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8.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9.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10.xml" ContentType="application/vnd.openxmlformats-officedocument.theme+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2.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3.xml" ContentType="application/vnd.openxmlformats-officedocument.theme+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5" r:id="rId4"/>
    <p:sldMasterId id="2147483663" r:id="rId5"/>
    <p:sldMasterId id="2147483666" r:id="rId6"/>
    <p:sldMasterId id="2147483660" r:id="rId7"/>
    <p:sldMasterId id="2147483656" r:id="rId8"/>
    <p:sldMasterId id="2147483661" r:id="rId9"/>
    <p:sldMasterId id="2147483669" r:id="rId10"/>
    <p:sldMasterId id="2147483662" r:id="rId11"/>
    <p:sldMasterId id="2147483658" r:id="rId12"/>
    <p:sldMasterId id="2147483657" r:id="rId13"/>
    <p:sldMasterId id="2147483659" r:id="rId14"/>
    <p:sldMasterId id="2147483664" r:id="rId15"/>
    <p:sldMasterId id="2147483667" r:id="rId16"/>
    <p:sldMasterId id="2147483668" r:id="rId17"/>
  </p:sldMasterIdLst>
  <p:notesMasterIdLst>
    <p:notesMasterId r:id="rId35"/>
  </p:notesMasterIdLst>
  <p:sldIdLst>
    <p:sldId id="271" r:id="rId18"/>
    <p:sldId id="258" r:id="rId19"/>
    <p:sldId id="264" r:id="rId20"/>
    <p:sldId id="274" r:id="rId21"/>
    <p:sldId id="275" r:id="rId22"/>
    <p:sldId id="276" r:id="rId23"/>
    <p:sldId id="277" r:id="rId24"/>
    <p:sldId id="285" r:id="rId25"/>
    <p:sldId id="287" r:id="rId26"/>
    <p:sldId id="278" r:id="rId27"/>
    <p:sldId id="279" r:id="rId28"/>
    <p:sldId id="280" r:id="rId29"/>
    <p:sldId id="281" r:id="rId30"/>
    <p:sldId id="282" r:id="rId31"/>
    <p:sldId id="283" r:id="rId32"/>
    <p:sldId id="286" r:id="rId33"/>
    <p:sldId id="288" r:id="rId34"/>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104">
          <p15:clr>
            <a:srgbClr val="A4A3A4"/>
          </p15:clr>
        </p15:guide>
        <p15:guide id="2" pos="28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9915"/>
    <a:srgbClr val="019272"/>
    <a:srgbClr val="65810B"/>
    <a:srgbClr val="D674B7"/>
    <a:srgbClr val="FC1921"/>
    <a:srgbClr val="96D045"/>
    <a:srgbClr val="FFD600"/>
    <a:srgbClr val="6AC6D2"/>
    <a:srgbClr val="E2014D"/>
    <a:srgbClr val="2461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32" autoAdjust="0"/>
    <p:restoredTop sz="94660"/>
  </p:normalViewPr>
  <p:slideViewPr>
    <p:cSldViewPr snapToGrid="0">
      <p:cViewPr varScale="1">
        <p:scale>
          <a:sx n="84" d="100"/>
          <a:sy n="84" d="100"/>
        </p:scale>
        <p:origin x="1704" y="77"/>
      </p:cViewPr>
      <p:guideLst>
        <p:guide orient="horz" pos="3104"/>
        <p:guide pos="28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1.xml"/><Relationship Id="rId26" Type="http://schemas.openxmlformats.org/officeDocument/2006/relationships/slide" Target="slides/slide9.xml"/><Relationship Id="rId39" Type="http://schemas.openxmlformats.org/officeDocument/2006/relationships/tableStyles" Target="tableStyles.xml"/><Relationship Id="rId21" Type="http://schemas.openxmlformats.org/officeDocument/2006/relationships/slide" Target="slides/slide4.xml"/><Relationship Id="rId34" Type="http://schemas.openxmlformats.org/officeDocument/2006/relationships/slide" Target="slides/slide17.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 Target="slides/slide3.xml"/><Relationship Id="rId29" Type="http://schemas.openxmlformats.org/officeDocument/2006/relationships/slide" Target="slides/slide1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2.xml"/><Relationship Id="rId31"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notesMaster" Target="notesMasters/notesMaster1.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204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DC0047DB-D45A-44D6-BB7A-71542D3D4565}" type="slidenum">
              <a:rPr lang="en-GB"/>
              <a:pPr>
                <a:defRPr/>
              </a:pPr>
              <a:t>‹#›</a:t>
            </a:fld>
            <a:endParaRPr lang="en-GB"/>
          </a:p>
        </p:txBody>
      </p:sp>
    </p:spTree>
    <p:extLst>
      <p:ext uri="{BB962C8B-B14F-4D97-AF65-F5344CB8AC3E}">
        <p14:creationId xmlns:p14="http://schemas.microsoft.com/office/powerpoint/2010/main" val="4651573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7A63F8F-859B-4C09-9EAD-8C714C249F6C}" type="slidenum">
              <a:rPr lang="en-GB" smtClean="0"/>
              <a:pPr eaLnBrk="1" hangingPunct="1"/>
              <a:t>1</a:t>
            </a:fld>
            <a:endParaRPr lang="en-GB" smtClean="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endParaRPr lang="en-GB" dirty="0" smtClean="0"/>
          </a:p>
        </p:txBody>
      </p:sp>
    </p:spTree>
    <p:extLst>
      <p:ext uri="{BB962C8B-B14F-4D97-AF65-F5344CB8AC3E}">
        <p14:creationId xmlns:p14="http://schemas.microsoft.com/office/powerpoint/2010/main" val="1148501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A22CBEE-7638-45F3-A062-03F61A616592}" type="slidenum">
              <a:rPr lang="en-GB" smtClean="0"/>
              <a:pPr eaLnBrk="1" hangingPunct="1"/>
              <a:t>2</a:t>
            </a:fld>
            <a:endParaRPr lang="en-GB" smtClean="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r>
              <a:rPr lang="en-GB" dirty="0" smtClean="0"/>
              <a:t>To be used in conjunction with the Pupil</a:t>
            </a:r>
            <a:r>
              <a:rPr lang="en-GB" baseline="0" dirty="0" smtClean="0"/>
              <a:t> sheet Starter Activity </a:t>
            </a:r>
            <a:r>
              <a:rPr lang="en-GB" i="1" baseline="0" dirty="0" smtClean="0"/>
              <a:t>What do you see?</a:t>
            </a:r>
            <a:endParaRPr lang="en-GB" i="1" dirty="0" smtClean="0"/>
          </a:p>
        </p:txBody>
      </p:sp>
    </p:spTree>
    <p:extLst>
      <p:ext uri="{BB962C8B-B14F-4D97-AF65-F5344CB8AC3E}">
        <p14:creationId xmlns:p14="http://schemas.microsoft.com/office/powerpoint/2010/main" val="2244479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6712026-789A-48AE-9266-2270CECA647E}" type="slidenum">
              <a:rPr lang="en-GB" smtClean="0"/>
              <a:pPr eaLnBrk="1" hangingPunct="1"/>
              <a:t>3</a:t>
            </a:fld>
            <a:endParaRPr lang="en-GB"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r>
              <a:rPr lang="en-GB" dirty="0" smtClean="0"/>
              <a:t>The website http://www.wrap.org.uk/content/fast-facts-plastics has great facts</a:t>
            </a:r>
            <a:r>
              <a:rPr lang="en-GB" baseline="0" dirty="0" smtClean="0"/>
              <a:t> about plastic waste in the UK.</a:t>
            </a:r>
            <a:endParaRPr lang="en-GB" dirty="0" smtClean="0"/>
          </a:p>
        </p:txBody>
      </p:sp>
    </p:spTree>
    <p:extLst>
      <p:ext uri="{BB962C8B-B14F-4D97-AF65-F5344CB8AC3E}">
        <p14:creationId xmlns:p14="http://schemas.microsoft.com/office/powerpoint/2010/main" val="7528749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Many of the pictures that the pupils have looked at,</a:t>
            </a:r>
            <a:r>
              <a:rPr lang="en-GB" baseline="0" dirty="0" smtClean="0"/>
              <a:t> including those above </a:t>
            </a:r>
            <a:r>
              <a:rPr lang="en-GB" dirty="0" smtClean="0"/>
              <a:t>are from Kathmandu in Nepal. </a:t>
            </a:r>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4</a:t>
            </a:fld>
            <a:endParaRPr lang="en-GB"/>
          </a:p>
        </p:txBody>
      </p:sp>
    </p:spTree>
    <p:extLst>
      <p:ext uri="{BB962C8B-B14F-4D97-AF65-F5344CB8AC3E}">
        <p14:creationId xmlns:p14="http://schemas.microsoft.com/office/powerpoint/2010/main" val="600290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Practical Action in Nepal</a:t>
            </a:r>
            <a:r>
              <a:rPr lang="en-GB" baseline="0" dirty="0" smtClean="0"/>
              <a:t> has worked with the waste collectors and their families for the past 10 years to secure funding to provide access to safe clothing, improved technologies for processing the waste and access to schooling for the children involved in waste collection.</a:t>
            </a:r>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5</a:t>
            </a:fld>
            <a:endParaRPr lang="en-GB"/>
          </a:p>
        </p:txBody>
      </p:sp>
    </p:spTree>
    <p:extLst>
      <p:ext uri="{BB962C8B-B14F-4D97-AF65-F5344CB8AC3E}">
        <p14:creationId xmlns:p14="http://schemas.microsoft.com/office/powerpoint/2010/main" val="1097880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Different plastics have different symbols which tell us the polymers they are made from and whether they can be recycled. </a:t>
            </a:r>
          </a:p>
          <a:p>
            <a:r>
              <a:rPr lang="en-GB" dirty="0" smtClean="0"/>
              <a:t>At the sorting plants, plastics tend to get sorted by the polymers they are made from as it gives the biggest financial return and range of potential uses for this material after recycling.</a:t>
            </a:r>
          </a:p>
          <a:p>
            <a:r>
              <a:rPr lang="en-GB" dirty="0" smtClean="0"/>
              <a:t>This slide links to the Identifying plastics activity.</a:t>
            </a:r>
          </a:p>
          <a:p>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6</a:t>
            </a:fld>
            <a:endParaRPr lang="en-GB"/>
          </a:p>
        </p:txBody>
      </p:sp>
    </p:spTree>
    <p:extLst>
      <p:ext uri="{BB962C8B-B14F-4D97-AF65-F5344CB8AC3E}">
        <p14:creationId xmlns:p14="http://schemas.microsoft.com/office/powerpoint/2010/main" val="2891568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Slide</a:t>
            </a:r>
            <a:r>
              <a:rPr lang="en-GB" baseline="0" dirty="0" smtClean="0"/>
              <a:t> 7-9 link to the Waste timeline activity.</a:t>
            </a:r>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7</a:t>
            </a:fld>
            <a:endParaRPr lang="en-GB"/>
          </a:p>
        </p:txBody>
      </p:sp>
    </p:spTree>
    <p:extLst>
      <p:ext uri="{BB962C8B-B14F-4D97-AF65-F5344CB8AC3E}">
        <p14:creationId xmlns:p14="http://schemas.microsoft.com/office/powerpoint/2010/main" val="16582207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Pupils have the chance</a:t>
            </a:r>
            <a:r>
              <a:rPr lang="en-GB" baseline="0" dirty="0" smtClean="0"/>
              <a:t> to carry out a LCA of a plastic bottle and use the 4Rs to identify ways to reduce the environmental impact of the product.</a:t>
            </a:r>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10</a:t>
            </a:fld>
            <a:endParaRPr lang="en-GB"/>
          </a:p>
        </p:txBody>
      </p:sp>
    </p:spTree>
    <p:extLst>
      <p:ext uri="{BB962C8B-B14F-4D97-AF65-F5344CB8AC3E}">
        <p14:creationId xmlns:p14="http://schemas.microsoft.com/office/powerpoint/2010/main" val="31366535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aseline="0" dirty="0" smtClean="0">
                <a:solidFill>
                  <a:srgbClr val="FF0000"/>
                </a:solidFill>
              </a:rPr>
              <a:t>This activity can be extended by using the Plastics challenge poster to add ideas onto that accompanies the challenge.</a:t>
            </a:r>
          </a:p>
          <a:p>
            <a:pPr marL="228600" indent="-228600">
              <a:buAutoNum type="arabicPeriod"/>
            </a:pPr>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11</a:t>
            </a:fld>
            <a:endParaRPr lang="en-GB"/>
          </a:p>
        </p:txBody>
      </p:sp>
    </p:spTree>
    <p:extLst>
      <p:ext uri="{BB962C8B-B14F-4D97-AF65-F5344CB8AC3E}">
        <p14:creationId xmlns:p14="http://schemas.microsoft.com/office/powerpoint/2010/main" val="3080330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may want to choose to present the</a:t>
            </a:r>
            <a:r>
              <a:rPr lang="en-GB" baseline="0" dirty="0" smtClean="0"/>
              <a:t> Nepal or UK Design contexts or allow the pupils to choose. The following three slides show the specific contexts as described on the Pupil sheet </a:t>
            </a:r>
            <a:r>
              <a:rPr lang="en-GB" i="1" baseline="0" dirty="0" smtClean="0"/>
              <a:t>Design contexts.</a:t>
            </a:r>
            <a:endParaRPr lang="en-GB" i="1"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12</a:t>
            </a:fld>
            <a:endParaRPr lang="en-GB"/>
          </a:p>
        </p:txBody>
      </p:sp>
    </p:spTree>
    <p:extLst>
      <p:ext uri="{BB962C8B-B14F-4D97-AF65-F5344CB8AC3E}">
        <p14:creationId xmlns:p14="http://schemas.microsoft.com/office/powerpoint/2010/main" val="2718241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For more information http://bit.ly/practicalction-nepal.</a:t>
            </a:r>
            <a:r>
              <a:rPr lang="en-GB" baseline="0" dirty="0" smtClean="0"/>
              <a:t> </a:t>
            </a:r>
          </a:p>
          <a:p>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13</a:t>
            </a:fld>
            <a:endParaRPr lang="en-GB"/>
          </a:p>
        </p:txBody>
      </p:sp>
    </p:spTree>
    <p:extLst>
      <p:ext uri="{BB962C8B-B14F-4D97-AF65-F5344CB8AC3E}">
        <p14:creationId xmlns:p14="http://schemas.microsoft.com/office/powerpoint/2010/main" val="1590872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Details</a:t>
            </a:r>
            <a:r>
              <a:rPr lang="en-GB" baseline="0" dirty="0" smtClean="0"/>
              <a:t> of this context are available on the Pupil sheet </a:t>
            </a:r>
            <a:r>
              <a:rPr lang="en-GB" i="1" baseline="0" dirty="0" smtClean="0"/>
              <a:t>Design contexts.</a:t>
            </a:r>
            <a:endParaRPr lang="en-GB" i="1"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14</a:t>
            </a:fld>
            <a:endParaRPr lang="en-GB"/>
          </a:p>
        </p:txBody>
      </p:sp>
    </p:spTree>
    <p:extLst>
      <p:ext uri="{BB962C8B-B14F-4D97-AF65-F5344CB8AC3E}">
        <p14:creationId xmlns:p14="http://schemas.microsoft.com/office/powerpoint/2010/main" val="1284973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More</a:t>
            </a:r>
            <a:r>
              <a:rPr lang="en-GB" baseline="0" dirty="0" smtClean="0"/>
              <a:t> detail about this project is available for pupils on the </a:t>
            </a:r>
            <a:r>
              <a:rPr lang="en-GB" i="1" baseline="0" dirty="0" smtClean="0"/>
              <a:t>Design Context </a:t>
            </a:r>
            <a:r>
              <a:rPr lang="en-GB" baseline="0" dirty="0" smtClean="0"/>
              <a:t>sheet.</a:t>
            </a:r>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15</a:t>
            </a:fld>
            <a:endParaRPr lang="en-GB"/>
          </a:p>
        </p:txBody>
      </p:sp>
    </p:spTree>
    <p:extLst>
      <p:ext uri="{BB962C8B-B14F-4D97-AF65-F5344CB8AC3E}">
        <p14:creationId xmlns:p14="http://schemas.microsoft.com/office/powerpoint/2010/main" val="34040216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Details of the competition</a:t>
            </a:r>
            <a:r>
              <a:rPr lang="en-GB" baseline="0" dirty="0" smtClean="0"/>
              <a:t> are available on the last page of the Plastics Challenge teacher’s notes.</a:t>
            </a:r>
            <a:endParaRPr lang="en-GB" dirty="0"/>
          </a:p>
        </p:txBody>
      </p:sp>
      <p:sp>
        <p:nvSpPr>
          <p:cNvPr id="4" name="Slide Number Placeholder 3"/>
          <p:cNvSpPr>
            <a:spLocks noGrp="1"/>
          </p:cNvSpPr>
          <p:nvPr>
            <p:ph type="sldNum" sz="quarter" idx="10"/>
          </p:nvPr>
        </p:nvSpPr>
        <p:spPr/>
        <p:txBody>
          <a:bodyPr/>
          <a:lstStyle/>
          <a:p>
            <a:pPr>
              <a:defRPr/>
            </a:pPr>
            <a:fld id="{DC0047DB-D45A-44D6-BB7A-71542D3D4565}" type="slidenum">
              <a:rPr lang="en-GB" smtClean="0"/>
              <a:pPr>
                <a:defRPr/>
              </a:pPr>
              <a:t>16</a:t>
            </a:fld>
            <a:endParaRPr lang="en-GB"/>
          </a:p>
        </p:txBody>
      </p:sp>
    </p:spTree>
    <p:extLst>
      <p:ext uri="{BB962C8B-B14F-4D97-AF65-F5344CB8AC3E}">
        <p14:creationId xmlns:p14="http://schemas.microsoft.com/office/powerpoint/2010/main" val="286625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7A63F8F-859B-4C09-9EAD-8C714C249F6C}" type="slidenum">
              <a:rPr lang="en-GB" smtClean="0">
                <a:solidFill>
                  <a:prstClr val="black"/>
                </a:solidFill>
              </a:rPr>
              <a:pPr eaLnBrk="1" hangingPunct="1"/>
              <a:t>17</a:t>
            </a:fld>
            <a:endParaRPr lang="en-GB" smtClean="0">
              <a:solidFill>
                <a:prstClr val="black"/>
              </a:solidFill>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r>
              <a:rPr lang="en-GB" smtClean="0"/>
              <a:t>To change the colour of the slide click Format/Slide design and choose from the options in the task pane on the right</a:t>
            </a:r>
          </a:p>
          <a:p>
            <a:pPr eaLnBrk="1" hangingPunct="1"/>
            <a:endParaRPr lang="en-GB" smtClean="0"/>
          </a:p>
          <a:p>
            <a:pPr eaLnBrk="1" hangingPunct="1"/>
            <a:r>
              <a:rPr lang="en-GB" smtClean="0"/>
              <a:t>A selection of pictures that will fit into this space are available here</a:t>
            </a:r>
          </a:p>
        </p:txBody>
      </p:sp>
    </p:spTree>
    <p:extLst>
      <p:ext uri="{BB962C8B-B14F-4D97-AF65-F5344CB8AC3E}">
        <p14:creationId xmlns:p14="http://schemas.microsoft.com/office/powerpoint/2010/main" val="3133846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253031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56013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46162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2278063"/>
            <a:ext cx="3816350"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2278063"/>
            <a:ext cx="3817937"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959752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283335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408238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0460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93117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48270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2259359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272256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274638"/>
            <a:ext cx="5688012" cy="2722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195782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3078067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033051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9789360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2278063"/>
            <a:ext cx="3816350"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2278063"/>
            <a:ext cx="3817937"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529887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373590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313417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23071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272122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410048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6987027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272256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274638"/>
            <a:ext cx="5688012" cy="2722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632937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24916436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5254987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64077705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2278063"/>
            <a:ext cx="3816350"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2278063"/>
            <a:ext cx="3817937" cy="7191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28493969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5755158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8604830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78416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145840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129167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2631989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272256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274638"/>
            <a:ext cx="5688012" cy="2722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4389547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3966563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99209428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07213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418228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221971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8991772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394274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8350205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180547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562369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367411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00113" y="333375"/>
            <a:ext cx="6048375" cy="1084263"/>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900113" y="1600200"/>
            <a:ext cx="3816350" cy="4637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lipArt Placeholder 3"/>
          <p:cNvSpPr>
            <a:spLocks noGrp="1"/>
          </p:cNvSpPr>
          <p:nvPr>
            <p:ph type="clipArt" sz="half" idx="2"/>
          </p:nvPr>
        </p:nvSpPr>
        <p:spPr>
          <a:xfrm>
            <a:off x="4868863" y="1600200"/>
            <a:ext cx="3817937" cy="4637088"/>
          </a:xfrm>
        </p:spPr>
        <p:txBody>
          <a:bodyPr/>
          <a:lstStyle/>
          <a:p>
            <a:pPr lvl="0"/>
            <a:endParaRPr lang="en-GB" noProof="0" smtClean="0"/>
          </a:p>
        </p:txBody>
      </p:sp>
    </p:spTree>
    <p:extLst>
      <p:ext uri="{BB962C8B-B14F-4D97-AF65-F5344CB8AC3E}">
        <p14:creationId xmlns:p14="http://schemas.microsoft.com/office/powerpoint/2010/main" val="108608061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900113" y="333375"/>
            <a:ext cx="6048375" cy="1084263"/>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900113" y="1600200"/>
            <a:ext cx="3816350" cy="4637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hart Placeholder 3"/>
          <p:cNvSpPr>
            <a:spLocks noGrp="1"/>
          </p:cNvSpPr>
          <p:nvPr>
            <p:ph type="chart" sz="half" idx="2"/>
          </p:nvPr>
        </p:nvSpPr>
        <p:spPr>
          <a:xfrm>
            <a:off x="4868863" y="1600200"/>
            <a:ext cx="3817937" cy="4637088"/>
          </a:xfrm>
        </p:spPr>
        <p:txBody>
          <a:bodyPr/>
          <a:lstStyle/>
          <a:p>
            <a:pPr lvl="0"/>
            <a:endParaRPr lang="en-GB" noProof="0" smtClean="0"/>
          </a:p>
        </p:txBody>
      </p:sp>
    </p:spTree>
    <p:extLst>
      <p:ext uri="{BB962C8B-B14F-4D97-AF65-F5344CB8AC3E}">
        <p14:creationId xmlns:p14="http://schemas.microsoft.com/office/powerpoint/2010/main" val="5291333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264252169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26640215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5366569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3069821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41787223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9404394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292600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7152149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141144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6578988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2300511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285556859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796850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7765374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66376503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60461750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88220335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740143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9714342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0161229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11209979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65984878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19381412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97163284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280130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6465520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5869963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43702405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006056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553925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5700194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76795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80522352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GB" dirty="0"/>
          </a:p>
        </p:txBody>
      </p:sp>
    </p:spTree>
    <p:extLst>
      <p:ext uri="{BB962C8B-B14F-4D97-AF65-F5344CB8AC3E}">
        <p14:creationId xmlns:p14="http://schemas.microsoft.com/office/powerpoint/2010/main" val="913958321"/>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lvl1pPr>
              <a:defRPr>
                <a:latin typeface="Arial"/>
                <a:cs typeface="Arial"/>
              </a:defRPr>
            </a:lvl1pPr>
            <a:lvl2pPr>
              <a:defRPr>
                <a:latin typeface="Arial"/>
                <a:cs typeface="Arial"/>
              </a:defRPr>
            </a:lvl2pPr>
            <a:lvl3pPr>
              <a:defRPr>
                <a:latin typeface="Arial"/>
                <a:cs typeface="Arial"/>
              </a:defRPr>
            </a:lvl3pPr>
            <a:lvl4pPr>
              <a:defRPr>
                <a:latin typeface="Arial"/>
                <a:cs typeface="Arial"/>
              </a:defRPr>
            </a:lvl4pPr>
            <a:lvl5pPr>
              <a:defRPr>
                <a:latin typeface="Arial"/>
                <a:cs typeface="Aria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87026120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5766359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64443607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4600" y="274638"/>
            <a:ext cx="61722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21368547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31798256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07428423"/>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7397164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9375724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03489788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72638893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00113" y="333375"/>
            <a:ext cx="6048375" cy="1084263"/>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900113" y="1600200"/>
            <a:ext cx="3816350" cy="46370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lipArt Placeholder 3"/>
          <p:cNvSpPr>
            <a:spLocks noGrp="1"/>
          </p:cNvSpPr>
          <p:nvPr>
            <p:ph type="clipArt" sz="half" idx="2"/>
          </p:nvPr>
        </p:nvSpPr>
        <p:spPr>
          <a:xfrm>
            <a:off x="4868863" y="1600200"/>
            <a:ext cx="3817937" cy="4637088"/>
          </a:xfrm>
        </p:spPr>
        <p:txBody>
          <a:bodyPr/>
          <a:lstStyle/>
          <a:p>
            <a:pPr lvl="0"/>
            <a:endParaRPr lang="en-GB" noProof="0" smtClean="0"/>
          </a:p>
        </p:txBody>
      </p:sp>
    </p:spTree>
    <p:extLst>
      <p:ext uri="{BB962C8B-B14F-4D97-AF65-F5344CB8AC3E}">
        <p14:creationId xmlns:p14="http://schemas.microsoft.com/office/powerpoint/2010/main" val="108608061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181329866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5049695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6206200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20134949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2482530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781347051"/>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705098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4340682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9644872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88688270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60439121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32583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28537688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4305750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6565524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16859736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98099766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47759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71516724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9608648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410566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69529436"/>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21893942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477348860"/>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5365207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1600200"/>
            <a:ext cx="3816350"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1600200"/>
            <a:ext cx="3817937" cy="46370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60093201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59065539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2022749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8179827"/>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4737624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3542941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11156586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333375"/>
            <a:ext cx="1946275" cy="590391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333375"/>
            <a:ext cx="5688012" cy="5903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78793118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8EC05B72-5BEF-46FE-9FB3-DE765E4CA2F3}" type="slidenum">
              <a:rPr lang="en-GB"/>
              <a:pPr>
                <a:defRPr/>
              </a:pPr>
              <a:t>‹#›</a:t>
            </a:fld>
            <a:endParaRPr lang="en-GB"/>
          </a:p>
        </p:txBody>
      </p:sp>
    </p:spTree>
    <p:extLst>
      <p:ext uri="{BB962C8B-B14F-4D97-AF65-F5344CB8AC3E}">
        <p14:creationId xmlns:p14="http://schemas.microsoft.com/office/powerpoint/2010/main" val="87911439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0EEC0E7B-0235-41AF-9A5C-31209F4A8976}" type="slidenum">
              <a:rPr lang="en-GB"/>
              <a:pPr>
                <a:defRPr/>
              </a:pPr>
              <a:t>‹#›</a:t>
            </a:fld>
            <a:endParaRPr lang="en-GB"/>
          </a:p>
        </p:txBody>
      </p:sp>
    </p:spTree>
    <p:extLst>
      <p:ext uri="{BB962C8B-B14F-4D97-AF65-F5344CB8AC3E}">
        <p14:creationId xmlns:p14="http://schemas.microsoft.com/office/powerpoint/2010/main" val="51781658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578EE51B-5F2E-49F2-A945-DAFAB01E7A33}" type="slidenum">
              <a:rPr lang="en-GB"/>
              <a:pPr>
                <a:defRPr/>
              </a:pPr>
              <a:t>‹#›</a:t>
            </a:fld>
            <a:endParaRPr lang="en-GB"/>
          </a:p>
        </p:txBody>
      </p:sp>
    </p:spTree>
    <p:extLst>
      <p:ext uri="{BB962C8B-B14F-4D97-AF65-F5344CB8AC3E}">
        <p14:creationId xmlns:p14="http://schemas.microsoft.com/office/powerpoint/2010/main" val="132835360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2278063"/>
            <a:ext cx="3816350" cy="16557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2278063"/>
            <a:ext cx="3817937" cy="16557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a:ln/>
        </p:spPr>
        <p:txBody>
          <a:bodyPr/>
          <a:lstStyle>
            <a:lvl1pPr>
              <a:defRPr/>
            </a:lvl1pPr>
          </a:lstStyle>
          <a:p>
            <a:pPr>
              <a:defRPr/>
            </a:pPr>
            <a:fld id="{399200B1-D936-4FD6-A51E-D5C5EA594FAC}" type="slidenum">
              <a:rPr lang="en-GB"/>
              <a:pPr>
                <a:defRPr/>
              </a:pPr>
              <a:t>‹#›</a:t>
            </a:fld>
            <a:endParaRPr lang="en-GB"/>
          </a:p>
        </p:txBody>
      </p:sp>
    </p:spTree>
    <p:extLst>
      <p:ext uri="{BB962C8B-B14F-4D97-AF65-F5344CB8AC3E}">
        <p14:creationId xmlns:p14="http://schemas.microsoft.com/office/powerpoint/2010/main" val="289494135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a:ln/>
        </p:spPr>
        <p:txBody>
          <a:bodyPr/>
          <a:lstStyle>
            <a:lvl1pPr>
              <a:defRPr/>
            </a:lvl1pPr>
          </a:lstStyle>
          <a:p>
            <a:pPr>
              <a:defRPr/>
            </a:pPr>
            <a:fld id="{F893B620-1543-4BCB-BD5E-615696A4DC32}" type="slidenum">
              <a:rPr lang="en-GB"/>
              <a:pPr>
                <a:defRPr/>
              </a:pPr>
              <a:t>‹#›</a:t>
            </a:fld>
            <a:endParaRPr lang="en-GB"/>
          </a:p>
        </p:txBody>
      </p:sp>
    </p:spTree>
    <p:extLst>
      <p:ext uri="{BB962C8B-B14F-4D97-AF65-F5344CB8AC3E}">
        <p14:creationId xmlns:p14="http://schemas.microsoft.com/office/powerpoint/2010/main" val="2164609856"/>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a:ln/>
        </p:spPr>
        <p:txBody>
          <a:bodyPr/>
          <a:lstStyle>
            <a:lvl1pPr>
              <a:defRPr/>
            </a:lvl1pPr>
          </a:lstStyle>
          <a:p>
            <a:pPr>
              <a:defRPr/>
            </a:pPr>
            <a:fld id="{86570375-4045-4D6B-BDDE-9A8B2AEBFAC8}" type="slidenum">
              <a:rPr lang="en-GB"/>
              <a:pPr>
                <a:defRPr/>
              </a:pPr>
              <a:t>‹#›</a:t>
            </a:fld>
            <a:endParaRPr lang="en-GB"/>
          </a:p>
        </p:txBody>
      </p:sp>
    </p:spTree>
    <p:extLst>
      <p:ext uri="{BB962C8B-B14F-4D97-AF65-F5344CB8AC3E}">
        <p14:creationId xmlns:p14="http://schemas.microsoft.com/office/powerpoint/2010/main" val="115028856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D2D4A531-6D3F-4FB8-824E-0D99523CEE85}" type="slidenum">
              <a:rPr lang="en-GB"/>
              <a:pPr>
                <a:defRPr/>
              </a:pPr>
              <a:t>‹#›</a:t>
            </a:fld>
            <a:endParaRPr lang="en-GB"/>
          </a:p>
        </p:txBody>
      </p:sp>
    </p:spTree>
    <p:extLst>
      <p:ext uri="{BB962C8B-B14F-4D97-AF65-F5344CB8AC3E}">
        <p14:creationId xmlns:p14="http://schemas.microsoft.com/office/powerpoint/2010/main" val="62746873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1C6700AD-27DF-4602-80E3-279F06948CD9}" type="slidenum">
              <a:rPr lang="en-GB"/>
              <a:pPr>
                <a:defRPr/>
              </a:pPr>
              <a:t>‹#›</a:t>
            </a:fld>
            <a:endParaRPr lang="en-GB"/>
          </a:p>
        </p:txBody>
      </p:sp>
    </p:spTree>
    <p:extLst>
      <p:ext uri="{BB962C8B-B14F-4D97-AF65-F5344CB8AC3E}">
        <p14:creationId xmlns:p14="http://schemas.microsoft.com/office/powerpoint/2010/main" val="197910352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DE4885F0-6B3A-43F1-9CAC-49B3458D2410}" type="slidenum">
              <a:rPr lang="en-GB"/>
              <a:pPr>
                <a:defRPr/>
              </a:pPr>
              <a:t>‹#›</a:t>
            </a:fld>
            <a:endParaRPr lang="en-GB"/>
          </a:p>
        </p:txBody>
      </p:sp>
    </p:spTree>
    <p:extLst>
      <p:ext uri="{BB962C8B-B14F-4D97-AF65-F5344CB8AC3E}">
        <p14:creationId xmlns:p14="http://schemas.microsoft.com/office/powerpoint/2010/main" val="260588232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2A112C0E-6EDA-400B-8B6B-C9BF2BAE94B8}" type="slidenum">
              <a:rPr lang="en-GB"/>
              <a:pPr>
                <a:defRPr/>
              </a:pPr>
              <a:t>‹#›</a:t>
            </a:fld>
            <a:endParaRPr lang="en-GB"/>
          </a:p>
        </p:txBody>
      </p:sp>
    </p:spTree>
    <p:extLst>
      <p:ext uri="{BB962C8B-B14F-4D97-AF65-F5344CB8AC3E}">
        <p14:creationId xmlns:p14="http://schemas.microsoft.com/office/powerpoint/2010/main" val="405996684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36591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274638"/>
            <a:ext cx="5688012" cy="36591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346DEEBD-DF85-4F83-B374-1CCA96B4476C}" type="slidenum">
              <a:rPr lang="en-GB"/>
              <a:pPr>
                <a:defRPr/>
              </a:pPr>
              <a:t>‹#›</a:t>
            </a:fld>
            <a:endParaRPr lang="en-GB"/>
          </a:p>
        </p:txBody>
      </p:sp>
    </p:spTree>
    <p:extLst>
      <p:ext uri="{BB962C8B-B14F-4D97-AF65-F5344CB8AC3E}">
        <p14:creationId xmlns:p14="http://schemas.microsoft.com/office/powerpoint/2010/main" val="131788879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30C89136-E48A-4D15-9B8F-44A9C5A7A02B}" type="slidenum">
              <a:rPr lang="en-GB"/>
              <a:pPr>
                <a:defRPr/>
              </a:pPr>
              <a:t>‹#›</a:t>
            </a:fld>
            <a:endParaRPr lang="en-GB"/>
          </a:p>
        </p:txBody>
      </p:sp>
    </p:spTree>
    <p:extLst>
      <p:ext uri="{BB962C8B-B14F-4D97-AF65-F5344CB8AC3E}">
        <p14:creationId xmlns:p14="http://schemas.microsoft.com/office/powerpoint/2010/main" val="270301222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97707BCB-377C-45E1-980D-6BAC410D5019}" type="slidenum">
              <a:rPr lang="en-GB"/>
              <a:pPr>
                <a:defRPr/>
              </a:pPr>
              <a:t>‹#›</a:t>
            </a:fld>
            <a:endParaRPr lang="en-GB"/>
          </a:p>
        </p:txBody>
      </p:sp>
    </p:spTree>
    <p:extLst>
      <p:ext uri="{BB962C8B-B14F-4D97-AF65-F5344CB8AC3E}">
        <p14:creationId xmlns:p14="http://schemas.microsoft.com/office/powerpoint/2010/main" val="303401276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B97833F2-01E2-43E5-93A5-EC7443C81DC2}" type="slidenum">
              <a:rPr lang="en-GB"/>
              <a:pPr>
                <a:defRPr/>
              </a:pPr>
              <a:t>‹#›</a:t>
            </a:fld>
            <a:endParaRPr lang="en-GB"/>
          </a:p>
        </p:txBody>
      </p:sp>
    </p:spTree>
    <p:extLst>
      <p:ext uri="{BB962C8B-B14F-4D97-AF65-F5344CB8AC3E}">
        <p14:creationId xmlns:p14="http://schemas.microsoft.com/office/powerpoint/2010/main" val="2235838520"/>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2278063"/>
            <a:ext cx="3816350" cy="16557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2278063"/>
            <a:ext cx="3817937" cy="16557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a:ln/>
        </p:spPr>
        <p:txBody>
          <a:bodyPr/>
          <a:lstStyle>
            <a:lvl1pPr>
              <a:defRPr/>
            </a:lvl1pPr>
          </a:lstStyle>
          <a:p>
            <a:pPr>
              <a:defRPr/>
            </a:pPr>
            <a:fld id="{52B8B8CB-CEBE-46A5-ACC1-DC9EFE3E252E}" type="slidenum">
              <a:rPr lang="en-GB"/>
              <a:pPr>
                <a:defRPr/>
              </a:pPr>
              <a:t>‹#›</a:t>
            </a:fld>
            <a:endParaRPr lang="en-GB"/>
          </a:p>
        </p:txBody>
      </p:sp>
    </p:spTree>
    <p:extLst>
      <p:ext uri="{BB962C8B-B14F-4D97-AF65-F5344CB8AC3E}">
        <p14:creationId xmlns:p14="http://schemas.microsoft.com/office/powerpoint/2010/main" val="216051872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a:ln/>
        </p:spPr>
        <p:txBody>
          <a:bodyPr/>
          <a:lstStyle>
            <a:lvl1pPr>
              <a:defRPr/>
            </a:lvl1pPr>
          </a:lstStyle>
          <a:p>
            <a:pPr>
              <a:defRPr/>
            </a:pPr>
            <a:fld id="{09F2A310-BC1B-423A-98DC-71753E366590}" type="slidenum">
              <a:rPr lang="en-GB"/>
              <a:pPr>
                <a:defRPr/>
              </a:pPr>
              <a:t>‹#›</a:t>
            </a:fld>
            <a:endParaRPr lang="en-GB"/>
          </a:p>
        </p:txBody>
      </p:sp>
    </p:spTree>
    <p:extLst>
      <p:ext uri="{BB962C8B-B14F-4D97-AF65-F5344CB8AC3E}">
        <p14:creationId xmlns:p14="http://schemas.microsoft.com/office/powerpoint/2010/main" val="256502473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a:ln/>
        </p:spPr>
        <p:txBody>
          <a:bodyPr/>
          <a:lstStyle>
            <a:lvl1pPr>
              <a:defRPr/>
            </a:lvl1pPr>
          </a:lstStyle>
          <a:p>
            <a:pPr>
              <a:defRPr/>
            </a:pPr>
            <a:fld id="{DC3D1459-79D2-4933-9841-4765C7FDE381}" type="slidenum">
              <a:rPr lang="en-GB"/>
              <a:pPr>
                <a:defRPr/>
              </a:pPr>
              <a:t>‹#›</a:t>
            </a:fld>
            <a:endParaRPr lang="en-GB"/>
          </a:p>
        </p:txBody>
      </p:sp>
    </p:spTree>
    <p:extLst>
      <p:ext uri="{BB962C8B-B14F-4D97-AF65-F5344CB8AC3E}">
        <p14:creationId xmlns:p14="http://schemas.microsoft.com/office/powerpoint/2010/main" val="288237592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57357759-7C8F-40EE-8A77-98D661D14CAF}" type="slidenum">
              <a:rPr lang="en-GB"/>
              <a:pPr>
                <a:defRPr/>
              </a:pPr>
              <a:t>‹#›</a:t>
            </a:fld>
            <a:endParaRPr lang="en-GB"/>
          </a:p>
        </p:txBody>
      </p:sp>
    </p:spTree>
    <p:extLst>
      <p:ext uri="{BB962C8B-B14F-4D97-AF65-F5344CB8AC3E}">
        <p14:creationId xmlns:p14="http://schemas.microsoft.com/office/powerpoint/2010/main" val="41994273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ED5D298C-9D0F-438A-9311-A7C58F1131C7}" type="slidenum">
              <a:rPr lang="en-GB"/>
              <a:pPr>
                <a:defRPr/>
              </a:pPr>
              <a:t>‹#›</a:t>
            </a:fld>
            <a:endParaRPr lang="en-GB"/>
          </a:p>
        </p:txBody>
      </p:sp>
    </p:spTree>
    <p:extLst>
      <p:ext uri="{BB962C8B-B14F-4D97-AF65-F5344CB8AC3E}">
        <p14:creationId xmlns:p14="http://schemas.microsoft.com/office/powerpoint/2010/main" val="293164605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0C61DBDE-0663-407C-A64C-ED13EBD2EAFD}" type="slidenum">
              <a:rPr lang="en-GB"/>
              <a:pPr>
                <a:defRPr/>
              </a:pPr>
              <a:t>‹#›</a:t>
            </a:fld>
            <a:endParaRPr lang="en-GB"/>
          </a:p>
        </p:txBody>
      </p:sp>
    </p:spTree>
    <p:extLst>
      <p:ext uri="{BB962C8B-B14F-4D97-AF65-F5344CB8AC3E}">
        <p14:creationId xmlns:p14="http://schemas.microsoft.com/office/powerpoint/2010/main" val="48691775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EC8F6B70-0C13-415F-983D-21A52B2ADD7F}" type="slidenum">
              <a:rPr lang="en-GB"/>
              <a:pPr>
                <a:defRPr/>
              </a:pPr>
              <a:t>‹#›</a:t>
            </a:fld>
            <a:endParaRPr lang="en-GB"/>
          </a:p>
        </p:txBody>
      </p:sp>
    </p:spTree>
    <p:extLst>
      <p:ext uri="{BB962C8B-B14F-4D97-AF65-F5344CB8AC3E}">
        <p14:creationId xmlns:p14="http://schemas.microsoft.com/office/powerpoint/2010/main" val="158332431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36591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274638"/>
            <a:ext cx="5688012" cy="36591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4FE33108-328B-4C74-ACF1-7AB29FCF68E2}" type="slidenum">
              <a:rPr lang="en-GB"/>
              <a:pPr>
                <a:defRPr/>
              </a:pPr>
              <a:t>‹#›</a:t>
            </a:fld>
            <a:endParaRPr lang="en-GB"/>
          </a:p>
        </p:txBody>
      </p:sp>
    </p:spTree>
    <p:extLst>
      <p:ext uri="{BB962C8B-B14F-4D97-AF65-F5344CB8AC3E}">
        <p14:creationId xmlns:p14="http://schemas.microsoft.com/office/powerpoint/2010/main" val="121007789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4CDC59BA-8149-4F70-9151-F469E2C68214}" type="slidenum">
              <a:rPr lang="en-GB"/>
              <a:pPr>
                <a:defRPr/>
              </a:pPr>
              <a:t>‹#›</a:t>
            </a:fld>
            <a:endParaRPr lang="en-GB"/>
          </a:p>
        </p:txBody>
      </p:sp>
    </p:spTree>
    <p:extLst>
      <p:ext uri="{BB962C8B-B14F-4D97-AF65-F5344CB8AC3E}">
        <p14:creationId xmlns:p14="http://schemas.microsoft.com/office/powerpoint/2010/main" val="217918624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EA033B80-53DF-4029-899F-9A72C092BE64}" type="slidenum">
              <a:rPr lang="en-GB"/>
              <a:pPr>
                <a:defRPr/>
              </a:pPr>
              <a:t>‹#›</a:t>
            </a:fld>
            <a:endParaRPr lang="en-GB"/>
          </a:p>
        </p:txBody>
      </p:sp>
    </p:spTree>
    <p:extLst>
      <p:ext uri="{BB962C8B-B14F-4D97-AF65-F5344CB8AC3E}">
        <p14:creationId xmlns:p14="http://schemas.microsoft.com/office/powerpoint/2010/main" val="256836590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BF038320-FFCB-4BE7-9E87-D3210EAC653C}" type="slidenum">
              <a:rPr lang="en-GB"/>
              <a:pPr>
                <a:defRPr/>
              </a:pPr>
              <a:t>‹#›</a:t>
            </a:fld>
            <a:endParaRPr lang="en-GB"/>
          </a:p>
        </p:txBody>
      </p:sp>
    </p:spTree>
    <p:extLst>
      <p:ext uri="{BB962C8B-B14F-4D97-AF65-F5344CB8AC3E}">
        <p14:creationId xmlns:p14="http://schemas.microsoft.com/office/powerpoint/2010/main" val="372335951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00113" y="2278063"/>
            <a:ext cx="3816350" cy="16557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868863" y="2278063"/>
            <a:ext cx="3817937" cy="16557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a:ln/>
        </p:spPr>
        <p:txBody>
          <a:bodyPr/>
          <a:lstStyle>
            <a:lvl1pPr>
              <a:defRPr/>
            </a:lvl1pPr>
          </a:lstStyle>
          <a:p>
            <a:pPr>
              <a:defRPr/>
            </a:pPr>
            <a:fld id="{41F31B5B-FCB7-4706-9A4C-24A3FF86C96C}" type="slidenum">
              <a:rPr lang="en-GB"/>
              <a:pPr>
                <a:defRPr/>
              </a:pPr>
              <a:t>‹#›</a:t>
            </a:fld>
            <a:endParaRPr lang="en-GB"/>
          </a:p>
        </p:txBody>
      </p:sp>
    </p:spTree>
    <p:extLst>
      <p:ext uri="{BB962C8B-B14F-4D97-AF65-F5344CB8AC3E}">
        <p14:creationId xmlns:p14="http://schemas.microsoft.com/office/powerpoint/2010/main" val="2510068127"/>
      </p:ext>
    </p:extLst>
  </p:cSld>
  <p:clrMapOvr>
    <a:masterClrMapping/>
  </p:clrMapOvr>
  <p:timing>
    <p:tnLst>
      <p:par>
        <p:cTn id="1" dur="indefinite" restart="never" nodeType="tmRoot"/>
      </p:par>
    </p:tn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a:ln/>
        </p:spPr>
        <p:txBody>
          <a:bodyPr/>
          <a:lstStyle>
            <a:lvl1pPr>
              <a:defRPr/>
            </a:lvl1pPr>
          </a:lstStyle>
          <a:p>
            <a:pPr>
              <a:defRPr/>
            </a:pPr>
            <a:fld id="{090B67B5-D857-4C91-BD18-592EE02DE12C}" type="slidenum">
              <a:rPr lang="en-GB"/>
              <a:pPr>
                <a:defRPr/>
              </a:pPr>
              <a:t>‹#›</a:t>
            </a:fld>
            <a:endParaRPr lang="en-GB"/>
          </a:p>
        </p:txBody>
      </p:sp>
    </p:spTree>
    <p:extLst>
      <p:ext uri="{BB962C8B-B14F-4D97-AF65-F5344CB8AC3E}">
        <p14:creationId xmlns:p14="http://schemas.microsoft.com/office/powerpoint/2010/main" val="340804199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a:ln/>
        </p:spPr>
        <p:txBody>
          <a:bodyPr/>
          <a:lstStyle>
            <a:lvl1pPr>
              <a:defRPr/>
            </a:lvl1pPr>
          </a:lstStyle>
          <a:p>
            <a:pPr>
              <a:defRPr/>
            </a:pPr>
            <a:fld id="{EC5655B3-9312-4322-9341-F025451028F4}" type="slidenum">
              <a:rPr lang="en-GB"/>
              <a:pPr>
                <a:defRPr/>
              </a:pPr>
              <a:t>‹#›</a:t>
            </a:fld>
            <a:endParaRPr lang="en-GB"/>
          </a:p>
        </p:txBody>
      </p:sp>
    </p:spTree>
    <p:extLst>
      <p:ext uri="{BB962C8B-B14F-4D97-AF65-F5344CB8AC3E}">
        <p14:creationId xmlns:p14="http://schemas.microsoft.com/office/powerpoint/2010/main" val="3122101068"/>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1FF02505-C314-4545-AC0D-7108C4968AE2}" type="slidenum">
              <a:rPr lang="en-GB"/>
              <a:pPr>
                <a:defRPr/>
              </a:pPr>
              <a:t>‹#›</a:t>
            </a:fld>
            <a:endParaRPr lang="en-GB"/>
          </a:p>
        </p:txBody>
      </p:sp>
    </p:spTree>
    <p:extLst>
      <p:ext uri="{BB962C8B-B14F-4D97-AF65-F5344CB8AC3E}">
        <p14:creationId xmlns:p14="http://schemas.microsoft.com/office/powerpoint/2010/main" val="363597422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D67F9FA-CD77-4822-BE4B-7AF72987C3F9}" type="slidenum">
              <a:rPr lang="en-GB"/>
              <a:pPr>
                <a:defRPr/>
              </a:pPr>
              <a:t>‹#›</a:t>
            </a:fld>
            <a:endParaRPr lang="en-GB"/>
          </a:p>
        </p:txBody>
      </p:sp>
    </p:spTree>
    <p:extLst>
      <p:ext uri="{BB962C8B-B14F-4D97-AF65-F5344CB8AC3E}">
        <p14:creationId xmlns:p14="http://schemas.microsoft.com/office/powerpoint/2010/main" val="147290956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4B3B8D54-D5D2-4A8F-8FCD-9874556D2F09}" type="slidenum">
              <a:rPr lang="en-GB"/>
              <a:pPr>
                <a:defRPr/>
              </a:pPr>
              <a:t>‹#›</a:t>
            </a:fld>
            <a:endParaRPr lang="en-GB"/>
          </a:p>
        </p:txBody>
      </p:sp>
    </p:spTree>
    <p:extLst>
      <p:ext uri="{BB962C8B-B14F-4D97-AF65-F5344CB8AC3E}">
        <p14:creationId xmlns:p14="http://schemas.microsoft.com/office/powerpoint/2010/main" val="233423860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BB225789-1A85-47BE-8397-D65D98461500}" type="slidenum">
              <a:rPr lang="en-GB"/>
              <a:pPr>
                <a:defRPr/>
              </a:pPr>
              <a:t>‹#›</a:t>
            </a:fld>
            <a:endParaRPr lang="en-GB"/>
          </a:p>
        </p:txBody>
      </p:sp>
    </p:spTree>
    <p:extLst>
      <p:ext uri="{BB962C8B-B14F-4D97-AF65-F5344CB8AC3E}">
        <p14:creationId xmlns:p14="http://schemas.microsoft.com/office/powerpoint/2010/main" val="103592683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36591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00113" y="274638"/>
            <a:ext cx="5688012" cy="36591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a:ln/>
        </p:spPr>
        <p:txBody>
          <a:bodyPr/>
          <a:lstStyle>
            <a:lvl1pPr>
              <a:defRPr/>
            </a:lvl1pPr>
          </a:lstStyle>
          <a:p>
            <a:pPr>
              <a:defRPr/>
            </a:pPr>
            <a:fld id="{B7ECF95C-3F29-4F0E-9EA6-A5FD1E2FB527}" type="slidenum">
              <a:rPr lang="en-GB"/>
              <a:pPr>
                <a:defRPr/>
              </a:pPr>
              <a:t>‹#›</a:t>
            </a:fld>
            <a:endParaRPr lang="en-GB"/>
          </a:p>
        </p:txBody>
      </p:sp>
    </p:spTree>
    <p:extLst>
      <p:ext uri="{BB962C8B-B14F-4D97-AF65-F5344CB8AC3E}">
        <p14:creationId xmlns:p14="http://schemas.microsoft.com/office/powerpoint/2010/main" val="14166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6" Type="http://schemas.openxmlformats.org/officeDocument/2006/relationships/image" Target="../media/image1.png"/><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image" Target="../media/image2.gif"/><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image" Target="../media/image3.gif"/><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4.gif"/><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image" Target="../media/image1.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image" Target="../media/image5.gif"/><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image" Target="../media/image1.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13" Type="http://schemas.openxmlformats.org/officeDocument/2006/relationships/theme" Target="../theme/theme8.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slideLayout" Target="../slideLayouts/slideLayout91.xml"/><Relationship Id="rId2" Type="http://schemas.openxmlformats.org/officeDocument/2006/relationships/slideLayout" Target="../slideLayouts/slideLayout81.xml"/><Relationship Id="rId16" Type="http://schemas.openxmlformats.org/officeDocument/2006/relationships/image" Target="../media/image7.emf"/><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5" Type="http://schemas.openxmlformats.org/officeDocument/2006/relationships/image" Target="../media/image1.png"/><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 Id="rId14" Type="http://schemas.openxmlformats.org/officeDocument/2006/relationships/image" Target="../media/image6.gif"/></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image" Target="../media/image8.gif"/><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9.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image" Target="../media/image9.gif"/><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10.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image" Target="../media/image1.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1.xml"/><Relationship Id="rId13" Type="http://schemas.openxmlformats.org/officeDocument/2006/relationships/image" Target="../media/image10.gif"/><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theme" Target="../theme/theme11.xml"/><Relationship Id="rId2" Type="http://schemas.openxmlformats.org/officeDocument/2006/relationships/slideLayout" Target="../slideLayouts/slideLayout115.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0" Type="http://schemas.openxmlformats.org/officeDocument/2006/relationships/slideLayout" Target="../slideLayouts/slideLayout123.xml"/><Relationship Id="rId4" Type="http://schemas.openxmlformats.org/officeDocument/2006/relationships/slideLayout" Target="../slideLayouts/slideLayout117.xml"/><Relationship Id="rId9" Type="http://schemas.openxmlformats.org/officeDocument/2006/relationships/slideLayout" Target="../slideLayouts/slideLayout122.xml"/><Relationship Id="rId14" Type="http://schemas.openxmlformats.org/officeDocument/2006/relationships/image" Target="../media/image1.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image" Target="../media/image1.png"/><Relationship Id="rId18" Type="http://schemas.openxmlformats.org/officeDocument/2006/relationships/hyperlink" Target="http://www.facebook.com/practicalaction" TargetMode="External"/><Relationship Id="rId3" Type="http://schemas.openxmlformats.org/officeDocument/2006/relationships/slideLayout" Target="../slideLayouts/slideLayout127.xml"/><Relationship Id="rId21" Type="http://schemas.openxmlformats.org/officeDocument/2006/relationships/image" Target="../media/image14.jpeg"/><Relationship Id="rId7" Type="http://schemas.openxmlformats.org/officeDocument/2006/relationships/slideLayout" Target="../slideLayouts/slideLayout131.xml"/><Relationship Id="rId12" Type="http://schemas.openxmlformats.org/officeDocument/2006/relationships/theme" Target="../theme/theme12.xml"/><Relationship Id="rId17" Type="http://schemas.openxmlformats.org/officeDocument/2006/relationships/image" Target="../media/image12.jpeg"/><Relationship Id="rId2" Type="http://schemas.openxmlformats.org/officeDocument/2006/relationships/slideLayout" Target="../slideLayouts/slideLayout126.xml"/><Relationship Id="rId16" Type="http://schemas.openxmlformats.org/officeDocument/2006/relationships/hyperlink" Target="http://www.practicalaction.org.uk/blogs" TargetMode="External"/><Relationship Id="rId20" Type="http://schemas.openxmlformats.org/officeDocument/2006/relationships/hyperlink" Target="http://www.flickr.com/photos/practicalaction" TargetMode="Externa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image" Target="../media/image11.jpeg"/><Relationship Id="rId23" Type="http://schemas.openxmlformats.org/officeDocument/2006/relationships/image" Target="../media/image15.jpeg"/><Relationship Id="rId10" Type="http://schemas.openxmlformats.org/officeDocument/2006/relationships/slideLayout" Target="../slideLayouts/slideLayout134.xml"/><Relationship Id="rId19" Type="http://schemas.openxmlformats.org/officeDocument/2006/relationships/image" Target="../media/image13.jpeg"/><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hyperlink" Target="http://www.youtube.com/practicalaction" TargetMode="External"/><Relationship Id="rId22" Type="http://schemas.openxmlformats.org/officeDocument/2006/relationships/hyperlink" Target="http://www.twitter.com/practicalaction" TargetMode="Externa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3.xml"/><Relationship Id="rId13" Type="http://schemas.openxmlformats.org/officeDocument/2006/relationships/image" Target="../media/image1.png"/><Relationship Id="rId18" Type="http://schemas.openxmlformats.org/officeDocument/2006/relationships/hyperlink" Target="http://www.facebook.com/practicalaction" TargetMode="External"/><Relationship Id="rId3" Type="http://schemas.openxmlformats.org/officeDocument/2006/relationships/slideLayout" Target="../slideLayouts/slideLayout138.xml"/><Relationship Id="rId21" Type="http://schemas.openxmlformats.org/officeDocument/2006/relationships/image" Target="../media/image14.jpeg"/><Relationship Id="rId7" Type="http://schemas.openxmlformats.org/officeDocument/2006/relationships/slideLayout" Target="../slideLayouts/slideLayout142.xml"/><Relationship Id="rId12" Type="http://schemas.openxmlformats.org/officeDocument/2006/relationships/theme" Target="../theme/theme13.xml"/><Relationship Id="rId17" Type="http://schemas.openxmlformats.org/officeDocument/2006/relationships/image" Target="../media/image12.jpeg"/><Relationship Id="rId2" Type="http://schemas.openxmlformats.org/officeDocument/2006/relationships/slideLayout" Target="../slideLayouts/slideLayout137.xml"/><Relationship Id="rId16" Type="http://schemas.openxmlformats.org/officeDocument/2006/relationships/hyperlink" Target="http://www.practicalaction.org.uk/blogs" TargetMode="External"/><Relationship Id="rId20" Type="http://schemas.openxmlformats.org/officeDocument/2006/relationships/hyperlink" Target="http://www.flickr.com/photos/practicalaction" TargetMode="Externa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5" Type="http://schemas.openxmlformats.org/officeDocument/2006/relationships/image" Target="../media/image11.jpeg"/><Relationship Id="rId23" Type="http://schemas.openxmlformats.org/officeDocument/2006/relationships/image" Target="../media/image15.jpeg"/><Relationship Id="rId10" Type="http://schemas.openxmlformats.org/officeDocument/2006/relationships/slideLayout" Target="../slideLayouts/slideLayout145.xml"/><Relationship Id="rId19" Type="http://schemas.openxmlformats.org/officeDocument/2006/relationships/image" Target="../media/image13.jpeg"/><Relationship Id="rId4" Type="http://schemas.openxmlformats.org/officeDocument/2006/relationships/slideLayout" Target="../slideLayouts/slideLayout139.xml"/><Relationship Id="rId9" Type="http://schemas.openxmlformats.org/officeDocument/2006/relationships/slideLayout" Target="../slideLayouts/slideLayout144.xml"/><Relationship Id="rId14" Type="http://schemas.openxmlformats.org/officeDocument/2006/relationships/hyperlink" Target="http://www.youtube.com/practicalaction" TargetMode="External"/><Relationship Id="rId22" Type="http://schemas.openxmlformats.org/officeDocument/2006/relationships/hyperlink" Target="http://www.twitter.com/practicalaction" TargetMode="Externa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4.xml"/><Relationship Id="rId13" Type="http://schemas.openxmlformats.org/officeDocument/2006/relationships/image" Target="../media/image1.png"/><Relationship Id="rId18" Type="http://schemas.openxmlformats.org/officeDocument/2006/relationships/hyperlink" Target="http://www.facebook.com/practicalaction" TargetMode="External"/><Relationship Id="rId3" Type="http://schemas.openxmlformats.org/officeDocument/2006/relationships/slideLayout" Target="../slideLayouts/slideLayout149.xml"/><Relationship Id="rId21" Type="http://schemas.openxmlformats.org/officeDocument/2006/relationships/image" Target="../media/image14.jpeg"/><Relationship Id="rId7" Type="http://schemas.openxmlformats.org/officeDocument/2006/relationships/slideLayout" Target="../slideLayouts/slideLayout153.xml"/><Relationship Id="rId12" Type="http://schemas.openxmlformats.org/officeDocument/2006/relationships/theme" Target="../theme/theme14.xml"/><Relationship Id="rId17" Type="http://schemas.openxmlformats.org/officeDocument/2006/relationships/image" Target="../media/image12.jpeg"/><Relationship Id="rId2" Type="http://schemas.openxmlformats.org/officeDocument/2006/relationships/slideLayout" Target="../slideLayouts/slideLayout148.xml"/><Relationship Id="rId16" Type="http://schemas.openxmlformats.org/officeDocument/2006/relationships/hyperlink" Target="http://www.practicalaction.org.uk/blogs" TargetMode="External"/><Relationship Id="rId20" Type="http://schemas.openxmlformats.org/officeDocument/2006/relationships/hyperlink" Target="http://www.flickr.com/photos/practicalaction" TargetMode="External"/><Relationship Id="rId1" Type="http://schemas.openxmlformats.org/officeDocument/2006/relationships/slideLayout" Target="../slideLayouts/slideLayout147.xml"/><Relationship Id="rId6" Type="http://schemas.openxmlformats.org/officeDocument/2006/relationships/slideLayout" Target="../slideLayouts/slideLayout152.xml"/><Relationship Id="rId11" Type="http://schemas.openxmlformats.org/officeDocument/2006/relationships/slideLayout" Target="../slideLayouts/slideLayout157.xml"/><Relationship Id="rId5" Type="http://schemas.openxmlformats.org/officeDocument/2006/relationships/slideLayout" Target="../slideLayouts/slideLayout151.xml"/><Relationship Id="rId15" Type="http://schemas.openxmlformats.org/officeDocument/2006/relationships/image" Target="../media/image11.jpeg"/><Relationship Id="rId23" Type="http://schemas.openxmlformats.org/officeDocument/2006/relationships/image" Target="../media/image15.jpeg"/><Relationship Id="rId10" Type="http://schemas.openxmlformats.org/officeDocument/2006/relationships/slideLayout" Target="../slideLayouts/slideLayout156.xml"/><Relationship Id="rId19" Type="http://schemas.openxmlformats.org/officeDocument/2006/relationships/image" Target="../media/image13.jpeg"/><Relationship Id="rId4" Type="http://schemas.openxmlformats.org/officeDocument/2006/relationships/slideLayout" Target="../slideLayouts/slideLayout150.xml"/><Relationship Id="rId9" Type="http://schemas.openxmlformats.org/officeDocument/2006/relationships/slideLayout" Target="../slideLayouts/slideLayout155.xml"/><Relationship Id="rId14" Type="http://schemas.openxmlformats.org/officeDocument/2006/relationships/hyperlink" Target="http://www.youtube.com/practicalaction" TargetMode="External"/><Relationship Id="rId22" Type="http://schemas.openxmlformats.org/officeDocument/2006/relationships/hyperlink" Target="http://www.twitter.com/practicalaction"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33338"/>
            <a:ext cx="9144000" cy="5549901"/>
          </a:xfrm>
          <a:prstGeom prst="rect">
            <a:avLst/>
          </a:prstGeom>
          <a:solidFill>
            <a:srgbClr val="2461A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7" name="Rectangle 3"/>
          <p:cNvSpPr>
            <a:spLocks noGrp="1" noChangeArrowheads="1"/>
          </p:cNvSpPr>
          <p:nvPr>
            <p:ph type="title"/>
          </p:nvPr>
        </p:nvSpPr>
        <p:spPr bwMode="auto">
          <a:xfrm>
            <a:off x="900113" y="274638"/>
            <a:ext cx="7786687" cy="185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title style</a:t>
            </a:r>
            <a:endParaRPr lang="en-GB" smtClean="0"/>
          </a:p>
        </p:txBody>
      </p:sp>
      <p:sp>
        <p:nvSpPr>
          <p:cNvPr id="1028" name="Rectangle 4"/>
          <p:cNvSpPr>
            <a:spLocks noGrp="1" noChangeArrowheads="1"/>
          </p:cNvSpPr>
          <p:nvPr>
            <p:ph type="body" idx="1"/>
          </p:nvPr>
        </p:nvSpPr>
        <p:spPr bwMode="auto">
          <a:xfrm>
            <a:off x="900113" y="2278063"/>
            <a:ext cx="7786687"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p:txBody>
      </p:sp>
      <p:pic>
        <p:nvPicPr>
          <p:cNvPr id="1029" name="Picture 5" descr="practical_action_logo_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94488" y="5588000"/>
            <a:ext cx="24384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iming>
    <p:tnLst>
      <p:par>
        <p:cTn id="1" dur="indefinite" restart="never" nodeType="tmRoot"/>
      </p:par>
    </p:tnLst>
  </p:timing>
  <p:txStyles>
    <p:titleStyle>
      <a:lvl1pPr algn="l" rtl="0" eaLnBrk="1" fontAlgn="base" hangingPunct="1">
        <a:spcBef>
          <a:spcPct val="0"/>
        </a:spcBef>
        <a:spcAft>
          <a:spcPct val="0"/>
        </a:spcAft>
        <a:defRPr sz="4400">
          <a:solidFill>
            <a:schemeClr val="bg1"/>
          </a:solidFill>
          <a:latin typeface="+mj-lt"/>
          <a:ea typeface="+mj-ea"/>
          <a:cs typeface="+mj-cs"/>
        </a:defRPr>
      </a:lvl1pPr>
      <a:lvl2pPr algn="l" rtl="0" eaLnBrk="1" fontAlgn="base" hangingPunct="1">
        <a:spcBef>
          <a:spcPct val="0"/>
        </a:spcBef>
        <a:spcAft>
          <a:spcPct val="0"/>
        </a:spcAft>
        <a:defRPr sz="4400">
          <a:solidFill>
            <a:schemeClr val="bg1"/>
          </a:solidFill>
          <a:latin typeface="Trebuchet MS" pitchFamily="34" charset="0"/>
        </a:defRPr>
      </a:lvl2pPr>
      <a:lvl3pPr algn="l" rtl="0" eaLnBrk="1" fontAlgn="base" hangingPunct="1">
        <a:spcBef>
          <a:spcPct val="0"/>
        </a:spcBef>
        <a:spcAft>
          <a:spcPct val="0"/>
        </a:spcAft>
        <a:defRPr sz="4400">
          <a:solidFill>
            <a:schemeClr val="bg1"/>
          </a:solidFill>
          <a:latin typeface="Trebuchet MS" pitchFamily="34" charset="0"/>
        </a:defRPr>
      </a:lvl3pPr>
      <a:lvl4pPr algn="l" rtl="0" eaLnBrk="1" fontAlgn="base" hangingPunct="1">
        <a:spcBef>
          <a:spcPct val="0"/>
        </a:spcBef>
        <a:spcAft>
          <a:spcPct val="0"/>
        </a:spcAft>
        <a:defRPr sz="4400">
          <a:solidFill>
            <a:schemeClr val="bg1"/>
          </a:solidFill>
          <a:latin typeface="Trebuchet MS" pitchFamily="34" charset="0"/>
        </a:defRPr>
      </a:lvl4pPr>
      <a:lvl5pPr algn="l" rtl="0" eaLnBrk="1" fontAlgn="base" hangingPunct="1">
        <a:spcBef>
          <a:spcPct val="0"/>
        </a:spcBef>
        <a:spcAft>
          <a:spcPct val="0"/>
        </a:spcAft>
        <a:defRPr sz="4400">
          <a:solidFill>
            <a:schemeClr val="bg1"/>
          </a:solidFill>
          <a:latin typeface="Trebuchet MS" pitchFamily="34" charset="0"/>
        </a:defRPr>
      </a:lvl5pPr>
      <a:lvl6pPr marL="457200" algn="l" rtl="0" eaLnBrk="1" fontAlgn="base" hangingPunct="1">
        <a:spcBef>
          <a:spcPct val="0"/>
        </a:spcBef>
        <a:spcAft>
          <a:spcPct val="0"/>
        </a:spcAft>
        <a:defRPr sz="4400">
          <a:solidFill>
            <a:schemeClr val="bg1"/>
          </a:solidFill>
          <a:latin typeface="Trebuchet MS" pitchFamily="34" charset="0"/>
        </a:defRPr>
      </a:lvl6pPr>
      <a:lvl7pPr marL="914400" algn="l" rtl="0" eaLnBrk="1" fontAlgn="base" hangingPunct="1">
        <a:spcBef>
          <a:spcPct val="0"/>
        </a:spcBef>
        <a:spcAft>
          <a:spcPct val="0"/>
        </a:spcAft>
        <a:defRPr sz="4400">
          <a:solidFill>
            <a:schemeClr val="bg1"/>
          </a:solidFill>
          <a:latin typeface="Trebuchet MS" pitchFamily="34" charset="0"/>
        </a:defRPr>
      </a:lvl7pPr>
      <a:lvl8pPr marL="1371600" algn="l" rtl="0" eaLnBrk="1" fontAlgn="base" hangingPunct="1">
        <a:spcBef>
          <a:spcPct val="0"/>
        </a:spcBef>
        <a:spcAft>
          <a:spcPct val="0"/>
        </a:spcAft>
        <a:defRPr sz="4400">
          <a:solidFill>
            <a:schemeClr val="bg1"/>
          </a:solidFill>
          <a:latin typeface="Trebuchet MS" pitchFamily="34" charset="0"/>
        </a:defRPr>
      </a:lvl8pPr>
      <a:lvl9pPr marL="1828800" algn="l" rtl="0" eaLnBrk="1" fontAlgn="base" hangingPunct="1">
        <a:spcBef>
          <a:spcPct val="0"/>
        </a:spcBef>
        <a:spcAft>
          <a:spcPct val="0"/>
        </a:spcAft>
        <a:defRPr sz="4400">
          <a:solidFill>
            <a:schemeClr val="bg1"/>
          </a:solidFill>
          <a:latin typeface="Trebuchet MS" pitchFamily="34" charset="0"/>
        </a:defRPr>
      </a:lvl9pPr>
    </p:titleStyle>
    <p:bodyStyle>
      <a:lvl1pPr marL="342900" indent="-342900" algn="l" rtl="0" eaLnBrk="1" fontAlgn="base" hangingPunct="1">
        <a:spcBef>
          <a:spcPct val="20000"/>
        </a:spcBef>
        <a:spcAft>
          <a:spcPct val="0"/>
        </a:spcAft>
        <a:defRPr sz="3200">
          <a:solidFill>
            <a:schemeClr val="bg1"/>
          </a:solidFill>
          <a:latin typeface="+mn-lt"/>
          <a:ea typeface="+mn-ea"/>
          <a:cs typeface="+mn-cs"/>
        </a:defRPr>
      </a:lvl1pPr>
      <a:lvl2pPr marL="742950" indent="-285750" algn="l" rtl="0" eaLnBrk="1" fontAlgn="base" hangingPunct="1">
        <a:spcBef>
          <a:spcPct val="20000"/>
        </a:spcBef>
        <a:spcAft>
          <a:spcPct val="0"/>
        </a:spcAft>
        <a:defRPr sz="2800">
          <a:solidFill>
            <a:schemeClr val="tx1"/>
          </a:solidFill>
          <a:latin typeface="Arial" charset="0"/>
        </a:defRPr>
      </a:lvl2pPr>
      <a:lvl3pPr marL="1143000" indent="-228600" algn="l" rtl="0" eaLnBrk="1" fontAlgn="base" hangingPunct="1">
        <a:spcBef>
          <a:spcPct val="20000"/>
        </a:spcBef>
        <a:spcAft>
          <a:spcPct val="0"/>
        </a:spcAft>
        <a:defRPr sz="2400">
          <a:solidFill>
            <a:schemeClr val="tx1"/>
          </a:solidFill>
          <a:latin typeface="Arial" charset="0"/>
        </a:defRPr>
      </a:lvl3pPr>
      <a:lvl4pPr marL="1600200" indent="-228600" algn="l" rtl="0" eaLnBrk="1" fontAlgn="base" hangingPunct="1">
        <a:spcBef>
          <a:spcPct val="20000"/>
        </a:spcBef>
        <a:spcAft>
          <a:spcPct val="0"/>
        </a:spcAft>
        <a:defRPr sz="2000">
          <a:solidFill>
            <a:schemeClr val="tx1"/>
          </a:solidFill>
          <a:latin typeface="Arial" charset="0"/>
        </a:defRPr>
      </a:lvl4pPr>
      <a:lvl5pPr marL="2057400" indent="-228600" algn="l" rtl="0" eaLnBrk="1" fontAlgn="base" hangingPunct="1">
        <a:spcBef>
          <a:spcPct val="20000"/>
        </a:spcBef>
        <a:spcAft>
          <a:spcPct val="0"/>
        </a:spcAft>
        <a:defRPr sz="2000">
          <a:solidFill>
            <a:schemeClr val="tx1"/>
          </a:solidFill>
          <a:latin typeface="Arial" charset="0"/>
        </a:defRPr>
      </a:lvl5pPr>
      <a:lvl6pPr marL="2514600" indent="-228600" algn="l" rtl="0" eaLnBrk="1" fontAlgn="base" hangingPunct="1">
        <a:spcBef>
          <a:spcPct val="20000"/>
        </a:spcBef>
        <a:spcAft>
          <a:spcPct val="0"/>
        </a:spcAft>
        <a:defRPr sz="2000">
          <a:solidFill>
            <a:schemeClr val="tx1"/>
          </a:solidFill>
          <a:latin typeface="Arial" charset="0"/>
        </a:defRPr>
      </a:lvl6pPr>
      <a:lvl7pPr marL="2971800" indent="-228600" algn="l" rtl="0" eaLnBrk="1" fontAlgn="base" hangingPunct="1">
        <a:spcBef>
          <a:spcPct val="20000"/>
        </a:spcBef>
        <a:spcAft>
          <a:spcPct val="0"/>
        </a:spcAft>
        <a:defRPr sz="2000">
          <a:solidFill>
            <a:schemeClr val="tx1"/>
          </a:solidFill>
          <a:latin typeface="Arial" charset="0"/>
        </a:defRPr>
      </a:lvl7pPr>
      <a:lvl8pPr marL="3429000" indent="-228600" algn="l" rtl="0" eaLnBrk="1" fontAlgn="base" hangingPunct="1">
        <a:spcBef>
          <a:spcPct val="20000"/>
        </a:spcBef>
        <a:spcAft>
          <a:spcPct val="0"/>
        </a:spcAft>
        <a:defRPr sz="2000">
          <a:solidFill>
            <a:schemeClr val="tx1"/>
          </a:solidFill>
          <a:latin typeface="Arial" charset="0"/>
        </a:defRPr>
      </a:lvl8pPr>
      <a:lvl9pPr marL="3886200" indent="-228600" algn="l" rtl="0" eaLnBrk="1" fontAlgn="base" hangingPunct="1">
        <a:spcBef>
          <a:spcPct val="20000"/>
        </a:spcBef>
        <a:spcAft>
          <a:spcPct val="0"/>
        </a:spcAft>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Rectangle 8"/>
          <p:cNvSpPr>
            <a:spLocks noChangeArrowheads="1"/>
          </p:cNvSpPr>
          <p:nvPr/>
        </p:nvSpPr>
        <p:spPr bwMode="auto">
          <a:xfrm>
            <a:off x="0" y="-33338"/>
            <a:ext cx="9144000" cy="5549901"/>
          </a:xfrm>
          <a:prstGeom prst="rect">
            <a:avLst/>
          </a:prstGeom>
          <a:solidFill>
            <a:srgbClr val="E201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51" name="Rectangle 2"/>
          <p:cNvSpPr>
            <a:spLocks noGrp="1" noChangeArrowheads="1"/>
          </p:cNvSpPr>
          <p:nvPr>
            <p:ph type="title"/>
          </p:nvPr>
        </p:nvSpPr>
        <p:spPr bwMode="auto">
          <a:xfrm>
            <a:off x="900113" y="274638"/>
            <a:ext cx="7786687" cy="185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title style</a:t>
            </a:r>
          </a:p>
        </p:txBody>
      </p:sp>
      <p:sp>
        <p:nvSpPr>
          <p:cNvPr id="2052" name="Rectangle 3"/>
          <p:cNvSpPr>
            <a:spLocks noGrp="1" noChangeArrowheads="1"/>
          </p:cNvSpPr>
          <p:nvPr>
            <p:ph type="body" idx="1"/>
          </p:nvPr>
        </p:nvSpPr>
        <p:spPr bwMode="auto">
          <a:xfrm>
            <a:off x="900113" y="2278063"/>
            <a:ext cx="7786687"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p:txBody>
      </p:sp>
      <p:pic>
        <p:nvPicPr>
          <p:cNvPr id="2053" name="Picture 7" descr="practical_action_logo_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94488" y="5588000"/>
            <a:ext cx="24384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rtl="0" eaLnBrk="0" fontAlgn="base" hangingPunct="0">
        <a:spcBef>
          <a:spcPct val="0"/>
        </a:spcBef>
        <a:spcAft>
          <a:spcPct val="0"/>
        </a:spcAft>
        <a:defRPr sz="4400">
          <a:solidFill>
            <a:schemeClr val="bg1"/>
          </a:solidFill>
          <a:latin typeface="+mj-lt"/>
          <a:ea typeface="+mj-ea"/>
          <a:cs typeface="+mj-cs"/>
        </a:defRPr>
      </a:lvl1pPr>
      <a:lvl2pPr algn="l" rtl="0" eaLnBrk="0" fontAlgn="base" hangingPunct="0">
        <a:spcBef>
          <a:spcPct val="0"/>
        </a:spcBef>
        <a:spcAft>
          <a:spcPct val="0"/>
        </a:spcAft>
        <a:defRPr sz="4400">
          <a:solidFill>
            <a:schemeClr val="bg1"/>
          </a:solidFill>
          <a:latin typeface="Trebuchet MS" pitchFamily="34" charset="0"/>
        </a:defRPr>
      </a:lvl2pPr>
      <a:lvl3pPr algn="l" rtl="0" eaLnBrk="0" fontAlgn="base" hangingPunct="0">
        <a:spcBef>
          <a:spcPct val="0"/>
        </a:spcBef>
        <a:spcAft>
          <a:spcPct val="0"/>
        </a:spcAft>
        <a:defRPr sz="4400">
          <a:solidFill>
            <a:schemeClr val="bg1"/>
          </a:solidFill>
          <a:latin typeface="Trebuchet MS" pitchFamily="34" charset="0"/>
        </a:defRPr>
      </a:lvl3pPr>
      <a:lvl4pPr algn="l" rtl="0" eaLnBrk="0" fontAlgn="base" hangingPunct="0">
        <a:spcBef>
          <a:spcPct val="0"/>
        </a:spcBef>
        <a:spcAft>
          <a:spcPct val="0"/>
        </a:spcAft>
        <a:defRPr sz="4400">
          <a:solidFill>
            <a:schemeClr val="bg1"/>
          </a:solidFill>
          <a:latin typeface="Trebuchet MS" pitchFamily="34" charset="0"/>
        </a:defRPr>
      </a:lvl4pPr>
      <a:lvl5pPr algn="l" rtl="0" eaLnBrk="0" fontAlgn="base" hangingPunct="0">
        <a:spcBef>
          <a:spcPct val="0"/>
        </a:spcBef>
        <a:spcAft>
          <a:spcPct val="0"/>
        </a:spcAft>
        <a:defRPr sz="4400">
          <a:solidFill>
            <a:schemeClr val="bg1"/>
          </a:solidFill>
          <a:latin typeface="Trebuchet MS" pitchFamily="34" charset="0"/>
        </a:defRPr>
      </a:lvl5pPr>
      <a:lvl6pPr marL="457200" algn="l" rtl="0" fontAlgn="base">
        <a:spcBef>
          <a:spcPct val="0"/>
        </a:spcBef>
        <a:spcAft>
          <a:spcPct val="0"/>
        </a:spcAft>
        <a:defRPr sz="4400">
          <a:solidFill>
            <a:schemeClr val="bg1"/>
          </a:solidFill>
          <a:latin typeface="Trebuchet MS" pitchFamily="34" charset="0"/>
        </a:defRPr>
      </a:lvl6pPr>
      <a:lvl7pPr marL="914400" algn="l" rtl="0" fontAlgn="base">
        <a:spcBef>
          <a:spcPct val="0"/>
        </a:spcBef>
        <a:spcAft>
          <a:spcPct val="0"/>
        </a:spcAft>
        <a:defRPr sz="4400">
          <a:solidFill>
            <a:schemeClr val="bg1"/>
          </a:solidFill>
          <a:latin typeface="Trebuchet MS" pitchFamily="34" charset="0"/>
        </a:defRPr>
      </a:lvl7pPr>
      <a:lvl8pPr marL="1371600" algn="l" rtl="0" fontAlgn="base">
        <a:spcBef>
          <a:spcPct val="0"/>
        </a:spcBef>
        <a:spcAft>
          <a:spcPct val="0"/>
        </a:spcAft>
        <a:defRPr sz="4400">
          <a:solidFill>
            <a:schemeClr val="bg1"/>
          </a:solidFill>
          <a:latin typeface="Trebuchet MS" pitchFamily="34" charset="0"/>
        </a:defRPr>
      </a:lvl8pPr>
      <a:lvl9pPr marL="1828800" algn="l" rtl="0" fontAlgn="base">
        <a:spcBef>
          <a:spcPct val="0"/>
        </a:spcBef>
        <a:spcAft>
          <a:spcPct val="0"/>
        </a:spcAft>
        <a:defRPr sz="4400">
          <a:solidFill>
            <a:schemeClr val="bg1"/>
          </a:solidFill>
          <a:latin typeface="Trebuchet MS" pitchFamily="34" charset="0"/>
        </a:defRPr>
      </a:lvl9pPr>
    </p:titleStyle>
    <p:bodyStyle>
      <a:lvl1pPr marL="342900" indent="-342900" algn="l" rtl="0" eaLnBrk="0" fontAlgn="base" hangingPunct="0">
        <a:spcBef>
          <a:spcPct val="20000"/>
        </a:spcBef>
        <a:spcAft>
          <a:spcPct val="0"/>
        </a:spcAft>
        <a:defRPr sz="3200">
          <a:solidFill>
            <a:schemeClr val="bg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Arial" charset="0"/>
        </a:defRPr>
      </a:lvl2pPr>
      <a:lvl3pPr marL="1143000" indent="-228600" algn="l" rtl="0" eaLnBrk="0" fontAlgn="base" hangingPunct="0">
        <a:spcBef>
          <a:spcPct val="20000"/>
        </a:spcBef>
        <a:spcAft>
          <a:spcPct val="0"/>
        </a:spcAft>
        <a:defRPr sz="2400">
          <a:solidFill>
            <a:schemeClr val="tx1"/>
          </a:solidFill>
          <a:latin typeface="Arial" charset="0"/>
        </a:defRPr>
      </a:lvl3pPr>
      <a:lvl4pPr marL="1600200" indent="-228600" algn="l" rtl="0" eaLnBrk="0" fontAlgn="base" hangingPunct="0">
        <a:spcBef>
          <a:spcPct val="20000"/>
        </a:spcBef>
        <a:spcAft>
          <a:spcPct val="0"/>
        </a:spcAft>
        <a:defRPr sz="2000">
          <a:solidFill>
            <a:schemeClr val="tx1"/>
          </a:solidFill>
          <a:latin typeface="Arial" charset="0"/>
        </a:defRPr>
      </a:lvl4pPr>
      <a:lvl5pPr marL="2057400" indent="-228600" algn="l" rtl="0" eaLnBrk="0" fontAlgn="base" hangingPunct="0">
        <a:spcBef>
          <a:spcPct val="20000"/>
        </a:spcBef>
        <a:spcAft>
          <a:spcPct val="0"/>
        </a:spcAft>
        <a:defRPr sz="2000">
          <a:solidFill>
            <a:schemeClr val="tx1"/>
          </a:solidFill>
          <a:latin typeface="Arial" charset="0"/>
        </a:defRPr>
      </a:lvl5pPr>
      <a:lvl6pPr marL="2514600" indent="-228600" algn="l" rtl="0" fontAlgn="base">
        <a:spcBef>
          <a:spcPct val="20000"/>
        </a:spcBef>
        <a:spcAft>
          <a:spcPct val="0"/>
        </a:spcAft>
        <a:defRPr sz="2000">
          <a:solidFill>
            <a:schemeClr val="tx1"/>
          </a:solidFill>
          <a:latin typeface="Arial" charset="0"/>
        </a:defRPr>
      </a:lvl6pPr>
      <a:lvl7pPr marL="2971800" indent="-228600" algn="l" rtl="0" fontAlgn="base">
        <a:spcBef>
          <a:spcPct val="20000"/>
        </a:spcBef>
        <a:spcAft>
          <a:spcPct val="0"/>
        </a:spcAft>
        <a:defRPr sz="2000">
          <a:solidFill>
            <a:schemeClr val="tx1"/>
          </a:solidFill>
          <a:latin typeface="Arial" charset="0"/>
        </a:defRPr>
      </a:lvl7pPr>
      <a:lvl8pPr marL="3429000" indent="-228600" algn="l" rtl="0" fontAlgn="base">
        <a:spcBef>
          <a:spcPct val="20000"/>
        </a:spcBef>
        <a:spcAft>
          <a:spcPct val="0"/>
        </a:spcAft>
        <a:defRPr sz="2000">
          <a:solidFill>
            <a:schemeClr val="tx1"/>
          </a:solidFill>
          <a:latin typeface="Arial" charset="0"/>
        </a:defRPr>
      </a:lvl8pPr>
      <a:lvl9pPr marL="3886200" indent="-228600" algn="l" rtl="0" fontAlgn="base">
        <a:spcBef>
          <a:spcPct val="20000"/>
        </a:spcBef>
        <a:spcAft>
          <a:spcPct val="0"/>
        </a:spcAft>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33338"/>
            <a:ext cx="9144000" cy="5549901"/>
          </a:xfrm>
          <a:prstGeom prst="rect">
            <a:avLst/>
          </a:prstGeom>
          <a:solidFill>
            <a:srgbClr val="008E8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5" name="Rectangle 3"/>
          <p:cNvSpPr>
            <a:spLocks noGrp="1" noChangeArrowheads="1"/>
          </p:cNvSpPr>
          <p:nvPr>
            <p:ph type="title"/>
          </p:nvPr>
        </p:nvSpPr>
        <p:spPr bwMode="auto">
          <a:xfrm>
            <a:off x="900113" y="274638"/>
            <a:ext cx="7786687" cy="185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title style</a:t>
            </a:r>
          </a:p>
        </p:txBody>
      </p:sp>
      <p:sp>
        <p:nvSpPr>
          <p:cNvPr id="3076" name="Rectangle 4"/>
          <p:cNvSpPr>
            <a:spLocks noGrp="1" noChangeArrowheads="1"/>
          </p:cNvSpPr>
          <p:nvPr>
            <p:ph type="body" idx="1"/>
          </p:nvPr>
        </p:nvSpPr>
        <p:spPr bwMode="auto">
          <a:xfrm>
            <a:off x="900113" y="2278063"/>
            <a:ext cx="7786687"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p:txBody>
      </p:sp>
      <p:pic>
        <p:nvPicPr>
          <p:cNvPr id="3077" name="Picture 5" descr="practical_action_logo_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94488" y="5588000"/>
            <a:ext cx="24384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l" rtl="0" eaLnBrk="0" fontAlgn="base" hangingPunct="0">
        <a:spcBef>
          <a:spcPct val="0"/>
        </a:spcBef>
        <a:spcAft>
          <a:spcPct val="0"/>
        </a:spcAft>
        <a:defRPr sz="4400">
          <a:solidFill>
            <a:schemeClr val="bg1"/>
          </a:solidFill>
          <a:latin typeface="+mj-lt"/>
          <a:ea typeface="+mj-ea"/>
          <a:cs typeface="+mj-cs"/>
        </a:defRPr>
      </a:lvl1pPr>
      <a:lvl2pPr algn="l" rtl="0" eaLnBrk="0" fontAlgn="base" hangingPunct="0">
        <a:spcBef>
          <a:spcPct val="0"/>
        </a:spcBef>
        <a:spcAft>
          <a:spcPct val="0"/>
        </a:spcAft>
        <a:defRPr sz="4400">
          <a:solidFill>
            <a:schemeClr val="bg1"/>
          </a:solidFill>
          <a:latin typeface="Trebuchet MS" pitchFamily="34" charset="0"/>
        </a:defRPr>
      </a:lvl2pPr>
      <a:lvl3pPr algn="l" rtl="0" eaLnBrk="0" fontAlgn="base" hangingPunct="0">
        <a:spcBef>
          <a:spcPct val="0"/>
        </a:spcBef>
        <a:spcAft>
          <a:spcPct val="0"/>
        </a:spcAft>
        <a:defRPr sz="4400">
          <a:solidFill>
            <a:schemeClr val="bg1"/>
          </a:solidFill>
          <a:latin typeface="Trebuchet MS" pitchFamily="34" charset="0"/>
        </a:defRPr>
      </a:lvl3pPr>
      <a:lvl4pPr algn="l" rtl="0" eaLnBrk="0" fontAlgn="base" hangingPunct="0">
        <a:spcBef>
          <a:spcPct val="0"/>
        </a:spcBef>
        <a:spcAft>
          <a:spcPct val="0"/>
        </a:spcAft>
        <a:defRPr sz="4400">
          <a:solidFill>
            <a:schemeClr val="bg1"/>
          </a:solidFill>
          <a:latin typeface="Trebuchet MS" pitchFamily="34" charset="0"/>
        </a:defRPr>
      </a:lvl4pPr>
      <a:lvl5pPr algn="l" rtl="0" eaLnBrk="0" fontAlgn="base" hangingPunct="0">
        <a:spcBef>
          <a:spcPct val="0"/>
        </a:spcBef>
        <a:spcAft>
          <a:spcPct val="0"/>
        </a:spcAft>
        <a:defRPr sz="4400">
          <a:solidFill>
            <a:schemeClr val="bg1"/>
          </a:solidFill>
          <a:latin typeface="Trebuchet MS" pitchFamily="34" charset="0"/>
        </a:defRPr>
      </a:lvl5pPr>
      <a:lvl6pPr marL="457200" algn="l" rtl="0" fontAlgn="base">
        <a:spcBef>
          <a:spcPct val="0"/>
        </a:spcBef>
        <a:spcAft>
          <a:spcPct val="0"/>
        </a:spcAft>
        <a:defRPr sz="4400">
          <a:solidFill>
            <a:schemeClr val="bg1"/>
          </a:solidFill>
          <a:latin typeface="Trebuchet MS" pitchFamily="34" charset="0"/>
        </a:defRPr>
      </a:lvl6pPr>
      <a:lvl7pPr marL="914400" algn="l" rtl="0" fontAlgn="base">
        <a:spcBef>
          <a:spcPct val="0"/>
        </a:spcBef>
        <a:spcAft>
          <a:spcPct val="0"/>
        </a:spcAft>
        <a:defRPr sz="4400">
          <a:solidFill>
            <a:schemeClr val="bg1"/>
          </a:solidFill>
          <a:latin typeface="Trebuchet MS" pitchFamily="34" charset="0"/>
        </a:defRPr>
      </a:lvl7pPr>
      <a:lvl8pPr marL="1371600" algn="l" rtl="0" fontAlgn="base">
        <a:spcBef>
          <a:spcPct val="0"/>
        </a:spcBef>
        <a:spcAft>
          <a:spcPct val="0"/>
        </a:spcAft>
        <a:defRPr sz="4400">
          <a:solidFill>
            <a:schemeClr val="bg1"/>
          </a:solidFill>
          <a:latin typeface="Trebuchet MS" pitchFamily="34" charset="0"/>
        </a:defRPr>
      </a:lvl8pPr>
      <a:lvl9pPr marL="1828800" algn="l" rtl="0" fontAlgn="base">
        <a:spcBef>
          <a:spcPct val="0"/>
        </a:spcBef>
        <a:spcAft>
          <a:spcPct val="0"/>
        </a:spcAft>
        <a:defRPr sz="4400">
          <a:solidFill>
            <a:schemeClr val="bg1"/>
          </a:solidFill>
          <a:latin typeface="Trebuchet MS" pitchFamily="34" charset="0"/>
        </a:defRPr>
      </a:lvl9pPr>
    </p:titleStyle>
    <p:bodyStyle>
      <a:lvl1pPr marL="342900" indent="-342900" algn="l" rtl="0" eaLnBrk="0" fontAlgn="base" hangingPunct="0">
        <a:spcBef>
          <a:spcPct val="20000"/>
        </a:spcBef>
        <a:spcAft>
          <a:spcPct val="0"/>
        </a:spcAft>
        <a:defRPr sz="3200">
          <a:solidFill>
            <a:schemeClr val="bg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Arial" charset="0"/>
        </a:defRPr>
      </a:lvl2pPr>
      <a:lvl3pPr marL="1143000" indent="-228600" algn="l" rtl="0" eaLnBrk="0" fontAlgn="base" hangingPunct="0">
        <a:spcBef>
          <a:spcPct val="20000"/>
        </a:spcBef>
        <a:spcAft>
          <a:spcPct val="0"/>
        </a:spcAft>
        <a:defRPr sz="2400">
          <a:solidFill>
            <a:schemeClr val="tx1"/>
          </a:solidFill>
          <a:latin typeface="Arial" charset="0"/>
        </a:defRPr>
      </a:lvl3pPr>
      <a:lvl4pPr marL="1600200" indent="-228600" algn="l" rtl="0" eaLnBrk="0" fontAlgn="base" hangingPunct="0">
        <a:spcBef>
          <a:spcPct val="20000"/>
        </a:spcBef>
        <a:spcAft>
          <a:spcPct val="0"/>
        </a:spcAft>
        <a:defRPr sz="2000">
          <a:solidFill>
            <a:schemeClr val="tx1"/>
          </a:solidFill>
          <a:latin typeface="Arial" charset="0"/>
        </a:defRPr>
      </a:lvl4pPr>
      <a:lvl5pPr marL="2057400" indent="-228600" algn="l" rtl="0" eaLnBrk="0" fontAlgn="base" hangingPunct="0">
        <a:spcBef>
          <a:spcPct val="20000"/>
        </a:spcBef>
        <a:spcAft>
          <a:spcPct val="0"/>
        </a:spcAft>
        <a:defRPr sz="2000">
          <a:solidFill>
            <a:schemeClr val="tx1"/>
          </a:solidFill>
          <a:latin typeface="Arial" charset="0"/>
        </a:defRPr>
      </a:lvl5pPr>
      <a:lvl6pPr marL="2514600" indent="-228600" algn="l" rtl="0" fontAlgn="base">
        <a:spcBef>
          <a:spcPct val="20000"/>
        </a:spcBef>
        <a:spcAft>
          <a:spcPct val="0"/>
        </a:spcAft>
        <a:defRPr sz="2000">
          <a:solidFill>
            <a:schemeClr val="tx1"/>
          </a:solidFill>
          <a:latin typeface="Arial" charset="0"/>
        </a:defRPr>
      </a:lvl6pPr>
      <a:lvl7pPr marL="2971800" indent="-228600" algn="l" rtl="0" fontAlgn="base">
        <a:spcBef>
          <a:spcPct val="20000"/>
        </a:spcBef>
        <a:spcAft>
          <a:spcPct val="0"/>
        </a:spcAft>
        <a:defRPr sz="2000">
          <a:solidFill>
            <a:schemeClr val="tx1"/>
          </a:solidFill>
          <a:latin typeface="Arial" charset="0"/>
        </a:defRPr>
      </a:lvl7pPr>
      <a:lvl8pPr marL="3429000" indent="-228600" algn="l" rtl="0" fontAlgn="base">
        <a:spcBef>
          <a:spcPct val="20000"/>
        </a:spcBef>
        <a:spcAft>
          <a:spcPct val="0"/>
        </a:spcAft>
        <a:defRPr sz="2000">
          <a:solidFill>
            <a:schemeClr val="tx1"/>
          </a:solidFill>
          <a:latin typeface="Arial" charset="0"/>
        </a:defRPr>
      </a:lvl8pPr>
      <a:lvl9pPr marL="3886200" indent="-228600" algn="l" rtl="0" fontAlgn="base">
        <a:spcBef>
          <a:spcPct val="20000"/>
        </a:spcBef>
        <a:spcAft>
          <a:spcPct val="0"/>
        </a:spcAft>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33950" y="3086100"/>
            <a:ext cx="4210050" cy="3771900"/>
          </a:xfrm>
          <a:prstGeom prst="rect">
            <a:avLst/>
          </a:prstGeom>
        </p:spPr>
      </p:pic>
      <p:sp>
        <p:nvSpPr>
          <p:cNvPr id="4099" name="Rectangle 7"/>
          <p:cNvSpPr>
            <a:spLocks noChangeArrowheads="1"/>
          </p:cNvSpPr>
          <p:nvPr/>
        </p:nvSpPr>
        <p:spPr bwMode="auto">
          <a:xfrm>
            <a:off x="0" y="0"/>
            <a:ext cx="468313" cy="6858000"/>
          </a:xfrm>
          <a:prstGeom prst="rect">
            <a:avLst/>
          </a:prstGeom>
          <a:solidFill>
            <a:srgbClr val="D674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0" name="Rectangle 10"/>
          <p:cNvSpPr>
            <a:spLocks noGrp="1" noChangeArrowheads="1"/>
          </p:cNvSpPr>
          <p:nvPr>
            <p:ph type="title"/>
          </p:nvPr>
        </p:nvSpPr>
        <p:spPr bwMode="auto">
          <a:xfrm>
            <a:off x="900113" y="333375"/>
            <a:ext cx="6048375"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4101" name="Rectangle 11"/>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4102" name="Picture 12" descr="practical_action_logo_300"/>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6877050" y="0"/>
            <a:ext cx="22669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Lst>
  <p:txStyles>
    <p:titleStyle>
      <a:lvl1pPr algn="l" rtl="0" eaLnBrk="0" fontAlgn="base" hangingPunct="0">
        <a:lnSpc>
          <a:spcPts val="4000"/>
        </a:lnSpc>
        <a:spcBef>
          <a:spcPct val="0"/>
        </a:spcBef>
        <a:spcAft>
          <a:spcPct val="0"/>
        </a:spcAft>
        <a:defRPr sz="3600" b="1">
          <a:solidFill>
            <a:srgbClr val="D674B7"/>
          </a:solidFill>
          <a:latin typeface="+mj-lt"/>
          <a:ea typeface="+mj-ea"/>
          <a:cs typeface="+mj-cs"/>
        </a:defRPr>
      </a:lvl1pPr>
      <a:lvl2pPr algn="l" rtl="0" eaLnBrk="0" fontAlgn="base" hangingPunct="0">
        <a:lnSpc>
          <a:spcPts val="4000"/>
        </a:lnSpc>
        <a:spcBef>
          <a:spcPct val="0"/>
        </a:spcBef>
        <a:spcAft>
          <a:spcPct val="0"/>
        </a:spcAft>
        <a:defRPr sz="3600" b="1">
          <a:solidFill>
            <a:srgbClr val="D674B7"/>
          </a:solidFill>
          <a:latin typeface="Trebuchet MS" pitchFamily="34" charset="0"/>
        </a:defRPr>
      </a:lvl2pPr>
      <a:lvl3pPr algn="l" rtl="0" eaLnBrk="0" fontAlgn="base" hangingPunct="0">
        <a:lnSpc>
          <a:spcPts val="4000"/>
        </a:lnSpc>
        <a:spcBef>
          <a:spcPct val="0"/>
        </a:spcBef>
        <a:spcAft>
          <a:spcPct val="0"/>
        </a:spcAft>
        <a:defRPr sz="3600" b="1">
          <a:solidFill>
            <a:srgbClr val="D674B7"/>
          </a:solidFill>
          <a:latin typeface="Trebuchet MS" pitchFamily="34" charset="0"/>
        </a:defRPr>
      </a:lvl3pPr>
      <a:lvl4pPr algn="l" rtl="0" eaLnBrk="0" fontAlgn="base" hangingPunct="0">
        <a:lnSpc>
          <a:spcPts val="4000"/>
        </a:lnSpc>
        <a:spcBef>
          <a:spcPct val="0"/>
        </a:spcBef>
        <a:spcAft>
          <a:spcPct val="0"/>
        </a:spcAft>
        <a:defRPr sz="3600" b="1">
          <a:solidFill>
            <a:srgbClr val="D674B7"/>
          </a:solidFill>
          <a:latin typeface="Trebuchet MS" pitchFamily="34" charset="0"/>
        </a:defRPr>
      </a:lvl4pPr>
      <a:lvl5pPr algn="l" rtl="0" eaLnBrk="0" fontAlgn="base" hangingPunct="0">
        <a:lnSpc>
          <a:spcPts val="4000"/>
        </a:lnSpc>
        <a:spcBef>
          <a:spcPct val="0"/>
        </a:spcBef>
        <a:spcAft>
          <a:spcPct val="0"/>
        </a:spcAft>
        <a:defRPr sz="3600" b="1">
          <a:solidFill>
            <a:srgbClr val="D674B7"/>
          </a:solidFill>
          <a:latin typeface="Trebuchet MS" pitchFamily="34" charset="0"/>
        </a:defRPr>
      </a:lvl5pPr>
      <a:lvl6pPr marL="457200" algn="l" rtl="0" fontAlgn="base">
        <a:lnSpc>
          <a:spcPts val="4000"/>
        </a:lnSpc>
        <a:spcBef>
          <a:spcPct val="0"/>
        </a:spcBef>
        <a:spcAft>
          <a:spcPct val="0"/>
        </a:spcAft>
        <a:defRPr sz="3600" b="1">
          <a:solidFill>
            <a:srgbClr val="D674B7"/>
          </a:solidFill>
          <a:latin typeface="Trebuchet MS" pitchFamily="34" charset="0"/>
        </a:defRPr>
      </a:lvl6pPr>
      <a:lvl7pPr marL="914400" algn="l" rtl="0" fontAlgn="base">
        <a:lnSpc>
          <a:spcPts val="4000"/>
        </a:lnSpc>
        <a:spcBef>
          <a:spcPct val="0"/>
        </a:spcBef>
        <a:spcAft>
          <a:spcPct val="0"/>
        </a:spcAft>
        <a:defRPr sz="3600" b="1">
          <a:solidFill>
            <a:srgbClr val="D674B7"/>
          </a:solidFill>
          <a:latin typeface="Trebuchet MS" pitchFamily="34" charset="0"/>
        </a:defRPr>
      </a:lvl7pPr>
      <a:lvl8pPr marL="1371600" algn="l" rtl="0" fontAlgn="base">
        <a:lnSpc>
          <a:spcPts val="4000"/>
        </a:lnSpc>
        <a:spcBef>
          <a:spcPct val="0"/>
        </a:spcBef>
        <a:spcAft>
          <a:spcPct val="0"/>
        </a:spcAft>
        <a:defRPr sz="3600" b="1">
          <a:solidFill>
            <a:srgbClr val="D674B7"/>
          </a:solidFill>
          <a:latin typeface="Trebuchet MS" pitchFamily="34" charset="0"/>
        </a:defRPr>
      </a:lvl8pPr>
      <a:lvl9pPr marL="1828800" algn="l" rtl="0" fontAlgn="base">
        <a:lnSpc>
          <a:spcPts val="4000"/>
        </a:lnSpc>
        <a:spcBef>
          <a:spcPct val="0"/>
        </a:spcBef>
        <a:spcAft>
          <a:spcPct val="0"/>
        </a:spcAft>
        <a:defRPr sz="3600" b="1">
          <a:solidFill>
            <a:srgbClr val="D674B7"/>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33950" y="3086100"/>
            <a:ext cx="4210050" cy="3771900"/>
          </a:xfrm>
          <a:prstGeom prst="rect">
            <a:avLst/>
          </a:prstGeom>
        </p:spPr>
      </p:pic>
      <p:sp>
        <p:nvSpPr>
          <p:cNvPr id="5123" name="Rectangle 2"/>
          <p:cNvSpPr>
            <a:spLocks noGrp="1" noChangeArrowheads="1"/>
          </p:cNvSpPr>
          <p:nvPr>
            <p:ph type="title"/>
          </p:nvPr>
        </p:nvSpPr>
        <p:spPr bwMode="auto">
          <a:xfrm>
            <a:off x="900113" y="333375"/>
            <a:ext cx="6048375"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5124" name="Rectangle 3"/>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5125" name="Picture 4"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66000" y="0"/>
            <a:ext cx="1778000"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0" y="0"/>
            <a:ext cx="468313" cy="6858000"/>
          </a:xfrm>
          <a:prstGeom prst="rect">
            <a:avLst/>
          </a:prstGeom>
          <a:solidFill>
            <a:srgbClr val="E201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5127" name="Picture 12"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77050" y="0"/>
            <a:ext cx="22669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l" rtl="0" eaLnBrk="0" fontAlgn="base" hangingPunct="0">
        <a:lnSpc>
          <a:spcPts val="4000"/>
        </a:lnSpc>
        <a:spcBef>
          <a:spcPct val="0"/>
        </a:spcBef>
        <a:spcAft>
          <a:spcPct val="0"/>
        </a:spcAft>
        <a:defRPr sz="3600" b="1">
          <a:solidFill>
            <a:srgbClr val="E2014D"/>
          </a:solidFill>
          <a:latin typeface="+mj-lt"/>
          <a:ea typeface="+mj-ea"/>
          <a:cs typeface="+mj-cs"/>
        </a:defRPr>
      </a:lvl1pPr>
      <a:lvl2pPr algn="l" rtl="0" eaLnBrk="0" fontAlgn="base" hangingPunct="0">
        <a:lnSpc>
          <a:spcPts val="4000"/>
        </a:lnSpc>
        <a:spcBef>
          <a:spcPct val="0"/>
        </a:spcBef>
        <a:spcAft>
          <a:spcPct val="0"/>
        </a:spcAft>
        <a:defRPr sz="3600" b="1">
          <a:solidFill>
            <a:srgbClr val="E2014D"/>
          </a:solidFill>
          <a:latin typeface="Trebuchet MS" pitchFamily="34" charset="0"/>
        </a:defRPr>
      </a:lvl2pPr>
      <a:lvl3pPr algn="l" rtl="0" eaLnBrk="0" fontAlgn="base" hangingPunct="0">
        <a:lnSpc>
          <a:spcPts val="4000"/>
        </a:lnSpc>
        <a:spcBef>
          <a:spcPct val="0"/>
        </a:spcBef>
        <a:spcAft>
          <a:spcPct val="0"/>
        </a:spcAft>
        <a:defRPr sz="3600" b="1">
          <a:solidFill>
            <a:srgbClr val="E2014D"/>
          </a:solidFill>
          <a:latin typeface="Trebuchet MS" pitchFamily="34" charset="0"/>
        </a:defRPr>
      </a:lvl3pPr>
      <a:lvl4pPr algn="l" rtl="0" eaLnBrk="0" fontAlgn="base" hangingPunct="0">
        <a:lnSpc>
          <a:spcPts val="4000"/>
        </a:lnSpc>
        <a:spcBef>
          <a:spcPct val="0"/>
        </a:spcBef>
        <a:spcAft>
          <a:spcPct val="0"/>
        </a:spcAft>
        <a:defRPr sz="3600" b="1">
          <a:solidFill>
            <a:srgbClr val="E2014D"/>
          </a:solidFill>
          <a:latin typeface="Trebuchet MS" pitchFamily="34" charset="0"/>
        </a:defRPr>
      </a:lvl4pPr>
      <a:lvl5pPr algn="l" rtl="0" eaLnBrk="0" fontAlgn="base" hangingPunct="0">
        <a:lnSpc>
          <a:spcPts val="4000"/>
        </a:lnSpc>
        <a:spcBef>
          <a:spcPct val="0"/>
        </a:spcBef>
        <a:spcAft>
          <a:spcPct val="0"/>
        </a:spcAft>
        <a:defRPr sz="3600" b="1">
          <a:solidFill>
            <a:srgbClr val="E2014D"/>
          </a:solidFill>
          <a:latin typeface="Trebuchet MS" pitchFamily="34" charset="0"/>
        </a:defRPr>
      </a:lvl5pPr>
      <a:lvl6pPr marL="457200" algn="l" rtl="0" fontAlgn="base">
        <a:lnSpc>
          <a:spcPts val="4000"/>
        </a:lnSpc>
        <a:spcBef>
          <a:spcPct val="0"/>
        </a:spcBef>
        <a:spcAft>
          <a:spcPct val="0"/>
        </a:spcAft>
        <a:defRPr sz="3600" b="1">
          <a:solidFill>
            <a:srgbClr val="E2014D"/>
          </a:solidFill>
          <a:latin typeface="Trebuchet MS" pitchFamily="34" charset="0"/>
        </a:defRPr>
      </a:lvl6pPr>
      <a:lvl7pPr marL="914400" algn="l" rtl="0" fontAlgn="base">
        <a:lnSpc>
          <a:spcPts val="4000"/>
        </a:lnSpc>
        <a:spcBef>
          <a:spcPct val="0"/>
        </a:spcBef>
        <a:spcAft>
          <a:spcPct val="0"/>
        </a:spcAft>
        <a:defRPr sz="3600" b="1">
          <a:solidFill>
            <a:srgbClr val="E2014D"/>
          </a:solidFill>
          <a:latin typeface="Trebuchet MS" pitchFamily="34" charset="0"/>
        </a:defRPr>
      </a:lvl7pPr>
      <a:lvl8pPr marL="1371600" algn="l" rtl="0" fontAlgn="base">
        <a:lnSpc>
          <a:spcPts val="4000"/>
        </a:lnSpc>
        <a:spcBef>
          <a:spcPct val="0"/>
        </a:spcBef>
        <a:spcAft>
          <a:spcPct val="0"/>
        </a:spcAft>
        <a:defRPr sz="3600" b="1">
          <a:solidFill>
            <a:srgbClr val="E2014D"/>
          </a:solidFill>
          <a:latin typeface="Trebuchet MS" pitchFamily="34" charset="0"/>
        </a:defRPr>
      </a:lvl8pPr>
      <a:lvl9pPr marL="1828800" algn="l" rtl="0" fontAlgn="base">
        <a:lnSpc>
          <a:spcPts val="4000"/>
        </a:lnSpc>
        <a:spcBef>
          <a:spcPct val="0"/>
        </a:spcBef>
        <a:spcAft>
          <a:spcPct val="0"/>
        </a:spcAft>
        <a:defRPr sz="3600" b="1">
          <a:solidFill>
            <a:srgbClr val="E2014D"/>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33950" y="3090941"/>
            <a:ext cx="4210050" cy="3771900"/>
          </a:xfrm>
          <a:prstGeom prst="rect">
            <a:avLst/>
          </a:prstGeom>
        </p:spPr>
      </p:pic>
      <p:sp>
        <p:nvSpPr>
          <p:cNvPr id="6147" name="Rectangle 7"/>
          <p:cNvSpPr>
            <a:spLocks noChangeArrowheads="1"/>
          </p:cNvSpPr>
          <p:nvPr/>
        </p:nvSpPr>
        <p:spPr bwMode="auto">
          <a:xfrm>
            <a:off x="0" y="0"/>
            <a:ext cx="468313" cy="6858000"/>
          </a:xfrm>
          <a:prstGeom prst="rect">
            <a:avLst/>
          </a:prstGeom>
          <a:solidFill>
            <a:srgbClr val="2461A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8" name="Rectangle 10"/>
          <p:cNvSpPr>
            <a:spLocks noGrp="1" noChangeArrowheads="1"/>
          </p:cNvSpPr>
          <p:nvPr>
            <p:ph type="title"/>
          </p:nvPr>
        </p:nvSpPr>
        <p:spPr bwMode="auto">
          <a:xfrm>
            <a:off x="900113" y="333375"/>
            <a:ext cx="5976937"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6149" name="Rectangle 11"/>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6150" name="Picture 12"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04025" y="0"/>
            <a:ext cx="2339975" cy="121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13"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77050" y="0"/>
            <a:ext cx="22669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rtl="0" eaLnBrk="0" fontAlgn="base" hangingPunct="0">
        <a:lnSpc>
          <a:spcPts val="4000"/>
        </a:lnSpc>
        <a:spcBef>
          <a:spcPct val="0"/>
        </a:spcBef>
        <a:spcAft>
          <a:spcPct val="0"/>
        </a:spcAft>
        <a:defRPr sz="3600" b="1">
          <a:solidFill>
            <a:srgbClr val="2461AA"/>
          </a:solidFill>
          <a:latin typeface="+mj-lt"/>
          <a:ea typeface="+mj-ea"/>
          <a:cs typeface="+mj-cs"/>
        </a:defRPr>
      </a:lvl1pPr>
      <a:lvl2pPr algn="l" rtl="0" eaLnBrk="0" fontAlgn="base" hangingPunct="0">
        <a:lnSpc>
          <a:spcPts val="4000"/>
        </a:lnSpc>
        <a:spcBef>
          <a:spcPct val="0"/>
        </a:spcBef>
        <a:spcAft>
          <a:spcPct val="0"/>
        </a:spcAft>
        <a:defRPr sz="3600" b="1">
          <a:solidFill>
            <a:srgbClr val="2461AA"/>
          </a:solidFill>
          <a:latin typeface="Trebuchet MS" pitchFamily="34" charset="0"/>
        </a:defRPr>
      </a:lvl2pPr>
      <a:lvl3pPr algn="l" rtl="0" eaLnBrk="0" fontAlgn="base" hangingPunct="0">
        <a:lnSpc>
          <a:spcPts val="4000"/>
        </a:lnSpc>
        <a:spcBef>
          <a:spcPct val="0"/>
        </a:spcBef>
        <a:spcAft>
          <a:spcPct val="0"/>
        </a:spcAft>
        <a:defRPr sz="3600" b="1">
          <a:solidFill>
            <a:srgbClr val="2461AA"/>
          </a:solidFill>
          <a:latin typeface="Trebuchet MS" pitchFamily="34" charset="0"/>
        </a:defRPr>
      </a:lvl3pPr>
      <a:lvl4pPr algn="l" rtl="0" eaLnBrk="0" fontAlgn="base" hangingPunct="0">
        <a:lnSpc>
          <a:spcPts val="4000"/>
        </a:lnSpc>
        <a:spcBef>
          <a:spcPct val="0"/>
        </a:spcBef>
        <a:spcAft>
          <a:spcPct val="0"/>
        </a:spcAft>
        <a:defRPr sz="3600" b="1">
          <a:solidFill>
            <a:srgbClr val="2461AA"/>
          </a:solidFill>
          <a:latin typeface="Trebuchet MS" pitchFamily="34" charset="0"/>
        </a:defRPr>
      </a:lvl4pPr>
      <a:lvl5pPr algn="l" rtl="0" eaLnBrk="0" fontAlgn="base" hangingPunct="0">
        <a:lnSpc>
          <a:spcPts val="4000"/>
        </a:lnSpc>
        <a:spcBef>
          <a:spcPct val="0"/>
        </a:spcBef>
        <a:spcAft>
          <a:spcPct val="0"/>
        </a:spcAft>
        <a:defRPr sz="3600" b="1">
          <a:solidFill>
            <a:srgbClr val="2461AA"/>
          </a:solidFill>
          <a:latin typeface="Trebuchet MS" pitchFamily="34" charset="0"/>
        </a:defRPr>
      </a:lvl5pPr>
      <a:lvl6pPr marL="457200" algn="l" rtl="0" fontAlgn="base">
        <a:lnSpc>
          <a:spcPts val="4000"/>
        </a:lnSpc>
        <a:spcBef>
          <a:spcPct val="0"/>
        </a:spcBef>
        <a:spcAft>
          <a:spcPct val="0"/>
        </a:spcAft>
        <a:defRPr sz="3600" b="1">
          <a:solidFill>
            <a:srgbClr val="2461AA"/>
          </a:solidFill>
          <a:latin typeface="Trebuchet MS" pitchFamily="34" charset="0"/>
        </a:defRPr>
      </a:lvl6pPr>
      <a:lvl7pPr marL="914400" algn="l" rtl="0" fontAlgn="base">
        <a:lnSpc>
          <a:spcPts val="4000"/>
        </a:lnSpc>
        <a:spcBef>
          <a:spcPct val="0"/>
        </a:spcBef>
        <a:spcAft>
          <a:spcPct val="0"/>
        </a:spcAft>
        <a:defRPr sz="3600" b="1">
          <a:solidFill>
            <a:srgbClr val="2461AA"/>
          </a:solidFill>
          <a:latin typeface="Trebuchet MS" pitchFamily="34" charset="0"/>
        </a:defRPr>
      </a:lvl7pPr>
      <a:lvl8pPr marL="1371600" algn="l" rtl="0" fontAlgn="base">
        <a:lnSpc>
          <a:spcPts val="4000"/>
        </a:lnSpc>
        <a:spcBef>
          <a:spcPct val="0"/>
        </a:spcBef>
        <a:spcAft>
          <a:spcPct val="0"/>
        </a:spcAft>
        <a:defRPr sz="3600" b="1">
          <a:solidFill>
            <a:srgbClr val="2461AA"/>
          </a:solidFill>
          <a:latin typeface="Trebuchet MS" pitchFamily="34" charset="0"/>
        </a:defRPr>
      </a:lvl8pPr>
      <a:lvl9pPr marL="1828800" algn="l" rtl="0" fontAlgn="base">
        <a:lnSpc>
          <a:spcPts val="4000"/>
        </a:lnSpc>
        <a:spcBef>
          <a:spcPct val="0"/>
        </a:spcBef>
        <a:spcAft>
          <a:spcPct val="0"/>
        </a:spcAft>
        <a:defRPr sz="3600" b="1">
          <a:solidFill>
            <a:srgbClr val="2461AA"/>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33950" y="3086100"/>
            <a:ext cx="4210050" cy="3771900"/>
          </a:xfrm>
          <a:prstGeom prst="rect">
            <a:avLst/>
          </a:prstGeom>
        </p:spPr>
      </p:pic>
      <p:sp>
        <p:nvSpPr>
          <p:cNvPr id="7170" name="Rectangle 3"/>
          <p:cNvSpPr>
            <a:spLocks noChangeArrowheads="1"/>
          </p:cNvSpPr>
          <p:nvPr/>
        </p:nvSpPr>
        <p:spPr bwMode="auto">
          <a:xfrm>
            <a:off x="0" y="0"/>
            <a:ext cx="468313" cy="6858000"/>
          </a:xfrm>
          <a:prstGeom prst="rect">
            <a:avLst/>
          </a:prstGeom>
          <a:solidFill>
            <a:srgbClr val="6AC6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71" name="Rectangle 4"/>
          <p:cNvSpPr>
            <a:spLocks noGrp="1" noChangeArrowheads="1"/>
          </p:cNvSpPr>
          <p:nvPr>
            <p:ph type="title"/>
          </p:nvPr>
        </p:nvSpPr>
        <p:spPr bwMode="auto">
          <a:xfrm>
            <a:off x="900113" y="333375"/>
            <a:ext cx="6048375"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7172" name="Rectangle 5"/>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7173" name="Picture 6"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66000" y="0"/>
            <a:ext cx="1778000"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8"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77050" y="0"/>
            <a:ext cx="22669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l" rtl="0" eaLnBrk="0" fontAlgn="base" hangingPunct="0">
        <a:lnSpc>
          <a:spcPts val="4000"/>
        </a:lnSpc>
        <a:spcBef>
          <a:spcPct val="0"/>
        </a:spcBef>
        <a:spcAft>
          <a:spcPct val="0"/>
        </a:spcAft>
        <a:defRPr sz="3600" b="1">
          <a:solidFill>
            <a:srgbClr val="6AC6D2"/>
          </a:solidFill>
          <a:latin typeface="+mj-lt"/>
          <a:ea typeface="+mj-ea"/>
          <a:cs typeface="+mj-cs"/>
        </a:defRPr>
      </a:lvl1pPr>
      <a:lvl2pPr algn="l" rtl="0" eaLnBrk="0" fontAlgn="base" hangingPunct="0">
        <a:lnSpc>
          <a:spcPts val="4000"/>
        </a:lnSpc>
        <a:spcBef>
          <a:spcPct val="0"/>
        </a:spcBef>
        <a:spcAft>
          <a:spcPct val="0"/>
        </a:spcAft>
        <a:defRPr sz="3600" b="1">
          <a:solidFill>
            <a:srgbClr val="6AC6D2"/>
          </a:solidFill>
          <a:latin typeface="Trebuchet MS" pitchFamily="34" charset="0"/>
        </a:defRPr>
      </a:lvl2pPr>
      <a:lvl3pPr algn="l" rtl="0" eaLnBrk="0" fontAlgn="base" hangingPunct="0">
        <a:lnSpc>
          <a:spcPts val="4000"/>
        </a:lnSpc>
        <a:spcBef>
          <a:spcPct val="0"/>
        </a:spcBef>
        <a:spcAft>
          <a:spcPct val="0"/>
        </a:spcAft>
        <a:defRPr sz="3600" b="1">
          <a:solidFill>
            <a:srgbClr val="6AC6D2"/>
          </a:solidFill>
          <a:latin typeface="Trebuchet MS" pitchFamily="34" charset="0"/>
        </a:defRPr>
      </a:lvl3pPr>
      <a:lvl4pPr algn="l" rtl="0" eaLnBrk="0" fontAlgn="base" hangingPunct="0">
        <a:lnSpc>
          <a:spcPts val="4000"/>
        </a:lnSpc>
        <a:spcBef>
          <a:spcPct val="0"/>
        </a:spcBef>
        <a:spcAft>
          <a:spcPct val="0"/>
        </a:spcAft>
        <a:defRPr sz="3600" b="1">
          <a:solidFill>
            <a:srgbClr val="6AC6D2"/>
          </a:solidFill>
          <a:latin typeface="Trebuchet MS" pitchFamily="34" charset="0"/>
        </a:defRPr>
      </a:lvl4pPr>
      <a:lvl5pPr algn="l" rtl="0" eaLnBrk="0" fontAlgn="base" hangingPunct="0">
        <a:lnSpc>
          <a:spcPts val="4000"/>
        </a:lnSpc>
        <a:spcBef>
          <a:spcPct val="0"/>
        </a:spcBef>
        <a:spcAft>
          <a:spcPct val="0"/>
        </a:spcAft>
        <a:defRPr sz="3600" b="1">
          <a:solidFill>
            <a:srgbClr val="6AC6D2"/>
          </a:solidFill>
          <a:latin typeface="Trebuchet MS" pitchFamily="34" charset="0"/>
        </a:defRPr>
      </a:lvl5pPr>
      <a:lvl6pPr marL="457200" algn="l" rtl="0" fontAlgn="base">
        <a:lnSpc>
          <a:spcPts val="4000"/>
        </a:lnSpc>
        <a:spcBef>
          <a:spcPct val="0"/>
        </a:spcBef>
        <a:spcAft>
          <a:spcPct val="0"/>
        </a:spcAft>
        <a:defRPr sz="3600" b="1">
          <a:solidFill>
            <a:srgbClr val="6AC6D2"/>
          </a:solidFill>
          <a:latin typeface="Trebuchet MS" pitchFamily="34" charset="0"/>
        </a:defRPr>
      </a:lvl6pPr>
      <a:lvl7pPr marL="914400" algn="l" rtl="0" fontAlgn="base">
        <a:lnSpc>
          <a:spcPts val="4000"/>
        </a:lnSpc>
        <a:spcBef>
          <a:spcPct val="0"/>
        </a:spcBef>
        <a:spcAft>
          <a:spcPct val="0"/>
        </a:spcAft>
        <a:defRPr sz="3600" b="1">
          <a:solidFill>
            <a:srgbClr val="6AC6D2"/>
          </a:solidFill>
          <a:latin typeface="Trebuchet MS" pitchFamily="34" charset="0"/>
        </a:defRPr>
      </a:lvl7pPr>
      <a:lvl8pPr marL="1371600" algn="l" rtl="0" fontAlgn="base">
        <a:lnSpc>
          <a:spcPts val="4000"/>
        </a:lnSpc>
        <a:spcBef>
          <a:spcPct val="0"/>
        </a:spcBef>
        <a:spcAft>
          <a:spcPct val="0"/>
        </a:spcAft>
        <a:defRPr sz="3600" b="1">
          <a:solidFill>
            <a:srgbClr val="6AC6D2"/>
          </a:solidFill>
          <a:latin typeface="Trebuchet MS" pitchFamily="34" charset="0"/>
        </a:defRPr>
      </a:lvl8pPr>
      <a:lvl9pPr marL="1828800" algn="l" rtl="0" fontAlgn="base">
        <a:lnSpc>
          <a:spcPts val="4000"/>
        </a:lnSpc>
        <a:spcBef>
          <a:spcPct val="0"/>
        </a:spcBef>
        <a:spcAft>
          <a:spcPct val="0"/>
        </a:spcAft>
        <a:defRPr sz="3600" b="1">
          <a:solidFill>
            <a:srgbClr val="6AC6D2"/>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928220" y="3086100"/>
            <a:ext cx="4210050" cy="3771900"/>
          </a:xfrm>
          <a:prstGeom prst="rect">
            <a:avLst/>
          </a:prstGeom>
        </p:spPr>
      </p:pic>
      <p:sp>
        <p:nvSpPr>
          <p:cNvPr id="8194" name="Rectangle 5"/>
          <p:cNvSpPr>
            <a:spLocks noChangeArrowheads="1"/>
          </p:cNvSpPr>
          <p:nvPr/>
        </p:nvSpPr>
        <p:spPr bwMode="auto">
          <a:xfrm>
            <a:off x="0" y="0"/>
            <a:ext cx="468313" cy="6858000"/>
          </a:xfrm>
          <a:prstGeom prst="rect">
            <a:avLst/>
          </a:prstGeom>
          <a:solidFill>
            <a:srgbClr val="01927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195" name="Rectangle 6"/>
          <p:cNvSpPr>
            <a:spLocks noGrp="1" noChangeArrowheads="1"/>
          </p:cNvSpPr>
          <p:nvPr>
            <p:ph type="title"/>
          </p:nvPr>
        </p:nvSpPr>
        <p:spPr bwMode="auto">
          <a:xfrm>
            <a:off x="2514600" y="152401"/>
            <a:ext cx="6324599"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dirty="0" smtClean="0"/>
              <a:t>Click to edit title style</a:t>
            </a:r>
          </a:p>
        </p:txBody>
      </p:sp>
      <p:sp>
        <p:nvSpPr>
          <p:cNvPr id="8196" name="Rectangle 7"/>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dirty="0" smtClean="0"/>
              <a:t>Click to edit Master text styles</a:t>
            </a:r>
          </a:p>
        </p:txBody>
      </p:sp>
      <p:pic>
        <p:nvPicPr>
          <p:cNvPr id="8199" name="Picture 10" descr="practical_action_logo_300"/>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62800" y="5943600"/>
            <a:ext cx="176454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userDrawn="1"/>
        </p:nvPicPr>
        <p:blipFill rotWithShape="1">
          <a:blip r:embed="rId16"/>
          <a:srcRect t="48982" b="48703"/>
          <a:stretch/>
        </p:blipFill>
        <p:spPr>
          <a:xfrm rot="21052331">
            <a:off x="-1139520" y="416643"/>
            <a:ext cx="3537934" cy="843677"/>
          </a:xfrm>
          <a:prstGeom prst="rect">
            <a:avLst/>
          </a:prstGeom>
          <a:effectLst>
            <a:outerShdw blurRad="50800" dist="38100" dir="2700000" algn="tl" rotWithShape="0">
              <a:prstClr val="black">
                <a:alpha val="40000"/>
              </a:prstClr>
            </a:outerShdw>
          </a:effectLst>
        </p:spPr>
      </p:pic>
    </p:spTree>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 id="2147483826" r:id="rId12"/>
  </p:sldLayoutIdLst>
  <p:timing>
    <p:tnLst>
      <p:par>
        <p:cTn id="1" dur="indefinite" restart="never" nodeType="tmRoot"/>
      </p:par>
    </p:tnLst>
  </p:timing>
  <p:txStyles>
    <p:titleStyle>
      <a:lvl1pPr algn="l" rtl="0" eaLnBrk="0" fontAlgn="base" hangingPunct="0">
        <a:lnSpc>
          <a:spcPts val="4000"/>
        </a:lnSpc>
        <a:spcBef>
          <a:spcPct val="0"/>
        </a:spcBef>
        <a:spcAft>
          <a:spcPct val="0"/>
        </a:spcAft>
        <a:defRPr sz="2800" b="0" cap="all">
          <a:solidFill>
            <a:srgbClr val="019272"/>
          </a:solidFill>
          <a:latin typeface="Arial"/>
          <a:ea typeface="+mj-ea"/>
          <a:cs typeface="Arial"/>
        </a:defRPr>
      </a:lvl1pPr>
      <a:lvl2pPr algn="l" rtl="0" eaLnBrk="0" fontAlgn="base" hangingPunct="0">
        <a:lnSpc>
          <a:spcPts val="4000"/>
        </a:lnSpc>
        <a:spcBef>
          <a:spcPct val="0"/>
        </a:spcBef>
        <a:spcAft>
          <a:spcPct val="0"/>
        </a:spcAft>
        <a:defRPr sz="3600" b="1">
          <a:solidFill>
            <a:srgbClr val="008E8F"/>
          </a:solidFill>
          <a:latin typeface="Trebuchet MS" pitchFamily="34" charset="0"/>
        </a:defRPr>
      </a:lvl2pPr>
      <a:lvl3pPr algn="l" rtl="0" eaLnBrk="0" fontAlgn="base" hangingPunct="0">
        <a:lnSpc>
          <a:spcPts val="4000"/>
        </a:lnSpc>
        <a:spcBef>
          <a:spcPct val="0"/>
        </a:spcBef>
        <a:spcAft>
          <a:spcPct val="0"/>
        </a:spcAft>
        <a:defRPr sz="3600" b="1">
          <a:solidFill>
            <a:srgbClr val="008E8F"/>
          </a:solidFill>
          <a:latin typeface="Trebuchet MS" pitchFamily="34" charset="0"/>
        </a:defRPr>
      </a:lvl3pPr>
      <a:lvl4pPr algn="l" rtl="0" eaLnBrk="0" fontAlgn="base" hangingPunct="0">
        <a:lnSpc>
          <a:spcPts val="4000"/>
        </a:lnSpc>
        <a:spcBef>
          <a:spcPct val="0"/>
        </a:spcBef>
        <a:spcAft>
          <a:spcPct val="0"/>
        </a:spcAft>
        <a:defRPr sz="3600" b="1">
          <a:solidFill>
            <a:srgbClr val="008E8F"/>
          </a:solidFill>
          <a:latin typeface="Trebuchet MS" pitchFamily="34" charset="0"/>
        </a:defRPr>
      </a:lvl4pPr>
      <a:lvl5pPr algn="l" rtl="0" eaLnBrk="0" fontAlgn="base" hangingPunct="0">
        <a:lnSpc>
          <a:spcPts val="4000"/>
        </a:lnSpc>
        <a:spcBef>
          <a:spcPct val="0"/>
        </a:spcBef>
        <a:spcAft>
          <a:spcPct val="0"/>
        </a:spcAft>
        <a:defRPr sz="3600" b="1">
          <a:solidFill>
            <a:srgbClr val="008E8F"/>
          </a:solidFill>
          <a:latin typeface="Trebuchet MS" pitchFamily="34" charset="0"/>
        </a:defRPr>
      </a:lvl5pPr>
      <a:lvl6pPr marL="457200" algn="l" rtl="0" fontAlgn="base">
        <a:lnSpc>
          <a:spcPts val="4000"/>
        </a:lnSpc>
        <a:spcBef>
          <a:spcPct val="0"/>
        </a:spcBef>
        <a:spcAft>
          <a:spcPct val="0"/>
        </a:spcAft>
        <a:defRPr sz="3600" b="1">
          <a:solidFill>
            <a:srgbClr val="008E8F"/>
          </a:solidFill>
          <a:latin typeface="Trebuchet MS" pitchFamily="34" charset="0"/>
        </a:defRPr>
      </a:lvl6pPr>
      <a:lvl7pPr marL="914400" algn="l" rtl="0" fontAlgn="base">
        <a:lnSpc>
          <a:spcPts val="4000"/>
        </a:lnSpc>
        <a:spcBef>
          <a:spcPct val="0"/>
        </a:spcBef>
        <a:spcAft>
          <a:spcPct val="0"/>
        </a:spcAft>
        <a:defRPr sz="3600" b="1">
          <a:solidFill>
            <a:srgbClr val="008E8F"/>
          </a:solidFill>
          <a:latin typeface="Trebuchet MS" pitchFamily="34" charset="0"/>
        </a:defRPr>
      </a:lvl7pPr>
      <a:lvl8pPr marL="1371600" algn="l" rtl="0" fontAlgn="base">
        <a:lnSpc>
          <a:spcPts val="4000"/>
        </a:lnSpc>
        <a:spcBef>
          <a:spcPct val="0"/>
        </a:spcBef>
        <a:spcAft>
          <a:spcPct val="0"/>
        </a:spcAft>
        <a:defRPr sz="3600" b="1">
          <a:solidFill>
            <a:srgbClr val="008E8F"/>
          </a:solidFill>
          <a:latin typeface="Trebuchet MS" pitchFamily="34" charset="0"/>
        </a:defRPr>
      </a:lvl8pPr>
      <a:lvl9pPr marL="1828800" algn="l" rtl="0" fontAlgn="base">
        <a:lnSpc>
          <a:spcPts val="4000"/>
        </a:lnSpc>
        <a:spcBef>
          <a:spcPct val="0"/>
        </a:spcBef>
        <a:spcAft>
          <a:spcPct val="0"/>
        </a:spcAft>
        <a:defRPr sz="3600" b="1">
          <a:solidFill>
            <a:srgbClr val="008E8F"/>
          </a:solidFill>
          <a:latin typeface="Trebuchet MS" pitchFamily="34" charset="0"/>
        </a:defRPr>
      </a:lvl9pPr>
    </p:titleStyle>
    <p:bodyStyle>
      <a:lvl1pPr marL="342900" indent="-342900" algn="l" rtl="0" eaLnBrk="0" fontAlgn="base" hangingPunct="0">
        <a:spcBef>
          <a:spcPct val="20000"/>
        </a:spcBef>
        <a:spcAft>
          <a:spcPct val="0"/>
        </a:spcAft>
        <a:buClr>
          <a:srgbClr val="FE9915"/>
        </a:buClr>
        <a:buFont typeface="Wingdings" pitchFamily="2" charset="2"/>
        <a:buChar char="§"/>
        <a:defRPr sz="1600">
          <a:solidFill>
            <a:schemeClr val="tx1">
              <a:lumMod val="50000"/>
              <a:lumOff val="50000"/>
            </a:schemeClr>
          </a:solidFill>
          <a:latin typeface="Arial"/>
          <a:ea typeface="+mn-ea"/>
          <a:cs typeface="Arial"/>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33950" y="3086100"/>
            <a:ext cx="4210050" cy="3771900"/>
          </a:xfrm>
          <a:prstGeom prst="rect">
            <a:avLst/>
          </a:prstGeom>
        </p:spPr>
      </p:pic>
      <p:sp>
        <p:nvSpPr>
          <p:cNvPr id="9219" name="Rectangle 7"/>
          <p:cNvSpPr>
            <a:spLocks noChangeArrowheads="1"/>
          </p:cNvSpPr>
          <p:nvPr/>
        </p:nvSpPr>
        <p:spPr bwMode="auto">
          <a:xfrm>
            <a:off x="0" y="0"/>
            <a:ext cx="468313" cy="6858000"/>
          </a:xfrm>
          <a:prstGeom prst="rect">
            <a:avLst/>
          </a:prstGeom>
          <a:solidFill>
            <a:srgbClr val="96D045"/>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20" name="Rectangle 10"/>
          <p:cNvSpPr>
            <a:spLocks noGrp="1" noChangeArrowheads="1"/>
          </p:cNvSpPr>
          <p:nvPr>
            <p:ph type="title"/>
          </p:nvPr>
        </p:nvSpPr>
        <p:spPr bwMode="auto">
          <a:xfrm>
            <a:off x="900113" y="333375"/>
            <a:ext cx="6048375"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9221" name="Rectangle 11"/>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9222" name="Picture 12"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66000" y="0"/>
            <a:ext cx="1778000"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3"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77050" y="0"/>
            <a:ext cx="22669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txStyles>
    <p:titleStyle>
      <a:lvl1pPr algn="l" rtl="0" eaLnBrk="0" fontAlgn="base" hangingPunct="0">
        <a:lnSpc>
          <a:spcPts val="4000"/>
        </a:lnSpc>
        <a:spcBef>
          <a:spcPct val="0"/>
        </a:spcBef>
        <a:spcAft>
          <a:spcPct val="0"/>
        </a:spcAft>
        <a:defRPr sz="3600" b="1">
          <a:solidFill>
            <a:srgbClr val="96D045"/>
          </a:solidFill>
          <a:latin typeface="+mj-lt"/>
          <a:ea typeface="+mj-ea"/>
          <a:cs typeface="+mj-cs"/>
        </a:defRPr>
      </a:lvl1pPr>
      <a:lvl2pPr algn="l" rtl="0" eaLnBrk="0" fontAlgn="base" hangingPunct="0">
        <a:lnSpc>
          <a:spcPts val="4000"/>
        </a:lnSpc>
        <a:spcBef>
          <a:spcPct val="0"/>
        </a:spcBef>
        <a:spcAft>
          <a:spcPct val="0"/>
        </a:spcAft>
        <a:defRPr sz="3600" b="1">
          <a:solidFill>
            <a:srgbClr val="96D045"/>
          </a:solidFill>
          <a:latin typeface="Trebuchet MS" pitchFamily="34" charset="0"/>
        </a:defRPr>
      </a:lvl2pPr>
      <a:lvl3pPr algn="l" rtl="0" eaLnBrk="0" fontAlgn="base" hangingPunct="0">
        <a:lnSpc>
          <a:spcPts val="4000"/>
        </a:lnSpc>
        <a:spcBef>
          <a:spcPct val="0"/>
        </a:spcBef>
        <a:spcAft>
          <a:spcPct val="0"/>
        </a:spcAft>
        <a:defRPr sz="3600" b="1">
          <a:solidFill>
            <a:srgbClr val="96D045"/>
          </a:solidFill>
          <a:latin typeface="Trebuchet MS" pitchFamily="34" charset="0"/>
        </a:defRPr>
      </a:lvl3pPr>
      <a:lvl4pPr algn="l" rtl="0" eaLnBrk="0" fontAlgn="base" hangingPunct="0">
        <a:lnSpc>
          <a:spcPts val="4000"/>
        </a:lnSpc>
        <a:spcBef>
          <a:spcPct val="0"/>
        </a:spcBef>
        <a:spcAft>
          <a:spcPct val="0"/>
        </a:spcAft>
        <a:defRPr sz="3600" b="1">
          <a:solidFill>
            <a:srgbClr val="96D045"/>
          </a:solidFill>
          <a:latin typeface="Trebuchet MS" pitchFamily="34" charset="0"/>
        </a:defRPr>
      </a:lvl4pPr>
      <a:lvl5pPr algn="l" rtl="0" eaLnBrk="0" fontAlgn="base" hangingPunct="0">
        <a:lnSpc>
          <a:spcPts val="4000"/>
        </a:lnSpc>
        <a:spcBef>
          <a:spcPct val="0"/>
        </a:spcBef>
        <a:spcAft>
          <a:spcPct val="0"/>
        </a:spcAft>
        <a:defRPr sz="3600" b="1">
          <a:solidFill>
            <a:srgbClr val="96D045"/>
          </a:solidFill>
          <a:latin typeface="Trebuchet MS" pitchFamily="34" charset="0"/>
        </a:defRPr>
      </a:lvl5pPr>
      <a:lvl6pPr marL="457200" algn="l" rtl="0" fontAlgn="base">
        <a:lnSpc>
          <a:spcPts val="4000"/>
        </a:lnSpc>
        <a:spcBef>
          <a:spcPct val="0"/>
        </a:spcBef>
        <a:spcAft>
          <a:spcPct val="0"/>
        </a:spcAft>
        <a:defRPr sz="3600" b="1">
          <a:solidFill>
            <a:srgbClr val="96D045"/>
          </a:solidFill>
          <a:latin typeface="Trebuchet MS" pitchFamily="34" charset="0"/>
        </a:defRPr>
      </a:lvl6pPr>
      <a:lvl7pPr marL="914400" algn="l" rtl="0" fontAlgn="base">
        <a:lnSpc>
          <a:spcPts val="4000"/>
        </a:lnSpc>
        <a:spcBef>
          <a:spcPct val="0"/>
        </a:spcBef>
        <a:spcAft>
          <a:spcPct val="0"/>
        </a:spcAft>
        <a:defRPr sz="3600" b="1">
          <a:solidFill>
            <a:srgbClr val="96D045"/>
          </a:solidFill>
          <a:latin typeface="Trebuchet MS" pitchFamily="34" charset="0"/>
        </a:defRPr>
      </a:lvl7pPr>
      <a:lvl8pPr marL="1371600" algn="l" rtl="0" fontAlgn="base">
        <a:lnSpc>
          <a:spcPts val="4000"/>
        </a:lnSpc>
        <a:spcBef>
          <a:spcPct val="0"/>
        </a:spcBef>
        <a:spcAft>
          <a:spcPct val="0"/>
        </a:spcAft>
        <a:defRPr sz="3600" b="1">
          <a:solidFill>
            <a:srgbClr val="96D045"/>
          </a:solidFill>
          <a:latin typeface="Trebuchet MS" pitchFamily="34" charset="0"/>
        </a:defRPr>
      </a:lvl8pPr>
      <a:lvl9pPr marL="1828800" algn="l" rtl="0" fontAlgn="base">
        <a:lnSpc>
          <a:spcPts val="4000"/>
        </a:lnSpc>
        <a:spcBef>
          <a:spcPct val="0"/>
        </a:spcBef>
        <a:spcAft>
          <a:spcPct val="0"/>
        </a:spcAft>
        <a:defRPr sz="3600" b="1">
          <a:solidFill>
            <a:srgbClr val="96D045"/>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33950" y="3083818"/>
            <a:ext cx="4210050" cy="3771900"/>
          </a:xfrm>
          <a:prstGeom prst="rect">
            <a:avLst/>
          </a:prstGeom>
        </p:spPr>
      </p:pic>
      <p:sp>
        <p:nvSpPr>
          <p:cNvPr id="10243" name="Rectangle 7"/>
          <p:cNvSpPr>
            <a:spLocks noChangeArrowheads="1"/>
          </p:cNvSpPr>
          <p:nvPr/>
        </p:nvSpPr>
        <p:spPr bwMode="auto">
          <a:xfrm>
            <a:off x="0" y="0"/>
            <a:ext cx="468313" cy="6858000"/>
          </a:xfrm>
          <a:prstGeom prst="rect">
            <a:avLst/>
          </a:prstGeom>
          <a:solidFill>
            <a:srgbClr val="FFD6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44" name="Rectangle 10"/>
          <p:cNvSpPr>
            <a:spLocks noGrp="1" noChangeArrowheads="1"/>
          </p:cNvSpPr>
          <p:nvPr>
            <p:ph type="title"/>
          </p:nvPr>
        </p:nvSpPr>
        <p:spPr bwMode="auto">
          <a:xfrm>
            <a:off x="900113" y="333375"/>
            <a:ext cx="6119812"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0245" name="Rectangle 11"/>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0246" name="Picture 12"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66000" y="0"/>
            <a:ext cx="1778000"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3"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877050" y="0"/>
            <a:ext cx="22669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rtl="0" eaLnBrk="0" fontAlgn="base" hangingPunct="0">
        <a:lnSpc>
          <a:spcPts val="4000"/>
        </a:lnSpc>
        <a:spcBef>
          <a:spcPct val="0"/>
        </a:spcBef>
        <a:spcAft>
          <a:spcPct val="0"/>
        </a:spcAft>
        <a:defRPr sz="3600" b="1">
          <a:solidFill>
            <a:srgbClr val="FFD600"/>
          </a:solidFill>
          <a:latin typeface="+mj-lt"/>
          <a:ea typeface="+mj-ea"/>
          <a:cs typeface="+mj-cs"/>
        </a:defRPr>
      </a:lvl1pPr>
      <a:lvl2pPr algn="l" rtl="0" eaLnBrk="0" fontAlgn="base" hangingPunct="0">
        <a:lnSpc>
          <a:spcPts val="4000"/>
        </a:lnSpc>
        <a:spcBef>
          <a:spcPct val="0"/>
        </a:spcBef>
        <a:spcAft>
          <a:spcPct val="0"/>
        </a:spcAft>
        <a:defRPr sz="3600" b="1">
          <a:solidFill>
            <a:srgbClr val="FFD600"/>
          </a:solidFill>
          <a:latin typeface="Trebuchet MS" pitchFamily="34" charset="0"/>
        </a:defRPr>
      </a:lvl2pPr>
      <a:lvl3pPr algn="l" rtl="0" eaLnBrk="0" fontAlgn="base" hangingPunct="0">
        <a:lnSpc>
          <a:spcPts val="4000"/>
        </a:lnSpc>
        <a:spcBef>
          <a:spcPct val="0"/>
        </a:spcBef>
        <a:spcAft>
          <a:spcPct val="0"/>
        </a:spcAft>
        <a:defRPr sz="3600" b="1">
          <a:solidFill>
            <a:srgbClr val="FFD600"/>
          </a:solidFill>
          <a:latin typeface="Trebuchet MS" pitchFamily="34" charset="0"/>
        </a:defRPr>
      </a:lvl3pPr>
      <a:lvl4pPr algn="l" rtl="0" eaLnBrk="0" fontAlgn="base" hangingPunct="0">
        <a:lnSpc>
          <a:spcPts val="4000"/>
        </a:lnSpc>
        <a:spcBef>
          <a:spcPct val="0"/>
        </a:spcBef>
        <a:spcAft>
          <a:spcPct val="0"/>
        </a:spcAft>
        <a:defRPr sz="3600" b="1">
          <a:solidFill>
            <a:srgbClr val="FFD600"/>
          </a:solidFill>
          <a:latin typeface="Trebuchet MS" pitchFamily="34" charset="0"/>
        </a:defRPr>
      </a:lvl4pPr>
      <a:lvl5pPr algn="l" rtl="0" eaLnBrk="0" fontAlgn="base" hangingPunct="0">
        <a:lnSpc>
          <a:spcPts val="4000"/>
        </a:lnSpc>
        <a:spcBef>
          <a:spcPct val="0"/>
        </a:spcBef>
        <a:spcAft>
          <a:spcPct val="0"/>
        </a:spcAft>
        <a:defRPr sz="3600" b="1">
          <a:solidFill>
            <a:srgbClr val="FFD600"/>
          </a:solidFill>
          <a:latin typeface="Trebuchet MS" pitchFamily="34" charset="0"/>
        </a:defRPr>
      </a:lvl5pPr>
      <a:lvl6pPr marL="457200" algn="l" rtl="0" fontAlgn="base">
        <a:lnSpc>
          <a:spcPts val="4000"/>
        </a:lnSpc>
        <a:spcBef>
          <a:spcPct val="0"/>
        </a:spcBef>
        <a:spcAft>
          <a:spcPct val="0"/>
        </a:spcAft>
        <a:defRPr sz="3600" b="1">
          <a:solidFill>
            <a:srgbClr val="FFD600"/>
          </a:solidFill>
          <a:latin typeface="Trebuchet MS" pitchFamily="34" charset="0"/>
        </a:defRPr>
      </a:lvl6pPr>
      <a:lvl7pPr marL="914400" algn="l" rtl="0" fontAlgn="base">
        <a:lnSpc>
          <a:spcPts val="4000"/>
        </a:lnSpc>
        <a:spcBef>
          <a:spcPct val="0"/>
        </a:spcBef>
        <a:spcAft>
          <a:spcPct val="0"/>
        </a:spcAft>
        <a:defRPr sz="3600" b="1">
          <a:solidFill>
            <a:srgbClr val="FFD600"/>
          </a:solidFill>
          <a:latin typeface="Trebuchet MS" pitchFamily="34" charset="0"/>
        </a:defRPr>
      </a:lvl7pPr>
      <a:lvl8pPr marL="1371600" algn="l" rtl="0" fontAlgn="base">
        <a:lnSpc>
          <a:spcPts val="4000"/>
        </a:lnSpc>
        <a:spcBef>
          <a:spcPct val="0"/>
        </a:spcBef>
        <a:spcAft>
          <a:spcPct val="0"/>
        </a:spcAft>
        <a:defRPr sz="3600" b="1">
          <a:solidFill>
            <a:srgbClr val="FFD600"/>
          </a:solidFill>
          <a:latin typeface="Trebuchet MS" pitchFamily="34" charset="0"/>
        </a:defRPr>
      </a:lvl8pPr>
      <a:lvl9pPr marL="1828800" algn="l" rtl="0" fontAlgn="base">
        <a:lnSpc>
          <a:spcPts val="4000"/>
        </a:lnSpc>
        <a:spcBef>
          <a:spcPct val="0"/>
        </a:spcBef>
        <a:spcAft>
          <a:spcPct val="0"/>
        </a:spcAft>
        <a:defRPr sz="3600" b="1">
          <a:solidFill>
            <a:srgbClr val="FFD600"/>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25938" y="3114675"/>
            <a:ext cx="4210050" cy="3771900"/>
          </a:xfrm>
          <a:prstGeom prst="rect">
            <a:avLst/>
          </a:prstGeom>
        </p:spPr>
      </p:pic>
      <p:sp>
        <p:nvSpPr>
          <p:cNvPr id="11267" name="Rectangle 7"/>
          <p:cNvSpPr>
            <a:spLocks noChangeArrowheads="1"/>
          </p:cNvSpPr>
          <p:nvPr/>
        </p:nvSpPr>
        <p:spPr bwMode="auto">
          <a:xfrm>
            <a:off x="0" y="0"/>
            <a:ext cx="468313" cy="6858000"/>
          </a:xfrm>
          <a:prstGeom prst="rect">
            <a:avLst/>
          </a:prstGeom>
          <a:solidFill>
            <a:srgbClr val="FC192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268" name="Rectangle 13"/>
          <p:cNvSpPr>
            <a:spLocks noGrp="1" noChangeArrowheads="1"/>
          </p:cNvSpPr>
          <p:nvPr>
            <p:ph type="title"/>
          </p:nvPr>
        </p:nvSpPr>
        <p:spPr bwMode="auto">
          <a:xfrm>
            <a:off x="900113" y="333375"/>
            <a:ext cx="6408737" cy="1084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title style</a:t>
            </a:r>
          </a:p>
        </p:txBody>
      </p:sp>
      <p:sp>
        <p:nvSpPr>
          <p:cNvPr id="11269" name="Rectangle 14"/>
          <p:cNvSpPr>
            <a:spLocks noGrp="1" noChangeArrowheads="1"/>
          </p:cNvSpPr>
          <p:nvPr>
            <p:ph type="body" idx="1"/>
          </p:nvPr>
        </p:nvSpPr>
        <p:spPr bwMode="auto">
          <a:xfrm>
            <a:off x="900113" y="1600200"/>
            <a:ext cx="7786687" cy="4637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pic>
        <p:nvPicPr>
          <p:cNvPr id="11270" name="Picture 15" descr="practical_action_logo_300"/>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366000" y="0"/>
            <a:ext cx="1778000"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l" rtl="0" eaLnBrk="0" fontAlgn="base" hangingPunct="0">
        <a:lnSpc>
          <a:spcPts val="4000"/>
        </a:lnSpc>
        <a:spcBef>
          <a:spcPct val="0"/>
        </a:spcBef>
        <a:spcAft>
          <a:spcPct val="0"/>
        </a:spcAft>
        <a:defRPr sz="3600" b="1">
          <a:solidFill>
            <a:srgbClr val="FC1921"/>
          </a:solidFill>
          <a:latin typeface="+mj-lt"/>
          <a:ea typeface="+mj-ea"/>
          <a:cs typeface="+mj-cs"/>
        </a:defRPr>
      </a:lvl1pPr>
      <a:lvl2pPr algn="l" rtl="0" eaLnBrk="0" fontAlgn="base" hangingPunct="0">
        <a:lnSpc>
          <a:spcPts val="4000"/>
        </a:lnSpc>
        <a:spcBef>
          <a:spcPct val="0"/>
        </a:spcBef>
        <a:spcAft>
          <a:spcPct val="0"/>
        </a:spcAft>
        <a:defRPr sz="3600" b="1">
          <a:solidFill>
            <a:srgbClr val="FC1921"/>
          </a:solidFill>
          <a:latin typeface="Trebuchet MS" pitchFamily="34" charset="0"/>
        </a:defRPr>
      </a:lvl2pPr>
      <a:lvl3pPr algn="l" rtl="0" eaLnBrk="0" fontAlgn="base" hangingPunct="0">
        <a:lnSpc>
          <a:spcPts val="4000"/>
        </a:lnSpc>
        <a:spcBef>
          <a:spcPct val="0"/>
        </a:spcBef>
        <a:spcAft>
          <a:spcPct val="0"/>
        </a:spcAft>
        <a:defRPr sz="3600" b="1">
          <a:solidFill>
            <a:srgbClr val="FC1921"/>
          </a:solidFill>
          <a:latin typeface="Trebuchet MS" pitchFamily="34" charset="0"/>
        </a:defRPr>
      </a:lvl3pPr>
      <a:lvl4pPr algn="l" rtl="0" eaLnBrk="0" fontAlgn="base" hangingPunct="0">
        <a:lnSpc>
          <a:spcPts val="4000"/>
        </a:lnSpc>
        <a:spcBef>
          <a:spcPct val="0"/>
        </a:spcBef>
        <a:spcAft>
          <a:spcPct val="0"/>
        </a:spcAft>
        <a:defRPr sz="3600" b="1">
          <a:solidFill>
            <a:srgbClr val="FC1921"/>
          </a:solidFill>
          <a:latin typeface="Trebuchet MS" pitchFamily="34" charset="0"/>
        </a:defRPr>
      </a:lvl4pPr>
      <a:lvl5pPr algn="l" rtl="0" eaLnBrk="0" fontAlgn="base" hangingPunct="0">
        <a:lnSpc>
          <a:spcPts val="4000"/>
        </a:lnSpc>
        <a:spcBef>
          <a:spcPct val="0"/>
        </a:spcBef>
        <a:spcAft>
          <a:spcPct val="0"/>
        </a:spcAft>
        <a:defRPr sz="3600" b="1">
          <a:solidFill>
            <a:srgbClr val="FC1921"/>
          </a:solidFill>
          <a:latin typeface="Trebuchet MS" pitchFamily="34" charset="0"/>
        </a:defRPr>
      </a:lvl5pPr>
      <a:lvl6pPr marL="457200" algn="l" rtl="0" fontAlgn="base">
        <a:lnSpc>
          <a:spcPts val="4000"/>
        </a:lnSpc>
        <a:spcBef>
          <a:spcPct val="0"/>
        </a:spcBef>
        <a:spcAft>
          <a:spcPct val="0"/>
        </a:spcAft>
        <a:defRPr sz="3600" b="1">
          <a:solidFill>
            <a:srgbClr val="FC1921"/>
          </a:solidFill>
          <a:latin typeface="Trebuchet MS" pitchFamily="34" charset="0"/>
        </a:defRPr>
      </a:lvl6pPr>
      <a:lvl7pPr marL="914400" algn="l" rtl="0" fontAlgn="base">
        <a:lnSpc>
          <a:spcPts val="4000"/>
        </a:lnSpc>
        <a:spcBef>
          <a:spcPct val="0"/>
        </a:spcBef>
        <a:spcAft>
          <a:spcPct val="0"/>
        </a:spcAft>
        <a:defRPr sz="3600" b="1">
          <a:solidFill>
            <a:srgbClr val="FC1921"/>
          </a:solidFill>
          <a:latin typeface="Trebuchet MS" pitchFamily="34" charset="0"/>
        </a:defRPr>
      </a:lvl7pPr>
      <a:lvl8pPr marL="1371600" algn="l" rtl="0" fontAlgn="base">
        <a:lnSpc>
          <a:spcPts val="4000"/>
        </a:lnSpc>
        <a:spcBef>
          <a:spcPct val="0"/>
        </a:spcBef>
        <a:spcAft>
          <a:spcPct val="0"/>
        </a:spcAft>
        <a:defRPr sz="3600" b="1">
          <a:solidFill>
            <a:srgbClr val="FC1921"/>
          </a:solidFill>
          <a:latin typeface="Trebuchet MS" pitchFamily="34" charset="0"/>
        </a:defRPr>
      </a:lvl8pPr>
      <a:lvl9pPr marL="1828800" algn="l" rtl="0" fontAlgn="base">
        <a:lnSpc>
          <a:spcPts val="4000"/>
        </a:lnSpc>
        <a:spcBef>
          <a:spcPct val="0"/>
        </a:spcBef>
        <a:spcAft>
          <a:spcPct val="0"/>
        </a:spcAft>
        <a:defRPr sz="3600" b="1">
          <a:solidFill>
            <a:srgbClr val="FC1921"/>
          </a:solidFill>
          <a:latin typeface="Trebuchet MS" pitchFamily="34" charset="0"/>
        </a:defRPr>
      </a:lvl9pPr>
    </p:titleStyle>
    <p:bodyStyle>
      <a:lvl1pPr marL="342900" indent="-342900" algn="l" rtl="0" eaLnBrk="0" fontAlgn="base" hangingPunct="0">
        <a:spcBef>
          <a:spcPct val="20000"/>
        </a:spcBef>
        <a:spcAft>
          <a:spcPct val="0"/>
        </a:spcAft>
        <a:buFont typeface="Wingdings"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0" y="-33338"/>
            <a:ext cx="9144000" cy="5549901"/>
          </a:xfrm>
          <a:prstGeom prst="rect">
            <a:avLst/>
          </a:prstGeom>
          <a:solidFill>
            <a:srgbClr val="2461A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291" name="Rectangle 3"/>
          <p:cNvSpPr>
            <a:spLocks noGrp="1" noChangeArrowheads="1"/>
          </p:cNvSpPr>
          <p:nvPr>
            <p:ph type="title"/>
          </p:nvPr>
        </p:nvSpPr>
        <p:spPr bwMode="auto">
          <a:xfrm>
            <a:off x="900113" y="274638"/>
            <a:ext cx="7786687" cy="185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Thank you</a:t>
            </a:r>
          </a:p>
        </p:txBody>
      </p:sp>
      <p:sp>
        <p:nvSpPr>
          <p:cNvPr id="12292" name="Rectangle 4"/>
          <p:cNvSpPr>
            <a:spLocks noGrp="1" noChangeArrowheads="1"/>
          </p:cNvSpPr>
          <p:nvPr>
            <p:ph type="body" idx="1"/>
          </p:nvPr>
        </p:nvSpPr>
        <p:spPr bwMode="auto">
          <a:xfrm>
            <a:off x="900113" y="2278063"/>
            <a:ext cx="7786687"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p:txBody>
      </p:sp>
      <p:sp>
        <p:nvSpPr>
          <p:cNvPr id="109573" name="Rectangle 5"/>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7A7AD5DB-6E01-406D-9742-6FF4B818F619}" type="slidenum">
              <a:rPr lang="en-GB"/>
              <a:pPr>
                <a:defRPr/>
              </a:pPr>
              <a:t>‹#›</a:t>
            </a:fld>
            <a:endParaRPr lang="en-GB"/>
          </a:p>
        </p:txBody>
      </p:sp>
      <p:pic>
        <p:nvPicPr>
          <p:cNvPr id="12294" name="Picture 6" descr="practical_action_logo_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94488" y="5588000"/>
            <a:ext cx="24384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5" name="Group 7"/>
          <p:cNvGrpSpPr>
            <a:grpSpLocks/>
          </p:cNvGrpSpPr>
          <p:nvPr/>
        </p:nvGrpSpPr>
        <p:grpSpPr bwMode="auto">
          <a:xfrm>
            <a:off x="900113" y="4292600"/>
            <a:ext cx="2244725" cy="549275"/>
            <a:chOff x="2555776" y="3137514"/>
            <a:chExt cx="2243985" cy="549240"/>
          </a:xfrm>
        </p:grpSpPr>
        <p:pic>
          <p:nvPicPr>
            <p:cNvPr id="12296" name="Picture 1">
              <a:hlinkClick r:id="rId14"/>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555776"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2">
              <a:hlinkClick r:id="rId16"/>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4380661"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3">
              <a:hlinkClick r:id="rId18"/>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010011" y="3143828"/>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4">
              <a:hlinkClick r:id="rId20"/>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3930576" y="3137514"/>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5">
              <a:hlinkClick r:id="rId22"/>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3483132"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0" fontAlgn="base" hangingPunct="0">
        <a:spcBef>
          <a:spcPct val="0"/>
        </a:spcBef>
        <a:spcAft>
          <a:spcPct val="0"/>
        </a:spcAft>
        <a:defRPr sz="4400">
          <a:solidFill>
            <a:schemeClr val="bg1"/>
          </a:solidFill>
          <a:latin typeface="+mj-lt"/>
          <a:ea typeface="+mj-ea"/>
          <a:cs typeface="+mj-cs"/>
        </a:defRPr>
      </a:lvl1pPr>
      <a:lvl2pPr algn="l" rtl="0" eaLnBrk="0" fontAlgn="base" hangingPunct="0">
        <a:spcBef>
          <a:spcPct val="0"/>
        </a:spcBef>
        <a:spcAft>
          <a:spcPct val="0"/>
        </a:spcAft>
        <a:defRPr sz="4400">
          <a:solidFill>
            <a:schemeClr val="bg1"/>
          </a:solidFill>
          <a:latin typeface="Trebuchet MS" pitchFamily="34" charset="0"/>
        </a:defRPr>
      </a:lvl2pPr>
      <a:lvl3pPr algn="l" rtl="0" eaLnBrk="0" fontAlgn="base" hangingPunct="0">
        <a:spcBef>
          <a:spcPct val="0"/>
        </a:spcBef>
        <a:spcAft>
          <a:spcPct val="0"/>
        </a:spcAft>
        <a:defRPr sz="4400">
          <a:solidFill>
            <a:schemeClr val="bg1"/>
          </a:solidFill>
          <a:latin typeface="Trebuchet MS" pitchFamily="34" charset="0"/>
        </a:defRPr>
      </a:lvl3pPr>
      <a:lvl4pPr algn="l" rtl="0" eaLnBrk="0" fontAlgn="base" hangingPunct="0">
        <a:spcBef>
          <a:spcPct val="0"/>
        </a:spcBef>
        <a:spcAft>
          <a:spcPct val="0"/>
        </a:spcAft>
        <a:defRPr sz="4400">
          <a:solidFill>
            <a:schemeClr val="bg1"/>
          </a:solidFill>
          <a:latin typeface="Trebuchet MS" pitchFamily="34" charset="0"/>
        </a:defRPr>
      </a:lvl4pPr>
      <a:lvl5pPr algn="l" rtl="0" eaLnBrk="0" fontAlgn="base" hangingPunct="0">
        <a:spcBef>
          <a:spcPct val="0"/>
        </a:spcBef>
        <a:spcAft>
          <a:spcPct val="0"/>
        </a:spcAft>
        <a:defRPr sz="4400">
          <a:solidFill>
            <a:schemeClr val="bg1"/>
          </a:solidFill>
          <a:latin typeface="Trebuchet MS" pitchFamily="34" charset="0"/>
        </a:defRPr>
      </a:lvl5pPr>
      <a:lvl6pPr marL="457200" algn="l" rtl="0" fontAlgn="base">
        <a:spcBef>
          <a:spcPct val="0"/>
        </a:spcBef>
        <a:spcAft>
          <a:spcPct val="0"/>
        </a:spcAft>
        <a:defRPr sz="4400">
          <a:solidFill>
            <a:schemeClr val="bg1"/>
          </a:solidFill>
          <a:latin typeface="Trebuchet MS" pitchFamily="34" charset="0"/>
        </a:defRPr>
      </a:lvl6pPr>
      <a:lvl7pPr marL="914400" algn="l" rtl="0" fontAlgn="base">
        <a:spcBef>
          <a:spcPct val="0"/>
        </a:spcBef>
        <a:spcAft>
          <a:spcPct val="0"/>
        </a:spcAft>
        <a:defRPr sz="4400">
          <a:solidFill>
            <a:schemeClr val="bg1"/>
          </a:solidFill>
          <a:latin typeface="Trebuchet MS" pitchFamily="34" charset="0"/>
        </a:defRPr>
      </a:lvl7pPr>
      <a:lvl8pPr marL="1371600" algn="l" rtl="0" fontAlgn="base">
        <a:spcBef>
          <a:spcPct val="0"/>
        </a:spcBef>
        <a:spcAft>
          <a:spcPct val="0"/>
        </a:spcAft>
        <a:defRPr sz="4400">
          <a:solidFill>
            <a:schemeClr val="bg1"/>
          </a:solidFill>
          <a:latin typeface="Trebuchet MS" pitchFamily="34" charset="0"/>
        </a:defRPr>
      </a:lvl8pPr>
      <a:lvl9pPr marL="1828800" algn="l" rtl="0" fontAlgn="base">
        <a:spcBef>
          <a:spcPct val="0"/>
        </a:spcBef>
        <a:spcAft>
          <a:spcPct val="0"/>
        </a:spcAft>
        <a:defRPr sz="4400">
          <a:solidFill>
            <a:schemeClr val="bg1"/>
          </a:solidFill>
          <a:latin typeface="Trebuchet MS" pitchFamily="34" charset="0"/>
        </a:defRPr>
      </a:lvl9pPr>
    </p:titleStyle>
    <p:bodyStyle>
      <a:lvl1pPr marL="342900" indent="-342900" algn="l" rtl="0" eaLnBrk="0" fontAlgn="base" hangingPunct="0">
        <a:spcBef>
          <a:spcPct val="20000"/>
        </a:spcBef>
        <a:spcAft>
          <a:spcPct val="0"/>
        </a:spcAft>
        <a:defRPr sz="3200">
          <a:solidFill>
            <a:schemeClr val="bg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Arial" charset="0"/>
        </a:defRPr>
      </a:lvl2pPr>
      <a:lvl3pPr marL="1143000" indent="-228600" algn="l" rtl="0" eaLnBrk="0" fontAlgn="base" hangingPunct="0">
        <a:spcBef>
          <a:spcPct val="20000"/>
        </a:spcBef>
        <a:spcAft>
          <a:spcPct val="0"/>
        </a:spcAft>
        <a:defRPr sz="2400">
          <a:solidFill>
            <a:schemeClr val="tx1"/>
          </a:solidFill>
          <a:latin typeface="Arial" charset="0"/>
        </a:defRPr>
      </a:lvl3pPr>
      <a:lvl4pPr marL="1600200" indent="-228600" algn="l" rtl="0" eaLnBrk="0" fontAlgn="base" hangingPunct="0">
        <a:spcBef>
          <a:spcPct val="20000"/>
        </a:spcBef>
        <a:spcAft>
          <a:spcPct val="0"/>
        </a:spcAft>
        <a:defRPr sz="2000">
          <a:solidFill>
            <a:schemeClr val="tx1"/>
          </a:solidFill>
          <a:latin typeface="Arial" charset="0"/>
        </a:defRPr>
      </a:lvl4pPr>
      <a:lvl5pPr marL="2057400" indent="-228600" algn="l" rtl="0" eaLnBrk="0" fontAlgn="base" hangingPunct="0">
        <a:spcBef>
          <a:spcPct val="20000"/>
        </a:spcBef>
        <a:spcAft>
          <a:spcPct val="0"/>
        </a:spcAft>
        <a:defRPr sz="2000">
          <a:solidFill>
            <a:schemeClr val="tx1"/>
          </a:solidFill>
          <a:latin typeface="Arial" charset="0"/>
        </a:defRPr>
      </a:lvl5pPr>
      <a:lvl6pPr marL="2514600" indent="-228600" algn="l" rtl="0" fontAlgn="base">
        <a:spcBef>
          <a:spcPct val="20000"/>
        </a:spcBef>
        <a:spcAft>
          <a:spcPct val="0"/>
        </a:spcAft>
        <a:defRPr sz="2000">
          <a:solidFill>
            <a:schemeClr val="tx1"/>
          </a:solidFill>
          <a:latin typeface="Arial" charset="0"/>
        </a:defRPr>
      </a:lvl6pPr>
      <a:lvl7pPr marL="2971800" indent="-228600" algn="l" rtl="0" fontAlgn="base">
        <a:spcBef>
          <a:spcPct val="20000"/>
        </a:spcBef>
        <a:spcAft>
          <a:spcPct val="0"/>
        </a:spcAft>
        <a:defRPr sz="2000">
          <a:solidFill>
            <a:schemeClr val="tx1"/>
          </a:solidFill>
          <a:latin typeface="Arial" charset="0"/>
        </a:defRPr>
      </a:lvl7pPr>
      <a:lvl8pPr marL="3429000" indent="-228600" algn="l" rtl="0" fontAlgn="base">
        <a:spcBef>
          <a:spcPct val="20000"/>
        </a:spcBef>
        <a:spcAft>
          <a:spcPct val="0"/>
        </a:spcAft>
        <a:defRPr sz="2000">
          <a:solidFill>
            <a:schemeClr val="tx1"/>
          </a:solidFill>
          <a:latin typeface="Arial" charset="0"/>
        </a:defRPr>
      </a:lvl8pPr>
      <a:lvl9pPr marL="3886200" indent="-228600" algn="l" rtl="0" fontAlgn="base">
        <a:spcBef>
          <a:spcPct val="20000"/>
        </a:spcBef>
        <a:spcAft>
          <a:spcPct val="0"/>
        </a:spcAft>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0" y="-33338"/>
            <a:ext cx="9144000" cy="5549901"/>
          </a:xfrm>
          <a:prstGeom prst="rect">
            <a:avLst/>
          </a:prstGeom>
          <a:solidFill>
            <a:srgbClr val="E2014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15" name="Rectangle 3"/>
          <p:cNvSpPr>
            <a:spLocks noGrp="1" noChangeArrowheads="1"/>
          </p:cNvSpPr>
          <p:nvPr>
            <p:ph type="title"/>
          </p:nvPr>
        </p:nvSpPr>
        <p:spPr bwMode="auto">
          <a:xfrm>
            <a:off x="900113" y="274638"/>
            <a:ext cx="7786687" cy="185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Thank you</a:t>
            </a:r>
          </a:p>
        </p:txBody>
      </p:sp>
      <p:sp>
        <p:nvSpPr>
          <p:cNvPr id="13316" name="Rectangle 4"/>
          <p:cNvSpPr>
            <a:spLocks noGrp="1" noChangeArrowheads="1"/>
          </p:cNvSpPr>
          <p:nvPr>
            <p:ph type="body" idx="1"/>
          </p:nvPr>
        </p:nvSpPr>
        <p:spPr bwMode="auto">
          <a:xfrm>
            <a:off x="900113" y="2278063"/>
            <a:ext cx="7786687"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p:txBody>
      </p:sp>
      <p:sp>
        <p:nvSpPr>
          <p:cNvPr id="136197" name="Rectangle 5"/>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5D32D5EB-CD7B-414F-A364-A2564F7CB926}" type="slidenum">
              <a:rPr lang="en-GB"/>
              <a:pPr>
                <a:defRPr/>
              </a:pPr>
              <a:t>‹#›</a:t>
            </a:fld>
            <a:endParaRPr lang="en-GB"/>
          </a:p>
        </p:txBody>
      </p:sp>
      <p:pic>
        <p:nvPicPr>
          <p:cNvPr id="13318" name="Picture 6" descr="practical_action_logo_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94488" y="5588000"/>
            <a:ext cx="24384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319" name="Group 7"/>
          <p:cNvGrpSpPr>
            <a:grpSpLocks/>
          </p:cNvGrpSpPr>
          <p:nvPr/>
        </p:nvGrpSpPr>
        <p:grpSpPr bwMode="auto">
          <a:xfrm>
            <a:off x="900113" y="4292600"/>
            <a:ext cx="2244725" cy="549275"/>
            <a:chOff x="2555776" y="3137514"/>
            <a:chExt cx="2243985" cy="549240"/>
          </a:xfrm>
        </p:grpSpPr>
        <p:pic>
          <p:nvPicPr>
            <p:cNvPr id="13320" name="Picture 1">
              <a:hlinkClick r:id="rId14"/>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555776"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2">
              <a:hlinkClick r:id="rId16"/>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4380661"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2" name="Picture 3">
              <a:hlinkClick r:id="rId18"/>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010011" y="3143828"/>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3" name="Picture 4">
              <a:hlinkClick r:id="rId20"/>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3930576" y="3137514"/>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4" name="Picture 5">
              <a:hlinkClick r:id="rId22"/>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3483132"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rtl="0" eaLnBrk="0" fontAlgn="base" hangingPunct="0">
        <a:spcBef>
          <a:spcPct val="0"/>
        </a:spcBef>
        <a:spcAft>
          <a:spcPct val="0"/>
        </a:spcAft>
        <a:defRPr sz="4400">
          <a:solidFill>
            <a:schemeClr val="bg1"/>
          </a:solidFill>
          <a:latin typeface="+mj-lt"/>
          <a:ea typeface="+mj-ea"/>
          <a:cs typeface="+mj-cs"/>
        </a:defRPr>
      </a:lvl1pPr>
      <a:lvl2pPr algn="l" rtl="0" eaLnBrk="0" fontAlgn="base" hangingPunct="0">
        <a:spcBef>
          <a:spcPct val="0"/>
        </a:spcBef>
        <a:spcAft>
          <a:spcPct val="0"/>
        </a:spcAft>
        <a:defRPr sz="4400">
          <a:solidFill>
            <a:schemeClr val="bg1"/>
          </a:solidFill>
          <a:latin typeface="Trebuchet MS" pitchFamily="34" charset="0"/>
        </a:defRPr>
      </a:lvl2pPr>
      <a:lvl3pPr algn="l" rtl="0" eaLnBrk="0" fontAlgn="base" hangingPunct="0">
        <a:spcBef>
          <a:spcPct val="0"/>
        </a:spcBef>
        <a:spcAft>
          <a:spcPct val="0"/>
        </a:spcAft>
        <a:defRPr sz="4400">
          <a:solidFill>
            <a:schemeClr val="bg1"/>
          </a:solidFill>
          <a:latin typeface="Trebuchet MS" pitchFamily="34" charset="0"/>
        </a:defRPr>
      </a:lvl3pPr>
      <a:lvl4pPr algn="l" rtl="0" eaLnBrk="0" fontAlgn="base" hangingPunct="0">
        <a:spcBef>
          <a:spcPct val="0"/>
        </a:spcBef>
        <a:spcAft>
          <a:spcPct val="0"/>
        </a:spcAft>
        <a:defRPr sz="4400">
          <a:solidFill>
            <a:schemeClr val="bg1"/>
          </a:solidFill>
          <a:latin typeface="Trebuchet MS" pitchFamily="34" charset="0"/>
        </a:defRPr>
      </a:lvl4pPr>
      <a:lvl5pPr algn="l" rtl="0" eaLnBrk="0" fontAlgn="base" hangingPunct="0">
        <a:spcBef>
          <a:spcPct val="0"/>
        </a:spcBef>
        <a:spcAft>
          <a:spcPct val="0"/>
        </a:spcAft>
        <a:defRPr sz="4400">
          <a:solidFill>
            <a:schemeClr val="bg1"/>
          </a:solidFill>
          <a:latin typeface="Trebuchet MS" pitchFamily="34" charset="0"/>
        </a:defRPr>
      </a:lvl5pPr>
      <a:lvl6pPr marL="457200" algn="l" rtl="0" fontAlgn="base">
        <a:spcBef>
          <a:spcPct val="0"/>
        </a:spcBef>
        <a:spcAft>
          <a:spcPct val="0"/>
        </a:spcAft>
        <a:defRPr sz="4400">
          <a:solidFill>
            <a:schemeClr val="bg1"/>
          </a:solidFill>
          <a:latin typeface="Trebuchet MS" pitchFamily="34" charset="0"/>
        </a:defRPr>
      </a:lvl6pPr>
      <a:lvl7pPr marL="914400" algn="l" rtl="0" fontAlgn="base">
        <a:spcBef>
          <a:spcPct val="0"/>
        </a:spcBef>
        <a:spcAft>
          <a:spcPct val="0"/>
        </a:spcAft>
        <a:defRPr sz="4400">
          <a:solidFill>
            <a:schemeClr val="bg1"/>
          </a:solidFill>
          <a:latin typeface="Trebuchet MS" pitchFamily="34" charset="0"/>
        </a:defRPr>
      </a:lvl7pPr>
      <a:lvl8pPr marL="1371600" algn="l" rtl="0" fontAlgn="base">
        <a:spcBef>
          <a:spcPct val="0"/>
        </a:spcBef>
        <a:spcAft>
          <a:spcPct val="0"/>
        </a:spcAft>
        <a:defRPr sz="4400">
          <a:solidFill>
            <a:schemeClr val="bg1"/>
          </a:solidFill>
          <a:latin typeface="Trebuchet MS" pitchFamily="34" charset="0"/>
        </a:defRPr>
      </a:lvl8pPr>
      <a:lvl9pPr marL="1828800" algn="l" rtl="0" fontAlgn="base">
        <a:spcBef>
          <a:spcPct val="0"/>
        </a:spcBef>
        <a:spcAft>
          <a:spcPct val="0"/>
        </a:spcAft>
        <a:defRPr sz="4400">
          <a:solidFill>
            <a:schemeClr val="bg1"/>
          </a:solidFill>
          <a:latin typeface="Trebuchet MS" pitchFamily="34" charset="0"/>
        </a:defRPr>
      </a:lvl9pPr>
    </p:titleStyle>
    <p:bodyStyle>
      <a:lvl1pPr marL="342900" indent="-342900" algn="l" rtl="0" eaLnBrk="0" fontAlgn="base" hangingPunct="0">
        <a:spcBef>
          <a:spcPct val="20000"/>
        </a:spcBef>
        <a:spcAft>
          <a:spcPct val="0"/>
        </a:spcAft>
        <a:defRPr sz="3200">
          <a:solidFill>
            <a:schemeClr val="bg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Arial" charset="0"/>
        </a:defRPr>
      </a:lvl2pPr>
      <a:lvl3pPr marL="1143000" indent="-228600" algn="l" rtl="0" eaLnBrk="0" fontAlgn="base" hangingPunct="0">
        <a:spcBef>
          <a:spcPct val="20000"/>
        </a:spcBef>
        <a:spcAft>
          <a:spcPct val="0"/>
        </a:spcAft>
        <a:defRPr sz="2400">
          <a:solidFill>
            <a:schemeClr val="tx1"/>
          </a:solidFill>
          <a:latin typeface="Arial" charset="0"/>
        </a:defRPr>
      </a:lvl3pPr>
      <a:lvl4pPr marL="1600200" indent="-228600" algn="l" rtl="0" eaLnBrk="0" fontAlgn="base" hangingPunct="0">
        <a:spcBef>
          <a:spcPct val="20000"/>
        </a:spcBef>
        <a:spcAft>
          <a:spcPct val="0"/>
        </a:spcAft>
        <a:defRPr sz="2000">
          <a:solidFill>
            <a:schemeClr val="tx1"/>
          </a:solidFill>
          <a:latin typeface="Arial" charset="0"/>
        </a:defRPr>
      </a:lvl4pPr>
      <a:lvl5pPr marL="2057400" indent="-228600" algn="l" rtl="0" eaLnBrk="0" fontAlgn="base" hangingPunct="0">
        <a:spcBef>
          <a:spcPct val="20000"/>
        </a:spcBef>
        <a:spcAft>
          <a:spcPct val="0"/>
        </a:spcAft>
        <a:defRPr sz="2000">
          <a:solidFill>
            <a:schemeClr val="tx1"/>
          </a:solidFill>
          <a:latin typeface="Arial" charset="0"/>
        </a:defRPr>
      </a:lvl5pPr>
      <a:lvl6pPr marL="2514600" indent="-228600" algn="l" rtl="0" fontAlgn="base">
        <a:spcBef>
          <a:spcPct val="20000"/>
        </a:spcBef>
        <a:spcAft>
          <a:spcPct val="0"/>
        </a:spcAft>
        <a:defRPr sz="2000">
          <a:solidFill>
            <a:schemeClr val="tx1"/>
          </a:solidFill>
          <a:latin typeface="Arial" charset="0"/>
        </a:defRPr>
      </a:lvl6pPr>
      <a:lvl7pPr marL="2971800" indent="-228600" algn="l" rtl="0" fontAlgn="base">
        <a:spcBef>
          <a:spcPct val="20000"/>
        </a:spcBef>
        <a:spcAft>
          <a:spcPct val="0"/>
        </a:spcAft>
        <a:defRPr sz="2000">
          <a:solidFill>
            <a:schemeClr val="tx1"/>
          </a:solidFill>
          <a:latin typeface="Arial" charset="0"/>
        </a:defRPr>
      </a:lvl7pPr>
      <a:lvl8pPr marL="3429000" indent="-228600" algn="l" rtl="0" fontAlgn="base">
        <a:spcBef>
          <a:spcPct val="20000"/>
        </a:spcBef>
        <a:spcAft>
          <a:spcPct val="0"/>
        </a:spcAft>
        <a:defRPr sz="2000">
          <a:solidFill>
            <a:schemeClr val="tx1"/>
          </a:solidFill>
          <a:latin typeface="Arial" charset="0"/>
        </a:defRPr>
      </a:lvl8pPr>
      <a:lvl9pPr marL="3886200" indent="-228600" algn="l" rtl="0" fontAlgn="base">
        <a:spcBef>
          <a:spcPct val="20000"/>
        </a:spcBef>
        <a:spcAft>
          <a:spcPct val="0"/>
        </a:spcAft>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0" y="-33338"/>
            <a:ext cx="9144000" cy="5549901"/>
          </a:xfrm>
          <a:prstGeom prst="rect">
            <a:avLst/>
          </a:prstGeom>
          <a:solidFill>
            <a:srgbClr val="008E8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339" name="Rectangle 3"/>
          <p:cNvSpPr>
            <a:spLocks noGrp="1" noChangeArrowheads="1"/>
          </p:cNvSpPr>
          <p:nvPr>
            <p:ph type="title"/>
          </p:nvPr>
        </p:nvSpPr>
        <p:spPr bwMode="auto">
          <a:xfrm>
            <a:off x="900113" y="274638"/>
            <a:ext cx="7786687" cy="185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Thank you</a:t>
            </a:r>
          </a:p>
        </p:txBody>
      </p:sp>
      <p:sp>
        <p:nvSpPr>
          <p:cNvPr id="14340" name="Rectangle 4"/>
          <p:cNvSpPr>
            <a:spLocks noGrp="1" noChangeArrowheads="1"/>
          </p:cNvSpPr>
          <p:nvPr>
            <p:ph type="body" idx="1"/>
          </p:nvPr>
        </p:nvSpPr>
        <p:spPr bwMode="auto">
          <a:xfrm>
            <a:off x="900113" y="2278063"/>
            <a:ext cx="7786687" cy="165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p:txBody>
      </p:sp>
      <p:sp>
        <p:nvSpPr>
          <p:cNvPr id="138245" name="Rectangle 5"/>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1CF73F6D-D089-4063-AC00-2634DC192742}" type="slidenum">
              <a:rPr lang="en-GB"/>
              <a:pPr>
                <a:defRPr/>
              </a:pPr>
              <a:t>‹#›</a:t>
            </a:fld>
            <a:endParaRPr lang="en-GB"/>
          </a:p>
        </p:txBody>
      </p:sp>
      <p:pic>
        <p:nvPicPr>
          <p:cNvPr id="14342" name="Picture 6" descr="practical_action_logo_3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94488" y="5588000"/>
            <a:ext cx="24384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3" name="Group 7"/>
          <p:cNvGrpSpPr>
            <a:grpSpLocks/>
          </p:cNvGrpSpPr>
          <p:nvPr/>
        </p:nvGrpSpPr>
        <p:grpSpPr bwMode="auto">
          <a:xfrm>
            <a:off x="900113" y="4292600"/>
            <a:ext cx="2244725" cy="549275"/>
            <a:chOff x="2555776" y="3137514"/>
            <a:chExt cx="2243985" cy="549240"/>
          </a:xfrm>
        </p:grpSpPr>
        <p:pic>
          <p:nvPicPr>
            <p:cNvPr id="14344" name="Picture 1">
              <a:hlinkClick r:id="rId14"/>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555776"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2">
              <a:hlinkClick r:id="rId16"/>
            </p:cNvPr>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4380661"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3">
              <a:hlinkClick r:id="rId18"/>
            </p:cNvPr>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010011" y="3143828"/>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4">
              <a:hlinkClick r:id="rId20"/>
            </p:cNvPr>
            <p:cNvPicPr>
              <a:picLocks noChangeAspect="1"/>
            </p:cNvPicPr>
            <p:nvPr/>
          </p:nvPicPr>
          <p:blipFill>
            <a:blip r:embed="rId21">
              <a:extLst>
                <a:ext uri="{28A0092B-C50C-407E-A947-70E740481C1C}">
                  <a14:useLocalDpi xmlns:a14="http://schemas.microsoft.com/office/drawing/2010/main" val="0"/>
                </a:ext>
              </a:extLst>
            </a:blip>
            <a:srcRect/>
            <a:stretch>
              <a:fillRect/>
            </a:stretch>
          </p:blipFill>
          <p:spPr bwMode="auto">
            <a:xfrm>
              <a:off x="3930576" y="3137514"/>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5">
              <a:hlinkClick r:id="rId22"/>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3483132" y="3143829"/>
              <a:ext cx="419100"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p:txStyles>
    <p:titleStyle>
      <a:lvl1pPr algn="l" rtl="0" eaLnBrk="0" fontAlgn="base" hangingPunct="0">
        <a:spcBef>
          <a:spcPct val="0"/>
        </a:spcBef>
        <a:spcAft>
          <a:spcPct val="0"/>
        </a:spcAft>
        <a:defRPr sz="4400">
          <a:solidFill>
            <a:schemeClr val="bg1"/>
          </a:solidFill>
          <a:latin typeface="+mj-lt"/>
          <a:ea typeface="+mj-ea"/>
          <a:cs typeface="+mj-cs"/>
        </a:defRPr>
      </a:lvl1pPr>
      <a:lvl2pPr algn="l" rtl="0" eaLnBrk="0" fontAlgn="base" hangingPunct="0">
        <a:spcBef>
          <a:spcPct val="0"/>
        </a:spcBef>
        <a:spcAft>
          <a:spcPct val="0"/>
        </a:spcAft>
        <a:defRPr sz="4400">
          <a:solidFill>
            <a:schemeClr val="bg1"/>
          </a:solidFill>
          <a:latin typeface="Trebuchet MS" pitchFamily="34" charset="0"/>
        </a:defRPr>
      </a:lvl2pPr>
      <a:lvl3pPr algn="l" rtl="0" eaLnBrk="0" fontAlgn="base" hangingPunct="0">
        <a:spcBef>
          <a:spcPct val="0"/>
        </a:spcBef>
        <a:spcAft>
          <a:spcPct val="0"/>
        </a:spcAft>
        <a:defRPr sz="4400">
          <a:solidFill>
            <a:schemeClr val="bg1"/>
          </a:solidFill>
          <a:latin typeface="Trebuchet MS" pitchFamily="34" charset="0"/>
        </a:defRPr>
      </a:lvl3pPr>
      <a:lvl4pPr algn="l" rtl="0" eaLnBrk="0" fontAlgn="base" hangingPunct="0">
        <a:spcBef>
          <a:spcPct val="0"/>
        </a:spcBef>
        <a:spcAft>
          <a:spcPct val="0"/>
        </a:spcAft>
        <a:defRPr sz="4400">
          <a:solidFill>
            <a:schemeClr val="bg1"/>
          </a:solidFill>
          <a:latin typeface="Trebuchet MS" pitchFamily="34" charset="0"/>
        </a:defRPr>
      </a:lvl4pPr>
      <a:lvl5pPr algn="l" rtl="0" eaLnBrk="0" fontAlgn="base" hangingPunct="0">
        <a:spcBef>
          <a:spcPct val="0"/>
        </a:spcBef>
        <a:spcAft>
          <a:spcPct val="0"/>
        </a:spcAft>
        <a:defRPr sz="4400">
          <a:solidFill>
            <a:schemeClr val="bg1"/>
          </a:solidFill>
          <a:latin typeface="Trebuchet MS" pitchFamily="34" charset="0"/>
        </a:defRPr>
      </a:lvl5pPr>
      <a:lvl6pPr marL="457200" algn="l" rtl="0" fontAlgn="base">
        <a:spcBef>
          <a:spcPct val="0"/>
        </a:spcBef>
        <a:spcAft>
          <a:spcPct val="0"/>
        </a:spcAft>
        <a:defRPr sz="4400">
          <a:solidFill>
            <a:schemeClr val="bg1"/>
          </a:solidFill>
          <a:latin typeface="Trebuchet MS" pitchFamily="34" charset="0"/>
        </a:defRPr>
      </a:lvl6pPr>
      <a:lvl7pPr marL="914400" algn="l" rtl="0" fontAlgn="base">
        <a:spcBef>
          <a:spcPct val="0"/>
        </a:spcBef>
        <a:spcAft>
          <a:spcPct val="0"/>
        </a:spcAft>
        <a:defRPr sz="4400">
          <a:solidFill>
            <a:schemeClr val="bg1"/>
          </a:solidFill>
          <a:latin typeface="Trebuchet MS" pitchFamily="34" charset="0"/>
        </a:defRPr>
      </a:lvl7pPr>
      <a:lvl8pPr marL="1371600" algn="l" rtl="0" fontAlgn="base">
        <a:spcBef>
          <a:spcPct val="0"/>
        </a:spcBef>
        <a:spcAft>
          <a:spcPct val="0"/>
        </a:spcAft>
        <a:defRPr sz="4400">
          <a:solidFill>
            <a:schemeClr val="bg1"/>
          </a:solidFill>
          <a:latin typeface="Trebuchet MS" pitchFamily="34" charset="0"/>
        </a:defRPr>
      </a:lvl8pPr>
      <a:lvl9pPr marL="1828800" algn="l" rtl="0" fontAlgn="base">
        <a:spcBef>
          <a:spcPct val="0"/>
        </a:spcBef>
        <a:spcAft>
          <a:spcPct val="0"/>
        </a:spcAft>
        <a:defRPr sz="4400">
          <a:solidFill>
            <a:schemeClr val="bg1"/>
          </a:solidFill>
          <a:latin typeface="Trebuchet MS" pitchFamily="34" charset="0"/>
        </a:defRPr>
      </a:lvl9pPr>
    </p:titleStyle>
    <p:bodyStyle>
      <a:lvl1pPr marL="342900" indent="-342900" algn="l" rtl="0" eaLnBrk="0" fontAlgn="base" hangingPunct="0">
        <a:spcBef>
          <a:spcPct val="20000"/>
        </a:spcBef>
        <a:spcAft>
          <a:spcPct val="0"/>
        </a:spcAft>
        <a:defRPr sz="3200">
          <a:solidFill>
            <a:schemeClr val="bg1"/>
          </a:solidFill>
          <a:latin typeface="+mn-lt"/>
          <a:ea typeface="+mn-ea"/>
          <a:cs typeface="+mn-cs"/>
        </a:defRPr>
      </a:lvl1pPr>
      <a:lvl2pPr marL="742950" indent="-285750" algn="l" rtl="0" eaLnBrk="0" fontAlgn="base" hangingPunct="0">
        <a:spcBef>
          <a:spcPct val="20000"/>
        </a:spcBef>
        <a:spcAft>
          <a:spcPct val="0"/>
        </a:spcAft>
        <a:defRPr sz="2800">
          <a:solidFill>
            <a:schemeClr val="tx1"/>
          </a:solidFill>
          <a:latin typeface="Arial" charset="0"/>
        </a:defRPr>
      </a:lvl2pPr>
      <a:lvl3pPr marL="1143000" indent="-228600" algn="l" rtl="0" eaLnBrk="0" fontAlgn="base" hangingPunct="0">
        <a:spcBef>
          <a:spcPct val="20000"/>
        </a:spcBef>
        <a:spcAft>
          <a:spcPct val="0"/>
        </a:spcAft>
        <a:defRPr sz="2400">
          <a:solidFill>
            <a:schemeClr val="tx1"/>
          </a:solidFill>
          <a:latin typeface="Arial" charset="0"/>
        </a:defRPr>
      </a:lvl3pPr>
      <a:lvl4pPr marL="1600200" indent="-228600" algn="l" rtl="0" eaLnBrk="0" fontAlgn="base" hangingPunct="0">
        <a:spcBef>
          <a:spcPct val="20000"/>
        </a:spcBef>
        <a:spcAft>
          <a:spcPct val="0"/>
        </a:spcAft>
        <a:defRPr sz="2000">
          <a:solidFill>
            <a:schemeClr val="tx1"/>
          </a:solidFill>
          <a:latin typeface="Arial" charset="0"/>
        </a:defRPr>
      </a:lvl4pPr>
      <a:lvl5pPr marL="2057400" indent="-228600" algn="l" rtl="0" eaLnBrk="0" fontAlgn="base" hangingPunct="0">
        <a:spcBef>
          <a:spcPct val="20000"/>
        </a:spcBef>
        <a:spcAft>
          <a:spcPct val="0"/>
        </a:spcAft>
        <a:defRPr sz="2000">
          <a:solidFill>
            <a:schemeClr val="tx1"/>
          </a:solidFill>
          <a:latin typeface="Arial" charset="0"/>
        </a:defRPr>
      </a:lvl5pPr>
      <a:lvl6pPr marL="2514600" indent="-228600" algn="l" rtl="0" fontAlgn="base">
        <a:spcBef>
          <a:spcPct val="20000"/>
        </a:spcBef>
        <a:spcAft>
          <a:spcPct val="0"/>
        </a:spcAft>
        <a:defRPr sz="2000">
          <a:solidFill>
            <a:schemeClr val="tx1"/>
          </a:solidFill>
          <a:latin typeface="Arial" charset="0"/>
        </a:defRPr>
      </a:lvl6pPr>
      <a:lvl7pPr marL="2971800" indent="-228600" algn="l" rtl="0" fontAlgn="base">
        <a:spcBef>
          <a:spcPct val="20000"/>
        </a:spcBef>
        <a:spcAft>
          <a:spcPct val="0"/>
        </a:spcAft>
        <a:defRPr sz="2000">
          <a:solidFill>
            <a:schemeClr val="tx1"/>
          </a:solidFill>
          <a:latin typeface="Arial" charset="0"/>
        </a:defRPr>
      </a:lvl7pPr>
      <a:lvl8pPr marL="3429000" indent="-228600" algn="l" rtl="0" fontAlgn="base">
        <a:spcBef>
          <a:spcPct val="20000"/>
        </a:spcBef>
        <a:spcAft>
          <a:spcPct val="0"/>
        </a:spcAft>
        <a:defRPr sz="2000">
          <a:solidFill>
            <a:schemeClr val="tx1"/>
          </a:solidFill>
          <a:latin typeface="Arial" charset="0"/>
        </a:defRPr>
      </a:lvl8pPr>
      <a:lvl9pPr marL="3886200" indent="-228600" algn="l" rtl="0" fontAlgn="base">
        <a:spcBef>
          <a:spcPct val="20000"/>
        </a:spcBef>
        <a:spcAft>
          <a:spcPct val="0"/>
        </a:spcAft>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7.emf"/><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81.xml"/></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91.xml"/></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91.xml"/><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91.xml"/><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6.xml"/><Relationship Id="rId1" Type="http://schemas.openxmlformats.org/officeDocument/2006/relationships/slideLayout" Target="../slideLayouts/slideLayout91.xml"/><Relationship Id="rId6" Type="http://schemas.openxmlformats.org/officeDocument/2006/relationships/image" Target="../media/image29.gif"/><Relationship Id="rId5" Type="http://schemas.openxmlformats.org/officeDocument/2006/relationships/image" Target="../media/image28.jpeg"/><Relationship Id="rId4" Type="http://schemas.openxmlformats.org/officeDocument/2006/relationships/image" Target="../media/image27.jpeg"/></Relationships>
</file>

<file path=ppt/slides/_rels/slide7.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7.png"/><Relationship Id="rId3" Type="http://schemas.openxmlformats.org/officeDocument/2006/relationships/image" Target="../media/image31.png"/><Relationship Id="rId7" Type="http://schemas.microsoft.com/office/2007/relationships/hdphoto" Target="../media/hdphoto2.wdp"/><Relationship Id="rId12" Type="http://schemas.openxmlformats.org/officeDocument/2006/relationships/image" Target="../media/image36.png"/><Relationship Id="rId2" Type="http://schemas.openxmlformats.org/officeDocument/2006/relationships/notesSlide" Target="../notesSlides/notesSlide7.xml"/><Relationship Id="rId16" Type="http://schemas.microsoft.com/office/2007/relationships/hdphoto" Target="../media/hdphoto6.wdp"/><Relationship Id="rId1" Type="http://schemas.openxmlformats.org/officeDocument/2006/relationships/slideLayout" Target="../slideLayouts/slideLayout91.xml"/><Relationship Id="rId6" Type="http://schemas.openxmlformats.org/officeDocument/2006/relationships/image" Target="../media/image33.png"/><Relationship Id="rId11" Type="http://schemas.microsoft.com/office/2007/relationships/hdphoto" Target="../media/hdphoto4.wdp"/><Relationship Id="rId5" Type="http://schemas.openxmlformats.org/officeDocument/2006/relationships/image" Target="../media/image32.jpeg"/><Relationship Id="rId15" Type="http://schemas.openxmlformats.org/officeDocument/2006/relationships/image" Target="../media/image38.png"/><Relationship Id="rId10" Type="http://schemas.openxmlformats.org/officeDocument/2006/relationships/image" Target="../media/image35.png"/><Relationship Id="rId4" Type="http://schemas.microsoft.com/office/2007/relationships/hdphoto" Target="../media/hdphoto1.wdp"/><Relationship Id="rId9" Type="http://schemas.microsoft.com/office/2007/relationships/hdphoto" Target="../media/hdphoto3.wdp"/><Relationship Id="rId14" Type="http://schemas.microsoft.com/office/2007/relationships/hdphoto" Target="../media/hdphoto5.wdp"/></Relationships>
</file>

<file path=ppt/slides/_rels/slide8.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3" Type="http://schemas.openxmlformats.org/officeDocument/2006/relationships/image" Target="../media/image33.png"/><Relationship Id="rId7" Type="http://schemas.microsoft.com/office/2007/relationships/hdphoto" Target="../media/hdphoto1.wdp"/><Relationship Id="rId12" Type="http://schemas.microsoft.com/office/2007/relationships/hdphoto" Target="../media/hdphoto5.wdp"/><Relationship Id="rId2" Type="http://schemas.openxmlformats.org/officeDocument/2006/relationships/image" Target="../media/image32.jpeg"/><Relationship Id="rId1" Type="http://schemas.openxmlformats.org/officeDocument/2006/relationships/slideLayout" Target="../slideLayouts/slideLayout91.xml"/><Relationship Id="rId6" Type="http://schemas.openxmlformats.org/officeDocument/2006/relationships/image" Target="../media/image31.png"/><Relationship Id="rId11" Type="http://schemas.openxmlformats.org/officeDocument/2006/relationships/image" Target="../media/image37.png"/><Relationship Id="rId5" Type="http://schemas.openxmlformats.org/officeDocument/2006/relationships/image" Target="../media/image39.png"/><Relationship Id="rId10" Type="http://schemas.openxmlformats.org/officeDocument/2006/relationships/image" Target="../media/image36.png"/><Relationship Id="rId4" Type="http://schemas.microsoft.com/office/2007/relationships/hdphoto" Target="../media/hdphoto2.wdp"/><Relationship Id="rId9" Type="http://schemas.microsoft.com/office/2007/relationships/hdphoto" Target="../media/hdphoto4.wdp"/><Relationship Id="rId14" Type="http://schemas.microsoft.com/office/2007/relationships/hdphoto" Target="../media/hdphoto6.wdp"/></Relationships>
</file>

<file path=ppt/slides/_rels/slide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41.jpeg"/><Relationship Id="rId7" Type="http://schemas.microsoft.com/office/2007/relationships/hdphoto" Target="../media/hdphoto6.wdp"/><Relationship Id="rId2" Type="http://schemas.openxmlformats.org/officeDocument/2006/relationships/image" Target="../media/image40.jpeg"/><Relationship Id="rId1" Type="http://schemas.openxmlformats.org/officeDocument/2006/relationships/slideLayout" Target="../slideLayouts/slideLayout91.xml"/><Relationship Id="rId6" Type="http://schemas.openxmlformats.org/officeDocument/2006/relationships/image" Target="../media/image38.png"/><Relationship Id="rId5" Type="http://schemas.openxmlformats.org/officeDocument/2006/relationships/image" Target="../media/image43.jpeg"/><Relationship Id="rId10" Type="http://schemas.openxmlformats.org/officeDocument/2006/relationships/image" Target="../media/image32.jpeg"/><Relationship Id="rId4" Type="http://schemas.openxmlformats.org/officeDocument/2006/relationships/image" Target="../media/image42.jpeg"/><Relationship Id="rId9" Type="http://schemas.openxmlformats.org/officeDocument/2006/relationships/image" Target="../media/image29.gif"/></Relationships>
</file>

<file path=ppt/slides/_rels/slide1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8.xml"/><Relationship Id="rId1" Type="http://schemas.openxmlformats.org/officeDocument/2006/relationships/slideLayout" Target="../slideLayouts/slideLayout91.xml"/><Relationship Id="rId4" Type="http://schemas.openxmlformats.org/officeDocument/2006/relationships/image" Target="../media/image46.png"/></Relationships>
</file>

<file path=ppt/slides/_rels/slide1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9.xml"/><Relationship Id="rId1" Type="http://schemas.openxmlformats.org/officeDocument/2006/relationships/slideLayout" Target="../slideLayouts/slideLayout9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1.xml"/></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1.xml"/><Relationship Id="rId1" Type="http://schemas.openxmlformats.org/officeDocument/2006/relationships/slideLayout" Target="../slideLayouts/slideLayout91.xml"/><Relationship Id="rId5" Type="http://schemas.openxmlformats.org/officeDocument/2006/relationships/image" Target="../media/image50.jpeg"/><Relationship Id="rId4" Type="http://schemas.openxmlformats.org/officeDocument/2006/relationships/image" Target="../media/image49.png"/></Relationships>
</file>

<file path=ppt/slides/_rels/slide1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2.xml"/><Relationship Id="rId1" Type="http://schemas.openxmlformats.org/officeDocument/2006/relationships/slideLayout" Target="../slideLayouts/slideLayout91.xml"/></Relationships>
</file>

<file path=ppt/slides/_rels/slide15.xml.rels><?xml version="1.0" encoding="UTF-8" standalone="yes"?>
<Relationships xmlns="http://schemas.openxmlformats.org/package/2006/relationships"><Relationship Id="rId3" Type="http://schemas.openxmlformats.org/officeDocument/2006/relationships/hyperlink" Target="http://practicalpresents.org/" TargetMode="External"/><Relationship Id="rId2" Type="http://schemas.openxmlformats.org/officeDocument/2006/relationships/notesSlide" Target="../notesSlides/notesSlide13.xml"/><Relationship Id="rId1" Type="http://schemas.openxmlformats.org/officeDocument/2006/relationships/slideLayout" Target="../slideLayouts/slideLayout91.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hyperlink" Target="http://www.practicalaction.org/CREST" TargetMode="External"/><Relationship Id="rId2" Type="http://schemas.openxmlformats.org/officeDocument/2006/relationships/notesSlide" Target="../notesSlides/notesSlide14.xml"/><Relationship Id="rId1" Type="http://schemas.openxmlformats.org/officeDocument/2006/relationships/slideLayout" Target="../slideLayouts/slideLayout8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4.xml"/><Relationship Id="rId6" Type="http://schemas.openxmlformats.org/officeDocument/2006/relationships/image" Target="../media/image53.PNG"/><Relationship Id="rId5" Type="http://schemas.openxmlformats.org/officeDocument/2006/relationships/image" Target="../media/image7.emf"/><Relationship Id="rId4" Type="http://schemas.openxmlformats.org/officeDocument/2006/relationships/image" Target="../media/image5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Placeholder 1"/>
          <p:cNvSpPr txBox="1">
            <a:spLocks/>
          </p:cNvSpPr>
          <p:nvPr/>
        </p:nvSpPr>
        <p:spPr>
          <a:xfrm>
            <a:off x="457200" y="274638"/>
            <a:ext cx="8229600" cy="1143000"/>
          </a:xfrm>
          <a:prstGeom prst="rect">
            <a:avLst/>
          </a:prstGeom>
        </p:spPr>
        <p:txBody>
          <a:bodyPr vert="horz" lIns="91440" tIns="45720" rIns="91440" bIns="45720" rtlCol="0" anchor="ctr">
            <a:normAutofit/>
          </a:body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Click to edit Master title style</a:t>
            </a:r>
            <a:endParaRPr kumimoji="0" lang="en-GB" sz="4400" b="0" i="0" u="none" strike="noStrike" kern="1200" cap="none" spc="0" normalizeH="0" baseline="0" noProof="0">
              <a:ln>
                <a:noFill/>
              </a:ln>
              <a:solidFill>
                <a:schemeClr val="tx1"/>
              </a:solidFill>
              <a:effectLst/>
              <a:uLnTx/>
              <a:uFillTx/>
              <a:latin typeface="+mj-lt"/>
              <a:ea typeface="+mj-ea"/>
              <a:cs typeface="+mj-cs"/>
            </a:endParaRPr>
          </a:p>
        </p:txBody>
      </p:sp>
      <p:sp>
        <p:nvSpPr>
          <p:cNvPr id="9" name="Slide Number Placeholder 5"/>
          <p:cNvSpPr txBox="1">
            <a:spLocks/>
          </p:cNvSpPr>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99078D73-E1D8-46D4-92A1-E9D370E2F33A}" type="slidenum">
              <a:rPr kumimoji="0" lang="en-GB"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 name="Rectangle 9"/>
          <p:cNvSpPr>
            <a:spLocks noChangeArrowheads="1"/>
          </p:cNvSpPr>
          <p:nvPr/>
        </p:nvSpPr>
        <p:spPr bwMode="auto">
          <a:xfrm>
            <a:off x="0" y="0"/>
            <a:ext cx="9144000" cy="3064360"/>
          </a:xfrm>
          <a:prstGeom prst="rect">
            <a:avLst/>
          </a:prstGeom>
          <a:solidFill>
            <a:srgbClr val="01927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 name="Rectangle 14"/>
          <p:cNvSpPr/>
          <p:nvPr/>
        </p:nvSpPr>
        <p:spPr>
          <a:xfrm>
            <a:off x="-1367721" y="5657632"/>
            <a:ext cx="10652741" cy="118268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074" name="Picture 2" descr="\\itdg-uk-data-01\user_mydocuments\brenhel\My Pictures\Wastepickers STEM challenge\IMG_5234.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538" r="22364" b="6916"/>
          <a:stretch/>
        </p:blipFill>
        <p:spPr bwMode="auto">
          <a:xfrm>
            <a:off x="5868144" y="3087411"/>
            <a:ext cx="3422501" cy="2464114"/>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itdg-uk-data-01\user_mydocuments\brenhel\My Pictures\Wastepickers STEM challenge\IMG_087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8938" t="4743" r="13670" b="8653"/>
          <a:stretch/>
        </p:blipFill>
        <p:spPr bwMode="auto">
          <a:xfrm>
            <a:off x="3025973" y="3073340"/>
            <a:ext cx="3022710" cy="249788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p:cNvPicPr/>
          <p:nvPr/>
        </p:nvPicPr>
        <p:blipFill rotWithShape="1">
          <a:blip r:embed="rId5">
            <a:extLst>
              <a:ext uri="{28A0092B-C50C-407E-A947-70E740481C1C}">
                <a14:useLocalDpi xmlns:a14="http://schemas.microsoft.com/office/drawing/2010/main" val="0"/>
              </a:ext>
            </a:extLst>
          </a:blip>
          <a:srcRect l="1" t="2130" r="32573" b="17857"/>
          <a:stretch/>
        </p:blipFill>
        <p:spPr bwMode="auto">
          <a:xfrm>
            <a:off x="-3467" y="3087410"/>
            <a:ext cx="3063299" cy="2481268"/>
          </a:xfrm>
          <a:prstGeom prst="rect">
            <a:avLst/>
          </a:prstGeom>
          <a:noFill/>
        </p:spPr>
      </p:pic>
      <p:pic>
        <p:nvPicPr>
          <p:cNvPr id="14" name="Picture 13" descr="\\itdg-uk-data-01\user_mydocuments\brenhel\My Pictures\logos\PA%20logo%20colour%20on%20white.bm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78800" y="5622504"/>
            <a:ext cx="2556792" cy="1182687"/>
          </a:xfrm>
          <a:prstGeom prst="rect">
            <a:avLst/>
          </a:prstGeom>
          <a:noFill/>
          <a:ln>
            <a:noFill/>
          </a:ln>
        </p:spPr>
      </p:pic>
      <p:sp>
        <p:nvSpPr>
          <p:cNvPr id="2" name="TextBox 1"/>
          <p:cNvSpPr txBox="1"/>
          <p:nvPr/>
        </p:nvSpPr>
        <p:spPr>
          <a:xfrm>
            <a:off x="2373678" y="2060848"/>
            <a:ext cx="6158761" cy="830997"/>
          </a:xfrm>
          <a:prstGeom prst="rect">
            <a:avLst/>
          </a:prstGeom>
          <a:noFill/>
        </p:spPr>
        <p:txBody>
          <a:bodyPr wrap="square" rtlCol="0">
            <a:spAutoFit/>
          </a:bodyPr>
          <a:lstStyle/>
          <a:p>
            <a:r>
              <a:rPr lang="en-GB" sz="2400" dirty="0" smtClean="0">
                <a:solidFill>
                  <a:srgbClr val="FE9915"/>
                </a:solidFill>
              </a:rPr>
              <a:t>A STEM and enterprise challenge to turn waste plastics into profit</a:t>
            </a:r>
            <a:endParaRPr lang="en-GB" sz="2400" dirty="0">
              <a:solidFill>
                <a:srgbClr val="FE9915"/>
              </a:solidFill>
            </a:endParaRPr>
          </a:p>
        </p:txBody>
      </p:sp>
      <p:pic>
        <p:nvPicPr>
          <p:cNvPr id="17" name="Picture 16"/>
          <p:cNvPicPr>
            <a:picLocks noChangeAspect="1"/>
          </p:cNvPicPr>
          <p:nvPr/>
        </p:nvPicPr>
        <p:blipFill rotWithShape="1">
          <a:blip r:embed="rId7"/>
          <a:srcRect t="48982" b="48703"/>
          <a:stretch/>
        </p:blipFill>
        <p:spPr>
          <a:xfrm rot="21052331">
            <a:off x="-2145224" y="661240"/>
            <a:ext cx="6592667" cy="1572125"/>
          </a:xfrm>
          <a:prstGeom prst="rect">
            <a:avLst/>
          </a:prstGeom>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C:\Users\brenhel\AppData\Local\Microsoft\Windows\Temporary Internet Files\Content.Word\24409.jpg"/>
          <p:cNvPicPr/>
          <p:nvPr/>
        </p:nvPicPr>
        <p:blipFill rotWithShape="1">
          <a:blip r:embed="rId3" cstate="print">
            <a:extLst>
              <a:ext uri="{28A0092B-C50C-407E-A947-70E740481C1C}">
                <a14:useLocalDpi xmlns:a14="http://schemas.microsoft.com/office/drawing/2010/main" val="0"/>
              </a:ext>
            </a:extLst>
          </a:blip>
          <a:srcRect t="10821" r="-166"/>
          <a:stretch/>
        </p:blipFill>
        <p:spPr bwMode="auto">
          <a:xfrm>
            <a:off x="6858000" y="1143000"/>
            <a:ext cx="2123254" cy="3209141"/>
          </a:xfrm>
          <a:prstGeom prst="round2DiagRect">
            <a:avLst/>
          </a:prstGeom>
          <a:noFill/>
          <a:ln>
            <a:noFill/>
          </a:ln>
          <a:extLst>
            <a:ext uri="{53640926-AAD7-44D8-BBD7-CCE9431645EC}">
              <a14:shadowObscured xmlns:a14="http://schemas.microsoft.com/office/drawing/2010/main"/>
            </a:ext>
          </a:extLst>
        </p:spPr>
      </p:pic>
      <p:sp>
        <p:nvSpPr>
          <p:cNvPr id="11" name="Rounded Rectangle 42"/>
          <p:cNvSpPr/>
          <p:nvPr/>
        </p:nvSpPr>
        <p:spPr>
          <a:xfrm>
            <a:off x="1396039" y="2507712"/>
            <a:ext cx="4687982" cy="347306"/>
          </a:xfrm>
          <a:prstGeom prst="roundRect">
            <a:avLst>
              <a:gd name="adj" fmla="val 50000"/>
            </a:avLst>
          </a:prstGeom>
          <a:solidFill>
            <a:srgbClr val="FFFFFF">
              <a:alpha val="66000"/>
            </a:srgbClr>
          </a:solidFill>
          <a:ln>
            <a:solidFill>
              <a:srgbClr val="FE9915"/>
            </a:solidFill>
          </a:ln>
        </p:spPr>
        <p:style>
          <a:lnRef idx="2">
            <a:schemeClr val="accent1">
              <a:shade val="50000"/>
            </a:schemeClr>
          </a:lnRef>
          <a:fillRef idx="1">
            <a:schemeClr val="accent1"/>
          </a:fillRef>
          <a:effectRef idx="0">
            <a:schemeClr val="accent1"/>
          </a:effectRef>
          <a:fontRef idx="minor">
            <a:schemeClr val="lt1"/>
          </a:fontRef>
        </p:style>
        <p:txBody>
          <a:bodyPr wrap="none" lIns="91440" tIns="0" rIns="91440" bIns="0" rtlCol="0" anchor="ctr" anchorCtr="0"/>
          <a:lstStyle/>
          <a:p>
            <a:pPr marL="342900" lvl="0" indent="-342900" algn="ctr" eaLnBrk="0" hangingPunct="0">
              <a:lnSpc>
                <a:spcPct val="115000"/>
              </a:lnSpc>
              <a:spcBef>
                <a:spcPct val="20000"/>
              </a:spcBef>
              <a:spcAft>
                <a:spcPts val="1000"/>
              </a:spcAft>
              <a:defRPr/>
            </a:pPr>
            <a:r>
              <a:rPr lang="en-GB" sz="1600" kern="0" dirty="0">
                <a:solidFill>
                  <a:schemeClr val="tx1">
                    <a:lumMod val="65000"/>
                    <a:lumOff val="35000"/>
                  </a:schemeClr>
                </a:solidFill>
                <a:latin typeface="Arial"/>
                <a:ea typeface="Calibri"/>
                <a:cs typeface="Arial"/>
              </a:rPr>
              <a:t>What do you see?</a:t>
            </a:r>
          </a:p>
        </p:txBody>
      </p:sp>
      <p:cxnSp>
        <p:nvCxnSpPr>
          <p:cNvPr id="12" name="Straight Connector 11"/>
          <p:cNvCxnSpPr/>
          <p:nvPr/>
        </p:nvCxnSpPr>
        <p:spPr>
          <a:xfrm rot="5400000">
            <a:off x="3676238" y="2334769"/>
            <a:ext cx="344602" cy="1289"/>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3" name="Rounded Rectangle 42"/>
          <p:cNvSpPr/>
          <p:nvPr/>
        </p:nvSpPr>
        <p:spPr>
          <a:xfrm>
            <a:off x="827584" y="1436622"/>
            <a:ext cx="5688632" cy="838199"/>
          </a:xfrm>
          <a:prstGeom prst="roundRect">
            <a:avLst>
              <a:gd name="adj" fmla="val 50000"/>
            </a:avLst>
          </a:prstGeom>
          <a:solidFill>
            <a:srgbClr val="0192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0" rIns="91440" bIns="0" rtlCol="0" anchor="ctr" anchorCtr="0"/>
          <a:lstStyle/>
          <a:p>
            <a:pPr lvl="0" algn="ctr" defTabSz="914400" eaLnBrk="0" fontAlgn="base" hangingPunct="0">
              <a:lnSpc>
                <a:spcPct val="115000"/>
              </a:lnSpc>
              <a:spcBef>
                <a:spcPct val="20000"/>
              </a:spcBef>
              <a:spcAft>
                <a:spcPts val="400"/>
              </a:spcAft>
              <a:defRPr/>
            </a:pPr>
            <a:r>
              <a:rPr lang="en-GB" sz="1600" kern="0" dirty="0">
                <a:solidFill>
                  <a:schemeClr val="bg1"/>
                </a:solidFill>
                <a:latin typeface="Arial"/>
                <a:ea typeface="Calibri"/>
                <a:cs typeface="Arial"/>
              </a:rPr>
              <a:t>Spend a few minutes looking at the </a:t>
            </a:r>
            <a:r>
              <a:rPr lang="en-GB" sz="1600" kern="0" dirty="0" smtClean="0">
                <a:solidFill>
                  <a:schemeClr val="bg1"/>
                </a:solidFill>
                <a:latin typeface="Arial"/>
                <a:ea typeface="Calibri"/>
                <a:cs typeface="Arial"/>
              </a:rPr>
              <a:t>photographs and </a:t>
            </a:r>
            <a:r>
              <a:rPr lang="en-GB" sz="1600" kern="0" dirty="0">
                <a:solidFill>
                  <a:schemeClr val="bg1"/>
                </a:solidFill>
                <a:latin typeface="Arial"/>
                <a:ea typeface="Calibri"/>
                <a:cs typeface="Arial"/>
              </a:rPr>
              <a:t>in your groups discuss the following questions:</a:t>
            </a:r>
          </a:p>
        </p:txBody>
      </p:sp>
      <p:sp>
        <p:nvSpPr>
          <p:cNvPr id="15" name="Rounded Rectangle 42"/>
          <p:cNvSpPr/>
          <p:nvPr/>
        </p:nvSpPr>
        <p:spPr>
          <a:xfrm>
            <a:off x="1399770" y="3186167"/>
            <a:ext cx="4680520" cy="347306"/>
          </a:xfrm>
          <a:prstGeom prst="roundRect">
            <a:avLst>
              <a:gd name="adj" fmla="val 50000"/>
            </a:avLst>
          </a:prstGeom>
          <a:solidFill>
            <a:schemeClr val="bg1">
              <a:alpha val="66000"/>
            </a:schemeClr>
          </a:solidFill>
          <a:ln>
            <a:solidFill>
              <a:srgbClr val="FE9915"/>
            </a:solidFill>
          </a:ln>
        </p:spPr>
        <p:style>
          <a:lnRef idx="2">
            <a:schemeClr val="accent1">
              <a:shade val="50000"/>
            </a:schemeClr>
          </a:lnRef>
          <a:fillRef idx="1">
            <a:schemeClr val="accent1"/>
          </a:fillRef>
          <a:effectRef idx="0">
            <a:schemeClr val="accent1"/>
          </a:effectRef>
          <a:fontRef idx="minor">
            <a:schemeClr val="lt1"/>
          </a:fontRef>
        </p:style>
        <p:txBody>
          <a:bodyPr wrap="none" lIns="91440" tIns="0" rIns="91440" bIns="0" rtlCol="0" anchor="b" anchorCtr="0"/>
          <a:lstStyle/>
          <a:p>
            <a:pPr marL="342900" lvl="0" indent="-342900" algn="ctr" eaLnBrk="0" hangingPunct="0">
              <a:lnSpc>
                <a:spcPct val="115000"/>
              </a:lnSpc>
              <a:spcBef>
                <a:spcPct val="20000"/>
              </a:spcBef>
              <a:spcAft>
                <a:spcPts val="1000"/>
              </a:spcAft>
              <a:defRPr/>
            </a:pPr>
            <a:r>
              <a:rPr lang="en-GB" sz="1600" kern="0" dirty="0">
                <a:solidFill>
                  <a:schemeClr val="tx1">
                    <a:lumMod val="65000"/>
                    <a:lumOff val="35000"/>
                  </a:schemeClr>
                </a:solidFill>
                <a:latin typeface="Arial"/>
                <a:ea typeface="Calibri"/>
                <a:cs typeface="Arial"/>
              </a:rPr>
              <a:t> What does it make you think about?</a:t>
            </a:r>
          </a:p>
        </p:txBody>
      </p:sp>
      <p:cxnSp>
        <p:nvCxnSpPr>
          <p:cNvPr id="16" name="Straight Connector 15"/>
          <p:cNvCxnSpPr/>
          <p:nvPr/>
        </p:nvCxnSpPr>
        <p:spPr>
          <a:xfrm rot="5400000">
            <a:off x="3676280" y="3013181"/>
            <a:ext cx="344602" cy="1373"/>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3847895" y="3535999"/>
            <a:ext cx="0" cy="344604"/>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21" name="Rounded Rectangle 42"/>
          <p:cNvSpPr/>
          <p:nvPr/>
        </p:nvSpPr>
        <p:spPr>
          <a:xfrm>
            <a:off x="1323884" y="5140285"/>
            <a:ext cx="4832292" cy="734048"/>
          </a:xfrm>
          <a:prstGeom prst="roundRect">
            <a:avLst>
              <a:gd name="adj" fmla="val 50000"/>
            </a:avLst>
          </a:prstGeom>
          <a:solidFill>
            <a:srgbClr val="FFFFFF">
              <a:alpha val="66000"/>
            </a:srgbClr>
          </a:solidFill>
          <a:ln>
            <a:solidFill>
              <a:srgbClr val="FE9915"/>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0" rIns="91440" bIns="0" rtlCol="0" anchor="b" anchorCtr="0"/>
          <a:lstStyle/>
          <a:p>
            <a:pPr lvl="0" algn="ctr" defTabSz="914400" eaLnBrk="0" fontAlgn="base" hangingPunct="0">
              <a:lnSpc>
                <a:spcPct val="115000"/>
              </a:lnSpc>
              <a:spcBef>
                <a:spcPct val="20000"/>
              </a:spcBef>
              <a:spcAft>
                <a:spcPts val="400"/>
              </a:spcAft>
              <a:defRPr/>
            </a:pPr>
            <a:r>
              <a:rPr lang="en-GB" sz="1600" kern="0" dirty="0" smtClean="0">
                <a:solidFill>
                  <a:schemeClr val="tx1">
                    <a:lumMod val="65000"/>
                    <a:lumOff val="35000"/>
                  </a:schemeClr>
                </a:solidFill>
                <a:latin typeface="Arial"/>
                <a:ea typeface="Calibri"/>
                <a:cs typeface="Arial"/>
              </a:rPr>
              <a:t>What questions do the photographs</a:t>
            </a:r>
            <a:br>
              <a:rPr lang="en-GB" sz="1600" kern="0" dirty="0" smtClean="0">
                <a:solidFill>
                  <a:schemeClr val="tx1">
                    <a:lumMod val="65000"/>
                    <a:lumOff val="35000"/>
                  </a:schemeClr>
                </a:solidFill>
                <a:latin typeface="Arial"/>
                <a:ea typeface="Calibri"/>
                <a:cs typeface="Arial"/>
              </a:rPr>
            </a:br>
            <a:r>
              <a:rPr lang="en-GB" sz="1600" kern="0" dirty="0" smtClean="0">
                <a:solidFill>
                  <a:schemeClr val="tx1">
                    <a:lumMod val="65000"/>
                    <a:lumOff val="35000"/>
                  </a:schemeClr>
                </a:solidFill>
                <a:latin typeface="Arial"/>
                <a:ea typeface="Calibri"/>
                <a:cs typeface="Arial"/>
              </a:rPr>
              <a:t> raise for </a:t>
            </a:r>
            <a:r>
              <a:rPr lang="en-GB" sz="1600" kern="0" dirty="0">
                <a:solidFill>
                  <a:schemeClr val="tx1">
                    <a:lumMod val="65000"/>
                    <a:lumOff val="35000"/>
                  </a:schemeClr>
                </a:solidFill>
                <a:latin typeface="Arial"/>
                <a:ea typeface="Calibri"/>
                <a:cs typeface="Arial"/>
              </a:rPr>
              <a:t>you? </a:t>
            </a:r>
          </a:p>
        </p:txBody>
      </p:sp>
      <p:cxnSp>
        <p:nvCxnSpPr>
          <p:cNvPr id="22" name="Straight Connector 21"/>
          <p:cNvCxnSpPr/>
          <p:nvPr/>
        </p:nvCxnSpPr>
        <p:spPr>
          <a:xfrm>
            <a:off x="3847895" y="4581128"/>
            <a:ext cx="1" cy="559158"/>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rot="5400000">
            <a:off x="3681434" y="4392595"/>
            <a:ext cx="344602" cy="1589"/>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p:nvPr>
        </p:nvSpPr>
        <p:spPr>
          <a:xfrm>
            <a:off x="2483768" y="152401"/>
            <a:ext cx="6355431" cy="1066800"/>
          </a:xfrm>
        </p:spPr>
        <p:txBody>
          <a:bodyPr/>
          <a:lstStyle/>
          <a:p>
            <a:r>
              <a:rPr lang="en-GB" dirty="0" smtClean="0">
                <a:solidFill>
                  <a:srgbClr val="FE9915"/>
                </a:solidFill>
              </a:rPr>
              <a:t>What Do you SEE?</a:t>
            </a:r>
            <a:endParaRPr lang="en-GB" dirty="0">
              <a:solidFill>
                <a:srgbClr val="FE9915"/>
              </a:solidFill>
            </a:endParaRPr>
          </a:p>
        </p:txBody>
      </p:sp>
      <p:sp>
        <p:nvSpPr>
          <p:cNvPr id="18" name="Rounded Rectangle 42"/>
          <p:cNvSpPr/>
          <p:nvPr/>
        </p:nvSpPr>
        <p:spPr>
          <a:xfrm>
            <a:off x="1399622" y="3861048"/>
            <a:ext cx="4680521" cy="347306"/>
          </a:xfrm>
          <a:prstGeom prst="roundRect">
            <a:avLst>
              <a:gd name="adj" fmla="val 50000"/>
            </a:avLst>
          </a:prstGeom>
          <a:solidFill>
            <a:schemeClr val="bg1">
              <a:alpha val="66000"/>
            </a:schemeClr>
          </a:solidFill>
          <a:ln>
            <a:solidFill>
              <a:srgbClr val="FE9915"/>
            </a:solidFill>
          </a:ln>
        </p:spPr>
        <p:style>
          <a:lnRef idx="2">
            <a:schemeClr val="accent1">
              <a:shade val="50000"/>
            </a:schemeClr>
          </a:lnRef>
          <a:fillRef idx="1">
            <a:schemeClr val="accent1"/>
          </a:fillRef>
          <a:effectRef idx="0">
            <a:schemeClr val="accent1"/>
          </a:effectRef>
          <a:fontRef idx="minor">
            <a:schemeClr val="lt1"/>
          </a:fontRef>
        </p:style>
        <p:txBody>
          <a:bodyPr wrap="none" lIns="91440" tIns="0" rIns="91440" bIns="0" rtlCol="0" anchor="ctr" anchorCtr="0"/>
          <a:lstStyle/>
          <a:p>
            <a:pPr marL="342900" indent="-342900" algn="ctr" defTabSz="914400" eaLnBrk="0" fontAlgn="base" hangingPunct="0">
              <a:lnSpc>
                <a:spcPct val="115000"/>
              </a:lnSpc>
              <a:spcBef>
                <a:spcPct val="20000"/>
              </a:spcBef>
              <a:defRPr/>
            </a:pPr>
            <a:r>
              <a:rPr lang="en-GB" sz="1600" kern="0" dirty="0" smtClean="0">
                <a:solidFill>
                  <a:schemeClr val="tx1">
                    <a:lumMod val="65000"/>
                    <a:lumOff val="35000"/>
                  </a:schemeClr>
                </a:solidFill>
                <a:latin typeface="Arial"/>
                <a:ea typeface="Calibri"/>
                <a:cs typeface="Arial"/>
              </a:rPr>
              <a:t>    Are </a:t>
            </a:r>
            <a:r>
              <a:rPr lang="en-GB" sz="1600" kern="0" dirty="0">
                <a:solidFill>
                  <a:schemeClr val="tx1">
                    <a:lumMod val="65000"/>
                    <a:lumOff val="35000"/>
                  </a:schemeClr>
                </a:solidFill>
                <a:latin typeface="Arial"/>
                <a:ea typeface="Calibri"/>
                <a:cs typeface="Arial"/>
              </a:rPr>
              <a:t>there any problems that you </a:t>
            </a:r>
            <a:r>
              <a:rPr lang="en-GB" sz="1600" kern="0" dirty="0" smtClean="0">
                <a:solidFill>
                  <a:schemeClr val="tx1">
                    <a:lumMod val="65000"/>
                    <a:lumOff val="35000"/>
                  </a:schemeClr>
                </a:solidFill>
                <a:latin typeface="Arial"/>
                <a:ea typeface="Calibri"/>
                <a:cs typeface="Arial"/>
              </a:rPr>
              <a:t>can identify?</a:t>
            </a:r>
            <a:endParaRPr lang="en-GB" sz="1600" kern="0" dirty="0">
              <a:solidFill>
                <a:schemeClr val="tx1">
                  <a:lumMod val="65000"/>
                  <a:lumOff val="35000"/>
                </a:schemeClr>
              </a:solidFill>
              <a:latin typeface="Arial"/>
              <a:ea typeface="Calibri"/>
              <a:cs typeface="Arial"/>
            </a:endParaRPr>
          </a:p>
        </p:txBody>
      </p:sp>
      <p:sp>
        <p:nvSpPr>
          <p:cNvPr id="36" name="Rounded Rectangle 42"/>
          <p:cNvSpPr/>
          <p:nvPr/>
        </p:nvSpPr>
        <p:spPr>
          <a:xfrm>
            <a:off x="2551751" y="4509120"/>
            <a:ext cx="2621551" cy="347306"/>
          </a:xfrm>
          <a:prstGeom prst="roundRect">
            <a:avLst>
              <a:gd name="adj" fmla="val 50000"/>
            </a:avLst>
          </a:prstGeom>
          <a:solidFill>
            <a:srgbClr val="FE9915"/>
          </a:solidFill>
          <a:ln>
            <a:solidFill>
              <a:srgbClr val="019272"/>
            </a:solidFill>
          </a:ln>
        </p:spPr>
        <p:style>
          <a:lnRef idx="2">
            <a:schemeClr val="accent1">
              <a:shade val="50000"/>
            </a:schemeClr>
          </a:lnRef>
          <a:fillRef idx="1">
            <a:schemeClr val="accent1"/>
          </a:fillRef>
          <a:effectRef idx="0">
            <a:schemeClr val="accent1"/>
          </a:effectRef>
          <a:fontRef idx="minor">
            <a:schemeClr val="lt1"/>
          </a:fontRef>
        </p:style>
        <p:txBody>
          <a:bodyPr wrap="none" lIns="91440" tIns="0" rIns="91440" bIns="0" rtlCol="0" anchor="t" anchorCtr="0"/>
          <a:lstStyle/>
          <a:p>
            <a:pPr algn="ctr" fontAlgn="base"/>
            <a:r>
              <a:rPr lang="en-US" sz="1600" dirty="0" smtClean="0">
                <a:latin typeface="Arial"/>
                <a:cs typeface="Arial"/>
              </a:rPr>
              <a:t>And finally…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up)">
                                      <p:cBhvr>
                                        <p:cTn id="27" dur="500"/>
                                        <p:tgtEl>
                                          <p:spTgt spid="19"/>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up)">
                                      <p:cBhvr>
                                        <p:cTn id="31" dur="500"/>
                                        <p:tgtEl>
                                          <p:spTgt spid="18"/>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up)">
                                      <p:cBhvr>
                                        <p:cTn id="35" dur="500"/>
                                        <p:tgtEl>
                                          <p:spTgt spid="37"/>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wipe(up)">
                                      <p:cBhvr>
                                        <p:cTn id="39" dur="500"/>
                                        <p:tgtEl>
                                          <p:spTgt spid="36"/>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21" grpId="0" animBg="1"/>
      <p:bldP spid="18" grpId="0" animBg="1"/>
      <p:bldP spid="3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Straight Connector 58"/>
          <p:cNvCxnSpPr/>
          <p:nvPr/>
        </p:nvCxnSpPr>
        <p:spPr>
          <a:xfrm>
            <a:off x="3059832" y="2708920"/>
            <a:ext cx="357837" cy="186160"/>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cxnSp>
        <p:nvCxnSpPr>
          <p:cNvPr id="60" name="Straight Connector 59"/>
          <p:cNvCxnSpPr/>
          <p:nvPr/>
        </p:nvCxnSpPr>
        <p:spPr>
          <a:xfrm flipV="1">
            <a:off x="6228184" y="2708920"/>
            <a:ext cx="360040" cy="216025"/>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61" name="Slide Number Placeholder 5"/>
          <p:cNvSpPr txBox="1">
            <a:spLocks/>
          </p:cNvSpPr>
          <p:nvPr/>
        </p:nvSpPr>
        <p:spPr>
          <a:xfrm>
            <a:off x="6609844" y="6270997"/>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99078D73-E1D8-46D4-92A1-E9D370E2F33A}" type="slidenum">
              <a:rPr kumimoji="0" lang="en-GB"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4" name="Rectangle 2"/>
          <p:cNvSpPr txBox="1">
            <a:spLocks noChangeArrowheads="1"/>
          </p:cNvSpPr>
          <p:nvPr/>
        </p:nvSpPr>
        <p:spPr bwMode="auto">
          <a:xfrm>
            <a:off x="2558341" y="533400"/>
            <a:ext cx="6128458" cy="96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marL="0" marR="0" lvl="0" indent="0" defTabSz="914400" rtl="0" eaLnBrk="1" fontAlgn="base" latinLnBrk="0" hangingPunct="1">
              <a:lnSpc>
                <a:spcPts val="4000"/>
              </a:lnSpc>
              <a:spcBef>
                <a:spcPct val="0"/>
              </a:spcBef>
              <a:spcAft>
                <a:spcPct val="0"/>
              </a:spcAft>
              <a:buClrTx/>
              <a:buSzTx/>
              <a:buFontTx/>
              <a:buNone/>
              <a:tabLst/>
              <a:defRPr/>
            </a:pPr>
            <a:r>
              <a:rPr kumimoji="0" lang="en-GB" sz="2800" i="0" u="none" strike="noStrike" kern="0" cap="none" spc="0" normalizeH="0" baseline="0" noProof="0" dirty="0" smtClean="0">
                <a:ln>
                  <a:noFill/>
                </a:ln>
                <a:solidFill>
                  <a:srgbClr val="008E8F"/>
                </a:solidFill>
                <a:effectLst/>
                <a:uLnTx/>
                <a:uFillTx/>
                <a:latin typeface="Arial"/>
                <a:ea typeface="+mj-ea"/>
                <a:cs typeface="Arial"/>
              </a:rPr>
              <a:t>RUBBISH FACTS… </a:t>
            </a:r>
            <a:r>
              <a:rPr kumimoji="0" lang="en-GB" sz="2800" i="0" u="none" strike="noStrike" kern="0" cap="none" spc="0" normalizeH="0" baseline="0" noProof="0" dirty="0" smtClean="0">
                <a:ln>
                  <a:noFill/>
                </a:ln>
                <a:solidFill>
                  <a:srgbClr val="FE9915"/>
                </a:solidFill>
                <a:effectLst/>
                <a:uLnTx/>
                <a:uFillTx/>
                <a:latin typeface="Arial"/>
                <a:ea typeface="+mj-ea"/>
                <a:cs typeface="Arial"/>
              </a:rPr>
              <a:t>IN THE UK</a:t>
            </a:r>
          </a:p>
        </p:txBody>
      </p:sp>
      <p:sp>
        <p:nvSpPr>
          <p:cNvPr id="65" name="Rounded Rectangle 42"/>
          <p:cNvSpPr/>
          <p:nvPr/>
        </p:nvSpPr>
        <p:spPr>
          <a:xfrm>
            <a:off x="2142193" y="5445224"/>
            <a:ext cx="6093024" cy="858348"/>
          </a:xfrm>
          <a:prstGeom prst="roundRect">
            <a:avLst>
              <a:gd name="adj" fmla="val 2083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0" rIns="91440" bIns="0" rtlCol="0" anchor="t" anchorCtr="0"/>
          <a:lstStyle/>
          <a:p>
            <a:pPr>
              <a:lnSpc>
                <a:spcPct val="115000"/>
              </a:lnSpc>
              <a:spcAft>
                <a:spcPts val="1000"/>
              </a:spcAft>
            </a:pPr>
            <a:r>
              <a:rPr lang="en-GB" sz="2000" dirty="0" smtClean="0">
                <a:solidFill>
                  <a:srgbClr val="7F7F7F"/>
                </a:solidFill>
                <a:latin typeface="Arial" pitchFamily="34" charset="0"/>
                <a:ea typeface="Calibri"/>
                <a:cs typeface="Arial" pitchFamily="34" charset="0"/>
              </a:rPr>
              <a:t>…</a:t>
            </a:r>
            <a:r>
              <a:rPr lang="en-GB" sz="2400" dirty="0" smtClean="0">
                <a:solidFill>
                  <a:srgbClr val="7F7F7F"/>
                </a:solidFill>
                <a:latin typeface="Arial" pitchFamily="34" charset="0"/>
                <a:ea typeface="Calibri"/>
                <a:cs typeface="Arial" pitchFamily="34" charset="0"/>
              </a:rPr>
              <a:t>but waste is a not just an issue in the UK </a:t>
            </a:r>
          </a:p>
          <a:p>
            <a:pPr>
              <a:lnSpc>
                <a:spcPct val="115000"/>
              </a:lnSpc>
              <a:spcAft>
                <a:spcPts val="1000"/>
              </a:spcAft>
            </a:pPr>
            <a:endParaRPr lang="en-GB" sz="1400" dirty="0" smtClean="0">
              <a:solidFill>
                <a:srgbClr val="7F7F7F"/>
              </a:solidFill>
              <a:latin typeface="Trade Gothic"/>
              <a:ea typeface="Calibri"/>
              <a:cs typeface="Trade Gothic"/>
            </a:endParaRPr>
          </a:p>
          <a:p>
            <a:pPr>
              <a:lnSpc>
                <a:spcPct val="115000"/>
              </a:lnSpc>
              <a:spcAft>
                <a:spcPts val="1000"/>
              </a:spcAft>
            </a:pPr>
            <a:endParaRPr lang="en-GB" sz="1400" dirty="0" smtClean="0">
              <a:solidFill>
                <a:srgbClr val="7F7F7F"/>
              </a:solidFill>
              <a:latin typeface="Trade Gothic"/>
              <a:ea typeface="Calibri"/>
              <a:cs typeface="Trade Gothic"/>
            </a:endParaRPr>
          </a:p>
          <a:p>
            <a:pPr>
              <a:lnSpc>
                <a:spcPct val="130000"/>
              </a:lnSpc>
            </a:pPr>
            <a:endParaRPr lang="en-GB" sz="1400" dirty="0" smtClean="0">
              <a:solidFill>
                <a:srgbClr val="7F7F7F"/>
              </a:solidFill>
              <a:latin typeface="Trade Gothic"/>
              <a:cs typeface="Trade Gothic"/>
            </a:endParaRPr>
          </a:p>
        </p:txBody>
      </p:sp>
      <p:grpSp>
        <p:nvGrpSpPr>
          <p:cNvPr id="66" name="Group 65"/>
          <p:cNvGrpSpPr/>
          <p:nvPr/>
        </p:nvGrpSpPr>
        <p:grpSpPr>
          <a:xfrm>
            <a:off x="3328996" y="1938937"/>
            <a:ext cx="2969324" cy="2969324"/>
            <a:chOff x="2860611" y="3888676"/>
            <a:chExt cx="2969324" cy="2969324"/>
          </a:xfrm>
        </p:grpSpPr>
        <p:grpSp>
          <p:nvGrpSpPr>
            <p:cNvPr id="67" name="Group 38"/>
            <p:cNvGrpSpPr/>
            <p:nvPr/>
          </p:nvGrpSpPr>
          <p:grpSpPr>
            <a:xfrm>
              <a:off x="3111001" y="3919962"/>
              <a:ext cx="2361966" cy="2771351"/>
              <a:chOff x="-1528164" y="1075734"/>
              <a:chExt cx="2815921" cy="3303984"/>
            </a:xfrm>
            <a:solidFill>
              <a:srgbClr val="019272">
                <a:alpha val="42000"/>
              </a:srgbClr>
            </a:solidFill>
          </p:grpSpPr>
          <p:sp>
            <p:nvSpPr>
              <p:cNvPr id="69" name="Freeform 5"/>
              <p:cNvSpPr>
                <a:spLocks noEditPoints="1"/>
              </p:cNvSpPr>
              <p:nvPr/>
            </p:nvSpPr>
            <p:spPr bwMode="auto">
              <a:xfrm>
                <a:off x="-1528164" y="2455521"/>
                <a:ext cx="1043024" cy="1359878"/>
              </a:xfrm>
              <a:custGeom>
                <a:avLst/>
                <a:gdLst>
                  <a:gd name="T0" fmla="*/ 537 w 548"/>
                  <a:gd name="T1" fmla="*/ 372 h 761"/>
                  <a:gd name="T2" fmla="*/ 514 w 548"/>
                  <a:gd name="T3" fmla="*/ 301 h 761"/>
                  <a:gd name="T4" fmla="*/ 526 w 548"/>
                  <a:gd name="T5" fmla="*/ 259 h 761"/>
                  <a:gd name="T6" fmla="*/ 465 w 548"/>
                  <a:gd name="T7" fmla="*/ 237 h 761"/>
                  <a:gd name="T8" fmla="*/ 400 w 548"/>
                  <a:gd name="T9" fmla="*/ 247 h 761"/>
                  <a:gd name="T10" fmla="*/ 339 w 548"/>
                  <a:gd name="T11" fmla="*/ 223 h 761"/>
                  <a:gd name="T12" fmla="*/ 332 w 548"/>
                  <a:gd name="T13" fmla="*/ 165 h 761"/>
                  <a:gd name="T14" fmla="*/ 339 w 548"/>
                  <a:gd name="T15" fmla="*/ 140 h 761"/>
                  <a:gd name="T16" fmla="*/ 386 w 548"/>
                  <a:gd name="T17" fmla="*/ 109 h 761"/>
                  <a:gd name="T18" fmla="*/ 445 w 548"/>
                  <a:gd name="T19" fmla="*/ 40 h 761"/>
                  <a:gd name="T20" fmla="*/ 402 w 548"/>
                  <a:gd name="T21" fmla="*/ 11 h 761"/>
                  <a:gd name="T22" fmla="*/ 385 w 548"/>
                  <a:gd name="T23" fmla="*/ 18 h 761"/>
                  <a:gd name="T24" fmla="*/ 376 w 548"/>
                  <a:gd name="T25" fmla="*/ 28 h 761"/>
                  <a:gd name="T26" fmla="*/ 348 w 548"/>
                  <a:gd name="T27" fmla="*/ 41 h 761"/>
                  <a:gd name="T28" fmla="*/ 303 w 548"/>
                  <a:gd name="T29" fmla="*/ 39 h 761"/>
                  <a:gd name="T30" fmla="*/ 279 w 548"/>
                  <a:gd name="T31" fmla="*/ 80 h 761"/>
                  <a:gd name="T32" fmla="*/ 264 w 548"/>
                  <a:gd name="T33" fmla="*/ 104 h 761"/>
                  <a:gd name="T34" fmla="*/ 241 w 548"/>
                  <a:gd name="T35" fmla="*/ 139 h 761"/>
                  <a:gd name="T36" fmla="*/ 275 w 548"/>
                  <a:gd name="T37" fmla="*/ 159 h 761"/>
                  <a:gd name="T38" fmla="*/ 302 w 548"/>
                  <a:gd name="T39" fmla="*/ 155 h 761"/>
                  <a:gd name="T40" fmla="*/ 267 w 548"/>
                  <a:gd name="T41" fmla="*/ 172 h 761"/>
                  <a:gd name="T42" fmla="*/ 249 w 548"/>
                  <a:gd name="T43" fmla="*/ 192 h 761"/>
                  <a:gd name="T44" fmla="*/ 222 w 548"/>
                  <a:gd name="T45" fmla="*/ 208 h 761"/>
                  <a:gd name="T46" fmla="*/ 155 w 548"/>
                  <a:gd name="T47" fmla="*/ 198 h 761"/>
                  <a:gd name="T48" fmla="*/ 87 w 548"/>
                  <a:gd name="T49" fmla="*/ 199 h 761"/>
                  <a:gd name="T50" fmla="*/ 92 w 548"/>
                  <a:gd name="T51" fmla="*/ 219 h 761"/>
                  <a:gd name="T52" fmla="*/ 110 w 548"/>
                  <a:gd name="T53" fmla="*/ 266 h 761"/>
                  <a:gd name="T54" fmla="*/ 79 w 548"/>
                  <a:gd name="T55" fmla="*/ 253 h 761"/>
                  <a:gd name="T56" fmla="*/ 87 w 548"/>
                  <a:gd name="T57" fmla="*/ 278 h 761"/>
                  <a:gd name="T58" fmla="*/ 119 w 548"/>
                  <a:gd name="T59" fmla="*/ 299 h 761"/>
                  <a:gd name="T60" fmla="*/ 59 w 548"/>
                  <a:gd name="T61" fmla="*/ 340 h 761"/>
                  <a:gd name="T62" fmla="*/ 71 w 548"/>
                  <a:gd name="T63" fmla="*/ 371 h 761"/>
                  <a:gd name="T64" fmla="*/ 96 w 548"/>
                  <a:gd name="T65" fmla="*/ 392 h 761"/>
                  <a:gd name="T66" fmla="*/ 121 w 548"/>
                  <a:gd name="T67" fmla="*/ 396 h 761"/>
                  <a:gd name="T68" fmla="*/ 122 w 548"/>
                  <a:gd name="T69" fmla="*/ 409 h 761"/>
                  <a:gd name="T70" fmla="*/ 191 w 548"/>
                  <a:gd name="T71" fmla="*/ 409 h 761"/>
                  <a:gd name="T72" fmla="*/ 170 w 548"/>
                  <a:gd name="T73" fmla="*/ 429 h 761"/>
                  <a:gd name="T74" fmla="*/ 127 w 548"/>
                  <a:gd name="T75" fmla="*/ 501 h 761"/>
                  <a:gd name="T76" fmla="*/ 88 w 548"/>
                  <a:gd name="T77" fmla="*/ 543 h 761"/>
                  <a:gd name="T78" fmla="*/ 152 w 548"/>
                  <a:gd name="T79" fmla="*/ 539 h 761"/>
                  <a:gd name="T80" fmla="*/ 77 w 548"/>
                  <a:gd name="T81" fmla="*/ 575 h 761"/>
                  <a:gd name="T82" fmla="*/ 47 w 548"/>
                  <a:gd name="T83" fmla="*/ 598 h 761"/>
                  <a:gd name="T84" fmla="*/ 4 w 548"/>
                  <a:gd name="T85" fmla="*/ 611 h 761"/>
                  <a:gd name="T86" fmla="*/ 74 w 548"/>
                  <a:gd name="T87" fmla="*/ 624 h 761"/>
                  <a:gd name="T88" fmla="*/ 11 w 548"/>
                  <a:gd name="T89" fmla="*/ 659 h 761"/>
                  <a:gd name="T90" fmla="*/ 30 w 548"/>
                  <a:gd name="T91" fmla="*/ 686 h 761"/>
                  <a:gd name="T92" fmla="*/ 56 w 548"/>
                  <a:gd name="T93" fmla="*/ 702 h 761"/>
                  <a:gd name="T94" fmla="*/ 67 w 548"/>
                  <a:gd name="T95" fmla="*/ 722 h 761"/>
                  <a:gd name="T96" fmla="*/ 81 w 548"/>
                  <a:gd name="T97" fmla="*/ 741 h 761"/>
                  <a:gd name="T98" fmla="*/ 110 w 548"/>
                  <a:gd name="T99" fmla="*/ 751 h 761"/>
                  <a:gd name="T100" fmla="*/ 150 w 548"/>
                  <a:gd name="T101" fmla="*/ 756 h 761"/>
                  <a:gd name="T102" fmla="*/ 198 w 548"/>
                  <a:gd name="T103" fmla="*/ 742 h 761"/>
                  <a:gd name="T104" fmla="*/ 233 w 548"/>
                  <a:gd name="T105" fmla="*/ 735 h 761"/>
                  <a:gd name="T106" fmla="*/ 262 w 548"/>
                  <a:gd name="T107" fmla="*/ 689 h 761"/>
                  <a:gd name="T108" fmla="*/ 308 w 548"/>
                  <a:gd name="T109" fmla="*/ 692 h 761"/>
                  <a:gd name="T110" fmla="*/ 358 w 548"/>
                  <a:gd name="T111" fmla="*/ 655 h 761"/>
                  <a:gd name="T112" fmla="*/ 392 w 548"/>
                  <a:gd name="T113" fmla="*/ 644 h 761"/>
                  <a:gd name="T114" fmla="*/ 449 w 548"/>
                  <a:gd name="T115" fmla="*/ 626 h 761"/>
                  <a:gd name="T116" fmla="*/ 491 w 548"/>
                  <a:gd name="T117" fmla="*/ 634 h 761"/>
                  <a:gd name="T118" fmla="*/ 501 w 548"/>
                  <a:gd name="T119" fmla="*/ 593 h 761"/>
                  <a:gd name="T120" fmla="*/ 363 w 548"/>
                  <a:gd name="T121" fmla="*/ 39 h 761"/>
                  <a:gd name="T122" fmla="*/ 200 w 548"/>
                  <a:gd name="T123" fmla="*/ 525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48" h="761">
                    <a:moveTo>
                      <a:pt x="545" y="477"/>
                    </a:moveTo>
                    <a:cubicBezTo>
                      <a:pt x="543" y="473"/>
                      <a:pt x="544" y="468"/>
                      <a:pt x="545" y="463"/>
                    </a:cubicBezTo>
                    <a:cubicBezTo>
                      <a:pt x="546" y="459"/>
                      <a:pt x="547" y="454"/>
                      <a:pt x="546" y="450"/>
                    </a:cubicBezTo>
                    <a:cubicBezTo>
                      <a:pt x="545" y="446"/>
                      <a:pt x="544" y="443"/>
                      <a:pt x="542" y="441"/>
                    </a:cubicBezTo>
                    <a:cubicBezTo>
                      <a:pt x="541" y="439"/>
                      <a:pt x="540" y="437"/>
                      <a:pt x="540" y="435"/>
                    </a:cubicBezTo>
                    <a:cubicBezTo>
                      <a:pt x="539" y="433"/>
                      <a:pt x="539" y="431"/>
                      <a:pt x="539" y="429"/>
                    </a:cubicBezTo>
                    <a:cubicBezTo>
                      <a:pt x="538" y="426"/>
                      <a:pt x="538" y="422"/>
                      <a:pt x="537" y="420"/>
                    </a:cubicBezTo>
                    <a:cubicBezTo>
                      <a:pt x="535" y="417"/>
                      <a:pt x="533" y="415"/>
                      <a:pt x="531" y="412"/>
                    </a:cubicBezTo>
                    <a:cubicBezTo>
                      <a:pt x="530" y="411"/>
                      <a:pt x="529" y="410"/>
                      <a:pt x="528" y="409"/>
                    </a:cubicBezTo>
                    <a:cubicBezTo>
                      <a:pt x="525" y="405"/>
                      <a:pt x="525" y="405"/>
                      <a:pt x="529" y="401"/>
                    </a:cubicBezTo>
                    <a:cubicBezTo>
                      <a:pt x="529" y="400"/>
                      <a:pt x="529" y="400"/>
                      <a:pt x="529" y="400"/>
                    </a:cubicBezTo>
                    <a:cubicBezTo>
                      <a:pt x="534" y="395"/>
                      <a:pt x="534" y="390"/>
                      <a:pt x="535" y="384"/>
                    </a:cubicBezTo>
                    <a:cubicBezTo>
                      <a:pt x="535" y="381"/>
                      <a:pt x="535" y="381"/>
                      <a:pt x="535" y="381"/>
                    </a:cubicBezTo>
                    <a:cubicBezTo>
                      <a:pt x="535" y="379"/>
                      <a:pt x="535" y="377"/>
                      <a:pt x="536" y="375"/>
                    </a:cubicBezTo>
                    <a:cubicBezTo>
                      <a:pt x="536" y="374"/>
                      <a:pt x="537" y="373"/>
                      <a:pt x="537" y="372"/>
                    </a:cubicBezTo>
                    <a:cubicBezTo>
                      <a:pt x="538" y="371"/>
                      <a:pt x="539" y="370"/>
                      <a:pt x="540" y="368"/>
                    </a:cubicBezTo>
                    <a:cubicBezTo>
                      <a:pt x="541" y="364"/>
                      <a:pt x="538" y="361"/>
                      <a:pt x="536" y="359"/>
                    </a:cubicBezTo>
                    <a:cubicBezTo>
                      <a:pt x="536" y="359"/>
                      <a:pt x="536" y="359"/>
                      <a:pt x="535" y="358"/>
                    </a:cubicBezTo>
                    <a:cubicBezTo>
                      <a:pt x="534" y="357"/>
                      <a:pt x="533" y="356"/>
                      <a:pt x="533" y="355"/>
                    </a:cubicBezTo>
                    <a:cubicBezTo>
                      <a:pt x="532" y="353"/>
                      <a:pt x="531" y="352"/>
                      <a:pt x="529" y="351"/>
                    </a:cubicBezTo>
                    <a:cubicBezTo>
                      <a:pt x="529" y="350"/>
                      <a:pt x="529" y="350"/>
                      <a:pt x="529" y="350"/>
                    </a:cubicBezTo>
                    <a:cubicBezTo>
                      <a:pt x="527" y="348"/>
                      <a:pt x="525" y="346"/>
                      <a:pt x="524" y="343"/>
                    </a:cubicBezTo>
                    <a:cubicBezTo>
                      <a:pt x="523" y="340"/>
                      <a:pt x="523" y="337"/>
                      <a:pt x="524" y="334"/>
                    </a:cubicBezTo>
                    <a:cubicBezTo>
                      <a:pt x="524" y="332"/>
                      <a:pt x="524" y="330"/>
                      <a:pt x="524" y="328"/>
                    </a:cubicBezTo>
                    <a:cubicBezTo>
                      <a:pt x="523" y="325"/>
                      <a:pt x="524" y="323"/>
                      <a:pt x="524" y="320"/>
                    </a:cubicBezTo>
                    <a:cubicBezTo>
                      <a:pt x="524" y="317"/>
                      <a:pt x="524" y="313"/>
                      <a:pt x="524" y="310"/>
                    </a:cubicBezTo>
                    <a:cubicBezTo>
                      <a:pt x="524" y="309"/>
                      <a:pt x="524" y="309"/>
                      <a:pt x="524" y="309"/>
                    </a:cubicBezTo>
                    <a:cubicBezTo>
                      <a:pt x="524" y="307"/>
                      <a:pt x="523" y="303"/>
                      <a:pt x="521" y="301"/>
                    </a:cubicBezTo>
                    <a:cubicBezTo>
                      <a:pt x="520" y="301"/>
                      <a:pt x="519" y="301"/>
                      <a:pt x="518" y="301"/>
                    </a:cubicBezTo>
                    <a:cubicBezTo>
                      <a:pt x="516" y="301"/>
                      <a:pt x="515" y="301"/>
                      <a:pt x="514" y="301"/>
                    </a:cubicBezTo>
                    <a:cubicBezTo>
                      <a:pt x="513" y="302"/>
                      <a:pt x="513" y="302"/>
                      <a:pt x="512" y="302"/>
                    </a:cubicBezTo>
                    <a:cubicBezTo>
                      <a:pt x="512" y="302"/>
                      <a:pt x="512" y="302"/>
                      <a:pt x="512" y="302"/>
                    </a:cubicBezTo>
                    <a:cubicBezTo>
                      <a:pt x="512" y="301"/>
                      <a:pt x="512" y="301"/>
                      <a:pt x="512" y="301"/>
                    </a:cubicBezTo>
                    <a:cubicBezTo>
                      <a:pt x="512" y="300"/>
                      <a:pt x="512" y="298"/>
                      <a:pt x="512" y="297"/>
                    </a:cubicBezTo>
                    <a:cubicBezTo>
                      <a:pt x="511" y="296"/>
                      <a:pt x="510" y="294"/>
                      <a:pt x="509" y="293"/>
                    </a:cubicBezTo>
                    <a:cubicBezTo>
                      <a:pt x="509" y="292"/>
                      <a:pt x="508" y="292"/>
                      <a:pt x="508" y="291"/>
                    </a:cubicBezTo>
                    <a:cubicBezTo>
                      <a:pt x="508" y="287"/>
                      <a:pt x="509" y="282"/>
                      <a:pt x="511" y="279"/>
                    </a:cubicBezTo>
                    <a:cubicBezTo>
                      <a:pt x="512" y="278"/>
                      <a:pt x="513" y="278"/>
                      <a:pt x="514" y="278"/>
                    </a:cubicBezTo>
                    <a:cubicBezTo>
                      <a:pt x="516" y="278"/>
                      <a:pt x="519" y="279"/>
                      <a:pt x="522" y="281"/>
                    </a:cubicBezTo>
                    <a:cubicBezTo>
                      <a:pt x="526" y="282"/>
                      <a:pt x="530" y="284"/>
                      <a:pt x="533" y="284"/>
                    </a:cubicBezTo>
                    <a:cubicBezTo>
                      <a:pt x="535" y="284"/>
                      <a:pt x="536" y="284"/>
                      <a:pt x="537" y="284"/>
                    </a:cubicBezTo>
                    <a:cubicBezTo>
                      <a:pt x="539" y="283"/>
                      <a:pt x="540" y="281"/>
                      <a:pt x="541" y="280"/>
                    </a:cubicBezTo>
                    <a:cubicBezTo>
                      <a:pt x="541" y="275"/>
                      <a:pt x="536" y="269"/>
                      <a:pt x="527" y="261"/>
                    </a:cubicBezTo>
                    <a:cubicBezTo>
                      <a:pt x="527" y="260"/>
                      <a:pt x="527" y="260"/>
                      <a:pt x="527" y="260"/>
                    </a:cubicBezTo>
                    <a:cubicBezTo>
                      <a:pt x="526" y="259"/>
                      <a:pt x="526" y="259"/>
                      <a:pt x="526" y="259"/>
                    </a:cubicBezTo>
                    <a:cubicBezTo>
                      <a:pt x="525" y="258"/>
                      <a:pt x="524" y="257"/>
                      <a:pt x="522" y="257"/>
                    </a:cubicBezTo>
                    <a:cubicBezTo>
                      <a:pt x="520" y="255"/>
                      <a:pt x="516" y="254"/>
                      <a:pt x="513" y="254"/>
                    </a:cubicBezTo>
                    <a:cubicBezTo>
                      <a:pt x="511" y="254"/>
                      <a:pt x="511" y="254"/>
                      <a:pt x="511" y="254"/>
                    </a:cubicBezTo>
                    <a:cubicBezTo>
                      <a:pt x="510" y="256"/>
                      <a:pt x="510" y="256"/>
                      <a:pt x="510" y="256"/>
                    </a:cubicBezTo>
                    <a:cubicBezTo>
                      <a:pt x="507" y="261"/>
                      <a:pt x="504" y="262"/>
                      <a:pt x="499" y="262"/>
                    </a:cubicBezTo>
                    <a:cubicBezTo>
                      <a:pt x="497" y="262"/>
                      <a:pt x="495" y="262"/>
                      <a:pt x="493" y="263"/>
                    </a:cubicBezTo>
                    <a:cubicBezTo>
                      <a:pt x="491" y="263"/>
                      <a:pt x="490" y="264"/>
                      <a:pt x="488" y="264"/>
                    </a:cubicBezTo>
                    <a:cubicBezTo>
                      <a:pt x="486" y="265"/>
                      <a:pt x="483" y="266"/>
                      <a:pt x="482" y="266"/>
                    </a:cubicBezTo>
                    <a:cubicBezTo>
                      <a:pt x="479" y="266"/>
                      <a:pt x="477" y="266"/>
                      <a:pt x="476" y="264"/>
                    </a:cubicBezTo>
                    <a:cubicBezTo>
                      <a:pt x="473" y="260"/>
                      <a:pt x="476" y="252"/>
                      <a:pt x="478" y="248"/>
                    </a:cubicBezTo>
                    <a:cubicBezTo>
                      <a:pt x="480" y="244"/>
                      <a:pt x="481" y="240"/>
                      <a:pt x="476" y="237"/>
                    </a:cubicBezTo>
                    <a:cubicBezTo>
                      <a:pt x="475" y="236"/>
                      <a:pt x="474" y="236"/>
                      <a:pt x="473" y="236"/>
                    </a:cubicBezTo>
                    <a:cubicBezTo>
                      <a:pt x="472" y="236"/>
                      <a:pt x="471" y="236"/>
                      <a:pt x="470" y="237"/>
                    </a:cubicBezTo>
                    <a:cubicBezTo>
                      <a:pt x="469" y="237"/>
                      <a:pt x="468" y="238"/>
                      <a:pt x="467" y="238"/>
                    </a:cubicBezTo>
                    <a:cubicBezTo>
                      <a:pt x="466" y="238"/>
                      <a:pt x="466" y="237"/>
                      <a:pt x="465" y="237"/>
                    </a:cubicBezTo>
                    <a:cubicBezTo>
                      <a:pt x="458" y="235"/>
                      <a:pt x="456" y="224"/>
                      <a:pt x="455" y="217"/>
                    </a:cubicBezTo>
                    <a:cubicBezTo>
                      <a:pt x="453" y="211"/>
                      <a:pt x="452" y="204"/>
                      <a:pt x="447" y="200"/>
                    </a:cubicBezTo>
                    <a:cubicBezTo>
                      <a:pt x="442" y="195"/>
                      <a:pt x="438" y="193"/>
                      <a:pt x="435" y="193"/>
                    </a:cubicBezTo>
                    <a:cubicBezTo>
                      <a:pt x="434" y="193"/>
                      <a:pt x="434" y="193"/>
                      <a:pt x="434" y="193"/>
                    </a:cubicBezTo>
                    <a:cubicBezTo>
                      <a:pt x="433" y="193"/>
                      <a:pt x="432" y="194"/>
                      <a:pt x="431" y="195"/>
                    </a:cubicBezTo>
                    <a:cubicBezTo>
                      <a:pt x="430" y="196"/>
                      <a:pt x="430" y="197"/>
                      <a:pt x="429" y="198"/>
                    </a:cubicBezTo>
                    <a:cubicBezTo>
                      <a:pt x="427" y="201"/>
                      <a:pt x="425" y="204"/>
                      <a:pt x="421" y="206"/>
                    </a:cubicBezTo>
                    <a:cubicBezTo>
                      <a:pt x="416" y="208"/>
                      <a:pt x="414" y="210"/>
                      <a:pt x="414" y="212"/>
                    </a:cubicBezTo>
                    <a:cubicBezTo>
                      <a:pt x="413" y="213"/>
                      <a:pt x="414" y="215"/>
                      <a:pt x="416" y="217"/>
                    </a:cubicBezTo>
                    <a:cubicBezTo>
                      <a:pt x="418" y="219"/>
                      <a:pt x="421" y="222"/>
                      <a:pt x="421" y="225"/>
                    </a:cubicBezTo>
                    <a:cubicBezTo>
                      <a:pt x="421" y="226"/>
                      <a:pt x="421" y="227"/>
                      <a:pt x="419" y="228"/>
                    </a:cubicBezTo>
                    <a:cubicBezTo>
                      <a:pt x="418" y="229"/>
                      <a:pt x="417" y="230"/>
                      <a:pt x="416" y="230"/>
                    </a:cubicBezTo>
                    <a:cubicBezTo>
                      <a:pt x="415" y="230"/>
                      <a:pt x="414" y="230"/>
                      <a:pt x="413" y="231"/>
                    </a:cubicBezTo>
                    <a:cubicBezTo>
                      <a:pt x="410" y="232"/>
                      <a:pt x="409" y="234"/>
                      <a:pt x="408" y="236"/>
                    </a:cubicBezTo>
                    <a:cubicBezTo>
                      <a:pt x="406" y="241"/>
                      <a:pt x="403" y="245"/>
                      <a:pt x="400" y="247"/>
                    </a:cubicBezTo>
                    <a:cubicBezTo>
                      <a:pt x="399" y="248"/>
                      <a:pt x="398" y="249"/>
                      <a:pt x="397" y="249"/>
                    </a:cubicBezTo>
                    <a:cubicBezTo>
                      <a:pt x="396" y="249"/>
                      <a:pt x="394" y="247"/>
                      <a:pt x="393" y="246"/>
                    </a:cubicBezTo>
                    <a:cubicBezTo>
                      <a:pt x="392" y="245"/>
                      <a:pt x="391" y="244"/>
                      <a:pt x="389" y="244"/>
                    </a:cubicBezTo>
                    <a:cubicBezTo>
                      <a:pt x="388" y="243"/>
                      <a:pt x="388" y="243"/>
                      <a:pt x="387" y="243"/>
                    </a:cubicBezTo>
                    <a:cubicBezTo>
                      <a:pt x="385" y="243"/>
                      <a:pt x="384" y="244"/>
                      <a:pt x="382" y="244"/>
                    </a:cubicBezTo>
                    <a:cubicBezTo>
                      <a:pt x="381" y="245"/>
                      <a:pt x="380" y="246"/>
                      <a:pt x="378" y="246"/>
                    </a:cubicBezTo>
                    <a:cubicBezTo>
                      <a:pt x="378" y="246"/>
                      <a:pt x="378" y="246"/>
                      <a:pt x="377" y="246"/>
                    </a:cubicBezTo>
                    <a:cubicBezTo>
                      <a:pt x="373" y="246"/>
                      <a:pt x="369" y="243"/>
                      <a:pt x="366" y="240"/>
                    </a:cubicBezTo>
                    <a:cubicBezTo>
                      <a:pt x="365" y="239"/>
                      <a:pt x="365" y="238"/>
                      <a:pt x="364" y="238"/>
                    </a:cubicBezTo>
                    <a:cubicBezTo>
                      <a:pt x="362" y="235"/>
                      <a:pt x="360" y="231"/>
                      <a:pt x="356" y="230"/>
                    </a:cubicBezTo>
                    <a:cubicBezTo>
                      <a:pt x="355" y="230"/>
                      <a:pt x="354" y="229"/>
                      <a:pt x="352" y="229"/>
                    </a:cubicBezTo>
                    <a:cubicBezTo>
                      <a:pt x="351" y="229"/>
                      <a:pt x="350" y="229"/>
                      <a:pt x="349" y="230"/>
                    </a:cubicBezTo>
                    <a:cubicBezTo>
                      <a:pt x="348" y="230"/>
                      <a:pt x="347" y="230"/>
                      <a:pt x="346" y="230"/>
                    </a:cubicBezTo>
                    <a:cubicBezTo>
                      <a:pt x="345" y="230"/>
                      <a:pt x="343" y="230"/>
                      <a:pt x="342" y="229"/>
                    </a:cubicBezTo>
                    <a:cubicBezTo>
                      <a:pt x="340" y="228"/>
                      <a:pt x="339" y="226"/>
                      <a:pt x="339" y="223"/>
                    </a:cubicBezTo>
                    <a:cubicBezTo>
                      <a:pt x="339" y="222"/>
                      <a:pt x="339" y="221"/>
                      <a:pt x="339" y="220"/>
                    </a:cubicBezTo>
                    <a:cubicBezTo>
                      <a:pt x="339" y="214"/>
                      <a:pt x="337" y="213"/>
                      <a:pt x="332" y="210"/>
                    </a:cubicBezTo>
                    <a:cubicBezTo>
                      <a:pt x="329" y="209"/>
                      <a:pt x="328" y="208"/>
                      <a:pt x="328" y="204"/>
                    </a:cubicBezTo>
                    <a:cubicBezTo>
                      <a:pt x="328" y="203"/>
                      <a:pt x="328" y="203"/>
                      <a:pt x="328" y="203"/>
                    </a:cubicBezTo>
                    <a:cubicBezTo>
                      <a:pt x="327" y="199"/>
                      <a:pt x="325" y="198"/>
                      <a:pt x="322" y="197"/>
                    </a:cubicBezTo>
                    <a:cubicBezTo>
                      <a:pt x="320" y="197"/>
                      <a:pt x="319" y="196"/>
                      <a:pt x="318" y="195"/>
                    </a:cubicBezTo>
                    <a:cubicBezTo>
                      <a:pt x="315" y="192"/>
                      <a:pt x="312" y="188"/>
                      <a:pt x="310" y="185"/>
                    </a:cubicBezTo>
                    <a:cubicBezTo>
                      <a:pt x="309" y="185"/>
                      <a:pt x="309" y="185"/>
                      <a:pt x="309" y="185"/>
                    </a:cubicBezTo>
                    <a:cubicBezTo>
                      <a:pt x="307" y="182"/>
                      <a:pt x="308" y="181"/>
                      <a:pt x="308" y="180"/>
                    </a:cubicBezTo>
                    <a:cubicBezTo>
                      <a:pt x="308" y="178"/>
                      <a:pt x="311" y="177"/>
                      <a:pt x="314" y="175"/>
                    </a:cubicBezTo>
                    <a:cubicBezTo>
                      <a:pt x="317" y="174"/>
                      <a:pt x="320" y="172"/>
                      <a:pt x="322" y="169"/>
                    </a:cubicBezTo>
                    <a:cubicBezTo>
                      <a:pt x="322" y="169"/>
                      <a:pt x="322" y="168"/>
                      <a:pt x="323" y="167"/>
                    </a:cubicBezTo>
                    <a:cubicBezTo>
                      <a:pt x="324" y="165"/>
                      <a:pt x="325" y="163"/>
                      <a:pt x="327" y="163"/>
                    </a:cubicBezTo>
                    <a:cubicBezTo>
                      <a:pt x="327" y="163"/>
                      <a:pt x="328" y="163"/>
                      <a:pt x="328" y="163"/>
                    </a:cubicBezTo>
                    <a:cubicBezTo>
                      <a:pt x="329" y="164"/>
                      <a:pt x="331" y="164"/>
                      <a:pt x="332" y="165"/>
                    </a:cubicBezTo>
                    <a:cubicBezTo>
                      <a:pt x="334" y="165"/>
                      <a:pt x="335" y="166"/>
                      <a:pt x="337" y="166"/>
                    </a:cubicBezTo>
                    <a:cubicBezTo>
                      <a:pt x="339" y="166"/>
                      <a:pt x="340" y="166"/>
                      <a:pt x="342" y="165"/>
                    </a:cubicBezTo>
                    <a:cubicBezTo>
                      <a:pt x="344" y="164"/>
                      <a:pt x="345" y="162"/>
                      <a:pt x="347" y="161"/>
                    </a:cubicBezTo>
                    <a:cubicBezTo>
                      <a:pt x="348" y="160"/>
                      <a:pt x="350" y="159"/>
                      <a:pt x="351" y="158"/>
                    </a:cubicBezTo>
                    <a:cubicBezTo>
                      <a:pt x="352" y="158"/>
                      <a:pt x="352" y="157"/>
                      <a:pt x="353" y="157"/>
                    </a:cubicBezTo>
                    <a:cubicBezTo>
                      <a:pt x="356" y="155"/>
                      <a:pt x="358" y="154"/>
                      <a:pt x="359" y="153"/>
                    </a:cubicBezTo>
                    <a:cubicBezTo>
                      <a:pt x="363" y="148"/>
                      <a:pt x="363" y="148"/>
                      <a:pt x="363" y="148"/>
                    </a:cubicBezTo>
                    <a:cubicBezTo>
                      <a:pt x="357" y="148"/>
                      <a:pt x="357" y="148"/>
                      <a:pt x="357" y="148"/>
                    </a:cubicBezTo>
                    <a:cubicBezTo>
                      <a:pt x="356" y="148"/>
                      <a:pt x="356" y="148"/>
                      <a:pt x="356" y="148"/>
                    </a:cubicBezTo>
                    <a:cubicBezTo>
                      <a:pt x="355" y="148"/>
                      <a:pt x="354" y="148"/>
                      <a:pt x="353" y="148"/>
                    </a:cubicBezTo>
                    <a:cubicBezTo>
                      <a:pt x="353" y="148"/>
                      <a:pt x="352" y="148"/>
                      <a:pt x="352" y="148"/>
                    </a:cubicBezTo>
                    <a:cubicBezTo>
                      <a:pt x="351" y="148"/>
                      <a:pt x="351" y="147"/>
                      <a:pt x="351" y="147"/>
                    </a:cubicBezTo>
                    <a:cubicBezTo>
                      <a:pt x="351" y="146"/>
                      <a:pt x="351" y="145"/>
                      <a:pt x="350" y="145"/>
                    </a:cubicBezTo>
                    <a:cubicBezTo>
                      <a:pt x="349" y="143"/>
                      <a:pt x="346" y="143"/>
                      <a:pt x="344" y="142"/>
                    </a:cubicBezTo>
                    <a:cubicBezTo>
                      <a:pt x="342" y="142"/>
                      <a:pt x="340" y="141"/>
                      <a:pt x="339" y="140"/>
                    </a:cubicBezTo>
                    <a:cubicBezTo>
                      <a:pt x="338" y="139"/>
                      <a:pt x="338" y="137"/>
                      <a:pt x="338" y="136"/>
                    </a:cubicBezTo>
                    <a:cubicBezTo>
                      <a:pt x="339" y="133"/>
                      <a:pt x="340" y="131"/>
                      <a:pt x="342" y="130"/>
                    </a:cubicBezTo>
                    <a:cubicBezTo>
                      <a:pt x="343" y="129"/>
                      <a:pt x="344" y="129"/>
                      <a:pt x="345" y="129"/>
                    </a:cubicBezTo>
                    <a:cubicBezTo>
                      <a:pt x="346" y="129"/>
                      <a:pt x="348" y="130"/>
                      <a:pt x="350" y="131"/>
                    </a:cubicBezTo>
                    <a:cubicBezTo>
                      <a:pt x="351" y="132"/>
                      <a:pt x="353" y="133"/>
                      <a:pt x="355" y="133"/>
                    </a:cubicBezTo>
                    <a:cubicBezTo>
                      <a:pt x="355" y="133"/>
                      <a:pt x="355" y="133"/>
                      <a:pt x="355" y="133"/>
                    </a:cubicBezTo>
                    <a:cubicBezTo>
                      <a:pt x="358" y="133"/>
                      <a:pt x="360" y="131"/>
                      <a:pt x="361" y="130"/>
                    </a:cubicBezTo>
                    <a:cubicBezTo>
                      <a:pt x="363" y="128"/>
                      <a:pt x="364" y="127"/>
                      <a:pt x="366" y="127"/>
                    </a:cubicBezTo>
                    <a:cubicBezTo>
                      <a:pt x="366" y="127"/>
                      <a:pt x="367" y="127"/>
                      <a:pt x="367" y="127"/>
                    </a:cubicBezTo>
                    <a:cubicBezTo>
                      <a:pt x="369" y="127"/>
                      <a:pt x="370" y="127"/>
                      <a:pt x="371" y="127"/>
                    </a:cubicBezTo>
                    <a:cubicBezTo>
                      <a:pt x="372" y="127"/>
                      <a:pt x="373" y="127"/>
                      <a:pt x="374" y="127"/>
                    </a:cubicBezTo>
                    <a:cubicBezTo>
                      <a:pt x="375" y="127"/>
                      <a:pt x="377" y="127"/>
                      <a:pt x="379" y="125"/>
                    </a:cubicBezTo>
                    <a:cubicBezTo>
                      <a:pt x="381" y="123"/>
                      <a:pt x="381" y="121"/>
                      <a:pt x="381" y="119"/>
                    </a:cubicBezTo>
                    <a:cubicBezTo>
                      <a:pt x="381" y="116"/>
                      <a:pt x="381" y="114"/>
                      <a:pt x="383" y="112"/>
                    </a:cubicBezTo>
                    <a:cubicBezTo>
                      <a:pt x="384" y="111"/>
                      <a:pt x="385" y="110"/>
                      <a:pt x="386" y="109"/>
                    </a:cubicBezTo>
                    <a:cubicBezTo>
                      <a:pt x="388" y="107"/>
                      <a:pt x="390" y="105"/>
                      <a:pt x="391" y="101"/>
                    </a:cubicBezTo>
                    <a:cubicBezTo>
                      <a:pt x="391" y="100"/>
                      <a:pt x="391" y="99"/>
                      <a:pt x="391" y="98"/>
                    </a:cubicBezTo>
                    <a:cubicBezTo>
                      <a:pt x="391" y="98"/>
                      <a:pt x="391" y="98"/>
                      <a:pt x="391" y="98"/>
                    </a:cubicBezTo>
                    <a:cubicBezTo>
                      <a:pt x="391" y="94"/>
                      <a:pt x="391" y="91"/>
                      <a:pt x="393" y="88"/>
                    </a:cubicBezTo>
                    <a:cubicBezTo>
                      <a:pt x="395" y="85"/>
                      <a:pt x="396" y="82"/>
                      <a:pt x="396" y="79"/>
                    </a:cubicBezTo>
                    <a:cubicBezTo>
                      <a:pt x="397" y="78"/>
                      <a:pt x="397" y="76"/>
                      <a:pt x="398" y="75"/>
                    </a:cubicBezTo>
                    <a:cubicBezTo>
                      <a:pt x="400" y="69"/>
                      <a:pt x="409" y="66"/>
                      <a:pt x="415" y="65"/>
                    </a:cubicBezTo>
                    <a:cubicBezTo>
                      <a:pt x="416" y="65"/>
                      <a:pt x="416" y="65"/>
                      <a:pt x="416" y="65"/>
                    </a:cubicBezTo>
                    <a:cubicBezTo>
                      <a:pt x="417" y="64"/>
                      <a:pt x="417" y="64"/>
                      <a:pt x="417" y="64"/>
                    </a:cubicBezTo>
                    <a:cubicBezTo>
                      <a:pt x="418" y="62"/>
                      <a:pt x="419" y="61"/>
                      <a:pt x="420" y="60"/>
                    </a:cubicBezTo>
                    <a:cubicBezTo>
                      <a:pt x="420" y="59"/>
                      <a:pt x="421" y="59"/>
                      <a:pt x="421" y="58"/>
                    </a:cubicBezTo>
                    <a:cubicBezTo>
                      <a:pt x="423" y="55"/>
                      <a:pt x="426" y="52"/>
                      <a:pt x="429" y="50"/>
                    </a:cubicBezTo>
                    <a:cubicBezTo>
                      <a:pt x="431" y="48"/>
                      <a:pt x="434" y="47"/>
                      <a:pt x="438" y="45"/>
                    </a:cubicBezTo>
                    <a:cubicBezTo>
                      <a:pt x="440" y="43"/>
                      <a:pt x="442" y="42"/>
                      <a:pt x="444" y="41"/>
                    </a:cubicBezTo>
                    <a:cubicBezTo>
                      <a:pt x="444" y="41"/>
                      <a:pt x="445" y="40"/>
                      <a:pt x="445" y="40"/>
                    </a:cubicBezTo>
                    <a:cubicBezTo>
                      <a:pt x="448" y="39"/>
                      <a:pt x="451" y="37"/>
                      <a:pt x="452" y="35"/>
                    </a:cubicBezTo>
                    <a:cubicBezTo>
                      <a:pt x="453" y="34"/>
                      <a:pt x="454" y="32"/>
                      <a:pt x="453" y="30"/>
                    </a:cubicBezTo>
                    <a:cubicBezTo>
                      <a:pt x="452" y="28"/>
                      <a:pt x="451" y="28"/>
                      <a:pt x="449" y="27"/>
                    </a:cubicBezTo>
                    <a:cubicBezTo>
                      <a:pt x="449" y="27"/>
                      <a:pt x="449" y="27"/>
                      <a:pt x="449" y="27"/>
                    </a:cubicBezTo>
                    <a:cubicBezTo>
                      <a:pt x="447" y="27"/>
                      <a:pt x="446" y="27"/>
                      <a:pt x="444" y="26"/>
                    </a:cubicBezTo>
                    <a:cubicBezTo>
                      <a:pt x="440" y="25"/>
                      <a:pt x="435" y="24"/>
                      <a:pt x="432" y="21"/>
                    </a:cubicBezTo>
                    <a:cubicBezTo>
                      <a:pt x="430" y="20"/>
                      <a:pt x="429" y="18"/>
                      <a:pt x="428" y="16"/>
                    </a:cubicBezTo>
                    <a:cubicBezTo>
                      <a:pt x="426" y="14"/>
                      <a:pt x="424" y="10"/>
                      <a:pt x="420" y="9"/>
                    </a:cubicBezTo>
                    <a:cubicBezTo>
                      <a:pt x="420" y="8"/>
                      <a:pt x="419" y="8"/>
                      <a:pt x="418" y="7"/>
                    </a:cubicBezTo>
                    <a:cubicBezTo>
                      <a:pt x="416" y="6"/>
                      <a:pt x="414" y="5"/>
                      <a:pt x="413" y="4"/>
                    </a:cubicBezTo>
                    <a:cubicBezTo>
                      <a:pt x="412" y="4"/>
                      <a:pt x="412" y="4"/>
                      <a:pt x="412" y="4"/>
                    </a:cubicBezTo>
                    <a:cubicBezTo>
                      <a:pt x="410" y="2"/>
                      <a:pt x="407" y="0"/>
                      <a:pt x="404" y="0"/>
                    </a:cubicBezTo>
                    <a:cubicBezTo>
                      <a:pt x="403" y="0"/>
                      <a:pt x="403" y="0"/>
                      <a:pt x="402" y="1"/>
                    </a:cubicBezTo>
                    <a:cubicBezTo>
                      <a:pt x="400" y="1"/>
                      <a:pt x="399" y="3"/>
                      <a:pt x="399" y="4"/>
                    </a:cubicBezTo>
                    <a:cubicBezTo>
                      <a:pt x="398" y="7"/>
                      <a:pt x="402" y="10"/>
                      <a:pt x="402" y="11"/>
                    </a:cubicBezTo>
                    <a:cubicBezTo>
                      <a:pt x="403" y="11"/>
                      <a:pt x="403" y="11"/>
                      <a:pt x="404" y="12"/>
                    </a:cubicBezTo>
                    <a:cubicBezTo>
                      <a:pt x="404" y="12"/>
                      <a:pt x="404" y="12"/>
                      <a:pt x="404" y="12"/>
                    </a:cubicBezTo>
                    <a:cubicBezTo>
                      <a:pt x="404" y="13"/>
                      <a:pt x="404" y="13"/>
                      <a:pt x="405" y="14"/>
                    </a:cubicBezTo>
                    <a:cubicBezTo>
                      <a:pt x="406" y="15"/>
                      <a:pt x="407" y="16"/>
                      <a:pt x="408" y="17"/>
                    </a:cubicBezTo>
                    <a:cubicBezTo>
                      <a:pt x="409" y="17"/>
                      <a:pt x="409" y="17"/>
                      <a:pt x="410" y="17"/>
                    </a:cubicBezTo>
                    <a:cubicBezTo>
                      <a:pt x="410" y="18"/>
                      <a:pt x="411" y="19"/>
                      <a:pt x="411" y="19"/>
                    </a:cubicBezTo>
                    <a:cubicBezTo>
                      <a:pt x="411" y="19"/>
                      <a:pt x="410" y="19"/>
                      <a:pt x="410" y="19"/>
                    </a:cubicBezTo>
                    <a:cubicBezTo>
                      <a:pt x="408" y="18"/>
                      <a:pt x="407" y="17"/>
                      <a:pt x="405" y="16"/>
                    </a:cubicBezTo>
                    <a:cubicBezTo>
                      <a:pt x="404" y="16"/>
                      <a:pt x="403" y="16"/>
                      <a:pt x="402" y="16"/>
                    </a:cubicBezTo>
                    <a:cubicBezTo>
                      <a:pt x="400" y="16"/>
                      <a:pt x="397" y="17"/>
                      <a:pt x="394" y="18"/>
                    </a:cubicBezTo>
                    <a:cubicBezTo>
                      <a:pt x="393" y="18"/>
                      <a:pt x="393" y="18"/>
                      <a:pt x="392" y="18"/>
                    </a:cubicBezTo>
                    <a:cubicBezTo>
                      <a:pt x="391" y="18"/>
                      <a:pt x="391" y="18"/>
                      <a:pt x="391" y="18"/>
                    </a:cubicBezTo>
                    <a:cubicBezTo>
                      <a:pt x="390" y="18"/>
                      <a:pt x="389" y="18"/>
                      <a:pt x="389" y="18"/>
                    </a:cubicBezTo>
                    <a:cubicBezTo>
                      <a:pt x="388" y="18"/>
                      <a:pt x="388" y="18"/>
                      <a:pt x="387" y="18"/>
                    </a:cubicBezTo>
                    <a:cubicBezTo>
                      <a:pt x="385" y="18"/>
                      <a:pt x="385" y="18"/>
                      <a:pt x="385" y="18"/>
                    </a:cubicBezTo>
                    <a:cubicBezTo>
                      <a:pt x="385" y="20"/>
                      <a:pt x="385" y="20"/>
                      <a:pt x="385" y="20"/>
                    </a:cubicBezTo>
                    <a:cubicBezTo>
                      <a:pt x="384" y="22"/>
                      <a:pt x="384" y="23"/>
                      <a:pt x="384" y="25"/>
                    </a:cubicBezTo>
                    <a:cubicBezTo>
                      <a:pt x="384" y="26"/>
                      <a:pt x="384" y="27"/>
                      <a:pt x="383" y="28"/>
                    </a:cubicBezTo>
                    <a:cubicBezTo>
                      <a:pt x="378" y="35"/>
                      <a:pt x="382" y="40"/>
                      <a:pt x="385" y="44"/>
                    </a:cubicBezTo>
                    <a:cubicBezTo>
                      <a:pt x="387" y="46"/>
                      <a:pt x="389" y="48"/>
                      <a:pt x="389" y="50"/>
                    </a:cubicBezTo>
                    <a:cubicBezTo>
                      <a:pt x="389" y="50"/>
                      <a:pt x="389" y="51"/>
                      <a:pt x="388" y="51"/>
                    </a:cubicBezTo>
                    <a:cubicBezTo>
                      <a:pt x="388" y="51"/>
                      <a:pt x="388" y="51"/>
                      <a:pt x="388" y="51"/>
                    </a:cubicBezTo>
                    <a:cubicBezTo>
                      <a:pt x="388" y="48"/>
                      <a:pt x="385" y="46"/>
                      <a:pt x="384" y="45"/>
                    </a:cubicBezTo>
                    <a:cubicBezTo>
                      <a:pt x="384" y="45"/>
                      <a:pt x="383" y="45"/>
                      <a:pt x="383" y="45"/>
                    </a:cubicBezTo>
                    <a:cubicBezTo>
                      <a:pt x="382" y="44"/>
                      <a:pt x="381" y="42"/>
                      <a:pt x="380" y="41"/>
                    </a:cubicBezTo>
                    <a:cubicBezTo>
                      <a:pt x="379" y="41"/>
                      <a:pt x="379" y="40"/>
                      <a:pt x="379" y="40"/>
                    </a:cubicBezTo>
                    <a:cubicBezTo>
                      <a:pt x="378" y="39"/>
                      <a:pt x="378" y="39"/>
                      <a:pt x="378" y="39"/>
                    </a:cubicBezTo>
                    <a:cubicBezTo>
                      <a:pt x="377" y="38"/>
                      <a:pt x="376" y="36"/>
                      <a:pt x="376" y="35"/>
                    </a:cubicBezTo>
                    <a:cubicBezTo>
                      <a:pt x="375" y="35"/>
                      <a:pt x="376" y="33"/>
                      <a:pt x="376" y="32"/>
                    </a:cubicBezTo>
                    <a:cubicBezTo>
                      <a:pt x="376" y="31"/>
                      <a:pt x="377" y="30"/>
                      <a:pt x="376" y="28"/>
                    </a:cubicBezTo>
                    <a:cubicBezTo>
                      <a:pt x="376" y="21"/>
                      <a:pt x="371" y="20"/>
                      <a:pt x="370" y="20"/>
                    </a:cubicBezTo>
                    <a:cubicBezTo>
                      <a:pt x="370" y="20"/>
                      <a:pt x="370" y="20"/>
                      <a:pt x="369" y="20"/>
                    </a:cubicBezTo>
                    <a:cubicBezTo>
                      <a:pt x="367" y="21"/>
                      <a:pt x="365" y="22"/>
                      <a:pt x="364" y="23"/>
                    </a:cubicBezTo>
                    <a:cubicBezTo>
                      <a:pt x="363" y="24"/>
                      <a:pt x="362" y="24"/>
                      <a:pt x="361" y="24"/>
                    </a:cubicBezTo>
                    <a:cubicBezTo>
                      <a:pt x="360" y="25"/>
                      <a:pt x="359" y="25"/>
                      <a:pt x="359" y="26"/>
                    </a:cubicBezTo>
                    <a:cubicBezTo>
                      <a:pt x="358" y="26"/>
                      <a:pt x="357" y="27"/>
                      <a:pt x="357" y="27"/>
                    </a:cubicBezTo>
                    <a:cubicBezTo>
                      <a:pt x="357" y="27"/>
                      <a:pt x="356" y="27"/>
                      <a:pt x="356" y="27"/>
                    </a:cubicBezTo>
                    <a:cubicBezTo>
                      <a:pt x="356" y="26"/>
                      <a:pt x="355" y="25"/>
                      <a:pt x="353" y="25"/>
                    </a:cubicBezTo>
                    <a:cubicBezTo>
                      <a:pt x="352" y="25"/>
                      <a:pt x="352" y="26"/>
                      <a:pt x="351" y="26"/>
                    </a:cubicBezTo>
                    <a:cubicBezTo>
                      <a:pt x="350" y="26"/>
                      <a:pt x="349" y="27"/>
                      <a:pt x="348" y="28"/>
                    </a:cubicBezTo>
                    <a:cubicBezTo>
                      <a:pt x="348" y="28"/>
                      <a:pt x="347" y="28"/>
                      <a:pt x="347" y="29"/>
                    </a:cubicBezTo>
                    <a:cubicBezTo>
                      <a:pt x="347" y="29"/>
                      <a:pt x="347" y="29"/>
                      <a:pt x="346" y="29"/>
                    </a:cubicBezTo>
                    <a:cubicBezTo>
                      <a:pt x="345" y="30"/>
                      <a:pt x="343" y="31"/>
                      <a:pt x="342" y="34"/>
                    </a:cubicBezTo>
                    <a:cubicBezTo>
                      <a:pt x="342" y="37"/>
                      <a:pt x="344" y="40"/>
                      <a:pt x="347" y="41"/>
                    </a:cubicBezTo>
                    <a:cubicBezTo>
                      <a:pt x="347" y="41"/>
                      <a:pt x="348" y="41"/>
                      <a:pt x="348" y="41"/>
                    </a:cubicBezTo>
                    <a:cubicBezTo>
                      <a:pt x="348" y="41"/>
                      <a:pt x="347" y="41"/>
                      <a:pt x="347" y="42"/>
                    </a:cubicBezTo>
                    <a:cubicBezTo>
                      <a:pt x="347" y="42"/>
                      <a:pt x="347" y="43"/>
                      <a:pt x="346" y="43"/>
                    </a:cubicBezTo>
                    <a:cubicBezTo>
                      <a:pt x="346" y="43"/>
                      <a:pt x="346" y="43"/>
                      <a:pt x="346" y="43"/>
                    </a:cubicBezTo>
                    <a:cubicBezTo>
                      <a:pt x="345" y="42"/>
                      <a:pt x="344" y="41"/>
                      <a:pt x="344" y="39"/>
                    </a:cubicBezTo>
                    <a:cubicBezTo>
                      <a:pt x="342" y="36"/>
                      <a:pt x="340" y="33"/>
                      <a:pt x="336" y="31"/>
                    </a:cubicBezTo>
                    <a:cubicBezTo>
                      <a:pt x="335" y="31"/>
                      <a:pt x="335" y="31"/>
                      <a:pt x="333" y="31"/>
                    </a:cubicBezTo>
                    <a:cubicBezTo>
                      <a:pt x="330" y="31"/>
                      <a:pt x="327" y="31"/>
                      <a:pt x="327" y="34"/>
                    </a:cubicBezTo>
                    <a:cubicBezTo>
                      <a:pt x="326" y="34"/>
                      <a:pt x="326" y="35"/>
                      <a:pt x="327" y="35"/>
                    </a:cubicBezTo>
                    <a:cubicBezTo>
                      <a:pt x="327" y="36"/>
                      <a:pt x="327" y="36"/>
                      <a:pt x="327" y="37"/>
                    </a:cubicBezTo>
                    <a:cubicBezTo>
                      <a:pt x="326" y="37"/>
                      <a:pt x="325" y="37"/>
                      <a:pt x="325" y="37"/>
                    </a:cubicBezTo>
                    <a:cubicBezTo>
                      <a:pt x="324" y="38"/>
                      <a:pt x="323" y="38"/>
                      <a:pt x="323" y="39"/>
                    </a:cubicBezTo>
                    <a:cubicBezTo>
                      <a:pt x="322" y="39"/>
                      <a:pt x="322" y="40"/>
                      <a:pt x="322" y="40"/>
                    </a:cubicBezTo>
                    <a:cubicBezTo>
                      <a:pt x="319" y="41"/>
                      <a:pt x="316" y="42"/>
                      <a:pt x="315" y="42"/>
                    </a:cubicBezTo>
                    <a:cubicBezTo>
                      <a:pt x="313" y="42"/>
                      <a:pt x="312" y="42"/>
                      <a:pt x="310" y="41"/>
                    </a:cubicBezTo>
                    <a:cubicBezTo>
                      <a:pt x="308" y="40"/>
                      <a:pt x="306" y="39"/>
                      <a:pt x="303" y="39"/>
                    </a:cubicBezTo>
                    <a:cubicBezTo>
                      <a:pt x="302" y="39"/>
                      <a:pt x="298" y="39"/>
                      <a:pt x="296" y="41"/>
                    </a:cubicBezTo>
                    <a:cubicBezTo>
                      <a:pt x="294" y="43"/>
                      <a:pt x="295" y="46"/>
                      <a:pt x="295" y="47"/>
                    </a:cubicBezTo>
                    <a:cubicBezTo>
                      <a:pt x="295" y="47"/>
                      <a:pt x="295" y="48"/>
                      <a:pt x="295" y="48"/>
                    </a:cubicBezTo>
                    <a:cubicBezTo>
                      <a:pt x="295" y="48"/>
                      <a:pt x="295" y="49"/>
                      <a:pt x="294" y="49"/>
                    </a:cubicBezTo>
                    <a:cubicBezTo>
                      <a:pt x="294" y="50"/>
                      <a:pt x="293" y="51"/>
                      <a:pt x="293" y="52"/>
                    </a:cubicBezTo>
                    <a:cubicBezTo>
                      <a:pt x="292" y="54"/>
                      <a:pt x="292" y="56"/>
                      <a:pt x="293" y="57"/>
                    </a:cubicBezTo>
                    <a:cubicBezTo>
                      <a:pt x="293" y="60"/>
                      <a:pt x="293" y="60"/>
                      <a:pt x="293" y="60"/>
                    </a:cubicBezTo>
                    <a:cubicBezTo>
                      <a:pt x="292" y="61"/>
                      <a:pt x="291" y="61"/>
                      <a:pt x="290" y="61"/>
                    </a:cubicBezTo>
                    <a:cubicBezTo>
                      <a:pt x="288" y="61"/>
                      <a:pt x="285" y="62"/>
                      <a:pt x="283" y="65"/>
                    </a:cubicBezTo>
                    <a:cubicBezTo>
                      <a:pt x="282" y="65"/>
                      <a:pt x="282" y="66"/>
                      <a:pt x="281" y="67"/>
                    </a:cubicBezTo>
                    <a:cubicBezTo>
                      <a:pt x="281" y="68"/>
                      <a:pt x="281" y="69"/>
                      <a:pt x="280" y="69"/>
                    </a:cubicBezTo>
                    <a:cubicBezTo>
                      <a:pt x="280" y="69"/>
                      <a:pt x="280" y="70"/>
                      <a:pt x="279" y="70"/>
                    </a:cubicBezTo>
                    <a:cubicBezTo>
                      <a:pt x="279" y="71"/>
                      <a:pt x="277" y="72"/>
                      <a:pt x="277" y="73"/>
                    </a:cubicBezTo>
                    <a:cubicBezTo>
                      <a:pt x="276" y="76"/>
                      <a:pt x="277" y="78"/>
                      <a:pt x="279" y="80"/>
                    </a:cubicBezTo>
                    <a:cubicBezTo>
                      <a:pt x="279" y="80"/>
                      <a:pt x="279" y="80"/>
                      <a:pt x="279" y="80"/>
                    </a:cubicBezTo>
                    <a:cubicBezTo>
                      <a:pt x="278" y="80"/>
                      <a:pt x="276" y="80"/>
                      <a:pt x="275" y="84"/>
                    </a:cubicBezTo>
                    <a:cubicBezTo>
                      <a:pt x="275" y="86"/>
                      <a:pt x="276" y="89"/>
                      <a:pt x="278" y="92"/>
                    </a:cubicBezTo>
                    <a:cubicBezTo>
                      <a:pt x="279" y="94"/>
                      <a:pt x="281" y="95"/>
                      <a:pt x="283" y="95"/>
                    </a:cubicBezTo>
                    <a:cubicBezTo>
                      <a:pt x="284" y="95"/>
                      <a:pt x="285" y="95"/>
                      <a:pt x="286" y="95"/>
                    </a:cubicBezTo>
                    <a:cubicBezTo>
                      <a:pt x="287" y="95"/>
                      <a:pt x="288" y="94"/>
                      <a:pt x="289" y="94"/>
                    </a:cubicBezTo>
                    <a:cubicBezTo>
                      <a:pt x="289" y="94"/>
                      <a:pt x="289" y="95"/>
                      <a:pt x="290" y="95"/>
                    </a:cubicBezTo>
                    <a:cubicBezTo>
                      <a:pt x="290" y="95"/>
                      <a:pt x="290" y="97"/>
                      <a:pt x="289" y="99"/>
                    </a:cubicBezTo>
                    <a:cubicBezTo>
                      <a:pt x="289" y="100"/>
                      <a:pt x="288" y="101"/>
                      <a:pt x="287" y="102"/>
                    </a:cubicBezTo>
                    <a:cubicBezTo>
                      <a:pt x="287" y="102"/>
                      <a:pt x="287" y="102"/>
                      <a:pt x="286" y="102"/>
                    </a:cubicBezTo>
                    <a:cubicBezTo>
                      <a:pt x="286" y="102"/>
                      <a:pt x="284" y="101"/>
                      <a:pt x="283" y="101"/>
                    </a:cubicBezTo>
                    <a:cubicBezTo>
                      <a:pt x="282" y="100"/>
                      <a:pt x="280" y="99"/>
                      <a:pt x="278" y="99"/>
                    </a:cubicBezTo>
                    <a:cubicBezTo>
                      <a:pt x="277" y="99"/>
                      <a:pt x="277" y="99"/>
                      <a:pt x="277" y="99"/>
                    </a:cubicBezTo>
                    <a:cubicBezTo>
                      <a:pt x="276" y="99"/>
                      <a:pt x="275" y="100"/>
                      <a:pt x="274" y="100"/>
                    </a:cubicBezTo>
                    <a:cubicBezTo>
                      <a:pt x="273" y="100"/>
                      <a:pt x="271" y="100"/>
                      <a:pt x="270" y="100"/>
                    </a:cubicBezTo>
                    <a:cubicBezTo>
                      <a:pt x="268" y="100"/>
                      <a:pt x="264" y="102"/>
                      <a:pt x="264" y="104"/>
                    </a:cubicBezTo>
                    <a:cubicBezTo>
                      <a:pt x="263" y="105"/>
                      <a:pt x="263" y="108"/>
                      <a:pt x="266" y="110"/>
                    </a:cubicBezTo>
                    <a:cubicBezTo>
                      <a:pt x="267" y="110"/>
                      <a:pt x="268" y="111"/>
                      <a:pt x="269" y="111"/>
                    </a:cubicBezTo>
                    <a:cubicBezTo>
                      <a:pt x="269" y="111"/>
                      <a:pt x="269" y="111"/>
                      <a:pt x="269" y="111"/>
                    </a:cubicBezTo>
                    <a:cubicBezTo>
                      <a:pt x="269" y="111"/>
                      <a:pt x="270" y="112"/>
                      <a:pt x="270" y="112"/>
                    </a:cubicBezTo>
                    <a:cubicBezTo>
                      <a:pt x="270" y="113"/>
                      <a:pt x="271" y="113"/>
                      <a:pt x="272" y="114"/>
                    </a:cubicBezTo>
                    <a:cubicBezTo>
                      <a:pt x="271" y="114"/>
                      <a:pt x="270" y="114"/>
                      <a:pt x="269" y="114"/>
                    </a:cubicBezTo>
                    <a:cubicBezTo>
                      <a:pt x="268" y="113"/>
                      <a:pt x="266" y="113"/>
                      <a:pt x="265" y="113"/>
                    </a:cubicBezTo>
                    <a:cubicBezTo>
                      <a:pt x="264" y="113"/>
                      <a:pt x="263" y="113"/>
                      <a:pt x="262" y="113"/>
                    </a:cubicBezTo>
                    <a:cubicBezTo>
                      <a:pt x="254" y="113"/>
                      <a:pt x="247" y="116"/>
                      <a:pt x="243" y="120"/>
                    </a:cubicBezTo>
                    <a:cubicBezTo>
                      <a:pt x="241" y="122"/>
                      <a:pt x="241" y="122"/>
                      <a:pt x="241" y="122"/>
                    </a:cubicBezTo>
                    <a:cubicBezTo>
                      <a:pt x="241" y="123"/>
                      <a:pt x="240" y="124"/>
                      <a:pt x="239" y="125"/>
                    </a:cubicBezTo>
                    <a:cubicBezTo>
                      <a:pt x="239" y="125"/>
                      <a:pt x="238" y="125"/>
                      <a:pt x="238" y="125"/>
                    </a:cubicBezTo>
                    <a:cubicBezTo>
                      <a:pt x="237" y="126"/>
                      <a:pt x="236" y="127"/>
                      <a:pt x="235" y="129"/>
                    </a:cubicBezTo>
                    <a:cubicBezTo>
                      <a:pt x="233" y="133"/>
                      <a:pt x="237" y="137"/>
                      <a:pt x="240" y="139"/>
                    </a:cubicBezTo>
                    <a:cubicBezTo>
                      <a:pt x="241" y="139"/>
                      <a:pt x="241" y="139"/>
                      <a:pt x="241" y="139"/>
                    </a:cubicBezTo>
                    <a:cubicBezTo>
                      <a:pt x="242" y="140"/>
                      <a:pt x="243" y="141"/>
                      <a:pt x="244" y="142"/>
                    </a:cubicBezTo>
                    <a:cubicBezTo>
                      <a:pt x="245" y="144"/>
                      <a:pt x="246" y="145"/>
                      <a:pt x="247" y="146"/>
                    </a:cubicBezTo>
                    <a:cubicBezTo>
                      <a:pt x="250" y="148"/>
                      <a:pt x="254" y="149"/>
                      <a:pt x="257" y="149"/>
                    </a:cubicBezTo>
                    <a:cubicBezTo>
                      <a:pt x="257" y="149"/>
                      <a:pt x="260" y="149"/>
                      <a:pt x="260" y="149"/>
                    </a:cubicBezTo>
                    <a:cubicBezTo>
                      <a:pt x="262" y="149"/>
                      <a:pt x="263" y="149"/>
                      <a:pt x="264" y="149"/>
                    </a:cubicBezTo>
                    <a:cubicBezTo>
                      <a:pt x="265" y="149"/>
                      <a:pt x="267" y="149"/>
                      <a:pt x="268" y="149"/>
                    </a:cubicBezTo>
                    <a:cubicBezTo>
                      <a:pt x="269" y="149"/>
                      <a:pt x="271" y="149"/>
                      <a:pt x="272" y="149"/>
                    </a:cubicBezTo>
                    <a:cubicBezTo>
                      <a:pt x="273" y="148"/>
                      <a:pt x="274" y="148"/>
                      <a:pt x="275" y="148"/>
                    </a:cubicBezTo>
                    <a:cubicBezTo>
                      <a:pt x="276" y="148"/>
                      <a:pt x="277" y="147"/>
                      <a:pt x="278" y="147"/>
                    </a:cubicBezTo>
                    <a:cubicBezTo>
                      <a:pt x="278" y="147"/>
                      <a:pt x="278" y="147"/>
                      <a:pt x="279" y="148"/>
                    </a:cubicBezTo>
                    <a:cubicBezTo>
                      <a:pt x="279" y="148"/>
                      <a:pt x="278" y="148"/>
                      <a:pt x="278" y="148"/>
                    </a:cubicBezTo>
                    <a:cubicBezTo>
                      <a:pt x="277" y="149"/>
                      <a:pt x="277" y="150"/>
                      <a:pt x="276" y="151"/>
                    </a:cubicBezTo>
                    <a:cubicBezTo>
                      <a:pt x="274" y="152"/>
                      <a:pt x="271" y="154"/>
                      <a:pt x="272" y="157"/>
                    </a:cubicBezTo>
                    <a:cubicBezTo>
                      <a:pt x="272" y="157"/>
                      <a:pt x="272" y="159"/>
                      <a:pt x="275" y="159"/>
                    </a:cubicBezTo>
                    <a:cubicBezTo>
                      <a:pt x="275" y="159"/>
                      <a:pt x="275" y="159"/>
                      <a:pt x="275" y="159"/>
                    </a:cubicBezTo>
                    <a:cubicBezTo>
                      <a:pt x="276" y="159"/>
                      <a:pt x="276" y="159"/>
                      <a:pt x="276" y="159"/>
                    </a:cubicBezTo>
                    <a:cubicBezTo>
                      <a:pt x="278" y="159"/>
                      <a:pt x="281" y="157"/>
                      <a:pt x="284" y="155"/>
                    </a:cubicBezTo>
                    <a:cubicBezTo>
                      <a:pt x="286" y="153"/>
                      <a:pt x="286" y="153"/>
                      <a:pt x="286" y="153"/>
                    </a:cubicBezTo>
                    <a:cubicBezTo>
                      <a:pt x="287" y="152"/>
                      <a:pt x="288" y="151"/>
                      <a:pt x="290" y="150"/>
                    </a:cubicBezTo>
                    <a:cubicBezTo>
                      <a:pt x="291" y="149"/>
                      <a:pt x="292" y="148"/>
                      <a:pt x="293" y="148"/>
                    </a:cubicBezTo>
                    <a:cubicBezTo>
                      <a:pt x="294" y="148"/>
                      <a:pt x="294" y="149"/>
                      <a:pt x="294" y="149"/>
                    </a:cubicBezTo>
                    <a:cubicBezTo>
                      <a:pt x="295" y="150"/>
                      <a:pt x="296" y="151"/>
                      <a:pt x="299" y="151"/>
                    </a:cubicBezTo>
                    <a:cubicBezTo>
                      <a:pt x="299" y="151"/>
                      <a:pt x="300" y="151"/>
                      <a:pt x="300" y="151"/>
                    </a:cubicBezTo>
                    <a:cubicBezTo>
                      <a:pt x="301" y="151"/>
                      <a:pt x="302" y="151"/>
                      <a:pt x="303" y="150"/>
                    </a:cubicBezTo>
                    <a:cubicBezTo>
                      <a:pt x="303" y="150"/>
                      <a:pt x="304" y="150"/>
                      <a:pt x="304" y="150"/>
                    </a:cubicBezTo>
                    <a:cubicBezTo>
                      <a:pt x="305" y="149"/>
                      <a:pt x="306" y="149"/>
                      <a:pt x="306" y="149"/>
                    </a:cubicBezTo>
                    <a:cubicBezTo>
                      <a:pt x="307" y="149"/>
                      <a:pt x="307" y="149"/>
                      <a:pt x="307" y="149"/>
                    </a:cubicBezTo>
                    <a:cubicBezTo>
                      <a:pt x="308" y="149"/>
                      <a:pt x="308" y="149"/>
                      <a:pt x="308" y="149"/>
                    </a:cubicBezTo>
                    <a:cubicBezTo>
                      <a:pt x="308" y="150"/>
                      <a:pt x="308" y="150"/>
                      <a:pt x="307" y="150"/>
                    </a:cubicBezTo>
                    <a:cubicBezTo>
                      <a:pt x="305" y="152"/>
                      <a:pt x="303" y="153"/>
                      <a:pt x="302" y="155"/>
                    </a:cubicBezTo>
                    <a:cubicBezTo>
                      <a:pt x="301" y="156"/>
                      <a:pt x="301" y="156"/>
                      <a:pt x="301" y="156"/>
                    </a:cubicBezTo>
                    <a:cubicBezTo>
                      <a:pt x="300" y="157"/>
                      <a:pt x="298" y="158"/>
                      <a:pt x="297" y="160"/>
                    </a:cubicBezTo>
                    <a:cubicBezTo>
                      <a:pt x="297" y="160"/>
                      <a:pt x="297" y="161"/>
                      <a:pt x="296" y="161"/>
                    </a:cubicBezTo>
                    <a:cubicBezTo>
                      <a:pt x="295" y="162"/>
                      <a:pt x="294" y="162"/>
                      <a:pt x="293" y="164"/>
                    </a:cubicBezTo>
                    <a:cubicBezTo>
                      <a:pt x="292" y="166"/>
                      <a:pt x="293" y="168"/>
                      <a:pt x="294" y="170"/>
                    </a:cubicBezTo>
                    <a:cubicBezTo>
                      <a:pt x="292" y="170"/>
                      <a:pt x="291" y="171"/>
                      <a:pt x="289" y="172"/>
                    </a:cubicBezTo>
                    <a:cubicBezTo>
                      <a:pt x="289" y="172"/>
                      <a:pt x="289" y="172"/>
                      <a:pt x="289" y="172"/>
                    </a:cubicBezTo>
                    <a:cubicBezTo>
                      <a:pt x="288" y="173"/>
                      <a:pt x="286" y="173"/>
                      <a:pt x="285" y="173"/>
                    </a:cubicBezTo>
                    <a:cubicBezTo>
                      <a:pt x="284" y="173"/>
                      <a:pt x="284" y="173"/>
                      <a:pt x="284" y="173"/>
                    </a:cubicBezTo>
                    <a:cubicBezTo>
                      <a:pt x="282" y="173"/>
                      <a:pt x="281" y="173"/>
                      <a:pt x="280" y="174"/>
                    </a:cubicBezTo>
                    <a:cubicBezTo>
                      <a:pt x="279" y="174"/>
                      <a:pt x="278" y="174"/>
                      <a:pt x="277" y="174"/>
                    </a:cubicBezTo>
                    <a:cubicBezTo>
                      <a:pt x="277" y="174"/>
                      <a:pt x="277" y="174"/>
                      <a:pt x="277" y="174"/>
                    </a:cubicBezTo>
                    <a:cubicBezTo>
                      <a:pt x="276" y="174"/>
                      <a:pt x="275" y="174"/>
                      <a:pt x="275" y="173"/>
                    </a:cubicBezTo>
                    <a:cubicBezTo>
                      <a:pt x="273" y="173"/>
                      <a:pt x="272" y="172"/>
                      <a:pt x="270" y="172"/>
                    </a:cubicBezTo>
                    <a:cubicBezTo>
                      <a:pt x="267" y="172"/>
                      <a:pt x="267" y="172"/>
                      <a:pt x="267" y="172"/>
                    </a:cubicBezTo>
                    <a:cubicBezTo>
                      <a:pt x="268" y="175"/>
                      <a:pt x="268" y="175"/>
                      <a:pt x="268" y="175"/>
                    </a:cubicBezTo>
                    <a:cubicBezTo>
                      <a:pt x="268" y="176"/>
                      <a:pt x="268" y="177"/>
                      <a:pt x="268" y="178"/>
                    </a:cubicBezTo>
                    <a:cubicBezTo>
                      <a:pt x="268" y="179"/>
                      <a:pt x="268" y="179"/>
                      <a:pt x="268" y="180"/>
                    </a:cubicBezTo>
                    <a:cubicBezTo>
                      <a:pt x="268" y="180"/>
                      <a:pt x="268" y="181"/>
                      <a:pt x="267" y="182"/>
                    </a:cubicBezTo>
                    <a:cubicBezTo>
                      <a:pt x="267" y="182"/>
                      <a:pt x="266" y="182"/>
                      <a:pt x="266" y="182"/>
                    </a:cubicBezTo>
                    <a:cubicBezTo>
                      <a:pt x="265" y="183"/>
                      <a:pt x="265" y="183"/>
                      <a:pt x="264" y="184"/>
                    </a:cubicBezTo>
                    <a:cubicBezTo>
                      <a:pt x="263" y="184"/>
                      <a:pt x="262" y="185"/>
                      <a:pt x="261" y="185"/>
                    </a:cubicBezTo>
                    <a:cubicBezTo>
                      <a:pt x="261" y="185"/>
                      <a:pt x="260" y="185"/>
                      <a:pt x="260" y="185"/>
                    </a:cubicBezTo>
                    <a:cubicBezTo>
                      <a:pt x="260" y="188"/>
                      <a:pt x="260" y="188"/>
                      <a:pt x="260" y="188"/>
                    </a:cubicBezTo>
                    <a:cubicBezTo>
                      <a:pt x="260" y="188"/>
                      <a:pt x="260" y="188"/>
                      <a:pt x="260" y="188"/>
                    </a:cubicBezTo>
                    <a:cubicBezTo>
                      <a:pt x="260" y="185"/>
                      <a:pt x="260" y="185"/>
                      <a:pt x="260" y="185"/>
                    </a:cubicBezTo>
                    <a:cubicBezTo>
                      <a:pt x="259" y="185"/>
                      <a:pt x="258" y="185"/>
                      <a:pt x="257" y="186"/>
                    </a:cubicBezTo>
                    <a:cubicBezTo>
                      <a:pt x="255" y="186"/>
                      <a:pt x="254" y="188"/>
                      <a:pt x="253" y="189"/>
                    </a:cubicBezTo>
                    <a:cubicBezTo>
                      <a:pt x="252" y="190"/>
                      <a:pt x="252" y="191"/>
                      <a:pt x="251" y="191"/>
                    </a:cubicBezTo>
                    <a:cubicBezTo>
                      <a:pt x="251" y="191"/>
                      <a:pt x="250" y="191"/>
                      <a:pt x="249" y="192"/>
                    </a:cubicBezTo>
                    <a:cubicBezTo>
                      <a:pt x="247" y="192"/>
                      <a:pt x="243" y="193"/>
                      <a:pt x="243" y="197"/>
                    </a:cubicBezTo>
                    <a:cubicBezTo>
                      <a:pt x="243" y="200"/>
                      <a:pt x="244" y="204"/>
                      <a:pt x="252" y="204"/>
                    </a:cubicBezTo>
                    <a:cubicBezTo>
                      <a:pt x="253" y="204"/>
                      <a:pt x="254" y="204"/>
                      <a:pt x="255" y="204"/>
                    </a:cubicBezTo>
                    <a:cubicBezTo>
                      <a:pt x="256" y="204"/>
                      <a:pt x="257" y="204"/>
                      <a:pt x="257" y="204"/>
                    </a:cubicBezTo>
                    <a:cubicBezTo>
                      <a:pt x="256" y="206"/>
                      <a:pt x="257" y="207"/>
                      <a:pt x="257" y="208"/>
                    </a:cubicBezTo>
                    <a:cubicBezTo>
                      <a:pt x="255" y="208"/>
                      <a:pt x="253" y="209"/>
                      <a:pt x="252" y="210"/>
                    </a:cubicBezTo>
                    <a:cubicBezTo>
                      <a:pt x="251" y="211"/>
                      <a:pt x="250" y="212"/>
                      <a:pt x="250" y="213"/>
                    </a:cubicBezTo>
                    <a:cubicBezTo>
                      <a:pt x="247" y="211"/>
                      <a:pt x="243" y="211"/>
                      <a:pt x="242" y="211"/>
                    </a:cubicBezTo>
                    <a:cubicBezTo>
                      <a:pt x="240" y="211"/>
                      <a:pt x="239" y="211"/>
                      <a:pt x="237" y="211"/>
                    </a:cubicBezTo>
                    <a:cubicBezTo>
                      <a:pt x="237" y="211"/>
                      <a:pt x="237" y="211"/>
                      <a:pt x="237" y="211"/>
                    </a:cubicBezTo>
                    <a:cubicBezTo>
                      <a:pt x="236" y="212"/>
                      <a:pt x="235" y="212"/>
                      <a:pt x="234" y="212"/>
                    </a:cubicBezTo>
                    <a:cubicBezTo>
                      <a:pt x="233" y="212"/>
                      <a:pt x="232" y="212"/>
                      <a:pt x="231" y="212"/>
                    </a:cubicBezTo>
                    <a:cubicBezTo>
                      <a:pt x="230" y="212"/>
                      <a:pt x="229" y="212"/>
                      <a:pt x="229" y="212"/>
                    </a:cubicBezTo>
                    <a:cubicBezTo>
                      <a:pt x="228" y="212"/>
                      <a:pt x="227" y="211"/>
                      <a:pt x="225" y="210"/>
                    </a:cubicBezTo>
                    <a:cubicBezTo>
                      <a:pt x="224" y="210"/>
                      <a:pt x="223" y="209"/>
                      <a:pt x="222" y="208"/>
                    </a:cubicBezTo>
                    <a:cubicBezTo>
                      <a:pt x="220" y="208"/>
                      <a:pt x="218" y="208"/>
                      <a:pt x="217" y="208"/>
                    </a:cubicBezTo>
                    <a:cubicBezTo>
                      <a:pt x="215" y="208"/>
                      <a:pt x="214" y="207"/>
                      <a:pt x="213" y="207"/>
                    </a:cubicBezTo>
                    <a:cubicBezTo>
                      <a:pt x="213" y="207"/>
                      <a:pt x="212" y="207"/>
                      <a:pt x="211" y="206"/>
                    </a:cubicBezTo>
                    <a:cubicBezTo>
                      <a:pt x="209" y="205"/>
                      <a:pt x="207" y="204"/>
                      <a:pt x="205" y="204"/>
                    </a:cubicBezTo>
                    <a:cubicBezTo>
                      <a:pt x="205" y="204"/>
                      <a:pt x="204" y="204"/>
                      <a:pt x="204" y="204"/>
                    </a:cubicBezTo>
                    <a:cubicBezTo>
                      <a:pt x="198" y="206"/>
                      <a:pt x="196" y="211"/>
                      <a:pt x="195" y="215"/>
                    </a:cubicBezTo>
                    <a:cubicBezTo>
                      <a:pt x="194" y="217"/>
                      <a:pt x="194" y="218"/>
                      <a:pt x="193" y="219"/>
                    </a:cubicBezTo>
                    <a:cubicBezTo>
                      <a:pt x="191" y="221"/>
                      <a:pt x="189" y="223"/>
                      <a:pt x="188" y="223"/>
                    </a:cubicBezTo>
                    <a:cubicBezTo>
                      <a:pt x="187" y="223"/>
                      <a:pt x="187" y="223"/>
                      <a:pt x="187" y="223"/>
                    </a:cubicBezTo>
                    <a:cubicBezTo>
                      <a:pt x="187" y="222"/>
                      <a:pt x="186" y="221"/>
                      <a:pt x="186" y="219"/>
                    </a:cubicBezTo>
                    <a:cubicBezTo>
                      <a:pt x="186" y="218"/>
                      <a:pt x="186" y="217"/>
                      <a:pt x="186" y="216"/>
                    </a:cubicBezTo>
                    <a:cubicBezTo>
                      <a:pt x="186" y="213"/>
                      <a:pt x="184" y="209"/>
                      <a:pt x="182" y="206"/>
                    </a:cubicBezTo>
                    <a:cubicBezTo>
                      <a:pt x="177" y="202"/>
                      <a:pt x="170" y="201"/>
                      <a:pt x="165" y="200"/>
                    </a:cubicBezTo>
                    <a:cubicBezTo>
                      <a:pt x="164" y="200"/>
                      <a:pt x="164" y="200"/>
                      <a:pt x="164" y="200"/>
                    </a:cubicBezTo>
                    <a:cubicBezTo>
                      <a:pt x="161" y="200"/>
                      <a:pt x="158" y="199"/>
                      <a:pt x="155" y="198"/>
                    </a:cubicBezTo>
                    <a:cubicBezTo>
                      <a:pt x="154" y="198"/>
                      <a:pt x="152" y="197"/>
                      <a:pt x="151" y="197"/>
                    </a:cubicBezTo>
                    <a:cubicBezTo>
                      <a:pt x="148" y="196"/>
                      <a:pt x="144" y="196"/>
                      <a:pt x="141" y="196"/>
                    </a:cubicBezTo>
                    <a:cubicBezTo>
                      <a:pt x="139" y="196"/>
                      <a:pt x="136" y="196"/>
                      <a:pt x="134" y="195"/>
                    </a:cubicBezTo>
                    <a:cubicBezTo>
                      <a:pt x="133" y="195"/>
                      <a:pt x="131" y="194"/>
                      <a:pt x="129" y="193"/>
                    </a:cubicBezTo>
                    <a:cubicBezTo>
                      <a:pt x="127" y="192"/>
                      <a:pt x="124" y="191"/>
                      <a:pt x="120" y="191"/>
                    </a:cubicBezTo>
                    <a:cubicBezTo>
                      <a:pt x="120" y="191"/>
                      <a:pt x="119" y="191"/>
                      <a:pt x="119" y="191"/>
                    </a:cubicBezTo>
                    <a:cubicBezTo>
                      <a:pt x="117" y="191"/>
                      <a:pt x="114" y="191"/>
                      <a:pt x="112" y="194"/>
                    </a:cubicBezTo>
                    <a:cubicBezTo>
                      <a:pt x="111" y="197"/>
                      <a:pt x="113" y="200"/>
                      <a:pt x="115" y="202"/>
                    </a:cubicBezTo>
                    <a:cubicBezTo>
                      <a:pt x="115" y="202"/>
                      <a:pt x="116" y="203"/>
                      <a:pt x="116" y="203"/>
                    </a:cubicBezTo>
                    <a:cubicBezTo>
                      <a:pt x="115" y="203"/>
                      <a:pt x="115" y="203"/>
                      <a:pt x="114" y="203"/>
                    </a:cubicBezTo>
                    <a:cubicBezTo>
                      <a:pt x="113" y="203"/>
                      <a:pt x="112" y="204"/>
                      <a:pt x="112" y="204"/>
                    </a:cubicBezTo>
                    <a:cubicBezTo>
                      <a:pt x="110" y="204"/>
                      <a:pt x="108" y="204"/>
                      <a:pt x="107" y="205"/>
                    </a:cubicBezTo>
                    <a:cubicBezTo>
                      <a:pt x="107" y="203"/>
                      <a:pt x="106" y="202"/>
                      <a:pt x="104" y="201"/>
                    </a:cubicBezTo>
                    <a:cubicBezTo>
                      <a:pt x="102" y="199"/>
                      <a:pt x="99" y="198"/>
                      <a:pt x="95" y="198"/>
                    </a:cubicBezTo>
                    <a:cubicBezTo>
                      <a:pt x="92" y="198"/>
                      <a:pt x="89" y="198"/>
                      <a:pt x="87" y="199"/>
                    </a:cubicBezTo>
                    <a:cubicBezTo>
                      <a:pt x="81" y="202"/>
                      <a:pt x="79" y="206"/>
                      <a:pt x="79" y="211"/>
                    </a:cubicBezTo>
                    <a:cubicBezTo>
                      <a:pt x="79" y="212"/>
                      <a:pt x="80" y="213"/>
                      <a:pt x="80" y="214"/>
                    </a:cubicBezTo>
                    <a:cubicBezTo>
                      <a:pt x="81" y="216"/>
                      <a:pt x="81" y="217"/>
                      <a:pt x="81" y="217"/>
                    </a:cubicBezTo>
                    <a:cubicBezTo>
                      <a:pt x="80" y="219"/>
                      <a:pt x="79" y="221"/>
                      <a:pt x="78" y="222"/>
                    </a:cubicBezTo>
                    <a:cubicBezTo>
                      <a:pt x="77" y="224"/>
                      <a:pt x="76" y="226"/>
                      <a:pt x="75" y="229"/>
                    </a:cubicBezTo>
                    <a:cubicBezTo>
                      <a:pt x="75" y="230"/>
                      <a:pt x="74" y="235"/>
                      <a:pt x="76" y="238"/>
                    </a:cubicBezTo>
                    <a:cubicBezTo>
                      <a:pt x="77" y="240"/>
                      <a:pt x="78" y="240"/>
                      <a:pt x="80" y="240"/>
                    </a:cubicBezTo>
                    <a:cubicBezTo>
                      <a:pt x="80" y="240"/>
                      <a:pt x="80" y="240"/>
                      <a:pt x="80" y="240"/>
                    </a:cubicBezTo>
                    <a:cubicBezTo>
                      <a:pt x="81" y="240"/>
                      <a:pt x="82" y="240"/>
                      <a:pt x="83" y="239"/>
                    </a:cubicBezTo>
                    <a:cubicBezTo>
                      <a:pt x="85" y="238"/>
                      <a:pt x="85" y="235"/>
                      <a:pt x="86" y="232"/>
                    </a:cubicBezTo>
                    <a:cubicBezTo>
                      <a:pt x="86" y="231"/>
                      <a:pt x="86" y="230"/>
                      <a:pt x="86" y="230"/>
                    </a:cubicBezTo>
                    <a:cubicBezTo>
                      <a:pt x="87" y="229"/>
                      <a:pt x="87" y="228"/>
                      <a:pt x="87" y="227"/>
                    </a:cubicBezTo>
                    <a:cubicBezTo>
                      <a:pt x="88" y="225"/>
                      <a:pt x="89" y="224"/>
                      <a:pt x="90" y="222"/>
                    </a:cubicBezTo>
                    <a:cubicBezTo>
                      <a:pt x="90" y="221"/>
                      <a:pt x="91" y="221"/>
                      <a:pt x="91" y="220"/>
                    </a:cubicBezTo>
                    <a:cubicBezTo>
                      <a:pt x="92" y="220"/>
                      <a:pt x="92" y="220"/>
                      <a:pt x="92" y="219"/>
                    </a:cubicBezTo>
                    <a:cubicBezTo>
                      <a:pt x="93" y="219"/>
                      <a:pt x="93" y="218"/>
                      <a:pt x="93" y="218"/>
                    </a:cubicBezTo>
                    <a:cubicBezTo>
                      <a:pt x="94" y="217"/>
                      <a:pt x="94" y="216"/>
                      <a:pt x="95" y="216"/>
                    </a:cubicBezTo>
                    <a:cubicBezTo>
                      <a:pt x="95" y="214"/>
                      <a:pt x="95" y="214"/>
                      <a:pt x="96" y="214"/>
                    </a:cubicBezTo>
                    <a:cubicBezTo>
                      <a:pt x="97" y="214"/>
                      <a:pt x="97" y="214"/>
                      <a:pt x="97" y="214"/>
                    </a:cubicBezTo>
                    <a:cubicBezTo>
                      <a:pt x="98" y="214"/>
                      <a:pt x="98" y="214"/>
                      <a:pt x="99" y="215"/>
                    </a:cubicBezTo>
                    <a:cubicBezTo>
                      <a:pt x="100" y="215"/>
                      <a:pt x="100" y="215"/>
                      <a:pt x="101" y="215"/>
                    </a:cubicBezTo>
                    <a:cubicBezTo>
                      <a:pt x="101" y="216"/>
                      <a:pt x="100" y="216"/>
                      <a:pt x="99" y="217"/>
                    </a:cubicBezTo>
                    <a:cubicBezTo>
                      <a:pt x="97" y="219"/>
                      <a:pt x="95" y="222"/>
                      <a:pt x="96" y="228"/>
                    </a:cubicBezTo>
                    <a:cubicBezTo>
                      <a:pt x="97" y="234"/>
                      <a:pt x="97" y="235"/>
                      <a:pt x="92" y="236"/>
                    </a:cubicBezTo>
                    <a:cubicBezTo>
                      <a:pt x="89" y="237"/>
                      <a:pt x="89" y="237"/>
                      <a:pt x="89" y="237"/>
                    </a:cubicBezTo>
                    <a:cubicBezTo>
                      <a:pt x="90" y="240"/>
                      <a:pt x="90" y="240"/>
                      <a:pt x="90" y="240"/>
                    </a:cubicBezTo>
                    <a:cubicBezTo>
                      <a:pt x="92" y="243"/>
                      <a:pt x="95" y="246"/>
                      <a:pt x="99" y="246"/>
                    </a:cubicBezTo>
                    <a:cubicBezTo>
                      <a:pt x="99" y="246"/>
                      <a:pt x="100" y="246"/>
                      <a:pt x="101" y="246"/>
                    </a:cubicBezTo>
                    <a:cubicBezTo>
                      <a:pt x="99" y="251"/>
                      <a:pt x="101" y="254"/>
                      <a:pt x="104" y="258"/>
                    </a:cubicBezTo>
                    <a:cubicBezTo>
                      <a:pt x="108" y="262"/>
                      <a:pt x="109" y="264"/>
                      <a:pt x="110" y="266"/>
                    </a:cubicBezTo>
                    <a:cubicBezTo>
                      <a:pt x="110" y="266"/>
                      <a:pt x="110" y="266"/>
                      <a:pt x="110" y="266"/>
                    </a:cubicBezTo>
                    <a:cubicBezTo>
                      <a:pt x="109" y="265"/>
                      <a:pt x="108" y="265"/>
                      <a:pt x="107" y="265"/>
                    </a:cubicBezTo>
                    <a:cubicBezTo>
                      <a:pt x="106" y="265"/>
                      <a:pt x="105" y="265"/>
                      <a:pt x="104" y="265"/>
                    </a:cubicBezTo>
                    <a:cubicBezTo>
                      <a:pt x="103" y="264"/>
                      <a:pt x="102" y="264"/>
                      <a:pt x="101" y="264"/>
                    </a:cubicBezTo>
                    <a:cubicBezTo>
                      <a:pt x="99" y="263"/>
                      <a:pt x="99" y="263"/>
                      <a:pt x="99" y="263"/>
                    </a:cubicBezTo>
                    <a:cubicBezTo>
                      <a:pt x="98" y="264"/>
                      <a:pt x="98" y="264"/>
                      <a:pt x="98" y="264"/>
                    </a:cubicBezTo>
                    <a:cubicBezTo>
                      <a:pt x="98" y="264"/>
                      <a:pt x="98" y="264"/>
                      <a:pt x="98" y="264"/>
                    </a:cubicBezTo>
                    <a:cubicBezTo>
                      <a:pt x="97" y="263"/>
                      <a:pt x="97" y="263"/>
                      <a:pt x="97" y="262"/>
                    </a:cubicBezTo>
                    <a:cubicBezTo>
                      <a:pt x="97" y="262"/>
                      <a:pt x="97" y="261"/>
                      <a:pt x="97" y="260"/>
                    </a:cubicBezTo>
                    <a:cubicBezTo>
                      <a:pt x="97" y="259"/>
                      <a:pt x="97" y="258"/>
                      <a:pt x="97" y="256"/>
                    </a:cubicBezTo>
                    <a:cubicBezTo>
                      <a:pt x="96" y="252"/>
                      <a:pt x="93" y="251"/>
                      <a:pt x="91" y="251"/>
                    </a:cubicBezTo>
                    <a:cubicBezTo>
                      <a:pt x="90" y="251"/>
                      <a:pt x="88" y="252"/>
                      <a:pt x="87" y="252"/>
                    </a:cubicBezTo>
                    <a:cubicBezTo>
                      <a:pt x="86" y="253"/>
                      <a:pt x="85" y="253"/>
                      <a:pt x="84" y="253"/>
                    </a:cubicBezTo>
                    <a:cubicBezTo>
                      <a:pt x="84" y="253"/>
                      <a:pt x="84" y="253"/>
                      <a:pt x="83" y="253"/>
                    </a:cubicBezTo>
                    <a:cubicBezTo>
                      <a:pt x="82" y="253"/>
                      <a:pt x="80" y="253"/>
                      <a:pt x="79" y="253"/>
                    </a:cubicBezTo>
                    <a:cubicBezTo>
                      <a:pt x="77" y="252"/>
                      <a:pt x="75" y="252"/>
                      <a:pt x="73" y="252"/>
                    </a:cubicBezTo>
                    <a:cubicBezTo>
                      <a:pt x="73" y="252"/>
                      <a:pt x="63" y="252"/>
                      <a:pt x="61" y="257"/>
                    </a:cubicBezTo>
                    <a:cubicBezTo>
                      <a:pt x="60" y="259"/>
                      <a:pt x="60" y="261"/>
                      <a:pt x="61" y="261"/>
                    </a:cubicBezTo>
                    <a:cubicBezTo>
                      <a:pt x="62" y="264"/>
                      <a:pt x="65" y="264"/>
                      <a:pt x="68" y="264"/>
                    </a:cubicBezTo>
                    <a:cubicBezTo>
                      <a:pt x="68" y="264"/>
                      <a:pt x="69" y="264"/>
                      <a:pt x="69" y="264"/>
                    </a:cubicBezTo>
                    <a:cubicBezTo>
                      <a:pt x="70" y="264"/>
                      <a:pt x="71" y="264"/>
                      <a:pt x="73" y="264"/>
                    </a:cubicBezTo>
                    <a:cubicBezTo>
                      <a:pt x="74" y="263"/>
                      <a:pt x="75" y="263"/>
                      <a:pt x="76" y="263"/>
                    </a:cubicBezTo>
                    <a:cubicBezTo>
                      <a:pt x="77" y="263"/>
                      <a:pt x="78" y="263"/>
                      <a:pt x="78" y="263"/>
                    </a:cubicBezTo>
                    <a:cubicBezTo>
                      <a:pt x="79" y="264"/>
                      <a:pt x="80" y="264"/>
                      <a:pt x="80" y="264"/>
                    </a:cubicBezTo>
                    <a:cubicBezTo>
                      <a:pt x="80" y="264"/>
                      <a:pt x="80" y="264"/>
                      <a:pt x="80" y="264"/>
                    </a:cubicBezTo>
                    <a:cubicBezTo>
                      <a:pt x="80" y="265"/>
                      <a:pt x="80" y="265"/>
                      <a:pt x="79" y="266"/>
                    </a:cubicBezTo>
                    <a:cubicBezTo>
                      <a:pt x="78" y="267"/>
                      <a:pt x="78" y="270"/>
                      <a:pt x="79" y="272"/>
                    </a:cubicBezTo>
                    <a:cubicBezTo>
                      <a:pt x="80" y="274"/>
                      <a:pt x="82" y="274"/>
                      <a:pt x="83" y="275"/>
                    </a:cubicBezTo>
                    <a:cubicBezTo>
                      <a:pt x="83" y="275"/>
                      <a:pt x="84" y="275"/>
                      <a:pt x="84" y="276"/>
                    </a:cubicBezTo>
                    <a:cubicBezTo>
                      <a:pt x="85" y="276"/>
                      <a:pt x="86" y="277"/>
                      <a:pt x="87" y="278"/>
                    </a:cubicBezTo>
                    <a:cubicBezTo>
                      <a:pt x="88" y="279"/>
                      <a:pt x="90" y="281"/>
                      <a:pt x="92" y="282"/>
                    </a:cubicBezTo>
                    <a:cubicBezTo>
                      <a:pt x="94" y="283"/>
                      <a:pt x="94" y="283"/>
                      <a:pt x="94" y="283"/>
                    </a:cubicBezTo>
                    <a:cubicBezTo>
                      <a:pt x="96" y="284"/>
                      <a:pt x="98" y="285"/>
                      <a:pt x="101" y="285"/>
                    </a:cubicBezTo>
                    <a:cubicBezTo>
                      <a:pt x="101" y="285"/>
                      <a:pt x="101" y="285"/>
                      <a:pt x="102" y="285"/>
                    </a:cubicBezTo>
                    <a:cubicBezTo>
                      <a:pt x="105" y="285"/>
                      <a:pt x="108" y="284"/>
                      <a:pt x="111" y="283"/>
                    </a:cubicBezTo>
                    <a:cubicBezTo>
                      <a:pt x="112" y="282"/>
                      <a:pt x="114" y="281"/>
                      <a:pt x="116" y="281"/>
                    </a:cubicBezTo>
                    <a:cubicBezTo>
                      <a:pt x="117" y="280"/>
                      <a:pt x="118" y="280"/>
                      <a:pt x="120" y="280"/>
                    </a:cubicBezTo>
                    <a:cubicBezTo>
                      <a:pt x="122" y="280"/>
                      <a:pt x="124" y="281"/>
                      <a:pt x="126" y="281"/>
                    </a:cubicBezTo>
                    <a:cubicBezTo>
                      <a:pt x="127" y="281"/>
                      <a:pt x="129" y="281"/>
                      <a:pt x="130" y="281"/>
                    </a:cubicBezTo>
                    <a:cubicBezTo>
                      <a:pt x="133" y="281"/>
                      <a:pt x="134" y="282"/>
                      <a:pt x="134" y="282"/>
                    </a:cubicBezTo>
                    <a:cubicBezTo>
                      <a:pt x="134" y="282"/>
                      <a:pt x="134" y="283"/>
                      <a:pt x="133" y="284"/>
                    </a:cubicBezTo>
                    <a:cubicBezTo>
                      <a:pt x="130" y="288"/>
                      <a:pt x="128" y="291"/>
                      <a:pt x="129" y="294"/>
                    </a:cubicBezTo>
                    <a:cubicBezTo>
                      <a:pt x="129" y="296"/>
                      <a:pt x="129" y="297"/>
                      <a:pt x="131" y="299"/>
                    </a:cubicBezTo>
                    <a:cubicBezTo>
                      <a:pt x="129" y="300"/>
                      <a:pt x="127" y="300"/>
                      <a:pt x="125" y="300"/>
                    </a:cubicBezTo>
                    <a:cubicBezTo>
                      <a:pt x="123" y="300"/>
                      <a:pt x="121" y="300"/>
                      <a:pt x="119" y="299"/>
                    </a:cubicBezTo>
                    <a:cubicBezTo>
                      <a:pt x="117" y="299"/>
                      <a:pt x="114" y="299"/>
                      <a:pt x="111" y="299"/>
                    </a:cubicBezTo>
                    <a:cubicBezTo>
                      <a:pt x="111" y="299"/>
                      <a:pt x="110" y="299"/>
                      <a:pt x="109" y="299"/>
                    </a:cubicBezTo>
                    <a:cubicBezTo>
                      <a:pt x="103" y="299"/>
                      <a:pt x="99" y="301"/>
                      <a:pt x="96" y="305"/>
                    </a:cubicBezTo>
                    <a:cubicBezTo>
                      <a:pt x="92" y="310"/>
                      <a:pt x="91" y="316"/>
                      <a:pt x="92" y="322"/>
                    </a:cubicBezTo>
                    <a:cubicBezTo>
                      <a:pt x="92" y="327"/>
                      <a:pt x="96" y="328"/>
                      <a:pt x="99" y="330"/>
                    </a:cubicBezTo>
                    <a:cubicBezTo>
                      <a:pt x="100" y="330"/>
                      <a:pt x="101" y="331"/>
                      <a:pt x="102" y="331"/>
                    </a:cubicBezTo>
                    <a:cubicBezTo>
                      <a:pt x="101" y="331"/>
                      <a:pt x="99" y="332"/>
                      <a:pt x="94" y="332"/>
                    </a:cubicBezTo>
                    <a:cubicBezTo>
                      <a:pt x="93" y="332"/>
                      <a:pt x="91" y="332"/>
                      <a:pt x="89" y="331"/>
                    </a:cubicBezTo>
                    <a:cubicBezTo>
                      <a:pt x="87" y="330"/>
                      <a:pt x="85" y="329"/>
                      <a:pt x="83" y="329"/>
                    </a:cubicBezTo>
                    <a:cubicBezTo>
                      <a:pt x="82" y="329"/>
                      <a:pt x="81" y="330"/>
                      <a:pt x="80" y="330"/>
                    </a:cubicBezTo>
                    <a:cubicBezTo>
                      <a:pt x="78" y="331"/>
                      <a:pt x="77" y="332"/>
                      <a:pt x="76" y="334"/>
                    </a:cubicBezTo>
                    <a:cubicBezTo>
                      <a:pt x="76" y="336"/>
                      <a:pt x="77" y="338"/>
                      <a:pt x="78" y="339"/>
                    </a:cubicBezTo>
                    <a:cubicBezTo>
                      <a:pt x="76" y="338"/>
                      <a:pt x="75" y="338"/>
                      <a:pt x="74" y="338"/>
                    </a:cubicBezTo>
                    <a:cubicBezTo>
                      <a:pt x="73" y="338"/>
                      <a:pt x="72" y="337"/>
                      <a:pt x="69" y="337"/>
                    </a:cubicBezTo>
                    <a:cubicBezTo>
                      <a:pt x="64" y="337"/>
                      <a:pt x="61" y="338"/>
                      <a:pt x="59" y="340"/>
                    </a:cubicBezTo>
                    <a:cubicBezTo>
                      <a:pt x="59" y="341"/>
                      <a:pt x="58" y="343"/>
                      <a:pt x="58" y="345"/>
                    </a:cubicBezTo>
                    <a:cubicBezTo>
                      <a:pt x="59" y="348"/>
                      <a:pt x="59" y="348"/>
                      <a:pt x="59" y="348"/>
                    </a:cubicBezTo>
                    <a:cubicBezTo>
                      <a:pt x="61" y="348"/>
                      <a:pt x="61" y="348"/>
                      <a:pt x="61" y="348"/>
                    </a:cubicBezTo>
                    <a:cubicBezTo>
                      <a:pt x="63" y="348"/>
                      <a:pt x="64" y="349"/>
                      <a:pt x="66" y="352"/>
                    </a:cubicBezTo>
                    <a:cubicBezTo>
                      <a:pt x="66" y="353"/>
                      <a:pt x="67" y="354"/>
                      <a:pt x="68" y="355"/>
                    </a:cubicBezTo>
                    <a:cubicBezTo>
                      <a:pt x="68" y="356"/>
                      <a:pt x="69" y="356"/>
                      <a:pt x="69" y="356"/>
                    </a:cubicBezTo>
                    <a:cubicBezTo>
                      <a:pt x="70" y="357"/>
                      <a:pt x="72" y="359"/>
                      <a:pt x="72" y="359"/>
                    </a:cubicBezTo>
                    <a:cubicBezTo>
                      <a:pt x="72" y="360"/>
                      <a:pt x="71" y="360"/>
                      <a:pt x="71" y="360"/>
                    </a:cubicBezTo>
                    <a:cubicBezTo>
                      <a:pt x="71" y="361"/>
                      <a:pt x="69" y="361"/>
                      <a:pt x="68" y="361"/>
                    </a:cubicBezTo>
                    <a:cubicBezTo>
                      <a:pt x="67" y="361"/>
                      <a:pt x="67" y="361"/>
                      <a:pt x="67" y="361"/>
                    </a:cubicBezTo>
                    <a:cubicBezTo>
                      <a:pt x="65" y="361"/>
                      <a:pt x="61" y="361"/>
                      <a:pt x="59" y="365"/>
                    </a:cubicBezTo>
                    <a:cubicBezTo>
                      <a:pt x="58" y="367"/>
                      <a:pt x="58" y="369"/>
                      <a:pt x="59" y="370"/>
                    </a:cubicBezTo>
                    <a:cubicBezTo>
                      <a:pt x="60" y="372"/>
                      <a:pt x="62" y="372"/>
                      <a:pt x="64" y="372"/>
                    </a:cubicBezTo>
                    <a:cubicBezTo>
                      <a:pt x="65" y="372"/>
                      <a:pt x="67" y="372"/>
                      <a:pt x="68" y="371"/>
                    </a:cubicBezTo>
                    <a:cubicBezTo>
                      <a:pt x="69" y="371"/>
                      <a:pt x="70" y="371"/>
                      <a:pt x="71" y="371"/>
                    </a:cubicBezTo>
                    <a:cubicBezTo>
                      <a:pt x="71" y="371"/>
                      <a:pt x="71" y="371"/>
                      <a:pt x="71" y="371"/>
                    </a:cubicBezTo>
                    <a:cubicBezTo>
                      <a:pt x="73" y="372"/>
                      <a:pt x="73" y="372"/>
                      <a:pt x="75" y="374"/>
                    </a:cubicBezTo>
                    <a:cubicBezTo>
                      <a:pt x="76" y="376"/>
                      <a:pt x="77" y="377"/>
                      <a:pt x="80" y="379"/>
                    </a:cubicBezTo>
                    <a:cubicBezTo>
                      <a:pt x="82" y="379"/>
                      <a:pt x="85" y="380"/>
                      <a:pt x="87" y="380"/>
                    </a:cubicBezTo>
                    <a:cubicBezTo>
                      <a:pt x="88" y="380"/>
                      <a:pt x="88" y="380"/>
                      <a:pt x="89" y="380"/>
                    </a:cubicBezTo>
                    <a:cubicBezTo>
                      <a:pt x="92" y="379"/>
                      <a:pt x="93" y="377"/>
                      <a:pt x="93" y="376"/>
                    </a:cubicBezTo>
                    <a:cubicBezTo>
                      <a:pt x="94" y="375"/>
                      <a:pt x="94" y="375"/>
                      <a:pt x="94" y="374"/>
                    </a:cubicBezTo>
                    <a:cubicBezTo>
                      <a:pt x="95" y="374"/>
                      <a:pt x="95" y="373"/>
                      <a:pt x="97" y="373"/>
                    </a:cubicBezTo>
                    <a:cubicBezTo>
                      <a:pt x="99" y="373"/>
                      <a:pt x="102" y="375"/>
                      <a:pt x="102" y="377"/>
                    </a:cubicBezTo>
                    <a:cubicBezTo>
                      <a:pt x="102" y="377"/>
                      <a:pt x="101" y="378"/>
                      <a:pt x="99" y="379"/>
                    </a:cubicBezTo>
                    <a:cubicBezTo>
                      <a:pt x="98" y="379"/>
                      <a:pt x="98" y="380"/>
                      <a:pt x="97" y="380"/>
                    </a:cubicBezTo>
                    <a:cubicBezTo>
                      <a:pt x="93" y="381"/>
                      <a:pt x="88" y="382"/>
                      <a:pt x="87" y="386"/>
                    </a:cubicBezTo>
                    <a:cubicBezTo>
                      <a:pt x="87" y="388"/>
                      <a:pt x="88" y="389"/>
                      <a:pt x="91" y="391"/>
                    </a:cubicBezTo>
                    <a:cubicBezTo>
                      <a:pt x="92" y="392"/>
                      <a:pt x="93" y="392"/>
                      <a:pt x="94" y="392"/>
                    </a:cubicBezTo>
                    <a:cubicBezTo>
                      <a:pt x="95" y="392"/>
                      <a:pt x="95" y="392"/>
                      <a:pt x="96" y="392"/>
                    </a:cubicBezTo>
                    <a:cubicBezTo>
                      <a:pt x="96" y="392"/>
                      <a:pt x="96" y="392"/>
                      <a:pt x="97" y="392"/>
                    </a:cubicBezTo>
                    <a:cubicBezTo>
                      <a:pt x="97" y="392"/>
                      <a:pt x="97" y="392"/>
                      <a:pt x="97" y="392"/>
                    </a:cubicBezTo>
                    <a:cubicBezTo>
                      <a:pt x="98" y="392"/>
                      <a:pt x="98" y="392"/>
                      <a:pt x="99" y="393"/>
                    </a:cubicBezTo>
                    <a:cubicBezTo>
                      <a:pt x="99" y="393"/>
                      <a:pt x="99" y="394"/>
                      <a:pt x="100" y="394"/>
                    </a:cubicBezTo>
                    <a:cubicBezTo>
                      <a:pt x="101" y="396"/>
                      <a:pt x="103" y="397"/>
                      <a:pt x="106" y="397"/>
                    </a:cubicBezTo>
                    <a:cubicBezTo>
                      <a:pt x="107" y="397"/>
                      <a:pt x="109" y="397"/>
                      <a:pt x="111" y="395"/>
                    </a:cubicBezTo>
                    <a:cubicBezTo>
                      <a:pt x="114" y="393"/>
                      <a:pt x="115" y="391"/>
                      <a:pt x="116" y="389"/>
                    </a:cubicBezTo>
                    <a:cubicBezTo>
                      <a:pt x="117" y="388"/>
                      <a:pt x="117" y="388"/>
                      <a:pt x="117" y="387"/>
                    </a:cubicBezTo>
                    <a:cubicBezTo>
                      <a:pt x="118" y="386"/>
                      <a:pt x="118" y="386"/>
                      <a:pt x="119" y="385"/>
                    </a:cubicBezTo>
                    <a:cubicBezTo>
                      <a:pt x="118" y="386"/>
                      <a:pt x="118" y="386"/>
                      <a:pt x="118" y="386"/>
                    </a:cubicBezTo>
                    <a:cubicBezTo>
                      <a:pt x="118" y="387"/>
                      <a:pt x="118" y="389"/>
                      <a:pt x="120" y="391"/>
                    </a:cubicBezTo>
                    <a:cubicBezTo>
                      <a:pt x="121" y="391"/>
                      <a:pt x="122" y="392"/>
                      <a:pt x="124" y="392"/>
                    </a:cubicBezTo>
                    <a:cubicBezTo>
                      <a:pt x="124" y="392"/>
                      <a:pt x="125" y="392"/>
                      <a:pt x="125" y="392"/>
                    </a:cubicBezTo>
                    <a:cubicBezTo>
                      <a:pt x="125" y="392"/>
                      <a:pt x="124" y="393"/>
                      <a:pt x="124" y="393"/>
                    </a:cubicBezTo>
                    <a:cubicBezTo>
                      <a:pt x="123" y="394"/>
                      <a:pt x="121" y="395"/>
                      <a:pt x="121" y="396"/>
                    </a:cubicBezTo>
                    <a:cubicBezTo>
                      <a:pt x="121" y="396"/>
                      <a:pt x="120" y="397"/>
                      <a:pt x="120" y="397"/>
                    </a:cubicBezTo>
                    <a:cubicBezTo>
                      <a:pt x="119" y="396"/>
                      <a:pt x="118" y="395"/>
                      <a:pt x="117" y="395"/>
                    </a:cubicBezTo>
                    <a:cubicBezTo>
                      <a:pt x="116" y="395"/>
                      <a:pt x="116" y="395"/>
                      <a:pt x="116" y="395"/>
                    </a:cubicBezTo>
                    <a:cubicBezTo>
                      <a:pt x="116" y="395"/>
                      <a:pt x="116" y="395"/>
                      <a:pt x="116" y="395"/>
                    </a:cubicBezTo>
                    <a:cubicBezTo>
                      <a:pt x="113" y="395"/>
                      <a:pt x="112" y="397"/>
                      <a:pt x="111" y="399"/>
                    </a:cubicBezTo>
                    <a:cubicBezTo>
                      <a:pt x="111" y="400"/>
                      <a:pt x="110" y="401"/>
                      <a:pt x="109" y="401"/>
                    </a:cubicBezTo>
                    <a:cubicBezTo>
                      <a:pt x="108" y="402"/>
                      <a:pt x="108" y="402"/>
                      <a:pt x="108" y="402"/>
                    </a:cubicBezTo>
                    <a:cubicBezTo>
                      <a:pt x="108" y="404"/>
                      <a:pt x="108" y="404"/>
                      <a:pt x="108" y="404"/>
                    </a:cubicBezTo>
                    <a:cubicBezTo>
                      <a:pt x="108" y="405"/>
                      <a:pt x="108" y="407"/>
                      <a:pt x="108" y="409"/>
                    </a:cubicBezTo>
                    <a:cubicBezTo>
                      <a:pt x="108" y="411"/>
                      <a:pt x="108" y="411"/>
                      <a:pt x="108" y="411"/>
                    </a:cubicBezTo>
                    <a:cubicBezTo>
                      <a:pt x="110" y="412"/>
                      <a:pt x="110" y="412"/>
                      <a:pt x="110" y="412"/>
                    </a:cubicBezTo>
                    <a:cubicBezTo>
                      <a:pt x="111" y="412"/>
                      <a:pt x="112" y="412"/>
                      <a:pt x="113" y="412"/>
                    </a:cubicBezTo>
                    <a:cubicBezTo>
                      <a:pt x="113" y="414"/>
                      <a:pt x="115" y="414"/>
                      <a:pt x="116" y="414"/>
                    </a:cubicBezTo>
                    <a:cubicBezTo>
                      <a:pt x="119" y="414"/>
                      <a:pt x="121" y="411"/>
                      <a:pt x="122" y="411"/>
                    </a:cubicBezTo>
                    <a:cubicBezTo>
                      <a:pt x="122" y="410"/>
                      <a:pt x="122" y="410"/>
                      <a:pt x="122" y="409"/>
                    </a:cubicBezTo>
                    <a:cubicBezTo>
                      <a:pt x="127" y="409"/>
                      <a:pt x="127" y="409"/>
                      <a:pt x="127" y="409"/>
                    </a:cubicBezTo>
                    <a:cubicBezTo>
                      <a:pt x="128" y="409"/>
                      <a:pt x="129" y="410"/>
                      <a:pt x="130" y="411"/>
                    </a:cubicBezTo>
                    <a:cubicBezTo>
                      <a:pt x="131" y="412"/>
                      <a:pt x="132" y="413"/>
                      <a:pt x="135" y="414"/>
                    </a:cubicBezTo>
                    <a:cubicBezTo>
                      <a:pt x="136" y="415"/>
                      <a:pt x="138" y="415"/>
                      <a:pt x="140" y="415"/>
                    </a:cubicBezTo>
                    <a:cubicBezTo>
                      <a:pt x="142" y="415"/>
                      <a:pt x="144" y="415"/>
                      <a:pt x="146" y="415"/>
                    </a:cubicBezTo>
                    <a:cubicBezTo>
                      <a:pt x="148" y="414"/>
                      <a:pt x="150" y="414"/>
                      <a:pt x="151" y="414"/>
                    </a:cubicBezTo>
                    <a:cubicBezTo>
                      <a:pt x="154" y="414"/>
                      <a:pt x="156" y="414"/>
                      <a:pt x="158" y="413"/>
                    </a:cubicBezTo>
                    <a:cubicBezTo>
                      <a:pt x="160" y="413"/>
                      <a:pt x="162" y="413"/>
                      <a:pt x="164" y="413"/>
                    </a:cubicBezTo>
                    <a:cubicBezTo>
                      <a:pt x="164" y="413"/>
                      <a:pt x="165" y="413"/>
                      <a:pt x="165" y="413"/>
                    </a:cubicBezTo>
                    <a:cubicBezTo>
                      <a:pt x="166" y="413"/>
                      <a:pt x="167" y="413"/>
                      <a:pt x="168" y="413"/>
                    </a:cubicBezTo>
                    <a:cubicBezTo>
                      <a:pt x="169" y="413"/>
                      <a:pt x="170" y="413"/>
                      <a:pt x="171" y="413"/>
                    </a:cubicBezTo>
                    <a:cubicBezTo>
                      <a:pt x="173" y="413"/>
                      <a:pt x="174" y="413"/>
                      <a:pt x="176" y="413"/>
                    </a:cubicBezTo>
                    <a:cubicBezTo>
                      <a:pt x="178" y="412"/>
                      <a:pt x="180" y="412"/>
                      <a:pt x="182" y="411"/>
                    </a:cubicBezTo>
                    <a:cubicBezTo>
                      <a:pt x="185" y="410"/>
                      <a:pt x="188" y="409"/>
                      <a:pt x="190" y="409"/>
                    </a:cubicBezTo>
                    <a:cubicBezTo>
                      <a:pt x="190" y="409"/>
                      <a:pt x="191" y="409"/>
                      <a:pt x="191" y="409"/>
                    </a:cubicBezTo>
                    <a:cubicBezTo>
                      <a:pt x="192" y="409"/>
                      <a:pt x="192" y="409"/>
                      <a:pt x="192" y="409"/>
                    </a:cubicBezTo>
                    <a:cubicBezTo>
                      <a:pt x="192" y="409"/>
                      <a:pt x="192" y="409"/>
                      <a:pt x="192" y="409"/>
                    </a:cubicBezTo>
                    <a:cubicBezTo>
                      <a:pt x="193" y="410"/>
                      <a:pt x="193" y="411"/>
                      <a:pt x="193" y="411"/>
                    </a:cubicBezTo>
                    <a:cubicBezTo>
                      <a:pt x="192" y="413"/>
                      <a:pt x="192" y="415"/>
                      <a:pt x="193" y="416"/>
                    </a:cubicBezTo>
                    <a:cubicBezTo>
                      <a:pt x="194" y="419"/>
                      <a:pt x="196" y="420"/>
                      <a:pt x="197" y="421"/>
                    </a:cubicBezTo>
                    <a:cubicBezTo>
                      <a:pt x="199" y="422"/>
                      <a:pt x="199" y="422"/>
                      <a:pt x="199" y="423"/>
                    </a:cubicBezTo>
                    <a:cubicBezTo>
                      <a:pt x="199" y="425"/>
                      <a:pt x="196" y="426"/>
                      <a:pt x="187" y="426"/>
                    </a:cubicBezTo>
                    <a:cubicBezTo>
                      <a:pt x="186" y="426"/>
                      <a:pt x="184" y="426"/>
                      <a:pt x="183" y="426"/>
                    </a:cubicBezTo>
                    <a:cubicBezTo>
                      <a:pt x="179" y="426"/>
                      <a:pt x="179" y="426"/>
                      <a:pt x="179" y="426"/>
                    </a:cubicBezTo>
                    <a:cubicBezTo>
                      <a:pt x="179" y="428"/>
                      <a:pt x="179" y="428"/>
                      <a:pt x="179" y="428"/>
                    </a:cubicBezTo>
                    <a:cubicBezTo>
                      <a:pt x="179" y="430"/>
                      <a:pt x="179" y="432"/>
                      <a:pt x="180" y="433"/>
                    </a:cubicBezTo>
                    <a:cubicBezTo>
                      <a:pt x="180" y="433"/>
                      <a:pt x="180" y="433"/>
                      <a:pt x="180" y="433"/>
                    </a:cubicBezTo>
                    <a:cubicBezTo>
                      <a:pt x="180" y="433"/>
                      <a:pt x="179" y="433"/>
                      <a:pt x="179" y="433"/>
                    </a:cubicBezTo>
                    <a:cubicBezTo>
                      <a:pt x="177" y="433"/>
                      <a:pt x="175" y="433"/>
                      <a:pt x="175" y="433"/>
                    </a:cubicBezTo>
                    <a:cubicBezTo>
                      <a:pt x="173" y="432"/>
                      <a:pt x="171" y="431"/>
                      <a:pt x="170" y="429"/>
                    </a:cubicBezTo>
                    <a:cubicBezTo>
                      <a:pt x="168" y="427"/>
                      <a:pt x="165" y="426"/>
                      <a:pt x="163" y="426"/>
                    </a:cubicBezTo>
                    <a:cubicBezTo>
                      <a:pt x="158" y="426"/>
                      <a:pt x="157" y="431"/>
                      <a:pt x="155" y="436"/>
                    </a:cubicBezTo>
                    <a:cubicBezTo>
                      <a:pt x="155" y="438"/>
                      <a:pt x="154" y="439"/>
                      <a:pt x="154" y="441"/>
                    </a:cubicBezTo>
                    <a:cubicBezTo>
                      <a:pt x="153" y="442"/>
                      <a:pt x="153" y="442"/>
                      <a:pt x="153" y="442"/>
                    </a:cubicBezTo>
                    <a:cubicBezTo>
                      <a:pt x="151" y="446"/>
                      <a:pt x="149" y="449"/>
                      <a:pt x="147" y="451"/>
                    </a:cubicBezTo>
                    <a:cubicBezTo>
                      <a:pt x="146" y="453"/>
                      <a:pt x="146" y="453"/>
                      <a:pt x="146" y="453"/>
                    </a:cubicBezTo>
                    <a:cubicBezTo>
                      <a:pt x="144" y="456"/>
                      <a:pt x="143" y="458"/>
                      <a:pt x="140" y="460"/>
                    </a:cubicBezTo>
                    <a:cubicBezTo>
                      <a:pt x="138" y="463"/>
                      <a:pt x="133" y="468"/>
                      <a:pt x="136" y="474"/>
                    </a:cubicBezTo>
                    <a:cubicBezTo>
                      <a:pt x="137" y="476"/>
                      <a:pt x="139" y="477"/>
                      <a:pt x="141" y="477"/>
                    </a:cubicBezTo>
                    <a:cubicBezTo>
                      <a:pt x="141" y="477"/>
                      <a:pt x="142" y="477"/>
                      <a:pt x="142" y="477"/>
                    </a:cubicBezTo>
                    <a:cubicBezTo>
                      <a:pt x="141" y="479"/>
                      <a:pt x="137" y="483"/>
                      <a:pt x="135" y="485"/>
                    </a:cubicBezTo>
                    <a:cubicBezTo>
                      <a:pt x="134" y="486"/>
                      <a:pt x="133" y="487"/>
                      <a:pt x="133" y="488"/>
                    </a:cubicBezTo>
                    <a:cubicBezTo>
                      <a:pt x="131" y="490"/>
                      <a:pt x="131" y="492"/>
                      <a:pt x="130" y="494"/>
                    </a:cubicBezTo>
                    <a:cubicBezTo>
                      <a:pt x="130" y="495"/>
                      <a:pt x="129" y="496"/>
                      <a:pt x="129" y="497"/>
                    </a:cubicBezTo>
                    <a:cubicBezTo>
                      <a:pt x="128" y="498"/>
                      <a:pt x="128" y="500"/>
                      <a:pt x="127" y="501"/>
                    </a:cubicBezTo>
                    <a:cubicBezTo>
                      <a:pt x="127" y="502"/>
                      <a:pt x="126" y="504"/>
                      <a:pt x="126" y="505"/>
                    </a:cubicBezTo>
                    <a:cubicBezTo>
                      <a:pt x="125" y="505"/>
                      <a:pt x="125" y="505"/>
                      <a:pt x="124" y="505"/>
                    </a:cubicBezTo>
                    <a:cubicBezTo>
                      <a:pt x="124" y="505"/>
                      <a:pt x="123" y="505"/>
                      <a:pt x="123" y="505"/>
                    </a:cubicBezTo>
                    <a:cubicBezTo>
                      <a:pt x="122" y="505"/>
                      <a:pt x="122" y="505"/>
                      <a:pt x="121" y="505"/>
                    </a:cubicBezTo>
                    <a:cubicBezTo>
                      <a:pt x="120" y="505"/>
                      <a:pt x="119" y="505"/>
                      <a:pt x="118" y="506"/>
                    </a:cubicBezTo>
                    <a:cubicBezTo>
                      <a:pt x="115" y="507"/>
                      <a:pt x="113" y="509"/>
                      <a:pt x="111" y="511"/>
                    </a:cubicBezTo>
                    <a:cubicBezTo>
                      <a:pt x="111" y="512"/>
                      <a:pt x="110" y="513"/>
                      <a:pt x="109" y="513"/>
                    </a:cubicBezTo>
                    <a:cubicBezTo>
                      <a:pt x="108" y="515"/>
                      <a:pt x="107" y="516"/>
                      <a:pt x="105" y="517"/>
                    </a:cubicBezTo>
                    <a:cubicBezTo>
                      <a:pt x="102" y="521"/>
                      <a:pt x="98" y="524"/>
                      <a:pt x="94" y="526"/>
                    </a:cubicBezTo>
                    <a:cubicBezTo>
                      <a:pt x="93" y="527"/>
                      <a:pt x="91" y="528"/>
                      <a:pt x="89" y="529"/>
                    </a:cubicBezTo>
                    <a:cubicBezTo>
                      <a:pt x="83" y="532"/>
                      <a:pt x="77" y="534"/>
                      <a:pt x="75" y="539"/>
                    </a:cubicBezTo>
                    <a:cubicBezTo>
                      <a:pt x="74" y="541"/>
                      <a:pt x="74" y="541"/>
                      <a:pt x="74" y="541"/>
                    </a:cubicBezTo>
                    <a:cubicBezTo>
                      <a:pt x="76" y="542"/>
                      <a:pt x="76" y="542"/>
                      <a:pt x="76" y="542"/>
                    </a:cubicBezTo>
                    <a:cubicBezTo>
                      <a:pt x="77" y="543"/>
                      <a:pt x="79" y="544"/>
                      <a:pt x="81" y="544"/>
                    </a:cubicBezTo>
                    <a:cubicBezTo>
                      <a:pt x="84" y="544"/>
                      <a:pt x="86" y="543"/>
                      <a:pt x="88" y="543"/>
                    </a:cubicBezTo>
                    <a:cubicBezTo>
                      <a:pt x="89" y="542"/>
                      <a:pt x="90" y="542"/>
                      <a:pt x="91" y="542"/>
                    </a:cubicBezTo>
                    <a:cubicBezTo>
                      <a:pt x="92" y="542"/>
                      <a:pt x="93" y="542"/>
                      <a:pt x="95" y="541"/>
                    </a:cubicBezTo>
                    <a:cubicBezTo>
                      <a:pt x="98" y="541"/>
                      <a:pt x="101" y="541"/>
                      <a:pt x="105" y="537"/>
                    </a:cubicBezTo>
                    <a:cubicBezTo>
                      <a:pt x="108" y="534"/>
                      <a:pt x="110" y="534"/>
                      <a:pt x="114" y="534"/>
                    </a:cubicBezTo>
                    <a:cubicBezTo>
                      <a:pt x="114" y="534"/>
                      <a:pt x="116" y="534"/>
                      <a:pt x="116" y="534"/>
                    </a:cubicBezTo>
                    <a:cubicBezTo>
                      <a:pt x="118" y="534"/>
                      <a:pt x="120" y="534"/>
                      <a:pt x="122" y="531"/>
                    </a:cubicBezTo>
                    <a:cubicBezTo>
                      <a:pt x="123" y="531"/>
                      <a:pt x="124" y="530"/>
                      <a:pt x="124" y="529"/>
                    </a:cubicBezTo>
                    <a:cubicBezTo>
                      <a:pt x="125" y="529"/>
                      <a:pt x="125" y="528"/>
                      <a:pt x="125" y="528"/>
                    </a:cubicBezTo>
                    <a:cubicBezTo>
                      <a:pt x="126" y="527"/>
                      <a:pt x="126" y="527"/>
                      <a:pt x="127" y="527"/>
                    </a:cubicBezTo>
                    <a:cubicBezTo>
                      <a:pt x="128" y="527"/>
                      <a:pt x="129" y="529"/>
                      <a:pt x="130" y="531"/>
                    </a:cubicBezTo>
                    <a:cubicBezTo>
                      <a:pt x="132" y="533"/>
                      <a:pt x="134" y="535"/>
                      <a:pt x="137" y="536"/>
                    </a:cubicBezTo>
                    <a:cubicBezTo>
                      <a:pt x="138" y="536"/>
                      <a:pt x="139" y="537"/>
                      <a:pt x="141" y="537"/>
                    </a:cubicBezTo>
                    <a:cubicBezTo>
                      <a:pt x="144" y="537"/>
                      <a:pt x="146" y="536"/>
                      <a:pt x="149" y="535"/>
                    </a:cubicBezTo>
                    <a:cubicBezTo>
                      <a:pt x="149" y="536"/>
                      <a:pt x="149" y="537"/>
                      <a:pt x="149" y="537"/>
                    </a:cubicBezTo>
                    <a:cubicBezTo>
                      <a:pt x="150" y="538"/>
                      <a:pt x="151" y="539"/>
                      <a:pt x="152" y="539"/>
                    </a:cubicBezTo>
                    <a:cubicBezTo>
                      <a:pt x="148" y="540"/>
                      <a:pt x="143" y="541"/>
                      <a:pt x="139" y="541"/>
                    </a:cubicBezTo>
                    <a:cubicBezTo>
                      <a:pt x="139" y="541"/>
                      <a:pt x="138" y="541"/>
                      <a:pt x="138" y="541"/>
                    </a:cubicBezTo>
                    <a:cubicBezTo>
                      <a:pt x="135" y="541"/>
                      <a:pt x="132" y="541"/>
                      <a:pt x="129" y="540"/>
                    </a:cubicBezTo>
                    <a:cubicBezTo>
                      <a:pt x="125" y="540"/>
                      <a:pt x="122" y="539"/>
                      <a:pt x="118" y="539"/>
                    </a:cubicBezTo>
                    <a:cubicBezTo>
                      <a:pt x="117" y="539"/>
                      <a:pt x="116" y="539"/>
                      <a:pt x="115" y="539"/>
                    </a:cubicBezTo>
                    <a:cubicBezTo>
                      <a:pt x="110" y="540"/>
                      <a:pt x="107" y="543"/>
                      <a:pt x="105" y="547"/>
                    </a:cubicBezTo>
                    <a:cubicBezTo>
                      <a:pt x="104" y="549"/>
                      <a:pt x="104" y="551"/>
                      <a:pt x="105" y="553"/>
                    </a:cubicBezTo>
                    <a:cubicBezTo>
                      <a:pt x="105" y="555"/>
                      <a:pt x="105" y="556"/>
                      <a:pt x="105" y="557"/>
                    </a:cubicBezTo>
                    <a:cubicBezTo>
                      <a:pt x="104" y="557"/>
                      <a:pt x="101" y="558"/>
                      <a:pt x="99" y="559"/>
                    </a:cubicBezTo>
                    <a:cubicBezTo>
                      <a:pt x="98" y="560"/>
                      <a:pt x="97" y="560"/>
                      <a:pt x="96" y="560"/>
                    </a:cubicBezTo>
                    <a:cubicBezTo>
                      <a:pt x="92" y="562"/>
                      <a:pt x="89" y="563"/>
                      <a:pt x="84" y="563"/>
                    </a:cubicBezTo>
                    <a:cubicBezTo>
                      <a:pt x="84" y="563"/>
                      <a:pt x="82" y="563"/>
                      <a:pt x="82" y="563"/>
                    </a:cubicBezTo>
                    <a:cubicBezTo>
                      <a:pt x="73" y="563"/>
                      <a:pt x="71" y="565"/>
                      <a:pt x="70" y="567"/>
                    </a:cubicBezTo>
                    <a:cubicBezTo>
                      <a:pt x="69" y="570"/>
                      <a:pt x="73" y="572"/>
                      <a:pt x="74" y="573"/>
                    </a:cubicBezTo>
                    <a:cubicBezTo>
                      <a:pt x="75" y="574"/>
                      <a:pt x="76" y="574"/>
                      <a:pt x="77" y="575"/>
                    </a:cubicBezTo>
                    <a:cubicBezTo>
                      <a:pt x="80" y="577"/>
                      <a:pt x="81" y="577"/>
                      <a:pt x="81" y="581"/>
                    </a:cubicBezTo>
                    <a:cubicBezTo>
                      <a:pt x="82" y="584"/>
                      <a:pt x="82" y="586"/>
                      <a:pt x="81" y="588"/>
                    </a:cubicBezTo>
                    <a:cubicBezTo>
                      <a:pt x="81" y="588"/>
                      <a:pt x="80" y="588"/>
                      <a:pt x="80" y="589"/>
                    </a:cubicBezTo>
                    <a:cubicBezTo>
                      <a:pt x="79" y="590"/>
                      <a:pt x="77" y="592"/>
                      <a:pt x="77" y="594"/>
                    </a:cubicBezTo>
                    <a:cubicBezTo>
                      <a:pt x="77" y="599"/>
                      <a:pt x="81" y="600"/>
                      <a:pt x="84" y="600"/>
                    </a:cubicBezTo>
                    <a:cubicBezTo>
                      <a:pt x="83" y="600"/>
                      <a:pt x="82" y="600"/>
                      <a:pt x="80" y="600"/>
                    </a:cubicBezTo>
                    <a:cubicBezTo>
                      <a:pt x="76" y="599"/>
                      <a:pt x="71" y="598"/>
                      <a:pt x="67" y="598"/>
                    </a:cubicBezTo>
                    <a:cubicBezTo>
                      <a:pt x="65" y="598"/>
                      <a:pt x="65" y="598"/>
                      <a:pt x="65" y="598"/>
                    </a:cubicBezTo>
                    <a:cubicBezTo>
                      <a:pt x="63" y="598"/>
                      <a:pt x="63" y="598"/>
                      <a:pt x="63" y="597"/>
                    </a:cubicBezTo>
                    <a:cubicBezTo>
                      <a:pt x="63" y="597"/>
                      <a:pt x="63" y="597"/>
                      <a:pt x="63" y="596"/>
                    </a:cubicBezTo>
                    <a:cubicBezTo>
                      <a:pt x="64" y="595"/>
                      <a:pt x="65" y="594"/>
                      <a:pt x="64" y="592"/>
                    </a:cubicBezTo>
                    <a:cubicBezTo>
                      <a:pt x="63" y="589"/>
                      <a:pt x="61" y="589"/>
                      <a:pt x="61" y="589"/>
                    </a:cubicBezTo>
                    <a:cubicBezTo>
                      <a:pt x="58" y="589"/>
                      <a:pt x="57" y="591"/>
                      <a:pt x="55" y="595"/>
                    </a:cubicBezTo>
                    <a:cubicBezTo>
                      <a:pt x="55" y="595"/>
                      <a:pt x="54" y="597"/>
                      <a:pt x="54" y="597"/>
                    </a:cubicBezTo>
                    <a:cubicBezTo>
                      <a:pt x="53" y="598"/>
                      <a:pt x="50" y="598"/>
                      <a:pt x="47" y="598"/>
                    </a:cubicBezTo>
                    <a:cubicBezTo>
                      <a:pt x="46" y="598"/>
                      <a:pt x="45" y="598"/>
                      <a:pt x="44" y="598"/>
                    </a:cubicBezTo>
                    <a:cubicBezTo>
                      <a:pt x="44" y="598"/>
                      <a:pt x="44" y="598"/>
                      <a:pt x="44" y="598"/>
                    </a:cubicBezTo>
                    <a:cubicBezTo>
                      <a:pt x="45" y="596"/>
                      <a:pt x="46" y="594"/>
                      <a:pt x="45" y="592"/>
                    </a:cubicBezTo>
                    <a:cubicBezTo>
                      <a:pt x="43" y="590"/>
                      <a:pt x="41" y="590"/>
                      <a:pt x="39" y="590"/>
                    </a:cubicBezTo>
                    <a:cubicBezTo>
                      <a:pt x="39" y="590"/>
                      <a:pt x="38" y="590"/>
                      <a:pt x="38" y="590"/>
                    </a:cubicBezTo>
                    <a:cubicBezTo>
                      <a:pt x="35" y="590"/>
                      <a:pt x="31" y="590"/>
                      <a:pt x="28" y="592"/>
                    </a:cubicBezTo>
                    <a:cubicBezTo>
                      <a:pt x="26" y="593"/>
                      <a:pt x="26" y="594"/>
                      <a:pt x="25" y="596"/>
                    </a:cubicBezTo>
                    <a:cubicBezTo>
                      <a:pt x="25" y="596"/>
                      <a:pt x="25" y="597"/>
                      <a:pt x="24" y="597"/>
                    </a:cubicBezTo>
                    <a:cubicBezTo>
                      <a:pt x="24" y="598"/>
                      <a:pt x="23" y="598"/>
                      <a:pt x="22" y="599"/>
                    </a:cubicBezTo>
                    <a:cubicBezTo>
                      <a:pt x="20" y="599"/>
                      <a:pt x="18" y="600"/>
                      <a:pt x="16" y="602"/>
                    </a:cubicBezTo>
                    <a:cubicBezTo>
                      <a:pt x="15" y="604"/>
                      <a:pt x="15" y="605"/>
                      <a:pt x="14" y="606"/>
                    </a:cubicBezTo>
                    <a:cubicBezTo>
                      <a:pt x="14" y="606"/>
                      <a:pt x="14" y="606"/>
                      <a:pt x="14" y="606"/>
                    </a:cubicBezTo>
                    <a:cubicBezTo>
                      <a:pt x="14" y="606"/>
                      <a:pt x="12" y="605"/>
                      <a:pt x="11" y="605"/>
                    </a:cubicBezTo>
                    <a:cubicBezTo>
                      <a:pt x="10" y="605"/>
                      <a:pt x="10" y="605"/>
                      <a:pt x="9" y="605"/>
                    </a:cubicBezTo>
                    <a:cubicBezTo>
                      <a:pt x="6" y="606"/>
                      <a:pt x="5" y="609"/>
                      <a:pt x="4" y="611"/>
                    </a:cubicBezTo>
                    <a:cubicBezTo>
                      <a:pt x="0" y="619"/>
                      <a:pt x="2" y="623"/>
                      <a:pt x="4" y="626"/>
                    </a:cubicBezTo>
                    <a:cubicBezTo>
                      <a:pt x="5" y="627"/>
                      <a:pt x="7" y="627"/>
                      <a:pt x="9" y="627"/>
                    </a:cubicBezTo>
                    <a:cubicBezTo>
                      <a:pt x="12" y="627"/>
                      <a:pt x="14" y="626"/>
                      <a:pt x="16" y="626"/>
                    </a:cubicBezTo>
                    <a:cubicBezTo>
                      <a:pt x="17" y="625"/>
                      <a:pt x="18" y="625"/>
                      <a:pt x="19" y="625"/>
                    </a:cubicBezTo>
                    <a:cubicBezTo>
                      <a:pt x="19" y="624"/>
                      <a:pt x="20" y="624"/>
                      <a:pt x="20" y="624"/>
                    </a:cubicBezTo>
                    <a:cubicBezTo>
                      <a:pt x="22" y="624"/>
                      <a:pt x="23" y="625"/>
                      <a:pt x="24" y="625"/>
                    </a:cubicBezTo>
                    <a:cubicBezTo>
                      <a:pt x="25" y="625"/>
                      <a:pt x="27" y="625"/>
                      <a:pt x="28" y="626"/>
                    </a:cubicBezTo>
                    <a:cubicBezTo>
                      <a:pt x="30" y="626"/>
                      <a:pt x="32" y="626"/>
                      <a:pt x="35" y="626"/>
                    </a:cubicBezTo>
                    <a:cubicBezTo>
                      <a:pt x="40" y="626"/>
                      <a:pt x="44" y="626"/>
                      <a:pt x="48" y="625"/>
                    </a:cubicBezTo>
                    <a:cubicBezTo>
                      <a:pt x="52" y="625"/>
                      <a:pt x="55" y="625"/>
                      <a:pt x="58" y="625"/>
                    </a:cubicBezTo>
                    <a:cubicBezTo>
                      <a:pt x="59" y="625"/>
                      <a:pt x="59" y="625"/>
                      <a:pt x="60" y="625"/>
                    </a:cubicBezTo>
                    <a:cubicBezTo>
                      <a:pt x="61" y="625"/>
                      <a:pt x="62" y="625"/>
                      <a:pt x="63" y="625"/>
                    </a:cubicBezTo>
                    <a:cubicBezTo>
                      <a:pt x="64" y="625"/>
                      <a:pt x="65" y="625"/>
                      <a:pt x="66" y="625"/>
                    </a:cubicBezTo>
                    <a:cubicBezTo>
                      <a:pt x="67" y="625"/>
                      <a:pt x="68" y="625"/>
                      <a:pt x="69" y="624"/>
                    </a:cubicBezTo>
                    <a:cubicBezTo>
                      <a:pt x="71" y="624"/>
                      <a:pt x="73" y="624"/>
                      <a:pt x="74" y="624"/>
                    </a:cubicBezTo>
                    <a:cubicBezTo>
                      <a:pt x="77" y="623"/>
                      <a:pt x="79" y="623"/>
                      <a:pt x="81" y="623"/>
                    </a:cubicBezTo>
                    <a:cubicBezTo>
                      <a:pt x="81" y="623"/>
                      <a:pt x="81" y="623"/>
                      <a:pt x="81" y="623"/>
                    </a:cubicBezTo>
                    <a:cubicBezTo>
                      <a:pt x="84" y="623"/>
                      <a:pt x="85" y="623"/>
                      <a:pt x="85" y="623"/>
                    </a:cubicBezTo>
                    <a:cubicBezTo>
                      <a:pt x="85" y="624"/>
                      <a:pt x="83" y="624"/>
                      <a:pt x="79" y="625"/>
                    </a:cubicBezTo>
                    <a:cubicBezTo>
                      <a:pt x="77" y="626"/>
                      <a:pt x="77" y="626"/>
                      <a:pt x="77" y="626"/>
                    </a:cubicBezTo>
                    <a:cubicBezTo>
                      <a:pt x="74" y="626"/>
                      <a:pt x="70" y="627"/>
                      <a:pt x="67" y="630"/>
                    </a:cubicBezTo>
                    <a:cubicBezTo>
                      <a:pt x="66" y="631"/>
                      <a:pt x="65" y="632"/>
                      <a:pt x="64" y="633"/>
                    </a:cubicBezTo>
                    <a:cubicBezTo>
                      <a:pt x="62" y="634"/>
                      <a:pt x="61" y="636"/>
                      <a:pt x="60" y="637"/>
                    </a:cubicBezTo>
                    <a:cubicBezTo>
                      <a:pt x="57" y="639"/>
                      <a:pt x="52" y="639"/>
                      <a:pt x="46" y="640"/>
                    </a:cubicBezTo>
                    <a:cubicBezTo>
                      <a:pt x="38" y="641"/>
                      <a:pt x="28" y="643"/>
                      <a:pt x="24" y="650"/>
                    </a:cubicBezTo>
                    <a:cubicBezTo>
                      <a:pt x="23" y="653"/>
                      <a:pt x="23" y="655"/>
                      <a:pt x="23" y="657"/>
                    </a:cubicBezTo>
                    <a:cubicBezTo>
                      <a:pt x="22" y="656"/>
                      <a:pt x="21" y="655"/>
                      <a:pt x="20" y="655"/>
                    </a:cubicBezTo>
                    <a:cubicBezTo>
                      <a:pt x="18" y="655"/>
                      <a:pt x="16" y="657"/>
                      <a:pt x="14" y="658"/>
                    </a:cubicBezTo>
                    <a:cubicBezTo>
                      <a:pt x="13" y="658"/>
                      <a:pt x="13" y="658"/>
                      <a:pt x="12" y="659"/>
                    </a:cubicBezTo>
                    <a:cubicBezTo>
                      <a:pt x="12" y="659"/>
                      <a:pt x="12" y="659"/>
                      <a:pt x="11" y="659"/>
                    </a:cubicBezTo>
                    <a:cubicBezTo>
                      <a:pt x="10" y="659"/>
                      <a:pt x="8" y="660"/>
                      <a:pt x="7" y="661"/>
                    </a:cubicBezTo>
                    <a:cubicBezTo>
                      <a:pt x="6" y="662"/>
                      <a:pt x="4" y="664"/>
                      <a:pt x="5" y="666"/>
                    </a:cubicBezTo>
                    <a:cubicBezTo>
                      <a:pt x="6" y="667"/>
                      <a:pt x="7" y="668"/>
                      <a:pt x="9" y="668"/>
                    </a:cubicBezTo>
                    <a:cubicBezTo>
                      <a:pt x="9" y="668"/>
                      <a:pt x="10" y="668"/>
                      <a:pt x="10" y="668"/>
                    </a:cubicBezTo>
                    <a:cubicBezTo>
                      <a:pt x="8" y="670"/>
                      <a:pt x="7" y="673"/>
                      <a:pt x="7" y="676"/>
                    </a:cubicBezTo>
                    <a:cubicBezTo>
                      <a:pt x="8" y="676"/>
                      <a:pt x="8" y="678"/>
                      <a:pt x="11" y="679"/>
                    </a:cubicBezTo>
                    <a:cubicBezTo>
                      <a:pt x="11" y="679"/>
                      <a:pt x="11" y="679"/>
                      <a:pt x="10" y="679"/>
                    </a:cubicBezTo>
                    <a:cubicBezTo>
                      <a:pt x="10" y="681"/>
                      <a:pt x="8" y="686"/>
                      <a:pt x="13" y="688"/>
                    </a:cubicBezTo>
                    <a:cubicBezTo>
                      <a:pt x="14" y="689"/>
                      <a:pt x="15" y="689"/>
                      <a:pt x="16" y="689"/>
                    </a:cubicBezTo>
                    <a:cubicBezTo>
                      <a:pt x="19" y="689"/>
                      <a:pt x="22" y="686"/>
                      <a:pt x="24" y="684"/>
                    </a:cubicBezTo>
                    <a:cubicBezTo>
                      <a:pt x="25" y="684"/>
                      <a:pt x="25" y="683"/>
                      <a:pt x="26" y="683"/>
                    </a:cubicBezTo>
                    <a:cubicBezTo>
                      <a:pt x="28" y="681"/>
                      <a:pt x="29" y="681"/>
                      <a:pt x="31" y="681"/>
                    </a:cubicBezTo>
                    <a:cubicBezTo>
                      <a:pt x="32" y="681"/>
                      <a:pt x="33" y="681"/>
                      <a:pt x="34" y="681"/>
                    </a:cubicBezTo>
                    <a:cubicBezTo>
                      <a:pt x="34" y="681"/>
                      <a:pt x="35" y="681"/>
                      <a:pt x="36" y="682"/>
                    </a:cubicBezTo>
                    <a:cubicBezTo>
                      <a:pt x="33" y="682"/>
                      <a:pt x="31" y="684"/>
                      <a:pt x="30" y="686"/>
                    </a:cubicBezTo>
                    <a:cubicBezTo>
                      <a:pt x="29" y="687"/>
                      <a:pt x="29" y="690"/>
                      <a:pt x="31" y="693"/>
                    </a:cubicBezTo>
                    <a:cubicBezTo>
                      <a:pt x="33" y="696"/>
                      <a:pt x="37" y="698"/>
                      <a:pt x="42" y="698"/>
                    </a:cubicBezTo>
                    <a:cubicBezTo>
                      <a:pt x="44" y="698"/>
                      <a:pt x="46" y="698"/>
                      <a:pt x="49" y="697"/>
                    </a:cubicBezTo>
                    <a:cubicBezTo>
                      <a:pt x="50" y="696"/>
                      <a:pt x="51" y="696"/>
                      <a:pt x="52" y="695"/>
                    </a:cubicBezTo>
                    <a:cubicBezTo>
                      <a:pt x="57" y="694"/>
                      <a:pt x="61" y="692"/>
                      <a:pt x="67" y="691"/>
                    </a:cubicBezTo>
                    <a:cubicBezTo>
                      <a:pt x="73" y="690"/>
                      <a:pt x="78" y="688"/>
                      <a:pt x="84" y="685"/>
                    </a:cubicBezTo>
                    <a:cubicBezTo>
                      <a:pt x="84" y="685"/>
                      <a:pt x="84" y="685"/>
                      <a:pt x="84" y="685"/>
                    </a:cubicBezTo>
                    <a:cubicBezTo>
                      <a:pt x="87" y="683"/>
                      <a:pt x="92" y="681"/>
                      <a:pt x="96" y="680"/>
                    </a:cubicBezTo>
                    <a:cubicBezTo>
                      <a:pt x="95" y="680"/>
                      <a:pt x="94" y="681"/>
                      <a:pt x="94" y="681"/>
                    </a:cubicBezTo>
                    <a:cubicBezTo>
                      <a:pt x="93" y="681"/>
                      <a:pt x="93" y="681"/>
                      <a:pt x="92" y="681"/>
                    </a:cubicBezTo>
                    <a:cubicBezTo>
                      <a:pt x="87" y="684"/>
                      <a:pt x="83" y="687"/>
                      <a:pt x="79" y="690"/>
                    </a:cubicBezTo>
                    <a:cubicBezTo>
                      <a:pt x="78" y="691"/>
                      <a:pt x="77" y="692"/>
                      <a:pt x="76" y="692"/>
                    </a:cubicBezTo>
                    <a:cubicBezTo>
                      <a:pt x="73" y="695"/>
                      <a:pt x="70" y="696"/>
                      <a:pt x="67" y="696"/>
                    </a:cubicBezTo>
                    <a:cubicBezTo>
                      <a:pt x="65" y="697"/>
                      <a:pt x="65" y="697"/>
                      <a:pt x="65" y="697"/>
                    </a:cubicBezTo>
                    <a:cubicBezTo>
                      <a:pt x="62" y="697"/>
                      <a:pt x="58" y="698"/>
                      <a:pt x="56" y="702"/>
                    </a:cubicBezTo>
                    <a:cubicBezTo>
                      <a:pt x="55" y="704"/>
                      <a:pt x="54" y="706"/>
                      <a:pt x="54" y="707"/>
                    </a:cubicBezTo>
                    <a:cubicBezTo>
                      <a:pt x="54" y="707"/>
                      <a:pt x="54" y="707"/>
                      <a:pt x="54" y="708"/>
                    </a:cubicBezTo>
                    <a:cubicBezTo>
                      <a:pt x="54" y="708"/>
                      <a:pt x="54" y="708"/>
                      <a:pt x="53" y="708"/>
                    </a:cubicBezTo>
                    <a:cubicBezTo>
                      <a:pt x="52" y="708"/>
                      <a:pt x="52" y="708"/>
                      <a:pt x="52" y="708"/>
                    </a:cubicBezTo>
                    <a:cubicBezTo>
                      <a:pt x="51" y="708"/>
                      <a:pt x="51" y="708"/>
                      <a:pt x="50" y="708"/>
                    </a:cubicBezTo>
                    <a:cubicBezTo>
                      <a:pt x="49" y="708"/>
                      <a:pt x="48" y="708"/>
                      <a:pt x="46" y="708"/>
                    </a:cubicBezTo>
                    <a:cubicBezTo>
                      <a:pt x="44" y="710"/>
                      <a:pt x="43" y="712"/>
                      <a:pt x="44" y="713"/>
                    </a:cubicBezTo>
                    <a:cubicBezTo>
                      <a:pt x="44" y="714"/>
                      <a:pt x="44" y="714"/>
                      <a:pt x="43" y="714"/>
                    </a:cubicBezTo>
                    <a:cubicBezTo>
                      <a:pt x="43" y="715"/>
                      <a:pt x="42" y="716"/>
                      <a:pt x="41" y="716"/>
                    </a:cubicBezTo>
                    <a:cubicBezTo>
                      <a:pt x="39" y="718"/>
                      <a:pt x="36" y="720"/>
                      <a:pt x="36" y="723"/>
                    </a:cubicBezTo>
                    <a:cubicBezTo>
                      <a:pt x="36" y="724"/>
                      <a:pt x="37" y="725"/>
                      <a:pt x="38" y="727"/>
                    </a:cubicBezTo>
                    <a:cubicBezTo>
                      <a:pt x="39" y="728"/>
                      <a:pt x="41" y="728"/>
                      <a:pt x="43" y="728"/>
                    </a:cubicBezTo>
                    <a:cubicBezTo>
                      <a:pt x="45" y="728"/>
                      <a:pt x="47" y="728"/>
                      <a:pt x="48" y="727"/>
                    </a:cubicBezTo>
                    <a:cubicBezTo>
                      <a:pt x="49" y="727"/>
                      <a:pt x="50" y="727"/>
                      <a:pt x="50" y="727"/>
                    </a:cubicBezTo>
                    <a:cubicBezTo>
                      <a:pt x="56" y="726"/>
                      <a:pt x="61" y="724"/>
                      <a:pt x="67" y="722"/>
                    </a:cubicBezTo>
                    <a:cubicBezTo>
                      <a:pt x="71" y="720"/>
                      <a:pt x="77" y="720"/>
                      <a:pt x="82" y="720"/>
                    </a:cubicBezTo>
                    <a:cubicBezTo>
                      <a:pt x="88" y="720"/>
                      <a:pt x="94" y="720"/>
                      <a:pt x="100" y="717"/>
                    </a:cubicBezTo>
                    <a:cubicBezTo>
                      <a:pt x="103" y="716"/>
                      <a:pt x="105" y="713"/>
                      <a:pt x="107" y="711"/>
                    </a:cubicBezTo>
                    <a:cubicBezTo>
                      <a:pt x="109" y="709"/>
                      <a:pt x="110" y="708"/>
                      <a:pt x="111" y="707"/>
                    </a:cubicBezTo>
                    <a:cubicBezTo>
                      <a:pt x="112" y="708"/>
                      <a:pt x="114" y="709"/>
                      <a:pt x="115" y="710"/>
                    </a:cubicBezTo>
                    <a:cubicBezTo>
                      <a:pt x="116" y="711"/>
                      <a:pt x="117" y="712"/>
                      <a:pt x="118" y="713"/>
                    </a:cubicBezTo>
                    <a:cubicBezTo>
                      <a:pt x="118" y="714"/>
                      <a:pt x="114" y="715"/>
                      <a:pt x="113" y="715"/>
                    </a:cubicBezTo>
                    <a:cubicBezTo>
                      <a:pt x="113" y="715"/>
                      <a:pt x="112" y="715"/>
                      <a:pt x="112" y="716"/>
                    </a:cubicBezTo>
                    <a:cubicBezTo>
                      <a:pt x="109" y="716"/>
                      <a:pt x="107" y="717"/>
                      <a:pt x="105" y="718"/>
                    </a:cubicBezTo>
                    <a:cubicBezTo>
                      <a:pt x="99" y="720"/>
                      <a:pt x="93" y="722"/>
                      <a:pt x="87" y="724"/>
                    </a:cubicBezTo>
                    <a:cubicBezTo>
                      <a:pt x="85" y="726"/>
                      <a:pt x="72" y="733"/>
                      <a:pt x="70" y="740"/>
                    </a:cubicBezTo>
                    <a:cubicBezTo>
                      <a:pt x="69" y="743"/>
                      <a:pt x="69" y="743"/>
                      <a:pt x="69" y="743"/>
                    </a:cubicBezTo>
                    <a:cubicBezTo>
                      <a:pt x="72" y="744"/>
                      <a:pt x="72" y="744"/>
                      <a:pt x="72" y="744"/>
                    </a:cubicBezTo>
                    <a:cubicBezTo>
                      <a:pt x="72" y="744"/>
                      <a:pt x="73" y="744"/>
                      <a:pt x="73" y="744"/>
                    </a:cubicBezTo>
                    <a:cubicBezTo>
                      <a:pt x="76" y="744"/>
                      <a:pt x="79" y="742"/>
                      <a:pt x="81" y="741"/>
                    </a:cubicBezTo>
                    <a:cubicBezTo>
                      <a:pt x="81" y="741"/>
                      <a:pt x="82" y="740"/>
                      <a:pt x="83" y="740"/>
                    </a:cubicBezTo>
                    <a:cubicBezTo>
                      <a:pt x="85" y="739"/>
                      <a:pt x="86" y="739"/>
                      <a:pt x="88" y="738"/>
                    </a:cubicBezTo>
                    <a:cubicBezTo>
                      <a:pt x="89" y="738"/>
                      <a:pt x="91" y="737"/>
                      <a:pt x="92" y="737"/>
                    </a:cubicBezTo>
                    <a:cubicBezTo>
                      <a:pt x="93" y="737"/>
                      <a:pt x="94" y="736"/>
                      <a:pt x="95" y="736"/>
                    </a:cubicBezTo>
                    <a:cubicBezTo>
                      <a:pt x="93" y="737"/>
                      <a:pt x="91" y="739"/>
                      <a:pt x="89" y="740"/>
                    </a:cubicBezTo>
                    <a:cubicBezTo>
                      <a:pt x="88" y="740"/>
                      <a:pt x="87" y="740"/>
                      <a:pt x="85" y="741"/>
                    </a:cubicBezTo>
                    <a:cubicBezTo>
                      <a:pt x="78" y="743"/>
                      <a:pt x="69" y="746"/>
                      <a:pt x="69" y="754"/>
                    </a:cubicBezTo>
                    <a:cubicBezTo>
                      <a:pt x="69" y="758"/>
                      <a:pt x="73" y="761"/>
                      <a:pt x="79" y="761"/>
                    </a:cubicBezTo>
                    <a:cubicBezTo>
                      <a:pt x="80" y="761"/>
                      <a:pt x="80" y="760"/>
                      <a:pt x="81" y="760"/>
                    </a:cubicBezTo>
                    <a:cubicBezTo>
                      <a:pt x="85" y="760"/>
                      <a:pt x="87" y="758"/>
                      <a:pt x="89" y="755"/>
                    </a:cubicBezTo>
                    <a:cubicBezTo>
                      <a:pt x="90" y="755"/>
                      <a:pt x="90" y="754"/>
                      <a:pt x="91" y="754"/>
                    </a:cubicBezTo>
                    <a:cubicBezTo>
                      <a:pt x="92" y="752"/>
                      <a:pt x="93" y="752"/>
                      <a:pt x="95" y="752"/>
                    </a:cubicBezTo>
                    <a:cubicBezTo>
                      <a:pt x="96" y="752"/>
                      <a:pt x="97" y="752"/>
                      <a:pt x="99" y="752"/>
                    </a:cubicBezTo>
                    <a:cubicBezTo>
                      <a:pt x="100" y="753"/>
                      <a:pt x="102" y="753"/>
                      <a:pt x="104" y="753"/>
                    </a:cubicBezTo>
                    <a:cubicBezTo>
                      <a:pt x="106" y="753"/>
                      <a:pt x="108" y="753"/>
                      <a:pt x="110" y="751"/>
                    </a:cubicBezTo>
                    <a:cubicBezTo>
                      <a:pt x="112" y="751"/>
                      <a:pt x="113" y="750"/>
                      <a:pt x="114" y="749"/>
                    </a:cubicBezTo>
                    <a:cubicBezTo>
                      <a:pt x="117" y="747"/>
                      <a:pt x="119" y="745"/>
                      <a:pt x="121" y="745"/>
                    </a:cubicBezTo>
                    <a:cubicBezTo>
                      <a:pt x="121" y="745"/>
                      <a:pt x="121" y="745"/>
                      <a:pt x="121" y="745"/>
                    </a:cubicBezTo>
                    <a:cubicBezTo>
                      <a:pt x="121" y="746"/>
                      <a:pt x="120" y="747"/>
                      <a:pt x="119" y="748"/>
                    </a:cubicBezTo>
                    <a:cubicBezTo>
                      <a:pt x="117" y="751"/>
                      <a:pt x="117" y="751"/>
                      <a:pt x="117" y="751"/>
                    </a:cubicBezTo>
                    <a:cubicBezTo>
                      <a:pt x="120" y="752"/>
                      <a:pt x="120" y="752"/>
                      <a:pt x="120" y="752"/>
                    </a:cubicBezTo>
                    <a:cubicBezTo>
                      <a:pt x="121" y="753"/>
                      <a:pt x="122" y="754"/>
                      <a:pt x="123" y="756"/>
                    </a:cubicBezTo>
                    <a:cubicBezTo>
                      <a:pt x="124" y="758"/>
                      <a:pt x="126" y="761"/>
                      <a:pt x="130" y="761"/>
                    </a:cubicBezTo>
                    <a:cubicBezTo>
                      <a:pt x="130" y="761"/>
                      <a:pt x="131" y="761"/>
                      <a:pt x="132" y="761"/>
                    </a:cubicBezTo>
                    <a:cubicBezTo>
                      <a:pt x="134" y="760"/>
                      <a:pt x="135" y="759"/>
                      <a:pt x="137" y="758"/>
                    </a:cubicBezTo>
                    <a:cubicBezTo>
                      <a:pt x="138" y="758"/>
                      <a:pt x="139" y="757"/>
                      <a:pt x="140" y="757"/>
                    </a:cubicBezTo>
                    <a:cubicBezTo>
                      <a:pt x="140" y="756"/>
                      <a:pt x="141" y="756"/>
                      <a:pt x="142" y="756"/>
                    </a:cubicBezTo>
                    <a:cubicBezTo>
                      <a:pt x="143" y="756"/>
                      <a:pt x="143" y="756"/>
                      <a:pt x="144" y="756"/>
                    </a:cubicBezTo>
                    <a:cubicBezTo>
                      <a:pt x="145" y="756"/>
                      <a:pt x="145" y="756"/>
                      <a:pt x="146" y="756"/>
                    </a:cubicBezTo>
                    <a:cubicBezTo>
                      <a:pt x="147" y="756"/>
                      <a:pt x="148" y="756"/>
                      <a:pt x="150" y="756"/>
                    </a:cubicBezTo>
                    <a:cubicBezTo>
                      <a:pt x="152" y="755"/>
                      <a:pt x="155" y="754"/>
                      <a:pt x="157" y="753"/>
                    </a:cubicBezTo>
                    <a:cubicBezTo>
                      <a:pt x="159" y="753"/>
                      <a:pt x="161" y="752"/>
                      <a:pt x="163" y="751"/>
                    </a:cubicBezTo>
                    <a:cubicBezTo>
                      <a:pt x="165" y="750"/>
                      <a:pt x="165" y="750"/>
                      <a:pt x="165" y="750"/>
                    </a:cubicBezTo>
                    <a:cubicBezTo>
                      <a:pt x="165" y="748"/>
                      <a:pt x="165" y="748"/>
                      <a:pt x="165" y="748"/>
                    </a:cubicBezTo>
                    <a:cubicBezTo>
                      <a:pt x="165" y="747"/>
                      <a:pt x="165" y="747"/>
                      <a:pt x="165" y="747"/>
                    </a:cubicBezTo>
                    <a:cubicBezTo>
                      <a:pt x="165" y="747"/>
                      <a:pt x="166" y="746"/>
                      <a:pt x="169" y="746"/>
                    </a:cubicBezTo>
                    <a:cubicBezTo>
                      <a:pt x="172" y="746"/>
                      <a:pt x="176" y="747"/>
                      <a:pt x="177" y="748"/>
                    </a:cubicBezTo>
                    <a:cubicBezTo>
                      <a:pt x="177" y="748"/>
                      <a:pt x="178" y="748"/>
                      <a:pt x="178" y="749"/>
                    </a:cubicBezTo>
                    <a:cubicBezTo>
                      <a:pt x="179" y="750"/>
                      <a:pt x="180" y="750"/>
                      <a:pt x="182" y="750"/>
                    </a:cubicBezTo>
                    <a:cubicBezTo>
                      <a:pt x="183" y="750"/>
                      <a:pt x="184" y="750"/>
                      <a:pt x="186" y="749"/>
                    </a:cubicBezTo>
                    <a:cubicBezTo>
                      <a:pt x="186" y="748"/>
                      <a:pt x="186" y="748"/>
                      <a:pt x="186" y="748"/>
                    </a:cubicBezTo>
                    <a:cubicBezTo>
                      <a:pt x="187" y="747"/>
                      <a:pt x="189" y="747"/>
                      <a:pt x="190" y="746"/>
                    </a:cubicBezTo>
                    <a:cubicBezTo>
                      <a:pt x="192" y="746"/>
                      <a:pt x="194" y="745"/>
                      <a:pt x="195" y="744"/>
                    </a:cubicBezTo>
                    <a:cubicBezTo>
                      <a:pt x="196" y="743"/>
                      <a:pt x="196" y="743"/>
                      <a:pt x="196" y="743"/>
                    </a:cubicBezTo>
                    <a:cubicBezTo>
                      <a:pt x="197" y="743"/>
                      <a:pt x="198" y="742"/>
                      <a:pt x="198" y="742"/>
                    </a:cubicBezTo>
                    <a:cubicBezTo>
                      <a:pt x="199" y="742"/>
                      <a:pt x="200" y="742"/>
                      <a:pt x="201" y="743"/>
                    </a:cubicBezTo>
                    <a:cubicBezTo>
                      <a:pt x="203" y="744"/>
                      <a:pt x="206" y="746"/>
                      <a:pt x="210" y="746"/>
                    </a:cubicBezTo>
                    <a:cubicBezTo>
                      <a:pt x="211" y="746"/>
                      <a:pt x="213" y="745"/>
                      <a:pt x="214" y="745"/>
                    </a:cubicBezTo>
                    <a:cubicBezTo>
                      <a:pt x="216" y="743"/>
                      <a:pt x="216" y="742"/>
                      <a:pt x="216" y="741"/>
                    </a:cubicBezTo>
                    <a:cubicBezTo>
                      <a:pt x="217" y="738"/>
                      <a:pt x="215" y="735"/>
                      <a:pt x="212" y="733"/>
                    </a:cubicBezTo>
                    <a:cubicBezTo>
                      <a:pt x="212" y="732"/>
                      <a:pt x="212" y="732"/>
                      <a:pt x="211" y="732"/>
                    </a:cubicBezTo>
                    <a:cubicBezTo>
                      <a:pt x="211" y="732"/>
                      <a:pt x="211" y="732"/>
                      <a:pt x="212" y="732"/>
                    </a:cubicBezTo>
                    <a:cubicBezTo>
                      <a:pt x="212" y="732"/>
                      <a:pt x="213" y="733"/>
                      <a:pt x="214" y="733"/>
                    </a:cubicBezTo>
                    <a:cubicBezTo>
                      <a:pt x="216" y="733"/>
                      <a:pt x="217" y="733"/>
                      <a:pt x="218" y="733"/>
                    </a:cubicBezTo>
                    <a:cubicBezTo>
                      <a:pt x="219" y="733"/>
                      <a:pt x="219" y="733"/>
                      <a:pt x="220" y="733"/>
                    </a:cubicBezTo>
                    <a:cubicBezTo>
                      <a:pt x="221" y="733"/>
                      <a:pt x="222" y="734"/>
                      <a:pt x="223" y="735"/>
                    </a:cubicBezTo>
                    <a:cubicBezTo>
                      <a:pt x="225" y="736"/>
                      <a:pt x="227" y="737"/>
                      <a:pt x="230" y="737"/>
                    </a:cubicBezTo>
                    <a:cubicBezTo>
                      <a:pt x="230" y="737"/>
                      <a:pt x="231" y="737"/>
                      <a:pt x="231" y="737"/>
                    </a:cubicBezTo>
                    <a:cubicBezTo>
                      <a:pt x="233" y="737"/>
                      <a:pt x="233" y="737"/>
                      <a:pt x="233" y="737"/>
                    </a:cubicBezTo>
                    <a:cubicBezTo>
                      <a:pt x="233" y="735"/>
                      <a:pt x="233" y="735"/>
                      <a:pt x="233" y="735"/>
                    </a:cubicBezTo>
                    <a:cubicBezTo>
                      <a:pt x="234" y="730"/>
                      <a:pt x="235" y="728"/>
                      <a:pt x="237" y="727"/>
                    </a:cubicBezTo>
                    <a:cubicBezTo>
                      <a:pt x="238" y="726"/>
                      <a:pt x="239" y="726"/>
                      <a:pt x="241" y="726"/>
                    </a:cubicBezTo>
                    <a:cubicBezTo>
                      <a:pt x="243" y="725"/>
                      <a:pt x="246" y="725"/>
                      <a:pt x="248" y="723"/>
                    </a:cubicBezTo>
                    <a:cubicBezTo>
                      <a:pt x="250" y="722"/>
                      <a:pt x="252" y="720"/>
                      <a:pt x="254" y="719"/>
                    </a:cubicBezTo>
                    <a:cubicBezTo>
                      <a:pt x="255" y="718"/>
                      <a:pt x="256" y="717"/>
                      <a:pt x="257" y="716"/>
                    </a:cubicBezTo>
                    <a:cubicBezTo>
                      <a:pt x="259" y="715"/>
                      <a:pt x="260" y="714"/>
                      <a:pt x="262" y="713"/>
                    </a:cubicBezTo>
                    <a:cubicBezTo>
                      <a:pt x="266" y="711"/>
                      <a:pt x="267" y="698"/>
                      <a:pt x="264" y="695"/>
                    </a:cubicBezTo>
                    <a:cubicBezTo>
                      <a:pt x="263" y="692"/>
                      <a:pt x="261" y="692"/>
                      <a:pt x="260" y="691"/>
                    </a:cubicBezTo>
                    <a:cubicBezTo>
                      <a:pt x="259" y="691"/>
                      <a:pt x="259" y="691"/>
                      <a:pt x="259" y="691"/>
                    </a:cubicBezTo>
                    <a:cubicBezTo>
                      <a:pt x="258" y="690"/>
                      <a:pt x="258" y="690"/>
                      <a:pt x="257" y="689"/>
                    </a:cubicBezTo>
                    <a:cubicBezTo>
                      <a:pt x="257" y="688"/>
                      <a:pt x="256" y="687"/>
                      <a:pt x="256" y="687"/>
                    </a:cubicBezTo>
                    <a:cubicBezTo>
                      <a:pt x="255" y="686"/>
                      <a:pt x="255" y="686"/>
                      <a:pt x="255" y="686"/>
                    </a:cubicBezTo>
                    <a:cubicBezTo>
                      <a:pt x="254" y="685"/>
                      <a:pt x="254" y="685"/>
                      <a:pt x="253" y="684"/>
                    </a:cubicBezTo>
                    <a:cubicBezTo>
                      <a:pt x="254" y="684"/>
                      <a:pt x="257" y="686"/>
                      <a:pt x="260" y="688"/>
                    </a:cubicBezTo>
                    <a:cubicBezTo>
                      <a:pt x="260" y="688"/>
                      <a:pt x="262" y="689"/>
                      <a:pt x="262" y="689"/>
                    </a:cubicBezTo>
                    <a:cubicBezTo>
                      <a:pt x="265" y="691"/>
                      <a:pt x="267" y="692"/>
                      <a:pt x="269" y="693"/>
                    </a:cubicBezTo>
                    <a:cubicBezTo>
                      <a:pt x="268" y="693"/>
                      <a:pt x="268" y="694"/>
                      <a:pt x="267" y="696"/>
                    </a:cubicBezTo>
                    <a:cubicBezTo>
                      <a:pt x="267" y="698"/>
                      <a:pt x="267" y="700"/>
                      <a:pt x="269" y="702"/>
                    </a:cubicBezTo>
                    <a:cubicBezTo>
                      <a:pt x="270" y="704"/>
                      <a:pt x="272" y="705"/>
                      <a:pt x="274" y="705"/>
                    </a:cubicBezTo>
                    <a:cubicBezTo>
                      <a:pt x="275" y="705"/>
                      <a:pt x="275" y="705"/>
                      <a:pt x="275" y="705"/>
                    </a:cubicBezTo>
                    <a:cubicBezTo>
                      <a:pt x="277" y="705"/>
                      <a:pt x="279" y="704"/>
                      <a:pt x="281" y="703"/>
                    </a:cubicBezTo>
                    <a:cubicBezTo>
                      <a:pt x="282" y="703"/>
                      <a:pt x="282" y="702"/>
                      <a:pt x="283" y="702"/>
                    </a:cubicBezTo>
                    <a:cubicBezTo>
                      <a:pt x="284" y="702"/>
                      <a:pt x="284" y="702"/>
                      <a:pt x="285" y="702"/>
                    </a:cubicBezTo>
                    <a:cubicBezTo>
                      <a:pt x="285" y="702"/>
                      <a:pt x="286" y="702"/>
                      <a:pt x="287" y="702"/>
                    </a:cubicBezTo>
                    <a:cubicBezTo>
                      <a:pt x="287" y="702"/>
                      <a:pt x="288" y="702"/>
                      <a:pt x="289" y="702"/>
                    </a:cubicBezTo>
                    <a:cubicBezTo>
                      <a:pt x="291" y="702"/>
                      <a:pt x="292" y="702"/>
                      <a:pt x="294" y="701"/>
                    </a:cubicBezTo>
                    <a:cubicBezTo>
                      <a:pt x="296" y="700"/>
                      <a:pt x="298" y="698"/>
                      <a:pt x="299" y="696"/>
                    </a:cubicBezTo>
                    <a:cubicBezTo>
                      <a:pt x="300" y="695"/>
                      <a:pt x="300" y="695"/>
                      <a:pt x="301" y="694"/>
                    </a:cubicBezTo>
                    <a:cubicBezTo>
                      <a:pt x="302" y="692"/>
                      <a:pt x="303" y="692"/>
                      <a:pt x="306" y="692"/>
                    </a:cubicBezTo>
                    <a:cubicBezTo>
                      <a:pt x="306" y="692"/>
                      <a:pt x="307" y="692"/>
                      <a:pt x="308" y="692"/>
                    </a:cubicBezTo>
                    <a:cubicBezTo>
                      <a:pt x="313" y="691"/>
                      <a:pt x="314" y="689"/>
                      <a:pt x="314" y="685"/>
                    </a:cubicBezTo>
                    <a:cubicBezTo>
                      <a:pt x="314" y="685"/>
                      <a:pt x="314" y="684"/>
                      <a:pt x="314" y="683"/>
                    </a:cubicBezTo>
                    <a:cubicBezTo>
                      <a:pt x="314" y="682"/>
                      <a:pt x="317" y="678"/>
                      <a:pt x="319" y="677"/>
                    </a:cubicBezTo>
                    <a:cubicBezTo>
                      <a:pt x="319" y="676"/>
                      <a:pt x="320" y="676"/>
                      <a:pt x="320" y="676"/>
                    </a:cubicBezTo>
                    <a:cubicBezTo>
                      <a:pt x="322" y="676"/>
                      <a:pt x="323" y="676"/>
                      <a:pt x="324" y="677"/>
                    </a:cubicBezTo>
                    <a:cubicBezTo>
                      <a:pt x="326" y="678"/>
                      <a:pt x="328" y="678"/>
                      <a:pt x="330" y="678"/>
                    </a:cubicBezTo>
                    <a:cubicBezTo>
                      <a:pt x="332" y="678"/>
                      <a:pt x="334" y="678"/>
                      <a:pt x="335" y="677"/>
                    </a:cubicBezTo>
                    <a:cubicBezTo>
                      <a:pt x="336" y="676"/>
                      <a:pt x="337" y="675"/>
                      <a:pt x="338" y="674"/>
                    </a:cubicBezTo>
                    <a:cubicBezTo>
                      <a:pt x="338" y="673"/>
                      <a:pt x="338" y="673"/>
                      <a:pt x="339" y="672"/>
                    </a:cubicBezTo>
                    <a:cubicBezTo>
                      <a:pt x="340" y="672"/>
                      <a:pt x="341" y="672"/>
                      <a:pt x="342" y="672"/>
                    </a:cubicBezTo>
                    <a:cubicBezTo>
                      <a:pt x="346" y="671"/>
                      <a:pt x="351" y="670"/>
                      <a:pt x="353" y="667"/>
                    </a:cubicBezTo>
                    <a:cubicBezTo>
                      <a:pt x="354" y="665"/>
                      <a:pt x="354" y="664"/>
                      <a:pt x="355" y="663"/>
                    </a:cubicBezTo>
                    <a:cubicBezTo>
                      <a:pt x="355" y="662"/>
                      <a:pt x="355" y="661"/>
                      <a:pt x="356" y="660"/>
                    </a:cubicBezTo>
                    <a:cubicBezTo>
                      <a:pt x="356" y="660"/>
                      <a:pt x="356" y="660"/>
                      <a:pt x="357" y="659"/>
                    </a:cubicBezTo>
                    <a:cubicBezTo>
                      <a:pt x="357" y="658"/>
                      <a:pt x="359" y="657"/>
                      <a:pt x="358" y="655"/>
                    </a:cubicBezTo>
                    <a:cubicBezTo>
                      <a:pt x="358" y="653"/>
                      <a:pt x="356" y="652"/>
                      <a:pt x="356" y="651"/>
                    </a:cubicBezTo>
                    <a:cubicBezTo>
                      <a:pt x="354" y="650"/>
                      <a:pt x="353" y="650"/>
                      <a:pt x="351" y="650"/>
                    </a:cubicBezTo>
                    <a:cubicBezTo>
                      <a:pt x="351" y="650"/>
                      <a:pt x="351" y="650"/>
                      <a:pt x="351" y="650"/>
                    </a:cubicBezTo>
                    <a:cubicBezTo>
                      <a:pt x="351" y="650"/>
                      <a:pt x="350" y="650"/>
                      <a:pt x="350" y="650"/>
                    </a:cubicBezTo>
                    <a:cubicBezTo>
                      <a:pt x="350" y="650"/>
                      <a:pt x="351" y="649"/>
                      <a:pt x="352" y="649"/>
                    </a:cubicBezTo>
                    <a:cubicBezTo>
                      <a:pt x="352" y="649"/>
                      <a:pt x="352" y="649"/>
                      <a:pt x="353" y="649"/>
                    </a:cubicBezTo>
                    <a:cubicBezTo>
                      <a:pt x="353" y="649"/>
                      <a:pt x="354" y="649"/>
                      <a:pt x="354" y="649"/>
                    </a:cubicBezTo>
                    <a:cubicBezTo>
                      <a:pt x="355" y="650"/>
                      <a:pt x="356" y="650"/>
                      <a:pt x="357" y="650"/>
                    </a:cubicBezTo>
                    <a:cubicBezTo>
                      <a:pt x="358" y="650"/>
                      <a:pt x="358" y="650"/>
                      <a:pt x="359" y="650"/>
                    </a:cubicBezTo>
                    <a:cubicBezTo>
                      <a:pt x="361" y="649"/>
                      <a:pt x="362" y="648"/>
                      <a:pt x="364" y="648"/>
                    </a:cubicBezTo>
                    <a:cubicBezTo>
                      <a:pt x="366" y="647"/>
                      <a:pt x="367" y="646"/>
                      <a:pt x="368" y="646"/>
                    </a:cubicBezTo>
                    <a:cubicBezTo>
                      <a:pt x="369" y="646"/>
                      <a:pt x="371" y="646"/>
                      <a:pt x="372" y="646"/>
                    </a:cubicBezTo>
                    <a:cubicBezTo>
                      <a:pt x="376" y="645"/>
                      <a:pt x="380" y="644"/>
                      <a:pt x="384" y="644"/>
                    </a:cubicBezTo>
                    <a:cubicBezTo>
                      <a:pt x="384" y="644"/>
                      <a:pt x="384" y="644"/>
                      <a:pt x="384" y="644"/>
                    </a:cubicBezTo>
                    <a:cubicBezTo>
                      <a:pt x="387" y="644"/>
                      <a:pt x="390" y="644"/>
                      <a:pt x="392" y="644"/>
                    </a:cubicBezTo>
                    <a:cubicBezTo>
                      <a:pt x="395" y="644"/>
                      <a:pt x="398" y="644"/>
                      <a:pt x="400" y="644"/>
                    </a:cubicBezTo>
                    <a:cubicBezTo>
                      <a:pt x="403" y="644"/>
                      <a:pt x="405" y="643"/>
                      <a:pt x="407" y="642"/>
                    </a:cubicBezTo>
                    <a:cubicBezTo>
                      <a:pt x="408" y="641"/>
                      <a:pt x="409" y="641"/>
                      <a:pt x="410" y="641"/>
                    </a:cubicBezTo>
                    <a:cubicBezTo>
                      <a:pt x="411" y="641"/>
                      <a:pt x="411" y="641"/>
                      <a:pt x="412" y="641"/>
                    </a:cubicBezTo>
                    <a:cubicBezTo>
                      <a:pt x="414" y="643"/>
                      <a:pt x="417" y="643"/>
                      <a:pt x="419" y="643"/>
                    </a:cubicBezTo>
                    <a:cubicBezTo>
                      <a:pt x="425" y="643"/>
                      <a:pt x="428" y="641"/>
                      <a:pt x="430" y="636"/>
                    </a:cubicBezTo>
                    <a:cubicBezTo>
                      <a:pt x="430" y="634"/>
                      <a:pt x="430" y="632"/>
                      <a:pt x="430" y="630"/>
                    </a:cubicBezTo>
                    <a:cubicBezTo>
                      <a:pt x="430" y="630"/>
                      <a:pt x="430" y="630"/>
                      <a:pt x="430" y="630"/>
                    </a:cubicBezTo>
                    <a:cubicBezTo>
                      <a:pt x="431" y="633"/>
                      <a:pt x="430" y="636"/>
                      <a:pt x="429" y="639"/>
                    </a:cubicBezTo>
                    <a:cubicBezTo>
                      <a:pt x="427" y="643"/>
                      <a:pt x="427" y="643"/>
                      <a:pt x="427" y="643"/>
                    </a:cubicBezTo>
                    <a:cubicBezTo>
                      <a:pt x="430" y="644"/>
                      <a:pt x="430" y="644"/>
                      <a:pt x="430" y="644"/>
                    </a:cubicBezTo>
                    <a:cubicBezTo>
                      <a:pt x="431" y="644"/>
                      <a:pt x="432" y="644"/>
                      <a:pt x="433" y="644"/>
                    </a:cubicBezTo>
                    <a:cubicBezTo>
                      <a:pt x="440" y="644"/>
                      <a:pt x="446" y="635"/>
                      <a:pt x="447" y="630"/>
                    </a:cubicBezTo>
                    <a:cubicBezTo>
                      <a:pt x="447" y="629"/>
                      <a:pt x="447" y="629"/>
                      <a:pt x="447" y="629"/>
                    </a:cubicBezTo>
                    <a:cubicBezTo>
                      <a:pt x="447" y="628"/>
                      <a:pt x="448" y="626"/>
                      <a:pt x="449" y="626"/>
                    </a:cubicBezTo>
                    <a:cubicBezTo>
                      <a:pt x="449" y="626"/>
                      <a:pt x="449" y="626"/>
                      <a:pt x="449" y="626"/>
                    </a:cubicBezTo>
                    <a:cubicBezTo>
                      <a:pt x="449" y="626"/>
                      <a:pt x="449" y="626"/>
                      <a:pt x="450" y="627"/>
                    </a:cubicBezTo>
                    <a:cubicBezTo>
                      <a:pt x="450" y="628"/>
                      <a:pt x="451" y="630"/>
                      <a:pt x="454" y="630"/>
                    </a:cubicBezTo>
                    <a:cubicBezTo>
                      <a:pt x="455" y="631"/>
                      <a:pt x="456" y="631"/>
                      <a:pt x="457" y="631"/>
                    </a:cubicBezTo>
                    <a:cubicBezTo>
                      <a:pt x="458" y="631"/>
                      <a:pt x="459" y="631"/>
                      <a:pt x="460" y="630"/>
                    </a:cubicBezTo>
                    <a:cubicBezTo>
                      <a:pt x="461" y="630"/>
                      <a:pt x="462" y="630"/>
                      <a:pt x="462" y="630"/>
                    </a:cubicBezTo>
                    <a:cubicBezTo>
                      <a:pt x="463" y="630"/>
                      <a:pt x="464" y="630"/>
                      <a:pt x="464" y="630"/>
                    </a:cubicBezTo>
                    <a:cubicBezTo>
                      <a:pt x="465" y="631"/>
                      <a:pt x="466" y="632"/>
                      <a:pt x="467" y="633"/>
                    </a:cubicBezTo>
                    <a:cubicBezTo>
                      <a:pt x="468" y="634"/>
                      <a:pt x="469" y="636"/>
                      <a:pt x="472" y="637"/>
                    </a:cubicBezTo>
                    <a:cubicBezTo>
                      <a:pt x="473" y="637"/>
                      <a:pt x="474" y="637"/>
                      <a:pt x="475" y="637"/>
                    </a:cubicBezTo>
                    <a:cubicBezTo>
                      <a:pt x="477" y="637"/>
                      <a:pt x="479" y="636"/>
                      <a:pt x="481" y="635"/>
                    </a:cubicBezTo>
                    <a:cubicBezTo>
                      <a:pt x="482" y="635"/>
                      <a:pt x="483" y="634"/>
                      <a:pt x="485" y="634"/>
                    </a:cubicBezTo>
                    <a:cubicBezTo>
                      <a:pt x="485" y="634"/>
                      <a:pt x="486" y="634"/>
                      <a:pt x="486" y="634"/>
                    </a:cubicBezTo>
                    <a:cubicBezTo>
                      <a:pt x="489" y="634"/>
                      <a:pt x="489" y="634"/>
                      <a:pt x="489" y="634"/>
                    </a:cubicBezTo>
                    <a:cubicBezTo>
                      <a:pt x="489" y="634"/>
                      <a:pt x="490" y="634"/>
                      <a:pt x="491" y="634"/>
                    </a:cubicBezTo>
                    <a:cubicBezTo>
                      <a:pt x="492" y="634"/>
                      <a:pt x="493" y="634"/>
                      <a:pt x="494" y="633"/>
                    </a:cubicBezTo>
                    <a:cubicBezTo>
                      <a:pt x="494" y="633"/>
                      <a:pt x="494" y="633"/>
                      <a:pt x="494" y="633"/>
                    </a:cubicBezTo>
                    <a:cubicBezTo>
                      <a:pt x="494" y="634"/>
                      <a:pt x="495" y="635"/>
                      <a:pt x="495" y="636"/>
                    </a:cubicBezTo>
                    <a:cubicBezTo>
                      <a:pt x="496" y="637"/>
                      <a:pt x="497" y="638"/>
                      <a:pt x="499" y="638"/>
                    </a:cubicBezTo>
                    <a:cubicBezTo>
                      <a:pt x="499" y="638"/>
                      <a:pt x="499" y="638"/>
                      <a:pt x="499" y="638"/>
                    </a:cubicBezTo>
                    <a:cubicBezTo>
                      <a:pt x="501" y="638"/>
                      <a:pt x="502" y="637"/>
                      <a:pt x="504" y="634"/>
                    </a:cubicBezTo>
                    <a:cubicBezTo>
                      <a:pt x="508" y="631"/>
                      <a:pt x="510" y="625"/>
                      <a:pt x="507" y="621"/>
                    </a:cubicBezTo>
                    <a:cubicBezTo>
                      <a:pt x="506" y="618"/>
                      <a:pt x="503" y="617"/>
                      <a:pt x="501" y="615"/>
                    </a:cubicBezTo>
                    <a:cubicBezTo>
                      <a:pt x="500" y="614"/>
                      <a:pt x="498" y="613"/>
                      <a:pt x="498" y="612"/>
                    </a:cubicBezTo>
                    <a:cubicBezTo>
                      <a:pt x="497" y="611"/>
                      <a:pt x="497" y="611"/>
                      <a:pt x="497" y="611"/>
                    </a:cubicBezTo>
                    <a:cubicBezTo>
                      <a:pt x="495" y="609"/>
                      <a:pt x="493" y="607"/>
                      <a:pt x="491" y="605"/>
                    </a:cubicBezTo>
                    <a:cubicBezTo>
                      <a:pt x="490" y="604"/>
                      <a:pt x="488" y="601"/>
                      <a:pt x="489" y="601"/>
                    </a:cubicBezTo>
                    <a:cubicBezTo>
                      <a:pt x="489" y="600"/>
                      <a:pt x="489" y="600"/>
                      <a:pt x="490" y="600"/>
                    </a:cubicBezTo>
                    <a:cubicBezTo>
                      <a:pt x="491" y="599"/>
                      <a:pt x="492" y="598"/>
                      <a:pt x="494" y="598"/>
                    </a:cubicBezTo>
                    <a:cubicBezTo>
                      <a:pt x="496" y="597"/>
                      <a:pt x="498" y="595"/>
                      <a:pt x="501" y="593"/>
                    </a:cubicBezTo>
                    <a:cubicBezTo>
                      <a:pt x="508" y="588"/>
                      <a:pt x="512" y="583"/>
                      <a:pt x="518" y="574"/>
                    </a:cubicBezTo>
                    <a:cubicBezTo>
                      <a:pt x="522" y="569"/>
                      <a:pt x="523" y="563"/>
                      <a:pt x="523" y="554"/>
                    </a:cubicBezTo>
                    <a:cubicBezTo>
                      <a:pt x="523" y="553"/>
                      <a:pt x="523" y="552"/>
                      <a:pt x="522" y="551"/>
                    </a:cubicBezTo>
                    <a:cubicBezTo>
                      <a:pt x="522" y="546"/>
                      <a:pt x="522" y="542"/>
                      <a:pt x="524" y="538"/>
                    </a:cubicBezTo>
                    <a:cubicBezTo>
                      <a:pt x="524" y="537"/>
                      <a:pt x="525" y="537"/>
                      <a:pt x="525" y="536"/>
                    </a:cubicBezTo>
                    <a:cubicBezTo>
                      <a:pt x="527" y="533"/>
                      <a:pt x="529" y="530"/>
                      <a:pt x="530" y="526"/>
                    </a:cubicBezTo>
                    <a:cubicBezTo>
                      <a:pt x="530" y="524"/>
                      <a:pt x="530" y="523"/>
                      <a:pt x="530" y="521"/>
                    </a:cubicBezTo>
                    <a:cubicBezTo>
                      <a:pt x="530" y="518"/>
                      <a:pt x="530" y="516"/>
                      <a:pt x="530" y="514"/>
                    </a:cubicBezTo>
                    <a:cubicBezTo>
                      <a:pt x="531" y="511"/>
                      <a:pt x="534" y="508"/>
                      <a:pt x="536" y="505"/>
                    </a:cubicBezTo>
                    <a:cubicBezTo>
                      <a:pt x="537" y="505"/>
                      <a:pt x="537" y="504"/>
                      <a:pt x="538" y="504"/>
                    </a:cubicBezTo>
                    <a:cubicBezTo>
                      <a:pt x="545" y="496"/>
                      <a:pt x="548" y="486"/>
                      <a:pt x="545" y="477"/>
                    </a:cubicBezTo>
                    <a:close/>
                    <a:moveTo>
                      <a:pt x="363" y="39"/>
                    </a:moveTo>
                    <a:cubicBezTo>
                      <a:pt x="363" y="39"/>
                      <a:pt x="364" y="39"/>
                      <a:pt x="364" y="39"/>
                    </a:cubicBezTo>
                    <a:cubicBezTo>
                      <a:pt x="365" y="40"/>
                      <a:pt x="365" y="41"/>
                      <a:pt x="365" y="41"/>
                    </a:cubicBezTo>
                    <a:cubicBezTo>
                      <a:pt x="364" y="41"/>
                      <a:pt x="364" y="40"/>
                      <a:pt x="363" y="39"/>
                    </a:cubicBezTo>
                    <a:close/>
                    <a:moveTo>
                      <a:pt x="383" y="60"/>
                    </a:moveTo>
                    <a:cubicBezTo>
                      <a:pt x="382" y="61"/>
                      <a:pt x="381" y="62"/>
                      <a:pt x="381" y="64"/>
                    </a:cubicBezTo>
                    <a:cubicBezTo>
                      <a:pt x="381" y="66"/>
                      <a:pt x="382" y="67"/>
                      <a:pt x="384" y="68"/>
                    </a:cubicBezTo>
                    <a:cubicBezTo>
                      <a:pt x="383" y="69"/>
                      <a:pt x="382" y="70"/>
                      <a:pt x="380" y="70"/>
                    </a:cubicBezTo>
                    <a:cubicBezTo>
                      <a:pt x="380" y="70"/>
                      <a:pt x="380" y="70"/>
                      <a:pt x="380" y="70"/>
                    </a:cubicBezTo>
                    <a:cubicBezTo>
                      <a:pt x="380" y="67"/>
                      <a:pt x="379" y="66"/>
                      <a:pt x="376" y="64"/>
                    </a:cubicBezTo>
                    <a:cubicBezTo>
                      <a:pt x="376" y="64"/>
                      <a:pt x="376" y="64"/>
                      <a:pt x="376" y="64"/>
                    </a:cubicBezTo>
                    <a:cubicBezTo>
                      <a:pt x="377" y="63"/>
                      <a:pt x="378" y="63"/>
                      <a:pt x="378" y="63"/>
                    </a:cubicBezTo>
                    <a:cubicBezTo>
                      <a:pt x="380" y="62"/>
                      <a:pt x="381" y="61"/>
                      <a:pt x="383" y="59"/>
                    </a:cubicBezTo>
                    <a:cubicBezTo>
                      <a:pt x="383" y="59"/>
                      <a:pt x="383" y="58"/>
                      <a:pt x="384" y="58"/>
                    </a:cubicBezTo>
                    <a:cubicBezTo>
                      <a:pt x="384" y="58"/>
                      <a:pt x="385" y="57"/>
                      <a:pt x="385" y="57"/>
                    </a:cubicBezTo>
                    <a:cubicBezTo>
                      <a:pt x="385" y="58"/>
                      <a:pt x="385" y="58"/>
                      <a:pt x="386" y="59"/>
                    </a:cubicBezTo>
                    <a:cubicBezTo>
                      <a:pt x="385" y="59"/>
                      <a:pt x="384" y="59"/>
                      <a:pt x="383" y="60"/>
                    </a:cubicBezTo>
                    <a:close/>
                    <a:moveTo>
                      <a:pt x="196" y="524"/>
                    </a:moveTo>
                    <a:cubicBezTo>
                      <a:pt x="198" y="525"/>
                      <a:pt x="199" y="525"/>
                      <a:pt x="200" y="525"/>
                    </a:cubicBezTo>
                    <a:cubicBezTo>
                      <a:pt x="194" y="529"/>
                      <a:pt x="187" y="531"/>
                      <a:pt x="179" y="534"/>
                    </a:cubicBezTo>
                    <a:cubicBezTo>
                      <a:pt x="175" y="535"/>
                      <a:pt x="171" y="535"/>
                      <a:pt x="166" y="536"/>
                    </a:cubicBezTo>
                    <a:cubicBezTo>
                      <a:pt x="165" y="536"/>
                      <a:pt x="163" y="537"/>
                      <a:pt x="161" y="537"/>
                    </a:cubicBezTo>
                    <a:cubicBezTo>
                      <a:pt x="161" y="537"/>
                      <a:pt x="162" y="537"/>
                      <a:pt x="162" y="537"/>
                    </a:cubicBezTo>
                    <a:cubicBezTo>
                      <a:pt x="163" y="536"/>
                      <a:pt x="165" y="536"/>
                      <a:pt x="166" y="535"/>
                    </a:cubicBezTo>
                    <a:cubicBezTo>
                      <a:pt x="171" y="534"/>
                      <a:pt x="176" y="532"/>
                      <a:pt x="179" y="528"/>
                    </a:cubicBezTo>
                    <a:cubicBezTo>
                      <a:pt x="180" y="527"/>
                      <a:pt x="182" y="525"/>
                      <a:pt x="183" y="522"/>
                    </a:cubicBezTo>
                    <a:cubicBezTo>
                      <a:pt x="184" y="520"/>
                      <a:pt x="187" y="516"/>
                      <a:pt x="188" y="514"/>
                    </a:cubicBezTo>
                    <a:cubicBezTo>
                      <a:pt x="188" y="514"/>
                      <a:pt x="188" y="514"/>
                      <a:pt x="188" y="514"/>
                    </a:cubicBezTo>
                    <a:cubicBezTo>
                      <a:pt x="189" y="515"/>
                      <a:pt x="189" y="515"/>
                      <a:pt x="189" y="516"/>
                    </a:cubicBezTo>
                    <a:cubicBezTo>
                      <a:pt x="191" y="519"/>
                      <a:pt x="193" y="522"/>
                      <a:pt x="196" y="524"/>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70" name="Group 97"/>
              <p:cNvGrpSpPr/>
              <p:nvPr/>
            </p:nvGrpSpPr>
            <p:grpSpPr>
              <a:xfrm>
                <a:off x="-799107" y="1075734"/>
                <a:ext cx="1208571" cy="1660031"/>
                <a:chOff x="-799107" y="1075734"/>
                <a:chExt cx="1208571" cy="1660031"/>
              </a:xfrm>
              <a:grpFill/>
            </p:grpSpPr>
            <p:sp>
              <p:nvSpPr>
                <p:cNvPr id="74" name="Freeform 6"/>
                <p:cNvSpPr>
                  <a:spLocks/>
                </p:cNvSpPr>
                <p:nvPr/>
              </p:nvSpPr>
              <p:spPr bwMode="auto">
                <a:xfrm>
                  <a:off x="-799107" y="1944035"/>
                  <a:ext cx="17125" cy="26799"/>
                </a:xfrm>
                <a:custGeom>
                  <a:avLst/>
                  <a:gdLst>
                    <a:gd name="T0" fmla="*/ 8 w 9"/>
                    <a:gd name="T1" fmla="*/ 5 h 15"/>
                    <a:gd name="T2" fmla="*/ 7 w 9"/>
                    <a:gd name="T3" fmla="*/ 2 h 15"/>
                    <a:gd name="T4" fmla="*/ 3 w 9"/>
                    <a:gd name="T5" fmla="*/ 0 h 15"/>
                    <a:gd name="T6" fmla="*/ 3 w 9"/>
                    <a:gd name="T7" fmla="*/ 3 h 15"/>
                    <a:gd name="T8" fmla="*/ 2 w 9"/>
                    <a:gd name="T9" fmla="*/ 4 h 15"/>
                    <a:gd name="T10" fmla="*/ 2 w 9"/>
                    <a:gd name="T11" fmla="*/ 7 h 15"/>
                    <a:gd name="T12" fmla="*/ 3 w 9"/>
                    <a:gd name="T13" fmla="*/ 7 h 15"/>
                    <a:gd name="T14" fmla="*/ 1 w 9"/>
                    <a:gd name="T15" fmla="*/ 8 h 15"/>
                    <a:gd name="T16" fmla="*/ 1 w 9"/>
                    <a:gd name="T17" fmla="*/ 13 h 15"/>
                    <a:gd name="T18" fmla="*/ 4 w 9"/>
                    <a:gd name="T19" fmla="*/ 15 h 15"/>
                    <a:gd name="T20" fmla="*/ 7 w 9"/>
                    <a:gd name="T21" fmla="*/ 14 h 15"/>
                    <a:gd name="T22" fmla="*/ 9 w 9"/>
                    <a:gd name="T23" fmla="*/ 10 h 15"/>
                    <a:gd name="T24" fmla="*/ 7 w 9"/>
                    <a:gd name="T25" fmla="*/ 8 h 15"/>
                    <a:gd name="T26" fmla="*/ 8 w 9"/>
                    <a:gd name="T27" fmla="*/ 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 h="15">
                      <a:moveTo>
                        <a:pt x="8" y="5"/>
                      </a:moveTo>
                      <a:cubicBezTo>
                        <a:pt x="8" y="4"/>
                        <a:pt x="8" y="3"/>
                        <a:pt x="7" y="2"/>
                      </a:cubicBezTo>
                      <a:cubicBezTo>
                        <a:pt x="6" y="1"/>
                        <a:pt x="5" y="0"/>
                        <a:pt x="3" y="0"/>
                      </a:cubicBezTo>
                      <a:cubicBezTo>
                        <a:pt x="3" y="3"/>
                        <a:pt x="3" y="3"/>
                        <a:pt x="3" y="3"/>
                      </a:cubicBezTo>
                      <a:cubicBezTo>
                        <a:pt x="3" y="3"/>
                        <a:pt x="3" y="4"/>
                        <a:pt x="2" y="4"/>
                      </a:cubicBezTo>
                      <a:cubicBezTo>
                        <a:pt x="2" y="4"/>
                        <a:pt x="2" y="7"/>
                        <a:pt x="2" y="7"/>
                      </a:cubicBezTo>
                      <a:cubicBezTo>
                        <a:pt x="2" y="7"/>
                        <a:pt x="2" y="7"/>
                        <a:pt x="3" y="7"/>
                      </a:cubicBezTo>
                      <a:cubicBezTo>
                        <a:pt x="2" y="7"/>
                        <a:pt x="2" y="8"/>
                        <a:pt x="1" y="8"/>
                      </a:cubicBezTo>
                      <a:cubicBezTo>
                        <a:pt x="0" y="10"/>
                        <a:pt x="0" y="11"/>
                        <a:pt x="1" y="13"/>
                      </a:cubicBezTo>
                      <a:cubicBezTo>
                        <a:pt x="2" y="14"/>
                        <a:pt x="3" y="15"/>
                        <a:pt x="4" y="15"/>
                      </a:cubicBezTo>
                      <a:cubicBezTo>
                        <a:pt x="5" y="15"/>
                        <a:pt x="6" y="14"/>
                        <a:pt x="7" y="14"/>
                      </a:cubicBezTo>
                      <a:cubicBezTo>
                        <a:pt x="8" y="13"/>
                        <a:pt x="9" y="12"/>
                        <a:pt x="9" y="10"/>
                      </a:cubicBezTo>
                      <a:cubicBezTo>
                        <a:pt x="9" y="9"/>
                        <a:pt x="8" y="8"/>
                        <a:pt x="7" y="8"/>
                      </a:cubicBezTo>
                      <a:cubicBezTo>
                        <a:pt x="8" y="7"/>
                        <a:pt x="8" y="6"/>
                        <a:pt x="8" y="5"/>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7"/>
                <p:cNvSpPr>
                  <a:spLocks/>
                </p:cNvSpPr>
                <p:nvPr/>
              </p:nvSpPr>
              <p:spPr bwMode="auto">
                <a:xfrm>
                  <a:off x="198249" y="1134693"/>
                  <a:ext cx="32620" cy="40582"/>
                </a:xfrm>
                <a:custGeom>
                  <a:avLst/>
                  <a:gdLst>
                    <a:gd name="T0" fmla="*/ 13 w 17"/>
                    <a:gd name="T1" fmla="*/ 10 h 23"/>
                    <a:gd name="T2" fmla="*/ 11 w 17"/>
                    <a:gd name="T3" fmla="*/ 6 h 23"/>
                    <a:gd name="T4" fmla="*/ 11 w 17"/>
                    <a:gd name="T5" fmla="*/ 6 h 23"/>
                    <a:gd name="T6" fmla="*/ 5 w 17"/>
                    <a:gd name="T7" fmla="*/ 0 h 23"/>
                    <a:gd name="T8" fmla="*/ 3 w 17"/>
                    <a:gd name="T9" fmla="*/ 1 h 23"/>
                    <a:gd name="T10" fmla="*/ 1 w 17"/>
                    <a:gd name="T11" fmla="*/ 4 h 23"/>
                    <a:gd name="T12" fmla="*/ 3 w 17"/>
                    <a:gd name="T13" fmla="*/ 9 h 23"/>
                    <a:gd name="T14" fmla="*/ 4 w 17"/>
                    <a:gd name="T15" fmla="*/ 9 h 23"/>
                    <a:gd name="T16" fmla="*/ 4 w 17"/>
                    <a:gd name="T17" fmla="*/ 11 h 23"/>
                    <a:gd name="T18" fmla="*/ 6 w 17"/>
                    <a:gd name="T19" fmla="*/ 17 h 23"/>
                    <a:gd name="T20" fmla="*/ 9 w 17"/>
                    <a:gd name="T21" fmla="*/ 19 h 23"/>
                    <a:gd name="T22" fmla="*/ 11 w 17"/>
                    <a:gd name="T23" fmla="*/ 21 h 23"/>
                    <a:gd name="T24" fmla="*/ 12 w 17"/>
                    <a:gd name="T25" fmla="*/ 22 h 23"/>
                    <a:gd name="T26" fmla="*/ 13 w 17"/>
                    <a:gd name="T27" fmla="*/ 22 h 23"/>
                    <a:gd name="T28" fmla="*/ 13 w 17"/>
                    <a:gd name="T29" fmla="*/ 22 h 23"/>
                    <a:gd name="T30" fmla="*/ 16 w 17"/>
                    <a:gd name="T31" fmla="*/ 23 h 23"/>
                    <a:gd name="T32" fmla="*/ 17 w 17"/>
                    <a:gd name="T33" fmla="*/ 20 h 23"/>
                    <a:gd name="T34" fmla="*/ 15 w 17"/>
                    <a:gd name="T35" fmla="*/ 14 h 23"/>
                    <a:gd name="T36" fmla="*/ 14 w 17"/>
                    <a:gd name="T37" fmla="*/ 12 h 23"/>
                    <a:gd name="T38" fmla="*/ 13 w 17"/>
                    <a:gd name="T39" fmla="*/ 1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 h="23">
                      <a:moveTo>
                        <a:pt x="13" y="10"/>
                      </a:moveTo>
                      <a:cubicBezTo>
                        <a:pt x="12" y="9"/>
                        <a:pt x="12" y="8"/>
                        <a:pt x="11" y="6"/>
                      </a:cubicBezTo>
                      <a:cubicBezTo>
                        <a:pt x="11" y="6"/>
                        <a:pt x="11" y="6"/>
                        <a:pt x="11" y="6"/>
                      </a:cubicBezTo>
                      <a:cubicBezTo>
                        <a:pt x="10" y="4"/>
                        <a:pt x="8" y="0"/>
                        <a:pt x="5" y="0"/>
                      </a:cubicBezTo>
                      <a:cubicBezTo>
                        <a:pt x="4" y="0"/>
                        <a:pt x="3" y="0"/>
                        <a:pt x="3" y="1"/>
                      </a:cubicBezTo>
                      <a:cubicBezTo>
                        <a:pt x="1" y="1"/>
                        <a:pt x="1" y="3"/>
                        <a:pt x="1" y="4"/>
                      </a:cubicBezTo>
                      <a:cubicBezTo>
                        <a:pt x="0" y="6"/>
                        <a:pt x="2" y="7"/>
                        <a:pt x="3" y="9"/>
                      </a:cubicBezTo>
                      <a:cubicBezTo>
                        <a:pt x="4" y="9"/>
                        <a:pt x="4" y="9"/>
                        <a:pt x="4" y="9"/>
                      </a:cubicBezTo>
                      <a:cubicBezTo>
                        <a:pt x="4" y="9"/>
                        <a:pt x="4" y="10"/>
                        <a:pt x="4" y="11"/>
                      </a:cubicBezTo>
                      <a:cubicBezTo>
                        <a:pt x="4" y="13"/>
                        <a:pt x="4" y="15"/>
                        <a:pt x="6" y="17"/>
                      </a:cubicBezTo>
                      <a:cubicBezTo>
                        <a:pt x="7" y="18"/>
                        <a:pt x="8" y="19"/>
                        <a:pt x="9" y="19"/>
                      </a:cubicBezTo>
                      <a:cubicBezTo>
                        <a:pt x="10" y="20"/>
                        <a:pt x="11" y="20"/>
                        <a:pt x="11" y="21"/>
                      </a:cubicBezTo>
                      <a:cubicBezTo>
                        <a:pt x="12" y="22"/>
                        <a:pt x="12" y="22"/>
                        <a:pt x="12" y="22"/>
                      </a:cubicBezTo>
                      <a:cubicBezTo>
                        <a:pt x="13" y="22"/>
                        <a:pt x="13" y="22"/>
                        <a:pt x="13" y="22"/>
                      </a:cubicBezTo>
                      <a:cubicBezTo>
                        <a:pt x="13" y="22"/>
                        <a:pt x="13" y="22"/>
                        <a:pt x="13" y="22"/>
                      </a:cubicBezTo>
                      <a:cubicBezTo>
                        <a:pt x="16" y="23"/>
                        <a:pt x="16" y="23"/>
                        <a:pt x="16" y="23"/>
                      </a:cubicBezTo>
                      <a:cubicBezTo>
                        <a:pt x="17" y="20"/>
                        <a:pt x="17" y="20"/>
                        <a:pt x="17" y="20"/>
                      </a:cubicBezTo>
                      <a:cubicBezTo>
                        <a:pt x="17" y="17"/>
                        <a:pt x="16" y="15"/>
                        <a:pt x="15" y="14"/>
                      </a:cubicBezTo>
                      <a:cubicBezTo>
                        <a:pt x="14" y="13"/>
                        <a:pt x="14" y="13"/>
                        <a:pt x="14" y="12"/>
                      </a:cubicBezTo>
                      <a:cubicBezTo>
                        <a:pt x="13" y="11"/>
                        <a:pt x="13" y="11"/>
                        <a:pt x="13" y="10"/>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8"/>
                <p:cNvSpPr>
                  <a:spLocks/>
                </p:cNvSpPr>
                <p:nvPr/>
              </p:nvSpPr>
              <p:spPr bwMode="auto">
                <a:xfrm>
                  <a:off x="55537" y="1218919"/>
                  <a:ext cx="74210" cy="62021"/>
                </a:xfrm>
                <a:custGeom>
                  <a:avLst/>
                  <a:gdLst>
                    <a:gd name="T0" fmla="*/ 5 w 39"/>
                    <a:gd name="T1" fmla="*/ 19 h 35"/>
                    <a:gd name="T2" fmla="*/ 8 w 39"/>
                    <a:gd name="T3" fmla="*/ 22 h 35"/>
                    <a:gd name="T4" fmla="*/ 9 w 39"/>
                    <a:gd name="T5" fmla="*/ 26 h 35"/>
                    <a:gd name="T6" fmla="*/ 19 w 39"/>
                    <a:gd name="T7" fmla="*/ 35 h 35"/>
                    <a:gd name="T8" fmla="*/ 19 w 39"/>
                    <a:gd name="T9" fmla="*/ 35 h 35"/>
                    <a:gd name="T10" fmla="*/ 26 w 39"/>
                    <a:gd name="T11" fmla="*/ 32 h 35"/>
                    <a:gd name="T12" fmla="*/ 26 w 39"/>
                    <a:gd name="T13" fmla="*/ 33 h 35"/>
                    <a:gd name="T14" fmla="*/ 29 w 39"/>
                    <a:gd name="T15" fmla="*/ 33 h 35"/>
                    <a:gd name="T16" fmla="*/ 34 w 39"/>
                    <a:gd name="T17" fmla="*/ 29 h 35"/>
                    <a:gd name="T18" fmla="*/ 34 w 39"/>
                    <a:gd name="T19" fmla="*/ 28 h 35"/>
                    <a:gd name="T20" fmla="*/ 35 w 39"/>
                    <a:gd name="T21" fmla="*/ 27 h 35"/>
                    <a:gd name="T22" fmla="*/ 38 w 39"/>
                    <a:gd name="T23" fmla="*/ 25 h 35"/>
                    <a:gd name="T24" fmla="*/ 39 w 39"/>
                    <a:gd name="T25" fmla="*/ 21 h 35"/>
                    <a:gd name="T26" fmla="*/ 34 w 39"/>
                    <a:gd name="T27" fmla="*/ 19 h 35"/>
                    <a:gd name="T28" fmla="*/ 33 w 39"/>
                    <a:gd name="T29" fmla="*/ 19 h 35"/>
                    <a:gd name="T30" fmla="*/ 33 w 39"/>
                    <a:gd name="T31" fmla="*/ 18 h 35"/>
                    <a:gd name="T32" fmla="*/ 29 w 39"/>
                    <a:gd name="T33" fmla="*/ 15 h 35"/>
                    <a:gd name="T34" fmla="*/ 28 w 39"/>
                    <a:gd name="T35" fmla="*/ 15 h 35"/>
                    <a:gd name="T36" fmla="*/ 27 w 39"/>
                    <a:gd name="T37" fmla="*/ 16 h 35"/>
                    <a:gd name="T38" fmla="*/ 17 w 39"/>
                    <a:gd name="T39" fmla="*/ 3 h 35"/>
                    <a:gd name="T40" fmla="*/ 8 w 39"/>
                    <a:gd name="T41" fmla="*/ 0 h 35"/>
                    <a:gd name="T42" fmla="*/ 7 w 39"/>
                    <a:gd name="T43" fmla="*/ 0 h 35"/>
                    <a:gd name="T44" fmla="*/ 2 w 39"/>
                    <a:gd name="T45" fmla="*/ 3 h 35"/>
                    <a:gd name="T46" fmla="*/ 1 w 39"/>
                    <a:gd name="T47" fmla="*/ 12 h 35"/>
                    <a:gd name="T48" fmla="*/ 5 w 39"/>
                    <a:gd name="T49"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35">
                      <a:moveTo>
                        <a:pt x="5" y="19"/>
                      </a:moveTo>
                      <a:cubicBezTo>
                        <a:pt x="6" y="20"/>
                        <a:pt x="7" y="21"/>
                        <a:pt x="8" y="22"/>
                      </a:cubicBezTo>
                      <a:cubicBezTo>
                        <a:pt x="8" y="23"/>
                        <a:pt x="9" y="24"/>
                        <a:pt x="9" y="26"/>
                      </a:cubicBezTo>
                      <a:cubicBezTo>
                        <a:pt x="11" y="30"/>
                        <a:pt x="13" y="35"/>
                        <a:pt x="19" y="35"/>
                      </a:cubicBezTo>
                      <a:cubicBezTo>
                        <a:pt x="19" y="35"/>
                        <a:pt x="19" y="35"/>
                        <a:pt x="19" y="35"/>
                      </a:cubicBezTo>
                      <a:cubicBezTo>
                        <a:pt x="22" y="35"/>
                        <a:pt x="24" y="34"/>
                        <a:pt x="26" y="32"/>
                      </a:cubicBezTo>
                      <a:cubicBezTo>
                        <a:pt x="26" y="33"/>
                        <a:pt x="26" y="33"/>
                        <a:pt x="26" y="33"/>
                      </a:cubicBezTo>
                      <a:cubicBezTo>
                        <a:pt x="29" y="33"/>
                        <a:pt x="29" y="33"/>
                        <a:pt x="29" y="33"/>
                      </a:cubicBezTo>
                      <a:cubicBezTo>
                        <a:pt x="33" y="33"/>
                        <a:pt x="33" y="30"/>
                        <a:pt x="34" y="29"/>
                      </a:cubicBezTo>
                      <a:cubicBezTo>
                        <a:pt x="34" y="28"/>
                        <a:pt x="34" y="28"/>
                        <a:pt x="34" y="28"/>
                      </a:cubicBezTo>
                      <a:cubicBezTo>
                        <a:pt x="34" y="28"/>
                        <a:pt x="35" y="28"/>
                        <a:pt x="35" y="27"/>
                      </a:cubicBezTo>
                      <a:cubicBezTo>
                        <a:pt x="36" y="27"/>
                        <a:pt x="38" y="27"/>
                        <a:pt x="38" y="25"/>
                      </a:cubicBezTo>
                      <a:cubicBezTo>
                        <a:pt x="39" y="23"/>
                        <a:pt x="39" y="22"/>
                        <a:pt x="39" y="21"/>
                      </a:cubicBezTo>
                      <a:cubicBezTo>
                        <a:pt x="38" y="19"/>
                        <a:pt x="36" y="19"/>
                        <a:pt x="34" y="19"/>
                      </a:cubicBezTo>
                      <a:cubicBezTo>
                        <a:pt x="34" y="19"/>
                        <a:pt x="34" y="19"/>
                        <a:pt x="33" y="19"/>
                      </a:cubicBezTo>
                      <a:cubicBezTo>
                        <a:pt x="33" y="18"/>
                        <a:pt x="33" y="18"/>
                        <a:pt x="33" y="18"/>
                      </a:cubicBezTo>
                      <a:cubicBezTo>
                        <a:pt x="33" y="17"/>
                        <a:pt x="32" y="15"/>
                        <a:pt x="29" y="15"/>
                      </a:cubicBezTo>
                      <a:cubicBezTo>
                        <a:pt x="29" y="15"/>
                        <a:pt x="28" y="15"/>
                        <a:pt x="28" y="15"/>
                      </a:cubicBezTo>
                      <a:cubicBezTo>
                        <a:pt x="27" y="16"/>
                        <a:pt x="27" y="16"/>
                        <a:pt x="27" y="16"/>
                      </a:cubicBezTo>
                      <a:cubicBezTo>
                        <a:pt x="25" y="10"/>
                        <a:pt x="22" y="6"/>
                        <a:pt x="17" y="3"/>
                      </a:cubicBezTo>
                      <a:cubicBezTo>
                        <a:pt x="15" y="2"/>
                        <a:pt x="12" y="0"/>
                        <a:pt x="8" y="0"/>
                      </a:cubicBezTo>
                      <a:cubicBezTo>
                        <a:pt x="8" y="0"/>
                        <a:pt x="8" y="0"/>
                        <a:pt x="7" y="0"/>
                      </a:cubicBezTo>
                      <a:cubicBezTo>
                        <a:pt x="5" y="0"/>
                        <a:pt x="4" y="1"/>
                        <a:pt x="2" y="3"/>
                      </a:cubicBezTo>
                      <a:cubicBezTo>
                        <a:pt x="1" y="6"/>
                        <a:pt x="0" y="9"/>
                        <a:pt x="1" y="12"/>
                      </a:cubicBezTo>
                      <a:cubicBezTo>
                        <a:pt x="2" y="15"/>
                        <a:pt x="4" y="17"/>
                        <a:pt x="5" y="19"/>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9"/>
                <p:cNvSpPr>
                  <a:spLocks noEditPoints="1"/>
                </p:cNvSpPr>
                <p:nvPr/>
              </p:nvSpPr>
              <p:spPr bwMode="auto">
                <a:xfrm>
                  <a:off x="61245" y="1121676"/>
                  <a:ext cx="141081" cy="120214"/>
                </a:xfrm>
                <a:custGeom>
                  <a:avLst/>
                  <a:gdLst>
                    <a:gd name="T0" fmla="*/ 13 w 74"/>
                    <a:gd name="T1" fmla="*/ 52 h 67"/>
                    <a:gd name="T2" fmla="*/ 19 w 74"/>
                    <a:gd name="T3" fmla="*/ 59 h 67"/>
                    <a:gd name="T4" fmla="*/ 29 w 74"/>
                    <a:gd name="T5" fmla="*/ 61 h 67"/>
                    <a:gd name="T6" fmla="*/ 35 w 74"/>
                    <a:gd name="T7" fmla="*/ 56 h 67"/>
                    <a:gd name="T8" fmla="*/ 42 w 74"/>
                    <a:gd name="T9" fmla="*/ 53 h 67"/>
                    <a:gd name="T10" fmla="*/ 46 w 74"/>
                    <a:gd name="T11" fmla="*/ 60 h 67"/>
                    <a:gd name="T12" fmla="*/ 54 w 74"/>
                    <a:gd name="T13" fmla="*/ 67 h 67"/>
                    <a:gd name="T14" fmla="*/ 67 w 74"/>
                    <a:gd name="T15" fmla="*/ 62 h 67"/>
                    <a:gd name="T16" fmla="*/ 67 w 74"/>
                    <a:gd name="T17" fmla="*/ 59 h 67"/>
                    <a:gd name="T18" fmla="*/ 73 w 74"/>
                    <a:gd name="T19" fmla="*/ 47 h 67"/>
                    <a:gd name="T20" fmla="*/ 66 w 74"/>
                    <a:gd name="T21" fmla="*/ 45 h 67"/>
                    <a:gd name="T22" fmla="*/ 60 w 74"/>
                    <a:gd name="T23" fmla="*/ 51 h 67"/>
                    <a:gd name="T24" fmla="*/ 59 w 74"/>
                    <a:gd name="T25" fmla="*/ 46 h 67"/>
                    <a:gd name="T26" fmla="*/ 60 w 74"/>
                    <a:gd name="T27" fmla="*/ 38 h 67"/>
                    <a:gd name="T28" fmla="*/ 58 w 74"/>
                    <a:gd name="T29" fmla="*/ 29 h 67"/>
                    <a:gd name="T30" fmla="*/ 57 w 74"/>
                    <a:gd name="T31" fmla="*/ 29 h 67"/>
                    <a:gd name="T32" fmla="*/ 50 w 74"/>
                    <a:gd name="T33" fmla="*/ 27 h 67"/>
                    <a:gd name="T34" fmla="*/ 46 w 74"/>
                    <a:gd name="T35" fmla="*/ 35 h 67"/>
                    <a:gd name="T36" fmla="*/ 35 w 74"/>
                    <a:gd name="T37" fmla="*/ 40 h 67"/>
                    <a:gd name="T38" fmla="*/ 33 w 74"/>
                    <a:gd name="T39" fmla="*/ 40 h 67"/>
                    <a:gd name="T40" fmla="*/ 36 w 74"/>
                    <a:gd name="T41" fmla="*/ 36 h 67"/>
                    <a:gd name="T42" fmla="*/ 38 w 74"/>
                    <a:gd name="T43" fmla="*/ 23 h 67"/>
                    <a:gd name="T44" fmla="*/ 34 w 74"/>
                    <a:gd name="T45" fmla="*/ 19 h 67"/>
                    <a:gd name="T46" fmla="*/ 39 w 74"/>
                    <a:gd name="T47" fmla="*/ 20 h 67"/>
                    <a:gd name="T48" fmla="*/ 44 w 74"/>
                    <a:gd name="T49" fmla="*/ 9 h 67"/>
                    <a:gd name="T50" fmla="*/ 37 w 74"/>
                    <a:gd name="T51" fmla="*/ 3 h 67"/>
                    <a:gd name="T52" fmla="*/ 28 w 74"/>
                    <a:gd name="T53" fmla="*/ 1 h 67"/>
                    <a:gd name="T54" fmla="*/ 26 w 74"/>
                    <a:gd name="T55" fmla="*/ 11 h 67"/>
                    <a:gd name="T56" fmla="*/ 29 w 74"/>
                    <a:gd name="T57" fmla="*/ 13 h 67"/>
                    <a:gd name="T58" fmla="*/ 22 w 74"/>
                    <a:gd name="T59" fmla="*/ 10 h 67"/>
                    <a:gd name="T60" fmla="*/ 6 w 74"/>
                    <a:gd name="T61" fmla="*/ 16 h 67"/>
                    <a:gd name="T62" fmla="*/ 2 w 74"/>
                    <a:gd name="T63" fmla="*/ 33 h 67"/>
                    <a:gd name="T64" fmla="*/ 9 w 74"/>
                    <a:gd name="T65" fmla="*/ 53 h 67"/>
                    <a:gd name="T66" fmla="*/ 17 w 74"/>
                    <a:gd name="T67" fmla="*/ 40 h 67"/>
                    <a:gd name="T68" fmla="*/ 16 w 74"/>
                    <a:gd name="T69" fmla="*/ 4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4" h="67">
                      <a:moveTo>
                        <a:pt x="9" y="53"/>
                      </a:moveTo>
                      <a:cubicBezTo>
                        <a:pt x="10" y="53"/>
                        <a:pt x="12" y="53"/>
                        <a:pt x="13" y="52"/>
                      </a:cubicBezTo>
                      <a:cubicBezTo>
                        <a:pt x="14" y="51"/>
                        <a:pt x="15" y="50"/>
                        <a:pt x="15" y="49"/>
                      </a:cubicBezTo>
                      <a:cubicBezTo>
                        <a:pt x="15" y="52"/>
                        <a:pt x="16" y="56"/>
                        <a:pt x="19" y="59"/>
                      </a:cubicBezTo>
                      <a:cubicBezTo>
                        <a:pt x="21" y="60"/>
                        <a:pt x="24" y="61"/>
                        <a:pt x="27" y="61"/>
                      </a:cubicBezTo>
                      <a:cubicBezTo>
                        <a:pt x="27" y="61"/>
                        <a:pt x="28" y="61"/>
                        <a:pt x="29" y="61"/>
                      </a:cubicBezTo>
                      <a:cubicBezTo>
                        <a:pt x="31" y="61"/>
                        <a:pt x="32" y="59"/>
                        <a:pt x="33" y="58"/>
                      </a:cubicBezTo>
                      <a:cubicBezTo>
                        <a:pt x="34" y="57"/>
                        <a:pt x="35" y="57"/>
                        <a:pt x="35" y="56"/>
                      </a:cubicBezTo>
                      <a:cubicBezTo>
                        <a:pt x="36" y="56"/>
                        <a:pt x="37" y="56"/>
                        <a:pt x="38" y="55"/>
                      </a:cubicBezTo>
                      <a:cubicBezTo>
                        <a:pt x="39" y="54"/>
                        <a:pt x="41" y="53"/>
                        <a:pt x="42" y="53"/>
                      </a:cubicBezTo>
                      <a:cubicBezTo>
                        <a:pt x="42" y="54"/>
                        <a:pt x="43" y="56"/>
                        <a:pt x="44" y="57"/>
                      </a:cubicBezTo>
                      <a:cubicBezTo>
                        <a:pt x="44" y="58"/>
                        <a:pt x="45" y="59"/>
                        <a:pt x="46" y="60"/>
                      </a:cubicBezTo>
                      <a:cubicBezTo>
                        <a:pt x="46" y="60"/>
                        <a:pt x="46" y="61"/>
                        <a:pt x="47" y="61"/>
                      </a:cubicBezTo>
                      <a:cubicBezTo>
                        <a:pt x="48" y="63"/>
                        <a:pt x="50" y="66"/>
                        <a:pt x="54" y="67"/>
                      </a:cubicBezTo>
                      <a:cubicBezTo>
                        <a:pt x="55" y="67"/>
                        <a:pt x="56" y="67"/>
                        <a:pt x="57" y="67"/>
                      </a:cubicBezTo>
                      <a:cubicBezTo>
                        <a:pt x="60" y="67"/>
                        <a:pt x="65" y="66"/>
                        <a:pt x="67" y="62"/>
                      </a:cubicBezTo>
                      <a:cubicBezTo>
                        <a:pt x="67" y="61"/>
                        <a:pt x="67" y="60"/>
                        <a:pt x="67" y="59"/>
                      </a:cubicBezTo>
                      <a:cubicBezTo>
                        <a:pt x="67" y="59"/>
                        <a:pt x="67" y="59"/>
                        <a:pt x="67" y="59"/>
                      </a:cubicBezTo>
                      <a:cubicBezTo>
                        <a:pt x="69" y="59"/>
                        <a:pt x="70" y="59"/>
                        <a:pt x="71" y="58"/>
                      </a:cubicBezTo>
                      <a:cubicBezTo>
                        <a:pt x="74" y="55"/>
                        <a:pt x="74" y="51"/>
                        <a:pt x="73" y="47"/>
                      </a:cubicBezTo>
                      <a:cubicBezTo>
                        <a:pt x="73" y="46"/>
                        <a:pt x="73" y="44"/>
                        <a:pt x="69" y="44"/>
                      </a:cubicBezTo>
                      <a:cubicBezTo>
                        <a:pt x="69" y="44"/>
                        <a:pt x="67" y="44"/>
                        <a:pt x="66" y="45"/>
                      </a:cubicBezTo>
                      <a:cubicBezTo>
                        <a:pt x="64" y="45"/>
                        <a:pt x="62" y="46"/>
                        <a:pt x="61" y="48"/>
                      </a:cubicBezTo>
                      <a:cubicBezTo>
                        <a:pt x="61" y="49"/>
                        <a:pt x="60" y="50"/>
                        <a:pt x="60" y="51"/>
                      </a:cubicBezTo>
                      <a:cubicBezTo>
                        <a:pt x="60" y="51"/>
                        <a:pt x="60" y="50"/>
                        <a:pt x="59" y="50"/>
                      </a:cubicBezTo>
                      <a:cubicBezTo>
                        <a:pt x="59" y="49"/>
                        <a:pt x="59" y="48"/>
                        <a:pt x="59" y="46"/>
                      </a:cubicBezTo>
                      <a:cubicBezTo>
                        <a:pt x="59" y="44"/>
                        <a:pt x="59" y="41"/>
                        <a:pt x="57" y="39"/>
                      </a:cubicBezTo>
                      <a:cubicBezTo>
                        <a:pt x="58" y="39"/>
                        <a:pt x="59" y="38"/>
                        <a:pt x="60" y="38"/>
                      </a:cubicBezTo>
                      <a:cubicBezTo>
                        <a:pt x="61" y="37"/>
                        <a:pt x="62" y="35"/>
                        <a:pt x="62" y="34"/>
                      </a:cubicBezTo>
                      <a:cubicBezTo>
                        <a:pt x="61" y="32"/>
                        <a:pt x="59" y="30"/>
                        <a:pt x="58" y="29"/>
                      </a:cubicBezTo>
                      <a:cubicBezTo>
                        <a:pt x="56" y="31"/>
                        <a:pt x="56" y="31"/>
                        <a:pt x="56" y="31"/>
                      </a:cubicBezTo>
                      <a:cubicBezTo>
                        <a:pt x="57" y="29"/>
                        <a:pt x="57" y="29"/>
                        <a:pt x="57" y="29"/>
                      </a:cubicBezTo>
                      <a:cubicBezTo>
                        <a:pt x="56" y="28"/>
                        <a:pt x="54" y="26"/>
                        <a:pt x="52" y="26"/>
                      </a:cubicBezTo>
                      <a:cubicBezTo>
                        <a:pt x="51" y="26"/>
                        <a:pt x="51" y="26"/>
                        <a:pt x="50" y="27"/>
                      </a:cubicBezTo>
                      <a:cubicBezTo>
                        <a:pt x="47" y="27"/>
                        <a:pt x="46" y="30"/>
                        <a:pt x="46" y="33"/>
                      </a:cubicBezTo>
                      <a:cubicBezTo>
                        <a:pt x="46" y="33"/>
                        <a:pt x="46" y="34"/>
                        <a:pt x="46" y="35"/>
                      </a:cubicBezTo>
                      <a:cubicBezTo>
                        <a:pt x="44" y="35"/>
                        <a:pt x="42" y="36"/>
                        <a:pt x="40" y="37"/>
                      </a:cubicBezTo>
                      <a:cubicBezTo>
                        <a:pt x="38" y="39"/>
                        <a:pt x="36" y="40"/>
                        <a:pt x="35" y="40"/>
                      </a:cubicBezTo>
                      <a:cubicBezTo>
                        <a:pt x="34" y="40"/>
                        <a:pt x="34" y="40"/>
                        <a:pt x="34" y="40"/>
                      </a:cubicBezTo>
                      <a:cubicBezTo>
                        <a:pt x="33" y="40"/>
                        <a:pt x="33" y="40"/>
                        <a:pt x="33" y="40"/>
                      </a:cubicBezTo>
                      <a:cubicBezTo>
                        <a:pt x="33" y="40"/>
                        <a:pt x="33" y="40"/>
                        <a:pt x="33" y="39"/>
                      </a:cubicBezTo>
                      <a:cubicBezTo>
                        <a:pt x="33" y="38"/>
                        <a:pt x="35" y="37"/>
                        <a:pt x="36" y="36"/>
                      </a:cubicBezTo>
                      <a:cubicBezTo>
                        <a:pt x="39" y="34"/>
                        <a:pt x="44" y="31"/>
                        <a:pt x="42" y="26"/>
                      </a:cubicBezTo>
                      <a:cubicBezTo>
                        <a:pt x="41" y="24"/>
                        <a:pt x="39" y="23"/>
                        <a:pt x="38" y="23"/>
                      </a:cubicBezTo>
                      <a:cubicBezTo>
                        <a:pt x="37" y="22"/>
                        <a:pt x="36" y="22"/>
                        <a:pt x="36" y="21"/>
                      </a:cubicBezTo>
                      <a:cubicBezTo>
                        <a:pt x="35" y="21"/>
                        <a:pt x="35" y="20"/>
                        <a:pt x="34" y="19"/>
                      </a:cubicBezTo>
                      <a:cubicBezTo>
                        <a:pt x="34" y="19"/>
                        <a:pt x="34" y="19"/>
                        <a:pt x="34" y="19"/>
                      </a:cubicBezTo>
                      <a:cubicBezTo>
                        <a:pt x="36" y="20"/>
                        <a:pt x="37" y="20"/>
                        <a:pt x="39" y="20"/>
                      </a:cubicBezTo>
                      <a:cubicBezTo>
                        <a:pt x="40" y="20"/>
                        <a:pt x="41" y="20"/>
                        <a:pt x="42" y="19"/>
                      </a:cubicBezTo>
                      <a:cubicBezTo>
                        <a:pt x="45" y="17"/>
                        <a:pt x="46" y="13"/>
                        <a:pt x="44" y="9"/>
                      </a:cubicBezTo>
                      <a:cubicBezTo>
                        <a:pt x="43" y="5"/>
                        <a:pt x="40" y="3"/>
                        <a:pt x="37" y="3"/>
                      </a:cubicBezTo>
                      <a:cubicBezTo>
                        <a:pt x="37" y="3"/>
                        <a:pt x="37" y="3"/>
                        <a:pt x="37" y="3"/>
                      </a:cubicBezTo>
                      <a:cubicBezTo>
                        <a:pt x="36" y="1"/>
                        <a:pt x="34" y="0"/>
                        <a:pt x="31" y="0"/>
                      </a:cubicBezTo>
                      <a:cubicBezTo>
                        <a:pt x="30" y="0"/>
                        <a:pt x="29" y="0"/>
                        <a:pt x="28" y="1"/>
                      </a:cubicBezTo>
                      <a:cubicBezTo>
                        <a:pt x="26" y="2"/>
                        <a:pt x="25" y="4"/>
                        <a:pt x="25" y="6"/>
                      </a:cubicBezTo>
                      <a:cubicBezTo>
                        <a:pt x="24" y="8"/>
                        <a:pt x="25" y="9"/>
                        <a:pt x="26" y="11"/>
                      </a:cubicBezTo>
                      <a:cubicBezTo>
                        <a:pt x="27" y="12"/>
                        <a:pt x="28" y="12"/>
                        <a:pt x="28" y="12"/>
                      </a:cubicBezTo>
                      <a:cubicBezTo>
                        <a:pt x="28" y="12"/>
                        <a:pt x="29" y="13"/>
                        <a:pt x="29" y="13"/>
                      </a:cubicBezTo>
                      <a:cubicBezTo>
                        <a:pt x="29" y="13"/>
                        <a:pt x="29" y="13"/>
                        <a:pt x="29" y="14"/>
                      </a:cubicBezTo>
                      <a:cubicBezTo>
                        <a:pt x="27" y="12"/>
                        <a:pt x="25" y="11"/>
                        <a:pt x="22" y="10"/>
                      </a:cubicBezTo>
                      <a:cubicBezTo>
                        <a:pt x="21" y="10"/>
                        <a:pt x="20" y="10"/>
                        <a:pt x="19" y="10"/>
                      </a:cubicBezTo>
                      <a:cubicBezTo>
                        <a:pt x="14" y="10"/>
                        <a:pt x="9" y="13"/>
                        <a:pt x="6" y="16"/>
                      </a:cubicBezTo>
                      <a:cubicBezTo>
                        <a:pt x="3" y="20"/>
                        <a:pt x="3" y="24"/>
                        <a:pt x="2" y="28"/>
                      </a:cubicBezTo>
                      <a:cubicBezTo>
                        <a:pt x="2" y="30"/>
                        <a:pt x="2" y="32"/>
                        <a:pt x="2" y="33"/>
                      </a:cubicBezTo>
                      <a:cubicBezTo>
                        <a:pt x="1" y="36"/>
                        <a:pt x="0" y="42"/>
                        <a:pt x="2" y="47"/>
                      </a:cubicBezTo>
                      <a:cubicBezTo>
                        <a:pt x="3" y="51"/>
                        <a:pt x="6" y="53"/>
                        <a:pt x="9" y="53"/>
                      </a:cubicBezTo>
                      <a:close/>
                      <a:moveTo>
                        <a:pt x="16" y="42"/>
                      </a:moveTo>
                      <a:cubicBezTo>
                        <a:pt x="17" y="41"/>
                        <a:pt x="17" y="41"/>
                        <a:pt x="17" y="40"/>
                      </a:cubicBezTo>
                      <a:cubicBezTo>
                        <a:pt x="17" y="41"/>
                        <a:pt x="17" y="43"/>
                        <a:pt x="16" y="44"/>
                      </a:cubicBezTo>
                      <a:cubicBezTo>
                        <a:pt x="16" y="44"/>
                        <a:pt x="16" y="44"/>
                        <a:pt x="16" y="44"/>
                      </a:cubicBezTo>
                      <a:cubicBezTo>
                        <a:pt x="16" y="43"/>
                        <a:pt x="16" y="43"/>
                        <a:pt x="16" y="42"/>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8" name="Freeform 10"/>
                <p:cNvSpPr>
                  <a:spLocks/>
                </p:cNvSpPr>
                <p:nvPr/>
              </p:nvSpPr>
              <p:spPr bwMode="auto">
                <a:xfrm>
                  <a:off x="133825" y="1243422"/>
                  <a:ext cx="34251" cy="50536"/>
                </a:xfrm>
                <a:custGeom>
                  <a:avLst/>
                  <a:gdLst>
                    <a:gd name="T0" fmla="*/ 15 w 18"/>
                    <a:gd name="T1" fmla="*/ 13 h 28"/>
                    <a:gd name="T2" fmla="*/ 16 w 18"/>
                    <a:gd name="T3" fmla="*/ 13 h 28"/>
                    <a:gd name="T4" fmla="*/ 17 w 18"/>
                    <a:gd name="T5" fmla="*/ 11 h 28"/>
                    <a:gd name="T6" fmla="*/ 16 w 18"/>
                    <a:gd name="T7" fmla="*/ 1 h 28"/>
                    <a:gd name="T8" fmla="*/ 15 w 18"/>
                    <a:gd name="T9" fmla="*/ 0 h 28"/>
                    <a:gd name="T10" fmla="*/ 14 w 18"/>
                    <a:gd name="T11" fmla="*/ 0 h 28"/>
                    <a:gd name="T12" fmla="*/ 13 w 18"/>
                    <a:gd name="T13" fmla="*/ 0 h 28"/>
                    <a:gd name="T14" fmla="*/ 7 w 18"/>
                    <a:gd name="T15" fmla="*/ 3 h 28"/>
                    <a:gd name="T16" fmla="*/ 6 w 18"/>
                    <a:gd name="T17" fmla="*/ 4 h 28"/>
                    <a:gd name="T18" fmla="*/ 5 w 18"/>
                    <a:gd name="T19" fmla="*/ 5 h 28"/>
                    <a:gd name="T20" fmla="*/ 3 w 18"/>
                    <a:gd name="T21" fmla="*/ 6 h 28"/>
                    <a:gd name="T22" fmla="*/ 0 w 18"/>
                    <a:gd name="T23" fmla="*/ 11 h 28"/>
                    <a:gd name="T24" fmla="*/ 4 w 18"/>
                    <a:gd name="T25" fmla="*/ 17 h 28"/>
                    <a:gd name="T26" fmla="*/ 5 w 18"/>
                    <a:gd name="T27" fmla="*/ 18 h 28"/>
                    <a:gd name="T28" fmla="*/ 5 w 18"/>
                    <a:gd name="T29" fmla="*/ 20 h 28"/>
                    <a:gd name="T30" fmla="*/ 6 w 18"/>
                    <a:gd name="T31" fmla="*/ 25 h 28"/>
                    <a:gd name="T32" fmla="*/ 11 w 18"/>
                    <a:gd name="T33" fmla="*/ 28 h 28"/>
                    <a:gd name="T34" fmla="*/ 16 w 18"/>
                    <a:gd name="T35" fmla="*/ 24 h 28"/>
                    <a:gd name="T36" fmla="*/ 15 w 18"/>
                    <a:gd name="T37" fmla="*/ 19 h 28"/>
                    <a:gd name="T38" fmla="*/ 15 w 18"/>
                    <a:gd name="T39" fmla="*/ 17 h 28"/>
                    <a:gd name="T40" fmla="*/ 15 w 18"/>
                    <a:gd name="T41" fmla="*/ 14 h 28"/>
                    <a:gd name="T42" fmla="*/ 15 w 18"/>
                    <a:gd name="T43" fmla="*/ 1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28">
                      <a:moveTo>
                        <a:pt x="15" y="13"/>
                      </a:moveTo>
                      <a:cubicBezTo>
                        <a:pt x="16" y="13"/>
                        <a:pt x="16" y="13"/>
                        <a:pt x="16" y="13"/>
                      </a:cubicBezTo>
                      <a:cubicBezTo>
                        <a:pt x="16" y="12"/>
                        <a:pt x="17" y="12"/>
                        <a:pt x="17" y="11"/>
                      </a:cubicBezTo>
                      <a:cubicBezTo>
                        <a:pt x="18" y="8"/>
                        <a:pt x="17" y="3"/>
                        <a:pt x="16" y="1"/>
                      </a:cubicBezTo>
                      <a:cubicBezTo>
                        <a:pt x="15" y="0"/>
                        <a:pt x="15" y="0"/>
                        <a:pt x="15" y="0"/>
                      </a:cubicBezTo>
                      <a:cubicBezTo>
                        <a:pt x="14" y="0"/>
                        <a:pt x="14" y="0"/>
                        <a:pt x="14" y="0"/>
                      </a:cubicBezTo>
                      <a:cubicBezTo>
                        <a:pt x="13" y="0"/>
                        <a:pt x="13" y="0"/>
                        <a:pt x="13" y="0"/>
                      </a:cubicBezTo>
                      <a:cubicBezTo>
                        <a:pt x="10" y="0"/>
                        <a:pt x="8" y="2"/>
                        <a:pt x="7" y="3"/>
                      </a:cubicBezTo>
                      <a:cubicBezTo>
                        <a:pt x="7" y="3"/>
                        <a:pt x="6" y="4"/>
                        <a:pt x="6" y="4"/>
                      </a:cubicBezTo>
                      <a:cubicBezTo>
                        <a:pt x="5" y="4"/>
                        <a:pt x="5" y="5"/>
                        <a:pt x="5" y="5"/>
                      </a:cubicBezTo>
                      <a:cubicBezTo>
                        <a:pt x="4" y="5"/>
                        <a:pt x="3" y="5"/>
                        <a:pt x="3" y="6"/>
                      </a:cubicBezTo>
                      <a:cubicBezTo>
                        <a:pt x="0" y="7"/>
                        <a:pt x="0" y="9"/>
                        <a:pt x="0" y="11"/>
                      </a:cubicBezTo>
                      <a:cubicBezTo>
                        <a:pt x="0" y="15"/>
                        <a:pt x="3" y="16"/>
                        <a:pt x="4" y="17"/>
                      </a:cubicBezTo>
                      <a:cubicBezTo>
                        <a:pt x="4" y="17"/>
                        <a:pt x="5" y="17"/>
                        <a:pt x="5" y="18"/>
                      </a:cubicBezTo>
                      <a:cubicBezTo>
                        <a:pt x="5" y="18"/>
                        <a:pt x="5" y="19"/>
                        <a:pt x="5" y="20"/>
                      </a:cubicBezTo>
                      <a:cubicBezTo>
                        <a:pt x="5" y="22"/>
                        <a:pt x="5" y="24"/>
                        <a:pt x="6" y="25"/>
                      </a:cubicBezTo>
                      <a:cubicBezTo>
                        <a:pt x="7" y="27"/>
                        <a:pt x="9" y="28"/>
                        <a:pt x="11" y="28"/>
                      </a:cubicBezTo>
                      <a:cubicBezTo>
                        <a:pt x="13" y="28"/>
                        <a:pt x="15" y="26"/>
                        <a:pt x="16" y="24"/>
                      </a:cubicBezTo>
                      <a:cubicBezTo>
                        <a:pt x="16" y="22"/>
                        <a:pt x="16" y="20"/>
                        <a:pt x="15" y="19"/>
                      </a:cubicBezTo>
                      <a:cubicBezTo>
                        <a:pt x="15" y="18"/>
                        <a:pt x="15" y="17"/>
                        <a:pt x="15" y="17"/>
                      </a:cubicBezTo>
                      <a:cubicBezTo>
                        <a:pt x="15" y="16"/>
                        <a:pt x="15" y="15"/>
                        <a:pt x="15" y="14"/>
                      </a:cubicBezTo>
                      <a:lnTo>
                        <a:pt x="15" y="13"/>
                      </a:ln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9" name="Freeform 11"/>
                <p:cNvSpPr>
                  <a:spLocks/>
                </p:cNvSpPr>
                <p:nvPr/>
              </p:nvSpPr>
              <p:spPr bwMode="auto">
                <a:xfrm>
                  <a:off x="116699" y="1075734"/>
                  <a:ext cx="54638" cy="37519"/>
                </a:xfrm>
                <a:custGeom>
                  <a:avLst/>
                  <a:gdLst>
                    <a:gd name="T0" fmla="*/ 7 w 29"/>
                    <a:gd name="T1" fmla="*/ 10 h 21"/>
                    <a:gd name="T2" fmla="*/ 7 w 29"/>
                    <a:gd name="T3" fmla="*/ 10 h 21"/>
                    <a:gd name="T4" fmla="*/ 13 w 29"/>
                    <a:gd name="T5" fmla="*/ 17 h 21"/>
                    <a:gd name="T6" fmla="*/ 17 w 29"/>
                    <a:gd name="T7" fmla="*/ 18 h 21"/>
                    <a:gd name="T8" fmla="*/ 16 w 29"/>
                    <a:gd name="T9" fmla="*/ 15 h 21"/>
                    <a:gd name="T10" fmla="*/ 19 w 29"/>
                    <a:gd name="T11" fmla="*/ 16 h 21"/>
                    <a:gd name="T12" fmla="*/ 21 w 29"/>
                    <a:gd name="T13" fmla="*/ 20 h 21"/>
                    <a:gd name="T14" fmla="*/ 24 w 29"/>
                    <a:gd name="T15" fmla="*/ 21 h 21"/>
                    <a:gd name="T16" fmla="*/ 25 w 29"/>
                    <a:gd name="T17" fmla="*/ 21 h 21"/>
                    <a:gd name="T18" fmla="*/ 27 w 29"/>
                    <a:gd name="T19" fmla="*/ 21 h 21"/>
                    <a:gd name="T20" fmla="*/ 27 w 29"/>
                    <a:gd name="T21" fmla="*/ 19 h 21"/>
                    <a:gd name="T22" fmla="*/ 23 w 29"/>
                    <a:gd name="T23" fmla="*/ 8 h 21"/>
                    <a:gd name="T24" fmla="*/ 22 w 29"/>
                    <a:gd name="T25" fmla="*/ 8 h 21"/>
                    <a:gd name="T26" fmla="*/ 18 w 29"/>
                    <a:gd name="T27" fmla="*/ 5 h 21"/>
                    <a:gd name="T28" fmla="*/ 16 w 29"/>
                    <a:gd name="T29" fmla="*/ 5 h 21"/>
                    <a:gd name="T30" fmla="*/ 16 w 29"/>
                    <a:gd name="T31" fmla="*/ 5 h 21"/>
                    <a:gd name="T32" fmla="*/ 15 w 29"/>
                    <a:gd name="T33" fmla="*/ 4 h 21"/>
                    <a:gd name="T34" fmla="*/ 15 w 29"/>
                    <a:gd name="T35" fmla="*/ 4 h 21"/>
                    <a:gd name="T36" fmla="*/ 8 w 29"/>
                    <a:gd name="T37" fmla="*/ 0 h 21"/>
                    <a:gd name="T38" fmla="*/ 6 w 29"/>
                    <a:gd name="T39" fmla="*/ 0 h 21"/>
                    <a:gd name="T40" fmla="*/ 0 w 29"/>
                    <a:gd name="T41" fmla="*/ 4 h 21"/>
                    <a:gd name="T42" fmla="*/ 1 w 29"/>
                    <a:gd name="T43" fmla="*/ 7 h 21"/>
                    <a:gd name="T44" fmla="*/ 7 w 29"/>
                    <a:gd name="T45"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 h="21">
                      <a:moveTo>
                        <a:pt x="7" y="10"/>
                      </a:moveTo>
                      <a:cubicBezTo>
                        <a:pt x="7" y="10"/>
                        <a:pt x="7" y="10"/>
                        <a:pt x="7" y="10"/>
                      </a:cubicBezTo>
                      <a:cubicBezTo>
                        <a:pt x="8" y="12"/>
                        <a:pt x="9" y="17"/>
                        <a:pt x="13" y="17"/>
                      </a:cubicBezTo>
                      <a:cubicBezTo>
                        <a:pt x="17" y="18"/>
                        <a:pt x="17" y="18"/>
                        <a:pt x="17" y="18"/>
                      </a:cubicBezTo>
                      <a:cubicBezTo>
                        <a:pt x="16" y="15"/>
                        <a:pt x="16" y="15"/>
                        <a:pt x="16" y="15"/>
                      </a:cubicBezTo>
                      <a:cubicBezTo>
                        <a:pt x="17" y="15"/>
                        <a:pt x="18" y="15"/>
                        <a:pt x="19" y="16"/>
                      </a:cubicBezTo>
                      <a:cubicBezTo>
                        <a:pt x="19" y="17"/>
                        <a:pt x="20" y="19"/>
                        <a:pt x="21" y="20"/>
                      </a:cubicBezTo>
                      <a:cubicBezTo>
                        <a:pt x="22" y="21"/>
                        <a:pt x="23" y="21"/>
                        <a:pt x="24" y="21"/>
                      </a:cubicBezTo>
                      <a:cubicBezTo>
                        <a:pt x="24" y="21"/>
                        <a:pt x="25" y="21"/>
                        <a:pt x="25" y="21"/>
                      </a:cubicBezTo>
                      <a:cubicBezTo>
                        <a:pt x="27" y="21"/>
                        <a:pt x="27" y="21"/>
                        <a:pt x="27" y="21"/>
                      </a:cubicBezTo>
                      <a:cubicBezTo>
                        <a:pt x="27" y="19"/>
                        <a:pt x="27" y="19"/>
                        <a:pt x="27" y="19"/>
                      </a:cubicBezTo>
                      <a:cubicBezTo>
                        <a:pt x="29" y="13"/>
                        <a:pt x="27" y="11"/>
                        <a:pt x="23" y="8"/>
                      </a:cubicBezTo>
                      <a:cubicBezTo>
                        <a:pt x="22" y="8"/>
                        <a:pt x="22" y="8"/>
                        <a:pt x="22" y="8"/>
                      </a:cubicBezTo>
                      <a:cubicBezTo>
                        <a:pt x="21" y="6"/>
                        <a:pt x="20" y="6"/>
                        <a:pt x="18" y="5"/>
                      </a:cubicBezTo>
                      <a:cubicBezTo>
                        <a:pt x="17" y="5"/>
                        <a:pt x="16" y="5"/>
                        <a:pt x="16" y="5"/>
                      </a:cubicBezTo>
                      <a:cubicBezTo>
                        <a:pt x="16" y="5"/>
                        <a:pt x="16" y="5"/>
                        <a:pt x="16" y="5"/>
                      </a:cubicBezTo>
                      <a:cubicBezTo>
                        <a:pt x="15" y="4"/>
                        <a:pt x="15" y="4"/>
                        <a:pt x="15" y="4"/>
                      </a:cubicBezTo>
                      <a:cubicBezTo>
                        <a:pt x="15" y="4"/>
                        <a:pt x="15" y="4"/>
                        <a:pt x="15" y="4"/>
                      </a:cubicBezTo>
                      <a:cubicBezTo>
                        <a:pt x="14" y="1"/>
                        <a:pt x="11" y="0"/>
                        <a:pt x="8" y="0"/>
                      </a:cubicBezTo>
                      <a:cubicBezTo>
                        <a:pt x="7" y="0"/>
                        <a:pt x="7" y="0"/>
                        <a:pt x="6" y="0"/>
                      </a:cubicBezTo>
                      <a:cubicBezTo>
                        <a:pt x="3" y="0"/>
                        <a:pt x="0" y="1"/>
                        <a:pt x="0" y="4"/>
                      </a:cubicBezTo>
                      <a:cubicBezTo>
                        <a:pt x="0" y="5"/>
                        <a:pt x="0" y="6"/>
                        <a:pt x="1" y="7"/>
                      </a:cubicBezTo>
                      <a:cubicBezTo>
                        <a:pt x="2" y="9"/>
                        <a:pt x="5" y="9"/>
                        <a:pt x="7" y="10"/>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12"/>
                <p:cNvSpPr>
                  <a:spLocks/>
                </p:cNvSpPr>
                <p:nvPr/>
              </p:nvSpPr>
              <p:spPr bwMode="auto">
                <a:xfrm>
                  <a:off x="163998" y="1078797"/>
                  <a:ext cx="93782" cy="71976"/>
                </a:xfrm>
                <a:custGeom>
                  <a:avLst/>
                  <a:gdLst>
                    <a:gd name="T0" fmla="*/ 2 w 49"/>
                    <a:gd name="T1" fmla="*/ 24 h 40"/>
                    <a:gd name="T2" fmla="*/ 3 w 49"/>
                    <a:gd name="T3" fmla="*/ 27 h 40"/>
                    <a:gd name="T4" fmla="*/ 3 w 49"/>
                    <a:gd name="T5" fmla="*/ 26 h 40"/>
                    <a:gd name="T6" fmla="*/ 1 w 49"/>
                    <a:gd name="T7" fmla="*/ 30 h 40"/>
                    <a:gd name="T8" fmla="*/ 3 w 49"/>
                    <a:gd name="T9" fmla="*/ 35 h 40"/>
                    <a:gd name="T10" fmla="*/ 4 w 49"/>
                    <a:gd name="T11" fmla="*/ 35 h 40"/>
                    <a:gd name="T12" fmla="*/ 4 w 49"/>
                    <a:gd name="T13" fmla="*/ 36 h 40"/>
                    <a:gd name="T14" fmla="*/ 7 w 49"/>
                    <a:gd name="T15" fmla="*/ 39 h 40"/>
                    <a:gd name="T16" fmla="*/ 10 w 49"/>
                    <a:gd name="T17" fmla="*/ 40 h 40"/>
                    <a:gd name="T18" fmla="*/ 15 w 49"/>
                    <a:gd name="T19" fmla="*/ 37 h 40"/>
                    <a:gd name="T20" fmla="*/ 15 w 49"/>
                    <a:gd name="T21" fmla="*/ 33 h 40"/>
                    <a:gd name="T22" fmla="*/ 12 w 49"/>
                    <a:gd name="T23" fmla="*/ 31 h 40"/>
                    <a:gd name="T24" fmla="*/ 12 w 49"/>
                    <a:gd name="T25" fmla="*/ 31 h 40"/>
                    <a:gd name="T26" fmla="*/ 13 w 49"/>
                    <a:gd name="T27" fmla="*/ 28 h 40"/>
                    <a:gd name="T28" fmla="*/ 14 w 49"/>
                    <a:gd name="T29" fmla="*/ 27 h 40"/>
                    <a:gd name="T30" fmla="*/ 14 w 49"/>
                    <a:gd name="T31" fmla="*/ 27 h 40"/>
                    <a:gd name="T32" fmla="*/ 19 w 49"/>
                    <a:gd name="T33" fmla="*/ 30 h 40"/>
                    <a:gd name="T34" fmla="*/ 19 w 49"/>
                    <a:gd name="T35" fmla="*/ 30 h 40"/>
                    <a:gd name="T36" fmla="*/ 25 w 49"/>
                    <a:gd name="T37" fmla="*/ 24 h 40"/>
                    <a:gd name="T38" fmla="*/ 28 w 49"/>
                    <a:gd name="T39" fmla="*/ 21 h 40"/>
                    <a:gd name="T40" fmla="*/ 31 w 49"/>
                    <a:gd name="T41" fmla="*/ 20 h 40"/>
                    <a:gd name="T42" fmla="*/ 39 w 49"/>
                    <a:gd name="T43" fmla="*/ 17 h 40"/>
                    <a:gd name="T44" fmla="*/ 41 w 49"/>
                    <a:gd name="T45" fmla="*/ 14 h 40"/>
                    <a:gd name="T46" fmla="*/ 42 w 49"/>
                    <a:gd name="T47" fmla="*/ 13 h 40"/>
                    <a:gd name="T48" fmla="*/ 43 w 49"/>
                    <a:gd name="T49" fmla="*/ 12 h 40"/>
                    <a:gd name="T50" fmla="*/ 48 w 49"/>
                    <a:gd name="T51" fmla="*/ 10 h 40"/>
                    <a:gd name="T52" fmla="*/ 48 w 49"/>
                    <a:gd name="T53" fmla="*/ 3 h 40"/>
                    <a:gd name="T54" fmla="*/ 44 w 49"/>
                    <a:gd name="T55" fmla="*/ 1 h 40"/>
                    <a:gd name="T56" fmla="*/ 39 w 49"/>
                    <a:gd name="T57" fmla="*/ 3 h 40"/>
                    <a:gd name="T58" fmla="*/ 37 w 49"/>
                    <a:gd name="T59" fmla="*/ 4 h 40"/>
                    <a:gd name="T60" fmla="*/ 35 w 49"/>
                    <a:gd name="T61" fmla="*/ 1 h 40"/>
                    <a:gd name="T62" fmla="*/ 31 w 49"/>
                    <a:gd name="T63" fmla="*/ 0 h 40"/>
                    <a:gd name="T64" fmla="*/ 23 w 49"/>
                    <a:gd name="T65" fmla="*/ 9 h 40"/>
                    <a:gd name="T66" fmla="*/ 20 w 49"/>
                    <a:gd name="T67" fmla="*/ 15 h 40"/>
                    <a:gd name="T68" fmla="*/ 19 w 49"/>
                    <a:gd name="T69" fmla="*/ 16 h 40"/>
                    <a:gd name="T70" fmla="*/ 16 w 49"/>
                    <a:gd name="T71" fmla="*/ 20 h 40"/>
                    <a:gd name="T72" fmla="*/ 15 w 49"/>
                    <a:gd name="T73" fmla="*/ 19 h 40"/>
                    <a:gd name="T74" fmla="*/ 14 w 49"/>
                    <a:gd name="T75" fmla="*/ 17 h 40"/>
                    <a:gd name="T76" fmla="*/ 14 w 49"/>
                    <a:gd name="T77" fmla="*/ 16 h 40"/>
                    <a:gd name="T78" fmla="*/ 12 w 49"/>
                    <a:gd name="T79" fmla="*/ 15 h 40"/>
                    <a:gd name="T80" fmla="*/ 9 w 49"/>
                    <a:gd name="T81" fmla="*/ 14 h 40"/>
                    <a:gd name="T82" fmla="*/ 5 w 49"/>
                    <a:gd name="T83" fmla="*/ 16 h 40"/>
                    <a:gd name="T84" fmla="*/ 4 w 49"/>
                    <a:gd name="T85" fmla="*/ 17 h 40"/>
                    <a:gd name="T86" fmla="*/ 3 w 49"/>
                    <a:gd name="T87" fmla="*/ 19 h 40"/>
                    <a:gd name="T88" fmla="*/ 2 w 49"/>
                    <a:gd name="T8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40">
                      <a:moveTo>
                        <a:pt x="2" y="24"/>
                      </a:moveTo>
                      <a:cubicBezTo>
                        <a:pt x="3" y="27"/>
                        <a:pt x="3" y="27"/>
                        <a:pt x="3" y="27"/>
                      </a:cubicBezTo>
                      <a:cubicBezTo>
                        <a:pt x="3" y="26"/>
                        <a:pt x="3" y="26"/>
                        <a:pt x="3" y="26"/>
                      </a:cubicBezTo>
                      <a:cubicBezTo>
                        <a:pt x="2" y="27"/>
                        <a:pt x="1" y="28"/>
                        <a:pt x="1" y="30"/>
                      </a:cubicBezTo>
                      <a:cubicBezTo>
                        <a:pt x="0" y="34"/>
                        <a:pt x="2" y="35"/>
                        <a:pt x="3" y="35"/>
                      </a:cubicBezTo>
                      <a:cubicBezTo>
                        <a:pt x="3" y="35"/>
                        <a:pt x="4" y="35"/>
                        <a:pt x="4" y="35"/>
                      </a:cubicBezTo>
                      <a:cubicBezTo>
                        <a:pt x="4" y="35"/>
                        <a:pt x="4" y="36"/>
                        <a:pt x="4" y="36"/>
                      </a:cubicBezTo>
                      <a:cubicBezTo>
                        <a:pt x="5" y="37"/>
                        <a:pt x="5" y="38"/>
                        <a:pt x="7" y="39"/>
                      </a:cubicBezTo>
                      <a:cubicBezTo>
                        <a:pt x="8" y="39"/>
                        <a:pt x="9" y="40"/>
                        <a:pt x="10" y="40"/>
                      </a:cubicBezTo>
                      <a:cubicBezTo>
                        <a:pt x="13" y="40"/>
                        <a:pt x="15" y="39"/>
                        <a:pt x="15" y="37"/>
                      </a:cubicBezTo>
                      <a:cubicBezTo>
                        <a:pt x="16" y="36"/>
                        <a:pt x="16" y="35"/>
                        <a:pt x="15" y="33"/>
                      </a:cubicBezTo>
                      <a:cubicBezTo>
                        <a:pt x="14" y="32"/>
                        <a:pt x="13" y="32"/>
                        <a:pt x="12" y="31"/>
                      </a:cubicBezTo>
                      <a:cubicBezTo>
                        <a:pt x="12" y="31"/>
                        <a:pt x="12" y="31"/>
                        <a:pt x="12" y="31"/>
                      </a:cubicBezTo>
                      <a:cubicBezTo>
                        <a:pt x="12" y="30"/>
                        <a:pt x="13" y="28"/>
                        <a:pt x="13" y="28"/>
                      </a:cubicBezTo>
                      <a:cubicBezTo>
                        <a:pt x="13" y="27"/>
                        <a:pt x="14" y="27"/>
                        <a:pt x="14" y="27"/>
                      </a:cubicBezTo>
                      <a:cubicBezTo>
                        <a:pt x="14" y="27"/>
                        <a:pt x="14" y="27"/>
                        <a:pt x="14" y="27"/>
                      </a:cubicBezTo>
                      <a:cubicBezTo>
                        <a:pt x="15" y="28"/>
                        <a:pt x="16" y="30"/>
                        <a:pt x="19" y="30"/>
                      </a:cubicBezTo>
                      <a:cubicBezTo>
                        <a:pt x="19" y="30"/>
                        <a:pt x="19" y="30"/>
                        <a:pt x="19" y="30"/>
                      </a:cubicBezTo>
                      <a:cubicBezTo>
                        <a:pt x="22" y="30"/>
                        <a:pt x="24" y="27"/>
                        <a:pt x="25" y="24"/>
                      </a:cubicBezTo>
                      <a:cubicBezTo>
                        <a:pt x="26" y="23"/>
                        <a:pt x="27" y="21"/>
                        <a:pt x="28" y="21"/>
                      </a:cubicBezTo>
                      <a:cubicBezTo>
                        <a:pt x="29" y="20"/>
                        <a:pt x="30" y="20"/>
                        <a:pt x="31" y="20"/>
                      </a:cubicBezTo>
                      <a:cubicBezTo>
                        <a:pt x="34" y="20"/>
                        <a:pt x="37" y="20"/>
                        <a:pt x="39" y="17"/>
                      </a:cubicBezTo>
                      <a:cubicBezTo>
                        <a:pt x="40" y="16"/>
                        <a:pt x="41" y="15"/>
                        <a:pt x="41" y="14"/>
                      </a:cubicBezTo>
                      <a:cubicBezTo>
                        <a:pt x="42" y="14"/>
                        <a:pt x="42" y="13"/>
                        <a:pt x="42" y="13"/>
                      </a:cubicBezTo>
                      <a:cubicBezTo>
                        <a:pt x="42" y="13"/>
                        <a:pt x="43" y="12"/>
                        <a:pt x="43" y="12"/>
                      </a:cubicBezTo>
                      <a:cubicBezTo>
                        <a:pt x="45" y="12"/>
                        <a:pt x="47" y="12"/>
                        <a:pt x="48" y="10"/>
                      </a:cubicBezTo>
                      <a:cubicBezTo>
                        <a:pt x="49" y="8"/>
                        <a:pt x="49" y="5"/>
                        <a:pt x="48" y="3"/>
                      </a:cubicBezTo>
                      <a:cubicBezTo>
                        <a:pt x="48" y="2"/>
                        <a:pt x="46" y="1"/>
                        <a:pt x="44" y="1"/>
                      </a:cubicBezTo>
                      <a:cubicBezTo>
                        <a:pt x="42" y="1"/>
                        <a:pt x="40" y="1"/>
                        <a:pt x="39" y="3"/>
                      </a:cubicBezTo>
                      <a:cubicBezTo>
                        <a:pt x="38" y="3"/>
                        <a:pt x="38" y="4"/>
                        <a:pt x="37" y="4"/>
                      </a:cubicBezTo>
                      <a:cubicBezTo>
                        <a:pt x="37" y="3"/>
                        <a:pt x="36" y="2"/>
                        <a:pt x="35" y="1"/>
                      </a:cubicBezTo>
                      <a:cubicBezTo>
                        <a:pt x="34" y="1"/>
                        <a:pt x="32" y="0"/>
                        <a:pt x="31" y="0"/>
                      </a:cubicBezTo>
                      <a:cubicBezTo>
                        <a:pt x="27" y="0"/>
                        <a:pt x="24" y="6"/>
                        <a:pt x="23" y="9"/>
                      </a:cubicBezTo>
                      <a:cubicBezTo>
                        <a:pt x="23" y="11"/>
                        <a:pt x="22" y="12"/>
                        <a:pt x="20" y="15"/>
                      </a:cubicBezTo>
                      <a:cubicBezTo>
                        <a:pt x="19" y="16"/>
                        <a:pt x="19" y="16"/>
                        <a:pt x="19" y="16"/>
                      </a:cubicBezTo>
                      <a:cubicBezTo>
                        <a:pt x="18" y="17"/>
                        <a:pt x="17" y="18"/>
                        <a:pt x="16" y="20"/>
                      </a:cubicBezTo>
                      <a:cubicBezTo>
                        <a:pt x="16" y="20"/>
                        <a:pt x="16" y="19"/>
                        <a:pt x="15" y="19"/>
                      </a:cubicBezTo>
                      <a:cubicBezTo>
                        <a:pt x="15" y="18"/>
                        <a:pt x="14" y="18"/>
                        <a:pt x="14" y="17"/>
                      </a:cubicBezTo>
                      <a:cubicBezTo>
                        <a:pt x="14" y="16"/>
                        <a:pt x="14" y="16"/>
                        <a:pt x="14" y="16"/>
                      </a:cubicBezTo>
                      <a:cubicBezTo>
                        <a:pt x="12" y="15"/>
                        <a:pt x="12" y="15"/>
                        <a:pt x="12" y="15"/>
                      </a:cubicBezTo>
                      <a:cubicBezTo>
                        <a:pt x="11" y="14"/>
                        <a:pt x="10" y="14"/>
                        <a:pt x="9" y="14"/>
                      </a:cubicBezTo>
                      <a:cubicBezTo>
                        <a:pt x="8" y="14"/>
                        <a:pt x="6" y="15"/>
                        <a:pt x="5" y="16"/>
                      </a:cubicBezTo>
                      <a:cubicBezTo>
                        <a:pt x="5" y="16"/>
                        <a:pt x="5" y="17"/>
                        <a:pt x="4" y="17"/>
                      </a:cubicBezTo>
                      <a:cubicBezTo>
                        <a:pt x="4" y="18"/>
                        <a:pt x="3" y="18"/>
                        <a:pt x="3" y="19"/>
                      </a:cubicBezTo>
                      <a:cubicBezTo>
                        <a:pt x="2" y="20"/>
                        <a:pt x="2" y="22"/>
                        <a:pt x="2" y="24"/>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13"/>
                <p:cNvSpPr>
                  <a:spLocks/>
                </p:cNvSpPr>
                <p:nvPr/>
              </p:nvSpPr>
              <p:spPr bwMode="auto">
                <a:xfrm>
                  <a:off x="-603387" y="2001462"/>
                  <a:ext cx="55454" cy="49770"/>
                </a:xfrm>
                <a:custGeom>
                  <a:avLst/>
                  <a:gdLst>
                    <a:gd name="T0" fmla="*/ 18 w 29"/>
                    <a:gd name="T1" fmla="*/ 20 h 28"/>
                    <a:gd name="T2" fmla="*/ 21 w 29"/>
                    <a:gd name="T3" fmla="*/ 17 h 28"/>
                    <a:gd name="T4" fmla="*/ 22 w 29"/>
                    <a:gd name="T5" fmla="*/ 15 h 28"/>
                    <a:gd name="T6" fmla="*/ 29 w 29"/>
                    <a:gd name="T7" fmla="*/ 5 h 28"/>
                    <a:gd name="T8" fmla="*/ 24 w 29"/>
                    <a:gd name="T9" fmla="*/ 0 h 28"/>
                    <a:gd name="T10" fmla="*/ 17 w 29"/>
                    <a:gd name="T11" fmla="*/ 3 h 28"/>
                    <a:gd name="T12" fmla="*/ 13 w 29"/>
                    <a:gd name="T13" fmla="*/ 6 h 28"/>
                    <a:gd name="T14" fmla="*/ 10 w 29"/>
                    <a:gd name="T15" fmla="*/ 9 h 28"/>
                    <a:gd name="T16" fmla="*/ 7 w 29"/>
                    <a:gd name="T17" fmla="*/ 13 h 28"/>
                    <a:gd name="T18" fmla="*/ 5 w 29"/>
                    <a:gd name="T19" fmla="*/ 15 h 28"/>
                    <a:gd name="T20" fmla="*/ 4 w 29"/>
                    <a:gd name="T21" fmla="*/ 16 h 28"/>
                    <a:gd name="T22" fmla="*/ 0 w 29"/>
                    <a:gd name="T23" fmla="*/ 23 h 28"/>
                    <a:gd name="T24" fmla="*/ 2 w 29"/>
                    <a:gd name="T25" fmla="*/ 27 h 28"/>
                    <a:gd name="T26" fmla="*/ 6 w 29"/>
                    <a:gd name="T27" fmla="*/ 28 h 28"/>
                    <a:gd name="T28" fmla="*/ 13 w 29"/>
                    <a:gd name="T29" fmla="*/ 25 h 28"/>
                    <a:gd name="T30" fmla="*/ 18 w 29"/>
                    <a:gd name="T31" fmla="*/ 2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28">
                      <a:moveTo>
                        <a:pt x="18" y="20"/>
                      </a:moveTo>
                      <a:cubicBezTo>
                        <a:pt x="19" y="19"/>
                        <a:pt x="20" y="18"/>
                        <a:pt x="21" y="17"/>
                      </a:cubicBezTo>
                      <a:cubicBezTo>
                        <a:pt x="21" y="16"/>
                        <a:pt x="22" y="16"/>
                        <a:pt x="22" y="15"/>
                      </a:cubicBezTo>
                      <a:cubicBezTo>
                        <a:pt x="25" y="13"/>
                        <a:pt x="29" y="10"/>
                        <a:pt x="29" y="5"/>
                      </a:cubicBezTo>
                      <a:cubicBezTo>
                        <a:pt x="29" y="1"/>
                        <a:pt x="26" y="0"/>
                        <a:pt x="24" y="0"/>
                      </a:cubicBezTo>
                      <a:cubicBezTo>
                        <a:pt x="22" y="0"/>
                        <a:pt x="20" y="1"/>
                        <a:pt x="17" y="3"/>
                      </a:cubicBezTo>
                      <a:cubicBezTo>
                        <a:pt x="16" y="4"/>
                        <a:pt x="14" y="5"/>
                        <a:pt x="13" y="6"/>
                      </a:cubicBezTo>
                      <a:cubicBezTo>
                        <a:pt x="12" y="7"/>
                        <a:pt x="11" y="8"/>
                        <a:pt x="10" y="9"/>
                      </a:cubicBezTo>
                      <a:cubicBezTo>
                        <a:pt x="8" y="10"/>
                        <a:pt x="7" y="11"/>
                        <a:pt x="7" y="13"/>
                      </a:cubicBezTo>
                      <a:cubicBezTo>
                        <a:pt x="6" y="13"/>
                        <a:pt x="6" y="14"/>
                        <a:pt x="5" y="15"/>
                      </a:cubicBezTo>
                      <a:cubicBezTo>
                        <a:pt x="5" y="15"/>
                        <a:pt x="5" y="15"/>
                        <a:pt x="4" y="16"/>
                      </a:cubicBezTo>
                      <a:cubicBezTo>
                        <a:pt x="2" y="18"/>
                        <a:pt x="0" y="20"/>
                        <a:pt x="0" y="23"/>
                      </a:cubicBezTo>
                      <a:cubicBezTo>
                        <a:pt x="0" y="25"/>
                        <a:pt x="0" y="26"/>
                        <a:pt x="2" y="27"/>
                      </a:cubicBezTo>
                      <a:cubicBezTo>
                        <a:pt x="3" y="28"/>
                        <a:pt x="4" y="28"/>
                        <a:pt x="6" y="28"/>
                      </a:cubicBezTo>
                      <a:cubicBezTo>
                        <a:pt x="9" y="28"/>
                        <a:pt x="12" y="26"/>
                        <a:pt x="13" y="25"/>
                      </a:cubicBezTo>
                      <a:cubicBezTo>
                        <a:pt x="15" y="24"/>
                        <a:pt x="17" y="22"/>
                        <a:pt x="18" y="20"/>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14"/>
                <p:cNvSpPr>
                  <a:spLocks/>
                </p:cNvSpPr>
                <p:nvPr/>
              </p:nvSpPr>
              <p:spPr bwMode="auto">
                <a:xfrm>
                  <a:off x="-666181" y="2049701"/>
                  <a:ext cx="59531" cy="44410"/>
                </a:xfrm>
                <a:custGeom>
                  <a:avLst/>
                  <a:gdLst>
                    <a:gd name="T0" fmla="*/ 26 w 31"/>
                    <a:gd name="T1" fmla="*/ 0 h 25"/>
                    <a:gd name="T2" fmla="*/ 16 w 31"/>
                    <a:gd name="T3" fmla="*/ 3 h 25"/>
                    <a:gd name="T4" fmla="*/ 14 w 31"/>
                    <a:gd name="T5" fmla="*/ 4 h 25"/>
                    <a:gd name="T6" fmla="*/ 10 w 31"/>
                    <a:gd name="T7" fmla="*/ 6 h 25"/>
                    <a:gd name="T8" fmla="*/ 8 w 31"/>
                    <a:gd name="T9" fmla="*/ 6 h 25"/>
                    <a:gd name="T10" fmla="*/ 7 w 31"/>
                    <a:gd name="T11" fmla="*/ 6 h 25"/>
                    <a:gd name="T12" fmla="*/ 3 w 31"/>
                    <a:gd name="T13" fmla="*/ 7 h 25"/>
                    <a:gd name="T14" fmla="*/ 1 w 31"/>
                    <a:gd name="T15" fmla="*/ 19 h 25"/>
                    <a:gd name="T16" fmla="*/ 9 w 31"/>
                    <a:gd name="T17" fmla="*/ 25 h 25"/>
                    <a:gd name="T18" fmla="*/ 11 w 31"/>
                    <a:gd name="T19" fmla="*/ 25 h 25"/>
                    <a:gd name="T20" fmla="*/ 15 w 31"/>
                    <a:gd name="T21" fmla="*/ 19 h 25"/>
                    <a:gd name="T22" fmla="*/ 16 w 31"/>
                    <a:gd name="T23" fmla="*/ 18 h 25"/>
                    <a:gd name="T24" fmla="*/ 18 w 31"/>
                    <a:gd name="T25" fmla="*/ 17 h 25"/>
                    <a:gd name="T26" fmla="*/ 21 w 31"/>
                    <a:gd name="T27" fmla="*/ 15 h 25"/>
                    <a:gd name="T28" fmla="*/ 23 w 31"/>
                    <a:gd name="T29" fmla="*/ 12 h 25"/>
                    <a:gd name="T30" fmla="*/ 23 w 31"/>
                    <a:gd name="T31" fmla="*/ 11 h 25"/>
                    <a:gd name="T32" fmla="*/ 24 w 31"/>
                    <a:gd name="T33" fmla="*/ 11 h 25"/>
                    <a:gd name="T34" fmla="*/ 25 w 31"/>
                    <a:gd name="T35" fmla="*/ 10 h 25"/>
                    <a:gd name="T36" fmla="*/ 31 w 31"/>
                    <a:gd name="T37" fmla="*/ 5 h 25"/>
                    <a:gd name="T38" fmla="*/ 29 w 31"/>
                    <a:gd name="T39" fmla="*/ 1 h 25"/>
                    <a:gd name="T40" fmla="*/ 26 w 31"/>
                    <a:gd name="T41"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1" h="25">
                      <a:moveTo>
                        <a:pt x="26" y="0"/>
                      </a:moveTo>
                      <a:cubicBezTo>
                        <a:pt x="23" y="0"/>
                        <a:pt x="19" y="1"/>
                        <a:pt x="16" y="3"/>
                      </a:cubicBezTo>
                      <a:cubicBezTo>
                        <a:pt x="15" y="4"/>
                        <a:pt x="15" y="4"/>
                        <a:pt x="14" y="4"/>
                      </a:cubicBezTo>
                      <a:cubicBezTo>
                        <a:pt x="13" y="5"/>
                        <a:pt x="11" y="5"/>
                        <a:pt x="10" y="6"/>
                      </a:cubicBezTo>
                      <a:cubicBezTo>
                        <a:pt x="9" y="6"/>
                        <a:pt x="9" y="6"/>
                        <a:pt x="8" y="6"/>
                      </a:cubicBezTo>
                      <a:cubicBezTo>
                        <a:pt x="8" y="6"/>
                        <a:pt x="7" y="6"/>
                        <a:pt x="7" y="6"/>
                      </a:cubicBezTo>
                      <a:cubicBezTo>
                        <a:pt x="6" y="6"/>
                        <a:pt x="4" y="6"/>
                        <a:pt x="3" y="7"/>
                      </a:cubicBezTo>
                      <a:cubicBezTo>
                        <a:pt x="0" y="9"/>
                        <a:pt x="0" y="17"/>
                        <a:pt x="1" y="19"/>
                      </a:cubicBezTo>
                      <a:cubicBezTo>
                        <a:pt x="2" y="23"/>
                        <a:pt x="5" y="25"/>
                        <a:pt x="9" y="25"/>
                      </a:cubicBezTo>
                      <a:cubicBezTo>
                        <a:pt x="10" y="25"/>
                        <a:pt x="11" y="25"/>
                        <a:pt x="11" y="25"/>
                      </a:cubicBezTo>
                      <a:cubicBezTo>
                        <a:pt x="14" y="24"/>
                        <a:pt x="15" y="21"/>
                        <a:pt x="15" y="19"/>
                      </a:cubicBezTo>
                      <a:cubicBezTo>
                        <a:pt x="15" y="19"/>
                        <a:pt x="16" y="18"/>
                        <a:pt x="16" y="18"/>
                      </a:cubicBezTo>
                      <a:cubicBezTo>
                        <a:pt x="16" y="18"/>
                        <a:pt x="17" y="17"/>
                        <a:pt x="18" y="17"/>
                      </a:cubicBezTo>
                      <a:cubicBezTo>
                        <a:pt x="19" y="17"/>
                        <a:pt x="20" y="16"/>
                        <a:pt x="21" y="15"/>
                      </a:cubicBezTo>
                      <a:cubicBezTo>
                        <a:pt x="22" y="14"/>
                        <a:pt x="23" y="13"/>
                        <a:pt x="23" y="12"/>
                      </a:cubicBezTo>
                      <a:cubicBezTo>
                        <a:pt x="23" y="12"/>
                        <a:pt x="23" y="12"/>
                        <a:pt x="23" y="11"/>
                      </a:cubicBezTo>
                      <a:cubicBezTo>
                        <a:pt x="23" y="11"/>
                        <a:pt x="24" y="11"/>
                        <a:pt x="24" y="11"/>
                      </a:cubicBezTo>
                      <a:cubicBezTo>
                        <a:pt x="25" y="10"/>
                        <a:pt x="25" y="10"/>
                        <a:pt x="25" y="10"/>
                      </a:cubicBezTo>
                      <a:cubicBezTo>
                        <a:pt x="27" y="9"/>
                        <a:pt x="31" y="8"/>
                        <a:pt x="31" y="5"/>
                      </a:cubicBezTo>
                      <a:cubicBezTo>
                        <a:pt x="31" y="4"/>
                        <a:pt x="31" y="2"/>
                        <a:pt x="29" y="1"/>
                      </a:cubicBezTo>
                      <a:cubicBezTo>
                        <a:pt x="28" y="0"/>
                        <a:pt x="27" y="0"/>
                        <a:pt x="26" y="0"/>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15"/>
                <p:cNvSpPr>
                  <a:spLocks/>
                </p:cNvSpPr>
                <p:nvPr/>
              </p:nvSpPr>
              <p:spPr bwMode="auto">
                <a:xfrm>
                  <a:off x="-526730" y="2201309"/>
                  <a:ext cx="41590" cy="53599"/>
                </a:xfrm>
                <a:custGeom>
                  <a:avLst/>
                  <a:gdLst>
                    <a:gd name="T0" fmla="*/ 4 w 22"/>
                    <a:gd name="T1" fmla="*/ 29 h 30"/>
                    <a:gd name="T2" fmla="*/ 6 w 22"/>
                    <a:gd name="T3" fmla="*/ 30 h 30"/>
                    <a:gd name="T4" fmla="*/ 11 w 22"/>
                    <a:gd name="T5" fmla="*/ 25 h 30"/>
                    <a:gd name="T6" fmla="*/ 11 w 22"/>
                    <a:gd name="T7" fmla="*/ 24 h 30"/>
                    <a:gd name="T8" fmla="*/ 13 w 22"/>
                    <a:gd name="T9" fmla="*/ 22 h 30"/>
                    <a:gd name="T10" fmla="*/ 15 w 22"/>
                    <a:gd name="T11" fmla="*/ 20 h 30"/>
                    <a:gd name="T12" fmla="*/ 16 w 22"/>
                    <a:gd name="T13" fmla="*/ 17 h 30"/>
                    <a:gd name="T14" fmla="*/ 17 w 22"/>
                    <a:gd name="T15" fmla="*/ 16 h 30"/>
                    <a:gd name="T16" fmla="*/ 18 w 22"/>
                    <a:gd name="T17" fmla="*/ 14 h 30"/>
                    <a:gd name="T18" fmla="*/ 22 w 22"/>
                    <a:gd name="T19" fmla="*/ 7 h 30"/>
                    <a:gd name="T20" fmla="*/ 21 w 22"/>
                    <a:gd name="T21" fmla="*/ 2 h 30"/>
                    <a:gd name="T22" fmla="*/ 17 w 22"/>
                    <a:gd name="T23" fmla="*/ 0 h 30"/>
                    <a:gd name="T24" fmla="*/ 14 w 22"/>
                    <a:gd name="T25" fmla="*/ 0 h 30"/>
                    <a:gd name="T26" fmla="*/ 0 w 22"/>
                    <a:gd name="T27" fmla="*/ 23 h 30"/>
                    <a:gd name="T28" fmla="*/ 4 w 22"/>
                    <a:gd name="T29"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30">
                      <a:moveTo>
                        <a:pt x="4" y="29"/>
                      </a:moveTo>
                      <a:cubicBezTo>
                        <a:pt x="5" y="30"/>
                        <a:pt x="5" y="30"/>
                        <a:pt x="6" y="30"/>
                      </a:cubicBezTo>
                      <a:cubicBezTo>
                        <a:pt x="9" y="30"/>
                        <a:pt x="10" y="26"/>
                        <a:pt x="11" y="25"/>
                      </a:cubicBezTo>
                      <a:cubicBezTo>
                        <a:pt x="11" y="25"/>
                        <a:pt x="11" y="24"/>
                        <a:pt x="11" y="24"/>
                      </a:cubicBezTo>
                      <a:cubicBezTo>
                        <a:pt x="12" y="23"/>
                        <a:pt x="12" y="23"/>
                        <a:pt x="13" y="22"/>
                      </a:cubicBezTo>
                      <a:cubicBezTo>
                        <a:pt x="13" y="22"/>
                        <a:pt x="14" y="21"/>
                        <a:pt x="15" y="20"/>
                      </a:cubicBezTo>
                      <a:cubicBezTo>
                        <a:pt x="16" y="19"/>
                        <a:pt x="16" y="18"/>
                        <a:pt x="16" y="17"/>
                      </a:cubicBezTo>
                      <a:cubicBezTo>
                        <a:pt x="16" y="17"/>
                        <a:pt x="17" y="16"/>
                        <a:pt x="17" y="16"/>
                      </a:cubicBezTo>
                      <a:cubicBezTo>
                        <a:pt x="17" y="15"/>
                        <a:pt x="18" y="14"/>
                        <a:pt x="18" y="14"/>
                      </a:cubicBezTo>
                      <a:cubicBezTo>
                        <a:pt x="20" y="12"/>
                        <a:pt x="21" y="9"/>
                        <a:pt x="22" y="7"/>
                      </a:cubicBezTo>
                      <a:cubicBezTo>
                        <a:pt x="22" y="4"/>
                        <a:pt x="22" y="2"/>
                        <a:pt x="21" y="2"/>
                      </a:cubicBezTo>
                      <a:cubicBezTo>
                        <a:pt x="20" y="0"/>
                        <a:pt x="19" y="0"/>
                        <a:pt x="17" y="0"/>
                      </a:cubicBezTo>
                      <a:cubicBezTo>
                        <a:pt x="16" y="0"/>
                        <a:pt x="15" y="0"/>
                        <a:pt x="14" y="0"/>
                      </a:cubicBezTo>
                      <a:cubicBezTo>
                        <a:pt x="9" y="2"/>
                        <a:pt x="0" y="16"/>
                        <a:pt x="0" y="23"/>
                      </a:cubicBezTo>
                      <a:cubicBezTo>
                        <a:pt x="0" y="26"/>
                        <a:pt x="2" y="28"/>
                        <a:pt x="4" y="29"/>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16"/>
                <p:cNvSpPr>
                  <a:spLocks/>
                </p:cNvSpPr>
                <p:nvPr/>
              </p:nvSpPr>
              <p:spPr bwMode="auto">
                <a:xfrm>
                  <a:off x="-580553" y="2178338"/>
                  <a:ext cx="192458" cy="226646"/>
                </a:xfrm>
                <a:custGeom>
                  <a:avLst/>
                  <a:gdLst>
                    <a:gd name="T0" fmla="*/ 93 w 101"/>
                    <a:gd name="T1" fmla="*/ 28 h 127"/>
                    <a:gd name="T2" fmla="*/ 98 w 101"/>
                    <a:gd name="T3" fmla="*/ 11 h 127"/>
                    <a:gd name="T4" fmla="*/ 97 w 101"/>
                    <a:gd name="T5" fmla="*/ 9 h 127"/>
                    <a:gd name="T6" fmla="*/ 95 w 101"/>
                    <a:gd name="T7" fmla="*/ 0 h 127"/>
                    <a:gd name="T8" fmla="*/ 90 w 101"/>
                    <a:gd name="T9" fmla="*/ 3 h 127"/>
                    <a:gd name="T10" fmla="*/ 89 w 101"/>
                    <a:gd name="T11" fmla="*/ 4 h 127"/>
                    <a:gd name="T12" fmla="*/ 85 w 101"/>
                    <a:gd name="T13" fmla="*/ 13 h 127"/>
                    <a:gd name="T14" fmla="*/ 79 w 101"/>
                    <a:gd name="T15" fmla="*/ 18 h 127"/>
                    <a:gd name="T16" fmla="*/ 68 w 101"/>
                    <a:gd name="T17" fmla="*/ 30 h 127"/>
                    <a:gd name="T18" fmla="*/ 63 w 101"/>
                    <a:gd name="T19" fmla="*/ 36 h 127"/>
                    <a:gd name="T20" fmla="*/ 63 w 101"/>
                    <a:gd name="T21" fmla="*/ 48 h 127"/>
                    <a:gd name="T22" fmla="*/ 51 w 101"/>
                    <a:gd name="T23" fmla="*/ 58 h 127"/>
                    <a:gd name="T24" fmla="*/ 50 w 101"/>
                    <a:gd name="T25" fmla="*/ 53 h 127"/>
                    <a:gd name="T26" fmla="*/ 48 w 101"/>
                    <a:gd name="T27" fmla="*/ 51 h 127"/>
                    <a:gd name="T28" fmla="*/ 40 w 101"/>
                    <a:gd name="T29" fmla="*/ 55 h 127"/>
                    <a:gd name="T30" fmla="*/ 35 w 101"/>
                    <a:gd name="T31" fmla="*/ 58 h 127"/>
                    <a:gd name="T32" fmla="*/ 27 w 101"/>
                    <a:gd name="T33" fmla="*/ 63 h 127"/>
                    <a:gd name="T34" fmla="*/ 18 w 101"/>
                    <a:gd name="T35" fmla="*/ 63 h 127"/>
                    <a:gd name="T36" fmla="*/ 15 w 101"/>
                    <a:gd name="T37" fmla="*/ 65 h 127"/>
                    <a:gd name="T38" fmla="*/ 8 w 101"/>
                    <a:gd name="T39" fmla="*/ 78 h 127"/>
                    <a:gd name="T40" fmla="*/ 4 w 101"/>
                    <a:gd name="T41" fmla="*/ 90 h 127"/>
                    <a:gd name="T42" fmla="*/ 6 w 101"/>
                    <a:gd name="T43" fmla="*/ 107 h 127"/>
                    <a:gd name="T44" fmla="*/ 19 w 101"/>
                    <a:gd name="T45" fmla="*/ 94 h 127"/>
                    <a:gd name="T46" fmla="*/ 27 w 101"/>
                    <a:gd name="T47" fmla="*/ 84 h 127"/>
                    <a:gd name="T48" fmla="*/ 26 w 101"/>
                    <a:gd name="T49" fmla="*/ 88 h 127"/>
                    <a:gd name="T50" fmla="*/ 27 w 101"/>
                    <a:gd name="T51" fmla="*/ 102 h 127"/>
                    <a:gd name="T52" fmla="*/ 24 w 101"/>
                    <a:gd name="T53" fmla="*/ 111 h 127"/>
                    <a:gd name="T54" fmla="*/ 26 w 101"/>
                    <a:gd name="T55" fmla="*/ 126 h 127"/>
                    <a:gd name="T56" fmla="*/ 39 w 101"/>
                    <a:gd name="T57" fmla="*/ 119 h 127"/>
                    <a:gd name="T58" fmla="*/ 57 w 101"/>
                    <a:gd name="T59" fmla="*/ 105 h 127"/>
                    <a:gd name="T60" fmla="*/ 56 w 101"/>
                    <a:gd name="T61" fmla="*/ 85 h 127"/>
                    <a:gd name="T62" fmla="*/ 61 w 101"/>
                    <a:gd name="T63" fmla="*/ 86 h 127"/>
                    <a:gd name="T64" fmla="*/ 68 w 101"/>
                    <a:gd name="T65" fmla="*/ 75 h 127"/>
                    <a:gd name="T66" fmla="*/ 73 w 101"/>
                    <a:gd name="T67" fmla="*/ 66 h 127"/>
                    <a:gd name="T68" fmla="*/ 83 w 101"/>
                    <a:gd name="T69" fmla="*/ 4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1" h="127">
                      <a:moveTo>
                        <a:pt x="85" y="43"/>
                      </a:moveTo>
                      <a:cubicBezTo>
                        <a:pt x="87" y="38"/>
                        <a:pt x="90" y="33"/>
                        <a:pt x="93" y="28"/>
                      </a:cubicBezTo>
                      <a:cubicBezTo>
                        <a:pt x="95" y="26"/>
                        <a:pt x="95" y="26"/>
                        <a:pt x="95" y="26"/>
                      </a:cubicBezTo>
                      <a:cubicBezTo>
                        <a:pt x="95" y="26"/>
                        <a:pt x="101" y="16"/>
                        <a:pt x="98" y="11"/>
                      </a:cubicBezTo>
                      <a:cubicBezTo>
                        <a:pt x="98" y="11"/>
                        <a:pt x="97" y="10"/>
                        <a:pt x="97" y="10"/>
                      </a:cubicBezTo>
                      <a:cubicBezTo>
                        <a:pt x="97" y="9"/>
                        <a:pt x="97" y="9"/>
                        <a:pt x="97" y="9"/>
                      </a:cubicBezTo>
                      <a:cubicBezTo>
                        <a:pt x="100" y="6"/>
                        <a:pt x="99" y="4"/>
                        <a:pt x="98" y="3"/>
                      </a:cubicBezTo>
                      <a:cubicBezTo>
                        <a:pt x="97" y="0"/>
                        <a:pt x="95" y="0"/>
                        <a:pt x="95" y="0"/>
                      </a:cubicBezTo>
                      <a:cubicBezTo>
                        <a:pt x="93" y="0"/>
                        <a:pt x="91" y="1"/>
                        <a:pt x="91" y="3"/>
                      </a:cubicBezTo>
                      <a:cubicBezTo>
                        <a:pt x="90" y="3"/>
                        <a:pt x="90" y="3"/>
                        <a:pt x="90" y="3"/>
                      </a:cubicBezTo>
                      <a:cubicBezTo>
                        <a:pt x="89" y="3"/>
                        <a:pt x="89" y="3"/>
                        <a:pt x="89" y="3"/>
                      </a:cubicBezTo>
                      <a:cubicBezTo>
                        <a:pt x="89" y="4"/>
                        <a:pt x="89" y="4"/>
                        <a:pt x="89" y="4"/>
                      </a:cubicBezTo>
                      <a:cubicBezTo>
                        <a:pt x="88" y="6"/>
                        <a:pt x="88" y="8"/>
                        <a:pt x="89" y="10"/>
                      </a:cubicBezTo>
                      <a:cubicBezTo>
                        <a:pt x="88" y="11"/>
                        <a:pt x="86" y="12"/>
                        <a:pt x="85" y="13"/>
                      </a:cubicBezTo>
                      <a:cubicBezTo>
                        <a:pt x="85" y="14"/>
                        <a:pt x="84" y="14"/>
                        <a:pt x="84" y="14"/>
                      </a:cubicBezTo>
                      <a:cubicBezTo>
                        <a:pt x="82" y="16"/>
                        <a:pt x="81" y="17"/>
                        <a:pt x="79" y="18"/>
                      </a:cubicBezTo>
                      <a:cubicBezTo>
                        <a:pt x="77" y="19"/>
                        <a:pt x="77" y="19"/>
                        <a:pt x="77" y="19"/>
                      </a:cubicBezTo>
                      <a:cubicBezTo>
                        <a:pt x="73" y="22"/>
                        <a:pt x="70" y="26"/>
                        <a:pt x="68" y="30"/>
                      </a:cubicBezTo>
                      <a:cubicBezTo>
                        <a:pt x="66" y="31"/>
                        <a:pt x="65" y="33"/>
                        <a:pt x="64" y="35"/>
                      </a:cubicBezTo>
                      <a:cubicBezTo>
                        <a:pt x="64" y="35"/>
                        <a:pt x="63" y="35"/>
                        <a:pt x="63" y="36"/>
                      </a:cubicBezTo>
                      <a:cubicBezTo>
                        <a:pt x="61" y="38"/>
                        <a:pt x="58" y="41"/>
                        <a:pt x="59" y="44"/>
                      </a:cubicBezTo>
                      <a:cubicBezTo>
                        <a:pt x="59" y="45"/>
                        <a:pt x="60" y="48"/>
                        <a:pt x="63" y="48"/>
                      </a:cubicBezTo>
                      <a:cubicBezTo>
                        <a:pt x="62" y="48"/>
                        <a:pt x="60" y="50"/>
                        <a:pt x="60" y="50"/>
                      </a:cubicBezTo>
                      <a:cubicBezTo>
                        <a:pt x="56" y="51"/>
                        <a:pt x="52" y="53"/>
                        <a:pt x="51" y="58"/>
                      </a:cubicBezTo>
                      <a:cubicBezTo>
                        <a:pt x="51" y="58"/>
                        <a:pt x="51" y="58"/>
                        <a:pt x="51" y="58"/>
                      </a:cubicBezTo>
                      <a:cubicBezTo>
                        <a:pt x="51" y="56"/>
                        <a:pt x="51" y="55"/>
                        <a:pt x="50" y="53"/>
                      </a:cubicBezTo>
                      <a:cubicBezTo>
                        <a:pt x="50" y="51"/>
                        <a:pt x="50" y="51"/>
                        <a:pt x="50" y="51"/>
                      </a:cubicBezTo>
                      <a:cubicBezTo>
                        <a:pt x="48" y="51"/>
                        <a:pt x="48" y="51"/>
                        <a:pt x="48" y="51"/>
                      </a:cubicBezTo>
                      <a:cubicBezTo>
                        <a:pt x="48" y="51"/>
                        <a:pt x="47" y="51"/>
                        <a:pt x="47" y="51"/>
                      </a:cubicBezTo>
                      <a:cubicBezTo>
                        <a:pt x="43" y="51"/>
                        <a:pt x="41" y="53"/>
                        <a:pt x="40" y="55"/>
                      </a:cubicBezTo>
                      <a:cubicBezTo>
                        <a:pt x="39" y="56"/>
                        <a:pt x="38" y="56"/>
                        <a:pt x="37" y="57"/>
                      </a:cubicBezTo>
                      <a:cubicBezTo>
                        <a:pt x="36" y="57"/>
                        <a:pt x="35" y="57"/>
                        <a:pt x="35" y="58"/>
                      </a:cubicBezTo>
                      <a:cubicBezTo>
                        <a:pt x="32" y="59"/>
                        <a:pt x="29" y="61"/>
                        <a:pt x="28" y="63"/>
                      </a:cubicBezTo>
                      <a:cubicBezTo>
                        <a:pt x="27" y="63"/>
                        <a:pt x="27" y="63"/>
                        <a:pt x="27" y="63"/>
                      </a:cubicBezTo>
                      <a:cubicBezTo>
                        <a:pt x="26" y="61"/>
                        <a:pt x="25" y="61"/>
                        <a:pt x="24" y="61"/>
                      </a:cubicBezTo>
                      <a:cubicBezTo>
                        <a:pt x="21" y="61"/>
                        <a:pt x="20" y="62"/>
                        <a:pt x="18" y="63"/>
                      </a:cubicBezTo>
                      <a:cubicBezTo>
                        <a:pt x="18" y="63"/>
                        <a:pt x="18" y="64"/>
                        <a:pt x="17" y="64"/>
                      </a:cubicBezTo>
                      <a:cubicBezTo>
                        <a:pt x="16" y="64"/>
                        <a:pt x="16" y="65"/>
                        <a:pt x="15" y="65"/>
                      </a:cubicBezTo>
                      <a:cubicBezTo>
                        <a:pt x="13" y="66"/>
                        <a:pt x="11" y="66"/>
                        <a:pt x="9" y="71"/>
                      </a:cubicBezTo>
                      <a:cubicBezTo>
                        <a:pt x="8" y="73"/>
                        <a:pt x="8" y="75"/>
                        <a:pt x="8" y="78"/>
                      </a:cubicBezTo>
                      <a:cubicBezTo>
                        <a:pt x="8" y="79"/>
                        <a:pt x="8" y="80"/>
                        <a:pt x="7" y="82"/>
                      </a:cubicBezTo>
                      <a:cubicBezTo>
                        <a:pt x="7" y="85"/>
                        <a:pt x="6" y="87"/>
                        <a:pt x="4" y="90"/>
                      </a:cubicBezTo>
                      <a:cubicBezTo>
                        <a:pt x="3" y="93"/>
                        <a:pt x="0" y="98"/>
                        <a:pt x="2" y="102"/>
                      </a:cubicBezTo>
                      <a:cubicBezTo>
                        <a:pt x="3" y="106"/>
                        <a:pt x="5" y="107"/>
                        <a:pt x="6" y="107"/>
                      </a:cubicBezTo>
                      <a:cubicBezTo>
                        <a:pt x="8" y="107"/>
                        <a:pt x="10" y="106"/>
                        <a:pt x="12" y="104"/>
                      </a:cubicBezTo>
                      <a:cubicBezTo>
                        <a:pt x="15" y="101"/>
                        <a:pt x="17" y="97"/>
                        <a:pt x="19" y="94"/>
                      </a:cubicBezTo>
                      <a:cubicBezTo>
                        <a:pt x="21" y="91"/>
                        <a:pt x="22" y="89"/>
                        <a:pt x="24" y="87"/>
                      </a:cubicBezTo>
                      <a:cubicBezTo>
                        <a:pt x="25" y="85"/>
                        <a:pt x="26" y="84"/>
                        <a:pt x="27" y="84"/>
                      </a:cubicBezTo>
                      <a:cubicBezTo>
                        <a:pt x="27" y="84"/>
                        <a:pt x="27" y="84"/>
                        <a:pt x="27" y="85"/>
                      </a:cubicBezTo>
                      <a:cubicBezTo>
                        <a:pt x="28" y="85"/>
                        <a:pt x="27" y="86"/>
                        <a:pt x="26" y="88"/>
                      </a:cubicBezTo>
                      <a:cubicBezTo>
                        <a:pt x="26" y="87"/>
                        <a:pt x="26" y="87"/>
                        <a:pt x="26" y="87"/>
                      </a:cubicBezTo>
                      <a:cubicBezTo>
                        <a:pt x="21" y="93"/>
                        <a:pt x="24" y="98"/>
                        <a:pt x="27" y="102"/>
                      </a:cubicBezTo>
                      <a:cubicBezTo>
                        <a:pt x="28" y="105"/>
                        <a:pt x="28" y="106"/>
                        <a:pt x="25" y="109"/>
                      </a:cubicBezTo>
                      <a:cubicBezTo>
                        <a:pt x="24" y="110"/>
                        <a:pt x="24" y="111"/>
                        <a:pt x="24" y="111"/>
                      </a:cubicBezTo>
                      <a:cubicBezTo>
                        <a:pt x="23" y="113"/>
                        <a:pt x="19" y="117"/>
                        <a:pt x="21" y="122"/>
                      </a:cubicBezTo>
                      <a:cubicBezTo>
                        <a:pt x="21" y="123"/>
                        <a:pt x="22" y="125"/>
                        <a:pt x="26" y="126"/>
                      </a:cubicBezTo>
                      <a:cubicBezTo>
                        <a:pt x="27" y="127"/>
                        <a:pt x="28" y="127"/>
                        <a:pt x="29" y="127"/>
                      </a:cubicBezTo>
                      <a:cubicBezTo>
                        <a:pt x="34" y="127"/>
                        <a:pt x="37" y="122"/>
                        <a:pt x="39" y="119"/>
                      </a:cubicBezTo>
                      <a:cubicBezTo>
                        <a:pt x="41" y="116"/>
                        <a:pt x="43" y="116"/>
                        <a:pt x="47" y="115"/>
                      </a:cubicBezTo>
                      <a:cubicBezTo>
                        <a:pt x="51" y="114"/>
                        <a:pt x="56" y="112"/>
                        <a:pt x="57" y="105"/>
                      </a:cubicBezTo>
                      <a:cubicBezTo>
                        <a:pt x="58" y="100"/>
                        <a:pt x="58" y="95"/>
                        <a:pt x="58" y="90"/>
                      </a:cubicBezTo>
                      <a:cubicBezTo>
                        <a:pt x="57" y="88"/>
                        <a:pt x="57" y="86"/>
                        <a:pt x="56" y="85"/>
                      </a:cubicBezTo>
                      <a:cubicBezTo>
                        <a:pt x="57" y="85"/>
                        <a:pt x="58" y="86"/>
                        <a:pt x="59" y="86"/>
                      </a:cubicBezTo>
                      <a:cubicBezTo>
                        <a:pt x="60" y="86"/>
                        <a:pt x="60" y="86"/>
                        <a:pt x="61" y="86"/>
                      </a:cubicBezTo>
                      <a:cubicBezTo>
                        <a:pt x="66" y="85"/>
                        <a:pt x="67" y="79"/>
                        <a:pt x="68" y="77"/>
                      </a:cubicBezTo>
                      <a:cubicBezTo>
                        <a:pt x="68" y="76"/>
                        <a:pt x="68" y="75"/>
                        <a:pt x="68" y="75"/>
                      </a:cubicBezTo>
                      <a:cubicBezTo>
                        <a:pt x="69" y="73"/>
                        <a:pt x="69" y="71"/>
                        <a:pt x="70" y="69"/>
                      </a:cubicBezTo>
                      <a:cubicBezTo>
                        <a:pt x="71" y="68"/>
                        <a:pt x="72" y="67"/>
                        <a:pt x="73" y="66"/>
                      </a:cubicBezTo>
                      <a:cubicBezTo>
                        <a:pt x="74" y="65"/>
                        <a:pt x="75" y="64"/>
                        <a:pt x="76" y="63"/>
                      </a:cubicBezTo>
                      <a:cubicBezTo>
                        <a:pt x="80" y="58"/>
                        <a:pt x="82" y="53"/>
                        <a:pt x="83" y="48"/>
                      </a:cubicBezTo>
                      <a:cubicBezTo>
                        <a:pt x="84" y="46"/>
                        <a:pt x="84" y="45"/>
                        <a:pt x="85" y="43"/>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17"/>
                <p:cNvSpPr>
                  <a:spLocks/>
                </p:cNvSpPr>
                <p:nvPr/>
              </p:nvSpPr>
              <p:spPr bwMode="auto">
                <a:xfrm>
                  <a:off x="-423977" y="2342963"/>
                  <a:ext cx="22834" cy="35222"/>
                </a:xfrm>
                <a:custGeom>
                  <a:avLst/>
                  <a:gdLst>
                    <a:gd name="T0" fmla="*/ 1 w 12"/>
                    <a:gd name="T1" fmla="*/ 15 h 20"/>
                    <a:gd name="T2" fmla="*/ 6 w 12"/>
                    <a:gd name="T3" fmla="*/ 20 h 20"/>
                    <a:gd name="T4" fmla="*/ 6 w 12"/>
                    <a:gd name="T5" fmla="*/ 20 h 20"/>
                    <a:gd name="T6" fmla="*/ 10 w 12"/>
                    <a:gd name="T7" fmla="*/ 15 h 20"/>
                    <a:gd name="T8" fmla="*/ 11 w 12"/>
                    <a:gd name="T9" fmla="*/ 6 h 20"/>
                    <a:gd name="T10" fmla="*/ 11 w 12"/>
                    <a:gd name="T11" fmla="*/ 6 h 20"/>
                    <a:gd name="T12" fmla="*/ 10 w 12"/>
                    <a:gd name="T13" fmla="*/ 1 h 20"/>
                    <a:gd name="T14" fmla="*/ 7 w 12"/>
                    <a:gd name="T15" fmla="*/ 0 h 20"/>
                    <a:gd name="T16" fmla="*/ 6 w 12"/>
                    <a:gd name="T17" fmla="*/ 0 h 20"/>
                    <a:gd name="T18" fmla="*/ 3 w 12"/>
                    <a:gd name="T19" fmla="*/ 2 h 20"/>
                    <a:gd name="T20" fmla="*/ 3 w 12"/>
                    <a:gd name="T21" fmla="*/ 7 h 20"/>
                    <a:gd name="T22" fmla="*/ 1 w 12"/>
                    <a:gd name="T23" fmla="*/ 15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20">
                      <a:moveTo>
                        <a:pt x="1" y="15"/>
                      </a:moveTo>
                      <a:cubicBezTo>
                        <a:pt x="2" y="16"/>
                        <a:pt x="3" y="20"/>
                        <a:pt x="6" y="20"/>
                      </a:cubicBezTo>
                      <a:cubicBezTo>
                        <a:pt x="6" y="20"/>
                        <a:pt x="6" y="20"/>
                        <a:pt x="6" y="20"/>
                      </a:cubicBezTo>
                      <a:cubicBezTo>
                        <a:pt x="9" y="20"/>
                        <a:pt x="10" y="17"/>
                        <a:pt x="10" y="15"/>
                      </a:cubicBezTo>
                      <a:cubicBezTo>
                        <a:pt x="11" y="12"/>
                        <a:pt x="11" y="9"/>
                        <a:pt x="11" y="6"/>
                      </a:cubicBezTo>
                      <a:cubicBezTo>
                        <a:pt x="11" y="6"/>
                        <a:pt x="11" y="6"/>
                        <a:pt x="11" y="6"/>
                      </a:cubicBezTo>
                      <a:cubicBezTo>
                        <a:pt x="11" y="5"/>
                        <a:pt x="12" y="2"/>
                        <a:pt x="10" y="1"/>
                      </a:cubicBezTo>
                      <a:cubicBezTo>
                        <a:pt x="10" y="0"/>
                        <a:pt x="9" y="0"/>
                        <a:pt x="7" y="0"/>
                      </a:cubicBezTo>
                      <a:cubicBezTo>
                        <a:pt x="6" y="0"/>
                        <a:pt x="6" y="0"/>
                        <a:pt x="6" y="0"/>
                      </a:cubicBezTo>
                      <a:cubicBezTo>
                        <a:pt x="5" y="0"/>
                        <a:pt x="4" y="0"/>
                        <a:pt x="3" y="2"/>
                      </a:cubicBezTo>
                      <a:cubicBezTo>
                        <a:pt x="2" y="3"/>
                        <a:pt x="2" y="5"/>
                        <a:pt x="3" y="7"/>
                      </a:cubicBezTo>
                      <a:cubicBezTo>
                        <a:pt x="1" y="9"/>
                        <a:pt x="0" y="11"/>
                        <a:pt x="1" y="15"/>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18"/>
                <p:cNvSpPr>
                  <a:spLocks/>
                </p:cNvSpPr>
                <p:nvPr/>
              </p:nvSpPr>
              <p:spPr bwMode="auto">
                <a:xfrm>
                  <a:off x="-344058" y="2349854"/>
                  <a:ext cx="79919" cy="119449"/>
                </a:xfrm>
                <a:custGeom>
                  <a:avLst/>
                  <a:gdLst>
                    <a:gd name="T0" fmla="*/ 28 w 42"/>
                    <a:gd name="T1" fmla="*/ 67 h 67"/>
                    <a:gd name="T2" fmla="*/ 28 w 42"/>
                    <a:gd name="T3" fmla="*/ 67 h 67"/>
                    <a:gd name="T4" fmla="*/ 35 w 42"/>
                    <a:gd name="T5" fmla="*/ 66 h 67"/>
                    <a:gd name="T6" fmla="*/ 39 w 42"/>
                    <a:gd name="T7" fmla="*/ 52 h 67"/>
                    <a:gd name="T8" fmla="*/ 39 w 42"/>
                    <a:gd name="T9" fmla="*/ 51 h 67"/>
                    <a:gd name="T10" fmla="*/ 39 w 42"/>
                    <a:gd name="T11" fmla="*/ 44 h 67"/>
                    <a:gd name="T12" fmla="*/ 40 w 42"/>
                    <a:gd name="T13" fmla="*/ 42 h 67"/>
                    <a:gd name="T14" fmla="*/ 40 w 42"/>
                    <a:gd name="T15" fmla="*/ 33 h 67"/>
                    <a:gd name="T16" fmla="*/ 38 w 42"/>
                    <a:gd name="T17" fmla="*/ 29 h 67"/>
                    <a:gd name="T18" fmla="*/ 35 w 42"/>
                    <a:gd name="T19" fmla="*/ 24 h 67"/>
                    <a:gd name="T20" fmla="*/ 35 w 42"/>
                    <a:gd name="T21" fmla="*/ 20 h 67"/>
                    <a:gd name="T22" fmla="*/ 34 w 42"/>
                    <a:gd name="T23" fmla="*/ 15 h 67"/>
                    <a:gd name="T24" fmla="*/ 26 w 42"/>
                    <a:gd name="T25" fmla="*/ 2 h 67"/>
                    <a:gd name="T26" fmla="*/ 18 w 42"/>
                    <a:gd name="T27" fmla="*/ 0 h 67"/>
                    <a:gd name="T28" fmla="*/ 12 w 42"/>
                    <a:gd name="T29" fmla="*/ 1 h 67"/>
                    <a:gd name="T30" fmla="*/ 10 w 42"/>
                    <a:gd name="T31" fmla="*/ 4 h 67"/>
                    <a:gd name="T32" fmla="*/ 8 w 42"/>
                    <a:gd name="T33" fmla="*/ 6 h 67"/>
                    <a:gd name="T34" fmla="*/ 4 w 42"/>
                    <a:gd name="T35" fmla="*/ 10 h 67"/>
                    <a:gd name="T36" fmla="*/ 3 w 42"/>
                    <a:gd name="T37" fmla="*/ 11 h 67"/>
                    <a:gd name="T38" fmla="*/ 1 w 42"/>
                    <a:gd name="T39" fmla="*/ 15 h 67"/>
                    <a:gd name="T40" fmla="*/ 0 w 42"/>
                    <a:gd name="T41" fmla="*/ 19 h 67"/>
                    <a:gd name="T42" fmla="*/ 1 w 42"/>
                    <a:gd name="T43" fmla="*/ 20 h 67"/>
                    <a:gd name="T44" fmla="*/ 1 w 42"/>
                    <a:gd name="T45" fmla="*/ 22 h 67"/>
                    <a:gd name="T46" fmla="*/ 1 w 42"/>
                    <a:gd name="T47" fmla="*/ 26 h 67"/>
                    <a:gd name="T48" fmla="*/ 3 w 42"/>
                    <a:gd name="T49" fmla="*/ 29 h 67"/>
                    <a:gd name="T50" fmla="*/ 4 w 42"/>
                    <a:gd name="T51" fmla="*/ 30 h 67"/>
                    <a:gd name="T52" fmla="*/ 6 w 42"/>
                    <a:gd name="T53" fmla="*/ 38 h 67"/>
                    <a:gd name="T54" fmla="*/ 5 w 42"/>
                    <a:gd name="T55" fmla="*/ 42 h 67"/>
                    <a:gd name="T56" fmla="*/ 5 w 42"/>
                    <a:gd name="T57" fmla="*/ 50 h 67"/>
                    <a:gd name="T58" fmla="*/ 11 w 42"/>
                    <a:gd name="T59" fmla="*/ 62 h 67"/>
                    <a:gd name="T60" fmla="*/ 22 w 42"/>
                    <a:gd name="T61" fmla="*/ 67 h 67"/>
                    <a:gd name="T62" fmla="*/ 28 w 42"/>
                    <a:gd name="T63"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2" h="67">
                      <a:moveTo>
                        <a:pt x="28" y="67"/>
                      </a:moveTo>
                      <a:cubicBezTo>
                        <a:pt x="28" y="67"/>
                        <a:pt x="28" y="67"/>
                        <a:pt x="28" y="67"/>
                      </a:cubicBezTo>
                      <a:cubicBezTo>
                        <a:pt x="31" y="67"/>
                        <a:pt x="33" y="67"/>
                        <a:pt x="35" y="66"/>
                      </a:cubicBezTo>
                      <a:cubicBezTo>
                        <a:pt x="41" y="62"/>
                        <a:pt x="40" y="55"/>
                        <a:pt x="39" y="52"/>
                      </a:cubicBezTo>
                      <a:cubicBezTo>
                        <a:pt x="39" y="51"/>
                        <a:pt x="39" y="51"/>
                        <a:pt x="39" y="51"/>
                      </a:cubicBezTo>
                      <a:cubicBezTo>
                        <a:pt x="38" y="48"/>
                        <a:pt x="38" y="46"/>
                        <a:pt x="39" y="44"/>
                      </a:cubicBezTo>
                      <a:cubicBezTo>
                        <a:pt x="39" y="43"/>
                        <a:pt x="39" y="43"/>
                        <a:pt x="40" y="42"/>
                      </a:cubicBezTo>
                      <a:cubicBezTo>
                        <a:pt x="41" y="40"/>
                        <a:pt x="42" y="37"/>
                        <a:pt x="40" y="33"/>
                      </a:cubicBezTo>
                      <a:cubicBezTo>
                        <a:pt x="40" y="32"/>
                        <a:pt x="39" y="30"/>
                        <a:pt x="38" y="29"/>
                      </a:cubicBezTo>
                      <a:cubicBezTo>
                        <a:pt x="36" y="28"/>
                        <a:pt x="35" y="26"/>
                        <a:pt x="35" y="24"/>
                      </a:cubicBezTo>
                      <a:cubicBezTo>
                        <a:pt x="35" y="23"/>
                        <a:pt x="35" y="22"/>
                        <a:pt x="35" y="20"/>
                      </a:cubicBezTo>
                      <a:cubicBezTo>
                        <a:pt x="35" y="18"/>
                        <a:pt x="35" y="17"/>
                        <a:pt x="34" y="15"/>
                      </a:cubicBezTo>
                      <a:cubicBezTo>
                        <a:pt x="34" y="10"/>
                        <a:pt x="30" y="5"/>
                        <a:pt x="26" y="2"/>
                      </a:cubicBezTo>
                      <a:cubicBezTo>
                        <a:pt x="24" y="1"/>
                        <a:pt x="20" y="0"/>
                        <a:pt x="18" y="0"/>
                      </a:cubicBezTo>
                      <a:cubicBezTo>
                        <a:pt x="16" y="0"/>
                        <a:pt x="14" y="0"/>
                        <a:pt x="12" y="1"/>
                      </a:cubicBezTo>
                      <a:cubicBezTo>
                        <a:pt x="11" y="2"/>
                        <a:pt x="10" y="3"/>
                        <a:pt x="10" y="4"/>
                      </a:cubicBezTo>
                      <a:cubicBezTo>
                        <a:pt x="9" y="5"/>
                        <a:pt x="9" y="5"/>
                        <a:pt x="8" y="6"/>
                      </a:cubicBezTo>
                      <a:cubicBezTo>
                        <a:pt x="7" y="7"/>
                        <a:pt x="5" y="8"/>
                        <a:pt x="4" y="10"/>
                      </a:cubicBezTo>
                      <a:cubicBezTo>
                        <a:pt x="3" y="11"/>
                        <a:pt x="3" y="11"/>
                        <a:pt x="3" y="11"/>
                      </a:cubicBezTo>
                      <a:cubicBezTo>
                        <a:pt x="2" y="12"/>
                        <a:pt x="1" y="13"/>
                        <a:pt x="1" y="15"/>
                      </a:cubicBezTo>
                      <a:cubicBezTo>
                        <a:pt x="0" y="17"/>
                        <a:pt x="0" y="18"/>
                        <a:pt x="0" y="19"/>
                      </a:cubicBezTo>
                      <a:cubicBezTo>
                        <a:pt x="1" y="20"/>
                        <a:pt x="1" y="20"/>
                        <a:pt x="1" y="20"/>
                      </a:cubicBezTo>
                      <a:cubicBezTo>
                        <a:pt x="1" y="21"/>
                        <a:pt x="1" y="21"/>
                        <a:pt x="1" y="22"/>
                      </a:cubicBezTo>
                      <a:cubicBezTo>
                        <a:pt x="1" y="23"/>
                        <a:pt x="1" y="24"/>
                        <a:pt x="1" y="26"/>
                      </a:cubicBezTo>
                      <a:cubicBezTo>
                        <a:pt x="2" y="27"/>
                        <a:pt x="2" y="28"/>
                        <a:pt x="3" y="29"/>
                      </a:cubicBezTo>
                      <a:cubicBezTo>
                        <a:pt x="3" y="29"/>
                        <a:pt x="3" y="29"/>
                        <a:pt x="4" y="30"/>
                      </a:cubicBezTo>
                      <a:cubicBezTo>
                        <a:pt x="5" y="33"/>
                        <a:pt x="6" y="35"/>
                        <a:pt x="6" y="38"/>
                      </a:cubicBezTo>
                      <a:cubicBezTo>
                        <a:pt x="6" y="39"/>
                        <a:pt x="5" y="41"/>
                        <a:pt x="5" y="42"/>
                      </a:cubicBezTo>
                      <a:cubicBezTo>
                        <a:pt x="5" y="45"/>
                        <a:pt x="4" y="47"/>
                        <a:pt x="5" y="50"/>
                      </a:cubicBezTo>
                      <a:cubicBezTo>
                        <a:pt x="5" y="54"/>
                        <a:pt x="8" y="60"/>
                        <a:pt x="11" y="62"/>
                      </a:cubicBezTo>
                      <a:cubicBezTo>
                        <a:pt x="14" y="65"/>
                        <a:pt x="18" y="66"/>
                        <a:pt x="22" y="67"/>
                      </a:cubicBezTo>
                      <a:cubicBezTo>
                        <a:pt x="24" y="67"/>
                        <a:pt x="26" y="67"/>
                        <a:pt x="28" y="67"/>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19"/>
                <p:cNvSpPr>
                  <a:spLocks/>
                </p:cNvSpPr>
                <p:nvPr/>
              </p:nvSpPr>
              <p:spPr bwMode="auto">
                <a:xfrm>
                  <a:off x="-517760" y="1947863"/>
                  <a:ext cx="21203" cy="16080"/>
                </a:xfrm>
                <a:custGeom>
                  <a:avLst/>
                  <a:gdLst>
                    <a:gd name="T0" fmla="*/ 6 w 11"/>
                    <a:gd name="T1" fmla="*/ 0 h 9"/>
                    <a:gd name="T2" fmla="*/ 0 w 11"/>
                    <a:gd name="T3" fmla="*/ 4 h 9"/>
                    <a:gd name="T4" fmla="*/ 1 w 11"/>
                    <a:gd name="T5" fmla="*/ 7 h 9"/>
                    <a:gd name="T6" fmla="*/ 6 w 11"/>
                    <a:gd name="T7" fmla="*/ 9 h 9"/>
                    <a:gd name="T8" fmla="*/ 8 w 11"/>
                    <a:gd name="T9" fmla="*/ 8 h 9"/>
                    <a:gd name="T10" fmla="*/ 10 w 11"/>
                    <a:gd name="T11" fmla="*/ 8 h 9"/>
                    <a:gd name="T12" fmla="*/ 10 w 11"/>
                    <a:gd name="T13" fmla="*/ 7 h 9"/>
                    <a:gd name="T14" fmla="*/ 9 w 11"/>
                    <a:gd name="T15" fmla="*/ 2 h 9"/>
                    <a:gd name="T16" fmla="*/ 6 w 11"/>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9">
                      <a:moveTo>
                        <a:pt x="6" y="0"/>
                      </a:moveTo>
                      <a:cubicBezTo>
                        <a:pt x="3" y="0"/>
                        <a:pt x="1" y="2"/>
                        <a:pt x="0" y="4"/>
                      </a:cubicBezTo>
                      <a:cubicBezTo>
                        <a:pt x="0" y="5"/>
                        <a:pt x="1" y="7"/>
                        <a:pt x="1" y="7"/>
                      </a:cubicBezTo>
                      <a:cubicBezTo>
                        <a:pt x="2" y="8"/>
                        <a:pt x="4" y="9"/>
                        <a:pt x="6" y="9"/>
                      </a:cubicBezTo>
                      <a:cubicBezTo>
                        <a:pt x="7" y="9"/>
                        <a:pt x="8" y="9"/>
                        <a:pt x="8" y="8"/>
                      </a:cubicBezTo>
                      <a:cubicBezTo>
                        <a:pt x="10" y="8"/>
                        <a:pt x="10" y="8"/>
                        <a:pt x="10" y="8"/>
                      </a:cubicBezTo>
                      <a:cubicBezTo>
                        <a:pt x="10" y="7"/>
                        <a:pt x="10" y="7"/>
                        <a:pt x="10" y="7"/>
                      </a:cubicBezTo>
                      <a:cubicBezTo>
                        <a:pt x="11" y="4"/>
                        <a:pt x="10" y="2"/>
                        <a:pt x="9" y="2"/>
                      </a:cubicBezTo>
                      <a:cubicBezTo>
                        <a:pt x="8" y="1"/>
                        <a:pt x="7" y="0"/>
                        <a:pt x="6" y="0"/>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20"/>
                <p:cNvSpPr>
                  <a:spLocks/>
                </p:cNvSpPr>
                <p:nvPr/>
              </p:nvSpPr>
              <p:spPr bwMode="auto">
                <a:xfrm>
                  <a:off x="-507974" y="1913407"/>
                  <a:ext cx="34251" cy="35988"/>
                </a:xfrm>
                <a:custGeom>
                  <a:avLst/>
                  <a:gdLst>
                    <a:gd name="T0" fmla="*/ 2 w 18"/>
                    <a:gd name="T1" fmla="*/ 9 h 20"/>
                    <a:gd name="T2" fmla="*/ 5 w 18"/>
                    <a:gd name="T3" fmla="*/ 18 h 20"/>
                    <a:gd name="T4" fmla="*/ 6 w 18"/>
                    <a:gd name="T5" fmla="*/ 18 h 20"/>
                    <a:gd name="T6" fmla="*/ 11 w 18"/>
                    <a:gd name="T7" fmla="*/ 20 h 20"/>
                    <a:gd name="T8" fmla="*/ 15 w 18"/>
                    <a:gd name="T9" fmla="*/ 18 h 20"/>
                    <a:gd name="T10" fmla="*/ 15 w 18"/>
                    <a:gd name="T11" fmla="*/ 15 h 20"/>
                    <a:gd name="T12" fmla="*/ 16 w 18"/>
                    <a:gd name="T13" fmla="*/ 14 h 20"/>
                    <a:gd name="T14" fmla="*/ 16 w 18"/>
                    <a:gd name="T15" fmla="*/ 13 h 20"/>
                    <a:gd name="T16" fmla="*/ 17 w 18"/>
                    <a:gd name="T17" fmla="*/ 11 h 20"/>
                    <a:gd name="T18" fmla="*/ 17 w 18"/>
                    <a:gd name="T19" fmla="*/ 2 h 20"/>
                    <a:gd name="T20" fmla="*/ 16 w 18"/>
                    <a:gd name="T21" fmla="*/ 0 h 20"/>
                    <a:gd name="T22" fmla="*/ 14 w 18"/>
                    <a:gd name="T23" fmla="*/ 0 h 20"/>
                    <a:gd name="T24" fmla="*/ 14 w 18"/>
                    <a:gd name="T25" fmla="*/ 0 h 20"/>
                    <a:gd name="T26" fmla="*/ 12 w 18"/>
                    <a:gd name="T27" fmla="*/ 0 h 20"/>
                    <a:gd name="T28" fmla="*/ 9 w 18"/>
                    <a:gd name="T29" fmla="*/ 1 h 20"/>
                    <a:gd name="T30" fmla="*/ 7 w 18"/>
                    <a:gd name="T31" fmla="*/ 5 h 20"/>
                    <a:gd name="T32" fmla="*/ 7 w 18"/>
                    <a:gd name="T33" fmla="*/ 6 h 20"/>
                    <a:gd name="T34" fmla="*/ 6 w 18"/>
                    <a:gd name="T35" fmla="*/ 6 h 20"/>
                    <a:gd name="T36" fmla="*/ 2 w 18"/>
                    <a:gd name="T37" fmla="*/ 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 h="20">
                      <a:moveTo>
                        <a:pt x="2" y="9"/>
                      </a:moveTo>
                      <a:cubicBezTo>
                        <a:pt x="0" y="12"/>
                        <a:pt x="3" y="16"/>
                        <a:pt x="5" y="18"/>
                      </a:cubicBezTo>
                      <a:cubicBezTo>
                        <a:pt x="6" y="18"/>
                        <a:pt x="6" y="18"/>
                        <a:pt x="6" y="18"/>
                      </a:cubicBezTo>
                      <a:cubicBezTo>
                        <a:pt x="7" y="19"/>
                        <a:pt x="9" y="20"/>
                        <a:pt x="11" y="20"/>
                      </a:cubicBezTo>
                      <a:cubicBezTo>
                        <a:pt x="12" y="20"/>
                        <a:pt x="14" y="19"/>
                        <a:pt x="15" y="18"/>
                      </a:cubicBezTo>
                      <a:cubicBezTo>
                        <a:pt x="15" y="17"/>
                        <a:pt x="15" y="16"/>
                        <a:pt x="15" y="15"/>
                      </a:cubicBezTo>
                      <a:cubicBezTo>
                        <a:pt x="15" y="15"/>
                        <a:pt x="15" y="14"/>
                        <a:pt x="16" y="14"/>
                      </a:cubicBezTo>
                      <a:cubicBezTo>
                        <a:pt x="16" y="14"/>
                        <a:pt x="16" y="13"/>
                        <a:pt x="16" y="13"/>
                      </a:cubicBezTo>
                      <a:cubicBezTo>
                        <a:pt x="17" y="12"/>
                        <a:pt x="17" y="11"/>
                        <a:pt x="17" y="11"/>
                      </a:cubicBezTo>
                      <a:cubicBezTo>
                        <a:pt x="18" y="7"/>
                        <a:pt x="18" y="5"/>
                        <a:pt x="17" y="2"/>
                      </a:cubicBezTo>
                      <a:cubicBezTo>
                        <a:pt x="16" y="0"/>
                        <a:pt x="16" y="0"/>
                        <a:pt x="16" y="0"/>
                      </a:cubicBezTo>
                      <a:cubicBezTo>
                        <a:pt x="14" y="0"/>
                        <a:pt x="14" y="0"/>
                        <a:pt x="14" y="0"/>
                      </a:cubicBezTo>
                      <a:cubicBezTo>
                        <a:pt x="14" y="0"/>
                        <a:pt x="14" y="0"/>
                        <a:pt x="14" y="0"/>
                      </a:cubicBezTo>
                      <a:cubicBezTo>
                        <a:pt x="13" y="0"/>
                        <a:pt x="12" y="0"/>
                        <a:pt x="12" y="0"/>
                      </a:cubicBezTo>
                      <a:cubicBezTo>
                        <a:pt x="11" y="0"/>
                        <a:pt x="10" y="0"/>
                        <a:pt x="9" y="1"/>
                      </a:cubicBezTo>
                      <a:cubicBezTo>
                        <a:pt x="7" y="2"/>
                        <a:pt x="7" y="4"/>
                        <a:pt x="7" y="5"/>
                      </a:cubicBezTo>
                      <a:cubicBezTo>
                        <a:pt x="7" y="5"/>
                        <a:pt x="7" y="5"/>
                        <a:pt x="7" y="6"/>
                      </a:cubicBezTo>
                      <a:cubicBezTo>
                        <a:pt x="7" y="6"/>
                        <a:pt x="6" y="6"/>
                        <a:pt x="6" y="6"/>
                      </a:cubicBezTo>
                      <a:cubicBezTo>
                        <a:pt x="5" y="6"/>
                        <a:pt x="3" y="7"/>
                        <a:pt x="2" y="9"/>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21"/>
                <p:cNvSpPr>
                  <a:spLocks/>
                </p:cNvSpPr>
                <p:nvPr/>
              </p:nvSpPr>
              <p:spPr bwMode="auto">
                <a:xfrm>
                  <a:off x="-549564" y="1874356"/>
                  <a:ext cx="48930" cy="52067"/>
                </a:xfrm>
                <a:custGeom>
                  <a:avLst/>
                  <a:gdLst>
                    <a:gd name="T0" fmla="*/ 22 w 26"/>
                    <a:gd name="T1" fmla="*/ 7 h 29"/>
                    <a:gd name="T2" fmla="*/ 18 w 26"/>
                    <a:gd name="T3" fmla="*/ 1 h 29"/>
                    <a:gd name="T4" fmla="*/ 13 w 26"/>
                    <a:gd name="T5" fmla="*/ 0 h 29"/>
                    <a:gd name="T6" fmla="*/ 7 w 26"/>
                    <a:gd name="T7" fmla="*/ 2 h 29"/>
                    <a:gd name="T8" fmla="*/ 0 w 26"/>
                    <a:gd name="T9" fmla="*/ 10 h 29"/>
                    <a:gd name="T10" fmla="*/ 5 w 26"/>
                    <a:gd name="T11" fmla="*/ 18 h 29"/>
                    <a:gd name="T12" fmla="*/ 7 w 26"/>
                    <a:gd name="T13" fmla="*/ 19 h 29"/>
                    <a:gd name="T14" fmla="*/ 7 w 26"/>
                    <a:gd name="T15" fmla="*/ 19 h 29"/>
                    <a:gd name="T16" fmla="*/ 8 w 26"/>
                    <a:gd name="T17" fmla="*/ 21 h 29"/>
                    <a:gd name="T18" fmla="*/ 9 w 26"/>
                    <a:gd name="T19" fmla="*/ 23 h 29"/>
                    <a:gd name="T20" fmla="*/ 9 w 26"/>
                    <a:gd name="T21" fmla="*/ 23 h 29"/>
                    <a:gd name="T22" fmla="*/ 10 w 26"/>
                    <a:gd name="T23" fmla="*/ 25 h 29"/>
                    <a:gd name="T24" fmla="*/ 15 w 26"/>
                    <a:gd name="T25" fmla="*/ 29 h 29"/>
                    <a:gd name="T26" fmla="*/ 18 w 26"/>
                    <a:gd name="T27" fmla="*/ 27 h 29"/>
                    <a:gd name="T28" fmla="*/ 24 w 26"/>
                    <a:gd name="T29" fmla="*/ 20 h 29"/>
                    <a:gd name="T30" fmla="*/ 23 w 26"/>
                    <a:gd name="T31" fmla="*/ 9 h 29"/>
                    <a:gd name="T32" fmla="*/ 22 w 26"/>
                    <a:gd name="T33" fmla="*/ 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29">
                      <a:moveTo>
                        <a:pt x="22" y="7"/>
                      </a:moveTo>
                      <a:cubicBezTo>
                        <a:pt x="21" y="5"/>
                        <a:pt x="20" y="3"/>
                        <a:pt x="18" y="1"/>
                      </a:cubicBezTo>
                      <a:cubicBezTo>
                        <a:pt x="17" y="0"/>
                        <a:pt x="15" y="0"/>
                        <a:pt x="13" y="0"/>
                      </a:cubicBezTo>
                      <a:cubicBezTo>
                        <a:pt x="11" y="0"/>
                        <a:pt x="9" y="1"/>
                        <a:pt x="7" y="2"/>
                      </a:cubicBezTo>
                      <a:cubicBezTo>
                        <a:pt x="3" y="4"/>
                        <a:pt x="1" y="7"/>
                        <a:pt x="0" y="10"/>
                      </a:cubicBezTo>
                      <a:cubicBezTo>
                        <a:pt x="0" y="13"/>
                        <a:pt x="2" y="16"/>
                        <a:pt x="5" y="18"/>
                      </a:cubicBezTo>
                      <a:cubicBezTo>
                        <a:pt x="6" y="19"/>
                        <a:pt x="6" y="19"/>
                        <a:pt x="7" y="19"/>
                      </a:cubicBezTo>
                      <a:cubicBezTo>
                        <a:pt x="7" y="19"/>
                        <a:pt x="7" y="19"/>
                        <a:pt x="7" y="19"/>
                      </a:cubicBezTo>
                      <a:cubicBezTo>
                        <a:pt x="7" y="20"/>
                        <a:pt x="7" y="21"/>
                        <a:pt x="8" y="21"/>
                      </a:cubicBezTo>
                      <a:cubicBezTo>
                        <a:pt x="8" y="22"/>
                        <a:pt x="9" y="23"/>
                        <a:pt x="9" y="23"/>
                      </a:cubicBezTo>
                      <a:cubicBezTo>
                        <a:pt x="9" y="23"/>
                        <a:pt x="9" y="23"/>
                        <a:pt x="9" y="23"/>
                      </a:cubicBezTo>
                      <a:cubicBezTo>
                        <a:pt x="10" y="24"/>
                        <a:pt x="10" y="25"/>
                        <a:pt x="10" y="25"/>
                      </a:cubicBezTo>
                      <a:cubicBezTo>
                        <a:pt x="10" y="25"/>
                        <a:pt x="12" y="29"/>
                        <a:pt x="15" y="29"/>
                      </a:cubicBezTo>
                      <a:cubicBezTo>
                        <a:pt x="17" y="29"/>
                        <a:pt x="18" y="28"/>
                        <a:pt x="18" y="27"/>
                      </a:cubicBezTo>
                      <a:cubicBezTo>
                        <a:pt x="21" y="25"/>
                        <a:pt x="23" y="23"/>
                        <a:pt x="24" y="20"/>
                      </a:cubicBezTo>
                      <a:cubicBezTo>
                        <a:pt x="26" y="15"/>
                        <a:pt x="25" y="13"/>
                        <a:pt x="23" y="9"/>
                      </a:cubicBezTo>
                      <a:cubicBezTo>
                        <a:pt x="22" y="8"/>
                        <a:pt x="22" y="8"/>
                        <a:pt x="22" y="7"/>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22"/>
                <p:cNvSpPr>
                  <a:spLocks/>
                </p:cNvSpPr>
                <p:nvPr/>
              </p:nvSpPr>
              <p:spPr bwMode="auto">
                <a:xfrm>
                  <a:off x="-582184" y="1867465"/>
                  <a:ext cx="32620" cy="19142"/>
                </a:xfrm>
                <a:custGeom>
                  <a:avLst/>
                  <a:gdLst>
                    <a:gd name="T0" fmla="*/ 10 w 17"/>
                    <a:gd name="T1" fmla="*/ 11 h 11"/>
                    <a:gd name="T2" fmla="*/ 11 w 17"/>
                    <a:gd name="T3" fmla="*/ 10 h 11"/>
                    <a:gd name="T4" fmla="*/ 12 w 17"/>
                    <a:gd name="T5" fmla="*/ 8 h 11"/>
                    <a:gd name="T6" fmla="*/ 15 w 17"/>
                    <a:gd name="T7" fmla="*/ 7 h 11"/>
                    <a:gd name="T8" fmla="*/ 16 w 17"/>
                    <a:gd name="T9" fmla="*/ 3 h 11"/>
                    <a:gd name="T10" fmla="*/ 11 w 17"/>
                    <a:gd name="T11" fmla="*/ 0 h 11"/>
                    <a:gd name="T12" fmla="*/ 10 w 17"/>
                    <a:gd name="T13" fmla="*/ 0 h 11"/>
                    <a:gd name="T14" fmla="*/ 4 w 17"/>
                    <a:gd name="T15" fmla="*/ 2 h 11"/>
                    <a:gd name="T16" fmla="*/ 1 w 17"/>
                    <a:gd name="T17" fmla="*/ 6 h 11"/>
                    <a:gd name="T18" fmla="*/ 9 w 17"/>
                    <a:gd name="T19" fmla="*/ 11 h 11"/>
                    <a:gd name="T20" fmla="*/ 10 w 17"/>
                    <a:gd name="T21"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11">
                      <a:moveTo>
                        <a:pt x="10" y="11"/>
                      </a:moveTo>
                      <a:cubicBezTo>
                        <a:pt x="11" y="10"/>
                        <a:pt x="11" y="10"/>
                        <a:pt x="11" y="10"/>
                      </a:cubicBezTo>
                      <a:cubicBezTo>
                        <a:pt x="12" y="8"/>
                        <a:pt x="12" y="8"/>
                        <a:pt x="12" y="8"/>
                      </a:cubicBezTo>
                      <a:cubicBezTo>
                        <a:pt x="13" y="8"/>
                        <a:pt x="14" y="8"/>
                        <a:pt x="15" y="7"/>
                      </a:cubicBezTo>
                      <a:cubicBezTo>
                        <a:pt x="17" y="5"/>
                        <a:pt x="16" y="3"/>
                        <a:pt x="16" y="3"/>
                      </a:cubicBezTo>
                      <a:cubicBezTo>
                        <a:pt x="15" y="0"/>
                        <a:pt x="12" y="0"/>
                        <a:pt x="11" y="0"/>
                      </a:cubicBezTo>
                      <a:cubicBezTo>
                        <a:pt x="10" y="0"/>
                        <a:pt x="10" y="0"/>
                        <a:pt x="10" y="0"/>
                      </a:cubicBezTo>
                      <a:cubicBezTo>
                        <a:pt x="7" y="0"/>
                        <a:pt x="6" y="1"/>
                        <a:pt x="4" y="2"/>
                      </a:cubicBezTo>
                      <a:cubicBezTo>
                        <a:pt x="3" y="2"/>
                        <a:pt x="0" y="3"/>
                        <a:pt x="1" y="6"/>
                      </a:cubicBezTo>
                      <a:cubicBezTo>
                        <a:pt x="1" y="11"/>
                        <a:pt x="9" y="11"/>
                        <a:pt x="9" y="11"/>
                      </a:cubicBezTo>
                      <a:cubicBezTo>
                        <a:pt x="9" y="11"/>
                        <a:pt x="9" y="11"/>
                        <a:pt x="10" y="11"/>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1" name="Freeform 23"/>
                <p:cNvSpPr>
                  <a:spLocks/>
                </p:cNvSpPr>
                <p:nvPr/>
              </p:nvSpPr>
              <p:spPr bwMode="auto">
                <a:xfrm>
                  <a:off x="-456597" y="1697480"/>
                  <a:ext cx="18756" cy="22971"/>
                </a:xfrm>
                <a:custGeom>
                  <a:avLst/>
                  <a:gdLst>
                    <a:gd name="T0" fmla="*/ 4 w 10"/>
                    <a:gd name="T1" fmla="*/ 13 h 13"/>
                    <a:gd name="T2" fmla="*/ 5 w 10"/>
                    <a:gd name="T3" fmla="*/ 12 h 13"/>
                    <a:gd name="T4" fmla="*/ 8 w 10"/>
                    <a:gd name="T5" fmla="*/ 8 h 13"/>
                    <a:gd name="T6" fmla="*/ 8 w 10"/>
                    <a:gd name="T7" fmla="*/ 8 h 13"/>
                    <a:gd name="T8" fmla="*/ 9 w 10"/>
                    <a:gd name="T9" fmla="*/ 1 h 13"/>
                    <a:gd name="T10" fmla="*/ 8 w 10"/>
                    <a:gd name="T11" fmla="*/ 0 h 13"/>
                    <a:gd name="T12" fmla="*/ 6 w 10"/>
                    <a:gd name="T13" fmla="*/ 0 h 13"/>
                    <a:gd name="T14" fmla="*/ 3 w 10"/>
                    <a:gd name="T15" fmla="*/ 2 h 13"/>
                    <a:gd name="T16" fmla="*/ 2 w 10"/>
                    <a:gd name="T17" fmla="*/ 11 h 13"/>
                    <a:gd name="T18" fmla="*/ 4 w 10"/>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3">
                      <a:moveTo>
                        <a:pt x="4" y="13"/>
                      </a:moveTo>
                      <a:cubicBezTo>
                        <a:pt x="5" y="12"/>
                        <a:pt x="5" y="12"/>
                        <a:pt x="5" y="12"/>
                      </a:cubicBezTo>
                      <a:cubicBezTo>
                        <a:pt x="7" y="11"/>
                        <a:pt x="8" y="9"/>
                        <a:pt x="8" y="8"/>
                      </a:cubicBezTo>
                      <a:cubicBezTo>
                        <a:pt x="8" y="8"/>
                        <a:pt x="8" y="8"/>
                        <a:pt x="8" y="8"/>
                      </a:cubicBezTo>
                      <a:cubicBezTo>
                        <a:pt x="10" y="3"/>
                        <a:pt x="9" y="2"/>
                        <a:pt x="9" y="1"/>
                      </a:cubicBezTo>
                      <a:cubicBezTo>
                        <a:pt x="8" y="0"/>
                        <a:pt x="8" y="0"/>
                        <a:pt x="8" y="0"/>
                      </a:cubicBezTo>
                      <a:cubicBezTo>
                        <a:pt x="6" y="0"/>
                        <a:pt x="6" y="0"/>
                        <a:pt x="6" y="0"/>
                      </a:cubicBezTo>
                      <a:cubicBezTo>
                        <a:pt x="5" y="0"/>
                        <a:pt x="4" y="1"/>
                        <a:pt x="3" y="2"/>
                      </a:cubicBezTo>
                      <a:cubicBezTo>
                        <a:pt x="1" y="3"/>
                        <a:pt x="0" y="8"/>
                        <a:pt x="2" y="11"/>
                      </a:cubicBezTo>
                      <a:lnTo>
                        <a:pt x="4" y="13"/>
                      </a:ln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24"/>
                <p:cNvSpPr>
                  <a:spLocks/>
                </p:cNvSpPr>
                <p:nvPr/>
              </p:nvSpPr>
              <p:spPr bwMode="auto">
                <a:xfrm>
                  <a:off x="-557719" y="2068843"/>
                  <a:ext cx="15494" cy="14548"/>
                </a:xfrm>
                <a:custGeom>
                  <a:avLst/>
                  <a:gdLst>
                    <a:gd name="T0" fmla="*/ 4 w 8"/>
                    <a:gd name="T1" fmla="*/ 0 h 8"/>
                    <a:gd name="T2" fmla="*/ 1 w 8"/>
                    <a:gd name="T3" fmla="*/ 1 h 8"/>
                    <a:gd name="T4" fmla="*/ 0 w 8"/>
                    <a:gd name="T5" fmla="*/ 4 h 8"/>
                    <a:gd name="T6" fmla="*/ 4 w 8"/>
                    <a:gd name="T7" fmla="*/ 8 h 8"/>
                    <a:gd name="T8" fmla="*/ 7 w 8"/>
                    <a:gd name="T9" fmla="*/ 6 h 8"/>
                    <a:gd name="T10" fmla="*/ 7 w 8"/>
                    <a:gd name="T11" fmla="*/ 2 h 8"/>
                    <a:gd name="T12" fmla="*/ 4 w 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8" h="8">
                      <a:moveTo>
                        <a:pt x="4" y="0"/>
                      </a:moveTo>
                      <a:cubicBezTo>
                        <a:pt x="3" y="0"/>
                        <a:pt x="2" y="1"/>
                        <a:pt x="1" y="1"/>
                      </a:cubicBezTo>
                      <a:cubicBezTo>
                        <a:pt x="0" y="2"/>
                        <a:pt x="0" y="3"/>
                        <a:pt x="0" y="4"/>
                      </a:cubicBezTo>
                      <a:cubicBezTo>
                        <a:pt x="0" y="6"/>
                        <a:pt x="2" y="8"/>
                        <a:pt x="4" y="8"/>
                      </a:cubicBezTo>
                      <a:cubicBezTo>
                        <a:pt x="5" y="8"/>
                        <a:pt x="7" y="7"/>
                        <a:pt x="7" y="6"/>
                      </a:cubicBezTo>
                      <a:cubicBezTo>
                        <a:pt x="8" y="4"/>
                        <a:pt x="8" y="3"/>
                        <a:pt x="7" y="2"/>
                      </a:cubicBezTo>
                      <a:cubicBezTo>
                        <a:pt x="6" y="1"/>
                        <a:pt x="5" y="0"/>
                        <a:pt x="4" y="0"/>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25"/>
                <p:cNvSpPr>
                  <a:spLocks/>
                </p:cNvSpPr>
                <p:nvPr/>
              </p:nvSpPr>
              <p:spPr bwMode="auto">
                <a:xfrm>
                  <a:off x="-791768" y="1934846"/>
                  <a:ext cx="17125" cy="13017"/>
                </a:xfrm>
                <a:custGeom>
                  <a:avLst/>
                  <a:gdLst>
                    <a:gd name="T0" fmla="*/ 6 w 9"/>
                    <a:gd name="T1" fmla="*/ 0 h 7"/>
                    <a:gd name="T2" fmla="*/ 5 w 9"/>
                    <a:gd name="T3" fmla="*/ 0 h 7"/>
                    <a:gd name="T4" fmla="*/ 2 w 9"/>
                    <a:gd name="T5" fmla="*/ 2 h 7"/>
                    <a:gd name="T6" fmla="*/ 0 w 9"/>
                    <a:gd name="T7" fmla="*/ 5 h 7"/>
                    <a:gd name="T8" fmla="*/ 3 w 9"/>
                    <a:gd name="T9" fmla="*/ 6 h 7"/>
                    <a:gd name="T10" fmla="*/ 5 w 9"/>
                    <a:gd name="T11" fmla="*/ 7 h 7"/>
                    <a:gd name="T12" fmla="*/ 8 w 9"/>
                    <a:gd name="T13" fmla="*/ 5 h 7"/>
                    <a:gd name="T14" fmla="*/ 9 w 9"/>
                    <a:gd name="T15" fmla="*/ 2 h 7"/>
                    <a:gd name="T16" fmla="*/ 9 w 9"/>
                    <a:gd name="T17" fmla="*/ 0 h 7"/>
                    <a:gd name="T18" fmla="*/ 6 w 9"/>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6" y="0"/>
                      </a:moveTo>
                      <a:cubicBezTo>
                        <a:pt x="6" y="0"/>
                        <a:pt x="5" y="0"/>
                        <a:pt x="5" y="0"/>
                      </a:cubicBezTo>
                      <a:cubicBezTo>
                        <a:pt x="4" y="0"/>
                        <a:pt x="3" y="1"/>
                        <a:pt x="2" y="2"/>
                      </a:cubicBezTo>
                      <a:cubicBezTo>
                        <a:pt x="0" y="5"/>
                        <a:pt x="0" y="5"/>
                        <a:pt x="0" y="5"/>
                      </a:cubicBezTo>
                      <a:cubicBezTo>
                        <a:pt x="3" y="6"/>
                        <a:pt x="3" y="6"/>
                        <a:pt x="3" y="6"/>
                      </a:cubicBezTo>
                      <a:cubicBezTo>
                        <a:pt x="4" y="7"/>
                        <a:pt x="4" y="7"/>
                        <a:pt x="5" y="7"/>
                      </a:cubicBezTo>
                      <a:cubicBezTo>
                        <a:pt x="6" y="7"/>
                        <a:pt x="7" y="6"/>
                        <a:pt x="8" y="5"/>
                      </a:cubicBezTo>
                      <a:cubicBezTo>
                        <a:pt x="9" y="5"/>
                        <a:pt x="9" y="4"/>
                        <a:pt x="9" y="2"/>
                      </a:cubicBezTo>
                      <a:cubicBezTo>
                        <a:pt x="9" y="0"/>
                        <a:pt x="9" y="0"/>
                        <a:pt x="9" y="0"/>
                      </a:cubicBezTo>
                      <a:lnTo>
                        <a:pt x="6" y="0"/>
                      </a:ln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26"/>
                <p:cNvSpPr>
                  <a:spLocks/>
                </p:cNvSpPr>
                <p:nvPr/>
              </p:nvSpPr>
              <p:spPr bwMode="auto">
                <a:xfrm>
                  <a:off x="-781982" y="1867465"/>
                  <a:ext cx="53007" cy="71210"/>
                </a:xfrm>
                <a:custGeom>
                  <a:avLst/>
                  <a:gdLst>
                    <a:gd name="T0" fmla="*/ 25 w 28"/>
                    <a:gd name="T1" fmla="*/ 12 h 40"/>
                    <a:gd name="T2" fmla="*/ 23 w 28"/>
                    <a:gd name="T3" fmla="*/ 9 h 40"/>
                    <a:gd name="T4" fmla="*/ 21 w 28"/>
                    <a:gd name="T5" fmla="*/ 7 h 40"/>
                    <a:gd name="T6" fmla="*/ 21 w 28"/>
                    <a:gd name="T7" fmla="*/ 6 h 40"/>
                    <a:gd name="T8" fmla="*/ 14 w 28"/>
                    <a:gd name="T9" fmla="*/ 0 h 40"/>
                    <a:gd name="T10" fmla="*/ 13 w 28"/>
                    <a:gd name="T11" fmla="*/ 0 h 40"/>
                    <a:gd name="T12" fmla="*/ 9 w 28"/>
                    <a:gd name="T13" fmla="*/ 4 h 40"/>
                    <a:gd name="T14" fmla="*/ 9 w 28"/>
                    <a:gd name="T15" fmla="*/ 5 h 40"/>
                    <a:gd name="T16" fmla="*/ 8 w 28"/>
                    <a:gd name="T17" fmla="*/ 6 h 40"/>
                    <a:gd name="T18" fmla="*/ 7 w 28"/>
                    <a:gd name="T19" fmla="*/ 10 h 40"/>
                    <a:gd name="T20" fmla="*/ 7 w 28"/>
                    <a:gd name="T21" fmla="*/ 12 h 40"/>
                    <a:gd name="T22" fmla="*/ 7 w 28"/>
                    <a:gd name="T23" fmla="*/ 13 h 40"/>
                    <a:gd name="T24" fmla="*/ 6 w 28"/>
                    <a:gd name="T25" fmla="*/ 14 h 40"/>
                    <a:gd name="T26" fmla="*/ 5 w 28"/>
                    <a:gd name="T27" fmla="*/ 16 h 40"/>
                    <a:gd name="T28" fmla="*/ 2 w 28"/>
                    <a:gd name="T29" fmla="*/ 21 h 40"/>
                    <a:gd name="T30" fmla="*/ 2 w 28"/>
                    <a:gd name="T31" fmla="*/ 24 h 40"/>
                    <a:gd name="T32" fmla="*/ 2 w 28"/>
                    <a:gd name="T33" fmla="*/ 24 h 40"/>
                    <a:gd name="T34" fmla="*/ 1 w 28"/>
                    <a:gd name="T35" fmla="*/ 25 h 40"/>
                    <a:gd name="T36" fmla="*/ 1 w 28"/>
                    <a:gd name="T37" fmla="*/ 29 h 40"/>
                    <a:gd name="T38" fmla="*/ 3 w 28"/>
                    <a:gd name="T39" fmla="*/ 32 h 40"/>
                    <a:gd name="T40" fmla="*/ 3 w 28"/>
                    <a:gd name="T41" fmla="*/ 33 h 40"/>
                    <a:gd name="T42" fmla="*/ 5 w 28"/>
                    <a:gd name="T43" fmla="*/ 34 h 40"/>
                    <a:gd name="T44" fmla="*/ 4 w 28"/>
                    <a:gd name="T45" fmla="*/ 37 h 40"/>
                    <a:gd name="T46" fmla="*/ 6 w 28"/>
                    <a:gd name="T47" fmla="*/ 39 h 40"/>
                    <a:gd name="T48" fmla="*/ 8 w 28"/>
                    <a:gd name="T49" fmla="*/ 40 h 40"/>
                    <a:gd name="T50" fmla="*/ 12 w 28"/>
                    <a:gd name="T51" fmla="*/ 38 h 40"/>
                    <a:gd name="T52" fmla="*/ 13 w 28"/>
                    <a:gd name="T53" fmla="*/ 34 h 40"/>
                    <a:gd name="T54" fmla="*/ 10 w 28"/>
                    <a:gd name="T55" fmla="*/ 32 h 40"/>
                    <a:gd name="T56" fmla="*/ 11 w 28"/>
                    <a:gd name="T57" fmla="*/ 30 h 40"/>
                    <a:gd name="T58" fmla="*/ 11 w 28"/>
                    <a:gd name="T59" fmla="*/ 30 h 40"/>
                    <a:gd name="T60" fmla="*/ 12 w 28"/>
                    <a:gd name="T61" fmla="*/ 28 h 40"/>
                    <a:gd name="T62" fmla="*/ 14 w 28"/>
                    <a:gd name="T63" fmla="*/ 26 h 40"/>
                    <a:gd name="T64" fmla="*/ 15 w 28"/>
                    <a:gd name="T65" fmla="*/ 26 h 40"/>
                    <a:gd name="T66" fmla="*/ 17 w 28"/>
                    <a:gd name="T67" fmla="*/ 26 h 40"/>
                    <a:gd name="T68" fmla="*/ 19 w 28"/>
                    <a:gd name="T69" fmla="*/ 23 h 40"/>
                    <a:gd name="T70" fmla="*/ 20 w 28"/>
                    <a:gd name="T71" fmla="*/ 23 h 40"/>
                    <a:gd name="T72" fmla="*/ 20 w 28"/>
                    <a:gd name="T73" fmla="*/ 22 h 40"/>
                    <a:gd name="T74" fmla="*/ 22 w 28"/>
                    <a:gd name="T75" fmla="*/ 20 h 40"/>
                    <a:gd name="T76" fmla="*/ 26 w 28"/>
                    <a:gd name="T77" fmla="*/ 18 h 40"/>
                    <a:gd name="T78" fmla="*/ 26 w 28"/>
                    <a:gd name="T79" fmla="*/ 13 h 40"/>
                    <a:gd name="T80" fmla="*/ 25 w 28"/>
                    <a:gd name="T81"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 h="40">
                      <a:moveTo>
                        <a:pt x="25" y="12"/>
                      </a:moveTo>
                      <a:cubicBezTo>
                        <a:pt x="25" y="11"/>
                        <a:pt x="24" y="10"/>
                        <a:pt x="23" y="9"/>
                      </a:cubicBezTo>
                      <a:cubicBezTo>
                        <a:pt x="22" y="8"/>
                        <a:pt x="22" y="8"/>
                        <a:pt x="21" y="7"/>
                      </a:cubicBezTo>
                      <a:cubicBezTo>
                        <a:pt x="21" y="6"/>
                        <a:pt x="21" y="6"/>
                        <a:pt x="21" y="6"/>
                      </a:cubicBezTo>
                      <a:cubicBezTo>
                        <a:pt x="20" y="4"/>
                        <a:pt x="18" y="0"/>
                        <a:pt x="14" y="0"/>
                      </a:cubicBezTo>
                      <a:cubicBezTo>
                        <a:pt x="14" y="0"/>
                        <a:pt x="13" y="0"/>
                        <a:pt x="13" y="0"/>
                      </a:cubicBezTo>
                      <a:cubicBezTo>
                        <a:pt x="10" y="1"/>
                        <a:pt x="9" y="3"/>
                        <a:pt x="9" y="4"/>
                      </a:cubicBezTo>
                      <a:cubicBezTo>
                        <a:pt x="9" y="5"/>
                        <a:pt x="9" y="5"/>
                        <a:pt x="9" y="5"/>
                      </a:cubicBezTo>
                      <a:cubicBezTo>
                        <a:pt x="9" y="5"/>
                        <a:pt x="9" y="6"/>
                        <a:pt x="8" y="6"/>
                      </a:cubicBezTo>
                      <a:cubicBezTo>
                        <a:pt x="8" y="7"/>
                        <a:pt x="7" y="8"/>
                        <a:pt x="7" y="10"/>
                      </a:cubicBezTo>
                      <a:cubicBezTo>
                        <a:pt x="6" y="11"/>
                        <a:pt x="7" y="12"/>
                        <a:pt x="7" y="12"/>
                      </a:cubicBezTo>
                      <a:cubicBezTo>
                        <a:pt x="7" y="13"/>
                        <a:pt x="7" y="13"/>
                        <a:pt x="7" y="13"/>
                      </a:cubicBezTo>
                      <a:cubicBezTo>
                        <a:pt x="7" y="14"/>
                        <a:pt x="7" y="14"/>
                        <a:pt x="6" y="14"/>
                      </a:cubicBezTo>
                      <a:cubicBezTo>
                        <a:pt x="6" y="15"/>
                        <a:pt x="6" y="16"/>
                        <a:pt x="5" y="16"/>
                      </a:cubicBezTo>
                      <a:cubicBezTo>
                        <a:pt x="3" y="17"/>
                        <a:pt x="2" y="19"/>
                        <a:pt x="2" y="21"/>
                      </a:cubicBezTo>
                      <a:cubicBezTo>
                        <a:pt x="1" y="22"/>
                        <a:pt x="1" y="23"/>
                        <a:pt x="2" y="24"/>
                      </a:cubicBezTo>
                      <a:cubicBezTo>
                        <a:pt x="2" y="24"/>
                        <a:pt x="2" y="24"/>
                        <a:pt x="2" y="24"/>
                      </a:cubicBezTo>
                      <a:cubicBezTo>
                        <a:pt x="2" y="24"/>
                        <a:pt x="1" y="24"/>
                        <a:pt x="1" y="25"/>
                      </a:cubicBezTo>
                      <a:cubicBezTo>
                        <a:pt x="1" y="25"/>
                        <a:pt x="0" y="27"/>
                        <a:pt x="1" y="29"/>
                      </a:cubicBezTo>
                      <a:cubicBezTo>
                        <a:pt x="1" y="30"/>
                        <a:pt x="2" y="31"/>
                        <a:pt x="3" y="32"/>
                      </a:cubicBezTo>
                      <a:cubicBezTo>
                        <a:pt x="3" y="32"/>
                        <a:pt x="3" y="33"/>
                        <a:pt x="3" y="33"/>
                      </a:cubicBezTo>
                      <a:cubicBezTo>
                        <a:pt x="5" y="34"/>
                        <a:pt x="5" y="34"/>
                        <a:pt x="5" y="34"/>
                      </a:cubicBezTo>
                      <a:cubicBezTo>
                        <a:pt x="4" y="35"/>
                        <a:pt x="4" y="36"/>
                        <a:pt x="4" y="37"/>
                      </a:cubicBezTo>
                      <a:cubicBezTo>
                        <a:pt x="4" y="38"/>
                        <a:pt x="5" y="39"/>
                        <a:pt x="6" y="39"/>
                      </a:cubicBezTo>
                      <a:cubicBezTo>
                        <a:pt x="6" y="40"/>
                        <a:pt x="7" y="40"/>
                        <a:pt x="8" y="40"/>
                      </a:cubicBezTo>
                      <a:cubicBezTo>
                        <a:pt x="9" y="40"/>
                        <a:pt x="11" y="39"/>
                        <a:pt x="12" y="38"/>
                      </a:cubicBezTo>
                      <a:cubicBezTo>
                        <a:pt x="12" y="37"/>
                        <a:pt x="13" y="35"/>
                        <a:pt x="13" y="34"/>
                      </a:cubicBezTo>
                      <a:cubicBezTo>
                        <a:pt x="12" y="33"/>
                        <a:pt x="11" y="32"/>
                        <a:pt x="10" y="32"/>
                      </a:cubicBezTo>
                      <a:cubicBezTo>
                        <a:pt x="10" y="31"/>
                        <a:pt x="10" y="31"/>
                        <a:pt x="11" y="30"/>
                      </a:cubicBezTo>
                      <a:cubicBezTo>
                        <a:pt x="11" y="30"/>
                        <a:pt x="11" y="30"/>
                        <a:pt x="11" y="30"/>
                      </a:cubicBezTo>
                      <a:cubicBezTo>
                        <a:pt x="11" y="29"/>
                        <a:pt x="12" y="29"/>
                        <a:pt x="12" y="28"/>
                      </a:cubicBezTo>
                      <a:cubicBezTo>
                        <a:pt x="13" y="28"/>
                        <a:pt x="14" y="27"/>
                        <a:pt x="14" y="26"/>
                      </a:cubicBezTo>
                      <a:cubicBezTo>
                        <a:pt x="14" y="26"/>
                        <a:pt x="14" y="26"/>
                        <a:pt x="15" y="26"/>
                      </a:cubicBezTo>
                      <a:cubicBezTo>
                        <a:pt x="15" y="26"/>
                        <a:pt x="16" y="26"/>
                        <a:pt x="17" y="26"/>
                      </a:cubicBezTo>
                      <a:cubicBezTo>
                        <a:pt x="18" y="25"/>
                        <a:pt x="19" y="24"/>
                        <a:pt x="19" y="23"/>
                      </a:cubicBezTo>
                      <a:cubicBezTo>
                        <a:pt x="20" y="23"/>
                        <a:pt x="20" y="23"/>
                        <a:pt x="20" y="23"/>
                      </a:cubicBezTo>
                      <a:cubicBezTo>
                        <a:pt x="20" y="23"/>
                        <a:pt x="20" y="23"/>
                        <a:pt x="20" y="22"/>
                      </a:cubicBezTo>
                      <a:cubicBezTo>
                        <a:pt x="21" y="22"/>
                        <a:pt x="22" y="21"/>
                        <a:pt x="22" y="20"/>
                      </a:cubicBezTo>
                      <a:cubicBezTo>
                        <a:pt x="24" y="20"/>
                        <a:pt x="26" y="19"/>
                        <a:pt x="26" y="18"/>
                      </a:cubicBezTo>
                      <a:cubicBezTo>
                        <a:pt x="28" y="15"/>
                        <a:pt x="26" y="13"/>
                        <a:pt x="26" y="13"/>
                      </a:cubicBezTo>
                      <a:cubicBezTo>
                        <a:pt x="26" y="13"/>
                        <a:pt x="25" y="12"/>
                        <a:pt x="25" y="12"/>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27"/>
                <p:cNvSpPr>
                  <a:spLocks/>
                </p:cNvSpPr>
                <p:nvPr/>
              </p:nvSpPr>
              <p:spPr bwMode="auto">
                <a:xfrm>
                  <a:off x="-767303" y="1629333"/>
                  <a:ext cx="109277" cy="232772"/>
                </a:xfrm>
                <a:custGeom>
                  <a:avLst/>
                  <a:gdLst>
                    <a:gd name="T0" fmla="*/ 55 w 57"/>
                    <a:gd name="T1" fmla="*/ 28 h 130"/>
                    <a:gd name="T2" fmla="*/ 50 w 57"/>
                    <a:gd name="T3" fmla="*/ 17 h 130"/>
                    <a:gd name="T4" fmla="*/ 47 w 57"/>
                    <a:gd name="T5" fmla="*/ 15 h 130"/>
                    <a:gd name="T6" fmla="*/ 43 w 57"/>
                    <a:gd name="T7" fmla="*/ 10 h 130"/>
                    <a:gd name="T8" fmla="*/ 49 w 57"/>
                    <a:gd name="T9" fmla="*/ 2 h 130"/>
                    <a:gd name="T10" fmla="*/ 47 w 57"/>
                    <a:gd name="T11" fmla="*/ 0 h 130"/>
                    <a:gd name="T12" fmla="*/ 38 w 57"/>
                    <a:gd name="T13" fmla="*/ 3 h 130"/>
                    <a:gd name="T14" fmla="*/ 39 w 57"/>
                    <a:gd name="T15" fmla="*/ 9 h 130"/>
                    <a:gd name="T16" fmla="*/ 31 w 57"/>
                    <a:gd name="T17" fmla="*/ 15 h 130"/>
                    <a:gd name="T18" fmla="*/ 31 w 57"/>
                    <a:gd name="T19" fmla="*/ 13 h 130"/>
                    <a:gd name="T20" fmla="*/ 33 w 57"/>
                    <a:gd name="T21" fmla="*/ 6 h 130"/>
                    <a:gd name="T22" fmla="*/ 28 w 57"/>
                    <a:gd name="T23" fmla="*/ 5 h 130"/>
                    <a:gd name="T24" fmla="*/ 26 w 57"/>
                    <a:gd name="T25" fmla="*/ 10 h 130"/>
                    <a:gd name="T26" fmla="*/ 21 w 57"/>
                    <a:gd name="T27" fmla="*/ 16 h 130"/>
                    <a:gd name="T28" fmla="*/ 14 w 57"/>
                    <a:gd name="T29" fmla="*/ 14 h 130"/>
                    <a:gd name="T30" fmla="*/ 6 w 57"/>
                    <a:gd name="T31" fmla="*/ 19 h 130"/>
                    <a:gd name="T32" fmla="*/ 5 w 57"/>
                    <a:gd name="T33" fmla="*/ 22 h 130"/>
                    <a:gd name="T34" fmla="*/ 14 w 57"/>
                    <a:gd name="T35" fmla="*/ 39 h 130"/>
                    <a:gd name="T36" fmla="*/ 19 w 57"/>
                    <a:gd name="T37" fmla="*/ 44 h 130"/>
                    <a:gd name="T38" fmla="*/ 24 w 57"/>
                    <a:gd name="T39" fmla="*/ 47 h 130"/>
                    <a:gd name="T40" fmla="*/ 24 w 57"/>
                    <a:gd name="T41" fmla="*/ 47 h 130"/>
                    <a:gd name="T42" fmla="*/ 12 w 57"/>
                    <a:gd name="T43" fmla="*/ 59 h 130"/>
                    <a:gd name="T44" fmla="*/ 16 w 57"/>
                    <a:gd name="T45" fmla="*/ 68 h 130"/>
                    <a:gd name="T46" fmla="*/ 16 w 57"/>
                    <a:gd name="T47" fmla="*/ 69 h 130"/>
                    <a:gd name="T48" fmla="*/ 13 w 57"/>
                    <a:gd name="T49" fmla="*/ 77 h 130"/>
                    <a:gd name="T50" fmla="*/ 14 w 57"/>
                    <a:gd name="T51" fmla="*/ 84 h 130"/>
                    <a:gd name="T52" fmla="*/ 11 w 57"/>
                    <a:gd name="T53" fmla="*/ 90 h 130"/>
                    <a:gd name="T54" fmla="*/ 11 w 57"/>
                    <a:gd name="T55" fmla="*/ 95 h 130"/>
                    <a:gd name="T56" fmla="*/ 8 w 57"/>
                    <a:gd name="T57" fmla="*/ 99 h 130"/>
                    <a:gd name="T58" fmla="*/ 9 w 57"/>
                    <a:gd name="T59" fmla="*/ 109 h 130"/>
                    <a:gd name="T60" fmla="*/ 13 w 57"/>
                    <a:gd name="T61" fmla="*/ 117 h 130"/>
                    <a:gd name="T62" fmla="*/ 14 w 57"/>
                    <a:gd name="T63" fmla="*/ 125 h 130"/>
                    <a:gd name="T64" fmla="*/ 23 w 57"/>
                    <a:gd name="T65" fmla="*/ 129 h 130"/>
                    <a:gd name="T66" fmla="*/ 29 w 57"/>
                    <a:gd name="T67" fmla="*/ 130 h 130"/>
                    <a:gd name="T68" fmla="*/ 35 w 57"/>
                    <a:gd name="T69" fmla="*/ 127 h 130"/>
                    <a:gd name="T70" fmla="*/ 30 w 57"/>
                    <a:gd name="T71" fmla="*/ 117 h 130"/>
                    <a:gd name="T72" fmla="*/ 33 w 57"/>
                    <a:gd name="T73" fmla="*/ 109 h 130"/>
                    <a:gd name="T74" fmla="*/ 35 w 57"/>
                    <a:gd name="T75" fmla="*/ 98 h 130"/>
                    <a:gd name="T76" fmla="*/ 35 w 57"/>
                    <a:gd name="T77" fmla="*/ 94 h 130"/>
                    <a:gd name="T78" fmla="*/ 39 w 57"/>
                    <a:gd name="T79" fmla="*/ 89 h 130"/>
                    <a:gd name="T80" fmla="*/ 38 w 57"/>
                    <a:gd name="T81" fmla="*/ 80 h 130"/>
                    <a:gd name="T82" fmla="*/ 32 w 57"/>
                    <a:gd name="T83" fmla="*/ 74 h 130"/>
                    <a:gd name="T84" fmla="*/ 31 w 57"/>
                    <a:gd name="T85" fmla="*/ 72 h 130"/>
                    <a:gd name="T86" fmla="*/ 35 w 57"/>
                    <a:gd name="T87" fmla="*/ 69 h 130"/>
                    <a:gd name="T88" fmla="*/ 36 w 57"/>
                    <a:gd name="T89" fmla="*/ 57 h 130"/>
                    <a:gd name="T90" fmla="*/ 33 w 57"/>
                    <a:gd name="T91" fmla="*/ 53 h 130"/>
                    <a:gd name="T92" fmla="*/ 31 w 57"/>
                    <a:gd name="T93" fmla="*/ 51 h 130"/>
                    <a:gd name="T94" fmla="*/ 35 w 57"/>
                    <a:gd name="T95" fmla="*/ 50 h 130"/>
                    <a:gd name="T96" fmla="*/ 40 w 57"/>
                    <a:gd name="T97" fmla="*/ 51 h 130"/>
                    <a:gd name="T98" fmla="*/ 47 w 57"/>
                    <a:gd name="T99" fmla="*/ 47 h 130"/>
                    <a:gd name="T100" fmla="*/ 46 w 57"/>
                    <a:gd name="T101" fmla="*/ 40 h 130"/>
                    <a:gd name="T102" fmla="*/ 50 w 57"/>
                    <a:gd name="T103" fmla="*/ 33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7" h="130">
                      <a:moveTo>
                        <a:pt x="49" y="31"/>
                      </a:moveTo>
                      <a:cubicBezTo>
                        <a:pt x="52" y="30"/>
                        <a:pt x="54" y="29"/>
                        <a:pt x="55" y="28"/>
                      </a:cubicBezTo>
                      <a:cubicBezTo>
                        <a:pt x="56" y="26"/>
                        <a:pt x="57" y="24"/>
                        <a:pt x="56" y="22"/>
                      </a:cubicBezTo>
                      <a:cubicBezTo>
                        <a:pt x="56" y="18"/>
                        <a:pt x="52" y="18"/>
                        <a:pt x="50" y="17"/>
                      </a:cubicBezTo>
                      <a:cubicBezTo>
                        <a:pt x="49" y="17"/>
                        <a:pt x="49" y="17"/>
                        <a:pt x="48" y="17"/>
                      </a:cubicBezTo>
                      <a:cubicBezTo>
                        <a:pt x="48" y="17"/>
                        <a:pt x="47" y="16"/>
                        <a:pt x="47" y="15"/>
                      </a:cubicBezTo>
                      <a:cubicBezTo>
                        <a:pt x="46" y="14"/>
                        <a:pt x="46" y="14"/>
                        <a:pt x="46" y="13"/>
                      </a:cubicBezTo>
                      <a:cubicBezTo>
                        <a:pt x="45" y="12"/>
                        <a:pt x="44" y="11"/>
                        <a:pt x="43" y="10"/>
                      </a:cubicBezTo>
                      <a:cubicBezTo>
                        <a:pt x="45" y="10"/>
                        <a:pt x="47" y="9"/>
                        <a:pt x="48" y="7"/>
                      </a:cubicBezTo>
                      <a:cubicBezTo>
                        <a:pt x="49" y="6"/>
                        <a:pt x="50" y="4"/>
                        <a:pt x="49" y="2"/>
                      </a:cubicBezTo>
                      <a:cubicBezTo>
                        <a:pt x="49" y="1"/>
                        <a:pt x="49" y="1"/>
                        <a:pt x="49" y="1"/>
                      </a:cubicBezTo>
                      <a:cubicBezTo>
                        <a:pt x="47" y="0"/>
                        <a:pt x="47" y="0"/>
                        <a:pt x="47" y="0"/>
                      </a:cubicBezTo>
                      <a:cubicBezTo>
                        <a:pt x="47" y="0"/>
                        <a:pt x="46" y="0"/>
                        <a:pt x="46" y="0"/>
                      </a:cubicBezTo>
                      <a:cubicBezTo>
                        <a:pt x="45" y="0"/>
                        <a:pt x="40" y="0"/>
                        <a:pt x="38" y="3"/>
                      </a:cubicBezTo>
                      <a:cubicBezTo>
                        <a:pt x="37" y="5"/>
                        <a:pt x="37" y="6"/>
                        <a:pt x="38" y="8"/>
                      </a:cubicBezTo>
                      <a:cubicBezTo>
                        <a:pt x="38" y="8"/>
                        <a:pt x="38" y="9"/>
                        <a:pt x="39" y="9"/>
                      </a:cubicBezTo>
                      <a:cubicBezTo>
                        <a:pt x="38" y="9"/>
                        <a:pt x="37" y="9"/>
                        <a:pt x="36" y="9"/>
                      </a:cubicBezTo>
                      <a:cubicBezTo>
                        <a:pt x="33" y="10"/>
                        <a:pt x="32" y="13"/>
                        <a:pt x="31" y="15"/>
                      </a:cubicBezTo>
                      <a:cubicBezTo>
                        <a:pt x="31" y="14"/>
                        <a:pt x="31" y="14"/>
                        <a:pt x="31" y="13"/>
                      </a:cubicBezTo>
                      <a:cubicBezTo>
                        <a:pt x="31" y="13"/>
                        <a:pt x="31" y="13"/>
                        <a:pt x="31" y="13"/>
                      </a:cubicBezTo>
                      <a:cubicBezTo>
                        <a:pt x="32" y="12"/>
                        <a:pt x="34" y="11"/>
                        <a:pt x="34" y="9"/>
                      </a:cubicBezTo>
                      <a:cubicBezTo>
                        <a:pt x="34" y="8"/>
                        <a:pt x="34" y="6"/>
                        <a:pt x="33" y="6"/>
                      </a:cubicBezTo>
                      <a:cubicBezTo>
                        <a:pt x="33" y="5"/>
                        <a:pt x="31" y="4"/>
                        <a:pt x="30" y="4"/>
                      </a:cubicBezTo>
                      <a:cubicBezTo>
                        <a:pt x="29" y="4"/>
                        <a:pt x="29" y="4"/>
                        <a:pt x="28" y="5"/>
                      </a:cubicBezTo>
                      <a:cubicBezTo>
                        <a:pt x="26" y="6"/>
                        <a:pt x="26" y="9"/>
                        <a:pt x="26" y="10"/>
                      </a:cubicBezTo>
                      <a:cubicBezTo>
                        <a:pt x="26" y="10"/>
                        <a:pt x="26" y="10"/>
                        <a:pt x="26" y="10"/>
                      </a:cubicBezTo>
                      <a:cubicBezTo>
                        <a:pt x="23" y="11"/>
                        <a:pt x="22" y="13"/>
                        <a:pt x="22" y="15"/>
                      </a:cubicBezTo>
                      <a:cubicBezTo>
                        <a:pt x="22" y="15"/>
                        <a:pt x="21" y="16"/>
                        <a:pt x="21" y="16"/>
                      </a:cubicBezTo>
                      <a:cubicBezTo>
                        <a:pt x="21" y="15"/>
                        <a:pt x="19" y="14"/>
                        <a:pt x="17" y="14"/>
                      </a:cubicBezTo>
                      <a:cubicBezTo>
                        <a:pt x="16" y="14"/>
                        <a:pt x="15" y="14"/>
                        <a:pt x="14" y="14"/>
                      </a:cubicBezTo>
                      <a:cubicBezTo>
                        <a:pt x="14" y="14"/>
                        <a:pt x="13" y="15"/>
                        <a:pt x="13" y="15"/>
                      </a:cubicBezTo>
                      <a:cubicBezTo>
                        <a:pt x="9" y="15"/>
                        <a:pt x="8" y="16"/>
                        <a:pt x="6" y="19"/>
                      </a:cubicBezTo>
                      <a:cubicBezTo>
                        <a:pt x="6" y="19"/>
                        <a:pt x="6" y="20"/>
                        <a:pt x="6" y="20"/>
                      </a:cubicBezTo>
                      <a:cubicBezTo>
                        <a:pt x="5" y="21"/>
                        <a:pt x="5" y="21"/>
                        <a:pt x="5" y="22"/>
                      </a:cubicBezTo>
                      <a:cubicBezTo>
                        <a:pt x="3" y="26"/>
                        <a:pt x="0" y="32"/>
                        <a:pt x="5" y="37"/>
                      </a:cubicBezTo>
                      <a:cubicBezTo>
                        <a:pt x="8" y="39"/>
                        <a:pt x="11" y="39"/>
                        <a:pt x="14" y="39"/>
                      </a:cubicBezTo>
                      <a:cubicBezTo>
                        <a:pt x="15" y="39"/>
                        <a:pt x="17" y="41"/>
                        <a:pt x="18" y="42"/>
                      </a:cubicBezTo>
                      <a:cubicBezTo>
                        <a:pt x="19" y="44"/>
                        <a:pt x="19" y="44"/>
                        <a:pt x="19" y="44"/>
                      </a:cubicBezTo>
                      <a:cubicBezTo>
                        <a:pt x="20" y="46"/>
                        <a:pt x="21" y="46"/>
                        <a:pt x="23" y="47"/>
                      </a:cubicBezTo>
                      <a:cubicBezTo>
                        <a:pt x="24" y="47"/>
                        <a:pt x="24" y="47"/>
                        <a:pt x="24" y="47"/>
                      </a:cubicBezTo>
                      <a:cubicBezTo>
                        <a:pt x="24" y="47"/>
                        <a:pt x="24" y="47"/>
                        <a:pt x="24" y="47"/>
                      </a:cubicBezTo>
                      <a:cubicBezTo>
                        <a:pt x="24" y="47"/>
                        <a:pt x="24" y="47"/>
                        <a:pt x="24" y="47"/>
                      </a:cubicBezTo>
                      <a:cubicBezTo>
                        <a:pt x="21" y="47"/>
                        <a:pt x="17" y="49"/>
                        <a:pt x="15" y="51"/>
                      </a:cubicBezTo>
                      <a:cubicBezTo>
                        <a:pt x="13" y="54"/>
                        <a:pt x="12" y="57"/>
                        <a:pt x="12" y="59"/>
                      </a:cubicBezTo>
                      <a:cubicBezTo>
                        <a:pt x="13" y="63"/>
                        <a:pt x="16" y="65"/>
                        <a:pt x="18" y="66"/>
                      </a:cubicBezTo>
                      <a:cubicBezTo>
                        <a:pt x="17" y="66"/>
                        <a:pt x="16" y="67"/>
                        <a:pt x="16" y="68"/>
                      </a:cubicBezTo>
                      <a:cubicBezTo>
                        <a:pt x="16" y="69"/>
                        <a:pt x="16" y="69"/>
                        <a:pt x="16" y="69"/>
                      </a:cubicBezTo>
                      <a:cubicBezTo>
                        <a:pt x="16" y="69"/>
                        <a:pt x="16" y="69"/>
                        <a:pt x="16" y="69"/>
                      </a:cubicBezTo>
                      <a:cubicBezTo>
                        <a:pt x="15" y="69"/>
                        <a:pt x="13" y="69"/>
                        <a:pt x="13" y="70"/>
                      </a:cubicBezTo>
                      <a:cubicBezTo>
                        <a:pt x="11" y="72"/>
                        <a:pt x="12" y="75"/>
                        <a:pt x="13" y="77"/>
                      </a:cubicBezTo>
                      <a:cubicBezTo>
                        <a:pt x="13" y="77"/>
                        <a:pt x="13" y="77"/>
                        <a:pt x="13" y="77"/>
                      </a:cubicBezTo>
                      <a:cubicBezTo>
                        <a:pt x="14" y="80"/>
                        <a:pt x="14" y="82"/>
                        <a:pt x="14" y="84"/>
                      </a:cubicBezTo>
                      <a:cubicBezTo>
                        <a:pt x="14" y="85"/>
                        <a:pt x="13" y="86"/>
                        <a:pt x="12" y="87"/>
                      </a:cubicBezTo>
                      <a:cubicBezTo>
                        <a:pt x="12" y="88"/>
                        <a:pt x="11" y="89"/>
                        <a:pt x="11" y="90"/>
                      </a:cubicBezTo>
                      <a:cubicBezTo>
                        <a:pt x="11" y="92"/>
                        <a:pt x="11" y="93"/>
                        <a:pt x="11" y="94"/>
                      </a:cubicBezTo>
                      <a:cubicBezTo>
                        <a:pt x="11" y="94"/>
                        <a:pt x="11" y="95"/>
                        <a:pt x="11" y="95"/>
                      </a:cubicBezTo>
                      <a:cubicBezTo>
                        <a:pt x="11" y="95"/>
                        <a:pt x="10" y="96"/>
                        <a:pt x="10" y="96"/>
                      </a:cubicBezTo>
                      <a:cubicBezTo>
                        <a:pt x="9" y="97"/>
                        <a:pt x="9" y="98"/>
                        <a:pt x="8" y="99"/>
                      </a:cubicBezTo>
                      <a:cubicBezTo>
                        <a:pt x="8" y="101"/>
                        <a:pt x="9" y="105"/>
                        <a:pt x="9" y="107"/>
                      </a:cubicBezTo>
                      <a:cubicBezTo>
                        <a:pt x="9" y="108"/>
                        <a:pt x="9" y="108"/>
                        <a:pt x="9" y="109"/>
                      </a:cubicBezTo>
                      <a:cubicBezTo>
                        <a:pt x="10" y="111"/>
                        <a:pt x="11" y="113"/>
                        <a:pt x="12" y="115"/>
                      </a:cubicBezTo>
                      <a:cubicBezTo>
                        <a:pt x="12" y="116"/>
                        <a:pt x="12" y="117"/>
                        <a:pt x="13" y="117"/>
                      </a:cubicBezTo>
                      <a:cubicBezTo>
                        <a:pt x="13" y="118"/>
                        <a:pt x="13" y="119"/>
                        <a:pt x="13" y="121"/>
                      </a:cubicBezTo>
                      <a:cubicBezTo>
                        <a:pt x="14" y="122"/>
                        <a:pt x="14" y="123"/>
                        <a:pt x="14" y="125"/>
                      </a:cubicBezTo>
                      <a:cubicBezTo>
                        <a:pt x="16" y="128"/>
                        <a:pt x="18" y="129"/>
                        <a:pt x="21" y="129"/>
                      </a:cubicBezTo>
                      <a:cubicBezTo>
                        <a:pt x="21" y="129"/>
                        <a:pt x="22" y="129"/>
                        <a:pt x="23" y="129"/>
                      </a:cubicBezTo>
                      <a:cubicBezTo>
                        <a:pt x="23" y="129"/>
                        <a:pt x="24" y="130"/>
                        <a:pt x="25" y="130"/>
                      </a:cubicBezTo>
                      <a:cubicBezTo>
                        <a:pt x="26" y="130"/>
                        <a:pt x="28" y="130"/>
                        <a:pt x="29" y="130"/>
                      </a:cubicBezTo>
                      <a:cubicBezTo>
                        <a:pt x="30" y="130"/>
                        <a:pt x="30" y="130"/>
                        <a:pt x="30" y="130"/>
                      </a:cubicBezTo>
                      <a:cubicBezTo>
                        <a:pt x="32" y="130"/>
                        <a:pt x="34" y="129"/>
                        <a:pt x="35" y="127"/>
                      </a:cubicBezTo>
                      <a:cubicBezTo>
                        <a:pt x="36" y="125"/>
                        <a:pt x="36" y="122"/>
                        <a:pt x="34" y="120"/>
                      </a:cubicBezTo>
                      <a:cubicBezTo>
                        <a:pt x="33" y="118"/>
                        <a:pt x="32" y="118"/>
                        <a:pt x="30" y="117"/>
                      </a:cubicBezTo>
                      <a:cubicBezTo>
                        <a:pt x="33" y="115"/>
                        <a:pt x="33" y="113"/>
                        <a:pt x="33" y="110"/>
                      </a:cubicBezTo>
                      <a:cubicBezTo>
                        <a:pt x="33" y="109"/>
                        <a:pt x="33" y="109"/>
                        <a:pt x="33" y="109"/>
                      </a:cubicBezTo>
                      <a:cubicBezTo>
                        <a:pt x="33" y="107"/>
                        <a:pt x="34" y="105"/>
                        <a:pt x="32" y="103"/>
                      </a:cubicBezTo>
                      <a:cubicBezTo>
                        <a:pt x="34" y="102"/>
                        <a:pt x="35" y="100"/>
                        <a:pt x="35" y="98"/>
                      </a:cubicBezTo>
                      <a:cubicBezTo>
                        <a:pt x="35" y="97"/>
                        <a:pt x="35" y="96"/>
                        <a:pt x="35" y="95"/>
                      </a:cubicBezTo>
                      <a:cubicBezTo>
                        <a:pt x="35" y="95"/>
                        <a:pt x="35" y="95"/>
                        <a:pt x="35" y="94"/>
                      </a:cubicBezTo>
                      <a:cubicBezTo>
                        <a:pt x="35" y="94"/>
                        <a:pt x="36" y="94"/>
                        <a:pt x="36" y="94"/>
                      </a:cubicBezTo>
                      <a:cubicBezTo>
                        <a:pt x="37" y="93"/>
                        <a:pt x="39" y="92"/>
                        <a:pt x="39" y="89"/>
                      </a:cubicBezTo>
                      <a:cubicBezTo>
                        <a:pt x="39" y="86"/>
                        <a:pt x="38" y="84"/>
                        <a:pt x="36" y="83"/>
                      </a:cubicBezTo>
                      <a:cubicBezTo>
                        <a:pt x="37" y="82"/>
                        <a:pt x="37" y="81"/>
                        <a:pt x="38" y="80"/>
                      </a:cubicBezTo>
                      <a:cubicBezTo>
                        <a:pt x="38" y="77"/>
                        <a:pt x="35" y="76"/>
                        <a:pt x="33" y="75"/>
                      </a:cubicBezTo>
                      <a:cubicBezTo>
                        <a:pt x="33" y="74"/>
                        <a:pt x="32" y="74"/>
                        <a:pt x="32" y="74"/>
                      </a:cubicBezTo>
                      <a:cubicBezTo>
                        <a:pt x="32" y="74"/>
                        <a:pt x="32" y="73"/>
                        <a:pt x="31" y="73"/>
                      </a:cubicBezTo>
                      <a:cubicBezTo>
                        <a:pt x="31" y="73"/>
                        <a:pt x="31" y="73"/>
                        <a:pt x="31" y="72"/>
                      </a:cubicBezTo>
                      <a:cubicBezTo>
                        <a:pt x="32" y="72"/>
                        <a:pt x="33" y="71"/>
                        <a:pt x="34" y="70"/>
                      </a:cubicBezTo>
                      <a:cubicBezTo>
                        <a:pt x="34" y="70"/>
                        <a:pt x="35" y="70"/>
                        <a:pt x="35" y="69"/>
                      </a:cubicBezTo>
                      <a:cubicBezTo>
                        <a:pt x="37" y="67"/>
                        <a:pt x="39" y="66"/>
                        <a:pt x="39" y="63"/>
                      </a:cubicBezTo>
                      <a:cubicBezTo>
                        <a:pt x="39" y="61"/>
                        <a:pt x="38" y="59"/>
                        <a:pt x="36" y="57"/>
                      </a:cubicBezTo>
                      <a:cubicBezTo>
                        <a:pt x="36" y="57"/>
                        <a:pt x="36" y="57"/>
                        <a:pt x="36" y="57"/>
                      </a:cubicBezTo>
                      <a:cubicBezTo>
                        <a:pt x="34" y="56"/>
                        <a:pt x="33" y="55"/>
                        <a:pt x="33" y="53"/>
                      </a:cubicBezTo>
                      <a:cubicBezTo>
                        <a:pt x="32" y="53"/>
                        <a:pt x="32" y="53"/>
                        <a:pt x="32" y="53"/>
                      </a:cubicBezTo>
                      <a:cubicBezTo>
                        <a:pt x="32" y="52"/>
                        <a:pt x="31" y="51"/>
                        <a:pt x="31" y="51"/>
                      </a:cubicBezTo>
                      <a:cubicBezTo>
                        <a:pt x="32" y="51"/>
                        <a:pt x="33" y="50"/>
                        <a:pt x="33" y="50"/>
                      </a:cubicBezTo>
                      <a:cubicBezTo>
                        <a:pt x="34" y="50"/>
                        <a:pt x="35" y="50"/>
                        <a:pt x="35" y="50"/>
                      </a:cubicBezTo>
                      <a:cubicBezTo>
                        <a:pt x="35" y="50"/>
                        <a:pt x="36" y="50"/>
                        <a:pt x="37" y="50"/>
                      </a:cubicBezTo>
                      <a:cubicBezTo>
                        <a:pt x="38" y="50"/>
                        <a:pt x="39" y="51"/>
                        <a:pt x="40" y="51"/>
                      </a:cubicBezTo>
                      <a:cubicBezTo>
                        <a:pt x="41" y="51"/>
                        <a:pt x="41" y="51"/>
                        <a:pt x="42" y="50"/>
                      </a:cubicBezTo>
                      <a:cubicBezTo>
                        <a:pt x="44" y="50"/>
                        <a:pt x="46" y="49"/>
                        <a:pt x="47" y="47"/>
                      </a:cubicBezTo>
                      <a:cubicBezTo>
                        <a:pt x="48" y="45"/>
                        <a:pt x="48" y="44"/>
                        <a:pt x="48" y="42"/>
                      </a:cubicBezTo>
                      <a:cubicBezTo>
                        <a:pt x="47" y="41"/>
                        <a:pt x="47" y="40"/>
                        <a:pt x="46" y="40"/>
                      </a:cubicBezTo>
                      <a:cubicBezTo>
                        <a:pt x="47" y="39"/>
                        <a:pt x="48" y="38"/>
                        <a:pt x="49" y="37"/>
                      </a:cubicBezTo>
                      <a:cubicBezTo>
                        <a:pt x="50" y="35"/>
                        <a:pt x="51" y="34"/>
                        <a:pt x="50" y="33"/>
                      </a:cubicBezTo>
                      <a:cubicBezTo>
                        <a:pt x="50" y="32"/>
                        <a:pt x="50" y="31"/>
                        <a:pt x="49" y="31"/>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28"/>
                <p:cNvSpPr>
                  <a:spLocks/>
                </p:cNvSpPr>
                <p:nvPr/>
              </p:nvSpPr>
              <p:spPr bwMode="auto">
                <a:xfrm>
                  <a:off x="-707771" y="1613254"/>
                  <a:ext cx="26911" cy="16080"/>
                </a:xfrm>
                <a:custGeom>
                  <a:avLst/>
                  <a:gdLst>
                    <a:gd name="T0" fmla="*/ 8 w 14"/>
                    <a:gd name="T1" fmla="*/ 9 h 9"/>
                    <a:gd name="T2" fmla="*/ 13 w 14"/>
                    <a:gd name="T3" fmla="*/ 7 h 9"/>
                    <a:gd name="T4" fmla="*/ 14 w 14"/>
                    <a:gd name="T5" fmla="*/ 4 h 9"/>
                    <a:gd name="T6" fmla="*/ 8 w 14"/>
                    <a:gd name="T7" fmla="*/ 0 h 9"/>
                    <a:gd name="T8" fmla="*/ 6 w 14"/>
                    <a:gd name="T9" fmla="*/ 0 h 9"/>
                    <a:gd name="T10" fmla="*/ 1 w 14"/>
                    <a:gd name="T11" fmla="*/ 2 h 9"/>
                    <a:gd name="T12" fmla="*/ 1 w 14"/>
                    <a:gd name="T13" fmla="*/ 6 h 9"/>
                    <a:gd name="T14" fmla="*/ 8 w 14"/>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9">
                      <a:moveTo>
                        <a:pt x="8" y="9"/>
                      </a:moveTo>
                      <a:cubicBezTo>
                        <a:pt x="9" y="9"/>
                        <a:pt x="12" y="9"/>
                        <a:pt x="13" y="7"/>
                      </a:cubicBezTo>
                      <a:cubicBezTo>
                        <a:pt x="14" y="6"/>
                        <a:pt x="14" y="5"/>
                        <a:pt x="14" y="4"/>
                      </a:cubicBezTo>
                      <a:cubicBezTo>
                        <a:pt x="14" y="3"/>
                        <a:pt x="13" y="0"/>
                        <a:pt x="8" y="0"/>
                      </a:cubicBezTo>
                      <a:cubicBezTo>
                        <a:pt x="7" y="0"/>
                        <a:pt x="6" y="0"/>
                        <a:pt x="6" y="0"/>
                      </a:cubicBezTo>
                      <a:cubicBezTo>
                        <a:pt x="3" y="1"/>
                        <a:pt x="2" y="1"/>
                        <a:pt x="1" y="2"/>
                      </a:cubicBezTo>
                      <a:cubicBezTo>
                        <a:pt x="0" y="4"/>
                        <a:pt x="0" y="5"/>
                        <a:pt x="1" y="6"/>
                      </a:cubicBezTo>
                      <a:cubicBezTo>
                        <a:pt x="2" y="9"/>
                        <a:pt x="7" y="9"/>
                        <a:pt x="8" y="9"/>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29"/>
                <p:cNvSpPr>
                  <a:spLocks noEditPoints="1"/>
                </p:cNvSpPr>
                <p:nvPr/>
              </p:nvSpPr>
              <p:spPr bwMode="auto">
                <a:xfrm>
                  <a:off x="-680860" y="1366699"/>
                  <a:ext cx="212845" cy="277182"/>
                </a:xfrm>
                <a:custGeom>
                  <a:avLst/>
                  <a:gdLst>
                    <a:gd name="T0" fmla="*/ 5 w 112"/>
                    <a:gd name="T1" fmla="*/ 102 h 155"/>
                    <a:gd name="T2" fmla="*/ 23 w 112"/>
                    <a:gd name="T3" fmla="*/ 111 h 155"/>
                    <a:gd name="T4" fmla="*/ 30 w 112"/>
                    <a:gd name="T5" fmla="*/ 115 h 155"/>
                    <a:gd name="T6" fmla="*/ 20 w 112"/>
                    <a:gd name="T7" fmla="*/ 119 h 155"/>
                    <a:gd name="T8" fmla="*/ 9 w 112"/>
                    <a:gd name="T9" fmla="*/ 119 h 155"/>
                    <a:gd name="T10" fmla="*/ 20 w 112"/>
                    <a:gd name="T11" fmla="*/ 120 h 155"/>
                    <a:gd name="T12" fmla="*/ 20 w 112"/>
                    <a:gd name="T13" fmla="*/ 123 h 155"/>
                    <a:gd name="T14" fmla="*/ 16 w 112"/>
                    <a:gd name="T15" fmla="*/ 125 h 155"/>
                    <a:gd name="T16" fmla="*/ 12 w 112"/>
                    <a:gd name="T17" fmla="*/ 130 h 155"/>
                    <a:gd name="T18" fmla="*/ 10 w 112"/>
                    <a:gd name="T19" fmla="*/ 145 h 155"/>
                    <a:gd name="T20" fmla="*/ 18 w 112"/>
                    <a:gd name="T21" fmla="*/ 153 h 155"/>
                    <a:gd name="T22" fmla="*/ 20 w 112"/>
                    <a:gd name="T23" fmla="*/ 152 h 155"/>
                    <a:gd name="T24" fmla="*/ 20 w 112"/>
                    <a:gd name="T25" fmla="*/ 152 h 155"/>
                    <a:gd name="T26" fmla="*/ 26 w 112"/>
                    <a:gd name="T27" fmla="*/ 151 h 155"/>
                    <a:gd name="T28" fmla="*/ 30 w 112"/>
                    <a:gd name="T29" fmla="*/ 147 h 155"/>
                    <a:gd name="T30" fmla="*/ 47 w 112"/>
                    <a:gd name="T31" fmla="*/ 132 h 155"/>
                    <a:gd name="T32" fmla="*/ 46 w 112"/>
                    <a:gd name="T33" fmla="*/ 125 h 155"/>
                    <a:gd name="T34" fmla="*/ 55 w 112"/>
                    <a:gd name="T35" fmla="*/ 117 h 155"/>
                    <a:gd name="T36" fmla="*/ 75 w 112"/>
                    <a:gd name="T37" fmla="*/ 114 h 155"/>
                    <a:gd name="T38" fmla="*/ 86 w 112"/>
                    <a:gd name="T39" fmla="*/ 93 h 155"/>
                    <a:gd name="T40" fmla="*/ 84 w 112"/>
                    <a:gd name="T41" fmla="*/ 79 h 155"/>
                    <a:gd name="T42" fmla="*/ 88 w 112"/>
                    <a:gd name="T43" fmla="*/ 64 h 155"/>
                    <a:gd name="T44" fmla="*/ 98 w 112"/>
                    <a:gd name="T45" fmla="*/ 67 h 155"/>
                    <a:gd name="T46" fmla="*/ 107 w 112"/>
                    <a:gd name="T47" fmla="*/ 48 h 155"/>
                    <a:gd name="T48" fmla="*/ 94 w 112"/>
                    <a:gd name="T49" fmla="*/ 56 h 155"/>
                    <a:gd name="T50" fmla="*/ 97 w 112"/>
                    <a:gd name="T51" fmla="*/ 47 h 155"/>
                    <a:gd name="T52" fmla="*/ 107 w 112"/>
                    <a:gd name="T53" fmla="*/ 31 h 155"/>
                    <a:gd name="T54" fmla="*/ 108 w 112"/>
                    <a:gd name="T55" fmla="*/ 20 h 155"/>
                    <a:gd name="T56" fmla="*/ 93 w 112"/>
                    <a:gd name="T57" fmla="*/ 1 h 155"/>
                    <a:gd name="T58" fmla="*/ 72 w 112"/>
                    <a:gd name="T59" fmla="*/ 18 h 155"/>
                    <a:gd name="T60" fmla="*/ 65 w 112"/>
                    <a:gd name="T61" fmla="*/ 25 h 155"/>
                    <a:gd name="T62" fmla="*/ 42 w 112"/>
                    <a:gd name="T63" fmla="*/ 34 h 155"/>
                    <a:gd name="T64" fmla="*/ 39 w 112"/>
                    <a:gd name="T65" fmla="*/ 51 h 155"/>
                    <a:gd name="T66" fmla="*/ 31 w 112"/>
                    <a:gd name="T67" fmla="*/ 47 h 155"/>
                    <a:gd name="T68" fmla="*/ 34 w 112"/>
                    <a:gd name="T69" fmla="*/ 58 h 155"/>
                    <a:gd name="T70" fmla="*/ 31 w 112"/>
                    <a:gd name="T71" fmla="*/ 61 h 155"/>
                    <a:gd name="T72" fmla="*/ 28 w 112"/>
                    <a:gd name="T73" fmla="*/ 54 h 155"/>
                    <a:gd name="T74" fmla="*/ 22 w 112"/>
                    <a:gd name="T75" fmla="*/ 53 h 155"/>
                    <a:gd name="T76" fmla="*/ 13 w 112"/>
                    <a:gd name="T77" fmla="*/ 52 h 155"/>
                    <a:gd name="T78" fmla="*/ 12 w 112"/>
                    <a:gd name="T79" fmla="*/ 61 h 155"/>
                    <a:gd name="T80" fmla="*/ 7 w 112"/>
                    <a:gd name="T81" fmla="*/ 63 h 155"/>
                    <a:gd name="T82" fmla="*/ 6 w 112"/>
                    <a:gd name="T83" fmla="*/ 69 h 155"/>
                    <a:gd name="T84" fmla="*/ 14 w 112"/>
                    <a:gd name="T85" fmla="*/ 92 h 155"/>
                    <a:gd name="T86" fmla="*/ 11 w 112"/>
                    <a:gd name="T87" fmla="*/ 93 h 155"/>
                    <a:gd name="T88" fmla="*/ 2 w 112"/>
                    <a:gd name="T89" fmla="*/ 97 h 155"/>
                    <a:gd name="T90" fmla="*/ 43 w 112"/>
                    <a:gd name="T91" fmla="*/ 57 h 155"/>
                    <a:gd name="T92" fmla="*/ 42 w 112"/>
                    <a:gd name="T93" fmla="*/ 5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2" h="155">
                      <a:moveTo>
                        <a:pt x="6" y="99"/>
                      </a:moveTo>
                      <a:cubicBezTo>
                        <a:pt x="6" y="99"/>
                        <a:pt x="6" y="99"/>
                        <a:pt x="6" y="99"/>
                      </a:cubicBezTo>
                      <a:cubicBezTo>
                        <a:pt x="6" y="100"/>
                        <a:pt x="5" y="101"/>
                        <a:pt x="5" y="102"/>
                      </a:cubicBezTo>
                      <a:cubicBezTo>
                        <a:pt x="6" y="107"/>
                        <a:pt x="12" y="108"/>
                        <a:pt x="14" y="109"/>
                      </a:cubicBezTo>
                      <a:cubicBezTo>
                        <a:pt x="15" y="109"/>
                        <a:pt x="15" y="109"/>
                        <a:pt x="15" y="109"/>
                      </a:cubicBezTo>
                      <a:cubicBezTo>
                        <a:pt x="18" y="109"/>
                        <a:pt x="20" y="110"/>
                        <a:pt x="23" y="111"/>
                      </a:cubicBezTo>
                      <a:cubicBezTo>
                        <a:pt x="26" y="113"/>
                        <a:pt x="28" y="114"/>
                        <a:pt x="31" y="114"/>
                      </a:cubicBezTo>
                      <a:cubicBezTo>
                        <a:pt x="31" y="114"/>
                        <a:pt x="31" y="115"/>
                        <a:pt x="31" y="115"/>
                      </a:cubicBezTo>
                      <a:cubicBezTo>
                        <a:pt x="31" y="115"/>
                        <a:pt x="30" y="115"/>
                        <a:pt x="30" y="115"/>
                      </a:cubicBezTo>
                      <a:cubicBezTo>
                        <a:pt x="30" y="115"/>
                        <a:pt x="29" y="115"/>
                        <a:pt x="28" y="115"/>
                      </a:cubicBezTo>
                      <a:cubicBezTo>
                        <a:pt x="25" y="115"/>
                        <a:pt x="23" y="116"/>
                        <a:pt x="22" y="117"/>
                      </a:cubicBezTo>
                      <a:cubicBezTo>
                        <a:pt x="21" y="117"/>
                        <a:pt x="21" y="118"/>
                        <a:pt x="20" y="119"/>
                      </a:cubicBezTo>
                      <a:cubicBezTo>
                        <a:pt x="21" y="116"/>
                        <a:pt x="20" y="115"/>
                        <a:pt x="19" y="114"/>
                      </a:cubicBezTo>
                      <a:cubicBezTo>
                        <a:pt x="18" y="113"/>
                        <a:pt x="17" y="112"/>
                        <a:pt x="16" y="112"/>
                      </a:cubicBezTo>
                      <a:cubicBezTo>
                        <a:pt x="13" y="112"/>
                        <a:pt x="9" y="115"/>
                        <a:pt x="9" y="119"/>
                      </a:cubicBezTo>
                      <a:cubicBezTo>
                        <a:pt x="9" y="121"/>
                        <a:pt x="10" y="122"/>
                        <a:pt x="10" y="123"/>
                      </a:cubicBezTo>
                      <a:cubicBezTo>
                        <a:pt x="11" y="124"/>
                        <a:pt x="12" y="125"/>
                        <a:pt x="14" y="125"/>
                      </a:cubicBezTo>
                      <a:cubicBezTo>
                        <a:pt x="16" y="125"/>
                        <a:pt x="19" y="123"/>
                        <a:pt x="20" y="120"/>
                      </a:cubicBezTo>
                      <a:cubicBezTo>
                        <a:pt x="20" y="121"/>
                        <a:pt x="20" y="121"/>
                        <a:pt x="20" y="122"/>
                      </a:cubicBezTo>
                      <a:cubicBezTo>
                        <a:pt x="20" y="122"/>
                        <a:pt x="20" y="123"/>
                        <a:pt x="20" y="123"/>
                      </a:cubicBezTo>
                      <a:cubicBezTo>
                        <a:pt x="20" y="123"/>
                        <a:pt x="20" y="123"/>
                        <a:pt x="20" y="123"/>
                      </a:cubicBezTo>
                      <a:cubicBezTo>
                        <a:pt x="20" y="123"/>
                        <a:pt x="20" y="123"/>
                        <a:pt x="19" y="123"/>
                      </a:cubicBezTo>
                      <a:cubicBezTo>
                        <a:pt x="19" y="124"/>
                        <a:pt x="19" y="124"/>
                        <a:pt x="18" y="124"/>
                      </a:cubicBezTo>
                      <a:cubicBezTo>
                        <a:pt x="17" y="124"/>
                        <a:pt x="16" y="125"/>
                        <a:pt x="16" y="125"/>
                      </a:cubicBezTo>
                      <a:cubicBezTo>
                        <a:pt x="15" y="126"/>
                        <a:pt x="14" y="127"/>
                        <a:pt x="14" y="128"/>
                      </a:cubicBezTo>
                      <a:cubicBezTo>
                        <a:pt x="13" y="128"/>
                        <a:pt x="13" y="129"/>
                        <a:pt x="13" y="129"/>
                      </a:cubicBezTo>
                      <a:cubicBezTo>
                        <a:pt x="13" y="129"/>
                        <a:pt x="12" y="129"/>
                        <a:pt x="12" y="130"/>
                      </a:cubicBezTo>
                      <a:cubicBezTo>
                        <a:pt x="11" y="130"/>
                        <a:pt x="11" y="130"/>
                        <a:pt x="10" y="130"/>
                      </a:cubicBezTo>
                      <a:cubicBezTo>
                        <a:pt x="7" y="132"/>
                        <a:pt x="6" y="134"/>
                        <a:pt x="6" y="136"/>
                      </a:cubicBezTo>
                      <a:cubicBezTo>
                        <a:pt x="6" y="139"/>
                        <a:pt x="7" y="142"/>
                        <a:pt x="10" y="145"/>
                      </a:cubicBezTo>
                      <a:cubicBezTo>
                        <a:pt x="11" y="146"/>
                        <a:pt x="12" y="146"/>
                        <a:pt x="13" y="147"/>
                      </a:cubicBezTo>
                      <a:cubicBezTo>
                        <a:pt x="14" y="148"/>
                        <a:pt x="15" y="149"/>
                        <a:pt x="15" y="149"/>
                      </a:cubicBezTo>
                      <a:cubicBezTo>
                        <a:pt x="16" y="150"/>
                        <a:pt x="18" y="152"/>
                        <a:pt x="18" y="153"/>
                      </a:cubicBezTo>
                      <a:cubicBezTo>
                        <a:pt x="18" y="153"/>
                        <a:pt x="18" y="152"/>
                        <a:pt x="18" y="151"/>
                      </a:cubicBezTo>
                      <a:cubicBezTo>
                        <a:pt x="20" y="152"/>
                        <a:pt x="20" y="152"/>
                        <a:pt x="20" y="152"/>
                      </a:cubicBezTo>
                      <a:cubicBezTo>
                        <a:pt x="20" y="152"/>
                        <a:pt x="20" y="152"/>
                        <a:pt x="20" y="152"/>
                      </a:cubicBezTo>
                      <a:cubicBezTo>
                        <a:pt x="20" y="152"/>
                        <a:pt x="20" y="152"/>
                        <a:pt x="20" y="152"/>
                      </a:cubicBezTo>
                      <a:cubicBezTo>
                        <a:pt x="20" y="152"/>
                        <a:pt x="20" y="152"/>
                        <a:pt x="20" y="152"/>
                      </a:cubicBezTo>
                      <a:cubicBezTo>
                        <a:pt x="20" y="152"/>
                        <a:pt x="20" y="152"/>
                        <a:pt x="20" y="152"/>
                      </a:cubicBezTo>
                      <a:cubicBezTo>
                        <a:pt x="20" y="152"/>
                        <a:pt x="20" y="152"/>
                        <a:pt x="20" y="152"/>
                      </a:cubicBezTo>
                      <a:cubicBezTo>
                        <a:pt x="21" y="155"/>
                        <a:pt x="21" y="155"/>
                        <a:pt x="21" y="155"/>
                      </a:cubicBezTo>
                      <a:cubicBezTo>
                        <a:pt x="23" y="155"/>
                        <a:pt x="25" y="152"/>
                        <a:pt x="26" y="151"/>
                      </a:cubicBezTo>
                      <a:cubicBezTo>
                        <a:pt x="26" y="150"/>
                        <a:pt x="26" y="150"/>
                        <a:pt x="26" y="150"/>
                      </a:cubicBezTo>
                      <a:cubicBezTo>
                        <a:pt x="27" y="149"/>
                        <a:pt x="27" y="149"/>
                        <a:pt x="28" y="148"/>
                      </a:cubicBezTo>
                      <a:cubicBezTo>
                        <a:pt x="29" y="148"/>
                        <a:pt x="29" y="147"/>
                        <a:pt x="30" y="147"/>
                      </a:cubicBezTo>
                      <a:cubicBezTo>
                        <a:pt x="30" y="146"/>
                        <a:pt x="31" y="146"/>
                        <a:pt x="31" y="146"/>
                      </a:cubicBezTo>
                      <a:cubicBezTo>
                        <a:pt x="34" y="144"/>
                        <a:pt x="37" y="142"/>
                        <a:pt x="38" y="139"/>
                      </a:cubicBezTo>
                      <a:cubicBezTo>
                        <a:pt x="41" y="138"/>
                        <a:pt x="46" y="136"/>
                        <a:pt x="47" y="132"/>
                      </a:cubicBezTo>
                      <a:cubicBezTo>
                        <a:pt x="47" y="129"/>
                        <a:pt x="46" y="128"/>
                        <a:pt x="45" y="126"/>
                      </a:cubicBezTo>
                      <a:cubicBezTo>
                        <a:pt x="45" y="126"/>
                        <a:pt x="45" y="125"/>
                        <a:pt x="45" y="125"/>
                      </a:cubicBezTo>
                      <a:cubicBezTo>
                        <a:pt x="45" y="125"/>
                        <a:pt x="45" y="125"/>
                        <a:pt x="46" y="125"/>
                      </a:cubicBezTo>
                      <a:cubicBezTo>
                        <a:pt x="47" y="126"/>
                        <a:pt x="48" y="126"/>
                        <a:pt x="49" y="126"/>
                      </a:cubicBezTo>
                      <a:cubicBezTo>
                        <a:pt x="51" y="126"/>
                        <a:pt x="52" y="126"/>
                        <a:pt x="53" y="125"/>
                      </a:cubicBezTo>
                      <a:cubicBezTo>
                        <a:pt x="55" y="123"/>
                        <a:pt x="56" y="120"/>
                        <a:pt x="55" y="117"/>
                      </a:cubicBezTo>
                      <a:cubicBezTo>
                        <a:pt x="56" y="117"/>
                        <a:pt x="57" y="118"/>
                        <a:pt x="58" y="118"/>
                      </a:cubicBezTo>
                      <a:cubicBezTo>
                        <a:pt x="59" y="119"/>
                        <a:pt x="61" y="120"/>
                        <a:pt x="63" y="120"/>
                      </a:cubicBezTo>
                      <a:cubicBezTo>
                        <a:pt x="68" y="120"/>
                        <a:pt x="74" y="116"/>
                        <a:pt x="75" y="114"/>
                      </a:cubicBezTo>
                      <a:cubicBezTo>
                        <a:pt x="77" y="111"/>
                        <a:pt x="79" y="108"/>
                        <a:pt x="79" y="104"/>
                      </a:cubicBezTo>
                      <a:cubicBezTo>
                        <a:pt x="80" y="104"/>
                        <a:pt x="81" y="103"/>
                        <a:pt x="82" y="103"/>
                      </a:cubicBezTo>
                      <a:cubicBezTo>
                        <a:pt x="86" y="100"/>
                        <a:pt x="86" y="96"/>
                        <a:pt x="86" y="93"/>
                      </a:cubicBezTo>
                      <a:cubicBezTo>
                        <a:pt x="86" y="92"/>
                        <a:pt x="86" y="91"/>
                        <a:pt x="86" y="90"/>
                      </a:cubicBezTo>
                      <a:cubicBezTo>
                        <a:pt x="87" y="88"/>
                        <a:pt x="87" y="86"/>
                        <a:pt x="86" y="84"/>
                      </a:cubicBezTo>
                      <a:cubicBezTo>
                        <a:pt x="86" y="81"/>
                        <a:pt x="85" y="79"/>
                        <a:pt x="84" y="79"/>
                      </a:cubicBezTo>
                      <a:cubicBezTo>
                        <a:pt x="85" y="78"/>
                        <a:pt x="87" y="76"/>
                        <a:pt x="87" y="74"/>
                      </a:cubicBezTo>
                      <a:cubicBezTo>
                        <a:pt x="88" y="71"/>
                        <a:pt x="88" y="68"/>
                        <a:pt x="88" y="65"/>
                      </a:cubicBezTo>
                      <a:cubicBezTo>
                        <a:pt x="88" y="64"/>
                        <a:pt x="88" y="64"/>
                        <a:pt x="88" y="64"/>
                      </a:cubicBezTo>
                      <a:cubicBezTo>
                        <a:pt x="89" y="64"/>
                        <a:pt x="90" y="65"/>
                        <a:pt x="90" y="65"/>
                      </a:cubicBezTo>
                      <a:cubicBezTo>
                        <a:pt x="92" y="66"/>
                        <a:pt x="94" y="67"/>
                        <a:pt x="97" y="67"/>
                      </a:cubicBezTo>
                      <a:cubicBezTo>
                        <a:pt x="97" y="67"/>
                        <a:pt x="98" y="67"/>
                        <a:pt x="98" y="67"/>
                      </a:cubicBezTo>
                      <a:cubicBezTo>
                        <a:pt x="102" y="67"/>
                        <a:pt x="107" y="64"/>
                        <a:pt x="108" y="60"/>
                      </a:cubicBezTo>
                      <a:cubicBezTo>
                        <a:pt x="111" y="56"/>
                        <a:pt x="112" y="50"/>
                        <a:pt x="109" y="48"/>
                      </a:cubicBezTo>
                      <a:cubicBezTo>
                        <a:pt x="108" y="48"/>
                        <a:pt x="107" y="48"/>
                        <a:pt x="107" y="48"/>
                      </a:cubicBezTo>
                      <a:cubicBezTo>
                        <a:pt x="104" y="48"/>
                        <a:pt x="102" y="51"/>
                        <a:pt x="100" y="53"/>
                      </a:cubicBezTo>
                      <a:cubicBezTo>
                        <a:pt x="100" y="53"/>
                        <a:pt x="100" y="54"/>
                        <a:pt x="99" y="54"/>
                      </a:cubicBezTo>
                      <a:cubicBezTo>
                        <a:pt x="98" y="55"/>
                        <a:pt x="96" y="56"/>
                        <a:pt x="94" y="56"/>
                      </a:cubicBezTo>
                      <a:cubicBezTo>
                        <a:pt x="94" y="56"/>
                        <a:pt x="94" y="56"/>
                        <a:pt x="93" y="56"/>
                      </a:cubicBezTo>
                      <a:cubicBezTo>
                        <a:pt x="92" y="56"/>
                        <a:pt x="92" y="55"/>
                        <a:pt x="92" y="55"/>
                      </a:cubicBezTo>
                      <a:cubicBezTo>
                        <a:pt x="92" y="53"/>
                        <a:pt x="94" y="49"/>
                        <a:pt x="97" y="47"/>
                      </a:cubicBezTo>
                      <a:cubicBezTo>
                        <a:pt x="97" y="47"/>
                        <a:pt x="98" y="47"/>
                        <a:pt x="99" y="46"/>
                      </a:cubicBezTo>
                      <a:cubicBezTo>
                        <a:pt x="101" y="45"/>
                        <a:pt x="103" y="44"/>
                        <a:pt x="105" y="41"/>
                      </a:cubicBezTo>
                      <a:cubicBezTo>
                        <a:pt x="107" y="38"/>
                        <a:pt x="107" y="34"/>
                        <a:pt x="107" y="31"/>
                      </a:cubicBezTo>
                      <a:cubicBezTo>
                        <a:pt x="107" y="30"/>
                        <a:pt x="107" y="30"/>
                        <a:pt x="107" y="30"/>
                      </a:cubicBezTo>
                      <a:cubicBezTo>
                        <a:pt x="107" y="27"/>
                        <a:pt x="107" y="25"/>
                        <a:pt x="107" y="22"/>
                      </a:cubicBezTo>
                      <a:cubicBezTo>
                        <a:pt x="107" y="21"/>
                        <a:pt x="107" y="21"/>
                        <a:pt x="108" y="20"/>
                      </a:cubicBezTo>
                      <a:cubicBezTo>
                        <a:pt x="108" y="18"/>
                        <a:pt x="109" y="16"/>
                        <a:pt x="109" y="13"/>
                      </a:cubicBezTo>
                      <a:cubicBezTo>
                        <a:pt x="108" y="8"/>
                        <a:pt x="104" y="0"/>
                        <a:pt x="98" y="0"/>
                      </a:cubicBezTo>
                      <a:cubicBezTo>
                        <a:pt x="96" y="0"/>
                        <a:pt x="94" y="0"/>
                        <a:pt x="93" y="1"/>
                      </a:cubicBezTo>
                      <a:cubicBezTo>
                        <a:pt x="90" y="3"/>
                        <a:pt x="89" y="5"/>
                        <a:pt x="87" y="7"/>
                      </a:cubicBezTo>
                      <a:cubicBezTo>
                        <a:pt x="86" y="7"/>
                        <a:pt x="85" y="8"/>
                        <a:pt x="84" y="9"/>
                      </a:cubicBezTo>
                      <a:cubicBezTo>
                        <a:pt x="81" y="12"/>
                        <a:pt x="76" y="17"/>
                        <a:pt x="72" y="18"/>
                      </a:cubicBezTo>
                      <a:cubicBezTo>
                        <a:pt x="71" y="19"/>
                        <a:pt x="71" y="19"/>
                        <a:pt x="71" y="19"/>
                      </a:cubicBezTo>
                      <a:cubicBezTo>
                        <a:pt x="70" y="19"/>
                        <a:pt x="69" y="19"/>
                        <a:pt x="68" y="21"/>
                      </a:cubicBezTo>
                      <a:cubicBezTo>
                        <a:pt x="66" y="23"/>
                        <a:pt x="66" y="24"/>
                        <a:pt x="65" y="25"/>
                      </a:cubicBezTo>
                      <a:cubicBezTo>
                        <a:pt x="64" y="27"/>
                        <a:pt x="64" y="28"/>
                        <a:pt x="62" y="29"/>
                      </a:cubicBezTo>
                      <a:cubicBezTo>
                        <a:pt x="60" y="29"/>
                        <a:pt x="58" y="29"/>
                        <a:pt x="56" y="30"/>
                      </a:cubicBezTo>
                      <a:cubicBezTo>
                        <a:pt x="51" y="30"/>
                        <a:pt x="46" y="30"/>
                        <a:pt x="42" y="34"/>
                      </a:cubicBezTo>
                      <a:cubicBezTo>
                        <a:pt x="37" y="41"/>
                        <a:pt x="38" y="48"/>
                        <a:pt x="40" y="52"/>
                      </a:cubicBezTo>
                      <a:cubicBezTo>
                        <a:pt x="40" y="52"/>
                        <a:pt x="40" y="52"/>
                        <a:pt x="39" y="51"/>
                      </a:cubicBezTo>
                      <a:cubicBezTo>
                        <a:pt x="39" y="51"/>
                        <a:pt x="39" y="51"/>
                        <a:pt x="39" y="51"/>
                      </a:cubicBezTo>
                      <a:cubicBezTo>
                        <a:pt x="39" y="50"/>
                        <a:pt x="39" y="50"/>
                        <a:pt x="38" y="49"/>
                      </a:cubicBezTo>
                      <a:cubicBezTo>
                        <a:pt x="38" y="48"/>
                        <a:pt x="35" y="46"/>
                        <a:pt x="33" y="46"/>
                      </a:cubicBezTo>
                      <a:cubicBezTo>
                        <a:pt x="32" y="46"/>
                        <a:pt x="31" y="46"/>
                        <a:pt x="31" y="47"/>
                      </a:cubicBezTo>
                      <a:cubicBezTo>
                        <a:pt x="28" y="49"/>
                        <a:pt x="30" y="54"/>
                        <a:pt x="30" y="54"/>
                      </a:cubicBezTo>
                      <a:cubicBezTo>
                        <a:pt x="31" y="55"/>
                        <a:pt x="32" y="57"/>
                        <a:pt x="33" y="58"/>
                      </a:cubicBezTo>
                      <a:cubicBezTo>
                        <a:pt x="33" y="58"/>
                        <a:pt x="33" y="58"/>
                        <a:pt x="34" y="58"/>
                      </a:cubicBezTo>
                      <a:cubicBezTo>
                        <a:pt x="33" y="60"/>
                        <a:pt x="32" y="62"/>
                        <a:pt x="32" y="63"/>
                      </a:cubicBezTo>
                      <a:cubicBezTo>
                        <a:pt x="32" y="63"/>
                        <a:pt x="32" y="63"/>
                        <a:pt x="32" y="63"/>
                      </a:cubicBezTo>
                      <a:cubicBezTo>
                        <a:pt x="32" y="63"/>
                        <a:pt x="31" y="61"/>
                        <a:pt x="31" y="61"/>
                      </a:cubicBezTo>
                      <a:cubicBezTo>
                        <a:pt x="31" y="61"/>
                        <a:pt x="30" y="60"/>
                        <a:pt x="30" y="60"/>
                      </a:cubicBezTo>
                      <a:cubicBezTo>
                        <a:pt x="30" y="60"/>
                        <a:pt x="30" y="60"/>
                        <a:pt x="30" y="60"/>
                      </a:cubicBezTo>
                      <a:cubicBezTo>
                        <a:pt x="30" y="59"/>
                        <a:pt x="30" y="56"/>
                        <a:pt x="28" y="54"/>
                      </a:cubicBezTo>
                      <a:cubicBezTo>
                        <a:pt x="27" y="53"/>
                        <a:pt x="26" y="53"/>
                        <a:pt x="25" y="53"/>
                      </a:cubicBezTo>
                      <a:cubicBezTo>
                        <a:pt x="24" y="53"/>
                        <a:pt x="23" y="53"/>
                        <a:pt x="23" y="53"/>
                      </a:cubicBezTo>
                      <a:cubicBezTo>
                        <a:pt x="22" y="53"/>
                        <a:pt x="22" y="53"/>
                        <a:pt x="22" y="53"/>
                      </a:cubicBezTo>
                      <a:cubicBezTo>
                        <a:pt x="22" y="53"/>
                        <a:pt x="22" y="52"/>
                        <a:pt x="21" y="52"/>
                      </a:cubicBezTo>
                      <a:cubicBezTo>
                        <a:pt x="20" y="51"/>
                        <a:pt x="19" y="50"/>
                        <a:pt x="17" y="50"/>
                      </a:cubicBezTo>
                      <a:cubicBezTo>
                        <a:pt x="16" y="50"/>
                        <a:pt x="14" y="50"/>
                        <a:pt x="13" y="52"/>
                      </a:cubicBezTo>
                      <a:cubicBezTo>
                        <a:pt x="10" y="55"/>
                        <a:pt x="12" y="58"/>
                        <a:pt x="13" y="60"/>
                      </a:cubicBezTo>
                      <a:cubicBezTo>
                        <a:pt x="13" y="60"/>
                        <a:pt x="13" y="61"/>
                        <a:pt x="13" y="61"/>
                      </a:cubicBezTo>
                      <a:cubicBezTo>
                        <a:pt x="13" y="61"/>
                        <a:pt x="12" y="61"/>
                        <a:pt x="12" y="61"/>
                      </a:cubicBezTo>
                      <a:cubicBezTo>
                        <a:pt x="11" y="61"/>
                        <a:pt x="10" y="61"/>
                        <a:pt x="9" y="61"/>
                      </a:cubicBezTo>
                      <a:cubicBezTo>
                        <a:pt x="8" y="62"/>
                        <a:pt x="8" y="62"/>
                        <a:pt x="8" y="62"/>
                      </a:cubicBezTo>
                      <a:cubicBezTo>
                        <a:pt x="7" y="63"/>
                        <a:pt x="7" y="63"/>
                        <a:pt x="7" y="63"/>
                      </a:cubicBezTo>
                      <a:cubicBezTo>
                        <a:pt x="6" y="64"/>
                        <a:pt x="6" y="66"/>
                        <a:pt x="7" y="67"/>
                      </a:cubicBezTo>
                      <a:cubicBezTo>
                        <a:pt x="7" y="67"/>
                        <a:pt x="7" y="67"/>
                        <a:pt x="6" y="67"/>
                      </a:cubicBezTo>
                      <a:cubicBezTo>
                        <a:pt x="6" y="68"/>
                        <a:pt x="6" y="68"/>
                        <a:pt x="6" y="69"/>
                      </a:cubicBezTo>
                      <a:cubicBezTo>
                        <a:pt x="3" y="72"/>
                        <a:pt x="4" y="75"/>
                        <a:pt x="5" y="77"/>
                      </a:cubicBezTo>
                      <a:cubicBezTo>
                        <a:pt x="5" y="77"/>
                        <a:pt x="5" y="78"/>
                        <a:pt x="5" y="78"/>
                      </a:cubicBezTo>
                      <a:cubicBezTo>
                        <a:pt x="6" y="82"/>
                        <a:pt x="8" y="89"/>
                        <a:pt x="14" y="92"/>
                      </a:cubicBezTo>
                      <a:cubicBezTo>
                        <a:pt x="14" y="92"/>
                        <a:pt x="15" y="92"/>
                        <a:pt x="15" y="92"/>
                      </a:cubicBezTo>
                      <a:cubicBezTo>
                        <a:pt x="14" y="93"/>
                        <a:pt x="12" y="93"/>
                        <a:pt x="11" y="94"/>
                      </a:cubicBezTo>
                      <a:cubicBezTo>
                        <a:pt x="11" y="94"/>
                        <a:pt x="11" y="93"/>
                        <a:pt x="11" y="93"/>
                      </a:cubicBezTo>
                      <a:cubicBezTo>
                        <a:pt x="10" y="91"/>
                        <a:pt x="8" y="89"/>
                        <a:pt x="5" y="89"/>
                      </a:cubicBezTo>
                      <a:cubicBezTo>
                        <a:pt x="3" y="89"/>
                        <a:pt x="1" y="90"/>
                        <a:pt x="0" y="92"/>
                      </a:cubicBezTo>
                      <a:cubicBezTo>
                        <a:pt x="0" y="94"/>
                        <a:pt x="0" y="96"/>
                        <a:pt x="2" y="97"/>
                      </a:cubicBezTo>
                      <a:cubicBezTo>
                        <a:pt x="3" y="98"/>
                        <a:pt x="4" y="99"/>
                        <a:pt x="6" y="99"/>
                      </a:cubicBezTo>
                      <a:close/>
                      <a:moveTo>
                        <a:pt x="42" y="56"/>
                      </a:moveTo>
                      <a:cubicBezTo>
                        <a:pt x="43" y="56"/>
                        <a:pt x="43" y="57"/>
                        <a:pt x="43" y="57"/>
                      </a:cubicBezTo>
                      <a:cubicBezTo>
                        <a:pt x="43" y="57"/>
                        <a:pt x="43" y="57"/>
                        <a:pt x="43" y="57"/>
                      </a:cubicBezTo>
                      <a:cubicBezTo>
                        <a:pt x="43" y="57"/>
                        <a:pt x="42" y="57"/>
                        <a:pt x="42" y="57"/>
                      </a:cubicBezTo>
                      <a:cubicBezTo>
                        <a:pt x="42" y="57"/>
                        <a:pt x="42" y="56"/>
                        <a:pt x="42" y="56"/>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30"/>
                <p:cNvSpPr>
                  <a:spLocks noEditPoints="1"/>
                </p:cNvSpPr>
                <p:nvPr/>
              </p:nvSpPr>
              <p:spPr bwMode="auto">
                <a:xfrm>
                  <a:off x="-616435" y="1310037"/>
                  <a:ext cx="1025899" cy="1425728"/>
                </a:xfrm>
                <a:custGeom>
                  <a:avLst/>
                  <a:gdLst>
                    <a:gd name="T0" fmla="*/ 469 w 539"/>
                    <a:gd name="T1" fmla="*/ 193 h 798"/>
                    <a:gd name="T2" fmla="*/ 405 w 539"/>
                    <a:gd name="T3" fmla="*/ 193 h 798"/>
                    <a:gd name="T4" fmla="*/ 343 w 539"/>
                    <a:gd name="T5" fmla="*/ 200 h 798"/>
                    <a:gd name="T6" fmla="*/ 278 w 539"/>
                    <a:gd name="T7" fmla="*/ 234 h 798"/>
                    <a:gd name="T8" fmla="*/ 309 w 539"/>
                    <a:gd name="T9" fmla="*/ 187 h 798"/>
                    <a:gd name="T10" fmla="*/ 285 w 539"/>
                    <a:gd name="T11" fmla="*/ 165 h 798"/>
                    <a:gd name="T12" fmla="*/ 366 w 539"/>
                    <a:gd name="T13" fmla="*/ 84 h 798"/>
                    <a:gd name="T14" fmla="*/ 375 w 539"/>
                    <a:gd name="T15" fmla="*/ 1 h 798"/>
                    <a:gd name="T16" fmla="*/ 342 w 539"/>
                    <a:gd name="T17" fmla="*/ 10 h 798"/>
                    <a:gd name="T18" fmla="*/ 276 w 539"/>
                    <a:gd name="T19" fmla="*/ 24 h 798"/>
                    <a:gd name="T20" fmla="*/ 229 w 539"/>
                    <a:gd name="T21" fmla="*/ 23 h 798"/>
                    <a:gd name="T22" fmla="*/ 176 w 539"/>
                    <a:gd name="T23" fmla="*/ 59 h 798"/>
                    <a:gd name="T24" fmla="*/ 161 w 539"/>
                    <a:gd name="T25" fmla="*/ 106 h 798"/>
                    <a:gd name="T26" fmla="*/ 170 w 539"/>
                    <a:gd name="T27" fmla="*/ 150 h 798"/>
                    <a:gd name="T28" fmla="*/ 124 w 539"/>
                    <a:gd name="T29" fmla="*/ 152 h 798"/>
                    <a:gd name="T30" fmla="*/ 116 w 539"/>
                    <a:gd name="T31" fmla="*/ 219 h 798"/>
                    <a:gd name="T32" fmla="*/ 98 w 539"/>
                    <a:gd name="T33" fmla="*/ 234 h 798"/>
                    <a:gd name="T34" fmla="*/ 115 w 539"/>
                    <a:gd name="T35" fmla="*/ 264 h 798"/>
                    <a:gd name="T36" fmla="*/ 88 w 539"/>
                    <a:gd name="T37" fmla="*/ 236 h 798"/>
                    <a:gd name="T38" fmla="*/ 73 w 539"/>
                    <a:gd name="T39" fmla="*/ 221 h 798"/>
                    <a:gd name="T40" fmla="*/ 21 w 539"/>
                    <a:gd name="T41" fmla="*/ 207 h 798"/>
                    <a:gd name="T42" fmla="*/ 4 w 539"/>
                    <a:gd name="T43" fmla="*/ 247 h 798"/>
                    <a:gd name="T44" fmla="*/ 44 w 539"/>
                    <a:gd name="T45" fmla="*/ 292 h 798"/>
                    <a:gd name="T46" fmla="*/ 77 w 539"/>
                    <a:gd name="T47" fmla="*/ 307 h 798"/>
                    <a:gd name="T48" fmla="*/ 116 w 539"/>
                    <a:gd name="T49" fmla="*/ 300 h 798"/>
                    <a:gd name="T50" fmla="*/ 105 w 539"/>
                    <a:gd name="T51" fmla="*/ 355 h 798"/>
                    <a:gd name="T52" fmla="*/ 72 w 539"/>
                    <a:gd name="T53" fmla="*/ 374 h 798"/>
                    <a:gd name="T54" fmla="*/ 74 w 539"/>
                    <a:gd name="T55" fmla="*/ 399 h 798"/>
                    <a:gd name="T56" fmla="*/ 51 w 539"/>
                    <a:gd name="T57" fmla="*/ 425 h 798"/>
                    <a:gd name="T58" fmla="*/ 67 w 539"/>
                    <a:gd name="T59" fmla="*/ 437 h 798"/>
                    <a:gd name="T60" fmla="*/ 77 w 539"/>
                    <a:gd name="T61" fmla="*/ 470 h 798"/>
                    <a:gd name="T62" fmla="*/ 114 w 539"/>
                    <a:gd name="T63" fmla="*/ 429 h 798"/>
                    <a:gd name="T64" fmla="*/ 143 w 539"/>
                    <a:gd name="T65" fmla="*/ 415 h 798"/>
                    <a:gd name="T66" fmla="*/ 136 w 539"/>
                    <a:gd name="T67" fmla="*/ 443 h 798"/>
                    <a:gd name="T68" fmla="*/ 115 w 539"/>
                    <a:gd name="T69" fmla="*/ 483 h 798"/>
                    <a:gd name="T70" fmla="*/ 124 w 539"/>
                    <a:gd name="T71" fmla="*/ 524 h 798"/>
                    <a:gd name="T72" fmla="*/ 114 w 539"/>
                    <a:gd name="T73" fmla="*/ 589 h 798"/>
                    <a:gd name="T74" fmla="*/ 130 w 539"/>
                    <a:gd name="T75" fmla="*/ 638 h 798"/>
                    <a:gd name="T76" fmla="*/ 148 w 539"/>
                    <a:gd name="T77" fmla="*/ 529 h 798"/>
                    <a:gd name="T78" fmla="*/ 168 w 539"/>
                    <a:gd name="T79" fmla="*/ 561 h 798"/>
                    <a:gd name="T80" fmla="*/ 207 w 539"/>
                    <a:gd name="T81" fmla="*/ 597 h 798"/>
                    <a:gd name="T82" fmla="*/ 206 w 539"/>
                    <a:gd name="T83" fmla="*/ 659 h 798"/>
                    <a:gd name="T84" fmla="*/ 165 w 539"/>
                    <a:gd name="T85" fmla="*/ 736 h 798"/>
                    <a:gd name="T86" fmla="*/ 219 w 539"/>
                    <a:gd name="T87" fmla="*/ 763 h 798"/>
                    <a:gd name="T88" fmla="*/ 256 w 539"/>
                    <a:gd name="T89" fmla="*/ 749 h 798"/>
                    <a:gd name="T90" fmla="*/ 311 w 539"/>
                    <a:gd name="T91" fmla="*/ 771 h 798"/>
                    <a:gd name="T92" fmla="*/ 373 w 539"/>
                    <a:gd name="T93" fmla="*/ 730 h 798"/>
                    <a:gd name="T94" fmla="*/ 439 w 539"/>
                    <a:gd name="T95" fmla="*/ 693 h 798"/>
                    <a:gd name="T96" fmla="*/ 501 w 539"/>
                    <a:gd name="T97" fmla="*/ 582 h 798"/>
                    <a:gd name="T98" fmla="*/ 471 w 539"/>
                    <a:gd name="T99" fmla="*/ 525 h 798"/>
                    <a:gd name="T100" fmla="*/ 381 w 539"/>
                    <a:gd name="T101" fmla="*/ 528 h 798"/>
                    <a:gd name="T102" fmla="*/ 456 w 539"/>
                    <a:gd name="T103" fmla="*/ 468 h 798"/>
                    <a:gd name="T104" fmla="*/ 490 w 539"/>
                    <a:gd name="T105" fmla="*/ 357 h 798"/>
                    <a:gd name="T106" fmla="*/ 283 w 539"/>
                    <a:gd name="T107" fmla="*/ 197 h 798"/>
                    <a:gd name="T108" fmla="*/ 64 w 539"/>
                    <a:gd name="T109" fmla="*/ 428 h 798"/>
                    <a:gd name="T110" fmla="*/ 89 w 539"/>
                    <a:gd name="T111" fmla="*/ 422 h 798"/>
                    <a:gd name="T112" fmla="*/ 116 w 539"/>
                    <a:gd name="T113" fmla="*/ 326 h 798"/>
                    <a:gd name="T114" fmla="*/ 127 w 539"/>
                    <a:gd name="T115" fmla="*/ 166 h 798"/>
                    <a:gd name="T116" fmla="*/ 184 w 539"/>
                    <a:gd name="T117" fmla="*/ 487 h 798"/>
                    <a:gd name="T118" fmla="*/ 196 w 539"/>
                    <a:gd name="T119" fmla="*/ 568 h 798"/>
                    <a:gd name="T120" fmla="*/ 203 w 539"/>
                    <a:gd name="T121" fmla="*/ 502 h 798"/>
                    <a:gd name="T122" fmla="*/ 337 w 539"/>
                    <a:gd name="T123" fmla="*/ 522 h 798"/>
                    <a:gd name="T124" fmla="*/ 406 w 539"/>
                    <a:gd name="T125" fmla="*/ 441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9" h="798">
                      <a:moveTo>
                        <a:pt x="536" y="228"/>
                      </a:moveTo>
                      <a:cubicBezTo>
                        <a:pt x="535" y="227"/>
                        <a:pt x="534" y="225"/>
                        <a:pt x="534" y="223"/>
                      </a:cubicBezTo>
                      <a:cubicBezTo>
                        <a:pt x="533" y="219"/>
                        <a:pt x="533" y="219"/>
                        <a:pt x="533" y="219"/>
                      </a:cubicBezTo>
                      <a:cubicBezTo>
                        <a:pt x="532" y="209"/>
                        <a:pt x="531" y="201"/>
                        <a:pt x="518" y="194"/>
                      </a:cubicBezTo>
                      <a:cubicBezTo>
                        <a:pt x="518" y="194"/>
                        <a:pt x="517" y="194"/>
                        <a:pt x="517" y="194"/>
                      </a:cubicBezTo>
                      <a:cubicBezTo>
                        <a:pt x="516" y="193"/>
                        <a:pt x="516" y="193"/>
                        <a:pt x="516" y="193"/>
                      </a:cubicBezTo>
                      <a:cubicBezTo>
                        <a:pt x="516" y="193"/>
                        <a:pt x="515" y="192"/>
                        <a:pt x="515" y="192"/>
                      </a:cubicBezTo>
                      <a:cubicBezTo>
                        <a:pt x="514" y="191"/>
                        <a:pt x="514" y="190"/>
                        <a:pt x="512" y="189"/>
                      </a:cubicBezTo>
                      <a:cubicBezTo>
                        <a:pt x="510" y="188"/>
                        <a:pt x="508" y="187"/>
                        <a:pt x="505" y="187"/>
                      </a:cubicBezTo>
                      <a:cubicBezTo>
                        <a:pt x="505" y="187"/>
                        <a:pt x="504" y="187"/>
                        <a:pt x="503" y="187"/>
                      </a:cubicBezTo>
                      <a:cubicBezTo>
                        <a:pt x="502" y="187"/>
                        <a:pt x="501" y="186"/>
                        <a:pt x="499" y="186"/>
                      </a:cubicBezTo>
                      <a:cubicBezTo>
                        <a:pt x="497" y="186"/>
                        <a:pt x="495" y="187"/>
                        <a:pt x="494" y="188"/>
                      </a:cubicBezTo>
                      <a:cubicBezTo>
                        <a:pt x="491" y="190"/>
                        <a:pt x="489" y="191"/>
                        <a:pt x="487" y="191"/>
                      </a:cubicBezTo>
                      <a:cubicBezTo>
                        <a:pt x="487" y="191"/>
                        <a:pt x="487" y="191"/>
                        <a:pt x="487" y="191"/>
                      </a:cubicBezTo>
                      <a:cubicBezTo>
                        <a:pt x="486" y="191"/>
                        <a:pt x="485" y="191"/>
                        <a:pt x="484" y="191"/>
                      </a:cubicBezTo>
                      <a:cubicBezTo>
                        <a:pt x="483" y="191"/>
                        <a:pt x="482" y="190"/>
                        <a:pt x="481" y="190"/>
                      </a:cubicBezTo>
                      <a:cubicBezTo>
                        <a:pt x="480" y="190"/>
                        <a:pt x="479" y="190"/>
                        <a:pt x="478" y="190"/>
                      </a:cubicBezTo>
                      <a:cubicBezTo>
                        <a:pt x="475" y="190"/>
                        <a:pt x="473" y="191"/>
                        <a:pt x="471" y="192"/>
                      </a:cubicBezTo>
                      <a:cubicBezTo>
                        <a:pt x="470" y="193"/>
                        <a:pt x="469" y="193"/>
                        <a:pt x="469" y="193"/>
                      </a:cubicBezTo>
                      <a:cubicBezTo>
                        <a:pt x="468" y="193"/>
                        <a:pt x="467" y="193"/>
                        <a:pt x="467" y="193"/>
                      </a:cubicBezTo>
                      <a:cubicBezTo>
                        <a:pt x="466" y="193"/>
                        <a:pt x="466" y="193"/>
                        <a:pt x="465" y="193"/>
                      </a:cubicBezTo>
                      <a:cubicBezTo>
                        <a:pt x="465" y="193"/>
                        <a:pt x="464" y="193"/>
                        <a:pt x="464" y="193"/>
                      </a:cubicBezTo>
                      <a:cubicBezTo>
                        <a:pt x="464" y="193"/>
                        <a:pt x="462" y="193"/>
                        <a:pt x="462" y="193"/>
                      </a:cubicBezTo>
                      <a:cubicBezTo>
                        <a:pt x="462" y="193"/>
                        <a:pt x="462" y="193"/>
                        <a:pt x="462" y="193"/>
                      </a:cubicBezTo>
                      <a:cubicBezTo>
                        <a:pt x="462" y="193"/>
                        <a:pt x="461" y="192"/>
                        <a:pt x="461" y="192"/>
                      </a:cubicBezTo>
                      <a:cubicBezTo>
                        <a:pt x="460" y="191"/>
                        <a:pt x="459" y="190"/>
                        <a:pt x="457" y="190"/>
                      </a:cubicBezTo>
                      <a:cubicBezTo>
                        <a:pt x="454" y="190"/>
                        <a:pt x="453" y="192"/>
                        <a:pt x="453" y="192"/>
                      </a:cubicBezTo>
                      <a:cubicBezTo>
                        <a:pt x="452" y="193"/>
                        <a:pt x="452" y="193"/>
                        <a:pt x="452" y="193"/>
                      </a:cubicBezTo>
                      <a:cubicBezTo>
                        <a:pt x="452" y="193"/>
                        <a:pt x="450" y="193"/>
                        <a:pt x="450" y="193"/>
                      </a:cubicBezTo>
                      <a:cubicBezTo>
                        <a:pt x="449" y="194"/>
                        <a:pt x="448" y="194"/>
                        <a:pt x="448" y="194"/>
                      </a:cubicBezTo>
                      <a:cubicBezTo>
                        <a:pt x="447" y="194"/>
                        <a:pt x="446" y="194"/>
                        <a:pt x="445" y="194"/>
                      </a:cubicBezTo>
                      <a:cubicBezTo>
                        <a:pt x="444" y="194"/>
                        <a:pt x="441" y="194"/>
                        <a:pt x="439" y="193"/>
                      </a:cubicBezTo>
                      <a:cubicBezTo>
                        <a:pt x="438" y="193"/>
                        <a:pt x="436" y="193"/>
                        <a:pt x="435" y="192"/>
                      </a:cubicBezTo>
                      <a:cubicBezTo>
                        <a:pt x="434" y="192"/>
                        <a:pt x="432" y="192"/>
                        <a:pt x="430" y="192"/>
                      </a:cubicBezTo>
                      <a:cubicBezTo>
                        <a:pt x="427" y="192"/>
                        <a:pt x="424" y="192"/>
                        <a:pt x="422" y="191"/>
                      </a:cubicBezTo>
                      <a:cubicBezTo>
                        <a:pt x="420" y="189"/>
                        <a:pt x="417" y="187"/>
                        <a:pt x="414" y="187"/>
                      </a:cubicBezTo>
                      <a:cubicBezTo>
                        <a:pt x="413" y="187"/>
                        <a:pt x="411" y="187"/>
                        <a:pt x="410" y="188"/>
                      </a:cubicBezTo>
                      <a:cubicBezTo>
                        <a:pt x="408" y="189"/>
                        <a:pt x="406" y="191"/>
                        <a:pt x="405" y="193"/>
                      </a:cubicBezTo>
                      <a:cubicBezTo>
                        <a:pt x="404" y="194"/>
                        <a:pt x="404" y="195"/>
                        <a:pt x="403" y="195"/>
                      </a:cubicBezTo>
                      <a:cubicBezTo>
                        <a:pt x="402" y="196"/>
                        <a:pt x="402" y="196"/>
                        <a:pt x="401" y="196"/>
                      </a:cubicBezTo>
                      <a:cubicBezTo>
                        <a:pt x="401" y="196"/>
                        <a:pt x="400" y="196"/>
                        <a:pt x="399" y="196"/>
                      </a:cubicBezTo>
                      <a:cubicBezTo>
                        <a:pt x="399" y="196"/>
                        <a:pt x="399" y="196"/>
                        <a:pt x="399" y="196"/>
                      </a:cubicBezTo>
                      <a:cubicBezTo>
                        <a:pt x="398" y="196"/>
                        <a:pt x="397" y="196"/>
                        <a:pt x="397" y="196"/>
                      </a:cubicBezTo>
                      <a:cubicBezTo>
                        <a:pt x="395" y="196"/>
                        <a:pt x="394" y="195"/>
                        <a:pt x="392" y="195"/>
                      </a:cubicBezTo>
                      <a:cubicBezTo>
                        <a:pt x="390" y="193"/>
                        <a:pt x="388" y="193"/>
                        <a:pt x="386" y="193"/>
                      </a:cubicBezTo>
                      <a:cubicBezTo>
                        <a:pt x="386" y="193"/>
                        <a:pt x="385" y="193"/>
                        <a:pt x="384" y="193"/>
                      </a:cubicBezTo>
                      <a:cubicBezTo>
                        <a:pt x="383" y="193"/>
                        <a:pt x="382" y="193"/>
                        <a:pt x="382" y="192"/>
                      </a:cubicBezTo>
                      <a:cubicBezTo>
                        <a:pt x="381" y="192"/>
                        <a:pt x="380" y="192"/>
                        <a:pt x="378" y="191"/>
                      </a:cubicBezTo>
                      <a:cubicBezTo>
                        <a:pt x="376" y="185"/>
                        <a:pt x="367" y="185"/>
                        <a:pt x="364" y="185"/>
                      </a:cubicBezTo>
                      <a:cubicBezTo>
                        <a:pt x="363" y="185"/>
                        <a:pt x="362" y="185"/>
                        <a:pt x="362" y="185"/>
                      </a:cubicBezTo>
                      <a:cubicBezTo>
                        <a:pt x="360" y="185"/>
                        <a:pt x="360" y="185"/>
                        <a:pt x="360" y="185"/>
                      </a:cubicBezTo>
                      <a:cubicBezTo>
                        <a:pt x="360" y="185"/>
                        <a:pt x="359" y="185"/>
                        <a:pt x="358" y="185"/>
                      </a:cubicBezTo>
                      <a:cubicBezTo>
                        <a:pt x="357" y="185"/>
                        <a:pt x="356" y="184"/>
                        <a:pt x="355" y="184"/>
                      </a:cubicBezTo>
                      <a:cubicBezTo>
                        <a:pt x="353" y="184"/>
                        <a:pt x="351" y="185"/>
                        <a:pt x="350" y="186"/>
                      </a:cubicBezTo>
                      <a:cubicBezTo>
                        <a:pt x="347" y="189"/>
                        <a:pt x="347" y="192"/>
                        <a:pt x="347" y="194"/>
                      </a:cubicBezTo>
                      <a:cubicBezTo>
                        <a:pt x="347" y="195"/>
                        <a:pt x="347" y="196"/>
                        <a:pt x="347" y="197"/>
                      </a:cubicBezTo>
                      <a:cubicBezTo>
                        <a:pt x="347" y="199"/>
                        <a:pt x="345" y="200"/>
                        <a:pt x="343" y="200"/>
                      </a:cubicBezTo>
                      <a:cubicBezTo>
                        <a:pt x="341" y="200"/>
                        <a:pt x="340" y="200"/>
                        <a:pt x="338" y="200"/>
                      </a:cubicBezTo>
                      <a:cubicBezTo>
                        <a:pt x="337" y="201"/>
                        <a:pt x="335" y="201"/>
                        <a:pt x="334" y="201"/>
                      </a:cubicBezTo>
                      <a:cubicBezTo>
                        <a:pt x="329" y="201"/>
                        <a:pt x="326" y="202"/>
                        <a:pt x="322" y="205"/>
                      </a:cubicBezTo>
                      <a:cubicBezTo>
                        <a:pt x="321" y="206"/>
                        <a:pt x="321" y="206"/>
                        <a:pt x="321" y="206"/>
                      </a:cubicBezTo>
                      <a:cubicBezTo>
                        <a:pt x="319" y="208"/>
                        <a:pt x="317" y="210"/>
                        <a:pt x="315" y="211"/>
                      </a:cubicBezTo>
                      <a:cubicBezTo>
                        <a:pt x="314" y="211"/>
                        <a:pt x="314" y="212"/>
                        <a:pt x="313" y="212"/>
                      </a:cubicBezTo>
                      <a:cubicBezTo>
                        <a:pt x="312" y="213"/>
                        <a:pt x="312" y="213"/>
                        <a:pt x="311" y="213"/>
                      </a:cubicBezTo>
                      <a:cubicBezTo>
                        <a:pt x="310" y="214"/>
                        <a:pt x="310" y="214"/>
                        <a:pt x="309" y="214"/>
                      </a:cubicBezTo>
                      <a:cubicBezTo>
                        <a:pt x="308" y="214"/>
                        <a:pt x="307" y="214"/>
                        <a:pt x="306" y="214"/>
                      </a:cubicBezTo>
                      <a:cubicBezTo>
                        <a:pt x="304" y="214"/>
                        <a:pt x="303" y="215"/>
                        <a:pt x="301" y="215"/>
                      </a:cubicBezTo>
                      <a:cubicBezTo>
                        <a:pt x="301" y="215"/>
                        <a:pt x="300" y="215"/>
                        <a:pt x="300" y="215"/>
                      </a:cubicBezTo>
                      <a:cubicBezTo>
                        <a:pt x="299" y="214"/>
                        <a:pt x="298" y="214"/>
                        <a:pt x="297" y="214"/>
                      </a:cubicBezTo>
                      <a:cubicBezTo>
                        <a:pt x="292" y="214"/>
                        <a:pt x="291" y="219"/>
                        <a:pt x="291" y="221"/>
                      </a:cubicBezTo>
                      <a:cubicBezTo>
                        <a:pt x="291" y="222"/>
                        <a:pt x="290" y="222"/>
                        <a:pt x="290" y="223"/>
                      </a:cubicBezTo>
                      <a:cubicBezTo>
                        <a:pt x="290" y="225"/>
                        <a:pt x="287" y="227"/>
                        <a:pt x="286" y="228"/>
                      </a:cubicBezTo>
                      <a:cubicBezTo>
                        <a:pt x="285" y="228"/>
                        <a:pt x="285" y="229"/>
                        <a:pt x="284" y="229"/>
                      </a:cubicBezTo>
                      <a:cubicBezTo>
                        <a:pt x="283" y="229"/>
                        <a:pt x="282" y="230"/>
                        <a:pt x="281" y="231"/>
                      </a:cubicBezTo>
                      <a:cubicBezTo>
                        <a:pt x="281" y="231"/>
                        <a:pt x="280" y="232"/>
                        <a:pt x="280" y="232"/>
                      </a:cubicBezTo>
                      <a:cubicBezTo>
                        <a:pt x="279" y="233"/>
                        <a:pt x="279" y="233"/>
                        <a:pt x="278" y="234"/>
                      </a:cubicBezTo>
                      <a:cubicBezTo>
                        <a:pt x="278" y="234"/>
                        <a:pt x="278" y="234"/>
                        <a:pt x="277" y="234"/>
                      </a:cubicBezTo>
                      <a:cubicBezTo>
                        <a:pt x="276" y="234"/>
                        <a:pt x="276" y="234"/>
                        <a:pt x="275" y="234"/>
                      </a:cubicBezTo>
                      <a:cubicBezTo>
                        <a:pt x="274" y="234"/>
                        <a:pt x="273" y="234"/>
                        <a:pt x="272" y="234"/>
                      </a:cubicBezTo>
                      <a:cubicBezTo>
                        <a:pt x="271" y="234"/>
                        <a:pt x="271" y="234"/>
                        <a:pt x="270" y="234"/>
                      </a:cubicBezTo>
                      <a:cubicBezTo>
                        <a:pt x="270" y="234"/>
                        <a:pt x="269" y="234"/>
                        <a:pt x="268" y="234"/>
                      </a:cubicBezTo>
                      <a:cubicBezTo>
                        <a:pt x="268" y="234"/>
                        <a:pt x="268" y="234"/>
                        <a:pt x="267" y="234"/>
                      </a:cubicBezTo>
                      <a:cubicBezTo>
                        <a:pt x="269" y="234"/>
                        <a:pt x="270" y="232"/>
                        <a:pt x="271" y="231"/>
                      </a:cubicBezTo>
                      <a:cubicBezTo>
                        <a:pt x="272" y="230"/>
                        <a:pt x="272" y="230"/>
                        <a:pt x="272" y="230"/>
                      </a:cubicBezTo>
                      <a:cubicBezTo>
                        <a:pt x="273" y="229"/>
                        <a:pt x="275" y="228"/>
                        <a:pt x="276" y="227"/>
                      </a:cubicBezTo>
                      <a:cubicBezTo>
                        <a:pt x="278" y="226"/>
                        <a:pt x="279" y="225"/>
                        <a:pt x="280" y="223"/>
                      </a:cubicBezTo>
                      <a:cubicBezTo>
                        <a:pt x="281" y="223"/>
                        <a:pt x="282" y="222"/>
                        <a:pt x="283" y="221"/>
                      </a:cubicBezTo>
                      <a:cubicBezTo>
                        <a:pt x="284" y="220"/>
                        <a:pt x="286" y="219"/>
                        <a:pt x="288" y="217"/>
                      </a:cubicBezTo>
                      <a:cubicBezTo>
                        <a:pt x="289" y="216"/>
                        <a:pt x="289" y="214"/>
                        <a:pt x="290" y="213"/>
                      </a:cubicBezTo>
                      <a:cubicBezTo>
                        <a:pt x="291" y="212"/>
                        <a:pt x="292" y="210"/>
                        <a:pt x="294" y="209"/>
                      </a:cubicBezTo>
                      <a:cubicBezTo>
                        <a:pt x="294" y="208"/>
                        <a:pt x="294" y="208"/>
                        <a:pt x="295" y="207"/>
                      </a:cubicBezTo>
                      <a:cubicBezTo>
                        <a:pt x="297" y="205"/>
                        <a:pt x="300" y="203"/>
                        <a:pt x="300" y="200"/>
                      </a:cubicBezTo>
                      <a:cubicBezTo>
                        <a:pt x="300" y="199"/>
                        <a:pt x="300" y="198"/>
                        <a:pt x="300" y="197"/>
                      </a:cubicBezTo>
                      <a:cubicBezTo>
                        <a:pt x="303" y="196"/>
                        <a:pt x="305" y="193"/>
                        <a:pt x="308" y="189"/>
                      </a:cubicBezTo>
                      <a:cubicBezTo>
                        <a:pt x="308" y="188"/>
                        <a:pt x="309" y="187"/>
                        <a:pt x="309" y="187"/>
                      </a:cubicBezTo>
                      <a:cubicBezTo>
                        <a:pt x="312" y="184"/>
                        <a:pt x="314" y="181"/>
                        <a:pt x="316" y="178"/>
                      </a:cubicBezTo>
                      <a:cubicBezTo>
                        <a:pt x="316" y="177"/>
                        <a:pt x="317" y="176"/>
                        <a:pt x="318" y="175"/>
                      </a:cubicBezTo>
                      <a:cubicBezTo>
                        <a:pt x="319" y="174"/>
                        <a:pt x="319" y="173"/>
                        <a:pt x="319" y="173"/>
                      </a:cubicBezTo>
                      <a:cubicBezTo>
                        <a:pt x="321" y="171"/>
                        <a:pt x="323" y="169"/>
                        <a:pt x="323" y="166"/>
                      </a:cubicBezTo>
                      <a:cubicBezTo>
                        <a:pt x="325" y="161"/>
                        <a:pt x="322" y="160"/>
                        <a:pt x="321" y="159"/>
                      </a:cubicBezTo>
                      <a:cubicBezTo>
                        <a:pt x="320" y="159"/>
                        <a:pt x="320" y="159"/>
                        <a:pt x="319" y="159"/>
                      </a:cubicBezTo>
                      <a:cubicBezTo>
                        <a:pt x="317" y="159"/>
                        <a:pt x="315" y="161"/>
                        <a:pt x="314" y="163"/>
                      </a:cubicBezTo>
                      <a:cubicBezTo>
                        <a:pt x="314" y="163"/>
                        <a:pt x="314" y="164"/>
                        <a:pt x="313" y="164"/>
                      </a:cubicBezTo>
                      <a:cubicBezTo>
                        <a:pt x="311" y="166"/>
                        <a:pt x="310" y="167"/>
                        <a:pt x="308" y="169"/>
                      </a:cubicBezTo>
                      <a:cubicBezTo>
                        <a:pt x="308" y="169"/>
                        <a:pt x="308" y="169"/>
                        <a:pt x="308" y="169"/>
                      </a:cubicBezTo>
                      <a:cubicBezTo>
                        <a:pt x="308" y="169"/>
                        <a:pt x="307" y="168"/>
                        <a:pt x="307" y="168"/>
                      </a:cubicBezTo>
                      <a:cubicBezTo>
                        <a:pt x="306" y="167"/>
                        <a:pt x="305" y="165"/>
                        <a:pt x="302" y="164"/>
                      </a:cubicBezTo>
                      <a:cubicBezTo>
                        <a:pt x="302" y="164"/>
                        <a:pt x="301" y="164"/>
                        <a:pt x="301" y="164"/>
                      </a:cubicBezTo>
                      <a:cubicBezTo>
                        <a:pt x="298" y="164"/>
                        <a:pt x="296" y="165"/>
                        <a:pt x="295" y="167"/>
                      </a:cubicBezTo>
                      <a:cubicBezTo>
                        <a:pt x="293" y="167"/>
                        <a:pt x="292" y="168"/>
                        <a:pt x="291" y="168"/>
                      </a:cubicBezTo>
                      <a:cubicBezTo>
                        <a:pt x="291" y="168"/>
                        <a:pt x="291" y="168"/>
                        <a:pt x="291" y="168"/>
                      </a:cubicBezTo>
                      <a:cubicBezTo>
                        <a:pt x="288" y="168"/>
                        <a:pt x="286" y="167"/>
                        <a:pt x="284" y="166"/>
                      </a:cubicBezTo>
                      <a:cubicBezTo>
                        <a:pt x="283" y="165"/>
                        <a:pt x="283" y="165"/>
                        <a:pt x="282" y="165"/>
                      </a:cubicBezTo>
                      <a:cubicBezTo>
                        <a:pt x="283" y="165"/>
                        <a:pt x="284" y="165"/>
                        <a:pt x="285" y="165"/>
                      </a:cubicBezTo>
                      <a:cubicBezTo>
                        <a:pt x="287" y="165"/>
                        <a:pt x="289" y="165"/>
                        <a:pt x="291" y="164"/>
                      </a:cubicBezTo>
                      <a:cubicBezTo>
                        <a:pt x="298" y="163"/>
                        <a:pt x="302" y="159"/>
                        <a:pt x="301" y="153"/>
                      </a:cubicBezTo>
                      <a:cubicBezTo>
                        <a:pt x="300" y="150"/>
                        <a:pt x="298" y="149"/>
                        <a:pt x="296" y="147"/>
                      </a:cubicBezTo>
                      <a:cubicBezTo>
                        <a:pt x="295" y="146"/>
                        <a:pt x="294" y="146"/>
                        <a:pt x="294" y="145"/>
                      </a:cubicBezTo>
                      <a:cubicBezTo>
                        <a:pt x="294" y="145"/>
                        <a:pt x="294" y="145"/>
                        <a:pt x="294" y="145"/>
                      </a:cubicBezTo>
                      <a:cubicBezTo>
                        <a:pt x="295" y="144"/>
                        <a:pt x="296" y="144"/>
                        <a:pt x="298" y="143"/>
                      </a:cubicBezTo>
                      <a:cubicBezTo>
                        <a:pt x="298" y="143"/>
                        <a:pt x="299" y="143"/>
                        <a:pt x="299" y="143"/>
                      </a:cubicBezTo>
                      <a:cubicBezTo>
                        <a:pt x="300" y="142"/>
                        <a:pt x="302" y="142"/>
                        <a:pt x="303" y="141"/>
                      </a:cubicBezTo>
                      <a:cubicBezTo>
                        <a:pt x="306" y="140"/>
                        <a:pt x="308" y="140"/>
                        <a:pt x="311" y="138"/>
                      </a:cubicBezTo>
                      <a:cubicBezTo>
                        <a:pt x="314" y="136"/>
                        <a:pt x="315" y="134"/>
                        <a:pt x="316" y="132"/>
                      </a:cubicBezTo>
                      <a:cubicBezTo>
                        <a:pt x="317" y="130"/>
                        <a:pt x="318" y="129"/>
                        <a:pt x="319" y="128"/>
                      </a:cubicBezTo>
                      <a:cubicBezTo>
                        <a:pt x="321" y="125"/>
                        <a:pt x="324" y="123"/>
                        <a:pt x="328" y="121"/>
                      </a:cubicBezTo>
                      <a:cubicBezTo>
                        <a:pt x="332" y="119"/>
                        <a:pt x="335" y="116"/>
                        <a:pt x="338" y="113"/>
                      </a:cubicBezTo>
                      <a:cubicBezTo>
                        <a:pt x="341" y="110"/>
                        <a:pt x="344" y="108"/>
                        <a:pt x="347" y="106"/>
                      </a:cubicBezTo>
                      <a:cubicBezTo>
                        <a:pt x="347" y="106"/>
                        <a:pt x="348" y="105"/>
                        <a:pt x="349" y="105"/>
                      </a:cubicBezTo>
                      <a:cubicBezTo>
                        <a:pt x="352" y="103"/>
                        <a:pt x="355" y="101"/>
                        <a:pt x="357" y="97"/>
                      </a:cubicBezTo>
                      <a:cubicBezTo>
                        <a:pt x="359" y="96"/>
                        <a:pt x="359" y="94"/>
                        <a:pt x="360" y="92"/>
                      </a:cubicBezTo>
                      <a:cubicBezTo>
                        <a:pt x="361" y="90"/>
                        <a:pt x="362" y="88"/>
                        <a:pt x="363" y="86"/>
                      </a:cubicBezTo>
                      <a:cubicBezTo>
                        <a:pt x="364" y="85"/>
                        <a:pt x="365" y="84"/>
                        <a:pt x="366" y="84"/>
                      </a:cubicBezTo>
                      <a:cubicBezTo>
                        <a:pt x="367" y="83"/>
                        <a:pt x="368" y="82"/>
                        <a:pt x="369" y="82"/>
                      </a:cubicBezTo>
                      <a:cubicBezTo>
                        <a:pt x="370" y="80"/>
                        <a:pt x="371" y="80"/>
                        <a:pt x="373" y="80"/>
                      </a:cubicBezTo>
                      <a:cubicBezTo>
                        <a:pt x="374" y="79"/>
                        <a:pt x="374" y="79"/>
                        <a:pt x="374" y="79"/>
                      </a:cubicBezTo>
                      <a:cubicBezTo>
                        <a:pt x="378" y="78"/>
                        <a:pt x="381" y="74"/>
                        <a:pt x="383" y="71"/>
                      </a:cubicBezTo>
                      <a:cubicBezTo>
                        <a:pt x="384" y="69"/>
                        <a:pt x="384" y="69"/>
                        <a:pt x="384" y="69"/>
                      </a:cubicBezTo>
                      <a:cubicBezTo>
                        <a:pt x="385" y="68"/>
                        <a:pt x="386" y="67"/>
                        <a:pt x="387" y="66"/>
                      </a:cubicBezTo>
                      <a:cubicBezTo>
                        <a:pt x="388" y="64"/>
                        <a:pt x="389" y="63"/>
                        <a:pt x="390" y="61"/>
                      </a:cubicBezTo>
                      <a:cubicBezTo>
                        <a:pt x="394" y="57"/>
                        <a:pt x="401" y="46"/>
                        <a:pt x="394" y="38"/>
                      </a:cubicBezTo>
                      <a:cubicBezTo>
                        <a:pt x="393" y="37"/>
                        <a:pt x="392" y="36"/>
                        <a:pt x="391" y="36"/>
                      </a:cubicBezTo>
                      <a:cubicBezTo>
                        <a:pt x="389" y="34"/>
                        <a:pt x="388" y="33"/>
                        <a:pt x="389" y="31"/>
                      </a:cubicBezTo>
                      <a:cubicBezTo>
                        <a:pt x="389" y="30"/>
                        <a:pt x="390" y="28"/>
                        <a:pt x="392" y="26"/>
                      </a:cubicBezTo>
                      <a:cubicBezTo>
                        <a:pt x="393" y="24"/>
                        <a:pt x="395" y="22"/>
                        <a:pt x="396" y="20"/>
                      </a:cubicBezTo>
                      <a:cubicBezTo>
                        <a:pt x="397" y="16"/>
                        <a:pt x="399" y="8"/>
                        <a:pt x="396" y="3"/>
                      </a:cubicBezTo>
                      <a:cubicBezTo>
                        <a:pt x="395" y="1"/>
                        <a:pt x="392" y="0"/>
                        <a:pt x="389" y="0"/>
                      </a:cubicBezTo>
                      <a:cubicBezTo>
                        <a:pt x="387" y="0"/>
                        <a:pt x="385" y="0"/>
                        <a:pt x="383" y="1"/>
                      </a:cubicBezTo>
                      <a:cubicBezTo>
                        <a:pt x="382" y="1"/>
                        <a:pt x="382" y="1"/>
                        <a:pt x="381" y="1"/>
                      </a:cubicBezTo>
                      <a:cubicBezTo>
                        <a:pt x="381" y="1"/>
                        <a:pt x="380" y="1"/>
                        <a:pt x="380" y="1"/>
                      </a:cubicBezTo>
                      <a:cubicBezTo>
                        <a:pt x="379" y="1"/>
                        <a:pt x="379" y="1"/>
                        <a:pt x="378" y="1"/>
                      </a:cubicBezTo>
                      <a:cubicBezTo>
                        <a:pt x="377" y="1"/>
                        <a:pt x="376" y="1"/>
                        <a:pt x="375" y="1"/>
                      </a:cubicBezTo>
                      <a:cubicBezTo>
                        <a:pt x="374" y="1"/>
                        <a:pt x="373" y="1"/>
                        <a:pt x="372" y="1"/>
                      </a:cubicBezTo>
                      <a:cubicBezTo>
                        <a:pt x="371" y="2"/>
                        <a:pt x="370" y="2"/>
                        <a:pt x="369" y="2"/>
                      </a:cubicBezTo>
                      <a:cubicBezTo>
                        <a:pt x="369" y="2"/>
                        <a:pt x="369" y="2"/>
                        <a:pt x="369" y="2"/>
                      </a:cubicBezTo>
                      <a:cubicBezTo>
                        <a:pt x="368" y="2"/>
                        <a:pt x="368" y="1"/>
                        <a:pt x="367" y="1"/>
                      </a:cubicBezTo>
                      <a:cubicBezTo>
                        <a:pt x="366" y="1"/>
                        <a:pt x="364" y="1"/>
                        <a:pt x="363" y="1"/>
                      </a:cubicBezTo>
                      <a:cubicBezTo>
                        <a:pt x="363" y="1"/>
                        <a:pt x="362" y="1"/>
                        <a:pt x="362" y="0"/>
                      </a:cubicBezTo>
                      <a:cubicBezTo>
                        <a:pt x="361" y="0"/>
                        <a:pt x="360" y="0"/>
                        <a:pt x="359" y="0"/>
                      </a:cubicBezTo>
                      <a:cubicBezTo>
                        <a:pt x="357" y="0"/>
                        <a:pt x="355" y="1"/>
                        <a:pt x="354" y="2"/>
                      </a:cubicBezTo>
                      <a:cubicBezTo>
                        <a:pt x="353" y="3"/>
                        <a:pt x="352" y="5"/>
                        <a:pt x="353" y="6"/>
                      </a:cubicBezTo>
                      <a:cubicBezTo>
                        <a:pt x="353" y="8"/>
                        <a:pt x="355" y="9"/>
                        <a:pt x="357" y="11"/>
                      </a:cubicBezTo>
                      <a:cubicBezTo>
                        <a:pt x="357" y="11"/>
                        <a:pt x="358" y="12"/>
                        <a:pt x="359" y="12"/>
                      </a:cubicBezTo>
                      <a:cubicBezTo>
                        <a:pt x="359" y="12"/>
                        <a:pt x="358" y="12"/>
                        <a:pt x="358" y="12"/>
                      </a:cubicBezTo>
                      <a:cubicBezTo>
                        <a:pt x="356" y="12"/>
                        <a:pt x="354" y="12"/>
                        <a:pt x="352" y="11"/>
                      </a:cubicBezTo>
                      <a:cubicBezTo>
                        <a:pt x="351" y="11"/>
                        <a:pt x="351" y="11"/>
                        <a:pt x="350" y="11"/>
                      </a:cubicBezTo>
                      <a:cubicBezTo>
                        <a:pt x="350" y="11"/>
                        <a:pt x="349" y="11"/>
                        <a:pt x="349" y="11"/>
                      </a:cubicBezTo>
                      <a:cubicBezTo>
                        <a:pt x="348" y="11"/>
                        <a:pt x="347" y="11"/>
                        <a:pt x="346" y="11"/>
                      </a:cubicBezTo>
                      <a:cubicBezTo>
                        <a:pt x="346" y="11"/>
                        <a:pt x="345" y="11"/>
                        <a:pt x="345" y="11"/>
                      </a:cubicBezTo>
                      <a:cubicBezTo>
                        <a:pt x="345" y="11"/>
                        <a:pt x="345" y="11"/>
                        <a:pt x="345" y="11"/>
                      </a:cubicBezTo>
                      <a:cubicBezTo>
                        <a:pt x="344" y="11"/>
                        <a:pt x="343" y="11"/>
                        <a:pt x="342" y="10"/>
                      </a:cubicBezTo>
                      <a:cubicBezTo>
                        <a:pt x="340" y="10"/>
                        <a:pt x="339" y="9"/>
                        <a:pt x="337" y="9"/>
                      </a:cubicBezTo>
                      <a:cubicBezTo>
                        <a:pt x="337" y="9"/>
                        <a:pt x="336" y="10"/>
                        <a:pt x="336" y="10"/>
                      </a:cubicBezTo>
                      <a:cubicBezTo>
                        <a:pt x="332" y="10"/>
                        <a:pt x="327" y="11"/>
                        <a:pt x="323" y="14"/>
                      </a:cubicBezTo>
                      <a:cubicBezTo>
                        <a:pt x="323" y="15"/>
                        <a:pt x="322" y="16"/>
                        <a:pt x="321" y="17"/>
                      </a:cubicBezTo>
                      <a:cubicBezTo>
                        <a:pt x="321" y="17"/>
                        <a:pt x="320" y="18"/>
                        <a:pt x="319" y="18"/>
                      </a:cubicBezTo>
                      <a:cubicBezTo>
                        <a:pt x="319" y="19"/>
                        <a:pt x="318" y="19"/>
                        <a:pt x="317" y="19"/>
                      </a:cubicBezTo>
                      <a:cubicBezTo>
                        <a:pt x="316" y="19"/>
                        <a:pt x="316" y="19"/>
                        <a:pt x="315" y="19"/>
                      </a:cubicBezTo>
                      <a:cubicBezTo>
                        <a:pt x="313" y="19"/>
                        <a:pt x="313" y="19"/>
                        <a:pt x="313" y="19"/>
                      </a:cubicBezTo>
                      <a:cubicBezTo>
                        <a:pt x="311" y="20"/>
                        <a:pt x="309" y="20"/>
                        <a:pt x="307" y="20"/>
                      </a:cubicBezTo>
                      <a:cubicBezTo>
                        <a:pt x="306" y="20"/>
                        <a:pt x="305" y="20"/>
                        <a:pt x="304" y="20"/>
                      </a:cubicBezTo>
                      <a:cubicBezTo>
                        <a:pt x="301" y="19"/>
                        <a:pt x="297" y="19"/>
                        <a:pt x="294" y="19"/>
                      </a:cubicBezTo>
                      <a:cubicBezTo>
                        <a:pt x="292" y="19"/>
                        <a:pt x="291" y="19"/>
                        <a:pt x="289" y="19"/>
                      </a:cubicBezTo>
                      <a:cubicBezTo>
                        <a:pt x="287" y="19"/>
                        <a:pt x="287" y="19"/>
                        <a:pt x="287" y="19"/>
                      </a:cubicBezTo>
                      <a:cubicBezTo>
                        <a:pt x="287" y="21"/>
                        <a:pt x="287" y="21"/>
                        <a:pt x="287" y="21"/>
                      </a:cubicBezTo>
                      <a:cubicBezTo>
                        <a:pt x="287" y="21"/>
                        <a:pt x="287" y="21"/>
                        <a:pt x="286" y="21"/>
                      </a:cubicBezTo>
                      <a:cubicBezTo>
                        <a:pt x="285" y="21"/>
                        <a:pt x="285" y="21"/>
                        <a:pt x="284" y="21"/>
                      </a:cubicBezTo>
                      <a:cubicBezTo>
                        <a:pt x="283" y="21"/>
                        <a:pt x="283" y="21"/>
                        <a:pt x="282" y="21"/>
                      </a:cubicBezTo>
                      <a:cubicBezTo>
                        <a:pt x="281" y="21"/>
                        <a:pt x="280" y="21"/>
                        <a:pt x="279" y="22"/>
                      </a:cubicBezTo>
                      <a:cubicBezTo>
                        <a:pt x="277" y="22"/>
                        <a:pt x="276" y="23"/>
                        <a:pt x="276" y="24"/>
                      </a:cubicBezTo>
                      <a:cubicBezTo>
                        <a:pt x="275" y="24"/>
                        <a:pt x="274" y="25"/>
                        <a:pt x="274" y="25"/>
                      </a:cubicBezTo>
                      <a:cubicBezTo>
                        <a:pt x="274" y="25"/>
                        <a:pt x="274" y="25"/>
                        <a:pt x="273" y="25"/>
                      </a:cubicBezTo>
                      <a:cubicBezTo>
                        <a:pt x="273" y="25"/>
                        <a:pt x="273" y="25"/>
                        <a:pt x="273" y="25"/>
                      </a:cubicBezTo>
                      <a:cubicBezTo>
                        <a:pt x="272" y="25"/>
                        <a:pt x="270" y="25"/>
                        <a:pt x="269" y="26"/>
                      </a:cubicBezTo>
                      <a:cubicBezTo>
                        <a:pt x="269" y="27"/>
                        <a:pt x="268" y="27"/>
                        <a:pt x="268" y="27"/>
                      </a:cubicBezTo>
                      <a:cubicBezTo>
                        <a:pt x="268" y="27"/>
                        <a:pt x="268" y="27"/>
                        <a:pt x="268" y="27"/>
                      </a:cubicBezTo>
                      <a:cubicBezTo>
                        <a:pt x="267" y="27"/>
                        <a:pt x="265" y="26"/>
                        <a:pt x="264" y="26"/>
                      </a:cubicBezTo>
                      <a:cubicBezTo>
                        <a:pt x="264" y="26"/>
                        <a:pt x="264" y="26"/>
                        <a:pt x="264" y="26"/>
                      </a:cubicBezTo>
                      <a:cubicBezTo>
                        <a:pt x="261" y="26"/>
                        <a:pt x="258" y="28"/>
                        <a:pt x="256" y="30"/>
                      </a:cubicBezTo>
                      <a:cubicBezTo>
                        <a:pt x="255" y="31"/>
                        <a:pt x="254" y="32"/>
                        <a:pt x="253" y="33"/>
                      </a:cubicBezTo>
                      <a:cubicBezTo>
                        <a:pt x="254" y="29"/>
                        <a:pt x="252" y="26"/>
                        <a:pt x="249" y="24"/>
                      </a:cubicBezTo>
                      <a:cubicBezTo>
                        <a:pt x="247" y="22"/>
                        <a:pt x="243" y="21"/>
                        <a:pt x="240" y="21"/>
                      </a:cubicBezTo>
                      <a:cubicBezTo>
                        <a:pt x="238" y="21"/>
                        <a:pt x="237" y="21"/>
                        <a:pt x="236" y="22"/>
                      </a:cubicBezTo>
                      <a:cubicBezTo>
                        <a:pt x="234" y="23"/>
                        <a:pt x="234" y="25"/>
                        <a:pt x="233" y="27"/>
                      </a:cubicBezTo>
                      <a:cubicBezTo>
                        <a:pt x="233" y="27"/>
                        <a:pt x="233" y="27"/>
                        <a:pt x="233" y="28"/>
                      </a:cubicBezTo>
                      <a:cubicBezTo>
                        <a:pt x="232" y="30"/>
                        <a:pt x="230" y="32"/>
                        <a:pt x="229" y="34"/>
                      </a:cubicBezTo>
                      <a:cubicBezTo>
                        <a:pt x="228" y="35"/>
                        <a:pt x="227" y="36"/>
                        <a:pt x="227" y="36"/>
                      </a:cubicBezTo>
                      <a:cubicBezTo>
                        <a:pt x="228" y="35"/>
                        <a:pt x="229" y="34"/>
                        <a:pt x="229" y="32"/>
                      </a:cubicBezTo>
                      <a:cubicBezTo>
                        <a:pt x="231" y="30"/>
                        <a:pt x="231" y="26"/>
                        <a:pt x="229" y="23"/>
                      </a:cubicBezTo>
                      <a:cubicBezTo>
                        <a:pt x="227" y="20"/>
                        <a:pt x="223" y="16"/>
                        <a:pt x="219" y="16"/>
                      </a:cubicBezTo>
                      <a:cubicBezTo>
                        <a:pt x="218" y="16"/>
                        <a:pt x="216" y="17"/>
                        <a:pt x="215" y="18"/>
                      </a:cubicBezTo>
                      <a:cubicBezTo>
                        <a:pt x="214" y="18"/>
                        <a:pt x="214" y="19"/>
                        <a:pt x="213" y="20"/>
                      </a:cubicBezTo>
                      <a:cubicBezTo>
                        <a:pt x="212" y="19"/>
                        <a:pt x="211" y="18"/>
                        <a:pt x="210" y="17"/>
                      </a:cubicBezTo>
                      <a:cubicBezTo>
                        <a:pt x="209" y="16"/>
                        <a:pt x="208" y="16"/>
                        <a:pt x="208" y="15"/>
                      </a:cubicBezTo>
                      <a:cubicBezTo>
                        <a:pt x="205" y="13"/>
                        <a:pt x="201" y="10"/>
                        <a:pt x="197" y="10"/>
                      </a:cubicBezTo>
                      <a:cubicBezTo>
                        <a:pt x="196" y="10"/>
                        <a:pt x="194" y="11"/>
                        <a:pt x="193" y="11"/>
                      </a:cubicBezTo>
                      <a:cubicBezTo>
                        <a:pt x="189" y="14"/>
                        <a:pt x="189" y="18"/>
                        <a:pt x="189" y="21"/>
                      </a:cubicBezTo>
                      <a:cubicBezTo>
                        <a:pt x="189" y="23"/>
                        <a:pt x="189" y="24"/>
                        <a:pt x="189" y="25"/>
                      </a:cubicBezTo>
                      <a:cubicBezTo>
                        <a:pt x="188" y="26"/>
                        <a:pt x="187" y="27"/>
                        <a:pt x="186" y="28"/>
                      </a:cubicBezTo>
                      <a:cubicBezTo>
                        <a:pt x="184" y="30"/>
                        <a:pt x="182" y="32"/>
                        <a:pt x="181" y="36"/>
                      </a:cubicBezTo>
                      <a:cubicBezTo>
                        <a:pt x="181" y="37"/>
                        <a:pt x="181" y="37"/>
                        <a:pt x="181" y="37"/>
                      </a:cubicBezTo>
                      <a:cubicBezTo>
                        <a:pt x="181" y="40"/>
                        <a:pt x="180" y="46"/>
                        <a:pt x="186" y="48"/>
                      </a:cubicBezTo>
                      <a:cubicBezTo>
                        <a:pt x="184" y="49"/>
                        <a:pt x="183" y="50"/>
                        <a:pt x="183" y="52"/>
                      </a:cubicBezTo>
                      <a:cubicBezTo>
                        <a:pt x="182" y="52"/>
                        <a:pt x="183" y="53"/>
                        <a:pt x="183" y="54"/>
                      </a:cubicBezTo>
                      <a:cubicBezTo>
                        <a:pt x="183" y="53"/>
                        <a:pt x="182" y="53"/>
                        <a:pt x="182" y="53"/>
                      </a:cubicBezTo>
                      <a:cubicBezTo>
                        <a:pt x="181" y="53"/>
                        <a:pt x="180" y="53"/>
                        <a:pt x="180" y="53"/>
                      </a:cubicBezTo>
                      <a:cubicBezTo>
                        <a:pt x="178" y="53"/>
                        <a:pt x="177" y="54"/>
                        <a:pt x="177" y="54"/>
                      </a:cubicBezTo>
                      <a:cubicBezTo>
                        <a:pt x="176" y="56"/>
                        <a:pt x="176" y="57"/>
                        <a:pt x="176" y="59"/>
                      </a:cubicBezTo>
                      <a:cubicBezTo>
                        <a:pt x="175" y="59"/>
                        <a:pt x="174" y="60"/>
                        <a:pt x="174" y="61"/>
                      </a:cubicBezTo>
                      <a:cubicBezTo>
                        <a:pt x="172" y="67"/>
                        <a:pt x="175" y="75"/>
                        <a:pt x="175" y="75"/>
                      </a:cubicBezTo>
                      <a:cubicBezTo>
                        <a:pt x="176" y="76"/>
                        <a:pt x="177" y="78"/>
                        <a:pt x="178" y="81"/>
                      </a:cubicBezTo>
                      <a:cubicBezTo>
                        <a:pt x="177" y="81"/>
                        <a:pt x="175" y="81"/>
                        <a:pt x="173" y="81"/>
                      </a:cubicBezTo>
                      <a:cubicBezTo>
                        <a:pt x="172" y="82"/>
                        <a:pt x="170" y="83"/>
                        <a:pt x="169" y="83"/>
                      </a:cubicBezTo>
                      <a:cubicBezTo>
                        <a:pt x="168" y="84"/>
                        <a:pt x="167" y="85"/>
                        <a:pt x="166" y="85"/>
                      </a:cubicBezTo>
                      <a:cubicBezTo>
                        <a:pt x="165" y="85"/>
                        <a:pt x="163" y="86"/>
                        <a:pt x="162" y="86"/>
                      </a:cubicBezTo>
                      <a:cubicBezTo>
                        <a:pt x="160" y="86"/>
                        <a:pt x="160" y="85"/>
                        <a:pt x="160" y="85"/>
                      </a:cubicBezTo>
                      <a:cubicBezTo>
                        <a:pt x="159" y="85"/>
                        <a:pt x="159" y="85"/>
                        <a:pt x="159" y="85"/>
                      </a:cubicBezTo>
                      <a:cubicBezTo>
                        <a:pt x="157" y="83"/>
                        <a:pt x="155" y="81"/>
                        <a:pt x="152" y="81"/>
                      </a:cubicBezTo>
                      <a:cubicBezTo>
                        <a:pt x="151" y="81"/>
                        <a:pt x="149" y="82"/>
                        <a:pt x="148" y="85"/>
                      </a:cubicBezTo>
                      <a:cubicBezTo>
                        <a:pt x="148" y="88"/>
                        <a:pt x="150" y="90"/>
                        <a:pt x="152" y="91"/>
                      </a:cubicBezTo>
                      <a:cubicBezTo>
                        <a:pt x="152" y="91"/>
                        <a:pt x="152" y="91"/>
                        <a:pt x="152" y="92"/>
                      </a:cubicBezTo>
                      <a:cubicBezTo>
                        <a:pt x="152" y="93"/>
                        <a:pt x="153" y="95"/>
                        <a:pt x="153" y="96"/>
                      </a:cubicBezTo>
                      <a:cubicBezTo>
                        <a:pt x="153" y="96"/>
                        <a:pt x="153" y="97"/>
                        <a:pt x="153" y="97"/>
                      </a:cubicBezTo>
                      <a:cubicBezTo>
                        <a:pt x="154" y="98"/>
                        <a:pt x="154" y="99"/>
                        <a:pt x="155" y="100"/>
                      </a:cubicBezTo>
                      <a:cubicBezTo>
                        <a:pt x="156" y="101"/>
                        <a:pt x="157" y="102"/>
                        <a:pt x="158" y="102"/>
                      </a:cubicBezTo>
                      <a:cubicBezTo>
                        <a:pt x="158" y="102"/>
                        <a:pt x="159" y="103"/>
                        <a:pt x="159" y="103"/>
                      </a:cubicBezTo>
                      <a:cubicBezTo>
                        <a:pt x="160" y="104"/>
                        <a:pt x="160" y="105"/>
                        <a:pt x="161" y="106"/>
                      </a:cubicBezTo>
                      <a:cubicBezTo>
                        <a:pt x="162" y="106"/>
                        <a:pt x="162" y="106"/>
                        <a:pt x="162" y="106"/>
                      </a:cubicBezTo>
                      <a:cubicBezTo>
                        <a:pt x="163" y="107"/>
                        <a:pt x="165" y="109"/>
                        <a:pt x="165" y="109"/>
                      </a:cubicBezTo>
                      <a:cubicBezTo>
                        <a:pt x="165" y="109"/>
                        <a:pt x="165" y="110"/>
                        <a:pt x="164" y="110"/>
                      </a:cubicBezTo>
                      <a:cubicBezTo>
                        <a:pt x="161" y="112"/>
                        <a:pt x="160" y="114"/>
                        <a:pt x="160" y="116"/>
                      </a:cubicBezTo>
                      <a:cubicBezTo>
                        <a:pt x="159" y="117"/>
                        <a:pt x="159" y="118"/>
                        <a:pt x="158" y="118"/>
                      </a:cubicBezTo>
                      <a:cubicBezTo>
                        <a:pt x="157" y="120"/>
                        <a:pt x="157" y="120"/>
                        <a:pt x="157" y="120"/>
                      </a:cubicBezTo>
                      <a:cubicBezTo>
                        <a:pt x="156" y="120"/>
                        <a:pt x="155" y="118"/>
                        <a:pt x="155" y="117"/>
                      </a:cubicBezTo>
                      <a:cubicBezTo>
                        <a:pt x="153" y="115"/>
                        <a:pt x="151" y="113"/>
                        <a:pt x="148" y="113"/>
                      </a:cubicBezTo>
                      <a:cubicBezTo>
                        <a:pt x="147" y="113"/>
                        <a:pt x="146" y="114"/>
                        <a:pt x="145" y="114"/>
                      </a:cubicBezTo>
                      <a:cubicBezTo>
                        <a:pt x="143" y="115"/>
                        <a:pt x="143" y="117"/>
                        <a:pt x="142" y="118"/>
                      </a:cubicBezTo>
                      <a:cubicBezTo>
                        <a:pt x="142" y="122"/>
                        <a:pt x="146" y="128"/>
                        <a:pt x="151" y="132"/>
                      </a:cubicBezTo>
                      <a:cubicBezTo>
                        <a:pt x="151" y="133"/>
                        <a:pt x="151" y="133"/>
                        <a:pt x="151" y="133"/>
                      </a:cubicBezTo>
                      <a:cubicBezTo>
                        <a:pt x="152" y="134"/>
                        <a:pt x="152" y="134"/>
                        <a:pt x="153" y="135"/>
                      </a:cubicBezTo>
                      <a:cubicBezTo>
                        <a:pt x="154" y="137"/>
                        <a:pt x="156" y="139"/>
                        <a:pt x="158" y="140"/>
                      </a:cubicBezTo>
                      <a:cubicBezTo>
                        <a:pt x="160" y="141"/>
                        <a:pt x="161" y="142"/>
                        <a:pt x="163" y="143"/>
                      </a:cubicBezTo>
                      <a:cubicBezTo>
                        <a:pt x="164" y="143"/>
                        <a:pt x="165" y="144"/>
                        <a:pt x="166" y="144"/>
                      </a:cubicBezTo>
                      <a:cubicBezTo>
                        <a:pt x="169" y="146"/>
                        <a:pt x="170" y="148"/>
                        <a:pt x="171" y="151"/>
                      </a:cubicBezTo>
                      <a:cubicBezTo>
                        <a:pt x="171" y="151"/>
                        <a:pt x="170" y="151"/>
                        <a:pt x="170" y="151"/>
                      </a:cubicBezTo>
                      <a:cubicBezTo>
                        <a:pt x="170" y="151"/>
                        <a:pt x="170" y="151"/>
                        <a:pt x="170" y="150"/>
                      </a:cubicBezTo>
                      <a:cubicBezTo>
                        <a:pt x="169" y="150"/>
                        <a:pt x="169" y="149"/>
                        <a:pt x="168" y="149"/>
                      </a:cubicBezTo>
                      <a:cubicBezTo>
                        <a:pt x="166" y="147"/>
                        <a:pt x="164" y="147"/>
                        <a:pt x="163" y="147"/>
                      </a:cubicBezTo>
                      <a:cubicBezTo>
                        <a:pt x="163" y="147"/>
                        <a:pt x="162" y="147"/>
                        <a:pt x="162" y="147"/>
                      </a:cubicBezTo>
                      <a:cubicBezTo>
                        <a:pt x="161" y="147"/>
                        <a:pt x="161" y="147"/>
                        <a:pt x="160" y="147"/>
                      </a:cubicBezTo>
                      <a:cubicBezTo>
                        <a:pt x="160" y="147"/>
                        <a:pt x="159" y="147"/>
                        <a:pt x="159" y="146"/>
                      </a:cubicBezTo>
                      <a:cubicBezTo>
                        <a:pt x="157" y="146"/>
                        <a:pt x="156" y="145"/>
                        <a:pt x="154" y="145"/>
                      </a:cubicBezTo>
                      <a:cubicBezTo>
                        <a:pt x="154" y="145"/>
                        <a:pt x="153" y="145"/>
                        <a:pt x="153" y="145"/>
                      </a:cubicBezTo>
                      <a:cubicBezTo>
                        <a:pt x="150" y="146"/>
                        <a:pt x="150" y="149"/>
                        <a:pt x="150" y="150"/>
                      </a:cubicBezTo>
                      <a:cubicBezTo>
                        <a:pt x="148" y="150"/>
                        <a:pt x="148" y="150"/>
                        <a:pt x="148" y="150"/>
                      </a:cubicBezTo>
                      <a:cubicBezTo>
                        <a:pt x="147" y="151"/>
                        <a:pt x="147" y="151"/>
                        <a:pt x="147" y="151"/>
                      </a:cubicBezTo>
                      <a:cubicBezTo>
                        <a:pt x="147" y="152"/>
                        <a:pt x="147" y="152"/>
                        <a:pt x="146" y="152"/>
                      </a:cubicBezTo>
                      <a:cubicBezTo>
                        <a:pt x="145" y="153"/>
                        <a:pt x="143" y="153"/>
                        <a:pt x="142" y="155"/>
                      </a:cubicBezTo>
                      <a:cubicBezTo>
                        <a:pt x="142" y="157"/>
                        <a:pt x="142" y="158"/>
                        <a:pt x="142" y="159"/>
                      </a:cubicBezTo>
                      <a:cubicBezTo>
                        <a:pt x="142" y="160"/>
                        <a:pt x="142" y="160"/>
                        <a:pt x="142" y="160"/>
                      </a:cubicBezTo>
                      <a:cubicBezTo>
                        <a:pt x="142" y="160"/>
                        <a:pt x="141" y="159"/>
                        <a:pt x="141" y="159"/>
                      </a:cubicBezTo>
                      <a:cubicBezTo>
                        <a:pt x="140" y="158"/>
                        <a:pt x="139" y="158"/>
                        <a:pt x="138" y="157"/>
                      </a:cubicBezTo>
                      <a:cubicBezTo>
                        <a:pt x="137" y="154"/>
                        <a:pt x="136" y="148"/>
                        <a:pt x="130" y="148"/>
                      </a:cubicBezTo>
                      <a:cubicBezTo>
                        <a:pt x="130" y="148"/>
                        <a:pt x="130" y="148"/>
                        <a:pt x="129" y="148"/>
                      </a:cubicBezTo>
                      <a:cubicBezTo>
                        <a:pt x="127" y="149"/>
                        <a:pt x="125" y="150"/>
                        <a:pt x="124" y="152"/>
                      </a:cubicBezTo>
                      <a:cubicBezTo>
                        <a:pt x="123" y="153"/>
                        <a:pt x="122" y="154"/>
                        <a:pt x="122" y="156"/>
                      </a:cubicBezTo>
                      <a:cubicBezTo>
                        <a:pt x="122" y="156"/>
                        <a:pt x="122" y="156"/>
                        <a:pt x="121" y="156"/>
                      </a:cubicBezTo>
                      <a:cubicBezTo>
                        <a:pt x="121" y="155"/>
                        <a:pt x="120" y="155"/>
                        <a:pt x="119" y="155"/>
                      </a:cubicBezTo>
                      <a:cubicBezTo>
                        <a:pt x="114" y="155"/>
                        <a:pt x="108" y="160"/>
                        <a:pt x="108" y="160"/>
                      </a:cubicBezTo>
                      <a:cubicBezTo>
                        <a:pt x="104" y="164"/>
                        <a:pt x="104" y="169"/>
                        <a:pt x="104" y="173"/>
                      </a:cubicBezTo>
                      <a:cubicBezTo>
                        <a:pt x="104" y="173"/>
                        <a:pt x="104" y="173"/>
                        <a:pt x="104" y="173"/>
                      </a:cubicBezTo>
                      <a:cubicBezTo>
                        <a:pt x="104" y="178"/>
                        <a:pt x="105" y="184"/>
                        <a:pt x="109" y="188"/>
                      </a:cubicBezTo>
                      <a:cubicBezTo>
                        <a:pt x="110" y="189"/>
                        <a:pt x="112" y="190"/>
                        <a:pt x="114" y="191"/>
                      </a:cubicBezTo>
                      <a:cubicBezTo>
                        <a:pt x="115" y="191"/>
                        <a:pt x="117" y="191"/>
                        <a:pt x="117" y="192"/>
                      </a:cubicBezTo>
                      <a:cubicBezTo>
                        <a:pt x="117" y="192"/>
                        <a:pt x="117" y="192"/>
                        <a:pt x="117" y="192"/>
                      </a:cubicBezTo>
                      <a:cubicBezTo>
                        <a:pt x="117" y="192"/>
                        <a:pt x="116" y="192"/>
                        <a:pt x="115" y="192"/>
                      </a:cubicBezTo>
                      <a:cubicBezTo>
                        <a:pt x="113" y="192"/>
                        <a:pt x="113" y="192"/>
                        <a:pt x="113" y="192"/>
                      </a:cubicBezTo>
                      <a:cubicBezTo>
                        <a:pt x="112" y="192"/>
                        <a:pt x="111" y="192"/>
                        <a:pt x="110" y="193"/>
                      </a:cubicBezTo>
                      <a:cubicBezTo>
                        <a:pt x="106" y="194"/>
                        <a:pt x="104" y="201"/>
                        <a:pt x="104" y="202"/>
                      </a:cubicBezTo>
                      <a:cubicBezTo>
                        <a:pt x="103" y="206"/>
                        <a:pt x="106" y="211"/>
                        <a:pt x="110" y="212"/>
                      </a:cubicBezTo>
                      <a:cubicBezTo>
                        <a:pt x="111" y="213"/>
                        <a:pt x="112" y="213"/>
                        <a:pt x="112" y="213"/>
                      </a:cubicBezTo>
                      <a:cubicBezTo>
                        <a:pt x="112" y="213"/>
                        <a:pt x="112" y="213"/>
                        <a:pt x="112" y="213"/>
                      </a:cubicBezTo>
                      <a:cubicBezTo>
                        <a:pt x="112" y="214"/>
                        <a:pt x="112" y="216"/>
                        <a:pt x="113" y="218"/>
                      </a:cubicBezTo>
                      <a:cubicBezTo>
                        <a:pt x="114" y="219"/>
                        <a:pt x="115" y="219"/>
                        <a:pt x="116" y="219"/>
                      </a:cubicBezTo>
                      <a:cubicBezTo>
                        <a:pt x="116" y="220"/>
                        <a:pt x="117" y="220"/>
                        <a:pt x="117" y="220"/>
                      </a:cubicBezTo>
                      <a:cubicBezTo>
                        <a:pt x="117" y="220"/>
                        <a:pt x="117" y="220"/>
                        <a:pt x="117" y="220"/>
                      </a:cubicBezTo>
                      <a:cubicBezTo>
                        <a:pt x="117" y="220"/>
                        <a:pt x="116" y="220"/>
                        <a:pt x="116" y="220"/>
                      </a:cubicBezTo>
                      <a:cubicBezTo>
                        <a:pt x="116" y="220"/>
                        <a:pt x="116" y="220"/>
                        <a:pt x="115" y="220"/>
                      </a:cubicBezTo>
                      <a:cubicBezTo>
                        <a:pt x="115" y="219"/>
                        <a:pt x="115" y="219"/>
                        <a:pt x="114" y="219"/>
                      </a:cubicBezTo>
                      <a:cubicBezTo>
                        <a:pt x="114" y="219"/>
                        <a:pt x="113" y="219"/>
                        <a:pt x="113" y="219"/>
                      </a:cubicBezTo>
                      <a:cubicBezTo>
                        <a:pt x="112" y="218"/>
                        <a:pt x="111" y="218"/>
                        <a:pt x="110" y="218"/>
                      </a:cubicBezTo>
                      <a:cubicBezTo>
                        <a:pt x="110" y="217"/>
                        <a:pt x="110" y="217"/>
                        <a:pt x="110" y="217"/>
                      </a:cubicBezTo>
                      <a:cubicBezTo>
                        <a:pt x="109" y="216"/>
                        <a:pt x="107" y="215"/>
                        <a:pt x="105" y="215"/>
                      </a:cubicBezTo>
                      <a:cubicBezTo>
                        <a:pt x="104" y="215"/>
                        <a:pt x="104" y="215"/>
                        <a:pt x="104" y="215"/>
                      </a:cubicBezTo>
                      <a:cubicBezTo>
                        <a:pt x="101" y="215"/>
                        <a:pt x="101" y="215"/>
                        <a:pt x="101" y="215"/>
                      </a:cubicBezTo>
                      <a:cubicBezTo>
                        <a:pt x="101" y="217"/>
                        <a:pt x="101" y="217"/>
                        <a:pt x="101" y="217"/>
                      </a:cubicBezTo>
                      <a:cubicBezTo>
                        <a:pt x="101" y="217"/>
                        <a:pt x="101" y="218"/>
                        <a:pt x="101" y="218"/>
                      </a:cubicBezTo>
                      <a:cubicBezTo>
                        <a:pt x="100" y="218"/>
                        <a:pt x="100" y="219"/>
                        <a:pt x="99" y="220"/>
                      </a:cubicBezTo>
                      <a:cubicBezTo>
                        <a:pt x="99" y="222"/>
                        <a:pt x="99" y="223"/>
                        <a:pt x="99" y="224"/>
                      </a:cubicBezTo>
                      <a:cubicBezTo>
                        <a:pt x="99" y="224"/>
                        <a:pt x="99" y="225"/>
                        <a:pt x="99" y="225"/>
                      </a:cubicBezTo>
                      <a:cubicBezTo>
                        <a:pt x="99" y="226"/>
                        <a:pt x="99" y="227"/>
                        <a:pt x="99" y="228"/>
                      </a:cubicBezTo>
                      <a:cubicBezTo>
                        <a:pt x="98" y="230"/>
                        <a:pt x="98" y="232"/>
                        <a:pt x="98" y="234"/>
                      </a:cubicBezTo>
                      <a:cubicBezTo>
                        <a:pt x="98" y="234"/>
                        <a:pt x="98" y="234"/>
                        <a:pt x="98" y="234"/>
                      </a:cubicBezTo>
                      <a:cubicBezTo>
                        <a:pt x="98" y="235"/>
                        <a:pt x="97" y="235"/>
                        <a:pt x="97" y="236"/>
                      </a:cubicBezTo>
                      <a:cubicBezTo>
                        <a:pt x="97" y="237"/>
                        <a:pt x="97" y="238"/>
                        <a:pt x="98" y="239"/>
                      </a:cubicBezTo>
                      <a:cubicBezTo>
                        <a:pt x="98" y="239"/>
                        <a:pt x="98" y="239"/>
                        <a:pt x="98" y="239"/>
                      </a:cubicBezTo>
                      <a:cubicBezTo>
                        <a:pt x="98" y="241"/>
                        <a:pt x="99" y="242"/>
                        <a:pt x="100" y="243"/>
                      </a:cubicBezTo>
                      <a:cubicBezTo>
                        <a:pt x="101" y="244"/>
                        <a:pt x="101" y="245"/>
                        <a:pt x="102" y="245"/>
                      </a:cubicBezTo>
                      <a:cubicBezTo>
                        <a:pt x="102" y="245"/>
                        <a:pt x="102" y="245"/>
                        <a:pt x="102" y="245"/>
                      </a:cubicBezTo>
                      <a:cubicBezTo>
                        <a:pt x="102" y="245"/>
                        <a:pt x="102" y="245"/>
                        <a:pt x="102" y="245"/>
                      </a:cubicBezTo>
                      <a:cubicBezTo>
                        <a:pt x="103" y="246"/>
                        <a:pt x="102" y="246"/>
                        <a:pt x="102" y="248"/>
                      </a:cubicBezTo>
                      <a:cubicBezTo>
                        <a:pt x="102" y="248"/>
                        <a:pt x="102" y="248"/>
                        <a:pt x="102" y="248"/>
                      </a:cubicBezTo>
                      <a:cubicBezTo>
                        <a:pt x="102" y="249"/>
                        <a:pt x="102" y="249"/>
                        <a:pt x="102" y="251"/>
                      </a:cubicBezTo>
                      <a:cubicBezTo>
                        <a:pt x="102" y="251"/>
                        <a:pt x="102" y="252"/>
                        <a:pt x="103" y="253"/>
                      </a:cubicBezTo>
                      <a:cubicBezTo>
                        <a:pt x="103" y="253"/>
                        <a:pt x="102" y="253"/>
                        <a:pt x="102" y="253"/>
                      </a:cubicBezTo>
                      <a:cubicBezTo>
                        <a:pt x="102" y="254"/>
                        <a:pt x="101" y="256"/>
                        <a:pt x="102" y="257"/>
                      </a:cubicBezTo>
                      <a:cubicBezTo>
                        <a:pt x="103" y="258"/>
                        <a:pt x="103" y="258"/>
                        <a:pt x="104" y="259"/>
                      </a:cubicBezTo>
                      <a:cubicBezTo>
                        <a:pt x="104" y="262"/>
                        <a:pt x="105" y="264"/>
                        <a:pt x="107" y="265"/>
                      </a:cubicBezTo>
                      <a:cubicBezTo>
                        <a:pt x="107" y="266"/>
                        <a:pt x="109" y="267"/>
                        <a:pt x="110" y="267"/>
                      </a:cubicBezTo>
                      <a:cubicBezTo>
                        <a:pt x="112" y="267"/>
                        <a:pt x="114" y="265"/>
                        <a:pt x="115" y="264"/>
                      </a:cubicBezTo>
                      <a:cubicBezTo>
                        <a:pt x="115" y="264"/>
                        <a:pt x="116" y="264"/>
                        <a:pt x="116" y="263"/>
                      </a:cubicBezTo>
                      <a:cubicBezTo>
                        <a:pt x="116" y="264"/>
                        <a:pt x="115" y="264"/>
                        <a:pt x="115" y="264"/>
                      </a:cubicBezTo>
                      <a:cubicBezTo>
                        <a:pt x="114" y="266"/>
                        <a:pt x="113" y="269"/>
                        <a:pt x="113" y="272"/>
                      </a:cubicBezTo>
                      <a:cubicBezTo>
                        <a:pt x="113" y="273"/>
                        <a:pt x="113" y="273"/>
                        <a:pt x="113" y="273"/>
                      </a:cubicBezTo>
                      <a:cubicBezTo>
                        <a:pt x="111" y="273"/>
                        <a:pt x="108" y="274"/>
                        <a:pt x="106" y="275"/>
                      </a:cubicBezTo>
                      <a:cubicBezTo>
                        <a:pt x="105" y="276"/>
                        <a:pt x="104" y="276"/>
                        <a:pt x="103" y="276"/>
                      </a:cubicBezTo>
                      <a:cubicBezTo>
                        <a:pt x="102" y="277"/>
                        <a:pt x="101" y="277"/>
                        <a:pt x="99" y="277"/>
                      </a:cubicBezTo>
                      <a:cubicBezTo>
                        <a:pt x="98" y="277"/>
                        <a:pt x="96" y="277"/>
                        <a:pt x="95" y="276"/>
                      </a:cubicBezTo>
                      <a:cubicBezTo>
                        <a:pt x="96" y="274"/>
                        <a:pt x="97" y="272"/>
                        <a:pt x="96" y="270"/>
                      </a:cubicBezTo>
                      <a:cubicBezTo>
                        <a:pt x="96" y="267"/>
                        <a:pt x="94" y="267"/>
                        <a:pt x="93" y="266"/>
                      </a:cubicBezTo>
                      <a:cubicBezTo>
                        <a:pt x="93" y="266"/>
                        <a:pt x="93" y="266"/>
                        <a:pt x="93" y="266"/>
                      </a:cubicBezTo>
                      <a:cubicBezTo>
                        <a:pt x="92" y="265"/>
                        <a:pt x="92" y="265"/>
                        <a:pt x="92" y="265"/>
                      </a:cubicBezTo>
                      <a:cubicBezTo>
                        <a:pt x="91" y="265"/>
                        <a:pt x="91" y="265"/>
                        <a:pt x="91" y="265"/>
                      </a:cubicBezTo>
                      <a:cubicBezTo>
                        <a:pt x="90" y="264"/>
                        <a:pt x="89" y="264"/>
                        <a:pt x="88" y="264"/>
                      </a:cubicBezTo>
                      <a:cubicBezTo>
                        <a:pt x="88" y="264"/>
                        <a:pt x="87" y="264"/>
                        <a:pt x="87" y="264"/>
                      </a:cubicBezTo>
                      <a:cubicBezTo>
                        <a:pt x="89" y="259"/>
                        <a:pt x="88" y="252"/>
                        <a:pt x="87" y="251"/>
                      </a:cubicBezTo>
                      <a:cubicBezTo>
                        <a:pt x="86" y="249"/>
                        <a:pt x="86" y="249"/>
                        <a:pt x="86" y="249"/>
                      </a:cubicBezTo>
                      <a:cubicBezTo>
                        <a:pt x="85" y="249"/>
                        <a:pt x="85" y="249"/>
                        <a:pt x="85" y="249"/>
                      </a:cubicBezTo>
                      <a:cubicBezTo>
                        <a:pt x="85" y="248"/>
                        <a:pt x="85" y="245"/>
                        <a:pt x="85" y="245"/>
                      </a:cubicBezTo>
                      <a:cubicBezTo>
                        <a:pt x="85" y="244"/>
                        <a:pt x="86" y="243"/>
                        <a:pt x="86" y="242"/>
                      </a:cubicBezTo>
                      <a:cubicBezTo>
                        <a:pt x="87" y="240"/>
                        <a:pt x="88" y="238"/>
                        <a:pt x="88" y="236"/>
                      </a:cubicBezTo>
                      <a:cubicBezTo>
                        <a:pt x="88" y="235"/>
                        <a:pt x="88" y="235"/>
                        <a:pt x="88" y="235"/>
                      </a:cubicBezTo>
                      <a:cubicBezTo>
                        <a:pt x="86" y="233"/>
                        <a:pt x="86" y="233"/>
                        <a:pt x="86" y="233"/>
                      </a:cubicBezTo>
                      <a:cubicBezTo>
                        <a:pt x="85" y="233"/>
                        <a:pt x="85" y="233"/>
                        <a:pt x="85" y="233"/>
                      </a:cubicBezTo>
                      <a:cubicBezTo>
                        <a:pt x="85" y="232"/>
                        <a:pt x="84" y="232"/>
                        <a:pt x="84" y="232"/>
                      </a:cubicBezTo>
                      <a:cubicBezTo>
                        <a:pt x="80" y="232"/>
                        <a:pt x="79" y="236"/>
                        <a:pt x="79" y="237"/>
                      </a:cubicBezTo>
                      <a:cubicBezTo>
                        <a:pt x="79" y="238"/>
                        <a:pt x="79" y="238"/>
                        <a:pt x="79" y="238"/>
                      </a:cubicBezTo>
                      <a:cubicBezTo>
                        <a:pt x="79" y="239"/>
                        <a:pt x="78" y="239"/>
                        <a:pt x="78" y="239"/>
                      </a:cubicBezTo>
                      <a:cubicBezTo>
                        <a:pt x="78" y="240"/>
                        <a:pt x="77" y="240"/>
                        <a:pt x="77" y="241"/>
                      </a:cubicBezTo>
                      <a:cubicBezTo>
                        <a:pt x="76" y="242"/>
                        <a:pt x="75" y="245"/>
                        <a:pt x="75" y="247"/>
                      </a:cubicBezTo>
                      <a:cubicBezTo>
                        <a:pt x="75" y="248"/>
                        <a:pt x="75" y="249"/>
                        <a:pt x="75" y="249"/>
                      </a:cubicBezTo>
                      <a:cubicBezTo>
                        <a:pt x="75" y="249"/>
                        <a:pt x="75" y="249"/>
                        <a:pt x="75" y="249"/>
                      </a:cubicBezTo>
                      <a:cubicBezTo>
                        <a:pt x="75" y="248"/>
                        <a:pt x="74" y="248"/>
                        <a:pt x="72" y="248"/>
                      </a:cubicBezTo>
                      <a:cubicBezTo>
                        <a:pt x="72" y="248"/>
                        <a:pt x="72" y="248"/>
                        <a:pt x="72" y="248"/>
                      </a:cubicBezTo>
                      <a:cubicBezTo>
                        <a:pt x="72" y="247"/>
                        <a:pt x="72" y="246"/>
                        <a:pt x="73" y="245"/>
                      </a:cubicBezTo>
                      <a:cubicBezTo>
                        <a:pt x="73" y="245"/>
                        <a:pt x="73" y="244"/>
                        <a:pt x="73" y="244"/>
                      </a:cubicBezTo>
                      <a:cubicBezTo>
                        <a:pt x="74" y="241"/>
                        <a:pt x="76" y="239"/>
                        <a:pt x="75" y="236"/>
                      </a:cubicBezTo>
                      <a:cubicBezTo>
                        <a:pt x="75" y="234"/>
                        <a:pt x="75" y="232"/>
                        <a:pt x="74" y="231"/>
                      </a:cubicBezTo>
                      <a:cubicBezTo>
                        <a:pt x="74" y="229"/>
                        <a:pt x="73" y="228"/>
                        <a:pt x="73" y="227"/>
                      </a:cubicBezTo>
                      <a:cubicBezTo>
                        <a:pt x="73" y="225"/>
                        <a:pt x="73" y="223"/>
                        <a:pt x="73" y="221"/>
                      </a:cubicBezTo>
                      <a:cubicBezTo>
                        <a:pt x="74" y="216"/>
                        <a:pt x="74" y="211"/>
                        <a:pt x="69" y="206"/>
                      </a:cubicBezTo>
                      <a:cubicBezTo>
                        <a:pt x="69" y="205"/>
                        <a:pt x="69" y="205"/>
                        <a:pt x="69" y="205"/>
                      </a:cubicBezTo>
                      <a:cubicBezTo>
                        <a:pt x="66" y="203"/>
                        <a:pt x="64" y="200"/>
                        <a:pt x="62" y="198"/>
                      </a:cubicBezTo>
                      <a:cubicBezTo>
                        <a:pt x="62" y="197"/>
                        <a:pt x="62" y="197"/>
                        <a:pt x="62" y="197"/>
                      </a:cubicBezTo>
                      <a:cubicBezTo>
                        <a:pt x="60" y="195"/>
                        <a:pt x="58" y="192"/>
                        <a:pt x="53" y="192"/>
                      </a:cubicBezTo>
                      <a:cubicBezTo>
                        <a:pt x="50" y="192"/>
                        <a:pt x="47" y="193"/>
                        <a:pt x="45" y="196"/>
                      </a:cubicBezTo>
                      <a:cubicBezTo>
                        <a:pt x="42" y="199"/>
                        <a:pt x="41" y="205"/>
                        <a:pt x="42" y="209"/>
                      </a:cubicBezTo>
                      <a:cubicBezTo>
                        <a:pt x="43" y="213"/>
                        <a:pt x="44" y="217"/>
                        <a:pt x="44" y="221"/>
                      </a:cubicBezTo>
                      <a:cubicBezTo>
                        <a:pt x="44" y="222"/>
                        <a:pt x="44" y="223"/>
                        <a:pt x="44" y="224"/>
                      </a:cubicBezTo>
                      <a:cubicBezTo>
                        <a:pt x="44" y="224"/>
                        <a:pt x="43" y="224"/>
                        <a:pt x="43" y="225"/>
                      </a:cubicBezTo>
                      <a:cubicBezTo>
                        <a:pt x="41" y="225"/>
                        <a:pt x="41" y="226"/>
                        <a:pt x="40" y="227"/>
                      </a:cubicBezTo>
                      <a:cubicBezTo>
                        <a:pt x="40" y="227"/>
                        <a:pt x="40" y="226"/>
                        <a:pt x="39" y="226"/>
                      </a:cubicBezTo>
                      <a:cubicBezTo>
                        <a:pt x="38" y="223"/>
                        <a:pt x="35" y="221"/>
                        <a:pt x="31" y="219"/>
                      </a:cubicBezTo>
                      <a:cubicBezTo>
                        <a:pt x="30" y="219"/>
                        <a:pt x="30" y="219"/>
                        <a:pt x="30" y="219"/>
                      </a:cubicBezTo>
                      <a:cubicBezTo>
                        <a:pt x="30" y="219"/>
                        <a:pt x="30" y="219"/>
                        <a:pt x="30" y="219"/>
                      </a:cubicBezTo>
                      <a:cubicBezTo>
                        <a:pt x="30" y="219"/>
                        <a:pt x="30" y="218"/>
                        <a:pt x="30" y="218"/>
                      </a:cubicBezTo>
                      <a:cubicBezTo>
                        <a:pt x="30" y="216"/>
                        <a:pt x="30" y="214"/>
                        <a:pt x="28" y="211"/>
                      </a:cubicBezTo>
                      <a:cubicBezTo>
                        <a:pt x="27" y="211"/>
                        <a:pt x="27" y="211"/>
                        <a:pt x="27" y="211"/>
                      </a:cubicBezTo>
                      <a:cubicBezTo>
                        <a:pt x="24" y="208"/>
                        <a:pt x="22" y="207"/>
                        <a:pt x="21" y="207"/>
                      </a:cubicBezTo>
                      <a:cubicBezTo>
                        <a:pt x="20" y="207"/>
                        <a:pt x="20" y="207"/>
                        <a:pt x="20" y="207"/>
                      </a:cubicBezTo>
                      <a:cubicBezTo>
                        <a:pt x="20" y="208"/>
                        <a:pt x="20" y="208"/>
                        <a:pt x="20" y="208"/>
                      </a:cubicBezTo>
                      <a:cubicBezTo>
                        <a:pt x="17" y="208"/>
                        <a:pt x="17" y="212"/>
                        <a:pt x="16" y="215"/>
                      </a:cubicBezTo>
                      <a:cubicBezTo>
                        <a:pt x="16" y="216"/>
                        <a:pt x="16" y="216"/>
                        <a:pt x="16" y="217"/>
                      </a:cubicBezTo>
                      <a:cubicBezTo>
                        <a:pt x="15" y="220"/>
                        <a:pt x="16" y="222"/>
                        <a:pt x="18" y="224"/>
                      </a:cubicBezTo>
                      <a:cubicBezTo>
                        <a:pt x="18" y="224"/>
                        <a:pt x="18" y="224"/>
                        <a:pt x="19" y="225"/>
                      </a:cubicBezTo>
                      <a:cubicBezTo>
                        <a:pt x="19" y="226"/>
                        <a:pt x="20" y="227"/>
                        <a:pt x="20" y="228"/>
                      </a:cubicBezTo>
                      <a:cubicBezTo>
                        <a:pt x="20" y="228"/>
                        <a:pt x="19" y="229"/>
                        <a:pt x="19" y="229"/>
                      </a:cubicBezTo>
                      <a:cubicBezTo>
                        <a:pt x="18" y="231"/>
                        <a:pt x="18" y="233"/>
                        <a:pt x="18" y="234"/>
                      </a:cubicBezTo>
                      <a:cubicBezTo>
                        <a:pt x="18" y="233"/>
                        <a:pt x="17" y="232"/>
                        <a:pt x="17" y="231"/>
                      </a:cubicBezTo>
                      <a:cubicBezTo>
                        <a:pt x="17" y="230"/>
                        <a:pt x="17" y="230"/>
                        <a:pt x="16" y="229"/>
                      </a:cubicBezTo>
                      <a:cubicBezTo>
                        <a:pt x="15" y="227"/>
                        <a:pt x="13" y="225"/>
                        <a:pt x="10" y="225"/>
                      </a:cubicBezTo>
                      <a:cubicBezTo>
                        <a:pt x="9" y="225"/>
                        <a:pt x="9" y="226"/>
                        <a:pt x="8" y="226"/>
                      </a:cubicBezTo>
                      <a:cubicBezTo>
                        <a:pt x="3" y="228"/>
                        <a:pt x="5" y="234"/>
                        <a:pt x="6" y="236"/>
                      </a:cubicBezTo>
                      <a:cubicBezTo>
                        <a:pt x="6" y="236"/>
                        <a:pt x="6" y="236"/>
                        <a:pt x="6" y="237"/>
                      </a:cubicBezTo>
                      <a:cubicBezTo>
                        <a:pt x="6" y="237"/>
                        <a:pt x="6" y="237"/>
                        <a:pt x="6" y="237"/>
                      </a:cubicBezTo>
                      <a:cubicBezTo>
                        <a:pt x="6" y="237"/>
                        <a:pt x="6" y="237"/>
                        <a:pt x="6" y="237"/>
                      </a:cubicBezTo>
                      <a:cubicBezTo>
                        <a:pt x="4" y="238"/>
                        <a:pt x="1" y="238"/>
                        <a:pt x="1" y="241"/>
                      </a:cubicBezTo>
                      <a:cubicBezTo>
                        <a:pt x="0" y="244"/>
                        <a:pt x="3" y="246"/>
                        <a:pt x="4" y="247"/>
                      </a:cubicBezTo>
                      <a:cubicBezTo>
                        <a:pt x="4" y="247"/>
                        <a:pt x="5" y="247"/>
                        <a:pt x="5" y="247"/>
                      </a:cubicBezTo>
                      <a:cubicBezTo>
                        <a:pt x="6" y="248"/>
                        <a:pt x="6" y="249"/>
                        <a:pt x="6" y="250"/>
                      </a:cubicBezTo>
                      <a:cubicBezTo>
                        <a:pt x="6" y="251"/>
                        <a:pt x="6" y="251"/>
                        <a:pt x="6" y="251"/>
                      </a:cubicBezTo>
                      <a:cubicBezTo>
                        <a:pt x="7" y="256"/>
                        <a:pt x="11" y="259"/>
                        <a:pt x="15" y="261"/>
                      </a:cubicBezTo>
                      <a:cubicBezTo>
                        <a:pt x="17" y="263"/>
                        <a:pt x="21" y="265"/>
                        <a:pt x="24" y="265"/>
                      </a:cubicBezTo>
                      <a:cubicBezTo>
                        <a:pt x="26" y="265"/>
                        <a:pt x="27" y="264"/>
                        <a:pt x="28" y="263"/>
                      </a:cubicBezTo>
                      <a:cubicBezTo>
                        <a:pt x="30" y="260"/>
                        <a:pt x="29" y="257"/>
                        <a:pt x="29" y="255"/>
                      </a:cubicBezTo>
                      <a:cubicBezTo>
                        <a:pt x="28" y="253"/>
                        <a:pt x="28" y="252"/>
                        <a:pt x="29" y="252"/>
                      </a:cubicBezTo>
                      <a:cubicBezTo>
                        <a:pt x="29" y="252"/>
                        <a:pt x="29" y="252"/>
                        <a:pt x="29" y="252"/>
                      </a:cubicBezTo>
                      <a:cubicBezTo>
                        <a:pt x="30" y="252"/>
                        <a:pt x="31" y="252"/>
                        <a:pt x="32" y="253"/>
                      </a:cubicBezTo>
                      <a:cubicBezTo>
                        <a:pt x="32" y="253"/>
                        <a:pt x="33" y="254"/>
                        <a:pt x="33" y="255"/>
                      </a:cubicBezTo>
                      <a:cubicBezTo>
                        <a:pt x="33" y="256"/>
                        <a:pt x="34" y="257"/>
                        <a:pt x="34" y="258"/>
                      </a:cubicBezTo>
                      <a:cubicBezTo>
                        <a:pt x="35" y="260"/>
                        <a:pt x="36" y="261"/>
                        <a:pt x="37" y="261"/>
                      </a:cubicBezTo>
                      <a:cubicBezTo>
                        <a:pt x="33" y="263"/>
                        <a:pt x="31" y="268"/>
                        <a:pt x="32" y="273"/>
                      </a:cubicBezTo>
                      <a:cubicBezTo>
                        <a:pt x="33" y="275"/>
                        <a:pt x="35" y="279"/>
                        <a:pt x="37" y="281"/>
                      </a:cubicBezTo>
                      <a:cubicBezTo>
                        <a:pt x="39" y="282"/>
                        <a:pt x="40" y="283"/>
                        <a:pt x="42" y="283"/>
                      </a:cubicBezTo>
                      <a:cubicBezTo>
                        <a:pt x="43" y="283"/>
                        <a:pt x="44" y="284"/>
                        <a:pt x="44" y="284"/>
                      </a:cubicBezTo>
                      <a:cubicBezTo>
                        <a:pt x="44" y="284"/>
                        <a:pt x="44" y="285"/>
                        <a:pt x="44" y="286"/>
                      </a:cubicBezTo>
                      <a:cubicBezTo>
                        <a:pt x="44" y="288"/>
                        <a:pt x="43" y="290"/>
                        <a:pt x="44" y="292"/>
                      </a:cubicBezTo>
                      <a:cubicBezTo>
                        <a:pt x="45" y="293"/>
                        <a:pt x="45" y="293"/>
                        <a:pt x="45" y="293"/>
                      </a:cubicBezTo>
                      <a:cubicBezTo>
                        <a:pt x="46" y="294"/>
                        <a:pt x="46" y="294"/>
                        <a:pt x="46" y="294"/>
                      </a:cubicBezTo>
                      <a:cubicBezTo>
                        <a:pt x="48" y="294"/>
                        <a:pt x="50" y="294"/>
                        <a:pt x="51" y="294"/>
                      </a:cubicBezTo>
                      <a:cubicBezTo>
                        <a:pt x="51" y="294"/>
                        <a:pt x="53" y="294"/>
                        <a:pt x="53" y="294"/>
                      </a:cubicBezTo>
                      <a:cubicBezTo>
                        <a:pt x="53" y="294"/>
                        <a:pt x="53" y="295"/>
                        <a:pt x="53" y="295"/>
                      </a:cubicBezTo>
                      <a:cubicBezTo>
                        <a:pt x="54" y="297"/>
                        <a:pt x="55" y="299"/>
                        <a:pt x="58" y="299"/>
                      </a:cubicBezTo>
                      <a:cubicBezTo>
                        <a:pt x="58" y="299"/>
                        <a:pt x="59" y="299"/>
                        <a:pt x="60" y="299"/>
                      </a:cubicBezTo>
                      <a:cubicBezTo>
                        <a:pt x="60" y="299"/>
                        <a:pt x="60" y="299"/>
                        <a:pt x="60" y="299"/>
                      </a:cubicBezTo>
                      <a:cubicBezTo>
                        <a:pt x="61" y="300"/>
                        <a:pt x="61" y="300"/>
                        <a:pt x="61" y="300"/>
                      </a:cubicBezTo>
                      <a:cubicBezTo>
                        <a:pt x="63" y="301"/>
                        <a:pt x="63" y="301"/>
                        <a:pt x="63" y="301"/>
                      </a:cubicBezTo>
                      <a:cubicBezTo>
                        <a:pt x="63" y="301"/>
                        <a:pt x="63" y="301"/>
                        <a:pt x="63" y="301"/>
                      </a:cubicBezTo>
                      <a:cubicBezTo>
                        <a:pt x="63" y="301"/>
                        <a:pt x="63" y="301"/>
                        <a:pt x="63" y="301"/>
                      </a:cubicBezTo>
                      <a:cubicBezTo>
                        <a:pt x="65" y="301"/>
                        <a:pt x="67" y="299"/>
                        <a:pt x="68" y="297"/>
                      </a:cubicBezTo>
                      <a:cubicBezTo>
                        <a:pt x="69" y="297"/>
                        <a:pt x="69" y="296"/>
                        <a:pt x="70" y="296"/>
                      </a:cubicBezTo>
                      <a:cubicBezTo>
                        <a:pt x="70" y="296"/>
                        <a:pt x="70" y="299"/>
                        <a:pt x="70" y="299"/>
                      </a:cubicBezTo>
                      <a:cubicBezTo>
                        <a:pt x="72" y="299"/>
                        <a:pt x="72" y="299"/>
                        <a:pt x="72" y="299"/>
                      </a:cubicBezTo>
                      <a:cubicBezTo>
                        <a:pt x="72" y="300"/>
                        <a:pt x="72" y="300"/>
                        <a:pt x="72" y="300"/>
                      </a:cubicBezTo>
                      <a:cubicBezTo>
                        <a:pt x="71" y="302"/>
                        <a:pt x="71" y="303"/>
                        <a:pt x="72" y="304"/>
                      </a:cubicBezTo>
                      <a:cubicBezTo>
                        <a:pt x="73" y="306"/>
                        <a:pt x="74" y="307"/>
                        <a:pt x="77" y="307"/>
                      </a:cubicBezTo>
                      <a:cubicBezTo>
                        <a:pt x="78" y="307"/>
                        <a:pt x="79" y="306"/>
                        <a:pt x="80" y="305"/>
                      </a:cubicBezTo>
                      <a:cubicBezTo>
                        <a:pt x="81" y="305"/>
                        <a:pt x="81" y="305"/>
                        <a:pt x="81" y="304"/>
                      </a:cubicBezTo>
                      <a:cubicBezTo>
                        <a:pt x="82" y="303"/>
                        <a:pt x="83" y="302"/>
                        <a:pt x="84" y="301"/>
                      </a:cubicBezTo>
                      <a:cubicBezTo>
                        <a:pt x="84" y="300"/>
                        <a:pt x="85" y="299"/>
                        <a:pt x="85" y="298"/>
                      </a:cubicBezTo>
                      <a:cubicBezTo>
                        <a:pt x="85" y="299"/>
                        <a:pt x="86" y="299"/>
                        <a:pt x="87" y="300"/>
                      </a:cubicBezTo>
                      <a:cubicBezTo>
                        <a:pt x="87" y="300"/>
                        <a:pt x="88" y="300"/>
                        <a:pt x="88" y="300"/>
                      </a:cubicBezTo>
                      <a:cubicBezTo>
                        <a:pt x="89" y="300"/>
                        <a:pt x="89" y="300"/>
                        <a:pt x="89" y="301"/>
                      </a:cubicBezTo>
                      <a:cubicBezTo>
                        <a:pt x="88" y="301"/>
                        <a:pt x="88" y="301"/>
                        <a:pt x="88" y="301"/>
                      </a:cubicBezTo>
                      <a:cubicBezTo>
                        <a:pt x="87" y="302"/>
                        <a:pt x="86" y="302"/>
                        <a:pt x="86" y="303"/>
                      </a:cubicBezTo>
                      <a:cubicBezTo>
                        <a:pt x="84" y="305"/>
                        <a:pt x="82" y="308"/>
                        <a:pt x="82" y="312"/>
                      </a:cubicBezTo>
                      <a:cubicBezTo>
                        <a:pt x="81" y="315"/>
                        <a:pt x="78" y="320"/>
                        <a:pt x="81" y="324"/>
                      </a:cubicBezTo>
                      <a:cubicBezTo>
                        <a:pt x="82" y="326"/>
                        <a:pt x="84" y="326"/>
                        <a:pt x="86" y="326"/>
                      </a:cubicBezTo>
                      <a:cubicBezTo>
                        <a:pt x="88" y="326"/>
                        <a:pt x="91" y="325"/>
                        <a:pt x="94" y="322"/>
                      </a:cubicBezTo>
                      <a:cubicBezTo>
                        <a:pt x="100" y="317"/>
                        <a:pt x="106" y="311"/>
                        <a:pt x="110" y="303"/>
                      </a:cubicBezTo>
                      <a:cubicBezTo>
                        <a:pt x="111" y="300"/>
                        <a:pt x="113" y="298"/>
                        <a:pt x="116" y="296"/>
                      </a:cubicBezTo>
                      <a:cubicBezTo>
                        <a:pt x="116" y="295"/>
                        <a:pt x="116" y="295"/>
                        <a:pt x="116" y="295"/>
                      </a:cubicBezTo>
                      <a:cubicBezTo>
                        <a:pt x="118" y="294"/>
                        <a:pt x="120" y="292"/>
                        <a:pt x="122" y="290"/>
                      </a:cubicBezTo>
                      <a:cubicBezTo>
                        <a:pt x="122" y="291"/>
                        <a:pt x="122" y="292"/>
                        <a:pt x="121" y="292"/>
                      </a:cubicBezTo>
                      <a:cubicBezTo>
                        <a:pt x="118" y="294"/>
                        <a:pt x="116" y="296"/>
                        <a:pt x="116" y="300"/>
                      </a:cubicBezTo>
                      <a:cubicBezTo>
                        <a:pt x="116" y="302"/>
                        <a:pt x="116" y="302"/>
                        <a:pt x="116" y="302"/>
                      </a:cubicBezTo>
                      <a:cubicBezTo>
                        <a:pt x="118" y="303"/>
                        <a:pt x="118" y="303"/>
                        <a:pt x="118" y="303"/>
                      </a:cubicBezTo>
                      <a:cubicBezTo>
                        <a:pt x="118" y="303"/>
                        <a:pt x="118" y="303"/>
                        <a:pt x="119" y="304"/>
                      </a:cubicBezTo>
                      <a:cubicBezTo>
                        <a:pt x="118" y="304"/>
                        <a:pt x="118" y="304"/>
                        <a:pt x="118" y="304"/>
                      </a:cubicBezTo>
                      <a:cubicBezTo>
                        <a:pt x="114" y="304"/>
                        <a:pt x="113" y="306"/>
                        <a:pt x="112" y="308"/>
                      </a:cubicBezTo>
                      <a:cubicBezTo>
                        <a:pt x="111" y="308"/>
                        <a:pt x="111" y="309"/>
                        <a:pt x="111" y="309"/>
                      </a:cubicBezTo>
                      <a:cubicBezTo>
                        <a:pt x="110" y="309"/>
                        <a:pt x="110" y="310"/>
                        <a:pt x="109" y="310"/>
                      </a:cubicBezTo>
                      <a:cubicBezTo>
                        <a:pt x="108" y="311"/>
                        <a:pt x="106" y="313"/>
                        <a:pt x="105" y="315"/>
                      </a:cubicBezTo>
                      <a:cubicBezTo>
                        <a:pt x="105" y="316"/>
                        <a:pt x="105" y="321"/>
                        <a:pt x="106" y="323"/>
                      </a:cubicBezTo>
                      <a:cubicBezTo>
                        <a:pt x="106" y="323"/>
                        <a:pt x="105" y="323"/>
                        <a:pt x="105" y="323"/>
                      </a:cubicBezTo>
                      <a:cubicBezTo>
                        <a:pt x="102" y="324"/>
                        <a:pt x="101" y="327"/>
                        <a:pt x="101" y="328"/>
                      </a:cubicBezTo>
                      <a:cubicBezTo>
                        <a:pt x="101" y="329"/>
                        <a:pt x="101" y="329"/>
                        <a:pt x="101" y="329"/>
                      </a:cubicBezTo>
                      <a:cubicBezTo>
                        <a:pt x="101" y="330"/>
                        <a:pt x="100" y="330"/>
                        <a:pt x="100" y="331"/>
                      </a:cubicBezTo>
                      <a:cubicBezTo>
                        <a:pt x="99" y="332"/>
                        <a:pt x="99" y="333"/>
                        <a:pt x="98" y="335"/>
                      </a:cubicBezTo>
                      <a:cubicBezTo>
                        <a:pt x="98" y="336"/>
                        <a:pt x="98" y="337"/>
                        <a:pt x="97" y="338"/>
                      </a:cubicBezTo>
                      <a:cubicBezTo>
                        <a:pt x="97" y="338"/>
                        <a:pt x="97" y="339"/>
                        <a:pt x="96" y="339"/>
                      </a:cubicBezTo>
                      <a:cubicBezTo>
                        <a:pt x="94" y="342"/>
                        <a:pt x="94" y="350"/>
                        <a:pt x="95" y="353"/>
                      </a:cubicBezTo>
                      <a:cubicBezTo>
                        <a:pt x="96" y="356"/>
                        <a:pt x="99" y="357"/>
                        <a:pt x="100" y="357"/>
                      </a:cubicBezTo>
                      <a:cubicBezTo>
                        <a:pt x="102" y="357"/>
                        <a:pt x="104" y="355"/>
                        <a:pt x="105" y="355"/>
                      </a:cubicBezTo>
                      <a:cubicBezTo>
                        <a:pt x="105" y="354"/>
                        <a:pt x="106" y="354"/>
                        <a:pt x="106" y="354"/>
                      </a:cubicBezTo>
                      <a:cubicBezTo>
                        <a:pt x="106" y="355"/>
                        <a:pt x="107" y="357"/>
                        <a:pt x="108" y="358"/>
                      </a:cubicBezTo>
                      <a:cubicBezTo>
                        <a:pt x="108" y="358"/>
                        <a:pt x="108" y="358"/>
                        <a:pt x="109" y="358"/>
                      </a:cubicBezTo>
                      <a:cubicBezTo>
                        <a:pt x="107" y="359"/>
                        <a:pt x="104" y="359"/>
                        <a:pt x="102" y="360"/>
                      </a:cubicBezTo>
                      <a:cubicBezTo>
                        <a:pt x="102" y="360"/>
                        <a:pt x="102" y="360"/>
                        <a:pt x="101" y="360"/>
                      </a:cubicBezTo>
                      <a:cubicBezTo>
                        <a:pt x="99" y="361"/>
                        <a:pt x="95" y="362"/>
                        <a:pt x="94" y="366"/>
                      </a:cubicBezTo>
                      <a:cubicBezTo>
                        <a:pt x="94" y="368"/>
                        <a:pt x="95" y="369"/>
                        <a:pt x="95" y="369"/>
                      </a:cubicBezTo>
                      <a:cubicBezTo>
                        <a:pt x="96" y="370"/>
                        <a:pt x="97" y="371"/>
                        <a:pt x="98" y="371"/>
                      </a:cubicBezTo>
                      <a:cubicBezTo>
                        <a:pt x="98" y="371"/>
                        <a:pt x="98" y="371"/>
                        <a:pt x="98" y="371"/>
                      </a:cubicBezTo>
                      <a:cubicBezTo>
                        <a:pt x="96" y="372"/>
                        <a:pt x="96" y="373"/>
                        <a:pt x="96" y="374"/>
                      </a:cubicBezTo>
                      <a:cubicBezTo>
                        <a:pt x="95" y="373"/>
                        <a:pt x="95" y="373"/>
                        <a:pt x="95" y="373"/>
                      </a:cubicBezTo>
                      <a:cubicBezTo>
                        <a:pt x="94" y="372"/>
                        <a:pt x="93" y="372"/>
                        <a:pt x="92" y="372"/>
                      </a:cubicBezTo>
                      <a:cubicBezTo>
                        <a:pt x="90" y="372"/>
                        <a:pt x="90" y="373"/>
                        <a:pt x="89" y="373"/>
                      </a:cubicBezTo>
                      <a:cubicBezTo>
                        <a:pt x="88" y="373"/>
                        <a:pt x="88" y="373"/>
                        <a:pt x="88" y="373"/>
                      </a:cubicBezTo>
                      <a:cubicBezTo>
                        <a:pt x="87" y="374"/>
                        <a:pt x="87" y="374"/>
                        <a:pt x="86" y="374"/>
                      </a:cubicBezTo>
                      <a:cubicBezTo>
                        <a:pt x="86" y="374"/>
                        <a:pt x="85" y="373"/>
                        <a:pt x="84" y="373"/>
                      </a:cubicBezTo>
                      <a:cubicBezTo>
                        <a:pt x="82" y="373"/>
                        <a:pt x="81" y="373"/>
                        <a:pt x="80" y="373"/>
                      </a:cubicBezTo>
                      <a:cubicBezTo>
                        <a:pt x="79" y="373"/>
                        <a:pt x="79" y="373"/>
                        <a:pt x="79" y="373"/>
                      </a:cubicBezTo>
                      <a:cubicBezTo>
                        <a:pt x="76" y="373"/>
                        <a:pt x="74" y="373"/>
                        <a:pt x="72" y="374"/>
                      </a:cubicBezTo>
                      <a:cubicBezTo>
                        <a:pt x="70" y="374"/>
                        <a:pt x="69" y="374"/>
                        <a:pt x="67" y="374"/>
                      </a:cubicBezTo>
                      <a:cubicBezTo>
                        <a:pt x="66" y="375"/>
                        <a:pt x="62" y="375"/>
                        <a:pt x="61" y="378"/>
                      </a:cubicBezTo>
                      <a:cubicBezTo>
                        <a:pt x="60" y="379"/>
                        <a:pt x="60" y="380"/>
                        <a:pt x="60" y="380"/>
                      </a:cubicBezTo>
                      <a:cubicBezTo>
                        <a:pt x="60" y="380"/>
                        <a:pt x="60" y="381"/>
                        <a:pt x="60" y="381"/>
                      </a:cubicBezTo>
                      <a:cubicBezTo>
                        <a:pt x="60" y="381"/>
                        <a:pt x="59" y="381"/>
                        <a:pt x="59" y="381"/>
                      </a:cubicBezTo>
                      <a:cubicBezTo>
                        <a:pt x="58" y="382"/>
                        <a:pt x="58" y="382"/>
                        <a:pt x="57" y="382"/>
                      </a:cubicBezTo>
                      <a:cubicBezTo>
                        <a:pt x="56" y="384"/>
                        <a:pt x="54" y="386"/>
                        <a:pt x="56" y="389"/>
                      </a:cubicBezTo>
                      <a:cubicBezTo>
                        <a:pt x="57" y="393"/>
                        <a:pt x="60" y="394"/>
                        <a:pt x="64" y="394"/>
                      </a:cubicBezTo>
                      <a:cubicBezTo>
                        <a:pt x="66" y="394"/>
                        <a:pt x="68" y="394"/>
                        <a:pt x="69" y="394"/>
                      </a:cubicBezTo>
                      <a:cubicBezTo>
                        <a:pt x="70" y="394"/>
                        <a:pt x="70" y="394"/>
                        <a:pt x="71" y="394"/>
                      </a:cubicBezTo>
                      <a:cubicBezTo>
                        <a:pt x="73" y="393"/>
                        <a:pt x="76" y="393"/>
                        <a:pt x="78" y="393"/>
                      </a:cubicBezTo>
                      <a:cubicBezTo>
                        <a:pt x="79" y="393"/>
                        <a:pt x="81" y="393"/>
                        <a:pt x="82" y="393"/>
                      </a:cubicBezTo>
                      <a:cubicBezTo>
                        <a:pt x="84" y="393"/>
                        <a:pt x="86" y="394"/>
                        <a:pt x="88" y="394"/>
                      </a:cubicBezTo>
                      <a:cubicBezTo>
                        <a:pt x="88" y="394"/>
                        <a:pt x="88" y="394"/>
                        <a:pt x="89" y="394"/>
                      </a:cubicBezTo>
                      <a:cubicBezTo>
                        <a:pt x="87" y="395"/>
                        <a:pt x="86" y="395"/>
                        <a:pt x="85" y="395"/>
                      </a:cubicBezTo>
                      <a:cubicBezTo>
                        <a:pt x="85" y="396"/>
                        <a:pt x="85" y="396"/>
                        <a:pt x="85" y="396"/>
                      </a:cubicBezTo>
                      <a:cubicBezTo>
                        <a:pt x="83" y="396"/>
                        <a:pt x="79" y="398"/>
                        <a:pt x="78" y="402"/>
                      </a:cubicBezTo>
                      <a:cubicBezTo>
                        <a:pt x="78" y="401"/>
                        <a:pt x="77" y="401"/>
                        <a:pt x="76" y="400"/>
                      </a:cubicBezTo>
                      <a:cubicBezTo>
                        <a:pt x="76" y="400"/>
                        <a:pt x="75" y="399"/>
                        <a:pt x="74" y="399"/>
                      </a:cubicBezTo>
                      <a:cubicBezTo>
                        <a:pt x="72" y="397"/>
                        <a:pt x="69" y="395"/>
                        <a:pt x="65" y="395"/>
                      </a:cubicBezTo>
                      <a:cubicBezTo>
                        <a:pt x="65" y="395"/>
                        <a:pt x="64" y="395"/>
                        <a:pt x="63" y="396"/>
                      </a:cubicBezTo>
                      <a:cubicBezTo>
                        <a:pt x="60" y="397"/>
                        <a:pt x="59" y="399"/>
                        <a:pt x="58" y="400"/>
                      </a:cubicBezTo>
                      <a:cubicBezTo>
                        <a:pt x="58" y="401"/>
                        <a:pt x="57" y="402"/>
                        <a:pt x="57" y="402"/>
                      </a:cubicBezTo>
                      <a:cubicBezTo>
                        <a:pt x="56" y="402"/>
                        <a:pt x="56" y="403"/>
                        <a:pt x="55" y="403"/>
                      </a:cubicBezTo>
                      <a:cubicBezTo>
                        <a:pt x="53" y="403"/>
                        <a:pt x="51" y="403"/>
                        <a:pt x="50" y="404"/>
                      </a:cubicBezTo>
                      <a:cubicBezTo>
                        <a:pt x="48" y="406"/>
                        <a:pt x="47" y="409"/>
                        <a:pt x="47" y="411"/>
                      </a:cubicBezTo>
                      <a:cubicBezTo>
                        <a:pt x="47" y="412"/>
                        <a:pt x="47" y="413"/>
                        <a:pt x="46" y="413"/>
                      </a:cubicBezTo>
                      <a:cubicBezTo>
                        <a:pt x="46" y="413"/>
                        <a:pt x="46" y="413"/>
                        <a:pt x="46" y="413"/>
                      </a:cubicBezTo>
                      <a:cubicBezTo>
                        <a:pt x="45" y="414"/>
                        <a:pt x="43" y="416"/>
                        <a:pt x="45" y="419"/>
                      </a:cubicBezTo>
                      <a:cubicBezTo>
                        <a:pt x="45" y="421"/>
                        <a:pt x="47" y="422"/>
                        <a:pt x="51" y="423"/>
                      </a:cubicBezTo>
                      <a:cubicBezTo>
                        <a:pt x="51" y="423"/>
                        <a:pt x="51" y="423"/>
                        <a:pt x="52" y="423"/>
                      </a:cubicBezTo>
                      <a:cubicBezTo>
                        <a:pt x="53" y="424"/>
                        <a:pt x="54" y="424"/>
                        <a:pt x="55" y="424"/>
                      </a:cubicBezTo>
                      <a:cubicBezTo>
                        <a:pt x="55" y="425"/>
                        <a:pt x="56" y="425"/>
                        <a:pt x="56" y="425"/>
                      </a:cubicBezTo>
                      <a:cubicBezTo>
                        <a:pt x="56" y="425"/>
                        <a:pt x="56" y="425"/>
                        <a:pt x="56" y="425"/>
                      </a:cubicBezTo>
                      <a:cubicBezTo>
                        <a:pt x="56" y="425"/>
                        <a:pt x="56" y="425"/>
                        <a:pt x="56" y="425"/>
                      </a:cubicBezTo>
                      <a:cubicBezTo>
                        <a:pt x="55" y="425"/>
                        <a:pt x="55" y="425"/>
                        <a:pt x="54" y="425"/>
                      </a:cubicBezTo>
                      <a:cubicBezTo>
                        <a:pt x="54" y="425"/>
                        <a:pt x="53" y="425"/>
                        <a:pt x="52" y="425"/>
                      </a:cubicBezTo>
                      <a:cubicBezTo>
                        <a:pt x="52" y="425"/>
                        <a:pt x="52" y="425"/>
                        <a:pt x="51" y="425"/>
                      </a:cubicBezTo>
                      <a:cubicBezTo>
                        <a:pt x="48" y="425"/>
                        <a:pt x="47" y="426"/>
                        <a:pt x="46" y="428"/>
                      </a:cubicBezTo>
                      <a:cubicBezTo>
                        <a:pt x="46" y="430"/>
                        <a:pt x="48" y="432"/>
                        <a:pt x="52" y="433"/>
                      </a:cubicBezTo>
                      <a:cubicBezTo>
                        <a:pt x="52" y="433"/>
                        <a:pt x="52" y="433"/>
                        <a:pt x="53" y="433"/>
                      </a:cubicBezTo>
                      <a:cubicBezTo>
                        <a:pt x="53" y="433"/>
                        <a:pt x="53" y="433"/>
                        <a:pt x="53" y="433"/>
                      </a:cubicBezTo>
                      <a:cubicBezTo>
                        <a:pt x="53" y="433"/>
                        <a:pt x="53" y="434"/>
                        <a:pt x="54" y="434"/>
                      </a:cubicBezTo>
                      <a:cubicBezTo>
                        <a:pt x="54" y="434"/>
                        <a:pt x="55" y="436"/>
                        <a:pt x="57" y="436"/>
                      </a:cubicBezTo>
                      <a:cubicBezTo>
                        <a:pt x="58" y="436"/>
                        <a:pt x="60" y="437"/>
                        <a:pt x="62" y="437"/>
                      </a:cubicBezTo>
                      <a:cubicBezTo>
                        <a:pt x="64" y="437"/>
                        <a:pt x="65" y="436"/>
                        <a:pt x="67" y="435"/>
                      </a:cubicBezTo>
                      <a:cubicBezTo>
                        <a:pt x="67" y="435"/>
                        <a:pt x="67" y="434"/>
                        <a:pt x="68" y="434"/>
                      </a:cubicBezTo>
                      <a:cubicBezTo>
                        <a:pt x="68" y="434"/>
                        <a:pt x="68" y="434"/>
                        <a:pt x="68" y="434"/>
                      </a:cubicBezTo>
                      <a:cubicBezTo>
                        <a:pt x="68" y="434"/>
                        <a:pt x="68" y="434"/>
                        <a:pt x="69" y="434"/>
                      </a:cubicBezTo>
                      <a:cubicBezTo>
                        <a:pt x="69" y="434"/>
                        <a:pt x="70" y="434"/>
                        <a:pt x="71" y="433"/>
                      </a:cubicBezTo>
                      <a:cubicBezTo>
                        <a:pt x="73" y="433"/>
                        <a:pt x="74" y="432"/>
                        <a:pt x="75" y="432"/>
                      </a:cubicBezTo>
                      <a:cubicBezTo>
                        <a:pt x="76" y="431"/>
                        <a:pt x="77" y="431"/>
                        <a:pt x="78" y="431"/>
                      </a:cubicBezTo>
                      <a:cubicBezTo>
                        <a:pt x="78" y="431"/>
                        <a:pt x="78" y="431"/>
                        <a:pt x="79" y="431"/>
                      </a:cubicBezTo>
                      <a:cubicBezTo>
                        <a:pt x="79" y="432"/>
                        <a:pt x="79" y="432"/>
                        <a:pt x="80" y="432"/>
                      </a:cubicBezTo>
                      <a:cubicBezTo>
                        <a:pt x="79" y="433"/>
                        <a:pt x="75" y="434"/>
                        <a:pt x="74" y="435"/>
                      </a:cubicBezTo>
                      <a:cubicBezTo>
                        <a:pt x="73" y="435"/>
                        <a:pt x="73" y="435"/>
                        <a:pt x="72" y="435"/>
                      </a:cubicBezTo>
                      <a:cubicBezTo>
                        <a:pt x="70" y="435"/>
                        <a:pt x="68" y="436"/>
                        <a:pt x="67" y="437"/>
                      </a:cubicBezTo>
                      <a:cubicBezTo>
                        <a:pt x="65" y="438"/>
                        <a:pt x="64" y="440"/>
                        <a:pt x="64" y="441"/>
                      </a:cubicBezTo>
                      <a:cubicBezTo>
                        <a:pt x="64" y="442"/>
                        <a:pt x="64" y="443"/>
                        <a:pt x="64" y="443"/>
                      </a:cubicBezTo>
                      <a:cubicBezTo>
                        <a:pt x="63" y="443"/>
                        <a:pt x="63" y="443"/>
                        <a:pt x="62" y="444"/>
                      </a:cubicBezTo>
                      <a:cubicBezTo>
                        <a:pt x="61" y="444"/>
                        <a:pt x="59" y="445"/>
                        <a:pt x="58" y="447"/>
                      </a:cubicBezTo>
                      <a:cubicBezTo>
                        <a:pt x="57" y="450"/>
                        <a:pt x="58" y="455"/>
                        <a:pt x="61" y="457"/>
                      </a:cubicBezTo>
                      <a:cubicBezTo>
                        <a:pt x="61" y="457"/>
                        <a:pt x="61" y="457"/>
                        <a:pt x="61" y="457"/>
                      </a:cubicBezTo>
                      <a:cubicBezTo>
                        <a:pt x="61" y="457"/>
                        <a:pt x="61" y="457"/>
                        <a:pt x="61" y="457"/>
                      </a:cubicBezTo>
                      <a:cubicBezTo>
                        <a:pt x="59" y="457"/>
                        <a:pt x="58" y="457"/>
                        <a:pt x="57" y="457"/>
                      </a:cubicBezTo>
                      <a:cubicBezTo>
                        <a:pt x="55" y="458"/>
                        <a:pt x="54" y="460"/>
                        <a:pt x="54" y="461"/>
                      </a:cubicBezTo>
                      <a:cubicBezTo>
                        <a:pt x="53" y="461"/>
                        <a:pt x="53" y="461"/>
                        <a:pt x="53" y="461"/>
                      </a:cubicBezTo>
                      <a:cubicBezTo>
                        <a:pt x="53" y="461"/>
                        <a:pt x="52" y="461"/>
                        <a:pt x="52" y="461"/>
                      </a:cubicBezTo>
                      <a:cubicBezTo>
                        <a:pt x="52" y="461"/>
                        <a:pt x="52" y="460"/>
                        <a:pt x="52" y="460"/>
                      </a:cubicBezTo>
                      <a:cubicBezTo>
                        <a:pt x="51" y="458"/>
                        <a:pt x="49" y="456"/>
                        <a:pt x="47" y="456"/>
                      </a:cubicBezTo>
                      <a:cubicBezTo>
                        <a:pt x="44" y="456"/>
                        <a:pt x="43" y="458"/>
                        <a:pt x="42" y="461"/>
                      </a:cubicBezTo>
                      <a:cubicBezTo>
                        <a:pt x="41" y="464"/>
                        <a:pt x="42" y="468"/>
                        <a:pt x="43" y="470"/>
                      </a:cubicBezTo>
                      <a:cubicBezTo>
                        <a:pt x="45" y="474"/>
                        <a:pt x="47" y="476"/>
                        <a:pt x="50" y="476"/>
                      </a:cubicBezTo>
                      <a:cubicBezTo>
                        <a:pt x="52" y="476"/>
                        <a:pt x="53" y="475"/>
                        <a:pt x="55" y="474"/>
                      </a:cubicBezTo>
                      <a:cubicBezTo>
                        <a:pt x="58" y="473"/>
                        <a:pt x="60" y="473"/>
                        <a:pt x="65" y="472"/>
                      </a:cubicBezTo>
                      <a:cubicBezTo>
                        <a:pt x="69" y="472"/>
                        <a:pt x="73" y="472"/>
                        <a:pt x="77" y="470"/>
                      </a:cubicBezTo>
                      <a:cubicBezTo>
                        <a:pt x="79" y="469"/>
                        <a:pt x="80" y="468"/>
                        <a:pt x="81" y="467"/>
                      </a:cubicBezTo>
                      <a:cubicBezTo>
                        <a:pt x="82" y="466"/>
                        <a:pt x="84" y="465"/>
                        <a:pt x="85" y="465"/>
                      </a:cubicBezTo>
                      <a:cubicBezTo>
                        <a:pt x="85" y="464"/>
                        <a:pt x="86" y="464"/>
                        <a:pt x="86" y="464"/>
                      </a:cubicBezTo>
                      <a:cubicBezTo>
                        <a:pt x="88" y="464"/>
                        <a:pt x="88" y="464"/>
                        <a:pt x="88" y="464"/>
                      </a:cubicBezTo>
                      <a:cubicBezTo>
                        <a:pt x="89" y="464"/>
                        <a:pt x="90" y="464"/>
                        <a:pt x="91" y="464"/>
                      </a:cubicBezTo>
                      <a:cubicBezTo>
                        <a:pt x="92" y="464"/>
                        <a:pt x="93" y="463"/>
                        <a:pt x="94" y="462"/>
                      </a:cubicBezTo>
                      <a:cubicBezTo>
                        <a:pt x="94" y="462"/>
                        <a:pt x="94" y="462"/>
                        <a:pt x="94" y="462"/>
                      </a:cubicBezTo>
                      <a:cubicBezTo>
                        <a:pt x="93" y="464"/>
                        <a:pt x="94" y="466"/>
                        <a:pt x="95" y="467"/>
                      </a:cubicBezTo>
                      <a:cubicBezTo>
                        <a:pt x="95" y="467"/>
                        <a:pt x="97" y="468"/>
                        <a:pt x="98" y="468"/>
                      </a:cubicBezTo>
                      <a:cubicBezTo>
                        <a:pt x="101" y="468"/>
                        <a:pt x="106" y="465"/>
                        <a:pt x="107" y="464"/>
                      </a:cubicBezTo>
                      <a:cubicBezTo>
                        <a:pt x="107" y="464"/>
                        <a:pt x="108" y="463"/>
                        <a:pt x="108" y="463"/>
                      </a:cubicBezTo>
                      <a:cubicBezTo>
                        <a:pt x="112" y="460"/>
                        <a:pt x="116" y="458"/>
                        <a:pt x="115" y="455"/>
                      </a:cubicBezTo>
                      <a:cubicBezTo>
                        <a:pt x="115" y="454"/>
                        <a:pt x="115" y="453"/>
                        <a:pt x="115" y="452"/>
                      </a:cubicBezTo>
                      <a:cubicBezTo>
                        <a:pt x="115" y="452"/>
                        <a:pt x="115" y="452"/>
                        <a:pt x="116" y="452"/>
                      </a:cubicBezTo>
                      <a:cubicBezTo>
                        <a:pt x="116" y="452"/>
                        <a:pt x="116" y="452"/>
                        <a:pt x="116" y="452"/>
                      </a:cubicBezTo>
                      <a:cubicBezTo>
                        <a:pt x="117" y="452"/>
                        <a:pt x="117" y="452"/>
                        <a:pt x="117" y="452"/>
                      </a:cubicBezTo>
                      <a:cubicBezTo>
                        <a:pt x="121" y="452"/>
                        <a:pt x="121" y="446"/>
                        <a:pt x="121" y="445"/>
                      </a:cubicBezTo>
                      <a:cubicBezTo>
                        <a:pt x="122" y="439"/>
                        <a:pt x="118" y="433"/>
                        <a:pt x="113" y="429"/>
                      </a:cubicBezTo>
                      <a:cubicBezTo>
                        <a:pt x="113" y="429"/>
                        <a:pt x="114" y="429"/>
                        <a:pt x="114" y="429"/>
                      </a:cubicBezTo>
                      <a:cubicBezTo>
                        <a:pt x="115" y="430"/>
                        <a:pt x="117" y="430"/>
                        <a:pt x="118" y="430"/>
                      </a:cubicBezTo>
                      <a:cubicBezTo>
                        <a:pt x="118" y="430"/>
                        <a:pt x="118" y="430"/>
                        <a:pt x="118" y="430"/>
                      </a:cubicBezTo>
                      <a:cubicBezTo>
                        <a:pt x="127" y="430"/>
                        <a:pt x="136" y="419"/>
                        <a:pt x="140" y="412"/>
                      </a:cubicBezTo>
                      <a:cubicBezTo>
                        <a:pt x="141" y="411"/>
                        <a:pt x="141" y="411"/>
                        <a:pt x="141" y="411"/>
                      </a:cubicBezTo>
                      <a:cubicBezTo>
                        <a:pt x="144" y="407"/>
                        <a:pt x="147" y="404"/>
                        <a:pt x="150" y="400"/>
                      </a:cubicBezTo>
                      <a:cubicBezTo>
                        <a:pt x="152" y="399"/>
                        <a:pt x="153" y="397"/>
                        <a:pt x="155" y="395"/>
                      </a:cubicBezTo>
                      <a:cubicBezTo>
                        <a:pt x="156" y="393"/>
                        <a:pt x="158" y="391"/>
                        <a:pt x="160" y="390"/>
                      </a:cubicBezTo>
                      <a:cubicBezTo>
                        <a:pt x="161" y="389"/>
                        <a:pt x="162" y="388"/>
                        <a:pt x="163" y="387"/>
                      </a:cubicBezTo>
                      <a:cubicBezTo>
                        <a:pt x="163" y="387"/>
                        <a:pt x="163" y="387"/>
                        <a:pt x="163" y="387"/>
                      </a:cubicBezTo>
                      <a:cubicBezTo>
                        <a:pt x="163" y="387"/>
                        <a:pt x="163" y="387"/>
                        <a:pt x="163" y="387"/>
                      </a:cubicBezTo>
                      <a:cubicBezTo>
                        <a:pt x="164" y="389"/>
                        <a:pt x="164" y="390"/>
                        <a:pt x="165" y="391"/>
                      </a:cubicBezTo>
                      <a:cubicBezTo>
                        <a:pt x="161" y="392"/>
                        <a:pt x="158" y="393"/>
                        <a:pt x="156" y="396"/>
                      </a:cubicBezTo>
                      <a:cubicBezTo>
                        <a:pt x="155" y="398"/>
                        <a:pt x="154" y="400"/>
                        <a:pt x="153" y="401"/>
                      </a:cubicBezTo>
                      <a:cubicBezTo>
                        <a:pt x="152" y="404"/>
                        <a:pt x="151" y="406"/>
                        <a:pt x="150" y="408"/>
                      </a:cubicBezTo>
                      <a:cubicBezTo>
                        <a:pt x="149" y="409"/>
                        <a:pt x="149" y="409"/>
                        <a:pt x="149" y="409"/>
                      </a:cubicBezTo>
                      <a:cubicBezTo>
                        <a:pt x="147" y="410"/>
                        <a:pt x="146" y="411"/>
                        <a:pt x="145" y="414"/>
                      </a:cubicBezTo>
                      <a:cubicBezTo>
                        <a:pt x="145" y="415"/>
                        <a:pt x="145" y="415"/>
                        <a:pt x="145" y="415"/>
                      </a:cubicBezTo>
                      <a:cubicBezTo>
                        <a:pt x="145" y="415"/>
                        <a:pt x="144" y="415"/>
                        <a:pt x="144" y="416"/>
                      </a:cubicBezTo>
                      <a:cubicBezTo>
                        <a:pt x="143" y="415"/>
                        <a:pt x="143" y="415"/>
                        <a:pt x="143" y="415"/>
                      </a:cubicBezTo>
                      <a:cubicBezTo>
                        <a:pt x="142" y="415"/>
                        <a:pt x="142" y="415"/>
                        <a:pt x="142" y="415"/>
                      </a:cubicBezTo>
                      <a:cubicBezTo>
                        <a:pt x="141" y="415"/>
                        <a:pt x="141" y="415"/>
                        <a:pt x="141" y="415"/>
                      </a:cubicBezTo>
                      <a:cubicBezTo>
                        <a:pt x="138" y="415"/>
                        <a:pt x="136" y="418"/>
                        <a:pt x="133" y="421"/>
                      </a:cubicBezTo>
                      <a:cubicBezTo>
                        <a:pt x="133" y="422"/>
                        <a:pt x="132" y="423"/>
                        <a:pt x="131" y="424"/>
                      </a:cubicBezTo>
                      <a:cubicBezTo>
                        <a:pt x="131" y="424"/>
                        <a:pt x="131" y="424"/>
                        <a:pt x="131" y="424"/>
                      </a:cubicBezTo>
                      <a:cubicBezTo>
                        <a:pt x="128" y="426"/>
                        <a:pt x="121" y="431"/>
                        <a:pt x="125" y="436"/>
                      </a:cubicBezTo>
                      <a:cubicBezTo>
                        <a:pt x="125" y="437"/>
                        <a:pt x="127" y="438"/>
                        <a:pt x="128" y="438"/>
                      </a:cubicBezTo>
                      <a:cubicBezTo>
                        <a:pt x="129" y="438"/>
                        <a:pt x="132" y="438"/>
                        <a:pt x="137" y="432"/>
                      </a:cubicBezTo>
                      <a:cubicBezTo>
                        <a:pt x="139" y="431"/>
                        <a:pt x="143" y="426"/>
                        <a:pt x="144" y="422"/>
                      </a:cubicBezTo>
                      <a:cubicBezTo>
                        <a:pt x="144" y="422"/>
                        <a:pt x="145" y="423"/>
                        <a:pt x="147" y="424"/>
                      </a:cubicBezTo>
                      <a:cubicBezTo>
                        <a:pt x="147" y="424"/>
                        <a:pt x="147" y="424"/>
                        <a:pt x="147" y="424"/>
                      </a:cubicBezTo>
                      <a:cubicBezTo>
                        <a:pt x="146" y="425"/>
                        <a:pt x="146" y="425"/>
                        <a:pt x="146" y="426"/>
                      </a:cubicBezTo>
                      <a:cubicBezTo>
                        <a:pt x="145" y="426"/>
                        <a:pt x="145" y="426"/>
                        <a:pt x="145" y="427"/>
                      </a:cubicBezTo>
                      <a:cubicBezTo>
                        <a:pt x="145" y="427"/>
                        <a:pt x="144" y="427"/>
                        <a:pt x="144" y="427"/>
                      </a:cubicBezTo>
                      <a:cubicBezTo>
                        <a:pt x="143" y="428"/>
                        <a:pt x="141" y="428"/>
                        <a:pt x="141" y="431"/>
                      </a:cubicBezTo>
                      <a:cubicBezTo>
                        <a:pt x="140" y="433"/>
                        <a:pt x="141" y="434"/>
                        <a:pt x="142" y="435"/>
                      </a:cubicBezTo>
                      <a:cubicBezTo>
                        <a:pt x="142" y="436"/>
                        <a:pt x="143" y="436"/>
                        <a:pt x="143" y="437"/>
                      </a:cubicBezTo>
                      <a:cubicBezTo>
                        <a:pt x="142" y="437"/>
                        <a:pt x="142" y="437"/>
                        <a:pt x="141" y="437"/>
                      </a:cubicBezTo>
                      <a:cubicBezTo>
                        <a:pt x="137" y="438"/>
                        <a:pt x="137" y="441"/>
                        <a:pt x="136" y="443"/>
                      </a:cubicBezTo>
                      <a:cubicBezTo>
                        <a:pt x="136" y="443"/>
                        <a:pt x="136" y="443"/>
                        <a:pt x="136" y="443"/>
                      </a:cubicBezTo>
                      <a:cubicBezTo>
                        <a:pt x="135" y="443"/>
                        <a:pt x="134" y="443"/>
                        <a:pt x="133" y="443"/>
                      </a:cubicBezTo>
                      <a:cubicBezTo>
                        <a:pt x="131" y="443"/>
                        <a:pt x="128" y="445"/>
                        <a:pt x="126" y="447"/>
                      </a:cubicBezTo>
                      <a:cubicBezTo>
                        <a:pt x="125" y="449"/>
                        <a:pt x="125" y="451"/>
                        <a:pt x="126" y="452"/>
                      </a:cubicBezTo>
                      <a:cubicBezTo>
                        <a:pt x="128" y="454"/>
                        <a:pt x="130" y="454"/>
                        <a:pt x="131" y="454"/>
                      </a:cubicBezTo>
                      <a:cubicBezTo>
                        <a:pt x="131" y="455"/>
                        <a:pt x="131" y="455"/>
                        <a:pt x="131" y="455"/>
                      </a:cubicBezTo>
                      <a:cubicBezTo>
                        <a:pt x="130" y="455"/>
                        <a:pt x="130" y="455"/>
                        <a:pt x="130" y="455"/>
                      </a:cubicBezTo>
                      <a:cubicBezTo>
                        <a:pt x="129" y="457"/>
                        <a:pt x="128" y="458"/>
                        <a:pt x="127" y="460"/>
                      </a:cubicBezTo>
                      <a:cubicBezTo>
                        <a:pt x="127" y="461"/>
                        <a:pt x="126" y="462"/>
                        <a:pt x="126" y="462"/>
                      </a:cubicBezTo>
                      <a:cubicBezTo>
                        <a:pt x="125" y="463"/>
                        <a:pt x="125" y="463"/>
                        <a:pt x="125" y="463"/>
                      </a:cubicBezTo>
                      <a:cubicBezTo>
                        <a:pt x="125" y="464"/>
                        <a:pt x="124" y="464"/>
                        <a:pt x="124" y="465"/>
                      </a:cubicBezTo>
                      <a:cubicBezTo>
                        <a:pt x="124" y="465"/>
                        <a:pt x="124" y="465"/>
                        <a:pt x="124" y="465"/>
                      </a:cubicBezTo>
                      <a:cubicBezTo>
                        <a:pt x="124" y="462"/>
                        <a:pt x="124" y="462"/>
                        <a:pt x="124" y="462"/>
                      </a:cubicBezTo>
                      <a:cubicBezTo>
                        <a:pt x="120" y="462"/>
                        <a:pt x="117" y="465"/>
                        <a:pt x="117" y="469"/>
                      </a:cubicBezTo>
                      <a:cubicBezTo>
                        <a:pt x="117" y="470"/>
                        <a:pt x="118" y="471"/>
                        <a:pt x="118" y="471"/>
                      </a:cubicBezTo>
                      <a:cubicBezTo>
                        <a:pt x="118" y="472"/>
                        <a:pt x="118" y="472"/>
                        <a:pt x="118" y="472"/>
                      </a:cubicBezTo>
                      <a:cubicBezTo>
                        <a:pt x="117" y="473"/>
                        <a:pt x="117" y="475"/>
                        <a:pt x="118" y="477"/>
                      </a:cubicBezTo>
                      <a:cubicBezTo>
                        <a:pt x="118" y="477"/>
                        <a:pt x="118" y="478"/>
                        <a:pt x="117" y="478"/>
                      </a:cubicBezTo>
                      <a:cubicBezTo>
                        <a:pt x="115" y="479"/>
                        <a:pt x="115" y="481"/>
                        <a:pt x="115" y="483"/>
                      </a:cubicBezTo>
                      <a:cubicBezTo>
                        <a:pt x="116" y="488"/>
                        <a:pt x="119" y="489"/>
                        <a:pt x="120" y="489"/>
                      </a:cubicBezTo>
                      <a:cubicBezTo>
                        <a:pt x="121" y="489"/>
                        <a:pt x="122" y="488"/>
                        <a:pt x="123" y="487"/>
                      </a:cubicBezTo>
                      <a:cubicBezTo>
                        <a:pt x="124" y="487"/>
                        <a:pt x="124" y="487"/>
                        <a:pt x="124" y="487"/>
                      </a:cubicBezTo>
                      <a:cubicBezTo>
                        <a:pt x="123" y="488"/>
                        <a:pt x="123" y="489"/>
                        <a:pt x="123" y="489"/>
                      </a:cubicBezTo>
                      <a:cubicBezTo>
                        <a:pt x="124" y="491"/>
                        <a:pt x="125" y="493"/>
                        <a:pt x="127" y="494"/>
                      </a:cubicBezTo>
                      <a:cubicBezTo>
                        <a:pt x="128" y="495"/>
                        <a:pt x="128" y="495"/>
                        <a:pt x="129" y="495"/>
                      </a:cubicBezTo>
                      <a:cubicBezTo>
                        <a:pt x="129" y="495"/>
                        <a:pt x="129" y="495"/>
                        <a:pt x="129" y="495"/>
                      </a:cubicBezTo>
                      <a:cubicBezTo>
                        <a:pt x="127" y="497"/>
                        <a:pt x="126" y="499"/>
                        <a:pt x="126" y="502"/>
                      </a:cubicBezTo>
                      <a:cubicBezTo>
                        <a:pt x="126" y="505"/>
                        <a:pt x="127" y="506"/>
                        <a:pt x="127" y="508"/>
                      </a:cubicBezTo>
                      <a:cubicBezTo>
                        <a:pt x="127" y="508"/>
                        <a:pt x="127" y="508"/>
                        <a:pt x="126" y="508"/>
                      </a:cubicBezTo>
                      <a:cubicBezTo>
                        <a:pt x="126" y="509"/>
                        <a:pt x="126" y="509"/>
                        <a:pt x="126" y="509"/>
                      </a:cubicBezTo>
                      <a:cubicBezTo>
                        <a:pt x="123" y="509"/>
                        <a:pt x="123" y="510"/>
                        <a:pt x="121" y="512"/>
                      </a:cubicBezTo>
                      <a:cubicBezTo>
                        <a:pt x="120" y="513"/>
                        <a:pt x="120" y="513"/>
                        <a:pt x="120" y="514"/>
                      </a:cubicBezTo>
                      <a:cubicBezTo>
                        <a:pt x="118" y="516"/>
                        <a:pt x="116" y="518"/>
                        <a:pt x="116" y="522"/>
                      </a:cubicBezTo>
                      <a:cubicBezTo>
                        <a:pt x="116" y="524"/>
                        <a:pt x="116" y="524"/>
                        <a:pt x="116" y="524"/>
                      </a:cubicBezTo>
                      <a:cubicBezTo>
                        <a:pt x="118" y="525"/>
                        <a:pt x="118" y="525"/>
                        <a:pt x="118" y="525"/>
                      </a:cubicBezTo>
                      <a:cubicBezTo>
                        <a:pt x="119" y="525"/>
                        <a:pt x="119" y="525"/>
                        <a:pt x="120" y="525"/>
                      </a:cubicBezTo>
                      <a:cubicBezTo>
                        <a:pt x="121" y="525"/>
                        <a:pt x="122" y="524"/>
                        <a:pt x="123" y="524"/>
                      </a:cubicBezTo>
                      <a:cubicBezTo>
                        <a:pt x="123" y="524"/>
                        <a:pt x="124" y="524"/>
                        <a:pt x="124" y="524"/>
                      </a:cubicBezTo>
                      <a:cubicBezTo>
                        <a:pt x="124" y="524"/>
                        <a:pt x="124" y="524"/>
                        <a:pt x="124" y="524"/>
                      </a:cubicBezTo>
                      <a:cubicBezTo>
                        <a:pt x="124" y="524"/>
                        <a:pt x="124" y="526"/>
                        <a:pt x="122" y="527"/>
                      </a:cubicBezTo>
                      <a:cubicBezTo>
                        <a:pt x="121" y="528"/>
                        <a:pt x="120" y="529"/>
                        <a:pt x="120" y="530"/>
                      </a:cubicBezTo>
                      <a:cubicBezTo>
                        <a:pt x="118" y="532"/>
                        <a:pt x="117" y="533"/>
                        <a:pt x="116" y="534"/>
                      </a:cubicBezTo>
                      <a:cubicBezTo>
                        <a:pt x="115" y="535"/>
                        <a:pt x="115" y="535"/>
                        <a:pt x="115" y="535"/>
                      </a:cubicBezTo>
                      <a:cubicBezTo>
                        <a:pt x="113" y="536"/>
                        <a:pt x="110" y="539"/>
                        <a:pt x="111" y="544"/>
                      </a:cubicBezTo>
                      <a:cubicBezTo>
                        <a:pt x="112" y="546"/>
                        <a:pt x="115" y="548"/>
                        <a:pt x="118" y="548"/>
                      </a:cubicBezTo>
                      <a:cubicBezTo>
                        <a:pt x="118" y="548"/>
                        <a:pt x="118" y="548"/>
                        <a:pt x="119" y="548"/>
                      </a:cubicBezTo>
                      <a:cubicBezTo>
                        <a:pt x="118" y="549"/>
                        <a:pt x="118" y="549"/>
                        <a:pt x="118" y="550"/>
                      </a:cubicBezTo>
                      <a:cubicBezTo>
                        <a:pt x="115" y="554"/>
                        <a:pt x="113" y="559"/>
                        <a:pt x="114" y="565"/>
                      </a:cubicBezTo>
                      <a:cubicBezTo>
                        <a:pt x="114" y="565"/>
                        <a:pt x="114" y="566"/>
                        <a:pt x="114" y="566"/>
                      </a:cubicBezTo>
                      <a:cubicBezTo>
                        <a:pt x="114" y="567"/>
                        <a:pt x="114" y="569"/>
                        <a:pt x="115" y="570"/>
                      </a:cubicBezTo>
                      <a:cubicBezTo>
                        <a:pt x="116" y="571"/>
                        <a:pt x="117" y="572"/>
                        <a:pt x="118" y="573"/>
                      </a:cubicBezTo>
                      <a:cubicBezTo>
                        <a:pt x="118" y="573"/>
                        <a:pt x="118" y="573"/>
                        <a:pt x="119" y="573"/>
                      </a:cubicBezTo>
                      <a:cubicBezTo>
                        <a:pt x="119" y="574"/>
                        <a:pt x="119" y="574"/>
                        <a:pt x="119" y="574"/>
                      </a:cubicBezTo>
                      <a:cubicBezTo>
                        <a:pt x="121" y="575"/>
                        <a:pt x="122" y="576"/>
                        <a:pt x="124" y="576"/>
                      </a:cubicBezTo>
                      <a:cubicBezTo>
                        <a:pt x="124" y="576"/>
                        <a:pt x="124" y="576"/>
                        <a:pt x="124" y="576"/>
                      </a:cubicBezTo>
                      <a:cubicBezTo>
                        <a:pt x="121" y="579"/>
                        <a:pt x="120" y="581"/>
                        <a:pt x="118" y="584"/>
                      </a:cubicBezTo>
                      <a:cubicBezTo>
                        <a:pt x="117" y="586"/>
                        <a:pt x="116" y="587"/>
                        <a:pt x="114" y="589"/>
                      </a:cubicBezTo>
                      <a:cubicBezTo>
                        <a:pt x="111" y="592"/>
                        <a:pt x="111" y="594"/>
                        <a:pt x="112" y="598"/>
                      </a:cubicBezTo>
                      <a:cubicBezTo>
                        <a:pt x="112" y="599"/>
                        <a:pt x="112" y="599"/>
                        <a:pt x="112" y="599"/>
                      </a:cubicBezTo>
                      <a:cubicBezTo>
                        <a:pt x="112" y="601"/>
                        <a:pt x="112" y="601"/>
                        <a:pt x="112" y="603"/>
                      </a:cubicBezTo>
                      <a:cubicBezTo>
                        <a:pt x="111" y="603"/>
                        <a:pt x="111" y="604"/>
                        <a:pt x="110" y="604"/>
                      </a:cubicBezTo>
                      <a:cubicBezTo>
                        <a:pt x="109" y="606"/>
                        <a:pt x="108" y="608"/>
                        <a:pt x="107" y="610"/>
                      </a:cubicBezTo>
                      <a:cubicBezTo>
                        <a:pt x="107" y="612"/>
                        <a:pt x="107" y="614"/>
                        <a:pt x="107" y="616"/>
                      </a:cubicBezTo>
                      <a:cubicBezTo>
                        <a:pt x="107" y="617"/>
                        <a:pt x="107" y="618"/>
                        <a:pt x="107" y="619"/>
                      </a:cubicBezTo>
                      <a:cubicBezTo>
                        <a:pt x="107" y="620"/>
                        <a:pt x="107" y="621"/>
                        <a:pt x="107" y="622"/>
                      </a:cubicBezTo>
                      <a:cubicBezTo>
                        <a:pt x="107" y="624"/>
                        <a:pt x="107" y="626"/>
                        <a:pt x="107" y="629"/>
                      </a:cubicBezTo>
                      <a:cubicBezTo>
                        <a:pt x="107" y="632"/>
                        <a:pt x="108" y="635"/>
                        <a:pt x="106" y="637"/>
                      </a:cubicBezTo>
                      <a:cubicBezTo>
                        <a:pt x="105" y="638"/>
                        <a:pt x="104" y="640"/>
                        <a:pt x="103" y="641"/>
                      </a:cubicBezTo>
                      <a:cubicBezTo>
                        <a:pt x="101" y="643"/>
                        <a:pt x="99" y="645"/>
                        <a:pt x="98" y="647"/>
                      </a:cubicBezTo>
                      <a:cubicBezTo>
                        <a:pt x="95" y="652"/>
                        <a:pt x="95" y="657"/>
                        <a:pt x="98" y="661"/>
                      </a:cubicBezTo>
                      <a:cubicBezTo>
                        <a:pt x="101" y="665"/>
                        <a:pt x="105" y="668"/>
                        <a:pt x="111" y="668"/>
                      </a:cubicBezTo>
                      <a:cubicBezTo>
                        <a:pt x="112" y="668"/>
                        <a:pt x="112" y="668"/>
                        <a:pt x="113" y="668"/>
                      </a:cubicBezTo>
                      <a:cubicBezTo>
                        <a:pt x="116" y="667"/>
                        <a:pt x="125" y="666"/>
                        <a:pt x="130" y="660"/>
                      </a:cubicBezTo>
                      <a:cubicBezTo>
                        <a:pt x="132" y="657"/>
                        <a:pt x="133" y="654"/>
                        <a:pt x="133" y="650"/>
                      </a:cubicBezTo>
                      <a:cubicBezTo>
                        <a:pt x="133" y="648"/>
                        <a:pt x="132" y="646"/>
                        <a:pt x="131" y="644"/>
                      </a:cubicBezTo>
                      <a:cubicBezTo>
                        <a:pt x="131" y="642"/>
                        <a:pt x="130" y="640"/>
                        <a:pt x="130" y="638"/>
                      </a:cubicBezTo>
                      <a:cubicBezTo>
                        <a:pt x="130" y="634"/>
                        <a:pt x="132" y="631"/>
                        <a:pt x="133" y="627"/>
                      </a:cubicBezTo>
                      <a:cubicBezTo>
                        <a:pt x="136" y="621"/>
                        <a:pt x="139" y="613"/>
                        <a:pt x="139" y="605"/>
                      </a:cubicBezTo>
                      <a:cubicBezTo>
                        <a:pt x="139" y="604"/>
                        <a:pt x="139" y="603"/>
                        <a:pt x="139" y="602"/>
                      </a:cubicBezTo>
                      <a:cubicBezTo>
                        <a:pt x="139" y="600"/>
                        <a:pt x="139" y="598"/>
                        <a:pt x="139" y="596"/>
                      </a:cubicBezTo>
                      <a:cubicBezTo>
                        <a:pt x="140" y="592"/>
                        <a:pt x="142" y="589"/>
                        <a:pt x="143" y="586"/>
                      </a:cubicBezTo>
                      <a:cubicBezTo>
                        <a:pt x="144" y="585"/>
                        <a:pt x="146" y="583"/>
                        <a:pt x="147" y="581"/>
                      </a:cubicBezTo>
                      <a:cubicBezTo>
                        <a:pt x="148" y="580"/>
                        <a:pt x="148" y="580"/>
                        <a:pt x="149" y="579"/>
                      </a:cubicBezTo>
                      <a:cubicBezTo>
                        <a:pt x="150" y="578"/>
                        <a:pt x="151" y="577"/>
                        <a:pt x="152" y="577"/>
                      </a:cubicBezTo>
                      <a:cubicBezTo>
                        <a:pt x="153" y="576"/>
                        <a:pt x="154" y="576"/>
                        <a:pt x="155" y="575"/>
                      </a:cubicBezTo>
                      <a:cubicBezTo>
                        <a:pt x="161" y="569"/>
                        <a:pt x="156" y="561"/>
                        <a:pt x="153" y="557"/>
                      </a:cubicBezTo>
                      <a:cubicBezTo>
                        <a:pt x="151" y="555"/>
                        <a:pt x="151" y="555"/>
                        <a:pt x="151" y="555"/>
                      </a:cubicBezTo>
                      <a:cubicBezTo>
                        <a:pt x="150" y="553"/>
                        <a:pt x="149" y="551"/>
                        <a:pt x="148" y="549"/>
                      </a:cubicBezTo>
                      <a:cubicBezTo>
                        <a:pt x="148" y="546"/>
                        <a:pt x="147" y="544"/>
                        <a:pt x="146" y="541"/>
                      </a:cubicBezTo>
                      <a:cubicBezTo>
                        <a:pt x="146" y="539"/>
                        <a:pt x="146" y="538"/>
                        <a:pt x="145" y="536"/>
                      </a:cubicBezTo>
                      <a:cubicBezTo>
                        <a:pt x="144" y="535"/>
                        <a:pt x="144" y="534"/>
                        <a:pt x="144" y="532"/>
                      </a:cubicBezTo>
                      <a:cubicBezTo>
                        <a:pt x="144" y="530"/>
                        <a:pt x="144" y="530"/>
                        <a:pt x="144" y="530"/>
                      </a:cubicBezTo>
                      <a:cubicBezTo>
                        <a:pt x="144" y="529"/>
                        <a:pt x="144" y="529"/>
                        <a:pt x="144" y="528"/>
                      </a:cubicBezTo>
                      <a:cubicBezTo>
                        <a:pt x="146" y="529"/>
                        <a:pt x="147" y="529"/>
                        <a:pt x="148" y="529"/>
                      </a:cubicBezTo>
                      <a:cubicBezTo>
                        <a:pt x="148" y="529"/>
                        <a:pt x="148" y="529"/>
                        <a:pt x="148" y="529"/>
                      </a:cubicBezTo>
                      <a:cubicBezTo>
                        <a:pt x="151" y="529"/>
                        <a:pt x="153" y="526"/>
                        <a:pt x="154" y="523"/>
                      </a:cubicBezTo>
                      <a:cubicBezTo>
                        <a:pt x="154" y="523"/>
                        <a:pt x="154" y="522"/>
                        <a:pt x="154" y="522"/>
                      </a:cubicBezTo>
                      <a:cubicBezTo>
                        <a:pt x="155" y="520"/>
                        <a:pt x="155" y="520"/>
                        <a:pt x="155" y="520"/>
                      </a:cubicBezTo>
                      <a:cubicBezTo>
                        <a:pt x="158" y="515"/>
                        <a:pt x="161" y="511"/>
                        <a:pt x="165" y="507"/>
                      </a:cubicBezTo>
                      <a:cubicBezTo>
                        <a:pt x="167" y="505"/>
                        <a:pt x="169" y="503"/>
                        <a:pt x="171" y="501"/>
                      </a:cubicBezTo>
                      <a:cubicBezTo>
                        <a:pt x="172" y="500"/>
                        <a:pt x="173" y="500"/>
                        <a:pt x="174" y="499"/>
                      </a:cubicBezTo>
                      <a:cubicBezTo>
                        <a:pt x="173" y="499"/>
                        <a:pt x="173" y="500"/>
                        <a:pt x="173" y="500"/>
                      </a:cubicBezTo>
                      <a:cubicBezTo>
                        <a:pt x="171" y="501"/>
                        <a:pt x="170" y="502"/>
                        <a:pt x="169" y="504"/>
                      </a:cubicBezTo>
                      <a:cubicBezTo>
                        <a:pt x="159" y="513"/>
                        <a:pt x="153" y="524"/>
                        <a:pt x="151" y="535"/>
                      </a:cubicBezTo>
                      <a:cubicBezTo>
                        <a:pt x="151" y="535"/>
                        <a:pt x="150" y="536"/>
                        <a:pt x="150" y="537"/>
                      </a:cubicBezTo>
                      <a:cubicBezTo>
                        <a:pt x="149" y="539"/>
                        <a:pt x="148" y="541"/>
                        <a:pt x="149" y="543"/>
                      </a:cubicBezTo>
                      <a:cubicBezTo>
                        <a:pt x="149" y="544"/>
                        <a:pt x="149" y="546"/>
                        <a:pt x="153" y="551"/>
                      </a:cubicBezTo>
                      <a:cubicBezTo>
                        <a:pt x="154" y="552"/>
                        <a:pt x="154" y="553"/>
                        <a:pt x="155" y="554"/>
                      </a:cubicBezTo>
                      <a:cubicBezTo>
                        <a:pt x="155" y="555"/>
                        <a:pt x="156" y="556"/>
                        <a:pt x="156" y="557"/>
                      </a:cubicBezTo>
                      <a:cubicBezTo>
                        <a:pt x="157" y="558"/>
                        <a:pt x="157" y="558"/>
                        <a:pt x="157" y="558"/>
                      </a:cubicBezTo>
                      <a:cubicBezTo>
                        <a:pt x="158" y="561"/>
                        <a:pt x="160" y="564"/>
                        <a:pt x="164" y="564"/>
                      </a:cubicBezTo>
                      <a:cubicBezTo>
                        <a:pt x="165" y="564"/>
                        <a:pt x="165" y="563"/>
                        <a:pt x="166" y="563"/>
                      </a:cubicBezTo>
                      <a:cubicBezTo>
                        <a:pt x="168" y="563"/>
                        <a:pt x="168" y="563"/>
                        <a:pt x="168" y="563"/>
                      </a:cubicBezTo>
                      <a:cubicBezTo>
                        <a:pt x="168" y="561"/>
                        <a:pt x="168" y="561"/>
                        <a:pt x="168" y="561"/>
                      </a:cubicBezTo>
                      <a:cubicBezTo>
                        <a:pt x="168" y="559"/>
                        <a:pt x="168" y="557"/>
                        <a:pt x="168" y="555"/>
                      </a:cubicBezTo>
                      <a:cubicBezTo>
                        <a:pt x="168" y="556"/>
                        <a:pt x="168" y="556"/>
                        <a:pt x="168" y="557"/>
                      </a:cubicBezTo>
                      <a:cubicBezTo>
                        <a:pt x="169" y="558"/>
                        <a:pt x="170" y="560"/>
                        <a:pt x="170" y="561"/>
                      </a:cubicBezTo>
                      <a:cubicBezTo>
                        <a:pt x="170" y="565"/>
                        <a:pt x="173" y="567"/>
                        <a:pt x="175" y="568"/>
                      </a:cubicBezTo>
                      <a:cubicBezTo>
                        <a:pt x="176" y="569"/>
                        <a:pt x="179" y="571"/>
                        <a:pt x="180" y="573"/>
                      </a:cubicBezTo>
                      <a:cubicBezTo>
                        <a:pt x="180" y="573"/>
                        <a:pt x="181" y="573"/>
                        <a:pt x="181" y="574"/>
                      </a:cubicBezTo>
                      <a:cubicBezTo>
                        <a:pt x="182" y="576"/>
                        <a:pt x="184" y="579"/>
                        <a:pt x="187" y="579"/>
                      </a:cubicBezTo>
                      <a:cubicBezTo>
                        <a:pt x="188" y="579"/>
                        <a:pt x="188" y="579"/>
                        <a:pt x="188" y="579"/>
                      </a:cubicBezTo>
                      <a:cubicBezTo>
                        <a:pt x="188" y="579"/>
                        <a:pt x="188" y="579"/>
                        <a:pt x="188" y="579"/>
                      </a:cubicBezTo>
                      <a:cubicBezTo>
                        <a:pt x="189" y="579"/>
                        <a:pt x="190" y="578"/>
                        <a:pt x="191" y="577"/>
                      </a:cubicBezTo>
                      <a:cubicBezTo>
                        <a:pt x="191" y="577"/>
                        <a:pt x="192" y="576"/>
                        <a:pt x="192" y="575"/>
                      </a:cubicBezTo>
                      <a:cubicBezTo>
                        <a:pt x="192" y="576"/>
                        <a:pt x="192" y="578"/>
                        <a:pt x="193" y="579"/>
                      </a:cubicBezTo>
                      <a:cubicBezTo>
                        <a:pt x="195" y="580"/>
                        <a:pt x="196" y="581"/>
                        <a:pt x="198" y="581"/>
                      </a:cubicBezTo>
                      <a:cubicBezTo>
                        <a:pt x="198" y="581"/>
                        <a:pt x="198" y="581"/>
                        <a:pt x="198" y="581"/>
                      </a:cubicBezTo>
                      <a:cubicBezTo>
                        <a:pt x="198" y="581"/>
                        <a:pt x="199" y="581"/>
                        <a:pt x="199" y="581"/>
                      </a:cubicBezTo>
                      <a:cubicBezTo>
                        <a:pt x="198" y="582"/>
                        <a:pt x="195" y="586"/>
                        <a:pt x="197" y="589"/>
                      </a:cubicBezTo>
                      <a:cubicBezTo>
                        <a:pt x="198" y="591"/>
                        <a:pt x="200" y="592"/>
                        <a:pt x="202" y="593"/>
                      </a:cubicBezTo>
                      <a:cubicBezTo>
                        <a:pt x="203" y="593"/>
                        <a:pt x="204" y="593"/>
                        <a:pt x="204" y="594"/>
                      </a:cubicBezTo>
                      <a:cubicBezTo>
                        <a:pt x="205" y="594"/>
                        <a:pt x="206" y="596"/>
                        <a:pt x="207" y="597"/>
                      </a:cubicBezTo>
                      <a:cubicBezTo>
                        <a:pt x="207" y="597"/>
                        <a:pt x="207" y="597"/>
                        <a:pt x="207" y="598"/>
                      </a:cubicBezTo>
                      <a:cubicBezTo>
                        <a:pt x="207" y="599"/>
                        <a:pt x="208" y="600"/>
                        <a:pt x="208" y="601"/>
                      </a:cubicBezTo>
                      <a:cubicBezTo>
                        <a:pt x="210" y="603"/>
                        <a:pt x="213" y="603"/>
                        <a:pt x="214" y="603"/>
                      </a:cubicBezTo>
                      <a:cubicBezTo>
                        <a:pt x="215" y="603"/>
                        <a:pt x="215" y="603"/>
                        <a:pt x="215" y="603"/>
                      </a:cubicBezTo>
                      <a:cubicBezTo>
                        <a:pt x="215" y="603"/>
                        <a:pt x="216" y="603"/>
                        <a:pt x="216" y="603"/>
                      </a:cubicBezTo>
                      <a:cubicBezTo>
                        <a:pt x="218" y="604"/>
                        <a:pt x="221" y="605"/>
                        <a:pt x="223" y="610"/>
                      </a:cubicBezTo>
                      <a:cubicBezTo>
                        <a:pt x="223" y="612"/>
                        <a:pt x="223" y="612"/>
                        <a:pt x="223" y="612"/>
                      </a:cubicBezTo>
                      <a:cubicBezTo>
                        <a:pt x="224" y="614"/>
                        <a:pt x="225" y="617"/>
                        <a:pt x="227" y="620"/>
                      </a:cubicBezTo>
                      <a:cubicBezTo>
                        <a:pt x="227" y="621"/>
                        <a:pt x="227" y="622"/>
                        <a:pt x="228" y="622"/>
                      </a:cubicBezTo>
                      <a:cubicBezTo>
                        <a:pt x="229" y="624"/>
                        <a:pt x="230" y="625"/>
                        <a:pt x="230" y="627"/>
                      </a:cubicBezTo>
                      <a:cubicBezTo>
                        <a:pt x="231" y="632"/>
                        <a:pt x="225" y="637"/>
                        <a:pt x="220" y="640"/>
                      </a:cubicBezTo>
                      <a:cubicBezTo>
                        <a:pt x="219" y="640"/>
                        <a:pt x="219" y="640"/>
                        <a:pt x="219" y="640"/>
                      </a:cubicBezTo>
                      <a:cubicBezTo>
                        <a:pt x="217" y="642"/>
                        <a:pt x="213" y="644"/>
                        <a:pt x="212" y="647"/>
                      </a:cubicBezTo>
                      <a:cubicBezTo>
                        <a:pt x="212" y="648"/>
                        <a:pt x="211" y="649"/>
                        <a:pt x="211" y="650"/>
                      </a:cubicBezTo>
                      <a:cubicBezTo>
                        <a:pt x="211" y="650"/>
                        <a:pt x="211" y="651"/>
                        <a:pt x="211" y="651"/>
                      </a:cubicBezTo>
                      <a:cubicBezTo>
                        <a:pt x="210" y="651"/>
                        <a:pt x="210" y="652"/>
                        <a:pt x="210" y="652"/>
                      </a:cubicBezTo>
                      <a:cubicBezTo>
                        <a:pt x="209" y="653"/>
                        <a:pt x="209" y="654"/>
                        <a:pt x="209" y="656"/>
                      </a:cubicBezTo>
                      <a:cubicBezTo>
                        <a:pt x="208" y="656"/>
                        <a:pt x="208" y="657"/>
                        <a:pt x="208" y="657"/>
                      </a:cubicBezTo>
                      <a:cubicBezTo>
                        <a:pt x="207" y="658"/>
                        <a:pt x="207" y="658"/>
                        <a:pt x="206" y="659"/>
                      </a:cubicBezTo>
                      <a:cubicBezTo>
                        <a:pt x="205" y="661"/>
                        <a:pt x="205" y="662"/>
                        <a:pt x="205" y="663"/>
                      </a:cubicBezTo>
                      <a:cubicBezTo>
                        <a:pt x="205" y="664"/>
                        <a:pt x="205" y="664"/>
                        <a:pt x="205" y="665"/>
                      </a:cubicBezTo>
                      <a:cubicBezTo>
                        <a:pt x="204" y="669"/>
                        <a:pt x="204" y="675"/>
                        <a:pt x="201" y="679"/>
                      </a:cubicBezTo>
                      <a:cubicBezTo>
                        <a:pt x="199" y="682"/>
                        <a:pt x="196" y="686"/>
                        <a:pt x="193" y="689"/>
                      </a:cubicBezTo>
                      <a:cubicBezTo>
                        <a:pt x="191" y="691"/>
                        <a:pt x="191" y="691"/>
                        <a:pt x="191" y="691"/>
                      </a:cubicBezTo>
                      <a:cubicBezTo>
                        <a:pt x="186" y="695"/>
                        <a:pt x="184" y="700"/>
                        <a:pt x="183" y="705"/>
                      </a:cubicBezTo>
                      <a:cubicBezTo>
                        <a:pt x="183" y="706"/>
                        <a:pt x="182" y="707"/>
                        <a:pt x="182" y="707"/>
                      </a:cubicBezTo>
                      <a:cubicBezTo>
                        <a:pt x="181" y="711"/>
                        <a:pt x="179" y="716"/>
                        <a:pt x="181" y="720"/>
                      </a:cubicBezTo>
                      <a:cubicBezTo>
                        <a:pt x="182" y="722"/>
                        <a:pt x="183" y="724"/>
                        <a:pt x="183" y="726"/>
                      </a:cubicBezTo>
                      <a:cubicBezTo>
                        <a:pt x="185" y="729"/>
                        <a:pt x="186" y="731"/>
                        <a:pt x="186" y="735"/>
                      </a:cubicBezTo>
                      <a:cubicBezTo>
                        <a:pt x="186" y="736"/>
                        <a:pt x="186" y="736"/>
                        <a:pt x="186" y="736"/>
                      </a:cubicBezTo>
                      <a:cubicBezTo>
                        <a:pt x="186" y="736"/>
                        <a:pt x="185" y="736"/>
                        <a:pt x="185" y="736"/>
                      </a:cubicBezTo>
                      <a:cubicBezTo>
                        <a:pt x="185" y="736"/>
                        <a:pt x="185" y="735"/>
                        <a:pt x="185" y="734"/>
                      </a:cubicBezTo>
                      <a:cubicBezTo>
                        <a:pt x="185" y="730"/>
                        <a:pt x="183" y="726"/>
                        <a:pt x="181" y="722"/>
                      </a:cubicBezTo>
                      <a:cubicBezTo>
                        <a:pt x="179" y="720"/>
                        <a:pt x="177" y="718"/>
                        <a:pt x="174" y="718"/>
                      </a:cubicBezTo>
                      <a:cubicBezTo>
                        <a:pt x="172" y="718"/>
                        <a:pt x="170" y="718"/>
                        <a:pt x="169" y="719"/>
                      </a:cubicBezTo>
                      <a:cubicBezTo>
                        <a:pt x="164" y="722"/>
                        <a:pt x="165" y="727"/>
                        <a:pt x="165" y="730"/>
                      </a:cubicBezTo>
                      <a:cubicBezTo>
                        <a:pt x="165" y="731"/>
                        <a:pt x="165" y="731"/>
                        <a:pt x="165" y="732"/>
                      </a:cubicBezTo>
                      <a:cubicBezTo>
                        <a:pt x="165" y="733"/>
                        <a:pt x="165" y="735"/>
                        <a:pt x="165" y="736"/>
                      </a:cubicBezTo>
                      <a:cubicBezTo>
                        <a:pt x="165" y="738"/>
                        <a:pt x="164" y="741"/>
                        <a:pt x="166" y="744"/>
                      </a:cubicBezTo>
                      <a:cubicBezTo>
                        <a:pt x="167" y="748"/>
                        <a:pt x="170" y="752"/>
                        <a:pt x="172" y="755"/>
                      </a:cubicBezTo>
                      <a:cubicBezTo>
                        <a:pt x="174" y="757"/>
                        <a:pt x="175" y="759"/>
                        <a:pt x="177" y="762"/>
                      </a:cubicBezTo>
                      <a:cubicBezTo>
                        <a:pt x="179" y="765"/>
                        <a:pt x="181" y="768"/>
                        <a:pt x="183" y="770"/>
                      </a:cubicBezTo>
                      <a:cubicBezTo>
                        <a:pt x="187" y="775"/>
                        <a:pt x="190" y="779"/>
                        <a:pt x="190" y="784"/>
                      </a:cubicBezTo>
                      <a:cubicBezTo>
                        <a:pt x="190" y="784"/>
                        <a:pt x="190" y="784"/>
                        <a:pt x="190" y="784"/>
                      </a:cubicBezTo>
                      <a:cubicBezTo>
                        <a:pt x="190" y="788"/>
                        <a:pt x="190" y="794"/>
                        <a:pt x="194" y="797"/>
                      </a:cubicBezTo>
                      <a:cubicBezTo>
                        <a:pt x="196" y="798"/>
                        <a:pt x="198" y="798"/>
                        <a:pt x="199" y="798"/>
                      </a:cubicBezTo>
                      <a:cubicBezTo>
                        <a:pt x="203" y="798"/>
                        <a:pt x="207" y="795"/>
                        <a:pt x="207" y="791"/>
                      </a:cubicBezTo>
                      <a:cubicBezTo>
                        <a:pt x="207" y="787"/>
                        <a:pt x="204" y="783"/>
                        <a:pt x="202" y="780"/>
                      </a:cubicBezTo>
                      <a:cubicBezTo>
                        <a:pt x="202" y="779"/>
                        <a:pt x="201" y="779"/>
                        <a:pt x="201" y="778"/>
                      </a:cubicBezTo>
                      <a:cubicBezTo>
                        <a:pt x="199" y="775"/>
                        <a:pt x="198" y="771"/>
                        <a:pt x="197" y="767"/>
                      </a:cubicBezTo>
                      <a:cubicBezTo>
                        <a:pt x="196" y="763"/>
                        <a:pt x="196" y="761"/>
                        <a:pt x="198" y="759"/>
                      </a:cubicBezTo>
                      <a:cubicBezTo>
                        <a:pt x="200" y="757"/>
                        <a:pt x="203" y="755"/>
                        <a:pt x="206" y="755"/>
                      </a:cubicBezTo>
                      <a:cubicBezTo>
                        <a:pt x="207" y="755"/>
                        <a:pt x="207" y="755"/>
                        <a:pt x="207" y="755"/>
                      </a:cubicBezTo>
                      <a:cubicBezTo>
                        <a:pt x="209" y="755"/>
                        <a:pt x="209" y="756"/>
                        <a:pt x="210" y="757"/>
                      </a:cubicBezTo>
                      <a:cubicBezTo>
                        <a:pt x="210" y="757"/>
                        <a:pt x="210" y="757"/>
                        <a:pt x="211" y="758"/>
                      </a:cubicBezTo>
                      <a:cubicBezTo>
                        <a:pt x="211" y="759"/>
                        <a:pt x="212" y="761"/>
                        <a:pt x="215" y="762"/>
                      </a:cubicBezTo>
                      <a:cubicBezTo>
                        <a:pt x="216" y="762"/>
                        <a:pt x="218" y="763"/>
                        <a:pt x="219" y="763"/>
                      </a:cubicBezTo>
                      <a:cubicBezTo>
                        <a:pt x="220" y="763"/>
                        <a:pt x="221" y="763"/>
                        <a:pt x="222" y="763"/>
                      </a:cubicBezTo>
                      <a:cubicBezTo>
                        <a:pt x="223" y="763"/>
                        <a:pt x="225" y="765"/>
                        <a:pt x="226" y="765"/>
                      </a:cubicBezTo>
                      <a:cubicBezTo>
                        <a:pt x="227" y="766"/>
                        <a:pt x="227" y="766"/>
                        <a:pt x="227" y="766"/>
                      </a:cubicBezTo>
                      <a:cubicBezTo>
                        <a:pt x="231" y="768"/>
                        <a:pt x="235" y="773"/>
                        <a:pt x="238" y="777"/>
                      </a:cubicBezTo>
                      <a:cubicBezTo>
                        <a:pt x="239" y="778"/>
                        <a:pt x="239" y="778"/>
                        <a:pt x="239" y="778"/>
                      </a:cubicBezTo>
                      <a:cubicBezTo>
                        <a:pt x="241" y="781"/>
                        <a:pt x="243" y="785"/>
                        <a:pt x="247" y="787"/>
                      </a:cubicBezTo>
                      <a:cubicBezTo>
                        <a:pt x="248" y="788"/>
                        <a:pt x="249" y="788"/>
                        <a:pt x="250" y="788"/>
                      </a:cubicBezTo>
                      <a:cubicBezTo>
                        <a:pt x="250" y="788"/>
                        <a:pt x="251" y="788"/>
                        <a:pt x="252" y="789"/>
                      </a:cubicBezTo>
                      <a:cubicBezTo>
                        <a:pt x="253" y="789"/>
                        <a:pt x="253" y="789"/>
                        <a:pt x="253" y="789"/>
                      </a:cubicBezTo>
                      <a:cubicBezTo>
                        <a:pt x="254" y="790"/>
                        <a:pt x="256" y="791"/>
                        <a:pt x="258" y="791"/>
                      </a:cubicBezTo>
                      <a:cubicBezTo>
                        <a:pt x="259" y="791"/>
                        <a:pt x="259" y="791"/>
                        <a:pt x="259" y="791"/>
                      </a:cubicBezTo>
                      <a:cubicBezTo>
                        <a:pt x="261" y="791"/>
                        <a:pt x="263" y="790"/>
                        <a:pt x="263" y="789"/>
                      </a:cubicBezTo>
                      <a:cubicBezTo>
                        <a:pt x="266" y="786"/>
                        <a:pt x="265" y="781"/>
                        <a:pt x="265" y="777"/>
                      </a:cubicBezTo>
                      <a:cubicBezTo>
                        <a:pt x="264" y="777"/>
                        <a:pt x="264" y="776"/>
                        <a:pt x="264" y="776"/>
                      </a:cubicBezTo>
                      <a:cubicBezTo>
                        <a:pt x="264" y="774"/>
                        <a:pt x="264" y="773"/>
                        <a:pt x="264" y="772"/>
                      </a:cubicBezTo>
                      <a:cubicBezTo>
                        <a:pt x="264" y="770"/>
                        <a:pt x="264" y="768"/>
                        <a:pt x="264" y="765"/>
                      </a:cubicBezTo>
                      <a:cubicBezTo>
                        <a:pt x="263" y="763"/>
                        <a:pt x="261" y="760"/>
                        <a:pt x="259" y="758"/>
                      </a:cubicBezTo>
                      <a:cubicBezTo>
                        <a:pt x="259" y="757"/>
                        <a:pt x="258" y="756"/>
                        <a:pt x="257" y="755"/>
                      </a:cubicBezTo>
                      <a:cubicBezTo>
                        <a:pt x="255" y="753"/>
                        <a:pt x="255" y="752"/>
                        <a:pt x="256" y="749"/>
                      </a:cubicBezTo>
                      <a:cubicBezTo>
                        <a:pt x="256" y="749"/>
                        <a:pt x="256" y="748"/>
                        <a:pt x="256" y="747"/>
                      </a:cubicBezTo>
                      <a:cubicBezTo>
                        <a:pt x="257" y="746"/>
                        <a:pt x="257" y="746"/>
                        <a:pt x="257" y="746"/>
                      </a:cubicBezTo>
                      <a:cubicBezTo>
                        <a:pt x="257" y="746"/>
                        <a:pt x="257" y="746"/>
                        <a:pt x="258" y="746"/>
                      </a:cubicBezTo>
                      <a:cubicBezTo>
                        <a:pt x="258" y="746"/>
                        <a:pt x="258" y="746"/>
                        <a:pt x="258" y="746"/>
                      </a:cubicBezTo>
                      <a:cubicBezTo>
                        <a:pt x="259" y="746"/>
                        <a:pt x="260" y="747"/>
                        <a:pt x="261" y="748"/>
                      </a:cubicBezTo>
                      <a:cubicBezTo>
                        <a:pt x="261" y="749"/>
                        <a:pt x="262" y="750"/>
                        <a:pt x="263" y="751"/>
                      </a:cubicBezTo>
                      <a:cubicBezTo>
                        <a:pt x="263" y="752"/>
                        <a:pt x="264" y="752"/>
                        <a:pt x="264" y="753"/>
                      </a:cubicBezTo>
                      <a:cubicBezTo>
                        <a:pt x="265" y="753"/>
                        <a:pt x="266" y="754"/>
                        <a:pt x="267" y="755"/>
                      </a:cubicBezTo>
                      <a:cubicBezTo>
                        <a:pt x="270" y="756"/>
                        <a:pt x="271" y="757"/>
                        <a:pt x="273" y="759"/>
                      </a:cubicBezTo>
                      <a:cubicBezTo>
                        <a:pt x="275" y="760"/>
                        <a:pt x="276" y="762"/>
                        <a:pt x="278" y="763"/>
                      </a:cubicBezTo>
                      <a:cubicBezTo>
                        <a:pt x="279" y="765"/>
                        <a:pt x="280" y="766"/>
                        <a:pt x="282" y="768"/>
                      </a:cubicBezTo>
                      <a:cubicBezTo>
                        <a:pt x="283" y="770"/>
                        <a:pt x="286" y="772"/>
                        <a:pt x="289" y="772"/>
                      </a:cubicBezTo>
                      <a:cubicBezTo>
                        <a:pt x="290" y="772"/>
                        <a:pt x="292" y="771"/>
                        <a:pt x="293" y="770"/>
                      </a:cubicBezTo>
                      <a:cubicBezTo>
                        <a:pt x="294" y="771"/>
                        <a:pt x="295" y="772"/>
                        <a:pt x="296" y="772"/>
                      </a:cubicBezTo>
                      <a:cubicBezTo>
                        <a:pt x="298" y="772"/>
                        <a:pt x="299" y="773"/>
                        <a:pt x="301" y="773"/>
                      </a:cubicBezTo>
                      <a:cubicBezTo>
                        <a:pt x="302" y="773"/>
                        <a:pt x="303" y="772"/>
                        <a:pt x="305" y="772"/>
                      </a:cubicBezTo>
                      <a:cubicBezTo>
                        <a:pt x="306" y="772"/>
                        <a:pt x="306" y="772"/>
                        <a:pt x="306" y="772"/>
                      </a:cubicBezTo>
                      <a:cubicBezTo>
                        <a:pt x="307" y="772"/>
                        <a:pt x="309" y="772"/>
                        <a:pt x="310" y="771"/>
                      </a:cubicBezTo>
                      <a:cubicBezTo>
                        <a:pt x="311" y="771"/>
                        <a:pt x="311" y="771"/>
                        <a:pt x="311" y="771"/>
                      </a:cubicBezTo>
                      <a:cubicBezTo>
                        <a:pt x="313" y="771"/>
                        <a:pt x="314" y="770"/>
                        <a:pt x="316" y="768"/>
                      </a:cubicBezTo>
                      <a:cubicBezTo>
                        <a:pt x="318" y="767"/>
                        <a:pt x="320" y="765"/>
                        <a:pt x="321" y="763"/>
                      </a:cubicBezTo>
                      <a:cubicBezTo>
                        <a:pt x="322" y="760"/>
                        <a:pt x="322" y="758"/>
                        <a:pt x="321" y="755"/>
                      </a:cubicBezTo>
                      <a:cubicBezTo>
                        <a:pt x="321" y="754"/>
                        <a:pt x="321" y="754"/>
                        <a:pt x="321" y="754"/>
                      </a:cubicBezTo>
                      <a:cubicBezTo>
                        <a:pt x="322" y="754"/>
                        <a:pt x="322" y="754"/>
                        <a:pt x="323" y="754"/>
                      </a:cubicBezTo>
                      <a:cubicBezTo>
                        <a:pt x="324" y="755"/>
                        <a:pt x="326" y="755"/>
                        <a:pt x="328" y="755"/>
                      </a:cubicBezTo>
                      <a:cubicBezTo>
                        <a:pt x="331" y="755"/>
                        <a:pt x="333" y="754"/>
                        <a:pt x="335" y="752"/>
                      </a:cubicBezTo>
                      <a:cubicBezTo>
                        <a:pt x="336" y="751"/>
                        <a:pt x="337" y="750"/>
                        <a:pt x="338" y="750"/>
                      </a:cubicBezTo>
                      <a:cubicBezTo>
                        <a:pt x="339" y="750"/>
                        <a:pt x="339" y="750"/>
                        <a:pt x="339" y="750"/>
                      </a:cubicBezTo>
                      <a:cubicBezTo>
                        <a:pt x="340" y="751"/>
                        <a:pt x="340" y="751"/>
                        <a:pt x="340" y="751"/>
                      </a:cubicBezTo>
                      <a:cubicBezTo>
                        <a:pt x="342" y="752"/>
                        <a:pt x="343" y="753"/>
                        <a:pt x="345" y="753"/>
                      </a:cubicBezTo>
                      <a:cubicBezTo>
                        <a:pt x="346" y="753"/>
                        <a:pt x="347" y="752"/>
                        <a:pt x="348" y="752"/>
                      </a:cubicBezTo>
                      <a:cubicBezTo>
                        <a:pt x="351" y="750"/>
                        <a:pt x="353" y="746"/>
                        <a:pt x="353" y="744"/>
                      </a:cubicBezTo>
                      <a:cubicBezTo>
                        <a:pt x="353" y="741"/>
                        <a:pt x="353" y="738"/>
                        <a:pt x="353" y="735"/>
                      </a:cubicBezTo>
                      <a:cubicBezTo>
                        <a:pt x="352" y="733"/>
                        <a:pt x="352" y="730"/>
                        <a:pt x="352" y="728"/>
                      </a:cubicBezTo>
                      <a:cubicBezTo>
                        <a:pt x="352" y="728"/>
                        <a:pt x="353" y="728"/>
                        <a:pt x="353" y="728"/>
                      </a:cubicBezTo>
                      <a:cubicBezTo>
                        <a:pt x="354" y="728"/>
                        <a:pt x="356" y="728"/>
                        <a:pt x="360" y="729"/>
                      </a:cubicBezTo>
                      <a:cubicBezTo>
                        <a:pt x="362" y="730"/>
                        <a:pt x="365" y="731"/>
                        <a:pt x="368" y="731"/>
                      </a:cubicBezTo>
                      <a:cubicBezTo>
                        <a:pt x="369" y="731"/>
                        <a:pt x="371" y="730"/>
                        <a:pt x="373" y="730"/>
                      </a:cubicBezTo>
                      <a:cubicBezTo>
                        <a:pt x="375" y="730"/>
                        <a:pt x="377" y="730"/>
                        <a:pt x="378" y="730"/>
                      </a:cubicBezTo>
                      <a:cubicBezTo>
                        <a:pt x="380" y="730"/>
                        <a:pt x="381" y="730"/>
                        <a:pt x="382" y="730"/>
                      </a:cubicBezTo>
                      <a:cubicBezTo>
                        <a:pt x="383" y="730"/>
                        <a:pt x="384" y="731"/>
                        <a:pt x="385" y="731"/>
                      </a:cubicBezTo>
                      <a:cubicBezTo>
                        <a:pt x="386" y="731"/>
                        <a:pt x="386" y="731"/>
                        <a:pt x="387" y="731"/>
                      </a:cubicBezTo>
                      <a:cubicBezTo>
                        <a:pt x="388" y="730"/>
                        <a:pt x="388" y="730"/>
                        <a:pt x="389" y="730"/>
                      </a:cubicBezTo>
                      <a:cubicBezTo>
                        <a:pt x="389" y="730"/>
                        <a:pt x="390" y="730"/>
                        <a:pt x="391" y="731"/>
                      </a:cubicBezTo>
                      <a:cubicBezTo>
                        <a:pt x="391" y="731"/>
                        <a:pt x="392" y="731"/>
                        <a:pt x="393" y="731"/>
                      </a:cubicBezTo>
                      <a:cubicBezTo>
                        <a:pt x="394" y="731"/>
                        <a:pt x="396" y="731"/>
                        <a:pt x="397" y="731"/>
                      </a:cubicBezTo>
                      <a:cubicBezTo>
                        <a:pt x="398" y="731"/>
                        <a:pt x="399" y="731"/>
                        <a:pt x="400" y="731"/>
                      </a:cubicBezTo>
                      <a:cubicBezTo>
                        <a:pt x="401" y="731"/>
                        <a:pt x="402" y="730"/>
                        <a:pt x="404" y="730"/>
                      </a:cubicBezTo>
                      <a:cubicBezTo>
                        <a:pt x="405" y="729"/>
                        <a:pt x="405" y="729"/>
                        <a:pt x="405" y="729"/>
                      </a:cubicBezTo>
                      <a:cubicBezTo>
                        <a:pt x="406" y="729"/>
                        <a:pt x="406" y="729"/>
                        <a:pt x="406" y="729"/>
                      </a:cubicBezTo>
                      <a:cubicBezTo>
                        <a:pt x="407" y="728"/>
                        <a:pt x="408" y="726"/>
                        <a:pt x="409" y="724"/>
                      </a:cubicBezTo>
                      <a:cubicBezTo>
                        <a:pt x="409" y="723"/>
                        <a:pt x="410" y="722"/>
                        <a:pt x="410" y="721"/>
                      </a:cubicBezTo>
                      <a:cubicBezTo>
                        <a:pt x="410" y="719"/>
                        <a:pt x="411" y="717"/>
                        <a:pt x="412" y="716"/>
                      </a:cubicBezTo>
                      <a:cubicBezTo>
                        <a:pt x="413" y="713"/>
                        <a:pt x="416" y="712"/>
                        <a:pt x="419" y="711"/>
                      </a:cubicBezTo>
                      <a:cubicBezTo>
                        <a:pt x="422" y="710"/>
                        <a:pt x="424" y="709"/>
                        <a:pt x="426" y="707"/>
                      </a:cubicBezTo>
                      <a:cubicBezTo>
                        <a:pt x="428" y="705"/>
                        <a:pt x="429" y="704"/>
                        <a:pt x="430" y="702"/>
                      </a:cubicBezTo>
                      <a:cubicBezTo>
                        <a:pt x="432" y="699"/>
                        <a:pt x="434" y="696"/>
                        <a:pt x="439" y="693"/>
                      </a:cubicBezTo>
                      <a:cubicBezTo>
                        <a:pt x="445" y="691"/>
                        <a:pt x="449" y="687"/>
                        <a:pt x="452" y="679"/>
                      </a:cubicBezTo>
                      <a:cubicBezTo>
                        <a:pt x="453" y="677"/>
                        <a:pt x="454" y="675"/>
                        <a:pt x="454" y="673"/>
                      </a:cubicBezTo>
                      <a:cubicBezTo>
                        <a:pt x="456" y="669"/>
                        <a:pt x="457" y="665"/>
                        <a:pt x="460" y="662"/>
                      </a:cubicBezTo>
                      <a:cubicBezTo>
                        <a:pt x="465" y="655"/>
                        <a:pt x="470" y="651"/>
                        <a:pt x="473" y="649"/>
                      </a:cubicBezTo>
                      <a:cubicBezTo>
                        <a:pt x="475" y="649"/>
                        <a:pt x="477" y="648"/>
                        <a:pt x="479" y="648"/>
                      </a:cubicBezTo>
                      <a:cubicBezTo>
                        <a:pt x="481" y="648"/>
                        <a:pt x="481" y="648"/>
                        <a:pt x="481" y="648"/>
                      </a:cubicBezTo>
                      <a:cubicBezTo>
                        <a:pt x="484" y="648"/>
                        <a:pt x="487" y="648"/>
                        <a:pt x="489" y="645"/>
                      </a:cubicBezTo>
                      <a:cubicBezTo>
                        <a:pt x="490" y="644"/>
                        <a:pt x="490" y="643"/>
                        <a:pt x="491" y="643"/>
                      </a:cubicBezTo>
                      <a:cubicBezTo>
                        <a:pt x="492" y="641"/>
                        <a:pt x="493" y="639"/>
                        <a:pt x="495" y="637"/>
                      </a:cubicBezTo>
                      <a:cubicBezTo>
                        <a:pt x="496" y="637"/>
                        <a:pt x="497" y="636"/>
                        <a:pt x="498" y="636"/>
                      </a:cubicBezTo>
                      <a:cubicBezTo>
                        <a:pt x="500" y="635"/>
                        <a:pt x="502" y="634"/>
                        <a:pt x="503" y="631"/>
                      </a:cubicBezTo>
                      <a:cubicBezTo>
                        <a:pt x="506" y="626"/>
                        <a:pt x="502" y="618"/>
                        <a:pt x="499" y="613"/>
                      </a:cubicBezTo>
                      <a:cubicBezTo>
                        <a:pt x="498" y="612"/>
                        <a:pt x="498" y="611"/>
                        <a:pt x="497" y="610"/>
                      </a:cubicBezTo>
                      <a:cubicBezTo>
                        <a:pt x="497" y="608"/>
                        <a:pt x="495" y="606"/>
                        <a:pt x="494" y="604"/>
                      </a:cubicBezTo>
                      <a:cubicBezTo>
                        <a:pt x="493" y="602"/>
                        <a:pt x="491" y="600"/>
                        <a:pt x="490" y="598"/>
                      </a:cubicBezTo>
                      <a:cubicBezTo>
                        <a:pt x="490" y="596"/>
                        <a:pt x="489" y="595"/>
                        <a:pt x="490" y="594"/>
                      </a:cubicBezTo>
                      <a:cubicBezTo>
                        <a:pt x="490" y="593"/>
                        <a:pt x="491" y="593"/>
                        <a:pt x="493" y="592"/>
                      </a:cubicBezTo>
                      <a:cubicBezTo>
                        <a:pt x="494" y="592"/>
                        <a:pt x="496" y="591"/>
                        <a:pt x="498" y="589"/>
                      </a:cubicBezTo>
                      <a:cubicBezTo>
                        <a:pt x="499" y="587"/>
                        <a:pt x="500" y="585"/>
                        <a:pt x="501" y="582"/>
                      </a:cubicBezTo>
                      <a:cubicBezTo>
                        <a:pt x="501" y="581"/>
                        <a:pt x="502" y="580"/>
                        <a:pt x="502" y="579"/>
                      </a:cubicBezTo>
                      <a:cubicBezTo>
                        <a:pt x="503" y="576"/>
                        <a:pt x="505" y="575"/>
                        <a:pt x="506" y="574"/>
                      </a:cubicBezTo>
                      <a:cubicBezTo>
                        <a:pt x="507" y="574"/>
                        <a:pt x="508" y="573"/>
                        <a:pt x="509" y="572"/>
                      </a:cubicBezTo>
                      <a:cubicBezTo>
                        <a:pt x="512" y="570"/>
                        <a:pt x="512" y="568"/>
                        <a:pt x="513" y="565"/>
                      </a:cubicBezTo>
                      <a:cubicBezTo>
                        <a:pt x="513" y="564"/>
                        <a:pt x="513" y="563"/>
                        <a:pt x="514" y="561"/>
                      </a:cubicBezTo>
                      <a:cubicBezTo>
                        <a:pt x="515" y="560"/>
                        <a:pt x="516" y="559"/>
                        <a:pt x="517" y="558"/>
                      </a:cubicBezTo>
                      <a:cubicBezTo>
                        <a:pt x="519" y="556"/>
                        <a:pt x="519" y="556"/>
                        <a:pt x="519" y="556"/>
                      </a:cubicBezTo>
                      <a:cubicBezTo>
                        <a:pt x="518" y="554"/>
                        <a:pt x="518" y="554"/>
                        <a:pt x="518" y="554"/>
                      </a:cubicBezTo>
                      <a:cubicBezTo>
                        <a:pt x="517" y="552"/>
                        <a:pt x="515" y="551"/>
                        <a:pt x="514" y="549"/>
                      </a:cubicBezTo>
                      <a:cubicBezTo>
                        <a:pt x="513" y="548"/>
                        <a:pt x="512" y="547"/>
                        <a:pt x="510" y="545"/>
                      </a:cubicBezTo>
                      <a:cubicBezTo>
                        <a:pt x="509" y="542"/>
                        <a:pt x="507" y="539"/>
                        <a:pt x="504" y="538"/>
                      </a:cubicBezTo>
                      <a:cubicBezTo>
                        <a:pt x="503" y="537"/>
                        <a:pt x="501" y="536"/>
                        <a:pt x="499" y="536"/>
                      </a:cubicBezTo>
                      <a:cubicBezTo>
                        <a:pt x="498" y="536"/>
                        <a:pt x="496" y="536"/>
                        <a:pt x="495" y="537"/>
                      </a:cubicBezTo>
                      <a:cubicBezTo>
                        <a:pt x="494" y="537"/>
                        <a:pt x="494" y="537"/>
                        <a:pt x="493" y="537"/>
                      </a:cubicBezTo>
                      <a:cubicBezTo>
                        <a:pt x="492" y="537"/>
                        <a:pt x="492" y="537"/>
                        <a:pt x="492" y="537"/>
                      </a:cubicBezTo>
                      <a:cubicBezTo>
                        <a:pt x="489" y="537"/>
                        <a:pt x="487" y="537"/>
                        <a:pt x="485" y="536"/>
                      </a:cubicBezTo>
                      <a:cubicBezTo>
                        <a:pt x="484" y="536"/>
                        <a:pt x="484" y="536"/>
                        <a:pt x="484" y="536"/>
                      </a:cubicBezTo>
                      <a:cubicBezTo>
                        <a:pt x="482" y="535"/>
                        <a:pt x="480" y="533"/>
                        <a:pt x="478" y="531"/>
                      </a:cubicBezTo>
                      <a:cubicBezTo>
                        <a:pt x="476" y="529"/>
                        <a:pt x="474" y="526"/>
                        <a:pt x="471" y="525"/>
                      </a:cubicBezTo>
                      <a:cubicBezTo>
                        <a:pt x="468" y="524"/>
                        <a:pt x="466" y="524"/>
                        <a:pt x="464" y="523"/>
                      </a:cubicBezTo>
                      <a:cubicBezTo>
                        <a:pt x="461" y="523"/>
                        <a:pt x="460" y="523"/>
                        <a:pt x="458" y="521"/>
                      </a:cubicBezTo>
                      <a:cubicBezTo>
                        <a:pt x="455" y="515"/>
                        <a:pt x="452" y="510"/>
                        <a:pt x="443" y="510"/>
                      </a:cubicBezTo>
                      <a:cubicBezTo>
                        <a:pt x="441" y="510"/>
                        <a:pt x="441" y="510"/>
                        <a:pt x="441" y="510"/>
                      </a:cubicBezTo>
                      <a:cubicBezTo>
                        <a:pt x="440" y="510"/>
                        <a:pt x="439" y="510"/>
                        <a:pt x="437" y="510"/>
                      </a:cubicBezTo>
                      <a:cubicBezTo>
                        <a:pt x="433" y="510"/>
                        <a:pt x="428" y="510"/>
                        <a:pt x="424" y="513"/>
                      </a:cubicBezTo>
                      <a:cubicBezTo>
                        <a:pt x="422" y="516"/>
                        <a:pt x="421" y="519"/>
                        <a:pt x="421" y="521"/>
                      </a:cubicBezTo>
                      <a:cubicBezTo>
                        <a:pt x="421" y="522"/>
                        <a:pt x="421" y="522"/>
                        <a:pt x="421" y="523"/>
                      </a:cubicBezTo>
                      <a:cubicBezTo>
                        <a:pt x="420" y="526"/>
                        <a:pt x="417" y="530"/>
                        <a:pt x="415" y="531"/>
                      </a:cubicBezTo>
                      <a:cubicBezTo>
                        <a:pt x="414" y="532"/>
                        <a:pt x="413" y="532"/>
                        <a:pt x="411" y="532"/>
                      </a:cubicBezTo>
                      <a:cubicBezTo>
                        <a:pt x="410" y="533"/>
                        <a:pt x="408" y="533"/>
                        <a:pt x="406" y="533"/>
                      </a:cubicBezTo>
                      <a:cubicBezTo>
                        <a:pt x="406" y="534"/>
                        <a:pt x="405" y="534"/>
                        <a:pt x="405" y="534"/>
                      </a:cubicBezTo>
                      <a:cubicBezTo>
                        <a:pt x="404" y="534"/>
                        <a:pt x="403" y="534"/>
                        <a:pt x="402" y="533"/>
                      </a:cubicBezTo>
                      <a:cubicBezTo>
                        <a:pt x="401" y="533"/>
                        <a:pt x="401" y="533"/>
                        <a:pt x="400" y="533"/>
                      </a:cubicBezTo>
                      <a:cubicBezTo>
                        <a:pt x="398" y="533"/>
                        <a:pt x="397" y="532"/>
                        <a:pt x="396" y="531"/>
                      </a:cubicBezTo>
                      <a:cubicBezTo>
                        <a:pt x="395" y="531"/>
                        <a:pt x="395" y="530"/>
                        <a:pt x="395" y="530"/>
                      </a:cubicBezTo>
                      <a:cubicBezTo>
                        <a:pt x="392" y="528"/>
                        <a:pt x="390" y="528"/>
                        <a:pt x="388" y="528"/>
                      </a:cubicBezTo>
                      <a:cubicBezTo>
                        <a:pt x="387" y="528"/>
                        <a:pt x="386" y="528"/>
                        <a:pt x="385" y="528"/>
                      </a:cubicBezTo>
                      <a:cubicBezTo>
                        <a:pt x="384" y="528"/>
                        <a:pt x="382" y="528"/>
                        <a:pt x="381" y="528"/>
                      </a:cubicBezTo>
                      <a:cubicBezTo>
                        <a:pt x="380" y="528"/>
                        <a:pt x="378" y="528"/>
                        <a:pt x="377" y="527"/>
                      </a:cubicBezTo>
                      <a:cubicBezTo>
                        <a:pt x="376" y="527"/>
                        <a:pt x="375" y="527"/>
                        <a:pt x="375" y="526"/>
                      </a:cubicBezTo>
                      <a:cubicBezTo>
                        <a:pt x="373" y="526"/>
                        <a:pt x="371" y="525"/>
                        <a:pt x="369" y="525"/>
                      </a:cubicBezTo>
                      <a:cubicBezTo>
                        <a:pt x="370" y="525"/>
                        <a:pt x="371" y="525"/>
                        <a:pt x="372" y="525"/>
                      </a:cubicBezTo>
                      <a:cubicBezTo>
                        <a:pt x="374" y="524"/>
                        <a:pt x="377" y="522"/>
                        <a:pt x="379" y="521"/>
                      </a:cubicBezTo>
                      <a:cubicBezTo>
                        <a:pt x="380" y="520"/>
                        <a:pt x="382" y="519"/>
                        <a:pt x="383" y="518"/>
                      </a:cubicBezTo>
                      <a:cubicBezTo>
                        <a:pt x="384" y="518"/>
                        <a:pt x="386" y="517"/>
                        <a:pt x="387" y="517"/>
                      </a:cubicBezTo>
                      <a:cubicBezTo>
                        <a:pt x="390" y="516"/>
                        <a:pt x="393" y="515"/>
                        <a:pt x="395" y="513"/>
                      </a:cubicBezTo>
                      <a:cubicBezTo>
                        <a:pt x="398" y="511"/>
                        <a:pt x="398" y="508"/>
                        <a:pt x="399" y="505"/>
                      </a:cubicBezTo>
                      <a:cubicBezTo>
                        <a:pt x="399" y="503"/>
                        <a:pt x="400" y="502"/>
                        <a:pt x="400" y="500"/>
                      </a:cubicBezTo>
                      <a:cubicBezTo>
                        <a:pt x="402" y="498"/>
                        <a:pt x="405" y="494"/>
                        <a:pt x="409" y="491"/>
                      </a:cubicBezTo>
                      <a:cubicBezTo>
                        <a:pt x="411" y="489"/>
                        <a:pt x="414" y="488"/>
                        <a:pt x="416" y="488"/>
                      </a:cubicBezTo>
                      <a:cubicBezTo>
                        <a:pt x="417" y="488"/>
                        <a:pt x="418" y="488"/>
                        <a:pt x="420" y="488"/>
                      </a:cubicBezTo>
                      <a:cubicBezTo>
                        <a:pt x="420" y="489"/>
                        <a:pt x="420" y="489"/>
                        <a:pt x="420" y="489"/>
                      </a:cubicBezTo>
                      <a:cubicBezTo>
                        <a:pt x="423" y="489"/>
                        <a:pt x="425" y="489"/>
                        <a:pt x="428" y="489"/>
                      </a:cubicBezTo>
                      <a:cubicBezTo>
                        <a:pt x="430" y="489"/>
                        <a:pt x="432" y="489"/>
                        <a:pt x="434" y="488"/>
                      </a:cubicBezTo>
                      <a:cubicBezTo>
                        <a:pt x="436" y="488"/>
                        <a:pt x="438" y="486"/>
                        <a:pt x="440" y="485"/>
                      </a:cubicBezTo>
                      <a:cubicBezTo>
                        <a:pt x="441" y="485"/>
                        <a:pt x="442" y="484"/>
                        <a:pt x="443" y="484"/>
                      </a:cubicBezTo>
                      <a:cubicBezTo>
                        <a:pt x="448" y="481"/>
                        <a:pt x="457" y="477"/>
                        <a:pt x="456" y="468"/>
                      </a:cubicBezTo>
                      <a:cubicBezTo>
                        <a:pt x="456" y="463"/>
                        <a:pt x="451" y="459"/>
                        <a:pt x="444" y="458"/>
                      </a:cubicBezTo>
                      <a:cubicBezTo>
                        <a:pt x="442" y="458"/>
                        <a:pt x="441" y="457"/>
                        <a:pt x="439" y="455"/>
                      </a:cubicBezTo>
                      <a:cubicBezTo>
                        <a:pt x="437" y="454"/>
                        <a:pt x="436" y="453"/>
                        <a:pt x="433" y="452"/>
                      </a:cubicBezTo>
                      <a:cubicBezTo>
                        <a:pt x="432" y="452"/>
                        <a:pt x="432" y="452"/>
                        <a:pt x="432" y="452"/>
                      </a:cubicBezTo>
                      <a:cubicBezTo>
                        <a:pt x="431" y="452"/>
                        <a:pt x="430" y="452"/>
                        <a:pt x="430" y="452"/>
                      </a:cubicBezTo>
                      <a:cubicBezTo>
                        <a:pt x="430" y="452"/>
                        <a:pt x="430" y="451"/>
                        <a:pt x="430" y="451"/>
                      </a:cubicBezTo>
                      <a:cubicBezTo>
                        <a:pt x="430" y="450"/>
                        <a:pt x="431" y="449"/>
                        <a:pt x="431" y="449"/>
                      </a:cubicBezTo>
                      <a:cubicBezTo>
                        <a:pt x="431" y="447"/>
                        <a:pt x="432" y="445"/>
                        <a:pt x="432" y="443"/>
                      </a:cubicBezTo>
                      <a:cubicBezTo>
                        <a:pt x="432" y="441"/>
                        <a:pt x="431" y="439"/>
                        <a:pt x="430" y="437"/>
                      </a:cubicBezTo>
                      <a:cubicBezTo>
                        <a:pt x="429" y="435"/>
                        <a:pt x="428" y="434"/>
                        <a:pt x="426" y="433"/>
                      </a:cubicBezTo>
                      <a:cubicBezTo>
                        <a:pt x="437" y="430"/>
                        <a:pt x="448" y="427"/>
                        <a:pt x="453" y="414"/>
                      </a:cubicBezTo>
                      <a:cubicBezTo>
                        <a:pt x="456" y="409"/>
                        <a:pt x="458" y="404"/>
                        <a:pt x="462" y="399"/>
                      </a:cubicBezTo>
                      <a:cubicBezTo>
                        <a:pt x="463" y="398"/>
                        <a:pt x="463" y="398"/>
                        <a:pt x="463" y="398"/>
                      </a:cubicBezTo>
                      <a:cubicBezTo>
                        <a:pt x="467" y="393"/>
                        <a:pt x="471" y="388"/>
                        <a:pt x="470" y="381"/>
                      </a:cubicBezTo>
                      <a:cubicBezTo>
                        <a:pt x="470" y="380"/>
                        <a:pt x="470" y="380"/>
                        <a:pt x="470" y="380"/>
                      </a:cubicBezTo>
                      <a:cubicBezTo>
                        <a:pt x="470" y="380"/>
                        <a:pt x="470" y="379"/>
                        <a:pt x="469" y="378"/>
                      </a:cubicBezTo>
                      <a:cubicBezTo>
                        <a:pt x="471" y="377"/>
                        <a:pt x="473" y="375"/>
                        <a:pt x="475" y="374"/>
                      </a:cubicBezTo>
                      <a:cubicBezTo>
                        <a:pt x="478" y="371"/>
                        <a:pt x="481" y="369"/>
                        <a:pt x="484" y="366"/>
                      </a:cubicBezTo>
                      <a:cubicBezTo>
                        <a:pt x="486" y="363"/>
                        <a:pt x="488" y="360"/>
                        <a:pt x="490" y="357"/>
                      </a:cubicBezTo>
                      <a:cubicBezTo>
                        <a:pt x="491" y="355"/>
                        <a:pt x="492" y="353"/>
                        <a:pt x="492" y="351"/>
                      </a:cubicBezTo>
                      <a:cubicBezTo>
                        <a:pt x="493" y="349"/>
                        <a:pt x="493" y="348"/>
                        <a:pt x="494" y="347"/>
                      </a:cubicBezTo>
                      <a:cubicBezTo>
                        <a:pt x="495" y="344"/>
                        <a:pt x="496" y="340"/>
                        <a:pt x="496" y="336"/>
                      </a:cubicBezTo>
                      <a:cubicBezTo>
                        <a:pt x="496" y="335"/>
                        <a:pt x="495" y="334"/>
                        <a:pt x="495" y="333"/>
                      </a:cubicBezTo>
                      <a:cubicBezTo>
                        <a:pt x="495" y="333"/>
                        <a:pt x="495" y="332"/>
                        <a:pt x="495" y="332"/>
                      </a:cubicBezTo>
                      <a:cubicBezTo>
                        <a:pt x="495" y="331"/>
                        <a:pt x="495" y="330"/>
                        <a:pt x="496" y="330"/>
                      </a:cubicBezTo>
                      <a:cubicBezTo>
                        <a:pt x="496" y="329"/>
                        <a:pt x="496" y="329"/>
                        <a:pt x="497" y="328"/>
                      </a:cubicBezTo>
                      <a:cubicBezTo>
                        <a:pt x="499" y="325"/>
                        <a:pt x="500" y="322"/>
                        <a:pt x="502" y="318"/>
                      </a:cubicBezTo>
                      <a:cubicBezTo>
                        <a:pt x="503" y="315"/>
                        <a:pt x="505" y="311"/>
                        <a:pt x="507" y="308"/>
                      </a:cubicBezTo>
                      <a:cubicBezTo>
                        <a:pt x="509" y="305"/>
                        <a:pt x="509" y="303"/>
                        <a:pt x="508" y="300"/>
                      </a:cubicBezTo>
                      <a:cubicBezTo>
                        <a:pt x="507" y="300"/>
                        <a:pt x="507" y="299"/>
                        <a:pt x="507" y="298"/>
                      </a:cubicBezTo>
                      <a:cubicBezTo>
                        <a:pt x="506" y="290"/>
                        <a:pt x="509" y="282"/>
                        <a:pt x="512" y="274"/>
                      </a:cubicBezTo>
                      <a:cubicBezTo>
                        <a:pt x="512" y="273"/>
                        <a:pt x="512" y="273"/>
                        <a:pt x="512" y="273"/>
                      </a:cubicBezTo>
                      <a:cubicBezTo>
                        <a:pt x="515" y="265"/>
                        <a:pt x="518" y="260"/>
                        <a:pt x="521" y="256"/>
                      </a:cubicBezTo>
                      <a:cubicBezTo>
                        <a:pt x="523" y="255"/>
                        <a:pt x="524" y="253"/>
                        <a:pt x="526" y="252"/>
                      </a:cubicBezTo>
                      <a:cubicBezTo>
                        <a:pt x="529" y="248"/>
                        <a:pt x="533" y="245"/>
                        <a:pt x="535" y="240"/>
                      </a:cubicBezTo>
                      <a:cubicBezTo>
                        <a:pt x="539" y="235"/>
                        <a:pt x="538" y="232"/>
                        <a:pt x="536" y="228"/>
                      </a:cubicBezTo>
                      <a:close/>
                      <a:moveTo>
                        <a:pt x="281" y="197"/>
                      </a:moveTo>
                      <a:cubicBezTo>
                        <a:pt x="281" y="197"/>
                        <a:pt x="282" y="197"/>
                        <a:pt x="283" y="197"/>
                      </a:cubicBezTo>
                      <a:cubicBezTo>
                        <a:pt x="284" y="197"/>
                        <a:pt x="286" y="196"/>
                        <a:pt x="287" y="196"/>
                      </a:cubicBezTo>
                      <a:cubicBezTo>
                        <a:pt x="288" y="195"/>
                        <a:pt x="288" y="195"/>
                        <a:pt x="289" y="195"/>
                      </a:cubicBezTo>
                      <a:cubicBezTo>
                        <a:pt x="289" y="195"/>
                        <a:pt x="290" y="195"/>
                        <a:pt x="290" y="195"/>
                      </a:cubicBezTo>
                      <a:cubicBezTo>
                        <a:pt x="290" y="195"/>
                        <a:pt x="291" y="195"/>
                        <a:pt x="291" y="195"/>
                      </a:cubicBezTo>
                      <a:cubicBezTo>
                        <a:pt x="290" y="196"/>
                        <a:pt x="289" y="197"/>
                        <a:pt x="287" y="198"/>
                      </a:cubicBezTo>
                      <a:cubicBezTo>
                        <a:pt x="287" y="198"/>
                        <a:pt x="285" y="199"/>
                        <a:pt x="285" y="199"/>
                      </a:cubicBezTo>
                      <a:cubicBezTo>
                        <a:pt x="285" y="199"/>
                        <a:pt x="285" y="199"/>
                        <a:pt x="284" y="199"/>
                      </a:cubicBezTo>
                      <a:cubicBezTo>
                        <a:pt x="283" y="199"/>
                        <a:pt x="282" y="198"/>
                        <a:pt x="281" y="198"/>
                      </a:cubicBezTo>
                      <a:cubicBezTo>
                        <a:pt x="280" y="198"/>
                        <a:pt x="280" y="197"/>
                        <a:pt x="279" y="197"/>
                      </a:cubicBezTo>
                      <a:cubicBezTo>
                        <a:pt x="280" y="197"/>
                        <a:pt x="280" y="197"/>
                        <a:pt x="281" y="197"/>
                      </a:cubicBezTo>
                      <a:close/>
                      <a:moveTo>
                        <a:pt x="74" y="263"/>
                      </a:moveTo>
                      <a:cubicBezTo>
                        <a:pt x="73" y="261"/>
                        <a:pt x="73" y="258"/>
                        <a:pt x="75" y="255"/>
                      </a:cubicBezTo>
                      <a:cubicBezTo>
                        <a:pt x="75" y="254"/>
                        <a:pt x="75" y="254"/>
                        <a:pt x="75" y="254"/>
                      </a:cubicBezTo>
                      <a:cubicBezTo>
                        <a:pt x="75" y="255"/>
                        <a:pt x="75" y="255"/>
                        <a:pt x="75" y="255"/>
                      </a:cubicBezTo>
                      <a:cubicBezTo>
                        <a:pt x="75" y="256"/>
                        <a:pt x="75" y="257"/>
                        <a:pt x="75" y="257"/>
                      </a:cubicBezTo>
                      <a:cubicBezTo>
                        <a:pt x="75" y="258"/>
                        <a:pt x="75" y="258"/>
                        <a:pt x="75" y="258"/>
                      </a:cubicBezTo>
                      <a:cubicBezTo>
                        <a:pt x="75" y="260"/>
                        <a:pt x="74" y="262"/>
                        <a:pt x="76" y="264"/>
                      </a:cubicBezTo>
                      <a:cubicBezTo>
                        <a:pt x="75" y="264"/>
                        <a:pt x="74" y="263"/>
                        <a:pt x="74" y="263"/>
                      </a:cubicBezTo>
                      <a:close/>
                      <a:moveTo>
                        <a:pt x="64" y="428"/>
                      </a:moveTo>
                      <a:cubicBezTo>
                        <a:pt x="64" y="428"/>
                        <a:pt x="63" y="428"/>
                        <a:pt x="63" y="428"/>
                      </a:cubicBezTo>
                      <a:cubicBezTo>
                        <a:pt x="63" y="427"/>
                        <a:pt x="63" y="427"/>
                        <a:pt x="63" y="426"/>
                      </a:cubicBezTo>
                      <a:cubicBezTo>
                        <a:pt x="63" y="426"/>
                        <a:pt x="64" y="426"/>
                        <a:pt x="64" y="427"/>
                      </a:cubicBezTo>
                      <a:cubicBezTo>
                        <a:pt x="64" y="427"/>
                        <a:pt x="64" y="428"/>
                        <a:pt x="64" y="428"/>
                      </a:cubicBezTo>
                      <a:cubicBezTo>
                        <a:pt x="64" y="428"/>
                        <a:pt x="64" y="428"/>
                        <a:pt x="64" y="428"/>
                      </a:cubicBezTo>
                      <a:close/>
                      <a:moveTo>
                        <a:pt x="95" y="395"/>
                      </a:moveTo>
                      <a:cubicBezTo>
                        <a:pt x="96" y="395"/>
                        <a:pt x="97" y="395"/>
                        <a:pt x="97" y="395"/>
                      </a:cubicBezTo>
                      <a:cubicBezTo>
                        <a:pt x="97" y="397"/>
                        <a:pt x="97" y="398"/>
                        <a:pt x="97" y="399"/>
                      </a:cubicBezTo>
                      <a:cubicBezTo>
                        <a:pt x="97" y="400"/>
                        <a:pt x="97" y="400"/>
                        <a:pt x="97" y="400"/>
                      </a:cubicBezTo>
                      <a:cubicBezTo>
                        <a:pt x="97" y="400"/>
                        <a:pt x="97" y="400"/>
                        <a:pt x="97" y="400"/>
                      </a:cubicBezTo>
                      <a:cubicBezTo>
                        <a:pt x="97" y="400"/>
                        <a:pt x="96" y="399"/>
                        <a:pt x="96" y="399"/>
                      </a:cubicBezTo>
                      <a:cubicBezTo>
                        <a:pt x="96" y="398"/>
                        <a:pt x="95" y="398"/>
                        <a:pt x="95" y="397"/>
                      </a:cubicBezTo>
                      <a:cubicBezTo>
                        <a:pt x="94" y="396"/>
                        <a:pt x="94" y="396"/>
                        <a:pt x="93" y="395"/>
                      </a:cubicBezTo>
                      <a:cubicBezTo>
                        <a:pt x="93" y="395"/>
                        <a:pt x="94" y="395"/>
                        <a:pt x="95" y="395"/>
                      </a:cubicBezTo>
                      <a:close/>
                      <a:moveTo>
                        <a:pt x="102" y="423"/>
                      </a:moveTo>
                      <a:cubicBezTo>
                        <a:pt x="101" y="422"/>
                        <a:pt x="100" y="422"/>
                        <a:pt x="99" y="422"/>
                      </a:cubicBezTo>
                      <a:cubicBezTo>
                        <a:pt x="97" y="422"/>
                        <a:pt x="96" y="422"/>
                        <a:pt x="95" y="422"/>
                      </a:cubicBezTo>
                      <a:cubicBezTo>
                        <a:pt x="94" y="422"/>
                        <a:pt x="93" y="423"/>
                        <a:pt x="92" y="423"/>
                      </a:cubicBezTo>
                      <a:cubicBezTo>
                        <a:pt x="91" y="423"/>
                        <a:pt x="90" y="422"/>
                        <a:pt x="89" y="422"/>
                      </a:cubicBezTo>
                      <a:cubicBezTo>
                        <a:pt x="89" y="421"/>
                        <a:pt x="88" y="419"/>
                        <a:pt x="88" y="417"/>
                      </a:cubicBezTo>
                      <a:cubicBezTo>
                        <a:pt x="88" y="415"/>
                        <a:pt x="88" y="414"/>
                        <a:pt x="87" y="412"/>
                      </a:cubicBezTo>
                      <a:cubicBezTo>
                        <a:pt x="89" y="414"/>
                        <a:pt x="91" y="416"/>
                        <a:pt x="93" y="417"/>
                      </a:cubicBezTo>
                      <a:cubicBezTo>
                        <a:pt x="94" y="418"/>
                        <a:pt x="94" y="418"/>
                        <a:pt x="94" y="418"/>
                      </a:cubicBezTo>
                      <a:cubicBezTo>
                        <a:pt x="94" y="418"/>
                        <a:pt x="95" y="419"/>
                        <a:pt x="95" y="419"/>
                      </a:cubicBezTo>
                      <a:cubicBezTo>
                        <a:pt x="96" y="420"/>
                        <a:pt x="97" y="421"/>
                        <a:pt x="99" y="422"/>
                      </a:cubicBezTo>
                      <a:cubicBezTo>
                        <a:pt x="101" y="422"/>
                        <a:pt x="102" y="422"/>
                        <a:pt x="104" y="422"/>
                      </a:cubicBezTo>
                      <a:cubicBezTo>
                        <a:pt x="105" y="422"/>
                        <a:pt x="105" y="423"/>
                        <a:pt x="106" y="423"/>
                      </a:cubicBezTo>
                      <a:cubicBezTo>
                        <a:pt x="107" y="423"/>
                        <a:pt x="108" y="424"/>
                        <a:pt x="109" y="425"/>
                      </a:cubicBezTo>
                      <a:cubicBezTo>
                        <a:pt x="110" y="426"/>
                        <a:pt x="111" y="427"/>
                        <a:pt x="111" y="427"/>
                      </a:cubicBezTo>
                      <a:cubicBezTo>
                        <a:pt x="108" y="425"/>
                        <a:pt x="105" y="424"/>
                        <a:pt x="102" y="423"/>
                      </a:cubicBezTo>
                      <a:close/>
                      <a:moveTo>
                        <a:pt x="120" y="260"/>
                      </a:moveTo>
                      <a:cubicBezTo>
                        <a:pt x="121" y="260"/>
                        <a:pt x="122" y="259"/>
                        <a:pt x="122" y="258"/>
                      </a:cubicBezTo>
                      <a:cubicBezTo>
                        <a:pt x="122" y="259"/>
                        <a:pt x="123" y="260"/>
                        <a:pt x="123" y="260"/>
                      </a:cubicBezTo>
                      <a:cubicBezTo>
                        <a:pt x="122" y="260"/>
                        <a:pt x="122" y="260"/>
                        <a:pt x="121" y="260"/>
                      </a:cubicBezTo>
                      <a:cubicBezTo>
                        <a:pt x="121" y="260"/>
                        <a:pt x="121" y="260"/>
                        <a:pt x="120" y="260"/>
                      </a:cubicBezTo>
                      <a:close/>
                      <a:moveTo>
                        <a:pt x="120" y="329"/>
                      </a:moveTo>
                      <a:cubicBezTo>
                        <a:pt x="120" y="329"/>
                        <a:pt x="119" y="328"/>
                        <a:pt x="117" y="327"/>
                      </a:cubicBezTo>
                      <a:cubicBezTo>
                        <a:pt x="117" y="327"/>
                        <a:pt x="116" y="327"/>
                        <a:pt x="116" y="326"/>
                      </a:cubicBezTo>
                      <a:cubicBezTo>
                        <a:pt x="115" y="326"/>
                        <a:pt x="114" y="326"/>
                        <a:pt x="113" y="325"/>
                      </a:cubicBezTo>
                      <a:cubicBezTo>
                        <a:pt x="113" y="325"/>
                        <a:pt x="113" y="325"/>
                        <a:pt x="113" y="325"/>
                      </a:cubicBezTo>
                      <a:cubicBezTo>
                        <a:pt x="113" y="325"/>
                        <a:pt x="113" y="325"/>
                        <a:pt x="113" y="325"/>
                      </a:cubicBezTo>
                      <a:cubicBezTo>
                        <a:pt x="114" y="325"/>
                        <a:pt x="114" y="325"/>
                        <a:pt x="114" y="325"/>
                      </a:cubicBezTo>
                      <a:cubicBezTo>
                        <a:pt x="115" y="325"/>
                        <a:pt x="115" y="325"/>
                        <a:pt x="115" y="325"/>
                      </a:cubicBezTo>
                      <a:cubicBezTo>
                        <a:pt x="116" y="326"/>
                        <a:pt x="117" y="326"/>
                        <a:pt x="118" y="327"/>
                      </a:cubicBezTo>
                      <a:cubicBezTo>
                        <a:pt x="119" y="327"/>
                        <a:pt x="119" y="328"/>
                        <a:pt x="120" y="329"/>
                      </a:cubicBezTo>
                      <a:cubicBezTo>
                        <a:pt x="121" y="329"/>
                        <a:pt x="121" y="330"/>
                        <a:pt x="122" y="330"/>
                      </a:cubicBezTo>
                      <a:cubicBezTo>
                        <a:pt x="122" y="330"/>
                        <a:pt x="122" y="331"/>
                        <a:pt x="122" y="331"/>
                      </a:cubicBezTo>
                      <a:cubicBezTo>
                        <a:pt x="122" y="331"/>
                        <a:pt x="121" y="330"/>
                        <a:pt x="120" y="329"/>
                      </a:cubicBezTo>
                      <a:close/>
                      <a:moveTo>
                        <a:pt x="123" y="280"/>
                      </a:moveTo>
                      <a:cubicBezTo>
                        <a:pt x="123" y="279"/>
                        <a:pt x="122" y="278"/>
                        <a:pt x="122" y="277"/>
                      </a:cubicBezTo>
                      <a:cubicBezTo>
                        <a:pt x="123" y="277"/>
                        <a:pt x="124" y="278"/>
                        <a:pt x="125" y="279"/>
                      </a:cubicBezTo>
                      <a:cubicBezTo>
                        <a:pt x="125" y="279"/>
                        <a:pt x="125" y="279"/>
                        <a:pt x="125" y="279"/>
                      </a:cubicBezTo>
                      <a:cubicBezTo>
                        <a:pt x="125" y="279"/>
                        <a:pt x="124" y="280"/>
                        <a:pt x="123" y="280"/>
                      </a:cubicBezTo>
                      <a:close/>
                      <a:moveTo>
                        <a:pt x="126" y="175"/>
                      </a:moveTo>
                      <a:cubicBezTo>
                        <a:pt x="126" y="173"/>
                        <a:pt x="126" y="170"/>
                        <a:pt x="126" y="168"/>
                      </a:cubicBezTo>
                      <a:cubicBezTo>
                        <a:pt x="126" y="167"/>
                        <a:pt x="126" y="166"/>
                        <a:pt x="125" y="165"/>
                      </a:cubicBezTo>
                      <a:cubicBezTo>
                        <a:pt x="126" y="166"/>
                        <a:pt x="126" y="166"/>
                        <a:pt x="127" y="166"/>
                      </a:cubicBezTo>
                      <a:cubicBezTo>
                        <a:pt x="128" y="167"/>
                        <a:pt x="129" y="168"/>
                        <a:pt x="129" y="169"/>
                      </a:cubicBezTo>
                      <a:cubicBezTo>
                        <a:pt x="130" y="170"/>
                        <a:pt x="128" y="173"/>
                        <a:pt x="126" y="175"/>
                      </a:cubicBezTo>
                      <a:close/>
                      <a:moveTo>
                        <a:pt x="128" y="479"/>
                      </a:moveTo>
                      <a:cubicBezTo>
                        <a:pt x="126" y="480"/>
                        <a:pt x="126" y="482"/>
                        <a:pt x="126" y="483"/>
                      </a:cubicBezTo>
                      <a:cubicBezTo>
                        <a:pt x="126" y="483"/>
                        <a:pt x="126" y="483"/>
                        <a:pt x="126" y="483"/>
                      </a:cubicBezTo>
                      <a:cubicBezTo>
                        <a:pt x="126" y="483"/>
                        <a:pt x="125" y="484"/>
                        <a:pt x="125" y="485"/>
                      </a:cubicBezTo>
                      <a:cubicBezTo>
                        <a:pt x="125" y="484"/>
                        <a:pt x="125" y="483"/>
                        <a:pt x="125" y="482"/>
                      </a:cubicBezTo>
                      <a:cubicBezTo>
                        <a:pt x="125" y="482"/>
                        <a:pt x="125" y="482"/>
                        <a:pt x="125" y="482"/>
                      </a:cubicBezTo>
                      <a:cubicBezTo>
                        <a:pt x="125" y="481"/>
                        <a:pt x="126" y="479"/>
                        <a:pt x="125" y="477"/>
                      </a:cubicBezTo>
                      <a:cubicBezTo>
                        <a:pt x="127" y="477"/>
                        <a:pt x="128" y="477"/>
                        <a:pt x="129" y="478"/>
                      </a:cubicBezTo>
                      <a:cubicBezTo>
                        <a:pt x="128" y="478"/>
                        <a:pt x="128" y="478"/>
                        <a:pt x="128" y="479"/>
                      </a:cubicBezTo>
                      <a:close/>
                      <a:moveTo>
                        <a:pt x="172" y="542"/>
                      </a:moveTo>
                      <a:cubicBezTo>
                        <a:pt x="171" y="542"/>
                        <a:pt x="170" y="542"/>
                        <a:pt x="169" y="543"/>
                      </a:cubicBezTo>
                      <a:cubicBezTo>
                        <a:pt x="169" y="542"/>
                        <a:pt x="170" y="541"/>
                        <a:pt x="170" y="540"/>
                      </a:cubicBezTo>
                      <a:cubicBezTo>
                        <a:pt x="171" y="540"/>
                        <a:pt x="171" y="541"/>
                        <a:pt x="172" y="542"/>
                      </a:cubicBezTo>
                      <a:cubicBezTo>
                        <a:pt x="172" y="542"/>
                        <a:pt x="172" y="542"/>
                        <a:pt x="172" y="542"/>
                      </a:cubicBezTo>
                      <a:close/>
                      <a:moveTo>
                        <a:pt x="180" y="493"/>
                      </a:moveTo>
                      <a:cubicBezTo>
                        <a:pt x="181" y="492"/>
                        <a:pt x="181" y="491"/>
                        <a:pt x="182" y="490"/>
                      </a:cubicBezTo>
                      <a:cubicBezTo>
                        <a:pt x="183" y="489"/>
                        <a:pt x="183" y="488"/>
                        <a:pt x="184" y="487"/>
                      </a:cubicBezTo>
                      <a:cubicBezTo>
                        <a:pt x="183" y="489"/>
                        <a:pt x="181" y="491"/>
                        <a:pt x="180" y="493"/>
                      </a:cubicBezTo>
                      <a:cubicBezTo>
                        <a:pt x="180" y="493"/>
                        <a:pt x="180" y="493"/>
                        <a:pt x="180" y="493"/>
                      </a:cubicBezTo>
                      <a:close/>
                      <a:moveTo>
                        <a:pt x="203" y="576"/>
                      </a:moveTo>
                      <a:cubicBezTo>
                        <a:pt x="203" y="575"/>
                        <a:pt x="203" y="575"/>
                        <a:pt x="203" y="575"/>
                      </a:cubicBezTo>
                      <a:cubicBezTo>
                        <a:pt x="204" y="574"/>
                        <a:pt x="204" y="574"/>
                        <a:pt x="204" y="574"/>
                      </a:cubicBezTo>
                      <a:cubicBezTo>
                        <a:pt x="204" y="573"/>
                        <a:pt x="204" y="573"/>
                        <a:pt x="204" y="573"/>
                      </a:cubicBezTo>
                      <a:cubicBezTo>
                        <a:pt x="204" y="573"/>
                        <a:pt x="204" y="573"/>
                        <a:pt x="204" y="573"/>
                      </a:cubicBezTo>
                      <a:cubicBezTo>
                        <a:pt x="204" y="574"/>
                        <a:pt x="204" y="575"/>
                        <a:pt x="203" y="576"/>
                      </a:cubicBezTo>
                      <a:close/>
                      <a:moveTo>
                        <a:pt x="219" y="534"/>
                      </a:moveTo>
                      <a:cubicBezTo>
                        <a:pt x="217" y="533"/>
                        <a:pt x="215" y="533"/>
                        <a:pt x="213" y="533"/>
                      </a:cubicBezTo>
                      <a:cubicBezTo>
                        <a:pt x="211" y="533"/>
                        <a:pt x="209" y="533"/>
                        <a:pt x="207" y="535"/>
                      </a:cubicBezTo>
                      <a:cubicBezTo>
                        <a:pt x="201" y="539"/>
                        <a:pt x="200" y="546"/>
                        <a:pt x="200" y="552"/>
                      </a:cubicBezTo>
                      <a:cubicBezTo>
                        <a:pt x="200" y="553"/>
                        <a:pt x="200" y="554"/>
                        <a:pt x="200" y="555"/>
                      </a:cubicBezTo>
                      <a:cubicBezTo>
                        <a:pt x="200" y="559"/>
                        <a:pt x="200" y="563"/>
                        <a:pt x="201" y="566"/>
                      </a:cubicBezTo>
                      <a:cubicBezTo>
                        <a:pt x="201" y="566"/>
                        <a:pt x="202" y="567"/>
                        <a:pt x="202" y="567"/>
                      </a:cubicBezTo>
                      <a:cubicBezTo>
                        <a:pt x="201" y="567"/>
                        <a:pt x="201" y="567"/>
                        <a:pt x="201" y="566"/>
                      </a:cubicBezTo>
                      <a:cubicBezTo>
                        <a:pt x="200" y="566"/>
                        <a:pt x="200" y="566"/>
                        <a:pt x="200" y="566"/>
                      </a:cubicBezTo>
                      <a:cubicBezTo>
                        <a:pt x="200" y="566"/>
                        <a:pt x="200" y="566"/>
                        <a:pt x="200" y="566"/>
                      </a:cubicBezTo>
                      <a:cubicBezTo>
                        <a:pt x="199" y="566"/>
                        <a:pt x="197" y="567"/>
                        <a:pt x="196" y="568"/>
                      </a:cubicBezTo>
                      <a:cubicBezTo>
                        <a:pt x="196" y="569"/>
                        <a:pt x="195" y="570"/>
                        <a:pt x="195" y="570"/>
                      </a:cubicBezTo>
                      <a:cubicBezTo>
                        <a:pt x="193" y="572"/>
                        <a:pt x="192" y="573"/>
                        <a:pt x="192" y="573"/>
                      </a:cubicBezTo>
                      <a:cubicBezTo>
                        <a:pt x="192" y="572"/>
                        <a:pt x="192" y="571"/>
                        <a:pt x="192" y="569"/>
                      </a:cubicBezTo>
                      <a:cubicBezTo>
                        <a:pt x="190" y="561"/>
                        <a:pt x="187" y="555"/>
                        <a:pt x="183" y="552"/>
                      </a:cubicBezTo>
                      <a:cubicBezTo>
                        <a:pt x="181" y="550"/>
                        <a:pt x="180" y="549"/>
                        <a:pt x="179" y="547"/>
                      </a:cubicBezTo>
                      <a:cubicBezTo>
                        <a:pt x="180" y="547"/>
                        <a:pt x="181" y="547"/>
                        <a:pt x="181" y="546"/>
                      </a:cubicBezTo>
                      <a:cubicBezTo>
                        <a:pt x="181" y="546"/>
                        <a:pt x="181" y="546"/>
                        <a:pt x="181" y="546"/>
                      </a:cubicBezTo>
                      <a:cubicBezTo>
                        <a:pt x="182" y="547"/>
                        <a:pt x="182" y="548"/>
                        <a:pt x="183" y="549"/>
                      </a:cubicBezTo>
                      <a:cubicBezTo>
                        <a:pt x="184" y="551"/>
                        <a:pt x="186" y="552"/>
                        <a:pt x="189" y="552"/>
                      </a:cubicBezTo>
                      <a:cubicBezTo>
                        <a:pt x="192" y="552"/>
                        <a:pt x="195" y="551"/>
                        <a:pt x="196" y="549"/>
                      </a:cubicBezTo>
                      <a:cubicBezTo>
                        <a:pt x="198" y="546"/>
                        <a:pt x="198" y="541"/>
                        <a:pt x="198" y="537"/>
                      </a:cubicBezTo>
                      <a:cubicBezTo>
                        <a:pt x="198" y="536"/>
                        <a:pt x="198" y="535"/>
                        <a:pt x="198" y="534"/>
                      </a:cubicBezTo>
                      <a:cubicBezTo>
                        <a:pt x="198" y="533"/>
                        <a:pt x="198" y="533"/>
                        <a:pt x="199" y="533"/>
                      </a:cubicBezTo>
                      <a:cubicBezTo>
                        <a:pt x="199" y="532"/>
                        <a:pt x="199" y="531"/>
                        <a:pt x="199" y="531"/>
                      </a:cubicBezTo>
                      <a:cubicBezTo>
                        <a:pt x="199" y="531"/>
                        <a:pt x="199" y="529"/>
                        <a:pt x="199" y="529"/>
                      </a:cubicBezTo>
                      <a:cubicBezTo>
                        <a:pt x="199" y="529"/>
                        <a:pt x="201" y="528"/>
                        <a:pt x="201" y="528"/>
                      </a:cubicBezTo>
                      <a:cubicBezTo>
                        <a:pt x="206" y="526"/>
                        <a:pt x="205" y="521"/>
                        <a:pt x="205" y="519"/>
                      </a:cubicBezTo>
                      <a:cubicBezTo>
                        <a:pt x="204" y="516"/>
                        <a:pt x="204" y="513"/>
                        <a:pt x="204" y="510"/>
                      </a:cubicBezTo>
                      <a:cubicBezTo>
                        <a:pt x="204" y="507"/>
                        <a:pt x="203" y="504"/>
                        <a:pt x="203" y="502"/>
                      </a:cubicBezTo>
                      <a:cubicBezTo>
                        <a:pt x="204" y="502"/>
                        <a:pt x="204" y="502"/>
                        <a:pt x="205" y="502"/>
                      </a:cubicBezTo>
                      <a:cubicBezTo>
                        <a:pt x="207" y="502"/>
                        <a:pt x="208" y="502"/>
                        <a:pt x="209" y="501"/>
                      </a:cubicBezTo>
                      <a:cubicBezTo>
                        <a:pt x="206" y="505"/>
                        <a:pt x="204" y="509"/>
                        <a:pt x="204" y="514"/>
                      </a:cubicBezTo>
                      <a:cubicBezTo>
                        <a:pt x="204" y="521"/>
                        <a:pt x="211" y="527"/>
                        <a:pt x="216" y="530"/>
                      </a:cubicBezTo>
                      <a:cubicBezTo>
                        <a:pt x="217" y="531"/>
                        <a:pt x="218" y="531"/>
                        <a:pt x="219" y="531"/>
                      </a:cubicBezTo>
                      <a:cubicBezTo>
                        <a:pt x="220" y="532"/>
                        <a:pt x="222" y="533"/>
                        <a:pt x="223" y="534"/>
                      </a:cubicBezTo>
                      <a:cubicBezTo>
                        <a:pt x="223" y="534"/>
                        <a:pt x="224" y="535"/>
                        <a:pt x="225" y="535"/>
                      </a:cubicBezTo>
                      <a:cubicBezTo>
                        <a:pt x="226" y="536"/>
                        <a:pt x="228" y="537"/>
                        <a:pt x="229" y="538"/>
                      </a:cubicBezTo>
                      <a:cubicBezTo>
                        <a:pt x="225" y="538"/>
                        <a:pt x="221" y="536"/>
                        <a:pt x="219" y="534"/>
                      </a:cubicBezTo>
                      <a:close/>
                      <a:moveTo>
                        <a:pt x="367" y="525"/>
                      </a:moveTo>
                      <a:cubicBezTo>
                        <a:pt x="366" y="525"/>
                        <a:pt x="365" y="525"/>
                        <a:pt x="364" y="525"/>
                      </a:cubicBezTo>
                      <a:cubicBezTo>
                        <a:pt x="363" y="525"/>
                        <a:pt x="361" y="525"/>
                        <a:pt x="360" y="525"/>
                      </a:cubicBezTo>
                      <a:cubicBezTo>
                        <a:pt x="359" y="525"/>
                        <a:pt x="358" y="525"/>
                        <a:pt x="357" y="524"/>
                      </a:cubicBezTo>
                      <a:cubicBezTo>
                        <a:pt x="355" y="524"/>
                        <a:pt x="354" y="524"/>
                        <a:pt x="351" y="523"/>
                      </a:cubicBezTo>
                      <a:cubicBezTo>
                        <a:pt x="350" y="522"/>
                        <a:pt x="349" y="522"/>
                        <a:pt x="347" y="522"/>
                      </a:cubicBezTo>
                      <a:cubicBezTo>
                        <a:pt x="346" y="522"/>
                        <a:pt x="344" y="522"/>
                        <a:pt x="343" y="522"/>
                      </a:cubicBezTo>
                      <a:cubicBezTo>
                        <a:pt x="343" y="522"/>
                        <a:pt x="342" y="523"/>
                        <a:pt x="341" y="523"/>
                      </a:cubicBezTo>
                      <a:cubicBezTo>
                        <a:pt x="341" y="523"/>
                        <a:pt x="341" y="523"/>
                        <a:pt x="341" y="523"/>
                      </a:cubicBezTo>
                      <a:cubicBezTo>
                        <a:pt x="339" y="523"/>
                        <a:pt x="338" y="522"/>
                        <a:pt x="337" y="522"/>
                      </a:cubicBezTo>
                      <a:cubicBezTo>
                        <a:pt x="335" y="521"/>
                        <a:pt x="335" y="521"/>
                        <a:pt x="334" y="520"/>
                      </a:cubicBezTo>
                      <a:cubicBezTo>
                        <a:pt x="334" y="520"/>
                        <a:pt x="335" y="520"/>
                        <a:pt x="335" y="520"/>
                      </a:cubicBezTo>
                      <a:cubicBezTo>
                        <a:pt x="335" y="520"/>
                        <a:pt x="336" y="520"/>
                        <a:pt x="336" y="520"/>
                      </a:cubicBezTo>
                      <a:cubicBezTo>
                        <a:pt x="338" y="520"/>
                        <a:pt x="340" y="519"/>
                        <a:pt x="341" y="519"/>
                      </a:cubicBezTo>
                      <a:cubicBezTo>
                        <a:pt x="343" y="519"/>
                        <a:pt x="344" y="518"/>
                        <a:pt x="345" y="518"/>
                      </a:cubicBezTo>
                      <a:cubicBezTo>
                        <a:pt x="346" y="518"/>
                        <a:pt x="346" y="519"/>
                        <a:pt x="347" y="519"/>
                      </a:cubicBezTo>
                      <a:cubicBezTo>
                        <a:pt x="348" y="519"/>
                        <a:pt x="350" y="520"/>
                        <a:pt x="351" y="520"/>
                      </a:cubicBezTo>
                      <a:cubicBezTo>
                        <a:pt x="353" y="521"/>
                        <a:pt x="356" y="522"/>
                        <a:pt x="358" y="523"/>
                      </a:cubicBezTo>
                      <a:cubicBezTo>
                        <a:pt x="359" y="523"/>
                        <a:pt x="360" y="523"/>
                        <a:pt x="361" y="524"/>
                      </a:cubicBezTo>
                      <a:cubicBezTo>
                        <a:pt x="364" y="524"/>
                        <a:pt x="366" y="525"/>
                        <a:pt x="368" y="525"/>
                      </a:cubicBezTo>
                      <a:cubicBezTo>
                        <a:pt x="368" y="525"/>
                        <a:pt x="368" y="525"/>
                        <a:pt x="367" y="525"/>
                      </a:cubicBezTo>
                      <a:close/>
                      <a:moveTo>
                        <a:pt x="406" y="441"/>
                      </a:moveTo>
                      <a:cubicBezTo>
                        <a:pt x="403" y="443"/>
                        <a:pt x="401" y="445"/>
                        <a:pt x="398" y="446"/>
                      </a:cubicBezTo>
                      <a:cubicBezTo>
                        <a:pt x="395" y="448"/>
                        <a:pt x="389" y="451"/>
                        <a:pt x="384" y="452"/>
                      </a:cubicBezTo>
                      <a:cubicBezTo>
                        <a:pt x="385" y="451"/>
                        <a:pt x="386" y="451"/>
                        <a:pt x="387" y="450"/>
                      </a:cubicBezTo>
                      <a:cubicBezTo>
                        <a:pt x="389" y="448"/>
                        <a:pt x="389" y="448"/>
                        <a:pt x="389" y="448"/>
                      </a:cubicBezTo>
                      <a:cubicBezTo>
                        <a:pt x="393" y="444"/>
                        <a:pt x="398" y="440"/>
                        <a:pt x="404" y="438"/>
                      </a:cubicBezTo>
                      <a:cubicBezTo>
                        <a:pt x="406" y="437"/>
                        <a:pt x="409" y="436"/>
                        <a:pt x="412" y="436"/>
                      </a:cubicBezTo>
                      <a:cubicBezTo>
                        <a:pt x="410" y="437"/>
                        <a:pt x="408" y="439"/>
                        <a:pt x="406" y="441"/>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71" name="Freeform 31"/>
              <p:cNvSpPr>
                <a:spLocks noEditPoints="1"/>
              </p:cNvSpPr>
              <p:nvPr/>
            </p:nvSpPr>
            <p:spPr bwMode="auto">
              <a:xfrm>
                <a:off x="-344058" y="3152305"/>
                <a:ext cx="624673" cy="725115"/>
              </a:xfrm>
              <a:custGeom>
                <a:avLst/>
                <a:gdLst>
                  <a:gd name="T0" fmla="*/ 310 w 328"/>
                  <a:gd name="T1" fmla="*/ 303 h 406"/>
                  <a:gd name="T2" fmla="*/ 274 w 328"/>
                  <a:gd name="T3" fmla="*/ 261 h 406"/>
                  <a:gd name="T4" fmla="*/ 265 w 328"/>
                  <a:gd name="T5" fmla="*/ 188 h 406"/>
                  <a:gd name="T6" fmla="*/ 272 w 328"/>
                  <a:gd name="T7" fmla="*/ 171 h 406"/>
                  <a:gd name="T8" fmla="*/ 281 w 328"/>
                  <a:gd name="T9" fmla="*/ 140 h 406"/>
                  <a:gd name="T10" fmla="*/ 283 w 328"/>
                  <a:gd name="T11" fmla="*/ 95 h 406"/>
                  <a:gd name="T12" fmla="*/ 304 w 328"/>
                  <a:gd name="T13" fmla="*/ 103 h 406"/>
                  <a:gd name="T14" fmla="*/ 292 w 328"/>
                  <a:gd name="T15" fmla="*/ 59 h 406"/>
                  <a:gd name="T16" fmla="*/ 267 w 328"/>
                  <a:gd name="T17" fmla="*/ 32 h 406"/>
                  <a:gd name="T18" fmla="*/ 249 w 328"/>
                  <a:gd name="T19" fmla="*/ 20 h 406"/>
                  <a:gd name="T20" fmla="*/ 229 w 328"/>
                  <a:gd name="T21" fmla="*/ 19 h 406"/>
                  <a:gd name="T22" fmla="*/ 215 w 328"/>
                  <a:gd name="T23" fmla="*/ 26 h 406"/>
                  <a:gd name="T24" fmla="*/ 200 w 328"/>
                  <a:gd name="T25" fmla="*/ 28 h 406"/>
                  <a:gd name="T26" fmla="*/ 179 w 328"/>
                  <a:gd name="T27" fmla="*/ 24 h 406"/>
                  <a:gd name="T28" fmla="*/ 170 w 328"/>
                  <a:gd name="T29" fmla="*/ 32 h 406"/>
                  <a:gd name="T30" fmla="*/ 155 w 328"/>
                  <a:gd name="T31" fmla="*/ 28 h 406"/>
                  <a:gd name="T32" fmla="*/ 129 w 328"/>
                  <a:gd name="T33" fmla="*/ 3 h 406"/>
                  <a:gd name="T34" fmla="*/ 94 w 328"/>
                  <a:gd name="T35" fmla="*/ 13 h 406"/>
                  <a:gd name="T36" fmla="*/ 99 w 328"/>
                  <a:gd name="T37" fmla="*/ 47 h 406"/>
                  <a:gd name="T38" fmla="*/ 121 w 328"/>
                  <a:gd name="T39" fmla="*/ 72 h 406"/>
                  <a:gd name="T40" fmla="*/ 96 w 328"/>
                  <a:gd name="T41" fmla="*/ 98 h 406"/>
                  <a:gd name="T42" fmla="*/ 87 w 328"/>
                  <a:gd name="T43" fmla="*/ 130 h 406"/>
                  <a:gd name="T44" fmla="*/ 102 w 328"/>
                  <a:gd name="T45" fmla="*/ 131 h 406"/>
                  <a:gd name="T46" fmla="*/ 114 w 328"/>
                  <a:gd name="T47" fmla="*/ 114 h 406"/>
                  <a:gd name="T48" fmla="*/ 130 w 328"/>
                  <a:gd name="T49" fmla="*/ 109 h 406"/>
                  <a:gd name="T50" fmla="*/ 144 w 328"/>
                  <a:gd name="T51" fmla="*/ 107 h 406"/>
                  <a:gd name="T52" fmla="*/ 146 w 328"/>
                  <a:gd name="T53" fmla="*/ 120 h 406"/>
                  <a:gd name="T54" fmla="*/ 142 w 328"/>
                  <a:gd name="T55" fmla="*/ 130 h 406"/>
                  <a:gd name="T56" fmla="*/ 155 w 328"/>
                  <a:gd name="T57" fmla="*/ 146 h 406"/>
                  <a:gd name="T58" fmla="*/ 145 w 328"/>
                  <a:gd name="T59" fmla="*/ 164 h 406"/>
                  <a:gd name="T60" fmla="*/ 153 w 328"/>
                  <a:gd name="T61" fmla="*/ 180 h 406"/>
                  <a:gd name="T62" fmla="*/ 147 w 328"/>
                  <a:gd name="T63" fmla="*/ 206 h 406"/>
                  <a:gd name="T64" fmla="*/ 134 w 328"/>
                  <a:gd name="T65" fmla="*/ 231 h 406"/>
                  <a:gd name="T66" fmla="*/ 118 w 328"/>
                  <a:gd name="T67" fmla="*/ 239 h 406"/>
                  <a:gd name="T68" fmla="*/ 95 w 328"/>
                  <a:gd name="T69" fmla="*/ 255 h 406"/>
                  <a:gd name="T70" fmla="*/ 67 w 328"/>
                  <a:gd name="T71" fmla="*/ 269 h 406"/>
                  <a:gd name="T72" fmla="*/ 52 w 328"/>
                  <a:gd name="T73" fmla="*/ 279 h 406"/>
                  <a:gd name="T74" fmla="*/ 28 w 328"/>
                  <a:gd name="T75" fmla="*/ 287 h 406"/>
                  <a:gd name="T76" fmla="*/ 4 w 328"/>
                  <a:gd name="T77" fmla="*/ 300 h 406"/>
                  <a:gd name="T78" fmla="*/ 11 w 328"/>
                  <a:gd name="T79" fmla="*/ 312 h 406"/>
                  <a:gd name="T80" fmla="*/ 24 w 328"/>
                  <a:gd name="T81" fmla="*/ 329 h 406"/>
                  <a:gd name="T82" fmla="*/ 13 w 328"/>
                  <a:gd name="T83" fmla="*/ 332 h 406"/>
                  <a:gd name="T84" fmla="*/ 21 w 328"/>
                  <a:gd name="T85" fmla="*/ 349 h 406"/>
                  <a:gd name="T86" fmla="*/ 34 w 328"/>
                  <a:gd name="T87" fmla="*/ 355 h 406"/>
                  <a:gd name="T88" fmla="*/ 62 w 328"/>
                  <a:gd name="T89" fmla="*/ 357 h 406"/>
                  <a:gd name="T90" fmla="*/ 83 w 328"/>
                  <a:gd name="T91" fmla="*/ 347 h 406"/>
                  <a:gd name="T92" fmla="*/ 88 w 328"/>
                  <a:gd name="T93" fmla="*/ 340 h 406"/>
                  <a:gd name="T94" fmla="*/ 109 w 328"/>
                  <a:gd name="T95" fmla="*/ 338 h 406"/>
                  <a:gd name="T96" fmla="*/ 129 w 328"/>
                  <a:gd name="T97" fmla="*/ 350 h 406"/>
                  <a:gd name="T98" fmla="*/ 141 w 328"/>
                  <a:gd name="T99" fmla="*/ 351 h 406"/>
                  <a:gd name="T100" fmla="*/ 142 w 328"/>
                  <a:gd name="T101" fmla="*/ 355 h 406"/>
                  <a:gd name="T102" fmla="*/ 136 w 328"/>
                  <a:gd name="T103" fmla="*/ 377 h 406"/>
                  <a:gd name="T104" fmla="*/ 166 w 328"/>
                  <a:gd name="T105" fmla="*/ 366 h 406"/>
                  <a:gd name="T106" fmla="*/ 179 w 328"/>
                  <a:gd name="T107" fmla="*/ 357 h 406"/>
                  <a:gd name="T108" fmla="*/ 190 w 328"/>
                  <a:gd name="T109" fmla="*/ 372 h 406"/>
                  <a:gd name="T110" fmla="*/ 216 w 328"/>
                  <a:gd name="T111" fmla="*/ 400 h 406"/>
                  <a:gd name="T112" fmla="*/ 228 w 328"/>
                  <a:gd name="T113" fmla="*/ 406 h 406"/>
                  <a:gd name="T114" fmla="*/ 256 w 328"/>
                  <a:gd name="T115" fmla="*/ 404 h 406"/>
                  <a:gd name="T116" fmla="*/ 266 w 328"/>
                  <a:gd name="T117" fmla="*/ 404 h 406"/>
                  <a:gd name="T118" fmla="*/ 273 w 328"/>
                  <a:gd name="T119" fmla="*/ 385 h 406"/>
                  <a:gd name="T120" fmla="*/ 298 w 328"/>
                  <a:gd name="T121" fmla="*/ 373 h 406"/>
                  <a:gd name="T122" fmla="*/ 328 w 328"/>
                  <a:gd name="T123" fmla="*/ 356 h 406"/>
                  <a:gd name="T124" fmla="*/ 119 w 328"/>
                  <a:gd name="T125" fmla="*/ 332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8" h="406">
                    <a:moveTo>
                      <a:pt x="328" y="356"/>
                    </a:moveTo>
                    <a:cubicBezTo>
                      <a:pt x="327" y="352"/>
                      <a:pt x="327" y="348"/>
                      <a:pt x="327" y="344"/>
                    </a:cubicBezTo>
                    <a:cubicBezTo>
                      <a:pt x="327" y="342"/>
                      <a:pt x="327" y="339"/>
                      <a:pt x="327" y="336"/>
                    </a:cubicBezTo>
                    <a:cubicBezTo>
                      <a:pt x="327" y="335"/>
                      <a:pt x="327" y="333"/>
                      <a:pt x="327" y="330"/>
                    </a:cubicBezTo>
                    <a:cubicBezTo>
                      <a:pt x="328" y="325"/>
                      <a:pt x="328" y="319"/>
                      <a:pt x="326" y="315"/>
                    </a:cubicBezTo>
                    <a:cubicBezTo>
                      <a:pt x="324" y="312"/>
                      <a:pt x="321" y="310"/>
                      <a:pt x="317" y="308"/>
                    </a:cubicBezTo>
                    <a:cubicBezTo>
                      <a:pt x="315" y="307"/>
                      <a:pt x="312" y="305"/>
                      <a:pt x="310" y="303"/>
                    </a:cubicBezTo>
                    <a:cubicBezTo>
                      <a:pt x="305" y="296"/>
                      <a:pt x="302" y="295"/>
                      <a:pt x="293" y="295"/>
                    </a:cubicBezTo>
                    <a:cubicBezTo>
                      <a:pt x="292" y="295"/>
                      <a:pt x="292" y="295"/>
                      <a:pt x="292" y="295"/>
                    </a:cubicBezTo>
                    <a:cubicBezTo>
                      <a:pt x="287" y="295"/>
                      <a:pt x="283" y="292"/>
                      <a:pt x="281" y="288"/>
                    </a:cubicBezTo>
                    <a:cubicBezTo>
                      <a:pt x="280" y="286"/>
                      <a:pt x="280" y="286"/>
                      <a:pt x="280" y="286"/>
                    </a:cubicBezTo>
                    <a:cubicBezTo>
                      <a:pt x="278" y="282"/>
                      <a:pt x="276" y="278"/>
                      <a:pt x="275" y="274"/>
                    </a:cubicBezTo>
                    <a:cubicBezTo>
                      <a:pt x="274" y="272"/>
                      <a:pt x="274" y="269"/>
                      <a:pt x="274" y="267"/>
                    </a:cubicBezTo>
                    <a:cubicBezTo>
                      <a:pt x="274" y="265"/>
                      <a:pt x="274" y="263"/>
                      <a:pt x="274" y="261"/>
                    </a:cubicBezTo>
                    <a:cubicBezTo>
                      <a:pt x="272" y="253"/>
                      <a:pt x="271" y="246"/>
                      <a:pt x="276" y="239"/>
                    </a:cubicBezTo>
                    <a:cubicBezTo>
                      <a:pt x="277" y="238"/>
                      <a:pt x="278" y="237"/>
                      <a:pt x="278" y="236"/>
                    </a:cubicBezTo>
                    <a:cubicBezTo>
                      <a:pt x="282" y="231"/>
                      <a:pt x="288" y="225"/>
                      <a:pt x="287" y="218"/>
                    </a:cubicBezTo>
                    <a:cubicBezTo>
                      <a:pt x="286" y="213"/>
                      <a:pt x="278" y="208"/>
                      <a:pt x="272" y="205"/>
                    </a:cubicBezTo>
                    <a:cubicBezTo>
                      <a:pt x="271" y="205"/>
                      <a:pt x="270" y="204"/>
                      <a:pt x="269" y="204"/>
                    </a:cubicBezTo>
                    <a:cubicBezTo>
                      <a:pt x="264" y="202"/>
                      <a:pt x="259" y="199"/>
                      <a:pt x="258" y="195"/>
                    </a:cubicBezTo>
                    <a:cubicBezTo>
                      <a:pt x="257" y="191"/>
                      <a:pt x="260" y="189"/>
                      <a:pt x="265" y="188"/>
                    </a:cubicBezTo>
                    <a:cubicBezTo>
                      <a:pt x="266" y="188"/>
                      <a:pt x="267" y="187"/>
                      <a:pt x="267" y="187"/>
                    </a:cubicBezTo>
                    <a:cubicBezTo>
                      <a:pt x="268" y="187"/>
                      <a:pt x="268" y="187"/>
                      <a:pt x="269" y="187"/>
                    </a:cubicBezTo>
                    <a:cubicBezTo>
                      <a:pt x="277" y="184"/>
                      <a:pt x="284" y="182"/>
                      <a:pt x="286" y="178"/>
                    </a:cubicBezTo>
                    <a:cubicBezTo>
                      <a:pt x="286" y="176"/>
                      <a:pt x="286" y="175"/>
                      <a:pt x="286" y="174"/>
                    </a:cubicBezTo>
                    <a:cubicBezTo>
                      <a:pt x="284" y="170"/>
                      <a:pt x="279" y="170"/>
                      <a:pt x="277" y="170"/>
                    </a:cubicBezTo>
                    <a:cubicBezTo>
                      <a:pt x="276" y="170"/>
                      <a:pt x="275" y="170"/>
                      <a:pt x="275" y="170"/>
                    </a:cubicBezTo>
                    <a:cubicBezTo>
                      <a:pt x="274" y="170"/>
                      <a:pt x="273" y="171"/>
                      <a:pt x="272" y="171"/>
                    </a:cubicBezTo>
                    <a:cubicBezTo>
                      <a:pt x="271" y="171"/>
                      <a:pt x="270" y="172"/>
                      <a:pt x="269" y="172"/>
                    </a:cubicBezTo>
                    <a:cubicBezTo>
                      <a:pt x="269" y="172"/>
                      <a:pt x="268" y="172"/>
                      <a:pt x="268" y="171"/>
                    </a:cubicBezTo>
                    <a:cubicBezTo>
                      <a:pt x="266" y="169"/>
                      <a:pt x="268" y="166"/>
                      <a:pt x="269" y="163"/>
                    </a:cubicBezTo>
                    <a:cubicBezTo>
                      <a:pt x="270" y="163"/>
                      <a:pt x="271" y="162"/>
                      <a:pt x="272" y="160"/>
                    </a:cubicBezTo>
                    <a:cubicBezTo>
                      <a:pt x="276" y="156"/>
                      <a:pt x="278" y="153"/>
                      <a:pt x="278" y="150"/>
                    </a:cubicBezTo>
                    <a:cubicBezTo>
                      <a:pt x="278" y="149"/>
                      <a:pt x="277" y="149"/>
                      <a:pt x="276" y="148"/>
                    </a:cubicBezTo>
                    <a:cubicBezTo>
                      <a:pt x="276" y="145"/>
                      <a:pt x="279" y="142"/>
                      <a:pt x="281" y="140"/>
                    </a:cubicBezTo>
                    <a:cubicBezTo>
                      <a:pt x="284" y="137"/>
                      <a:pt x="286" y="134"/>
                      <a:pt x="283" y="131"/>
                    </a:cubicBezTo>
                    <a:cubicBezTo>
                      <a:pt x="281" y="129"/>
                      <a:pt x="277" y="128"/>
                      <a:pt x="274" y="127"/>
                    </a:cubicBezTo>
                    <a:cubicBezTo>
                      <a:pt x="268" y="127"/>
                      <a:pt x="265" y="126"/>
                      <a:pt x="264" y="121"/>
                    </a:cubicBezTo>
                    <a:cubicBezTo>
                      <a:pt x="263" y="116"/>
                      <a:pt x="267" y="109"/>
                      <a:pt x="271" y="104"/>
                    </a:cubicBezTo>
                    <a:cubicBezTo>
                      <a:pt x="272" y="102"/>
                      <a:pt x="273" y="101"/>
                      <a:pt x="273" y="100"/>
                    </a:cubicBezTo>
                    <a:cubicBezTo>
                      <a:pt x="276" y="94"/>
                      <a:pt x="278" y="94"/>
                      <a:pt x="279" y="94"/>
                    </a:cubicBezTo>
                    <a:cubicBezTo>
                      <a:pt x="280" y="94"/>
                      <a:pt x="281" y="95"/>
                      <a:pt x="283" y="95"/>
                    </a:cubicBezTo>
                    <a:cubicBezTo>
                      <a:pt x="284" y="95"/>
                      <a:pt x="286" y="96"/>
                      <a:pt x="288" y="96"/>
                    </a:cubicBezTo>
                    <a:cubicBezTo>
                      <a:pt x="288" y="96"/>
                      <a:pt x="288" y="96"/>
                      <a:pt x="289" y="96"/>
                    </a:cubicBezTo>
                    <a:cubicBezTo>
                      <a:pt x="290" y="96"/>
                      <a:pt x="291" y="96"/>
                      <a:pt x="292" y="96"/>
                    </a:cubicBezTo>
                    <a:cubicBezTo>
                      <a:pt x="293" y="96"/>
                      <a:pt x="294" y="96"/>
                      <a:pt x="295" y="96"/>
                    </a:cubicBezTo>
                    <a:cubicBezTo>
                      <a:pt x="296" y="96"/>
                      <a:pt x="297" y="96"/>
                      <a:pt x="298" y="96"/>
                    </a:cubicBezTo>
                    <a:cubicBezTo>
                      <a:pt x="300" y="97"/>
                      <a:pt x="301" y="98"/>
                      <a:pt x="302" y="100"/>
                    </a:cubicBezTo>
                    <a:cubicBezTo>
                      <a:pt x="302" y="101"/>
                      <a:pt x="303" y="102"/>
                      <a:pt x="304" y="103"/>
                    </a:cubicBezTo>
                    <a:cubicBezTo>
                      <a:pt x="305" y="104"/>
                      <a:pt x="306" y="104"/>
                      <a:pt x="307" y="104"/>
                    </a:cubicBezTo>
                    <a:cubicBezTo>
                      <a:pt x="309" y="104"/>
                      <a:pt x="310" y="103"/>
                      <a:pt x="312" y="102"/>
                    </a:cubicBezTo>
                    <a:cubicBezTo>
                      <a:pt x="315" y="98"/>
                      <a:pt x="317" y="92"/>
                      <a:pt x="315" y="89"/>
                    </a:cubicBezTo>
                    <a:cubicBezTo>
                      <a:pt x="313" y="86"/>
                      <a:pt x="310" y="85"/>
                      <a:pt x="307" y="84"/>
                    </a:cubicBezTo>
                    <a:cubicBezTo>
                      <a:pt x="304" y="84"/>
                      <a:pt x="301" y="83"/>
                      <a:pt x="300" y="79"/>
                    </a:cubicBezTo>
                    <a:cubicBezTo>
                      <a:pt x="298" y="74"/>
                      <a:pt x="297" y="71"/>
                      <a:pt x="295" y="67"/>
                    </a:cubicBezTo>
                    <a:cubicBezTo>
                      <a:pt x="294" y="64"/>
                      <a:pt x="293" y="62"/>
                      <a:pt x="292" y="59"/>
                    </a:cubicBezTo>
                    <a:cubicBezTo>
                      <a:pt x="291" y="57"/>
                      <a:pt x="290" y="54"/>
                      <a:pt x="290" y="51"/>
                    </a:cubicBezTo>
                    <a:cubicBezTo>
                      <a:pt x="289" y="46"/>
                      <a:pt x="288" y="41"/>
                      <a:pt x="285" y="37"/>
                    </a:cubicBezTo>
                    <a:cubicBezTo>
                      <a:pt x="282" y="35"/>
                      <a:pt x="279" y="35"/>
                      <a:pt x="276" y="34"/>
                    </a:cubicBezTo>
                    <a:cubicBezTo>
                      <a:pt x="274" y="34"/>
                      <a:pt x="272" y="34"/>
                      <a:pt x="270" y="33"/>
                    </a:cubicBezTo>
                    <a:cubicBezTo>
                      <a:pt x="269" y="33"/>
                      <a:pt x="269" y="33"/>
                      <a:pt x="269" y="33"/>
                    </a:cubicBezTo>
                    <a:cubicBezTo>
                      <a:pt x="268" y="33"/>
                      <a:pt x="268" y="33"/>
                      <a:pt x="268" y="33"/>
                    </a:cubicBezTo>
                    <a:cubicBezTo>
                      <a:pt x="268" y="33"/>
                      <a:pt x="267" y="33"/>
                      <a:pt x="267" y="32"/>
                    </a:cubicBezTo>
                    <a:cubicBezTo>
                      <a:pt x="266" y="32"/>
                      <a:pt x="266" y="32"/>
                      <a:pt x="266" y="32"/>
                    </a:cubicBezTo>
                    <a:cubicBezTo>
                      <a:pt x="265" y="32"/>
                      <a:pt x="265" y="31"/>
                      <a:pt x="265" y="31"/>
                    </a:cubicBezTo>
                    <a:cubicBezTo>
                      <a:pt x="265" y="31"/>
                      <a:pt x="264" y="30"/>
                      <a:pt x="263" y="30"/>
                    </a:cubicBezTo>
                    <a:cubicBezTo>
                      <a:pt x="262" y="29"/>
                      <a:pt x="261" y="28"/>
                      <a:pt x="260" y="27"/>
                    </a:cubicBezTo>
                    <a:cubicBezTo>
                      <a:pt x="258" y="27"/>
                      <a:pt x="257" y="26"/>
                      <a:pt x="256" y="25"/>
                    </a:cubicBezTo>
                    <a:cubicBezTo>
                      <a:pt x="254" y="23"/>
                      <a:pt x="252" y="22"/>
                      <a:pt x="250" y="21"/>
                    </a:cubicBezTo>
                    <a:cubicBezTo>
                      <a:pt x="249" y="20"/>
                      <a:pt x="249" y="20"/>
                      <a:pt x="249" y="20"/>
                    </a:cubicBezTo>
                    <a:cubicBezTo>
                      <a:pt x="248" y="20"/>
                      <a:pt x="248" y="19"/>
                      <a:pt x="247" y="18"/>
                    </a:cubicBezTo>
                    <a:cubicBezTo>
                      <a:pt x="245" y="17"/>
                      <a:pt x="243" y="15"/>
                      <a:pt x="240" y="15"/>
                    </a:cubicBezTo>
                    <a:cubicBezTo>
                      <a:pt x="239" y="15"/>
                      <a:pt x="238" y="15"/>
                      <a:pt x="237" y="15"/>
                    </a:cubicBezTo>
                    <a:cubicBezTo>
                      <a:pt x="236" y="16"/>
                      <a:pt x="236" y="16"/>
                      <a:pt x="236" y="16"/>
                    </a:cubicBezTo>
                    <a:cubicBezTo>
                      <a:pt x="235" y="16"/>
                      <a:pt x="233" y="17"/>
                      <a:pt x="231" y="18"/>
                    </a:cubicBezTo>
                    <a:cubicBezTo>
                      <a:pt x="231" y="18"/>
                      <a:pt x="230" y="18"/>
                      <a:pt x="230" y="18"/>
                    </a:cubicBezTo>
                    <a:cubicBezTo>
                      <a:pt x="229" y="19"/>
                      <a:pt x="229" y="19"/>
                      <a:pt x="229" y="19"/>
                    </a:cubicBezTo>
                    <a:cubicBezTo>
                      <a:pt x="228" y="19"/>
                      <a:pt x="227" y="20"/>
                      <a:pt x="227" y="20"/>
                    </a:cubicBezTo>
                    <a:cubicBezTo>
                      <a:pt x="227" y="20"/>
                      <a:pt x="227" y="20"/>
                      <a:pt x="227" y="20"/>
                    </a:cubicBezTo>
                    <a:cubicBezTo>
                      <a:pt x="226" y="20"/>
                      <a:pt x="226" y="21"/>
                      <a:pt x="225" y="21"/>
                    </a:cubicBezTo>
                    <a:cubicBezTo>
                      <a:pt x="225" y="21"/>
                      <a:pt x="225" y="21"/>
                      <a:pt x="224" y="21"/>
                    </a:cubicBezTo>
                    <a:cubicBezTo>
                      <a:pt x="222" y="22"/>
                      <a:pt x="221" y="22"/>
                      <a:pt x="219" y="23"/>
                    </a:cubicBezTo>
                    <a:cubicBezTo>
                      <a:pt x="218" y="24"/>
                      <a:pt x="217" y="24"/>
                      <a:pt x="216" y="25"/>
                    </a:cubicBezTo>
                    <a:cubicBezTo>
                      <a:pt x="215" y="25"/>
                      <a:pt x="215" y="26"/>
                      <a:pt x="215" y="26"/>
                    </a:cubicBezTo>
                    <a:cubicBezTo>
                      <a:pt x="214" y="26"/>
                      <a:pt x="213" y="27"/>
                      <a:pt x="212" y="27"/>
                    </a:cubicBezTo>
                    <a:cubicBezTo>
                      <a:pt x="212" y="27"/>
                      <a:pt x="211" y="28"/>
                      <a:pt x="210" y="28"/>
                    </a:cubicBezTo>
                    <a:cubicBezTo>
                      <a:pt x="209" y="29"/>
                      <a:pt x="209" y="29"/>
                      <a:pt x="208" y="29"/>
                    </a:cubicBezTo>
                    <a:cubicBezTo>
                      <a:pt x="208" y="29"/>
                      <a:pt x="207" y="29"/>
                      <a:pt x="207" y="28"/>
                    </a:cubicBezTo>
                    <a:cubicBezTo>
                      <a:pt x="205" y="28"/>
                      <a:pt x="204" y="28"/>
                      <a:pt x="202" y="28"/>
                    </a:cubicBezTo>
                    <a:cubicBezTo>
                      <a:pt x="202" y="28"/>
                      <a:pt x="202" y="28"/>
                      <a:pt x="202" y="28"/>
                    </a:cubicBezTo>
                    <a:cubicBezTo>
                      <a:pt x="201" y="28"/>
                      <a:pt x="201" y="28"/>
                      <a:pt x="200" y="28"/>
                    </a:cubicBezTo>
                    <a:cubicBezTo>
                      <a:pt x="199" y="28"/>
                      <a:pt x="199" y="28"/>
                      <a:pt x="199" y="28"/>
                    </a:cubicBezTo>
                    <a:cubicBezTo>
                      <a:pt x="198" y="27"/>
                      <a:pt x="197" y="27"/>
                      <a:pt x="196" y="27"/>
                    </a:cubicBezTo>
                    <a:cubicBezTo>
                      <a:pt x="195" y="27"/>
                      <a:pt x="195" y="26"/>
                      <a:pt x="194" y="25"/>
                    </a:cubicBezTo>
                    <a:cubicBezTo>
                      <a:pt x="194" y="25"/>
                      <a:pt x="193" y="24"/>
                      <a:pt x="193" y="24"/>
                    </a:cubicBezTo>
                    <a:cubicBezTo>
                      <a:pt x="190" y="22"/>
                      <a:pt x="188" y="22"/>
                      <a:pt x="186" y="21"/>
                    </a:cubicBezTo>
                    <a:cubicBezTo>
                      <a:pt x="186" y="21"/>
                      <a:pt x="186" y="21"/>
                      <a:pt x="185" y="21"/>
                    </a:cubicBezTo>
                    <a:cubicBezTo>
                      <a:pt x="182" y="21"/>
                      <a:pt x="180" y="23"/>
                      <a:pt x="179" y="24"/>
                    </a:cubicBezTo>
                    <a:cubicBezTo>
                      <a:pt x="178" y="25"/>
                      <a:pt x="178" y="26"/>
                      <a:pt x="178" y="27"/>
                    </a:cubicBezTo>
                    <a:cubicBezTo>
                      <a:pt x="178" y="27"/>
                      <a:pt x="177" y="28"/>
                      <a:pt x="177" y="28"/>
                    </a:cubicBezTo>
                    <a:cubicBezTo>
                      <a:pt x="177" y="28"/>
                      <a:pt x="177" y="29"/>
                      <a:pt x="176" y="30"/>
                    </a:cubicBezTo>
                    <a:cubicBezTo>
                      <a:pt x="176" y="30"/>
                      <a:pt x="175" y="30"/>
                      <a:pt x="175" y="30"/>
                    </a:cubicBezTo>
                    <a:cubicBezTo>
                      <a:pt x="174" y="30"/>
                      <a:pt x="174" y="30"/>
                      <a:pt x="173" y="30"/>
                    </a:cubicBezTo>
                    <a:cubicBezTo>
                      <a:pt x="173" y="31"/>
                      <a:pt x="172" y="31"/>
                      <a:pt x="171" y="31"/>
                    </a:cubicBezTo>
                    <a:cubicBezTo>
                      <a:pt x="171" y="32"/>
                      <a:pt x="171" y="32"/>
                      <a:pt x="170" y="32"/>
                    </a:cubicBezTo>
                    <a:cubicBezTo>
                      <a:pt x="168" y="33"/>
                      <a:pt x="165" y="34"/>
                      <a:pt x="162" y="35"/>
                    </a:cubicBezTo>
                    <a:cubicBezTo>
                      <a:pt x="160" y="37"/>
                      <a:pt x="158" y="38"/>
                      <a:pt x="156" y="39"/>
                    </a:cubicBezTo>
                    <a:cubicBezTo>
                      <a:pt x="155" y="40"/>
                      <a:pt x="154" y="40"/>
                      <a:pt x="153" y="40"/>
                    </a:cubicBezTo>
                    <a:cubicBezTo>
                      <a:pt x="153" y="40"/>
                      <a:pt x="152" y="40"/>
                      <a:pt x="152" y="40"/>
                    </a:cubicBezTo>
                    <a:cubicBezTo>
                      <a:pt x="151" y="40"/>
                      <a:pt x="150" y="40"/>
                      <a:pt x="150" y="40"/>
                    </a:cubicBezTo>
                    <a:cubicBezTo>
                      <a:pt x="149" y="40"/>
                      <a:pt x="148" y="40"/>
                      <a:pt x="148" y="40"/>
                    </a:cubicBezTo>
                    <a:cubicBezTo>
                      <a:pt x="153" y="36"/>
                      <a:pt x="156" y="32"/>
                      <a:pt x="155" y="28"/>
                    </a:cubicBezTo>
                    <a:cubicBezTo>
                      <a:pt x="155" y="27"/>
                      <a:pt x="154" y="25"/>
                      <a:pt x="150" y="24"/>
                    </a:cubicBezTo>
                    <a:cubicBezTo>
                      <a:pt x="149" y="24"/>
                      <a:pt x="148" y="24"/>
                      <a:pt x="147" y="24"/>
                    </a:cubicBezTo>
                    <a:cubicBezTo>
                      <a:pt x="144" y="24"/>
                      <a:pt x="142" y="24"/>
                      <a:pt x="141" y="25"/>
                    </a:cubicBezTo>
                    <a:cubicBezTo>
                      <a:pt x="141" y="25"/>
                      <a:pt x="140" y="25"/>
                      <a:pt x="140" y="25"/>
                    </a:cubicBezTo>
                    <a:cubicBezTo>
                      <a:pt x="140" y="25"/>
                      <a:pt x="139" y="25"/>
                      <a:pt x="138" y="22"/>
                    </a:cubicBezTo>
                    <a:cubicBezTo>
                      <a:pt x="136" y="18"/>
                      <a:pt x="134" y="15"/>
                      <a:pt x="133" y="11"/>
                    </a:cubicBezTo>
                    <a:cubicBezTo>
                      <a:pt x="132" y="9"/>
                      <a:pt x="130" y="6"/>
                      <a:pt x="129" y="3"/>
                    </a:cubicBezTo>
                    <a:cubicBezTo>
                      <a:pt x="128" y="0"/>
                      <a:pt x="128" y="0"/>
                      <a:pt x="128" y="0"/>
                    </a:cubicBezTo>
                    <a:cubicBezTo>
                      <a:pt x="125" y="2"/>
                      <a:pt x="125" y="2"/>
                      <a:pt x="125" y="2"/>
                    </a:cubicBezTo>
                    <a:cubicBezTo>
                      <a:pt x="123" y="3"/>
                      <a:pt x="121" y="4"/>
                      <a:pt x="118" y="4"/>
                    </a:cubicBezTo>
                    <a:cubicBezTo>
                      <a:pt x="116" y="4"/>
                      <a:pt x="115" y="4"/>
                      <a:pt x="113" y="4"/>
                    </a:cubicBezTo>
                    <a:cubicBezTo>
                      <a:pt x="111" y="3"/>
                      <a:pt x="109" y="3"/>
                      <a:pt x="107" y="3"/>
                    </a:cubicBezTo>
                    <a:cubicBezTo>
                      <a:pt x="104" y="3"/>
                      <a:pt x="100" y="4"/>
                      <a:pt x="97" y="6"/>
                    </a:cubicBezTo>
                    <a:cubicBezTo>
                      <a:pt x="95" y="8"/>
                      <a:pt x="94" y="10"/>
                      <a:pt x="94" y="13"/>
                    </a:cubicBezTo>
                    <a:cubicBezTo>
                      <a:pt x="94" y="13"/>
                      <a:pt x="95" y="14"/>
                      <a:pt x="95" y="14"/>
                    </a:cubicBezTo>
                    <a:cubicBezTo>
                      <a:pt x="95" y="15"/>
                      <a:pt x="95" y="16"/>
                      <a:pt x="95" y="17"/>
                    </a:cubicBezTo>
                    <a:cubicBezTo>
                      <a:pt x="95" y="19"/>
                      <a:pt x="94" y="20"/>
                      <a:pt x="93" y="22"/>
                    </a:cubicBezTo>
                    <a:cubicBezTo>
                      <a:pt x="91" y="24"/>
                      <a:pt x="90" y="26"/>
                      <a:pt x="89" y="29"/>
                    </a:cubicBezTo>
                    <a:cubicBezTo>
                      <a:pt x="87" y="35"/>
                      <a:pt x="91" y="38"/>
                      <a:pt x="94" y="42"/>
                    </a:cubicBezTo>
                    <a:cubicBezTo>
                      <a:pt x="95" y="42"/>
                      <a:pt x="95" y="43"/>
                      <a:pt x="96" y="44"/>
                    </a:cubicBezTo>
                    <a:cubicBezTo>
                      <a:pt x="97" y="45"/>
                      <a:pt x="98" y="46"/>
                      <a:pt x="99" y="47"/>
                    </a:cubicBezTo>
                    <a:cubicBezTo>
                      <a:pt x="102" y="52"/>
                      <a:pt x="106" y="57"/>
                      <a:pt x="113" y="58"/>
                    </a:cubicBezTo>
                    <a:cubicBezTo>
                      <a:pt x="114" y="58"/>
                      <a:pt x="114" y="58"/>
                      <a:pt x="114" y="58"/>
                    </a:cubicBezTo>
                    <a:cubicBezTo>
                      <a:pt x="114" y="59"/>
                      <a:pt x="115" y="61"/>
                      <a:pt x="118" y="61"/>
                    </a:cubicBezTo>
                    <a:cubicBezTo>
                      <a:pt x="119" y="61"/>
                      <a:pt x="121" y="61"/>
                      <a:pt x="122" y="61"/>
                    </a:cubicBezTo>
                    <a:cubicBezTo>
                      <a:pt x="123" y="60"/>
                      <a:pt x="124" y="59"/>
                      <a:pt x="125" y="59"/>
                    </a:cubicBezTo>
                    <a:cubicBezTo>
                      <a:pt x="124" y="60"/>
                      <a:pt x="123" y="62"/>
                      <a:pt x="122" y="64"/>
                    </a:cubicBezTo>
                    <a:cubicBezTo>
                      <a:pt x="121" y="67"/>
                      <a:pt x="121" y="69"/>
                      <a:pt x="121" y="72"/>
                    </a:cubicBezTo>
                    <a:cubicBezTo>
                      <a:pt x="120" y="74"/>
                      <a:pt x="120" y="76"/>
                      <a:pt x="119" y="78"/>
                    </a:cubicBezTo>
                    <a:cubicBezTo>
                      <a:pt x="118" y="80"/>
                      <a:pt x="116" y="82"/>
                      <a:pt x="113" y="84"/>
                    </a:cubicBezTo>
                    <a:cubicBezTo>
                      <a:pt x="113" y="85"/>
                      <a:pt x="112" y="86"/>
                      <a:pt x="111" y="86"/>
                    </a:cubicBezTo>
                    <a:cubicBezTo>
                      <a:pt x="110" y="87"/>
                      <a:pt x="109" y="88"/>
                      <a:pt x="108" y="90"/>
                    </a:cubicBezTo>
                    <a:cubicBezTo>
                      <a:pt x="106" y="91"/>
                      <a:pt x="105" y="93"/>
                      <a:pt x="103" y="94"/>
                    </a:cubicBezTo>
                    <a:cubicBezTo>
                      <a:pt x="102" y="95"/>
                      <a:pt x="100" y="96"/>
                      <a:pt x="99" y="96"/>
                    </a:cubicBezTo>
                    <a:cubicBezTo>
                      <a:pt x="98" y="97"/>
                      <a:pt x="97" y="97"/>
                      <a:pt x="96" y="98"/>
                    </a:cubicBezTo>
                    <a:cubicBezTo>
                      <a:pt x="91" y="101"/>
                      <a:pt x="87" y="105"/>
                      <a:pt x="82" y="109"/>
                    </a:cubicBezTo>
                    <a:cubicBezTo>
                      <a:pt x="78" y="113"/>
                      <a:pt x="75" y="117"/>
                      <a:pt x="72" y="121"/>
                    </a:cubicBezTo>
                    <a:cubicBezTo>
                      <a:pt x="70" y="124"/>
                      <a:pt x="70" y="127"/>
                      <a:pt x="72" y="129"/>
                    </a:cubicBezTo>
                    <a:cubicBezTo>
                      <a:pt x="74" y="131"/>
                      <a:pt x="76" y="132"/>
                      <a:pt x="81" y="132"/>
                    </a:cubicBezTo>
                    <a:cubicBezTo>
                      <a:pt x="81" y="132"/>
                      <a:pt x="81" y="132"/>
                      <a:pt x="81" y="132"/>
                    </a:cubicBezTo>
                    <a:cubicBezTo>
                      <a:pt x="82" y="132"/>
                      <a:pt x="83" y="131"/>
                      <a:pt x="84" y="131"/>
                    </a:cubicBezTo>
                    <a:cubicBezTo>
                      <a:pt x="85" y="131"/>
                      <a:pt x="86" y="131"/>
                      <a:pt x="87" y="130"/>
                    </a:cubicBezTo>
                    <a:cubicBezTo>
                      <a:pt x="89" y="129"/>
                      <a:pt x="89" y="129"/>
                      <a:pt x="89" y="129"/>
                    </a:cubicBezTo>
                    <a:cubicBezTo>
                      <a:pt x="90" y="129"/>
                      <a:pt x="90" y="129"/>
                      <a:pt x="91" y="128"/>
                    </a:cubicBezTo>
                    <a:cubicBezTo>
                      <a:pt x="91" y="128"/>
                      <a:pt x="91" y="128"/>
                      <a:pt x="91" y="128"/>
                    </a:cubicBezTo>
                    <a:cubicBezTo>
                      <a:pt x="92" y="128"/>
                      <a:pt x="93" y="128"/>
                      <a:pt x="94" y="128"/>
                    </a:cubicBezTo>
                    <a:cubicBezTo>
                      <a:pt x="94" y="128"/>
                      <a:pt x="95" y="128"/>
                      <a:pt x="95" y="128"/>
                    </a:cubicBezTo>
                    <a:cubicBezTo>
                      <a:pt x="96" y="128"/>
                      <a:pt x="96" y="129"/>
                      <a:pt x="96" y="129"/>
                    </a:cubicBezTo>
                    <a:cubicBezTo>
                      <a:pt x="98" y="130"/>
                      <a:pt x="99" y="131"/>
                      <a:pt x="102" y="131"/>
                    </a:cubicBezTo>
                    <a:cubicBezTo>
                      <a:pt x="102" y="131"/>
                      <a:pt x="102" y="131"/>
                      <a:pt x="102" y="131"/>
                    </a:cubicBezTo>
                    <a:cubicBezTo>
                      <a:pt x="102" y="131"/>
                      <a:pt x="102" y="131"/>
                      <a:pt x="102" y="131"/>
                    </a:cubicBezTo>
                    <a:cubicBezTo>
                      <a:pt x="106" y="131"/>
                      <a:pt x="107" y="128"/>
                      <a:pt x="106" y="124"/>
                    </a:cubicBezTo>
                    <a:cubicBezTo>
                      <a:pt x="106" y="123"/>
                      <a:pt x="106" y="123"/>
                      <a:pt x="106" y="123"/>
                    </a:cubicBezTo>
                    <a:cubicBezTo>
                      <a:pt x="106" y="121"/>
                      <a:pt x="106" y="120"/>
                      <a:pt x="106" y="119"/>
                    </a:cubicBezTo>
                    <a:cubicBezTo>
                      <a:pt x="107" y="118"/>
                      <a:pt x="109" y="117"/>
                      <a:pt x="110" y="116"/>
                    </a:cubicBezTo>
                    <a:cubicBezTo>
                      <a:pt x="112" y="115"/>
                      <a:pt x="113" y="115"/>
                      <a:pt x="114" y="114"/>
                    </a:cubicBezTo>
                    <a:cubicBezTo>
                      <a:pt x="115" y="114"/>
                      <a:pt x="115" y="113"/>
                      <a:pt x="116" y="113"/>
                    </a:cubicBezTo>
                    <a:cubicBezTo>
                      <a:pt x="117" y="112"/>
                      <a:pt x="117" y="112"/>
                      <a:pt x="118" y="112"/>
                    </a:cubicBezTo>
                    <a:cubicBezTo>
                      <a:pt x="118" y="112"/>
                      <a:pt x="119" y="112"/>
                      <a:pt x="119" y="112"/>
                    </a:cubicBezTo>
                    <a:cubicBezTo>
                      <a:pt x="119" y="112"/>
                      <a:pt x="120" y="113"/>
                      <a:pt x="120" y="113"/>
                    </a:cubicBezTo>
                    <a:cubicBezTo>
                      <a:pt x="121" y="113"/>
                      <a:pt x="121" y="113"/>
                      <a:pt x="121" y="113"/>
                    </a:cubicBezTo>
                    <a:cubicBezTo>
                      <a:pt x="124" y="113"/>
                      <a:pt x="126" y="112"/>
                      <a:pt x="129" y="110"/>
                    </a:cubicBezTo>
                    <a:cubicBezTo>
                      <a:pt x="130" y="109"/>
                      <a:pt x="130" y="109"/>
                      <a:pt x="130" y="109"/>
                    </a:cubicBezTo>
                    <a:cubicBezTo>
                      <a:pt x="131" y="108"/>
                      <a:pt x="132" y="108"/>
                      <a:pt x="133" y="108"/>
                    </a:cubicBezTo>
                    <a:cubicBezTo>
                      <a:pt x="133" y="108"/>
                      <a:pt x="134" y="108"/>
                      <a:pt x="134" y="108"/>
                    </a:cubicBezTo>
                    <a:cubicBezTo>
                      <a:pt x="135" y="108"/>
                      <a:pt x="136" y="108"/>
                      <a:pt x="138" y="108"/>
                    </a:cubicBezTo>
                    <a:cubicBezTo>
                      <a:pt x="138" y="108"/>
                      <a:pt x="138" y="108"/>
                      <a:pt x="138" y="108"/>
                    </a:cubicBezTo>
                    <a:cubicBezTo>
                      <a:pt x="139" y="108"/>
                      <a:pt x="139" y="108"/>
                      <a:pt x="140" y="108"/>
                    </a:cubicBezTo>
                    <a:cubicBezTo>
                      <a:pt x="141" y="108"/>
                      <a:pt x="142" y="108"/>
                      <a:pt x="143" y="107"/>
                    </a:cubicBezTo>
                    <a:cubicBezTo>
                      <a:pt x="144" y="107"/>
                      <a:pt x="144" y="107"/>
                      <a:pt x="144" y="107"/>
                    </a:cubicBezTo>
                    <a:cubicBezTo>
                      <a:pt x="143" y="109"/>
                      <a:pt x="143" y="110"/>
                      <a:pt x="143" y="111"/>
                    </a:cubicBezTo>
                    <a:cubicBezTo>
                      <a:pt x="146" y="111"/>
                      <a:pt x="146" y="111"/>
                      <a:pt x="146" y="111"/>
                    </a:cubicBezTo>
                    <a:cubicBezTo>
                      <a:pt x="143" y="112"/>
                      <a:pt x="143" y="112"/>
                      <a:pt x="143" y="112"/>
                    </a:cubicBezTo>
                    <a:cubicBezTo>
                      <a:pt x="143" y="113"/>
                      <a:pt x="143" y="114"/>
                      <a:pt x="143" y="115"/>
                    </a:cubicBezTo>
                    <a:cubicBezTo>
                      <a:pt x="143" y="116"/>
                      <a:pt x="144" y="118"/>
                      <a:pt x="145" y="119"/>
                    </a:cubicBezTo>
                    <a:cubicBezTo>
                      <a:pt x="146" y="119"/>
                      <a:pt x="146" y="119"/>
                      <a:pt x="146" y="119"/>
                    </a:cubicBezTo>
                    <a:cubicBezTo>
                      <a:pt x="146" y="119"/>
                      <a:pt x="146" y="120"/>
                      <a:pt x="146" y="120"/>
                    </a:cubicBezTo>
                    <a:cubicBezTo>
                      <a:pt x="146" y="120"/>
                      <a:pt x="146" y="120"/>
                      <a:pt x="146" y="120"/>
                    </a:cubicBezTo>
                    <a:cubicBezTo>
                      <a:pt x="146" y="120"/>
                      <a:pt x="145" y="121"/>
                      <a:pt x="145" y="122"/>
                    </a:cubicBezTo>
                    <a:cubicBezTo>
                      <a:pt x="145" y="122"/>
                      <a:pt x="145" y="122"/>
                      <a:pt x="145" y="122"/>
                    </a:cubicBezTo>
                    <a:cubicBezTo>
                      <a:pt x="145" y="122"/>
                      <a:pt x="145" y="123"/>
                      <a:pt x="144" y="123"/>
                    </a:cubicBezTo>
                    <a:cubicBezTo>
                      <a:pt x="143" y="123"/>
                      <a:pt x="141" y="124"/>
                      <a:pt x="141" y="127"/>
                    </a:cubicBezTo>
                    <a:cubicBezTo>
                      <a:pt x="141" y="128"/>
                      <a:pt x="142" y="129"/>
                      <a:pt x="142" y="130"/>
                    </a:cubicBezTo>
                    <a:cubicBezTo>
                      <a:pt x="142" y="130"/>
                      <a:pt x="142" y="130"/>
                      <a:pt x="142" y="130"/>
                    </a:cubicBezTo>
                    <a:cubicBezTo>
                      <a:pt x="143" y="131"/>
                      <a:pt x="143" y="132"/>
                      <a:pt x="145" y="133"/>
                    </a:cubicBezTo>
                    <a:cubicBezTo>
                      <a:pt x="146" y="134"/>
                      <a:pt x="146" y="134"/>
                      <a:pt x="146" y="135"/>
                    </a:cubicBezTo>
                    <a:cubicBezTo>
                      <a:pt x="146" y="135"/>
                      <a:pt x="146" y="136"/>
                      <a:pt x="146" y="136"/>
                    </a:cubicBezTo>
                    <a:cubicBezTo>
                      <a:pt x="146" y="138"/>
                      <a:pt x="145" y="139"/>
                      <a:pt x="146" y="141"/>
                    </a:cubicBezTo>
                    <a:cubicBezTo>
                      <a:pt x="147" y="143"/>
                      <a:pt x="148" y="145"/>
                      <a:pt x="150" y="146"/>
                    </a:cubicBezTo>
                    <a:cubicBezTo>
                      <a:pt x="151" y="146"/>
                      <a:pt x="152" y="146"/>
                      <a:pt x="153" y="146"/>
                    </a:cubicBezTo>
                    <a:cubicBezTo>
                      <a:pt x="153" y="146"/>
                      <a:pt x="154" y="146"/>
                      <a:pt x="155" y="146"/>
                    </a:cubicBezTo>
                    <a:cubicBezTo>
                      <a:pt x="154" y="148"/>
                      <a:pt x="152" y="149"/>
                      <a:pt x="150" y="151"/>
                    </a:cubicBezTo>
                    <a:cubicBezTo>
                      <a:pt x="148" y="152"/>
                      <a:pt x="148" y="152"/>
                      <a:pt x="148" y="152"/>
                    </a:cubicBezTo>
                    <a:cubicBezTo>
                      <a:pt x="148" y="152"/>
                      <a:pt x="148" y="152"/>
                      <a:pt x="148" y="152"/>
                    </a:cubicBezTo>
                    <a:cubicBezTo>
                      <a:pt x="147" y="152"/>
                      <a:pt x="146" y="153"/>
                      <a:pt x="146" y="155"/>
                    </a:cubicBezTo>
                    <a:cubicBezTo>
                      <a:pt x="145" y="156"/>
                      <a:pt x="145" y="157"/>
                      <a:pt x="145" y="159"/>
                    </a:cubicBezTo>
                    <a:cubicBezTo>
                      <a:pt x="145" y="160"/>
                      <a:pt x="145" y="161"/>
                      <a:pt x="145" y="163"/>
                    </a:cubicBezTo>
                    <a:cubicBezTo>
                      <a:pt x="145" y="164"/>
                      <a:pt x="145" y="164"/>
                      <a:pt x="145" y="164"/>
                    </a:cubicBezTo>
                    <a:cubicBezTo>
                      <a:pt x="145" y="164"/>
                      <a:pt x="145" y="165"/>
                      <a:pt x="145" y="166"/>
                    </a:cubicBezTo>
                    <a:cubicBezTo>
                      <a:pt x="145" y="166"/>
                      <a:pt x="146" y="167"/>
                      <a:pt x="146" y="167"/>
                    </a:cubicBezTo>
                    <a:cubicBezTo>
                      <a:pt x="146" y="167"/>
                      <a:pt x="146" y="168"/>
                      <a:pt x="146" y="168"/>
                    </a:cubicBezTo>
                    <a:cubicBezTo>
                      <a:pt x="146" y="169"/>
                      <a:pt x="146" y="169"/>
                      <a:pt x="146" y="170"/>
                    </a:cubicBezTo>
                    <a:cubicBezTo>
                      <a:pt x="146" y="172"/>
                      <a:pt x="146" y="173"/>
                      <a:pt x="147" y="175"/>
                    </a:cubicBezTo>
                    <a:cubicBezTo>
                      <a:pt x="148" y="178"/>
                      <a:pt x="151" y="179"/>
                      <a:pt x="153" y="180"/>
                    </a:cubicBezTo>
                    <a:cubicBezTo>
                      <a:pt x="153" y="180"/>
                      <a:pt x="153" y="180"/>
                      <a:pt x="153" y="180"/>
                    </a:cubicBezTo>
                    <a:cubicBezTo>
                      <a:pt x="154" y="181"/>
                      <a:pt x="156" y="182"/>
                      <a:pt x="157" y="182"/>
                    </a:cubicBezTo>
                    <a:cubicBezTo>
                      <a:pt x="154" y="184"/>
                      <a:pt x="152" y="189"/>
                      <a:pt x="152" y="193"/>
                    </a:cubicBezTo>
                    <a:cubicBezTo>
                      <a:pt x="152" y="194"/>
                      <a:pt x="152" y="194"/>
                      <a:pt x="151" y="195"/>
                    </a:cubicBezTo>
                    <a:cubicBezTo>
                      <a:pt x="151" y="196"/>
                      <a:pt x="151" y="196"/>
                      <a:pt x="151" y="196"/>
                    </a:cubicBezTo>
                    <a:cubicBezTo>
                      <a:pt x="150" y="198"/>
                      <a:pt x="150" y="200"/>
                      <a:pt x="149" y="201"/>
                    </a:cubicBezTo>
                    <a:cubicBezTo>
                      <a:pt x="149" y="202"/>
                      <a:pt x="149" y="202"/>
                      <a:pt x="149" y="202"/>
                    </a:cubicBezTo>
                    <a:cubicBezTo>
                      <a:pt x="148" y="203"/>
                      <a:pt x="148" y="204"/>
                      <a:pt x="147" y="206"/>
                    </a:cubicBezTo>
                    <a:cubicBezTo>
                      <a:pt x="147" y="207"/>
                      <a:pt x="147" y="208"/>
                      <a:pt x="146" y="209"/>
                    </a:cubicBezTo>
                    <a:cubicBezTo>
                      <a:pt x="146" y="210"/>
                      <a:pt x="145" y="212"/>
                      <a:pt x="145" y="213"/>
                    </a:cubicBezTo>
                    <a:cubicBezTo>
                      <a:pt x="144" y="215"/>
                      <a:pt x="144" y="216"/>
                      <a:pt x="143" y="218"/>
                    </a:cubicBezTo>
                    <a:cubicBezTo>
                      <a:pt x="142" y="220"/>
                      <a:pt x="142" y="220"/>
                      <a:pt x="142" y="220"/>
                    </a:cubicBezTo>
                    <a:cubicBezTo>
                      <a:pt x="141" y="222"/>
                      <a:pt x="140" y="224"/>
                      <a:pt x="139" y="225"/>
                    </a:cubicBezTo>
                    <a:cubicBezTo>
                      <a:pt x="138" y="226"/>
                      <a:pt x="137" y="228"/>
                      <a:pt x="135" y="229"/>
                    </a:cubicBezTo>
                    <a:cubicBezTo>
                      <a:pt x="135" y="230"/>
                      <a:pt x="134" y="230"/>
                      <a:pt x="134" y="231"/>
                    </a:cubicBezTo>
                    <a:cubicBezTo>
                      <a:pt x="133" y="232"/>
                      <a:pt x="133" y="232"/>
                      <a:pt x="132" y="233"/>
                    </a:cubicBezTo>
                    <a:cubicBezTo>
                      <a:pt x="132" y="233"/>
                      <a:pt x="131" y="234"/>
                      <a:pt x="131" y="234"/>
                    </a:cubicBezTo>
                    <a:cubicBezTo>
                      <a:pt x="130" y="234"/>
                      <a:pt x="130" y="235"/>
                      <a:pt x="129" y="235"/>
                    </a:cubicBezTo>
                    <a:cubicBezTo>
                      <a:pt x="128" y="236"/>
                      <a:pt x="127" y="237"/>
                      <a:pt x="126" y="237"/>
                    </a:cubicBezTo>
                    <a:cubicBezTo>
                      <a:pt x="125" y="238"/>
                      <a:pt x="125" y="238"/>
                      <a:pt x="125" y="238"/>
                    </a:cubicBezTo>
                    <a:cubicBezTo>
                      <a:pt x="125" y="239"/>
                      <a:pt x="123" y="239"/>
                      <a:pt x="122" y="239"/>
                    </a:cubicBezTo>
                    <a:cubicBezTo>
                      <a:pt x="120" y="239"/>
                      <a:pt x="119" y="239"/>
                      <a:pt x="118" y="239"/>
                    </a:cubicBezTo>
                    <a:cubicBezTo>
                      <a:pt x="116" y="240"/>
                      <a:pt x="115" y="241"/>
                      <a:pt x="114" y="242"/>
                    </a:cubicBezTo>
                    <a:cubicBezTo>
                      <a:pt x="114" y="242"/>
                      <a:pt x="114" y="243"/>
                      <a:pt x="114" y="243"/>
                    </a:cubicBezTo>
                    <a:cubicBezTo>
                      <a:pt x="112" y="244"/>
                      <a:pt x="111" y="246"/>
                      <a:pt x="109" y="247"/>
                    </a:cubicBezTo>
                    <a:cubicBezTo>
                      <a:pt x="108" y="249"/>
                      <a:pt x="106" y="250"/>
                      <a:pt x="104" y="251"/>
                    </a:cubicBezTo>
                    <a:cubicBezTo>
                      <a:pt x="103" y="252"/>
                      <a:pt x="102" y="253"/>
                      <a:pt x="101" y="253"/>
                    </a:cubicBezTo>
                    <a:cubicBezTo>
                      <a:pt x="100" y="254"/>
                      <a:pt x="100" y="255"/>
                      <a:pt x="99" y="255"/>
                    </a:cubicBezTo>
                    <a:cubicBezTo>
                      <a:pt x="97" y="255"/>
                      <a:pt x="96" y="255"/>
                      <a:pt x="95" y="255"/>
                    </a:cubicBezTo>
                    <a:cubicBezTo>
                      <a:pt x="92" y="255"/>
                      <a:pt x="90" y="255"/>
                      <a:pt x="87" y="254"/>
                    </a:cubicBezTo>
                    <a:cubicBezTo>
                      <a:pt x="87" y="254"/>
                      <a:pt x="87" y="254"/>
                      <a:pt x="86" y="254"/>
                    </a:cubicBezTo>
                    <a:cubicBezTo>
                      <a:pt x="83" y="254"/>
                      <a:pt x="80" y="257"/>
                      <a:pt x="79" y="258"/>
                    </a:cubicBezTo>
                    <a:cubicBezTo>
                      <a:pt x="77" y="260"/>
                      <a:pt x="77" y="260"/>
                      <a:pt x="77" y="260"/>
                    </a:cubicBezTo>
                    <a:cubicBezTo>
                      <a:pt x="75" y="261"/>
                      <a:pt x="74" y="262"/>
                      <a:pt x="73" y="264"/>
                    </a:cubicBezTo>
                    <a:cubicBezTo>
                      <a:pt x="72" y="264"/>
                      <a:pt x="71" y="265"/>
                      <a:pt x="70" y="266"/>
                    </a:cubicBezTo>
                    <a:cubicBezTo>
                      <a:pt x="69" y="267"/>
                      <a:pt x="68" y="268"/>
                      <a:pt x="67" y="269"/>
                    </a:cubicBezTo>
                    <a:cubicBezTo>
                      <a:pt x="67" y="270"/>
                      <a:pt x="66" y="270"/>
                      <a:pt x="65" y="270"/>
                    </a:cubicBezTo>
                    <a:cubicBezTo>
                      <a:pt x="64" y="271"/>
                      <a:pt x="63" y="271"/>
                      <a:pt x="61" y="272"/>
                    </a:cubicBezTo>
                    <a:cubicBezTo>
                      <a:pt x="60" y="274"/>
                      <a:pt x="59" y="276"/>
                      <a:pt x="59" y="277"/>
                    </a:cubicBezTo>
                    <a:cubicBezTo>
                      <a:pt x="59" y="278"/>
                      <a:pt x="59" y="278"/>
                      <a:pt x="59" y="278"/>
                    </a:cubicBezTo>
                    <a:cubicBezTo>
                      <a:pt x="58" y="279"/>
                      <a:pt x="57" y="279"/>
                      <a:pt x="56" y="279"/>
                    </a:cubicBezTo>
                    <a:cubicBezTo>
                      <a:pt x="55" y="279"/>
                      <a:pt x="55" y="279"/>
                      <a:pt x="55" y="279"/>
                    </a:cubicBezTo>
                    <a:cubicBezTo>
                      <a:pt x="54" y="279"/>
                      <a:pt x="53" y="279"/>
                      <a:pt x="52" y="279"/>
                    </a:cubicBezTo>
                    <a:cubicBezTo>
                      <a:pt x="51" y="279"/>
                      <a:pt x="50" y="279"/>
                      <a:pt x="49" y="279"/>
                    </a:cubicBezTo>
                    <a:cubicBezTo>
                      <a:pt x="48" y="279"/>
                      <a:pt x="47" y="279"/>
                      <a:pt x="46" y="278"/>
                    </a:cubicBezTo>
                    <a:cubicBezTo>
                      <a:pt x="44" y="278"/>
                      <a:pt x="43" y="277"/>
                      <a:pt x="41" y="277"/>
                    </a:cubicBezTo>
                    <a:cubicBezTo>
                      <a:pt x="40" y="277"/>
                      <a:pt x="38" y="277"/>
                      <a:pt x="37" y="277"/>
                    </a:cubicBezTo>
                    <a:cubicBezTo>
                      <a:pt x="35" y="277"/>
                      <a:pt x="34" y="277"/>
                      <a:pt x="33" y="277"/>
                    </a:cubicBezTo>
                    <a:cubicBezTo>
                      <a:pt x="30" y="278"/>
                      <a:pt x="29" y="282"/>
                      <a:pt x="29" y="284"/>
                    </a:cubicBezTo>
                    <a:cubicBezTo>
                      <a:pt x="29" y="285"/>
                      <a:pt x="28" y="286"/>
                      <a:pt x="28" y="287"/>
                    </a:cubicBezTo>
                    <a:cubicBezTo>
                      <a:pt x="28" y="287"/>
                      <a:pt x="28" y="287"/>
                      <a:pt x="28" y="287"/>
                    </a:cubicBezTo>
                    <a:cubicBezTo>
                      <a:pt x="26" y="289"/>
                      <a:pt x="24" y="291"/>
                      <a:pt x="22" y="293"/>
                    </a:cubicBezTo>
                    <a:cubicBezTo>
                      <a:pt x="20" y="293"/>
                      <a:pt x="20" y="293"/>
                      <a:pt x="20" y="293"/>
                    </a:cubicBezTo>
                    <a:cubicBezTo>
                      <a:pt x="19" y="294"/>
                      <a:pt x="17" y="295"/>
                      <a:pt x="16" y="295"/>
                    </a:cubicBezTo>
                    <a:cubicBezTo>
                      <a:pt x="13" y="296"/>
                      <a:pt x="12" y="296"/>
                      <a:pt x="10" y="297"/>
                    </a:cubicBezTo>
                    <a:cubicBezTo>
                      <a:pt x="10" y="297"/>
                      <a:pt x="9" y="297"/>
                      <a:pt x="8" y="298"/>
                    </a:cubicBezTo>
                    <a:cubicBezTo>
                      <a:pt x="7" y="298"/>
                      <a:pt x="5" y="299"/>
                      <a:pt x="4" y="300"/>
                    </a:cubicBezTo>
                    <a:cubicBezTo>
                      <a:pt x="3" y="301"/>
                      <a:pt x="3" y="303"/>
                      <a:pt x="2" y="303"/>
                    </a:cubicBezTo>
                    <a:cubicBezTo>
                      <a:pt x="2" y="304"/>
                      <a:pt x="2" y="304"/>
                      <a:pt x="2" y="304"/>
                    </a:cubicBezTo>
                    <a:cubicBezTo>
                      <a:pt x="2" y="305"/>
                      <a:pt x="2" y="305"/>
                      <a:pt x="2" y="305"/>
                    </a:cubicBezTo>
                    <a:cubicBezTo>
                      <a:pt x="1" y="307"/>
                      <a:pt x="0" y="308"/>
                      <a:pt x="1" y="310"/>
                    </a:cubicBezTo>
                    <a:cubicBezTo>
                      <a:pt x="2" y="312"/>
                      <a:pt x="4" y="313"/>
                      <a:pt x="5" y="313"/>
                    </a:cubicBezTo>
                    <a:cubicBezTo>
                      <a:pt x="6" y="313"/>
                      <a:pt x="6" y="313"/>
                      <a:pt x="7" y="313"/>
                    </a:cubicBezTo>
                    <a:cubicBezTo>
                      <a:pt x="8" y="313"/>
                      <a:pt x="10" y="313"/>
                      <a:pt x="11" y="312"/>
                    </a:cubicBezTo>
                    <a:cubicBezTo>
                      <a:pt x="12" y="312"/>
                      <a:pt x="13" y="312"/>
                      <a:pt x="14" y="312"/>
                    </a:cubicBezTo>
                    <a:cubicBezTo>
                      <a:pt x="15" y="312"/>
                      <a:pt x="15" y="312"/>
                      <a:pt x="16" y="312"/>
                    </a:cubicBezTo>
                    <a:cubicBezTo>
                      <a:pt x="18" y="313"/>
                      <a:pt x="21" y="314"/>
                      <a:pt x="23" y="317"/>
                    </a:cubicBezTo>
                    <a:cubicBezTo>
                      <a:pt x="26" y="320"/>
                      <a:pt x="28" y="322"/>
                      <a:pt x="28" y="325"/>
                    </a:cubicBezTo>
                    <a:cubicBezTo>
                      <a:pt x="28" y="326"/>
                      <a:pt x="28" y="326"/>
                      <a:pt x="27" y="327"/>
                    </a:cubicBezTo>
                    <a:cubicBezTo>
                      <a:pt x="26" y="328"/>
                      <a:pt x="26" y="328"/>
                      <a:pt x="26" y="328"/>
                    </a:cubicBezTo>
                    <a:cubicBezTo>
                      <a:pt x="25" y="328"/>
                      <a:pt x="25" y="329"/>
                      <a:pt x="24" y="329"/>
                    </a:cubicBezTo>
                    <a:cubicBezTo>
                      <a:pt x="24" y="329"/>
                      <a:pt x="24" y="329"/>
                      <a:pt x="24" y="329"/>
                    </a:cubicBezTo>
                    <a:cubicBezTo>
                      <a:pt x="23" y="328"/>
                      <a:pt x="23" y="328"/>
                      <a:pt x="23" y="328"/>
                    </a:cubicBezTo>
                    <a:cubicBezTo>
                      <a:pt x="22" y="328"/>
                      <a:pt x="21" y="327"/>
                      <a:pt x="20" y="327"/>
                    </a:cubicBezTo>
                    <a:cubicBezTo>
                      <a:pt x="18" y="327"/>
                      <a:pt x="16" y="329"/>
                      <a:pt x="15" y="329"/>
                    </a:cubicBezTo>
                    <a:cubicBezTo>
                      <a:pt x="15" y="330"/>
                      <a:pt x="15" y="330"/>
                      <a:pt x="14" y="330"/>
                    </a:cubicBezTo>
                    <a:cubicBezTo>
                      <a:pt x="14" y="331"/>
                      <a:pt x="14" y="331"/>
                      <a:pt x="13" y="331"/>
                    </a:cubicBezTo>
                    <a:cubicBezTo>
                      <a:pt x="13" y="331"/>
                      <a:pt x="13" y="332"/>
                      <a:pt x="13" y="332"/>
                    </a:cubicBezTo>
                    <a:cubicBezTo>
                      <a:pt x="12" y="332"/>
                      <a:pt x="11" y="332"/>
                      <a:pt x="10" y="334"/>
                    </a:cubicBezTo>
                    <a:cubicBezTo>
                      <a:pt x="9" y="335"/>
                      <a:pt x="9" y="336"/>
                      <a:pt x="9" y="337"/>
                    </a:cubicBezTo>
                    <a:cubicBezTo>
                      <a:pt x="10" y="340"/>
                      <a:pt x="12" y="340"/>
                      <a:pt x="14" y="341"/>
                    </a:cubicBezTo>
                    <a:cubicBezTo>
                      <a:pt x="14" y="341"/>
                      <a:pt x="15" y="341"/>
                      <a:pt x="15" y="341"/>
                    </a:cubicBezTo>
                    <a:cubicBezTo>
                      <a:pt x="15" y="341"/>
                      <a:pt x="15" y="341"/>
                      <a:pt x="15" y="341"/>
                    </a:cubicBezTo>
                    <a:cubicBezTo>
                      <a:pt x="15" y="341"/>
                      <a:pt x="16" y="342"/>
                      <a:pt x="16" y="343"/>
                    </a:cubicBezTo>
                    <a:cubicBezTo>
                      <a:pt x="17" y="345"/>
                      <a:pt x="18" y="349"/>
                      <a:pt x="21" y="349"/>
                    </a:cubicBezTo>
                    <a:cubicBezTo>
                      <a:pt x="22" y="349"/>
                      <a:pt x="23" y="348"/>
                      <a:pt x="24" y="348"/>
                    </a:cubicBezTo>
                    <a:cubicBezTo>
                      <a:pt x="24" y="348"/>
                      <a:pt x="24" y="347"/>
                      <a:pt x="25" y="347"/>
                    </a:cubicBezTo>
                    <a:cubicBezTo>
                      <a:pt x="25" y="348"/>
                      <a:pt x="26" y="349"/>
                      <a:pt x="27" y="350"/>
                    </a:cubicBezTo>
                    <a:cubicBezTo>
                      <a:pt x="28" y="351"/>
                      <a:pt x="28" y="351"/>
                      <a:pt x="29" y="351"/>
                    </a:cubicBezTo>
                    <a:cubicBezTo>
                      <a:pt x="29" y="351"/>
                      <a:pt x="29" y="351"/>
                      <a:pt x="29" y="352"/>
                    </a:cubicBezTo>
                    <a:cubicBezTo>
                      <a:pt x="30" y="352"/>
                      <a:pt x="30" y="353"/>
                      <a:pt x="31" y="353"/>
                    </a:cubicBezTo>
                    <a:cubicBezTo>
                      <a:pt x="32" y="354"/>
                      <a:pt x="33" y="354"/>
                      <a:pt x="34" y="355"/>
                    </a:cubicBezTo>
                    <a:cubicBezTo>
                      <a:pt x="35" y="355"/>
                      <a:pt x="36" y="356"/>
                      <a:pt x="37" y="356"/>
                    </a:cubicBezTo>
                    <a:cubicBezTo>
                      <a:pt x="37" y="357"/>
                      <a:pt x="38" y="357"/>
                      <a:pt x="38" y="358"/>
                    </a:cubicBezTo>
                    <a:cubicBezTo>
                      <a:pt x="38" y="359"/>
                      <a:pt x="39" y="360"/>
                      <a:pt x="40" y="361"/>
                    </a:cubicBezTo>
                    <a:cubicBezTo>
                      <a:pt x="41" y="363"/>
                      <a:pt x="44" y="365"/>
                      <a:pt x="47" y="365"/>
                    </a:cubicBezTo>
                    <a:cubicBezTo>
                      <a:pt x="47" y="365"/>
                      <a:pt x="47" y="365"/>
                      <a:pt x="48" y="365"/>
                    </a:cubicBezTo>
                    <a:cubicBezTo>
                      <a:pt x="52" y="365"/>
                      <a:pt x="55" y="362"/>
                      <a:pt x="58" y="360"/>
                    </a:cubicBezTo>
                    <a:cubicBezTo>
                      <a:pt x="59" y="359"/>
                      <a:pt x="61" y="357"/>
                      <a:pt x="62" y="357"/>
                    </a:cubicBezTo>
                    <a:cubicBezTo>
                      <a:pt x="63" y="356"/>
                      <a:pt x="64" y="356"/>
                      <a:pt x="65" y="356"/>
                    </a:cubicBezTo>
                    <a:cubicBezTo>
                      <a:pt x="66" y="356"/>
                      <a:pt x="68" y="356"/>
                      <a:pt x="69" y="357"/>
                    </a:cubicBezTo>
                    <a:cubicBezTo>
                      <a:pt x="70" y="357"/>
                      <a:pt x="70" y="357"/>
                      <a:pt x="71" y="357"/>
                    </a:cubicBezTo>
                    <a:cubicBezTo>
                      <a:pt x="72" y="357"/>
                      <a:pt x="73" y="357"/>
                      <a:pt x="74" y="357"/>
                    </a:cubicBezTo>
                    <a:cubicBezTo>
                      <a:pt x="76" y="357"/>
                      <a:pt x="78" y="357"/>
                      <a:pt x="79" y="356"/>
                    </a:cubicBezTo>
                    <a:cubicBezTo>
                      <a:pt x="82" y="354"/>
                      <a:pt x="82" y="350"/>
                      <a:pt x="83" y="347"/>
                    </a:cubicBezTo>
                    <a:cubicBezTo>
                      <a:pt x="83" y="347"/>
                      <a:pt x="83" y="347"/>
                      <a:pt x="83" y="347"/>
                    </a:cubicBezTo>
                    <a:cubicBezTo>
                      <a:pt x="83" y="346"/>
                      <a:pt x="83" y="346"/>
                      <a:pt x="83" y="345"/>
                    </a:cubicBezTo>
                    <a:cubicBezTo>
                      <a:pt x="83" y="345"/>
                      <a:pt x="83" y="344"/>
                      <a:pt x="83" y="344"/>
                    </a:cubicBezTo>
                    <a:cubicBezTo>
                      <a:pt x="83" y="343"/>
                      <a:pt x="83" y="343"/>
                      <a:pt x="83" y="343"/>
                    </a:cubicBezTo>
                    <a:cubicBezTo>
                      <a:pt x="83" y="342"/>
                      <a:pt x="83" y="342"/>
                      <a:pt x="83" y="341"/>
                    </a:cubicBezTo>
                    <a:cubicBezTo>
                      <a:pt x="83" y="341"/>
                      <a:pt x="84" y="341"/>
                      <a:pt x="85" y="340"/>
                    </a:cubicBezTo>
                    <a:cubicBezTo>
                      <a:pt x="85" y="340"/>
                      <a:pt x="85" y="340"/>
                      <a:pt x="86" y="340"/>
                    </a:cubicBezTo>
                    <a:cubicBezTo>
                      <a:pt x="86" y="340"/>
                      <a:pt x="87" y="340"/>
                      <a:pt x="88" y="340"/>
                    </a:cubicBezTo>
                    <a:cubicBezTo>
                      <a:pt x="89" y="340"/>
                      <a:pt x="89" y="340"/>
                      <a:pt x="90" y="339"/>
                    </a:cubicBezTo>
                    <a:cubicBezTo>
                      <a:pt x="91" y="339"/>
                      <a:pt x="92" y="339"/>
                      <a:pt x="92" y="339"/>
                    </a:cubicBezTo>
                    <a:cubicBezTo>
                      <a:pt x="94" y="339"/>
                      <a:pt x="95" y="339"/>
                      <a:pt x="97" y="338"/>
                    </a:cubicBezTo>
                    <a:cubicBezTo>
                      <a:pt x="99" y="338"/>
                      <a:pt x="101" y="338"/>
                      <a:pt x="103" y="338"/>
                    </a:cubicBezTo>
                    <a:cubicBezTo>
                      <a:pt x="104" y="338"/>
                      <a:pt x="106" y="338"/>
                      <a:pt x="107" y="338"/>
                    </a:cubicBezTo>
                    <a:cubicBezTo>
                      <a:pt x="107" y="338"/>
                      <a:pt x="107" y="338"/>
                      <a:pt x="107" y="338"/>
                    </a:cubicBezTo>
                    <a:cubicBezTo>
                      <a:pt x="108" y="338"/>
                      <a:pt x="108" y="338"/>
                      <a:pt x="109" y="338"/>
                    </a:cubicBezTo>
                    <a:cubicBezTo>
                      <a:pt x="109" y="338"/>
                      <a:pt x="110" y="338"/>
                      <a:pt x="110" y="338"/>
                    </a:cubicBezTo>
                    <a:cubicBezTo>
                      <a:pt x="111" y="338"/>
                      <a:pt x="113" y="338"/>
                      <a:pt x="114" y="337"/>
                    </a:cubicBezTo>
                    <a:cubicBezTo>
                      <a:pt x="114" y="338"/>
                      <a:pt x="114" y="340"/>
                      <a:pt x="115" y="341"/>
                    </a:cubicBezTo>
                    <a:cubicBezTo>
                      <a:pt x="117" y="343"/>
                      <a:pt x="119" y="345"/>
                      <a:pt x="121" y="347"/>
                    </a:cubicBezTo>
                    <a:cubicBezTo>
                      <a:pt x="122" y="348"/>
                      <a:pt x="122" y="348"/>
                      <a:pt x="122" y="348"/>
                    </a:cubicBezTo>
                    <a:cubicBezTo>
                      <a:pt x="123" y="349"/>
                      <a:pt x="124" y="350"/>
                      <a:pt x="125" y="350"/>
                    </a:cubicBezTo>
                    <a:cubicBezTo>
                      <a:pt x="126" y="350"/>
                      <a:pt x="128" y="350"/>
                      <a:pt x="129" y="350"/>
                    </a:cubicBezTo>
                    <a:cubicBezTo>
                      <a:pt x="130" y="350"/>
                      <a:pt x="130" y="350"/>
                      <a:pt x="131" y="350"/>
                    </a:cubicBezTo>
                    <a:cubicBezTo>
                      <a:pt x="131" y="350"/>
                      <a:pt x="132" y="350"/>
                      <a:pt x="132" y="350"/>
                    </a:cubicBezTo>
                    <a:cubicBezTo>
                      <a:pt x="133" y="350"/>
                      <a:pt x="134" y="350"/>
                      <a:pt x="134" y="350"/>
                    </a:cubicBezTo>
                    <a:cubicBezTo>
                      <a:pt x="135" y="350"/>
                      <a:pt x="135" y="350"/>
                      <a:pt x="135" y="350"/>
                    </a:cubicBezTo>
                    <a:cubicBezTo>
                      <a:pt x="136" y="350"/>
                      <a:pt x="136" y="350"/>
                      <a:pt x="136" y="350"/>
                    </a:cubicBezTo>
                    <a:cubicBezTo>
                      <a:pt x="137" y="350"/>
                      <a:pt x="138" y="351"/>
                      <a:pt x="140" y="351"/>
                    </a:cubicBezTo>
                    <a:cubicBezTo>
                      <a:pt x="140" y="351"/>
                      <a:pt x="140" y="351"/>
                      <a:pt x="141" y="351"/>
                    </a:cubicBezTo>
                    <a:cubicBezTo>
                      <a:pt x="142" y="350"/>
                      <a:pt x="143" y="350"/>
                      <a:pt x="144" y="350"/>
                    </a:cubicBezTo>
                    <a:cubicBezTo>
                      <a:pt x="146" y="350"/>
                      <a:pt x="148" y="350"/>
                      <a:pt x="149" y="350"/>
                    </a:cubicBezTo>
                    <a:cubicBezTo>
                      <a:pt x="151" y="350"/>
                      <a:pt x="153" y="350"/>
                      <a:pt x="154" y="351"/>
                    </a:cubicBezTo>
                    <a:cubicBezTo>
                      <a:pt x="154" y="352"/>
                      <a:pt x="154" y="352"/>
                      <a:pt x="154" y="352"/>
                    </a:cubicBezTo>
                    <a:cubicBezTo>
                      <a:pt x="154" y="352"/>
                      <a:pt x="153" y="354"/>
                      <a:pt x="151" y="354"/>
                    </a:cubicBezTo>
                    <a:cubicBezTo>
                      <a:pt x="150" y="355"/>
                      <a:pt x="148" y="355"/>
                      <a:pt x="147" y="355"/>
                    </a:cubicBezTo>
                    <a:cubicBezTo>
                      <a:pt x="145" y="355"/>
                      <a:pt x="144" y="355"/>
                      <a:pt x="142" y="355"/>
                    </a:cubicBezTo>
                    <a:cubicBezTo>
                      <a:pt x="141" y="354"/>
                      <a:pt x="139" y="354"/>
                      <a:pt x="137" y="354"/>
                    </a:cubicBezTo>
                    <a:cubicBezTo>
                      <a:pt x="136" y="354"/>
                      <a:pt x="135" y="354"/>
                      <a:pt x="133" y="355"/>
                    </a:cubicBezTo>
                    <a:cubicBezTo>
                      <a:pt x="128" y="356"/>
                      <a:pt x="126" y="359"/>
                      <a:pt x="125" y="361"/>
                    </a:cubicBezTo>
                    <a:cubicBezTo>
                      <a:pt x="125" y="364"/>
                      <a:pt x="124" y="371"/>
                      <a:pt x="131" y="374"/>
                    </a:cubicBezTo>
                    <a:cubicBezTo>
                      <a:pt x="131" y="374"/>
                      <a:pt x="131" y="374"/>
                      <a:pt x="132" y="375"/>
                    </a:cubicBezTo>
                    <a:cubicBezTo>
                      <a:pt x="132" y="375"/>
                      <a:pt x="134" y="376"/>
                      <a:pt x="136" y="377"/>
                    </a:cubicBezTo>
                    <a:cubicBezTo>
                      <a:pt x="136" y="377"/>
                      <a:pt x="136" y="377"/>
                      <a:pt x="136" y="377"/>
                    </a:cubicBezTo>
                    <a:cubicBezTo>
                      <a:pt x="139" y="377"/>
                      <a:pt x="142" y="375"/>
                      <a:pt x="144" y="374"/>
                    </a:cubicBezTo>
                    <a:cubicBezTo>
                      <a:pt x="145" y="373"/>
                      <a:pt x="145" y="373"/>
                      <a:pt x="145" y="373"/>
                    </a:cubicBezTo>
                    <a:cubicBezTo>
                      <a:pt x="148" y="372"/>
                      <a:pt x="151" y="371"/>
                      <a:pt x="154" y="371"/>
                    </a:cubicBezTo>
                    <a:cubicBezTo>
                      <a:pt x="155" y="371"/>
                      <a:pt x="156" y="371"/>
                      <a:pt x="157" y="371"/>
                    </a:cubicBezTo>
                    <a:cubicBezTo>
                      <a:pt x="158" y="371"/>
                      <a:pt x="158" y="371"/>
                      <a:pt x="158" y="371"/>
                    </a:cubicBezTo>
                    <a:cubicBezTo>
                      <a:pt x="161" y="371"/>
                      <a:pt x="163" y="371"/>
                      <a:pt x="164" y="370"/>
                    </a:cubicBezTo>
                    <a:cubicBezTo>
                      <a:pt x="166" y="368"/>
                      <a:pt x="166" y="367"/>
                      <a:pt x="166" y="366"/>
                    </a:cubicBezTo>
                    <a:cubicBezTo>
                      <a:pt x="166" y="365"/>
                      <a:pt x="167" y="365"/>
                      <a:pt x="167" y="365"/>
                    </a:cubicBezTo>
                    <a:cubicBezTo>
                      <a:pt x="167" y="363"/>
                      <a:pt x="169" y="361"/>
                      <a:pt x="170" y="361"/>
                    </a:cubicBezTo>
                    <a:cubicBezTo>
                      <a:pt x="170" y="361"/>
                      <a:pt x="171" y="361"/>
                      <a:pt x="171" y="361"/>
                    </a:cubicBezTo>
                    <a:cubicBezTo>
                      <a:pt x="171" y="361"/>
                      <a:pt x="171" y="361"/>
                      <a:pt x="171" y="361"/>
                    </a:cubicBezTo>
                    <a:cubicBezTo>
                      <a:pt x="172" y="361"/>
                      <a:pt x="172" y="361"/>
                      <a:pt x="173" y="361"/>
                    </a:cubicBezTo>
                    <a:cubicBezTo>
                      <a:pt x="175" y="360"/>
                      <a:pt x="176" y="359"/>
                      <a:pt x="177" y="359"/>
                    </a:cubicBezTo>
                    <a:cubicBezTo>
                      <a:pt x="177" y="359"/>
                      <a:pt x="178" y="357"/>
                      <a:pt x="179" y="357"/>
                    </a:cubicBezTo>
                    <a:cubicBezTo>
                      <a:pt x="179" y="357"/>
                      <a:pt x="180" y="356"/>
                      <a:pt x="180" y="356"/>
                    </a:cubicBezTo>
                    <a:cubicBezTo>
                      <a:pt x="180" y="356"/>
                      <a:pt x="180" y="356"/>
                      <a:pt x="180" y="356"/>
                    </a:cubicBezTo>
                    <a:cubicBezTo>
                      <a:pt x="182" y="358"/>
                      <a:pt x="182" y="359"/>
                      <a:pt x="183" y="361"/>
                    </a:cubicBezTo>
                    <a:cubicBezTo>
                      <a:pt x="184" y="362"/>
                      <a:pt x="185" y="363"/>
                      <a:pt x="185" y="364"/>
                    </a:cubicBezTo>
                    <a:cubicBezTo>
                      <a:pt x="186" y="365"/>
                      <a:pt x="187" y="365"/>
                      <a:pt x="187" y="366"/>
                    </a:cubicBezTo>
                    <a:cubicBezTo>
                      <a:pt x="187" y="366"/>
                      <a:pt x="187" y="367"/>
                      <a:pt x="188" y="367"/>
                    </a:cubicBezTo>
                    <a:cubicBezTo>
                      <a:pt x="188" y="369"/>
                      <a:pt x="189" y="370"/>
                      <a:pt x="190" y="372"/>
                    </a:cubicBezTo>
                    <a:cubicBezTo>
                      <a:pt x="192" y="373"/>
                      <a:pt x="193" y="375"/>
                      <a:pt x="193" y="376"/>
                    </a:cubicBezTo>
                    <a:cubicBezTo>
                      <a:pt x="194" y="377"/>
                      <a:pt x="194" y="378"/>
                      <a:pt x="194" y="379"/>
                    </a:cubicBezTo>
                    <a:cubicBezTo>
                      <a:pt x="194" y="380"/>
                      <a:pt x="194" y="381"/>
                      <a:pt x="195" y="382"/>
                    </a:cubicBezTo>
                    <a:cubicBezTo>
                      <a:pt x="196" y="390"/>
                      <a:pt x="202" y="390"/>
                      <a:pt x="207" y="391"/>
                    </a:cubicBezTo>
                    <a:cubicBezTo>
                      <a:pt x="208" y="391"/>
                      <a:pt x="210" y="392"/>
                      <a:pt x="211" y="393"/>
                    </a:cubicBezTo>
                    <a:cubicBezTo>
                      <a:pt x="212" y="394"/>
                      <a:pt x="213" y="395"/>
                      <a:pt x="213" y="396"/>
                    </a:cubicBezTo>
                    <a:cubicBezTo>
                      <a:pt x="214" y="398"/>
                      <a:pt x="215" y="399"/>
                      <a:pt x="216" y="400"/>
                    </a:cubicBezTo>
                    <a:cubicBezTo>
                      <a:pt x="217" y="401"/>
                      <a:pt x="217" y="401"/>
                      <a:pt x="217" y="401"/>
                    </a:cubicBezTo>
                    <a:cubicBezTo>
                      <a:pt x="217" y="402"/>
                      <a:pt x="218" y="403"/>
                      <a:pt x="220" y="404"/>
                    </a:cubicBezTo>
                    <a:cubicBezTo>
                      <a:pt x="221" y="404"/>
                      <a:pt x="222" y="404"/>
                      <a:pt x="223" y="404"/>
                    </a:cubicBezTo>
                    <a:cubicBezTo>
                      <a:pt x="224" y="404"/>
                      <a:pt x="224" y="404"/>
                      <a:pt x="224" y="404"/>
                    </a:cubicBezTo>
                    <a:cubicBezTo>
                      <a:pt x="224" y="404"/>
                      <a:pt x="224" y="404"/>
                      <a:pt x="224" y="404"/>
                    </a:cubicBezTo>
                    <a:cubicBezTo>
                      <a:pt x="225" y="404"/>
                      <a:pt x="225" y="404"/>
                      <a:pt x="226" y="405"/>
                    </a:cubicBezTo>
                    <a:cubicBezTo>
                      <a:pt x="227" y="405"/>
                      <a:pt x="227" y="405"/>
                      <a:pt x="228" y="406"/>
                    </a:cubicBezTo>
                    <a:cubicBezTo>
                      <a:pt x="230" y="406"/>
                      <a:pt x="232" y="406"/>
                      <a:pt x="234" y="406"/>
                    </a:cubicBezTo>
                    <a:cubicBezTo>
                      <a:pt x="235" y="406"/>
                      <a:pt x="237" y="406"/>
                      <a:pt x="238" y="406"/>
                    </a:cubicBezTo>
                    <a:cubicBezTo>
                      <a:pt x="239" y="406"/>
                      <a:pt x="241" y="406"/>
                      <a:pt x="242" y="406"/>
                    </a:cubicBezTo>
                    <a:cubicBezTo>
                      <a:pt x="242" y="406"/>
                      <a:pt x="243" y="406"/>
                      <a:pt x="244" y="406"/>
                    </a:cubicBezTo>
                    <a:cubicBezTo>
                      <a:pt x="244" y="406"/>
                      <a:pt x="245" y="406"/>
                      <a:pt x="245" y="406"/>
                    </a:cubicBezTo>
                    <a:cubicBezTo>
                      <a:pt x="247" y="406"/>
                      <a:pt x="248" y="406"/>
                      <a:pt x="249" y="406"/>
                    </a:cubicBezTo>
                    <a:cubicBezTo>
                      <a:pt x="251" y="406"/>
                      <a:pt x="254" y="406"/>
                      <a:pt x="256" y="404"/>
                    </a:cubicBezTo>
                    <a:cubicBezTo>
                      <a:pt x="257" y="404"/>
                      <a:pt x="258" y="403"/>
                      <a:pt x="259" y="403"/>
                    </a:cubicBezTo>
                    <a:cubicBezTo>
                      <a:pt x="259" y="403"/>
                      <a:pt x="260" y="403"/>
                      <a:pt x="261" y="403"/>
                    </a:cubicBezTo>
                    <a:cubicBezTo>
                      <a:pt x="261" y="403"/>
                      <a:pt x="262" y="403"/>
                      <a:pt x="262" y="403"/>
                    </a:cubicBezTo>
                    <a:cubicBezTo>
                      <a:pt x="263" y="403"/>
                      <a:pt x="263" y="403"/>
                      <a:pt x="263" y="403"/>
                    </a:cubicBezTo>
                    <a:cubicBezTo>
                      <a:pt x="264" y="403"/>
                      <a:pt x="264" y="404"/>
                      <a:pt x="265" y="404"/>
                    </a:cubicBezTo>
                    <a:cubicBezTo>
                      <a:pt x="266" y="404"/>
                      <a:pt x="266" y="404"/>
                      <a:pt x="266" y="404"/>
                    </a:cubicBezTo>
                    <a:cubicBezTo>
                      <a:pt x="266" y="404"/>
                      <a:pt x="266" y="404"/>
                      <a:pt x="266" y="404"/>
                    </a:cubicBezTo>
                    <a:cubicBezTo>
                      <a:pt x="270" y="403"/>
                      <a:pt x="272" y="398"/>
                      <a:pt x="271" y="395"/>
                    </a:cubicBezTo>
                    <a:cubicBezTo>
                      <a:pt x="271" y="394"/>
                      <a:pt x="271" y="393"/>
                      <a:pt x="271" y="393"/>
                    </a:cubicBezTo>
                    <a:cubicBezTo>
                      <a:pt x="270" y="392"/>
                      <a:pt x="270" y="391"/>
                      <a:pt x="270" y="391"/>
                    </a:cubicBezTo>
                    <a:cubicBezTo>
                      <a:pt x="270" y="391"/>
                      <a:pt x="271" y="390"/>
                      <a:pt x="271" y="390"/>
                    </a:cubicBezTo>
                    <a:cubicBezTo>
                      <a:pt x="271" y="389"/>
                      <a:pt x="272" y="389"/>
                      <a:pt x="272" y="388"/>
                    </a:cubicBezTo>
                    <a:cubicBezTo>
                      <a:pt x="272" y="387"/>
                      <a:pt x="273" y="386"/>
                      <a:pt x="273" y="386"/>
                    </a:cubicBezTo>
                    <a:cubicBezTo>
                      <a:pt x="273" y="385"/>
                      <a:pt x="273" y="385"/>
                      <a:pt x="273" y="385"/>
                    </a:cubicBezTo>
                    <a:cubicBezTo>
                      <a:pt x="274" y="383"/>
                      <a:pt x="275" y="382"/>
                      <a:pt x="277" y="381"/>
                    </a:cubicBezTo>
                    <a:cubicBezTo>
                      <a:pt x="278" y="380"/>
                      <a:pt x="280" y="379"/>
                      <a:pt x="281" y="378"/>
                    </a:cubicBezTo>
                    <a:cubicBezTo>
                      <a:pt x="284" y="375"/>
                      <a:pt x="287" y="373"/>
                      <a:pt x="291" y="371"/>
                    </a:cubicBezTo>
                    <a:cubicBezTo>
                      <a:pt x="291" y="372"/>
                      <a:pt x="291" y="372"/>
                      <a:pt x="292" y="372"/>
                    </a:cubicBezTo>
                    <a:cubicBezTo>
                      <a:pt x="292" y="372"/>
                      <a:pt x="293" y="373"/>
                      <a:pt x="295" y="373"/>
                    </a:cubicBezTo>
                    <a:cubicBezTo>
                      <a:pt x="295" y="373"/>
                      <a:pt x="296" y="373"/>
                      <a:pt x="297" y="373"/>
                    </a:cubicBezTo>
                    <a:cubicBezTo>
                      <a:pt x="297" y="373"/>
                      <a:pt x="298" y="373"/>
                      <a:pt x="298" y="373"/>
                    </a:cubicBezTo>
                    <a:cubicBezTo>
                      <a:pt x="299" y="373"/>
                      <a:pt x="299" y="373"/>
                      <a:pt x="299" y="373"/>
                    </a:cubicBezTo>
                    <a:cubicBezTo>
                      <a:pt x="302" y="373"/>
                      <a:pt x="305" y="372"/>
                      <a:pt x="307" y="371"/>
                    </a:cubicBezTo>
                    <a:cubicBezTo>
                      <a:pt x="308" y="370"/>
                      <a:pt x="309" y="370"/>
                      <a:pt x="311" y="370"/>
                    </a:cubicBezTo>
                    <a:cubicBezTo>
                      <a:pt x="314" y="369"/>
                      <a:pt x="316" y="368"/>
                      <a:pt x="319" y="365"/>
                    </a:cubicBezTo>
                    <a:cubicBezTo>
                      <a:pt x="323" y="363"/>
                      <a:pt x="325" y="360"/>
                      <a:pt x="327" y="358"/>
                    </a:cubicBezTo>
                    <a:cubicBezTo>
                      <a:pt x="328" y="357"/>
                      <a:pt x="328" y="357"/>
                      <a:pt x="328" y="357"/>
                    </a:cubicBezTo>
                    <a:lnTo>
                      <a:pt x="328" y="356"/>
                    </a:lnTo>
                    <a:close/>
                    <a:moveTo>
                      <a:pt x="120" y="334"/>
                    </a:moveTo>
                    <a:cubicBezTo>
                      <a:pt x="120" y="334"/>
                      <a:pt x="119" y="334"/>
                      <a:pt x="119" y="334"/>
                    </a:cubicBezTo>
                    <a:cubicBezTo>
                      <a:pt x="119" y="334"/>
                      <a:pt x="118" y="335"/>
                      <a:pt x="118" y="335"/>
                    </a:cubicBezTo>
                    <a:cubicBezTo>
                      <a:pt x="118" y="335"/>
                      <a:pt x="118" y="335"/>
                      <a:pt x="118" y="335"/>
                    </a:cubicBezTo>
                    <a:cubicBezTo>
                      <a:pt x="119" y="334"/>
                      <a:pt x="119" y="332"/>
                      <a:pt x="119" y="332"/>
                    </a:cubicBezTo>
                    <a:cubicBezTo>
                      <a:pt x="119" y="332"/>
                      <a:pt x="119" y="332"/>
                      <a:pt x="119" y="332"/>
                    </a:cubicBezTo>
                    <a:cubicBezTo>
                      <a:pt x="119" y="332"/>
                      <a:pt x="119" y="332"/>
                      <a:pt x="119" y="332"/>
                    </a:cubicBezTo>
                    <a:cubicBezTo>
                      <a:pt x="119" y="333"/>
                      <a:pt x="120" y="334"/>
                      <a:pt x="120" y="334"/>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32"/>
              <p:cNvSpPr>
                <a:spLocks noEditPoints="1"/>
              </p:cNvSpPr>
              <p:nvPr/>
            </p:nvSpPr>
            <p:spPr bwMode="auto">
              <a:xfrm>
                <a:off x="-945897" y="2509119"/>
                <a:ext cx="593684" cy="435682"/>
              </a:xfrm>
              <a:custGeom>
                <a:avLst/>
                <a:gdLst>
                  <a:gd name="T0" fmla="*/ 291 w 312"/>
                  <a:gd name="T1" fmla="*/ 113 h 244"/>
                  <a:gd name="T2" fmla="*/ 261 w 312"/>
                  <a:gd name="T3" fmla="*/ 127 h 244"/>
                  <a:gd name="T4" fmla="*/ 265 w 312"/>
                  <a:gd name="T5" fmla="*/ 116 h 244"/>
                  <a:gd name="T6" fmla="*/ 286 w 312"/>
                  <a:gd name="T7" fmla="*/ 85 h 244"/>
                  <a:gd name="T8" fmla="*/ 272 w 312"/>
                  <a:gd name="T9" fmla="*/ 77 h 244"/>
                  <a:gd name="T10" fmla="*/ 267 w 312"/>
                  <a:gd name="T11" fmla="*/ 69 h 244"/>
                  <a:gd name="T12" fmla="*/ 251 w 312"/>
                  <a:gd name="T13" fmla="*/ 43 h 244"/>
                  <a:gd name="T14" fmla="*/ 246 w 312"/>
                  <a:gd name="T15" fmla="*/ 35 h 244"/>
                  <a:gd name="T16" fmla="*/ 232 w 312"/>
                  <a:gd name="T17" fmla="*/ 6 h 244"/>
                  <a:gd name="T18" fmla="*/ 216 w 312"/>
                  <a:gd name="T19" fmla="*/ 4 h 244"/>
                  <a:gd name="T20" fmla="*/ 176 w 312"/>
                  <a:gd name="T21" fmla="*/ 6 h 244"/>
                  <a:gd name="T22" fmla="*/ 154 w 312"/>
                  <a:gd name="T23" fmla="*/ 13 h 244"/>
                  <a:gd name="T24" fmla="*/ 138 w 312"/>
                  <a:gd name="T25" fmla="*/ 21 h 244"/>
                  <a:gd name="T26" fmla="*/ 110 w 312"/>
                  <a:gd name="T27" fmla="*/ 34 h 244"/>
                  <a:gd name="T28" fmla="*/ 86 w 312"/>
                  <a:gd name="T29" fmla="*/ 57 h 244"/>
                  <a:gd name="T30" fmla="*/ 76 w 312"/>
                  <a:gd name="T31" fmla="*/ 81 h 244"/>
                  <a:gd name="T32" fmla="*/ 65 w 312"/>
                  <a:gd name="T33" fmla="*/ 95 h 244"/>
                  <a:gd name="T34" fmla="*/ 49 w 312"/>
                  <a:gd name="T35" fmla="*/ 102 h 244"/>
                  <a:gd name="T36" fmla="*/ 36 w 312"/>
                  <a:gd name="T37" fmla="*/ 98 h 244"/>
                  <a:gd name="T38" fmla="*/ 43 w 312"/>
                  <a:gd name="T39" fmla="*/ 116 h 244"/>
                  <a:gd name="T40" fmla="*/ 45 w 312"/>
                  <a:gd name="T41" fmla="*/ 119 h 244"/>
                  <a:gd name="T42" fmla="*/ 53 w 312"/>
                  <a:gd name="T43" fmla="*/ 120 h 244"/>
                  <a:gd name="T44" fmla="*/ 40 w 312"/>
                  <a:gd name="T45" fmla="*/ 130 h 244"/>
                  <a:gd name="T46" fmla="*/ 22 w 312"/>
                  <a:gd name="T47" fmla="*/ 132 h 244"/>
                  <a:gd name="T48" fmla="*/ 7 w 312"/>
                  <a:gd name="T49" fmla="*/ 144 h 244"/>
                  <a:gd name="T50" fmla="*/ 11 w 312"/>
                  <a:gd name="T51" fmla="*/ 166 h 244"/>
                  <a:gd name="T52" fmla="*/ 26 w 312"/>
                  <a:gd name="T53" fmla="*/ 182 h 244"/>
                  <a:gd name="T54" fmla="*/ 40 w 312"/>
                  <a:gd name="T55" fmla="*/ 201 h 244"/>
                  <a:gd name="T56" fmla="*/ 57 w 312"/>
                  <a:gd name="T57" fmla="*/ 209 h 244"/>
                  <a:gd name="T58" fmla="*/ 77 w 312"/>
                  <a:gd name="T59" fmla="*/ 216 h 244"/>
                  <a:gd name="T60" fmla="*/ 91 w 312"/>
                  <a:gd name="T61" fmla="*/ 220 h 244"/>
                  <a:gd name="T62" fmla="*/ 110 w 312"/>
                  <a:gd name="T63" fmla="*/ 201 h 244"/>
                  <a:gd name="T64" fmla="*/ 109 w 312"/>
                  <a:gd name="T65" fmla="*/ 182 h 244"/>
                  <a:gd name="T66" fmla="*/ 126 w 312"/>
                  <a:gd name="T67" fmla="*/ 166 h 244"/>
                  <a:gd name="T68" fmla="*/ 147 w 312"/>
                  <a:gd name="T69" fmla="*/ 188 h 244"/>
                  <a:gd name="T70" fmla="*/ 167 w 312"/>
                  <a:gd name="T71" fmla="*/ 207 h 244"/>
                  <a:gd name="T72" fmla="*/ 176 w 312"/>
                  <a:gd name="T73" fmla="*/ 238 h 244"/>
                  <a:gd name="T74" fmla="*/ 206 w 312"/>
                  <a:gd name="T75" fmla="*/ 225 h 244"/>
                  <a:gd name="T76" fmla="*/ 230 w 312"/>
                  <a:gd name="T77" fmla="*/ 237 h 244"/>
                  <a:gd name="T78" fmla="*/ 250 w 312"/>
                  <a:gd name="T79" fmla="*/ 237 h 244"/>
                  <a:gd name="T80" fmla="*/ 276 w 312"/>
                  <a:gd name="T81" fmla="*/ 204 h 244"/>
                  <a:gd name="T82" fmla="*/ 304 w 312"/>
                  <a:gd name="T83" fmla="*/ 183 h 244"/>
                  <a:gd name="T84" fmla="*/ 311 w 312"/>
                  <a:gd name="T85" fmla="*/ 162 h 244"/>
                  <a:gd name="T86" fmla="*/ 294 w 312"/>
                  <a:gd name="T87" fmla="*/ 173 h 244"/>
                  <a:gd name="T88" fmla="*/ 288 w 312"/>
                  <a:gd name="T89" fmla="*/ 171 h 244"/>
                  <a:gd name="T90" fmla="*/ 285 w 312"/>
                  <a:gd name="T91" fmla="*/ 145 h 244"/>
                  <a:gd name="T92" fmla="*/ 297 w 312"/>
                  <a:gd name="T93" fmla="*/ 160 h 244"/>
                  <a:gd name="T94" fmla="*/ 187 w 312"/>
                  <a:gd name="T95" fmla="*/ 131 h 244"/>
                  <a:gd name="T96" fmla="*/ 191 w 312"/>
                  <a:gd name="T97" fmla="*/ 104 h 244"/>
                  <a:gd name="T98" fmla="*/ 204 w 312"/>
                  <a:gd name="T99" fmla="*/ 113 h 244"/>
                  <a:gd name="T100" fmla="*/ 215 w 312"/>
                  <a:gd name="T101" fmla="*/ 113 h 244"/>
                  <a:gd name="T102" fmla="*/ 214 w 312"/>
                  <a:gd name="T103" fmla="*/ 131 h 244"/>
                  <a:gd name="T104" fmla="*/ 206 w 312"/>
                  <a:gd name="T105" fmla="*/ 138 h 244"/>
                  <a:gd name="T106" fmla="*/ 198 w 312"/>
                  <a:gd name="T107" fmla="*/ 145 h 244"/>
                  <a:gd name="T108" fmla="*/ 184 w 312"/>
                  <a:gd name="T109" fmla="*/ 142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12" h="244">
                    <a:moveTo>
                      <a:pt x="307" y="144"/>
                    </a:moveTo>
                    <a:cubicBezTo>
                      <a:pt x="306" y="142"/>
                      <a:pt x="306" y="142"/>
                      <a:pt x="306" y="142"/>
                    </a:cubicBezTo>
                    <a:cubicBezTo>
                      <a:pt x="305" y="140"/>
                      <a:pt x="305" y="136"/>
                      <a:pt x="304" y="132"/>
                    </a:cubicBezTo>
                    <a:cubicBezTo>
                      <a:pt x="304" y="124"/>
                      <a:pt x="303" y="114"/>
                      <a:pt x="291" y="113"/>
                    </a:cubicBezTo>
                    <a:cubicBezTo>
                      <a:pt x="291" y="113"/>
                      <a:pt x="291" y="113"/>
                      <a:pt x="291" y="113"/>
                    </a:cubicBezTo>
                    <a:cubicBezTo>
                      <a:pt x="287" y="113"/>
                      <a:pt x="283" y="114"/>
                      <a:pt x="280" y="115"/>
                    </a:cubicBezTo>
                    <a:cubicBezTo>
                      <a:pt x="278" y="115"/>
                      <a:pt x="276" y="115"/>
                      <a:pt x="274" y="115"/>
                    </a:cubicBezTo>
                    <a:cubicBezTo>
                      <a:pt x="266" y="116"/>
                      <a:pt x="264" y="122"/>
                      <a:pt x="261" y="127"/>
                    </a:cubicBezTo>
                    <a:cubicBezTo>
                      <a:pt x="260" y="129"/>
                      <a:pt x="260" y="130"/>
                      <a:pt x="259" y="131"/>
                    </a:cubicBezTo>
                    <a:cubicBezTo>
                      <a:pt x="259" y="131"/>
                      <a:pt x="259" y="130"/>
                      <a:pt x="258" y="129"/>
                    </a:cubicBezTo>
                    <a:cubicBezTo>
                      <a:pt x="257" y="127"/>
                      <a:pt x="257" y="123"/>
                      <a:pt x="263" y="118"/>
                    </a:cubicBezTo>
                    <a:cubicBezTo>
                      <a:pt x="264" y="117"/>
                      <a:pt x="264" y="117"/>
                      <a:pt x="265" y="116"/>
                    </a:cubicBezTo>
                    <a:cubicBezTo>
                      <a:pt x="267" y="114"/>
                      <a:pt x="268" y="113"/>
                      <a:pt x="271" y="112"/>
                    </a:cubicBezTo>
                    <a:cubicBezTo>
                      <a:pt x="271" y="111"/>
                      <a:pt x="272" y="111"/>
                      <a:pt x="273" y="111"/>
                    </a:cubicBezTo>
                    <a:cubicBezTo>
                      <a:pt x="277" y="109"/>
                      <a:pt x="280" y="108"/>
                      <a:pt x="283" y="105"/>
                    </a:cubicBezTo>
                    <a:cubicBezTo>
                      <a:pt x="287" y="100"/>
                      <a:pt x="288" y="90"/>
                      <a:pt x="286" y="85"/>
                    </a:cubicBezTo>
                    <a:cubicBezTo>
                      <a:pt x="284" y="82"/>
                      <a:pt x="281" y="80"/>
                      <a:pt x="279" y="79"/>
                    </a:cubicBezTo>
                    <a:cubicBezTo>
                      <a:pt x="279" y="79"/>
                      <a:pt x="279" y="79"/>
                      <a:pt x="278" y="79"/>
                    </a:cubicBezTo>
                    <a:cubicBezTo>
                      <a:pt x="277" y="78"/>
                      <a:pt x="275" y="77"/>
                      <a:pt x="273" y="77"/>
                    </a:cubicBezTo>
                    <a:cubicBezTo>
                      <a:pt x="273" y="77"/>
                      <a:pt x="273" y="77"/>
                      <a:pt x="272" y="77"/>
                    </a:cubicBezTo>
                    <a:cubicBezTo>
                      <a:pt x="272" y="77"/>
                      <a:pt x="272" y="77"/>
                      <a:pt x="272" y="77"/>
                    </a:cubicBezTo>
                    <a:cubicBezTo>
                      <a:pt x="272" y="77"/>
                      <a:pt x="272" y="76"/>
                      <a:pt x="271" y="75"/>
                    </a:cubicBezTo>
                    <a:cubicBezTo>
                      <a:pt x="271" y="73"/>
                      <a:pt x="270" y="72"/>
                      <a:pt x="269" y="71"/>
                    </a:cubicBezTo>
                    <a:cubicBezTo>
                      <a:pt x="268" y="70"/>
                      <a:pt x="268" y="69"/>
                      <a:pt x="267" y="69"/>
                    </a:cubicBezTo>
                    <a:cubicBezTo>
                      <a:pt x="267" y="68"/>
                      <a:pt x="267" y="68"/>
                      <a:pt x="267" y="68"/>
                    </a:cubicBezTo>
                    <a:cubicBezTo>
                      <a:pt x="265" y="65"/>
                      <a:pt x="264" y="62"/>
                      <a:pt x="261" y="60"/>
                    </a:cubicBezTo>
                    <a:cubicBezTo>
                      <a:pt x="256" y="54"/>
                      <a:pt x="255" y="51"/>
                      <a:pt x="254" y="42"/>
                    </a:cubicBezTo>
                    <a:cubicBezTo>
                      <a:pt x="251" y="43"/>
                      <a:pt x="251" y="43"/>
                      <a:pt x="251" y="43"/>
                    </a:cubicBezTo>
                    <a:cubicBezTo>
                      <a:pt x="251" y="43"/>
                      <a:pt x="251" y="43"/>
                      <a:pt x="251" y="43"/>
                    </a:cubicBezTo>
                    <a:cubicBezTo>
                      <a:pt x="251" y="40"/>
                      <a:pt x="251" y="40"/>
                      <a:pt x="251" y="40"/>
                    </a:cubicBezTo>
                    <a:cubicBezTo>
                      <a:pt x="251" y="40"/>
                      <a:pt x="247" y="39"/>
                      <a:pt x="247" y="39"/>
                    </a:cubicBezTo>
                    <a:cubicBezTo>
                      <a:pt x="246" y="38"/>
                      <a:pt x="246" y="37"/>
                      <a:pt x="246" y="35"/>
                    </a:cubicBezTo>
                    <a:cubicBezTo>
                      <a:pt x="246" y="33"/>
                      <a:pt x="246" y="31"/>
                      <a:pt x="247" y="29"/>
                    </a:cubicBezTo>
                    <a:cubicBezTo>
                      <a:pt x="247" y="25"/>
                      <a:pt x="248" y="20"/>
                      <a:pt x="246" y="15"/>
                    </a:cubicBezTo>
                    <a:cubicBezTo>
                      <a:pt x="244" y="10"/>
                      <a:pt x="241" y="7"/>
                      <a:pt x="235" y="6"/>
                    </a:cubicBezTo>
                    <a:cubicBezTo>
                      <a:pt x="234" y="6"/>
                      <a:pt x="233" y="6"/>
                      <a:pt x="232" y="6"/>
                    </a:cubicBezTo>
                    <a:cubicBezTo>
                      <a:pt x="231" y="6"/>
                      <a:pt x="229" y="6"/>
                      <a:pt x="228" y="6"/>
                    </a:cubicBezTo>
                    <a:cubicBezTo>
                      <a:pt x="227" y="6"/>
                      <a:pt x="226" y="7"/>
                      <a:pt x="225" y="7"/>
                    </a:cubicBezTo>
                    <a:cubicBezTo>
                      <a:pt x="223" y="7"/>
                      <a:pt x="223" y="6"/>
                      <a:pt x="222" y="6"/>
                    </a:cubicBezTo>
                    <a:cubicBezTo>
                      <a:pt x="220" y="6"/>
                      <a:pt x="218" y="5"/>
                      <a:pt x="216" y="4"/>
                    </a:cubicBezTo>
                    <a:cubicBezTo>
                      <a:pt x="214" y="3"/>
                      <a:pt x="212" y="2"/>
                      <a:pt x="210" y="1"/>
                    </a:cubicBezTo>
                    <a:cubicBezTo>
                      <a:pt x="207" y="0"/>
                      <a:pt x="203" y="0"/>
                      <a:pt x="201" y="0"/>
                    </a:cubicBezTo>
                    <a:cubicBezTo>
                      <a:pt x="200" y="0"/>
                      <a:pt x="196" y="0"/>
                      <a:pt x="195" y="0"/>
                    </a:cubicBezTo>
                    <a:cubicBezTo>
                      <a:pt x="188" y="0"/>
                      <a:pt x="182" y="1"/>
                      <a:pt x="176" y="6"/>
                    </a:cubicBezTo>
                    <a:cubicBezTo>
                      <a:pt x="175" y="7"/>
                      <a:pt x="174" y="7"/>
                      <a:pt x="173" y="8"/>
                    </a:cubicBezTo>
                    <a:cubicBezTo>
                      <a:pt x="169" y="11"/>
                      <a:pt x="166" y="14"/>
                      <a:pt x="161" y="15"/>
                    </a:cubicBezTo>
                    <a:cubicBezTo>
                      <a:pt x="161" y="15"/>
                      <a:pt x="161" y="15"/>
                      <a:pt x="161" y="15"/>
                    </a:cubicBezTo>
                    <a:cubicBezTo>
                      <a:pt x="159" y="15"/>
                      <a:pt x="156" y="14"/>
                      <a:pt x="154" y="13"/>
                    </a:cubicBezTo>
                    <a:cubicBezTo>
                      <a:pt x="151" y="12"/>
                      <a:pt x="149" y="12"/>
                      <a:pt x="146" y="12"/>
                    </a:cubicBezTo>
                    <a:cubicBezTo>
                      <a:pt x="145" y="12"/>
                      <a:pt x="144" y="12"/>
                      <a:pt x="144" y="12"/>
                    </a:cubicBezTo>
                    <a:cubicBezTo>
                      <a:pt x="139" y="13"/>
                      <a:pt x="138" y="17"/>
                      <a:pt x="138" y="19"/>
                    </a:cubicBezTo>
                    <a:cubicBezTo>
                      <a:pt x="138" y="20"/>
                      <a:pt x="138" y="20"/>
                      <a:pt x="138" y="21"/>
                    </a:cubicBezTo>
                    <a:cubicBezTo>
                      <a:pt x="136" y="28"/>
                      <a:pt x="135" y="34"/>
                      <a:pt x="128" y="36"/>
                    </a:cubicBezTo>
                    <a:cubicBezTo>
                      <a:pt x="127" y="37"/>
                      <a:pt x="123" y="37"/>
                      <a:pt x="120" y="37"/>
                    </a:cubicBezTo>
                    <a:cubicBezTo>
                      <a:pt x="114" y="37"/>
                      <a:pt x="112" y="36"/>
                      <a:pt x="111" y="35"/>
                    </a:cubicBezTo>
                    <a:cubicBezTo>
                      <a:pt x="110" y="34"/>
                      <a:pt x="110" y="34"/>
                      <a:pt x="110" y="34"/>
                    </a:cubicBezTo>
                    <a:cubicBezTo>
                      <a:pt x="108" y="34"/>
                      <a:pt x="108" y="34"/>
                      <a:pt x="108" y="34"/>
                    </a:cubicBezTo>
                    <a:cubicBezTo>
                      <a:pt x="103" y="35"/>
                      <a:pt x="93" y="37"/>
                      <a:pt x="90" y="44"/>
                    </a:cubicBezTo>
                    <a:cubicBezTo>
                      <a:pt x="90" y="46"/>
                      <a:pt x="89" y="48"/>
                      <a:pt x="89" y="49"/>
                    </a:cubicBezTo>
                    <a:cubicBezTo>
                      <a:pt x="88" y="52"/>
                      <a:pt x="88" y="54"/>
                      <a:pt x="86" y="57"/>
                    </a:cubicBezTo>
                    <a:cubicBezTo>
                      <a:pt x="84" y="61"/>
                      <a:pt x="84" y="64"/>
                      <a:pt x="83" y="68"/>
                    </a:cubicBezTo>
                    <a:cubicBezTo>
                      <a:pt x="83" y="69"/>
                      <a:pt x="83" y="70"/>
                      <a:pt x="83" y="70"/>
                    </a:cubicBezTo>
                    <a:cubicBezTo>
                      <a:pt x="83" y="74"/>
                      <a:pt x="81" y="76"/>
                      <a:pt x="79" y="78"/>
                    </a:cubicBezTo>
                    <a:cubicBezTo>
                      <a:pt x="78" y="79"/>
                      <a:pt x="77" y="80"/>
                      <a:pt x="76" y="81"/>
                    </a:cubicBezTo>
                    <a:cubicBezTo>
                      <a:pt x="74" y="83"/>
                      <a:pt x="74" y="86"/>
                      <a:pt x="74" y="88"/>
                    </a:cubicBezTo>
                    <a:cubicBezTo>
                      <a:pt x="73" y="91"/>
                      <a:pt x="73" y="93"/>
                      <a:pt x="72" y="94"/>
                    </a:cubicBezTo>
                    <a:cubicBezTo>
                      <a:pt x="71" y="95"/>
                      <a:pt x="70" y="96"/>
                      <a:pt x="68" y="96"/>
                    </a:cubicBezTo>
                    <a:cubicBezTo>
                      <a:pt x="67" y="96"/>
                      <a:pt x="66" y="96"/>
                      <a:pt x="65" y="95"/>
                    </a:cubicBezTo>
                    <a:cubicBezTo>
                      <a:pt x="64" y="95"/>
                      <a:pt x="62" y="95"/>
                      <a:pt x="61" y="95"/>
                    </a:cubicBezTo>
                    <a:cubicBezTo>
                      <a:pt x="61" y="95"/>
                      <a:pt x="60" y="95"/>
                      <a:pt x="59" y="95"/>
                    </a:cubicBezTo>
                    <a:cubicBezTo>
                      <a:pt x="57" y="96"/>
                      <a:pt x="56" y="97"/>
                      <a:pt x="54" y="99"/>
                    </a:cubicBezTo>
                    <a:cubicBezTo>
                      <a:pt x="53" y="100"/>
                      <a:pt x="51" y="102"/>
                      <a:pt x="49" y="102"/>
                    </a:cubicBezTo>
                    <a:cubicBezTo>
                      <a:pt x="49" y="102"/>
                      <a:pt x="49" y="102"/>
                      <a:pt x="49" y="102"/>
                    </a:cubicBezTo>
                    <a:cubicBezTo>
                      <a:pt x="47" y="101"/>
                      <a:pt x="46" y="101"/>
                      <a:pt x="44" y="100"/>
                    </a:cubicBezTo>
                    <a:cubicBezTo>
                      <a:pt x="43" y="99"/>
                      <a:pt x="41" y="98"/>
                      <a:pt x="39" y="98"/>
                    </a:cubicBezTo>
                    <a:cubicBezTo>
                      <a:pt x="38" y="98"/>
                      <a:pt x="37" y="98"/>
                      <a:pt x="36" y="98"/>
                    </a:cubicBezTo>
                    <a:cubicBezTo>
                      <a:pt x="33" y="100"/>
                      <a:pt x="31" y="103"/>
                      <a:pt x="31" y="105"/>
                    </a:cubicBezTo>
                    <a:cubicBezTo>
                      <a:pt x="30" y="108"/>
                      <a:pt x="31" y="110"/>
                      <a:pt x="32" y="111"/>
                    </a:cubicBezTo>
                    <a:cubicBezTo>
                      <a:pt x="33" y="113"/>
                      <a:pt x="36" y="113"/>
                      <a:pt x="38" y="114"/>
                    </a:cubicBezTo>
                    <a:cubicBezTo>
                      <a:pt x="40" y="114"/>
                      <a:pt x="42" y="114"/>
                      <a:pt x="43" y="116"/>
                    </a:cubicBezTo>
                    <a:cubicBezTo>
                      <a:pt x="43" y="116"/>
                      <a:pt x="43" y="116"/>
                      <a:pt x="44" y="117"/>
                    </a:cubicBezTo>
                    <a:cubicBezTo>
                      <a:pt x="44" y="117"/>
                      <a:pt x="44" y="118"/>
                      <a:pt x="44" y="118"/>
                    </a:cubicBezTo>
                    <a:cubicBezTo>
                      <a:pt x="44" y="119"/>
                      <a:pt x="44" y="119"/>
                      <a:pt x="44" y="119"/>
                    </a:cubicBezTo>
                    <a:cubicBezTo>
                      <a:pt x="45" y="119"/>
                      <a:pt x="45" y="119"/>
                      <a:pt x="45" y="119"/>
                    </a:cubicBezTo>
                    <a:cubicBezTo>
                      <a:pt x="46" y="120"/>
                      <a:pt x="47" y="120"/>
                      <a:pt x="47" y="120"/>
                    </a:cubicBezTo>
                    <a:cubicBezTo>
                      <a:pt x="48" y="120"/>
                      <a:pt x="49" y="120"/>
                      <a:pt x="50" y="120"/>
                    </a:cubicBezTo>
                    <a:cubicBezTo>
                      <a:pt x="50" y="120"/>
                      <a:pt x="51" y="120"/>
                      <a:pt x="52" y="120"/>
                    </a:cubicBezTo>
                    <a:cubicBezTo>
                      <a:pt x="53" y="120"/>
                      <a:pt x="53" y="120"/>
                      <a:pt x="53" y="120"/>
                    </a:cubicBezTo>
                    <a:cubicBezTo>
                      <a:pt x="53" y="120"/>
                      <a:pt x="53" y="120"/>
                      <a:pt x="53" y="121"/>
                    </a:cubicBezTo>
                    <a:cubicBezTo>
                      <a:pt x="52" y="123"/>
                      <a:pt x="49" y="124"/>
                      <a:pt x="46" y="126"/>
                    </a:cubicBezTo>
                    <a:cubicBezTo>
                      <a:pt x="46" y="126"/>
                      <a:pt x="45" y="126"/>
                      <a:pt x="44" y="127"/>
                    </a:cubicBezTo>
                    <a:cubicBezTo>
                      <a:pt x="43" y="128"/>
                      <a:pt x="41" y="129"/>
                      <a:pt x="40" y="130"/>
                    </a:cubicBezTo>
                    <a:cubicBezTo>
                      <a:pt x="39" y="131"/>
                      <a:pt x="37" y="133"/>
                      <a:pt x="35" y="134"/>
                    </a:cubicBezTo>
                    <a:cubicBezTo>
                      <a:pt x="34" y="134"/>
                      <a:pt x="33" y="135"/>
                      <a:pt x="31" y="135"/>
                    </a:cubicBezTo>
                    <a:cubicBezTo>
                      <a:pt x="30" y="135"/>
                      <a:pt x="28" y="134"/>
                      <a:pt x="26" y="133"/>
                    </a:cubicBezTo>
                    <a:cubicBezTo>
                      <a:pt x="25" y="133"/>
                      <a:pt x="24" y="132"/>
                      <a:pt x="22" y="132"/>
                    </a:cubicBezTo>
                    <a:cubicBezTo>
                      <a:pt x="22" y="132"/>
                      <a:pt x="21" y="132"/>
                      <a:pt x="21" y="132"/>
                    </a:cubicBezTo>
                    <a:cubicBezTo>
                      <a:pt x="18" y="132"/>
                      <a:pt x="17" y="134"/>
                      <a:pt x="15" y="137"/>
                    </a:cubicBezTo>
                    <a:cubicBezTo>
                      <a:pt x="15" y="137"/>
                      <a:pt x="15" y="138"/>
                      <a:pt x="14" y="139"/>
                    </a:cubicBezTo>
                    <a:cubicBezTo>
                      <a:pt x="13" y="141"/>
                      <a:pt x="10" y="142"/>
                      <a:pt x="7" y="144"/>
                    </a:cubicBezTo>
                    <a:cubicBezTo>
                      <a:pt x="4" y="146"/>
                      <a:pt x="1" y="147"/>
                      <a:pt x="0" y="150"/>
                    </a:cubicBezTo>
                    <a:cubicBezTo>
                      <a:pt x="0" y="152"/>
                      <a:pt x="1" y="154"/>
                      <a:pt x="2" y="156"/>
                    </a:cubicBezTo>
                    <a:cubicBezTo>
                      <a:pt x="3" y="156"/>
                      <a:pt x="3" y="156"/>
                      <a:pt x="3" y="156"/>
                    </a:cubicBezTo>
                    <a:cubicBezTo>
                      <a:pt x="5" y="159"/>
                      <a:pt x="8" y="163"/>
                      <a:pt x="11" y="166"/>
                    </a:cubicBezTo>
                    <a:cubicBezTo>
                      <a:pt x="12" y="167"/>
                      <a:pt x="14" y="168"/>
                      <a:pt x="15" y="168"/>
                    </a:cubicBezTo>
                    <a:cubicBezTo>
                      <a:pt x="18" y="169"/>
                      <a:pt x="20" y="170"/>
                      <a:pt x="20" y="173"/>
                    </a:cubicBezTo>
                    <a:cubicBezTo>
                      <a:pt x="21" y="175"/>
                      <a:pt x="21" y="175"/>
                      <a:pt x="21" y="175"/>
                    </a:cubicBezTo>
                    <a:cubicBezTo>
                      <a:pt x="21" y="178"/>
                      <a:pt x="22" y="180"/>
                      <a:pt x="26" y="182"/>
                    </a:cubicBezTo>
                    <a:cubicBezTo>
                      <a:pt x="30" y="184"/>
                      <a:pt x="31" y="185"/>
                      <a:pt x="32" y="190"/>
                    </a:cubicBezTo>
                    <a:cubicBezTo>
                      <a:pt x="32" y="191"/>
                      <a:pt x="32" y="192"/>
                      <a:pt x="32" y="193"/>
                    </a:cubicBezTo>
                    <a:cubicBezTo>
                      <a:pt x="32" y="196"/>
                      <a:pt x="32" y="199"/>
                      <a:pt x="36" y="200"/>
                    </a:cubicBezTo>
                    <a:cubicBezTo>
                      <a:pt x="37" y="201"/>
                      <a:pt x="39" y="201"/>
                      <a:pt x="40" y="201"/>
                    </a:cubicBezTo>
                    <a:cubicBezTo>
                      <a:pt x="41" y="201"/>
                      <a:pt x="42" y="201"/>
                      <a:pt x="43" y="201"/>
                    </a:cubicBezTo>
                    <a:cubicBezTo>
                      <a:pt x="44" y="201"/>
                      <a:pt x="45" y="201"/>
                      <a:pt x="46" y="201"/>
                    </a:cubicBezTo>
                    <a:cubicBezTo>
                      <a:pt x="48" y="201"/>
                      <a:pt x="49" y="201"/>
                      <a:pt x="50" y="201"/>
                    </a:cubicBezTo>
                    <a:cubicBezTo>
                      <a:pt x="53" y="202"/>
                      <a:pt x="55" y="205"/>
                      <a:pt x="57" y="209"/>
                    </a:cubicBezTo>
                    <a:cubicBezTo>
                      <a:pt x="58" y="209"/>
                      <a:pt x="58" y="210"/>
                      <a:pt x="59" y="211"/>
                    </a:cubicBezTo>
                    <a:cubicBezTo>
                      <a:pt x="62" y="215"/>
                      <a:pt x="67" y="217"/>
                      <a:pt x="71" y="217"/>
                    </a:cubicBezTo>
                    <a:cubicBezTo>
                      <a:pt x="72" y="217"/>
                      <a:pt x="72" y="217"/>
                      <a:pt x="72" y="217"/>
                    </a:cubicBezTo>
                    <a:cubicBezTo>
                      <a:pt x="74" y="217"/>
                      <a:pt x="76" y="216"/>
                      <a:pt x="77" y="216"/>
                    </a:cubicBezTo>
                    <a:cubicBezTo>
                      <a:pt x="78" y="215"/>
                      <a:pt x="79" y="214"/>
                      <a:pt x="81" y="214"/>
                    </a:cubicBezTo>
                    <a:cubicBezTo>
                      <a:pt x="81" y="214"/>
                      <a:pt x="82" y="215"/>
                      <a:pt x="83" y="215"/>
                    </a:cubicBezTo>
                    <a:cubicBezTo>
                      <a:pt x="84" y="216"/>
                      <a:pt x="85" y="216"/>
                      <a:pt x="86" y="217"/>
                    </a:cubicBezTo>
                    <a:cubicBezTo>
                      <a:pt x="88" y="219"/>
                      <a:pt x="89" y="220"/>
                      <a:pt x="91" y="220"/>
                    </a:cubicBezTo>
                    <a:cubicBezTo>
                      <a:pt x="93" y="220"/>
                      <a:pt x="94" y="219"/>
                      <a:pt x="95" y="218"/>
                    </a:cubicBezTo>
                    <a:cubicBezTo>
                      <a:pt x="98" y="215"/>
                      <a:pt x="101" y="210"/>
                      <a:pt x="103" y="207"/>
                    </a:cubicBezTo>
                    <a:cubicBezTo>
                      <a:pt x="104" y="204"/>
                      <a:pt x="105" y="203"/>
                      <a:pt x="108" y="202"/>
                    </a:cubicBezTo>
                    <a:cubicBezTo>
                      <a:pt x="108" y="202"/>
                      <a:pt x="109" y="201"/>
                      <a:pt x="110" y="201"/>
                    </a:cubicBezTo>
                    <a:cubicBezTo>
                      <a:pt x="112" y="201"/>
                      <a:pt x="113" y="201"/>
                      <a:pt x="114" y="199"/>
                    </a:cubicBezTo>
                    <a:cubicBezTo>
                      <a:pt x="116" y="198"/>
                      <a:pt x="117" y="196"/>
                      <a:pt x="117" y="195"/>
                    </a:cubicBezTo>
                    <a:cubicBezTo>
                      <a:pt x="117" y="192"/>
                      <a:pt x="114" y="189"/>
                      <a:pt x="111" y="186"/>
                    </a:cubicBezTo>
                    <a:cubicBezTo>
                      <a:pt x="109" y="184"/>
                      <a:pt x="109" y="182"/>
                      <a:pt x="109" y="182"/>
                    </a:cubicBezTo>
                    <a:cubicBezTo>
                      <a:pt x="109" y="180"/>
                      <a:pt x="113" y="178"/>
                      <a:pt x="115" y="177"/>
                    </a:cubicBezTo>
                    <a:cubicBezTo>
                      <a:pt x="120" y="175"/>
                      <a:pt x="122" y="172"/>
                      <a:pt x="124" y="168"/>
                    </a:cubicBezTo>
                    <a:cubicBezTo>
                      <a:pt x="125" y="168"/>
                      <a:pt x="125" y="168"/>
                      <a:pt x="125" y="168"/>
                    </a:cubicBezTo>
                    <a:cubicBezTo>
                      <a:pt x="125" y="167"/>
                      <a:pt x="126" y="166"/>
                      <a:pt x="126" y="166"/>
                    </a:cubicBezTo>
                    <a:cubicBezTo>
                      <a:pt x="127" y="165"/>
                      <a:pt x="127" y="164"/>
                      <a:pt x="128" y="164"/>
                    </a:cubicBezTo>
                    <a:cubicBezTo>
                      <a:pt x="129" y="164"/>
                      <a:pt x="129" y="164"/>
                      <a:pt x="129" y="164"/>
                    </a:cubicBezTo>
                    <a:cubicBezTo>
                      <a:pt x="130" y="164"/>
                      <a:pt x="134" y="165"/>
                      <a:pt x="140" y="171"/>
                    </a:cubicBezTo>
                    <a:cubicBezTo>
                      <a:pt x="144" y="175"/>
                      <a:pt x="146" y="181"/>
                      <a:pt x="147" y="188"/>
                    </a:cubicBezTo>
                    <a:cubicBezTo>
                      <a:pt x="148" y="194"/>
                      <a:pt x="151" y="206"/>
                      <a:pt x="159" y="209"/>
                    </a:cubicBezTo>
                    <a:cubicBezTo>
                      <a:pt x="160" y="209"/>
                      <a:pt x="160" y="209"/>
                      <a:pt x="161" y="209"/>
                    </a:cubicBezTo>
                    <a:cubicBezTo>
                      <a:pt x="162" y="209"/>
                      <a:pt x="163" y="208"/>
                      <a:pt x="164" y="208"/>
                    </a:cubicBezTo>
                    <a:cubicBezTo>
                      <a:pt x="165" y="208"/>
                      <a:pt x="166" y="207"/>
                      <a:pt x="167" y="207"/>
                    </a:cubicBezTo>
                    <a:cubicBezTo>
                      <a:pt x="168" y="207"/>
                      <a:pt x="168" y="207"/>
                      <a:pt x="169" y="208"/>
                    </a:cubicBezTo>
                    <a:cubicBezTo>
                      <a:pt x="173" y="211"/>
                      <a:pt x="173" y="214"/>
                      <a:pt x="171" y="217"/>
                    </a:cubicBezTo>
                    <a:cubicBezTo>
                      <a:pt x="168" y="223"/>
                      <a:pt x="166" y="230"/>
                      <a:pt x="169" y="235"/>
                    </a:cubicBezTo>
                    <a:cubicBezTo>
                      <a:pt x="170" y="237"/>
                      <a:pt x="172" y="238"/>
                      <a:pt x="176" y="238"/>
                    </a:cubicBezTo>
                    <a:cubicBezTo>
                      <a:pt x="178" y="238"/>
                      <a:pt x="180" y="237"/>
                      <a:pt x="182" y="236"/>
                    </a:cubicBezTo>
                    <a:cubicBezTo>
                      <a:pt x="184" y="235"/>
                      <a:pt x="186" y="234"/>
                      <a:pt x="187" y="234"/>
                    </a:cubicBezTo>
                    <a:cubicBezTo>
                      <a:pt x="189" y="234"/>
                      <a:pt x="191" y="233"/>
                      <a:pt x="193" y="233"/>
                    </a:cubicBezTo>
                    <a:cubicBezTo>
                      <a:pt x="198" y="233"/>
                      <a:pt x="203" y="233"/>
                      <a:pt x="206" y="225"/>
                    </a:cubicBezTo>
                    <a:cubicBezTo>
                      <a:pt x="206" y="225"/>
                      <a:pt x="206" y="225"/>
                      <a:pt x="206" y="225"/>
                    </a:cubicBezTo>
                    <a:cubicBezTo>
                      <a:pt x="209" y="225"/>
                      <a:pt x="213" y="227"/>
                      <a:pt x="216" y="228"/>
                    </a:cubicBezTo>
                    <a:cubicBezTo>
                      <a:pt x="216" y="228"/>
                      <a:pt x="218" y="229"/>
                      <a:pt x="219" y="230"/>
                    </a:cubicBezTo>
                    <a:cubicBezTo>
                      <a:pt x="223" y="233"/>
                      <a:pt x="227" y="236"/>
                      <a:pt x="230" y="237"/>
                    </a:cubicBezTo>
                    <a:cubicBezTo>
                      <a:pt x="230" y="239"/>
                      <a:pt x="231" y="241"/>
                      <a:pt x="232" y="242"/>
                    </a:cubicBezTo>
                    <a:cubicBezTo>
                      <a:pt x="233" y="243"/>
                      <a:pt x="234" y="244"/>
                      <a:pt x="236" y="244"/>
                    </a:cubicBezTo>
                    <a:cubicBezTo>
                      <a:pt x="240" y="244"/>
                      <a:pt x="245" y="241"/>
                      <a:pt x="248" y="238"/>
                    </a:cubicBezTo>
                    <a:cubicBezTo>
                      <a:pt x="249" y="238"/>
                      <a:pt x="249" y="238"/>
                      <a:pt x="250" y="237"/>
                    </a:cubicBezTo>
                    <a:cubicBezTo>
                      <a:pt x="257" y="233"/>
                      <a:pt x="263" y="228"/>
                      <a:pt x="264" y="218"/>
                    </a:cubicBezTo>
                    <a:cubicBezTo>
                      <a:pt x="265" y="214"/>
                      <a:pt x="265" y="210"/>
                      <a:pt x="264" y="206"/>
                    </a:cubicBezTo>
                    <a:cubicBezTo>
                      <a:pt x="268" y="204"/>
                      <a:pt x="270" y="203"/>
                      <a:pt x="273" y="203"/>
                    </a:cubicBezTo>
                    <a:cubicBezTo>
                      <a:pt x="274" y="203"/>
                      <a:pt x="275" y="203"/>
                      <a:pt x="276" y="204"/>
                    </a:cubicBezTo>
                    <a:cubicBezTo>
                      <a:pt x="278" y="204"/>
                      <a:pt x="278" y="204"/>
                      <a:pt x="278" y="204"/>
                    </a:cubicBezTo>
                    <a:cubicBezTo>
                      <a:pt x="280" y="204"/>
                      <a:pt x="283" y="205"/>
                      <a:pt x="285" y="205"/>
                    </a:cubicBezTo>
                    <a:cubicBezTo>
                      <a:pt x="288" y="205"/>
                      <a:pt x="291" y="204"/>
                      <a:pt x="294" y="203"/>
                    </a:cubicBezTo>
                    <a:cubicBezTo>
                      <a:pt x="299" y="199"/>
                      <a:pt x="304" y="190"/>
                      <a:pt x="304" y="183"/>
                    </a:cubicBezTo>
                    <a:cubicBezTo>
                      <a:pt x="304" y="183"/>
                      <a:pt x="304" y="183"/>
                      <a:pt x="304" y="183"/>
                    </a:cubicBezTo>
                    <a:cubicBezTo>
                      <a:pt x="304" y="183"/>
                      <a:pt x="304" y="183"/>
                      <a:pt x="304" y="183"/>
                    </a:cubicBezTo>
                    <a:cubicBezTo>
                      <a:pt x="305" y="183"/>
                      <a:pt x="309" y="183"/>
                      <a:pt x="310" y="177"/>
                    </a:cubicBezTo>
                    <a:cubicBezTo>
                      <a:pt x="311" y="172"/>
                      <a:pt x="311" y="167"/>
                      <a:pt x="311" y="162"/>
                    </a:cubicBezTo>
                    <a:cubicBezTo>
                      <a:pt x="311" y="161"/>
                      <a:pt x="311" y="160"/>
                      <a:pt x="311" y="158"/>
                    </a:cubicBezTo>
                    <a:cubicBezTo>
                      <a:pt x="312" y="153"/>
                      <a:pt x="309" y="148"/>
                      <a:pt x="307" y="144"/>
                    </a:cubicBezTo>
                    <a:close/>
                    <a:moveTo>
                      <a:pt x="296" y="174"/>
                    </a:moveTo>
                    <a:cubicBezTo>
                      <a:pt x="295" y="173"/>
                      <a:pt x="294" y="173"/>
                      <a:pt x="294" y="173"/>
                    </a:cubicBezTo>
                    <a:cubicBezTo>
                      <a:pt x="293" y="173"/>
                      <a:pt x="292" y="173"/>
                      <a:pt x="290" y="174"/>
                    </a:cubicBezTo>
                    <a:cubicBezTo>
                      <a:pt x="289" y="174"/>
                      <a:pt x="288" y="174"/>
                      <a:pt x="287" y="174"/>
                    </a:cubicBezTo>
                    <a:cubicBezTo>
                      <a:pt x="287" y="174"/>
                      <a:pt x="287" y="174"/>
                      <a:pt x="287" y="174"/>
                    </a:cubicBezTo>
                    <a:cubicBezTo>
                      <a:pt x="288" y="173"/>
                      <a:pt x="288" y="172"/>
                      <a:pt x="288" y="171"/>
                    </a:cubicBezTo>
                    <a:cubicBezTo>
                      <a:pt x="289" y="171"/>
                      <a:pt x="289" y="170"/>
                      <a:pt x="289" y="169"/>
                    </a:cubicBezTo>
                    <a:cubicBezTo>
                      <a:pt x="290" y="167"/>
                      <a:pt x="291" y="163"/>
                      <a:pt x="291" y="160"/>
                    </a:cubicBezTo>
                    <a:cubicBezTo>
                      <a:pt x="292" y="155"/>
                      <a:pt x="289" y="151"/>
                      <a:pt x="287" y="148"/>
                    </a:cubicBezTo>
                    <a:cubicBezTo>
                      <a:pt x="286" y="147"/>
                      <a:pt x="286" y="146"/>
                      <a:pt x="285" y="145"/>
                    </a:cubicBezTo>
                    <a:cubicBezTo>
                      <a:pt x="283" y="141"/>
                      <a:pt x="283" y="139"/>
                      <a:pt x="283" y="139"/>
                    </a:cubicBezTo>
                    <a:cubicBezTo>
                      <a:pt x="283" y="139"/>
                      <a:pt x="283" y="139"/>
                      <a:pt x="283" y="139"/>
                    </a:cubicBezTo>
                    <a:cubicBezTo>
                      <a:pt x="286" y="139"/>
                      <a:pt x="290" y="143"/>
                      <a:pt x="293" y="147"/>
                    </a:cubicBezTo>
                    <a:cubicBezTo>
                      <a:pt x="295" y="151"/>
                      <a:pt x="296" y="156"/>
                      <a:pt x="297" y="160"/>
                    </a:cubicBezTo>
                    <a:cubicBezTo>
                      <a:pt x="297" y="162"/>
                      <a:pt x="297" y="164"/>
                      <a:pt x="296" y="165"/>
                    </a:cubicBezTo>
                    <a:cubicBezTo>
                      <a:pt x="296" y="168"/>
                      <a:pt x="296" y="171"/>
                      <a:pt x="297" y="174"/>
                    </a:cubicBezTo>
                    <a:cubicBezTo>
                      <a:pt x="296" y="174"/>
                      <a:pt x="296" y="174"/>
                      <a:pt x="296" y="174"/>
                    </a:cubicBezTo>
                    <a:close/>
                    <a:moveTo>
                      <a:pt x="187" y="131"/>
                    </a:moveTo>
                    <a:cubicBezTo>
                      <a:pt x="187" y="130"/>
                      <a:pt x="188" y="129"/>
                      <a:pt x="188" y="129"/>
                    </a:cubicBezTo>
                    <a:cubicBezTo>
                      <a:pt x="191" y="125"/>
                      <a:pt x="195" y="119"/>
                      <a:pt x="193" y="112"/>
                    </a:cubicBezTo>
                    <a:cubicBezTo>
                      <a:pt x="193" y="112"/>
                      <a:pt x="193" y="111"/>
                      <a:pt x="193" y="110"/>
                    </a:cubicBezTo>
                    <a:cubicBezTo>
                      <a:pt x="192" y="109"/>
                      <a:pt x="191" y="106"/>
                      <a:pt x="191" y="104"/>
                    </a:cubicBezTo>
                    <a:cubicBezTo>
                      <a:pt x="191" y="104"/>
                      <a:pt x="192" y="104"/>
                      <a:pt x="192" y="104"/>
                    </a:cubicBezTo>
                    <a:cubicBezTo>
                      <a:pt x="193" y="105"/>
                      <a:pt x="194" y="105"/>
                      <a:pt x="195" y="107"/>
                    </a:cubicBezTo>
                    <a:cubicBezTo>
                      <a:pt x="196" y="109"/>
                      <a:pt x="199" y="112"/>
                      <a:pt x="203" y="113"/>
                    </a:cubicBezTo>
                    <a:cubicBezTo>
                      <a:pt x="203" y="113"/>
                      <a:pt x="204" y="113"/>
                      <a:pt x="204" y="113"/>
                    </a:cubicBezTo>
                    <a:cubicBezTo>
                      <a:pt x="208" y="113"/>
                      <a:pt x="211" y="111"/>
                      <a:pt x="213" y="110"/>
                    </a:cubicBezTo>
                    <a:cubicBezTo>
                      <a:pt x="215" y="109"/>
                      <a:pt x="216" y="108"/>
                      <a:pt x="218" y="108"/>
                    </a:cubicBezTo>
                    <a:cubicBezTo>
                      <a:pt x="218" y="108"/>
                      <a:pt x="218" y="108"/>
                      <a:pt x="218" y="108"/>
                    </a:cubicBezTo>
                    <a:cubicBezTo>
                      <a:pt x="218" y="109"/>
                      <a:pt x="216" y="112"/>
                      <a:pt x="215" y="113"/>
                    </a:cubicBezTo>
                    <a:cubicBezTo>
                      <a:pt x="214" y="115"/>
                      <a:pt x="213" y="116"/>
                      <a:pt x="212" y="118"/>
                    </a:cubicBezTo>
                    <a:cubicBezTo>
                      <a:pt x="210" y="122"/>
                      <a:pt x="209" y="124"/>
                      <a:pt x="212" y="129"/>
                    </a:cubicBezTo>
                    <a:cubicBezTo>
                      <a:pt x="213" y="129"/>
                      <a:pt x="213" y="130"/>
                      <a:pt x="214" y="130"/>
                    </a:cubicBezTo>
                    <a:cubicBezTo>
                      <a:pt x="214" y="131"/>
                      <a:pt x="214" y="131"/>
                      <a:pt x="214" y="131"/>
                    </a:cubicBezTo>
                    <a:cubicBezTo>
                      <a:pt x="214" y="131"/>
                      <a:pt x="215" y="131"/>
                      <a:pt x="215" y="131"/>
                    </a:cubicBezTo>
                    <a:cubicBezTo>
                      <a:pt x="215" y="131"/>
                      <a:pt x="214" y="131"/>
                      <a:pt x="214" y="132"/>
                    </a:cubicBezTo>
                    <a:cubicBezTo>
                      <a:pt x="213" y="133"/>
                      <a:pt x="212" y="133"/>
                      <a:pt x="211" y="134"/>
                    </a:cubicBezTo>
                    <a:cubicBezTo>
                      <a:pt x="209" y="135"/>
                      <a:pt x="207" y="136"/>
                      <a:pt x="206" y="138"/>
                    </a:cubicBezTo>
                    <a:cubicBezTo>
                      <a:pt x="205" y="140"/>
                      <a:pt x="205" y="143"/>
                      <a:pt x="205" y="144"/>
                    </a:cubicBezTo>
                    <a:cubicBezTo>
                      <a:pt x="205" y="146"/>
                      <a:pt x="205" y="147"/>
                      <a:pt x="204" y="147"/>
                    </a:cubicBezTo>
                    <a:cubicBezTo>
                      <a:pt x="204" y="148"/>
                      <a:pt x="204" y="149"/>
                      <a:pt x="203" y="149"/>
                    </a:cubicBezTo>
                    <a:cubicBezTo>
                      <a:pt x="202" y="149"/>
                      <a:pt x="200" y="147"/>
                      <a:pt x="198" y="145"/>
                    </a:cubicBezTo>
                    <a:cubicBezTo>
                      <a:pt x="196" y="144"/>
                      <a:pt x="195" y="142"/>
                      <a:pt x="194" y="142"/>
                    </a:cubicBezTo>
                    <a:cubicBezTo>
                      <a:pt x="193" y="141"/>
                      <a:pt x="192" y="141"/>
                      <a:pt x="190" y="141"/>
                    </a:cubicBezTo>
                    <a:cubicBezTo>
                      <a:pt x="189" y="141"/>
                      <a:pt x="188" y="142"/>
                      <a:pt x="186" y="142"/>
                    </a:cubicBezTo>
                    <a:cubicBezTo>
                      <a:pt x="185" y="142"/>
                      <a:pt x="185" y="142"/>
                      <a:pt x="184" y="142"/>
                    </a:cubicBezTo>
                    <a:cubicBezTo>
                      <a:pt x="184" y="142"/>
                      <a:pt x="183" y="142"/>
                      <a:pt x="183" y="142"/>
                    </a:cubicBezTo>
                    <a:cubicBezTo>
                      <a:pt x="182" y="142"/>
                      <a:pt x="182" y="142"/>
                      <a:pt x="181" y="141"/>
                    </a:cubicBezTo>
                    <a:cubicBezTo>
                      <a:pt x="181" y="140"/>
                      <a:pt x="182" y="136"/>
                      <a:pt x="187" y="131"/>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33"/>
              <p:cNvSpPr>
                <a:spLocks noEditPoints="1"/>
              </p:cNvSpPr>
              <p:nvPr/>
            </p:nvSpPr>
            <p:spPr bwMode="auto">
              <a:xfrm>
                <a:off x="-450889" y="2301615"/>
                <a:ext cx="1738646" cy="2078103"/>
              </a:xfrm>
              <a:custGeom>
                <a:avLst/>
                <a:gdLst>
                  <a:gd name="T0" fmla="*/ 830 w 913"/>
                  <a:gd name="T1" fmla="*/ 542 h 1163"/>
                  <a:gd name="T2" fmla="*/ 772 w 913"/>
                  <a:gd name="T3" fmla="*/ 541 h 1163"/>
                  <a:gd name="T4" fmla="*/ 727 w 913"/>
                  <a:gd name="T5" fmla="*/ 580 h 1163"/>
                  <a:gd name="T6" fmla="*/ 727 w 913"/>
                  <a:gd name="T7" fmla="*/ 485 h 1163"/>
                  <a:gd name="T8" fmla="*/ 663 w 913"/>
                  <a:gd name="T9" fmla="*/ 422 h 1163"/>
                  <a:gd name="T10" fmla="*/ 694 w 913"/>
                  <a:gd name="T11" fmla="*/ 408 h 1163"/>
                  <a:gd name="T12" fmla="*/ 653 w 913"/>
                  <a:gd name="T13" fmla="*/ 315 h 1163"/>
                  <a:gd name="T14" fmla="*/ 611 w 913"/>
                  <a:gd name="T15" fmla="*/ 258 h 1163"/>
                  <a:gd name="T16" fmla="*/ 537 w 913"/>
                  <a:gd name="T17" fmla="*/ 230 h 1163"/>
                  <a:gd name="T18" fmla="*/ 498 w 913"/>
                  <a:gd name="T19" fmla="*/ 135 h 1163"/>
                  <a:gd name="T20" fmla="*/ 486 w 913"/>
                  <a:gd name="T21" fmla="*/ 74 h 1163"/>
                  <a:gd name="T22" fmla="*/ 444 w 913"/>
                  <a:gd name="T23" fmla="*/ 18 h 1163"/>
                  <a:gd name="T24" fmla="*/ 409 w 913"/>
                  <a:gd name="T25" fmla="*/ 56 h 1163"/>
                  <a:gd name="T26" fmla="*/ 331 w 913"/>
                  <a:gd name="T27" fmla="*/ 155 h 1163"/>
                  <a:gd name="T28" fmla="*/ 282 w 913"/>
                  <a:gd name="T29" fmla="*/ 191 h 1163"/>
                  <a:gd name="T30" fmla="*/ 255 w 913"/>
                  <a:gd name="T31" fmla="*/ 265 h 1163"/>
                  <a:gd name="T32" fmla="*/ 298 w 913"/>
                  <a:gd name="T33" fmla="*/ 329 h 1163"/>
                  <a:gd name="T34" fmla="*/ 336 w 913"/>
                  <a:gd name="T35" fmla="*/ 336 h 1163"/>
                  <a:gd name="T36" fmla="*/ 337 w 913"/>
                  <a:gd name="T37" fmla="*/ 374 h 1163"/>
                  <a:gd name="T38" fmla="*/ 329 w 913"/>
                  <a:gd name="T39" fmla="*/ 432 h 1163"/>
                  <a:gd name="T40" fmla="*/ 327 w 913"/>
                  <a:gd name="T41" fmla="*/ 474 h 1163"/>
                  <a:gd name="T42" fmla="*/ 332 w 913"/>
                  <a:gd name="T43" fmla="*/ 512 h 1163"/>
                  <a:gd name="T44" fmla="*/ 344 w 913"/>
                  <a:gd name="T45" fmla="*/ 571 h 1163"/>
                  <a:gd name="T46" fmla="*/ 325 w 913"/>
                  <a:gd name="T47" fmla="*/ 649 h 1163"/>
                  <a:gd name="T48" fmla="*/ 329 w 913"/>
                  <a:gd name="T49" fmla="*/ 743 h 1163"/>
                  <a:gd name="T50" fmla="*/ 396 w 913"/>
                  <a:gd name="T51" fmla="*/ 819 h 1163"/>
                  <a:gd name="T52" fmla="*/ 350 w 913"/>
                  <a:gd name="T53" fmla="*/ 875 h 1163"/>
                  <a:gd name="T54" fmla="*/ 327 w 913"/>
                  <a:gd name="T55" fmla="*/ 912 h 1163"/>
                  <a:gd name="T56" fmla="*/ 261 w 913"/>
                  <a:gd name="T57" fmla="*/ 908 h 1163"/>
                  <a:gd name="T58" fmla="*/ 202 w 913"/>
                  <a:gd name="T59" fmla="*/ 913 h 1163"/>
                  <a:gd name="T60" fmla="*/ 151 w 913"/>
                  <a:gd name="T61" fmla="*/ 960 h 1163"/>
                  <a:gd name="T62" fmla="*/ 129 w 913"/>
                  <a:gd name="T63" fmla="*/ 1018 h 1163"/>
                  <a:gd name="T64" fmla="*/ 91 w 913"/>
                  <a:gd name="T65" fmla="*/ 1056 h 1163"/>
                  <a:gd name="T66" fmla="*/ 42 w 913"/>
                  <a:gd name="T67" fmla="*/ 1109 h 1163"/>
                  <a:gd name="T68" fmla="*/ 16 w 913"/>
                  <a:gd name="T69" fmla="*/ 1148 h 1163"/>
                  <a:gd name="T70" fmla="*/ 60 w 913"/>
                  <a:gd name="T71" fmla="*/ 1147 h 1163"/>
                  <a:gd name="T72" fmla="*/ 86 w 913"/>
                  <a:gd name="T73" fmla="*/ 1133 h 1163"/>
                  <a:gd name="T74" fmla="*/ 127 w 913"/>
                  <a:gd name="T75" fmla="*/ 1103 h 1163"/>
                  <a:gd name="T76" fmla="*/ 174 w 913"/>
                  <a:gd name="T77" fmla="*/ 1086 h 1163"/>
                  <a:gd name="T78" fmla="*/ 238 w 913"/>
                  <a:gd name="T79" fmla="*/ 1102 h 1163"/>
                  <a:gd name="T80" fmla="*/ 282 w 913"/>
                  <a:gd name="T81" fmla="*/ 1069 h 1163"/>
                  <a:gd name="T82" fmla="*/ 307 w 913"/>
                  <a:gd name="T83" fmla="*/ 1029 h 1163"/>
                  <a:gd name="T84" fmla="*/ 386 w 913"/>
                  <a:gd name="T85" fmla="*/ 1015 h 1163"/>
                  <a:gd name="T86" fmla="*/ 444 w 913"/>
                  <a:gd name="T87" fmla="*/ 1027 h 1163"/>
                  <a:gd name="T88" fmla="*/ 473 w 913"/>
                  <a:gd name="T89" fmla="*/ 1010 h 1163"/>
                  <a:gd name="T90" fmla="*/ 511 w 913"/>
                  <a:gd name="T91" fmla="*/ 1002 h 1163"/>
                  <a:gd name="T92" fmla="*/ 564 w 913"/>
                  <a:gd name="T93" fmla="*/ 1034 h 1163"/>
                  <a:gd name="T94" fmla="*/ 558 w 913"/>
                  <a:gd name="T95" fmla="*/ 988 h 1163"/>
                  <a:gd name="T96" fmla="*/ 544 w 913"/>
                  <a:gd name="T97" fmla="*/ 994 h 1163"/>
                  <a:gd name="T98" fmla="*/ 585 w 913"/>
                  <a:gd name="T99" fmla="*/ 990 h 1163"/>
                  <a:gd name="T100" fmla="*/ 627 w 913"/>
                  <a:gd name="T101" fmla="*/ 994 h 1163"/>
                  <a:gd name="T102" fmla="*/ 712 w 913"/>
                  <a:gd name="T103" fmla="*/ 979 h 1163"/>
                  <a:gd name="T104" fmla="*/ 810 w 913"/>
                  <a:gd name="T105" fmla="*/ 953 h 1163"/>
                  <a:gd name="T106" fmla="*/ 889 w 913"/>
                  <a:gd name="T107" fmla="*/ 860 h 1163"/>
                  <a:gd name="T108" fmla="*/ 842 w 913"/>
                  <a:gd name="T109" fmla="*/ 852 h 1163"/>
                  <a:gd name="T110" fmla="*/ 800 w 913"/>
                  <a:gd name="T111" fmla="*/ 829 h 1163"/>
                  <a:gd name="T112" fmla="*/ 797 w 913"/>
                  <a:gd name="T113" fmla="*/ 789 h 1163"/>
                  <a:gd name="T114" fmla="*/ 864 w 913"/>
                  <a:gd name="T115" fmla="*/ 742 h 1163"/>
                  <a:gd name="T116" fmla="*/ 907 w 913"/>
                  <a:gd name="T117" fmla="*/ 654 h 1163"/>
                  <a:gd name="T118" fmla="*/ 791 w 913"/>
                  <a:gd name="T119" fmla="*/ 848 h 1163"/>
                  <a:gd name="T120" fmla="*/ 635 w 913"/>
                  <a:gd name="T121" fmla="*/ 407 h 1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13" h="1163">
                    <a:moveTo>
                      <a:pt x="912" y="625"/>
                    </a:moveTo>
                    <a:cubicBezTo>
                      <a:pt x="912" y="624"/>
                      <a:pt x="911" y="623"/>
                      <a:pt x="911" y="622"/>
                    </a:cubicBezTo>
                    <a:cubicBezTo>
                      <a:pt x="910" y="621"/>
                      <a:pt x="910" y="620"/>
                      <a:pt x="909" y="619"/>
                    </a:cubicBezTo>
                    <a:cubicBezTo>
                      <a:pt x="909" y="617"/>
                      <a:pt x="909" y="614"/>
                      <a:pt x="909" y="611"/>
                    </a:cubicBezTo>
                    <a:cubicBezTo>
                      <a:pt x="909" y="609"/>
                      <a:pt x="909" y="607"/>
                      <a:pt x="909" y="605"/>
                    </a:cubicBezTo>
                    <a:cubicBezTo>
                      <a:pt x="908" y="601"/>
                      <a:pt x="906" y="598"/>
                      <a:pt x="905" y="594"/>
                    </a:cubicBezTo>
                    <a:cubicBezTo>
                      <a:pt x="904" y="593"/>
                      <a:pt x="903" y="592"/>
                      <a:pt x="903" y="591"/>
                    </a:cubicBezTo>
                    <a:cubicBezTo>
                      <a:pt x="901" y="587"/>
                      <a:pt x="898" y="583"/>
                      <a:pt x="895" y="578"/>
                    </a:cubicBezTo>
                    <a:cubicBezTo>
                      <a:pt x="894" y="578"/>
                      <a:pt x="894" y="577"/>
                      <a:pt x="893" y="576"/>
                    </a:cubicBezTo>
                    <a:cubicBezTo>
                      <a:pt x="891" y="573"/>
                      <a:pt x="888" y="569"/>
                      <a:pt x="883" y="566"/>
                    </a:cubicBezTo>
                    <a:cubicBezTo>
                      <a:pt x="880" y="564"/>
                      <a:pt x="875" y="561"/>
                      <a:pt x="870" y="558"/>
                    </a:cubicBezTo>
                    <a:cubicBezTo>
                      <a:pt x="865" y="554"/>
                      <a:pt x="860" y="551"/>
                      <a:pt x="855" y="548"/>
                    </a:cubicBezTo>
                    <a:cubicBezTo>
                      <a:pt x="853" y="546"/>
                      <a:pt x="850" y="545"/>
                      <a:pt x="846" y="544"/>
                    </a:cubicBezTo>
                    <a:cubicBezTo>
                      <a:pt x="844" y="544"/>
                      <a:pt x="842" y="544"/>
                      <a:pt x="840" y="543"/>
                    </a:cubicBezTo>
                    <a:cubicBezTo>
                      <a:pt x="838" y="543"/>
                      <a:pt x="836" y="543"/>
                      <a:pt x="834" y="543"/>
                    </a:cubicBezTo>
                    <a:cubicBezTo>
                      <a:pt x="833" y="543"/>
                      <a:pt x="831" y="542"/>
                      <a:pt x="830" y="542"/>
                    </a:cubicBezTo>
                    <a:cubicBezTo>
                      <a:pt x="829" y="542"/>
                      <a:pt x="828" y="542"/>
                      <a:pt x="827" y="543"/>
                    </a:cubicBezTo>
                    <a:cubicBezTo>
                      <a:pt x="826" y="543"/>
                      <a:pt x="825" y="543"/>
                      <a:pt x="824" y="543"/>
                    </a:cubicBezTo>
                    <a:cubicBezTo>
                      <a:pt x="822" y="543"/>
                      <a:pt x="821" y="542"/>
                      <a:pt x="820" y="542"/>
                    </a:cubicBezTo>
                    <a:cubicBezTo>
                      <a:pt x="819" y="542"/>
                      <a:pt x="818" y="542"/>
                      <a:pt x="817" y="541"/>
                    </a:cubicBezTo>
                    <a:cubicBezTo>
                      <a:pt x="815" y="541"/>
                      <a:pt x="813" y="540"/>
                      <a:pt x="812" y="540"/>
                    </a:cubicBezTo>
                    <a:cubicBezTo>
                      <a:pt x="810" y="540"/>
                      <a:pt x="809" y="540"/>
                      <a:pt x="807" y="541"/>
                    </a:cubicBezTo>
                    <a:cubicBezTo>
                      <a:pt x="807" y="541"/>
                      <a:pt x="806" y="542"/>
                      <a:pt x="805" y="542"/>
                    </a:cubicBezTo>
                    <a:cubicBezTo>
                      <a:pt x="804" y="543"/>
                      <a:pt x="803" y="543"/>
                      <a:pt x="802" y="543"/>
                    </a:cubicBezTo>
                    <a:cubicBezTo>
                      <a:pt x="801" y="543"/>
                      <a:pt x="800" y="543"/>
                      <a:pt x="799" y="542"/>
                    </a:cubicBezTo>
                    <a:cubicBezTo>
                      <a:pt x="798" y="542"/>
                      <a:pt x="797" y="542"/>
                      <a:pt x="796" y="542"/>
                    </a:cubicBezTo>
                    <a:cubicBezTo>
                      <a:pt x="795" y="541"/>
                      <a:pt x="793" y="541"/>
                      <a:pt x="792" y="541"/>
                    </a:cubicBezTo>
                    <a:cubicBezTo>
                      <a:pt x="790" y="541"/>
                      <a:pt x="788" y="541"/>
                      <a:pt x="786" y="542"/>
                    </a:cubicBezTo>
                    <a:cubicBezTo>
                      <a:pt x="785" y="542"/>
                      <a:pt x="783" y="542"/>
                      <a:pt x="782" y="542"/>
                    </a:cubicBezTo>
                    <a:cubicBezTo>
                      <a:pt x="781" y="542"/>
                      <a:pt x="781" y="542"/>
                      <a:pt x="780" y="542"/>
                    </a:cubicBezTo>
                    <a:cubicBezTo>
                      <a:pt x="779" y="542"/>
                      <a:pt x="778" y="542"/>
                      <a:pt x="777" y="542"/>
                    </a:cubicBezTo>
                    <a:cubicBezTo>
                      <a:pt x="776" y="541"/>
                      <a:pt x="774" y="541"/>
                      <a:pt x="772" y="541"/>
                    </a:cubicBezTo>
                    <a:cubicBezTo>
                      <a:pt x="770" y="541"/>
                      <a:pt x="768" y="541"/>
                      <a:pt x="766" y="542"/>
                    </a:cubicBezTo>
                    <a:cubicBezTo>
                      <a:pt x="765" y="543"/>
                      <a:pt x="763" y="543"/>
                      <a:pt x="762" y="543"/>
                    </a:cubicBezTo>
                    <a:cubicBezTo>
                      <a:pt x="758" y="543"/>
                      <a:pt x="755" y="543"/>
                      <a:pt x="752" y="545"/>
                    </a:cubicBezTo>
                    <a:cubicBezTo>
                      <a:pt x="750" y="548"/>
                      <a:pt x="749" y="551"/>
                      <a:pt x="748" y="554"/>
                    </a:cubicBezTo>
                    <a:cubicBezTo>
                      <a:pt x="748" y="556"/>
                      <a:pt x="748" y="557"/>
                      <a:pt x="747" y="558"/>
                    </a:cubicBezTo>
                    <a:cubicBezTo>
                      <a:pt x="747" y="559"/>
                      <a:pt x="746" y="561"/>
                      <a:pt x="745" y="562"/>
                    </a:cubicBezTo>
                    <a:cubicBezTo>
                      <a:pt x="744" y="565"/>
                      <a:pt x="743" y="567"/>
                      <a:pt x="742" y="569"/>
                    </a:cubicBezTo>
                    <a:cubicBezTo>
                      <a:pt x="741" y="570"/>
                      <a:pt x="741" y="570"/>
                      <a:pt x="741" y="570"/>
                    </a:cubicBezTo>
                    <a:cubicBezTo>
                      <a:pt x="741" y="572"/>
                      <a:pt x="740" y="574"/>
                      <a:pt x="739" y="576"/>
                    </a:cubicBezTo>
                    <a:cubicBezTo>
                      <a:pt x="739" y="577"/>
                      <a:pt x="739" y="577"/>
                      <a:pt x="739" y="578"/>
                    </a:cubicBezTo>
                    <a:cubicBezTo>
                      <a:pt x="738" y="579"/>
                      <a:pt x="738" y="581"/>
                      <a:pt x="738" y="581"/>
                    </a:cubicBezTo>
                    <a:cubicBezTo>
                      <a:pt x="738" y="581"/>
                      <a:pt x="737" y="581"/>
                      <a:pt x="737" y="581"/>
                    </a:cubicBezTo>
                    <a:cubicBezTo>
                      <a:pt x="736" y="581"/>
                      <a:pt x="736" y="581"/>
                      <a:pt x="736" y="581"/>
                    </a:cubicBezTo>
                    <a:cubicBezTo>
                      <a:pt x="734" y="580"/>
                      <a:pt x="732" y="579"/>
                      <a:pt x="730" y="579"/>
                    </a:cubicBezTo>
                    <a:cubicBezTo>
                      <a:pt x="730" y="579"/>
                      <a:pt x="729" y="579"/>
                      <a:pt x="729" y="580"/>
                    </a:cubicBezTo>
                    <a:cubicBezTo>
                      <a:pt x="728" y="580"/>
                      <a:pt x="727" y="580"/>
                      <a:pt x="727" y="580"/>
                    </a:cubicBezTo>
                    <a:cubicBezTo>
                      <a:pt x="726" y="580"/>
                      <a:pt x="725" y="581"/>
                      <a:pt x="725" y="581"/>
                    </a:cubicBezTo>
                    <a:cubicBezTo>
                      <a:pt x="725" y="581"/>
                      <a:pt x="725" y="581"/>
                      <a:pt x="725" y="581"/>
                    </a:cubicBezTo>
                    <a:cubicBezTo>
                      <a:pt x="723" y="580"/>
                      <a:pt x="721" y="579"/>
                      <a:pt x="719" y="576"/>
                    </a:cubicBezTo>
                    <a:cubicBezTo>
                      <a:pt x="719" y="576"/>
                      <a:pt x="719" y="576"/>
                      <a:pt x="719" y="576"/>
                    </a:cubicBezTo>
                    <a:cubicBezTo>
                      <a:pt x="715" y="571"/>
                      <a:pt x="712" y="566"/>
                      <a:pt x="705" y="564"/>
                    </a:cubicBezTo>
                    <a:cubicBezTo>
                      <a:pt x="703" y="564"/>
                      <a:pt x="703" y="564"/>
                      <a:pt x="703" y="564"/>
                    </a:cubicBezTo>
                    <a:cubicBezTo>
                      <a:pt x="702" y="563"/>
                      <a:pt x="699" y="563"/>
                      <a:pt x="699" y="562"/>
                    </a:cubicBezTo>
                    <a:cubicBezTo>
                      <a:pt x="699" y="562"/>
                      <a:pt x="699" y="561"/>
                      <a:pt x="700" y="561"/>
                    </a:cubicBezTo>
                    <a:cubicBezTo>
                      <a:pt x="701" y="559"/>
                      <a:pt x="703" y="558"/>
                      <a:pt x="704" y="556"/>
                    </a:cubicBezTo>
                    <a:cubicBezTo>
                      <a:pt x="708" y="551"/>
                      <a:pt x="713" y="546"/>
                      <a:pt x="717" y="541"/>
                    </a:cubicBezTo>
                    <a:cubicBezTo>
                      <a:pt x="718" y="540"/>
                      <a:pt x="718" y="539"/>
                      <a:pt x="719" y="538"/>
                    </a:cubicBezTo>
                    <a:cubicBezTo>
                      <a:pt x="720" y="536"/>
                      <a:pt x="721" y="534"/>
                      <a:pt x="723" y="533"/>
                    </a:cubicBezTo>
                    <a:cubicBezTo>
                      <a:pt x="728" y="530"/>
                      <a:pt x="732" y="526"/>
                      <a:pt x="734" y="518"/>
                    </a:cubicBezTo>
                    <a:cubicBezTo>
                      <a:pt x="735" y="512"/>
                      <a:pt x="735" y="506"/>
                      <a:pt x="733" y="500"/>
                    </a:cubicBezTo>
                    <a:cubicBezTo>
                      <a:pt x="732" y="497"/>
                      <a:pt x="730" y="492"/>
                      <a:pt x="729" y="489"/>
                    </a:cubicBezTo>
                    <a:cubicBezTo>
                      <a:pt x="728" y="488"/>
                      <a:pt x="727" y="486"/>
                      <a:pt x="727" y="485"/>
                    </a:cubicBezTo>
                    <a:cubicBezTo>
                      <a:pt x="725" y="482"/>
                      <a:pt x="723" y="479"/>
                      <a:pt x="723" y="475"/>
                    </a:cubicBezTo>
                    <a:cubicBezTo>
                      <a:pt x="722" y="472"/>
                      <a:pt x="720" y="469"/>
                      <a:pt x="718" y="467"/>
                    </a:cubicBezTo>
                    <a:cubicBezTo>
                      <a:pt x="718" y="467"/>
                      <a:pt x="717" y="466"/>
                      <a:pt x="717" y="465"/>
                    </a:cubicBezTo>
                    <a:cubicBezTo>
                      <a:pt x="715" y="463"/>
                      <a:pt x="714" y="461"/>
                      <a:pt x="712" y="458"/>
                    </a:cubicBezTo>
                    <a:cubicBezTo>
                      <a:pt x="711" y="457"/>
                      <a:pt x="710" y="455"/>
                      <a:pt x="709" y="453"/>
                    </a:cubicBezTo>
                    <a:cubicBezTo>
                      <a:pt x="707" y="451"/>
                      <a:pt x="706" y="450"/>
                      <a:pt x="704" y="448"/>
                    </a:cubicBezTo>
                    <a:cubicBezTo>
                      <a:pt x="704" y="448"/>
                      <a:pt x="704" y="448"/>
                      <a:pt x="704" y="448"/>
                    </a:cubicBezTo>
                    <a:cubicBezTo>
                      <a:pt x="703" y="447"/>
                      <a:pt x="703" y="447"/>
                      <a:pt x="702" y="446"/>
                    </a:cubicBezTo>
                    <a:cubicBezTo>
                      <a:pt x="701" y="445"/>
                      <a:pt x="700" y="443"/>
                      <a:pt x="698" y="442"/>
                    </a:cubicBezTo>
                    <a:cubicBezTo>
                      <a:pt x="696" y="441"/>
                      <a:pt x="695" y="441"/>
                      <a:pt x="693" y="441"/>
                    </a:cubicBezTo>
                    <a:cubicBezTo>
                      <a:pt x="692" y="441"/>
                      <a:pt x="691" y="441"/>
                      <a:pt x="691" y="441"/>
                    </a:cubicBezTo>
                    <a:cubicBezTo>
                      <a:pt x="690" y="441"/>
                      <a:pt x="689" y="440"/>
                      <a:pt x="688" y="439"/>
                    </a:cubicBezTo>
                    <a:cubicBezTo>
                      <a:pt x="688" y="439"/>
                      <a:pt x="687" y="438"/>
                      <a:pt x="686" y="438"/>
                    </a:cubicBezTo>
                    <a:cubicBezTo>
                      <a:pt x="685" y="437"/>
                      <a:pt x="684" y="436"/>
                      <a:pt x="683" y="435"/>
                    </a:cubicBezTo>
                    <a:cubicBezTo>
                      <a:pt x="681" y="433"/>
                      <a:pt x="678" y="431"/>
                      <a:pt x="675" y="430"/>
                    </a:cubicBezTo>
                    <a:cubicBezTo>
                      <a:pt x="669" y="428"/>
                      <a:pt x="665" y="425"/>
                      <a:pt x="663" y="422"/>
                    </a:cubicBezTo>
                    <a:cubicBezTo>
                      <a:pt x="662" y="421"/>
                      <a:pt x="662" y="420"/>
                      <a:pt x="661" y="419"/>
                    </a:cubicBezTo>
                    <a:cubicBezTo>
                      <a:pt x="658" y="415"/>
                      <a:pt x="655" y="410"/>
                      <a:pt x="650" y="407"/>
                    </a:cubicBezTo>
                    <a:cubicBezTo>
                      <a:pt x="648" y="406"/>
                      <a:pt x="646" y="405"/>
                      <a:pt x="643" y="405"/>
                    </a:cubicBezTo>
                    <a:cubicBezTo>
                      <a:pt x="643" y="405"/>
                      <a:pt x="643" y="405"/>
                      <a:pt x="643" y="405"/>
                    </a:cubicBezTo>
                    <a:cubicBezTo>
                      <a:pt x="644" y="405"/>
                      <a:pt x="646" y="405"/>
                      <a:pt x="647" y="405"/>
                    </a:cubicBezTo>
                    <a:cubicBezTo>
                      <a:pt x="651" y="405"/>
                      <a:pt x="654" y="406"/>
                      <a:pt x="656" y="408"/>
                    </a:cubicBezTo>
                    <a:cubicBezTo>
                      <a:pt x="658" y="409"/>
                      <a:pt x="659" y="411"/>
                      <a:pt x="660" y="413"/>
                    </a:cubicBezTo>
                    <a:cubicBezTo>
                      <a:pt x="662" y="416"/>
                      <a:pt x="664" y="419"/>
                      <a:pt x="667" y="421"/>
                    </a:cubicBezTo>
                    <a:cubicBezTo>
                      <a:pt x="671" y="423"/>
                      <a:pt x="675" y="423"/>
                      <a:pt x="678" y="423"/>
                    </a:cubicBezTo>
                    <a:cubicBezTo>
                      <a:pt x="680" y="423"/>
                      <a:pt x="681" y="423"/>
                      <a:pt x="683" y="423"/>
                    </a:cubicBezTo>
                    <a:cubicBezTo>
                      <a:pt x="684" y="423"/>
                      <a:pt x="685" y="423"/>
                      <a:pt x="686" y="423"/>
                    </a:cubicBezTo>
                    <a:cubicBezTo>
                      <a:pt x="687" y="423"/>
                      <a:pt x="687" y="423"/>
                      <a:pt x="688" y="423"/>
                    </a:cubicBezTo>
                    <a:cubicBezTo>
                      <a:pt x="689" y="423"/>
                      <a:pt x="691" y="423"/>
                      <a:pt x="693" y="423"/>
                    </a:cubicBezTo>
                    <a:cubicBezTo>
                      <a:pt x="696" y="423"/>
                      <a:pt x="700" y="423"/>
                      <a:pt x="702" y="420"/>
                    </a:cubicBezTo>
                    <a:cubicBezTo>
                      <a:pt x="702" y="419"/>
                      <a:pt x="703" y="418"/>
                      <a:pt x="702" y="415"/>
                    </a:cubicBezTo>
                    <a:cubicBezTo>
                      <a:pt x="700" y="412"/>
                      <a:pt x="697" y="410"/>
                      <a:pt x="694" y="408"/>
                    </a:cubicBezTo>
                    <a:cubicBezTo>
                      <a:pt x="693" y="407"/>
                      <a:pt x="693" y="407"/>
                      <a:pt x="693" y="407"/>
                    </a:cubicBezTo>
                    <a:cubicBezTo>
                      <a:pt x="691" y="405"/>
                      <a:pt x="690" y="403"/>
                      <a:pt x="688" y="400"/>
                    </a:cubicBezTo>
                    <a:cubicBezTo>
                      <a:pt x="686" y="397"/>
                      <a:pt x="684" y="394"/>
                      <a:pt x="681" y="392"/>
                    </a:cubicBezTo>
                    <a:cubicBezTo>
                      <a:pt x="681" y="391"/>
                      <a:pt x="681" y="391"/>
                      <a:pt x="681" y="391"/>
                    </a:cubicBezTo>
                    <a:cubicBezTo>
                      <a:pt x="676" y="386"/>
                      <a:pt x="671" y="380"/>
                      <a:pt x="667" y="374"/>
                    </a:cubicBezTo>
                    <a:cubicBezTo>
                      <a:pt x="666" y="372"/>
                      <a:pt x="665" y="371"/>
                      <a:pt x="664" y="369"/>
                    </a:cubicBezTo>
                    <a:cubicBezTo>
                      <a:pt x="661" y="366"/>
                      <a:pt x="659" y="362"/>
                      <a:pt x="657" y="359"/>
                    </a:cubicBezTo>
                    <a:cubicBezTo>
                      <a:pt x="656" y="357"/>
                      <a:pt x="656" y="355"/>
                      <a:pt x="656" y="352"/>
                    </a:cubicBezTo>
                    <a:cubicBezTo>
                      <a:pt x="656" y="351"/>
                      <a:pt x="656" y="351"/>
                      <a:pt x="656" y="351"/>
                    </a:cubicBezTo>
                    <a:cubicBezTo>
                      <a:pt x="656" y="347"/>
                      <a:pt x="656" y="337"/>
                      <a:pt x="664" y="334"/>
                    </a:cubicBezTo>
                    <a:cubicBezTo>
                      <a:pt x="664" y="333"/>
                      <a:pt x="664" y="333"/>
                      <a:pt x="664" y="333"/>
                    </a:cubicBezTo>
                    <a:cubicBezTo>
                      <a:pt x="667" y="333"/>
                      <a:pt x="670" y="331"/>
                      <a:pt x="670" y="328"/>
                    </a:cubicBezTo>
                    <a:cubicBezTo>
                      <a:pt x="671" y="324"/>
                      <a:pt x="666" y="323"/>
                      <a:pt x="663" y="323"/>
                    </a:cubicBezTo>
                    <a:cubicBezTo>
                      <a:pt x="663" y="323"/>
                      <a:pt x="663" y="323"/>
                      <a:pt x="662" y="323"/>
                    </a:cubicBezTo>
                    <a:cubicBezTo>
                      <a:pt x="661" y="322"/>
                      <a:pt x="659" y="321"/>
                      <a:pt x="657" y="318"/>
                    </a:cubicBezTo>
                    <a:cubicBezTo>
                      <a:pt x="656" y="317"/>
                      <a:pt x="655" y="316"/>
                      <a:pt x="653" y="315"/>
                    </a:cubicBezTo>
                    <a:cubicBezTo>
                      <a:pt x="652" y="315"/>
                      <a:pt x="652" y="315"/>
                      <a:pt x="652" y="314"/>
                    </a:cubicBezTo>
                    <a:cubicBezTo>
                      <a:pt x="651" y="314"/>
                      <a:pt x="650" y="314"/>
                      <a:pt x="650" y="313"/>
                    </a:cubicBezTo>
                    <a:cubicBezTo>
                      <a:pt x="650" y="313"/>
                      <a:pt x="650" y="312"/>
                      <a:pt x="650" y="312"/>
                    </a:cubicBezTo>
                    <a:cubicBezTo>
                      <a:pt x="649" y="311"/>
                      <a:pt x="649" y="310"/>
                      <a:pt x="649" y="309"/>
                    </a:cubicBezTo>
                    <a:cubicBezTo>
                      <a:pt x="648" y="307"/>
                      <a:pt x="647" y="306"/>
                      <a:pt x="646" y="305"/>
                    </a:cubicBezTo>
                    <a:cubicBezTo>
                      <a:pt x="644" y="303"/>
                      <a:pt x="642" y="302"/>
                      <a:pt x="640" y="302"/>
                    </a:cubicBezTo>
                    <a:cubicBezTo>
                      <a:pt x="640" y="301"/>
                      <a:pt x="639" y="301"/>
                      <a:pt x="639" y="301"/>
                    </a:cubicBezTo>
                    <a:cubicBezTo>
                      <a:pt x="638" y="301"/>
                      <a:pt x="638" y="302"/>
                      <a:pt x="637" y="302"/>
                    </a:cubicBezTo>
                    <a:cubicBezTo>
                      <a:pt x="637" y="302"/>
                      <a:pt x="636" y="302"/>
                      <a:pt x="636" y="302"/>
                    </a:cubicBezTo>
                    <a:cubicBezTo>
                      <a:pt x="636" y="302"/>
                      <a:pt x="636" y="302"/>
                      <a:pt x="636" y="302"/>
                    </a:cubicBezTo>
                    <a:cubicBezTo>
                      <a:pt x="636" y="302"/>
                      <a:pt x="635" y="301"/>
                      <a:pt x="635" y="301"/>
                    </a:cubicBezTo>
                    <a:cubicBezTo>
                      <a:pt x="635" y="300"/>
                      <a:pt x="635" y="299"/>
                      <a:pt x="634" y="298"/>
                    </a:cubicBezTo>
                    <a:cubicBezTo>
                      <a:pt x="631" y="293"/>
                      <a:pt x="628" y="288"/>
                      <a:pt x="624" y="282"/>
                    </a:cubicBezTo>
                    <a:cubicBezTo>
                      <a:pt x="622" y="278"/>
                      <a:pt x="619" y="274"/>
                      <a:pt x="617" y="271"/>
                    </a:cubicBezTo>
                    <a:cubicBezTo>
                      <a:pt x="617" y="270"/>
                      <a:pt x="616" y="268"/>
                      <a:pt x="616" y="267"/>
                    </a:cubicBezTo>
                    <a:cubicBezTo>
                      <a:pt x="614" y="264"/>
                      <a:pt x="613" y="260"/>
                      <a:pt x="611" y="258"/>
                    </a:cubicBezTo>
                    <a:cubicBezTo>
                      <a:pt x="610" y="257"/>
                      <a:pt x="609" y="257"/>
                      <a:pt x="608" y="256"/>
                    </a:cubicBezTo>
                    <a:cubicBezTo>
                      <a:pt x="607" y="255"/>
                      <a:pt x="606" y="255"/>
                      <a:pt x="605" y="254"/>
                    </a:cubicBezTo>
                    <a:cubicBezTo>
                      <a:pt x="603" y="252"/>
                      <a:pt x="601" y="251"/>
                      <a:pt x="599" y="249"/>
                    </a:cubicBezTo>
                    <a:cubicBezTo>
                      <a:pt x="598" y="249"/>
                      <a:pt x="597" y="249"/>
                      <a:pt x="597" y="248"/>
                    </a:cubicBezTo>
                    <a:cubicBezTo>
                      <a:pt x="595" y="248"/>
                      <a:pt x="593" y="247"/>
                      <a:pt x="592" y="246"/>
                    </a:cubicBezTo>
                    <a:cubicBezTo>
                      <a:pt x="590" y="243"/>
                      <a:pt x="587" y="243"/>
                      <a:pt x="584" y="243"/>
                    </a:cubicBezTo>
                    <a:cubicBezTo>
                      <a:pt x="584" y="243"/>
                      <a:pt x="583" y="243"/>
                      <a:pt x="582" y="243"/>
                    </a:cubicBezTo>
                    <a:cubicBezTo>
                      <a:pt x="579" y="242"/>
                      <a:pt x="575" y="241"/>
                      <a:pt x="573" y="240"/>
                    </a:cubicBezTo>
                    <a:cubicBezTo>
                      <a:pt x="571" y="240"/>
                      <a:pt x="570" y="239"/>
                      <a:pt x="569" y="239"/>
                    </a:cubicBezTo>
                    <a:cubicBezTo>
                      <a:pt x="566" y="237"/>
                      <a:pt x="563" y="236"/>
                      <a:pt x="560" y="236"/>
                    </a:cubicBezTo>
                    <a:cubicBezTo>
                      <a:pt x="559" y="236"/>
                      <a:pt x="559" y="236"/>
                      <a:pt x="559" y="236"/>
                    </a:cubicBezTo>
                    <a:cubicBezTo>
                      <a:pt x="558" y="236"/>
                      <a:pt x="558" y="236"/>
                      <a:pt x="558" y="236"/>
                    </a:cubicBezTo>
                    <a:cubicBezTo>
                      <a:pt x="557" y="236"/>
                      <a:pt x="557" y="236"/>
                      <a:pt x="556" y="235"/>
                    </a:cubicBezTo>
                    <a:cubicBezTo>
                      <a:pt x="554" y="233"/>
                      <a:pt x="552" y="232"/>
                      <a:pt x="549" y="232"/>
                    </a:cubicBezTo>
                    <a:cubicBezTo>
                      <a:pt x="548" y="232"/>
                      <a:pt x="546" y="232"/>
                      <a:pt x="544" y="231"/>
                    </a:cubicBezTo>
                    <a:cubicBezTo>
                      <a:pt x="542" y="231"/>
                      <a:pt x="539" y="231"/>
                      <a:pt x="537" y="230"/>
                    </a:cubicBezTo>
                    <a:cubicBezTo>
                      <a:pt x="536" y="230"/>
                      <a:pt x="537" y="229"/>
                      <a:pt x="537" y="228"/>
                    </a:cubicBezTo>
                    <a:cubicBezTo>
                      <a:pt x="537" y="226"/>
                      <a:pt x="538" y="225"/>
                      <a:pt x="537" y="223"/>
                    </a:cubicBezTo>
                    <a:cubicBezTo>
                      <a:pt x="537" y="219"/>
                      <a:pt x="534" y="215"/>
                      <a:pt x="531" y="212"/>
                    </a:cubicBezTo>
                    <a:cubicBezTo>
                      <a:pt x="527" y="209"/>
                      <a:pt x="525" y="206"/>
                      <a:pt x="523" y="202"/>
                    </a:cubicBezTo>
                    <a:cubicBezTo>
                      <a:pt x="523" y="201"/>
                      <a:pt x="523" y="200"/>
                      <a:pt x="523" y="199"/>
                    </a:cubicBezTo>
                    <a:cubicBezTo>
                      <a:pt x="522" y="197"/>
                      <a:pt x="522" y="196"/>
                      <a:pt x="522" y="195"/>
                    </a:cubicBezTo>
                    <a:cubicBezTo>
                      <a:pt x="522" y="193"/>
                      <a:pt x="521" y="192"/>
                      <a:pt x="520" y="190"/>
                    </a:cubicBezTo>
                    <a:cubicBezTo>
                      <a:pt x="519" y="189"/>
                      <a:pt x="519" y="189"/>
                      <a:pt x="519" y="188"/>
                    </a:cubicBezTo>
                    <a:cubicBezTo>
                      <a:pt x="516" y="183"/>
                      <a:pt x="515" y="179"/>
                      <a:pt x="515" y="174"/>
                    </a:cubicBezTo>
                    <a:cubicBezTo>
                      <a:pt x="515" y="173"/>
                      <a:pt x="515" y="173"/>
                      <a:pt x="515" y="172"/>
                    </a:cubicBezTo>
                    <a:cubicBezTo>
                      <a:pt x="515" y="170"/>
                      <a:pt x="515" y="167"/>
                      <a:pt x="514" y="165"/>
                    </a:cubicBezTo>
                    <a:cubicBezTo>
                      <a:pt x="513" y="163"/>
                      <a:pt x="511" y="161"/>
                      <a:pt x="510" y="159"/>
                    </a:cubicBezTo>
                    <a:cubicBezTo>
                      <a:pt x="509" y="157"/>
                      <a:pt x="508" y="156"/>
                      <a:pt x="507" y="155"/>
                    </a:cubicBezTo>
                    <a:cubicBezTo>
                      <a:pt x="507" y="154"/>
                      <a:pt x="506" y="152"/>
                      <a:pt x="505" y="151"/>
                    </a:cubicBezTo>
                    <a:cubicBezTo>
                      <a:pt x="503" y="149"/>
                      <a:pt x="502" y="147"/>
                      <a:pt x="501" y="144"/>
                    </a:cubicBezTo>
                    <a:cubicBezTo>
                      <a:pt x="501" y="141"/>
                      <a:pt x="500" y="138"/>
                      <a:pt x="498" y="135"/>
                    </a:cubicBezTo>
                    <a:cubicBezTo>
                      <a:pt x="497" y="132"/>
                      <a:pt x="496" y="130"/>
                      <a:pt x="496" y="127"/>
                    </a:cubicBezTo>
                    <a:cubicBezTo>
                      <a:pt x="495" y="126"/>
                      <a:pt x="495" y="125"/>
                      <a:pt x="495" y="125"/>
                    </a:cubicBezTo>
                    <a:cubicBezTo>
                      <a:pt x="495" y="123"/>
                      <a:pt x="496" y="122"/>
                      <a:pt x="495" y="120"/>
                    </a:cubicBezTo>
                    <a:cubicBezTo>
                      <a:pt x="495" y="119"/>
                      <a:pt x="494" y="118"/>
                      <a:pt x="494" y="118"/>
                    </a:cubicBezTo>
                    <a:cubicBezTo>
                      <a:pt x="494" y="117"/>
                      <a:pt x="494" y="117"/>
                      <a:pt x="494" y="116"/>
                    </a:cubicBezTo>
                    <a:cubicBezTo>
                      <a:pt x="493" y="116"/>
                      <a:pt x="493" y="115"/>
                      <a:pt x="493" y="115"/>
                    </a:cubicBezTo>
                    <a:cubicBezTo>
                      <a:pt x="493" y="113"/>
                      <a:pt x="492" y="112"/>
                      <a:pt x="491" y="110"/>
                    </a:cubicBezTo>
                    <a:cubicBezTo>
                      <a:pt x="490" y="110"/>
                      <a:pt x="490" y="110"/>
                      <a:pt x="490" y="110"/>
                    </a:cubicBezTo>
                    <a:cubicBezTo>
                      <a:pt x="489" y="108"/>
                      <a:pt x="489" y="108"/>
                      <a:pt x="488" y="106"/>
                    </a:cubicBezTo>
                    <a:cubicBezTo>
                      <a:pt x="488" y="105"/>
                      <a:pt x="488" y="105"/>
                      <a:pt x="489" y="104"/>
                    </a:cubicBezTo>
                    <a:cubicBezTo>
                      <a:pt x="489" y="103"/>
                      <a:pt x="490" y="101"/>
                      <a:pt x="490" y="99"/>
                    </a:cubicBezTo>
                    <a:cubicBezTo>
                      <a:pt x="490" y="97"/>
                      <a:pt x="488" y="95"/>
                      <a:pt x="487" y="93"/>
                    </a:cubicBezTo>
                    <a:cubicBezTo>
                      <a:pt x="487" y="93"/>
                      <a:pt x="486" y="93"/>
                      <a:pt x="486" y="92"/>
                    </a:cubicBezTo>
                    <a:cubicBezTo>
                      <a:pt x="485" y="91"/>
                      <a:pt x="485" y="88"/>
                      <a:pt x="485" y="85"/>
                    </a:cubicBezTo>
                    <a:cubicBezTo>
                      <a:pt x="485" y="84"/>
                      <a:pt x="485" y="82"/>
                      <a:pt x="485" y="80"/>
                    </a:cubicBezTo>
                    <a:cubicBezTo>
                      <a:pt x="485" y="77"/>
                      <a:pt x="485" y="76"/>
                      <a:pt x="486" y="74"/>
                    </a:cubicBezTo>
                    <a:cubicBezTo>
                      <a:pt x="487" y="72"/>
                      <a:pt x="487" y="69"/>
                      <a:pt x="486" y="66"/>
                    </a:cubicBezTo>
                    <a:cubicBezTo>
                      <a:pt x="485" y="63"/>
                      <a:pt x="484" y="61"/>
                      <a:pt x="482" y="59"/>
                    </a:cubicBezTo>
                    <a:cubicBezTo>
                      <a:pt x="482" y="59"/>
                      <a:pt x="481" y="58"/>
                      <a:pt x="481" y="57"/>
                    </a:cubicBezTo>
                    <a:cubicBezTo>
                      <a:pt x="480" y="56"/>
                      <a:pt x="480" y="55"/>
                      <a:pt x="479" y="53"/>
                    </a:cubicBezTo>
                    <a:cubicBezTo>
                      <a:pt x="479" y="52"/>
                      <a:pt x="478" y="50"/>
                      <a:pt x="477" y="48"/>
                    </a:cubicBezTo>
                    <a:cubicBezTo>
                      <a:pt x="477" y="47"/>
                      <a:pt x="476" y="46"/>
                      <a:pt x="475" y="45"/>
                    </a:cubicBezTo>
                    <a:cubicBezTo>
                      <a:pt x="475" y="45"/>
                      <a:pt x="474" y="44"/>
                      <a:pt x="474" y="43"/>
                    </a:cubicBezTo>
                    <a:cubicBezTo>
                      <a:pt x="473" y="43"/>
                      <a:pt x="473" y="43"/>
                      <a:pt x="473" y="43"/>
                    </a:cubicBezTo>
                    <a:cubicBezTo>
                      <a:pt x="472" y="40"/>
                      <a:pt x="471" y="40"/>
                      <a:pt x="468" y="39"/>
                    </a:cubicBezTo>
                    <a:cubicBezTo>
                      <a:pt x="467" y="39"/>
                      <a:pt x="466" y="39"/>
                      <a:pt x="465" y="39"/>
                    </a:cubicBezTo>
                    <a:cubicBezTo>
                      <a:pt x="464" y="39"/>
                      <a:pt x="463" y="39"/>
                      <a:pt x="462" y="39"/>
                    </a:cubicBezTo>
                    <a:cubicBezTo>
                      <a:pt x="462" y="39"/>
                      <a:pt x="462" y="39"/>
                      <a:pt x="462" y="39"/>
                    </a:cubicBezTo>
                    <a:cubicBezTo>
                      <a:pt x="460" y="39"/>
                      <a:pt x="459" y="39"/>
                      <a:pt x="458" y="36"/>
                    </a:cubicBezTo>
                    <a:cubicBezTo>
                      <a:pt x="457" y="35"/>
                      <a:pt x="457" y="35"/>
                      <a:pt x="457" y="35"/>
                    </a:cubicBezTo>
                    <a:cubicBezTo>
                      <a:pt x="454" y="32"/>
                      <a:pt x="452" y="29"/>
                      <a:pt x="450" y="26"/>
                    </a:cubicBezTo>
                    <a:cubicBezTo>
                      <a:pt x="448" y="23"/>
                      <a:pt x="446" y="21"/>
                      <a:pt x="444" y="18"/>
                    </a:cubicBezTo>
                    <a:cubicBezTo>
                      <a:pt x="440" y="14"/>
                      <a:pt x="436" y="10"/>
                      <a:pt x="434" y="6"/>
                    </a:cubicBezTo>
                    <a:cubicBezTo>
                      <a:pt x="434" y="5"/>
                      <a:pt x="433" y="4"/>
                      <a:pt x="433" y="3"/>
                    </a:cubicBezTo>
                    <a:cubicBezTo>
                      <a:pt x="431" y="0"/>
                      <a:pt x="431" y="0"/>
                      <a:pt x="431" y="0"/>
                    </a:cubicBezTo>
                    <a:cubicBezTo>
                      <a:pt x="429" y="2"/>
                      <a:pt x="429" y="2"/>
                      <a:pt x="429" y="2"/>
                    </a:cubicBezTo>
                    <a:cubicBezTo>
                      <a:pt x="428" y="3"/>
                      <a:pt x="427" y="4"/>
                      <a:pt x="426" y="5"/>
                    </a:cubicBezTo>
                    <a:cubicBezTo>
                      <a:pt x="425" y="7"/>
                      <a:pt x="425" y="9"/>
                      <a:pt x="424" y="10"/>
                    </a:cubicBezTo>
                    <a:cubicBezTo>
                      <a:pt x="424" y="12"/>
                      <a:pt x="424" y="14"/>
                      <a:pt x="421" y="16"/>
                    </a:cubicBezTo>
                    <a:cubicBezTo>
                      <a:pt x="420" y="17"/>
                      <a:pt x="420" y="18"/>
                      <a:pt x="419" y="18"/>
                    </a:cubicBezTo>
                    <a:cubicBezTo>
                      <a:pt x="417" y="19"/>
                      <a:pt x="415" y="20"/>
                      <a:pt x="414" y="23"/>
                    </a:cubicBezTo>
                    <a:cubicBezTo>
                      <a:pt x="413" y="24"/>
                      <a:pt x="413" y="25"/>
                      <a:pt x="413" y="27"/>
                    </a:cubicBezTo>
                    <a:cubicBezTo>
                      <a:pt x="412" y="29"/>
                      <a:pt x="411" y="31"/>
                      <a:pt x="410" y="33"/>
                    </a:cubicBezTo>
                    <a:cubicBezTo>
                      <a:pt x="408" y="35"/>
                      <a:pt x="407" y="36"/>
                      <a:pt x="405" y="36"/>
                    </a:cubicBezTo>
                    <a:cubicBezTo>
                      <a:pt x="403" y="37"/>
                      <a:pt x="402" y="37"/>
                      <a:pt x="401" y="38"/>
                    </a:cubicBezTo>
                    <a:cubicBezTo>
                      <a:pt x="401" y="40"/>
                      <a:pt x="401" y="41"/>
                      <a:pt x="402" y="43"/>
                    </a:cubicBezTo>
                    <a:cubicBezTo>
                      <a:pt x="403" y="46"/>
                      <a:pt x="404" y="48"/>
                      <a:pt x="406" y="50"/>
                    </a:cubicBezTo>
                    <a:cubicBezTo>
                      <a:pt x="407" y="52"/>
                      <a:pt x="408" y="54"/>
                      <a:pt x="409" y="56"/>
                    </a:cubicBezTo>
                    <a:cubicBezTo>
                      <a:pt x="410" y="56"/>
                      <a:pt x="410" y="57"/>
                      <a:pt x="411" y="58"/>
                    </a:cubicBezTo>
                    <a:cubicBezTo>
                      <a:pt x="413" y="64"/>
                      <a:pt x="417" y="71"/>
                      <a:pt x="415" y="76"/>
                    </a:cubicBezTo>
                    <a:cubicBezTo>
                      <a:pt x="414" y="78"/>
                      <a:pt x="412" y="79"/>
                      <a:pt x="410" y="80"/>
                    </a:cubicBezTo>
                    <a:cubicBezTo>
                      <a:pt x="409" y="80"/>
                      <a:pt x="408" y="81"/>
                      <a:pt x="407" y="81"/>
                    </a:cubicBezTo>
                    <a:cubicBezTo>
                      <a:pt x="405" y="83"/>
                      <a:pt x="404" y="85"/>
                      <a:pt x="402" y="87"/>
                    </a:cubicBezTo>
                    <a:cubicBezTo>
                      <a:pt x="402" y="88"/>
                      <a:pt x="402" y="88"/>
                      <a:pt x="401" y="89"/>
                    </a:cubicBezTo>
                    <a:cubicBezTo>
                      <a:pt x="399" y="92"/>
                      <a:pt x="397" y="92"/>
                      <a:pt x="394" y="92"/>
                    </a:cubicBezTo>
                    <a:cubicBezTo>
                      <a:pt x="392" y="92"/>
                      <a:pt x="392" y="92"/>
                      <a:pt x="392" y="92"/>
                    </a:cubicBezTo>
                    <a:cubicBezTo>
                      <a:pt x="390" y="92"/>
                      <a:pt x="388" y="92"/>
                      <a:pt x="386" y="93"/>
                    </a:cubicBezTo>
                    <a:cubicBezTo>
                      <a:pt x="381" y="95"/>
                      <a:pt x="375" y="102"/>
                      <a:pt x="372" y="106"/>
                    </a:cubicBezTo>
                    <a:cubicBezTo>
                      <a:pt x="369" y="109"/>
                      <a:pt x="368" y="113"/>
                      <a:pt x="366" y="117"/>
                    </a:cubicBezTo>
                    <a:cubicBezTo>
                      <a:pt x="365" y="119"/>
                      <a:pt x="365" y="122"/>
                      <a:pt x="364" y="124"/>
                    </a:cubicBezTo>
                    <a:cubicBezTo>
                      <a:pt x="360" y="131"/>
                      <a:pt x="357" y="135"/>
                      <a:pt x="351" y="137"/>
                    </a:cubicBezTo>
                    <a:cubicBezTo>
                      <a:pt x="346" y="140"/>
                      <a:pt x="344" y="143"/>
                      <a:pt x="341" y="146"/>
                    </a:cubicBezTo>
                    <a:cubicBezTo>
                      <a:pt x="340" y="148"/>
                      <a:pt x="339" y="149"/>
                      <a:pt x="338" y="151"/>
                    </a:cubicBezTo>
                    <a:cubicBezTo>
                      <a:pt x="336" y="153"/>
                      <a:pt x="334" y="154"/>
                      <a:pt x="331" y="155"/>
                    </a:cubicBezTo>
                    <a:cubicBezTo>
                      <a:pt x="328" y="156"/>
                      <a:pt x="326" y="157"/>
                      <a:pt x="324" y="160"/>
                    </a:cubicBezTo>
                    <a:cubicBezTo>
                      <a:pt x="323" y="162"/>
                      <a:pt x="322" y="164"/>
                      <a:pt x="322" y="165"/>
                    </a:cubicBezTo>
                    <a:cubicBezTo>
                      <a:pt x="321" y="166"/>
                      <a:pt x="321" y="168"/>
                      <a:pt x="321" y="169"/>
                    </a:cubicBezTo>
                    <a:cubicBezTo>
                      <a:pt x="319" y="172"/>
                      <a:pt x="317" y="174"/>
                      <a:pt x="315" y="175"/>
                    </a:cubicBezTo>
                    <a:cubicBezTo>
                      <a:pt x="315" y="175"/>
                      <a:pt x="315" y="175"/>
                      <a:pt x="315" y="175"/>
                    </a:cubicBezTo>
                    <a:cubicBezTo>
                      <a:pt x="315" y="175"/>
                      <a:pt x="315" y="175"/>
                      <a:pt x="315" y="175"/>
                    </a:cubicBezTo>
                    <a:cubicBezTo>
                      <a:pt x="314" y="176"/>
                      <a:pt x="314" y="176"/>
                      <a:pt x="313" y="177"/>
                    </a:cubicBezTo>
                    <a:cubicBezTo>
                      <a:pt x="312" y="177"/>
                      <a:pt x="312" y="177"/>
                      <a:pt x="311" y="177"/>
                    </a:cubicBezTo>
                    <a:cubicBezTo>
                      <a:pt x="310" y="177"/>
                      <a:pt x="308" y="177"/>
                      <a:pt x="307" y="176"/>
                    </a:cubicBezTo>
                    <a:cubicBezTo>
                      <a:pt x="305" y="176"/>
                      <a:pt x="304" y="176"/>
                      <a:pt x="302" y="176"/>
                    </a:cubicBezTo>
                    <a:cubicBezTo>
                      <a:pt x="302" y="176"/>
                      <a:pt x="302" y="176"/>
                      <a:pt x="302" y="176"/>
                    </a:cubicBezTo>
                    <a:cubicBezTo>
                      <a:pt x="295" y="176"/>
                      <a:pt x="294" y="181"/>
                      <a:pt x="294" y="185"/>
                    </a:cubicBezTo>
                    <a:cubicBezTo>
                      <a:pt x="293" y="186"/>
                      <a:pt x="293" y="186"/>
                      <a:pt x="293" y="186"/>
                    </a:cubicBezTo>
                    <a:cubicBezTo>
                      <a:pt x="293" y="186"/>
                      <a:pt x="293" y="186"/>
                      <a:pt x="292" y="185"/>
                    </a:cubicBezTo>
                    <a:cubicBezTo>
                      <a:pt x="291" y="185"/>
                      <a:pt x="290" y="185"/>
                      <a:pt x="289" y="185"/>
                    </a:cubicBezTo>
                    <a:cubicBezTo>
                      <a:pt x="286" y="185"/>
                      <a:pt x="282" y="187"/>
                      <a:pt x="282" y="191"/>
                    </a:cubicBezTo>
                    <a:cubicBezTo>
                      <a:pt x="281" y="192"/>
                      <a:pt x="281" y="193"/>
                      <a:pt x="280" y="194"/>
                    </a:cubicBezTo>
                    <a:cubicBezTo>
                      <a:pt x="280" y="194"/>
                      <a:pt x="279" y="195"/>
                      <a:pt x="279" y="196"/>
                    </a:cubicBezTo>
                    <a:cubicBezTo>
                      <a:pt x="278" y="198"/>
                      <a:pt x="278" y="199"/>
                      <a:pt x="278" y="200"/>
                    </a:cubicBezTo>
                    <a:cubicBezTo>
                      <a:pt x="278" y="201"/>
                      <a:pt x="278" y="202"/>
                      <a:pt x="278" y="202"/>
                    </a:cubicBezTo>
                    <a:cubicBezTo>
                      <a:pt x="277" y="204"/>
                      <a:pt x="277" y="206"/>
                      <a:pt x="277" y="208"/>
                    </a:cubicBezTo>
                    <a:cubicBezTo>
                      <a:pt x="276" y="210"/>
                      <a:pt x="276" y="212"/>
                      <a:pt x="275" y="214"/>
                    </a:cubicBezTo>
                    <a:cubicBezTo>
                      <a:pt x="275" y="217"/>
                      <a:pt x="273" y="219"/>
                      <a:pt x="270" y="221"/>
                    </a:cubicBezTo>
                    <a:cubicBezTo>
                      <a:pt x="267" y="224"/>
                      <a:pt x="266" y="226"/>
                      <a:pt x="264" y="229"/>
                    </a:cubicBezTo>
                    <a:cubicBezTo>
                      <a:pt x="264" y="230"/>
                      <a:pt x="264" y="230"/>
                      <a:pt x="264" y="230"/>
                    </a:cubicBezTo>
                    <a:cubicBezTo>
                      <a:pt x="263" y="233"/>
                      <a:pt x="261" y="235"/>
                      <a:pt x="261" y="238"/>
                    </a:cubicBezTo>
                    <a:cubicBezTo>
                      <a:pt x="261" y="240"/>
                      <a:pt x="261" y="241"/>
                      <a:pt x="261" y="242"/>
                    </a:cubicBezTo>
                    <a:cubicBezTo>
                      <a:pt x="261" y="244"/>
                      <a:pt x="261" y="245"/>
                      <a:pt x="261" y="247"/>
                    </a:cubicBezTo>
                    <a:cubicBezTo>
                      <a:pt x="261" y="248"/>
                      <a:pt x="261" y="249"/>
                      <a:pt x="261" y="251"/>
                    </a:cubicBezTo>
                    <a:cubicBezTo>
                      <a:pt x="260" y="254"/>
                      <a:pt x="260" y="256"/>
                      <a:pt x="258" y="258"/>
                    </a:cubicBezTo>
                    <a:cubicBezTo>
                      <a:pt x="258" y="258"/>
                      <a:pt x="258" y="259"/>
                      <a:pt x="258" y="259"/>
                    </a:cubicBezTo>
                    <a:cubicBezTo>
                      <a:pt x="257" y="260"/>
                      <a:pt x="255" y="262"/>
                      <a:pt x="255" y="265"/>
                    </a:cubicBezTo>
                    <a:cubicBezTo>
                      <a:pt x="256" y="267"/>
                      <a:pt x="258" y="268"/>
                      <a:pt x="259" y="269"/>
                    </a:cubicBezTo>
                    <a:cubicBezTo>
                      <a:pt x="259" y="269"/>
                      <a:pt x="259" y="270"/>
                      <a:pt x="260" y="270"/>
                    </a:cubicBezTo>
                    <a:cubicBezTo>
                      <a:pt x="260" y="270"/>
                      <a:pt x="261" y="271"/>
                      <a:pt x="261" y="272"/>
                    </a:cubicBezTo>
                    <a:cubicBezTo>
                      <a:pt x="261" y="273"/>
                      <a:pt x="262" y="273"/>
                      <a:pt x="262" y="274"/>
                    </a:cubicBezTo>
                    <a:cubicBezTo>
                      <a:pt x="263" y="276"/>
                      <a:pt x="264" y="277"/>
                      <a:pt x="265" y="279"/>
                    </a:cubicBezTo>
                    <a:cubicBezTo>
                      <a:pt x="266" y="280"/>
                      <a:pt x="266" y="280"/>
                      <a:pt x="266" y="280"/>
                    </a:cubicBezTo>
                    <a:cubicBezTo>
                      <a:pt x="267" y="281"/>
                      <a:pt x="268" y="283"/>
                      <a:pt x="270" y="284"/>
                    </a:cubicBezTo>
                    <a:cubicBezTo>
                      <a:pt x="271" y="285"/>
                      <a:pt x="272" y="287"/>
                      <a:pt x="273" y="288"/>
                    </a:cubicBezTo>
                    <a:cubicBezTo>
                      <a:pt x="274" y="289"/>
                      <a:pt x="275" y="290"/>
                      <a:pt x="275" y="291"/>
                    </a:cubicBezTo>
                    <a:cubicBezTo>
                      <a:pt x="277" y="293"/>
                      <a:pt x="279" y="296"/>
                      <a:pt x="280" y="298"/>
                    </a:cubicBezTo>
                    <a:cubicBezTo>
                      <a:pt x="280" y="299"/>
                      <a:pt x="281" y="301"/>
                      <a:pt x="281" y="303"/>
                    </a:cubicBezTo>
                    <a:cubicBezTo>
                      <a:pt x="281" y="305"/>
                      <a:pt x="281" y="307"/>
                      <a:pt x="281" y="309"/>
                    </a:cubicBezTo>
                    <a:cubicBezTo>
                      <a:pt x="282" y="312"/>
                      <a:pt x="284" y="314"/>
                      <a:pt x="286" y="316"/>
                    </a:cubicBezTo>
                    <a:cubicBezTo>
                      <a:pt x="286" y="317"/>
                      <a:pt x="287" y="317"/>
                      <a:pt x="287" y="318"/>
                    </a:cubicBezTo>
                    <a:cubicBezTo>
                      <a:pt x="287" y="318"/>
                      <a:pt x="288" y="319"/>
                      <a:pt x="289" y="321"/>
                    </a:cubicBezTo>
                    <a:cubicBezTo>
                      <a:pt x="291" y="325"/>
                      <a:pt x="293" y="329"/>
                      <a:pt x="298" y="329"/>
                    </a:cubicBezTo>
                    <a:cubicBezTo>
                      <a:pt x="300" y="329"/>
                      <a:pt x="302" y="329"/>
                      <a:pt x="303" y="327"/>
                    </a:cubicBezTo>
                    <a:cubicBezTo>
                      <a:pt x="303" y="326"/>
                      <a:pt x="304" y="326"/>
                      <a:pt x="304" y="326"/>
                    </a:cubicBezTo>
                    <a:cubicBezTo>
                      <a:pt x="304" y="326"/>
                      <a:pt x="304" y="326"/>
                      <a:pt x="304" y="327"/>
                    </a:cubicBezTo>
                    <a:cubicBezTo>
                      <a:pt x="303" y="328"/>
                      <a:pt x="303" y="329"/>
                      <a:pt x="303" y="329"/>
                    </a:cubicBezTo>
                    <a:cubicBezTo>
                      <a:pt x="302" y="331"/>
                      <a:pt x="302" y="333"/>
                      <a:pt x="301" y="334"/>
                    </a:cubicBezTo>
                    <a:cubicBezTo>
                      <a:pt x="301" y="335"/>
                      <a:pt x="301" y="335"/>
                      <a:pt x="301" y="335"/>
                    </a:cubicBezTo>
                    <a:cubicBezTo>
                      <a:pt x="300" y="338"/>
                      <a:pt x="298" y="342"/>
                      <a:pt x="298" y="346"/>
                    </a:cubicBezTo>
                    <a:cubicBezTo>
                      <a:pt x="299" y="350"/>
                      <a:pt x="301" y="355"/>
                      <a:pt x="306" y="355"/>
                    </a:cubicBezTo>
                    <a:cubicBezTo>
                      <a:pt x="307" y="355"/>
                      <a:pt x="307" y="355"/>
                      <a:pt x="308" y="355"/>
                    </a:cubicBezTo>
                    <a:cubicBezTo>
                      <a:pt x="310" y="354"/>
                      <a:pt x="312" y="353"/>
                      <a:pt x="313" y="351"/>
                    </a:cubicBezTo>
                    <a:cubicBezTo>
                      <a:pt x="313" y="351"/>
                      <a:pt x="314" y="350"/>
                      <a:pt x="314" y="350"/>
                    </a:cubicBezTo>
                    <a:cubicBezTo>
                      <a:pt x="318" y="348"/>
                      <a:pt x="320" y="345"/>
                      <a:pt x="322" y="341"/>
                    </a:cubicBezTo>
                    <a:cubicBezTo>
                      <a:pt x="324" y="338"/>
                      <a:pt x="325" y="334"/>
                      <a:pt x="327" y="330"/>
                    </a:cubicBezTo>
                    <a:cubicBezTo>
                      <a:pt x="327" y="330"/>
                      <a:pt x="327" y="330"/>
                      <a:pt x="327" y="330"/>
                    </a:cubicBezTo>
                    <a:cubicBezTo>
                      <a:pt x="328" y="333"/>
                      <a:pt x="331" y="335"/>
                      <a:pt x="335" y="336"/>
                    </a:cubicBezTo>
                    <a:cubicBezTo>
                      <a:pt x="335" y="336"/>
                      <a:pt x="336" y="336"/>
                      <a:pt x="336" y="336"/>
                    </a:cubicBezTo>
                    <a:cubicBezTo>
                      <a:pt x="340" y="336"/>
                      <a:pt x="342" y="334"/>
                      <a:pt x="344" y="331"/>
                    </a:cubicBezTo>
                    <a:cubicBezTo>
                      <a:pt x="345" y="330"/>
                      <a:pt x="346" y="328"/>
                      <a:pt x="347" y="328"/>
                    </a:cubicBezTo>
                    <a:cubicBezTo>
                      <a:pt x="347" y="328"/>
                      <a:pt x="347" y="329"/>
                      <a:pt x="347" y="329"/>
                    </a:cubicBezTo>
                    <a:cubicBezTo>
                      <a:pt x="349" y="333"/>
                      <a:pt x="350" y="335"/>
                      <a:pt x="353" y="338"/>
                    </a:cubicBezTo>
                    <a:cubicBezTo>
                      <a:pt x="356" y="343"/>
                      <a:pt x="354" y="344"/>
                      <a:pt x="354" y="345"/>
                    </a:cubicBezTo>
                    <a:cubicBezTo>
                      <a:pt x="353" y="346"/>
                      <a:pt x="352" y="346"/>
                      <a:pt x="350" y="347"/>
                    </a:cubicBezTo>
                    <a:cubicBezTo>
                      <a:pt x="349" y="347"/>
                      <a:pt x="348" y="347"/>
                      <a:pt x="347" y="348"/>
                    </a:cubicBezTo>
                    <a:cubicBezTo>
                      <a:pt x="344" y="350"/>
                      <a:pt x="342" y="352"/>
                      <a:pt x="340" y="354"/>
                    </a:cubicBezTo>
                    <a:cubicBezTo>
                      <a:pt x="340" y="355"/>
                      <a:pt x="338" y="358"/>
                      <a:pt x="339" y="360"/>
                    </a:cubicBezTo>
                    <a:cubicBezTo>
                      <a:pt x="341" y="363"/>
                      <a:pt x="344" y="363"/>
                      <a:pt x="346" y="364"/>
                    </a:cubicBezTo>
                    <a:cubicBezTo>
                      <a:pt x="347" y="364"/>
                      <a:pt x="349" y="364"/>
                      <a:pt x="350" y="364"/>
                    </a:cubicBezTo>
                    <a:cubicBezTo>
                      <a:pt x="350" y="365"/>
                      <a:pt x="348" y="366"/>
                      <a:pt x="347" y="367"/>
                    </a:cubicBezTo>
                    <a:cubicBezTo>
                      <a:pt x="346" y="367"/>
                      <a:pt x="346" y="367"/>
                      <a:pt x="346" y="367"/>
                    </a:cubicBezTo>
                    <a:cubicBezTo>
                      <a:pt x="345" y="368"/>
                      <a:pt x="344" y="369"/>
                      <a:pt x="344" y="370"/>
                    </a:cubicBezTo>
                    <a:cubicBezTo>
                      <a:pt x="342" y="372"/>
                      <a:pt x="341" y="373"/>
                      <a:pt x="340" y="374"/>
                    </a:cubicBezTo>
                    <a:cubicBezTo>
                      <a:pt x="340" y="374"/>
                      <a:pt x="339" y="374"/>
                      <a:pt x="337" y="374"/>
                    </a:cubicBezTo>
                    <a:cubicBezTo>
                      <a:pt x="337" y="374"/>
                      <a:pt x="336" y="374"/>
                      <a:pt x="335" y="374"/>
                    </a:cubicBezTo>
                    <a:cubicBezTo>
                      <a:pt x="335" y="374"/>
                      <a:pt x="334" y="374"/>
                      <a:pt x="333" y="374"/>
                    </a:cubicBezTo>
                    <a:cubicBezTo>
                      <a:pt x="331" y="374"/>
                      <a:pt x="330" y="374"/>
                      <a:pt x="329" y="375"/>
                    </a:cubicBezTo>
                    <a:cubicBezTo>
                      <a:pt x="320" y="378"/>
                      <a:pt x="323" y="387"/>
                      <a:pt x="324" y="390"/>
                    </a:cubicBezTo>
                    <a:cubicBezTo>
                      <a:pt x="324" y="392"/>
                      <a:pt x="324" y="394"/>
                      <a:pt x="324" y="396"/>
                    </a:cubicBezTo>
                    <a:cubicBezTo>
                      <a:pt x="323" y="397"/>
                      <a:pt x="323" y="398"/>
                      <a:pt x="323" y="399"/>
                    </a:cubicBezTo>
                    <a:cubicBezTo>
                      <a:pt x="323" y="403"/>
                      <a:pt x="325" y="407"/>
                      <a:pt x="326" y="409"/>
                    </a:cubicBezTo>
                    <a:cubicBezTo>
                      <a:pt x="326" y="409"/>
                      <a:pt x="326" y="409"/>
                      <a:pt x="326" y="410"/>
                    </a:cubicBezTo>
                    <a:cubicBezTo>
                      <a:pt x="328" y="412"/>
                      <a:pt x="329" y="415"/>
                      <a:pt x="332" y="416"/>
                    </a:cubicBezTo>
                    <a:cubicBezTo>
                      <a:pt x="333" y="416"/>
                      <a:pt x="334" y="416"/>
                      <a:pt x="334" y="416"/>
                    </a:cubicBezTo>
                    <a:cubicBezTo>
                      <a:pt x="334" y="416"/>
                      <a:pt x="336" y="416"/>
                      <a:pt x="336" y="416"/>
                    </a:cubicBezTo>
                    <a:cubicBezTo>
                      <a:pt x="336" y="416"/>
                      <a:pt x="336" y="416"/>
                      <a:pt x="336" y="416"/>
                    </a:cubicBezTo>
                    <a:cubicBezTo>
                      <a:pt x="337" y="416"/>
                      <a:pt x="337" y="417"/>
                      <a:pt x="337" y="418"/>
                    </a:cubicBezTo>
                    <a:cubicBezTo>
                      <a:pt x="338" y="421"/>
                      <a:pt x="338" y="422"/>
                      <a:pt x="336" y="423"/>
                    </a:cubicBezTo>
                    <a:cubicBezTo>
                      <a:pt x="334" y="426"/>
                      <a:pt x="332" y="428"/>
                      <a:pt x="330" y="430"/>
                    </a:cubicBezTo>
                    <a:cubicBezTo>
                      <a:pt x="329" y="432"/>
                      <a:pt x="329" y="432"/>
                      <a:pt x="329" y="432"/>
                    </a:cubicBezTo>
                    <a:cubicBezTo>
                      <a:pt x="329" y="433"/>
                      <a:pt x="328" y="434"/>
                      <a:pt x="327" y="435"/>
                    </a:cubicBezTo>
                    <a:cubicBezTo>
                      <a:pt x="326" y="436"/>
                      <a:pt x="325" y="438"/>
                      <a:pt x="323" y="441"/>
                    </a:cubicBezTo>
                    <a:cubicBezTo>
                      <a:pt x="323" y="441"/>
                      <a:pt x="322" y="442"/>
                      <a:pt x="322" y="443"/>
                    </a:cubicBezTo>
                    <a:cubicBezTo>
                      <a:pt x="320" y="446"/>
                      <a:pt x="319" y="448"/>
                      <a:pt x="318" y="452"/>
                    </a:cubicBezTo>
                    <a:cubicBezTo>
                      <a:pt x="318" y="455"/>
                      <a:pt x="319" y="457"/>
                      <a:pt x="321" y="458"/>
                    </a:cubicBezTo>
                    <a:cubicBezTo>
                      <a:pt x="321" y="459"/>
                      <a:pt x="321" y="459"/>
                      <a:pt x="322" y="460"/>
                    </a:cubicBezTo>
                    <a:cubicBezTo>
                      <a:pt x="322" y="460"/>
                      <a:pt x="322" y="460"/>
                      <a:pt x="322" y="461"/>
                    </a:cubicBezTo>
                    <a:cubicBezTo>
                      <a:pt x="322" y="461"/>
                      <a:pt x="322" y="462"/>
                      <a:pt x="323" y="463"/>
                    </a:cubicBezTo>
                    <a:cubicBezTo>
                      <a:pt x="324" y="464"/>
                      <a:pt x="325" y="465"/>
                      <a:pt x="325" y="465"/>
                    </a:cubicBezTo>
                    <a:cubicBezTo>
                      <a:pt x="326" y="466"/>
                      <a:pt x="326" y="466"/>
                      <a:pt x="326" y="466"/>
                    </a:cubicBezTo>
                    <a:cubicBezTo>
                      <a:pt x="327" y="467"/>
                      <a:pt x="327" y="467"/>
                      <a:pt x="328" y="468"/>
                    </a:cubicBezTo>
                    <a:cubicBezTo>
                      <a:pt x="328" y="469"/>
                      <a:pt x="329" y="470"/>
                      <a:pt x="329" y="471"/>
                    </a:cubicBezTo>
                    <a:cubicBezTo>
                      <a:pt x="330" y="471"/>
                      <a:pt x="330" y="472"/>
                      <a:pt x="331" y="473"/>
                    </a:cubicBezTo>
                    <a:cubicBezTo>
                      <a:pt x="331" y="473"/>
                      <a:pt x="332" y="474"/>
                      <a:pt x="332" y="475"/>
                    </a:cubicBezTo>
                    <a:cubicBezTo>
                      <a:pt x="332" y="475"/>
                      <a:pt x="330" y="474"/>
                      <a:pt x="330" y="474"/>
                    </a:cubicBezTo>
                    <a:cubicBezTo>
                      <a:pt x="329" y="474"/>
                      <a:pt x="328" y="474"/>
                      <a:pt x="327" y="474"/>
                    </a:cubicBezTo>
                    <a:cubicBezTo>
                      <a:pt x="325" y="474"/>
                      <a:pt x="323" y="474"/>
                      <a:pt x="321" y="476"/>
                    </a:cubicBezTo>
                    <a:cubicBezTo>
                      <a:pt x="320" y="476"/>
                      <a:pt x="319" y="476"/>
                      <a:pt x="318" y="477"/>
                    </a:cubicBezTo>
                    <a:cubicBezTo>
                      <a:pt x="317" y="477"/>
                      <a:pt x="315" y="477"/>
                      <a:pt x="314" y="478"/>
                    </a:cubicBezTo>
                    <a:cubicBezTo>
                      <a:pt x="311" y="480"/>
                      <a:pt x="310" y="483"/>
                      <a:pt x="310" y="487"/>
                    </a:cubicBezTo>
                    <a:cubicBezTo>
                      <a:pt x="310" y="489"/>
                      <a:pt x="312" y="491"/>
                      <a:pt x="313" y="493"/>
                    </a:cubicBezTo>
                    <a:cubicBezTo>
                      <a:pt x="313" y="493"/>
                      <a:pt x="314" y="493"/>
                      <a:pt x="314" y="494"/>
                    </a:cubicBezTo>
                    <a:cubicBezTo>
                      <a:pt x="314" y="494"/>
                      <a:pt x="315" y="495"/>
                      <a:pt x="315" y="495"/>
                    </a:cubicBezTo>
                    <a:cubicBezTo>
                      <a:pt x="315" y="496"/>
                      <a:pt x="316" y="497"/>
                      <a:pt x="316" y="497"/>
                    </a:cubicBezTo>
                    <a:cubicBezTo>
                      <a:pt x="317" y="498"/>
                      <a:pt x="317" y="498"/>
                      <a:pt x="318" y="499"/>
                    </a:cubicBezTo>
                    <a:cubicBezTo>
                      <a:pt x="318" y="499"/>
                      <a:pt x="319" y="499"/>
                      <a:pt x="319" y="500"/>
                    </a:cubicBezTo>
                    <a:cubicBezTo>
                      <a:pt x="319" y="500"/>
                      <a:pt x="320" y="501"/>
                      <a:pt x="320" y="502"/>
                    </a:cubicBezTo>
                    <a:cubicBezTo>
                      <a:pt x="321" y="504"/>
                      <a:pt x="321" y="505"/>
                      <a:pt x="322" y="506"/>
                    </a:cubicBezTo>
                    <a:cubicBezTo>
                      <a:pt x="323" y="507"/>
                      <a:pt x="323" y="508"/>
                      <a:pt x="324" y="509"/>
                    </a:cubicBezTo>
                    <a:cubicBezTo>
                      <a:pt x="324" y="510"/>
                      <a:pt x="324" y="510"/>
                      <a:pt x="324" y="510"/>
                    </a:cubicBezTo>
                    <a:cubicBezTo>
                      <a:pt x="325" y="510"/>
                      <a:pt x="325" y="510"/>
                      <a:pt x="325" y="510"/>
                    </a:cubicBezTo>
                    <a:cubicBezTo>
                      <a:pt x="327" y="511"/>
                      <a:pt x="329" y="512"/>
                      <a:pt x="332" y="512"/>
                    </a:cubicBezTo>
                    <a:cubicBezTo>
                      <a:pt x="335" y="512"/>
                      <a:pt x="338" y="512"/>
                      <a:pt x="340" y="514"/>
                    </a:cubicBezTo>
                    <a:cubicBezTo>
                      <a:pt x="343" y="517"/>
                      <a:pt x="344" y="523"/>
                      <a:pt x="344" y="528"/>
                    </a:cubicBezTo>
                    <a:cubicBezTo>
                      <a:pt x="345" y="531"/>
                      <a:pt x="346" y="534"/>
                      <a:pt x="346" y="536"/>
                    </a:cubicBezTo>
                    <a:cubicBezTo>
                      <a:pt x="347" y="539"/>
                      <a:pt x="349" y="541"/>
                      <a:pt x="350" y="544"/>
                    </a:cubicBezTo>
                    <a:cubicBezTo>
                      <a:pt x="351" y="547"/>
                      <a:pt x="353" y="551"/>
                      <a:pt x="354" y="555"/>
                    </a:cubicBezTo>
                    <a:cubicBezTo>
                      <a:pt x="356" y="560"/>
                      <a:pt x="359" y="561"/>
                      <a:pt x="363" y="562"/>
                    </a:cubicBezTo>
                    <a:cubicBezTo>
                      <a:pt x="365" y="562"/>
                      <a:pt x="368" y="563"/>
                      <a:pt x="369" y="565"/>
                    </a:cubicBezTo>
                    <a:cubicBezTo>
                      <a:pt x="371" y="568"/>
                      <a:pt x="370" y="574"/>
                      <a:pt x="367" y="577"/>
                    </a:cubicBezTo>
                    <a:cubicBezTo>
                      <a:pt x="366" y="578"/>
                      <a:pt x="364" y="579"/>
                      <a:pt x="363" y="579"/>
                    </a:cubicBezTo>
                    <a:cubicBezTo>
                      <a:pt x="362" y="579"/>
                      <a:pt x="362" y="578"/>
                      <a:pt x="361" y="578"/>
                    </a:cubicBezTo>
                    <a:cubicBezTo>
                      <a:pt x="360" y="577"/>
                      <a:pt x="359" y="576"/>
                      <a:pt x="359" y="575"/>
                    </a:cubicBezTo>
                    <a:cubicBezTo>
                      <a:pt x="358" y="573"/>
                      <a:pt x="357" y="572"/>
                      <a:pt x="355" y="571"/>
                    </a:cubicBezTo>
                    <a:cubicBezTo>
                      <a:pt x="354" y="570"/>
                      <a:pt x="353" y="570"/>
                      <a:pt x="351" y="570"/>
                    </a:cubicBezTo>
                    <a:cubicBezTo>
                      <a:pt x="350" y="570"/>
                      <a:pt x="349" y="570"/>
                      <a:pt x="348" y="570"/>
                    </a:cubicBezTo>
                    <a:cubicBezTo>
                      <a:pt x="347" y="571"/>
                      <a:pt x="346" y="571"/>
                      <a:pt x="345" y="571"/>
                    </a:cubicBezTo>
                    <a:cubicBezTo>
                      <a:pt x="345" y="571"/>
                      <a:pt x="344" y="571"/>
                      <a:pt x="344" y="571"/>
                    </a:cubicBezTo>
                    <a:cubicBezTo>
                      <a:pt x="342" y="570"/>
                      <a:pt x="340" y="570"/>
                      <a:pt x="339" y="570"/>
                    </a:cubicBezTo>
                    <a:cubicBezTo>
                      <a:pt x="337" y="569"/>
                      <a:pt x="336" y="569"/>
                      <a:pt x="335" y="569"/>
                    </a:cubicBezTo>
                    <a:cubicBezTo>
                      <a:pt x="332" y="569"/>
                      <a:pt x="330" y="572"/>
                      <a:pt x="328" y="575"/>
                    </a:cubicBezTo>
                    <a:cubicBezTo>
                      <a:pt x="327" y="576"/>
                      <a:pt x="326" y="578"/>
                      <a:pt x="325" y="579"/>
                    </a:cubicBezTo>
                    <a:cubicBezTo>
                      <a:pt x="322" y="585"/>
                      <a:pt x="318" y="592"/>
                      <a:pt x="319" y="597"/>
                    </a:cubicBezTo>
                    <a:cubicBezTo>
                      <a:pt x="320" y="603"/>
                      <a:pt x="325" y="604"/>
                      <a:pt x="330" y="605"/>
                    </a:cubicBezTo>
                    <a:cubicBezTo>
                      <a:pt x="333" y="605"/>
                      <a:pt x="336" y="606"/>
                      <a:pt x="338" y="608"/>
                    </a:cubicBezTo>
                    <a:cubicBezTo>
                      <a:pt x="340" y="610"/>
                      <a:pt x="339" y="611"/>
                      <a:pt x="336" y="615"/>
                    </a:cubicBezTo>
                    <a:cubicBezTo>
                      <a:pt x="334" y="617"/>
                      <a:pt x="332" y="620"/>
                      <a:pt x="331" y="623"/>
                    </a:cubicBezTo>
                    <a:cubicBezTo>
                      <a:pt x="331" y="624"/>
                      <a:pt x="331" y="624"/>
                      <a:pt x="331" y="624"/>
                    </a:cubicBezTo>
                    <a:cubicBezTo>
                      <a:pt x="332" y="625"/>
                      <a:pt x="332" y="625"/>
                      <a:pt x="332" y="625"/>
                    </a:cubicBezTo>
                    <a:cubicBezTo>
                      <a:pt x="332" y="626"/>
                      <a:pt x="333" y="626"/>
                      <a:pt x="333" y="627"/>
                    </a:cubicBezTo>
                    <a:cubicBezTo>
                      <a:pt x="333" y="629"/>
                      <a:pt x="329" y="633"/>
                      <a:pt x="327" y="635"/>
                    </a:cubicBezTo>
                    <a:cubicBezTo>
                      <a:pt x="325" y="637"/>
                      <a:pt x="324" y="638"/>
                      <a:pt x="324" y="639"/>
                    </a:cubicBezTo>
                    <a:cubicBezTo>
                      <a:pt x="322" y="643"/>
                      <a:pt x="321" y="646"/>
                      <a:pt x="323" y="648"/>
                    </a:cubicBezTo>
                    <a:cubicBezTo>
                      <a:pt x="323" y="648"/>
                      <a:pt x="324" y="649"/>
                      <a:pt x="325" y="649"/>
                    </a:cubicBezTo>
                    <a:cubicBezTo>
                      <a:pt x="326" y="649"/>
                      <a:pt x="327" y="649"/>
                      <a:pt x="329" y="648"/>
                    </a:cubicBezTo>
                    <a:cubicBezTo>
                      <a:pt x="329" y="648"/>
                      <a:pt x="330" y="648"/>
                      <a:pt x="331" y="648"/>
                    </a:cubicBezTo>
                    <a:cubicBezTo>
                      <a:pt x="331" y="648"/>
                      <a:pt x="332" y="647"/>
                      <a:pt x="333" y="647"/>
                    </a:cubicBezTo>
                    <a:cubicBezTo>
                      <a:pt x="336" y="647"/>
                      <a:pt x="339" y="648"/>
                      <a:pt x="340" y="650"/>
                    </a:cubicBezTo>
                    <a:cubicBezTo>
                      <a:pt x="341" y="651"/>
                      <a:pt x="341" y="652"/>
                      <a:pt x="340" y="653"/>
                    </a:cubicBezTo>
                    <a:cubicBezTo>
                      <a:pt x="339" y="657"/>
                      <a:pt x="329" y="660"/>
                      <a:pt x="324" y="661"/>
                    </a:cubicBezTo>
                    <a:cubicBezTo>
                      <a:pt x="324" y="662"/>
                      <a:pt x="323" y="662"/>
                      <a:pt x="323" y="662"/>
                    </a:cubicBezTo>
                    <a:cubicBezTo>
                      <a:pt x="322" y="662"/>
                      <a:pt x="322" y="662"/>
                      <a:pt x="321" y="663"/>
                    </a:cubicBezTo>
                    <a:cubicBezTo>
                      <a:pt x="317" y="664"/>
                      <a:pt x="312" y="665"/>
                      <a:pt x="313" y="671"/>
                    </a:cubicBezTo>
                    <a:cubicBezTo>
                      <a:pt x="313" y="676"/>
                      <a:pt x="319" y="679"/>
                      <a:pt x="324" y="681"/>
                    </a:cubicBezTo>
                    <a:cubicBezTo>
                      <a:pt x="325" y="681"/>
                      <a:pt x="326" y="682"/>
                      <a:pt x="327" y="682"/>
                    </a:cubicBezTo>
                    <a:cubicBezTo>
                      <a:pt x="339" y="688"/>
                      <a:pt x="341" y="693"/>
                      <a:pt x="341" y="695"/>
                    </a:cubicBezTo>
                    <a:cubicBezTo>
                      <a:pt x="342" y="700"/>
                      <a:pt x="337" y="707"/>
                      <a:pt x="333" y="712"/>
                    </a:cubicBezTo>
                    <a:cubicBezTo>
                      <a:pt x="333" y="713"/>
                      <a:pt x="332" y="713"/>
                      <a:pt x="331" y="714"/>
                    </a:cubicBezTo>
                    <a:cubicBezTo>
                      <a:pt x="326" y="721"/>
                      <a:pt x="327" y="728"/>
                      <a:pt x="328" y="737"/>
                    </a:cubicBezTo>
                    <a:cubicBezTo>
                      <a:pt x="329" y="739"/>
                      <a:pt x="329" y="741"/>
                      <a:pt x="329" y="743"/>
                    </a:cubicBezTo>
                    <a:cubicBezTo>
                      <a:pt x="329" y="745"/>
                      <a:pt x="329" y="748"/>
                      <a:pt x="330" y="750"/>
                    </a:cubicBezTo>
                    <a:cubicBezTo>
                      <a:pt x="331" y="754"/>
                      <a:pt x="333" y="759"/>
                      <a:pt x="335" y="763"/>
                    </a:cubicBezTo>
                    <a:cubicBezTo>
                      <a:pt x="335" y="764"/>
                      <a:pt x="335" y="764"/>
                      <a:pt x="335" y="764"/>
                    </a:cubicBezTo>
                    <a:cubicBezTo>
                      <a:pt x="338" y="769"/>
                      <a:pt x="343" y="772"/>
                      <a:pt x="348" y="772"/>
                    </a:cubicBezTo>
                    <a:cubicBezTo>
                      <a:pt x="349" y="772"/>
                      <a:pt x="349" y="772"/>
                      <a:pt x="349" y="772"/>
                    </a:cubicBezTo>
                    <a:cubicBezTo>
                      <a:pt x="357" y="773"/>
                      <a:pt x="360" y="773"/>
                      <a:pt x="365" y="780"/>
                    </a:cubicBezTo>
                    <a:cubicBezTo>
                      <a:pt x="367" y="782"/>
                      <a:pt x="370" y="784"/>
                      <a:pt x="373" y="786"/>
                    </a:cubicBezTo>
                    <a:cubicBezTo>
                      <a:pt x="376" y="787"/>
                      <a:pt x="379" y="789"/>
                      <a:pt x="380" y="792"/>
                    </a:cubicBezTo>
                    <a:cubicBezTo>
                      <a:pt x="382" y="795"/>
                      <a:pt x="382" y="801"/>
                      <a:pt x="382" y="807"/>
                    </a:cubicBezTo>
                    <a:cubicBezTo>
                      <a:pt x="382" y="809"/>
                      <a:pt x="382" y="811"/>
                      <a:pt x="382" y="812"/>
                    </a:cubicBezTo>
                    <a:cubicBezTo>
                      <a:pt x="382" y="815"/>
                      <a:pt x="382" y="818"/>
                      <a:pt x="382" y="820"/>
                    </a:cubicBezTo>
                    <a:cubicBezTo>
                      <a:pt x="382" y="823"/>
                      <a:pt x="382" y="825"/>
                      <a:pt x="382" y="827"/>
                    </a:cubicBezTo>
                    <a:cubicBezTo>
                      <a:pt x="382" y="835"/>
                      <a:pt x="382" y="835"/>
                      <a:pt x="382" y="835"/>
                    </a:cubicBezTo>
                    <a:cubicBezTo>
                      <a:pt x="387" y="829"/>
                      <a:pt x="387" y="829"/>
                      <a:pt x="387" y="829"/>
                    </a:cubicBezTo>
                    <a:cubicBezTo>
                      <a:pt x="388" y="828"/>
                      <a:pt x="388" y="827"/>
                      <a:pt x="389" y="827"/>
                    </a:cubicBezTo>
                    <a:cubicBezTo>
                      <a:pt x="391" y="824"/>
                      <a:pt x="394" y="821"/>
                      <a:pt x="396" y="819"/>
                    </a:cubicBezTo>
                    <a:cubicBezTo>
                      <a:pt x="399" y="817"/>
                      <a:pt x="401" y="815"/>
                      <a:pt x="404" y="814"/>
                    </a:cubicBezTo>
                    <a:cubicBezTo>
                      <a:pt x="403" y="815"/>
                      <a:pt x="402" y="816"/>
                      <a:pt x="401" y="817"/>
                    </a:cubicBezTo>
                    <a:cubicBezTo>
                      <a:pt x="401" y="818"/>
                      <a:pt x="400" y="818"/>
                      <a:pt x="400" y="818"/>
                    </a:cubicBezTo>
                    <a:cubicBezTo>
                      <a:pt x="395" y="823"/>
                      <a:pt x="389" y="830"/>
                      <a:pt x="385" y="837"/>
                    </a:cubicBezTo>
                    <a:cubicBezTo>
                      <a:pt x="384" y="839"/>
                      <a:pt x="383" y="840"/>
                      <a:pt x="383" y="841"/>
                    </a:cubicBezTo>
                    <a:cubicBezTo>
                      <a:pt x="381" y="843"/>
                      <a:pt x="380" y="846"/>
                      <a:pt x="378" y="848"/>
                    </a:cubicBezTo>
                    <a:cubicBezTo>
                      <a:pt x="378" y="849"/>
                      <a:pt x="377" y="849"/>
                      <a:pt x="376" y="850"/>
                    </a:cubicBezTo>
                    <a:cubicBezTo>
                      <a:pt x="376" y="851"/>
                      <a:pt x="375" y="851"/>
                      <a:pt x="375" y="852"/>
                    </a:cubicBezTo>
                    <a:cubicBezTo>
                      <a:pt x="374" y="852"/>
                      <a:pt x="374" y="852"/>
                      <a:pt x="374" y="853"/>
                    </a:cubicBezTo>
                    <a:cubicBezTo>
                      <a:pt x="373" y="853"/>
                      <a:pt x="372" y="854"/>
                      <a:pt x="372" y="854"/>
                    </a:cubicBezTo>
                    <a:cubicBezTo>
                      <a:pt x="369" y="855"/>
                      <a:pt x="367" y="855"/>
                      <a:pt x="364" y="858"/>
                    </a:cubicBezTo>
                    <a:cubicBezTo>
                      <a:pt x="363" y="859"/>
                      <a:pt x="363" y="859"/>
                      <a:pt x="363" y="859"/>
                    </a:cubicBezTo>
                    <a:cubicBezTo>
                      <a:pt x="360" y="861"/>
                      <a:pt x="357" y="864"/>
                      <a:pt x="356" y="867"/>
                    </a:cubicBezTo>
                    <a:cubicBezTo>
                      <a:pt x="355" y="868"/>
                      <a:pt x="354" y="869"/>
                      <a:pt x="354" y="870"/>
                    </a:cubicBezTo>
                    <a:cubicBezTo>
                      <a:pt x="353" y="872"/>
                      <a:pt x="352" y="873"/>
                      <a:pt x="351" y="874"/>
                    </a:cubicBezTo>
                    <a:cubicBezTo>
                      <a:pt x="351" y="874"/>
                      <a:pt x="350" y="875"/>
                      <a:pt x="350" y="875"/>
                    </a:cubicBezTo>
                    <a:cubicBezTo>
                      <a:pt x="349" y="875"/>
                      <a:pt x="348" y="876"/>
                      <a:pt x="347" y="877"/>
                    </a:cubicBezTo>
                    <a:cubicBezTo>
                      <a:pt x="346" y="878"/>
                      <a:pt x="344" y="880"/>
                      <a:pt x="343" y="882"/>
                    </a:cubicBezTo>
                    <a:cubicBezTo>
                      <a:pt x="343" y="883"/>
                      <a:pt x="343" y="884"/>
                      <a:pt x="343" y="885"/>
                    </a:cubicBezTo>
                    <a:cubicBezTo>
                      <a:pt x="342" y="886"/>
                      <a:pt x="342" y="887"/>
                      <a:pt x="342" y="887"/>
                    </a:cubicBezTo>
                    <a:cubicBezTo>
                      <a:pt x="342" y="888"/>
                      <a:pt x="342" y="888"/>
                      <a:pt x="341" y="889"/>
                    </a:cubicBezTo>
                    <a:cubicBezTo>
                      <a:pt x="340" y="890"/>
                      <a:pt x="339" y="892"/>
                      <a:pt x="339" y="894"/>
                    </a:cubicBezTo>
                    <a:cubicBezTo>
                      <a:pt x="339" y="896"/>
                      <a:pt x="339" y="897"/>
                      <a:pt x="339" y="899"/>
                    </a:cubicBezTo>
                    <a:cubicBezTo>
                      <a:pt x="339" y="900"/>
                      <a:pt x="340" y="901"/>
                      <a:pt x="340" y="901"/>
                    </a:cubicBezTo>
                    <a:cubicBezTo>
                      <a:pt x="340" y="904"/>
                      <a:pt x="340" y="906"/>
                      <a:pt x="341" y="908"/>
                    </a:cubicBezTo>
                    <a:cubicBezTo>
                      <a:pt x="342" y="912"/>
                      <a:pt x="341" y="913"/>
                      <a:pt x="341" y="914"/>
                    </a:cubicBezTo>
                    <a:cubicBezTo>
                      <a:pt x="341" y="914"/>
                      <a:pt x="340" y="914"/>
                      <a:pt x="339" y="914"/>
                    </a:cubicBezTo>
                    <a:cubicBezTo>
                      <a:pt x="338" y="914"/>
                      <a:pt x="336" y="914"/>
                      <a:pt x="335" y="914"/>
                    </a:cubicBezTo>
                    <a:cubicBezTo>
                      <a:pt x="335" y="914"/>
                      <a:pt x="334" y="913"/>
                      <a:pt x="334" y="913"/>
                    </a:cubicBezTo>
                    <a:cubicBezTo>
                      <a:pt x="333" y="913"/>
                      <a:pt x="332" y="913"/>
                      <a:pt x="331" y="912"/>
                    </a:cubicBezTo>
                    <a:cubicBezTo>
                      <a:pt x="330" y="912"/>
                      <a:pt x="330" y="912"/>
                      <a:pt x="329" y="912"/>
                    </a:cubicBezTo>
                    <a:cubicBezTo>
                      <a:pt x="329" y="912"/>
                      <a:pt x="328" y="912"/>
                      <a:pt x="327" y="912"/>
                    </a:cubicBezTo>
                    <a:cubicBezTo>
                      <a:pt x="327" y="912"/>
                      <a:pt x="326" y="912"/>
                      <a:pt x="326" y="912"/>
                    </a:cubicBezTo>
                    <a:cubicBezTo>
                      <a:pt x="325" y="912"/>
                      <a:pt x="325" y="912"/>
                      <a:pt x="325" y="912"/>
                    </a:cubicBezTo>
                    <a:cubicBezTo>
                      <a:pt x="321" y="912"/>
                      <a:pt x="318" y="913"/>
                      <a:pt x="315" y="915"/>
                    </a:cubicBezTo>
                    <a:cubicBezTo>
                      <a:pt x="312" y="917"/>
                      <a:pt x="310" y="918"/>
                      <a:pt x="307" y="919"/>
                    </a:cubicBezTo>
                    <a:cubicBezTo>
                      <a:pt x="306" y="919"/>
                      <a:pt x="305" y="919"/>
                      <a:pt x="305" y="919"/>
                    </a:cubicBezTo>
                    <a:cubicBezTo>
                      <a:pt x="304" y="919"/>
                      <a:pt x="303" y="919"/>
                      <a:pt x="302" y="918"/>
                    </a:cubicBezTo>
                    <a:cubicBezTo>
                      <a:pt x="301" y="918"/>
                      <a:pt x="301" y="918"/>
                      <a:pt x="300" y="918"/>
                    </a:cubicBezTo>
                    <a:cubicBezTo>
                      <a:pt x="299" y="918"/>
                      <a:pt x="298" y="918"/>
                      <a:pt x="298" y="918"/>
                    </a:cubicBezTo>
                    <a:cubicBezTo>
                      <a:pt x="297" y="918"/>
                      <a:pt x="297" y="917"/>
                      <a:pt x="296" y="917"/>
                    </a:cubicBezTo>
                    <a:cubicBezTo>
                      <a:pt x="295" y="916"/>
                      <a:pt x="295" y="916"/>
                      <a:pt x="294" y="916"/>
                    </a:cubicBezTo>
                    <a:cubicBezTo>
                      <a:pt x="293" y="915"/>
                      <a:pt x="292" y="914"/>
                      <a:pt x="291" y="914"/>
                    </a:cubicBezTo>
                    <a:cubicBezTo>
                      <a:pt x="290" y="913"/>
                      <a:pt x="289" y="912"/>
                      <a:pt x="288" y="912"/>
                    </a:cubicBezTo>
                    <a:cubicBezTo>
                      <a:pt x="284" y="910"/>
                      <a:pt x="280" y="908"/>
                      <a:pt x="276" y="908"/>
                    </a:cubicBezTo>
                    <a:cubicBezTo>
                      <a:pt x="274" y="908"/>
                      <a:pt x="272" y="908"/>
                      <a:pt x="270" y="908"/>
                    </a:cubicBezTo>
                    <a:cubicBezTo>
                      <a:pt x="268" y="908"/>
                      <a:pt x="266" y="908"/>
                      <a:pt x="264" y="908"/>
                    </a:cubicBezTo>
                    <a:cubicBezTo>
                      <a:pt x="263" y="908"/>
                      <a:pt x="262" y="908"/>
                      <a:pt x="261" y="908"/>
                    </a:cubicBezTo>
                    <a:cubicBezTo>
                      <a:pt x="258" y="908"/>
                      <a:pt x="256" y="908"/>
                      <a:pt x="253" y="907"/>
                    </a:cubicBezTo>
                    <a:cubicBezTo>
                      <a:pt x="251" y="906"/>
                      <a:pt x="249" y="906"/>
                      <a:pt x="246" y="906"/>
                    </a:cubicBezTo>
                    <a:cubicBezTo>
                      <a:pt x="244" y="906"/>
                      <a:pt x="242" y="906"/>
                      <a:pt x="240" y="907"/>
                    </a:cubicBezTo>
                    <a:cubicBezTo>
                      <a:pt x="240" y="907"/>
                      <a:pt x="239" y="907"/>
                      <a:pt x="238" y="907"/>
                    </a:cubicBezTo>
                    <a:cubicBezTo>
                      <a:pt x="237" y="908"/>
                      <a:pt x="236" y="908"/>
                      <a:pt x="236" y="908"/>
                    </a:cubicBezTo>
                    <a:cubicBezTo>
                      <a:pt x="235" y="908"/>
                      <a:pt x="235" y="908"/>
                      <a:pt x="235" y="908"/>
                    </a:cubicBezTo>
                    <a:cubicBezTo>
                      <a:pt x="233" y="908"/>
                      <a:pt x="233" y="908"/>
                      <a:pt x="233" y="908"/>
                    </a:cubicBezTo>
                    <a:cubicBezTo>
                      <a:pt x="231" y="908"/>
                      <a:pt x="230" y="908"/>
                      <a:pt x="228" y="909"/>
                    </a:cubicBezTo>
                    <a:cubicBezTo>
                      <a:pt x="227" y="909"/>
                      <a:pt x="226" y="910"/>
                      <a:pt x="225" y="910"/>
                    </a:cubicBezTo>
                    <a:cubicBezTo>
                      <a:pt x="225" y="911"/>
                      <a:pt x="224" y="911"/>
                      <a:pt x="224" y="911"/>
                    </a:cubicBezTo>
                    <a:cubicBezTo>
                      <a:pt x="223" y="912"/>
                      <a:pt x="222" y="912"/>
                      <a:pt x="221" y="912"/>
                    </a:cubicBezTo>
                    <a:cubicBezTo>
                      <a:pt x="220" y="912"/>
                      <a:pt x="220" y="912"/>
                      <a:pt x="220" y="912"/>
                    </a:cubicBezTo>
                    <a:cubicBezTo>
                      <a:pt x="219" y="912"/>
                      <a:pt x="218" y="912"/>
                      <a:pt x="216" y="912"/>
                    </a:cubicBezTo>
                    <a:cubicBezTo>
                      <a:pt x="215" y="912"/>
                      <a:pt x="213" y="911"/>
                      <a:pt x="211" y="911"/>
                    </a:cubicBezTo>
                    <a:cubicBezTo>
                      <a:pt x="211" y="911"/>
                      <a:pt x="210" y="911"/>
                      <a:pt x="209" y="912"/>
                    </a:cubicBezTo>
                    <a:cubicBezTo>
                      <a:pt x="206" y="912"/>
                      <a:pt x="204" y="912"/>
                      <a:pt x="202" y="913"/>
                    </a:cubicBezTo>
                    <a:cubicBezTo>
                      <a:pt x="200" y="913"/>
                      <a:pt x="199" y="914"/>
                      <a:pt x="197" y="914"/>
                    </a:cubicBezTo>
                    <a:cubicBezTo>
                      <a:pt x="192" y="915"/>
                      <a:pt x="191" y="918"/>
                      <a:pt x="191" y="920"/>
                    </a:cubicBezTo>
                    <a:cubicBezTo>
                      <a:pt x="191" y="921"/>
                      <a:pt x="191" y="922"/>
                      <a:pt x="191" y="923"/>
                    </a:cubicBezTo>
                    <a:cubicBezTo>
                      <a:pt x="190" y="923"/>
                      <a:pt x="190" y="924"/>
                      <a:pt x="190" y="924"/>
                    </a:cubicBezTo>
                    <a:cubicBezTo>
                      <a:pt x="188" y="926"/>
                      <a:pt x="186" y="928"/>
                      <a:pt x="189" y="933"/>
                    </a:cubicBezTo>
                    <a:cubicBezTo>
                      <a:pt x="191" y="935"/>
                      <a:pt x="192" y="936"/>
                      <a:pt x="191" y="939"/>
                    </a:cubicBezTo>
                    <a:cubicBezTo>
                      <a:pt x="191" y="941"/>
                      <a:pt x="190" y="942"/>
                      <a:pt x="189" y="944"/>
                    </a:cubicBezTo>
                    <a:cubicBezTo>
                      <a:pt x="188" y="944"/>
                      <a:pt x="187" y="945"/>
                      <a:pt x="187" y="946"/>
                    </a:cubicBezTo>
                    <a:cubicBezTo>
                      <a:pt x="186" y="948"/>
                      <a:pt x="183" y="952"/>
                      <a:pt x="180" y="954"/>
                    </a:cubicBezTo>
                    <a:cubicBezTo>
                      <a:pt x="179" y="955"/>
                      <a:pt x="178" y="955"/>
                      <a:pt x="177" y="955"/>
                    </a:cubicBezTo>
                    <a:cubicBezTo>
                      <a:pt x="176" y="955"/>
                      <a:pt x="175" y="955"/>
                      <a:pt x="174" y="955"/>
                    </a:cubicBezTo>
                    <a:cubicBezTo>
                      <a:pt x="173" y="955"/>
                      <a:pt x="172" y="954"/>
                      <a:pt x="171" y="954"/>
                    </a:cubicBezTo>
                    <a:cubicBezTo>
                      <a:pt x="170" y="955"/>
                      <a:pt x="170" y="955"/>
                      <a:pt x="170" y="955"/>
                    </a:cubicBezTo>
                    <a:cubicBezTo>
                      <a:pt x="168" y="955"/>
                      <a:pt x="167" y="954"/>
                      <a:pt x="165" y="954"/>
                    </a:cubicBezTo>
                    <a:cubicBezTo>
                      <a:pt x="163" y="953"/>
                      <a:pt x="161" y="952"/>
                      <a:pt x="159" y="952"/>
                    </a:cubicBezTo>
                    <a:cubicBezTo>
                      <a:pt x="153" y="952"/>
                      <a:pt x="152" y="957"/>
                      <a:pt x="151" y="960"/>
                    </a:cubicBezTo>
                    <a:cubicBezTo>
                      <a:pt x="151" y="961"/>
                      <a:pt x="151" y="961"/>
                      <a:pt x="151" y="962"/>
                    </a:cubicBezTo>
                    <a:cubicBezTo>
                      <a:pt x="150" y="964"/>
                      <a:pt x="150" y="966"/>
                      <a:pt x="150" y="968"/>
                    </a:cubicBezTo>
                    <a:cubicBezTo>
                      <a:pt x="150" y="969"/>
                      <a:pt x="150" y="971"/>
                      <a:pt x="149" y="972"/>
                    </a:cubicBezTo>
                    <a:cubicBezTo>
                      <a:pt x="149" y="974"/>
                      <a:pt x="149" y="974"/>
                      <a:pt x="149" y="974"/>
                    </a:cubicBezTo>
                    <a:cubicBezTo>
                      <a:pt x="149" y="977"/>
                      <a:pt x="148" y="979"/>
                      <a:pt x="149" y="983"/>
                    </a:cubicBezTo>
                    <a:cubicBezTo>
                      <a:pt x="150" y="985"/>
                      <a:pt x="150" y="987"/>
                      <a:pt x="150" y="989"/>
                    </a:cubicBezTo>
                    <a:cubicBezTo>
                      <a:pt x="150" y="990"/>
                      <a:pt x="150" y="991"/>
                      <a:pt x="150" y="992"/>
                    </a:cubicBezTo>
                    <a:cubicBezTo>
                      <a:pt x="150" y="993"/>
                      <a:pt x="150" y="993"/>
                      <a:pt x="150" y="993"/>
                    </a:cubicBezTo>
                    <a:cubicBezTo>
                      <a:pt x="151" y="997"/>
                      <a:pt x="151" y="997"/>
                      <a:pt x="149" y="999"/>
                    </a:cubicBezTo>
                    <a:cubicBezTo>
                      <a:pt x="148" y="999"/>
                      <a:pt x="148" y="999"/>
                      <a:pt x="148" y="999"/>
                    </a:cubicBezTo>
                    <a:cubicBezTo>
                      <a:pt x="146" y="1001"/>
                      <a:pt x="143" y="1003"/>
                      <a:pt x="140" y="1006"/>
                    </a:cubicBezTo>
                    <a:cubicBezTo>
                      <a:pt x="139" y="1007"/>
                      <a:pt x="138" y="1009"/>
                      <a:pt x="138" y="1010"/>
                    </a:cubicBezTo>
                    <a:cubicBezTo>
                      <a:pt x="137" y="1012"/>
                      <a:pt x="137" y="1013"/>
                      <a:pt x="135" y="1014"/>
                    </a:cubicBezTo>
                    <a:cubicBezTo>
                      <a:pt x="134" y="1014"/>
                      <a:pt x="133" y="1015"/>
                      <a:pt x="132" y="1016"/>
                    </a:cubicBezTo>
                    <a:cubicBezTo>
                      <a:pt x="131" y="1017"/>
                      <a:pt x="131" y="1017"/>
                      <a:pt x="131" y="1017"/>
                    </a:cubicBezTo>
                    <a:cubicBezTo>
                      <a:pt x="130" y="1018"/>
                      <a:pt x="130" y="1018"/>
                      <a:pt x="129" y="1018"/>
                    </a:cubicBezTo>
                    <a:cubicBezTo>
                      <a:pt x="128" y="1019"/>
                      <a:pt x="126" y="1019"/>
                      <a:pt x="125" y="1021"/>
                    </a:cubicBezTo>
                    <a:cubicBezTo>
                      <a:pt x="123" y="1023"/>
                      <a:pt x="123" y="1026"/>
                      <a:pt x="124" y="1028"/>
                    </a:cubicBezTo>
                    <a:cubicBezTo>
                      <a:pt x="124" y="1031"/>
                      <a:pt x="124" y="1033"/>
                      <a:pt x="123" y="1033"/>
                    </a:cubicBezTo>
                    <a:cubicBezTo>
                      <a:pt x="121" y="1035"/>
                      <a:pt x="118" y="1035"/>
                      <a:pt x="116" y="1035"/>
                    </a:cubicBezTo>
                    <a:cubicBezTo>
                      <a:pt x="115" y="1035"/>
                      <a:pt x="115" y="1036"/>
                      <a:pt x="114" y="1036"/>
                    </a:cubicBezTo>
                    <a:cubicBezTo>
                      <a:pt x="113" y="1036"/>
                      <a:pt x="112" y="1036"/>
                      <a:pt x="111" y="1036"/>
                    </a:cubicBezTo>
                    <a:cubicBezTo>
                      <a:pt x="111" y="1036"/>
                      <a:pt x="110" y="1036"/>
                      <a:pt x="110" y="1036"/>
                    </a:cubicBezTo>
                    <a:cubicBezTo>
                      <a:pt x="108" y="1036"/>
                      <a:pt x="106" y="1036"/>
                      <a:pt x="104" y="1039"/>
                    </a:cubicBezTo>
                    <a:cubicBezTo>
                      <a:pt x="103" y="1041"/>
                      <a:pt x="103" y="1043"/>
                      <a:pt x="103" y="1045"/>
                    </a:cubicBezTo>
                    <a:cubicBezTo>
                      <a:pt x="103" y="1045"/>
                      <a:pt x="103" y="1045"/>
                      <a:pt x="102" y="1045"/>
                    </a:cubicBezTo>
                    <a:cubicBezTo>
                      <a:pt x="102" y="1045"/>
                      <a:pt x="102" y="1045"/>
                      <a:pt x="101" y="1045"/>
                    </a:cubicBezTo>
                    <a:cubicBezTo>
                      <a:pt x="101" y="1045"/>
                      <a:pt x="100" y="1045"/>
                      <a:pt x="99" y="1045"/>
                    </a:cubicBezTo>
                    <a:cubicBezTo>
                      <a:pt x="99" y="1045"/>
                      <a:pt x="98" y="1044"/>
                      <a:pt x="97" y="1044"/>
                    </a:cubicBezTo>
                    <a:cubicBezTo>
                      <a:pt x="93" y="1044"/>
                      <a:pt x="92" y="1046"/>
                      <a:pt x="91" y="1048"/>
                    </a:cubicBezTo>
                    <a:cubicBezTo>
                      <a:pt x="90" y="1050"/>
                      <a:pt x="90" y="1052"/>
                      <a:pt x="91" y="1054"/>
                    </a:cubicBezTo>
                    <a:cubicBezTo>
                      <a:pt x="91" y="1055"/>
                      <a:pt x="91" y="1056"/>
                      <a:pt x="91" y="1056"/>
                    </a:cubicBezTo>
                    <a:cubicBezTo>
                      <a:pt x="90" y="1058"/>
                      <a:pt x="90" y="1059"/>
                      <a:pt x="90" y="1060"/>
                    </a:cubicBezTo>
                    <a:cubicBezTo>
                      <a:pt x="90" y="1062"/>
                      <a:pt x="90" y="1063"/>
                      <a:pt x="89" y="1065"/>
                    </a:cubicBezTo>
                    <a:cubicBezTo>
                      <a:pt x="88" y="1067"/>
                      <a:pt x="87" y="1070"/>
                      <a:pt x="86" y="1071"/>
                    </a:cubicBezTo>
                    <a:cubicBezTo>
                      <a:pt x="85" y="1072"/>
                      <a:pt x="85" y="1072"/>
                      <a:pt x="83" y="1072"/>
                    </a:cubicBezTo>
                    <a:cubicBezTo>
                      <a:pt x="83" y="1075"/>
                      <a:pt x="83" y="1075"/>
                      <a:pt x="83" y="1075"/>
                    </a:cubicBezTo>
                    <a:cubicBezTo>
                      <a:pt x="83" y="1072"/>
                      <a:pt x="83" y="1072"/>
                      <a:pt x="83" y="1072"/>
                    </a:cubicBezTo>
                    <a:cubicBezTo>
                      <a:pt x="82" y="1072"/>
                      <a:pt x="80" y="1072"/>
                      <a:pt x="78" y="1073"/>
                    </a:cubicBezTo>
                    <a:cubicBezTo>
                      <a:pt x="74" y="1075"/>
                      <a:pt x="74" y="1079"/>
                      <a:pt x="74" y="1082"/>
                    </a:cubicBezTo>
                    <a:cubicBezTo>
                      <a:pt x="74" y="1084"/>
                      <a:pt x="73" y="1086"/>
                      <a:pt x="73" y="1087"/>
                    </a:cubicBezTo>
                    <a:cubicBezTo>
                      <a:pt x="72" y="1088"/>
                      <a:pt x="70" y="1089"/>
                      <a:pt x="68" y="1091"/>
                    </a:cubicBezTo>
                    <a:cubicBezTo>
                      <a:pt x="67" y="1091"/>
                      <a:pt x="66" y="1092"/>
                      <a:pt x="65" y="1092"/>
                    </a:cubicBezTo>
                    <a:cubicBezTo>
                      <a:pt x="63" y="1094"/>
                      <a:pt x="61" y="1096"/>
                      <a:pt x="60" y="1098"/>
                    </a:cubicBezTo>
                    <a:cubicBezTo>
                      <a:pt x="59" y="1099"/>
                      <a:pt x="59" y="1099"/>
                      <a:pt x="58" y="1100"/>
                    </a:cubicBezTo>
                    <a:cubicBezTo>
                      <a:pt x="56" y="1103"/>
                      <a:pt x="53" y="1105"/>
                      <a:pt x="51" y="1107"/>
                    </a:cubicBezTo>
                    <a:cubicBezTo>
                      <a:pt x="50" y="1107"/>
                      <a:pt x="49" y="1108"/>
                      <a:pt x="47" y="1108"/>
                    </a:cubicBezTo>
                    <a:cubicBezTo>
                      <a:pt x="46" y="1108"/>
                      <a:pt x="44" y="1108"/>
                      <a:pt x="42" y="1109"/>
                    </a:cubicBezTo>
                    <a:cubicBezTo>
                      <a:pt x="41" y="1109"/>
                      <a:pt x="41" y="1110"/>
                      <a:pt x="40" y="1110"/>
                    </a:cubicBezTo>
                    <a:cubicBezTo>
                      <a:pt x="40" y="1111"/>
                      <a:pt x="39" y="1111"/>
                      <a:pt x="39" y="1111"/>
                    </a:cubicBezTo>
                    <a:cubicBezTo>
                      <a:pt x="38" y="1111"/>
                      <a:pt x="37" y="1111"/>
                      <a:pt x="36" y="1110"/>
                    </a:cubicBezTo>
                    <a:cubicBezTo>
                      <a:pt x="36" y="1110"/>
                      <a:pt x="35" y="1110"/>
                      <a:pt x="34" y="1110"/>
                    </a:cubicBezTo>
                    <a:cubicBezTo>
                      <a:pt x="33" y="1109"/>
                      <a:pt x="32" y="1109"/>
                      <a:pt x="30" y="1109"/>
                    </a:cubicBezTo>
                    <a:cubicBezTo>
                      <a:pt x="28" y="1109"/>
                      <a:pt x="27" y="1110"/>
                      <a:pt x="25" y="1111"/>
                    </a:cubicBezTo>
                    <a:cubicBezTo>
                      <a:pt x="24" y="1111"/>
                      <a:pt x="22" y="1112"/>
                      <a:pt x="21" y="1113"/>
                    </a:cubicBezTo>
                    <a:cubicBezTo>
                      <a:pt x="19" y="1114"/>
                      <a:pt x="18" y="1115"/>
                      <a:pt x="16" y="1116"/>
                    </a:cubicBezTo>
                    <a:cubicBezTo>
                      <a:pt x="12" y="1118"/>
                      <a:pt x="7" y="1120"/>
                      <a:pt x="5" y="1126"/>
                    </a:cubicBezTo>
                    <a:cubicBezTo>
                      <a:pt x="4" y="1127"/>
                      <a:pt x="4" y="1129"/>
                      <a:pt x="4" y="1130"/>
                    </a:cubicBezTo>
                    <a:cubicBezTo>
                      <a:pt x="4" y="1131"/>
                      <a:pt x="4" y="1132"/>
                      <a:pt x="4" y="1133"/>
                    </a:cubicBezTo>
                    <a:cubicBezTo>
                      <a:pt x="4" y="1133"/>
                      <a:pt x="3" y="1134"/>
                      <a:pt x="3" y="1134"/>
                    </a:cubicBezTo>
                    <a:cubicBezTo>
                      <a:pt x="3" y="1134"/>
                      <a:pt x="2" y="1135"/>
                      <a:pt x="2" y="1136"/>
                    </a:cubicBezTo>
                    <a:cubicBezTo>
                      <a:pt x="0" y="1138"/>
                      <a:pt x="1" y="1141"/>
                      <a:pt x="2" y="1143"/>
                    </a:cubicBezTo>
                    <a:cubicBezTo>
                      <a:pt x="4" y="1147"/>
                      <a:pt x="10" y="1148"/>
                      <a:pt x="12" y="1148"/>
                    </a:cubicBezTo>
                    <a:cubicBezTo>
                      <a:pt x="13" y="1148"/>
                      <a:pt x="15" y="1148"/>
                      <a:pt x="16" y="1148"/>
                    </a:cubicBezTo>
                    <a:cubicBezTo>
                      <a:pt x="20" y="1148"/>
                      <a:pt x="22" y="1147"/>
                      <a:pt x="25" y="1146"/>
                    </a:cubicBezTo>
                    <a:cubicBezTo>
                      <a:pt x="29" y="1144"/>
                      <a:pt x="30" y="1139"/>
                      <a:pt x="31" y="1136"/>
                    </a:cubicBezTo>
                    <a:cubicBezTo>
                      <a:pt x="31" y="1135"/>
                      <a:pt x="31" y="1135"/>
                      <a:pt x="31" y="1135"/>
                    </a:cubicBezTo>
                    <a:cubicBezTo>
                      <a:pt x="32" y="1132"/>
                      <a:pt x="32" y="1131"/>
                      <a:pt x="33" y="1131"/>
                    </a:cubicBezTo>
                    <a:cubicBezTo>
                      <a:pt x="33" y="1131"/>
                      <a:pt x="33" y="1131"/>
                      <a:pt x="33" y="1131"/>
                    </a:cubicBezTo>
                    <a:cubicBezTo>
                      <a:pt x="34" y="1131"/>
                      <a:pt x="36" y="1131"/>
                      <a:pt x="37" y="1132"/>
                    </a:cubicBezTo>
                    <a:cubicBezTo>
                      <a:pt x="38" y="1132"/>
                      <a:pt x="38" y="1133"/>
                      <a:pt x="38" y="1133"/>
                    </a:cubicBezTo>
                    <a:cubicBezTo>
                      <a:pt x="39" y="1133"/>
                      <a:pt x="39" y="1134"/>
                      <a:pt x="40" y="1134"/>
                    </a:cubicBezTo>
                    <a:cubicBezTo>
                      <a:pt x="42" y="1136"/>
                      <a:pt x="45" y="1136"/>
                      <a:pt x="47" y="1136"/>
                    </a:cubicBezTo>
                    <a:cubicBezTo>
                      <a:pt x="48" y="1136"/>
                      <a:pt x="48" y="1136"/>
                      <a:pt x="49" y="1136"/>
                    </a:cubicBezTo>
                    <a:cubicBezTo>
                      <a:pt x="49" y="1136"/>
                      <a:pt x="50" y="1136"/>
                      <a:pt x="51" y="1136"/>
                    </a:cubicBezTo>
                    <a:cubicBezTo>
                      <a:pt x="51" y="1136"/>
                      <a:pt x="51" y="1136"/>
                      <a:pt x="51" y="1136"/>
                    </a:cubicBezTo>
                    <a:cubicBezTo>
                      <a:pt x="54" y="1136"/>
                      <a:pt x="57" y="1138"/>
                      <a:pt x="58" y="1140"/>
                    </a:cubicBezTo>
                    <a:cubicBezTo>
                      <a:pt x="59" y="1141"/>
                      <a:pt x="59" y="1142"/>
                      <a:pt x="59" y="1143"/>
                    </a:cubicBezTo>
                    <a:cubicBezTo>
                      <a:pt x="59" y="1144"/>
                      <a:pt x="59" y="1144"/>
                      <a:pt x="59" y="1144"/>
                    </a:cubicBezTo>
                    <a:cubicBezTo>
                      <a:pt x="59" y="1145"/>
                      <a:pt x="60" y="1146"/>
                      <a:pt x="60" y="1147"/>
                    </a:cubicBezTo>
                    <a:cubicBezTo>
                      <a:pt x="60" y="1148"/>
                      <a:pt x="61" y="1149"/>
                      <a:pt x="61" y="1149"/>
                    </a:cubicBezTo>
                    <a:cubicBezTo>
                      <a:pt x="61" y="1153"/>
                      <a:pt x="62" y="1155"/>
                      <a:pt x="64" y="1159"/>
                    </a:cubicBezTo>
                    <a:cubicBezTo>
                      <a:pt x="64" y="1159"/>
                      <a:pt x="64" y="1159"/>
                      <a:pt x="64" y="1159"/>
                    </a:cubicBezTo>
                    <a:cubicBezTo>
                      <a:pt x="65" y="1161"/>
                      <a:pt x="67" y="1163"/>
                      <a:pt x="70" y="1163"/>
                    </a:cubicBezTo>
                    <a:cubicBezTo>
                      <a:pt x="70" y="1163"/>
                      <a:pt x="71" y="1163"/>
                      <a:pt x="71" y="1163"/>
                    </a:cubicBezTo>
                    <a:cubicBezTo>
                      <a:pt x="76" y="1162"/>
                      <a:pt x="77" y="1159"/>
                      <a:pt x="77" y="1157"/>
                    </a:cubicBezTo>
                    <a:cubicBezTo>
                      <a:pt x="78" y="1156"/>
                      <a:pt x="78" y="1155"/>
                      <a:pt x="79" y="1155"/>
                    </a:cubicBezTo>
                    <a:cubicBezTo>
                      <a:pt x="79" y="1154"/>
                      <a:pt x="80" y="1154"/>
                      <a:pt x="81" y="1154"/>
                    </a:cubicBezTo>
                    <a:cubicBezTo>
                      <a:pt x="82" y="1154"/>
                      <a:pt x="84" y="1153"/>
                      <a:pt x="86" y="1153"/>
                    </a:cubicBezTo>
                    <a:cubicBezTo>
                      <a:pt x="88" y="1151"/>
                      <a:pt x="88" y="1149"/>
                      <a:pt x="88" y="1148"/>
                    </a:cubicBezTo>
                    <a:cubicBezTo>
                      <a:pt x="88" y="1148"/>
                      <a:pt x="88" y="1148"/>
                      <a:pt x="88" y="1148"/>
                    </a:cubicBezTo>
                    <a:cubicBezTo>
                      <a:pt x="88" y="1148"/>
                      <a:pt x="89" y="1148"/>
                      <a:pt x="89" y="1148"/>
                    </a:cubicBezTo>
                    <a:cubicBezTo>
                      <a:pt x="90" y="1147"/>
                      <a:pt x="92" y="1146"/>
                      <a:pt x="92" y="1143"/>
                    </a:cubicBezTo>
                    <a:cubicBezTo>
                      <a:pt x="93" y="1140"/>
                      <a:pt x="91" y="1137"/>
                      <a:pt x="89" y="1135"/>
                    </a:cubicBezTo>
                    <a:cubicBezTo>
                      <a:pt x="88" y="1134"/>
                      <a:pt x="87" y="1134"/>
                      <a:pt x="87" y="1134"/>
                    </a:cubicBezTo>
                    <a:cubicBezTo>
                      <a:pt x="86" y="1134"/>
                      <a:pt x="86" y="1134"/>
                      <a:pt x="86" y="1133"/>
                    </a:cubicBezTo>
                    <a:cubicBezTo>
                      <a:pt x="86" y="1133"/>
                      <a:pt x="86" y="1132"/>
                      <a:pt x="87" y="1131"/>
                    </a:cubicBezTo>
                    <a:cubicBezTo>
                      <a:pt x="89" y="1130"/>
                      <a:pt x="91" y="1128"/>
                      <a:pt x="91" y="1124"/>
                    </a:cubicBezTo>
                    <a:cubicBezTo>
                      <a:pt x="91" y="1124"/>
                      <a:pt x="91" y="1123"/>
                      <a:pt x="91" y="1123"/>
                    </a:cubicBezTo>
                    <a:cubicBezTo>
                      <a:pt x="93" y="1125"/>
                      <a:pt x="95" y="1126"/>
                      <a:pt x="96" y="1126"/>
                    </a:cubicBezTo>
                    <a:cubicBezTo>
                      <a:pt x="97" y="1126"/>
                      <a:pt x="97" y="1126"/>
                      <a:pt x="98" y="1126"/>
                    </a:cubicBezTo>
                    <a:cubicBezTo>
                      <a:pt x="101" y="1126"/>
                      <a:pt x="102" y="1124"/>
                      <a:pt x="103" y="1122"/>
                    </a:cubicBezTo>
                    <a:cubicBezTo>
                      <a:pt x="103" y="1122"/>
                      <a:pt x="103" y="1122"/>
                      <a:pt x="103" y="1122"/>
                    </a:cubicBezTo>
                    <a:cubicBezTo>
                      <a:pt x="104" y="1120"/>
                      <a:pt x="105" y="1119"/>
                      <a:pt x="106" y="1118"/>
                    </a:cubicBezTo>
                    <a:cubicBezTo>
                      <a:pt x="107" y="1117"/>
                      <a:pt x="108" y="1116"/>
                      <a:pt x="109" y="1116"/>
                    </a:cubicBezTo>
                    <a:cubicBezTo>
                      <a:pt x="110" y="1115"/>
                      <a:pt x="110" y="1115"/>
                      <a:pt x="110" y="1115"/>
                    </a:cubicBezTo>
                    <a:cubicBezTo>
                      <a:pt x="112" y="1115"/>
                      <a:pt x="113" y="1114"/>
                      <a:pt x="114" y="1112"/>
                    </a:cubicBezTo>
                    <a:cubicBezTo>
                      <a:pt x="115" y="1112"/>
                      <a:pt x="115" y="1111"/>
                      <a:pt x="115" y="1111"/>
                    </a:cubicBezTo>
                    <a:cubicBezTo>
                      <a:pt x="115" y="1111"/>
                      <a:pt x="115" y="1112"/>
                      <a:pt x="116" y="1112"/>
                    </a:cubicBezTo>
                    <a:cubicBezTo>
                      <a:pt x="117" y="1113"/>
                      <a:pt x="118" y="1114"/>
                      <a:pt x="120" y="1114"/>
                    </a:cubicBezTo>
                    <a:cubicBezTo>
                      <a:pt x="122" y="1114"/>
                      <a:pt x="123" y="1112"/>
                      <a:pt x="125" y="1111"/>
                    </a:cubicBezTo>
                    <a:cubicBezTo>
                      <a:pt x="127" y="1108"/>
                      <a:pt x="127" y="1106"/>
                      <a:pt x="127" y="1103"/>
                    </a:cubicBezTo>
                    <a:cubicBezTo>
                      <a:pt x="127" y="1102"/>
                      <a:pt x="127" y="1102"/>
                      <a:pt x="127" y="1102"/>
                    </a:cubicBezTo>
                    <a:cubicBezTo>
                      <a:pt x="127" y="1101"/>
                      <a:pt x="127" y="1100"/>
                      <a:pt x="128" y="1099"/>
                    </a:cubicBezTo>
                    <a:cubicBezTo>
                      <a:pt x="128" y="1098"/>
                      <a:pt x="129" y="1096"/>
                      <a:pt x="129" y="1094"/>
                    </a:cubicBezTo>
                    <a:cubicBezTo>
                      <a:pt x="129" y="1094"/>
                      <a:pt x="129" y="1093"/>
                      <a:pt x="129" y="1093"/>
                    </a:cubicBezTo>
                    <a:cubicBezTo>
                      <a:pt x="129" y="1091"/>
                      <a:pt x="129" y="1091"/>
                      <a:pt x="129" y="1091"/>
                    </a:cubicBezTo>
                    <a:cubicBezTo>
                      <a:pt x="130" y="1090"/>
                      <a:pt x="130" y="1090"/>
                      <a:pt x="131" y="1090"/>
                    </a:cubicBezTo>
                    <a:cubicBezTo>
                      <a:pt x="133" y="1090"/>
                      <a:pt x="135" y="1091"/>
                      <a:pt x="136" y="1091"/>
                    </a:cubicBezTo>
                    <a:cubicBezTo>
                      <a:pt x="136" y="1092"/>
                      <a:pt x="136" y="1092"/>
                      <a:pt x="136" y="1092"/>
                    </a:cubicBezTo>
                    <a:cubicBezTo>
                      <a:pt x="137" y="1092"/>
                      <a:pt x="139" y="1093"/>
                      <a:pt x="141" y="1093"/>
                    </a:cubicBezTo>
                    <a:cubicBezTo>
                      <a:pt x="141" y="1093"/>
                      <a:pt x="142" y="1093"/>
                      <a:pt x="142" y="1093"/>
                    </a:cubicBezTo>
                    <a:cubicBezTo>
                      <a:pt x="144" y="1093"/>
                      <a:pt x="145" y="1093"/>
                      <a:pt x="147" y="1093"/>
                    </a:cubicBezTo>
                    <a:cubicBezTo>
                      <a:pt x="148" y="1093"/>
                      <a:pt x="150" y="1093"/>
                      <a:pt x="152" y="1093"/>
                    </a:cubicBezTo>
                    <a:cubicBezTo>
                      <a:pt x="156" y="1093"/>
                      <a:pt x="159" y="1093"/>
                      <a:pt x="162" y="1092"/>
                    </a:cubicBezTo>
                    <a:cubicBezTo>
                      <a:pt x="164" y="1091"/>
                      <a:pt x="166" y="1090"/>
                      <a:pt x="168" y="1088"/>
                    </a:cubicBezTo>
                    <a:cubicBezTo>
                      <a:pt x="170" y="1087"/>
                      <a:pt x="171" y="1086"/>
                      <a:pt x="173" y="1086"/>
                    </a:cubicBezTo>
                    <a:cubicBezTo>
                      <a:pt x="173" y="1086"/>
                      <a:pt x="173" y="1086"/>
                      <a:pt x="174" y="1086"/>
                    </a:cubicBezTo>
                    <a:cubicBezTo>
                      <a:pt x="176" y="1086"/>
                      <a:pt x="179" y="1087"/>
                      <a:pt x="182" y="1088"/>
                    </a:cubicBezTo>
                    <a:cubicBezTo>
                      <a:pt x="184" y="1088"/>
                      <a:pt x="186" y="1088"/>
                      <a:pt x="188" y="1089"/>
                    </a:cubicBezTo>
                    <a:cubicBezTo>
                      <a:pt x="189" y="1089"/>
                      <a:pt x="190" y="1089"/>
                      <a:pt x="190" y="1090"/>
                    </a:cubicBezTo>
                    <a:cubicBezTo>
                      <a:pt x="191" y="1090"/>
                      <a:pt x="192" y="1091"/>
                      <a:pt x="194" y="1091"/>
                    </a:cubicBezTo>
                    <a:cubicBezTo>
                      <a:pt x="194" y="1091"/>
                      <a:pt x="195" y="1091"/>
                      <a:pt x="195" y="1091"/>
                    </a:cubicBezTo>
                    <a:cubicBezTo>
                      <a:pt x="198" y="1091"/>
                      <a:pt x="201" y="1089"/>
                      <a:pt x="202" y="1086"/>
                    </a:cubicBezTo>
                    <a:cubicBezTo>
                      <a:pt x="202" y="1085"/>
                      <a:pt x="202" y="1085"/>
                      <a:pt x="203" y="1084"/>
                    </a:cubicBezTo>
                    <a:cubicBezTo>
                      <a:pt x="203" y="1085"/>
                      <a:pt x="204" y="1087"/>
                      <a:pt x="205" y="1088"/>
                    </a:cubicBezTo>
                    <a:cubicBezTo>
                      <a:pt x="206" y="1089"/>
                      <a:pt x="206" y="1089"/>
                      <a:pt x="207" y="1090"/>
                    </a:cubicBezTo>
                    <a:cubicBezTo>
                      <a:pt x="209" y="1093"/>
                      <a:pt x="212" y="1098"/>
                      <a:pt x="217" y="1098"/>
                    </a:cubicBezTo>
                    <a:cubicBezTo>
                      <a:pt x="218" y="1098"/>
                      <a:pt x="219" y="1098"/>
                      <a:pt x="219" y="1098"/>
                    </a:cubicBezTo>
                    <a:cubicBezTo>
                      <a:pt x="221" y="1098"/>
                      <a:pt x="222" y="1097"/>
                      <a:pt x="223" y="1096"/>
                    </a:cubicBezTo>
                    <a:cubicBezTo>
                      <a:pt x="224" y="1096"/>
                      <a:pt x="225" y="1095"/>
                      <a:pt x="226" y="1095"/>
                    </a:cubicBezTo>
                    <a:cubicBezTo>
                      <a:pt x="226" y="1095"/>
                      <a:pt x="226" y="1095"/>
                      <a:pt x="226" y="1095"/>
                    </a:cubicBezTo>
                    <a:cubicBezTo>
                      <a:pt x="228" y="1095"/>
                      <a:pt x="230" y="1096"/>
                      <a:pt x="232" y="1097"/>
                    </a:cubicBezTo>
                    <a:cubicBezTo>
                      <a:pt x="235" y="1099"/>
                      <a:pt x="237" y="1100"/>
                      <a:pt x="238" y="1102"/>
                    </a:cubicBezTo>
                    <a:cubicBezTo>
                      <a:pt x="239" y="1107"/>
                      <a:pt x="242" y="1110"/>
                      <a:pt x="245" y="1112"/>
                    </a:cubicBezTo>
                    <a:cubicBezTo>
                      <a:pt x="247" y="1113"/>
                      <a:pt x="250" y="1113"/>
                      <a:pt x="253" y="1113"/>
                    </a:cubicBezTo>
                    <a:cubicBezTo>
                      <a:pt x="255" y="1113"/>
                      <a:pt x="257" y="1113"/>
                      <a:pt x="259" y="1113"/>
                    </a:cubicBezTo>
                    <a:cubicBezTo>
                      <a:pt x="262" y="1112"/>
                      <a:pt x="267" y="1112"/>
                      <a:pt x="269" y="1106"/>
                    </a:cubicBezTo>
                    <a:cubicBezTo>
                      <a:pt x="270" y="1104"/>
                      <a:pt x="270" y="1102"/>
                      <a:pt x="271" y="1099"/>
                    </a:cubicBezTo>
                    <a:cubicBezTo>
                      <a:pt x="271" y="1097"/>
                      <a:pt x="271" y="1096"/>
                      <a:pt x="271" y="1094"/>
                    </a:cubicBezTo>
                    <a:cubicBezTo>
                      <a:pt x="272" y="1092"/>
                      <a:pt x="274" y="1090"/>
                      <a:pt x="277" y="1088"/>
                    </a:cubicBezTo>
                    <a:cubicBezTo>
                      <a:pt x="278" y="1088"/>
                      <a:pt x="278" y="1088"/>
                      <a:pt x="278" y="1088"/>
                    </a:cubicBezTo>
                    <a:cubicBezTo>
                      <a:pt x="278" y="1088"/>
                      <a:pt x="278" y="1088"/>
                      <a:pt x="279" y="1088"/>
                    </a:cubicBezTo>
                    <a:cubicBezTo>
                      <a:pt x="280" y="1087"/>
                      <a:pt x="283" y="1085"/>
                      <a:pt x="284" y="1083"/>
                    </a:cubicBezTo>
                    <a:cubicBezTo>
                      <a:pt x="284" y="1082"/>
                      <a:pt x="284" y="1080"/>
                      <a:pt x="284" y="1079"/>
                    </a:cubicBezTo>
                    <a:cubicBezTo>
                      <a:pt x="284" y="1079"/>
                      <a:pt x="284" y="1078"/>
                      <a:pt x="284" y="1078"/>
                    </a:cubicBezTo>
                    <a:cubicBezTo>
                      <a:pt x="284" y="1078"/>
                      <a:pt x="284" y="1077"/>
                      <a:pt x="285" y="1077"/>
                    </a:cubicBezTo>
                    <a:cubicBezTo>
                      <a:pt x="286" y="1076"/>
                      <a:pt x="287" y="1075"/>
                      <a:pt x="287" y="1073"/>
                    </a:cubicBezTo>
                    <a:cubicBezTo>
                      <a:pt x="287" y="1071"/>
                      <a:pt x="286" y="1069"/>
                      <a:pt x="282" y="1069"/>
                    </a:cubicBezTo>
                    <a:cubicBezTo>
                      <a:pt x="282" y="1069"/>
                      <a:pt x="282" y="1069"/>
                      <a:pt x="282" y="1069"/>
                    </a:cubicBezTo>
                    <a:cubicBezTo>
                      <a:pt x="282" y="1069"/>
                      <a:pt x="281" y="1069"/>
                      <a:pt x="281" y="1069"/>
                    </a:cubicBezTo>
                    <a:cubicBezTo>
                      <a:pt x="281" y="1069"/>
                      <a:pt x="281" y="1068"/>
                      <a:pt x="281" y="1068"/>
                    </a:cubicBezTo>
                    <a:cubicBezTo>
                      <a:pt x="281" y="1067"/>
                      <a:pt x="282" y="1066"/>
                      <a:pt x="282" y="1066"/>
                    </a:cubicBezTo>
                    <a:cubicBezTo>
                      <a:pt x="283" y="1065"/>
                      <a:pt x="283" y="1064"/>
                      <a:pt x="284" y="1063"/>
                    </a:cubicBezTo>
                    <a:cubicBezTo>
                      <a:pt x="285" y="1061"/>
                      <a:pt x="285" y="1059"/>
                      <a:pt x="285" y="1058"/>
                    </a:cubicBezTo>
                    <a:cubicBezTo>
                      <a:pt x="285" y="1056"/>
                      <a:pt x="285" y="1055"/>
                      <a:pt x="285" y="1054"/>
                    </a:cubicBezTo>
                    <a:cubicBezTo>
                      <a:pt x="285" y="1052"/>
                      <a:pt x="284" y="1051"/>
                      <a:pt x="285" y="1049"/>
                    </a:cubicBezTo>
                    <a:cubicBezTo>
                      <a:pt x="285" y="1048"/>
                      <a:pt x="286" y="1045"/>
                      <a:pt x="287" y="1044"/>
                    </a:cubicBezTo>
                    <a:cubicBezTo>
                      <a:pt x="288" y="1043"/>
                      <a:pt x="288" y="1043"/>
                      <a:pt x="288" y="1043"/>
                    </a:cubicBezTo>
                    <a:cubicBezTo>
                      <a:pt x="288" y="1042"/>
                      <a:pt x="289" y="1041"/>
                      <a:pt x="289" y="1040"/>
                    </a:cubicBezTo>
                    <a:cubicBezTo>
                      <a:pt x="290" y="1039"/>
                      <a:pt x="290" y="1038"/>
                      <a:pt x="291" y="1037"/>
                    </a:cubicBezTo>
                    <a:cubicBezTo>
                      <a:pt x="292" y="1036"/>
                      <a:pt x="292" y="1036"/>
                      <a:pt x="292" y="1036"/>
                    </a:cubicBezTo>
                    <a:cubicBezTo>
                      <a:pt x="292" y="1034"/>
                      <a:pt x="293" y="1033"/>
                      <a:pt x="294" y="1031"/>
                    </a:cubicBezTo>
                    <a:cubicBezTo>
                      <a:pt x="295" y="1033"/>
                      <a:pt x="296" y="1034"/>
                      <a:pt x="299" y="1034"/>
                    </a:cubicBezTo>
                    <a:cubicBezTo>
                      <a:pt x="300" y="1034"/>
                      <a:pt x="300" y="1034"/>
                      <a:pt x="301" y="1034"/>
                    </a:cubicBezTo>
                    <a:cubicBezTo>
                      <a:pt x="304" y="1033"/>
                      <a:pt x="306" y="1031"/>
                      <a:pt x="307" y="1029"/>
                    </a:cubicBezTo>
                    <a:cubicBezTo>
                      <a:pt x="308" y="1028"/>
                      <a:pt x="308" y="1028"/>
                      <a:pt x="308" y="1028"/>
                    </a:cubicBezTo>
                    <a:cubicBezTo>
                      <a:pt x="310" y="1026"/>
                      <a:pt x="312" y="1025"/>
                      <a:pt x="314" y="1023"/>
                    </a:cubicBezTo>
                    <a:cubicBezTo>
                      <a:pt x="314" y="1023"/>
                      <a:pt x="314" y="1023"/>
                      <a:pt x="314" y="1023"/>
                    </a:cubicBezTo>
                    <a:cubicBezTo>
                      <a:pt x="317" y="1022"/>
                      <a:pt x="318" y="1021"/>
                      <a:pt x="321" y="1021"/>
                    </a:cubicBezTo>
                    <a:cubicBezTo>
                      <a:pt x="327" y="1020"/>
                      <a:pt x="333" y="1018"/>
                      <a:pt x="339" y="1016"/>
                    </a:cubicBezTo>
                    <a:cubicBezTo>
                      <a:pt x="340" y="1015"/>
                      <a:pt x="341" y="1015"/>
                      <a:pt x="343" y="1015"/>
                    </a:cubicBezTo>
                    <a:cubicBezTo>
                      <a:pt x="345" y="1015"/>
                      <a:pt x="347" y="1014"/>
                      <a:pt x="349" y="1014"/>
                    </a:cubicBezTo>
                    <a:cubicBezTo>
                      <a:pt x="350" y="1013"/>
                      <a:pt x="351" y="1013"/>
                      <a:pt x="352" y="1013"/>
                    </a:cubicBezTo>
                    <a:cubicBezTo>
                      <a:pt x="356" y="1011"/>
                      <a:pt x="359" y="1010"/>
                      <a:pt x="362" y="1010"/>
                    </a:cubicBezTo>
                    <a:cubicBezTo>
                      <a:pt x="364" y="1010"/>
                      <a:pt x="365" y="1010"/>
                      <a:pt x="366" y="1010"/>
                    </a:cubicBezTo>
                    <a:cubicBezTo>
                      <a:pt x="367" y="1010"/>
                      <a:pt x="367" y="1010"/>
                      <a:pt x="368" y="1010"/>
                    </a:cubicBezTo>
                    <a:cubicBezTo>
                      <a:pt x="369" y="1011"/>
                      <a:pt x="370" y="1011"/>
                      <a:pt x="371" y="1011"/>
                    </a:cubicBezTo>
                    <a:cubicBezTo>
                      <a:pt x="371" y="1011"/>
                      <a:pt x="372" y="1012"/>
                      <a:pt x="373" y="1012"/>
                    </a:cubicBezTo>
                    <a:cubicBezTo>
                      <a:pt x="374" y="1012"/>
                      <a:pt x="375" y="1013"/>
                      <a:pt x="376" y="1013"/>
                    </a:cubicBezTo>
                    <a:cubicBezTo>
                      <a:pt x="378" y="1014"/>
                      <a:pt x="380" y="1014"/>
                      <a:pt x="381" y="1014"/>
                    </a:cubicBezTo>
                    <a:cubicBezTo>
                      <a:pt x="383" y="1014"/>
                      <a:pt x="384" y="1014"/>
                      <a:pt x="386" y="1015"/>
                    </a:cubicBezTo>
                    <a:cubicBezTo>
                      <a:pt x="386" y="1016"/>
                      <a:pt x="386" y="1016"/>
                      <a:pt x="387" y="1017"/>
                    </a:cubicBezTo>
                    <a:cubicBezTo>
                      <a:pt x="387" y="1018"/>
                      <a:pt x="388" y="1019"/>
                      <a:pt x="389" y="1020"/>
                    </a:cubicBezTo>
                    <a:cubicBezTo>
                      <a:pt x="392" y="1023"/>
                      <a:pt x="396" y="1025"/>
                      <a:pt x="400" y="1027"/>
                    </a:cubicBezTo>
                    <a:cubicBezTo>
                      <a:pt x="402" y="1028"/>
                      <a:pt x="403" y="1029"/>
                      <a:pt x="404" y="1029"/>
                    </a:cubicBezTo>
                    <a:cubicBezTo>
                      <a:pt x="405" y="1030"/>
                      <a:pt x="405" y="1030"/>
                      <a:pt x="406" y="1031"/>
                    </a:cubicBezTo>
                    <a:cubicBezTo>
                      <a:pt x="408" y="1031"/>
                      <a:pt x="408" y="1032"/>
                      <a:pt x="408" y="1033"/>
                    </a:cubicBezTo>
                    <a:cubicBezTo>
                      <a:pt x="409" y="1034"/>
                      <a:pt x="409" y="1037"/>
                      <a:pt x="413" y="1037"/>
                    </a:cubicBezTo>
                    <a:cubicBezTo>
                      <a:pt x="414" y="1037"/>
                      <a:pt x="415" y="1037"/>
                      <a:pt x="416" y="1035"/>
                    </a:cubicBezTo>
                    <a:cubicBezTo>
                      <a:pt x="417" y="1034"/>
                      <a:pt x="417" y="1033"/>
                      <a:pt x="418" y="1032"/>
                    </a:cubicBezTo>
                    <a:cubicBezTo>
                      <a:pt x="418" y="1031"/>
                      <a:pt x="419" y="1030"/>
                      <a:pt x="420" y="1029"/>
                    </a:cubicBezTo>
                    <a:cubicBezTo>
                      <a:pt x="421" y="1027"/>
                      <a:pt x="423" y="1027"/>
                      <a:pt x="426" y="1027"/>
                    </a:cubicBezTo>
                    <a:cubicBezTo>
                      <a:pt x="427" y="1027"/>
                      <a:pt x="428" y="1027"/>
                      <a:pt x="430" y="1027"/>
                    </a:cubicBezTo>
                    <a:cubicBezTo>
                      <a:pt x="431" y="1027"/>
                      <a:pt x="433" y="1028"/>
                      <a:pt x="434" y="1028"/>
                    </a:cubicBezTo>
                    <a:cubicBezTo>
                      <a:pt x="435" y="1028"/>
                      <a:pt x="435" y="1028"/>
                      <a:pt x="436" y="1028"/>
                    </a:cubicBezTo>
                    <a:cubicBezTo>
                      <a:pt x="438" y="1028"/>
                      <a:pt x="441" y="1027"/>
                      <a:pt x="443" y="1027"/>
                    </a:cubicBezTo>
                    <a:cubicBezTo>
                      <a:pt x="444" y="1027"/>
                      <a:pt x="444" y="1027"/>
                      <a:pt x="444" y="1027"/>
                    </a:cubicBezTo>
                    <a:cubicBezTo>
                      <a:pt x="445" y="1027"/>
                      <a:pt x="446" y="1027"/>
                      <a:pt x="447" y="1027"/>
                    </a:cubicBezTo>
                    <a:cubicBezTo>
                      <a:pt x="450" y="1027"/>
                      <a:pt x="451" y="1027"/>
                      <a:pt x="453" y="1028"/>
                    </a:cubicBezTo>
                    <a:cubicBezTo>
                      <a:pt x="454" y="1028"/>
                      <a:pt x="455" y="1029"/>
                      <a:pt x="456" y="1030"/>
                    </a:cubicBezTo>
                    <a:cubicBezTo>
                      <a:pt x="458" y="1032"/>
                      <a:pt x="460" y="1033"/>
                      <a:pt x="463" y="1034"/>
                    </a:cubicBezTo>
                    <a:cubicBezTo>
                      <a:pt x="464" y="1034"/>
                      <a:pt x="465" y="1034"/>
                      <a:pt x="466" y="1034"/>
                    </a:cubicBezTo>
                    <a:cubicBezTo>
                      <a:pt x="469" y="1034"/>
                      <a:pt x="472" y="1033"/>
                      <a:pt x="475" y="1032"/>
                    </a:cubicBezTo>
                    <a:cubicBezTo>
                      <a:pt x="475" y="1032"/>
                      <a:pt x="476" y="1032"/>
                      <a:pt x="477" y="1032"/>
                    </a:cubicBezTo>
                    <a:cubicBezTo>
                      <a:pt x="478" y="1031"/>
                      <a:pt x="479" y="1031"/>
                      <a:pt x="480" y="1030"/>
                    </a:cubicBezTo>
                    <a:cubicBezTo>
                      <a:pt x="481" y="1030"/>
                      <a:pt x="482" y="1029"/>
                      <a:pt x="482" y="1028"/>
                    </a:cubicBezTo>
                    <a:cubicBezTo>
                      <a:pt x="483" y="1027"/>
                      <a:pt x="483" y="1027"/>
                      <a:pt x="483" y="1027"/>
                    </a:cubicBezTo>
                    <a:cubicBezTo>
                      <a:pt x="484" y="1026"/>
                      <a:pt x="485" y="1024"/>
                      <a:pt x="485" y="1021"/>
                    </a:cubicBezTo>
                    <a:cubicBezTo>
                      <a:pt x="485" y="1017"/>
                      <a:pt x="483" y="1015"/>
                      <a:pt x="481" y="1013"/>
                    </a:cubicBezTo>
                    <a:cubicBezTo>
                      <a:pt x="479" y="1012"/>
                      <a:pt x="477" y="1011"/>
                      <a:pt x="476" y="1011"/>
                    </a:cubicBezTo>
                    <a:cubicBezTo>
                      <a:pt x="476" y="1011"/>
                      <a:pt x="476" y="1011"/>
                      <a:pt x="476" y="1011"/>
                    </a:cubicBezTo>
                    <a:cubicBezTo>
                      <a:pt x="475" y="1011"/>
                      <a:pt x="474" y="1011"/>
                      <a:pt x="473" y="1010"/>
                    </a:cubicBezTo>
                    <a:cubicBezTo>
                      <a:pt x="473" y="1010"/>
                      <a:pt x="473" y="1010"/>
                      <a:pt x="473" y="1010"/>
                    </a:cubicBezTo>
                    <a:cubicBezTo>
                      <a:pt x="472" y="1010"/>
                      <a:pt x="471" y="1010"/>
                      <a:pt x="470" y="1010"/>
                    </a:cubicBezTo>
                    <a:cubicBezTo>
                      <a:pt x="470" y="1010"/>
                      <a:pt x="470" y="1010"/>
                      <a:pt x="470" y="1010"/>
                    </a:cubicBezTo>
                    <a:cubicBezTo>
                      <a:pt x="470" y="1009"/>
                      <a:pt x="469" y="1008"/>
                      <a:pt x="469" y="1008"/>
                    </a:cubicBezTo>
                    <a:cubicBezTo>
                      <a:pt x="470" y="1008"/>
                      <a:pt x="470" y="1007"/>
                      <a:pt x="471" y="1007"/>
                    </a:cubicBezTo>
                    <a:cubicBezTo>
                      <a:pt x="471" y="1007"/>
                      <a:pt x="471" y="1007"/>
                      <a:pt x="471" y="1007"/>
                    </a:cubicBezTo>
                    <a:cubicBezTo>
                      <a:pt x="472" y="1007"/>
                      <a:pt x="473" y="1008"/>
                      <a:pt x="474" y="1009"/>
                    </a:cubicBezTo>
                    <a:cubicBezTo>
                      <a:pt x="475" y="1009"/>
                      <a:pt x="476" y="1010"/>
                      <a:pt x="477" y="1011"/>
                    </a:cubicBezTo>
                    <a:cubicBezTo>
                      <a:pt x="479" y="1011"/>
                      <a:pt x="480" y="1011"/>
                      <a:pt x="482" y="1011"/>
                    </a:cubicBezTo>
                    <a:cubicBezTo>
                      <a:pt x="483" y="1011"/>
                      <a:pt x="483" y="1011"/>
                      <a:pt x="484" y="1011"/>
                    </a:cubicBezTo>
                    <a:cubicBezTo>
                      <a:pt x="486" y="1011"/>
                      <a:pt x="487" y="1010"/>
                      <a:pt x="488" y="1009"/>
                    </a:cubicBezTo>
                    <a:cubicBezTo>
                      <a:pt x="489" y="1008"/>
                      <a:pt x="490" y="1008"/>
                      <a:pt x="490" y="1007"/>
                    </a:cubicBezTo>
                    <a:cubicBezTo>
                      <a:pt x="492" y="1006"/>
                      <a:pt x="494" y="1006"/>
                      <a:pt x="496" y="1006"/>
                    </a:cubicBezTo>
                    <a:cubicBezTo>
                      <a:pt x="498" y="1006"/>
                      <a:pt x="499" y="1006"/>
                      <a:pt x="501" y="1006"/>
                    </a:cubicBezTo>
                    <a:cubicBezTo>
                      <a:pt x="503" y="1005"/>
                      <a:pt x="505" y="1004"/>
                      <a:pt x="506" y="1004"/>
                    </a:cubicBezTo>
                    <a:cubicBezTo>
                      <a:pt x="508" y="1003"/>
                      <a:pt x="510" y="1002"/>
                      <a:pt x="511" y="1002"/>
                    </a:cubicBezTo>
                    <a:cubicBezTo>
                      <a:pt x="511" y="1002"/>
                      <a:pt x="511" y="1002"/>
                      <a:pt x="511" y="1002"/>
                    </a:cubicBezTo>
                    <a:cubicBezTo>
                      <a:pt x="513" y="1002"/>
                      <a:pt x="515" y="1003"/>
                      <a:pt x="517" y="1004"/>
                    </a:cubicBezTo>
                    <a:cubicBezTo>
                      <a:pt x="519" y="1004"/>
                      <a:pt x="521" y="1005"/>
                      <a:pt x="523" y="1005"/>
                    </a:cubicBezTo>
                    <a:cubicBezTo>
                      <a:pt x="523" y="1006"/>
                      <a:pt x="525" y="1006"/>
                      <a:pt x="527" y="1006"/>
                    </a:cubicBezTo>
                    <a:cubicBezTo>
                      <a:pt x="528" y="1006"/>
                      <a:pt x="529" y="1006"/>
                      <a:pt x="529" y="1005"/>
                    </a:cubicBezTo>
                    <a:cubicBezTo>
                      <a:pt x="528" y="1007"/>
                      <a:pt x="526" y="1008"/>
                      <a:pt x="525" y="1010"/>
                    </a:cubicBezTo>
                    <a:cubicBezTo>
                      <a:pt x="523" y="1012"/>
                      <a:pt x="522" y="1015"/>
                      <a:pt x="524" y="1017"/>
                    </a:cubicBezTo>
                    <a:cubicBezTo>
                      <a:pt x="524" y="1018"/>
                      <a:pt x="525" y="1019"/>
                      <a:pt x="527" y="1019"/>
                    </a:cubicBezTo>
                    <a:cubicBezTo>
                      <a:pt x="528" y="1019"/>
                      <a:pt x="529" y="1018"/>
                      <a:pt x="530" y="1018"/>
                    </a:cubicBezTo>
                    <a:cubicBezTo>
                      <a:pt x="531" y="1018"/>
                      <a:pt x="532" y="1018"/>
                      <a:pt x="533" y="1018"/>
                    </a:cubicBezTo>
                    <a:cubicBezTo>
                      <a:pt x="533" y="1018"/>
                      <a:pt x="533" y="1018"/>
                      <a:pt x="533" y="1018"/>
                    </a:cubicBezTo>
                    <a:cubicBezTo>
                      <a:pt x="536" y="1018"/>
                      <a:pt x="539" y="1019"/>
                      <a:pt x="542" y="1022"/>
                    </a:cubicBezTo>
                    <a:cubicBezTo>
                      <a:pt x="544" y="1023"/>
                      <a:pt x="546" y="1025"/>
                      <a:pt x="549" y="1026"/>
                    </a:cubicBezTo>
                    <a:cubicBezTo>
                      <a:pt x="551" y="1027"/>
                      <a:pt x="551" y="1027"/>
                      <a:pt x="551" y="1027"/>
                    </a:cubicBezTo>
                    <a:cubicBezTo>
                      <a:pt x="552" y="1028"/>
                      <a:pt x="553" y="1029"/>
                      <a:pt x="554" y="1030"/>
                    </a:cubicBezTo>
                    <a:cubicBezTo>
                      <a:pt x="555" y="1030"/>
                      <a:pt x="556" y="1031"/>
                      <a:pt x="557" y="1032"/>
                    </a:cubicBezTo>
                    <a:cubicBezTo>
                      <a:pt x="559" y="1034"/>
                      <a:pt x="562" y="1034"/>
                      <a:pt x="564" y="1034"/>
                    </a:cubicBezTo>
                    <a:cubicBezTo>
                      <a:pt x="570" y="1034"/>
                      <a:pt x="575" y="1031"/>
                      <a:pt x="577" y="1026"/>
                    </a:cubicBezTo>
                    <a:cubicBezTo>
                      <a:pt x="578" y="1024"/>
                      <a:pt x="578" y="1023"/>
                      <a:pt x="578" y="1021"/>
                    </a:cubicBezTo>
                    <a:cubicBezTo>
                      <a:pt x="579" y="1017"/>
                      <a:pt x="580" y="1015"/>
                      <a:pt x="583" y="1014"/>
                    </a:cubicBezTo>
                    <a:cubicBezTo>
                      <a:pt x="587" y="1013"/>
                      <a:pt x="589" y="1011"/>
                      <a:pt x="590" y="1009"/>
                    </a:cubicBezTo>
                    <a:cubicBezTo>
                      <a:pt x="591" y="1005"/>
                      <a:pt x="589" y="1001"/>
                      <a:pt x="587" y="997"/>
                    </a:cubicBezTo>
                    <a:cubicBezTo>
                      <a:pt x="585" y="994"/>
                      <a:pt x="585" y="994"/>
                      <a:pt x="585" y="994"/>
                    </a:cubicBezTo>
                    <a:cubicBezTo>
                      <a:pt x="585" y="994"/>
                      <a:pt x="582" y="996"/>
                      <a:pt x="582" y="996"/>
                    </a:cubicBezTo>
                    <a:cubicBezTo>
                      <a:pt x="581" y="995"/>
                      <a:pt x="581" y="995"/>
                      <a:pt x="579" y="995"/>
                    </a:cubicBezTo>
                    <a:cubicBezTo>
                      <a:pt x="579" y="994"/>
                      <a:pt x="579" y="994"/>
                      <a:pt x="578" y="994"/>
                    </a:cubicBezTo>
                    <a:cubicBezTo>
                      <a:pt x="578" y="994"/>
                      <a:pt x="577" y="994"/>
                      <a:pt x="577" y="994"/>
                    </a:cubicBezTo>
                    <a:cubicBezTo>
                      <a:pt x="576" y="995"/>
                      <a:pt x="576" y="995"/>
                      <a:pt x="576" y="995"/>
                    </a:cubicBezTo>
                    <a:cubicBezTo>
                      <a:pt x="575" y="995"/>
                      <a:pt x="575" y="995"/>
                      <a:pt x="575" y="995"/>
                    </a:cubicBezTo>
                    <a:cubicBezTo>
                      <a:pt x="572" y="994"/>
                      <a:pt x="569" y="993"/>
                      <a:pt x="567" y="992"/>
                    </a:cubicBezTo>
                    <a:cubicBezTo>
                      <a:pt x="567" y="992"/>
                      <a:pt x="566" y="991"/>
                      <a:pt x="565" y="991"/>
                    </a:cubicBezTo>
                    <a:cubicBezTo>
                      <a:pt x="563" y="989"/>
                      <a:pt x="561" y="988"/>
                      <a:pt x="558" y="988"/>
                    </a:cubicBezTo>
                    <a:cubicBezTo>
                      <a:pt x="558" y="988"/>
                      <a:pt x="558" y="988"/>
                      <a:pt x="558" y="988"/>
                    </a:cubicBezTo>
                    <a:cubicBezTo>
                      <a:pt x="557" y="988"/>
                      <a:pt x="554" y="989"/>
                      <a:pt x="552" y="990"/>
                    </a:cubicBezTo>
                    <a:cubicBezTo>
                      <a:pt x="551" y="990"/>
                      <a:pt x="550" y="991"/>
                      <a:pt x="550" y="992"/>
                    </a:cubicBezTo>
                    <a:cubicBezTo>
                      <a:pt x="550" y="992"/>
                      <a:pt x="550" y="992"/>
                      <a:pt x="550" y="992"/>
                    </a:cubicBezTo>
                    <a:cubicBezTo>
                      <a:pt x="548" y="993"/>
                      <a:pt x="548" y="993"/>
                      <a:pt x="548" y="993"/>
                    </a:cubicBezTo>
                    <a:cubicBezTo>
                      <a:pt x="548" y="995"/>
                      <a:pt x="548" y="995"/>
                      <a:pt x="548" y="995"/>
                    </a:cubicBezTo>
                    <a:cubicBezTo>
                      <a:pt x="548" y="996"/>
                      <a:pt x="547" y="997"/>
                      <a:pt x="546" y="999"/>
                    </a:cubicBezTo>
                    <a:cubicBezTo>
                      <a:pt x="546" y="999"/>
                      <a:pt x="546" y="999"/>
                      <a:pt x="546" y="1000"/>
                    </a:cubicBezTo>
                    <a:cubicBezTo>
                      <a:pt x="545" y="1000"/>
                      <a:pt x="545" y="1000"/>
                      <a:pt x="545" y="1000"/>
                    </a:cubicBezTo>
                    <a:cubicBezTo>
                      <a:pt x="542" y="1000"/>
                      <a:pt x="540" y="1001"/>
                      <a:pt x="537" y="1002"/>
                    </a:cubicBezTo>
                    <a:cubicBezTo>
                      <a:pt x="536" y="1003"/>
                      <a:pt x="536" y="1003"/>
                      <a:pt x="536" y="1003"/>
                    </a:cubicBezTo>
                    <a:cubicBezTo>
                      <a:pt x="534" y="1003"/>
                      <a:pt x="533" y="1004"/>
                      <a:pt x="531" y="1005"/>
                    </a:cubicBezTo>
                    <a:cubicBezTo>
                      <a:pt x="532" y="1003"/>
                      <a:pt x="533" y="1002"/>
                      <a:pt x="533" y="1001"/>
                    </a:cubicBezTo>
                    <a:cubicBezTo>
                      <a:pt x="533" y="1000"/>
                      <a:pt x="533" y="1000"/>
                      <a:pt x="533" y="1000"/>
                    </a:cubicBezTo>
                    <a:cubicBezTo>
                      <a:pt x="534" y="999"/>
                      <a:pt x="535" y="998"/>
                      <a:pt x="536" y="998"/>
                    </a:cubicBezTo>
                    <a:cubicBezTo>
                      <a:pt x="537" y="998"/>
                      <a:pt x="537" y="998"/>
                      <a:pt x="537" y="998"/>
                    </a:cubicBezTo>
                    <a:cubicBezTo>
                      <a:pt x="540" y="997"/>
                      <a:pt x="541" y="996"/>
                      <a:pt x="544" y="994"/>
                    </a:cubicBezTo>
                    <a:cubicBezTo>
                      <a:pt x="548" y="990"/>
                      <a:pt x="552" y="988"/>
                      <a:pt x="557" y="985"/>
                    </a:cubicBezTo>
                    <a:cubicBezTo>
                      <a:pt x="557" y="985"/>
                      <a:pt x="557" y="985"/>
                      <a:pt x="558" y="985"/>
                    </a:cubicBezTo>
                    <a:cubicBezTo>
                      <a:pt x="559" y="985"/>
                      <a:pt x="561" y="984"/>
                      <a:pt x="562" y="981"/>
                    </a:cubicBezTo>
                    <a:cubicBezTo>
                      <a:pt x="562" y="981"/>
                      <a:pt x="562" y="981"/>
                      <a:pt x="562" y="981"/>
                    </a:cubicBezTo>
                    <a:cubicBezTo>
                      <a:pt x="562" y="981"/>
                      <a:pt x="562" y="981"/>
                      <a:pt x="562" y="981"/>
                    </a:cubicBezTo>
                    <a:cubicBezTo>
                      <a:pt x="563" y="982"/>
                      <a:pt x="563" y="982"/>
                      <a:pt x="563" y="982"/>
                    </a:cubicBezTo>
                    <a:cubicBezTo>
                      <a:pt x="564" y="982"/>
                      <a:pt x="564" y="983"/>
                      <a:pt x="564" y="983"/>
                    </a:cubicBezTo>
                    <a:cubicBezTo>
                      <a:pt x="566" y="984"/>
                      <a:pt x="566" y="984"/>
                      <a:pt x="566" y="984"/>
                    </a:cubicBezTo>
                    <a:cubicBezTo>
                      <a:pt x="567" y="985"/>
                      <a:pt x="568" y="986"/>
                      <a:pt x="569" y="987"/>
                    </a:cubicBezTo>
                    <a:cubicBezTo>
                      <a:pt x="570" y="987"/>
                      <a:pt x="570" y="987"/>
                      <a:pt x="571" y="988"/>
                    </a:cubicBezTo>
                    <a:cubicBezTo>
                      <a:pt x="571" y="988"/>
                      <a:pt x="572" y="988"/>
                      <a:pt x="572" y="988"/>
                    </a:cubicBezTo>
                    <a:cubicBezTo>
                      <a:pt x="572" y="988"/>
                      <a:pt x="572" y="988"/>
                      <a:pt x="572" y="988"/>
                    </a:cubicBezTo>
                    <a:cubicBezTo>
                      <a:pt x="573" y="989"/>
                      <a:pt x="574" y="990"/>
                      <a:pt x="574" y="990"/>
                    </a:cubicBezTo>
                    <a:cubicBezTo>
                      <a:pt x="575" y="990"/>
                      <a:pt x="576" y="991"/>
                      <a:pt x="578" y="991"/>
                    </a:cubicBezTo>
                    <a:cubicBezTo>
                      <a:pt x="579" y="991"/>
                      <a:pt x="580" y="990"/>
                      <a:pt x="582" y="990"/>
                    </a:cubicBezTo>
                    <a:cubicBezTo>
                      <a:pt x="583" y="990"/>
                      <a:pt x="584" y="990"/>
                      <a:pt x="585" y="990"/>
                    </a:cubicBezTo>
                    <a:cubicBezTo>
                      <a:pt x="585" y="990"/>
                      <a:pt x="585" y="990"/>
                      <a:pt x="585" y="990"/>
                    </a:cubicBezTo>
                    <a:cubicBezTo>
                      <a:pt x="585" y="990"/>
                      <a:pt x="585" y="990"/>
                      <a:pt x="586" y="990"/>
                    </a:cubicBezTo>
                    <a:cubicBezTo>
                      <a:pt x="588" y="990"/>
                      <a:pt x="590" y="990"/>
                      <a:pt x="591" y="989"/>
                    </a:cubicBezTo>
                    <a:cubicBezTo>
                      <a:pt x="594" y="988"/>
                      <a:pt x="594" y="985"/>
                      <a:pt x="595" y="984"/>
                    </a:cubicBezTo>
                    <a:cubicBezTo>
                      <a:pt x="595" y="983"/>
                      <a:pt x="595" y="983"/>
                      <a:pt x="595" y="983"/>
                    </a:cubicBezTo>
                    <a:cubicBezTo>
                      <a:pt x="596" y="981"/>
                      <a:pt x="597" y="979"/>
                      <a:pt x="599" y="979"/>
                    </a:cubicBezTo>
                    <a:cubicBezTo>
                      <a:pt x="600" y="979"/>
                      <a:pt x="600" y="980"/>
                      <a:pt x="601" y="980"/>
                    </a:cubicBezTo>
                    <a:cubicBezTo>
                      <a:pt x="601" y="980"/>
                      <a:pt x="602" y="981"/>
                      <a:pt x="603" y="982"/>
                    </a:cubicBezTo>
                    <a:cubicBezTo>
                      <a:pt x="603" y="982"/>
                      <a:pt x="604" y="983"/>
                      <a:pt x="605" y="984"/>
                    </a:cubicBezTo>
                    <a:cubicBezTo>
                      <a:pt x="605" y="984"/>
                      <a:pt x="605" y="984"/>
                      <a:pt x="606" y="984"/>
                    </a:cubicBezTo>
                    <a:cubicBezTo>
                      <a:pt x="606" y="984"/>
                      <a:pt x="606" y="984"/>
                      <a:pt x="606" y="984"/>
                    </a:cubicBezTo>
                    <a:cubicBezTo>
                      <a:pt x="604" y="986"/>
                      <a:pt x="604" y="988"/>
                      <a:pt x="604" y="989"/>
                    </a:cubicBezTo>
                    <a:cubicBezTo>
                      <a:pt x="605" y="992"/>
                      <a:pt x="608" y="994"/>
                      <a:pt x="611" y="995"/>
                    </a:cubicBezTo>
                    <a:cubicBezTo>
                      <a:pt x="611" y="995"/>
                      <a:pt x="612" y="995"/>
                      <a:pt x="613" y="996"/>
                    </a:cubicBezTo>
                    <a:cubicBezTo>
                      <a:pt x="615" y="997"/>
                      <a:pt x="618" y="998"/>
                      <a:pt x="620" y="998"/>
                    </a:cubicBezTo>
                    <a:cubicBezTo>
                      <a:pt x="622" y="998"/>
                      <a:pt x="625" y="998"/>
                      <a:pt x="627" y="994"/>
                    </a:cubicBezTo>
                    <a:cubicBezTo>
                      <a:pt x="628" y="992"/>
                      <a:pt x="629" y="990"/>
                      <a:pt x="631" y="989"/>
                    </a:cubicBezTo>
                    <a:cubicBezTo>
                      <a:pt x="632" y="989"/>
                      <a:pt x="633" y="988"/>
                      <a:pt x="634" y="987"/>
                    </a:cubicBezTo>
                    <a:cubicBezTo>
                      <a:pt x="635" y="986"/>
                      <a:pt x="636" y="985"/>
                      <a:pt x="638" y="985"/>
                    </a:cubicBezTo>
                    <a:cubicBezTo>
                      <a:pt x="641" y="984"/>
                      <a:pt x="644" y="984"/>
                      <a:pt x="647" y="984"/>
                    </a:cubicBezTo>
                    <a:cubicBezTo>
                      <a:pt x="649" y="984"/>
                      <a:pt x="649" y="984"/>
                      <a:pt x="649" y="984"/>
                    </a:cubicBezTo>
                    <a:cubicBezTo>
                      <a:pt x="651" y="984"/>
                      <a:pt x="654" y="984"/>
                      <a:pt x="656" y="984"/>
                    </a:cubicBezTo>
                    <a:cubicBezTo>
                      <a:pt x="659" y="983"/>
                      <a:pt x="662" y="983"/>
                      <a:pt x="665" y="983"/>
                    </a:cubicBezTo>
                    <a:cubicBezTo>
                      <a:pt x="669" y="983"/>
                      <a:pt x="673" y="983"/>
                      <a:pt x="677" y="982"/>
                    </a:cubicBezTo>
                    <a:cubicBezTo>
                      <a:pt x="678" y="982"/>
                      <a:pt x="679" y="982"/>
                      <a:pt x="680" y="982"/>
                    </a:cubicBezTo>
                    <a:cubicBezTo>
                      <a:pt x="681" y="981"/>
                      <a:pt x="683" y="981"/>
                      <a:pt x="685" y="980"/>
                    </a:cubicBezTo>
                    <a:cubicBezTo>
                      <a:pt x="686" y="980"/>
                      <a:pt x="687" y="979"/>
                      <a:pt x="688" y="979"/>
                    </a:cubicBezTo>
                    <a:cubicBezTo>
                      <a:pt x="689" y="978"/>
                      <a:pt x="689" y="978"/>
                      <a:pt x="690" y="978"/>
                    </a:cubicBezTo>
                    <a:cubicBezTo>
                      <a:pt x="693" y="977"/>
                      <a:pt x="696" y="977"/>
                      <a:pt x="698" y="977"/>
                    </a:cubicBezTo>
                    <a:cubicBezTo>
                      <a:pt x="699" y="977"/>
                      <a:pt x="700" y="977"/>
                      <a:pt x="701" y="977"/>
                    </a:cubicBezTo>
                    <a:cubicBezTo>
                      <a:pt x="702" y="977"/>
                      <a:pt x="702" y="977"/>
                      <a:pt x="702" y="977"/>
                    </a:cubicBezTo>
                    <a:cubicBezTo>
                      <a:pt x="706" y="977"/>
                      <a:pt x="709" y="978"/>
                      <a:pt x="712" y="979"/>
                    </a:cubicBezTo>
                    <a:cubicBezTo>
                      <a:pt x="714" y="979"/>
                      <a:pt x="716" y="980"/>
                      <a:pt x="719" y="981"/>
                    </a:cubicBezTo>
                    <a:cubicBezTo>
                      <a:pt x="721" y="981"/>
                      <a:pt x="723" y="982"/>
                      <a:pt x="725" y="983"/>
                    </a:cubicBezTo>
                    <a:cubicBezTo>
                      <a:pt x="729" y="984"/>
                      <a:pt x="732" y="986"/>
                      <a:pt x="736" y="986"/>
                    </a:cubicBezTo>
                    <a:cubicBezTo>
                      <a:pt x="737" y="986"/>
                      <a:pt x="737" y="986"/>
                      <a:pt x="737" y="986"/>
                    </a:cubicBezTo>
                    <a:cubicBezTo>
                      <a:pt x="740" y="986"/>
                      <a:pt x="742" y="986"/>
                      <a:pt x="744" y="987"/>
                    </a:cubicBezTo>
                    <a:cubicBezTo>
                      <a:pt x="746" y="988"/>
                      <a:pt x="748" y="989"/>
                      <a:pt x="750" y="989"/>
                    </a:cubicBezTo>
                    <a:cubicBezTo>
                      <a:pt x="751" y="989"/>
                      <a:pt x="753" y="988"/>
                      <a:pt x="754" y="988"/>
                    </a:cubicBezTo>
                    <a:cubicBezTo>
                      <a:pt x="758" y="986"/>
                      <a:pt x="759" y="982"/>
                      <a:pt x="761" y="979"/>
                    </a:cubicBezTo>
                    <a:cubicBezTo>
                      <a:pt x="762" y="978"/>
                      <a:pt x="762" y="977"/>
                      <a:pt x="763" y="976"/>
                    </a:cubicBezTo>
                    <a:cubicBezTo>
                      <a:pt x="765" y="973"/>
                      <a:pt x="769" y="971"/>
                      <a:pt x="774" y="969"/>
                    </a:cubicBezTo>
                    <a:cubicBezTo>
                      <a:pt x="776" y="968"/>
                      <a:pt x="777" y="968"/>
                      <a:pt x="779" y="968"/>
                    </a:cubicBezTo>
                    <a:cubicBezTo>
                      <a:pt x="780" y="968"/>
                      <a:pt x="782" y="968"/>
                      <a:pt x="784" y="968"/>
                    </a:cubicBezTo>
                    <a:cubicBezTo>
                      <a:pt x="785" y="967"/>
                      <a:pt x="786" y="967"/>
                      <a:pt x="787" y="967"/>
                    </a:cubicBezTo>
                    <a:cubicBezTo>
                      <a:pt x="789" y="967"/>
                      <a:pt x="791" y="967"/>
                      <a:pt x="794" y="966"/>
                    </a:cubicBezTo>
                    <a:cubicBezTo>
                      <a:pt x="796" y="965"/>
                      <a:pt x="799" y="963"/>
                      <a:pt x="802" y="961"/>
                    </a:cubicBezTo>
                    <a:cubicBezTo>
                      <a:pt x="804" y="958"/>
                      <a:pt x="807" y="955"/>
                      <a:pt x="810" y="953"/>
                    </a:cubicBezTo>
                    <a:cubicBezTo>
                      <a:pt x="812" y="951"/>
                      <a:pt x="814" y="950"/>
                      <a:pt x="815" y="949"/>
                    </a:cubicBezTo>
                    <a:cubicBezTo>
                      <a:pt x="817" y="947"/>
                      <a:pt x="819" y="946"/>
                      <a:pt x="821" y="946"/>
                    </a:cubicBezTo>
                    <a:cubicBezTo>
                      <a:pt x="824" y="946"/>
                      <a:pt x="826" y="947"/>
                      <a:pt x="828" y="947"/>
                    </a:cubicBezTo>
                    <a:cubicBezTo>
                      <a:pt x="829" y="948"/>
                      <a:pt x="831" y="948"/>
                      <a:pt x="832" y="948"/>
                    </a:cubicBezTo>
                    <a:cubicBezTo>
                      <a:pt x="833" y="949"/>
                      <a:pt x="833" y="949"/>
                      <a:pt x="834" y="949"/>
                    </a:cubicBezTo>
                    <a:cubicBezTo>
                      <a:pt x="836" y="949"/>
                      <a:pt x="838" y="948"/>
                      <a:pt x="839" y="947"/>
                    </a:cubicBezTo>
                    <a:cubicBezTo>
                      <a:pt x="841" y="944"/>
                      <a:pt x="841" y="940"/>
                      <a:pt x="841" y="937"/>
                    </a:cubicBezTo>
                    <a:cubicBezTo>
                      <a:pt x="841" y="932"/>
                      <a:pt x="845" y="926"/>
                      <a:pt x="849" y="923"/>
                    </a:cubicBezTo>
                    <a:cubicBezTo>
                      <a:pt x="852" y="920"/>
                      <a:pt x="855" y="919"/>
                      <a:pt x="858" y="917"/>
                    </a:cubicBezTo>
                    <a:cubicBezTo>
                      <a:pt x="861" y="916"/>
                      <a:pt x="861" y="916"/>
                      <a:pt x="861" y="916"/>
                    </a:cubicBezTo>
                    <a:cubicBezTo>
                      <a:pt x="862" y="915"/>
                      <a:pt x="864" y="914"/>
                      <a:pt x="866" y="913"/>
                    </a:cubicBezTo>
                    <a:cubicBezTo>
                      <a:pt x="872" y="910"/>
                      <a:pt x="878" y="907"/>
                      <a:pt x="883" y="902"/>
                    </a:cubicBezTo>
                    <a:cubicBezTo>
                      <a:pt x="890" y="895"/>
                      <a:pt x="893" y="884"/>
                      <a:pt x="890" y="875"/>
                    </a:cubicBezTo>
                    <a:cubicBezTo>
                      <a:pt x="890" y="873"/>
                      <a:pt x="889" y="872"/>
                      <a:pt x="889" y="870"/>
                    </a:cubicBezTo>
                    <a:cubicBezTo>
                      <a:pt x="888" y="868"/>
                      <a:pt x="887" y="866"/>
                      <a:pt x="887" y="864"/>
                    </a:cubicBezTo>
                    <a:cubicBezTo>
                      <a:pt x="887" y="863"/>
                      <a:pt x="888" y="861"/>
                      <a:pt x="889" y="860"/>
                    </a:cubicBezTo>
                    <a:cubicBezTo>
                      <a:pt x="890" y="858"/>
                      <a:pt x="891" y="856"/>
                      <a:pt x="892" y="854"/>
                    </a:cubicBezTo>
                    <a:cubicBezTo>
                      <a:pt x="893" y="852"/>
                      <a:pt x="893" y="850"/>
                      <a:pt x="892" y="849"/>
                    </a:cubicBezTo>
                    <a:cubicBezTo>
                      <a:pt x="891" y="848"/>
                      <a:pt x="890" y="847"/>
                      <a:pt x="887" y="847"/>
                    </a:cubicBezTo>
                    <a:cubicBezTo>
                      <a:pt x="885" y="847"/>
                      <a:pt x="883" y="847"/>
                      <a:pt x="881" y="848"/>
                    </a:cubicBezTo>
                    <a:cubicBezTo>
                      <a:pt x="881" y="848"/>
                      <a:pt x="880" y="848"/>
                      <a:pt x="880" y="848"/>
                    </a:cubicBezTo>
                    <a:cubicBezTo>
                      <a:pt x="879" y="848"/>
                      <a:pt x="878" y="848"/>
                      <a:pt x="877" y="848"/>
                    </a:cubicBezTo>
                    <a:cubicBezTo>
                      <a:pt x="876" y="848"/>
                      <a:pt x="874" y="848"/>
                      <a:pt x="873" y="848"/>
                    </a:cubicBezTo>
                    <a:cubicBezTo>
                      <a:pt x="871" y="848"/>
                      <a:pt x="870" y="848"/>
                      <a:pt x="868" y="847"/>
                    </a:cubicBezTo>
                    <a:cubicBezTo>
                      <a:pt x="868" y="847"/>
                      <a:pt x="868" y="847"/>
                      <a:pt x="868" y="847"/>
                    </a:cubicBezTo>
                    <a:cubicBezTo>
                      <a:pt x="867" y="847"/>
                      <a:pt x="865" y="848"/>
                      <a:pt x="864" y="848"/>
                    </a:cubicBezTo>
                    <a:cubicBezTo>
                      <a:pt x="863" y="848"/>
                      <a:pt x="863" y="848"/>
                      <a:pt x="862" y="848"/>
                    </a:cubicBezTo>
                    <a:cubicBezTo>
                      <a:pt x="861" y="848"/>
                      <a:pt x="859" y="849"/>
                      <a:pt x="858" y="849"/>
                    </a:cubicBezTo>
                    <a:cubicBezTo>
                      <a:pt x="857" y="849"/>
                      <a:pt x="856" y="849"/>
                      <a:pt x="855" y="849"/>
                    </a:cubicBezTo>
                    <a:cubicBezTo>
                      <a:pt x="852" y="849"/>
                      <a:pt x="849" y="850"/>
                      <a:pt x="847" y="851"/>
                    </a:cubicBezTo>
                    <a:cubicBezTo>
                      <a:pt x="846" y="851"/>
                      <a:pt x="846" y="851"/>
                      <a:pt x="845" y="852"/>
                    </a:cubicBezTo>
                    <a:cubicBezTo>
                      <a:pt x="844" y="852"/>
                      <a:pt x="843" y="852"/>
                      <a:pt x="842" y="852"/>
                    </a:cubicBezTo>
                    <a:cubicBezTo>
                      <a:pt x="839" y="853"/>
                      <a:pt x="837" y="854"/>
                      <a:pt x="834" y="856"/>
                    </a:cubicBezTo>
                    <a:cubicBezTo>
                      <a:pt x="831" y="858"/>
                      <a:pt x="829" y="860"/>
                      <a:pt x="826" y="860"/>
                    </a:cubicBezTo>
                    <a:cubicBezTo>
                      <a:pt x="825" y="860"/>
                      <a:pt x="825" y="860"/>
                      <a:pt x="825" y="860"/>
                    </a:cubicBezTo>
                    <a:cubicBezTo>
                      <a:pt x="827" y="859"/>
                      <a:pt x="829" y="857"/>
                      <a:pt x="830" y="854"/>
                    </a:cubicBezTo>
                    <a:cubicBezTo>
                      <a:pt x="830" y="852"/>
                      <a:pt x="830" y="849"/>
                      <a:pt x="828" y="847"/>
                    </a:cubicBezTo>
                    <a:cubicBezTo>
                      <a:pt x="825" y="843"/>
                      <a:pt x="821" y="842"/>
                      <a:pt x="815" y="842"/>
                    </a:cubicBezTo>
                    <a:cubicBezTo>
                      <a:pt x="814" y="842"/>
                      <a:pt x="812" y="842"/>
                      <a:pt x="812" y="842"/>
                    </a:cubicBezTo>
                    <a:cubicBezTo>
                      <a:pt x="810" y="842"/>
                      <a:pt x="805" y="842"/>
                      <a:pt x="802" y="844"/>
                    </a:cubicBezTo>
                    <a:cubicBezTo>
                      <a:pt x="803" y="843"/>
                      <a:pt x="803" y="842"/>
                      <a:pt x="803" y="841"/>
                    </a:cubicBezTo>
                    <a:cubicBezTo>
                      <a:pt x="804" y="840"/>
                      <a:pt x="804" y="839"/>
                      <a:pt x="803" y="838"/>
                    </a:cubicBezTo>
                    <a:cubicBezTo>
                      <a:pt x="802" y="837"/>
                      <a:pt x="801" y="835"/>
                      <a:pt x="786" y="834"/>
                    </a:cubicBezTo>
                    <a:cubicBezTo>
                      <a:pt x="785" y="834"/>
                      <a:pt x="784" y="834"/>
                      <a:pt x="783" y="834"/>
                    </a:cubicBezTo>
                    <a:cubicBezTo>
                      <a:pt x="781" y="834"/>
                      <a:pt x="779" y="834"/>
                      <a:pt x="778" y="835"/>
                    </a:cubicBezTo>
                    <a:cubicBezTo>
                      <a:pt x="780" y="833"/>
                      <a:pt x="784" y="832"/>
                      <a:pt x="786" y="831"/>
                    </a:cubicBezTo>
                    <a:cubicBezTo>
                      <a:pt x="790" y="829"/>
                      <a:pt x="793" y="829"/>
                      <a:pt x="796" y="829"/>
                    </a:cubicBezTo>
                    <a:cubicBezTo>
                      <a:pt x="797" y="829"/>
                      <a:pt x="799" y="829"/>
                      <a:pt x="800" y="829"/>
                    </a:cubicBezTo>
                    <a:cubicBezTo>
                      <a:pt x="801" y="830"/>
                      <a:pt x="802" y="830"/>
                      <a:pt x="804" y="830"/>
                    </a:cubicBezTo>
                    <a:cubicBezTo>
                      <a:pt x="808" y="830"/>
                      <a:pt x="813" y="827"/>
                      <a:pt x="816" y="823"/>
                    </a:cubicBezTo>
                    <a:cubicBezTo>
                      <a:pt x="816" y="822"/>
                      <a:pt x="817" y="822"/>
                      <a:pt x="818" y="821"/>
                    </a:cubicBezTo>
                    <a:cubicBezTo>
                      <a:pt x="819" y="820"/>
                      <a:pt x="819" y="819"/>
                      <a:pt x="820" y="819"/>
                    </a:cubicBezTo>
                    <a:cubicBezTo>
                      <a:pt x="822" y="817"/>
                      <a:pt x="823" y="814"/>
                      <a:pt x="823" y="812"/>
                    </a:cubicBezTo>
                    <a:cubicBezTo>
                      <a:pt x="824" y="812"/>
                      <a:pt x="824" y="811"/>
                      <a:pt x="824" y="810"/>
                    </a:cubicBezTo>
                    <a:cubicBezTo>
                      <a:pt x="825" y="808"/>
                      <a:pt x="825" y="806"/>
                      <a:pt x="825" y="804"/>
                    </a:cubicBezTo>
                    <a:cubicBezTo>
                      <a:pt x="824" y="803"/>
                      <a:pt x="824" y="803"/>
                      <a:pt x="824" y="802"/>
                    </a:cubicBezTo>
                    <a:cubicBezTo>
                      <a:pt x="824" y="801"/>
                      <a:pt x="824" y="800"/>
                      <a:pt x="824" y="799"/>
                    </a:cubicBezTo>
                    <a:cubicBezTo>
                      <a:pt x="825" y="798"/>
                      <a:pt x="825" y="796"/>
                      <a:pt x="824" y="793"/>
                    </a:cubicBezTo>
                    <a:cubicBezTo>
                      <a:pt x="823" y="790"/>
                      <a:pt x="822" y="787"/>
                      <a:pt x="818" y="787"/>
                    </a:cubicBezTo>
                    <a:cubicBezTo>
                      <a:pt x="817" y="787"/>
                      <a:pt x="816" y="788"/>
                      <a:pt x="815" y="788"/>
                    </a:cubicBezTo>
                    <a:cubicBezTo>
                      <a:pt x="813" y="788"/>
                      <a:pt x="810" y="789"/>
                      <a:pt x="808" y="790"/>
                    </a:cubicBezTo>
                    <a:cubicBezTo>
                      <a:pt x="806" y="791"/>
                      <a:pt x="803" y="792"/>
                      <a:pt x="801" y="792"/>
                    </a:cubicBezTo>
                    <a:cubicBezTo>
                      <a:pt x="801" y="792"/>
                      <a:pt x="800" y="791"/>
                      <a:pt x="799" y="791"/>
                    </a:cubicBezTo>
                    <a:cubicBezTo>
                      <a:pt x="799" y="791"/>
                      <a:pt x="797" y="791"/>
                      <a:pt x="797" y="789"/>
                    </a:cubicBezTo>
                    <a:cubicBezTo>
                      <a:pt x="798" y="788"/>
                      <a:pt x="800" y="788"/>
                      <a:pt x="801" y="787"/>
                    </a:cubicBezTo>
                    <a:cubicBezTo>
                      <a:pt x="805" y="785"/>
                      <a:pt x="810" y="783"/>
                      <a:pt x="815" y="780"/>
                    </a:cubicBezTo>
                    <a:cubicBezTo>
                      <a:pt x="816" y="779"/>
                      <a:pt x="817" y="778"/>
                      <a:pt x="817" y="778"/>
                    </a:cubicBezTo>
                    <a:cubicBezTo>
                      <a:pt x="819" y="777"/>
                      <a:pt x="821" y="775"/>
                      <a:pt x="823" y="774"/>
                    </a:cubicBezTo>
                    <a:cubicBezTo>
                      <a:pt x="824" y="773"/>
                      <a:pt x="824" y="772"/>
                      <a:pt x="825" y="771"/>
                    </a:cubicBezTo>
                    <a:cubicBezTo>
                      <a:pt x="826" y="771"/>
                      <a:pt x="827" y="769"/>
                      <a:pt x="827" y="769"/>
                    </a:cubicBezTo>
                    <a:cubicBezTo>
                      <a:pt x="828" y="770"/>
                      <a:pt x="829" y="771"/>
                      <a:pt x="830" y="773"/>
                    </a:cubicBezTo>
                    <a:cubicBezTo>
                      <a:pt x="832" y="776"/>
                      <a:pt x="833" y="780"/>
                      <a:pt x="838" y="780"/>
                    </a:cubicBezTo>
                    <a:cubicBezTo>
                      <a:pt x="839" y="780"/>
                      <a:pt x="841" y="779"/>
                      <a:pt x="842" y="779"/>
                    </a:cubicBezTo>
                    <a:cubicBezTo>
                      <a:pt x="849" y="775"/>
                      <a:pt x="854" y="771"/>
                      <a:pt x="859" y="767"/>
                    </a:cubicBezTo>
                    <a:cubicBezTo>
                      <a:pt x="861" y="765"/>
                      <a:pt x="863" y="762"/>
                      <a:pt x="864" y="759"/>
                    </a:cubicBezTo>
                    <a:cubicBezTo>
                      <a:pt x="865" y="757"/>
                      <a:pt x="866" y="756"/>
                      <a:pt x="865" y="754"/>
                    </a:cubicBezTo>
                    <a:cubicBezTo>
                      <a:pt x="864" y="752"/>
                      <a:pt x="862" y="750"/>
                      <a:pt x="859" y="750"/>
                    </a:cubicBezTo>
                    <a:cubicBezTo>
                      <a:pt x="859" y="750"/>
                      <a:pt x="859" y="750"/>
                      <a:pt x="858" y="750"/>
                    </a:cubicBezTo>
                    <a:cubicBezTo>
                      <a:pt x="859" y="749"/>
                      <a:pt x="859" y="749"/>
                      <a:pt x="859" y="749"/>
                    </a:cubicBezTo>
                    <a:cubicBezTo>
                      <a:pt x="861" y="747"/>
                      <a:pt x="863" y="744"/>
                      <a:pt x="864" y="742"/>
                    </a:cubicBezTo>
                    <a:cubicBezTo>
                      <a:pt x="864" y="742"/>
                      <a:pt x="865" y="742"/>
                      <a:pt x="865" y="742"/>
                    </a:cubicBezTo>
                    <a:cubicBezTo>
                      <a:pt x="866" y="743"/>
                      <a:pt x="866" y="743"/>
                      <a:pt x="867" y="743"/>
                    </a:cubicBezTo>
                    <a:cubicBezTo>
                      <a:pt x="867" y="743"/>
                      <a:pt x="867" y="743"/>
                      <a:pt x="867" y="743"/>
                    </a:cubicBezTo>
                    <a:cubicBezTo>
                      <a:pt x="870" y="743"/>
                      <a:pt x="872" y="739"/>
                      <a:pt x="874" y="736"/>
                    </a:cubicBezTo>
                    <a:cubicBezTo>
                      <a:pt x="874" y="736"/>
                      <a:pt x="875" y="735"/>
                      <a:pt x="875" y="735"/>
                    </a:cubicBezTo>
                    <a:cubicBezTo>
                      <a:pt x="876" y="732"/>
                      <a:pt x="878" y="730"/>
                      <a:pt x="879" y="728"/>
                    </a:cubicBezTo>
                    <a:cubicBezTo>
                      <a:pt x="880" y="727"/>
                      <a:pt x="880" y="725"/>
                      <a:pt x="881" y="724"/>
                    </a:cubicBezTo>
                    <a:cubicBezTo>
                      <a:pt x="884" y="720"/>
                      <a:pt x="887" y="717"/>
                      <a:pt x="893" y="714"/>
                    </a:cubicBezTo>
                    <a:cubicBezTo>
                      <a:pt x="896" y="712"/>
                      <a:pt x="898" y="710"/>
                      <a:pt x="898" y="707"/>
                    </a:cubicBezTo>
                    <a:cubicBezTo>
                      <a:pt x="899" y="703"/>
                      <a:pt x="899" y="700"/>
                      <a:pt x="899" y="696"/>
                    </a:cubicBezTo>
                    <a:cubicBezTo>
                      <a:pt x="899" y="694"/>
                      <a:pt x="899" y="693"/>
                      <a:pt x="899" y="691"/>
                    </a:cubicBezTo>
                    <a:cubicBezTo>
                      <a:pt x="899" y="688"/>
                      <a:pt x="899" y="688"/>
                      <a:pt x="899" y="688"/>
                    </a:cubicBezTo>
                    <a:cubicBezTo>
                      <a:pt x="900" y="684"/>
                      <a:pt x="900" y="680"/>
                      <a:pt x="899" y="675"/>
                    </a:cubicBezTo>
                    <a:cubicBezTo>
                      <a:pt x="899" y="672"/>
                      <a:pt x="901" y="669"/>
                      <a:pt x="903" y="665"/>
                    </a:cubicBezTo>
                    <a:cubicBezTo>
                      <a:pt x="904" y="664"/>
                      <a:pt x="904" y="663"/>
                      <a:pt x="905" y="662"/>
                    </a:cubicBezTo>
                    <a:cubicBezTo>
                      <a:pt x="906" y="660"/>
                      <a:pt x="906" y="657"/>
                      <a:pt x="907" y="654"/>
                    </a:cubicBezTo>
                    <a:cubicBezTo>
                      <a:pt x="907" y="653"/>
                      <a:pt x="907" y="653"/>
                      <a:pt x="907" y="653"/>
                    </a:cubicBezTo>
                    <a:cubicBezTo>
                      <a:pt x="907" y="652"/>
                      <a:pt x="908" y="650"/>
                      <a:pt x="908" y="649"/>
                    </a:cubicBezTo>
                    <a:cubicBezTo>
                      <a:pt x="909" y="647"/>
                      <a:pt x="909" y="645"/>
                      <a:pt x="910" y="644"/>
                    </a:cubicBezTo>
                    <a:cubicBezTo>
                      <a:pt x="910" y="642"/>
                      <a:pt x="910" y="641"/>
                      <a:pt x="910" y="639"/>
                    </a:cubicBezTo>
                    <a:cubicBezTo>
                      <a:pt x="911" y="637"/>
                      <a:pt x="911" y="635"/>
                      <a:pt x="911" y="633"/>
                    </a:cubicBezTo>
                    <a:cubicBezTo>
                      <a:pt x="912" y="633"/>
                      <a:pt x="912" y="633"/>
                      <a:pt x="912" y="633"/>
                    </a:cubicBezTo>
                    <a:cubicBezTo>
                      <a:pt x="913" y="631"/>
                      <a:pt x="913" y="628"/>
                      <a:pt x="912" y="625"/>
                    </a:cubicBezTo>
                    <a:close/>
                    <a:moveTo>
                      <a:pt x="800" y="853"/>
                    </a:moveTo>
                    <a:cubicBezTo>
                      <a:pt x="799" y="853"/>
                      <a:pt x="798" y="853"/>
                      <a:pt x="797" y="853"/>
                    </a:cubicBezTo>
                    <a:cubicBezTo>
                      <a:pt x="795" y="853"/>
                      <a:pt x="794" y="853"/>
                      <a:pt x="792" y="853"/>
                    </a:cubicBezTo>
                    <a:cubicBezTo>
                      <a:pt x="792" y="853"/>
                      <a:pt x="791" y="853"/>
                      <a:pt x="791" y="853"/>
                    </a:cubicBezTo>
                    <a:cubicBezTo>
                      <a:pt x="789" y="853"/>
                      <a:pt x="788" y="853"/>
                      <a:pt x="786" y="853"/>
                    </a:cubicBezTo>
                    <a:cubicBezTo>
                      <a:pt x="785" y="853"/>
                      <a:pt x="785" y="853"/>
                      <a:pt x="785" y="853"/>
                    </a:cubicBezTo>
                    <a:cubicBezTo>
                      <a:pt x="785" y="852"/>
                      <a:pt x="786" y="851"/>
                      <a:pt x="787" y="850"/>
                    </a:cubicBezTo>
                    <a:cubicBezTo>
                      <a:pt x="788" y="849"/>
                      <a:pt x="788" y="849"/>
                      <a:pt x="788" y="849"/>
                    </a:cubicBezTo>
                    <a:cubicBezTo>
                      <a:pt x="789" y="849"/>
                      <a:pt x="790" y="848"/>
                      <a:pt x="791" y="848"/>
                    </a:cubicBezTo>
                    <a:cubicBezTo>
                      <a:pt x="791" y="848"/>
                      <a:pt x="791" y="848"/>
                      <a:pt x="791" y="848"/>
                    </a:cubicBezTo>
                    <a:cubicBezTo>
                      <a:pt x="791" y="848"/>
                      <a:pt x="791" y="848"/>
                      <a:pt x="792" y="848"/>
                    </a:cubicBezTo>
                    <a:cubicBezTo>
                      <a:pt x="792" y="848"/>
                      <a:pt x="793" y="848"/>
                      <a:pt x="794" y="848"/>
                    </a:cubicBezTo>
                    <a:cubicBezTo>
                      <a:pt x="794" y="848"/>
                      <a:pt x="794" y="848"/>
                      <a:pt x="794" y="848"/>
                    </a:cubicBezTo>
                    <a:cubicBezTo>
                      <a:pt x="796" y="848"/>
                      <a:pt x="798" y="847"/>
                      <a:pt x="799" y="846"/>
                    </a:cubicBezTo>
                    <a:cubicBezTo>
                      <a:pt x="799" y="847"/>
                      <a:pt x="799" y="847"/>
                      <a:pt x="799" y="848"/>
                    </a:cubicBezTo>
                    <a:cubicBezTo>
                      <a:pt x="798" y="850"/>
                      <a:pt x="799" y="852"/>
                      <a:pt x="800" y="853"/>
                    </a:cubicBezTo>
                    <a:close/>
                    <a:moveTo>
                      <a:pt x="635" y="407"/>
                    </a:moveTo>
                    <a:cubicBezTo>
                      <a:pt x="634" y="408"/>
                      <a:pt x="633" y="409"/>
                      <a:pt x="632" y="409"/>
                    </a:cubicBezTo>
                    <a:cubicBezTo>
                      <a:pt x="631" y="410"/>
                      <a:pt x="630" y="410"/>
                      <a:pt x="629" y="411"/>
                    </a:cubicBezTo>
                    <a:cubicBezTo>
                      <a:pt x="627" y="412"/>
                      <a:pt x="625" y="412"/>
                      <a:pt x="623" y="412"/>
                    </a:cubicBezTo>
                    <a:cubicBezTo>
                      <a:pt x="620" y="412"/>
                      <a:pt x="618" y="411"/>
                      <a:pt x="616" y="409"/>
                    </a:cubicBezTo>
                    <a:cubicBezTo>
                      <a:pt x="616" y="409"/>
                      <a:pt x="617" y="409"/>
                      <a:pt x="617" y="410"/>
                    </a:cubicBezTo>
                    <a:cubicBezTo>
                      <a:pt x="618" y="410"/>
                      <a:pt x="619" y="410"/>
                      <a:pt x="619" y="410"/>
                    </a:cubicBezTo>
                    <a:cubicBezTo>
                      <a:pt x="620" y="410"/>
                      <a:pt x="621" y="410"/>
                      <a:pt x="622" y="410"/>
                    </a:cubicBezTo>
                    <a:cubicBezTo>
                      <a:pt x="627" y="410"/>
                      <a:pt x="631" y="409"/>
                      <a:pt x="635" y="407"/>
                    </a:cubicBezTo>
                    <a:close/>
                    <a:moveTo>
                      <a:pt x="337" y="487"/>
                    </a:moveTo>
                    <a:cubicBezTo>
                      <a:pt x="337" y="488"/>
                      <a:pt x="337" y="488"/>
                      <a:pt x="337" y="488"/>
                    </a:cubicBezTo>
                    <a:cubicBezTo>
                      <a:pt x="338" y="489"/>
                      <a:pt x="339" y="490"/>
                      <a:pt x="340" y="491"/>
                    </a:cubicBezTo>
                    <a:cubicBezTo>
                      <a:pt x="341" y="492"/>
                      <a:pt x="343" y="494"/>
                      <a:pt x="345" y="496"/>
                    </a:cubicBezTo>
                    <a:cubicBezTo>
                      <a:pt x="347" y="498"/>
                      <a:pt x="350" y="500"/>
                      <a:pt x="353" y="500"/>
                    </a:cubicBezTo>
                    <a:cubicBezTo>
                      <a:pt x="351" y="501"/>
                      <a:pt x="349" y="501"/>
                      <a:pt x="348" y="501"/>
                    </a:cubicBezTo>
                    <a:cubicBezTo>
                      <a:pt x="348" y="501"/>
                      <a:pt x="347" y="501"/>
                      <a:pt x="347" y="501"/>
                    </a:cubicBezTo>
                    <a:cubicBezTo>
                      <a:pt x="346" y="501"/>
                      <a:pt x="344" y="497"/>
                      <a:pt x="342" y="494"/>
                    </a:cubicBezTo>
                    <a:cubicBezTo>
                      <a:pt x="341" y="493"/>
                      <a:pt x="340" y="492"/>
                      <a:pt x="339" y="491"/>
                    </a:cubicBezTo>
                    <a:cubicBezTo>
                      <a:pt x="339" y="490"/>
                      <a:pt x="338" y="489"/>
                      <a:pt x="337" y="487"/>
                    </a:cubicBezTo>
                    <a:close/>
                  </a:path>
                </a:pathLst>
              </a:custGeom>
              <a:grpFill/>
              <a:ln w="3175" cap="rnd">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8" name="Freeform 67"/>
            <p:cNvSpPr>
              <a:spLocks/>
            </p:cNvSpPr>
            <p:nvPr/>
          </p:nvSpPr>
          <p:spPr bwMode="auto">
            <a:xfrm>
              <a:off x="2860611" y="3888676"/>
              <a:ext cx="2969324" cy="2969324"/>
            </a:xfrm>
            <a:custGeom>
              <a:avLst/>
              <a:gdLst>
                <a:gd name="T0" fmla="*/ 1611 w 3223"/>
                <a:gd name="T1" fmla="*/ 0 h 3222"/>
                <a:gd name="T2" fmla="*/ 1611 w 3223"/>
                <a:gd name="T3" fmla="*/ 0 h 3222"/>
                <a:gd name="T4" fmla="*/ 0 w 3223"/>
                <a:gd name="T5" fmla="*/ 1611 h 3222"/>
                <a:gd name="T6" fmla="*/ 1611 w 3223"/>
                <a:gd name="T7" fmla="*/ 3222 h 3222"/>
                <a:gd name="T8" fmla="*/ 3223 w 3223"/>
                <a:gd name="T9" fmla="*/ 1611 h 3222"/>
                <a:gd name="T10" fmla="*/ 1611 w 3223"/>
                <a:gd name="T11" fmla="*/ 0 h 3222"/>
              </a:gdLst>
              <a:ahLst/>
              <a:cxnLst>
                <a:cxn ang="0">
                  <a:pos x="T0" y="T1"/>
                </a:cxn>
                <a:cxn ang="0">
                  <a:pos x="T2" y="T3"/>
                </a:cxn>
                <a:cxn ang="0">
                  <a:pos x="T4" y="T5"/>
                </a:cxn>
                <a:cxn ang="0">
                  <a:pos x="T6" y="T7"/>
                </a:cxn>
                <a:cxn ang="0">
                  <a:pos x="T8" y="T9"/>
                </a:cxn>
                <a:cxn ang="0">
                  <a:pos x="T10" y="T11"/>
                </a:cxn>
              </a:cxnLst>
              <a:rect l="0" t="0" r="r" b="b"/>
              <a:pathLst>
                <a:path w="3223" h="3222">
                  <a:moveTo>
                    <a:pt x="1611" y="0"/>
                  </a:moveTo>
                  <a:lnTo>
                    <a:pt x="1611" y="0"/>
                  </a:lnTo>
                  <a:cubicBezTo>
                    <a:pt x="721" y="0"/>
                    <a:pt x="0" y="721"/>
                    <a:pt x="0" y="1611"/>
                  </a:cubicBezTo>
                  <a:cubicBezTo>
                    <a:pt x="0" y="2501"/>
                    <a:pt x="721" y="3222"/>
                    <a:pt x="1611" y="3222"/>
                  </a:cubicBezTo>
                  <a:cubicBezTo>
                    <a:pt x="2501" y="3222"/>
                    <a:pt x="3223" y="2501"/>
                    <a:pt x="3223" y="1611"/>
                  </a:cubicBezTo>
                  <a:cubicBezTo>
                    <a:pt x="3223" y="721"/>
                    <a:pt x="2501" y="0"/>
                    <a:pt x="1611" y="0"/>
                  </a:cubicBezTo>
                  <a:close/>
                </a:path>
              </a:pathLst>
            </a:custGeom>
            <a:noFill/>
            <a:ln w="12700" cap="flat" cmpd="sng" algn="ctr">
              <a:solidFill>
                <a:srgbClr val="FE9915"/>
              </a:solidFill>
              <a:prstDash val="solid"/>
              <a:round/>
              <a:headEnd type="none" w="med" len="med"/>
              <a:tailEnd type="none" w="med" len="med"/>
            </a:ln>
          </p:spPr>
          <p:txBody>
            <a:bodyPr vert="horz" wrap="square" lIns="91440" tIns="45720" rIns="91440" bIns="45720" numCol="1" anchor="t" anchorCtr="0" compatLnSpc="1">
              <a:prstTxWarp prst="textNoShape">
                <a:avLst/>
              </a:prstTxWarp>
            </a:bodyPr>
            <a:lstStyle/>
            <a:p>
              <a:endParaRPr lang="en-US" dirty="0">
                <a:latin typeface="Calibri"/>
              </a:endParaRPr>
            </a:p>
          </p:txBody>
        </p:sp>
      </p:grpSp>
      <p:grpSp>
        <p:nvGrpSpPr>
          <p:cNvPr id="99" name="Group 98"/>
          <p:cNvGrpSpPr/>
          <p:nvPr/>
        </p:nvGrpSpPr>
        <p:grpSpPr>
          <a:xfrm>
            <a:off x="1422869" y="1389771"/>
            <a:ext cx="1758113" cy="1801048"/>
            <a:chOff x="1422869" y="1807282"/>
            <a:chExt cx="1608711" cy="1608711"/>
          </a:xfrm>
        </p:grpSpPr>
        <p:sp>
          <p:nvSpPr>
            <p:cNvPr id="100" name="Freeform 99"/>
            <p:cNvSpPr>
              <a:spLocks/>
            </p:cNvSpPr>
            <p:nvPr/>
          </p:nvSpPr>
          <p:spPr bwMode="auto">
            <a:xfrm>
              <a:off x="1422869" y="1807282"/>
              <a:ext cx="1608711" cy="1608711"/>
            </a:xfrm>
            <a:custGeom>
              <a:avLst/>
              <a:gdLst>
                <a:gd name="T0" fmla="*/ 1611 w 3223"/>
                <a:gd name="T1" fmla="*/ 0 h 3222"/>
                <a:gd name="T2" fmla="*/ 1611 w 3223"/>
                <a:gd name="T3" fmla="*/ 0 h 3222"/>
                <a:gd name="T4" fmla="*/ 0 w 3223"/>
                <a:gd name="T5" fmla="*/ 1611 h 3222"/>
                <a:gd name="T6" fmla="*/ 1611 w 3223"/>
                <a:gd name="T7" fmla="*/ 3222 h 3222"/>
                <a:gd name="T8" fmla="*/ 3223 w 3223"/>
                <a:gd name="T9" fmla="*/ 1611 h 3222"/>
                <a:gd name="T10" fmla="*/ 1611 w 3223"/>
                <a:gd name="T11" fmla="*/ 0 h 3222"/>
              </a:gdLst>
              <a:ahLst/>
              <a:cxnLst>
                <a:cxn ang="0">
                  <a:pos x="T0" y="T1"/>
                </a:cxn>
                <a:cxn ang="0">
                  <a:pos x="T2" y="T3"/>
                </a:cxn>
                <a:cxn ang="0">
                  <a:pos x="T4" y="T5"/>
                </a:cxn>
                <a:cxn ang="0">
                  <a:pos x="T6" y="T7"/>
                </a:cxn>
                <a:cxn ang="0">
                  <a:pos x="T8" y="T9"/>
                </a:cxn>
                <a:cxn ang="0">
                  <a:pos x="T10" y="T11"/>
                </a:cxn>
              </a:cxnLst>
              <a:rect l="0" t="0" r="r" b="b"/>
              <a:pathLst>
                <a:path w="3223" h="3222">
                  <a:moveTo>
                    <a:pt x="1611" y="0"/>
                  </a:moveTo>
                  <a:lnTo>
                    <a:pt x="1611" y="0"/>
                  </a:lnTo>
                  <a:cubicBezTo>
                    <a:pt x="721" y="0"/>
                    <a:pt x="0" y="721"/>
                    <a:pt x="0" y="1611"/>
                  </a:cubicBezTo>
                  <a:cubicBezTo>
                    <a:pt x="0" y="2501"/>
                    <a:pt x="721" y="3222"/>
                    <a:pt x="1611" y="3222"/>
                  </a:cubicBezTo>
                  <a:cubicBezTo>
                    <a:pt x="2501" y="3222"/>
                    <a:pt x="3223" y="2501"/>
                    <a:pt x="3223" y="1611"/>
                  </a:cubicBezTo>
                  <a:cubicBezTo>
                    <a:pt x="3223" y="721"/>
                    <a:pt x="2501" y="0"/>
                    <a:pt x="1611" y="0"/>
                  </a:cubicBezTo>
                  <a:close/>
                </a:path>
              </a:pathLst>
            </a:custGeom>
            <a:solidFill>
              <a:srgbClr val="01927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latin typeface="Calibri"/>
              </a:endParaRPr>
            </a:p>
          </p:txBody>
        </p:sp>
        <p:sp>
          <p:nvSpPr>
            <p:cNvPr id="101" name="TextBox 100"/>
            <p:cNvSpPr txBox="1"/>
            <p:nvPr/>
          </p:nvSpPr>
          <p:spPr>
            <a:xfrm>
              <a:off x="1485755" y="2053975"/>
              <a:ext cx="1484999" cy="1149545"/>
            </a:xfrm>
            <a:prstGeom prst="rect">
              <a:avLst/>
            </a:prstGeom>
            <a:noFill/>
          </p:spPr>
          <p:txBody>
            <a:bodyPr wrap="square" rtlCol="0">
              <a:spAutoFit/>
            </a:bodyPr>
            <a:lstStyle/>
            <a:p>
              <a:pPr algn="ctr">
                <a:lnSpc>
                  <a:spcPct val="115000"/>
                </a:lnSpc>
                <a:spcAft>
                  <a:spcPts val="1000"/>
                </a:spcAft>
              </a:pPr>
              <a:r>
                <a:rPr lang="en-GB" sz="1200" dirty="0" smtClean="0">
                  <a:solidFill>
                    <a:schemeClr val="bg1"/>
                  </a:solidFill>
                  <a:latin typeface="Arial"/>
                  <a:ea typeface="Calibri"/>
                  <a:cs typeface="Arial"/>
                </a:rPr>
                <a:t>The average household produces more than a tonne of waste every year</a:t>
              </a:r>
            </a:p>
          </p:txBody>
        </p:sp>
      </p:grpSp>
      <p:grpSp>
        <p:nvGrpSpPr>
          <p:cNvPr id="105" name="Group 104"/>
          <p:cNvGrpSpPr/>
          <p:nvPr/>
        </p:nvGrpSpPr>
        <p:grpSpPr>
          <a:xfrm>
            <a:off x="6427087" y="1389770"/>
            <a:ext cx="1808130" cy="1782763"/>
            <a:chOff x="6556858" y="1807282"/>
            <a:chExt cx="1608711" cy="1608711"/>
          </a:xfrm>
        </p:grpSpPr>
        <p:sp>
          <p:nvSpPr>
            <p:cNvPr id="106" name="Freeform 105"/>
            <p:cNvSpPr>
              <a:spLocks/>
            </p:cNvSpPr>
            <p:nvPr/>
          </p:nvSpPr>
          <p:spPr bwMode="auto">
            <a:xfrm>
              <a:off x="6556858" y="1807282"/>
              <a:ext cx="1608711" cy="1608711"/>
            </a:xfrm>
            <a:custGeom>
              <a:avLst/>
              <a:gdLst>
                <a:gd name="T0" fmla="*/ 1611 w 3223"/>
                <a:gd name="T1" fmla="*/ 0 h 3222"/>
                <a:gd name="T2" fmla="*/ 1611 w 3223"/>
                <a:gd name="T3" fmla="*/ 0 h 3222"/>
                <a:gd name="T4" fmla="*/ 0 w 3223"/>
                <a:gd name="T5" fmla="*/ 1611 h 3222"/>
                <a:gd name="T6" fmla="*/ 1611 w 3223"/>
                <a:gd name="T7" fmla="*/ 3222 h 3222"/>
                <a:gd name="T8" fmla="*/ 3223 w 3223"/>
                <a:gd name="T9" fmla="*/ 1611 h 3222"/>
                <a:gd name="T10" fmla="*/ 1611 w 3223"/>
                <a:gd name="T11" fmla="*/ 0 h 3222"/>
              </a:gdLst>
              <a:ahLst/>
              <a:cxnLst>
                <a:cxn ang="0">
                  <a:pos x="T0" y="T1"/>
                </a:cxn>
                <a:cxn ang="0">
                  <a:pos x="T2" y="T3"/>
                </a:cxn>
                <a:cxn ang="0">
                  <a:pos x="T4" y="T5"/>
                </a:cxn>
                <a:cxn ang="0">
                  <a:pos x="T6" y="T7"/>
                </a:cxn>
                <a:cxn ang="0">
                  <a:pos x="T8" y="T9"/>
                </a:cxn>
                <a:cxn ang="0">
                  <a:pos x="T10" y="T11"/>
                </a:cxn>
              </a:cxnLst>
              <a:rect l="0" t="0" r="r" b="b"/>
              <a:pathLst>
                <a:path w="3223" h="3222">
                  <a:moveTo>
                    <a:pt x="1611" y="0"/>
                  </a:moveTo>
                  <a:lnTo>
                    <a:pt x="1611" y="0"/>
                  </a:lnTo>
                  <a:cubicBezTo>
                    <a:pt x="721" y="0"/>
                    <a:pt x="0" y="721"/>
                    <a:pt x="0" y="1611"/>
                  </a:cubicBezTo>
                  <a:cubicBezTo>
                    <a:pt x="0" y="2501"/>
                    <a:pt x="721" y="3222"/>
                    <a:pt x="1611" y="3222"/>
                  </a:cubicBezTo>
                  <a:cubicBezTo>
                    <a:pt x="2501" y="3222"/>
                    <a:pt x="3223" y="2501"/>
                    <a:pt x="3223" y="1611"/>
                  </a:cubicBezTo>
                  <a:cubicBezTo>
                    <a:pt x="3223" y="721"/>
                    <a:pt x="2501" y="0"/>
                    <a:pt x="1611" y="0"/>
                  </a:cubicBezTo>
                  <a:close/>
                </a:path>
              </a:pathLst>
            </a:custGeom>
            <a:solidFill>
              <a:srgbClr val="01927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latin typeface="Calibri"/>
              </a:endParaRPr>
            </a:p>
          </p:txBody>
        </p:sp>
        <p:sp>
          <p:nvSpPr>
            <p:cNvPr id="107" name="TextBox 106"/>
            <p:cNvSpPr txBox="1"/>
            <p:nvPr/>
          </p:nvSpPr>
          <p:spPr>
            <a:xfrm>
              <a:off x="6669062" y="2108220"/>
              <a:ext cx="1415510" cy="849848"/>
            </a:xfrm>
            <a:prstGeom prst="rect">
              <a:avLst/>
            </a:prstGeom>
            <a:noFill/>
          </p:spPr>
          <p:txBody>
            <a:bodyPr wrap="square" rtlCol="0">
              <a:spAutoFit/>
            </a:bodyPr>
            <a:lstStyle/>
            <a:p>
              <a:pPr algn="ctr">
                <a:lnSpc>
                  <a:spcPct val="115000"/>
                </a:lnSpc>
                <a:spcAft>
                  <a:spcPts val="1000"/>
                </a:spcAft>
              </a:pPr>
              <a:r>
                <a:rPr lang="en-GB" sz="1200" dirty="0" smtClean="0">
                  <a:solidFill>
                    <a:schemeClr val="bg1"/>
                  </a:solidFill>
                  <a:latin typeface="Arial"/>
                  <a:ea typeface="Calibri"/>
                  <a:cs typeface="Arial"/>
                </a:rPr>
                <a:t>We produce 5 million tonnes of plastic waste every year</a:t>
              </a:r>
            </a:p>
          </p:txBody>
        </p:sp>
      </p:grpSp>
      <p:grpSp>
        <p:nvGrpSpPr>
          <p:cNvPr id="117" name="Group 116"/>
          <p:cNvGrpSpPr/>
          <p:nvPr/>
        </p:nvGrpSpPr>
        <p:grpSpPr>
          <a:xfrm>
            <a:off x="6535007" y="3622790"/>
            <a:ext cx="1781409" cy="1664067"/>
            <a:chOff x="6556858" y="1807282"/>
            <a:chExt cx="1608711" cy="1608711"/>
          </a:xfrm>
        </p:grpSpPr>
        <p:sp>
          <p:nvSpPr>
            <p:cNvPr id="118" name="Freeform 117"/>
            <p:cNvSpPr>
              <a:spLocks/>
            </p:cNvSpPr>
            <p:nvPr/>
          </p:nvSpPr>
          <p:spPr bwMode="auto">
            <a:xfrm>
              <a:off x="6556858" y="1807282"/>
              <a:ext cx="1608711" cy="1608711"/>
            </a:xfrm>
            <a:custGeom>
              <a:avLst/>
              <a:gdLst>
                <a:gd name="T0" fmla="*/ 1611 w 3223"/>
                <a:gd name="T1" fmla="*/ 0 h 3222"/>
                <a:gd name="T2" fmla="*/ 1611 w 3223"/>
                <a:gd name="T3" fmla="*/ 0 h 3222"/>
                <a:gd name="T4" fmla="*/ 0 w 3223"/>
                <a:gd name="T5" fmla="*/ 1611 h 3222"/>
                <a:gd name="T6" fmla="*/ 1611 w 3223"/>
                <a:gd name="T7" fmla="*/ 3222 h 3222"/>
                <a:gd name="T8" fmla="*/ 3223 w 3223"/>
                <a:gd name="T9" fmla="*/ 1611 h 3222"/>
                <a:gd name="T10" fmla="*/ 1611 w 3223"/>
                <a:gd name="T11" fmla="*/ 0 h 3222"/>
              </a:gdLst>
              <a:ahLst/>
              <a:cxnLst>
                <a:cxn ang="0">
                  <a:pos x="T0" y="T1"/>
                </a:cxn>
                <a:cxn ang="0">
                  <a:pos x="T2" y="T3"/>
                </a:cxn>
                <a:cxn ang="0">
                  <a:pos x="T4" y="T5"/>
                </a:cxn>
                <a:cxn ang="0">
                  <a:pos x="T6" y="T7"/>
                </a:cxn>
                <a:cxn ang="0">
                  <a:pos x="T8" y="T9"/>
                </a:cxn>
                <a:cxn ang="0">
                  <a:pos x="T10" y="T11"/>
                </a:cxn>
              </a:cxnLst>
              <a:rect l="0" t="0" r="r" b="b"/>
              <a:pathLst>
                <a:path w="3223" h="3222">
                  <a:moveTo>
                    <a:pt x="1611" y="0"/>
                  </a:moveTo>
                  <a:lnTo>
                    <a:pt x="1611" y="0"/>
                  </a:lnTo>
                  <a:cubicBezTo>
                    <a:pt x="721" y="0"/>
                    <a:pt x="0" y="721"/>
                    <a:pt x="0" y="1611"/>
                  </a:cubicBezTo>
                  <a:cubicBezTo>
                    <a:pt x="0" y="2501"/>
                    <a:pt x="721" y="3222"/>
                    <a:pt x="1611" y="3222"/>
                  </a:cubicBezTo>
                  <a:cubicBezTo>
                    <a:pt x="2501" y="3222"/>
                    <a:pt x="3223" y="2501"/>
                    <a:pt x="3223" y="1611"/>
                  </a:cubicBezTo>
                  <a:cubicBezTo>
                    <a:pt x="3223" y="721"/>
                    <a:pt x="2501" y="0"/>
                    <a:pt x="1611" y="0"/>
                  </a:cubicBezTo>
                  <a:close/>
                </a:path>
              </a:pathLst>
            </a:custGeom>
            <a:solidFill>
              <a:srgbClr val="01927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latin typeface="Calibri"/>
              </a:endParaRPr>
            </a:p>
          </p:txBody>
        </p:sp>
        <p:sp>
          <p:nvSpPr>
            <p:cNvPr id="119" name="TextBox 118"/>
            <p:cNvSpPr txBox="1"/>
            <p:nvPr/>
          </p:nvSpPr>
          <p:spPr>
            <a:xfrm>
              <a:off x="6768547" y="2211641"/>
              <a:ext cx="1194722" cy="705165"/>
            </a:xfrm>
            <a:prstGeom prst="rect">
              <a:avLst/>
            </a:prstGeom>
            <a:noFill/>
          </p:spPr>
          <p:txBody>
            <a:bodyPr wrap="square" rtlCol="0">
              <a:spAutoFit/>
            </a:bodyPr>
            <a:lstStyle/>
            <a:p>
              <a:pPr algn="ctr">
                <a:lnSpc>
                  <a:spcPct val="115000"/>
                </a:lnSpc>
                <a:spcAft>
                  <a:spcPts val="1000"/>
                </a:spcAft>
              </a:pPr>
              <a:r>
                <a:rPr lang="en-GB" sz="1200" dirty="0" smtClean="0">
                  <a:solidFill>
                    <a:schemeClr val="bg1"/>
                  </a:solidFill>
                  <a:latin typeface="Arial"/>
                  <a:ea typeface="Calibri"/>
                  <a:cs typeface="Arial"/>
                </a:rPr>
                <a:t>75% of plastic waste ends up in landfill</a:t>
              </a:r>
            </a:p>
          </p:txBody>
        </p:sp>
      </p:grpSp>
      <p:grpSp>
        <p:nvGrpSpPr>
          <p:cNvPr id="120" name="Group 119"/>
          <p:cNvGrpSpPr/>
          <p:nvPr/>
        </p:nvGrpSpPr>
        <p:grpSpPr>
          <a:xfrm>
            <a:off x="1238127" y="3440308"/>
            <a:ext cx="1808130" cy="1782763"/>
            <a:chOff x="6556858" y="1807282"/>
            <a:chExt cx="1608711" cy="1608711"/>
          </a:xfrm>
        </p:grpSpPr>
        <p:sp>
          <p:nvSpPr>
            <p:cNvPr id="121" name="Freeform 120"/>
            <p:cNvSpPr>
              <a:spLocks/>
            </p:cNvSpPr>
            <p:nvPr/>
          </p:nvSpPr>
          <p:spPr bwMode="auto">
            <a:xfrm>
              <a:off x="6556858" y="1807282"/>
              <a:ext cx="1608711" cy="1608711"/>
            </a:xfrm>
            <a:custGeom>
              <a:avLst/>
              <a:gdLst>
                <a:gd name="T0" fmla="*/ 1611 w 3223"/>
                <a:gd name="T1" fmla="*/ 0 h 3222"/>
                <a:gd name="T2" fmla="*/ 1611 w 3223"/>
                <a:gd name="T3" fmla="*/ 0 h 3222"/>
                <a:gd name="T4" fmla="*/ 0 w 3223"/>
                <a:gd name="T5" fmla="*/ 1611 h 3222"/>
                <a:gd name="T6" fmla="*/ 1611 w 3223"/>
                <a:gd name="T7" fmla="*/ 3222 h 3222"/>
                <a:gd name="T8" fmla="*/ 3223 w 3223"/>
                <a:gd name="T9" fmla="*/ 1611 h 3222"/>
                <a:gd name="T10" fmla="*/ 1611 w 3223"/>
                <a:gd name="T11" fmla="*/ 0 h 3222"/>
              </a:gdLst>
              <a:ahLst/>
              <a:cxnLst>
                <a:cxn ang="0">
                  <a:pos x="T0" y="T1"/>
                </a:cxn>
                <a:cxn ang="0">
                  <a:pos x="T2" y="T3"/>
                </a:cxn>
                <a:cxn ang="0">
                  <a:pos x="T4" y="T5"/>
                </a:cxn>
                <a:cxn ang="0">
                  <a:pos x="T6" y="T7"/>
                </a:cxn>
                <a:cxn ang="0">
                  <a:pos x="T8" y="T9"/>
                </a:cxn>
                <a:cxn ang="0">
                  <a:pos x="T10" y="T11"/>
                </a:cxn>
              </a:cxnLst>
              <a:rect l="0" t="0" r="r" b="b"/>
              <a:pathLst>
                <a:path w="3223" h="3222">
                  <a:moveTo>
                    <a:pt x="1611" y="0"/>
                  </a:moveTo>
                  <a:lnTo>
                    <a:pt x="1611" y="0"/>
                  </a:lnTo>
                  <a:cubicBezTo>
                    <a:pt x="721" y="0"/>
                    <a:pt x="0" y="721"/>
                    <a:pt x="0" y="1611"/>
                  </a:cubicBezTo>
                  <a:cubicBezTo>
                    <a:pt x="0" y="2501"/>
                    <a:pt x="721" y="3222"/>
                    <a:pt x="1611" y="3222"/>
                  </a:cubicBezTo>
                  <a:cubicBezTo>
                    <a:pt x="2501" y="3222"/>
                    <a:pt x="3223" y="2501"/>
                    <a:pt x="3223" y="1611"/>
                  </a:cubicBezTo>
                  <a:cubicBezTo>
                    <a:pt x="3223" y="721"/>
                    <a:pt x="2501" y="0"/>
                    <a:pt x="1611" y="0"/>
                  </a:cubicBezTo>
                  <a:close/>
                </a:path>
              </a:pathLst>
            </a:custGeom>
            <a:solidFill>
              <a:srgbClr val="01927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dirty="0">
                <a:latin typeface="Calibri"/>
              </a:endParaRPr>
            </a:p>
          </p:txBody>
        </p:sp>
        <p:sp>
          <p:nvSpPr>
            <p:cNvPr id="122" name="TextBox 121"/>
            <p:cNvSpPr txBox="1"/>
            <p:nvPr/>
          </p:nvSpPr>
          <p:spPr>
            <a:xfrm>
              <a:off x="6716767" y="2169582"/>
              <a:ext cx="1367804" cy="833590"/>
            </a:xfrm>
            <a:prstGeom prst="rect">
              <a:avLst/>
            </a:prstGeom>
            <a:noFill/>
          </p:spPr>
          <p:txBody>
            <a:bodyPr wrap="square" rtlCol="0">
              <a:spAutoFit/>
            </a:bodyPr>
            <a:lstStyle/>
            <a:p>
              <a:pPr algn="ctr">
                <a:lnSpc>
                  <a:spcPct val="115000"/>
                </a:lnSpc>
                <a:spcAft>
                  <a:spcPts val="1000"/>
                </a:spcAft>
              </a:pPr>
              <a:r>
                <a:rPr lang="en-GB" sz="1200" dirty="0" smtClean="0">
                  <a:solidFill>
                    <a:schemeClr val="bg1"/>
                  </a:solidFill>
                  <a:latin typeface="Arial"/>
                  <a:ea typeface="Calibri"/>
                  <a:cs typeface="Arial"/>
                </a:rPr>
                <a:t>Some plastic can take up to 500 years to decompose</a:t>
              </a:r>
            </a:p>
          </p:txBody>
        </p:sp>
      </p:grpSp>
      <p:cxnSp>
        <p:nvCxnSpPr>
          <p:cNvPr id="123" name="Straight Connector 122"/>
          <p:cNvCxnSpPr/>
          <p:nvPr/>
        </p:nvCxnSpPr>
        <p:spPr>
          <a:xfrm>
            <a:off x="6061633" y="4218130"/>
            <a:ext cx="473374" cy="204241"/>
          </a:xfrm>
          <a:prstGeom prst="line">
            <a:avLst/>
          </a:prstGeom>
          <a:ln w="13970" cap="flat" cmpd="sng" algn="ctr">
            <a:solidFill>
              <a:srgbClr val="FE9915"/>
            </a:solidFill>
            <a:prstDash val="solid"/>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257" y="4161985"/>
            <a:ext cx="487363" cy="225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down)">
                                      <p:cBhvr>
                                        <p:cTn id="11" dur="800"/>
                                        <p:tgtEl>
                                          <p:spTgt spid="59"/>
                                        </p:tgtEl>
                                      </p:cBhvr>
                                    </p:animEffect>
                                  </p:childTnLst>
                                </p:cTn>
                              </p:par>
                            </p:childTnLst>
                          </p:cTn>
                        </p:par>
                        <p:par>
                          <p:cTn id="12" fill="hold">
                            <p:stCondLst>
                              <p:cond delay="1300"/>
                            </p:stCondLst>
                            <p:childTnLst>
                              <p:par>
                                <p:cTn id="13" presetID="10" presetClass="entr" presetSubtype="0" fill="hold" nodeType="afterEffect">
                                  <p:stCondLst>
                                    <p:cond delay="0"/>
                                  </p:stCondLst>
                                  <p:childTnLst>
                                    <p:set>
                                      <p:cBhvr>
                                        <p:cTn id="14" dur="1" fill="hold">
                                          <p:stCondLst>
                                            <p:cond delay="0"/>
                                          </p:stCondLst>
                                        </p:cTn>
                                        <p:tgtEl>
                                          <p:spTgt spid="99"/>
                                        </p:tgtEl>
                                        <p:attrNameLst>
                                          <p:attrName>style.visibility</p:attrName>
                                        </p:attrNameLst>
                                      </p:cBhvr>
                                      <p:to>
                                        <p:strVal val="visible"/>
                                      </p:to>
                                    </p:set>
                                    <p:animEffect transition="in" filter="fade">
                                      <p:cBhvr>
                                        <p:cTn id="15" dur="800"/>
                                        <p:tgtEl>
                                          <p:spTgt spid="99"/>
                                        </p:tgtEl>
                                      </p:cBhvr>
                                    </p:animEffect>
                                  </p:childTnLst>
                                </p:cTn>
                              </p:par>
                            </p:childTnLst>
                          </p:cTn>
                        </p:par>
                        <p:par>
                          <p:cTn id="16" fill="hold">
                            <p:stCondLst>
                              <p:cond delay="2100"/>
                            </p:stCondLst>
                            <p:childTnLst>
                              <p:par>
                                <p:cTn id="17" presetID="22" presetClass="entr" presetSubtype="4"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down)">
                                      <p:cBhvr>
                                        <p:cTn id="19" dur="800"/>
                                        <p:tgtEl>
                                          <p:spTgt spid="60"/>
                                        </p:tgtEl>
                                      </p:cBhvr>
                                    </p:animEffect>
                                  </p:childTnLst>
                                </p:cTn>
                              </p:par>
                            </p:childTnLst>
                          </p:cTn>
                        </p:par>
                        <p:par>
                          <p:cTn id="20" fill="hold">
                            <p:stCondLst>
                              <p:cond delay="2900"/>
                            </p:stCondLst>
                            <p:childTnLst>
                              <p:par>
                                <p:cTn id="21" presetID="10" presetClass="entr" presetSubtype="0" fill="hold" nodeType="afterEffect">
                                  <p:stCondLst>
                                    <p:cond delay="0"/>
                                  </p:stCondLst>
                                  <p:childTnLst>
                                    <p:set>
                                      <p:cBhvr>
                                        <p:cTn id="22" dur="1" fill="hold">
                                          <p:stCondLst>
                                            <p:cond delay="0"/>
                                          </p:stCondLst>
                                        </p:cTn>
                                        <p:tgtEl>
                                          <p:spTgt spid="105"/>
                                        </p:tgtEl>
                                        <p:attrNameLst>
                                          <p:attrName>style.visibility</p:attrName>
                                        </p:attrNameLst>
                                      </p:cBhvr>
                                      <p:to>
                                        <p:strVal val="visible"/>
                                      </p:to>
                                    </p:set>
                                    <p:animEffect transition="in" filter="fade">
                                      <p:cBhvr>
                                        <p:cTn id="23" dur="800"/>
                                        <p:tgtEl>
                                          <p:spTgt spid="105"/>
                                        </p:tgtEl>
                                      </p:cBhvr>
                                    </p:animEffect>
                                  </p:childTnLst>
                                </p:cTn>
                              </p:par>
                            </p:childTnLst>
                          </p:cTn>
                        </p:par>
                        <p:par>
                          <p:cTn id="24" fill="hold">
                            <p:stCondLst>
                              <p:cond delay="3700"/>
                            </p:stCondLst>
                            <p:childTnLst>
                              <p:par>
                                <p:cTn id="25" presetID="22" presetClass="entr" presetSubtype="1" fill="hold" nodeType="afterEffect">
                                  <p:stCondLst>
                                    <p:cond delay="0"/>
                                  </p:stCondLst>
                                  <p:childTnLst>
                                    <p:set>
                                      <p:cBhvr>
                                        <p:cTn id="26" dur="1" fill="hold">
                                          <p:stCondLst>
                                            <p:cond delay="0"/>
                                          </p:stCondLst>
                                        </p:cTn>
                                        <p:tgtEl>
                                          <p:spTgt spid="123"/>
                                        </p:tgtEl>
                                        <p:attrNameLst>
                                          <p:attrName>style.visibility</p:attrName>
                                        </p:attrNameLst>
                                      </p:cBhvr>
                                      <p:to>
                                        <p:strVal val="visible"/>
                                      </p:to>
                                    </p:set>
                                    <p:animEffect transition="in" filter="wipe(up)">
                                      <p:cBhvr>
                                        <p:cTn id="27" dur="800"/>
                                        <p:tgtEl>
                                          <p:spTgt spid="123"/>
                                        </p:tgtEl>
                                      </p:cBhvr>
                                    </p:animEffect>
                                  </p:childTnLst>
                                </p:cTn>
                              </p:par>
                            </p:childTnLst>
                          </p:cTn>
                        </p:par>
                        <p:par>
                          <p:cTn id="28" fill="hold">
                            <p:stCondLst>
                              <p:cond delay="4500"/>
                            </p:stCondLst>
                            <p:childTnLst>
                              <p:par>
                                <p:cTn id="29" presetID="10" presetClass="entr" presetSubtype="0" fill="hold"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fade">
                                      <p:cBhvr>
                                        <p:cTn id="31" dur="800"/>
                                        <p:tgtEl>
                                          <p:spTgt spid="117"/>
                                        </p:tgtEl>
                                      </p:cBhvr>
                                    </p:animEffect>
                                  </p:childTnLst>
                                </p:cTn>
                              </p:par>
                            </p:childTnLst>
                          </p:cTn>
                        </p:par>
                        <p:par>
                          <p:cTn id="32" fill="hold">
                            <p:stCondLst>
                              <p:cond delay="5300"/>
                            </p:stCondLst>
                            <p:childTnLst>
                              <p:par>
                                <p:cTn id="33" presetID="22" presetClass="entr" presetSubtype="1" fill="hold" nodeType="afterEffect">
                                  <p:stCondLst>
                                    <p:cond delay="0"/>
                                  </p:stCondLst>
                                  <p:childTnLst>
                                    <p:set>
                                      <p:cBhvr>
                                        <p:cTn id="34" dur="1" fill="hold">
                                          <p:stCondLst>
                                            <p:cond delay="0"/>
                                          </p:stCondLst>
                                        </p:cTn>
                                        <p:tgtEl>
                                          <p:spTgt spid="1029"/>
                                        </p:tgtEl>
                                        <p:attrNameLst>
                                          <p:attrName>style.visibility</p:attrName>
                                        </p:attrNameLst>
                                      </p:cBhvr>
                                      <p:to>
                                        <p:strVal val="visible"/>
                                      </p:to>
                                    </p:set>
                                    <p:animEffect transition="in" filter="wipe(up)">
                                      <p:cBhvr>
                                        <p:cTn id="35" dur="800"/>
                                        <p:tgtEl>
                                          <p:spTgt spid="1029"/>
                                        </p:tgtEl>
                                      </p:cBhvr>
                                    </p:animEffect>
                                  </p:childTnLst>
                                </p:cTn>
                              </p:par>
                            </p:childTnLst>
                          </p:cTn>
                        </p:par>
                        <p:par>
                          <p:cTn id="36" fill="hold">
                            <p:stCondLst>
                              <p:cond delay="6100"/>
                            </p:stCondLst>
                            <p:childTnLst>
                              <p:par>
                                <p:cTn id="37" presetID="10" presetClass="entr" presetSubtype="0" fill="hold" nodeType="afterEffect">
                                  <p:stCondLst>
                                    <p:cond delay="0"/>
                                  </p:stCondLst>
                                  <p:childTnLst>
                                    <p:set>
                                      <p:cBhvr>
                                        <p:cTn id="38" dur="1" fill="hold">
                                          <p:stCondLst>
                                            <p:cond delay="0"/>
                                          </p:stCondLst>
                                        </p:cTn>
                                        <p:tgtEl>
                                          <p:spTgt spid="120"/>
                                        </p:tgtEl>
                                        <p:attrNameLst>
                                          <p:attrName>style.visibility</p:attrName>
                                        </p:attrNameLst>
                                      </p:cBhvr>
                                      <p:to>
                                        <p:strVal val="visible"/>
                                      </p:to>
                                    </p:set>
                                    <p:animEffect transition="in" filter="fade">
                                      <p:cBhvr>
                                        <p:cTn id="39" dur="800"/>
                                        <p:tgtEl>
                                          <p:spTgt spid="120"/>
                                        </p:tgtEl>
                                      </p:cBhvr>
                                    </p:animEffect>
                                  </p:childTnLst>
                                </p:cTn>
                              </p:par>
                            </p:childTnLst>
                          </p:cTn>
                        </p:par>
                        <p:par>
                          <p:cTn id="40" fill="hold">
                            <p:stCondLst>
                              <p:cond delay="6900"/>
                            </p:stCondLst>
                            <p:childTnLst>
                              <p:par>
                                <p:cTn id="41" presetID="22" presetClass="entr" presetSubtype="8" fill="hold" grpId="0" nodeType="afterEffect">
                                  <p:stCondLst>
                                    <p:cond delay="0"/>
                                  </p:stCondLst>
                                  <p:childTnLst>
                                    <p:set>
                                      <p:cBhvr>
                                        <p:cTn id="42" dur="1" fill="hold">
                                          <p:stCondLst>
                                            <p:cond delay="0"/>
                                          </p:stCondLst>
                                        </p:cTn>
                                        <p:tgtEl>
                                          <p:spTgt spid="65"/>
                                        </p:tgtEl>
                                        <p:attrNameLst>
                                          <p:attrName>style.visibility</p:attrName>
                                        </p:attrNameLst>
                                      </p:cBhvr>
                                      <p:to>
                                        <p:strVal val="visible"/>
                                      </p:to>
                                    </p:set>
                                    <p:animEffect transition="in" filter="wipe(left)">
                                      <p:cBhvr>
                                        <p:cTn id="43"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4"/>
          <p:cNvGrpSpPr>
            <a:grpSpLocks noChangeAspect="1"/>
          </p:cNvGrpSpPr>
          <p:nvPr/>
        </p:nvGrpSpPr>
        <p:grpSpPr bwMode="auto">
          <a:xfrm>
            <a:off x="-6705600" y="1752600"/>
            <a:ext cx="11201400" cy="6189048"/>
            <a:chOff x="0" y="739"/>
            <a:chExt cx="5763" cy="2844"/>
          </a:xfrm>
          <a:solidFill>
            <a:schemeClr val="accent1">
              <a:alpha val="18000"/>
            </a:schemeClr>
          </a:solidFill>
        </p:grpSpPr>
        <p:grpSp>
          <p:nvGrpSpPr>
            <p:cNvPr id="9" name="Group 205"/>
            <p:cNvGrpSpPr>
              <a:grpSpLocks/>
            </p:cNvGrpSpPr>
            <p:nvPr/>
          </p:nvGrpSpPr>
          <p:grpSpPr bwMode="auto">
            <a:xfrm>
              <a:off x="1222" y="739"/>
              <a:ext cx="4356" cy="2667"/>
              <a:chOff x="1222" y="739"/>
              <a:chExt cx="4356" cy="2667"/>
            </a:xfrm>
            <a:grpFill/>
          </p:grpSpPr>
          <p:sp>
            <p:nvSpPr>
              <p:cNvPr id="386" name="Freeform 5"/>
              <p:cNvSpPr>
                <a:spLocks/>
              </p:cNvSpPr>
              <p:nvPr/>
            </p:nvSpPr>
            <p:spPr bwMode="auto">
              <a:xfrm>
                <a:off x="5381" y="2819"/>
                <a:ext cx="14" cy="17"/>
              </a:xfrm>
              <a:custGeom>
                <a:avLst/>
                <a:gdLst>
                  <a:gd name="T0" fmla="*/ 51 w 55"/>
                  <a:gd name="T1" fmla="*/ 43 h 69"/>
                  <a:gd name="T2" fmla="*/ 44 w 55"/>
                  <a:gd name="T3" fmla="*/ 31 h 69"/>
                  <a:gd name="T4" fmla="*/ 35 w 55"/>
                  <a:gd name="T5" fmla="*/ 20 h 69"/>
                  <a:gd name="T6" fmla="*/ 21 w 55"/>
                  <a:gd name="T7" fmla="*/ 11 h 69"/>
                  <a:gd name="T8" fmla="*/ 9 w 55"/>
                  <a:gd name="T9" fmla="*/ 0 h 69"/>
                  <a:gd name="T10" fmla="*/ 6 w 55"/>
                  <a:gd name="T11" fmla="*/ 21 h 69"/>
                  <a:gd name="T12" fmla="*/ 10 w 55"/>
                  <a:gd name="T13" fmla="*/ 39 h 69"/>
                  <a:gd name="T14" fmla="*/ 16 w 55"/>
                  <a:gd name="T15" fmla="*/ 56 h 69"/>
                  <a:gd name="T16" fmla="*/ 27 w 55"/>
                  <a:gd name="T17" fmla="*/ 66 h 69"/>
                  <a:gd name="T18" fmla="*/ 48 w 55"/>
                  <a:gd name="T19" fmla="*/ 62 h 69"/>
                  <a:gd name="T20" fmla="*/ 51 w 55"/>
                  <a:gd name="T21" fmla="*/ 4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69">
                    <a:moveTo>
                      <a:pt x="51" y="43"/>
                    </a:moveTo>
                    <a:cubicBezTo>
                      <a:pt x="51" y="43"/>
                      <a:pt x="47" y="39"/>
                      <a:pt x="44" y="31"/>
                    </a:cubicBezTo>
                    <a:cubicBezTo>
                      <a:pt x="41" y="22"/>
                      <a:pt x="42" y="22"/>
                      <a:pt x="35" y="20"/>
                    </a:cubicBezTo>
                    <a:cubicBezTo>
                      <a:pt x="27" y="18"/>
                      <a:pt x="25" y="16"/>
                      <a:pt x="21" y="11"/>
                    </a:cubicBezTo>
                    <a:cubicBezTo>
                      <a:pt x="17" y="7"/>
                      <a:pt x="13" y="0"/>
                      <a:pt x="9" y="0"/>
                    </a:cubicBezTo>
                    <a:cubicBezTo>
                      <a:pt x="5" y="0"/>
                      <a:pt x="0" y="16"/>
                      <a:pt x="6" y="21"/>
                    </a:cubicBezTo>
                    <a:cubicBezTo>
                      <a:pt x="12" y="27"/>
                      <a:pt x="10" y="32"/>
                      <a:pt x="10" y="39"/>
                    </a:cubicBezTo>
                    <a:cubicBezTo>
                      <a:pt x="10" y="45"/>
                      <a:pt x="10" y="54"/>
                      <a:pt x="16" y="56"/>
                    </a:cubicBezTo>
                    <a:cubicBezTo>
                      <a:pt x="22" y="58"/>
                      <a:pt x="21" y="66"/>
                      <a:pt x="27" y="66"/>
                    </a:cubicBezTo>
                    <a:cubicBezTo>
                      <a:pt x="34" y="66"/>
                      <a:pt x="47" y="69"/>
                      <a:pt x="48" y="62"/>
                    </a:cubicBezTo>
                    <a:cubicBezTo>
                      <a:pt x="49" y="56"/>
                      <a:pt x="55" y="49"/>
                      <a:pt x="51" y="4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7" name="Freeform 6"/>
              <p:cNvSpPr>
                <a:spLocks/>
              </p:cNvSpPr>
              <p:nvPr/>
            </p:nvSpPr>
            <p:spPr bwMode="auto">
              <a:xfrm>
                <a:off x="5391" y="2839"/>
                <a:ext cx="12" cy="12"/>
              </a:xfrm>
              <a:custGeom>
                <a:avLst/>
                <a:gdLst>
                  <a:gd name="T0" fmla="*/ 19 w 46"/>
                  <a:gd name="T1" fmla="*/ 6 h 49"/>
                  <a:gd name="T2" fmla="*/ 2 w 46"/>
                  <a:gd name="T3" fmla="*/ 8 h 49"/>
                  <a:gd name="T4" fmla="*/ 10 w 46"/>
                  <a:gd name="T5" fmla="*/ 21 h 49"/>
                  <a:gd name="T6" fmla="*/ 19 w 46"/>
                  <a:gd name="T7" fmla="*/ 35 h 49"/>
                  <a:gd name="T8" fmla="*/ 27 w 46"/>
                  <a:gd name="T9" fmla="*/ 48 h 49"/>
                  <a:gd name="T10" fmla="*/ 42 w 46"/>
                  <a:gd name="T11" fmla="*/ 39 h 49"/>
                  <a:gd name="T12" fmla="*/ 37 w 46"/>
                  <a:gd name="T13" fmla="*/ 20 h 49"/>
                  <a:gd name="T14" fmla="*/ 19 w 46"/>
                  <a:gd name="T15" fmla="*/ 6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49">
                    <a:moveTo>
                      <a:pt x="19" y="6"/>
                    </a:moveTo>
                    <a:cubicBezTo>
                      <a:pt x="19" y="6"/>
                      <a:pt x="4" y="0"/>
                      <a:pt x="2" y="8"/>
                    </a:cubicBezTo>
                    <a:cubicBezTo>
                      <a:pt x="0" y="15"/>
                      <a:pt x="4" y="17"/>
                      <a:pt x="10" y="21"/>
                    </a:cubicBezTo>
                    <a:cubicBezTo>
                      <a:pt x="17" y="25"/>
                      <a:pt x="19" y="27"/>
                      <a:pt x="19" y="35"/>
                    </a:cubicBezTo>
                    <a:cubicBezTo>
                      <a:pt x="19" y="43"/>
                      <a:pt x="21" y="48"/>
                      <a:pt x="27" y="48"/>
                    </a:cubicBezTo>
                    <a:cubicBezTo>
                      <a:pt x="33" y="49"/>
                      <a:pt x="42" y="47"/>
                      <a:pt x="42" y="39"/>
                    </a:cubicBezTo>
                    <a:cubicBezTo>
                      <a:pt x="42" y="31"/>
                      <a:pt x="46" y="23"/>
                      <a:pt x="37" y="20"/>
                    </a:cubicBezTo>
                    <a:cubicBezTo>
                      <a:pt x="27" y="17"/>
                      <a:pt x="27" y="8"/>
                      <a:pt x="19"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8" name="Freeform 7"/>
              <p:cNvSpPr>
                <a:spLocks/>
              </p:cNvSpPr>
              <p:nvPr/>
            </p:nvSpPr>
            <p:spPr bwMode="auto">
              <a:xfrm>
                <a:off x="5406" y="2822"/>
                <a:ext cx="5" cy="12"/>
              </a:xfrm>
              <a:custGeom>
                <a:avLst/>
                <a:gdLst>
                  <a:gd name="T0" fmla="*/ 7 w 23"/>
                  <a:gd name="T1" fmla="*/ 5 h 47"/>
                  <a:gd name="T2" fmla="*/ 5 w 23"/>
                  <a:gd name="T3" fmla="*/ 18 h 47"/>
                  <a:gd name="T4" fmla="*/ 3 w 23"/>
                  <a:gd name="T5" fmla="*/ 35 h 47"/>
                  <a:gd name="T6" fmla="*/ 10 w 23"/>
                  <a:gd name="T7" fmla="*/ 44 h 47"/>
                  <a:gd name="T8" fmla="*/ 17 w 23"/>
                  <a:gd name="T9" fmla="*/ 31 h 47"/>
                  <a:gd name="T10" fmla="*/ 21 w 23"/>
                  <a:gd name="T11" fmla="*/ 17 h 47"/>
                  <a:gd name="T12" fmla="*/ 7 w 23"/>
                  <a:gd name="T13" fmla="*/ 5 h 47"/>
                </a:gdLst>
                <a:ahLst/>
                <a:cxnLst>
                  <a:cxn ang="0">
                    <a:pos x="T0" y="T1"/>
                  </a:cxn>
                  <a:cxn ang="0">
                    <a:pos x="T2" y="T3"/>
                  </a:cxn>
                  <a:cxn ang="0">
                    <a:pos x="T4" y="T5"/>
                  </a:cxn>
                  <a:cxn ang="0">
                    <a:pos x="T6" y="T7"/>
                  </a:cxn>
                  <a:cxn ang="0">
                    <a:pos x="T8" y="T9"/>
                  </a:cxn>
                  <a:cxn ang="0">
                    <a:pos x="T10" y="T11"/>
                  </a:cxn>
                  <a:cxn ang="0">
                    <a:pos x="T12" y="T13"/>
                  </a:cxn>
                </a:cxnLst>
                <a:rect l="0" t="0" r="r" b="b"/>
                <a:pathLst>
                  <a:path w="23" h="47">
                    <a:moveTo>
                      <a:pt x="7" y="5"/>
                    </a:moveTo>
                    <a:cubicBezTo>
                      <a:pt x="7" y="5"/>
                      <a:pt x="3" y="11"/>
                      <a:pt x="5" y="18"/>
                    </a:cubicBezTo>
                    <a:cubicBezTo>
                      <a:pt x="7" y="24"/>
                      <a:pt x="5" y="32"/>
                      <a:pt x="3" y="35"/>
                    </a:cubicBezTo>
                    <a:cubicBezTo>
                      <a:pt x="0" y="38"/>
                      <a:pt x="5" y="47"/>
                      <a:pt x="10" y="44"/>
                    </a:cubicBezTo>
                    <a:cubicBezTo>
                      <a:pt x="15" y="41"/>
                      <a:pt x="13" y="35"/>
                      <a:pt x="17" y="31"/>
                    </a:cubicBezTo>
                    <a:cubicBezTo>
                      <a:pt x="21" y="27"/>
                      <a:pt x="23" y="24"/>
                      <a:pt x="21" y="17"/>
                    </a:cubicBezTo>
                    <a:cubicBezTo>
                      <a:pt x="20" y="11"/>
                      <a:pt x="12" y="0"/>
                      <a:pt x="7"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9" name="Freeform 8"/>
              <p:cNvSpPr>
                <a:spLocks/>
              </p:cNvSpPr>
              <p:nvPr/>
            </p:nvSpPr>
            <p:spPr bwMode="auto">
              <a:xfrm>
                <a:off x="5402" y="2828"/>
                <a:ext cx="3" cy="6"/>
              </a:xfrm>
              <a:custGeom>
                <a:avLst/>
                <a:gdLst>
                  <a:gd name="T0" fmla="*/ 3 w 11"/>
                  <a:gd name="T1" fmla="*/ 7 h 24"/>
                  <a:gd name="T2" fmla="*/ 2 w 11"/>
                  <a:gd name="T3" fmla="*/ 16 h 24"/>
                  <a:gd name="T4" fmla="*/ 11 w 11"/>
                  <a:gd name="T5" fmla="*/ 17 h 24"/>
                  <a:gd name="T6" fmla="*/ 3 w 11"/>
                  <a:gd name="T7" fmla="*/ 7 h 24"/>
                </a:gdLst>
                <a:ahLst/>
                <a:cxnLst>
                  <a:cxn ang="0">
                    <a:pos x="T0" y="T1"/>
                  </a:cxn>
                  <a:cxn ang="0">
                    <a:pos x="T2" y="T3"/>
                  </a:cxn>
                  <a:cxn ang="0">
                    <a:pos x="T4" y="T5"/>
                  </a:cxn>
                  <a:cxn ang="0">
                    <a:pos x="T6" y="T7"/>
                  </a:cxn>
                </a:cxnLst>
                <a:rect l="0" t="0" r="r" b="b"/>
                <a:pathLst>
                  <a:path w="11" h="24">
                    <a:moveTo>
                      <a:pt x="3" y="7"/>
                    </a:moveTo>
                    <a:cubicBezTo>
                      <a:pt x="3" y="7"/>
                      <a:pt x="0" y="9"/>
                      <a:pt x="2" y="16"/>
                    </a:cubicBezTo>
                    <a:cubicBezTo>
                      <a:pt x="3" y="24"/>
                      <a:pt x="10" y="22"/>
                      <a:pt x="11" y="17"/>
                    </a:cubicBezTo>
                    <a:cubicBezTo>
                      <a:pt x="11" y="12"/>
                      <a:pt x="5" y="0"/>
                      <a:pt x="3"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0" name="Freeform 9"/>
              <p:cNvSpPr>
                <a:spLocks/>
              </p:cNvSpPr>
              <p:nvPr/>
            </p:nvSpPr>
            <p:spPr bwMode="auto">
              <a:xfrm>
                <a:off x="5409" y="2833"/>
                <a:ext cx="2" cy="8"/>
              </a:xfrm>
              <a:custGeom>
                <a:avLst/>
                <a:gdLst>
                  <a:gd name="T0" fmla="*/ 1 w 9"/>
                  <a:gd name="T1" fmla="*/ 9 h 32"/>
                  <a:gd name="T2" fmla="*/ 0 w 9"/>
                  <a:gd name="T3" fmla="*/ 21 h 32"/>
                  <a:gd name="T4" fmla="*/ 9 w 9"/>
                  <a:gd name="T5" fmla="*/ 26 h 32"/>
                  <a:gd name="T6" fmla="*/ 1 w 9"/>
                  <a:gd name="T7" fmla="*/ 9 h 32"/>
                </a:gdLst>
                <a:ahLst/>
                <a:cxnLst>
                  <a:cxn ang="0">
                    <a:pos x="T0" y="T1"/>
                  </a:cxn>
                  <a:cxn ang="0">
                    <a:pos x="T2" y="T3"/>
                  </a:cxn>
                  <a:cxn ang="0">
                    <a:pos x="T4" y="T5"/>
                  </a:cxn>
                  <a:cxn ang="0">
                    <a:pos x="T6" y="T7"/>
                  </a:cxn>
                </a:cxnLst>
                <a:rect l="0" t="0" r="r" b="b"/>
                <a:pathLst>
                  <a:path w="9" h="32">
                    <a:moveTo>
                      <a:pt x="1" y="9"/>
                    </a:moveTo>
                    <a:cubicBezTo>
                      <a:pt x="1" y="9"/>
                      <a:pt x="0" y="16"/>
                      <a:pt x="0" y="21"/>
                    </a:cubicBezTo>
                    <a:cubicBezTo>
                      <a:pt x="0" y="26"/>
                      <a:pt x="9" y="32"/>
                      <a:pt x="9" y="26"/>
                    </a:cubicBezTo>
                    <a:cubicBezTo>
                      <a:pt x="9" y="20"/>
                      <a:pt x="7" y="0"/>
                      <a:pt x="1"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1" name="Freeform 10"/>
              <p:cNvSpPr>
                <a:spLocks/>
              </p:cNvSpPr>
              <p:nvPr/>
            </p:nvSpPr>
            <p:spPr bwMode="auto">
              <a:xfrm>
                <a:off x="5406" y="2844"/>
                <a:ext cx="5" cy="2"/>
              </a:xfrm>
              <a:custGeom>
                <a:avLst/>
                <a:gdLst>
                  <a:gd name="T0" fmla="*/ 8 w 20"/>
                  <a:gd name="T1" fmla="*/ 1 h 9"/>
                  <a:gd name="T2" fmla="*/ 0 w 20"/>
                  <a:gd name="T3" fmla="*/ 4 h 9"/>
                  <a:gd name="T4" fmla="*/ 12 w 20"/>
                  <a:gd name="T5" fmla="*/ 9 h 9"/>
                  <a:gd name="T6" fmla="*/ 18 w 20"/>
                  <a:gd name="T7" fmla="*/ 5 h 9"/>
                  <a:gd name="T8" fmla="*/ 8 w 20"/>
                  <a:gd name="T9" fmla="*/ 1 h 9"/>
                </a:gdLst>
                <a:ahLst/>
                <a:cxnLst>
                  <a:cxn ang="0">
                    <a:pos x="T0" y="T1"/>
                  </a:cxn>
                  <a:cxn ang="0">
                    <a:pos x="T2" y="T3"/>
                  </a:cxn>
                  <a:cxn ang="0">
                    <a:pos x="T4" y="T5"/>
                  </a:cxn>
                  <a:cxn ang="0">
                    <a:pos x="T6" y="T7"/>
                  </a:cxn>
                  <a:cxn ang="0">
                    <a:pos x="T8" y="T9"/>
                  </a:cxn>
                </a:cxnLst>
                <a:rect l="0" t="0" r="r" b="b"/>
                <a:pathLst>
                  <a:path w="20" h="9">
                    <a:moveTo>
                      <a:pt x="8" y="1"/>
                    </a:moveTo>
                    <a:cubicBezTo>
                      <a:pt x="8" y="1"/>
                      <a:pt x="1" y="0"/>
                      <a:pt x="0" y="4"/>
                    </a:cubicBezTo>
                    <a:cubicBezTo>
                      <a:pt x="0" y="9"/>
                      <a:pt x="8" y="9"/>
                      <a:pt x="12" y="9"/>
                    </a:cubicBezTo>
                    <a:cubicBezTo>
                      <a:pt x="15" y="9"/>
                      <a:pt x="20" y="9"/>
                      <a:pt x="18" y="5"/>
                    </a:cubicBezTo>
                    <a:cubicBezTo>
                      <a:pt x="17" y="1"/>
                      <a:pt x="15" y="0"/>
                      <a:pt x="8"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2" name="Freeform 11"/>
              <p:cNvSpPr>
                <a:spLocks/>
              </p:cNvSpPr>
              <p:nvPr/>
            </p:nvSpPr>
            <p:spPr bwMode="auto">
              <a:xfrm>
                <a:off x="5408" y="2850"/>
                <a:ext cx="7" cy="6"/>
              </a:xfrm>
              <a:custGeom>
                <a:avLst/>
                <a:gdLst>
                  <a:gd name="T0" fmla="*/ 13 w 28"/>
                  <a:gd name="T1" fmla="*/ 5 h 22"/>
                  <a:gd name="T2" fmla="*/ 13 w 28"/>
                  <a:gd name="T3" fmla="*/ 5 h 22"/>
                  <a:gd name="T4" fmla="*/ 5 w 28"/>
                  <a:gd name="T5" fmla="*/ 0 h 22"/>
                  <a:gd name="T6" fmla="*/ 8 w 28"/>
                  <a:gd name="T7" fmla="*/ 11 h 22"/>
                  <a:gd name="T8" fmla="*/ 17 w 28"/>
                  <a:gd name="T9" fmla="*/ 20 h 22"/>
                  <a:gd name="T10" fmla="*/ 26 w 28"/>
                  <a:gd name="T11" fmla="*/ 17 h 22"/>
                  <a:gd name="T12" fmla="*/ 21 w 28"/>
                  <a:gd name="T13" fmla="*/ 10 h 22"/>
                  <a:gd name="T14" fmla="*/ 13 w 28"/>
                  <a:gd name="T15" fmla="*/ 5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2">
                    <a:moveTo>
                      <a:pt x="13" y="5"/>
                    </a:moveTo>
                    <a:cubicBezTo>
                      <a:pt x="13" y="5"/>
                      <a:pt x="13" y="5"/>
                      <a:pt x="13" y="5"/>
                    </a:cubicBezTo>
                    <a:cubicBezTo>
                      <a:pt x="10" y="3"/>
                      <a:pt x="9" y="0"/>
                      <a:pt x="5" y="0"/>
                    </a:cubicBezTo>
                    <a:cubicBezTo>
                      <a:pt x="0" y="0"/>
                      <a:pt x="4" y="5"/>
                      <a:pt x="8" y="11"/>
                    </a:cubicBezTo>
                    <a:cubicBezTo>
                      <a:pt x="12" y="17"/>
                      <a:pt x="11" y="18"/>
                      <a:pt x="17" y="20"/>
                    </a:cubicBezTo>
                    <a:cubicBezTo>
                      <a:pt x="22" y="22"/>
                      <a:pt x="28" y="21"/>
                      <a:pt x="26" y="17"/>
                    </a:cubicBezTo>
                    <a:cubicBezTo>
                      <a:pt x="24" y="14"/>
                      <a:pt x="23" y="12"/>
                      <a:pt x="21" y="10"/>
                    </a:cubicBezTo>
                    <a:cubicBezTo>
                      <a:pt x="18" y="8"/>
                      <a:pt x="15" y="7"/>
                      <a:pt x="13"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3" name="Freeform 12"/>
              <p:cNvSpPr>
                <a:spLocks/>
              </p:cNvSpPr>
              <p:nvPr/>
            </p:nvSpPr>
            <p:spPr bwMode="auto">
              <a:xfrm>
                <a:off x="5410" y="2866"/>
                <a:ext cx="6" cy="5"/>
              </a:xfrm>
              <a:custGeom>
                <a:avLst/>
                <a:gdLst>
                  <a:gd name="T0" fmla="*/ 10 w 25"/>
                  <a:gd name="T1" fmla="*/ 3 h 20"/>
                  <a:gd name="T2" fmla="*/ 0 w 25"/>
                  <a:gd name="T3" fmla="*/ 8 h 20"/>
                  <a:gd name="T4" fmla="*/ 8 w 25"/>
                  <a:gd name="T5" fmla="*/ 20 h 20"/>
                  <a:gd name="T6" fmla="*/ 25 w 25"/>
                  <a:gd name="T7" fmla="*/ 11 h 20"/>
                  <a:gd name="T8" fmla="*/ 10 w 25"/>
                  <a:gd name="T9" fmla="*/ 3 h 20"/>
                </a:gdLst>
                <a:ahLst/>
                <a:cxnLst>
                  <a:cxn ang="0">
                    <a:pos x="T0" y="T1"/>
                  </a:cxn>
                  <a:cxn ang="0">
                    <a:pos x="T2" y="T3"/>
                  </a:cxn>
                  <a:cxn ang="0">
                    <a:pos x="T4" y="T5"/>
                  </a:cxn>
                  <a:cxn ang="0">
                    <a:pos x="T6" y="T7"/>
                  </a:cxn>
                  <a:cxn ang="0">
                    <a:pos x="T8" y="T9"/>
                  </a:cxn>
                </a:cxnLst>
                <a:rect l="0" t="0" r="r" b="b"/>
                <a:pathLst>
                  <a:path w="25" h="20">
                    <a:moveTo>
                      <a:pt x="10" y="3"/>
                    </a:moveTo>
                    <a:cubicBezTo>
                      <a:pt x="10" y="3"/>
                      <a:pt x="0" y="2"/>
                      <a:pt x="0" y="8"/>
                    </a:cubicBezTo>
                    <a:cubicBezTo>
                      <a:pt x="0" y="13"/>
                      <a:pt x="1" y="20"/>
                      <a:pt x="8" y="20"/>
                    </a:cubicBezTo>
                    <a:cubicBezTo>
                      <a:pt x="15" y="20"/>
                      <a:pt x="25" y="19"/>
                      <a:pt x="25" y="11"/>
                    </a:cubicBezTo>
                    <a:cubicBezTo>
                      <a:pt x="25" y="4"/>
                      <a:pt x="15" y="0"/>
                      <a:pt x="10"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4" name="Freeform 13"/>
              <p:cNvSpPr>
                <a:spLocks/>
              </p:cNvSpPr>
              <p:nvPr/>
            </p:nvSpPr>
            <p:spPr bwMode="auto">
              <a:xfrm>
                <a:off x="5421" y="2884"/>
                <a:ext cx="8" cy="6"/>
              </a:xfrm>
              <a:custGeom>
                <a:avLst/>
                <a:gdLst>
                  <a:gd name="T0" fmla="*/ 12 w 31"/>
                  <a:gd name="T1" fmla="*/ 1 h 22"/>
                  <a:gd name="T2" fmla="*/ 4 w 31"/>
                  <a:gd name="T3" fmla="*/ 5 h 22"/>
                  <a:gd name="T4" fmla="*/ 6 w 31"/>
                  <a:gd name="T5" fmla="*/ 19 h 22"/>
                  <a:gd name="T6" fmla="*/ 20 w 31"/>
                  <a:gd name="T7" fmla="*/ 21 h 22"/>
                  <a:gd name="T8" fmla="*/ 29 w 31"/>
                  <a:gd name="T9" fmla="*/ 11 h 22"/>
                  <a:gd name="T10" fmla="*/ 12 w 31"/>
                  <a:gd name="T11" fmla="*/ 1 h 22"/>
                </a:gdLst>
                <a:ahLst/>
                <a:cxnLst>
                  <a:cxn ang="0">
                    <a:pos x="T0" y="T1"/>
                  </a:cxn>
                  <a:cxn ang="0">
                    <a:pos x="T2" y="T3"/>
                  </a:cxn>
                  <a:cxn ang="0">
                    <a:pos x="T4" y="T5"/>
                  </a:cxn>
                  <a:cxn ang="0">
                    <a:pos x="T6" y="T7"/>
                  </a:cxn>
                  <a:cxn ang="0">
                    <a:pos x="T8" y="T9"/>
                  </a:cxn>
                  <a:cxn ang="0">
                    <a:pos x="T10" y="T11"/>
                  </a:cxn>
                </a:cxnLst>
                <a:rect l="0" t="0" r="r" b="b"/>
                <a:pathLst>
                  <a:path w="31" h="22">
                    <a:moveTo>
                      <a:pt x="12" y="1"/>
                    </a:moveTo>
                    <a:cubicBezTo>
                      <a:pt x="12" y="1"/>
                      <a:pt x="5" y="0"/>
                      <a:pt x="4" y="5"/>
                    </a:cubicBezTo>
                    <a:cubicBezTo>
                      <a:pt x="3" y="11"/>
                      <a:pt x="0" y="17"/>
                      <a:pt x="6" y="19"/>
                    </a:cubicBezTo>
                    <a:cubicBezTo>
                      <a:pt x="12" y="21"/>
                      <a:pt x="15" y="22"/>
                      <a:pt x="20" y="21"/>
                    </a:cubicBezTo>
                    <a:cubicBezTo>
                      <a:pt x="25" y="21"/>
                      <a:pt x="31" y="17"/>
                      <a:pt x="29" y="11"/>
                    </a:cubicBezTo>
                    <a:cubicBezTo>
                      <a:pt x="26" y="6"/>
                      <a:pt x="23" y="0"/>
                      <a:pt x="12"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5" name="Freeform 14"/>
              <p:cNvSpPr>
                <a:spLocks/>
              </p:cNvSpPr>
              <p:nvPr/>
            </p:nvSpPr>
            <p:spPr bwMode="auto">
              <a:xfrm>
                <a:off x="5428" y="2899"/>
                <a:ext cx="4" cy="4"/>
              </a:xfrm>
              <a:custGeom>
                <a:avLst/>
                <a:gdLst>
                  <a:gd name="T0" fmla="*/ 6 w 17"/>
                  <a:gd name="T1" fmla="*/ 0 h 18"/>
                  <a:gd name="T2" fmla="*/ 2 w 17"/>
                  <a:gd name="T3" fmla="*/ 11 h 18"/>
                  <a:gd name="T4" fmla="*/ 6 w 17"/>
                  <a:gd name="T5" fmla="*/ 0 h 18"/>
                </a:gdLst>
                <a:ahLst/>
                <a:cxnLst>
                  <a:cxn ang="0">
                    <a:pos x="T0" y="T1"/>
                  </a:cxn>
                  <a:cxn ang="0">
                    <a:pos x="T2" y="T3"/>
                  </a:cxn>
                  <a:cxn ang="0">
                    <a:pos x="T4" y="T5"/>
                  </a:cxn>
                </a:cxnLst>
                <a:rect l="0" t="0" r="r" b="b"/>
                <a:pathLst>
                  <a:path w="17" h="18">
                    <a:moveTo>
                      <a:pt x="6" y="0"/>
                    </a:moveTo>
                    <a:cubicBezTo>
                      <a:pt x="6" y="0"/>
                      <a:pt x="0" y="4"/>
                      <a:pt x="2" y="11"/>
                    </a:cubicBezTo>
                    <a:cubicBezTo>
                      <a:pt x="4" y="18"/>
                      <a:pt x="17" y="14"/>
                      <a:pt x="6"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6" name="Freeform 15"/>
              <p:cNvSpPr>
                <a:spLocks/>
              </p:cNvSpPr>
              <p:nvPr/>
            </p:nvSpPr>
            <p:spPr bwMode="auto">
              <a:xfrm>
                <a:off x="5396" y="2803"/>
                <a:ext cx="3" cy="6"/>
              </a:xfrm>
              <a:custGeom>
                <a:avLst/>
                <a:gdLst>
                  <a:gd name="T0" fmla="*/ 6 w 14"/>
                  <a:gd name="T1" fmla="*/ 2 h 21"/>
                  <a:gd name="T2" fmla="*/ 2 w 14"/>
                  <a:gd name="T3" fmla="*/ 10 h 21"/>
                  <a:gd name="T4" fmla="*/ 8 w 14"/>
                  <a:gd name="T5" fmla="*/ 19 h 21"/>
                  <a:gd name="T6" fmla="*/ 13 w 14"/>
                  <a:gd name="T7" fmla="*/ 8 h 21"/>
                  <a:gd name="T8" fmla="*/ 6 w 14"/>
                  <a:gd name="T9" fmla="*/ 2 h 21"/>
                </a:gdLst>
                <a:ahLst/>
                <a:cxnLst>
                  <a:cxn ang="0">
                    <a:pos x="T0" y="T1"/>
                  </a:cxn>
                  <a:cxn ang="0">
                    <a:pos x="T2" y="T3"/>
                  </a:cxn>
                  <a:cxn ang="0">
                    <a:pos x="T4" y="T5"/>
                  </a:cxn>
                  <a:cxn ang="0">
                    <a:pos x="T6" y="T7"/>
                  </a:cxn>
                  <a:cxn ang="0">
                    <a:pos x="T8" y="T9"/>
                  </a:cxn>
                </a:cxnLst>
                <a:rect l="0" t="0" r="r" b="b"/>
                <a:pathLst>
                  <a:path w="14" h="21">
                    <a:moveTo>
                      <a:pt x="6" y="2"/>
                    </a:moveTo>
                    <a:cubicBezTo>
                      <a:pt x="6" y="2"/>
                      <a:pt x="0" y="5"/>
                      <a:pt x="2" y="10"/>
                    </a:cubicBezTo>
                    <a:cubicBezTo>
                      <a:pt x="4" y="16"/>
                      <a:pt x="4" y="21"/>
                      <a:pt x="8" y="19"/>
                    </a:cubicBezTo>
                    <a:cubicBezTo>
                      <a:pt x="13" y="17"/>
                      <a:pt x="14" y="12"/>
                      <a:pt x="13" y="8"/>
                    </a:cubicBezTo>
                    <a:cubicBezTo>
                      <a:pt x="12" y="5"/>
                      <a:pt x="10" y="0"/>
                      <a:pt x="6"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7" name="Freeform 16"/>
              <p:cNvSpPr>
                <a:spLocks/>
              </p:cNvSpPr>
              <p:nvPr/>
            </p:nvSpPr>
            <p:spPr bwMode="auto">
              <a:xfrm>
                <a:off x="5370" y="2751"/>
                <a:ext cx="6" cy="7"/>
              </a:xfrm>
              <a:custGeom>
                <a:avLst/>
                <a:gdLst>
                  <a:gd name="T0" fmla="*/ 13 w 22"/>
                  <a:gd name="T1" fmla="*/ 3 h 27"/>
                  <a:gd name="T2" fmla="*/ 3 w 22"/>
                  <a:gd name="T3" fmla="*/ 11 h 27"/>
                  <a:gd name="T4" fmla="*/ 4 w 22"/>
                  <a:gd name="T5" fmla="*/ 26 h 27"/>
                  <a:gd name="T6" fmla="*/ 10 w 22"/>
                  <a:gd name="T7" fmla="*/ 22 h 27"/>
                  <a:gd name="T8" fmla="*/ 20 w 22"/>
                  <a:gd name="T9" fmla="*/ 12 h 27"/>
                  <a:gd name="T10" fmla="*/ 13 w 22"/>
                  <a:gd name="T11" fmla="*/ 3 h 27"/>
                </a:gdLst>
                <a:ahLst/>
                <a:cxnLst>
                  <a:cxn ang="0">
                    <a:pos x="T0" y="T1"/>
                  </a:cxn>
                  <a:cxn ang="0">
                    <a:pos x="T2" y="T3"/>
                  </a:cxn>
                  <a:cxn ang="0">
                    <a:pos x="T4" y="T5"/>
                  </a:cxn>
                  <a:cxn ang="0">
                    <a:pos x="T6" y="T7"/>
                  </a:cxn>
                  <a:cxn ang="0">
                    <a:pos x="T8" y="T9"/>
                  </a:cxn>
                  <a:cxn ang="0">
                    <a:pos x="T10" y="T11"/>
                  </a:cxn>
                </a:cxnLst>
                <a:rect l="0" t="0" r="r" b="b"/>
                <a:pathLst>
                  <a:path w="22" h="27">
                    <a:moveTo>
                      <a:pt x="13" y="3"/>
                    </a:moveTo>
                    <a:cubicBezTo>
                      <a:pt x="13" y="3"/>
                      <a:pt x="4" y="0"/>
                      <a:pt x="3" y="11"/>
                    </a:cubicBezTo>
                    <a:cubicBezTo>
                      <a:pt x="3" y="23"/>
                      <a:pt x="0" y="25"/>
                      <a:pt x="4" y="26"/>
                    </a:cubicBezTo>
                    <a:cubicBezTo>
                      <a:pt x="8" y="27"/>
                      <a:pt x="9" y="26"/>
                      <a:pt x="10" y="22"/>
                    </a:cubicBezTo>
                    <a:cubicBezTo>
                      <a:pt x="12" y="17"/>
                      <a:pt x="18" y="15"/>
                      <a:pt x="20" y="12"/>
                    </a:cubicBezTo>
                    <a:cubicBezTo>
                      <a:pt x="22" y="9"/>
                      <a:pt x="19" y="3"/>
                      <a:pt x="13"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8" name="Freeform 17"/>
              <p:cNvSpPr>
                <a:spLocks/>
              </p:cNvSpPr>
              <p:nvPr/>
            </p:nvSpPr>
            <p:spPr bwMode="auto">
              <a:xfrm>
                <a:off x="4517" y="2752"/>
                <a:ext cx="659" cy="498"/>
              </a:xfrm>
              <a:custGeom>
                <a:avLst/>
                <a:gdLst>
                  <a:gd name="T0" fmla="*/ 275 w 2607"/>
                  <a:gd name="T1" fmla="*/ 669 h 1969"/>
                  <a:gd name="T2" fmla="*/ 83 w 2607"/>
                  <a:gd name="T3" fmla="*/ 735 h 1969"/>
                  <a:gd name="T4" fmla="*/ 34 w 2607"/>
                  <a:gd name="T5" fmla="*/ 907 h 1969"/>
                  <a:gd name="T6" fmla="*/ 69 w 2607"/>
                  <a:gd name="T7" fmla="*/ 1023 h 1969"/>
                  <a:gd name="T8" fmla="*/ 11 w 2607"/>
                  <a:gd name="T9" fmla="*/ 995 h 1969"/>
                  <a:gd name="T10" fmla="*/ 100 w 2607"/>
                  <a:gd name="T11" fmla="*/ 1188 h 1969"/>
                  <a:gd name="T12" fmla="*/ 185 w 2607"/>
                  <a:gd name="T13" fmla="*/ 1436 h 1969"/>
                  <a:gd name="T14" fmla="*/ 147 w 2607"/>
                  <a:gd name="T15" fmla="*/ 1558 h 1969"/>
                  <a:gd name="T16" fmla="*/ 293 w 2607"/>
                  <a:gd name="T17" fmla="*/ 1661 h 1969"/>
                  <a:gd name="T18" fmla="*/ 526 w 2607"/>
                  <a:gd name="T19" fmla="*/ 1575 h 1969"/>
                  <a:gd name="T20" fmla="*/ 633 w 2607"/>
                  <a:gd name="T21" fmla="*/ 1576 h 1969"/>
                  <a:gd name="T22" fmla="*/ 746 w 2607"/>
                  <a:gd name="T23" fmla="*/ 1508 h 1969"/>
                  <a:gd name="T24" fmla="*/ 1069 w 2607"/>
                  <a:gd name="T25" fmla="*/ 1421 h 1969"/>
                  <a:gd name="T26" fmla="*/ 1275 w 2607"/>
                  <a:gd name="T27" fmla="*/ 1441 h 1969"/>
                  <a:gd name="T28" fmla="*/ 1368 w 2607"/>
                  <a:gd name="T29" fmla="*/ 1522 h 1969"/>
                  <a:gd name="T30" fmla="*/ 1482 w 2607"/>
                  <a:gd name="T31" fmla="*/ 1652 h 1969"/>
                  <a:gd name="T32" fmla="*/ 1595 w 2607"/>
                  <a:gd name="T33" fmla="*/ 1527 h 1969"/>
                  <a:gd name="T34" fmla="*/ 1537 w 2607"/>
                  <a:gd name="T35" fmla="*/ 1653 h 1969"/>
                  <a:gd name="T36" fmla="*/ 1603 w 2607"/>
                  <a:gd name="T37" fmla="*/ 1642 h 1969"/>
                  <a:gd name="T38" fmla="*/ 1621 w 2607"/>
                  <a:gd name="T39" fmla="*/ 1694 h 1969"/>
                  <a:gd name="T40" fmla="*/ 1723 w 2607"/>
                  <a:gd name="T41" fmla="*/ 1775 h 1969"/>
                  <a:gd name="T42" fmla="*/ 1824 w 2607"/>
                  <a:gd name="T43" fmla="*/ 1899 h 1969"/>
                  <a:gd name="T44" fmla="*/ 1975 w 2607"/>
                  <a:gd name="T45" fmla="*/ 1933 h 1969"/>
                  <a:gd name="T46" fmla="*/ 2046 w 2607"/>
                  <a:gd name="T47" fmla="*/ 1903 h 1969"/>
                  <a:gd name="T48" fmla="*/ 2118 w 2607"/>
                  <a:gd name="T49" fmla="*/ 1938 h 1969"/>
                  <a:gd name="T50" fmla="*/ 2220 w 2607"/>
                  <a:gd name="T51" fmla="*/ 1881 h 1969"/>
                  <a:gd name="T52" fmla="*/ 2391 w 2607"/>
                  <a:gd name="T53" fmla="*/ 1727 h 1969"/>
                  <a:gd name="T54" fmla="*/ 2498 w 2607"/>
                  <a:gd name="T55" fmla="*/ 1494 h 1969"/>
                  <a:gd name="T56" fmla="*/ 2573 w 2607"/>
                  <a:gd name="T57" fmla="*/ 1315 h 1969"/>
                  <a:gd name="T58" fmla="*/ 2583 w 2607"/>
                  <a:gd name="T59" fmla="*/ 1127 h 1969"/>
                  <a:gd name="T60" fmla="*/ 2589 w 2607"/>
                  <a:gd name="T61" fmla="*/ 950 h 1969"/>
                  <a:gd name="T62" fmla="*/ 2504 w 2607"/>
                  <a:gd name="T63" fmla="*/ 912 h 1969"/>
                  <a:gd name="T64" fmla="*/ 2429 w 2607"/>
                  <a:gd name="T65" fmla="*/ 793 h 1969"/>
                  <a:gd name="T66" fmla="*/ 2338 w 2607"/>
                  <a:gd name="T67" fmla="*/ 734 h 1969"/>
                  <a:gd name="T68" fmla="*/ 2271 w 2607"/>
                  <a:gd name="T69" fmla="*/ 625 h 1969"/>
                  <a:gd name="T70" fmla="*/ 2132 w 2607"/>
                  <a:gd name="T71" fmla="*/ 505 h 1969"/>
                  <a:gd name="T72" fmla="*/ 2080 w 2607"/>
                  <a:gd name="T73" fmla="*/ 374 h 1969"/>
                  <a:gd name="T74" fmla="*/ 1994 w 2607"/>
                  <a:gd name="T75" fmla="*/ 248 h 1969"/>
                  <a:gd name="T76" fmla="*/ 1934 w 2607"/>
                  <a:gd name="T77" fmla="*/ 106 h 1969"/>
                  <a:gd name="T78" fmla="*/ 1868 w 2607"/>
                  <a:gd name="T79" fmla="*/ 37 h 1969"/>
                  <a:gd name="T80" fmla="*/ 1842 w 2607"/>
                  <a:gd name="T81" fmla="*/ 152 h 1969"/>
                  <a:gd name="T82" fmla="*/ 1830 w 2607"/>
                  <a:gd name="T83" fmla="*/ 273 h 1969"/>
                  <a:gd name="T84" fmla="*/ 1792 w 2607"/>
                  <a:gd name="T85" fmla="*/ 420 h 1969"/>
                  <a:gd name="T86" fmla="*/ 1609 w 2607"/>
                  <a:gd name="T87" fmla="*/ 384 h 1969"/>
                  <a:gd name="T88" fmla="*/ 1483 w 2607"/>
                  <a:gd name="T89" fmla="*/ 300 h 1969"/>
                  <a:gd name="T90" fmla="*/ 1475 w 2607"/>
                  <a:gd name="T91" fmla="*/ 190 h 1969"/>
                  <a:gd name="T92" fmla="*/ 1536 w 2607"/>
                  <a:gd name="T93" fmla="*/ 105 h 1969"/>
                  <a:gd name="T94" fmla="*/ 1472 w 2607"/>
                  <a:gd name="T95" fmla="*/ 102 h 1969"/>
                  <a:gd name="T96" fmla="*/ 1340 w 2607"/>
                  <a:gd name="T97" fmla="*/ 74 h 1969"/>
                  <a:gd name="T98" fmla="*/ 1194 w 2607"/>
                  <a:gd name="T99" fmla="*/ 106 h 1969"/>
                  <a:gd name="T100" fmla="*/ 1097 w 2607"/>
                  <a:gd name="T101" fmla="*/ 190 h 1969"/>
                  <a:gd name="T102" fmla="*/ 1057 w 2607"/>
                  <a:gd name="T103" fmla="*/ 288 h 1969"/>
                  <a:gd name="T104" fmla="*/ 977 w 2607"/>
                  <a:gd name="T105" fmla="*/ 260 h 1969"/>
                  <a:gd name="T106" fmla="*/ 882 w 2607"/>
                  <a:gd name="T107" fmla="*/ 227 h 1969"/>
                  <a:gd name="T108" fmla="*/ 817 w 2607"/>
                  <a:gd name="T109" fmla="*/ 249 h 1969"/>
                  <a:gd name="T110" fmla="*/ 764 w 2607"/>
                  <a:gd name="T111" fmla="*/ 300 h 1969"/>
                  <a:gd name="T112" fmla="*/ 736 w 2607"/>
                  <a:gd name="T113" fmla="*/ 374 h 1969"/>
                  <a:gd name="T114" fmla="*/ 688 w 2607"/>
                  <a:gd name="T115" fmla="*/ 383 h 1969"/>
                  <a:gd name="T116" fmla="*/ 663 w 2607"/>
                  <a:gd name="T117" fmla="*/ 414 h 1969"/>
                  <a:gd name="T118" fmla="*/ 607 w 2607"/>
                  <a:gd name="T119" fmla="*/ 422 h 1969"/>
                  <a:gd name="T120" fmla="*/ 554 w 2607"/>
                  <a:gd name="T121" fmla="*/ 548 h 1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7" h="1969">
                    <a:moveTo>
                      <a:pt x="463" y="615"/>
                    </a:moveTo>
                    <a:cubicBezTo>
                      <a:pt x="463" y="615"/>
                      <a:pt x="439" y="621"/>
                      <a:pt x="415" y="621"/>
                    </a:cubicBezTo>
                    <a:cubicBezTo>
                      <a:pt x="391" y="621"/>
                      <a:pt x="385" y="625"/>
                      <a:pt x="369" y="635"/>
                    </a:cubicBezTo>
                    <a:cubicBezTo>
                      <a:pt x="353" y="645"/>
                      <a:pt x="333" y="633"/>
                      <a:pt x="323" y="649"/>
                    </a:cubicBezTo>
                    <a:cubicBezTo>
                      <a:pt x="313" y="665"/>
                      <a:pt x="301" y="673"/>
                      <a:pt x="275" y="669"/>
                    </a:cubicBezTo>
                    <a:cubicBezTo>
                      <a:pt x="249" y="665"/>
                      <a:pt x="221" y="667"/>
                      <a:pt x="209" y="681"/>
                    </a:cubicBezTo>
                    <a:cubicBezTo>
                      <a:pt x="197" y="695"/>
                      <a:pt x="193" y="699"/>
                      <a:pt x="169" y="713"/>
                    </a:cubicBezTo>
                    <a:cubicBezTo>
                      <a:pt x="145" y="727"/>
                      <a:pt x="117" y="743"/>
                      <a:pt x="109" y="761"/>
                    </a:cubicBezTo>
                    <a:cubicBezTo>
                      <a:pt x="101" y="779"/>
                      <a:pt x="87" y="787"/>
                      <a:pt x="85" y="773"/>
                    </a:cubicBezTo>
                    <a:cubicBezTo>
                      <a:pt x="83" y="759"/>
                      <a:pt x="99" y="731"/>
                      <a:pt x="83" y="735"/>
                    </a:cubicBezTo>
                    <a:cubicBezTo>
                      <a:pt x="67" y="739"/>
                      <a:pt x="63" y="743"/>
                      <a:pt x="63" y="763"/>
                    </a:cubicBezTo>
                    <a:cubicBezTo>
                      <a:pt x="63" y="783"/>
                      <a:pt x="41" y="783"/>
                      <a:pt x="51" y="801"/>
                    </a:cubicBezTo>
                    <a:cubicBezTo>
                      <a:pt x="61" y="819"/>
                      <a:pt x="59" y="798"/>
                      <a:pt x="61" y="819"/>
                    </a:cubicBezTo>
                    <a:cubicBezTo>
                      <a:pt x="63" y="840"/>
                      <a:pt x="54" y="857"/>
                      <a:pt x="46" y="870"/>
                    </a:cubicBezTo>
                    <a:cubicBezTo>
                      <a:pt x="38" y="883"/>
                      <a:pt x="34" y="894"/>
                      <a:pt x="34" y="907"/>
                    </a:cubicBezTo>
                    <a:cubicBezTo>
                      <a:pt x="34" y="920"/>
                      <a:pt x="49" y="934"/>
                      <a:pt x="54" y="950"/>
                    </a:cubicBezTo>
                    <a:cubicBezTo>
                      <a:pt x="59" y="966"/>
                      <a:pt x="70" y="980"/>
                      <a:pt x="73" y="989"/>
                    </a:cubicBezTo>
                    <a:cubicBezTo>
                      <a:pt x="76" y="998"/>
                      <a:pt x="86" y="994"/>
                      <a:pt x="87" y="1015"/>
                    </a:cubicBezTo>
                    <a:cubicBezTo>
                      <a:pt x="88" y="1036"/>
                      <a:pt x="88" y="1055"/>
                      <a:pt x="79" y="1049"/>
                    </a:cubicBezTo>
                    <a:cubicBezTo>
                      <a:pt x="70" y="1043"/>
                      <a:pt x="77" y="1034"/>
                      <a:pt x="69" y="1023"/>
                    </a:cubicBezTo>
                    <a:cubicBezTo>
                      <a:pt x="61" y="1012"/>
                      <a:pt x="57" y="1003"/>
                      <a:pt x="49" y="1002"/>
                    </a:cubicBezTo>
                    <a:cubicBezTo>
                      <a:pt x="41" y="1001"/>
                      <a:pt x="38" y="1012"/>
                      <a:pt x="47" y="1020"/>
                    </a:cubicBezTo>
                    <a:cubicBezTo>
                      <a:pt x="56" y="1028"/>
                      <a:pt x="60" y="1041"/>
                      <a:pt x="60" y="1048"/>
                    </a:cubicBezTo>
                    <a:cubicBezTo>
                      <a:pt x="60" y="1055"/>
                      <a:pt x="62" y="1077"/>
                      <a:pt x="43" y="1043"/>
                    </a:cubicBezTo>
                    <a:cubicBezTo>
                      <a:pt x="24" y="1009"/>
                      <a:pt x="15" y="1002"/>
                      <a:pt x="11" y="995"/>
                    </a:cubicBezTo>
                    <a:cubicBezTo>
                      <a:pt x="7" y="988"/>
                      <a:pt x="0" y="979"/>
                      <a:pt x="12" y="1009"/>
                    </a:cubicBezTo>
                    <a:cubicBezTo>
                      <a:pt x="24" y="1039"/>
                      <a:pt x="30" y="1056"/>
                      <a:pt x="45" y="1070"/>
                    </a:cubicBezTo>
                    <a:cubicBezTo>
                      <a:pt x="60" y="1084"/>
                      <a:pt x="70" y="1094"/>
                      <a:pt x="74" y="1118"/>
                    </a:cubicBezTo>
                    <a:cubicBezTo>
                      <a:pt x="78" y="1142"/>
                      <a:pt x="81" y="1136"/>
                      <a:pt x="82" y="1150"/>
                    </a:cubicBezTo>
                    <a:cubicBezTo>
                      <a:pt x="83" y="1164"/>
                      <a:pt x="94" y="1174"/>
                      <a:pt x="100" y="1188"/>
                    </a:cubicBezTo>
                    <a:cubicBezTo>
                      <a:pt x="106" y="1202"/>
                      <a:pt x="118" y="1227"/>
                      <a:pt x="125" y="1236"/>
                    </a:cubicBezTo>
                    <a:cubicBezTo>
                      <a:pt x="132" y="1245"/>
                      <a:pt x="139" y="1258"/>
                      <a:pt x="140" y="1281"/>
                    </a:cubicBezTo>
                    <a:cubicBezTo>
                      <a:pt x="141" y="1304"/>
                      <a:pt x="142" y="1344"/>
                      <a:pt x="152" y="1355"/>
                    </a:cubicBezTo>
                    <a:cubicBezTo>
                      <a:pt x="162" y="1366"/>
                      <a:pt x="170" y="1387"/>
                      <a:pt x="175" y="1398"/>
                    </a:cubicBezTo>
                    <a:cubicBezTo>
                      <a:pt x="180" y="1409"/>
                      <a:pt x="183" y="1427"/>
                      <a:pt x="185" y="1436"/>
                    </a:cubicBezTo>
                    <a:cubicBezTo>
                      <a:pt x="187" y="1445"/>
                      <a:pt x="184" y="1462"/>
                      <a:pt x="180" y="1471"/>
                    </a:cubicBezTo>
                    <a:cubicBezTo>
                      <a:pt x="176" y="1480"/>
                      <a:pt x="169" y="1491"/>
                      <a:pt x="181" y="1506"/>
                    </a:cubicBezTo>
                    <a:cubicBezTo>
                      <a:pt x="193" y="1521"/>
                      <a:pt x="194" y="1521"/>
                      <a:pt x="184" y="1530"/>
                    </a:cubicBezTo>
                    <a:cubicBezTo>
                      <a:pt x="174" y="1539"/>
                      <a:pt x="169" y="1544"/>
                      <a:pt x="167" y="1551"/>
                    </a:cubicBezTo>
                    <a:cubicBezTo>
                      <a:pt x="165" y="1558"/>
                      <a:pt x="158" y="1558"/>
                      <a:pt x="147" y="1558"/>
                    </a:cubicBezTo>
                    <a:cubicBezTo>
                      <a:pt x="136" y="1558"/>
                      <a:pt x="133" y="1560"/>
                      <a:pt x="137" y="1578"/>
                    </a:cubicBezTo>
                    <a:cubicBezTo>
                      <a:pt x="141" y="1596"/>
                      <a:pt x="136" y="1599"/>
                      <a:pt x="154" y="1607"/>
                    </a:cubicBezTo>
                    <a:cubicBezTo>
                      <a:pt x="172" y="1615"/>
                      <a:pt x="184" y="1613"/>
                      <a:pt x="195" y="1630"/>
                    </a:cubicBezTo>
                    <a:cubicBezTo>
                      <a:pt x="206" y="1647"/>
                      <a:pt x="215" y="1654"/>
                      <a:pt x="236" y="1658"/>
                    </a:cubicBezTo>
                    <a:cubicBezTo>
                      <a:pt x="257" y="1662"/>
                      <a:pt x="277" y="1661"/>
                      <a:pt x="293" y="1661"/>
                    </a:cubicBezTo>
                    <a:cubicBezTo>
                      <a:pt x="309" y="1661"/>
                      <a:pt x="336" y="1664"/>
                      <a:pt x="353" y="1651"/>
                    </a:cubicBezTo>
                    <a:cubicBezTo>
                      <a:pt x="370" y="1638"/>
                      <a:pt x="371" y="1618"/>
                      <a:pt x="387" y="1618"/>
                    </a:cubicBezTo>
                    <a:cubicBezTo>
                      <a:pt x="403" y="1618"/>
                      <a:pt x="424" y="1627"/>
                      <a:pt x="432" y="1605"/>
                    </a:cubicBezTo>
                    <a:cubicBezTo>
                      <a:pt x="440" y="1583"/>
                      <a:pt x="451" y="1578"/>
                      <a:pt x="477" y="1578"/>
                    </a:cubicBezTo>
                    <a:cubicBezTo>
                      <a:pt x="503" y="1578"/>
                      <a:pt x="515" y="1582"/>
                      <a:pt x="526" y="1575"/>
                    </a:cubicBezTo>
                    <a:cubicBezTo>
                      <a:pt x="537" y="1568"/>
                      <a:pt x="539" y="1567"/>
                      <a:pt x="547" y="1573"/>
                    </a:cubicBezTo>
                    <a:cubicBezTo>
                      <a:pt x="555" y="1579"/>
                      <a:pt x="557" y="1579"/>
                      <a:pt x="568" y="1578"/>
                    </a:cubicBezTo>
                    <a:cubicBezTo>
                      <a:pt x="579" y="1577"/>
                      <a:pt x="587" y="1579"/>
                      <a:pt x="592" y="1584"/>
                    </a:cubicBezTo>
                    <a:cubicBezTo>
                      <a:pt x="597" y="1589"/>
                      <a:pt x="611" y="1590"/>
                      <a:pt x="621" y="1587"/>
                    </a:cubicBezTo>
                    <a:cubicBezTo>
                      <a:pt x="631" y="1584"/>
                      <a:pt x="624" y="1576"/>
                      <a:pt x="633" y="1576"/>
                    </a:cubicBezTo>
                    <a:cubicBezTo>
                      <a:pt x="642" y="1576"/>
                      <a:pt x="643" y="1575"/>
                      <a:pt x="647" y="1581"/>
                    </a:cubicBezTo>
                    <a:cubicBezTo>
                      <a:pt x="651" y="1587"/>
                      <a:pt x="663" y="1587"/>
                      <a:pt x="670" y="1585"/>
                    </a:cubicBezTo>
                    <a:cubicBezTo>
                      <a:pt x="677" y="1583"/>
                      <a:pt x="678" y="1574"/>
                      <a:pt x="688" y="1575"/>
                    </a:cubicBezTo>
                    <a:cubicBezTo>
                      <a:pt x="698" y="1576"/>
                      <a:pt x="714" y="1562"/>
                      <a:pt x="717" y="1545"/>
                    </a:cubicBezTo>
                    <a:cubicBezTo>
                      <a:pt x="720" y="1528"/>
                      <a:pt x="732" y="1512"/>
                      <a:pt x="746" y="1508"/>
                    </a:cubicBezTo>
                    <a:cubicBezTo>
                      <a:pt x="760" y="1504"/>
                      <a:pt x="813" y="1487"/>
                      <a:pt x="821" y="1475"/>
                    </a:cubicBezTo>
                    <a:cubicBezTo>
                      <a:pt x="829" y="1463"/>
                      <a:pt x="831" y="1460"/>
                      <a:pt x="858" y="1460"/>
                    </a:cubicBezTo>
                    <a:cubicBezTo>
                      <a:pt x="885" y="1460"/>
                      <a:pt x="958" y="1458"/>
                      <a:pt x="972" y="1450"/>
                    </a:cubicBezTo>
                    <a:cubicBezTo>
                      <a:pt x="986" y="1442"/>
                      <a:pt x="1005" y="1431"/>
                      <a:pt x="1020" y="1427"/>
                    </a:cubicBezTo>
                    <a:cubicBezTo>
                      <a:pt x="1035" y="1423"/>
                      <a:pt x="1039" y="1421"/>
                      <a:pt x="1069" y="1421"/>
                    </a:cubicBezTo>
                    <a:cubicBezTo>
                      <a:pt x="1099" y="1421"/>
                      <a:pt x="1088" y="1416"/>
                      <a:pt x="1128" y="1416"/>
                    </a:cubicBezTo>
                    <a:cubicBezTo>
                      <a:pt x="1168" y="1416"/>
                      <a:pt x="1183" y="1400"/>
                      <a:pt x="1199" y="1416"/>
                    </a:cubicBezTo>
                    <a:cubicBezTo>
                      <a:pt x="1215" y="1432"/>
                      <a:pt x="1225" y="1428"/>
                      <a:pt x="1225" y="1440"/>
                    </a:cubicBezTo>
                    <a:cubicBezTo>
                      <a:pt x="1225" y="1452"/>
                      <a:pt x="1238" y="1446"/>
                      <a:pt x="1245" y="1443"/>
                    </a:cubicBezTo>
                    <a:cubicBezTo>
                      <a:pt x="1252" y="1440"/>
                      <a:pt x="1267" y="1437"/>
                      <a:pt x="1275" y="1441"/>
                    </a:cubicBezTo>
                    <a:cubicBezTo>
                      <a:pt x="1283" y="1445"/>
                      <a:pt x="1279" y="1454"/>
                      <a:pt x="1294" y="1458"/>
                    </a:cubicBezTo>
                    <a:cubicBezTo>
                      <a:pt x="1309" y="1462"/>
                      <a:pt x="1324" y="1452"/>
                      <a:pt x="1331" y="1462"/>
                    </a:cubicBezTo>
                    <a:cubicBezTo>
                      <a:pt x="1338" y="1472"/>
                      <a:pt x="1339" y="1471"/>
                      <a:pt x="1343" y="1480"/>
                    </a:cubicBezTo>
                    <a:cubicBezTo>
                      <a:pt x="1347" y="1489"/>
                      <a:pt x="1360" y="1469"/>
                      <a:pt x="1360" y="1486"/>
                    </a:cubicBezTo>
                    <a:cubicBezTo>
                      <a:pt x="1360" y="1503"/>
                      <a:pt x="1356" y="1517"/>
                      <a:pt x="1368" y="1522"/>
                    </a:cubicBezTo>
                    <a:cubicBezTo>
                      <a:pt x="1380" y="1527"/>
                      <a:pt x="1400" y="1536"/>
                      <a:pt x="1404" y="1546"/>
                    </a:cubicBezTo>
                    <a:cubicBezTo>
                      <a:pt x="1408" y="1556"/>
                      <a:pt x="1414" y="1561"/>
                      <a:pt x="1420" y="1584"/>
                    </a:cubicBezTo>
                    <a:cubicBezTo>
                      <a:pt x="1426" y="1607"/>
                      <a:pt x="1431" y="1603"/>
                      <a:pt x="1436" y="1627"/>
                    </a:cubicBezTo>
                    <a:cubicBezTo>
                      <a:pt x="1441" y="1651"/>
                      <a:pt x="1441" y="1652"/>
                      <a:pt x="1453" y="1653"/>
                    </a:cubicBezTo>
                    <a:cubicBezTo>
                      <a:pt x="1465" y="1654"/>
                      <a:pt x="1483" y="1664"/>
                      <a:pt x="1482" y="1652"/>
                    </a:cubicBezTo>
                    <a:cubicBezTo>
                      <a:pt x="1481" y="1640"/>
                      <a:pt x="1464" y="1637"/>
                      <a:pt x="1479" y="1627"/>
                    </a:cubicBezTo>
                    <a:cubicBezTo>
                      <a:pt x="1494" y="1617"/>
                      <a:pt x="1514" y="1599"/>
                      <a:pt x="1525" y="1583"/>
                    </a:cubicBezTo>
                    <a:cubicBezTo>
                      <a:pt x="1536" y="1567"/>
                      <a:pt x="1565" y="1561"/>
                      <a:pt x="1569" y="1543"/>
                    </a:cubicBezTo>
                    <a:cubicBezTo>
                      <a:pt x="1573" y="1525"/>
                      <a:pt x="1579" y="1525"/>
                      <a:pt x="1584" y="1521"/>
                    </a:cubicBezTo>
                    <a:cubicBezTo>
                      <a:pt x="1589" y="1517"/>
                      <a:pt x="1595" y="1507"/>
                      <a:pt x="1595" y="1527"/>
                    </a:cubicBezTo>
                    <a:cubicBezTo>
                      <a:pt x="1595" y="1547"/>
                      <a:pt x="1601" y="1555"/>
                      <a:pt x="1590" y="1563"/>
                    </a:cubicBezTo>
                    <a:cubicBezTo>
                      <a:pt x="1579" y="1571"/>
                      <a:pt x="1577" y="1574"/>
                      <a:pt x="1577" y="1583"/>
                    </a:cubicBezTo>
                    <a:cubicBezTo>
                      <a:pt x="1577" y="1592"/>
                      <a:pt x="1566" y="1588"/>
                      <a:pt x="1566" y="1600"/>
                    </a:cubicBezTo>
                    <a:cubicBezTo>
                      <a:pt x="1566" y="1612"/>
                      <a:pt x="1580" y="1637"/>
                      <a:pt x="1566" y="1641"/>
                    </a:cubicBezTo>
                    <a:cubicBezTo>
                      <a:pt x="1552" y="1645"/>
                      <a:pt x="1539" y="1639"/>
                      <a:pt x="1537" y="1653"/>
                    </a:cubicBezTo>
                    <a:cubicBezTo>
                      <a:pt x="1535" y="1667"/>
                      <a:pt x="1546" y="1665"/>
                      <a:pt x="1535" y="1667"/>
                    </a:cubicBezTo>
                    <a:cubicBezTo>
                      <a:pt x="1524" y="1669"/>
                      <a:pt x="1523" y="1675"/>
                      <a:pt x="1533" y="1677"/>
                    </a:cubicBezTo>
                    <a:cubicBezTo>
                      <a:pt x="1543" y="1679"/>
                      <a:pt x="1547" y="1680"/>
                      <a:pt x="1552" y="1669"/>
                    </a:cubicBezTo>
                    <a:cubicBezTo>
                      <a:pt x="1557" y="1658"/>
                      <a:pt x="1588" y="1683"/>
                      <a:pt x="1593" y="1665"/>
                    </a:cubicBezTo>
                    <a:cubicBezTo>
                      <a:pt x="1598" y="1647"/>
                      <a:pt x="1603" y="1660"/>
                      <a:pt x="1603" y="1642"/>
                    </a:cubicBezTo>
                    <a:cubicBezTo>
                      <a:pt x="1603" y="1624"/>
                      <a:pt x="1591" y="1613"/>
                      <a:pt x="1608" y="1613"/>
                    </a:cubicBezTo>
                    <a:cubicBezTo>
                      <a:pt x="1625" y="1613"/>
                      <a:pt x="1614" y="1607"/>
                      <a:pt x="1623" y="1620"/>
                    </a:cubicBezTo>
                    <a:cubicBezTo>
                      <a:pt x="1632" y="1633"/>
                      <a:pt x="1636" y="1633"/>
                      <a:pt x="1634" y="1648"/>
                    </a:cubicBezTo>
                    <a:cubicBezTo>
                      <a:pt x="1632" y="1663"/>
                      <a:pt x="1623" y="1662"/>
                      <a:pt x="1626" y="1671"/>
                    </a:cubicBezTo>
                    <a:cubicBezTo>
                      <a:pt x="1629" y="1680"/>
                      <a:pt x="1626" y="1686"/>
                      <a:pt x="1621" y="1694"/>
                    </a:cubicBezTo>
                    <a:cubicBezTo>
                      <a:pt x="1616" y="1702"/>
                      <a:pt x="1619" y="1705"/>
                      <a:pt x="1639" y="1702"/>
                    </a:cubicBezTo>
                    <a:cubicBezTo>
                      <a:pt x="1659" y="1699"/>
                      <a:pt x="1661" y="1689"/>
                      <a:pt x="1671" y="1702"/>
                    </a:cubicBezTo>
                    <a:cubicBezTo>
                      <a:pt x="1681" y="1715"/>
                      <a:pt x="1676" y="1721"/>
                      <a:pt x="1691" y="1725"/>
                    </a:cubicBezTo>
                    <a:cubicBezTo>
                      <a:pt x="1706" y="1729"/>
                      <a:pt x="1706" y="1735"/>
                      <a:pt x="1711" y="1748"/>
                    </a:cubicBezTo>
                    <a:cubicBezTo>
                      <a:pt x="1716" y="1761"/>
                      <a:pt x="1724" y="1759"/>
                      <a:pt x="1723" y="1775"/>
                    </a:cubicBezTo>
                    <a:cubicBezTo>
                      <a:pt x="1722" y="1791"/>
                      <a:pt x="1709" y="1778"/>
                      <a:pt x="1713" y="1798"/>
                    </a:cubicBezTo>
                    <a:cubicBezTo>
                      <a:pt x="1717" y="1818"/>
                      <a:pt x="1717" y="1830"/>
                      <a:pt x="1730" y="1839"/>
                    </a:cubicBezTo>
                    <a:cubicBezTo>
                      <a:pt x="1743" y="1848"/>
                      <a:pt x="1745" y="1851"/>
                      <a:pt x="1751" y="1863"/>
                    </a:cubicBezTo>
                    <a:cubicBezTo>
                      <a:pt x="1757" y="1875"/>
                      <a:pt x="1768" y="1873"/>
                      <a:pt x="1782" y="1878"/>
                    </a:cubicBezTo>
                    <a:cubicBezTo>
                      <a:pt x="1796" y="1883"/>
                      <a:pt x="1814" y="1890"/>
                      <a:pt x="1824" y="1899"/>
                    </a:cubicBezTo>
                    <a:cubicBezTo>
                      <a:pt x="1834" y="1908"/>
                      <a:pt x="1828" y="1904"/>
                      <a:pt x="1838" y="1898"/>
                    </a:cubicBezTo>
                    <a:cubicBezTo>
                      <a:pt x="1848" y="1892"/>
                      <a:pt x="1858" y="1897"/>
                      <a:pt x="1871" y="1902"/>
                    </a:cubicBezTo>
                    <a:cubicBezTo>
                      <a:pt x="1884" y="1907"/>
                      <a:pt x="1893" y="1907"/>
                      <a:pt x="1907" y="1907"/>
                    </a:cubicBezTo>
                    <a:cubicBezTo>
                      <a:pt x="1921" y="1907"/>
                      <a:pt x="1928" y="1914"/>
                      <a:pt x="1941" y="1926"/>
                    </a:cubicBezTo>
                    <a:cubicBezTo>
                      <a:pt x="1954" y="1938"/>
                      <a:pt x="1966" y="1948"/>
                      <a:pt x="1975" y="1933"/>
                    </a:cubicBezTo>
                    <a:cubicBezTo>
                      <a:pt x="1984" y="1918"/>
                      <a:pt x="2000" y="1915"/>
                      <a:pt x="2006" y="1911"/>
                    </a:cubicBezTo>
                    <a:cubicBezTo>
                      <a:pt x="2012" y="1907"/>
                      <a:pt x="2021" y="1906"/>
                      <a:pt x="2024" y="1892"/>
                    </a:cubicBezTo>
                    <a:cubicBezTo>
                      <a:pt x="2027" y="1878"/>
                      <a:pt x="2025" y="1874"/>
                      <a:pt x="2038" y="1874"/>
                    </a:cubicBezTo>
                    <a:cubicBezTo>
                      <a:pt x="2051" y="1874"/>
                      <a:pt x="2057" y="1868"/>
                      <a:pt x="2055" y="1880"/>
                    </a:cubicBezTo>
                    <a:cubicBezTo>
                      <a:pt x="2053" y="1892"/>
                      <a:pt x="2041" y="1897"/>
                      <a:pt x="2046" y="1903"/>
                    </a:cubicBezTo>
                    <a:cubicBezTo>
                      <a:pt x="2051" y="1909"/>
                      <a:pt x="2053" y="1913"/>
                      <a:pt x="2059" y="1910"/>
                    </a:cubicBezTo>
                    <a:cubicBezTo>
                      <a:pt x="2065" y="1907"/>
                      <a:pt x="2067" y="1906"/>
                      <a:pt x="2070" y="1898"/>
                    </a:cubicBezTo>
                    <a:cubicBezTo>
                      <a:pt x="2073" y="1890"/>
                      <a:pt x="2079" y="1886"/>
                      <a:pt x="2082" y="1895"/>
                    </a:cubicBezTo>
                    <a:cubicBezTo>
                      <a:pt x="2085" y="1904"/>
                      <a:pt x="2075" y="1910"/>
                      <a:pt x="2083" y="1916"/>
                    </a:cubicBezTo>
                    <a:cubicBezTo>
                      <a:pt x="2091" y="1922"/>
                      <a:pt x="2109" y="1931"/>
                      <a:pt x="2118" y="1938"/>
                    </a:cubicBezTo>
                    <a:cubicBezTo>
                      <a:pt x="2127" y="1945"/>
                      <a:pt x="2131" y="1941"/>
                      <a:pt x="2136" y="1955"/>
                    </a:cubicBezTo>
                    <a:cubicBezTo>
                      <a:pt x="2141" y="1969"/>
                      <a:pt x="2148" y="1964"/>
                      <a:pt x="2149" y="1950"/>
                    </a:cubicBezTo>
                    <a:cubicBezTo>
                      <a:pt x="2150" y="1936"/>
                      <a:pt x="2142" y="1925"/>
                      <a:pt x="2157" y="1926"/>
                    </a:cubicBezTo>
                    <a:cubicBezTo>
                      <a:pt x="2172" y="1927"/>
                      <a:pt x="2186" y="1929"/>
                      <a:pt x="2194" y="1911"/>
                    </a:cubicBezTo>
                    <a:cubicBezTo>
                      <a:pt x="2202" y="1893"/>
                      <a:pt x="2207" y="1888"/>
                      <a:pt x="2220" y="1881"/>
                    </a:cubicBezTo>
                    <a:cubicBezTo>
                      <a:pt x="2233" y="1874"/>
                      <a:pt x="2269" y="1854"/>
                      <a:pt x="2297" y="1857"/>
                    </a:cubicBezTo>
                    <a:cubicBezTo>
                      <a:pt x="2325" y="1860"/>
                      <a:pt x="2351" y="1858"/>
                      <a:pt x="2355" y="1852"/>
                    </a:cubicBezTo>
                    <a:cubicBezTo>
                      <a:pt x="2359" y="1846"/>
                      <a:pt x="2375" y="1857"/>
                      <a:pt x="2375" y="1830"/>
                    </a:cubicBezTo>
                    <a:cubicBezTo>
                      <a:pt x="2375" y="1803"/>
                      <a:pt x="2371" y="1770"/>
                      <a:pt x="2380" y="1754"/>
                    </a:cubicBezTo>
                    <a:cubicBezTo>
                      <a:pt x="2389" y="1738"/>
                      <a:pt x="2390" y="1741"/>
                      <a:pt x="2391" y="1727"/>
                    </a:cubicBezTo>
                    <a:cubicBezTo>
                      <a:pt x="2392" y="1713"/>
                      <a:pt x="2392" y="1705"/>
                      <a:pt x="2400" y="1690"/>
                    </a:cubicBezTo>
                    <a:cubicBezTo>
                      <a:pt x="2408" y="1675"/>
                      <a:pt x="2427" y="1683"/>
                      <a:pt x="2428" y="1656"/>
                    </a:cubicBezTo>
                    <a:cubicBezTo>
                      <a:pt x="2429" y="1629"/>
                      <a:pt x="2428" y="1620"/>
                      <a:pt x="2440" y="1599"/>
                    </a:cubicBezTo>
                    <a:cubicBezTo>
                      <a:pt x="2452" y="1578"/>
                      <a:pt x="2456" y="1582"/>
                      <a:pt x="2464" y="1561"/>
                    </a:cubicBezTo>
                    <a:cubicBezTo>
                      <a:pt x="2472" y="1540"/>
                      <a:pt x="2484" y="1499"/>
                      <a:pt x="2498" y="1494"/>
                    </a:cubicBezTo>
                    <a:cubicBezTo>
                      <a:pt x="2512" y="1489"/>
                      <a:pt x="2535" y="1493"/>
                      <a:pt x="2535" y="1473"/>
                    </a:cubicBezTo>
                    <a:cubicBezTo>
                      <a:pt x="2535" y="1453"/>
                      <a:pt x="2534" y="1442"/>
                      <a:pt x="2546" y="1435"/>
                    </a:cubicBezTo>
                    <a:cubicBezTo>
                      <a:pt x="2558" y="1428"/>
                      <a:pt x="2558" y="1430"/>
                      <a:pt x="2560" y="1409"/>
                    </a:cubicBezTo>
                    <a:cubicBezTo>
                      <a:pt x="2562" y="1388"/>
                      <a:pt x="2570" y="1400"/>
                      <a:pt x="2571" y="1371"/>
                    </a:cubicBezTo>
                    <a:cubicBezTo>
                      <a:pt x="2572" y="1342"/>
                      <a:pt x="2564" y="1340"/>
                      <a:pt x="2573" y="1315"/>
                    </a:cubicBezTo>
                    <a:cubicBezTo>
                      <a:pt x="2582" y="1290"/>
                      <a:pt x="2588" y="1280"/>
                      <a:pt x="2588" y="1261"/>
                    </a:cubicBezTo>
                    <a:cubicBezTo>
                      <a:pt x="2588" y="1242"/>
                      <a:pt x="2583" y="1239"/>
                      <a:pt x="2595" y="1228"/>
                    </a:cubicBezTo>
                    <a:cubicBezTo>
                      <a:pt x="2607" y="1217"/>
                      <a:pt x="2604" y="1210"/>
                      <a:pt x="2603" y="1192"/>
                    </a:cubicBezTo>
                    <a:cubicBezTo>
                      <a:pt x="2602" y="1174"/>
                      <a:pt x="2607" y="1173"/>
                      <a:pt x="2596" y="1159"/>
                    </a:cubicBezTo>
                    <a:cubicBezTo>
                      <a:pt x="2585" y="1145"/>
                      <a:pt x="2596" y="1139"/>
                      <a:pt x="2583" y="1127"/>
                    </a:cubicBezTo>
                    <a:cubicBezTo>
                      <a:pt x="2570" y="1115"/>
                      <a:pt x="2570" y="1096"/>
                      <a:pt x="2574" y="1076"/>
                    </a:cubicBezTo>
                    <a:cubicBezTo>
                      <a:pt x="2578" y="1056"/>
                      <a:pt x="2564" y="1043"/>
                      <a:pt x="2571" y="1031"/>
                    </a:cubicBezTo>
                    <a:cubicBezTo>
                      <a:pt x="2578" y="1019"/>
                      <a:pt x="2582" y="1026"/>
                      <a:pt x="2579" y="1012"/>
                    </a:cubicBezTo>
                    <a:cubicBezTo>
                      <a:pt x="2576" y="998"/>
                      <a:pt x="2575" y="993"/>
                      <a:pt x="2584" y="980"/>
                    </a:cubicBezTo>
                    <a:cubicBezTo>
                      <a:pt x="2593" y="967"/>
                      <a:pt x="2589" y="963"/>
                      <a:pt x="2589" y="950"/>
                    </a:cubicBezTo>
                    <a:cubicBezTo>
                      <a:pt x="2589" y="937"/>
                      <a:pt x="2576" y="933"/>
                      <a:pt x="2576" y="946"/>
                    </a:cubicBezTo>
                    <a:cubicBezTo>
                      <a:pt x="2576" y="959"/>
                      <a:pt x="2573" y="961"/>
                      <a:pt x="2567" y="965"/>
                    </a:cubicBezTo>
                    <a:cubicBezTo>
                      <a:pt x="2561" y="969"/>
                      <a:pt x="2567" y="992"/>
                      <a:pt x="2553" y="977"/>
                    </a:cubicBezTo>
                    <a:cubicBezTo>
                      <a:pt x="2539" y="962"/>
                      <a:pt x="2542" y="934"/>
                      <a:pt x="2525" y="933"/>
                    </a:cubicBezTo>
                    <a:cubicBezTo>
                      <a:pt x="2508" y="932"/>
                      <a:pt x="2507" y="930"/>
                      <a:pt x="2504" y="912"/>
                    </a:cubicBezTo>
                    <a:cubicBezTo>
                      <a:pt x="2501" y="894"/>
                      <a:pt x="2491" y="885"/>
                      <a:pt x="2476" y="886"/>
                    </a:cubicBezTo>
                    <a:cubicBezTo>
                      <a:pt x="2461" y="887"/>
                      <a:pt x="2454" y="881"/>
                      <a:pt x="2454" y="869"/>
                    </a:cubicBezTo>
                    <a:cubicBezTo>
                      <a:pt x="2454" y="857"/>
                      <a:pt x="2448" y="860"/>
                      <a:pt x="2435" y="854"/>
                    </a:cubicBezTo>
                    <a:cubicBezTo>
                      <a:pt x="2422" y="848"/>
                      <a:pt x="2421" y="836"/>
                      <a:pt x="2422" y="825"/>
                    </a:cubicBezTo>
                    <a:cubicBezTo>
                      <a:pt x="2423" y="814"/>
                      <a:pt x="2433" y="802"/>
                      <a:pt x="2429" y="793"/>
                    </a:cubicBezTo>
                    <a:cubicBezTo>
                      <a:pt x="2425" y="784"/>
                      <a:pt x="2414" y="777"/>
                      <a:pt x="2401" y="779"/>
                    </a:cubicBezTo>
                    <a:cubicBezTo>
                      <a:pt x="2388" y="781"/>
                      <a:pt x="2388" y="777"/>
                      <a:pt x="2381" y="770"/>
                    </a:cubicBezTo>
                    <a:cubicBezTo>
                      <a:pt x="2374" y="763"/>
                      <a:pt x="2366" y="766"/>
                      <a:pt x="2366" y="775"/>
                    </a:cubicBezTo>
                    <a:cubicBezTo>
                      <a:pt x="2366" y="784"/>
                      <a:pt x="2362" y="787"/>
                      <a:pt x="2349" y="778"/>
                    </a:cubicBezTo>
                    <a:cubicBezTo>
                      <a:pt x="2336" y="769"/>
                      <a:pt x="2342" y="752"/>
                      <a:pt x="2338" y="734"/>
                    </a:cubicBezTo>
                    <a:cubicBezTo>
                      <a:pt x="2334" y="716"/>
                      <a:pt x="2333" y="706"/>
                      <a:pt x="2324" y="696"/>
                    </a:cubicBezTo>
                    <a:cubicBezTo>
                      <a:pt x="2315" y="686"/>
                      <a:pt x="2317" y="680"/>
                      <a:pt x="2307" y="676"/>
                    </a:cubicBezTo>
                    <a:cubicBezTo>
                      <a:pt x="2297" y="672"/>
                      <a:pt x="2288" y="666"/>
                      <a:pt x="2295" y="659"/>
                    </a:cubicBezTo>
                    <a:cubicBezTo>
                      <a:pt x="2302" y="652"/>
                      <a:pt x="2310" y="648"/>
                      <a:pt x="2302" y="638"/>
                    </a:cubicBezTo>
                    <a:cubicBezTo>
                      <a:pt x="2294" y="628"/>
                      <a:pt x="2292" y="629"/>
                      <a:pt x="2271" y="625"/>
                    </a:cubicBezTo>
                    <a:cubicBezTo>
                      <a:pt x="2250" y="621"/>
                      <a:pt x="2237" y="607"/>
                      <a:pt x="2227" y="596"/>
                    </a:cubicBezTo>
                    <a:cubicBezTo>
                      <a:pt x="2217" y="585"/>
                      <a:pt x="2210" y="577"/>
                      <a:pt x="2197" y="578"/>
                    </a:cubicBezTo>
                    <a:cubicBezTo>
                      <a:pt x="2184" y="579"/>
                      <a:pt x="2180" y="564"/>
                      <a:pt x="2163" y="560"/>
                    </a:cubicBezTo>
                    <a:cubicBezTo>
                      <a:pt x="2146" y="556"/>
                      <a:pt x="2144" y="562"/>
                      <a:pt x="2141" y="538"/>
                    </a:cubicBezTo>
                    <a:cubicBezTo>
                      <a:pt x="2138" y="514"/>
                      <a:pt x="2142" y="509"/>
                      <a:pt x="2132" y="505"/>
                    </a:cubicBezTo>
                    <a:cubicBezTo>
                      <a:pt x="2122" y="501"/>
                      <a:pt x="2114" y="491"/>
                      <a:pt x="2119" y="473"/>
                    </a:cubicBezTo>
                    <a:cubicBezTo>
                      <a:pt x="2124" y="455"/>
                      <a:pt x="2140" y="476"/>
                      <a:pt x="2132" y="454"/>
                    </a:cubicBezTo>
                    <a:cubicBezTo>
                      <a:pt x="2124" y="432"/>
                      <a:pt x="2128" y="444"/>
                      <a:pt x="2117" y="431"/>
                    </a:cubicBezTo>
                    <a:cubicBezTo>
                      <a:pt x="2106" y="418"/>
                      <a:pt x="2110" y="417"/>
                      <a:pt x="2100" y="407"/>
                    </a:cubicBezTo>
                    <a:cubicBezTo>
                      <a:pt x="2090" y="397"/>
                      <a:pt x="2080" y="396"/>
                      <a:pt x="2080" y="374"/>
                    </a:cubicBezTo>
                    <a:cubicBezTo>
                      <a:pt x="2080" y="352"/>
                      <a:pt x="2073" y="339"/>
                      <a:pt x="2075" y="318"/>
                    </a:cubicBezTo>
                    <a:cubicBezTo>
                      <a:pt x="2077" y="297"/>
                      <a:pt x="2072" y="293"/>
                      <a:pt x="2063" y="282"/>
                    </a:cubicBezTo>
                    <a:cubicBezTo>
                      <a:pt x="2054" y="271"/>
                      <a:pt x="2031" y="260"/>
                      <a:pt x="2028" y="247"/>
                    </a:cubicBezTo>
                    <a:cubicBezTo>
                      <a:pt x="2025" y="234"/>
                      <a:pt x="2009" y="234"/>
                      <a:pt x="2008" y="240"/>
                    </a:cubicBezTo>
                    <a:cubicBezTo>
                      <a:pt x="2007" y="246"/>
                      <a:pt x="2006" y="245"/>
                      <a:pt x="1994" y="248"/>
                    </a:cubicBezTo>
                    <a:cubicBezTo>
                      <a:pt x="1982" y="251"/>
                      <a:pt x="1975" y="257"/>
                      <a:pt x="1972" y="245"/>
                    </a:cubicBezTo>
                    <a:cubicBezTo>
                      <a:pt x="1969" y="233"/>
                      <a:pt x="1965" y="218"/>
                      <a:pt x="1959" y="213"/>
                    </a:cubicBezTo>
                    <a:cubicBezTo>
                      <a:pt x="1953" y="208"/>
                      <a:pt x="1963" y="196"/>
                      <a:pt x="1960" y="176"/>
                    </a:cubicBezTo>
                    <a:cubicBezTo>
                      <a:pt x="1957" y="156"/>
                      <a:pt x="1965" y="158"/>
                      <a:pt x="1951" y="140"/>
                    </a:cubicBezTo>
                    <a:cubicBezTo>
                      <a:pt x="1937" y="122"/>
                      <a:pt x="1931" y="118"/>
                      <a:pt x="1934" y="106"/>
                    </a:cubicBezTo>
                    <a:cubicBezTo>
                      <a:pt x="1937" y="94"/>
                      <a:pt x="1935" y="83"/>
                      <a:pt x="1928" y="80"/>
                    </a:cubicBezTo>
                    <a:cubicBezTo>
                      <a:pt x="1921" y="77"/>
                      <a:pt x="1918" y="80"/>
                      <a:pt x="1918" y="61"/>
                    </a:cubicBezTo>
                    <a:cubicBezTo>
                      <a:pt x="1918" y="42"/>
                      <a:pt x="1921" y="42"/>
                      <a:pt x="1911" y="31"/>
                    </a:cubicBezTo>
                    <a:cubicBezTo>
                      <a:pt x="1901" y="20"/>
                      <a:pt x="1894" y="0"/>
                      <a:pt x="1888" y="11"/>
                    </a:cubicBezTo>
                    <a:cubicBezTo>
                      <a:pt x="1882" y="22"/>
                      <a:pt x="1868" y="24"/>
                      <a:pt x="1868" y="37"/>
                    </a:cubicBezTo>
                    <a:cubicBezTo>
                      <a:pt x="1868" y="50"/>
                      <a:pt x="1871" y="52"/>
                      <a:pt x="1861" y="61"/>
                    </a:cubicBezTo>
                    <a:cubicBezTo>
                      <a:pt x="1851" y="70"/>
                      <a:pt x="1867" y="87"/>
                      <a:pt x="1854" y="92"/>
                    </a:cubicBezTo>
                    <a:cubicBezTo>
                      <a:pt x="1841" y="97"/>
                      <a:pt x="1839" y="109"/>
                      <a:pt x="1838" y="117"/>
                    </a:cubicBezTo>
                    <a:cubicBezTo>
                      <a:pt x="1837" y="125"/>
                      <a:pt x="1835" y="135"/>
                      <a:pt x="1840" y="136"/>
                    </a:cubicBezTo>
                    <a:cubicBezTo>
                      <a:pt x="1845" y="137"/>
                      <a:pt x="1847" y="146"/>
                      <a:pt x="1842" y="152"/>
                    </a:cubicBezTo>
                    <a:cubicBezTo>
                      <a:pt x="1837" y="158"/>
                      <a:pt x="1829" y="160"/>
                      <a:pt x="1832" y="169"/>
                    </a:cubicBezTo>
                    <a:cubicBezTo>
                      <a:pt x="1835" y="178"/>
                      <a:pt x="1833" y="191"/>
                      <a:pt x="1829" y="195"/>
                    </a:cubicBezTo>
                    <a:cubicBezTo>
                      <a:pt x="1825" y="199"/>
                      <a:pt x="1820" y="211"/>
                      <a:pt x="1826" y="219"/>
                    </a:cubicBezTo>
                    <a:cubicBezTo>
                      <a:pt x="1832" y="227"/>
                      <a:pt x="1839" y="231"/>
                      <a:pt x="1834" y="243"/>
                    </a:cubicBezTo>
                    <a:cubicBezTo>
                      <a:pt x="1829" y="255"/>
                      <a:pt x="1825" y="264"/>
                      <a:pt x="1830" y="273"/>
                    </a:cubicBezTo>
                    <a:cubicBezTo>
                      <a:pt x="1835" y="282"/>
                      <a:pt x="1840" y="290"/>
                      <a:pt x="1834" y="295"/>
                    </a:cubicBezTo>
                    <a:cubicBezTo>
                      <a:pt x="1828" y="300"/>
                      <a:pt x="1825" y="301"/>
                      <a:pt x="1825" y="318"/>
                    </a:cubicBezTo>
                    <a:cubicBezTo>
                      <a:pt x="1825" y="335"/>
                      <a:pt x="1819" y="326"/>
                      <a:pt x="1818" y="344"/>
                    </a:cubicBezTo>
                    <a:cubicBezTo>
                      <a:pt x="1817" y="362"/>
                      <a:pt x="1815" y="363"/>
                      <a:pt x="1810" y="383"/>
                    </a:cubicBezTo>
                    <a:cubicBezTo>
                      <a:pt x="1805" y="403"/>
                      <a:pt x="1792" y="403"/>
                      <a:pt x="1792" y="420"/>
                    </a:cubicBezTo>
                    <a:cubicBezTo>
                      <a:pt x="1792" y="437"/>
                      <a:pt x="1803" y="446"/>
                      <a:pt x="1776" y="455"/>
                    </a:cubicBezTo>
                    <a:cubicBezTo>
                      <a:pt x="1749" y="464"/>
                      <a:pt x="1735" y="473"/>
                      <a:pt x="1720" y="461"/>
                    </a:cubicBezTo>
                    <a:cubicBezTo>
                      <a:pt x="1705" y="449"/>
                      <a:pt x="1682" y="441"/>
                      <a:pt x="1678" y="426"/>
                    </a:cubicBezTo>
                    <a:cubicBezTo>
                      <a:pt x="1674" y="411"/>
                      <a:pt x="1671" y="405"/>
                      <a:pt x="1655" y="404"/>
                    </a:cubicBezTo>
                    <a:cubicBezTo>
                      <a:pt x="1639" y="403"/>
                      <a:pt x="1620" y="406"/>
                      <a:pt x="1609" y="384"/>
                    </a:cubicBezTo>
                    <a:cubicBezTo>
                      <a:pt x="1598" y="362"/>
                      <a:pt x="1598" y="362"/>
                      <a:pt x="1574" y="356"/>
                    </a:cubicBezTo>
                    <a:cubicBezTo>
                      <a:pt x="1550" y="350"/>
                      <a:pt x="1559" y="346"/>
                      <a:pt x="1553" y="333"/>
                    </a:cubicBezTo>
                    <a:cubicBezTo>
                      <a:pt x="1547" y="320"/>
                      <a:pt x="1542" y="319"/>
                      <a:pt x="1537" y="333"/>
                    </a:cubicBezTo>
                    <a:cubicBezTo>
                      <a:pt x="1532" y="347"/>
                      <a:pt x="1533" y="350"/>
                      <a:pt x="1519" y="335"/>
                    </a:cubicBezTo>
                    <a:cubicBezTo>
                      <a:pt x="1505" y="320"/>
                      <a:pt x="1505" y="309"/>
                      <a:pt x="1483" y="300"/>
                    </a:cubicBezTo>
                    <a:cubicBezTo>
                      <a:pt x="1461" y="291"/>
                      <a:pt x="1440" y="274"/>
                      <a:pt x="1451" y="266"/>
                    </a:cubicBezTo>
                    <a:cubicBezTo>
                      <a:pt x="1462" y="258"/>
                      <a:pt x="1464" y="255"/>
                      <a:pt x="1468" y="241"/>
                    </a:cubicBezTo>
                    <a:cubicBezTo>
                      <a:pt x="1472" y="227"/>
                      <a:pt x="1475" y="230"/>
                      <a:pt x="1480" y="223"/>
                    </a:cubicBezTo>
                    <a:cubicBezTo>
                      <a:pt x="1485" y="216"/>
                      <a:pt x="1498" y="219"/>
                      <a:pt x="1495" y="207"/>
                    </a:cubicBezTo>
                    <a:cubicBezTo>
                      <a:pt x="1492" y="195"/>
                      <a:pt x="1469" y="205"/>
                      <a:pt x="1475" y="190"/>
                    </a:cubicBezTo>
                    <a:cubicBezTo>
                      <a:pt x="1481" y="175"/>
                      <a:pt x="1480" y="178"/>
                      <a:pt x="1488" y="172"/>
                    </a:cubicBezTo>
                    <a:cubicBezTo>
                      <a:pt x="1496" y="166"/>
                      <a:pt x="1494" y="186"/>
                      <a:pt x="1507" y="178"/>
                    </a:cubicBezTo>
                    <a:cubicBezTo>
                      <a:pt x="1520" y="170"/>
                      <a:pt x="1517" y="178"/>
                      <a:pt x="1521" y="158"/>
                    </a:cubicBezTo>
                    <a:cubicBezTo>
                      <a:pt x="1525" y="138"/>
                      <a:pt x="1518" y="137"/>
                      <a:pt x="1533" y="131"/>
                    </a:cubicBezTo>
                    <a:cubicBezTo>
                      <a:pt x="1548" y="125"/>
                      <a:pt x="1539" y="114"/>
                      <a:pt x="1536" y="105"/>
                    </a:cubicBezTo>
                    <a:cubicBezTo>
                      <a:pt x="1533" y="96"/>
                      <a:pt x="1521" y="102"/>
                      <a:pt x="1519" y="95"/>
                    </a:cubicBezTo>
                    <a:cubicBezTo>
                      <a:pt x="1517" y="88"/>
                      <a:pt x="1502" y="80"/>
                      <a:pt x="1501" y="89"/>
                    </a:cubicBezTo>
                    <a:cubicBezTo>
                      <a:pt x="1500" y="98"/>
                      <a:pt x="1496" y="99"/>
                      <a:pt x="1496" y="109"/>
                    </a:cubicBezTo>
                    <a:cubicBezTo>
                      <a:pt x="1496" y="119"/>
                      <a:pt x="1481" y="124"/>
                      <a:pt x="1480" y="115"/>
                    </a:cubicBezTo>
                    <a:cubicBezTo>
                      <a:pt x="1479" y="106"/>
                      <a:pt x="1472" y="102"/>
                      <a:pt x="1472" y="102"/>
                    </a:cubicBezTo>
                    <a:cubicBezTo>
                      <a:pt x="1472" y="102"/>
                      <a:pt x="1465" y="98"/>
                      <a:pt x="1469" y="90"/>
                    </a:cubicBezTo>
                    <a:cubicBezTo>
                      <a:pt x="1473" y="82"/>
                      <a:pt x="1465" y="74"/>
                      <a:pt x="1462" y="80"/>
                    </a:cubicBezTo>
                    <a:cubicBezTo>
                      <a:pt x="1459" y="86"/>
                      <a:pt x="1448" y="95"/>
                      <a:pt x="1432" y="96"/>
                    </a:cubicBezTo>
                    <a:cubicBezTo>
                      <a:pt x="1416" y="97"/>
                      <a:pt x="1394" y="93"/>
                      <a:pt x="1384" y="89"/>
                    </a:cubicBezTo>
                    <a:cubicBezTo>
                      <a:pt x="1374" y="85"/>
                      <a:pt x="1358" y="82"/>
                      <a:pt x="1340" y="74"/>
                    </a:cubicBezTo>
                    <a:cubicBezTo>
                      <a:pt x="1322" y="66"/>
                      <a:pt x="1325" y="74"/>
                      <a:pt x="1308" y="63"/>
                    </a:cubicBezTo>
                    <a:cubicBezTo>
                      <a:pt x="1291" y="52"/>
                      <a:pt x="1285" y="46"/>
                      <a:pt x="1278" y="56"/>
                    </a:cubicBezTo>
                    <a:cubicBezTo>
                      <a:pt x="1271" y="66"/>
                      <a:pt x="1260" y="77"/>
                      <a:pt x="1257" y="85"/>
                    </a:cubicBezTo>
                    <a:cubicBezTo>
                      <a:pt x="1254" y="93"/>
                      <a:pt x="1252" y="106"/>
                      <a:pt x="1228" y="109"/>
                    </a:cubicBezTo>
                    <a:cubicBezTo>
                      <a:pt x="1204" y="112"/>
                      <a:pt x="1199" y="112"/>
                      <a:pt x="1194" y="106"/>
                    </a:cubicBezTo>
                    <a:cubicBezTo>
                      <a:pt x="1189" y="100"/>
                      <a:pt x="1180" y="102"/>
                      <a:pt x="1175" y="110"/>
                    </a:cubicBezTo>
                    <a:cubicBezTo>
                      <a:pt x="1170" y="118"/>
                      <a:pt x="1164" y="117"/>
                      <a:pt x="1148" y="121"/>
                    </a:cubicBezTo>
                    <a:cubicBezTo>
                      <a:pt x="1132" y="125"/>
                      <a:pt x="1133" y="129"/>
                      <a:pt x="1124" y="137"/>
                    </a:cubicBezTo>
                    <a:cubicBezTo>
                      <a:pt x="1115" y="145"/>
                      <a:pt x="1102" y="153"/>
                      <a:pt x="1104" y="164"/>
                    </a:cubicBezTo>
                    <a:cubicBezTo>
                      <a:pt x="1106" y="175"/>
                      <a:pt x="1106" y="181"/>
                      <a:pt x="1097" y="190"/>
                    </a:cubicBezTo>
                    <a:cubicBezTo>
                      <a:pt x="1088" y="199"/>
                      <a:pt x="1077" y="198"/>
                      <a:pt x="1079" y="212"/>
                    </a:cubicBezTo>
                    <a:cubicBezTo>
                      <a:pt x="1081" y="226"/>
                      <a:pt x="1082" y="224"/>
                      <a:pt x="1069" y="229"/>
                    </a:cubicBezTo>
                    <a:cubicBezTo>
                      <a:pt x="1056" y="234"/>
                      <a:pt x="1050" y="246"/>
                      <a:pt x="1058" y="257"/>
                    </a:cubicBezTo>
                    <a:cubicBezTo>
                      <a:pt x="1066" y="268"/>
                      <a:pt x="1071" y="267"/>
                      <a:pt x="1072" y="279"/>
                    </a:cubicBezTo>
                    <a:cubicBezTo>
                      <a:pt x="1073" y="291"/>
                      <a:pt x="1063" y="296"/>
                      <a:pt x="1057" y="288"/>
                    </a:cubicBezTo>
                    <a:cubicBezTo>
                      <a:pt x="1051" y="280"/>
                      <a:pt x="1035" y="281"/>
                      <a:pt x="1028" y="280"/>
                    </a:cubicBezTo>
                    <a:cubicBezTo>
                      <a:pt x="1021" y="279"/>
                      <a:pt x="1026" y="272"/>
                      <a:pt x="1012" y="272"/>
                    </a:cubicBezTo>
                    <a:cubicBezTo>
                      <a:pt x="998" y="272"/>
                      <a:pt x="998" y="273"/>
                      <a:pt x="996" y="281"/>
                    </a:cubicBezTo>
                    <a:cubicBezTo>
                      <a:pt x="994" y="289"/>
                      <a:pt x="980" y="293"/>
                      <a:pt x="979" y="283"/>
                    </a:cubicBezTo>
                    <a:cubicBezTo>
                      <a:pt x="978" y="273"/>
                      <a:pt x="991" y="266"/>
                      <a:pt x="977" y="260"/>
                    </a:cubicBezTo>
                    <a:cubicBezTo>
                      <a:pt x="963" y="254"/>
                      <a:pt x="948" y="230"/>
                      <a:pt x="933" y="226"/>
                    </a:cubicBezTo>
                    <a:cubicBezTo>
                      <a:pt x="918" y="222"/>
                      <a:pt x="916" y="222"/>
                      <a:pt x="913" y="213"/>
                    </a:cubicBezTo>
                    <a:cubicBezTo>
                      <a:pt x="910" y="204"/>
                      <a:pt x="905" y="202"/>
                      <a:pt x="900" y="202"/>
                    </a:cubicBezTo>
                    <a:cubicBezTo>
                      <a:pt x="895" y="202"/>
                      <a:pt x="895" y="206"/>
                      <a:pt x="893" y="215"/>
                    </a:cubicBezTo>
                    <a:cubicBezTo>
                      <a:pt x="891" y="224"/>
                      <a:pt x="892" y="228"/>
                      <a:pt x="882" y="227"/>
                    </a:cubicBezTo>
                    <a:cubicBezTo>
                      <a:pt x="872" y="226"/>
                      <a:pt x="871" y="218"/>
                      <a:pt x="862" y="218"/>
                    </a:cubicBezTo>
                    <a:cubicBezTo>
                      <a:pt x="853" y="218"/>
                      <a:pt x="846" y="212"/>
                      <a:pt x="845" y="227"/>
                    </a:cubicBezTo>
                    <a:cubicBezTo>
                      <a:pt x="844" y="242"/>
                      <a:pt x="838" y="239"/>
                      <a:pt x="837" y="247"/>
                    </a:cubicBezTo>
                    <a:cubicBezTo>
                      <a:pt x="836" y="255"/>
                      <a:pt x="842" y="258"/>
                      <a:pt x="829" y="258"/>
                    </a:cubicBezTo>
                    <a:cubicBezTo>
                      <a:pt x="816" y="258"/>
                      <a:pt x="817" y="257"/>
                      <a:pt x="817" y="249"/>
                    </a:cubicBezTo>
                    <a:cubicBezTo>
                      <a:pt x="817" y="241"/>
                      <a:pt x="813" y="237"/>
                      <a:pt x="810" y="238"/>
                    </a:cubicBezTo>
                    <a:cubicBezTo>
                      <a:pt x="807" y="239"/>
                      <a:pt x="811" y="255"/>
                      <a:pt x="798" y="256"/>
                    </a:cubicBezTo>
                    <a:cubicBezTo>
                      <a:pt x="785" y="257"/>
                      <a:pt x="781" y="265"/>
                      <a:pt x="782" y="271"/>
                    </a:cubicBezTo>
                    <a:cubicBezTo>
                      <a:pt x="783" y="277"/>
                      <a:pt x="781" y="288"/>
                      <a:pt x="773" y="291"/>
                    </a:cubicBezTo>
                    <a:cubicBezTo>
                      <a:pt x="765" y="294"/>
                      <a:pt x="761" y="293"/>
                      <a:pt x="764" y="300"/>
                    </a:cubicBezTo>
                    <a:cubicBezTo>
                      <a:pt x="767" y="307"/>
                      <a:pt x="760" y="309"/>
                      <a:pt x="753" y="309"/>
                    </a:cubicBezTo>
                    <a:cubicBezTo>
                      <a:pt x="746" y="309"/>
                      <a:pt x="743" y="320"/>
                      <a:pt x="743" y="326"/>
                    </a:cubicBezTo>
                    <a:cubicBezTo>
                      <a:pt x="743" y="332"/>
                      <a:pt x="736" y="321"/>
                      <a:pt x="736" y="333"/>
                    </a:cubicBezTo>
                    <a:cubicBezTo>
                      <a:pt x="736" y="345"/>
                      <a:pt x="733" y="346"/>
                      <a:pt x="737" y="350"/>
                    </a:cubicBezTo>
                    <a:cubicBezTo>
                      <a:pt x="741" y="354"/>
                      <a:pt x="743" y="371"/>
                      <a:pt x="736" y="374"/>
                    </a:cubicBezTo>
                    <a:cubicBezTo>
                      <a:pt x="729" y="377"/>
                      <a:pt x="733" y="365"/>
                      <a:pt x="722" y="365"/>
                    </a:cubicBezTo>
                    <a:cubicBezTo>
                      <a:pt x="711" y="365"/>
                      <a:pt x="710" y="376"/>
                      <a:pt x="704" y="367"/>
                    </a:cubicBezTo>
                    <a:cubicBezTo>
                      <a:pt x="698" y="358"/>
                      <a:pt x="700" y="363"/>
                      <a:pt x="690" y="364"/>
                    </a:cubicBezTo>
                    <a:cubicBezTo>
                      <a:pt x="680" y="365"/>
                      <a:pt x="679" y="372"/>
                      <a:pt x="684" y="373"/>
                    </a:cubicBezTo>
                    <a:cubicBezTo>
                      <a:pt x="689" y="374"/>
                      <a:pt x="697" y="383"/>
                      <a:pt x="688" y="383"/>
                    </a:cubicBezTo>
                    <a:cubicBezTo>
                      <a:pt x="679" y="383"/>
                      <a:pt x="673" y="391"/>
                      <a:pt x="681" y="396"/>
                    </a:cubicBezTo>
                    <a:cubicBezTo>
                      <a:pt x="689" y="401"/>
                      <a:pt x="694" y="402"/>
                      <a:pt x="695" y="411"/>
                    </a:cubicBezTo>
                    <a:cubicBezTo>
                      <a:pt x="696" y="420"/>
                      <a:pt x="706" y="427"/>
                      <a:pt x="694" y="428"/>
                    </a:cubicBezTo>
                    <a:cubicBezTo>
                      <a:pt x="682" y="429"/>
                      <a:pt x="682" y="440"/>
                      <a:pt x="673" y="429"/>
                    </a:cubicBezTo>
                    <a:cubicBezTo>
                      <a:pt x="664" y="418"/>
                      <a:pt x="669" y="417"/>
                      <a:pt x="663" y="414"/>
                    </a:cubicBezTo>
                    <a:cubicBezTo>
                      <a:pt x="657" y="411"/>
                      <a:pt x="664" y="402"/>
                      <a:pt x="657" y="397"/>
                    </a:cubicBezTo>
                    <a:cubicBezTo>
                      <a:pt x="650" y="392"/>
                      <a:pt x="656" y="388"/>
                      <a:pt x="649" y="381"/>
                    </a:cubicBezTo>
                    <a:cubicBezTo>
                      <a:pt x="642" y="374"/>
                      <a:pt x="639" y="378"/>
                      <a:pt x="638" y="388"/>
                    </a:cubicBezTo>
                    <a:cubicBezTo>
                      <a:pt x="637" y="398"/>
                      <a:pt x="633" y="399"/>
                      <a:pt x="623" y="404"/>
                    </a:cubicBezTo>
                    <a:cubicBezTo>
                      <a:pt x="613" y="409"/>
                      <a:pt x="609" y="411"/>
                      <a:pt x="607" y="422"/>
                    </a:cubicBezTo>
                    <a:cubicBezTo>
                      <a:pt x="605" y="433"/>
                      <a:pt x="593" y="424"/>
                      <a:pt x="593" y="439"/>
                    </a:cubicBezTo>
                    <a:cubicBezTo>
                      <a:pt x="593" y="454"/>
                      <a:pt x="585" y="477"/>
                      <a:pt x="594" y="482"/>
                    </a:cubicBezTo>
                    <a:cubicBezTo>
                      <a:pt x="603" y="487"/>
                      <a:pt x="604" y="499"/>
                      <a:pt x="593" y="503"/>
                    </a:cubicBezTo>
                    <a:cubicBezTo>
                      <a:pt x="582" y="507"/>
                      <a:pt x="570" y="518"/>
                      <a:pt x="564" y="526"/>
                    </a:cubicBezTo>
                    <a:cubicBezTo>
                      <a:pt x="558" y="534"/>
                      <a:pt x="554" y="537"/>
                      <a:pt x="554" y="548"/>
                    </a:cubicBezTo>
                    <a:cubicBezTo>
                      <a:pt x="554" y="559"/>
                      <a:pt x="539" y="566"/>
                      <a:pt x="531" y="574"/>
                    </a:cubicBezTo>
                    <a:cubicBezTo>
                      <a:pt x="523" y="582"/>
                      <a:pt x="490" y="606"/>
                      <a:pt x="463" y="6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9" name="Freeform 18"/>
              <p:cNvSpPr>
                <a:spLocks/>
              </p:cNvSpPr>
              <p:nvPr/>
            </p:nvSpPr>
            <p:spPr bwMode="auto">
              <a:xfrm>
                <a:off x="5015" y="3253"/>
                <a:ext cx="11" cy="15"/>
              </a:xfrm>
              <a:custGeom>
                <a:avLst/>
                <a:gdLst>
                  <a:gd name="T0" fmla="*/ 13 w 44"/>
                  <a:gd name="T1" fmla="*/ 10 h 62"/>
                  <a:gd name="T2" fmla="*/ 5 w 44"/>
                  <a:gd name="T3" fmla="*/ 18 h 62"/>
                  <a:gd name="T4" fmla="*/ 6 w 44"/>
                  <a:gd name="T5" fmla="*/ 34 h 62"/>
                  <a:gd name="T6" fmla="*/ 11 w 44"/>
                  <a:gd name="T7" fmla="*/ 50 h 62"/>
                  <a:gd name="T8" fmla="*/ 19 w 44"/>
                  <a:gd name="T9" fmla="*/ 55 h 62"/>
                  <a:gd name="T10" fmla="*/ 31 w 44"/>
                  <a:gd name="T11" fmla="*/ 42 h 62"/>
                  <a:gd name="T12" fmla="*/ 37 w 44"/>
                  <a:gd name="T13" fmla="*/ 33 h 62"/>
                  <a:gd name="T14" fmla="*/ 27 w 44"/>
                  <a:gd name="T15" fmla="*/ 20 h 62"/>
                  <a:gd name="T16" fmla="*/ 13 w 44"/>
                  <a:gd name="T17" fmla="*/ 1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2">
                    <a:moveTo>
                      <a:pt x="13" y="10"/>
                    </a:moveTo>
                    <a:cubicBezTo>
                      <a:pt x="13" y="10"/>
                      <a:pt x="11" y="17"/>
                      <a:pt x="5" y="18"/>
                    </a:cubicBezTo>
                    <a:cubicBezTo>
                      <a:pt x="0" y="20"/>
                      <a:pt x="5" y="28"/>
                      <a:pt x="6" y="34"/>
                    </a:cubicBezTo>
                    <a:cubicBezTo>
                      <a:pt x="7" y="41"/>
                      <a:pt x="11" y="44"/>
                      <a:pt x="11" y="50"/>
                    </a:cubicBezTo>
                    <a:cubicBezTo>
                      <a:pt x="12" y="55"/>
                      <a:pt x="16" y="62"/>
                      <a:pt x="19" y="55"/>
                    </a:cubicBezTo>
                    <a:cubicBezTo>
                      <a:pt x="21" y="48"/>
                      <a:pt x="26" y="46"/>
                      <a:pt x="31" y="42"/>
                    </a:cubicBezTo>
                    <a:cubicBezTo>
                      <a:pt x="37" y="39"/>
                      <a:pt x="44" y="40"/>
                      <a:pt x="37" y="33"/>
                    </a:cubicBezTo>
                    <a:cubicBezTo>
                      <a:pt x="31" y="26"/>
                      <a:pt x="29" y="26"/>
                      <a:pt x="27" y="20"/>
                    </a:cubicBezTo>
                    <a:cubicBezTo>
                      <a:pt x="24" y="14"/>
                      <a:pt x="13" y="0"/>
                      <a:pt x="13"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0" name="Freeform 19"/>
              <p:cNvSpPr>
                <a:spLocks/>
              </p:cNvSpPr>
              <p:nvPr/>
            </p:nvSpPr>
            <p:spPr bwMode="auto">
              <a:xfrm>
                <a:off x="5029" y="3271"/>
                <a:ext cx="64" cy="63"/>
              </a:xfrm>
              <a:custGeom>
                <a:avLst/>
                <a:gdLst>
                  <a:gd name="T0" fmla="*/ 7 w 253"/>
                  <a:gd name="T1" fmla="*/ 12 h 248"/>
                  <a:gd name="T2" fmla="*/ 3 w 253"/>
                  <a:gd name="T3" fmla="*/ 24 h 248"/>
                  <a:gd name="T4" fmla="*/ 9 w 253"/>
                  <a:gd name="T5" fmla="*/ 66 h 248"/>
                  <a:gd name="T6" fmla="*/ 16 w 253"/>
                  <a:gd name="T7" fmla="*/ 94 h 248"/>
                  <a:gd name="T8" fmla="*/ 31 w 253"/>
                  <a:gd name="T9" fmla="*/ 112 h 248"/>
                  <a:gd name="T10" fmla="*/ 43 w 253"/>
                  <a:gd name="T11" fmla="*/ 137 h 248"/>
                  <a:gd name="T12" fmla="*/ 52 w 253"/>
                  <a:gd name="T13" fmla="*/ 177 h 248"/>
                  <a:gd name="T14" fmla="*/ 80 w 253"/>
                  <a:gd name="T15" fmla="*/ 210 h 248"/>
                  <a:gd name="T16" fmla="*/ 102 w 253"/>
                  <a:gd name="T17" fmla="*/ 234 h 248"/>
                  <a:gd name="T18" fmla="*/ 131 w 253"/>
                  <a:gd name="T19" fmla="*/ 241 h 248"/>
                  <a:gd name="T20" fmla="*/ 153 w 253"/>
                  <a:gd name="T21" fmla="*/ 238 h 248"/>
                  <a:gd name="T22" fmla="*/ 163 w 253"/>
                  <a:gd name="T23" fmla="*/ 226 h 248"/>
                  <a:gd name="T24" fmla="*/ 174 w 253"/>
                  <a:gd name="T25" fmla="*/ 231 h 248"/>
                  <a:gd name="T26" fmla="*/ 183 w 253"/>
                  <a:gd name="T27" fmla="*/ 217 h 248"/>
                  <a:gd name="T28" fmla="*/ 179 w 253"/>
                  <a:gd name="T29" fmla="*/ 204 h 248"/>
                  <a:gd name="T30" fmla="*/ 187 w 253"/>
                  <a:gd name="T31" fmla="*/ 194 h 248"/>
                  <a:gd name="T32" fmla="*/ 203 w 253"/>
                  <a:gd name="T33" fmla="*/ 206 h 248"/>
                  <a:gd name="T34" fmla="*/ 211 w 253"/>
                  <a:gd name="T35" fmla="*/ 216 h 248"/>
                  <a:gd name="T36" fmla="*/ 220 w 253"/>
                  <a:gd name="T37" fmla="*/ 209 h 248"/>
                  <a:gd name="T38" fmla="*/ 223 w 253"/>
                  <a:gd name="T39" fmla="*/ 187 h 248"/>
                  <a:gd name="T40" fmla="*/ 227 w 253"/>
                  <a:gd name="T41" fmla="*/ 167 h 248"/>
                  <a:gd name="T42" fmla="*/ 222 w 253"/>
                  <a:gd name="T43" fmla="*/ 153 h 248"/>
                  <a:gd name="T44" fmla="*/ 233 w 253"/>
                  <a:gd name="T45" fmla="*/ 138 h 248"/>
                  <a:gd name="T46" fmla="*/ 247 w 253"/>
                  <a:gd name="T47" fmla="*/ 122 h 248"/>
                  <a:gd name="T48" fmla="*/ 245 w 253"/>
                  <a:gd name="T49" fmla="*/ 88 h 248"/>
                  <a:gd name="T50" fmla="*/ 243 w 253"/>
                  <a:gd name="T51" fmla="*/ 33 h 248"/>
                  <a:gd name="T52" fmla="*/ 222 w 253"/>
                  <a:gd name="T53" fmla="*/ 22 h 248"/>
                  <a:gd name="T54" fmla="*/ 208 w 253"/>
                  <a:gd name="T55" fmla="*/ 26 h 248"/>
                  <a:gd name="T56" fmla="*/ 192 w 253"/>
                  <a:gd name="T57" fmla="*/ 31 h 248"/>
                  <a:gd name="T58" fmla="*/ 181 w 253"/>
                  <a:gd name="T59" fmla="*/ 36 h 248"/>
                  <a:gd name="T60" fmla="*/ 151 w 253"/>
                  <a:gd name="T61" fmla="*/ 40 h 248"/>
                  <a:gd name="T62" fmla="*/ 131 w 253"/>
                  <a:gd name="T63" fmla="*/ 47 h 248"/>
                  <a:gd name="T64" fmla="*/ 118 w 253"/>
                  <a:gd name="T65" fmla="*/ 54 h 248"/>
                  <a:gd name="T66" fmla="*/ 94 w 253"/>
                  <a:gd name="T67" fmla="*/ 44 h 248"/>
                  <a:gd name="T68" fmla="*/ 78 w 253"/>
                  <a:gd name="T69" fmla="*/ 36 h 248"/>
                  <a:gd name="T70" fmla="*/ 63 w 253"/>
                  <a:gd name="T71" fmla="*/ 27 h 248"/>
                  <a:gd name="T72" fmla="*/ 29 w 253"/>
                  <a:gd name="T73" fmla="*/ 22 h 248"/>
                  <a:gd name="T74" fmla="*/ 7 w 253"/>
                  <a:gd name="T75" fmla="*/ 1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3" h="248">
                    <a:moveTo>
                      <a:pt x="7" y="12"/>
                    </a:moveTo>
                    <a:cubicBezTo>
                      <a:pt x="7" y="12"/>
                      <a:pt x="3" y="12"/>
                      <a:pt x="3" y="24"/>
                    </a:cubicBezTo>
                    <a:cubicBezTo>
                      <a:pt x="3" y="36"/>
                      <a:pt x="0" y="57"/>
                      <a:pt x="9" y="66"/>
                    </a:cubicBezTo>
                    <a:cubicBezTo>
                      <a:pt x="17" y="74"/>
                      <a:pt x="7" y="91"/>
                      <a:pt x="16" y="94"/>
                    </a:cubicBezTo>
                    <a:cubicBezTo>
                      <a:pt x="25" y="98"/>
                      <a:pt x="21" y="102"/>
                      <a:pt x="31" y="112"/>
                    </a:cubicBezTo>
                    <a:cubicBezTo>
                      <a:pt x="40" y="121"/>
                      <a:pt x="43" y="121"/>
                      <a:pt x="43" y="137"/>
                    </a:cubicBezTo>
                    <a:cubicBezTo>
                      <a:pt x="43" y="153"/>
                      <a:pt x="43" y="166"/>
                      <a:pt x="52" y="177"/>
                    </a:cubicBezTo>
                    <a:cubicBezTo>
                      <a:pt x="61" y="188"/>
                      <a:pt x="65" y="196"/>
                      <a:pt x="80" y="210"/>
                    </a:cubicBezTo>
                    <a:cubicBezTo>
                      <a:pt x="95" y="224"/>
                      <a:pt x="89" y="231"/>
                      <a:pt x="102" y="234"/>
                    </a:cubicBezTo>
                    <a:cubicBezTo>
                      <a:pt x="115" y="236"/>
                      <a:pt x="121" y="234"/>
                      <a:pt x="131" y="241"/>
                    </a:cubicBezTo>
                    <a:cubicBezTo>
                      <a:pt x="141" y="248"/>
                      <a:pt x="155" y="248"/>
                      <a:pt x="153" y="238"/>
                    </a:cubicBezTo>
                    <a:cubicBezTo>
                      <a:pt x="151" y="228"/>
                      <a:pt x="158" y="228"/>
                      <a:pt x="163" y="226"/>
                    </a:cubicBezTo>
                    <a:cubicBezTo>
                      <a:pt x="169" y="224"/>
                      <a:pt x="165" y="235"/>
                      <a:pt x="174" y="231"/>
                    </a:cubicBezTo>
                    <a:cubicBezTo>
                      <a:pt x="183" y="227"/>
                      <a:pt x="193" y="222"/>
                      <a:pt x="183" y="217"/>
                    </a:cubicBezTo>
                    <a:cubicBezTo>
                      <a:pt x="174" y="212"/>
                      <a:pt x="179" y="210"/>
                      <a:pt x="179" y="204"/>
                    </a:cubicBezTo>
                    <a:cubicBezTo>
                      <a:pt x="180" y="198"/>
                      <a:pt x="177" y="194"/>
                      <a:pt x="187" y="194"/>
                    </a:cubicBezTo>
                    <a:cubicBezTo>
                      <a:pt x="196" y="194"/>
                      <a:pt x="197" y="206"/>
                      <a:pt x="203" y="206"/>
                    </a:cubicBezTo>
                    <a:cubicBezTo>
                      <a:pt x="209" y="207"/>
                      <a:pt x="206" y="216"/>
                      <a:pt x="211" y="216"/>
                    </a:cubicBezTo>
                    <a:cubicBezTo>
                      <a:pt x="217" y="216"/>
                      <a:pt x="224" y="222"/>
                      <a:pt x="220" y="209"/>
                    </a:cubicBezTo>
                    <a:cubicBezTo>
                      <a:pt x="216" y="196"/>
                      <a:pt x="219" y="192"/>
                      <a:pt x="223" y="187"/>
                    </a:cubicBezTo>
                    <a:cubicBezTo>
                      <a:pt x="228" y="182"/>
                      <a:pt x="231" y="172"/>
                      <a:pt x="227" y="167"/>
                    </a:cubicBezTo>
                    <a:cubicBezTo>
                      <a:pt x="222" y="162"/>
                      <a:pt x="219" y="160"/>
                      <a:pt x="222" y="153"/>
                    </a:cubicBezTo>
                    <a:cubicBezTo>
                      <a:pt x="225" y="146"/>
                      <a:pt x="223" y="140"/>
                      <a:pt x="233" y="138"/>
                    </a:cubicBezTo>
                    <a:cubicBezTo>
                      <a:pt x="243" y="136"/>
                      <a:pt x="248" y="136"/>
                      <a:pt x="247" y="122"/>
                    </a:cubicBezTo>
                    <a:cubicBezTo>
                      <a:pt x="247" y="108"/>
                      <a:pt x="245" y="102"/>
                      <a:pt x="245" y="88"/>
                    </a:cubicBezTo>
                    <a:cubicBezTo>
                      <a:pt x="245" y="73"/>
                      <a:pt x="253" y="40"/>
                      <a:pt x="243" y="33"/>
                    </a:cubicBezTo>
                    <a:cubicBezTo>
                      <a:pt x="233" y="26"/>
                      <a:pt x="227" y="16"/>
                      <a:pt x="222" y="22"/>
                    </a:cubicBezTo>
                    <a:cubicBezTo>
                      <a:pt x="217" y="28"/>
                      <a:pt x="221" y="28"/>
                      <a:pt x="208" y="26"/>
                    </a:cubicBezTo>
                    <a:cubicBezTo>
                      <a:pt x="195" y="24"/>
                      <a:pt x="193" y="28"/>
                      <a:pt x="192" y="31"/>
                    </a:cubicBezTo>
                    <a:cubicBezTo>
                      <a:pt x="191" y="34"/>
                      <a:pt x="190" y="38"/>
                      <a:pt x="181" y="36"/>
                    </a:cubicBezTo>
                    <a:cubicBezTo>
                      <a:pt x="171" y="34"/>
                      <a:pt x="153" y="35"/>
                      <a:pt x="151" y="40"/>
                    </a:cubicBezTo>
                    <a:cubicBezTo>
                      <a:pt x="148" y="46"/>
                      <a:pt x="133" y="40"/>
                      <a:pt x="131" y="47"/>
                    </a:cubicBezTo>
                    <a:cubicBezTo>
                      <a:pt x="130" y="54"/>
                      <a:pt x="129" y="56"/>
                      <a:pt x="118" y="54"/>
                    </a:cubicBezTo>
                    <a:cubicBezTo>
                      <a:pt x="107" y="52"/>
                      <a:pt x="104" y="52"/>
                      <a:pt x="94" y="44"/>
                    </a:cubicBezTo>
                    <a:cubicBezTo>
                      <a:pt x="84" y="37"/>
                      <a:pt x="85" y="45"/>
                      <a:pt x="78" y="36"/>
                    </a:cubicBezTo>
                    <a:cubicBezTo>
                      <a:pt x="71" y="28"/>
                      <a:pt x="71" y="31"/>
                      <a:pt x="63" y="27"/>
                    </a:cubicBezTo>
                    <a:cubicBezTo>
                      <a:pt x="55" y="23"/>
                      <a:pt x="39" y="34"/>
                      <a:pt x="29" y="22"/>
                    </a:cubicBezTo>
                    <a:cubicBezTo>
                      <a:pt x="20" y="10"/>
                      <a:pt x="15" y="0"/>
                      <a:pt x="7"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1" name="Freeform 20"/>
              <p:cNvSpPr>
                <a:spLocks/>
              </p:cNvSpPr>
              <p:nvPr/>
            </p:nvSpPr>
            <p:spPr bwMode="auto">
              <a:xfrm>
                <a:off x="5079" y="3258"/>
                <a:ext cx="14" cy="17"/>
              </a:xfrm>
              <a:custGeom>
                <a:avLst/>
                <a:gdLst>
                  <a:gd name="T0" fmla="*/ 22 w 55"/>
                  <a:gd name="T1" fmla="*/ 0 h 67"/>
                  <a:gd name="T2" fmla="*/ 8 w 55"/>
                  <a:gd name="T3" fmla="*/ 10 h 67"/>
                  <a:gd name="T4" fmla="*/ 20 w 55"/>
                  <a:gd name="T5" fmla="*/ 31 h 67"/>
                  <a:gd name="T6" fmla="*/ 33 w 55"/>
                  <a:gd name="T7" fmla="*/ 47 h 67"/>
                  <a:gd name="T8" fmla="*/ 40 w 55"/>
                  <a:gd name="T9" fmla="*/ 61 h 67"/>
                  <a:gd name="T10" fmla="*/ 47 w 55"/>
                  <a:gd name="T11" fmla="*/ 55 h 67"/>
                  <a:gd name="T12" fmla="*/ 46 w 55"/>
                  <a:gd name="T13" fmla="*/ 21 h 67"/>
                  <a:gd name="T14" fmla="*/ 22 w 55"/>
                  <a:gd name="T15" fmla="*/ 0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67">
                    <a:moveTo>
                      <a:pt x="22" y="0"/>
                    </a:moveTo>
                    <a:cubicBezTo>
                      <a:pt x="22" y="0"/>
                      <a:pt x="0" y="1"/>
                      <a:pt x="8" y="10"/>
                    </a:cubicBezTo>
                    <a:cubicBezTo>
                      <a:pt x="15" y="19"/>
                      <a:pt x="17" y="21"/>
                      <a:pt x="20" y="31"/>
                    </a:cubicBezTo>
                    <a:cubicBezTo>
                      <a:pt x="22" y="40"/>
                      <a:pt x="30" y="37"/>
                      <a:pt x="33" y="47"/>
                    </a:cubicBezTo>
                    <a:cubicBezTo>
                      <a:pt x="36" y="56"/>
                      <a:pt x="36" y="60"/>
                      <a:pt x="40" y="61"/>
                    </a:cubicBezTo>
                    <a:cubicBezTo>
                      <a:pt x="44" y="63"/>
                      <a:pt x="46" y="67"/>
                      <a:pt x="47" y="55"/>
                    </a:cubicBezTo>
                    <a:cubicBezTo>
                      <a:pt x="48" y="44"/>
                      <a:pt x="55" y="29"/>
                      <a:pt x="46" y="21"/>
                    </a:cubicBezTo>
                    <a:cubicBezTo>
                      <a:pt x="38" y="12"/>
                      <a:pt x="38" y="10"/>
                      <a:pt x="22"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2" name="Freeform 21"/>
              <p:cNvSpPr>
                <a:spLocks/>
              </p:cNvSpPr>
              <p:nvPr/>
            </p:nvSpPr>
            <p:spPr bwMode="auto">
              <a:xfrm>
                <a:off x="4899" y="3180"/>
                <a:ext cx="24" cy="11"/>
              </a:xfrm>
              <a:custGeom>
                <a:avLst/>
                <a:gdLst>
                  <a:gd name="T0" fmla="*/ 50 w 95"/>
                  <a:gd name="T1" fmla="*/ 3 h 44"/>
                  <a:gd name="T2" fmla="*/ 35 w 95"/>
                  <a:gd name="T3" fmla="*/ 8 h 44"/>
                  <a:gd name="T4" fmla="*/ 21 w 95"/>
                  <a:gd name="T5" fmla="*/ 14 h 44"/>
                  <a:gd name="T6" fmla="*/ 9 w 95"/>
                  <a:gd name="T7" fmla="*/ 18 h 44"/>
                  <a:gd name="T8" fmla="*/ 3 w 95"/>
                  <a:gd name="T9" fmla="*/ 27 h 44"/>
                  <a:gd name="T10" fmla="*/ 14 w 95"/>
                  <a:gd name="T11" fmla="*/ 37 h 44"/>
                  <a:gd name="T12" fmla="*/ 29 w 95"/>
                  <a:gd name="T13" fmla="*/ 42 h 44"/>
                  <a:gd name="T14" fmla="*/ 50 w 95"/>
                  <a:gd name="T15" fmla="*/ 40 h 44"/>
                  <a:gd name="T16" fmla="*/ 76 w 95"/>
                  <a:gd name="T17" fmla="*/ 32 h 44"/>
                  <a:gd name="T18" fmla="*/ 95 w 95"/>
                  <a:gd name="T19" fmla="*/ 24 h 44"/>
                  <a:gd name="T20" fmla="*/ 79 w 95"/>
                  <a:gd name="T21" fmla="*/ 16 h 44"/>
                  <a:gd name="T22" fmla="*/ 50 w 95"/>
                  <a:gd name="T23"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44">
                    <a:moveTo>
                      <a:pt x="50" y="3"/>
                    </a:moveTo>
                    <a:cubicBezTo>
                      <a:pt x="50" y="3"/>
                      <a:pt x="38" y="0"/>
                      <a:pt x="35" y="8"/>
                    </a:cubicBezTo>
                    <a:cubicBezTo>
                      <a:pt x="33" y="15"/>
                      <a:pt x="29" y="14"/>
                      <a:pt x="21" y="14"/>
                    </a:cubicBezTo>
                    <a:cubicBezTo>
                      <a:pt x="13" y="13"/>
                      <a:pt x="9" y="14"/>
                      <a:pt x="9" y="18"/>
                    </a:cubicBezTo>
                    <a:cubicBezTo>
                      <a:pt x="8" y="22"/>
                      <a:pt x="0" y="20"/>
                      <a:pt x="3" y="27"/>
                    </a:cubicBezTo>
                    <a:cubicBezTo>
                      <a:pt x="7" y="34"/>
                      <a:pt x="12" y="32"/>
                      <a:pt x="14" y="37"/>
                    </a:cubicBezTo>
                    <a:cubicBezTo>
                      <a:pt x="16" y="42"/>
                      <a:pt x="17" y="42"/>
                      <a:pt x="29" y="42"/>
                    </a:cubicBezTo>
                    <a:cubicBezTo>
                      <a:pt x="40" y="42"/>
                      <a:pt x="45" y="44"/>
                      <a:pt x="50" y="40"/>
                    </a:cubicBezTo>
                    <a:cubicBezTo>
                      <a:pt x="55" y="36"/>
                      <a:pt x="68" y="32"/>
                      <a:pt x="76" y="32"/>
                    </a:cubicBezTo>
                    <a:cubicBezTo>
                      <a:pt x="84" y="31"/>
                      <a:pt x="94" y="27"/>
                      <a:pt x="95" y="24"/>
                    </a:cubicBezTo>
                    <a:cubicBezTo>
                      <a:pt x="95" y="20"/>
                      <a:pt x="85" y="16"/>
                      <a:pt x="79" y="16"/>
                    </a:cubicBezTo>
                    <a:cubicBezTo>
                      <a:pt x="73" y="15"/>
                      <a:pt x="73" y="2"/>
                      <a:pt x="50"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3" name="Freeform 22"/>
              <p:cNvSpPr>
                <a:spLocks/>
              </p:cNvSpPr>
              <p:nvPr/>
            </p:nvSpPr>
            <p:spPr bwMode="auto">
              <a:xfrm>
                <a:off x="4792" y="2761"/>
                <a:ext cx="28" cy="15"/>
              </a:xfrm>
              <a:custGeom>
                <a:avLst/>
                <a:gdLst>
                  <a:gd name="T0" fmla="*/ 54 w 112"/>
                  <a:gd name="T1" fmla="*/ 18 h 58"/>
                  <a:gd name="T2" fmla="*/ 44 w 112"/>
                  <a:gd name="T3" fmla="*/ 10 h 58"/>
                  <a:gd name="T4" fmla="*/ 30 w 112"/>
                  <a:gd name="T5" fmla="*/ 7 h 58"/>
                  <a:gd name="T6" fmla="*/ 21 w 112"/>
                  <a:gd name="T7" fmla="*/ 16 h 58"/>
                  <a:gd name="T8" fmla="*/ 13 w 112"/>
                  <a:gd name="T9" fmla="*/ 28 h 58"/>
                  <a:gd name="T10" fmla="*/ 10 w 112"/>
                  <a:gd name="T11" fmla="*/ 43 h 58"/>
                  <a:gd name="T12" fmla="*/ 35 w 112"/>
                  <a:gd name="T13" fmla="*/ 46 h 58"/>
                  <a:gd name="T14" fmla="*/ 57 w 112"/>
                  <a:gd name="T15" fmla="*/ 50 h 58"/>
                  <a:gd name="T16" fmla="*/ 74 w 112"/>
                  <a:gd name="T17" fmla="*/ 53 h 58"/>
                  <a:gd name="T18" fmla="*/ 87 w 112"/>
                  <a:gd name="T19" fmla="*/ 46 h 58"/>
                  <a:gd name="T20" fmla="*/ 101 w 112"/>
                  <a:gd name="T21" fmla="*/ 34 h 58"/>
                  <a:gd name="T22" fmla="*/ 111 w 112"/>
                  <a:gd name="T23" fmla="*/ 21 h 58"/>
                  <a:gd name="T24" fmla="*/ 102 w 112"/>
                  <a:gd name="T25" fmla="*/ 12 h 58"/>
                  <a:gd name="T26" fmla="*/ 84 w 112"/>
                  <a:gd name="T27" fmla="*/ 4 h 58"/>
                  <a:gd name="T28" fmla="*/ 78 w 112"/>
                  <a:gd name="T29" fmla="*/ 12 h 58"/>
                  <a:gd name="T30" fmla="*/ 54 w 112"/>
                  <a:gd name="T31"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8">
                    <a:moveTo>
                      <a:pt x="54" y="18"/>
                    </a:moveTo>
                    <a:cubicBezTo>
                      <a:pt x="54" y="18"/>
                      <a:pt x="48" y="15"/>
                      <a:pt x="44" y="10"/>
                    </a:cubicBezTo>
                    <a:cubicBezTo>
                      <a:pt x="39" y="4"/>
                      <a:pt x="31" y="0"/>
                      <a:pt x="30" y="7"/>
                    </a:cubicBezTo>
                    <a:cubicBezTo>
                      <a:pt x="30" y="15"/>
                      <a:pt x="28" y="16"/>
                      <a:pt x="21" y="16"/>
                    </a:cubicBezTo>
                    <a:cubicBezTo>
                      <a:pt x="14" y="16"/>
                      <a:pt x="12" y="22"/>
                      <a:pt x="13" y="28"/>
                    </a:cubicBezTo>
                    <a:cubicBezTo>
                      <a:pt x="13" y="33"/>
                      <a:pt x="0" y="41"/>
                      <a:pt x="10" y="43"/>
                    </a:cubicBezTo>
                    <a:cubicBezTo>
                      <a:pt x="20" y="45"/>
                      <a:pt x="28" y="40"/>
                      <a:pt x="35" y="46"/>
                    </a:cubicBezTo>
                    <a:cubicBezTo>
                      <a:pt x="42" y="51"/>
                      <a:pt x="50" y="43"/>
                      <a:pt x="57" y="50"/>
                    </a:cubicBezTo>
                    <a:cubicBezTo>
                      <a:pt x="63" y="56"/>
                      <a:pt x="71" y="58"/>
                      <a:pt x="74" y="53"/>
                    </a:cubicBezTo>
                    <a:cubicBezTo>
                      <a:pt x="76" y="48"/>
                      <a:pt x="79" y="46"/>
                      <a:pt x="87" y="46"/>
                    </a:cubicBezTo>
                    <a:cubicBezTo>
                      <a:pt x="95" y="46"/>
                      <a:pt x="94" y="37"/>
                      <a:pt x="101" y="34"/>
                    </a:cubicBezTo>
                    <a:cubicBezTo>
                      <a:pt x="108" y="32"/>
                      <a:pt x="111" y="28"/>
                      <a:pt x="111" y="21"/>
                    </a:cubicBezTo>
                    <a:cubicBezTo>
                      <a:pt x="112" y="13"/>
                      <a:pt x="106" y="20"/>
                      <a:pt x="102" y="12"/>
                    </a:cubicBezTo>
                    <a:cubicBezTo>
                      <a:pt x="99" y="4"/>
                      <a:pt x="89" y="3"/>
                      <a:pt x="84" y="4"/>
                    </a:cubicBezTo>
                    <a:cubicBezTo>
                      <a:pt x="79" y="4"/>
                      <a:pt x="84" y="11"/>
                      <a:pt x="78" y="12"/>
                    </a:cubicBezTo>
                    <a:cubicBezTo>
                      <a:pt x="71" y="12"/>
                      <a:pt x="70" y="20"/>
                      <a:pt x="54"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4" name="Freeform 23"/>
              <p:cNvSpPr>
                <a:spLocks/>
              </p:cNvSpPr>
              <p:nvPr/>
            </p:nvSpPr>
            <p:spPr bwMode="auto">
              <a:xfrm>
                <a:off x="4820" y="2760"/>
                <a:ext cx="18" cy="10"/>
              </a:xfrm>
              <a:custGeom>
                <a:avLst/>
                <a:gdLst>
                  <a:gd name="T0" fmla="*/ 20 w 68"/>
                  <a:gd name="T1" fmla="*/ 2 h 38"/>
                  <a:gd name="T2" fmla="*/ 7 w 68"/>
                  <a:gd name="T3" fmla="*/ 12 h 38"/>
                  <a:gd name="T4" fmla="*/ 22 w 68"/>
                  <a:gd name="T5" fmla="*/ 23 h 38"/>
                  <a:gd name="T6" fmla="*/ 40 w 68"/>
                  <a:gd name="T7" fmla="*/ 34 h 38"/>
                  <a:gd name="T8" fmla="*/ 62 w 68"/>
                  <a:gd name="T9" fmla="*/ 29 h 38"/>
                  <a:gd name="T10" fmla="*/ 60 w 68"/>
                  <a:gd name="T11" fmla="*/ 13 h 38"/>
                  <a:gd name="T12" fmla="*/ 45 w 68"/>
                  <a:gd name="T13" fmla="*/ 1 h 38"/>
                  <a:gd name="T14" fmla="*/ 20 w 68"/>
                  <a:gd name="T15" fmla="*/ 2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38">
                    <a:moveTo>
                      <a:pt x="20" y="2"/>
                    </a:moveTo>
                    <a:cubicBezTo>
                      <a:pt x="20" y="2"/>
                      <a:pt x="0" y="6"/>
                      <a:pt x="7" y="12"/>
                    </a:cubicBezTo>
                    <a:cubicBezTo>
                      <a:pt x="13" y="19"/>
                      <a:pt x="17" y="17"/>
                      <a:pt x="22" y="23"/>
                    </a:cubicBezTo>
                    <a:cubicBezTo>
                      <a:pt x="26" y="29"/>
                      <a:pt x="34" y="34"/>
                      <a:pt x="40" y="34"/>
                    </a:cubicBezTo>
                    <a:cubicBezTo>
                      <a:pt x="47" y="34"/>
                      <a:pt x="64" y="38"/>
                      <a:pt x="62" y="29"/>
                    </a:cubicBezTo>
                    <a:cubicBezTo>
                      <a:pt x="60" y="20"/>
                      <a:pt x="68" y="17"/>
                      <a:pt x="60" y="13"/>
                    </a:cubicBezTo>
                    <a:cubicBezTo>
                      <a:pt x="53" y="10"/>
                      <a:pt x="53" y="1"/>
                      <a:pt x="45" y="1"/>
                    </a:cubicBezTo>
                    <a:cubicBezTo>
                      <a:pt x="37" y="1"/>
                      <a:pt x="34" y="0"/>
                      <a:pt x="20"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5" name="Freeform 24"/>
              <p:cNvSpPr>
                <a:spLocks/>
              </p:cNvSpPr>
              <p:nvPr/>
            </p:nvSpPr>
            <p:spPr bwMode="auto">
              <a:xfrm>
                <a:off x="4892" y="2758"/>
                <a:ext cx="12" cy="13"/>
              </a:xfrm>
              <a:custGeom>
                <a:avLst/>
                <a:gdLst>
                  <a:gd name="T0" fmla="*/ 32 w 44"/>
                  <a:gd name="T1" fmla="*/ 10 h 52"/>
                  <a:gd name="T2" fmla="*/ 21 w 44"/>
                  <a:gd name="T3" fmla="*/ 29 h 52"/>
                  <a:gd name="T4" fmla="*/ 10 w 44"/>
                  <a:gd name="T5" fmla="*/ 39 h 52"/>
                  <a:gd name="T6" fmla="*/ 5 w 44"/>
                  <a:gd name="T7" fmla="*/ 49 h 52"/>
                  <a:gd name="T8" fmla="*/ 13 w 44"/>
                  <a:gd name="T9" fmla="*/ 45 h 52"/>
                  <a:gd name="T10" fmla="*/ 32 w 44"/>
                  <a:gd name="T11" fmla="*/ 33 h 52"/>
                  <a:gd name="T12" fmla="*/ 38 w 44"/>
                  <a:gd name="T13" fmla="*/ 20 h 52"/>
                  <a:gd name="T14" fmla="*/ 32 w 44"/>
                  <a:gd name="T15" fmla="*/ 1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52">
                    <a:moveTo>
                      <a:pt x="32" y="10"/>
                    </a:moveTo>
                    <a:cubicBezTo>
                      <a:pt x="32" y="10"/>
                      <a:pt x="27" y="24"/>
                      <a:pt x="21" y="29"/>
                    </a:cubicBezTo>
                    <a:cubicBezTo>
                      <a:pt x="15" y="33"/>
                      <a:pt x="14" y="37"/>
                      <a:pt x="10" y="39"/>
                    </a:cubicBezTo>
                    <a:cubicBezTo>
                      <a:pt x="6" y="41"/>
                      <a:pt x="0" y="46"/>
                      <a:pt x="5" y="49"/>
                    </a:cubicBezTo>
                    <a:cubicBezTo>
                      <a:pt x="9" y="52"/>
                      <a:pt x="8" y="49"/>
                      <a:pt x="13" y="45"/>
                    </a:cubicBezTo>
                    <a:cubicBezTo>
                      <a:pt x="19" y="40"/>
                      <a:pt x="29" y="41"/>
                      <a:pt x="32" y="33"/>
                    </a:cubicBezTo>
                    <a:cubicBezTo>
                      <a:pt x="35" y="24"/>
                      <a:pt x="33" y="24"/>
                      <a:pt x="38" y="20"/>
                    </a:cubicBezTo>
                    <a:cubicBezTo>
                      <a:pt x="44" y="15"/>
                      <a:pt x="38" y="0"/>
                      <a:pt x="32"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6" name="Freeform 25"/>
              <p:cNvSpPr>
                <a:spLocks/>
              </p:cNvSpPr>
              <p:nvPr/>
            </p:nvSpPr>
            <p:spPr bwMode="auto">
              <a:xfrm>
                <a:off x="4895" y="2803"/>
                <a:ext cx="11" cy="11"/>
              </a:xfrm>
              <a:custGeom>
                <a:avLst/>
                <a:gdLst>
                  <a:gd name="T0" fmla="*/ 24 w 46"/>
                  <a:gd name="T1" fmla="*/ 4 h 44"/>
                  <a:gd name="T2" fmla="*/ 10 w 46"/>
                  <a:gd name="T3" fmla="*/ 10 h 44"/>
                  <a:gd name="T4" fmla="*/ 12 w 46"/>
                  <a:gd name="T5" fmla="*/ 33 h 44"/>
                  <a:gd name="T6" fmla="*/ 27 w 46"/>
                  <a:gd name="T7" fmla="*/ 38 h 44"/>
                  <a:gd name="T8" fmla="*/ 41 w 46"/>
                  <a:gd name="T9" fmla="*/ 41 h 44"/>
                  <a:gd name="T10" fmla="*/ 40 w 46"/>
                  <a:gd name="T11" fmla="*/ 30 h 44"/>
                  <a:gd name="T12" fmla="*/ 35 w 46"/>
                  <a:gd name="T13" fmla="*/ 19 h 44"/>
                  <a:gd name="T14" fmla="*/ 42 w 46"/>
                  <a:gd name="T15" fmla="*/ 10 h 44"/>
                  <a:gd name="T16" fmla="*/ 24 w 46"/>
                  <a:gd name="T17" fmla="*/ 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44">
                    <a:moveTo>
                      <a:pt x="24" y="4"/>
                    </a:moveTo>
                    <a:cubicBezTo>
                      <a:pt x="24" y="4"/>
                      <a:pt x="8" y="0"/>
                      <a:pt x="10" y="10"/>
                    </a:cubicBezTo>
                    <a:cubicBezTo>
                      <a:pt x="12" y="20"/>
                      <a:pt x="0" y="30"/>
                      <a:pt x="12" y="33"/>
                    </a:cubicBezTo>
                    <a:cubicBezTo>
                      <a:pt x="23" y="36"/>
                      <a:pt x="25" y="34"/>
                      <a:pt x="27" y="38"/>
                    </a:cubicBezTo>
                    <a:cubicBezTo>
                      <a:pt x="28" y="43"/>
                      <a:pt x="40" y="44"/>
                      <a:pt x="41" y="41"/>
                    </a:cubicBezTo>
                    <a:cubicBezTo>
                      <a:pt x="43" y="37"/>
                      <a:pt x="46" y="32"/>
                      <a:pt x="40" y="30"/>
                    </a:cubicBezTo>
                    <a:cubicBezTo>
                      <a:pt x="33" y="28"/>
                      <a:pt x="29" y="21"/>
                      <a:pt x="35" y="19"/>
                    </a:cubicBezTo>
                    <a:cubicBezTo>
                      <a:pt x="40" y="17"/>
                      <a:pt x="44" y="17"/>
                      <a:pt x="42" y="10"/>
                    </a:cubicBezTo>
                    <a:cubicBezTo>
                      <a:pt x="39" y="2"/>
                      <a:pt x="33" y="4"/>
                      <a:pt x="24"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7" name="Freeform 26"/>
              <p:cNvSpPr>
                <a:spLocks/>
              </p:cNvSpPr>
              <p:nvPr/>
            </p:nvSpPr>
            <p:spPr bwMode="auto">
              <a:xfrm>
                <a:off x="4940" y="2848"/>
                <a:ext cx="13" cy="7"/>
              </a:xfrm>
              <a:custGeom>
                <a:avLst/>
                <a:gdLst>
                  <a:gd name="T0" fmla="*/ 25 w 53"/>
                  <a:gd name="T1" fmla="*/ 0 h 31"/>
                  <a:gd name="T2" fmla="*/ 12 w 53"/>
                  <a:gd name="T3" fmla="*/ 6 h 31"/>
                  <a:gd name="T4" fmla="*/ 4 w 53"/>
                  <a:gd name="T5" fmla="*/ 19 h 31"/>
                  <a:gd name="T6" fmla="*/ 20 w 53"/>
                  <a:gd name="T7" fmla="*/ 23 h 31"/>
                  <a:gd name="T8" fmla="*/ 36 w 53"/>
                  <a:gd name="T9" fmla="*/ 11 h 31"/>
                  <a:gd name="T10" fmla="*/ 45 w 53"/>
                  <a:gd name="T11" fmla="*/ 4 h 31"/>
                  <a:gd name="T12" fmla="*/ 25 w 53"/>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53" h="31">
                    <a:moveTo>
                      <a:pt x="25" y="0"/>
                    </a:moveTo>
                    <a:cubicBezTo>
                      <a:pt x="25" y="0"/>
                      <a:pt x="14" y="2"/>
                      <a:pt x="12" y="6"/>
                    </a:cubicBezTo>
                    <a:cubicBezTo>
                      <a:pt x="10" y="11"/>
                      <a:pt x="0" y="10"/>
                      <a:pt x="4" y="19"/>
                    </a:cubicBezTo>
                    <a:cubicBezTo>
                      <a:pt x="8" y="27"/>
                      <a:pt x="18" y="31"/>
                      <a:pt x="20" y="23"/>
                    </a:cubicBezTo>
                    <a:cubicBezTo>
                      <a:pt x="22" y="15"/>
                      <a:pt x="31" y="11"/>
                      <a:pt x="36" y="11"/>
                    </a:cubicBezTo>
                    <a:cubicBezTo>
                      <a:pt x="42" y="11"/>
                      <a:pt x="53" y="7"/>
                      <a:pt x="45" y="4"/>
                    </a:cubicBezTo>
                    <a:cubicBezTo>
                      <a:pt x="37" y="1"/>
                      <a:pt x="34" y="0"/>
                      <a:pt x="25"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8" name="Freeform 27"/>
              <p:cNvSpPr>
                <a:spLocks/>
              </p:cNvSpPr>
              <p:nvPr/>
            </p:nvSpPr>
            <p:spPr bwMode="auto">
              <a:xfrm>
                <a:off x="4519" y="2989"/>
                <a:ext cx="5" cy="10"/>
              </a:xfrm>
              <a:custGeom>
                <a:avLst/>
                <a:gdLst>
                  <a:gd name="T0" fmla="*/ 12 w 18"/>
                  <a:gd name="T1" fmla="*/ 3 h 41"/>
                  <a:gd name="T2" fmla="*/ 8 w 18"/>
                  <a:gd name="T3" fmla="*/ 14 h 41"/>
                  <a:gd name="T4" fmla="*/ 5 w 18"/>
                  <a:gd name="T5" fmla="*/ 23 h 41"/>
                  <a:gd name="T6" fmla="*/ 3 w 18"/>
                  <a:gd name="T7" fmla="*/ 38 h 41"/>
                  <a:gd name="T8" fmla="*/ 16 w 18"/>
                  <a:gd name="T9" fmla="*/ 30 h 41"/>
                  <a:gd name="T10" fmla="*/ 12 w 18"/>
                  <a:gd name="T11" fmla="*/ 3 h 41"/>
                </a:gdLst>
                <a:ahLst/>
                <a:cxnLst>
                  <a:cxn ang="0">
                    <a:pos x="T0" y="T1"/>
                  </a:cxn>
                  <a:cxn ang="0">
                    <a:pos x="T2" y="T3"/>
                  </a:cxn>
                  <a:cxn ang="0">
                    <a:pos x="T4" y="T5"/>
                  </a:cxn>
                  <a:cxn ang="0">
                    <a:pos x="T6" y="T7"/>
                  </a:cxn>
                  <a:cxn ang="0">
                    <a:pos x="T8" y="T9"/>
                  </a:cxn>
                  <a:cxn ang="0">
                    <a:pos x="T10" y="T11"/>
                  </a:cxn>
                </a:cxnLst>
                <a:rect l="0" t="0" r="r" b="b"/>
                <a:pathLst>
                  <a:path w="18" h="41">
                    <a:moveTo>
                      <a:pt x="12" y="3"/>
                    </a:moveTo>
                    <a:cubicBezTo>
                      <a:pt x="12" y="3"/>
                      <a:pt x="7" y="10"/>
                      <a:pt x="8" y="14"/>
                    </a:cubicBezTo>
                    <a:cubicBezTo>
                      <a:pt x="8" y="19"/>
                      <a:pt x="10" y="22"/>
                      <a:pt x="5" y="23"/>
                    </a:cubicBezTo>
                    <a:cubicBezTo>
                      <a:pt x="0" y="24"/>
                      <a:pt x="0" y="38"/>
                      <a:pt x="3" y="38"/>
                    </a:cubicBezTo>
                    <a:cubicBezTo>
                      <a:pt x="6" y="38"/>
                      <a:pt x="14" y="41"/>
                      <a:pt x="16" y="30"/>
                    </a:cubicBezTo>
                    <a:cubicBezTo>
                      <a:pt x="18" y="20"/>
                      <a:pt x="18" y="0"/>
                      <a:pt x="12"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9" name="Freeform 28"/>
              <p:cNvSpPr>
                <a:spLocks/>
              </p:cNvSpPr>
              <p:nvPr/>
            </p:nvSpPr>
            <p:spPr bwMode="auto">
              <a:xfrm>
                <a:off x="4557" y="2920"/>
                <a:ext cx="2" cy="3"/>
              </a:xfrm>
              <a:custGeom>
                <a:avLst/>
                <a:gdLst>
                  <a:gd name="T0" fmla="*/ 4 w 8"/>
                  <a:gd name="T1" fmla="*/ 3 h 12"/>
                  <a:gd name="T2" fmla="*/ 0 w 8"/>
                  <a:gd name="T3" fmla="*/ 7 h 12"/>
                  <a:gd name="T4" fmla="*/ 5 w 8"/>
                  <a:gd name="T5" fmla="*/ 12 h 12"/>
                  <a:gd name="T6" fmla="*/ 4 w 8"/>
                  <a:gd name="T7" fmla="*/ 3 h 12"/>
                </a:gdLst>
                <a:ahLst/>
                <a:cxnLst>
                  <a:cxn ang="0">
                    <a:pos x="T0" y="T1"/>
                  </a:cxn>
                  <a:cxn ang="0">
                    <a:pos x="T2" y="T3"/>
                  </a:cxn>
                  <a:cxn ang="0">
                    <a:pos x="T4" y="T5"/>
                  </a:cxn>
                  <a:cxn ang="0">
                    <a:pos x="T6" y="T7"/>
                  </a:cxn>
                </a:cxnLst>
                <a:rect l="0" t="0" r="r" b="b"/>
                <a:pathLst>
                  <a:path w="8" h="12">
                    <a:moveTo>
                      <a:pt x="4" y="3"/>
                    </a:moveTo>
                    <a:cubicBezTo>
                      <a:pt x="4" y="3"/>
                      <a:pt x="0" y="4"/>
                      <a:pt x="0" y="7"/>
                    </a:cubicBezTo>
                    <a:cubicBezTo>
                      <a:pt x="1" y="10"/>
                      <a:pt x="4" y="12"/>
                      <a:pt x="5" y="12"/>
                    </a:cubicBezTo>
                    <a:cubicBezTo>
                      <a:pt x="7" y="12"/>
                      <a:pt x="8" y="0"/>
                      <a:pt x="4"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0" name="Freeform 29"/>
              <p:cNvSpPr>
                <a:spLocks/>
              </p:cNvSpPr>
              <p:nvPr/>
            </p:nvSpPr>
            <p:spPr bwMode="auto">
              <a:xfrm>
                <a:off x="5382" y="3268"/>
                <a:ext cx="129" cy="128"/>
              </a:xfrm>
              <a:custGeom>
                <a:avLst/>
                <a:gdLst>
                  <a:gd name="T0" fmla="*/ 275 w 512"/>
                  <a:gd name="T1" fmla="*/ 194 h 504"/>
                  <a:gd name="T2" fmla="*/ 227 w 512"/>
                  <a:gd name="T3" fmla="*/ 236 h 504"/>
                  <a:gd name="T4" fmla="*/ 178 w 512"/>
                  <a:gd name="T5" fmla="*/ 260 h 504"/>
                  <a:gd name="T6" fmla="*/ 147 w 512"/>
                  <a:gd name="T7" fmla="*/ 280 h 504"/>
                  <a:gd name="T8" fmla="*/ 107 w 512"/>
                  <a:gd name="T9" fmla="*/ 306 h 504"/>
                  <a:gd name="T10" fmla="*/ 71 w 512"/>
                  <a:gd name="T11" fmla="*/ 352 h 504"/>
                  <a:gd name="T12" fmla="*/ 47 w 512"/>
                  <a:gd name="T13" fmla="*/ 365 h 504"/>
                  <a:gd name="T14" fmla="*/ 39 w 512"/>
                  <a:gd name="T15" fmla="*/ 388 h 504"/>
                  <a:gd name="T16" fmla="*/ 22 w 512"/>
                  <a:gd name="T17" fmla="*/ 402 h 504"/>
                  <a:gd name="T18" fmla="*/ 0 w 512"/>
                  <a:gd name="T19" fmla="*/ 422 h 504"/>
                  <a:gd name="T20" fmla="*/ 15 w 512"/>
                  <a:gd name="T21" fmla="*/ 450 h 504"/>
                  <a:gd name="T22" fmla="*/ 54 w 512"/>
                  <a:gd name="T23" fmla="*/ 464 h 504"/>
                  <a:gd name="T24" fmla="*/ 74 w 512"/>
                  <a:gd name="T25" fmla="*/ 458 h 504"/>
                  <a:gd name="T26" fmla="*/ 95 w 512"/>
                  <a:gd name="T27" fmla="*/ 476 h 504"/>
                  <a:gd name="T28" fmla="*/ 119 w 512"/>
                  <a:gd name="T29" fmla="*/ 484 h 504"/>
                  <a:gd name="T30" fmla="*/ 142 w 512"/>
                  <a:gd name="T31" fmla="*/ 493 h 504"/>
                  <a:gd name="T32" fmla="*/ 203 w 512"/>
                  <a:gd name="T33" fmla="*/ 489 h 504"/>
                  <a:gd name="T34" fmla="*/ 250 w 512"/>
                  <a:gd name="T35" fmla="*/ 442 h 504"/>
                  <a:gd name="T36" fmla="*/ 282 w 512"/>
                  <a:gd name="T37" fmla="*/ 408 h 504"/>
                  <a:gd name="T38" fmla="*/ 307 w 512"/>
                  <a:gd name="T39" fmla="*/ 349 h 504"/>
                  <a:gd name="T40" fmla="*/ 347 w 512"/>
                  <a:gd name="T41" fmla="*/ 288 h 504"/>
                  <a:gd name="T42" fmla="*/ 407 w 512"/>
                  <a:gd name="T43" fmla="*/ 276 h 504"/>
                  <a:gd name="T44" fmla="*/ 426 w 512"/>
                  <a:gd name="T45" fmla="*/ 260 h 504"/>
                  <a:gd name="T46" fmla="*/ 406 w 512"/>
                  <a:gd name="T47" fmla="*/ 226 h 504"/>
                  <a:gd name="T48" fmla="*/ 443 w 512"/>
                  <a:gd name="T49" fmla="*/ 189 h 504"/>
                  <a:gd name="T50" fmla="*/ 476 w 512"/>
                  <a:gd name="T51" fmla="*/ 148 h 504"/>
                  <a:gd name="T52" fmla="*/ 502 w 512"/>
                  <a:gd name="T53" fmla="*/ 113 h 504"/>
                  <a:gd name="T54" fmla="*/ 496 w 512"/>
                  <a:gd name="T55" fmla="*/ 70 h 504"/>
                  <a:gd name="T56" fmla="*/ 502 w 512"/>
                  <a:gd name="T57" fmla="*/ 57 h 504"/>
                  <a:gd name="T58" fmla="*/ 482 w 512"/>
                  <a:gd name="T59" fmla="*/ 66 h 504"/>
                  <a:gd name="T60" fmla="*/ 486 w 512"/>
                  <a:gd name="T61" fmla="*/ 33 h 504"/>
                  <a:gd name="T62" fmla="*/ 464 w 512"/>
                  <a:gd name="T63" fmla="*/ 50 h 504"/>
                  <a:gd name="T64" fmla="*/ 426 w 512"/>
                  <a:gd name="T65" fmla="*/ 66 h 504"/>
                  <a:gd name="T66" fmla="*/ 415 w 512"/>
                  <a:gd name="T67" fmla="*/ 29 h 504"/>
                  <a:gd name="T68" fmla="*/ 415 w 512"/>
                  <a:gd name="T69" fmla="*/ 16 h 504"/>
                  <a:gd name="T70" fmla="*/ 399 w 512"/>
                  <a:gd name="T71" fmla="*/ 12 h 504"/>
                  <a:gd name="T72" fmla="*/ 372 w 512"/>
                  <a:gd name="T73" fmla="*/ 32 h 504"/>
                  <a:gd name="T74" fmla="*/ 363 w 512"/>
                  <a:gd name="T75" fmla="*/ 61 h 504"/>
                  <a:gd name="T76" fmla="*/ 348 w 512"/>
                  <a:gd name="T77" fmla="*/ 98 h 504"/>
                  <a:gd name="T78" fmla="*/ 311 w 512"/>
                  <a:gd name="T79" fmla="*/ 136 h 504"/>
                  <a:gd name="T80" fmla="*/ 275 w 512"/>
                  <a:gd name="T81" fmla="*/ 19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12" h="504">
                    <a:moveTo>
                      <a:pt x="275" y="194"/>
                    </a:moveTo>
                    <a:cubicBezTo>
                      <a:pt x="275" y="194"/>
                      <a:pt x="244" y="225"/>
                      <a:pt x="227" y="236"/>
                    </a:cubicBezTo>
                    <a:cubicBezTo>
                      <a:pt x="210" y="246"/>
                      <a:pt x="190" y="249"/>
                      <a:pt x="178" y="260"/>
                    </a:cubicBezTo>
                    <a:cubicBezTo>
                      <a:pt x="166" y="270"/>
                      <a:pt x="164" y="280"/>
                      <a:pt x="147" y="280"/>
                    </a:cubicBezTo>
                    <a:cubicBezTo>
                      <a:pt x="130" y="280"/>
                      <a:pt x="116" y="286"/>
                      <a:pt x="107" y="306"/>
                    </a:cubicBezTo>
                    <a:cubicBezTo>
                      <a:pt x="98" y="326"/>
                      <a:pt x="74" y="341"/>
                      <a:pt x="71" y="352"/>
                    </a:cubicBezTo>
                    <a:cubicBezTo>
                      <a:pt x="68" y="362"/>
                      <a:pt x="56" y="361"/>
                      <a:pt x="47" y="365"/>
                    </a:cubicBezTo>
                    <a:cubicBezTo>
                      <a:pt x="38" y="369"/>
                      <a:pt x="39" y="374"/>
                      <a:pt x="39" y="388"/>
                    </a:cubicBezTo>
                    <a:cubicBezTo>
                      <a:pt x="39" y="401"/>
                      <a:pt x="23" y="390"/>
                      <a:pt x="22" y="402"/>
                    </a:cubicBezTo>
                    <a:cubicBezTo>
                      <a:pt x="20" y="414"/>
                      <a:pt x="0" y="396"/>
                      <a:pt x="0" y="422"/>
                    </a:cubicBezTo>
                    <a:cubicBezTo>
                      <a:pt x="0" y="449"/>
                      <a:pt x="2" y="445"/>
                      <a:pt x="15" y="450"/>
                    </a:cubicBezTo>
                    <a:cubicBezTo>
                      <a:pt x="28" y="456"/>
                      <a:pt x="50" y="478"/>
                      <a:pt x="54" y="464"/>
                    </a:cubicBezTo>
                    <a:cubicBezTo>
                      <a:pt x="58" y="449"/>
                      <a:pt x="67" y="448"/>
                      <a:pt x="74" y="458"/>
                    </a:cubicBezTo>
                    <a:cubicBezTo>
                      <a:pt x="80" y="469"/>
                      <a:pt x="83" y="476"/>
                      <a:pt x="95" y="476"/>
                    </a:cubicBezTo>
                    <a:cubicBezTo>
                      <a:pt x="107" y="476"/>
                      <a:pt x="116" y="480"/>
                      <a:pt x="119" y="484"/>
                    </a:cubicBezTo>
                    <a:cubicBezTo>
                      <a:pt x="122" y="488"/>
                      <a:pt x="131" y="493"/>
                      <a:pt x="142" y="493"/>
                    </a:cubicBezTo>
                    <a:cubicBezTo>
                      <a:pt x="152" y="493"/>
                      <a:pt x="194" y="504"/>
                      <a:pt x="203" y="489"/>
                    </a:cubicBezTo>
                    <a:cubicBezTo>
                      <a:pt x="212" y="474"/>
                      <a:pt x="234" y="450"/>
                      <a:pt x="250" y="442"/>
                    </a:cubicBezTo>
                    <a:cubicBezTo>
                      <a:pt x="266" y="434"/>
                      <a:pt x="275" y="430"/>
                      <a:pt x="282" y="408"/>
                    </a:cubicBezTo>
                    <a:cubicBezTo>
                      <a:pt x="288" y="385"/>
                      <a:pt x="304" y="374"/>
                      <a:pt x="307" y="349"/>
                    </a:cubicBezTo>
                    <a:cubicBezTo>
                      <a:pt x="310" y="324"/>
                      <a:pt x="322" y="293"/>
                      <a:pt x="347" y="288"/>
                    </a:cubicBezTo>
                    <a:cubicBezTo>
                      <a:pt x="372" y="282"/>
                      <a:pt x="386" y="276"/>
                      <a:pt x="407" y="276"/>
                    </a:cubicBezTo>
                    <a:cubicBezTo>
                      <a:pt x="428" y="276"/>
                      <a:pt x="436" y="270"/>
                      <a:pt x="426" y="260"/>
                    </a:cubicBezTo>
                    <a:cubicBezTo>
                      <a:pt x="415" y="249"/>
                      <a:pt x="391" y="236"/>
                      <a:pt x="406" y="226"/>
                    </a:cubicBezTo>
                    <a:cubicBezTo>
                      <a:pt x="420" y="217"/>
                      <a:pt x="438" y="208"/>
                      <a:pt x="443" y="189"/>
                    </a:cubicBezTo>
                    <a:cubicBezTo>
                      <a:pt x="448" y="170"/>
                      <a:pt x="460" y="156"/>
                      <a:pt x="476" y="148"/>
                    </a:cubicBezTo>
                    <a:cubicBezTo>
                      <a:pt x="492" y="140"/>
                      <a:pt x="502" y="128"/>
                      <a:pt x="502" y="113"/>
                    </a:cubicBezTo>
                    <a:cubicBezTo>
                      <a:pt x="502" y="98"/>
                      <a:pt x="488" y="78"/>
                      <a:pt x="496" y="70"/>
                    </a:cubicBezTo>
                    <a:cubicBezTo>
                      <a:pt x="504" y="62"/>
                      <a:pt x="512" y="58"/>
                      <a:pt x="502" y="57"/>
                    </a:cubicBezTo>
                    <a:cubicBezTo>
                      <a:pt x="491" y="56"/>
                      <a:pt x="488" y="77"/>
                      <a:pt x="482" y="66"/>
                    </a:cubicBezTo>
                    <a:cubicBezTo>
                      <a:pt x="475" y="56"/>
                      <a:pt x="494" y="44"/>
                      <a:pt x="486" y="33"/>
                    </a:cubicBezTo>
                    <a:cubicBezTo>
                      <a:pt x="478" y="22"/>
                      <a:pt x="478" y="46"/>
                      <a:pt x="464" y="50"/>
                    </a:cubicBezTo>
                    <a:cubicBezTo>
                      <a:pt x="451" y="54"/>
                      <a:pt x="431" y="90"/>
                      <a:pt x="426" y="66"/>
                    </a:cubicBezTo>
                    <a:cubicBezTo>
                      <a:pt x="420" y="42"/>
                      <a:pt x="423" y="32"/>
                      <a:pt x="415" y="29"/>
                    </a:cubicBezTo>
                    <a:cubicBezTo>
                      <a:pt x="407" y="26"/>
                      <a:pt x="404" y="22"/>
                      <a:pt x="415" y="16"/>
                    </a:cubicBezTo>
                    <a:cubicBezTo>
                      <a:pt x="426" y="9"/>
                      <a:pt x="410" y="0"/>
                      <a:pt x="399" y="12"/>
                    </a:cubicBezTo>
                    <a:cubicBezTo>
                      <a:pt x="388" y="24"/>
                      <a:pt x="378" y="25"/>
                      <a:pt x="372" y="32"/>
                    </a:cubicBezTo>
                    <a:cubicBezTo>
                      <a:pt x="367" y="38"/>
                      <a:pt x="360" y="38"/>
                      <a:pt x="363" y="61"/>
                    </a:cubicBezTo>
                    <a:cubicBezTo>
                      <a:pt x="366" y="84"/>
                      <a:pt x="368" y="88"/>
                      <a:pt x="348" y="98"/>
                    </a:cubicBezTo>
                    <a:cubicBezTo>
                      <a:pt x="328" y="109"/>
                      <a:pt x="316" y="110"/>
                      <a:pt x="311" y="136"/>
                    </a:cubicBezTo>
                    <a:cubicBezTo>
                      <a:pt x="306" y="161"/>
                      <a:pt x="291" y="181"/>
                      <a:pt x="275" y="19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1" name="Freeform 30"/>
              <p:cNvSpPr>
                <a:spLocks/>
              </p:cNvSpPr>
              <p:nvPr/>
            </p:nvSpPr>
            <p:spPr bwMode="auto">
              <a:xfrm>
                <a:off x="5482" y="3157"/>
                <a:ext cx="96" cy="137"/>
              </a:xfrm>
              <a:custGeom>
                <a:avLst/>
                <a:gdLst>
                  <a:gd name="T0" fmla="*/ 16 w 382"/>
                  <a:gd name="T1" fmla="*/ 26 h 542"/>
                  <a:gd name="T2" fmla="*/ 31 w 382"/>
                  <a:gd name="T3" fmla="*/ 60 h 542"/>
                  <a:gd name="T4" fmla="*/ 54 w 382"/>
                  <a:gd name="T5" fmla="*/ 93 h 542"/>
                  <a:gd name="T6" fmla="*/ 74 w 382"/>
                  <a:gd name="T7" fmla="*/ 128 h 542"/>
                  <a:gd name="T8" fmla="*/ 94 w 382"/>
                  <a:gd name="T9" fmla="*/ 138 h 542"/>
                  <a:gd name="T10" fmla="*/ 104 w 382"/>
                  <a:gd name="T11" fmla="*/ 154 h 542"/>
                  <a:gd name="T12" fmla="*/ 115 w 382"/>
                  <a:gd name="T13" fmla="*/ 186 h 542"/>
                  <a:gd name="T14" fmla="*/ 135 w 382"/>
                  <a:gd name="T15" fmla="*/ 213 h 542"/>
                  <a:gd name="T16" fmla="*/ 130 w 382"/>
                  <a:gd name="T17" fmla="*/ 289 h 542"/>
                  <a:gd name="T18" fmla="*/ 126 w 382"/>
                  <a:gd name="T19" fmla="*/ 309 h 542"/>
                  <a:gd name="T20" fmla="*/ 116 w 382"/>
                  <a:gd name="T21" fmla="*/ 338 h 542"/>
                  <a:gd name="T22" fmla="*/ 93 w 382"/>
                  <a:gd name="T23" fmla="*/ 344 h 542"/>
                  <a:gd name="T24" fmla="*/ 84 w 382"/>
                  <a:gd name="T25" fmla="*/ 351 h 542"/>
                  <a:gd name="T26" fmla="*/ 69 w 382"/>
                  <a:gd name="T27" fmla="*/ 362 h 542"/>
                  <a:gd name="T28" fmla="*/ 87 w 382"/>
                  <a:gd name="T29" fmla="*/ 385 h 542"/>
                  <a:gd name="T30" fmla="*/ 112 w 382"/>
                  <a:gd name="T31" fmla="*/ 399 h 542"/>
                  <a:gd name="T32" fmla="*/ 140 w 382"/>
                  <a:gd name="T33" fmla="*/ 413 h 542"/>
                  <a:gd name="T34" fmla="*/ 165 w 382"/>
                  <a:gd name="T35" fmla="*/ 431 h 542"/>
                  <a:gd name="T36" fmla="*/ 170 w 382"/>
                  <a:gd name="T37" fmla="*/ 453 h 542"/>
                  <a:gd name="T38" fmla="*/ 157 w 382"/>
                  <a:gd name="T39" fmla="*/ 481 h 542"/>
                  <a:gd name="T40" fmla="*/ 137 w 382"/>
                  <a:gd name="T41" fmla="*/ 516 h 542"/>
                  <a:gd name="T42" fmla="*/ 163 w 382"/>
                  <a:gd name="T43" fmla="*/ 528 h 542"/>
                  <a:gd name="T44" fmla="*/ 195 w 382"/>
                  <a:gd name="T45" fmla="*/ 534 h 542"/>
                  <a:gd name="T46" fmla="*/ 224 w 382"/>
                  <a:gd name="T47" fmla="*/ 497 h 542"/>
                  <a:gd name="T48" fmla="*/ 251 w 382"/>
                  <a:gd name="T49" fmla="*/ 457 h 542"/>
                  <a:gd name="T50" fmla="*/ 282 w 382"/>
                  <a:gd name="T51" fmla="*/ 417 h 542"/>
                  <a:gd name="T52" fmla="*/ 284 w 382"/>
                  <a:gd name="T53" fmla="*/ 398 h 542"/>
                  <a:gd name="T54" fmla="*/ 280 w 382"/>
                  <a:gd name="T55" fmla="*/ 374 h 542"/>
                  <a:gd name="T56" fmla="*/ 295 w 382"/>
                  <a:gd name="T57" fmla="*/ 353 h 542"/>
                  <a:gd name="T58" fmla="*/ 323 w 382"/>
                  <a:gd name="T59" fmla="*/ 355 h 542"/>
                  <a:gd name="T60" fmla="*/ 344 w 382"/>
                  <a:gd name="T61" fmla="*/ 358 h 542"/>
                  <a:gd name="T62" fmla="*/ 342 w 382"/>
                  <a:gd name="T63" fmla="*/ 350 h 542"/>
                  <a:gd name="T64" fmla="*/ 339 w 382"/>
                  <a:gd name="T65" fmla="*/ 334 h 542"/>
                  <a:gd name="T66" fmla="*/ 350 w 382"/>
                  <a:gd name="T67" fmla="*/ 321 h 542"/>
                  <a:gd name="T68" fmla="*/ 361 w 382"/>
                  <a:gd name="T69" fmla="*/ 310 h 542"/>
                  <a:gd name="T70" fmla="*/ 372 w 382"/>
                  <a:gd name="T71" fmla="*/ 288 h 542"/>
                  <a:gd name="T72" fmla="*/ 373 w 382"/>
                  <a:gd name="T73" fmla="*/ 257 h 542"/>
                  <a:gd name="T74" fmla="*/ 380 w 382"/>
                  <a:gd name="T75" fmla="*/ 245 h 542"/>
                  <a:gd name="T76" fmla="*/ 370 w 382"/>
                  <a:gd name="T77" fmla="*/ 239 h 542"/>
                  <a:gd name="T78" fmla="*/ 347 w 382"/>
                  <a:gd name="T79" fmla="*/ 231 h 542"/>
                  <a:gd name="T80" fmla="*/ 328 w 382"/>
                  <a:gd name="T81" fmla="*/ 241 h 542"/>
                  <a:gd name="T82" fmla="*/ 309 w 382"/>
                  <a:gd name="T83" fmla="*/ 258 h 542"/>
                  <a:gd name="T84" fmla="*/ 280 w 382"/>
                  <a:gd name="T85" fmla="*/ 267 h 542"/>
                  <a:gd name="T86" fmla="*/ 260 w 382"/>
                  <a:gd name="T87" fmla="*/ 255 h 542"/>
                  <a:gd name="T88" fmla="*/ 249 w 382"/>
                  <a:gd name="T89" fmla="*/ 247 h 542"/>
                  <a:gd name="T90" fmla="*/ 226 w 382"/>
                  <a:gd name="T91" fmla="*/ 239 h 542"/>
                  <a:gd name="T92" fmla="*/ 215 w 382"/>
                  <a:gd name="T93" fmla="*/ 225 h 542"/>
                  <a:gd name="T94" fmla="*/ 210 w 382"/>
                  <a:gd name="T95" fmla="*/ 189 h 542"/>
                  <a:gd name="T96" fmla="*/ 179 w 382"/>
                  <a:gd name="T97" fmla="*/ 166 h 542"/>
                  <a:gd name="T98" fmla="*/ 176 w 382"/>
                  <a:gd name="T99" fmla="*/ 186 h 542"/>
                  <a:gd name="T100" fmla="*/ 167 w 382"/>
                  <a:gd name="T101" fmla="*/ 198 h 542"/>
                  <a:gd name="T102" fmla="*/ 146 w 382"/>
                  <a:gd name="T103" fmla="*/ 182 h 542"/>
                  <a:gd name="T104" fmla="*/ 139 w 382"/>
                  <a:gd name="T105" fmla="*/ 163 h 542"/>
                  <a:gd name="T106" fmla="*/ 133 w 382"/>
                  <a:gd name="T107" fmla="*/ 132 h 542"/>
                  <a:gd name="T108" fmla="*/ 121 w 382"/>
                  <a:gd name="T109" fmla="*/ 111 h 542"/>
                  <a:gd name="T110" fmla="*/ 114 w 382"/>
                  <a:gd name="T111" fmla="*/ 78 h 542"/>
                  <a:gd name="T112" fmla="*/ 76 w 382"/>
                  <a:gd name="T113" fmla="*/ 47 h 542"/>
                  <a:gd name="T114" fmla="*/ 40 w 382"/>
                  <a:gd name="T115" fmla="*/ 31 h 542"/>
                  <a:gd name="T116" fmla="*/ 15 w 382"/>
                  <a:gd name="T117" fmla="*/ 3 h 542"/>
                  <a:gd name="T118" fmla="*/ 2 w 382"/>
                  <a:gd name="T119" fmla="*/ 9 h 542"/>
                  <a:gd name="T120" fmla="*/ 16 w 382"/>
                  <a:gd name="T121" fmla="*/ 26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2" h="542">
                    <a:moveTo>
                      <a:pt x="16" y="26"/>
                    </a:moveTo>
                    <a:cubicBezTo>
                      <a:pt x="16" y="26"/>
                      <a:pt x="31" y="37"/>
                      <a:pt x="31" y="60"/>
                    </a:cubicBezTo>
                    <a:cubicBezTo>
                      <a:pt x="31" y="82"/>
                      <a:pt x="44" y="86"/>
                      <a:pt x="54" y="93"/>
                    </a:cubicBezTo>
                    <a:cubicBezTo>
                      <a:pt x="63" y="100"/>
                      <a:pt x="63" y="114"/>
                      <a:pt x="74" y="128"/>
                    </a:cubicBezTo>
                    <a:cubicBezTo>
                      <a:pt x="84" y="141"/>
                      <a:pt x="90" y="146"/>
                      <a:pt x="94" y="138"/>
                    </a:cubicBezTo>
                    <a:cubicBezTo>
                      <a:pt x="98" y="130"/>
                      <a:pt x="104" y="145"/>
                      <a:pt x="104" y="154"/>
                    </a:cubicBezTo>
                    <a:cubicBezTo>
                      <a:pt x="104" y="164"/>
                      <a:pt x="98" y="180"/>
                      <a:pt x="115" y="186"/>
                    </a:cubicBezTo>
                    <a:cubicBezTo>
                      <a:pt x="132" y="193"/>
                      <a:pt x="138" y="188"/>
                      <a:pt x="135" y="213"/>
                    </a:cubicBezTo>
                    <a:cubicBezTo>
                      <a:pt x="132" y="238"/>
                      <a:pt x="143" y="284"/>
                      <a:pt x="130" y="289"/>
                    </a:cubicBezTo>
                    <a:cubicBezTo>
                      <a:pt x="116" y="294"/>
                      <a:pt x="126" y="297"/>
                      <a:pt x="126" y="309"/>
                    </a:cubicBezTo>
                    <a:cubicBezTo>
                      <a:pt x="126" y="321"/>
                      <a:pt x="130" y="336"/>
                      <a:pt x="116" y="338"/>
                    </a:cubicBezTo>
                    <a:cubicBezTo>
                      <a:pt x="103" y="341"/>
                      <a:pt x="95" y="337"/>
                      <a:pt x="93" y="344"/>
                    </a:cubicBezTo>
                    <a:cubicBezTo>
                      <a:pt x="91" y="351"/>
                      <a:pt x="91" y="351"/>
                      <a:pt x="84" y="351"/>
                    </a:cubicBezTo>
                    <a:cubicBezTo>
                      <a:pt x="77" y="352"/>
                      <a:pt x="70" y="353"/>
                      <a:pt x="69" y="362"/>
                    </a:cubicBezTo>
                    <a:cubicBezTo>
                      <a:pt x="69" y="372"/>
                      <a:pt x="77" y="380"/>
                      <a:pt x="87" y="385"/>
                    </a:cubicBezTo>
                    <a:cubicBezTo>
                      <a:pt x="98" y="390"/>
                      <a:pt x="100" y="392"/>
                      <a:pt x="112" y="399"/>
                    </a:cubicBezTo>
                    <a:cubicBezTo>
                      <a:pt x="124" y="407"/>
                      <a:pt x="130" y="410"/>
                      <a:pt x="140" y="413"/>
                    </a:cubicBezTo>
                    <a:cubicBezTo>
                      <a:pt x="150" y="415"/>
                      <a:pt x="161" y="426"/>
                      <a:pt x="165" y="431"/>
                    </a:cubicBezTo>
                    <a:cubicBezTo>
                      <a:pt x="169" y="437"/>
                      <a:pt x="172" y="442"/>
                      <a:pt x="170" y="453"/>
                    </a:cubicBezTo>
                    <a:cubicBezTo>
                      <a:pt x="167" y="465"/>
                      <a:pt x="165" y="469"/>
                      <a:pt x="157" y="481"/>
                    </a:cubicBezTo>
                    <a:cubicBezTo>
                      <a:pt x="148" y="493"/>
                      <a:pt x="126" y="507"/>
                      <a:pt x="137" y="516"/>
                    </a:cubicBezTo>
                    <a:cubicBezTo>
                      <a:pt x="148" y="525"/>
                      <a:pt x="155" y="520"/>
                      <a:pt x="163" y="528"/>
                    </a:cubicBezTo>
                    <a:cubicBezTo>
                      <a:pt x="170" y="536"/>
                      <a:pt x="189" y="542"/>
                      <a:pt x="195" y="534"/>
                    </a:cubicBezTo>
                    <a:cubicBezTo>
                      <a:pt x="202" y="525"/>
                      <a:pt x="222" y="512"/>
                      <a:pt x="224" y="497"/>
                    </a:cubicBezTo>
                    <a:cubicBezTo>
                      <a:pt x="225" y="482"/>
                      <a:pt x="241" y="472"/>
                      <a:pt x="251" y="457"/>
                    </a:cubicBezTo>
                    <a:cubicBezTo>
                      <a:pt x="261" y="442"/>
                      <a:pt x="280" y="424"/>
                      <a:pt x="282" y="417"/>
                    </a:cubicBezTo>
                    <a:cubicBezTo>
                      <a:pt x="283" y="409"/>
                      <a:pt x="290" y="407"/>
                      <a:pt x="284" y="398"/>
                    </a:cubicBezTo>
                    <a:cubicBezTo>
                      <a:pt x="278" y="390"/>
                      <a:pt x="277" y="383"/>
                      <a:pt x="280" y="374"/>
                    </a:cubicBezTo>
                    <a:cubicBezTo>
                      <a:pt x="284" y="364"/>
                      <a:pt x="279" y="353"/>
                      <a:pt x="295" y="353"/>
                    </a:cubicBezTo>
                    <a:cubicBezTo>
                      <a:pt x="310" y="353"/>
                      <a:pt x="309" y="348"/>
                      <a:pt x="323" y="355"/>
                    </a:cubicBezTo>
                    <a:cubicBezTo>
                      <a:pt x="337" y="361"/>
                      <a:pt x="340" y="364"/>
                      <a:pt x="344" y="358"/>
                    </a:cubicBezTo>
                    <a:cubicBezTo>
                      <a:pt x="348" y="351"/>
                      <a:pt x="348" y="352"/>
                      <a:pt x="342" y="350"/>
                    </a:cubicBezTo>
                    <a:cubicBezTo>
                      <a:pt x="336" y="348"/>
                      <a:pt x="338" y="340"/>
                      <a:pt x="339" y="334"/>
                    </a:cubicBezTo>
                    <a:cubicBezTo>
                      <a:pt x="341" y="328"/>
                      <a:pt x="337" y="321"/>
                      <a:pt x="350" y="321"/>
                    </a:cubicBezTo>
                    <a:cubicBezTo>
                      <a:pt x="362" y="321"/>
                      <a:pt x="355" y="322"/>
                      <a:pt x="361" y="310"/>
                    </a:cubicBezTo>
                    <a:cubicBezTo>
                      <a:pt x="368" y="298"/>
                      <a:pt x="374" y="297"/>
                      <a:pt x="372" y="288"/>
                    </a:cubicBezTo>
                    <a:cubicBezTo>
                      <a:pt x="371" y="280"/>
                      <a:pt x="365" y="261"/>
                      <a:pt x="373" y="257"/>
                    </a:cubicBezTo>
                    <a:cubicBezTo>
                      <a:pt x="380" y="254"/>
                      <a:pt x="382" y="251"/>
                      <a:pt x="380" y="245"/>
                    </a:cubicBezTo>
                    <a:cubicBezTo>
                      <a:pt x="378" y="239"/>
                      <a:pt x="377" y="239"/>
                      <a:pt x="370" y="239"/>
                    </a:cubicBezTo>
                    <a:cubicBezTo>
                      <a:pt x="363" y="238"/>
                      <a:pt x="356" y="225"/>
                      <a:pt x="347" y="231"/>
                    </a:cubicBezTo>
                    <a:cubicBezTo>
                      <a:pt x="337" y="236"/>
                      <a:pt x="339" y="239"/>
                      <a:pt x="328" y="241"/>
                    </a:cubicBezTo>
                    <a:cubicBezTo>
                      <a:pt x="318" y="242"/>
                      <a:pt x="319" y="250"/>
                      <a:pt x="309" y="258"/>
                    </a:cubicBezTo>
                    <a:cubicBezTo>
                      <a:pt x="299" y="266"/>
                      <a:pt x="294" y="272"/>
                      <a:pt x="280" y="267"/>
                    </a:cubicBezTo>
                    <a:cubicBezTo>
                      <a:pt x="266" y="262"/>
                      <a:pt x="268" y="256"/>
                      <a:pt x="260" y="255"/>
                    </a:cubicBezTo>
                    <a:cubicBezTo>
                      <a:pt x="253" y="253"/>
                      <a:pt x="266" y="249"/>
                      <a:pt x="249" y="247"/>
                    </a:cubicBezTo>
                    <a:cubicBezTo>
                      <a:pt x="232" y="244"/>
                      <a:pt x="235" y="240"/>
                      <a:pt x="226" y="239"/>
                    </a:cubicBezTo>
                    <a:cubicBezTo>
                      <a:pt x="217" y="239"/>
                      <a:pt x="217" y="239"/>
                      <a:pt x="215" y="225"/>
                    </a:cubicBezTo>
                    <a:cubicBezTo>
                      <a:pt x="213" y="212"/>
                      <a:pt x="222" y="200"/>
                      <a:pt x="210" y="189"/>
                    </a:cubicBezTo>
                    <a:cubicBezTo>
                      <a:pt x="197" y="179"/>
                      <a:pt x="185" y="165"/>
                      <a:pt x="179" y="166"/>
                    </a:cubicBezTo>
                    <a:cubicBezTo>
                      <a:pt x="174" y="167"/>
                      <a:pt x="174" y="176"/>
                      <a:pt x="176" y="186"/>
                    </a:cubicBezTo>
                    <a:cubicBezTo>
                      <a:pt x="177" y="195"/>
                      <a:pt x="176" y="208"/>
                      <a:pt x="167" y="198"/>
                    </a:cubicBezTo>
                    <a:cubicBezTo>
                      <a:pt x="159" y="187"/>
                      <a:pt x="152" y="183"/>
                      <a:pt x="146" y="182"/>
                    </a:cubicBezTo>
                    <a:cubicBezTo>
                      <a:pt x="140" y="181"/>
                      <a:pt x="139" y="172"/>
                      <a:pt x="139" y="163"/>
                    </a:cubicBezTo>
                    <a:cubicBezTo>
                      <a:pt x="139" y="154"/>
                      <a:pt x="143" y="140"/>
                      <a:pt x="133" y="132"/>
                    </a:cubicBezTo>
                    <a:cubicBezTo>
                      <a:pt x="124" y="125"/>
                      <a:pt x="120" y="122"/>
                      <a:pt x="121" y="111"/>
                    </a:cubicBezTo>
                    <a:cubicBezTo>
                      <a:pt x="122" y="101"/>
                      <a:pt x="136" y="92"/>
                      <a:pt x="114" y="78"/>
                    </a:cubicBezTo>
                    <a:cubicBezTo>
                      <a:pt x="93" y="64"/>
                      <a:pt x="89" y="52"/>
                      <a:pt x="76" y="47"/>
                    </a:cubicBezTo>
                    <a:cubicBezTo>
                      <a:pt x="63" y="41"/>
                      <a:pt x="51" y="40"/>
                      <a:pt x="40" y="31"/>
                    </a:cubicBezTo>
                    <a:cubicBezTo>
                      <a:pt x="29" y="23"/>
                      <a:pt x="23" y="6"/>
                      <a:pt x="15" y="3"/>
                    </a:cubicBezTo>
                    <a:cubicBezTo>
                      <a:pt x="7" y="0"/>
                      <a:pt x="4" y="6"/>
                      <a:pt x="2" y="9"/>
                    </a:cubicBezTo>
                    <a:cubicBezTo>
                      <a:pt x="0" y="13"/>
                      <a:pt x="1" y="17"/>
                      <a:pt x="16" y="2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2" name="Freeform 31"/>
              <p:cNvSpPr>
                <a:spLocks/>
              </p:cNvSpPr>
              <p:nvPr/>
            </p:nvSpPr>
            <p:spPr bwMode="auto">
              <a:xfrm>
                <a:off x="5399" y="3391"/>
                <a:ext cx="12" cy="15"/>
              </a:xfrm>
              <a:custGeom>
                <a:avLst/>
                <a:gdLst>
                  <a:gd name="T0" fmla="*/ 16 w 48"/>
                  <a:gd name="T1" fmla="*/ 19 h 60"/>
                  <a:gd name="T2" fmla="*/ 10 w 48"/>
                  <a:gd name="T3" fmla="*/ 43 h 60"/>
                  <a:gd name="T4" fmla="*/ 9 w 48"/>
                  <a:gd name="T5" fmla="*/ 60 h 60"/>
                  <a:gd name="T6" fmla="*/ 34 w 48"/>
                  <a:gd name="T7" fmla="*/ 52 h 60"/>
                  <a:gd name="T8" fmla="*/ 48 w 48"/>
                  <a:gd name="T9" fmla="*/ 44 h 60"/>
                  <a:gd name="T10" fmla="*/ 38 w 48"/>
                  <a:gd name="T11" fmla="*/ 27 h 60"/>
                  <a:gd name="T12" fmla="*/ 16 w 48"/>
                  <a:gd name="T13" fmla="*/ 19 h 60"/>
                </a:gdLst>
                <a:ahLst/>
                <a:cxnLst>
                  <a:cxn ang="0">
                    <a:pos x="T0" y="T1"/>
                  </a:cxn>
                  <a:cxn ang="0">
                    <a:pos x="T2" y="T3"/>
                  </a:cxn>
                  <a:cxn ang="0">
                    <a:pos x="T4" y="T5"/>
                  </a:cxn>
                  <a:cxn ang="0">
                    <a:pos x="T6" y="T7"/>
                  </a:cxn>
                  <a:cxn ang="0">
                    <a:pos x="T8" y="T9"/>
                  </a:cxn>
                  <a:cxn ang="0">
                    <a:pos x="T10" y="T11"/>
                  </a:cxn>
                  <a:cxn ang="0">
                    <a:pos x="T12" y="T13"/>
                  </a:cxn>
                </a:cxnLst>
                <a:rect l="0" t="0" r="r" b="b"/>
                <a:pathLst>
                  <a:path w="48" h="60">
                    <a:moveTo>
                      <a:pt x="16" y="19"/>
                    </a:moveTo>
                    <a:cubicBezTo>
                      <a:pt x="16" y="19"/>
                      <a:pt x="20" y="35"/>
                      <a:pt x="10" y="43"/>
                    </a:cubicBezTo>
                    <a:cubicBezTo>
                      <a:pt x="0" y="51"/>
                      <a:pt x="1" y="60"/>
                      <a:pt x="9" y="60"/>
                    </a:cubicBezTo>
                    <a:cubicBezTo>
                      <a:pt x="18" y="60"/>
                      <a:pt x="25" y="48"/>
                      <a:pt x="34" y="52"/>
                    </a:cubicBezTo>
                    <a:cubicBezTo>
                      <a:pt x="44" y="57"/>
                      <a:pt x="48" y="51"/>
                      <a:pt x="48" y="44"/>
                    </a:cubicBezTo>
                    <a:cubicBezTo>
                      <a:pt x="47" y="36"/>
                      <a:pt x="41" y="38"/>
                      <a:pt x="38" y="27"/>
                    </a:cubicBezTo>
                    <a:cubicBezTo>
                      <a:pt x="35" y="16"/>
                      <a:pt x="13" y="0"/>
                      <a:pt x="16" y="1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3" name="Freeform 32"/>
              <p:cNvSpPr>
                <a:spLocks/>
              </p:cNvSpPr>
              <p:nvPr/>
            </p:nvSpPr>
            <p:spPr bwMode="auto">
              <a:xfrm>
                <a:off x="5343" y="2910"/>
                <a:ext cx="49" cy="40"/>
              </a:xfrm>
              <a:custGeom>
                <a:avLst/>
                <a:gdLst>
                  <a:gd name="T0" fmla="*/ 99 w 195"/>
                  <a:gd name="T1" fmla="*/ 71 h 157"/>
                  <a:gd name="T2" fmla="*/ 79 w 195"/>
                  <a:gd name="T3" fmla="*/ 49 h 157"/>
                  <a:gd name="T4" fmla="*/ 54 w 195"/>
                  <a:gd name="T5" fmla="*/ 31 h 157"/>
                  <a:gd name="T6" fmla="*/ 22 w 195"/>
                  <a:gd name="T7" fmla="*/ 6 h 157"/>
                  <a:gd name="T8" fmla="*/ 7 w 195"/>
                  <a:gd name="T9" fmla="*/ 13 h 157"/>
                  <a:gd name="T10" fmla="*/ 27 w 195"/>
                  <a:gd name="T11" fmla="*/ 45 h 157"/>
                  <a:gd name="T12" fmla="*/ 53 w 195"/>
                  <a:gd name="T13" fmla="*/ 71 h 157"/>
                  <a:gd name="T14" fmla="*/ 78 w 195"/>
                  <a:gd name="T15" fmla="*/ 95 h 157"/>
                  <a:gd name="T16" fmla="*/ 119 w 195"/>
                  <a:gd name="T17" fmla="*/ 121 h 157"/>
                  <a:gd name="T18" fmla="*/ 153 w 195"/>
                  <a:gd name="T19" fmla="*/ 142 h 157"/>
                  <a:gd name="T20" fmla="*/ 182 w 195"/>
                  <a:gd name="T21" fmla="*/ 149 h 157"/>
                  <a:gd name="T22" fmla="*/ 175 w 195"/>
                  <a:gd name="T23" fmla="*/ 125 h 157"/>
                  <a:gd name="T24" fmla="*/ 131 w 195"/>
                  <a:gd name="T25" fmla="*/ 89 h 157"/>
                  <a:gd name="T26" fmla="*/ 99 w 195"/>
                  <a:gd name="T27" fmla="*/ 7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5" h="157">
                    <a:moveTo>
                      <a:pt x="99" y="71"/>
                    </a:moveTo>
                    <a:cubicBezTo>
                      <a:pt x="99" y="71"/>
                      <a:pt x="83" y="55"/>
                      <a:pt x="79" y="49"/>
                    </a:cubicBezTo>
                    <a:cubicBezTo>
                      <a:pt x="76" y="42"/>
                      <a:pt x="62" y="36"/>
                      <a:pt x="54" y="31"/>
                    </a:cubicBezTo>
                    <a:cubicBezTo>
                      <a:pt x="46" y="25"/>
                      <a:pt x="33" y="12"/>
                      <a:pt x="22" y="6"/>
                    </a:cubicBezTo>
                    <a:cubicBezTo>
                      <a:pt x="11" y="0"/>
                      <a:pt x="0" y="1"/>
                      <a:pt x="7" y="13"/>
                    </a:cubicBezTo>
                    <a:cubicBezTo>
                      <a:pt x="13" y="24"/>
                      <a:pt x="14" y="37"/>
                      <a:pt x="27" y="45"/>
                    </a:cubicBezTo>
                    <a:cubicBezTo>
                      <a:pt x="39" y="53"/>
                      <a:pt x="47" y="63"/>
                      <a:pt x="53" y="71"/>
                    </a:cubicBezTo>
                    <a:cubicBezTo>
                      <a:pt x="59" y="80"/>
                      <a:pt x="63" y="86"/>
                      <a:pt x="78" y="95"/>
                    </a:cubicBezTo>
                    <a:cubicBezTo>
                      <a:pt x="93" y="103"/>
                      <a:pt x="104" y="113"/>
                      <a:pt x="119" y="121"/>
                    </a:cubicBezTo>
                    <a:cubicBezTo>
                      <a:pt x="135" y="130"/>
                      <a:pt x="143" y="135"/>
                      <a:pt x="153" y="142"/>
                    </a:cubicBezTo>
                    <a:cubicBezTo>
                      <a:pt x="163" y="149"/>
                      <a:pt x="179" y="157"/>
                      <a:pt x="182" y="149"/>
                    </a:cubicBezTo>
                    <a:cubicBezTo>
                      <a:pt x="185" y="142"/>
                      <a:pt x="195" y="139"/>
                      <a:pt x="175" y="125"/>
                    </a:cubicBezTo>
                    <a:cubicBezTo>
                      <a:pt x="155" y="111"/>
                      <a:pt x="143" y="93"/>
                      <a:pt x="131" y="89"/>
                    </a:cubicBezTo>
                    <a:cubicBezTo>
                      <a:pt x="119" y="86"/>
                      <a:pt x="109" y="85"/>
                      <a:pt x="99" y="7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4" name="Freeform 33"/>
              <p:cNvSpPr>
                <a:spLocks/>
              </p:cNvSpPr>
              <p:nvPr/>
            </p:nvSpPr>
            <p:spPr bwMode="auto">
              <a:xfrm>
                <a:off x="5391" y="2917"/>
                <a:ext cx="8" cy="12"/>
              </a:xfrm>
              <a:custGeom>
                <a:avLst/>
                <a:gdLst>
                  <a:gd name="T0" fmla="*/ 4 w 29"/>
                  <a:gd name="T1" fmla="*/ 7 h 49"/>
                  <a:gd name="T2" fmla="*/ 1 w 29"/>
                  <a:gd name="T3" fmla="*/ 27 h 49"/>
                  <a:gd name="T4" fmla="*/ 10 w 29"/>
                  <a:gd name="T5" fmla="*/ 45 h 49"/>
                  <a:gd name="T6" fmla="*/ 28 w 29"/>
                  <a:gd name="T7" fmla="*/ 41 h 49"/>
                  <a:gd name="T8" fmla="*/ 20 w 29"/>
                  <a:gd name="T9" fmla="*/ 27 h 49"/>
                  <a:gd name="T10" fmla="*/ 4 w 29"/>
                  <a:gd name="T11" fmla="*/ 7 h 49"/>
                </a:gdLst>
                <a:ahLst/>
                <a:cxnLst>
                  <a:cxn ang="0">
                    <a:pos x="T0" y="T1"/>
                  </a:cxn>
                  <a:cxn ang="0">
                    <a:pos x="T2" y="T3"/>
                  </a:cxn>
                  <a:cxn ang="0">
                    <a:pos x="T4" y="T5"/>
                  </a:cxn>
                  <a:cxn ang="0">
                    <a:pos x="T6" y="T7"/>
                  </a:cxn>
                  <a:cxn ang="0">
                    <a:pos x="T8" y="T9"/>
                  </a:cxn>
                  <a:cxn ang="0">
                    <a:pos x="T10" y="T11"/>
                  </a:cxn>
                </a:cxnLst>
                <a:rect l="0" t="0" r="r" b="b"/>
                <a:pathLst>
                  <a:path w="29" h="49">
                    <a:moveTo>
                      <a:pt x="4" y="7"/>
                    </a:moveTo>
                    <a:cubicBezTo>
                      <a:pt x="4" y="7"/>
                      <a:pt x="0" y="16"/>
                      <a:pt x="1" y="27"/>
                    </a:cubicBezTo>
                    <a:cubicBezTo>
                      <a:pt x="1" y="37"/>
                      <a:pt x="3" y="43"/>
                      <a:pt x="10" y="45"/>
                    </a:cubicBezTo>
                    <a:cubicBezTo>
                      <a:pt x="17" y="46"/>
                      <a:pt x="27" y="49"/>
                      <a:pt x="28" y="41"/>
                    </a:cubicBezTo>
                    <a:cubicBezTo>
                      <a:pt x="29" y="32"/>
                      <a:pt x="29" y="31"/>
                      <a:pt x="20" y="27"/>
                    </a:cubicBezTo>
                    <a:cubicBezTo>
                      <a:pt x="11" y="22"/>
                      <a:pt x="15" y="0"/>
                      <a:pt x="4"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5" name="Freeform 34"/>
              <p:cNvSpPr>
                <a:spLocks/>
              </p:cNvSpPr>
              <p:nvPr/>
            </p:nvSpPr>
            <p:spPr bwMode="auto">
              <a:xfrm>
                <a:off x="5405" y="2927"/>
                <a:ext cx="5" cy="11"/>
              </a:xfrm>
              <a:custGeom>
                <a:avLst/>
                <a:gdLst>
                  <a:gd name="T0" fmla="*/ 1 w 23"/>
                  <a:gd name="T1" fmla="*/ 9 h 41"/>
                  <a:gd name="T2" fmla="*/ 0 w 23"/>
                  <a:gd name="T3" fmla="*/ 32 h 41"/>
                  <a:gd name="T4" fmla="*/ 11 w 23"/>
                  <a:gd name="T5" fmla="*/ 35 h 41"/>
                  <a:gd name="T6" fmla="*/ 17 w 23"/>
                  <a:gd name="T7" fmla="*/ 22 h 41"/>
                  <a:gd name="T8" fmla="*/ 1 w 23"/>
                  <a:gd name="T9" fmla="*/ 9 h 41"/>
                </a:gdLst>
                <a:ahLst/>
                <a:cxnLst>
                  <a:cxn ang="0">
                    <a:pos x="T0" y="T1"/>
                  </a:cxn>
                  <a:cxn ang="0">
                    <a:pos x="T2" y="T3"/>
                  </a:cxn>
                  <a:cxn ang="0">
                    <a:pos x="T4" y="T5"/>
                  </a:cxn>
                  <a:cxn ang="0">
                    <a:pos x="T6" y="T7"/>
                  </a:cxn>
                  <a:cxn ang="0">
                    <a:pos x="T8" y="T9"/>
                  </a:cxn>
                </a:cxnLst>
                <a:rect l="0" t="0" r="r" b="b"/>
                <a:pathLst>
                  <a:path w="23" h="41">
                    <a:moveTo>
                      <a:pt x="1" y="9"/>
                    </a:moveTo>
                    <a:cubicBezTo>
                      <a:pt x="1" y="9"/>
                      <a:pt x="0" y="28"/>
                      <a:pt x="0" y="32"/>
                    </a:cubicBezTo>
                    <a:cubicBezTo>
                      <a:pt x="0" y="36"/>
                      <a:pt x="8" y="41"/>
                      <a:pt x="11" y="35"/>
                    </a:cubicBezTo>
                    <a:cubicBezTo>
                      <a:pt x="15" y="29"/>
                      <a:pt x="23" y="31"/>
                      <a:pt x="17" y="22"/>
                    </a:cubicBezTo>
                    <a:cubicBezTo>
                      <a:pt x="11" y="13"/>
                      <a:pt x="2" y="0"/>
                      <a:pt x="1"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6" name="Freeform 35"/>
              <p:cNvSpPr>
                <a:spLocks/>
              </p:cNvSpPr>
              <p:nvPr/>
            </p:nvSpPr>
            <p:spPr bwMode="auto">
              <a:xfrm>
                <a:off x="5090" y="2646"/>
                <a:ext cx="67" cy="39"/>
              </a:xfrm>
              <a:custGeom>
                <a:avLst/>
                <a:gdLst>
                  <a:gd name="T0" fmla="*/ 77 w 264"/>
                  <a:gd name="T1" fmla="*/ 99 h 155"/>
                  <a:gd name="T2" fmla="*/ 55 w 264"/>
                  <a:gd name="T3" fmla="*/ 96 h 155"/>
                  <a:gd name="T4" fmla="*/ 36 w 264"/>
                  <a:gd name="T5" fmla="*/ 89 h 155"/>
                  <a:gd name="T6" fmla="*/ 4 w 264"/>
                  <a:gd name="T7" fmla="*/ 94 h 155"/>
                  <a:gd name="T8" fmla="*/ 15 w 264"/>
                  <a:gd name="T9" fmla="*/ 121 h 155"/>
                  <a:gd name="T10" fmla="*/ 56 w 264"/>
                  <a:gd name="T11" fmla="*/ 134 h 155"/>
                  <a:gd name="T12" fmla="*/ 88 w 264"/>
                  <a:gd name="T13" fmla="*/ 149 h 155"/>
                  <a:gd name="T14" fmla="*/ 138 w 264"/>
                  <a:gd name="T15" fmla="*/ 146 h 155"/>
                  <a:gd name="T16" fmla="*/ 165 w 264"/>
                  <a:gd name="T17" fmla="*/ 135 h 155"/>
                  <a:gd name="T18" fmla="*/ 192 w 264"/>
                  <a:gd name="T19" fmla="*/ 116 h 155"/>
                  <a:gd name="T20" fmla="*/ 213 w 264"/>
                  <a:gd name="T21" fmla="*/ 98 h 155"/>
                  <a:gd name="T22" fmla="*/ 242 w 264"/>
                  <a:gd name="T23" fmla="*/ 92 h 155"/>
                  <a:gd name="T24" fmla="*/ 244 w 264"/>
                  <a:gd name="T25" fmla="*/ 66 h 155"/>
                  <a:gd name="T26" fmla="*/ 263 w 264"/>
                  <a:gd name="T27" fmla="*/ 46 h 155"/>
                  <a:gd name="T28" fmla="*/ 258 w 264"/>
                  <a:gd name="T29" fmla="*/ 22 h 155"/>
                  <a:gd name="T30" fmla="*/ 242 w 264"/>
                  <a:gd name="T31" fmla="*/ 10 h 155"/>
                  <a:gd name="T32" fmla="*/ 216 w 264"/>
                  <a:gd name="T33" fmla="*/ 8 h 155"/>
                  <a:gd name="T34" fmla="*/ 197 w 264"/>
                  <a:gd name="T35" fmla="*/ 15 h 155"/>
                  <a:gd name="T36" fmla="*/ 205 w 264"/>
                  <a:gd name="T37" fmla="*/ 28 h 155"/>
                  <a:gd name="T38" fmla="*/ 198 w 264"/>
                  <a:gd name="T39" fmla="*/ 56 h 155"/>
                  <a:gd name="T40" fmla="*/ 173 w 264"/>
                  <a:gd name="T41" fmla="*/ 65 h 155"/>
                  <a:gd name="T42" fmla="*/ 156 w 264"/>
                  <a:gd name="T43" fmla="*/ 90 h 155"/>
                  <a:gd name="T44" fmla="*/ 134 w 264"/>
                  <a:gd name="T45" fmla="*/ 87 h 155"/>
                  <a:gd name="T46" fmla="*/ 77 w 264"/>
                  <a:gd name="T47" fmla="*/ 9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 h="155">
                    <a:moveTo>
                      <a:pt x="77" y="99"/>
                    </a:moveTo>
                    <a:cubicBezTo>
                      <a:pt x="77" y="99"/>
                      <a:pt x="56" y="103"/>
                      <a:pt x="55" y="96"/>
                    </a:cubicBezTo>
                    <a:cubicBezTo>
                      <a:pt x="54" y="90"/>
                      <a:pt x="44" y="89"/>
                      <a:pt x="36" y="89"/>
                    </a:cubicBezTo>
                    <a:cubicBezTo>
                      <a:pt x="29" y="89"/>
                      <a:pt x="7" y="87"/>
                      <a:pt x="4" y="94"/>
                    </a:cubicBezTo>
                    <a:cubicBezTo>
                      <a:pt x="0" y="100"/>
                      <a:pt x="2" y="116"/>
                      <a:pt x="15" y="121"/>
                    </a:cubicBezTo>
                    <a:cubicBezTo>
                      <a:pt x="28" y="126"/>
                      <a:pt x="43" y="128"/>
                      <a:pt x="56" y="134"/>
                    </a:cubicBezTo>
                    <a:cubicBezTo>
                      <a:pt x="68" y="140"/>
                      <a:pt x="80" y="148"/>
                      <a:pt x="88" y="149"/>
                    </a:cubicBezTo>
                    <a:cubicBezTo>
                      <a:pt x="96" y="150"/>
                      <a:pt x="131" y="155"/>
                      <a:pt x="138" y="146"/>
                    </a:cubicBezTo>
                    <a:cubicBezTo>
                      <a:pt x="144" y="138"/>
                      <a:pt x="156" y="142"/>
                      <a:pt x="165" y="135"/>
                    </a:cubicBezTo>
                    <a:cubicBezTo>
                      <a:pt x="174" y="128"/>
                      <a:pt x="185" y="124"/>
                      <a:pt x="192" y="116"/>
                    </a:cubicBezTo>
                    <a:cubicBezTo>
                      <a:pt x="200" y="108"/>
                      <a:pt x="196" y="98"/>
                      <a:pt x="213" y="98"/>
                    </a:cubicBezTo>
                    <a:cubicBezTo>
                      <a:pt x="230" y="98"/>
                      <a:pt x="241" y="96"/>
                      <a:pt x="242" y="92"/>
                    </a:cubicBezTo>
                    <a:cubicBezTo>
                      <a:pt x="242" y="87"/>
                      <a:pt x="236" y="69"/>
                      <a:pt x="244" y="66"/>
                    </a:cubicBezTo>
                    <a:cubicBezTo>
                      <a:pt x="252" y="64"/>
                      <a:pt x="262" y="52"/>
                      <a:pt x="263" y="46"/>
                    </a:cubicBezTo>
                    <a:cubicBezTo>
                      <a:pt x="264" y="41"/>
                      <a:pt x="263" y="30"/>
                      <a:pt x="258" y="22"/>
                    </a:cubicBezTo>
                    <a:cubicBezTo>
                      <a:pt x="252" y="15"/>
                      <a:pt x="250" y="4"/>
                      <a:pt x="242" y="10"/>
                    </a:cubicBezTo>
                    <a:cubicBezTo>
                      <a:pt x="234" y="15"/>
                      <a:pt x="219" y="16"/>
                      <a:pt x="216" y="8"/>
                    </a:cubicBezTo>
                    <a:cubicBezTo>
                      <a:pt x="214" y="0"/>
                      <a:pt x="203" y="10"/>
                      <a:pt x="197" y="15"/>
                    </a:cubicBezTo>
                    <a:cubicBezTo>
                      <a:pt x="191" y="20"/>
                      <a:pt x="205" y="19"/>
                      <a:pt x="205" y="28"/>
                    </a:cubicBezTo>
                    <a:cubicBezTo>
                      <a:pt x="205" y="36"/>
                      <a:pt x="211" y="59"/>
                      <a:pt x="198" y="56"/>
                    </a:cubicBezTo>
                    <a:cubicBezTo>
                      <a:pt x="184" y="52"/>
                      <a:pt x="175" y="58"/>
                      <a:pt x="173" y="65"/>
                    </a:cubicBezTo>
                    <a:cubicBezTo>
                      <a:pt x="171" y="72"/>
                      <a:pt x="160" y="86"/>
                      <a:pt x="156" y="90"/>
                    </a:cubicBezTo>
                    <a:cubicBezTo>
                      <a:pt x="152" y="95"/>
                      <a:pt x="147" y="86"/>
                      <a:pt x="134" y="87"/>
                    </a:cubicBezTo>
                    <a:cubicBezTo>
                      <a:pt x="122" y="88"/>
                      <a:pt x="96" y="94"/>
                      <a:pt x="77" y="9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7" name="Freeform 36"/>
              <p:cNvSpPr>
                <a:spLocks/>
              </p:cNvSpPr>
              <p:nvPr/>
            </p:nvSpPr>
            <p:spPr bwMode="auto">
              <a:xfrm>
                <a:off x="5129" y="2622"/>
                <a:ext cx="41" cy="37"/>
              </a:xfrm>
              <a:custGeom>
                <a:avLst/>
                <a:gdLst>
                  <a:gd name="T0" fmla="*/ 30 w 162"/>
                  <a:gd name="T1" fmla="*/ 13 h 146"/>
                  <a:gd name="T2" fmla="*/ 3 w 162"/>
                  <a:gd name="T3" fmla="*/ 5 h 146"/>
                  <a:gd name="T4" fmla="*/ 14 w 162"/>
                  <a:gd name="T5" fmla="*/ 19 h 146"/>
                  <a:gd name="T6" fmla="*/ 54 w 162"/>
                  <a:gd name="T7" fmla="*/ 45 h 146"/>
                  <a:gd name="T8" fmla="*/ 117 w 162"/>
                  <a:gd name="T9" fmla="*/ 100 h 146"/>
                  <a:gd name="T10" fmla="*/ 126 w 162"/>
                  <a:gd name="T11" fmla="*/ 141 h 146"/>
                  <a:gd name="T12" fmla="*/ 149 w 162"/>
                  <a:gd name="T13" fmla="*/ 129 h 146"/>
                  <a:gd name="T14" fmla="*/ 146 w 162"/>
                  <a:gd name="T15" fmla="*/ 98 h 146"/>
                  <a:gd name="T16" fmla="*/ 30 w 162"/>
                  <a:gd name="T17" fmla="*/ 1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46">
                    <a:moveTo>
                      <a:pt x="30" y="13"/>
                    </a:moveTo>
                    <a:cubicBezTo>
                      <a:pt x="30" y="13"/>
                      <a:pt x="6" y="0"/>
                      <a:pt x="3" y="5"/>
                    </a:cubicBezTo>
                    <a:cubicBezTo>
                      <a:pt x="0" y="11"/>
                      <a:pt x="1" y="16"/>
                      <a:pt x="14" y="19"/>
                    </a:cubicBezTo>
                    <a:cubicBezTo>
                      <a:pt x="28" y="21"/>
                      <a:pt x="47" y="41"/>
                      <a:pt x="54" y="45"/>
                    </a:cubicBezTo>
                    <a:cubicBezTo>
                      <a:pt x="60" y="49"/>
                      <a:pt x="112" y="77"/>
                      <a:pt x="117" y="100"/>
                    </a:cubicBezTo>
                    <a:cubicBezTo>
                      <a:pt x="122" y="123"/>
                      <a:pt x="115" y="135"/>
                      <a:pt x="126" y="141"/>
                    </a:cubicBezTo>
                    <a:cubicBezTo>
                      <a:pt x="136" y="146"/>
                      <a:pt x="147" y="140"/>
                      <a:pt x="149" y="129"/>
                    </a:cubicBezTo>
                    <a:cubicBezTo>
                      <a:pt x="151" y="119"/>
                      <a:pt x="162" y="107"/>
                      <a:pt x="146" y="98"/>
                    </a:cubicBezTo>
                    <a:cubicBezTo>
                      <a:pt x="130" y="89"/>
                      <a:pt x="84" y="41"/>
                      <a:pt x="30"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8" name="Freeform 37"/>
              <p:cNvSpPr>
                <a:spLocks/>
              </p:cNvSpPr>
              <p:nvPr/>
            </p:nvSpPr>
            <p:spPr bwMode="auto">
              <a:xfrm>
                <a:off x="5114" y="2618"/>
                <a:ext cx="10" cy="7"/>
              </a:xfrm>
              <a:custGeom>
                <a:avLst/>
                <a:gdLst>
                  <a:gd name="T0" fmla="*/ 13 w 41"/>
                  <a:gd name="T1" fmla="*/ 1 h 28"/>
                  <a:gd name="T2" fmla="*/ 11 w 41"/>
                  <a:gd name="T3" fmla="*/ 20 h 28"/>
                  <a:gd name="T4" fmla="*/ 38 w 41"/>
                  <a:gd name="T5" fmla="*/ 20 h 28"/>
                  <a:gd name="T6" fmla="*/ 13 w 41"/>
                  <a:gd name="T7" fmla="*/ 1 h 28"/>
                </a:gdLst>
                <a:ahLst/>
                <a:cxnLst>
                  <a:cxn ang="0">
                    <a:pos x="T0" y="T1"/>
                  </a:cxn>
                  <a:cxn ang="0">
                    <a:pos x="T2" y="T3"/>
                  </a:cxn>
                  <a:cxn ang="0">
                    <a:pos x="T4" y="T5"/>
                  </a:cxn>
                  <a:cxn ang="0">
                    <a:pos x="T6" y="T7"/>
                  </a:cxn>
                </a:cxnLst>
                <a:rect l="0" t="0" r="r" b="b"/>
                <a:pathLst>
                  <a:path w="41" h="28">
                    <a:moveTo>
                      <a:pt x="13" y="1"/>
                    </a:moveTo>
                    <a:cubicBezTo>
                      <a:pt x="13" y="1"/>
                      <a:pt x="0" y="16"/>
                      <a:pt x="11" y="20"/>
                    </a:cubicBezTo>
                    <a:cubicBezTo>
                      <a:pt x="22" y="24"/>
                      <a:pt x="36" y="28"/>
                      <a:pt x="38" y="20"/>
                    </a:cubicBezTo>
                    <a:cubicBezTo>
                      <a:pt x="41" y="12"/>
                      <a:pt x="32" y="0"/>
                      <a:pt x="13"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9" name="Freeform 38"/>
              <p:cNvSpPr>
                <a:spLocks/>
              </p:cNvSpPr>
              <p:nvPr/>
            </p:nvSpPr>
            <p:spPr bwMode="auto">
              <a:xfrm>
                <a:off x="5107" y="2603"/>
                <a:ext cx="5" cy="5"/>
              </a:xfrm>
              <a:custGeom>
                <a:avLst/>
                <a:gdLst>
                  <a:gd name="T0" fmla="*/ 8 w 22"/>
                  <a:gd name="T1" fmla="*/ 4 h 20"/>
                  <a:gd name="T2" fmla="*/ 8 w 22"/>
                  <a:gd name="T3" fmla="*/ 12 h 20"/>
                  <a:gd name="T4" fmla="*/ 20 w 22"/>
                  <a:gd name="T5" fmla="*/ 10 h 20"/>
                  <a:gd name="T6" fmla="*/ 8 w 22"/>
                  <a:gd name="T7" fmla="*/ 4 h 20"/>
                </a:gdLst>
                <a:ahLst/>
                <a:cxnLst>
                  <a:cxn ang="0">
                    <a:pos x="T0" y="T1"/>
                  </a:cxn>
                  <a:cxn ang="0">
                    <a:pos x="T2" y="T3"/>
                  </a:cxn>
                  <a:cxn ang="0">
                    <a:pos x="T4" y="T5"/>
                  </a:cxn>
                  <a:cxn ang="0">
                    <a:pos x="T6" y="T7"/>
                  </a:cxn>
                </a:cxnLst>
                <a:rect l="0" t="0" r="r" b="b"/>
                <a:pathLst>
                  <a:path w="22" h="20">
                    <a:moveTo>
                      <a:pt x="8" y="4"/>
                    </a:moveTo>
                    <a:cubicBezTo>
                      <a:pt x="8" y="4"/>
                      <a:pt x="0" y="10"/>
                      <a:pt x="8" y="12"/>
                    </a:cubicBezTo>
                    <a:cubicBezTo>
                      <a:pt x="16" y="14"/>
                      <a:pt x="19" y="20"/>
                      <a:pt x="20" y="10"/>
                    </a:cubicBezTo>
                    <a:cubicBezTo>
                      <a:pt x="22" y="0"/>
                      <a:pt x="16" y="2"/>
                      <a:pt x="8"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 name="Freeform 39"/>
              <p:cNvSpPr>
                <a:spLocks/>
              </p:cNvSpPr>
              <p:nvPr/>
            </p:nvSpPr>
            <p:spPr bwMode="auto">
              <a:xfrm>
                <a:off x="5059" y="2611"/>
                <a:ext cx="16" cy="7"/>
              </a:xfrm>
              <a:custGeom>
                <a:avLst/>
                <a:gdLst>
                  <a:gd name="T0" fmla="*/ 31 w 63"/>
                  <a:gd name="T1" fmla="*/ 1 h 29"/>
                  <a:gd name="T2" fmla="*/ 6 w 63"/>
                  <a:gd name="T3" fmla="*/ 9 h 29"/>
                  <a:gd name="T4" fmla="*/ 17 w 63"/>
                  <a:gd name="T5" fmla="*/ 25 h 29"/>
                  <a:gd name="T6" fmla="*/ 41 w 63"/>
                  <a:gd name="T7" fmla="*/ 23 h 29"/>
                  <a:gd name="T8" fmla="*/ 60 w 63"/>
                  <a:gd name="T9" fmla="*/ 17 h 29"/>
                  <a:gd name="T10" fmla="*/ 48 w 63"/>
                  <a:gd name="T11" fmla="*/ 5 h 29"/>
                  <a:gd name="T12" fmla="*/ 31 w 63"/>
                  <a:gd name="T13" fmla="*/ 1 h 29"/>
                </a:gdLst>
                <a:ahLst/>
                <a:cxnLst>
                  <a:cxn ang="0">
                    <a:pos x="T0" y="T1"/>
                  </a:cxn>
                  <a:cxn ang="0">
                    <a:pos x="T2" y="T3"/>
                  </a:cxn>
                  <a:cxn ang="0">
                    <a:pos x="T4" y="T5"/>
                  </a:cxn>
                  <a:cxn ang="0">
                    <a:pos x="T6" y="T7"/>
                  </a:cxn>
                  <a:cxn ang="0">
                    <a:pos x="T8" y="T9"/>
                  </a:cxn>
                  <a:cxn ang="0">
                    <a:pos x="T10" y="T11"/>
                  </a:cxn>
                  <a:cxn ang="0">
                    <a:pos x="T12" y="T13"/>
                  </a:cxn>
                </a:cxnLst>
                <a:rect l="0" t="0" r="r" b="b"/>
                <a:pathLst>
                  <a:path w="63" h="29">
                    <a:moveTo>
                      <a:pt x="31" y="1"/>
                    </a:moveTo>
                    <a:cubicBezTo>
                      <a:pt x="31" y="1"/>
                      <a:pt x="12" y="3"/>
                      <a:pt x="6" y="9"/>
                    </a:cubicBezTo>
                    <a:cubicBezTo>
                      <a:pt x="0" y="15"/>
                      <a:pt x="6" y="29"/>
                      <a:pt x="17" y="25"/>
                    </a:cubicBezTo>
                    <a:cubicBezTo>
                      <a:pt x="28" y="21"/>
                      <a:pt x="30" y="21"/>
                      <a:pt x="41" y="23"/>
                    </a:cubicBezTo>
                    <a:cubicBezTo>
                      <a:pt x="52" y="25"/>
                      <a:pt x="58" y="23"/>
                      <a:pt x="60" y="17"/>
                    </a:cubicBezTo>
                    <a:cubicBezTo>
                      <a:pt x="63" y="12"/>
                      <a:pt x="60" y="7"/>
                      <a:pt x="48" y="5"/>
                    </a:cubicBezTo>
                    <a:cubicBezTo>
                      <a:pt x="37" y="4"/>
                      <a:pt x="40" y="0"/>
                      <a:pt x="31"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1" name="Freeform 40"/>
              <p:cNvSpPr>
                <a:spLocks/>
              </p:cNvSpPr>
              <p:nvPr/>
            </p:nvSpPr>
            <p:spPr bwMode="auto">
              <a:xfrm>
                <a:off x="5188" y="2658"/>
                <a:ext cx="26" cy="36"/>
              </a:xfrm>
              <a:custGeom>
                <a:avLst/>
                <a:gdLst>
                  <a:gd name="T0" fmla="*/ 1 w 103"/>
                  <a:gd name="T1" fmla="*/ 14 h 141"/>
                  <a:gd name="T2" fmla="*/ 7 w 103"/>
                  <a:gd name="T3" fmla="*/ 46 h 141"/>
                  <a:gd name="T4" fmla="*/ 16 w 103"/>
                  <a:gd name="T5" fmla="*/ 75 h 141"/>
                  <a:gd name="T6" fmla="*/ 43 w 103"/>
                  <a:gd name="T7" fmla="*/ 114 h 141"/>
                  <a:gd name="T8" fmla="*/ 72 w 103"/>
                  <a:gd name="T9" fmla="*/ 139 h 141"/>
                  <a:gd name="T10" fmla="*/ 99 w 103"/>
                  <a:gd name="T11" fmla="*/ 132 h 141"/>
                  <a:gd name="T12" fmla="*/ 90 w 103"/>
                  <a:gd name="T13" fmla="*/ 102 h 141"/>
                  <a:gd name="T14" fmla="*/ 60 w 103"/>
                  <a:gd name="T15" fmla="*/ 72 h 141"/>
                  <a:gd name="T16" fmla="*/ 43 w 103"/>
                  <a:gd name="T17" fmla="*/ 48 h 141"/>
                  <a:gd name="T18" fmla="*/ 18 w 103"/>
                  <a:gd name="T19" fmla="*/ 29 h 141"/>
                  <a:gd name="T20" fmla="*/ 1 w 103"/>
                  <a:gd name="T21" fmla="*/ 1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 h="141">
                    <a:moveTo>
                      <a:pt x="1" y="14"/>
                    </a:moveTo>
                    <a:cubicBezTo>
                      <a:pt x="1" y="14"/>
                      <a:pt x="0" y="42"/>
                      <a:pt x="7" y="46"/>
                    </a:cubicBezTo>
                    <a:cubicBezTo>
                      <a:pt x="14" y="51"/>
                      <a:pt x="8" y="70"/>
                      <a:pt x="16" y="75"/>
                    </a:cubicBezTo>
                    <a:cubicBezTo>
                      <a:pt x="24" y="80"/>
                      <a:pt x="39" y="106"/>
                      <a:pt x="43" y="114"/>
                    </a:cubicBezTo>
                    <a:cubicBezTo>
                      <a:pt x="47" y="122"/>
                      <a:pt x="64" y="137"/>
                      <a:pt x="72" y="139"/>
                    </a:cubicBezTo>
                    <a:cubicBezTo>
                      <a:pt x="81" y="141"/>
                      <a:pt x="97" y="140"/>
                      <a:pt x="99" y="132"/>
                    </a:cubicBezTo>
                    <a:cubicBezTo>
                      <a:pt x="101" y="125"/>
                      <a:pt x="103" y="112"/>
                      <a:pt x="90" y="102"/>
                    </a:cubicBezTo>
                    <a:cubicBezTo>
                      <a:pt x="78" y="92"/>
                      <a:pt x="66" y="85"/>
                      <a:pt x="60" y="72"/>
                    </a:cubicBezTo>
                    <a:cubicBezTo>
                      <a:pt x="53" y="60"/>
                      <a:pt x="53" y="51"/>
                      <a:pt x="43" y="48"/>
                    </a:cubicBezTo>
                    <a:cubicBezTo>
                      <a:pt x="33" y="46"/>
                      <a:pt x="22" y="41"/>
                      <a:pt x="18" y="29"/>
                    </a:cubicBezTo>
                    <a:cubicBezTo>
                      <a:pt x="14" y="17"/>
                      <a:pt x="4" y="0"/>
                      <a:pt x="1"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2" name="Freeform 41"/>
              <p:cNvSpPr>
                <a:spLocks/>
              </p:cNvSpPr>
              <p:nvPr/>
            </p:nvSpPr>
            <p:spPr bwMode="auto">
              <a:xfrm>
                <a:off x="5220" y="2687"/>
                <a:ext cx="18" cy="16"/>
              </a:xfrm>
              <a:custGeom>
                <a:avLst/>
                <a:gdLst>
                  <a:gd name="T0" fmla="*/ 31 w 73"/>
                  <a:gd name="T1" fmla="*/ 13 h 64"/>
                  <a:gd name="T2" fmla="*/ 9 w 73"/>
                  <a:gd name="T3" fmla="*/ 2 h 64"/>
                  <a:gd name="T4" fmla="*/ 15 w 73"/>
                  <a:gd name="T5" fmla="*/ 26 h 64"/>
                  <a:gd name="T6" fmla="*/ 38 w 73"/>
                  <a:gd name="T7" fmla="*/ 47 h 64"/>
                  <a:gd name="T8" fmla="*/ 55 w 73"/>
                  <a:gd name="T9" fmla="*/ 58 h 64"/>
                  <a:gd name="T10" fmla="*/ 70 w 73"/>
                  <a:gd name="T11" fmla="*/ 60 h 64"/>
                  <a:gd name="T12" fmla="*/ 63 w 73"/>
                  <a:gd name="T13" fmla="*/ 48 h 64"/>
                  <a:gd name="T14" fmla="*/ 31 w 73"/>
                  <a:gd name="T15" fmla="*/ 13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64">
                    <a:moveTo>
                      <a:pt x="31" y="13"/>
                    </a:moveTo>
                    <a:cubicBezTo>
                      <a:pt x="31" y="13"/>
                      <a:pt x="18" y="0"/>
                      <a:pt x="9" y="2"/>
                    </a:cubicBezTo>
                    <a:cubicBezTo>
                      <a:pt x="0" y="3"/>
                      <a:pt x="8" y="22"/>
                      <a:pt x="15" y="26"/>
                    </a:cubicBezTo>
                    <a:cubicBezTo>
                      <a:pt x="22" y="30"/>
                      <a:pt x="35" y="42"/>
                      <a:pt x="38" y="47"/>
                    </a:cubicBezTo>
                    <a:cubicBezTo>
                      <a:pt x="42" y="52"/>
                      <a:pt x="52" y="54"/>
                      <a:pt x="55" y="58"/>
                    </a:cubicBezTo>
                    <a:cubicBezTo>
                      <a:pt x="58" y="62"/>
                      <a:pt x="68" y="64"/>
                      <a:pt x="70" y="60"/>
                    </a:cubicBezTo>
                    <a:cubicBezTo>
                      <a:pt x="73" y="56"/>
                      <a:pt x="66" y="56"/>
                      <a:pt x="63" y="48"/>
                    </a:cubicBezTo>
                    <a:cubicBezTo>
                      <a:pt x="60" y="41"/>
                      <a:pt x="48" y="26"/>
                      <a:pt x="31"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3" name="Freeform 42"/>
              <p:cNvSpPr>
                <a:spLocks/>
              </p:cNvSpPr>
              <p:nvPr/>
            </p:nvSpPr>
            <p:spPr bwMode="auto">
              <a:xfrm>
                <a:off x="5251" y="2701"/>
                <a:ext cx="27" cy="20"/>
              </a:xfrm>
              <a:custGeom>
                <a:avLst/>
                <a:gdLst>
                  <a:gd name="T0" fmla="*/ 56 w 105"/>
                  <a:gd name="T1" fmla="*/ 26 h 76"/>
                  <a:gd name="T2" fmla="*/ 35 w 105"/>
                  <a:gd name="T3" fmla="*/ 13 h 76"/>
                  <a:gd name="T4" fmla="*/ 15 w 105"/>
                  <a:gd name="T5" fmla="*/ 2 h 76"/>
                  <a:gd name="T6" fmla="*/ 15 w 105"/>
                  <a:gd name="T7" fmla="*/ 26 h 76"/>
                  <a:gd name="T8" fmla="*/ 56 w 105"/>
                  <a:gd name="T9" fmla="*/ 55 h 76"/>
                  <a:gd name="T10" fmla="*/ 86 w 105"/>
                  <a:gd name="T11" fmla="*/ 69 h 76"/>
                  <a:gd name="T12" fmla="*/ 105 w 105"/>
                  <a:gd name="T13" fmla="*/ 69 h 76"/>
                  <a:gd name="T14" fmla="*/ 92 w 105"/>
                  <a:gd name="T15" fmla="*/ 52 h 76"/>
                  <a:gd name="T16" fmla="*/ 56 w 105"/>
                  <a:gd name="T17" fmla="*/ 2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76">
                    <a:moveTo>
                      <a:pt x="56" y="26"/>
                    </a:moveTo>
                    <a:cubicBezTo>
                      <a:pt x="56" y="26"/>
                      <a:pt x="42" y="20"/>
                      <a:pt x="35" y="13"/>
                    </a:cubicBezTo>
                    <a:cubicBezTo>
                      <a:pt x="28" y="6"/>
                      <a:pt x="30" y="3"/>
                      <a:pt x="15" y="2"/>
                    </a:cubicBezTo>
                    <a:cubicBezTo>
                      <a:pt x="0" y="0"/>
                      <a:pt x="4" y="20"/>
                      <a:pt x="15" y="26"/>
                    </a:cubicBezTo>
                    <a:cubicBezTo>
                      <a:pt x="26" y="33"/>
                      <a:pt x="48" y="52"/>
                      <a:pt x="56" y="55"/>
                    </a:cubicBezTo>
                    <a:cubicBezTo>
                      <a:pt x="63" y="58"/>
                      <a:pt x="78" y="62"/>
                      <a:pt x="86" y="69"/>
                    </a:cubicBezTo>
                    <a:cubicBezTo>
                      <a:pt x="94" y="76"/>
                      <a:pt x="105" y="76"/>
                      <a:pt x="105" y="69"/>
                    </a:cubicBezTo>
                    <a:cubicBezTo>
                      <a:pt x="105" y="62"/>
                      <a:pt x="103" y="64"/>
                      <a:pt x="92" y="52"/>
                    </a:cubicBezTo>
                    <a:cubicBezTo>
                      <a:pt x="80" y="41"/>
                      <a:pt x="79" y="26"/>
                      <a:pt x="56" y="2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4" name="Freeform 43"/>
              <p:cNvSpPr>
                <a:spLocks/>
              </p:cNvSpPr>
              <p:nvPr/>
            </p:nvSpPr>
            <p:spPr bwMode="auto">
              <a:xfrm>
                <a:off x="5227" y="2706"/>
                <a:ext cx="24" cy="19"/>
              </a:xfrm>
              <a:custGeom>
                <a:avLst/>
                <a:gdLst>
                  <a:gd name="T0" fmla="*/ 19 w 94"/>
                  <a:gd name="T1" fmla="*/ 5 h 77"/>
                  <a:gd name="T2" fmla="*/ 8 w 94"/>
                  <a:gd name="T3" fmla="*/ 23 h 77"/>
                  <a:gd name="T4" fmla="*/ 34 w 94"/>
                  <a:gd name="T5" fmla="*/ 37 h 77"/>
                  <a:gd name="T6" fmla="*/ 21 w 94"/>
                  <a:gd name="T7" fmla="*/ 55 h 77"/>
                  <a:gd name="T8" fmla="*/ 35 w 94"/>
                  <a:gd name="T9" fmla="*/ 56 h 77"/>
                  <a:gd name="T10" fmla="*/ 48 w 94"/>
                  <a:gd name="T11" fmla="*/ 51 h 77"/>
                  <a:gd name="T12" fmla="*/ 60 w 94"/>
                  <a:gd name="T13" fmla="*/ 60 h 77"/>
                  <a:gd name="T14" fmla="*/ 78 w 94"/>
                  <a:gd name="T15" fmla="*/ 69 h 77"/>
                  <a:gd name="T16" fmla="*/ 81 w 94"/>
                  <a:gd name="T17" fmla="*/ 49 h 77"/>
                  <a:gd name="T18" fmla="*/ 66 w 94"/>
                  <a:gd name="T19" fmla="*/ 37 h 77"/>
                  <a:gd name="T20" fmla="*/ 52 w 94"/>
                  <a:gd name="T21" fmla="*/ 26 h 77"/>
                  <a:gd name="T22" fmla="*/ 41 w 94"/>
                  <a:gd name="T23" fmla="*/ 15 h 77"/>
                  <a:gd name="T24" fmla="*/ 24 w 94"/>
                  <a:gd name="T25" fmla="*/ 15 h 77"/>
                  <a:gd name="T26" fmla="*/ 19 w 94"/>
                  <a:gd name="T27" fmla="*/ 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77">
                    <a:moveTo>
                      <a:pt x="19" y="5"/>
                    </a:moveTo>
                    <a:cubicBezTo>
                      <a:pt x="19" y="5"/>
                      <a:pt x="0" y="19"/>
                      <a:pt x="8" y="23"/>
                    </a:cubicBezTo>
                    <a:cubicBezTo>
                      <a:pt x="16" y="27"/>
                      <a:pt x="35" y="32"/>
                      <a:pt x="34" y="37"/>
                    </a:cubicBezTo>
                    <a:cubicBezTo>
                      <a:pt x="32" y="43"/>
                      <a:pt x="15" y="47"/>
                      <a:pt x="21" y="55"/>
                    </a:cubicBezTo>
                    <a:cubicBezTo>
                      <a:pt x="27" y="62"/>
                      <a:pt x="34" y="67"/>
                      <a:pt x="35" y="56"/>
                    </a:cubicBezTo>
                    <a:cubicBezTo>
                      <a:pt x="36" y="45"/>
                      <a:pt x="43" y="48"/>
                      <a:pt x="48" y="51"/>
                    </a:cubicBezTo>
                    <a:cubicBezTo>
                      <a:pt x="54" y="55"/>
                      <a:pt x="59" y="54"/>
                      <a:pt x="60" y="60"/>
                    </a:cubicBezTo>
                    <a:cubicBezTo>
                      <a:pt x="62" y="66"/>
                      <a:pt x="77" y="77"/>
                      <a:pt x="78" y="69"/>
                    </a:cubicBezTo>
                    <a:cubicBezTo>
                      <a:pt x="80" y="60"/>
                      <a:pt x="94" y="50"/>
                      <a:pt x="81" y="49"/>
                    </a:cubicBezTo>
                    <a:cubicBezTo>
                      <a:pt x="68" y="47"/>
                      <a:pt x="74" y="43"/>
                      <a:pt x="66" y="37"/>
                    </a:cubicBezTo>
                    <a:cubicBezTo>
                      <a:pt x="58" y="31"/>
                      <a:pt x="52" y="34"/>
                      <a:pt x="52" y="26"/>
                    </a:cubicBezTo>
                    <a:cubicBezTo>
                      <a:pt x="51" y="18"/>
                      <a:pt x="47" y="15"/>
                      <a:pt x="41" y="15"/>
                    </a:cubicBezTo>
                    <a:cubicBezTo>
                      <a:pt x="35" y="15"/>
                      <a:pt x="26" y="22"/>
                      <a:pt x="24" y="15"/>
                    </a:cubicBezTo>
                    <a:cubicBezTo>
                      <a:pt x="22" y="9"/>
                      <a:pt x="24" y="0"/>
                      <a:pt x="19"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5" name="Freeform 44"/>
              <p:cNvSpPr>
                <a:spLocks/>
              </p:cNvSpPr>
              <p:nvPr/>
            </p:nvSpPr>
            <p:spPr bwMode="auto">
              <a:xfrm>
                <a:off x="5221" y="2702"/>
                <a:ext cx="7" cy="9"/>
              </a:xfrm>
              <a:custGeom>
                <a:avLst/>
                <a:gdLst>
                  <a:gd name="T0" fmla="*/ 1 w 27"/>
                  <a:gd name="T1" fmla="*/ 9 h 34"/>
                  <a:gd name="T2" fmla="*/ 7 w 27"/>
                  <a:gd name="T3" fmla="*/ 24 h 34"/>
                  <a:gd name="T4" fmla="*/ 17 w 27"/>
                  <a:gd name="T5" fmla="*/ 26 h 34"/>
                  <a:gd name="T6" fmla="*/ 21 w 27"/>
                  <a:gd name="T7" fmla="*/ 11 h 34"/>
                  <a:gd name="T8" fmla="*/ 1 w 27"/>
                  <a:gd name="T9" fmla="*/ 9 h 34"/>
                </a:gdLst>
                <a:ahLst/>
                <a:cxnLst>
                  <a:cxn ang="0">
                    <a:pos x="T0" y="T1"/>
                  </a:cxn>
                  <a:cxn ang="0">
                    <a:pos x="T2" y="T3"/>
                  </a:cxn>
                  <a:cxn ang="0">
                    <a:pos x="T4" y="T5"/>
                  </a:cxn>
                  <a:cxn ang="0">
                    <a:pos x="T6" y="T7"/>
                  </a:cxn>
                  <a:cxn ang="0">
                    <a:pos x="T8" y="T9"/>
                  </a:cxn>
                </a:cxnLst>
                <a:rect l="0" t="0" r="r" b="b"/>
                <a:pathLst>
                  <a:path w="27" h="34">
                    <a:moveTo>
                      <a:pt x="1" y="9"/>
                    </a:moveTo>
                    <a:cubicBezTo>
                      <a:pt x="1" y="9"/>
                      <a:pt x="3" y="22"/>
                      <a:pt x="7" y="24"/>
                    </a:cubicBezTo>
                    <a:cubicBezTo>
                      <a:pt x="11" y="26"/>
                      <a:pt x="14" y="34"/>
                      <a:pt x="17" y="26"/>
                    </a:cubicBezTo>
                    <a:cubicBezTo>
                      <a:pt x="21" y="18"/>
                      <a:pt x="27" y="11"/>
                      <a:pt x="21" y="11"/>
                    </a:cubicBezTo>
                    <a:cubicBezTo>
                      <a:pt x="14" y="11"/>
                      <a:pt x="0" y="0"/>
                      <a:pt x="1"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6" name="Freeform 45"/>
              <p:cNvSpPr>
                <a:spLocks/>
              </p:cNvSpPr>
              <p:nvPr/>
            </p:nvSpPr>
            <p:spPr bwMode="auto">
              <a:xfrm>
                <a:off x="5115" y="2728"/>
                <a:ext cx="22" cy="20"/>
              </a:xfrm>
              <a:custGeom>
                <a:avLst/>
                <a:gdLst>
                  <a:gd name="T0" fmla="*/ 47 w 89"/>
                  <a:gd name="T1" fmla="*/ 12 h 78"/>
                  <a:gd name="T2" fmla="*/ 41 w 89"/>
                  <a:gd name="T3" fmla="*/ 12 h 78"/>
                  <a:gd name="T4" fmla="*/ 33 w 89"/>
                  <a:gd name="T5" fmla="*/ 20 h 78"/>
                  <a:gd name="T6" fmla="*/ 31 w 89"/>
                  <a:gd name="T7" fmla="*/ 4 h 78"/>
                  <a:gd name="T8" fmla="*/ 21 w 89"/>
                  <a:gd name="T9" fmla="*/ 10 h 78"/>
                  <a:gd name="T10" fmla="*/ 5 w 89"/>
                  <a:gd name="T11" fmla="*/ 14 h 78"/>
                  <a:gd name="T12" fmla="*/ 21 w 89"/>
                  <a:gd name="T13" fmla="*/ 25 h 78"/>
                  <a:gd name="T14" fmla="*/ 41 w 89"/>
                  <a:gd name="T15" fmla="*/ 36 h 78"/>
                  <a:gd name="T16" fmla="*/ 59 w 89"/>
                  <a:gd name="T17" fmla="*/ 50 h 78"/>
                  <a:gd name="T18" fmla="*/ 67 w 89"/>
                  <a:gd name="T19" fmla="*/ 65 h 78"/>
                  <a:gd name="T20" fmla="*/ 87 w 89"/>
                  <a:gd name="T21" fmla="*/ 67 h 78"/>
                  <a:gd name="T22" fmla="*/ 79 w 89"/>
                  <a:gd name="T23" fmla="*/ 54 h 78"/>
                  <a:gd name="T24" fmla="*/ 69 w 89"/>
                  <a:gd name="T25" fmla="*/ 46 h 78"/>
                  <a:gd name="T26" fmla="*/ 65 w 89"/>
                  <a:gd name="T27" fmla="*/ 36 h 78"/>
                  <a:gd name="T28" fmla="*/ 66 w 89"/>
                  <a:gd name="T29" fmla="*/ 28 h 78"/>
                  <a:gd name="T30" fmla="*/ 57 w 89"/>
                  <a:gd name="T31" fmla="*/ 19 h 78"/>
                  <a:gd name="T32" fmla="*/ 47 w 89"/>
                  <a:gd name="T33" fmla="*/ 1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9" h="78">
                    <a:moveTo>
                      <a:pt x="47" y="12"/>
                    </a:moveTo>
                    <a:cubicBezTo>
                      <a:pt x="47" y="12"/>
                      <a:pt x="43" y="6"/>
                      <a:pt x="41" y="12"/>
                    </a:cubicBezTo>
                    <a:cubicBezTo>
                      <a:pt x="39" y="18"/>
                      <a:pt x="36" y="25"/>
                      <a:pt x="33" y="20"/>
                    </a:cubicBezTo>
                    <a:cubicBezTo>
                      <a:pt x="29" y="14"/>
                      <a:pt x="37" y="8"/>
                      <a:pt x="31" y="4"/>
                    </a:cubicBezTo>
                    <a:cubicBezTo>
                      <a:pt x="24" y="0"/>
                      <a:pt x="21" y="5"/>
                      <a:pt x="21" y="10"/>
                    </a:cubicBezTo>
                    <a:cubicBezTo>
                      <a:pt x="21" y="14"/>
                      <a:pt x="0" y="10"/>
                      <a:pt x="5" y="14"/>
                    </a:cubicBezTo>
                    <a:cubicBezTo>
                      <a:pt x="11" y="19"/>
                      <a:pt x="19" y="20"/>
                      <a:pt x="21" y="25"/>
                    </a:cubicBezTo>
                    <a:cubicBezTo>
                      <a:pt x="24" y="30"/>
                      <a:pt x="39" y="29"/>
                      <a:pt x="41" y="36"/>
                    </a:cubicBezTo>
                    <a:cubicBezTo>
                      <a:pt x="43" y="44"/>
                      <a:pt x="57" y="40"/>
                      <a:pt x="59" y="50"/>
                    </a:cubicBezTo>
                    <a:cubicBezTo>
                      <a:pt x="61" y="59"/>
                      <a:pt x="63" y="64"/>
                      <a:pt x="67" y="65"/>
                    </a:cubicBezTo>
                    <a:cubicBezTo>
                      <a:pt x="71" y="66"/>
                      <a:pt x="85" y="78"/>
                      <a:pt x="87" y="67"/>
                    </a:cubicBezTo>
                    <a:cubicBezTo>
                      <a:pt x="89" y="56"/>
                      <a:pt x="89" y="54"/>
                      <a:pt x="79" y="54"/>
                    </a:cubicBezTo>
                    <a:cubicBezTo>
                      <a:pt x="69" y="54"/>
                      <a:pt x="77" y="48"/>
                      <a:pt x="69" y="46"/>
                    </a:cubicBezTo>
                    <a:cubicBezTo>
                      <a:pt x="61" y="45"/>
                      <a:pt x="61" y="37"/>
                      <a:pt x="65" y="36"/>
                    </a:cubicBezTo>
                    <a:cubicBezTo>
                      <a:pt x="70" y="36"/>
                      <a:pt x="69" y="32"/>
                      <a:pt x="66" y="28"/>
                    </a:cubicBezTo>
                    <a:cubicBezTo>
                      <a:pt x="63" y="23"/>
                      <a:pt x="61" y="18"/>
                      <a:pt x="57" y="19"/>
                    </a:cubicBezTo>
                    <a:cubicBezTo>
                      <a:pt x="53" y="20"/>
                      <a:pt x="48" y="21"/>
                      <a:pt x="47"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7" name="Freeform 46"/>
              <p:cNvSpPr>
                <a:spLocks/>
              </p:cNvSpPr>
              <p:nvPr/>
            </p:nvSpPr>
            <p:spPr bwMode="auto">
              <a:xfrm>
                <a:off x="5132" y="2717"/>
                <a:ext cx="3" cy="7"/>
              </a:xfrm>
              <a:custGeom>
                <a:avLst/>
                <a:gdLst>
                  <a:gd name="T0" fmla="*/ 4 w 12"/>
                  <a:gd name="T1" fmla="*/ 7 h 26"/>
                  <a:gd name="T2" fmla="*/ 3 w 12"/>
                  <a:gd name="T3" fmla="*/ 22 h 26"/>
                  <a:gd name="T4" fmla="*/ 12 w 12"/>
                  <a:gd name="T5" fmla="*/ 15 h 26"/>
                  <a:gd name="T6" fmla="*/ 4 w 12"/>
                  <a:gd name="T7" fmla="*/ 7 h 26"/>
                </a:gdLst>
                <a:ahLst/>
                <a:cxnLst>
                  <a:cxn ang="0">
                    <a:pos x="T0" y="T1"/>
                  </a:cxn>
                  <a:cxn ang="0">
                    <a:pos x="T2" y="T3"/>
                  </a:cxn>
                  <a:cxn ang="0">
                    <a:pos x="T4" y="T5"/>
                  </a:cxn>
                  <a:cxn ang="0">
                    <a:pos x="T6" y="T7"/>
                  </a:cxn>
                </a:cxnLst>
                <a:rect l="0" t="0" r="r" b="b"/>
                <a:pathLst>
                  <a:path w="12" h="26">
                    <a:moveTo>
                      <a:pt x="4" y="7"/>
                    </a:moveTo>
                    <a:cubicBezTo>
                      <a:pt x="4" y="7"/>
                      <a:pt x="0" y="18"/>
                      <a:pt x="3" y="22"/>
                    </a:cubicBezTo>
                    <a:cubicBezTo>
                      <a:pt x="6" y="26"/>
                      <a:pt x="12" y="22"/>
                      <a:pt x="12" y="15"/>
                    </a:cubicBezTo>
                    <a:cubicBezTo>
                      <a:pt x="12" y="8"/>
                      <a:pt x="5" y="0"/>
                      <a:pt x="4"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8" name="Freeform 47"/>
              <p:cNvSpPr>
                <a:spLocks/>
              </p:cNvSpPr>
              <p:nvPr/>
            </p:nvSpPr>
            <p:spPr bwMode="auto">
              <a:xfrm>
                <a:off x="5156" y="2724"/>
                <a:ext cx="10" cy="7"/>
              </a:xfrm>
              <a:custGeom>
                <a:avLst/>
                <a:gdLst>
                  <a:gd name="T0" fmla="*/ 19 w 39"/>
                  <a:gd name="T1" fmla="*/ 7 h 31"/>
                  <a:gd name="T2" fmla="*/ 11 w 39"/>
                  <a:gd name="T3" fmla="*/ 14 h 31"/>
                  <a:gd name="T4" fmla="*/ 13 w 39"/>
                  <a:gd name="T5" fmla="*/ 24 h 31"/>
                  <a:gd name="T6" fmla="*/ 27 w 39"/>
                  <a:gd name="T7" fmla="*/ 28 h 31"/>
                  <a:gd name="T8" fmla="*/ 34 w 39"/>
                  <a:gd name="T9" fmla="*/ 16 h 31"/>
                  <a:gd name="T10" fmla="*/ 19 w 39"/>
                  <a:gd name="T11" fmla="*/ 7 h 31"/>
                </a:gdLst>
                <a:ahLst/>
                <a:cxnLst>
                  <a:cxn ang="0">
                    <a:pos x="T0" y="T1"/>
                  </a:cxn>
                  <a:cxn ang="0">
                    <a:pos x="T2" y="T3"/>
                  </a:cxn>
                  <a:cxn ang="0">
                    <a:pos x="T4" y="T5"/>
                  </a:cxn>
                  <a:cxn ang="0">
                    <a:pos x="T6" y="T7"/>
                  </a:cxn>
                  <a:cxn ang="0">
                    <a:pos x="T8" y="T9"/>
                  </a:cxn>
                  <a:cxn ang="0">
                    <a:pos x="T10" y="T11"/>
                  </a:cxn>
                </a:cxnLst>
                <a:rect l="0" t="0" r="r" b="b"/>
                <a:pathLst>
                  <a:path w="39" h="31">
                    <a:moveTo>
                      <a:pt x="19" y="7"/>
                    </a:moveTo>
                    <a:cubicBezTo>
                      <a:pt x="19" y="7"/>
                      <a:pt x="21" y="14"/>
                      <a:pt x="11" y="14"/>
                    </a:cubicBezTo>
                    <a:cubicBezTo>
                      <a:pt x="0" y="14"/>
                      <a:pt x="10" y="24"/>
                      <a:pt x="13" y="24"/>
                    </a:cubicBezTo>
                    <a:cubicBezTo>
                      <a:pt x="17" y="25"/>
                      <a:pt x="18" y="31"/>
                      <a:pt x="27" y="28"/>
                    </a:cubicBezTo>
                    <a:cubicBezTo>
                      <a:pt x="37" y="24"/>
                      <a:pt x="39" y="21"/>
                      <a:pt x="34" y="16"/>
                    </a:cubicBezTo>
                    <a:cubicBezTo>
                      <a:pt x="29" y="12"/>
                      <a:pt x="19" y="0"/>
                      <a:pt x="19"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9" name="Freeform 48"/>
              <p:cNvSpPr>
                <a:spLocks/>
              </p:cNvSpPr>
              <p:nvPr/>
            </p:nvSpPr>
            <p:spPr bwMode="auto">
              <a:xfrm>
                <a:off x="5153" y="2752"/>
                <a:ext cx="10" cy="3"/>
              </a:xfrm>
              <a:custGeom>
                <a:avLst/>
                <a:gdLst>
                  <a:gd name="T0" fmla="*/ 25 w 37"/>
                  <a:gd name="T1" fmla="*/ 1 h 14"/>
                  <a:gd name="T2" fmla="*/ 12 w 37"/>
                  <a:gd name="T3" fmla="*/ 9 h 14"/>
                  <a:gd name="T4" fmla="*/ 25 w 37"/>
                  <a:gd name="T5" fmla="*/ 1 h 14"/>
                </a:gdLst>
                <a:ahLst/>
                <a:cxnLst>
                  <a:cxn ang="0">
                    <a:pos x="T0" y="T1"/>
                  </a:cxn>
                  <a:cxn ang="0">
                    <a:pos x="T2" y="T3"/>
                  </a:cxn>
                  <a:cxn ang="0">
                    <a:pos x="T4" y="T5"/>
                  </a:cxn>
                </a:cxnLst>
                <a:rect l="0" t="0" r="r" b="b"/>
                <a:pathLst>
                  <a:path w="37" h="14">
                    <a:moveTo>
                      <a:pt x="25" y="1"/>
                    </a:moveTo>
                    <a:cubicBezTo>
                      <a:pt x="25" y="1"/>
                      <a:pt x="0" y="4"/>
                      <a:pt x="12" y="9"/>
                    </a:cubicBezTo>
                    <a:cubicBezTo>
                      <a:pt x="24" y="14"/>
                      <a:pt x="37" y="0"/>
                      <a:pt x="25"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0" name="Freeform 49"/>
              <p:cNvSpPr>
                <a:spLocks/>
              </p:cNvSpPr>
              <p:nvPr/>
            </p:nvSpPr>
            <p:spPr bwMode="auto">
              <a:xfrm>
                <a:off x="5167" y="2764"/>
                <a:ext cx="11" cy="7"/>
              </a:xfrm>
              <a:custGeom>
                <a:avLst/>
                <a:gdLst>
                  <a:gd name="T0" fmla="*/ 20 w 45"/>
                  <a:gd name="T1" fmla="*/ 3 h 29"/>
                  <a:gd name="T2" fmla="*/ 4 w 45"/>
                  <a:gd name="T3" fmla="*/ 8 h 29"/>
                  <a:gd name="T4" fmla="*/ 20 w 45"/>
                  <a:gd name="T5" fmla="*/ 23 h 29"/>
                  <a:gd name="T6" fmla="*/ 42 w 45"/>
                  <a:gd name="T7" fmla="*/ 18 h 29"/>
                  <a:gd name="T8" fmla="*/ 28 w 45"/>
                  <a:gd name="T9" fmla="*/ 8 h 29"/>
                  <a:gd name="T10" fmla="*/ 20 w 45"/>
                  <a:gd name="T11" fmla="*/ 3 h 29"/>
                </a:gdLst>
                <a:ahLst/>
                <a:cxnLst>
                  <a:cxn ang="0">
                    <a:pos x="T0" y="T1"/>
                  </a:cxn>
                  <a:cxn ang="0">
                    <a:pos x="T2" y="T3"/>
                  </a:cxn>
                  <a:cxn ang="0">
                    <a:pos x="T4" y="T5"/>
                  </a:cxn>
                  <a:cxn ang="0">
                    <a:pos x="T6" y="T7"/>
                  </a:cxn>
                  <a:cxn ang="0">
                    <a:pos x="T8" y="T9"/>
                  </a:cxn>
                  <a:cxn ang="0">
                    <a:pos x="T10" y="T11"/>
                  </a:cxn>
                </a:cxnLst>
                <a:rect l="0" t="0" r="r" b="b"/>
                <a:pathLst>
                  <a:path w="45" h="29">
                    <a:moveTo>
                      <a:pt x="20" y="3"/>
                    </a:moveTo>
                    <a:cubicBezTo>
                      <a:pt x="20" y="3"/>
                      <a:pt x="0" y="2"/>
                      <a:pt x="4" y="8"/>
                    </a:cubicBezTo>
                    <a:cubicBezTo>
                      <a:pt x="9" y="14"/>
                      <a:pt x="13" y="18"/>
                      <a:pt x="20" y="23"/>
                    </a:cubicBezTo>
                    <a:cubicBezTo>
                      <a:pt x="28" y="29"/>
                      <a:pt x="38" y="25"/>
                      <a:pt x="42" y="18"/>
                    </a:cubicBezTo>
                    <a:cubicBezTo>
                      <a:pt x="45" y="11"/>
                      <a:pt x="30" y="16"/>
                      <a:pt x="28" y="8"/>
                    </a:cubicBezTo>
                    <a:cubicBezTo>
                      <a:pt x="27" y="0"/>
                      <a:pt x="28" y="3"/>
                      <a:pt x="20"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1" name="Freeform 50"/>
              <p:cNvSpPr>
                <a:spLocks/>
              </p:cNvSpPr>
              <p:nvPr/>
            </p:nvSpPr>
            <p:spPr bwMode="auto">
              <a:xfrm>
                <a:off x="5271" y="2729"/>
                <a:ext cx="23" cy="13"/>
              </a:xfrm>
              <a:custGeom>
                <a:avLst/>
                <a:gdLst>
                  <a:gd name="T0" fmla="*/ 34 w 91"/>
                  <a:gd name="T1" fmla="*/ 11 h 51"/>
                  <a:gd name="T2" fmla="*/ 19 w 91"/>
                  <a:gd name="T3" fmla="*/ 6 h 51"/>
                  <a:gd name="T4" fmla="*/ 1 w 91"/>
                  <a:gd name="T5" fmla="*/ 8 h 51"/>
                  <a:gd name="T6" fmla="*/ 7 w 91"/>
                  <a:gd name="T7" fmla="*/ 32 h 51"/>
                  <a:gd name="T8" fmla="*/ 21 w 91"/>
                  <a:gd name="T9" fmla="*/ 45 h 51"/>
                  <a:gd name="T10" fmla="*/ 44 w 91"/>
                  <a:gd name="T11" fmla="*/ 46 h 51"/>
                  <a:gd name="T12" fmla="*/ 66 w 91"/>
                  <a:gd name="T13" fmla="*/ 50 h 51"/>
                  <a:gd name="T14" fmla="*/ 82 w 91"/>
                  <a:gd name="T15" fmla="*/ 38 h 51"/>
                  <a:gd name="T16" fmla="*/ 69 w 91"/>
                  <a:gd name="T17" fmla="*/ 29 h 51"/>
                  <a:gd name="T18" fmla="*/ 59 w 91"/>
                  <a:gd name="T19" fmla="*/ 18 h 51"/>
                  <a:gd name="T20" fmla="*/ 34 w 91"/>
                  <a:gd name="T21"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51">
                    <a:moveTo>
                      <a:pt x="34" y="11"/>
                    </a:moveTo>
                    <a:cubicBezTo>
                      <a:pt x="34" y="11"/>
                      <a:pt x="22" y="12"/>
                      <a:pt x="19" y="6"/>
                    </a:cubicBezTo>
                    <a:cubicBezTo>
                      <a:pt x="17" y="0"/>
                      <a:pt x="3" y="0"/>
                      <a:pt x="1" y="8"/>
                    </a:cubicBezTo>
                    <a:cubicBezTo>
                      <a:pt x="0" y="16"/>
                      <a:pt x="1" y="30"/>
                      <a:pt x="7" y="32"/>
                    </a:cubicBezTo>
                    <a:cubicBezTo>
                      <a:pt x="12" y="35"/>
                      <a:pt x="15" y="45"/>
                      <a:pt x="21" y="45"/>
                    </a:cubicBezTo>
                    <a:cubicBezTo>
                      <a:pt x="27" y="45"/>
                      <a:pt x="38" y="40"/>
                      <a:pt x="44" y="46"/>
                    </a:cubicBezTo>
                    <a:cubicBezTo>
                      <a:pt x="50" y="51"/>
                      <a:pt x="57" y="50"/>
                      <a:pt x="66" y="50"/>
                    </a:cubicBezTo>
                    <a:cubicBezTo>
                      <a:pt x="75" y="50"/>
                      <a:pt x="91" y="43"/>
                      <a:pt x="82" y="38"/>
                    </a:cubicBezTo>
                    <a:cubicBezTo>
                      <a:pt x="73" y="32"/>
                      <a:pt x="69" y="35"/>
                      <a:pt x="69" y="29"/>
                    </a:cubicBezTo>
                    <a:cubicBezTo>
                      <a:pt x="69" y="23"/>
                      <a:pt x="66" y="21"/>
                      <a:pt x="59" y="18"/>
                    </a:cubicBezTo>
                    <a:cubicBezTo>
                      <a:pt x="53" y="14"/>
                      <a:pt x="51" y="9"/>
                      <a:pt x="34"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2" name="Freeform 51"/>
              <p:cNvSpPr>
                <a:spLocks/>
              </p:cNvSpPr>
              <p:nvPr/>
            </p:nvSpPr>
            <p:spPr bwMode="auto">
              <a:xfrm>
                <a:off x="5285" y="2713"/>
                <a:ext cx="21" cy="27"/>
              </a:xfrm>
              <a:custGeom>
                <a:avLst/>
                <a:gdLst>
                  <a:gd name="T0" fmla="*/ 8 w 82"/>
                  <a:gd name="T1" fmla="*/ 5 h 109"/>
                  <a:gd name="T2" fmla="*/ 3 w 82"/>
                  <a:gd name="T3" fmla="*/ 13 h 109"/>
                  <a:gd name="T4" fmla="*/ 9 w 82"/>
                  <a:gd name="T5" fmla="*/ 31 h 109"/>
                  <a:gd name="T6" fmla="*/ 16 w 82"/>
                  <a:gd name="T7" fmla="*/ 53 h 109"/>
                  <a:gd name="T8" fmla="*/ 31 w 82"/>
                  <a:gd name="T9" fmla="*/ 75 h 109"/>
                  <a:gd name="T10" fmla="*/ 55 w 82"/>
                  <a:gd name="T11" fmla="*/ 99 h 109"/>
                  <a:gd name="T12" fmla="*/ 73 w 82"/>
                  <a:gd name="T13" fmla="*/ 105 h 109"/>
                  <a:gd name="T14" fmla="*/ 73 w 82"/>
                  <a:gd name="T15" fmla="*/ 90 h 109"/>
                  <a:gd name="T16" fmla="*/ 51 w 82"/>
                  <a:gd name="T17" fmla="*/ 62 h 109"/>
                  <a:gd name="T18" fmla="*/ 47 w 82"/>
                  <a:gd name="T19" fmla="*/ 47 h 109"/>
                  <a:gd name="T20" fmla="*/ 35 w 82"/>
                  <a:gd name="T21" fmla="*/ 30 h 109"/>
                  <a:gd name="T22" fmla="*/ 31 w 82"/>
                  <a:gd name="T23" fmla="*/ 15 h 109"/>
                  <a:gd name="T24" fmla="*/ 8 w 82"/>
                  <a:gd name="T25" fmla="*/ 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 h="109">
                    <a:moveTo>
                      <a:pt x="8" y="5"/>
                    </a:moveTo>
                    <a:cubicBezTo>
                      <a:pt x="8" y="5"/>
                      <a:pt x="0" y="11"/>
                      <a:pt x="3" y="13"/>
                    </a:cubicBezTo>
                    <a:cubicBezTo>
                      <a:pt x="5" y="15"/>
                      <a:pt x="11" y="18"/>
                      <a:pt x="9" y="31"/>
                    </a:cubicBezTo>
                    <a:cubicBezTo>
                      <a:pt x="7" y="45"/>
                      <a:pt x="16" y="43"/>
                      <a:pt x="16" y="53"/>
                    </a:cubicBezTo>
                    <a:cubicBezTo>
                      <a:pt x="16" y="63"/>
                      <a:pt x="21" y="70"/>
                      <a:pt x="31" y="75"/>
                    </a:cubicBezTo>
                    <a:cubicBezTo>
                      <a:pt x="41" y="81"/>
                      <a:pt x="50" y="90"/>
                      <a:pt x="55" y="99"/>
                    </a:cubicBezTo>
                    <a:cubicBezTo>
                      <a:pt x="61" y="107"/>
                      <a:pt x="67" y="109"/>
                      <a:pt x="73" y="105"/>
                    </a:cubicBezTo>
                    <a:cubicBezTo>
                      <a:pt x="78" y="100"/>
                      <a:pt x="82" y="97"/>
                      <a:pt x="73" y="90"/>
                    </a:cubicBezTo>
                    <a:cubicBezTo>
                      <a:pt x="63" y="83"/>
                      <a:pt x="52" y="71"/>
                      <a:pt x="51" y="62"/>
                    </a:cubicBezTo>
                    <a:cubicBezTo>
                      <a:pt x="51" y="53"/>
                      <a:pt x="55" y="53"/>
                      <a:pt x="47" y="47"/>
                    </a:cubicBezTo>
                    <a:cubicBezTo>
                      <a:pt x="39" y="40"/>
                      <a:pt x="35" y="39"/>
                      <a:pt x="35" y="30"/>
                    </a:cubicBezTo>
                    <a:cubicBezTo>
                      <a:pt x="35" y="21"/>
                      <a:pt x="37" y="17"/>
                      <a:pt x="31" y="15"/>
                    </a:cubicBezTo>
                    <a:cubicBezTo>
                      <a:pt x="25" y="12"/>
                      <a:pt x="27" y="0"/>
                      <a:pt x="8"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3" name="Freeform 52"/>
              <p:cNvSpPr>
                <a:spLocks/>
              </p:cNvSpPr>
              <p:nvPr/>
            </p:nvSpPr>
            <p:spPr bwMode="auto">
              <a:xfrm>
                <a:off x="5276" y="2766"/>
                <a:ext cx="12" cy="8"/>
              </a:xfrm>
              <a:custGeom>
                <a:avLst/>
                <a:gdLst>
                  <a:gd name="T0" fmla="*/ 25 w 48"/>
                  <a:gd name="T1" fmla="*/ 9 h 32"/>
                  <a:gd name="T2" fmla="*/ 8 w 48"/>
                  <a:gd name="T3" fmla="*/ 0 h 32"/>
                  <a:gd name="T4" fmla="*/ 11 w 48"/>
                  <a:gd name="T5" fmla="*/ 12 h 32"/>
                  <a:gd name="T6" fmla="*/ 32 w 48"/>
                  <a:gd name="T7" fmla="*/ 28 h 32"/>
                  <a:gd name="T8" fmla="*/ 48 w 48"/>
                  <a:gd name="T9" fmla="*/ 26 h 32"/>
                  <a:gd name="T10" fmla="*/ 25 w 48"/>
                  <a:gd name="T11" fmla="*/ 9 h 32"/>
                </a:gdLst>
                <a:ahLst/>
                <a:cxnLst>
                  <a:cxn ang="0">
                    <a:pos x="T0" y="T1"/>
                  </a:cxn>
                  <a:cxn ang="0">
                    <a:pos x="T2" y="T3"/>
                  </a:cxn>
                  <a:cxn ang="0">
                    <a:pos x="T4" y="T5"/>
                  </a:cxn>
                  <a:cxn ang="0">
                    <a:pos x="T6" y="T7"/>
                  </a:cxn>
                  <a:cxn ang="0">
                    <a:pos x="T8" y="T9"/>
                  </a:cxn>
                  <a:cxn ang="0">
                    <a:pos x="T10" y="T11"/>
                  </a:cxn>
                </a:cxnLst>
                <a:rect l="0" t="0" r="r" b="b"/>
                <a:pathLst>
                  <a:path w="48" h="32">
                    <a:moveTo>
                      <a:pt x="25" y="9"/>
                    </a:moveTo>
                    <a:cubicBezTo>
                      <a:pt x="25" y="9"/>
                      <a:pt x="17" y="0"/>
                      <a:pt x="8" y="0"/>
                    </a:cubicBezTo>
                    <a:cubicBezTo>
                      <a:pt x="0" y="0"/>
                      <a:pt x="1" y="8"/>
                      <a:pt x="11" y="12"/>
                    </a:cubicBezTo>
                    <a:cubicBezTo>
                      <a:pt x="21" y="16"/>
                      <a:pt x="22" y="27"/>
                      <a:pt x="32" y="28"/>
                    </a:cubicBezTo>
                    <a:cubicBezTo>
                      <a:pt x="41" y="30"/>
                      <a:pt x="48" y="32"/>
                      <a:pt x="48" y="26"/>
                    </a:cubicBezTo>
                    <a:cubicBezTo>
                      <a:pt x="48" y="21"/>
                      <a:pt x="38" y="12"/>
                      <a:pt x="25"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4" name="Freeform 53"/>
              <p:cNvSpPr>
                <a:spLocks/>
              </p:cNvSpPr>
              <p:nvPr/>
            </p:nvSpPr>
            <p:spPr bwMode="auto">
              <a:xfrm>
                <a:off x="5299" y="2742"/>
                <a:ext cx="16" cy="15"/>
              </a:xfrm>
              <a:custGeom>
                <a:avLst/>
                <a:gdLst>
                  <a:gd name="T0" fmla="*/ 4 w 65"/>
                  <a:gd name="T1" fmla="*/ 8 h 58"/>
                  <a:gd name="T2" fmla="*/ 8 w 65"/>
                  <a:gd name="T3" fmla="*/ 32 h 58"/>
                  <a:gd name="T4" fmla="*/ 26 w 65"/>
                  <a:gd name="T5" fmla="*/ 50 h 58"/>
                  <a:gd name="T6" fmla="*/ 47 w 65"/>
                  <a:gd name="T7" fmla="*/ 55 h 58"/>
                  <a:gd name="T8" fmla="*/ 64 w 65"/>
                  <a:gd name="T9" fmla="*/ 51 h 58"/>
                  <a:gd name="T10" fmla="*/ 48 w 65"/>
                  <a:gd name="T11" fmla="*/ 32 h 58"/>
                  <a:gd name="T12" fmla="*/ 29 w 65"/>
                  <a:gd name="T13" fmla="*/ 22 h 58"/>
                  <a:gd name="T14" fmla="*/ 15 w 65"/>
                  <a:gd name="T15" fmla="*/ 12 h 58"/>
                  <a:gd name="T16" fmla="*/ 4 w 65"/>
                  <a:gd name="T17" fmla="*/ 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8">
                    <a:moveTo>
                      <a:pt x="4" y="8"/>
                    </a:moveTo>
                    <a:cubicBezTo>
                      <a:pt x="4" y="8"/>
                      <a:pt x="0" y="28"/>
                      <a:pt x="8" y="32"/>
                    </a:cubicBezTo>
                    <a:cubicBezTo>
                      <a:pt x="16" y="36"/>
                      <a:pt x="18" y="44"/>
                      <a:pt x="26" y="50"/>
                    </a:cubicBezTo>
                    <a:cubicBezTo>
                      <a:pt x="34" y="55"/>
                      <a:pt x="42" y="55"/>
                      <a:pt x="47" y="55"/>
                    </a:cubicBezTo>
                    <a:cubicBezTo>
                      <a:pt x="53" y="55"/>
                      <a:pt x="63" y="58"/>
                      <a:pt x="64" y="51"/>
                    </a:cubicBezTo>
                    <a:cubicBezTo>
                      <a:pt x="65" y="44"/>
                      <a:pt x="53" y="34"/>
                      <a:pt x="48" y="32"/>
                    </a:cubicBezTo>
                    <a:cubicBezTo>
                      <a:pt x="43" y="30"/>
                      <a:pt x="37" y="25"/>
                      <a:pt x="29" y="22"/>
                    </a:cubicBezTo>
                    <a:cubicBezTo>
                      <a:pt x="21" y="20"/>
                      <a:pt x="16" y="20"/>
                      <a:pt x="15" y="12"/>
                    </a:cubicBezTo>
                    <a:cubicBezTo>
                      <a:pt x="13" y="4"/>
                      <a:pt x="5" y="0"/>
                      <a:pt x="4"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5" name="Freeform 54"/>
              <p:cNvSpPr>
                <a:spLocks/>
              </p:cNvSpPr>
              <p:nvPr/>
            </p:nvSpPr>
            <p:spPr bwMode="auto">
              <a:xfrm>
                <a:off x="4967" y="2623"/>
                <a:ext cx="165" cy="133"/>
              </a:xfrm>
              <a:custGeom>
                <a:avLst/>
                <a:gdLst>
                  <a:gd name="T0" fmla="*/ 649 w 652"/>
                  <a:gd name="T1" fmla="*/ 487 h 526"/>
                  <a:gd name="T2" fmla="*/ 631 w 652"/>
                  <a:gd name="T3" fmla="*/ 482 h 526"/>
                  <a:gd name="T4" fmla="*/ 612 w 652"/>
                  <a:gd name="T5" fmla="*/ 477 h 526"/>
                  <a:gd name="T6" fmla="*/ 590 w 652"/>
                  <a:gd name="T7" fmla="*/ 470 h 526"/>
                  <a:gd name="T8" fmla="*/ 589 w 652"/>
                  <a:gd name="T9" fmla="*/ 443 h 526"/>
                  <a:gd name="T10" fmla="*/ 546 w 652"/>
                  <a:gd name="T11" fmla="*/ 440 h 526"/>
                  <a:gd name="T12" fmla="*/ 544 w 652"/>
                  <a:gd name="T13" fmla="*/ 420 h 526"/>
                  <a:gd name="T14" fmla="*/ 541 w 652"/>
                  <a:gd name="T15" fmla="*/ 407 h 526"/>
                  <a:gd name="T16" fmla="*/ 526 w 652"/>
                  <a:gd name="T17" fmla="*/ 405 h 526"/>
                  <a:gd name="T18" fmla="*/ 506 w 652"/>
                  <a:gd name="T19" fmla="*/ 411 h 526"/>
                  <a:gd name="T20" fmla="*/ 488 w 652"/>
                  <a:gd name="T21" fmla="*/ 384 h 526"/>
                  <a:gd name="T22" fmla="*/ 472 w 652"/>
                  <a:gd name="T23" fmla="*/ 344 h 526"/>
                  <a:gd name="T24" fmla="*/ 436 w 652"/>
                  <a:gd name="T25" fmla="*/ 323 h 526"/>
                  <a:gd name="T26" fmla="*/ 407 w 652"/>
                  <a:gd name="T27" fmla="*/ 275 h 526"/>
                  <a:gd name="T28" fmla="*/ 442 w 652"/>
                  <a:gd name="T29" fmla="*/ 260 h 526"/>
                  <a:gd name="T30" fmla="*/ 454 w 652"/>
                  <a:gd name="T31" fmla="*/ 240 h 526"/>
                  <a:gd name="T32" fmla="*/ 423 w 652"/>
                  <a:gd name="T33" fmla="*/ 216 h 526"/>
                  <a:gd name="T34" fmla="*/ 393 w 652"/>
                  <a:gd name="T35" fmla="*/ 203 h 526"/>
                  <a:gd name="T36" fmla="*/ 365 w 652"/>
                  <a:gd name="T37" fmla="*/ 189 h 526"/>
                  <a:gd name="T38" fmla="*/ 336 w 652"/>
                  <a:gd name="T39" fmla="*/ 169 h 526"/>
                  <a:gd name="T40" fmla="*/ 310 w 652"/>
                  <a:gd name="T41" fmla="*/ 126 h 526"/>
                  <a:gd name="T42" fmla="*/ 231 w 652"/>
                  <a:gd name="T43" fmla="*/ 75 h 526"/>
                  <a:gd name="T44" fmla="*/ 199 w 652"/>
                  <a:gd name="T45" fmla="*/ 61 h 526"/>
                  <a:gd name="T46" fmla="*/ 160 w 652"/>
                  <a:gd name="T47" fmla="*/ 46 h 526"/>
                  <a:gd name="T48" fmla="*/ 109 w 652"/>
                  <a:gd name="T49" fmla="*/ 35 h 526"/>
                  <a:gd name="T50" fmla="*/ 35 w 652"/>
                  <a:gd name="T51" fmla="*/ 1 h 526"/>
                  <a:gd name="T52" fmla="*/ 15 w 652"/>
                  <a:gd name="T53" fmla="*/ 3 h 526"/>
                  <a:gd name="T54" fmla="*/ 17 w 652"/>
                  <a:gd name="T55" fmla="*/ 218 h 526"/>
                  <a:gd name="T56" fmla="*/ 12 w 652"/>
                  <a:gd name="T57" fmla="*/ 249 h 526"/>
                  <a:gd name="T58" fmla="*/ 15 w 652"/>
                  <a:gd name="T59" fmla="*/ 272 h 526"/>
                  <a:gd name="T60" fmla="*/ 17 w 652"/>
                  <a:gd name="T61" fmla="*/ 317 h 526"/>
                  <a:gd name="T62" fmla="*/ 18 w 652"/>
                  <a:gd name="T63" fmla="*/ 421 h 526"/>
                  <a:gd name="T64" fmla="*/ 35 w 652"/>
                  <a:gd name="T65" fmla="*/ 423 h 526"/>
                  <a:gd name="T66" fmla="*/ 86 w 652"/>
                  <a:gd name="T67" fmla="*/ 422 h 526"/>
                  <a:gd name="T68" fmla="*/ 128 w 652"/>
                  <a:gd name="T69" fmla="*/ 430 h 526"/>
                  <a:gd name="T70" fmla="*/ 151 w 652"/>
                  <a:gd name="T71" fmla="*/ 416 h 526"/>
                  <a:gd name="T72" fmla="*/ 171 w 652"/>
                  <a:gd name="T73" fmla="*/ 401 h 526"/>
                  <a:gd name="T74" fmla="*/ 181 w 652"/>
                  <a:gd name="T75" fmla="*/ 388 h 526"/>
                  <a:gd name="T76" fmla="*/ 183 w 652"/>
                  <a:gd name="T77" fmla="*/ 379 h 526"/>
                  <a:gd name="T78" fmla="*/ 183 w 652"/>
                  <a:gd name="T79" fmla="*/ 355 h 526"/>
                  <a:gd name="T80" fmla="*/ 204 w 652"/>
                  <a:gd name="T81" fmla="*/ 344 h 526"/>
                  <a:gd name="T82" fmla="*/ 218 w 652"/>
                  <a:gd name="T83" fmla="*/ 327 h 526"/>
                  <a:gd name="T84" fmla="*/ 250 w 652"/>
                  <a:gd name="T85" fmla="*/ 315 h 526"/>
                  <a:gd name="T86" fmla="*/ 275 w 652"/>
                  <a:gd name="T87" fmla="*/ 336 h 526"/>
                  <a:gd name="T88" fmla="*/ 312 w 652"/>
                  <a:gd name="T89" fmla="*/ 348 h 526"/>
                  <a:gd name="T90" fmla="*/ 353 w 652"/>
                  <a:gd name="T91" fmla="*/ 369 h 526"/>
                  <a:gd name="T92" fmla="*/ 380 w 652"/>
                  <a:gd name="T93" fmla="*/ 410 h 526"/>
                  <a:gd name="T94" fmla="*/ 398 w 652"/>
                  <a:gd name="T95" fmla="*/ 431 h 526"/>
                  <a:gd name="T96" fmla="*/ 409 w 652"/>
                  <a:gd name="T97" fmla="*/ 443 h 526"/>
                  <a:gd name="T98" fmla="*/ 435 w 652"/>
                  <a:gd name="T99" fmla="*/ 462 h 526"/>
                  <a:gd name="T100" fmla="*/ 458 w 652"/>
                  <a:gd name="T101" fmla="*/ 486 h 526"/>
                  <a:gd name="T102" fmla="*/ 518 w 652"/>
                  <a:gd name="T103" fmla="*/ 486 h 526"/>
                  <a:gd name="T104" fmla="*/ 554 w 652"/>
                  <a:gd name="T105" fmla="*/ 493 h 526"/>
                  <a:gd name="T106" fmla="*/ 584 w 652"/>
                  <a:gd name="T107" fmla="*/ 495 h 526"/>
                  <a:gd name="T108" fmla="*/ 601 w 652"/>
                  <a:gd name="T109" fmla="*/ 515 h 526"/>
                  <a:gd name="T110" fmla="*/ 627 w 652"/>
                  <a:gd name="T111" fmla="*/ 512 h 526"/>
                  <a:gd name="T112" fmla="*/ 632 w 652"/>
                  <a:gd name="T113" fmla="*/ 492 h 526"/>
                  <a:gd name="T114" fmla="*/ 649 w 652"/>
                  <a:gd name="T115" fmla="*/ 487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52" h="526">
                    <a:moveTo>
                      <a:pt x="649" y="487"/>
                    </a:moveTo>
                    <a:cubicBezTo>
                      <a:pt x="646" y="483"/>
                      <a:pt x="640" y="482"/>
                      <a:pt x="631" y="482"/>
                    </a:cubicBezTo>
                    <a:cubicBezTo>
                      <a:pt x="622" y="482"/>
                      <a:pt x="626" y="477"/>
                      <a:pt x="612" y="477"/>
                    </a:cubicBezTo>
                    <a:cubicBezTo>
                      <a:pt x="598" y="477"/>
                      <a:pt x="595" y="482"/>
                      <a:pt x="590" y="470"/>
                    </a:cubicBezTo>
                    <a:cubicBezTo>
                      <a:pt x="585" y="458"/>
                      <a:pt x="603" y="447"/>
                      <a:pt x="589" y="443"/>
                    </a:cubicBezTo>
                    <a:cubicBezTo>
                      <a:pt x="575" y="439"/>
                      <a:pt x="551" y="454"/>
                      <a:pt x="546" y="440"/>
                    </a:cubicBezTo>
                    <a:cubicBezTo>
                      <a:pt x="541" y="426"/>
                      <a:pt x="537" y="421"/>
                      <a:pt x="544" y="420"/>
                    </a:cubicBezTo>
                    <a:cubicBezTo>
                      <a:pt x="551" y="419"/>
                      <a:pt x="550" y="414"/>
                      <a:pt x="541" y="407"/>
                    </a:cubicBezTo>
                    <a:cubicBezTo>
                      <a:pt x="532" y="400"/>
                      <a:pt x="527" y="398"/>
                      <a:pt x="526" y="405"/>
                    </a:cubicBezTo>
                    <a:cubicBezTo>
                      <a:pt x="525" y="412"/>
                      <a:pt x="516" y="418"/>
                      <a:pt x="506" y="411"/>
                    </a:cubicBezTo>
                    <a:cubicBezTo>
                      <a:pt x="496" y="404"/>
                      <a:pt x="503" y="397"/>
                      <a:pt x="488" y="384"/>
                    </a:cubicBezTo>
                    <a:cubicBezTo>
                      <a:pt x="473" y="371"/>
                      <a:pt x="488" y="349"/>
                      <a:pt x="472" y="344"/>
                    </a:cubicBezTo>
                    <a:cubicBezTo>
                      <a:pt x="456" y="339"/>
                      <a:pt x="456" y="335"/>
                      <a:pt x="436" y="323"/>
                    </a:cubicBezTo>
                    <a:cubicBezTo>
                      <a:pt x="416" y="311"/>
                      <a:pt x="400" y="294"/>
                      <a:pt x="407" y="275"/>
                    </a:cubicBezTo>
                    <a:cubicBezTo>
                      <a:pt x="414" y="256"/>
                      <a:pt x="426" y="258"/>
                      <a:pt x="442" y="260"/>
                    </a:cubicBezTo>
                    <a:cubicBezTo>
                      <a:pt x="458" y="262"/>
                      <a:pt x="470" y="263"/>
                      <a:pt x="454" y="240"/>
                    </a:cubicBezTo>
                    <a:cubicBezTo>
                      <a:pt x="438" y="217"/>
                      <a:pt x="437" y="215"/>
                      <a:pt x="423" y="216"/>
                    </a:cubicBezTo>
                    <a:cubicBezTo>
                      <a:pt x="409" y="217"/>
                      <a:pt x="410" y="203"/>
                      <a:pt x="393" y="203"/>
                    </a:cubicBezTo>
                    <a:cubicBezTo>
                      <a:pt x="376" y="203"/>
                      <a:pt x="378" y="189"/>
                      <a:pt x="365" y="189"/>
                    </a:cubicBezTo>
                    <a:cubicBezTo>
                      <a:pt x="352" y="189"/>
                      <a:pt x="348" y="188"/>
                      <a:pt x="336" y="169"/>
                    </a:cubicBezTo>
                    <a:cubicBezTo>
                      <a:pt x="324" y="150"/>
                      <a:pt x="332" y="140"/>
                      <a:pt x="310" y="126"/>
                    </a:cubicBezTo>
                    <a:cubicBezTo>
                      <a:pt x="288" y="112"/>
                      <a:pt x="251" y="77"/>
                      <a:pt x="231" y="75"/>
                    </a:cubicBezTo>
                    <a:cubicBezTo>
                      <a:pt x="211" y="73"/>
                      <a:pt x="218" y="73"/>
                      <a:pt x="199" y="61"/>
                    </a:cubicBezTo>
                    <a:cubicBezTo>
                      <a:pt x="180" y="49"/>
                      <a:pt x="176" y="49"/>
                      <a:pt x="160" y="46"/>
                    </a:cubicBezTo>
                    <a:cubicBezTo>
                      <a:pt x="144" y="43"/>
                      <a:pt x="146" y="54"/>
                      <a:pt x="109" y="35"/>
                    </a:cubicBezTo>
                    <a:cubicBezTo>
                      <a:pt x="72" y="16"/>
                      <a:pt x="52" y="3"/>
                      <a:pt x="35" y="1"/>
                    </a:cubicBezTo>
                    <a:cubicBezTo>
                      <a:pt x="28" y="0"/>
                      <a:pt x="21" y="1"/>
                      <a:pt x="15" y="3"/>
                    </a:cubicBezTo>
                    <a:cubicBezTo>
                      <a:pt x="17" y="218"/>
                      <a:pt x="17" y="218"/>
                      <a:pt x="17" y="218"/>
                    </a:cubicBezTo>
                    <a:cubicBezTo>
                      <a:pt x="17" y="218"/>
                      <a:pt x="24" y="242"/>
                      <a:pt x="12" y="249"/>
                    </a:cubicBezTo>
                    <a:cubicBezTo>
                      <a:pt x="0" y="255"/>
                      <a:pt x="7" y="266"/>
                      <a:pt x="15" y="272"/>
                    </a:cubicBezTo>
                    <a:cubicBezTo>
                      <a:pt x="24" y="279"/>
                      <a:pt x="19" y="293"/>
                      <a:pt x="17" y="317"/>
                    </a:cubicBezTo>
                    <a:cubicBezTo>
                      <a:pt x="16" y="334"/>
                      <a:pt x="17" y="389"/>
                      <a:pt x="18" y="421"/>
                    </a:cubicBezTo>
                    <a:cubicBezTo>
                      <a:pt x="22" y="423"/>
                      <a:pt x="27" y="423"/>
                      <a:pt x="35" y="423"/>
                    </a:cubicBezTo>
                    <a:cubicBezTo>
                      <a:pt x="54" y="422"/>
                      <a:pt x="62" y="421"/>
                      <a:pt x="86" y="422"/>
                    </a:cubicBezTo>
                    <a:cubicBezTo>
                      <a:pt x="110" y="423"/>
                      <a:pt x="119" y="437"/>
                      <a:pt x="128" y="430"/>
                    </a:cubicBezTo>
                    <a:cubicBezTo>
                      <a:pt x="137" y="423"/>
                      <a:pt x="139" y="418"/>
                      <a:pt x="151" y="416"/>
                    </a:cubicBezTo>
                    <a:cubicBezTo>
                      <a:pt x="163" y="414"/>
                      <a:pt x="171" y="410"/>
                      <a:pt x="171" y="401"/>
                    </a:cubicBezTo>
                    <a:cubicBezTo>
                      <a:pt x="171" y="392"/>
                      <a:pt x="169" y="387"/>
                      <a:pt x="181" y="388"/>
                    </a:cubicBezTo>
                    <a:cubicBezTo>
                      <a:pt x="193" y="389"/>
                      <a:pt x="189" y="385"/>
                      <a:pt x="183" y="379"/>
                    </a:cubicBezTo>
                    <a:cubicBezTo>
                      <a:pt x="177" y="373"/>
                      <a:pt x="177" y="357"/>
                      <a:pt x="183" y="355"/>
                    </a:cubicBezTo>
                    <a:cubicBezTo>
                      <a:pt x="189" y="353"/>
                      <a:pt x="199" y="357"/>
                      <a:pt x="204" y="344"/>
                    </a:cubicBezTo>
                    <a:cubicBezTo>
                      <a:pt x="209" y="331"/>
                      <a:pt x="208" y="329"/>
                      <a:pt x="218" y="327"/>
                    </a:cubicBezTo>
                    <a:cubicBezTo>
                      <a:pt x="228" y="325"/>
                      <a:pt x="237" y="309"/>
                      <a:pt x="250" y="315"/>
                    </a:cubicBezTo>
                    <a:cubicBezTo>
                      <a:pt x="263" y="321"/>
                      <a:pt x="256" y="337"/>
                      <a:pt x="275" y="336"/>
                    </a:cubicBezTo>
                    <a:cubicBezTo>
                      <a:pt x="294" y="335"/>
                      <a:pt x="298" y="348"/>
                      <a:pt x="312" y="348"/>
                    </a:cubicBezTo>
                    <a:cubicBezTo>
                      <a:pt x="326" y="348"/>
                      <a:pt x="339" y="347"/>
                      <a:pt x="353" y="369"/>
                    </a:cubicBezTo>
                    <a:cubicBezTo>
                      <a:pt x="367" y="391"/>
                      <a:pt x="363" y="409"/>
                      <a:pt x="380" y="410"/>
                    </a:cubicBezTo>
                    <a:cubicBezTo>
                      <a:pt x="397" y="411"/>
                      <a:pt x="398" y="425"/>
                      <a:pt x="398" y="431"/>
                    </a:cubicBezTo>
                    <a:cubicBezTo>
                      <a:pt x="398" y="437"/>
                      <a:pt x="398" y="442"/>
                      <a:pt x="409" y="443"/>
                    </a:cubicBezTo>
                    <a:cubicBezTo>
                      <a:pt x="420" y="444"/>
                      <a:pt x="430" y="449"/>
                      <a:pt x="435" y="462"/>
                    </a:cubicBezTo>
                    <a:cubicBezTo>
                      <a:pt x="440" y="475"/>
                      <a:pt x="444" y="486"/>
                      <a:pt x="458" y="486"/>
                    </a:cubicBezTo>
                    <a:cubicBezTo>
                      <a:pt x="472" y="486"/>
                      <a:pt x="501" y="487"/>
                      <a:pt x="518" y="486"/>
                    </a:cubicBezTo>
                    <a:cubicBezTo>
                      <a:pt x="535" y="485"/>
                      <a:pt x="534" y="495"/>
                      <a:pt x="554" y="493"/>
                    </a:cubicBezTo>
                    <a:cubicBezTo>
                      <a:pt x="574" y="491"/>
                      <a:pt x="580" y="484"/>
                      <a:pt x="584" y="495"/>
                    </a:cubicBezTo>
                    <a:cubicBezTo>
                      <a:pt x="588" y="506"/>
                      <a:pt x="586" y="515"/>
                      <a:pt x="601" y="515"/>
                    </a:cubicBezTo>
                    <a:cubicBezTo>
                      <a:pt x="616" y="515"/>
                      <a:pt x="630" y="526"/>
                      <a:pt x="627" y="512"/>
                    </a:cubicBezTo>
                    <a:cubicBezTo>
                      <a:pt x="624" y="498"/>
                      <a:pt x="619" y="492"/>
                      <a:pt x="632" y="492"/>
                    </a:cubicBezTo>
                    <a:cubicBezTo>
                      <a:pt x="645" y="492"/>
                      <a:pt x="652" y="491"/>
                      <a:pt x="649" y="48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6" name="Freeform 55"/>
              <p:cNvSpPr>
                <a:spLocks/>
              </p:cNvSpPr>
              <p:nvPr/>
            </p:nvSpPr>
            <p:spPr bwMode="auto">
              <a:xfrm>
                <a:off x="1342" y="2195"/>
                <a:ext cx="172" cy="59"/>
              </a:xfrm>
              <a:custGeom>
                <a:avLst/>
                <a:gdLst>
                  <a:gd name="T0" fmla="*/ 63 w 681"/>
                  <a:gd name="T1" fmla="*/ 35 h 234"/>
                  <a:gd name="T2" fmla="*/ 33 w 681"/>
                  <a:gd name="T3" fmla="*/ 50 h 234"/>
                  <a:gd name="T4" fmla="*/ 25 w 681"/>
                  <a:gd name="T5" fmla="*/ 76 h 234"/>
                  <a:gd name="T6" fmla="*/ 0 w 681"/>
                  <a:gd name="T7" fmla="*/ 90 h 234"/>
                  <a:gd name="T8" fmla="*/ 12 w 681"/>
                  <a:gd name="T9" fmla="*/ 89 h 234"/>
                  <a:gd name="T10" fmla="*/ 26 w 681"/>
                  <a:gd name="T11" fmla="*/ 95 h 234"/>
                  <a:gd name="T12" fmla="*/ 45 w 681"/>
                  <a:gd name="T13" fmla="*/ 93 h 234"/>
                  <a:gd name="T14" fmla="*/ 68 w 681"/>
                  <a:gd name="T15" fmla="*/ 77 h 234"/>
                  <a:gd name="T16" fmla="*/ 91 w 681"/>
                  <a:gd name="T17" fmla="*/ 67 h 234"/>
                  <a:gd name="T18" fmla="*/ 124 w 681"/>
                  <a:gd name="T19" fmla="*/ 53 h 234"/>
                  <a:gd name="T20" fmla="*/ 153 w 681"/>
                  <a:gd name="T21" fmla="*/ 35 h 234"/>
                  <a:gd name="T22" fmla="*/ 199 w 681"/>
                  <a:gd name="T23" fmla="*/ 42 h 234"/>
                  <a:gd name="T24" fmla="*/ 187 w 681"/>
                  <a:gd name="T25" fmla="*/ 57 h 234"/>
                  <a:gd name="T26" fmla="*/ 203 w 681"/>
                  <a:gd name="T27" fmla="*/ 77 h 234"/>
                  <a:gd name="T28" fmla="*/ 232 w 681"/>
                  <a:gd name="T29" fmla="*/ 75 h 234"/>
                  <a:gd name="T30" fmla="*/ 269 w 681"/>
                  <a:gd name="T31" fmla="*/ 81 h 234"/>
                  <a:gd name="T32" fmla="*/ 301 w 681"/>
                  <a:gd name="T33" fmla="*/ 95 h 234"/>
                  <a:gd name="T34" fmla="*/ 339 w 681"/>
                  <a:gd name="T35" fmla="*/ 116 h 234"/>
                  <a:gd name="T36" fmla="*/ 376 w 681"/>
                  <a:gd name="T37" fmla="*/ 125 h 234"/>
                  <a:gd name="T38" fmla="*/ 406 w 681"/>
                  <a:gd name="T39" fmla="*/ 140 h 234"/>
                  <a:gd name="T40" fmla="*/ 443 w 681"/>
                  <a:gd name="T41" fmla="*/ 170 h 234"/>
                  <a:gd name="T42" fmla="*/ 496 w 681"/>
                  <a:gd name="T43" fmla="*/ 184 h 234"/>
                  <a:gd name="T44" fmla="*/ 485 w 681"/>
                  <a:gd name="T45" fmla="*/ 201 h 234"/>
                  <a:gd name="T46" fmla="*/ 459 w 681"/>
                  <a:gd name="T47" fmla="*/ 215 h 234"/>
                  <a:gd name="T48" fmla="*/ 475 w 681"/>
                  <a:gd name="T49" fmla="*/ 225 h 234"/>
                  <a:gd name="T50" fmla="*/ 507 w 681"/>
                  <a:gd name="T51" fmla="*/ 216 h 234"/>
                  <a:gd name="T52" fmla="*/ 586 w 681"/>
                  <a:gd name="T53" fmla="*/ 222 h 234"/>
                  <a:gd name="T54" fmla="*/ 624 w 681"/>
                  <a:gd name="T55" fmla="*/ 228 h 234"/>
                  <a:gd name="T56" fmla="*/ 645 w 681"/>
                  <a:gd name="T57" fmla="*/ 212 h 234"/>
                  <a:gd name="T58" fmla="*/ 680 w 681"/>
                  <a:gd name="T59" fmla="*/ 203 h 234"/>
                  <a:gd name="T60" fmla="*/ 655 w 681"/>
                  <a:gd name="T61" fmla="*/ 185 h 234"/>
                  <a:gd name="T62" fmla="*/ 624 w 681"/>
                  <a:gd name="T63" fmla="*/ 171 h 234"/>
                  <a:gd name="T64" fmla="*/ 589 w 681"/>
                  <a:gd name="T65" fmla="*/ 161 h 234"/>
                  <a:gd name="T66" fmla="*/ 570 w 681"/>
                  <a:gd name="T67" fmla="*/ 141 h 234"/>
                  <a:gd name="T68" fmla="*/ 538 w 681"/>
                  <a:gd name="T69" fmla="*/ 129 h 234"/>
                  <a:gd name="T70" fmla="*/ 490 w 681"/>
                  <a:gd name="T71" fmla="*/ 109 h 234"/>
                  <a:gd name="T72" fmla="*/ 462 w 681"/>
                  <a:gd name="T73" fmla="*/ 89 h 234"/>
                  <a:gd name="T74" fmla="*/ 448 w 681"/>
                  <a:gd name="T75" fmla="*/ 69 h 234"/>
                  <a:gd name="T76" fmla="*/ 429 w 681"/>
                  <a:gd name="T77" fmla="*/ 62 h 234"/>
                  <a:gd name="T78" fmla="*/ 419 w 681"/>
                  <a:gd name="T79" fmla="*/ 69 h 234"/>
                  <a:gd name="T80" fmla="*/ 404 w 681"/>
                  <a:gd name="T81" fmla="*/ 39 h 234"/>
                  <a:gd name="T82" fmla="*/ 384 w 681"/>
                  <a:gd name="T83" fmla="*/ 57 h 234"/>
                  <a:gd name="T84" fmla="*/ 349 w 681"/>
                  <a:gd name="T85" fmla="*/ 45 h 234"/>
                  <a:gd name="T86" fmla="*/ 316 w 681"/>
                  <a:gd name="T87" fmla="*/ 18 h 234"/>
                  <a:gd name="T88" fmla="*/ 277 w 681"/>
                  <a:gd name="T89" fmla="*/ 12 h 234"/>
                  <a:gd name="T90" fmla="*/ 232 w 681"/>
                  <a:gd name="T91" fmla="*/ 0 h 234"/>
                  <a:gd name="T92" fmla="*/ 194 w 681"/>
                  <a:gd name="T93" fmla="*/ 3 h 234"/>
                  <a:gd name="T94" fmla="*/ 149 w 681"/>
                  <a:gd name="T95" fmla="*/ 7 h 234"/>
                  <a:gd name="T96" fmla="*/ 103 w 681"/>
                  <a:gd name="T97" fmla="*/ 14 h 234"/>
                  <a:gd name="T98" fmla="*/ 63 w 681"/>
                  <a:gd name="T99" fmla="*/ 35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1" h="234">
                    <a:moveTo>
                      <a:pt x="63" y="35"/>
                    </a:moveTo>
                    <a:cubicBezTo>
                      <a:pt x="63" y="35"/>
                      <a:pt x="37" y="37"/>
                      <a:pt x="33" y="50"/>
                    </a:cubicBezTo>
                    <a:cubicBezTo>
                      <a:pt x="30" y="63"/>
                      <a:pt x="35" y="74"/>
                      <a:pt x="25" y="76"/>
                    </a:cubicBezTo>
                    <a:cubicBezTo>
                      <a:pt x="15" y="78"/>
                      <a:pt x="0" y="82"/>
                      <a:pt x="0" y="90"/>
                    </a:cubicBezTo>
                    <a:cubicBezTo>
                      <a:pt x="0" y="98"/>
                      <a:pt x="7" y="93"/>
                      <a:pt x="12" y="89"/>
                    </a:cubicBezTo>
                    <a:cubicBezTo>
                      <a:pt x="16" y="85"/>
                      <a:pt x="22" y="92"/>
                      <a:pt x="26" y="95"/>
                    </a:cubicBezTo>
                    <a:cubicBezTo>
                      <a:pt x="30" y="98"/>
                      <a:pt x="42" y="100"/>
                      <a:pt x="45" y="93"/>
                    </a:cubicBezTo>
                    <a:cubicBezTo>
                      <a:pt x="49" y="85"/>
                      <a:pt x="55" y="77"/>
                      <a:pt x="68" y="77"/>
                    </a:cubicBezTo>
                    <a:cubicBezTo>
                      <a:pt x="81" y="77"/>
                      <a:pt x="75" y="68"/>
                      <a:pt x="91" y="67"/>
                    </a:cubicBezTo>
                    <a:cubicBezTo>
                      <a:pt x="108" y="67"/>
                      <a:pt x="119" y="60"/>
                      <a:pt x="124" y="53"/>
                    </a:cubicBezTo>
                    <a:cubicBezTo>
                      <a:pt x="128" y="46"/>
                      <a:pt x="135" y="35"/>
                      <a:pt x="153" y="35"/>
                    </a:cubicBezTo>
                    <a:cubicBezTo>
                      <a:pt x="171" y="35"/>
                      <a:pt x="197" y="37"/>
                      <a:pt x="199" y="42"/>
                    </a:cubicBezTo>
                    <a:cubicBezTo>
                      <a:pt x="200" y="46"/>
                      <a:pt x="195" y="52"/>
                      <a:pt x="187" y="57"/>
                    </a:cubicBezTo>
                    <a:cubicBezTo>
                      <a:pt x="179" y="62"/>
                      <a:pt x="190" y="77"/>
                      <a:pt x="203" y="77"/>
                    </a:cubicBezTo>
                    <a:cubicBezTo>
                      <a:pt x="216" y="77"/>
                      <a:pt x="222" y="71"/>
                      <a:pt x="232" y="75"/>
                    </a:cubicBezTo>
                    <a:cubicBezTo>
                      <a:pt x="242" y="80"/>
                      <a:pt x="256" y="80"/>
                      <a:pt x="269" y="81"/>
                    </a:cubicBezTo>
                    <a:cubicBezTo>
                      <a:pt x="282" y="82"/>
                      <a:pt x="290" y="83"/>
                      <a:pt x="301" y="95"/>
                    </a:cubicBezTo>
                    <a:cubicBezTo>
                      <a:pt x="311" y="106"/>
                      <a:pt x="326" y="115"/>
                      <a:pt x="339" y="116"/>
                    </a:cubicBezTo>
                    <a:cubicBezTo>
                      <a:pt x="351" y="117"/>
                      <a:pt x="369" y="119"/>
                      <a:pt x="376" y="125"/>
                    </a:cubicBezTo>
                    <a:cubicBezTo>
                      <a:pt x="384" y="130"/>
                      <a:pt x="395" y="116"/>
                      <a:pt x="406" y="140"/>
                    </a:cubicBezTo>
                    <a:cubicBezTo>
                      <a:pt x="417" y="163"/>
                      <a:pt x="424" y="168"/>
                      <a:pt x="443" y="170"/>
                    </a:cubicBezTo>
                    <a:cubicBezTo>
                      <a:pt x="462" y="172"/>
                      <a:pt x="494" y="172"/>
                      <a:pt x="496" y="184"/>
                    </a:cubicBezTo>
                    <a:cubicBezTo>
                      <a:pt x="498" y="195"/>
                      <a:pt x="497" y="200"/>
                      <a:pt x="485" y="201"/>
                    </a:cubicBezTo>
                    <a:cubicBezTo>
                      <a:pt x="473" y="203"/>
                      <a:pt x="458" y="206"/>
                      <a:pt x="459" y="215"/>
                    </a:cubicBezTo>
                    <a:cubicBezTo>
                      <a:pt x="460" y="224"/>
                      <a:pt x="465" y="225"/>
                      <a:pt x="475" y="225"/>
                    </a:cubicBezTo>
                    <a:cubicBezTo>
                      <a:pt x="484" y="225"/>
                      <a:pt x="491" y="214"/>
                      <a:pt x="507" y="216"/>
                    </a:cubicBezTo>
                    <a:cubicBezTo>
                      <a:pt x="523" y="219"/>
                      <a:pt x="578" y="213"/>
                      <a:pt x="586" y="222"/>
                    </a:cubicBezTo>
                    <a:cubicBezTo>
                      <a:pt x="594" y="230"/>
                      <a:pt x="614" y="234"/>
                      <a:pt x="624" y="228"/>
                    </a:cubicBezTo>
                    <a:cubicBezTo>
                      <a:pt x="634" y="222"/>
                      <a:pt x="629" y="212"/>
                      <a:pt x="645" y="212"/>
                    </a:cubicBezTo>
                    <a:cubicBezTo>
                      <a:pt x="661" y="212"/>
                      <a:pt x="680" y="209"/>
                      <a:pt x="680" y="203"/>
                    </a:cubicBezTo>
                    <a:cubicBezTo>
                      <a:pt x="681" y="196"/>
                      <a:pt x="664" y="196"/>
                      <a:pt x="655" y="185"/>
                    </a:cubicBezTo>
                    <a:cubicBezTo>
                      <a:pt x="647" y="173"/>
                      <a:pt x="637" y="173"/>
                      <a:pt x="624" y="171"/>
                    </a:cubicBezTo>
                    <a:cubicBezTo>
                      <a:pt x="612" y="168"/>
                      <a:pt x="595" y="172"/>
                      <a:pt x="589" y="161"/>
                    </a:cubicBezTo>
                    <a:cubicBezTo>
                      <a:pt x="584" y="149"/>
                      <a:pt x="585" y="143"/>
                      <a:pt x="570" y="141"/>
                    </a:cubicBezTo>
                    <a:cubicBezTo>
                      <a:pt x="555" y="140"/>
                      <a:pt x="554" y="138"/>
                      <a:pt x="538" y="129"/>
                    </a:cubicBezTo>
                    <a:cubicBezTo>
                      <a:pt x="521" y="120"/>
                      <a:pt x="500" y="119"/>
                      <a:pt x="490" y="109"/>
                    </a:cubicBezTo>
                    <a:cubicBezTo>
                      <a:pt x="479" y="99"/>
                      <a:pt x="471" y="93"/>
                      <a:pt x="462" y="89"/>
                    </a:cubicBezTo>
                    <a:cubicBezTo>
                      <a:pt x="454" y="85"/>
                      <a:pt x="458" y="79"/>
                      <a:pt x="448" y="69"/>
                    </a:cubicBezTo>
                    <a:cubicBezTo>
                      <a:pt x="438" y="59"/>
                      <a:pt x="423" y="51"/>
                      <a:pt x="429" y="62"/>
                    </a:cubicBezTo>
                    <a:cubicBezTo>
                      <a:pt x="435" y="74"/>
                      <a:pt x="428" y="81"/>
                      <a:pt x="419" y="69"/>
                    </a:cubicBezTo>
                    <a:cubicBezTo>
                      <a:pt x="409" y="57"/>
                      <a:pt x="413" y="39"/>
                      <a:pt x="404" y="39"/>
                    </a:cubicBezTo>
                    <a:cubicBezTo>
                      <a:pt x="394" y="40"/>
                      <a:pt x="401" y="57"/>
                      <a:pt x="384" y="57"/>
                    </a:cubicBezTo>
                    <a:cubicBezTo>
                      <a:pt x="368" y="58"/>
                      <a:pt x="361" y="60"/>
                      <a:pt x="349" y="45"/>
                    </a:cubicBezTo>
                    <a:cubicBezTo>
                      <a:pt x="336" y="31"/>
                      <a:pt x="334" y="19"/>
                      <a:pt x="316" y="18"/>
                    </a:cubicBezTo>
                    <a:cubicBezTo>
                      <a:pt x="297" y="17"/>
                      <a:pt x="289" y="19"/>
                      <a:pt x="277" y="12"/>
                    </a:cubicBezTo>
                    <a:cubicBezTo>
                      <a:pt x="265" y="4"/>
                      <a:pt x="243" y="0"/>
                      <a:pt x="232" y="0"/>
                    </a:cubicBezTo>
                    <a:cubicBezTo>
                      <a:pt x="220" y="0"/>
                      <a:pt x="214" y="3"/>
                      <a:pt x="194" y="3"/>
                    </a:cubicBezTo>
                    <a:cubicBezTo>
                      <a:pt x="174" y="3"/>
                      <a:pt x="163" y="6"/>
                      <a:pt x="149" y="7"/>
                    </a:cubicBezTo>
                    <a:cubicBezTo>
                      <a:pt x="136" y="9"/>
                      <a:pt x="108" y="8"/>
                      <a:pt x="103" y="14"/>
                    </a:cubicBezTo>
                    <a:cubicBezTo>
                      <a:pt x="98" y="19"/>
                      <a:pt x="78" y="27"/>
                      <a:pt x="63" y="3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7" name="Freeform 56"/>
              <p:cNvSpPr>
                <a:spLocks/>
              </p:cNvSpPr>
              <p:nvPr/>
            </p:nvSpPr>
            <p:spPr bwMode="auto">
              <a:xfrm>
                <a:off x="1369" y="2217"/>
                <a:ext cx="11" cy="9"/>
              </a:xfrm>
              <a:custGeom>
                <a:avLst/>
                <a:gdLst>
                  <a:gd name="T0" fmla="*/ 20 w 43"/>
                  <a:gd name="T1" fmla="*/ 0 h 36"/>
                  <a:gd name="T2" fmla="*/ 6 w 43"/>
                  <a:gd name="T3" fmla="*/ 12 h 36"/>
                  <a:gd name="T4" fmla="*/ 15 w 43"/>
                  <a:gd name="T5" fmla="*/ 33 h 36"/>
                  <a:gd name="T6" fmla="*/ 42 w 43"/>
                  <a:gd name="T7" fmla="*/ 28 h 36"/>
                  <a:gd name="T8" fmla="*/ 32 w 43"/>
                  <a:gd name="T9" fmla="*/ 2 h 36"/>
                  <a:gd name="T10" fmla="*/ 20 w 43"/>
                  <a:gd name="T11" fmla="*/ 0 h 36"/>
                </a:gdLst>
                <a:ahLst/>
                <a:cxnLst>
                  <a:cxn ang="0">
                    <a:pos x="T0" y="T1"/>
                  </a:cxn>
                  <a:cxn ang="0">
                    <a:pos x="T2" y="T3"/>
                  </a:cxn>
                  <a:cxn ang="0">
                    <a:pos x="T4" y="T5"/>
                  </a:cxn>
                  <a:cxn ang="0">
                    <a:pos x="T6" y="T7"/>
                  </a:cxn>
                  <a:cxn ang="0">
                    <a:pos x="T8" y="T9"/>
                  </a:cxn>
                  <a:cxn ang="0">
                    <a:pos x="T10" y="T11"/>
                  </a:cxn>
                </a:cxnLst>
                <a:rect l="0" t="0" r="r" b="b"/>
                <a:pathLst>
                  <a:path w="43" h="36">
                    <a:moveTo>
                      <a:pt x="20" y="0"/>
                    </a:moveTo>
                    <a:cubicBezTo>
                      <a:pt x="20" y="0"/>
                      <a:pt x="7" y="1"/>
                      <a:pt x="6" y="12"/>
                    </a:cubicBezTo>
                    <a:cubicBezTo>
                      <a:pt x="5" y="24"/>
                      <a:pt x="0" y="30"/>
                      <a:pt x="15" y="33"/>
                    </a:cubicBezTo>
                    <a:cubicBezTo>
                      <a:pt x="30" y="36"/>
                      <a:pt x="40" y="36"/>
                      <a:pt x="42" y="28"/>
                    </a:cubicBezTo>
                    <a:cubicBezTo>
                      <a:pt x="43" y="20"/>
                      <a:pt x="43" y="5"/>
                      <a:pt x="32" y="2"/>
                    </a:cubicBezTo>
                    <a:cubicBezTo>
                      <a:pt x="20" y="0"/>
                      <a:pt x="25" y="0"/>
                      <a:pt x="20"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8" name="Freeform 57"/>
              <p:cNvSpPr>
                <a:spLocks/>
              </p:cNvSpPr>
              <p:nvPr/>
            </p:nvSpPr>
            <p:spPr bwMode="auto">
              <a:xfrm>
                <a:off x="1446" y="2274"/>
                <a:ext cx="35" cy="12"/>
              </a:xfrm>
              <a:custGeom>
                <a:avLst/>
                <a:gdLst>
                  <a:gd name="T0" fmla="*/ 65 w 139"/>
                  <a:gd name="T1" fmla="*/ 2 h 50"/>
                  <a:gd name="T2" fmla="*/ 25 w 139"/>
                  <a:gd name="T3" fmla="*/ 2 h 50"/>
                  <a:gd name="T4" fmla="*/ 13 w 139"/>
                  <a:gd name="T5" fmla="*/ 23 h 50"/>
                  <a:gd name="T6" fmla="*/ 34 w 139"/>
                  <a:gd name="T7" fmla="*/ 38 h 50"/>
                  <a:gd name="T8" fmla="*/ 57 w 139"/>
                  <a:gd name="T9" fmla="*/ 49 h 50"/>
                  <a:gd name="T10" fmla="*/ 91 w 139"/>
                  <a:gd name="T11" fmla="*/ 43 h 50"/>
                  <a:gd name="T12" fmla="*/ 106 w 139"/>
                  <a:gd name="T13" fmla="*/ 36 h 50"/>
                  <a:gd name="T14" fmla="*/ 126 w 139"/>
                  <a:gd name="T15" fmla="*/ 45 h 50"/>
                  <a:gd name="T16" fmla="*/ 139 w 139"/>
                  <a:gd name="T17" fmla="*/ 32 h 50"/>
                  <a:gd name="T18" fmla="*/ 123 w 139"/>
                  <a:gd name="T19" fmla="*/ 17 h 50"/>
                  <a:gd name="T20" fmla="*/ 101 w 139"/>
                  <a:gd name="T21" fmla="*/ 8 h 50"/>
                  <a:gd name="T22" fmla="*/ 65 w 139"/>
                  <a:gd name="T23"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50">
                    <a:moveTo>
                      <a:pt x="65" y="2"/>
                    </a:moveTo>
                    <a:cubicBezTo>
                      <a:pt x="65" y="2"/>
                      <a:pt x="36" y="0"/>
                      <a:pt x="25" y="2"/>
                    </a:cubicBezTo>
                    <a:cubicBezTo>
                      <a:pt x="13" y="5"/>
                      <a:pt x="0" y="21"/>
                      <a:pt x="13" y="23"/>
                    </a:cubicBezTo>
                    <a:cubicBezTo>
                      <a:pt x="26" y="25"/>
                      <a:pt x="29" y="32"/>
                      <a:pt x="34" y="38"/>
                    </a:cubicBezTo>
                    <a:cubicBezTo>
                      <a:pt x="39" y="45"/>
                      <a:pt x="44" y="50"/>
                      <a:pt x="57" y="49"/>
                    </a:cubicBezTo>
                    <a:cubicBezTo>
                      <a:pt x="70" y="48"/>
                      <a:pt x="91" y="50"/>
                      <a:pt x="91" y="43"/>
                    </a:cubicBezTo>
                    <a:cubicBezTo>
                      <a:pt x="91" y="37"/>
                      <a:pt x="97" y="33"/>
                      <a:pt x="106" y="36"/>
                    </a:cubicBezTo>
                    <a:cubicBezTo>
                      <a:pt x="114" y="39"/>
                      <a:pt x="119" y="45"/>
                      <a:pt x="126" y="45"/>
                    </a:cubicBezTo>
                    <a:cubicBezTo>
                      <a:pt x="132" y="45"/>
                      <a:pt x="139" y="40"/>
                      <a:pt x="139" y="32"/>
                    </a:cubicBezTo>
                    <a:cubicBezTo>
                      <a:pt x="139" y="25"/>
                      <a:pt x="135" y="18"/>
                      <a:pt x="123" y="17"/>
                    </a:cubicBezTo>
                    <a:cubicBezTo>
                      <a:pt x="111" y="17"/>
                      <a:pt x="112" y="10"/>
                      <a:pt x="101" y="8"/>
                    </a:cubicBezTo>
                    <a:cubicBezTo>
                      <a:pt x="89" y="7"/>
                      <a:pt x="95" y="7"/>
                      <a:pt x="65"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9" name="Freeform 58"/>
              <p:cNvSpPr>
                <a:spLocks/>
              </p:cNvSpPr>
              <p:nvPr/>
            </p:nvSpPr>
            <p:spPr bwMode="auto">
              <a:xfrm>
                <a:off x="1397" y="2258"/>
                <a:ext cx="8" cy="6"/>
              </a:xfrm>
              <a:custGeom>
                <a:avLst/>
                <a:gdLst>
                  <a:gd name="T0" fmla="*/ 9 w 28"/>
                  <a:gd name="T1" fmla="*/ 2 h 21"/>
                  <a:gd name="T2" fmla="*/ 0 w 28"/>
                  <a:gd name="T3" fmla="*/ 11 h 21"/>
                  <a:gd name="T4" fmla="*/ 16 w 28"/>
                  <a:gd name="T5" fmla="*/ 10 h 21"/>
                  <a:gd name="T6" fmla="*/ 9 w 28"/>
                  <a:gd name="T7" fmla="*/ 2 h 21"/>
                </a:gdLst>
                <a:ahLst/>
                <a:cxnLst>
                  <a:cxn ang="0">
                    <a:pos x="T0" y="T1"/>
                  </a:cxn>
                  <a:cxn ang="0">
                    <a:pos x="T2" y="T3"/>
                  </a:cxn>
                  <a:cxn ang="0">
                    <a:pos x="T4" y="T5"/>
                  </a:cxn>
                  <a:cxn ang="0">
                    <a:pos x="T6" y="T7"/>
                  </a:cxn>
                </a:cxnLst>
                <a:rect l="0" t="0" r="r" b="b"/>
                <a:pathLst>
                  <a:path w="28" h="21">
                    <a:moveTo>
                      <a:pt x="9" y="2"/>
                    </a:moveTo>
                    <a:cubicBezTo>
                      <a:pt x="9" y="2"/>
                      <a:pt x="0" y="3"/>
                      <a:pt x="0" y="11"/>
                    </a:cubicBezTo>
                    <a:cubicBezTo>
                      <a:pt x="0" y="19"/>
                      <a:pt x="9" y="21"/>
                      <a:pt x="16" y="10"/>
                    </a:cubicBezTo>
                    <a:cubicBezTo>
                      <a:pt x="22" y="0"/>
                      <a:pt x="28" y="1"/>
                      <a:pt x="9"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0" name="Freeform 59"/>
              <p:cNvSpPr>
                <a:spLocks/>
              </p:cNvSpPr>
              <p:nvPr/>
            </p:nvSpPr>
            <p:spPr bwMode="auto">
              <a:xfrm>
                <a:off x="1437" y="2129"/>
                <a:ext cx="33" cy="23"/>
              </a:xfrm>
              <a:custGeom>
                <a:avLst/>
                <a:gdLst>
                  <a:gd name="T0" fmla="*/ 42 w 127"/>
                  <a:gd name="T1" fmla="*/ 20 h 92"/>
                  <a:gd name="T2" fmla="*/ 29 w 127"/>
                  <a:gd name="T3" fmla="*/ 15 h 92"/>
                  <a:gd name="T4" fmla="*/ 16 w 127"/>
                  <a:gd name="T5" fmla="*/ 22 h 92"/>
                  <a:gd name="T6" fmla="*/ 12 w 127"/>
                  <a:gd name="T7" fmla="*/ 38 h 92"/>
                  <a:gd name="T8" fmla="*/ 43 w 127"/>
                  <a:gd name="T9" fmla="*/ 33 h 92"/>
                  <a:gd name="T10" fmla="*/ 65 w 127"/>
                  <a:gd name="T11" fmla="*/ 24 h 92"/>
                  <a:gd name="T12" fmla="*/ 87 w 127"/>
                  <a:gd name="T13" fmla="*/ 18 h 92"/>
                  <a:gd name="T14" fmla="*/ 98 w 127"/>
                  <a:gd name="T15" fmla="*/ 30 h 92"/>
                  <a:gd name="T16" fmla="*/ 111 w 127"/>
                  <a:gd name="T17" fmla="*/ 43 h 92"/>
                  <a:gd name="T18" fmla="*/ 101 w 127"/>
                  <a:gd name="T19" fmla="*/ 59 h 92"/>
                  <a:gd name="T20" fmla="*/ 103 w 127"/>
                  <a:gd name="T21" fmla="*/ 78 h 92"/>
                  <a:gd name="T22" fmla="*/ 114 w 127"/>
                  <a:gd name="T23" fmla="*/ 78 h 92"/>
                  <a:gd name="T24" fmla="*/ 116 w 127"/>
                  <a:gd name="T25" fmla="*/ 53 h 92"/>
                  <a:gd name="T26" fmla="*/ 122 w 127"/>
                  <a:gd name="T27" fmla="*/ 31 h 92"/>
                  <a:gd name="T28" fmla="*/ 99 w 127"/>
                  <a:gd name="T29" fmla="*/ 11 h 92"/>
                  <a:gd name="T30" fmla="*/ 69 w 127"/>
                  <a:gd name="T31" fmla="*/ 1 h 92"/>
                  <a:gd name="T32" fmla="*/ 53 w 127"/>
                  <a:gd name="T33" fmla="*/ 11 h 92"/>
                  <a:gd name="T34" fmla="*/ 42 w 127"/>
                  <a:gd name="T35"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7" h="92">
                    <a:moveTo>
                      <a:pt x="42" y="20"/>
                    </a:moveTo>
                    <a:cubicBezTo>
                      <a:pt x="42" y="20"/>
                      <a:pt x="36" y="20"/>
                      <a:pt x="29" y="15"/>
                    </a:cubicBezTo>
                    <a:cubicBezTo>
                      <a:pt x="22" y="11"/>
                      <a:pt x="30" y="19"/>
                      <a:pt x="16" y="22"/>
                    </a:cubicBezTo>
                    <a:cubicBezTo>
                      <a:pt x="2" y="25"/>
                      <a:pt x="0" y="37"/>
                      <a:pt x="12" y="38"/>
                    </a:cubicBezTo>
                    <a:cubicBezTo>
                      <a:pt x="25" y="38"/>
                      <a:pt x="35" y="37"/>
                      <a:pt x="43" y="33"/>
                    </a:cubicBezTo>
                    <a:cubicBezTo>
                      <a:pt x="52" y="28"/>
                      <a:pt x="63" y="29"/>
                      <a:pt x="65" y="24"/>
                    </a:cubicBezTo>
                    <a:cubicBezTo>
                      <a:pt x="68" y="19"/>
                      <a:pt x="81" y="15"/>
                      <a:pt x="87" y="18"/>
                    </a:cubicBezTo>
                    <a:cubicBezTo>
                      <a:pt x="93" y="21"/>
                      <a:pt x="98" y="23"/>
                      <a:pt x="98" y="30"/>
                    </a:cubicBezTo>
                    <a:cubicBezTo>
                      <a:pt x="98" y="36"/>
                      <a:pt x="111" y="37"/>
                      <a:pt x="111" y="43"/>
                    </a:cubicBezTo>
                    <a:cubicBezTo>
                      <a:pt x="111" y="50"/>
                      <a:pt x="108" y="58"/>
                      <a:pt x="101" y="59"/>
                    </a:cubicBezTo>
                    <a:cubicBezTo>
                      <a:pt x="93" y="61"/>
                      <a:pt x="96" y="68"/>
                      <a:pt x="103" y="78"/>
                    </a:cubicBezTo>
                    <a:cubicBezTo>
                      <a:pt x="111" y="88"/>
                      <a:pt x="117" y="92"/>
                      <a:pt x="114" y="78"/>
                    </a:cubicBezTo>
                    <a:cubicBezTo>
                      <a:pt x="111" y="65"/>
                      <a:pt x="106" y="58"/>
                      <a:pt x="116" y="53"/>
                    </a:cubicBezTo>
                    <a:cubicBezTo>
                      <a:pt x="127" y="48"/>
                      <a:pt x="126" y="38"/>
                      <a:pt x="122" y="31"/>
                    </a:cubicBezTo>
                    <a:cubicBezTo>
                      <a:pt x="118" y="25"/>
                      <a:pt x="104" y="19"/>
                      <a:pt x="99" y="11"/>
                    </a:cubicBezTo>
                    <a:cubicBezTo>
                      <a:pt x="94" y="3"/>
                      <a:pt x="75" y="0"/>
                      <a:pt x="69" y="1"/>
                    </a:cubicBezTo>
                    <a:cubicBezTo>
                      <a:pt x="63" y="2"/>
                      <a:pt x="53" y="3"/>
                      <a:pt x="53" y="11"/>
                    </a:cubicBezTo>
                    <a:cubicBezTo>
                      <a:pt x="53" y="19"/>
                      <a:pt x="55" y="20"/>
                      <a:pt x="42"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1" name="Freeform 60"/>
              <p:cNvSpPr>
                <a:spLocks/>
              </p:cNvSpPr>
              <p:nvPr/>
            </p:nvSpPr>
            <p:spPr bwMode="auto">
              <a:xfrm>
                <a:off x="1447" y="2155"/>
                <a:ext cx="10" cy="23"/>
              </a:xfrm>
              <a:custGeom>
                <a:avLst/>
                <a:gdLst>
                  <a:gd name="T0" fmla="*/ 12 w 41"/>
                  <a:gd name="T1" fmla="*/ 23 h 90"/>
                  <a:gd name="T2" fmla="*/ 10 w 41"/>
                  <a:gd name="T3" fmla="*/ 47 h 90"/>
                  <a:gd name="T4" fmla="*/ 8 w 41"/>
                  <a:gd name="T5" fmla="*/ 68 h 90"/>
                  <a:gd name="T6" fmla="*/ 21 w 41"/>
                  <a:gd name="T7" fmla="*/ 84 h 90"/>
                  <a:gd name="T8" fmla="*/ 30 w 41"/>
                  <a:gd name="T9" fmla="*/ 82 h 90"/>
                  <a:gd name="T10" fmla="*/ 39 w 41"/>
                  <a:gd name="T11" fmla="*/ 61 h 90"/>
                  <a:gd name="T12" fmla="*/ 31 w 41"/>
                  <a:gd name="T13" fmla="*/ 42 h 90"/>
                  <a:gd name="T14" fmla="*/ 12 w 41"/>
                  <a:gd name="T15" fmla="*/ 23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90">
                    <a:moveTo>
                      <a:pt x="12" y="23"/>
                    </a:moveTo>
                    <a:cubicBezTo>
                      <a:pt x="12" y="23"/>
                      <a:pt x="19" y="40"/>
                      <a:pt x="10" y="47"/>
                    </a:cubicBezTo>
                    <a:cubicBezTo>
                      <a:pt x="0" y="53"/>
                      <a:pt x="2" y="62"/>
                      <a:pt x="8" y="68"/>
                    </a:cubicBezTo>
                    <a:cubicBezTo>
                      <a:pt x="15" y="75"/>
                      <a:pt x="20" y="80"/>
                      <a:pt x="21" y="84"/>
                    </a:cubicBezTo>
                    <a:cubicBezTo>
                      <a:pt x="23" y="88"/>
                      <a:pt x="24" y="90"/>
                      <a:pt x="30" y="82"/>
                    </a:cubicBezTo>
                    <a:cubicBezTo>
                      <a:pt x="36" y="74"/>
                      <a:pt x="41" y="72"/>
                      <a:pt x="39" y="61"/>
                    </a:cubicBezTo>
                    <a:cubicBezTo>
                      <a:pt x="37" y="50"/>
                      <a:pt x="35" y="52"/>
                      <a:pt x="31" y="42"/>
                    </a:cubicBezTo>
                    <a:cubicBezTo>
                      <a:pt x="28" y="31"/>
                      <a:pt x="8" y="0"/>
                      <a:pt x="12" y="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2" name="Freeform 61"/>
              <p:cNvSpPr>
                <a:spLocks/>
              </p:cNvSpPr>
              <p:nvPr/>
            </p:nvSpPr>
            <p:spPr bwMode="auto">
              <a:xfrm>
                <a:off x="1453" y="2177"/>
                <a:ext cx="9" cy="10"/>
              </a:xfrm>
              <a:custGeom>
                <a:avLst/>
                <a:gdLst>
                  <a:gd name="T0" fmla="*/ 14 w 33"/>
                  <a:gd name="T1" fmla="*/ 2 h 40"/>
                  <a:gd name="T2" fmla="*/ 4 w 33"/>
                  <a:gd name="T3" fmla="*/ 14 h 40"/>
                  <a:gd name="T4" fmla="*/ 15 w 33"/>
                  <a:gd name="T5" fmla="*/ 32 h 40"/>
                  <a:gd name="T6" fmla="*/ 28 w 33"/>
                  <a:gd name="T7" fmla="*/ 31 h 40"/>
                  <a:gd name="T8" fmla="*/ 28 w 33"/>
                  <a:gd name="T9" fmla="*/ 14 h 40"/>
                  <a:gd name="T10" fmla="*/ 14 w 33"/>
                  <a:gd name="T11" fmla="*/ 2 h 40"/>
                </a:gdLst>
                <a:ahLst/>
                <a:cxnLst>
                  <a:cxn ang="0">
                    <a:pos x="T0" y="T1"/>
                  </a:cxn>
                  <a:cxn ang="0">
                    <a:pos x="T2" y="T3"/>
                  </a:cxn>
                  <a:cxn ang="0">
                    <a:pos x="T4" y="T5"/>
                  </a:cxn>
                  <a:cxn ang="0">
                    <a:pos x="T6" y="T7"/>
                  </a:cxn>
                  <a:cxn ang="0">
                    <a:pos x="T8" y="T9"/>
                  </a:cxn>
                  <a:cxn ang="0">
                    <a:pos x="T10" y="T11"/>
                  </a:cxn>
                </a:cxnLst>
                <a:rect l="0" t="0" r="r" b="b"/>
                <a:pathLst>
                  <a:path w="33" h="40">
                    <a:moveTo>
                      <a:pt x="14" y="2"/>
                    </a:moveTo>
                    <a:cubicBezTo>
                      <a:pt x="14" y="2"/>
                      <a:pt x="0" y="7"/>
                      <a:pt x="4" y="14"/>
                    </a:cubicBezTo>
                    <a:cubicBezTo>
                      <a:pt x="7" y="20"/>
                      <a:pt x="15" y="29"/>
                      <a:pt x="15" y="32"/>
                    </a:cubicBezTo>
                    <a:cubicBezTo>
                      <a:pt x="15" y="35"/>
                      <a:pt x="28" y="40"/>
                      <a:pt x="28" y="31"/>
                    </a:cubicBezTo>
                    <a:cubicBezTo>
                      <a:pt x="29" y="22"/>
                      <a:pt x="33" y="17"/>
                      <a:pt x="28" y="14"/>
                    </a:cubicBezTo>
                    <a:cubicBezTo>
                      <a:pt x="22" y="10"/>
                      <a:pt x="19" y="0"/>
                      <a:pt x="14"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3" name="Freeform 62"/>
              <p:cNvSpPr>
                <a:spLocks/>
              </p:cNvSpPr>
              <p:nvPr/>
            </p:nvSpPr>
            <p:spPr bwMode="auto">
              <a:xfrm>
                <a:off x="1460" y="2160"/>
                <a:ext cx="6" cy="5"/>
              </a:xfrm>
              <a:custGeom>
                <a:avLst/>
                <a:gdLst>
                  <a:gd name="T0" fmla="*/ 12 w 26"/>
                  <a:gd name="T1" fmla="*/ 8 h 22"/>
                  <a:gd name="T2" fmla="*/ 6 w 26"/>
                  <a:gd name="T3" fmla="*/ 13 h 22"/>
                  <a:gd name="T4" fmla="*/ 7 w 26"/>
                  <a:gd name="T5" fmla="*/ 22 h 22"/>
                  <a:gd name="T6" fmla="*/ 12 w 26"/>
                  <a:gd name="T7" fmla="*/ 8 h 22"/>
                </a:gdLst>
                <a:ahLst/>
                <a:cxnLst>
                  <a:cxn ang="0">
                    <a:pos x="T0" y="T1"/>
                  </a:cxn>
                  <a:cxn ang="0">
                    <a:pos x="T2" y="T3"/>
                  </a:cxn>
                  <a:cxn ang="0">
                    <a:pos x="T4" y="T5"/>
                  </a:cxn>
                  <a:cxn ang="0">
                    <a:pos x="T6" y="T7"/>
                  </a:cxn>
                </a:cxnLst>
                <a:rect l="0" t="0" r="r" b="b"/>
                <a:pathLst>
                  <a:path w="26" h="22">
                    <a:moveTo>
                      <a:pt x="12" y="8"/>
                    </a:moveTo>
                    <a:cubicBezTo>
                      <a:pt x="12" y="8"/>
                      <a:pt x="10" y="12"/>
                      <a:pt x="6" y="13"/>
                    </a:cubicBezTo>
                    <a:cubicBezTo>
                      <a:pt x="3" y="15"/>
                      <a:pt x="0" y="22"/>
                      <a:pt x="7" y="22"/>
                    </a:cubicBezTo>
                    <a:cubicBezTo>
                      <a:pt x="13" y="22"/>
                      <a:pt x="26" y="0"/>
                      <a:pt x="12"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4" name="Freeform 63"/>
              <p:cNvSpPr>
                <a:spLocks/>
              </p:cNvSpPr>
              <p:nvPr/>
            </p:nvSpPr>
            <p:spPr bwMode="auto">
              <a:xfrm>
                <a:off x="1473" y="2154"/>
                <a:ext cx="12" cy="14"/>
              </a:xfrm>
              <a:custGeom>
                <a:avLst/>
                <a:gdLst>
                  <a:gd name="T0" fmla="*/ 7 w 47"/>
                  <a:gd name="T1" fmla="*/ 4 h 53"/>
                  <a:gd name="T2" fmla="*/ 7 w 47"/>
                  <a:gd name="T3" fmla="*/ 17 h 53"/>
                  <a:gd name="T4" fmla="*/ 25 w 47"/>
                  <a:gd name="T5" fmla="*/ 26 h 53"/>
                  <a:gd name="T6" fmla="*/ 30 w 47"/>
                  <a:gd name="T7" fmla="*/ 37 h 53"/>
                  <a:gd name="T8" fmla="*/ 34 w 47"/>
                  <a:gd name="T9" fmla="*/ 48 h 53"/>
                  <a:gd name="T10" fmla="*/ 42 w 47"/>
                  <a:gd name="T11" fmla="*/ 32 h 53"/>
                  <a:gd name="T12" fmla="*/ 28 w 47"/>
                  <a:gd name="T13" fmla="*/ 16 h 53"/>
                  <a:gd name="T14" fmla="*/ 7 w 47"/>
                  <a:gd name="T15" fmla="*/ 4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53">
                    <a:moveTo>
                      <a:pt x="7" y="4"/>
                    </a:moveTo>
                    <a:cubicBezTo>
                      <a:pt x="7" y="4"/>
                      <a:pt x="0" y="14"/>
                      <a:pt x="7" y="17"/>
                    </a:cubicBezTo>
                    <a:cubicBezTo>
                      <a:pt x="13" y="20"/>
                      <a:pt x="23" y="18"/>
                      <a:pt x="25" y="26"/>
                    </a:cubicBezTo>
                    <a:cubicBezTo>
                      <a:pt x="28" y="34"/>
                      <a:pt x="32" y="27"/>
                      <a:pt x="30" y="37"/>
                    </a:cubicBezTo>
                    <a:cubicBezTo>
                      <a:pt x="29" y="47"/>
                      <a:pt x="31" y="53"/>
                      <a:pt x="34" y="48"/>
                    </a:cubicBezTo>
                    <a:cubicBezTo>
                      <a:pt x="38" y="43"/>
                      <a:pt x="47" y="42"/>
                      <a:pt x="42" y="32"/>
                    </a:cubicBezTo>
                    <a:cubicBezTo>
                      <a:pt x="37" y="23"/>
                      <a:pt x="36" y="20"/>
                      <a:pt x="28" y="16"/>
                    </a:cubicBezTo>
                    <a:cubicBezTo>
                      <a:pt x="20" y="12"/>
                      <a:pt x="14" y="0"/>
                      <a:pt x="7"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5" name="Freeform 64"/>
              <p:cNvSpPr>
                <a:spLocks/>
              </p:cNvSpPr>
              <p:nvPr/>
            </p:nvSpPr>
            <p:spPr bwMode="auto">
              <a:xfrm>
                <a:off x="1489" y="2169"/>
                <a:ext cx="7" cy="12"/>
              </a:xfrm>
              <a:custGeom>
                <a:avLst/>
                <a:gdLst>
                  <a:gd name="T0" fmla="*/ 11 w 28"/>
                  <a:gd name="T1" fmla="*/ 0 h 46"/>
                  <a:gd name="T2" fmla="*/ 5 w 28"/>
                  <a:gd name="T3" fmla="*/ 10 h 46"/>
                  <a:gd name="T4" fmla="*/ 16 w 28"/>
                  <a:gd name="T5" fmla="*/ 28 h 46"/>
                  <a:gd name="T6" fmla="*/ 23 w 28"/>
                  <a:gd name="T7" fmla="*/ 42 h 46"/>
                  <a:gd name="T8" fmla="*/ 26 w 28"/>
                  <a:gd name="T9" fmla="*/ 23 h 46"/>
                  <a:gd name="T10" fmla="*/ 11 w 28"/>
                  <a:gd name="T11" fmla="*/ 0 h 46"/>
                </a:gdLst>
                <a:ahLst/>
                <a:cxnLst>
                  <a:cxn ang="0">
                    <a:pos x="T0" y="T1"/>
                  </a:cxn>
                  <a:cxn ang="0">
                    <a:pos x="T2" y="T3"/>
                  </a:cxn>
                  <a:cxn ang="0">
                    <a:pos x="T4" y="T5"/>
                  </a:cxn>
                  <a:cxn ang="0">
                    <a:pos x="T6" y="T7"/>
                  </a:cxn>
                  <a:cxn ang="0">
                    <a:pos x="T8" y="T9"/>
                  </a:cxn>
                  <a:cxn ang="0">
                    <a:pos x="T10" y="T11"/>
                  </a:cxn>
                </a:cxnLst>
                <a:rect l="0" t="0" r="r" b="b"/>
                <a:pathLst>
                  <a:path w="28" h="46">
                    <a:moveTo>
                      <a:pt x="11" y="0"/>
                    </a:moveTo>
                    <a:cubicBezTo>
                      <a:pt x="11" y="0"/>
                      <a:pt x="0" y="2"/>
                      <a:pt x="5" y="10"/>
                    </a:cubicBezTo>
                    <a:cubicBezTo>
                      <a:pt x="10" y="19"/>
                      <a:pt x="16" y="13"/>
                      <a:pt x="16" y="28"/>
                    </a:cubicBezTo>
                    <a:cubicBezTo>
                      <a:pt x="16" y="42"/>
                      <a:pt x="19" y="46"/>
                      <a:pt x="23" y="42"/>
                    </a:cubicBezTo>
                    <a:cubicBezTo>
                      <a:pt x="26" y="38"/>
                      <a:pt x="28" y="31"/>
                      <a:pt x="26" y="23"/>
                    </a:cubicBezTo>
                    <a:cubicBezTo>
                      <a:pt x="23" y="14"/>
                      <a:pt x="23" y="8"/>
                      <a:pt x="11"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6" name="Freeform 65"/>
              <p:cNvSpPr>
                <a:spLocks/>
              </p:cNvSpPr>
              <p:nvPr/>
            </p:nvSpPr>
            <p:spPr bwMode="auto">
              <a:xfrm>
                <a:off x="1482" y="2185"/>
                <a:ext cx="12" cy="9"/>
              </a:xfrm>
              <a:custGeom>
                <a:avLst/>
                <a:gdLst>
                  <a:gd name="T0" fmla="*/ 14 w 45"/>
                  <a:gd name="T1" fmla="*/ 3 h 36"/>
                  <a:gd name="T2" fmla="*/ 12 w 45"/>
                  <a:gd name="T3" fmla="*/ 17 h 36"/>
                  <a:gd name="T4" fmla="*/ 37 w 45"/>
                  <a:gd name="T5" fmla="*/ 24 h 36"/>
                  <a:gd name="T6" fmla="*/ 14 w 45"/>
                  <a:gd name="T7" fmla="*/ 3 h 36"/>
                </a:gdLst>
                <a:ahLst/>
                <a:cxnLst>
                  <a:cxn ang="0">
                    <a:pos x="T0" y="T1"/>
                  </a:cxn>
                  <a:cxn ang="0">
                    <a:pos x="T2" y="T3"/>
                  </a:cxn>
                  <a:cxn ang="0">
                    <a:pos x="T4" y="T5"/>
                  </a:cxn>
                  <a:cxn ang="0">
                    <a:pos x="T6" y="T7"/>
                  </a:cxn>
                </a:cxnLst>
                <a:rect l="0" t="0" r="r" b="b"/>
                <a:pathLst>
                  <a:path w="45" h="36">
                    <a:moveTo>
                      <a:pt x="14" y="3"/>
                    </a:moveTo>
                    <a:cubicBezTo>
                      <a:pt x="14" y="3"/>
                      <a:pt x="0" y="13"/>
                      <a:pt x="12" y="17"/>
                    </a:cubicBezTo>
                    <a:cubicBezTo>
                      <a:pt x="25" y="21"/>
                      <a:pt x="45" y="36"/>
                      <a:pt x="37" y="24"/>
                    </a:cubicBezTo>
                    <a:cubicBezTo>
                      <a:pt x="30" y="12"/>
                      <a:pt x="21" y="0"/>
                      <a:pt x="14"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7" name="Freeform 66"/>
              <p:cNvSpPr>
                <a:spLocks/>
              </p:cNvSpPr>
              <p:nvPr/>
            </p:nvSpPr>
            <p:spPr bwMode="auto">
              <a:xfrm>
                <a:off x="1495" y="2185"/>
                <a:ext cx="10" cy="15"/>
              </a:xfrm>
              <a:custGeom>
                <a:avLst/>
                <a:gdLst>
                  <a:gd name="T0" fmla="*/ 7 w 39"/>
                  <a:gd name="T1" fmla="*/ 8 h 58"/>
                  <a:gd name="T2" fmla="*/ 7 w 39"/>
                  <a:gd name="T3" fmla="*/ 22 h 58"/>
                  <a:gd name="T4" fmla="*/ 15 w 39"/>
                  <a:gd name="T5" fmla="*/ 41 h 58"/>
                  <a:gd name="T6" fmla="*/ 26 w 39"/>
                  <a:gd name="T7" fmla="*/ 58 h 58"/>
                  <a:gd name="T8" fmla="*/ 33 w 39"/>
                  <a:gd name="T9" fmla="*/ 47 h 58"/>
                  <a:gd name="T10" fmla="*/ 23 w 39"/>
                  <a:gd name="T11" fmla="*/ 29 h 58"/>
                  <a:gd name="T12" fmla="*/ 7 w 39"/>
                  <a:gd name="T13" fmla="*/ 8 h 58"/>
                </a:gdLst>
                <a:ahLst/>
                <a:cxnLst>
                  <a:cxn ang="0">
                    <a:pos x="T0" y="T1"/>
                  </a:cxn>
                  <a:cxn ang="0">
                    <a:pos x="T2" y="T3"/>
                  </a:cxn>
                  <a:cxn ang="0">
                    <a:pos x="T4" y="T5"/>
                  </a:cxn>
                  <a:cxn ang="0">
                    <a:pos x="T6" y="T7"/>
                  </a:cxn>
                  <a:cxn ang="0">
                    <a:pos x="T8" y="T9"/>
                  </a:cxn>
                  <a:cxn ang="0">
                    <a:pos x="T10" y="T11"/>
                  </a:cxn>
                  <a:cxn ang="0">
                    <a:pos x="T12" y="T13"/>
                  </a:cxn>
                </a:cxnLst>
                <a:rect l="0" t="0" r="r" b="b"/>
                <a:pathLst>
                  <a:path w="39" h="58">
                    <a:moveTo>
                      <a:pt x="7" y="8"/>
                    </a:moveTo>
                    <a:cubicBezTo>
                      <a:pt x="7" y="8"/>
                      <a:pt x="0" y="17"/>
                      <a:pt x="7" y="22"/>
                    </a:cubicBezTo>
                    <a:cubicBezTo>
                      <a:pt x="13" y="27"/>
                      <a:pt x="13" y="33"/>
                      <a:pt x="15" y="41"/>
                    </a:cubicBezTo>
                    <a:cubicBezTo>
                      <a:pt x="18" y="49"/>
                      <a:pt x="22" y="58"/>
                      <a:pt x="26" y="58"/>
                    </a:cubicBezTo>
                    <a:cubicBezTo>
                      <a:pt x="30" y="58"/>
                      <a:pt x="39" y="57"/>
                      <a:pt x="33" y="47"/>
                    </a:cubicBezTo>
                    <a:cubicBezTo>
                      <a:pt x="26" y="38"/>
                      <a:pt x="29" y="37"/>
                      <a:pt x="23" y="29"/>
                    </a:cubicBezTo>
                    <a:cubicBezTo>
                      <a:pt x="18" y="22"/>
                      <a:pt x="10" y="0"/>
                      <a:pt x="7"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8" name="Freeform 67"/>
              <p:cNvSpPr>
                <a:spLocks/>
              </p:cNvSpPr>
              <p:nvPr/>
            </p:nvSpPr>
            <p:spPr bwMode="auto">
              <a:xfrm>
                <a:off x="1511" y="2199"/>
                <a:ext cx="9" cy="16"/>
              </a:xfrm>
              <a:custGeom>
                <a:avLst/>
                <a:gdLst>
                  <a:gd name="T0" fmla="*/ 3 w 35"/>
                  <a:gd name="T1" fmla="*/ 8 h 63"/>
                  <a:gd name="T2" fmla="*/ 10 w 35"/>
                  <a:gd name="T3" fmla="*/ 22 h 63"/>
                  <a:gd name="T4" fmla="*/ 23 w 35"/>
                  <a:gd name="T5" fmla="*/ 29 h 63"/>
                  <a:gd name="T6" fmla="*/ 13 w 35"/>
                  <a:gd name="T7" fmla="*/ 45 h 63"/>
                  <a:gd name="T8" fmla="*/ 5 w 35"/>
                  <a:gd name="T9" fmla="*/ 61 h 63"/>
                  <a:gd name="T10" fmla="*/ 20 w 35"/>
                  <a:gd name="T11" fmla="*/ 53 h 63"/>
                  <a:gd name="T12" fmla="*/ 34 w 35"/>
                  <a:gd name="T13" fmla="*/ 29 h 63"/>
                  <a:gd name="T14" fmla="*/ 19 w 35"/>
                  <a:gd name="T15" fmla="*/ 13 h 63"/>
                  <a:gd name="T16" fmla="*/ 3 w 35"/>
                  <a:gd name="T17" fmla="*/ 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63">
                    <a:moveTo>
                      <a:pt x="3" y="8"/>
                    </a:moveTo>
                    <a:cubicBezTo>
                      <a:pt x="3" y="8"/>
                      <a:pt x="3" y="22"/>
                      <a:pt x="10" y="22"/>
                    </a:cubicBezTo>
                    <a:cubicBezTo>
                      <a:pt x="17" y="22"/>
                      <a:pt x="23" y="21"/>
                      <a:pt x="23" y="29"/>
                    </a:cubicBezTo>
                    <a:cubicBezTo>
                      <a:pt x="23" y="38"/>
                      <a:pt x="19" y="40"/>
                      <a:pt x="13" y="45"/>
                    </a:cubicBezTo>
                    <a:cubicBezTo>
                      <a:pt x="6" y="50"/>
                      <a:pt x="0" y="59"/>
                      <a:pt x="5" y="61"/>
                    </a:cubicBezTo>
                    <a:cubicBezTo>
                      <a:pt x="10" y="63"/>
                      <a:pt x="13" y="60"/>
                      <a:pt x="20" y="53"/>
                    </a:cubicBezTo>
                    <a:cubicBezTo>
                      <a:pt x="27" y="46"/>
                      <a:pt x="35" y="40"/>
                      <a:pt x="34" y="29"/>
                    </a:cubicBezTo>
                    <a:cubicBezTo>
                      <a:pt x="34" y="18"/>
                      <a:pt x="30" y="17"/>
                      <a:pt x="19" y="13"/>
                    </a:cubicBezTo>
                    <a:cubicBezTo>
                      <a:pt x="7" y="10"/>
                      <a:pt x="3" y="0"/>
                      <a:pt x="3"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9" name="Freeform 68"/>
              <p:cNvSpPr>
                <a:spLocks/>
              </p:cNvSpPr>
              <p:nvPr/>
            </p:nvSpPr>
            <p:spPr bwMode="auto">
              <a:xfrm>
                <a:off x="1531" y="2208"/>
                <a:ext cx="8" cy="4"/>
              </a:xfrm>
              <a:custGeom>
                <a:avLst/>
                <a:gdLst>
                  <a:gd name="T0" fmla="*/ 11 w 32"/>
                  <a:gd name="T1" fmla="*/ 2 h 16"/>
                  <a:gd name="T2" fmla="*/ 12 w 32"/>
                  <a:gd name="T3" fmla="*/ 11 h 16"/>
                  <a:gd name="T4" fmla="*/ 32 w 32"/>
                  <a:gd name="T5" fmla="*/ 10 h 16"/>
                  <a:gd name="T6" fmla="*/ 11 w 32"/>
                  <a:gd name="T7" fmla="*/ 2 h 16"/>
                </a:gdLst>
                <a:ahLst/>
                <a:cxnLst>
                  <a:cxn ang="0">
                    <a:pos x="T0" y="T1"/>
                  </a:cxn>
                  <a:cxn ang="0">
                    <a:pos x="T2" y="T3"/>
                  </a:cxn>
                  <a:cxn ang="0">
                    <a:pos x="T4" y="T5"/>
                  </a:cxn>
                  <a:cxn ang="0">
                    <a:pos x="T6" y="T7"/>
                  </a:cxn>
                </a:cxnLst>
                <a:rect l="0" t="0" r="r" b="b"/>
                <a:pathLst>
                  <a:path w="32" h="16">
                    <a:moveTo>
                      <a:pt x="11" y="2"/>
                    </a:moveTo>
                    <a:cubicBezTo>
                      <a:pt x="11" y="2"/>
                      <a:pt x="0" y="9"/>
                      <a:pt x="12" y="11"/>
                    </a:cubicBezTo>
                    <a:cubicBezTo>
                      <a:pt x="24" y="13"/>
                      <a:pt x="32" y="16"/>
                      <a:pt x="32" y="10"/>
                    </a:cubicBezTo>
                    <a:cubicBezTo>
                      <a:pt x="32" y="4"/>
                      <a:pt x="19" y="0"/>
                      <a:pt x="11"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0" name="Freeform 69"/>
              <p:cNvSpPr>
                <a:spLocks/>
              </p:cNvSpPr>
              <p:nvPr/>
            </p:nvSpPr>
            <p:spPr bwMode="auto">
              <a:xfrm>
                <a:off x="1521" y="2227"/>
                <a:ext cx="12" cy="8"/>
              </a:xfrm>
              <a:custGeom>
                <a:avLst/>
                <a:gdLst>
                  <a:gd name="T0" fmla="*/ 28 w 46"/>
                  <a:gd name="T1" fmla="*/ 6 h 31"/>
                  <a:gd name="T2" fmla="*/ 3 w 46"/>
                  <a:gd name="T3" fmla="*/ 15 h 31"/>
                  <a:gd name="T4" fmla="*/ 14 w 46"/>
                  <a:gd name="T5" fmla="*/ 29 h 31"/>
                  <a:gd name="T6" fmla="*/ 36 w 46"/>
                  <a:gd name="T7" fmla="*/ 21 h 31"/>
                  <a:gd name="T8" fmla="*/ 46 w 46"/>
                  <a:gd name="T9" fmla="*/ 8 h 31"/>
                  <a:gd name="T10" fmla="*/ 28 w 46"/>
                  <a:gd name="T11" fmla="*/ 6 h 31"/>
                </a:gdLst>
                <a:ahLst/>
                <a:cxnLst>
                  <a:cxn ang="0">
                    <a:pos x="T0" y="T1"/>
                  </a:cxn>
                  <a:cxn ang="0">
                    <a:pos x="T2" y="T3"/>
                  </a:cxn>
                  <a:cxn ang="0">
                    <a:pos x="T4" y="T5"/>
                  </a:cxn>
                  <a:cxn ang="0">
                    <a:pos x="T6" y="T7"/>
                  </a:cxn>
                  <a:cxn ang="0">
                    <a:pos x="T8" y="T9"/>
                  </a:cxn>
                  <a:cxn ang="0">
                    <a:pos x="T10" y="T11"/>
                  </a:cxn>
                </a:cxnLst>
                <a:rect l="0" t="0" r="r" b="b"/>
                <a:pathLst>
                  <a:path w="46" h="31">
                    <a:moveTo>
                      <a:pt x="28" y="6"/>
                    </a:moveTo>
                    <a:cubicBezTo>
                      <a:pt x="28" y="6"/>
                      <a:pt x="5" y="10"/>
                      <a:pt x="3" y="15"/>
                    </a:cubicBezTo>
                    <a:cubicBezTo>
                      <a:pt x="2" y="20"/>
                      <a:pt x="0" y="27"/>
                      <a:pt x="14" y="29"/>
                    </a:cubicBezTo>
                    <a:cubicBezTo>
                      <a:pt x="29" y="31"/>
                      <a:pt x="29" y="24"/>
                      <a:pt x="36" y="21"/>
                    </a:cubicBezTo>
                    <a:cubicBezTo>
                      <a:pt x="44" y="19"/>
                      <a:pt x="46" y="14"/>
                      <a:pt x="46" y="8"/>
                    </a:cubicBezTo>
                    <a:cubicBezTo>
                      <a:pt x="45" y="2"/>
                      <a:pt x="35" y="0"/>
                      <a:pt x="28"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1" name="Freeform 70"/>
              <p:cNvSpPr>
                <a:spLocks/>
              </p:cNvSpPr>
              <p:nvPr/>
            </p:nvSpPr>
            <p:spPr bwMode="auto">
              <a:xfrm>
                <a:off x="1625" y="2274"/>
                <a:ext cx="27" cy="11"/>
              </a:xfrm>
              <a:custGeom>
                <a:avLst/>
                <a:gdLst>
                  <a:gd name="T0" fmla="*/ 54 w 105"/>
                  <a:gd name="T1" fmla="*/ 2 h 45"/>
                  <a:gd name="T2" fmla="*/ 6 w 105"/>
                  <a:gd name="T3" fmla="*/ 5 h 45"/>
                  <a:gd name="T4" fmla="*/ 4 w 105"/>
                  <a:gd name="T5" fmla="*/ 19 h 45"/>
                  <a:gd name="T6" fmla="*/ 19 w 105"/>
                  <a:gd name="T7" fmla="*/ 40 h 45"/>
                  <a:gd name="T8" fmla="*/ 87 w 105"/>
                  <a:gd name="T9" fmla="*/ 38 h 45"/>
                  <a:gd name="T10" fmla="*/ 103 w 105"/>
                  <a:gd name="T11" fmla="*/ 22 h 45"/>
                  <a:gd name="T12" fmla="*/ 91 w 105"/>
                  <a:gd name="T13" fmla="*/ 4 h 45"/>
                  <a:gd name="T14" fmla="*/ 54 w 105"/>
                  <a:gd name="T15" fmla="*/ 2 h 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45">
                    <a:moveTo>
                      <a:pt x="54" y="2"/>
                    </a:moveTo>
                    <a:cubicBezTo>
                      <a:pt x="54" y="2"/>
                      <a:pt x="11" y="0"/>
                      <a:pt x="6" y="5"/>
                    </a:cubicBezTo>
                    <a:cubicBezTo>
                      <a:pt x="1" y="11"/>
                      <a:pt x="0" y="10"/>
                      <a:pt x="4" y="19"/>
                    </a:cubicBezTo>
                    <a:cubicBezTo>
                      <a:pt x="9" y="28"/>
                      <a:pt x="7" y="40"/>
                      <a:pt x="19" y="40"/>
                    </a:cubicBezTo>
                    <a:cubicBezTo>
                      <a:pt x="31" y="40"/>
                      <a:pt x="85" y="45"/>
                      <a:pt x="87" y="38"/>
                    </a:cubicBezTo>
                    <a:cubicBezTo>
                      <a:pt x="90" y="31"/>
                      <a:pt x="103" y="33"/>
                      <a:pt x="103" y="22"/>
                    </a:cubicBezTo>
                    <a:cubicBezTo>
                      <a:pt x="103" y="12"/>
                      <a:pt x="105" y="4"/>
                      <a:pt x="91" y="4"/>
                    </a:cubicBezTo>
                    <a:cubicBezTo>
                      <a:pt x="77" y="4"/>
                      <a:pt x="83" y="1"/>
                      <a:pt x="54"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2" name="Freeform 71"/>
              <p:cNvSpPr>
                <a:spLocks/>
              </p:cNvSpPr>
              <p:nvPr/>
            </p:nvSpPr>
            <p:spPr bwMode="auto">
              <a:xfrm>
                <a:off x="1690" y="2275"/>
                <a:ext cx="6" cy="10"/>
              </a:xfrm>
              <a:custGeom>
                <a:avLst/>
                <a:gdLst>
                  <a:gd name="T0" fmla="*/ 17 w 26"/>
                  <a:gd name="T1" fmla="*/ 10 h 40"/>
                  <a:gd name="T2" fmla="*/ 7 w 26"/>
                  <a:gd name="T3" fmla="*/ 22 h 40"/>
                  <a:gd name="T4" fmla="*/ 7 w 26"/>
                  <a:gd name="T5" fmla="*/ 38 h 40"/>
                  <a:gd name="T6" fmla="*/ 26 w 26"/>
                  <a:gd name="T7" fmla="*/ 28 h 40"/>
                  <a:gd name="T8" fmla="*/ 17 w 26"/>
                  <a:gd name="T9" fmla="*/ 10 h 40"/>
                </a:gdLst>
                <a:ahLst/>
                <a:cxnLst>
                  <a:cxn ang="0">
                    <a:pos x="T0" y="T1"/>
                  </a:cxn>
                  <a:cxn ang="0">
                    <a:pos x="T2" y="T3"/>
                  </a:cxn>
                  <a:cxn ang="0">
                    <a:pos x="T4" y="T5"/>
                  </a:cxn>
                  <a:cxn ang="0">
                    <a:pos x="T6" y="T7"/>
                  </a:cxn>
                  <a:cxn ang="0">
                    <a:pos x="T8" y="T9"/>
                  </a:cxn>
                </a:cxnLst>
                <a:rect l="0" t="0" r="r" b="b"/>
                <a:pathLst>
                  <a:path w="26" h="40">
                    <a:moveTo>
                      <a:pt x="17" y="10"/>
                    </a:moveTo>
                    <a:cubicBezTo>
                      <a:pt x="17" y="10"/>
                      <a:pt x="14" y="20"/>
                      <a:pt x="7" y="22"/>
                    </a:cubicBezTo>
                    <a:cubicBezTo>
                      <a:pt x="1" y="24"/>
                      <a:pt x="0" y="38"/>
                      <a:pt x="7" y="38"/>
                    </a:cubicBezTo>
                    <a:cubicBezTo>
                      <a:pt x="15" y="38"/>
                      <a:pt x="26" y="40"/>
                      <a:pt x="26" y="28"/>
                    </a:cubicBezTo>
                    <a:cubicBezTo>
                      <a:pt x="26" y="16"/>
                      <a:pt x="23" y="0"/>
                      <a:pt x="17"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3" name="Freeform 72"/>
              <p:cNvSpPr>
                <a:spLocks/>
              </p:cNvSpPr>
              <p:nvPr/>
            </p:nvSpPr>
            <p:spPr bwMode="auto">
              <a:xfrm>
                <a:off x="1662" y="2285"/>
                <a:ext cx="11" cy="6"/>
              </a:xfrm>
              <a:custGeom>
                <a:avLst/>
                <a:gdLst>
                  <a:gd name="T0" fmla="*/ 20 w 44"/>
                  <a:gd name="T1" fmla="*/ 3 h 20"/>
                  <a:gd name="T2" fmla="*/ 0 w 44"/>
                  <a:gd name="T3" fmla="*/ 10 h 20"/>
                  <a:gd name="T4" fmla="*/ 20 w 44"/>
                  <a:gd name="T5" fmla="*/ 3 h 20"/>
                </a:gdLst>
                <a:ahLst/>
                <a:cxnLst>
                  <a:cxn ang="0">
                    <a:pos x="T0" y="T1"/>
                  </a:cxn>
                  <a:cxn ang="0">
                    <a:pos x="T2" y="T3"/>
                  </a:cxn>
                  <a:cxn ang="0">
                    <a:pos x="T4" y="T5"/>
                  </a:cxn>
                </a:cxnLst>
                <a:rect l="0" t="0" r="r" b="b"/>
                <a:pathLst>
                  <a:path w="44" h="20">
                    <a:moveTo>
                      <a:pt x="20" y="3"/>
                    </a:moveTo>
                    <a:cubicBezTo>
                      <a:pt x="20" y="3"/>
                      <a:pt x="0" y="0"/>
                      <a:pt x="0" y="10"/>
                    </a:cubicBezTo>
                    <a:cubicBezTo>
                      <a:pt x="0" y="20"/>
                      <a:pt x="44" y="6"/>
                      <a:pt x="20"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4" name="Freeform 73"/>
              <p:cNvSpPr>
                <a:spLocks/>
              </p:cNvSpPr>
              <p:nvPr/>
            </p:nvSpPr>
            <p:spPr bwMode="auto">
              <a:xfrm>
                <a:off x="1696" y="2292"/>
                <a:ext cx="6" cy="5"/>
              </a:xfrm>
              <a:custGeom>
                <a:avLst/>
                <a:gdLst>
                  <a:gd name="T0" fmla="*/ 15 w 25"/>
                  <a:gd name="T1" fmla="*/ 3 h 20"/>
                  <a:gd name="T2" fmla="*/ 3 w 25"/>
                  <a:gd name="T3" fmla="*/ 8 h 20"/>
                  <a:gd name="T4" fmla="*/ 18 w 25"/>
                  <a:gd name="T5" fmla="*/ 14 h 20"/>
                  <a:gd name="T6" fmla="*/ 15 w 25"/>
                  <a:gd name="T7" fmla="*/ 3 h 20"/>
                </a:gdLst>
                <a:ahLst/>
                <a:cxnLst>
                  <a:cxn ang="0">
                    <a:pos x="T0" y="T1"/>
                  </a:cxn>
                  <a:cxn ang="0">
                    <a:pos x="T2" y="T3"/>
                  </a:cxn>
                  <a:cxn ang="0">
                    <a:pos x="T4" y="T5"/>
                  </a:cxn>
                  <a:cxn ang="0">
                    <a:pos x="T6" y="T7"/>
                  </a:cxn>
                </a:cxnLst>
                <a:rect l="0" t="0" r="r" b="b"/>
                <a:pathLst>
                  <a:path w="25" h="20">
                    <a:moveTo>
                      <a:pt x="15" y="3"/>
                    </a:moveTo>
                    <a:cubicBezTo>
                      <a:pt x="15" y="3"/>
                      <a:pt x="0" y="0"/>
                      <a:pt x="3" y="8"/>
                    </a:cubicBezTo>
                    <a:cubicBezTo>
                      <a:pt x="6" y="15"/>
                      <a:pt x="15" y="20"/>
                      <a:pt x="18" y="14"/>
                    </a:cubicBezTo>
                    <a:cubicBezTo>
                      <a:pt x="22" y="9"/>
                      <a:pt x="25" y="6"/>
                      <a:pt x="15"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5" name="Freeform 74"/>
              <p:cNvSpPr>
                <a:spLocks/>
              </p:cNvSpPr>
              <p:nvPr/>
            </p:nvSpPr>
            <p:spPr bwMode="auto">
              <a:xfrm>
                <a:off x="1712" y="2303"/>
                <a:ext cx="11" cy="14"/>
              </a:xfrm>
              <a:custGeom>
                <a:avLst/>
                <a:gdLst>
                  <a:gd name="T0" fmla="*/ 27 w 44"/>
                  <a:gd name="T1" fmla="*/ 13 h 55"/>
                  <a:gd name="T2" fmla="*/ 17 w 44"/>
                  <a:gd name="T3" fmla="*/ 32 h 55"/>
                  <a:gd name="T4" fmla="*/ 6 w 44"/>
                  <a:gd name="T5" fmla="*/ 44 h 55"/>
                  <a:gd name="T6" fmla="*/ 28 w 44"/>
                  <a:gd name="T7" fmla="*/ 43 h 55"/>
                  <a:gd name="T8" fmla="*/ 40 w 44"/>
                  <a:gd name="T9" fmla="*/ 24 h 55"/>
                  <a:gd name="T10" fmla="*/ 27 w 44"/>
                  <a:gd name="T11" fmla="*/ 13 h 55"/>
                </a:gdLst>
                <a:ahLst/>
                <a:cxnLst>
                  <a:cxn ang="0">
                    <a:pos x="T0" y="T1"/>
                  </a:cxn>
                  <a:cxn ang="0">
                    <a:pos x="T2" y="T3"/>
                  </a:cxn>
                  <a:cxn ang="0">
                    <a:pos x="T4" y="T5"/>
                  </a:cxn>
                  <a:cxn ang="0">
                    <a:pos x="T6" y="T7"/>
                  </a:cxn>
                  <a:cxn ang="0">
                    <a:pos x="T8" y="T9"/>
                  </a:cxn>
                  <a:cxn ang="0">
                    <a:pos x="T10" y="T11"/>
                  </a:cxn>
                </a:cxnLst>
                <a:rect l="0" t="0" r="r" b="b"/>
                <a:pathLst>
                  <a:path w="44" h="55">
                    <a:moveTo>
                      <a:pt x="27" y="13"/>
                    </a:moveTo>
                    <a:cubicBezTo>
                      <a:pt x="27" y="13"/>
                      <a:pt x="28" y="27"/>
                      <a:pt x="17" y="32"/>
                    </a:cubicBezTo>
                    <a:cubicBezTo>
                      <a:pt x="6" y="36"/>
                      <a:pt x="0" y="38"/>
                      <a:pt x="6" y="44"/>
                    </a:cubicBezTo>
                    <a:cubicBezTo>
                      <a:pt x="11" y="49"/>
                      <a:pt x="26" y="55"/>
                      <a:pt x="28" y="43"/>
                    </a:cubicBezTo>
                    <a:cubicBezTo>
                      <a:pt x="30" y="31"/>
                      <a:pt x="44" y="34"/>
                      <a:pt x="40" y="24"/>
                    </a:cubicBezTo>
                    <a:cubicBezTo>
                      <a:pt x="35" y="14"/>
                      <a:pt x="28" y="0"/>
                      <a:pt x="27"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6" name="Freeform 75"/>
              <p:cNvSpPr>
                <a:spLocks/>
              </p:cNvSpPr>
              <p:nvPr/>
            </p:nvSpPr>
            <p:spPr bwMode="auto">
              <a:xfrm>
                <a:off x="1717" y="2321"/>
                <a:ext cx="7" cy="8"/>
              </a:xfrm>
              <a:custGeom>
                <a:avLst/>
                <a:gdLst>
                  <a:gd name="T0" fmla="*/ 14 w 27"/>
                  <a:gd name="T1" fmla="*/ 2 h 34"/>
                  <a:gd name="T2" fmla="*/ 10 w 27"/>
                  <a:gd name="T3" fmla="*/ 15 h 34"/>
                  <a:gd name="T4" fmla="*/ 26 w 27"/>
                  <a:gd name="T5" fmla="*/ 23 h 34"/>
                  <a:gd name="T6" fmla="*/ 14 w 27"/>
                  <a:gd name="T7" fmla="*/ 2 h 34"/>
                </a:gdLst>
                <a:ahLst/>
                <a:cxnLst>
                  <a:cxn ang="0">
                    <a:pos x="T0" y="T1"/>
                  </a:cxn>
                  <a:cxn ang="0">
                    <a:pos x="T2" y="T3"/>
                  </a:cxn>
                  <a:cxn ang="0">
                    <a:pos x="T4" y="T5"/>
                  </a:cxn>
                  <a:cxn ang="0">
                    <a:pos x="T6" y="T7"/>
                  </a:cxn>
                </a:cxnLst>
                <a:rect l="0" t="0" r="r" b="b"/>
                <a:pathLst>
                  <a:path w="27" h="34">
                    <a:moveTo>
                      <a:pt x="14" y="2"/>
                    </a:moveTo>
                    <a:cubicBezTo>
                      <a:pt x="14" y="2"/>
                      <a:pt x="0" y="9"/>
                      <a:pt x="10" y="15"/>
                    </a:cubicBezTo>
                    <a:cubicBezTo>
                      <a:pt x="20" y="22"/>
                      <a:pt x="25" y="34"/>
                      <a:pt x="26" y="23"/>
                    </a:cubicBezTo>
                    <a:cubicBezTo>
                      <a:pt x="27" y="12"/>
                      <a:pt x="20" y="0"/>
                      <a:pt x="14"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7" name="Freeform 76"/>
              <p:cNvSpPr>
                <a:spLocks/>
              </p:cNvSpPr>
              <p:nvPr/>
            </p:nvSpPr>
            <p:spPr bwMode="auto">
              <a:xfrm>
                <a:off x="1723" y="2330"/>
                <a:ext cx="10" cy="13"/>
              </a:xfrm>
              <a:custGeom>
                <a:avLst/>
                <a:gdLst>
                  <a:gd name="T0" fmla="*/ 7 w 39"/>
                  <a:gd name="T1" fmla="*/ 9 h 49"/>
                  <a:gd name="T2" fmla="*/ 6 w 39"/>
                  <a:gd name="T3" fmla="*/ 32 h 49"/>
                  <a:gd name="T4" fmla="*/ 22 w 39"/>
                  <a:gd name="T5" fmla="*/ 49 h 49"/>
                  <a:gd name="T6" fmla="*/ 31 w 39"/>
                  <a:gd name="T7" fmla="*/ 35 h 49"/>
                  <a:gd name="T8" fmla="*/ 13 w 39"/>
                  <a:gd name="T9" fmla="*/ 17 h 49"/>
                  <a:gd name="T10" fmla="*/ 7 w 39"/>
                  <a:gd name="T11" fmla="*/ 9 h 49"/>
                </a:gdLst>
                <a:ahLst/>
                <a:cxnLst>
                  <a:cxn ang="0">
                    <a:pos x="T0" y="T1"/>
                  </a:cxn>
                  <a:cxn ang="0">
                    <a:pos x="T2" y="T3"/>
                  </a:cxn>
                  <a:cxn ang="0">
                    <a:pos x="T4" y="T5"/>
                  </a:cxn>
                  <a:cxn ang="0">
                    <a:pos x="T6" y="T7"/>
                  </a:cxn>
                  <a:cxn ang="0">
                    <a:pos x="T8" y="T9"/>
                  </a:cxn>
                  <a:cxn ang="0">
                    <a:pos x="T10" y="T11"/>
                  </a:cxn>
                </a:cxnLst>
                <a:rect l="0" t="0" r="r" b="b"/>
                <a:pathLst>
                  <a:path w="39" h="49">
                    <a:moveTo>
                      <a:pt x="7" y="9"/>
                    </a:moveTo>
                    <a:cubicBezTo>
                      <a:pt x="7" y="9"/>
                      <a:pt x="0" y="24"/>
                      <a:pt x="6" y="32"/>
                    </a:cubicBezTo>
                    <a:cubicBezTo>
                      <a:pt x="11" y="40"/>
                      <a:pt x="14" y="49"/>
                      <a:pt x="22" y="49"/>
                    </a:cubicBezTo>
                    <a:cubicBezTo>
                      <a:pt x="30" y="49"/>
                      <a:pt x="39" y="46"/>
                      <a:pt x="31" y="35"/>
                    </a:cubicBezTo>
                    <a:cubicBezTo>
                      <a:pt x="23" y="25"/>
                      <a:pt x="13" y="29"/>
                      <a:pt x="13" y="17"/>
                    </a:cubicBezTo>
                    <a:cubicBezTo>
                      <a:pt x="13" y="5"/>
                      <a:pt x="9" y="0"/>
                      <a:pt x="7"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8" name="Freeform 77"/>
              <p:cNvSpPr>
                <a:spLocks/>
              </p:cNvSpPr>
              <p:nvPr/>
            </p:nvSpPr>
            <p:spPr bwMode="auto">
              <a:xfrm>
                <a:off x="1724" y="2344"/>
                <a:ext cx="5" cy="10"/>
              </a:xfrm>
              <a:custGeom>
                <a:avLst/>
                <a:gdLst>
                  <a:gd name="T0" fmla="*/ 7 w 19"/>
                  <a:gd name="T1" fmla="*/ 14 h 37"/>
                  <a:gd name="T2" fmla="*/ 5 w 19"/>
                  <a:gd name="T3" fmla="*/ 31 h 37"/>
                  <a:gd name="T4" fmla="*/ 18 w 19"/>
                  <a:gd name="T5" fmla="*/ 27 h 37"/>
                  <a:gd name="T6" fmla="*/ 7 w 19"/>
                  <a:gd name="T7" fmla="*/ 14 h 37"/>
                </a:gdLst>
                <a:ahLst/>
                <a:cxnLst>
                  <a:cxn ang="0">
                    <a:pos x="T0" y="T1"/>
                  </a:cxn>
                  <a:cxn ang="0">
                    <a:pos x="T2" y="T3"/>
                  </a:cxn>
                  <a:cxn ang="0">
                    <a:pos x="T4" y="T5"/>
                  </a:cxn>
                  <a:cxn ang="0">
                    <a:pos x="T6" y="T7"/>
                  </a:cxn>
                </a:cxnLst>
                <a:rect l="0" t="0" r="r" b="b"/>
                <a:pathLst>
                  <a:path w="19" h="37">
                    <a:moveTo>
                      <a:pt x="7" y="14"/>
                    </a:moveTo>
                    <a:cubicBezTo>
                      <a:pt x="7" y="14"/>
                      <a:pt x="0" y="25"/>
                      <a:pt x="5" y="31"/>
                    </a:cubicBezTo>
                    <a:cubicBezTo>
                      <a:pt x="10" y="37"/>
                      <a:pt x="18" y="35"/>
                      <a:pt x="18" y="27"/>
                    </a:cubicBezTo>
                    <a:cubicBezTo>
                      <a:pt x="19" y="19"/>
                      <a:pt x="10" y="0"/>
                      <a:pt x="7"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9" name="Freeform 78"/>
              <p:cNvSpPr>
                <a:spLocks/>
              </p:cNvSpPr>
              <p:nvPr/>
            </p:nvSpPr>
            <p:spPr bwMode="auto">
              <a:xfrm>
                <a:off x="1747" y="2359"/>
                <a:ext cx="7" cy="5"/>
              </a:xfrm>
              <a:custGeom>
                <a:avLst/>
                <a:gdLst>
                  <a:gd name="T0" fmla="*/ 6 w 27"/>
                  <a:gd name="T1" fmla="*/ 7 h 19"/>
                  <a:gd name="T2" fmla="*/ 6 w 27"/>
                  <a:gd name="T3" fmla="*/ 17 h 19"/>
                  <a:gd name="T4" fmla="*/ 20 w 27"/>
                  <a:gd name="T5" fmla="*/ 13 h 19"/>
                  <a:gd name="T6" fmla="*/ 6 w 27"/>
                  <a:gd name="T7" fmla="*/ 7 h 19"/>
                </a:gdLst>
                <a:ahLst/>
                <a:cxnLst>
                  <a:cxn ang="0">
                    <a:pos x="T0" y="T1"/>
                  </a:cxn>
                  <a:cxn ang="0">
                    <a:pos x="T2" y="T3"/>
                  </a:cxn>
                  <a:cxn ang="0">
                    <a:pos x="T4" y="T5"/>
                  </a:cxn>
                  <a:cxn ang="0">
                    <a:pos x="T6" y="T7"/>
                  </a:cxn>
                </a:cxnLst>
                <a:rect l="0" t="0" r="r" b="b"/>
                <a:pathLst>
                  <a:path w="27" h="19">
                    <a:moveTo>
                      <a:pt x="6" y="7"/>
                    </a:moveTo>
                    <a:cubicBezTo>
                      <a:pt x="6" y="7"/>
                      <a:pt x="0" y="15"/>
                      <a:pt x="6" y="17"/>
                    </a:cubicBezTo>
                    <a:cubicBezTo>
                      <a:pt x="13" y="19"/>
                      <a:pt x="27" y="18"/>
                      <a:pt x="20" y="13"/>
                    </a:cubicBezTo>
                    <a:cubicBezTo>
                      <a:pt x="13" y="8"/>
                      <a:pt x="8" y="0"/>
                      <a:pt x="6"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 name="Freeform 79"/>
              <p:cNvSpPr>
                <a:spLocks/>
              </p:cNvSpPr>
              <p:nvPr/>
            </p:nvSpPr>
            <p:spPr bwMode="auto">
              <a:xfrm>
                <a:off x="1722" y="2357"/>
                <a:ext cx="3" cy="8"/>
              </a:xfrm>
              <a:custGeom>
                <a:avLst/>
                <a:gdLst>
                  <a:gd name="T0" fmla="*/ 5 w 12"/>
                  <a:gd name="T1" fmla="*/ 11 h 30"/>
                  <a:gd name="T2" fmla="*/ 5 w 12"/>
                  <a:gd name="T3" fmla="*/ 29 h 30"/>
                  <a:gd name="T4" fmla="*/ 12 w 12"/>
                  <a:gd name="T5" fmla="*/ 20 h 30"/>
                  <a:gd name="T6" fmla="*/ 5 w 12"/>
                  <a:gd name="T7" fmla="*/ 11 h 30"/>
                </a:gdLst>
                <a:ahLst/>
                <a:cxnLst>
                  <a:cxn ang="0">
                    <a:pos x="T0" y="T1"/>
                  </a:cxn>
                  <a:cxn ang="0">
                    <a:pos x="T2" y="T3"/>
                  </a:cxn>
                  <a:cxn ang="0">
                    <a:pos x="T4" y="T5"/>
                  </a:cxn>
                  <a:cxn ang="0">
                    <a:pos x="T6" y="T7"/>
                  </a:cxn>
                </a:cxnLst>
                <a:rect l="0" t="0" r="r" b="b"/>
                <a:pathLst>
                  <a:path w="12" h="30">
                    <a:moveTo>
                      <a:pt x="5" y="11"/>
                    </a:moveTo>
                    <a:cubicBezTo>
                      <a:pt x="5" y="11"/>
                      <a:pt x="0" y="27"/>
                      <a:pt x="5" y="29"/>
                    </a:cubicBezTo>
                    <a:cubicBezTo>
                      <a:pt x="10" y="30"/>
                      <a:pt x="12" y="27"/>
                      <a:pt x="12" y="20"/>
                    </a:cubicBezTo>
                    <a:cubicBezTo>
                      <a:pt x="12" y="12"/>
                      <a:pt x="7" y="0"/>
                      <a:pt x="5"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 name="Freeform 80"/>
              <p:cNvSpPr>
                <a:spLocks/>
              </p:cNvSpPr>
              <p:nvPr/>
            </p:nvSpPr>
            <p:spPr bwMode="auto">
              <a:xfrm>
                <a:off x="1714" y="2377"/>
                <a:ext cx="4" cy="6"/>
              </a:xfrm>
              <a:custGeom>
                <a:avLst/>
                <a:gdLst>
                  <a:gd name="T0" fmla="*/ 2 w 16"/>
                  <a:gd name="T1" fmla="*/ 6 h 24"/>
                  <a:gd name="T2" fmla="*/ 8 w 16"/>
                  <a:gd name="T3" fmla="*/ 23 h 24"/>
                  <a:gd name="T4" fmla="*/ 2 w 16"/>
                  <a:gd name="T5" fmla="*/ 6 h 24"/>
                </a:gdLst>
                <a:ahLst/>
                <a:cxnLst>
                  <a:cxn ang="0">
                    <a:pos x="T0" y="T1"/>
                  </a:cxn>
                  <a:cxn ang="0">
                    <a:pos x="T2" y="T3"/>
                  </a:cxn>
                  <a:cxn ang="0">
                    <a:pos x="T4" y="T5"/>
                  </a:cxn>
                </a:cxnLst>
                <a:rect l="0" t="0" r="r" b="b"/>
                <a:pathLst>
                  <a:path w="16" h="24">
                    <a:moveTo>
                      <a:pt x="2" y="6"/>
                    </a:moveTo>
                    <a:cubicBezTo>
                      <a:pt x="2" y="6"/>
                      <a:pt x="0" y="24"/>
                      <a:pt x="8" y="23"/>
                    </a:cubicBezTo>
                    <a:cubicBezTo>
                      <a:pt x="16" y="23"/>
                      <a:pt x="9" y="0"/>
                      <a:pt x="2"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2" name="Freeform 81"/>
              <p:cNvSpPr>
                <a:spLocks/>
              </p:cNvSpPr>
              <p:nvPr/>
            </p:nvSpPr>
            <p:spPr bwMode="auto">
              <a:xfrm>
                <a:off x="1711" y="2397"/>
                <a:ext cx="19" cy="18"/>
              </a:xfrm>
              <a:custGeom>
                <a:avLst/>
                <a:gdLst>
                  <a:gd name="T0" fmla="*/ 52 w 75"/>
                  <a:gd name="T1" fmla="*/ 13 h 73"/>
                  <a:gd name="T2" fmla="*/ 35 w 75"/>
                  <a:gd name="T3" fmla="*/ 28 h 73"/>
                  <a:gd name="T4" fmla="*/ 25 w 75"/>
                  <a:gd name="T5" fmla="*/ 52 h 73"/>
                  <a:gd name="T6" fmla="*/ 16 w 75"/>
                  <a:gd name="T7" fmla="*/ 66 h 73"/>
                  <a:gd name="T8" fmla="*/ 59 w 75"/>
                  <a:gd name="T9" fmla="*/ 64 h 73"/>
                  <a:gd name="T10" fmla="*/ 68 w 75"/>
                  <a:gd name="T11" fmla="*/ 46 h 73"/>
                  <a:gd name="T12" fmla="*/ 52 w 75"/>
                  <a:gd name="T13" fmla="*/ 13 h 73"/>
                </a:gdLst>
                <a:ahLst/>
                <a:cxnLst>
                  <a:cxn ang="0">
                    <a:pos x="T0" y="T1"/>
                  </a:cxn>
                  <a:cxn ang="0">
                    <a:pos x="T2" y="T3"/>
                  </a:cxn>
                  <a:cxn ang="0">
                    <a:pos x="T4" y="T5"/>
                  </a:cxn>
                  <a:cxn ang="0">
                    <a:pos x="T6" y="T7"/>
                  </a:cxn>
                  <a:cxn ang="0">
                    <a:pos x="T8" y="T9"/>
                  </a:cxn>
                  <a:cxn ang="0">
                    <a:pos x="T10" y="T11"/>
                  </a:cxn>
                  <a:cxn ang="0">
                    <a:pos x="T12" y="T13"/>
                  </a:cxn>
                </a:cxnLst>
                <a:rect l="0" t="0" r="r" b="b"/>
                <a:pathLst>
                  <a:path w="75" h="73">
                    <a:moveTo>
                      <a:pt x="52" y="13"/>
                    </a:moveTo>
                    <a:cubicBezTo>
                      <a:pt x="52" y="13"/>
                      <a:pt x="37" y="20"/>
                      <a:pt x="35" y="28"/>
                    </a:cubicBezTo>
                    <a:cubicBezTo>
                      <a:pt x="34" y="36"/>
                      <a:pt x="33" y="51"/>
                      <a:pt x="25" y="52"/>
                    </a:cubicBezTo>
                    <a:cubicBezTo>
                      <a:pt x="17" y="53"/>
                      <a:pt x="0" y="64"/>
                      <a:pt x="16" y="66"/>
                    </a:cubicBezTo>
                    <a:cubicBezTo>
                      <a:pt x="31" y="68"/>
                      <a:pt x="57" y="73"/>
                      <a:pt x="59" y="64"/>
                    </a:cubicBezTo>
                    <a:cubicBezTo>
                      <a:pt x="60" y="56"/>
                      <a:pt x="75" y="61"/>
                      <a:pt x="68" y="46"/>
                    </a:cubicBezTo>
                    <a:cubicBezTo>
                      <a:pt x="61" y="31"/>
                      <a:pt x="59" y="0"/>
                      <a:pt x="52"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3" name="Freeform 82"/>
              <p:cNvSpPr>
                <a:spLocks/>
              </p:cNvSpPr>
              <p:nvPr/>
            </p:nvSpPr>
            <p:spPr bwMode="auto">
              <a:xfrm>
                <a:off x="1729" y="2391"/>
                <a:ext cx="5" cy="7"/>
              </a:xfrm>
              <a:custGeom>
                <a:avLst/>
                <a:gdLst>
                  <a:gd name="T0" fmla="*/ 12 w 18"/>
                  <a:gd name="T1" fmla="*/ 8 h 27"/>
                  <a:gd name="T2" fmla="*/ 2 w 18"/>
                  <a:gd name="T3" fmla="*/ 22 h 27"/>
                  <a:gd name="T4" fmla="*/ 14 w 18"/>
                  <a:gd name="T5" fmla="*/ 20 h 27"/>
                  <a:gd name="T6" fmla="*/ 12 w 18"/>
                  <a:gd name="T7" fmla="*/ 8 h 27"/>
                </a:gdLst>
                <a:ahLst/>
                <a:cxnLst>
                  <a:cxn ang="0">
                    <a:pos x="T0" y="T1"/>
                  </a:cxn>
                  <a:cxn ang="0">
                    <a:pos x="T2" y="T3"/>
                  </a:cxn>
                  <a:cxn ang="0">
                    <a:pos x="T4" y="T5"/>
                  </a:cxn>
                  <a:cxn ang="0">
                    <a:pos x="T6" y="T7"/>
                  </a:cxn>
                </a:cxnLst>
                <a:rect l="0" t="0" r="r" b="b"/>
                <a:pathLst>
                  <a:path w="18" h="27">
                    <a:moveTo>
                      <a:pt x="12" y="8"/>
                    </a:moveTo>
                    <a:cubicBezTo>
                      <a:pt x="12" y="8"/>
                      <a:pt x="0" y="17"/>
                      <a:pt x="2" y="22"/>
                    </a:cubicBezTo>
                    <a:cubicBezTo>
                      <a:pt x="3" y="27"/>
                      <a:pt x="11" y="24"/>
                      <a:pt x="14" y="20"/>
                    </a:cubicBezTo>
                    <a:cubicBezTo>
                      <a:pt x="17" y="16"/>
                      <a:pt x="18" y="0"/>
                      <a:pt x="12"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4" name="Freeform 83"/>
              <p:cNvSpPr>
                <a:spLocks/>
              </p:cNvSpPr>
              <p:nvPr/>
            </p:nvSpPr>
            <p:spPr bwMode="auto">
              <a:xfrm>
                <a:off x="1510" y="2247"/>
                <a:ext cx="45" cy="35"/>
              </a:xfrm>
              <a:custGeom>
                <a:avLst/>
                <a:gdLst>
                  <a:gd name="T0" fmla="*/ 160 w 178"/>
                  <a:gd name="T1" fmla="*/ 123 h 142"/>
                  <a:gd name="T2" fmla="*/ 168 w 178"/>
                  <a:gd name="T3" fmla="*/ 98 h 142"/>
                  <a:gd name="T4" fmla="*/ 169 w 178"/>
                  <a:gd name="T5" fmla="*/ 67 h 142"/>
                  <a:gd name="T6" fmla="*/ 175 w 178"/>
                  <a:gd name="T7" fmla="*/ 42 h 142"/>
                  <a:gd name="T8" fmla="*/ 167 w 178"/>
                  <a:gd name="T9" fmla="*/ 23 h 142"/>
                  <a:gd name="T10" fmla="*/ 152 w 178"/>
                  <a:gd name="T11" fmla="*/ 27 h 142"/>
                  <a:gd name="T12" fmla="*/ 127 w 178"/>
                  <a:gd name="T13" fmla="*/ 15 h 142"/>
                  <a:gd name="T14" fmla="*/ 91 w 178"/>
                  <a:gd name="T15" fmla="*/ 8 h 142"/>
                  <a:gd name="T16" fmla="*/ 76 w 178"/>
                  <a:gd name="T17" fmla="*/ 16 h 142"/>
                  <a:gd name="T18" fmla="*/ 70 w 178"/>
                  <a:gd name="T19" fmla="*/ 32 h 142"/>
                  <a:gd name="T20" fmla="*/ 88 w 178"/>
                  <a:gd name="T21" fmla="*/ 41 h 142"/>
                  <a:gd name="T22" fmla="*/ 108 w 178"/>
                  <a:gd name="T23" fmla="*/ 50 h 142"/>
                  <a:gd name="T24" fmla="*/ 112 w 178"/>
                  <a:gd name="T25" fmla="*/ 74 h 142"/>
                  <a:gd name="T26" fmla="*/ 110 w 178"/>
                  <a:gd name="T27" fmla="*/ 110 h 142"/>
                  <a:gd name="T28" fmla="*/ 77 w 178"/>
                  <a:gd name="T29" fmla="*/ 103 h 142"/>
                  <a:gd name="T30" fmla="*/ 53 w 178"/>
                  <a:gd name="T31" fmla="*/ 85 h 142"/>
                  <a:gd name="T32" fmla="*/ 26 w 178"/>
                  <a:gd name="T33" fmla="*/ 80 h 142"/>
                  <a:gd name="T34" fmla="*/ 20 w 178"/>
                  <a:gd name="T35" fmla="*/ 102 h 142"/>
                  <a:gd name="T36" fmla="*/ 4 w 178"/>
                  <a:gd name="T37" fmla="*/ 115 h 142"/>
                  <a:gd name="T38" fmla="*/ 18 w 178"/>
                  <a:gd name="T39" fmla="*/ 127 h 142"/>
                  <a:gd name="T40" fmla="*/ 44 w 178"/>
                  <a:gd name="T41" fmla="*/ 134 h 142"/>
                  <a:gd name="T42" fmla="*/ 72 w 178"/>
                  <a:gd name="T43" fmla="*/ 129 h 142"/>
                  <a:gd name="T44" fmla="*/ 162 w 178"/>
                  <a:gd name="T45" fmla="*/ 133 h 142"/>
                  <a:gd name="T46" fmla="*/ 160 w 178"/>
                  <a:gd name="T47" fmla="*/ 123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8" h="142">
                    <a:moveTo>
                      <a:pt x="160" y="123"/>
                    </a:moveTo>
                    <a:cubicBezTo>
                      <a:pt x="158" y="118"/>
                      <a:pt x="162" y="106"/>
                      <a:pt x="168" y="98"/>
                    </a:cubicBezTo>
                    <a:cubicBezTo>
                      <a:pt x="173" y="90"/>
                      <a:pt x="172" y="74"/>
                      <a:pt x="169" y="67"/>
                    </a:cubicBezTo>
                    <a:cubicBezTo>
                      <a:pt x="167" y="59"/>
                      <a:pt x="169" y="55"/>
                      <a:pt x="175" y="42"/>
                    </a:cubicBezTo>
                    <a:cubicBezTo>
                      <a:pt x="178" y="33"/>
                      <a:pt x="172" y="27"/>
                      <a:pt x="167" y="23"/>
                    </a:cubicBezTo>
                    <a:cubicBezTo>
                      <a:pt x="165" y="28"/>
                      <a:pt x="160" y="30"/>
                      <a:pt x="152" y="27"/>
                    </a:cubicBezTo>
                    <a:cubicBezTo>
                      <a:pt x="140" y="24"/>
                      <a:pt x="134" y="21"/>
                      <a:pt x="127" y="15"/>
                    </a:cubicBezTo>
                    <a:cubicBezTo>
                      <a:pt x="120" y="9"/>
                      <a:pt x="102" y="0"/>
                      <a:pt x="91" y="8"/>
                    </a:cubicBezTo>
                    <a:cubicBezTo>
                      <a:pt x="91" y="8"/>
                      <a:pt x="88" y="14"/>
                      <a:pt x="76" y="16"/>
                    </a:cubicBezTo>
                    <a:cubicBezTo>
                      <a:pt x="64" y="18"/>
                      <a:pt x="63" y="27"/>
                      <a:pt x="70" y="32"/>
                    </a:cubicBezTo>
                    <a:cubicBezTo>
                      <a:pt x="76" y="37"/>
                      <a:pt x="81" y="41"/>
                      <a:pt x="88" y="41"/>
                    </a:cubicBezTo>
                    <a:cubicBezTo>
                      <a:pt x="96" y="41"/>
                      <a:pt x="105" y="45"/>
                      <a:pt x="108" y="50"/>
                    </a:cubicBezTo>
                    <a:cubicBezTo>
                      <a:pt x="111" y="55"/>
                      <a:pt x="113" y="65"/>
                      <a:pt x="112" y="74"/>
                    </a:cubicBezTo>
                    <a:cubicBezTo>
                      <a:pt x="111" y="82"/>
                      <a:pt x="139" y="115"/>
                      <a:pt x="110" y="110"/>
                    </a:cubicBezTo>
                    <a:cubicBezTo>
                      <a:pt x="81" y="105"/>
                      <a:pt x="82" y="113"/>
                      <a:pt x="77" y="103"/>
                    </a:cubicBezTo>
                    <a:cubicBezTo>
                      <a:pt x="72" y="94"/>
                      <a:pt x="67" y="87"/>
                      <a:pt x="53" y="85"/>
                    </a:cubicBezTo>
                    <a:cubicBezTo>
                      <a:pt x="40" y="83"/>
                      <a:pt x="29" y="70"/>
                      <a:pt x="26" y="80"/>
                    </a:cubicBezTo>
                    <a:cubicBezTo>
                      <a:pt x="23" y="89"/>
                      <a:pt x="35" y="101"/>
                      <a:pt x="20" y="102"/>
                    </a:cubicBezTo>
                    <a:cubicBezTo>
                      <a:pt x="4" y="103"/>
                      <a:pt x="0" y="108"/>
                      <a:pt x="4" y="115"/>
                    </a:cubicBezTo>
                    <a:cubicBezTo>
                      <a:pt x="8" y="123"/>
                      <a:pt x="12" y="116"/>
                      <a:pt x="18" y="127"/>
                    </a:cubicBezTo>
                    <a:cubicBezTo>
                      <a:pt x="25" y="138"/>
                      <a:pt x="36" y="142"/>
                      <a:pt x="44" y="134"/>
                    </a:cubicBezTo>
                    <a:cubicBezTo>
                      <a:pt x="52" y="126"/>
                      <a:pt x="56" y="128"/>
                      <a:pt x="72" y="129"/>
                    </a:cubicBezTo>
                    <a:cubicBezTo>
                      <a:pt x="86" y="130"/>
                      <a:pt x="145" y="125"/>
                      <a:pt x="162" y="133"/>
                    </a:cubicBezTo>
                    <a:cubicBezTo>
                      <a:pt x="162" y="129"/>
                      <a:pt x="161" y="126"/>
                      <a:pt x="160" y="1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5" name="Freeform 84"/>
              <p:cNvSpPr>
                <a:spLocks/>
              </p:cNvSpPr>
              <p:nvPr/>
            </p:nvSpPr>
            <p:spPr bwMode="auto">
              <a:xfrm>
                <a:off x="1550" y="2248"/>
                <a:ext cx="60" cy="40"/>
              </a:xfrm>
              <a:custGeom>
                <a:avLst/>
                <a:gdLst>
                  <a:gd name="T0" fmla="*/ 224 w 235"/>
                  <a:gd name="T1" fmla="*/ 95 h 159"/>
                  <a:gd name="T2" fmla="*/ 221 w 235"/>
                  <a:gd name="T3" fmla="*/ 64 h 159"/>
                  <a:gd name="T4" fmla="*/ 177 w 235"/>
                  <a:gd name="T5" fmla="*/ 44 h 159"/>
                  <a:gd name="T6" fmla="*/ 130 w 235"/>
                  <a:gd name="T7" fmla="*/ 42 h 159"/>
                  <a:gd name="T8" fmla="*/ 107 w 235"/>
                  <a:gd name="T9" fmla="*/ 27 h 159"/>
                  <a:gd name="T10" fmla="*/ 79 w 235"/>
                  <a:gd name="T11" fmla="*/ 9 h 159"/>
                  <a:gd name="T12" fmla="*/ 31 w 235"/>
                  <a:gd name="T13" fmla="*/ 4 h 159"/>
                  <a:gd name="T14" fmla="*/ 9 w 235"/>
                  <a:gd name="T15" fmla="*/ 14 h 159"/>
                  <a:gd name="T16" fmla="*/ 9 w 235"/>
                  <a:gd name="T17" fmla="*/ 18 h 159"/>
                  <a:gd name="T18" fmla="*/ 17 w 235"/>
                  <a:gd name="T19" fmla="*/ 37 h 159"/>
                  <a:gd name="T20" fmla="*/ 11 w 235"/>
                  <a:gd name="T21" fmla="*/ 62 h 159"/>
                  <a:gd name="T22" fmla="*/ 10 w 235"/>
                  <a:gd name="T23" fmla="*/ 93 h 159"/>
                  <a:gd name="T24" fmla="*/ 2 w 235"/>
                  <a:gd name="T25" fmla="*/ 118 h 159"/>
                  <a:gd name="T26" fmla="*/ 4 w 235"/>
                  <a:gd name="T27" fmla="*/ 128 h 159"/>
                  <a:gd name="T28" fmla="*/ 9 w 235"/>
                  <a:gd name="T29" fmla="*/ 133 h 159"/>
                  <a:gd name="T30" fmla="*/ 31 w 235"/>
                  <a:gd name="T31" fmla="*/ 158 h 159"/>
                  <a:gd name="T32" fmla="*/ 45 w 235"/>
                  <a:gd name="T33" fmla="*/ 145 h 159"/>
                  <a:gd name="T34" fmla="*/ 75 w 235"/>
                  <a:gd name="T35" fmla="*/ 117 h 159"/>
                  <a:gd name="T36" fmla="*/ 113 w 235"/>
                  <a:gd name="T37" fmla="*/ 125 h 159"/>
                  <a:gd name="T38" fmla="*/ 147 w 235"/>
                  <a:gd name="T39" fmla="*/ 114 h 159"/>
                  <a:gd name="T40" fmla="*/ 176 w 235"/>
                  <a:gd name="T41" fmla="*/ 111 h 159"/>
                  <a:gd name="T42" fmla="*/ 231 w 235"/>
                  <a:gd name="T43" fmla="*/ 118 h 159"/>
                  <a:gd name="T44" fmla="*/ 224 w 235"/>
                  <a:gd name="T45" fmla="*/ 9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5" h="159">
                    <a:moveTo>
                      <a:pt x="224" y="95"/>
                    </a:moveTo>
                    <a:cubicBezTo>
                      <a:pt x="214" y="85"/>
                      <a:pt x="228" y="76"/>
                      <a:pt x="221" y="64"/>
                    </a:cubicBezTo>
                    <a:cubicBezTo>
                      <a:pt x="215" y="52"/>
                      <a:pt x="191" y="42"/>
                      <a:pt x="177" y="44"/>
                    </a:cubicBezTo>
                    <a:cubicBezTo>
                      <a:pt x="163" y="45"/>
                      <a:pt x="138" y="56"/>
                      <a:pt x="130" y="42"/>
                    </a:cubicBezTo>
                    <a:cubicBezTo>
                      <a:pt x="123" y="27"/>
                      <a:pt x="122" y="32"/>
                      <a:pt x="107" y="27"/>
                    </a:cubicBezTo>
                    <a:cubicBezTo>
                      <a:pt x="93" y="22"/>
                      <a:pt x="90" y="19"/>
                      <a:pt x="79" y="9"/>
                    </a:cubicBezTo>
                    <a:cubicBezTo>
                      <a:pt x="68" y="0"/>
                      <a:pt x="47" y="1"/>
                      <a:pt x="31" y="4"/>
                    </a:cubicBezTo>
                    <a:cubicBezTo>
                      <a:pt x="14" y="6"/>
                      <a:pt x="9" y="7"/>
                      <a:pt x="9" y="14"/>
                    </a:cubicBezTo>
                    <a:cubicBezTo>
                      <a:pt x="9" y="15"/>
                      <a:pt x="9" y="17"/>
                      <a:pt x="9" y="18"/>
                    </a:cubicBezTo>
                    <a:cubicBezTo>
                      <a:pt x="14" y="22"/>
                      <a:pt x="20" y="28"/>
                      <a:pt x="17" y="37"/>
                    </a:cubicBezTo>
                    <a:cubicBezTo>
                      <a:pt x="11" y="50"/>
                      <a:pt x="9" y="54"/>
                      <a:pt x="11" y="62"/>
                    </a:cubicBezTo>
                    <a:cubicBezTo>
                      <a:pt x="14" y="69"/>
                      <a:pt x="15" y="85"/>
                      <a:pt x="10" y="93"/>
                    </a:cubicBezTo>
                    <a:cubicBezTo>
                      <a:pt x="4" y="101"/>
                      <a:pt x="0" y="113"/>
                      <a:pt x="2" y="118"/>
                    </a:cubicBezTo>
                    <a:cubicBezTo>
                      <a:pt x="3" y="121"/>
                      <a:pt x="4" y="124"/>
                      <a:pt x="4" y="128"/>
                    </a:cubicBezTo>
                    <a:cubicBezTo>
                      <a:pt x="7" y="129"/>
                      <a:pt x="8" y="131"/>
                      <a:pt x="9" y="133"/>
                    </a:cubicBezTo>
                    <a:cubicBezTo>
                      <a:pt x="11" y="147"/>
                      <a:pt x="22" y="156"/>
                      <a:pt x="31" y="158"/>
                    </a:cubicBezTo>
                    <a:cubicBezTo>
                      <a:pt x="39" y="159"/>
                      <a:pt x="44" y="155"/>
                      <a:pt x="45" y="145"/>
                    </a:cubicBezTo>
                    <a:cubicBezTo>
                      <a:pt x="46" y="135"/>
                      <a:pt x="59" y="108"/>
                      <a:pt x="75" y="117"/>
                    </a:cubicBezTo>
                    <a:cubicBezTo>
                      <a:pt x="90" y="126"/>
                      <a:pt x="102" y="137"/>
                      <a:pt x="113" y="125"/>
                    </a:cubicBezTo>
                    <a:cubicBezTo>
                      <a:pt x="124" y="114"/>
                      <a:pt x="137" y="114"/>
                      <a:pt x="147" y="114"/>
                    </a:cubicBezTo>
                    <a:cubicBezTo>
                      <a:pt x="157" y="114"/>
                      <a:pt x="157" y="109"/>
                      <a:pt x="176" y="111"/>
                    </a:cubicBezTo>
                    <a:cubicBezTo>
                      <a:pt x="194" y="113"/>
                      <a:pt x="226" y="125"/>
                      <a:pt x="231" y="118"/>
                    </a:cubicBezTo>
                    <a:cubicBezTo>
                      <a:pt x="235" y="112"/>
                      <a:pt x="234" y="104"/>
                      <a:pt x="224" y="9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6" name="Freeform 85"/>
              <p:cNvSpPr>
                <a:spLocks/>
              </p:cNvSpPr>
              <p:nvPr/>
            </p:nvSpPr>
            <p:spPr bwMode="auto">
              <a:xfrm>
                <a:off x="1273" y="2276"/>
                <a:ext cx="22" cy="44"/>
              </a:xfrm>
              <a:custGeom>
                <a:avLst/>
                <a:gdLst>
                  <a:gd name="T0" fmla="*/ 30 w 87"/>
                  <a:gd name="T1" fmla="*/ 170 h 174"/>
                  <a:gd name="T2" fmla="*/ 26 w 87"/>
                  <a:gd name="T3" fmla="*/ 164 h 174"/>
                  <a:gd name="T4" fmla="*/ 37 w 87"/>
                  <a:gd name="T5" fmla="*/ 146 h 174"/>
                  <a:gd name="T6" fmla="*/ 56 w 87"/>
                  <a:gd name="T7" fmla="*/ 125 h 174"/>
                  <a:gd name="T8" fmla="*/ 66 w 87"/>
                  <a:gd name="T9" fmla="*/ 103 h 174"/>
                  <a:gd name="T10" fmla="*/ 67 w 87"/>
                  <a:gd name="T11" fmla="*/ 39 h 174"/>
                  <a:gd name="T12" fmla="*/ 87 w 87"/>
                  <a:gd name="T13" fmla="*/ 26 h 174"/>
                  <a:gd name="T14" fmla="*/ 73 w 87"/>
                  <a:gd name="T15" fmla="*/ 14 h 174"/>
                  <a:gd name="T16" fmla="*/ 63 w 87"/>
                  <a:gd name="T17" fmla="*/ 2 h 174"/>
                  <a:gd name="T18" fmla="*/ 38 w 87"/>
                  <a:gd name="T19" fmla="*/ 21 h 174"/>
                  <a:gd name="T20" fmla="*/ 15 w 87"/>
                  <a:gd name="T21" fmla="*/ 34 h 174"/>
                  <a:gd name="T22" fmla="*/ 1 w 87"/>
                  <a:gd name="T23" fmla="*/ 45 h 174"/>
                  <a:gd name="T24" fmla="*/ 1 w 87"/>
                  <a:gd name="T25" fmla="*/ 45 h 174"/>
                  <a:gd name="T26" fmla="*/ 0 w 87"/>
                  <a:gd name="T27" fmla="*/ 170 h 174"/>
                  <a:gd name="T28" fmla="*/ 30 w 87"/>
                  <a:gd name="T29" fmla="*/ 17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 h="174">
                    <a:moveTo>
                      <a:pt x="30" y="170"/>
                    </a:moveTo>
                    <a:cubicBezTo>
                      <a:pt x="28" y="168"/>
                      <a:pt x="27" y="166"/>
                      <a:pt x="26" y="164"/>
                    </a:cubicBezTo>
                    <a:cubicBezTo>
                      <a:pt x="25" y="156"/>
                      <a:pt x="27" y="152"/>
                      <a:pt x="37" y="146"/>
                    </a:cubicBezTo>
                    <a:cubicBezTo>
                      <a:pt x="47" y="141"/>
                      <a:pt x="54" y="137"/>
                      <a:pt x="56" y="125"/>
                    </a:cubicBezTo>
                    <a:cubicBezTo>
                      <a:pt x="58" y="114"/>
                      <a:pt x="67" y="122"/>
                      <a:pt x="66" y="103"/>
                    </a:cubicBezTo>
                    <a:cubicBezTo>
                      <a:pt x="64" y="84"/>
                      <a:pt x="58" y="51"/>
                      <a:pt x="67" y="39"/>
                    </a:cubicBezTo>
                    <a:cubicBezTo>
                      <a:pt x="72" y="33"/>
                      <a:pt x="80" y="30"/>
                      <a:pt x="87" y="26"/>
                    </a:cubicBezTo>
                    <a:cubicBezTo>
                      <a:pt x="80" y="23"/>
                      <a:pt x="74" y="18"/>
                      <a:pt x="73" y="14"/>
                    </a:cubicBezTo>
                    <a:cubicBezTo>
                      <a:pt x="72" y="8"/>
                      <a:pt x="70" y="5"/>
                      <a:pt x="63" y="2"/>
                    </a:cubicBezTo>
                    <a:cubicBezTo>
                      <a:pt x="56" y="0"/>
                      <a:pt x="44" y="0"/>
                      <a:pt x="38" y="21"/>
                    </a:cubicBezTo>
                    <a:cubicBezTo>
                      <a:pt x="32" y="42"/>
                      <a:pt x="27" y="38"/>
                      <a:pt x="15" y="34"/>
                    </a:cubicBezTo>
                    <a:cubicBezTo>
                      <a:pt x="3" y="31"/>
                      <a:pt x="7" y="35"/>
                      <a:pt x="1" y="45"/>
                    </a:cubicBezTo>
                    <a:cubicBezTo>
                      <a:pt x="1" y="45"/>
                      <a:pt x="1" y="45"/>
                      <a:pt x="1" y="45"/>
                    </a:cubicBezTo>
                    <a:cubicBezTo>
                      <a:pt x="0" y="170"/>
                      <a:pt x="0" y="170"/>
                      <a:pt x="0" y="170"/>
                    </a:cubicBezTo>
                    <a:cubicBezTo>
                      <a:pt x="0" y="170"/>
                      <a:pt x="16" y="174"/>
                      <a:pt x="30" y="17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7" name="Freeform 86"/>
              <p:cNvSpPr>
                <a:spLocks/>
              </p:cNvSpPr>
              <p:nvPr/>
            </p:nvSpPr>
            <p:spPr bwMode="auto">
              <a:xfrm>
                <a:off x="1222" y="2286"/>
                <a:ext cx="66" cy="68"/>
              </a:xfrm>
              <a:custGeom>
                <a:avLst/>
                <a:gdLst>
                  <a:gd name="T0" fmla="*/ 145 w 260"/>
                  <a:gd name="T1" fmla="*/ 262 h 269"/>
                  <a:gd name="T2" fmla="*/ 160 w 260"/>
                  <a:gd name="T3" fmla="*/ 246 h 269"/>
                  <a:gd name="T4" fmla="*/ 174 w 260"/>
                  <a:gd name="T5" fmla="*/ 230 h 269"/>
                  <a:gd name="T6" fmla="*/ 195 w 260"/>
                  <a:gd name="T7" fmla="*/ 212 h 269"/>
                  <a:gd name="T8" fmla="*/ 213 w 260"/>
                  <a:gd name="T9" fmla="*/ 178 h 269"/>
                  <a:gd name="T10" fmla="*/ 237 w 260"/>
                  <a:gd name="T11" fmla="*/ 162 h 269"/>
                  <a:gd name="T12" fmla="*/ 260 w 260"/>
                  <a:gd name="T13" fmla="*/ 133 h 269"/>
                  <a:gd name="T14" fmla="*/ 246 w 260"/>
                  <a:gd name="T15" fmla="*/ 134 h 269"/>
                  <a:gd name="T16" fmla="*/ 229 w 260"/>
                  <a:gd name="T17" fmla="*/ 129 h 269"/>
                  <a:gd name="T18" fmla="*/ 199 w 260"/>
                  <a:gd name="T19" fmla="*/ 129 h 269"/>
                  <a:gd name="T20" fmla="*/ 200 w 260"/>
                  <a:gd name="T21" fmla="*/ 4 h 269"/>
                  <a:gd name="T22" fmla="*/ 110 w 260"/>
                  <a:gd name="T23" fmla="*/ 3 h 269"/>
                  <a:gd name="T24" fmla="*/ 84 w 260"/>
                  <a:gd name="T25" fmla="*/ 20 h 269"/>
                  <a:gd name="T26" fmla="*/ 70 w 260"/>
                  <a:gd name="T27" fmla="*/ 38 h 269"/>
                  <a:gd name="T28" fmla="*/ 70 w 260"/>
                  <a:gd name="T29" fmla="*/ 54 h 269"/>
                  <a:gd name="T30" fmla="*/ 107 w 260"/>
                  <a:gd name="T31" fmla="*/ 88 h 269"/>
                  <a:gd name="T32" fmla="*/ 117 w 260"/>
                  <a:gd name="T33" fmla="*/ 113 h 269"/>
                  <a:gd name="T34" fmla="*/ 61 w 260"/>
                  <a:gd name="T35" fmla="*/ 117 h 269"/>
                  <a:gd name="T36" fmla="*/ 40 w 260"/>
                  <a:gd name="T37" fmla="*/ 142 h 269"/>
                  <a:gd name="T38" fmla="*/ 11 w 260"/>
                  <a:gd name="T39" fmla="*/ 188 h 269"/>
                  <a:gd name="T40" fmla="*/ 0 w 260"/>
                  <a:gd name="T41" fmla="*/ 222 h 269"/>
                  <a:gd name="T42" fmla="*/ 6 w 260"/>
                  <a:gd name="T43" fmla="*/ 224 h 269"/>
                  <a:gd name="T44" fmla="*/ 34 w 260"/>
                  <a:gd name="T45" fmla="*/ 238 h 269"/>
                  <a:gd name="T46" fmla="*/ 75 w 260"/>
                  <a:gd name="T47" fmla="*/ 257 h 269"/>
                  <a:gd name="T48" fmla="*/ 116 w 260"/>
                  <a:gd name="T49" fmla="*/ 259 h 269"/>
                  <a:gd name="T50" fmla="*/ 132 w 260"/>
                  <a:gd name="T51" fmla="*/ 269 h 269"/>
                  <a:gd name="T52" fmla="*/ 145 w 260"/>
                  <a:gd name="T53" fmla="*/ 26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0" h="269">
                    <a:moveTo>
                      <a:pt x="145" y="262"/>
                    </a:moveTo>
                    <a:cubicBezTo>
                      <a:pt x="160" y="262"/>
                      <a:pt x="149" y="248"/>
                      <a:pt x="160" y="246"/>
                    </a:cubicBezTo>
                    <a:cubicBezTo>
                      <a:pt x="171" y="245"/>
                      <a:pt x="171" y="238"/>
                      <a:pt x="174" y="230"/>
                    </a:cubicBezTo>
                    <a:cubicBezTo>
                      <a:pt x="178" y="222"/>
                      <a:pt x="194" y="227"/>
                      <a:pt x="195" y="212"/>
                    </a:cubicBezTo>
                    <a:cubicBezTo>
                      <a:pt x="197" y="197"/>
                      <a:pt x="197" y="181"/>
                      <a:pt x="213" y="178"/>
                    </a:cubicBezTo>
                    <a:cubicBezTo>
                      <a:pt x="230" y="174"/>
                      <a:pt x="229" y="170"/>
                      <a:pt x="237" y="162"/>
                    </a:cubicBezTo>
                    <a:cubicBezTo>
                      <a:pt x="244" y="156"/>
                      <a:pt x="255" y="149"/>
                      <a:pt x="260" y="133"/>
                    </a:cubicBezTo>
                    <a:cubicBezTo>
                      <a:pt x="255" y="134"/>
                      <a:pt x="250" y="134"/>
                      <a:pt x="246" y="134"/>
                    </a:cubicBezTo>
                    <a:cubicBezTo>
                      <a:pt x="240" y="134"/>
                      <a:pt x="233" y="132"/>
                      <a:pt x="229" y="129"/>
                    </a:cubicBezTo>
                    <a:cubicBezTo>
                      <a:pt x="215" y="133"/>
                      <a:pt x="199" y="129"/>
                      <a:pt x="199" y="129"/>
                    </a:cubicBezTo>
                    <a:cubicBezTo>
                      <a:pt x="200" y="4"/>
                      <a:pt x="200" y="4"/>
                      <a:pt x="200" y="4"/>
                    </a:cubicBezTo>
                    <a:cubicBezTo>
                      <a:pt x="194" y="13"/>
                      <a:pt x="134" y="5"/>
                      <a:pt x="110" y="3"/>
                    </a:cubicBezTo>
                    <a:cubicBezTo>
                      <a:pt x="87" y="0"/>
                      <a:pt x="84" y="11"/>
                      <a:pt x="84" y="20"/>
                    </a:cubicBezTo>
                    <a:cubicBezTo>
                      <a:pt x="84" y="30"/>
                      <a:pt x="95" y="38"/>
                      <a:pt x="70" y="38"/>
                    </a:cubicBezTo>
                    <a:cubicBezTo>
                      <a:pt x="45" y="38"/>
                      <a:pt x="56" y="44"/>
                      <a:pt x="70" y="54"/>
                    </a:cubicBezTo>
                    <a:cubicBezTo>
                      <a:pt x="84" y="63"/>
                      <a:pt x="90" y="75"/>
                      <a:pt x="107" y="88"/>
                    </a:cubicBezTo>
                    <a:cubicBezTo>
                      <a:pt x="123" y="101"/>
                      <a:pt x="117" y="100"/>
                      <a:pt x="117" y="113"/>
                    </a:cubicBezTo>
                    <a:cubicBezTo>
                      <a:pt x="117" y="126"/>
                      <a:pt x="88" y="117"/>
                      <a:pt x="61" y="117"/>
                    </a:cubicBezTo>
                    <a:cubicBezTo>
                      <a:pt x="33" y="117"/>
                      <a:pt x="40" y="132"/>
                      <a:pt x="40" y="142"/>
                    </a:cubicBezTo>
                    <a:cubicBezTo>
                      <a:pt x="40" y="153"/>
                      <a:pt x="20" y="171"/>
                      <a:pt x="11" y="188"/>
                    </a:cubicBezTo>
                    <a:cubicBezTo>
                      <a:pt x="5" y="200"/>
                      <a:pt x="2" y="213"/>
                      <a:pt x="0" y="222"/>
                    </a:cubicBezTo>
                    <a:cubicBezTo>
                      <a:pt x="2" y="222"/>
                      <a:pt x="4" y="223"/>
                      <a:pt x="6" y="224"/>
                    </a:cubicBezTo>
                    <a:cubicBezTo>
                      <a:pt x="17" y="227"/>
                      <a:pt x="16" y="219"/>
                      <a:pt x="34" y="238"/>
                    </a:cubicBezTo>
                    <a:cubicBezTo>
                      <a:pt x="52" y="258"/>
                      <a:pt x="64" y="257"/>
                      <a:pt x="75" y="257"/>
                    </a:cubicBezTo>
                    <a:cubicBezTo>
                      <a:pt x="86" y="257"/>
                      <a:pt x="98" y="253"/>
                      <a:pt x="116" y="259"/>
                    </a:cubicBezTo>
                    <a:cubicBezTo>
                      <a:pt x="123" y="261"/>
                      <a:pt x="128" y="265"/>
                      <a:pt x="132" y="269"/>
                    </a:cubicBezTo>
                    <a:cubicBezTo>
                      <a:pt x="134" y="265"/>
                      <a:pt x="138" y="262"/>
                      <a:pt x="145" y="26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8" name="Freeform 87"/>
              <p:cNvSpPr>
                <a:spLocks/>
              </p:cNvSpPr>
              <p:nvPr/>
            </p:nvSpPr>
            <p:spPr bwMode="auto">
              <a:xfrm>
                <a:off x="1256" y="2342"/>
                <a:ext cx="41" cy="23"/>
              </a:xfrm>
              <a:custGeom>
                <a:avLst/>
                <a:gdLst>
                  <a:gd name="T0" fmla="*/ 115 w 163"/>
                  <a:gd name="T1" fmla="*/ 38 h 92"/>
                  <a:gd name="T2" fmla="*/ 79 w 163"/>
                  <a:gd name="T3" fmla="*/ 18 h 92"/>
                  <a:gd name="T4" fmla="*/ 60 w 163"/>
                  <a:gd name="T5" fmla="*/ 0 h 92"/>
                  <a:gd name="T6" fmla="*/ 42 w 163"/>
                  <a:gd name="T7" fmla="*/ 10 h 92"/>
                  <a:gd name="T8" fmla="*/ 28 w 163"/>
                  <a:gd name="T9" fmla="*/ 26 h 92"/>
                  <a:gd name="T10" fmla="*/ 13 w 163"/>
                  <a:gd name="T11" fmla="*/ 42 h 92"/>
                  <a:gd name="T12" fmla="*/ 0 w 163"/>
                  <a:gd name="T13" fmla="*/ 49 h 92"/>
                  <a:gd name="T14" fmla="*/ 26 w 163"/>
                  <a:gd name="T15" fmla="*/ 63 h 92"/>
                  <a:gd name="T16" fmla="*/ 75 w 163"/>
                  <a:gd name="T17" fmla="*/ 77 h 92"/>
                  <a:gd name="T18" fmla="*/ 138 w 163"/>
                  <a:gd name="T19" fmla="*/ 88 h 92"/>
                  <a:gd name="T20" fmla="*/ 158 w 163"/>
                  <a:gd name="T21" fmla="*/ 77 h 92"/>
                  <a:gd name="T22" fmla="*/ 163 w 163"/>
                  <a:gd name="T23" fmla="*/ 71 h 92"/>
                  <a:gd name="T24" fmla="*/ 159 w 163"/>
                  <a:gd name="T25" fmla="*/ 46 h 92"/>
                  <a:gd name="T26" fmla="*/ 115 w 163"/>
                  <a:gd name="T27" fmla="*/ 3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 h="92">
                    <a:moveTo>
                      <a:pt x="115" y="38"/>
                    </a:moveTo>
                    <a:cubicBezTo>
                      <a:pt x="100" y="38"/>
                      <a:pt x="89" y="24"/>
                      <a:pt x="79" y="18"/>
                    </a:cubicBezTo>
                    <a:cubicBezTo>
                      <a:pt x="74" y="15"/>
                      <a:pt x="66" y="7"/>
                      <a:pt x="60" y="0"/>
                    </a:cubicBezTo>
                    <a:cubicBezTo>
                      <a:pt x="55" y="5"/>
                      <a:pt x="45" y="4"/>
                      <a:pt x="42" y="10"/>
                    </a:cubicBezTo>
                    <a:cubicBezTo>
                      <a:pt x="39" y="18"/>
                      <a:pt x="39" y="25"/>
                      <a:pt x="28" y="26"/>
                    </a:cubicBezTo>
                    <a:cubicBezTo>
                      <a:pt x="17" y="28"/>
                      <a:pt x="28" y="42"/>
                      <a:pt x="13" y="42"/>
                    </a:cubicBezTo>
                    <a:cubicBezTo>
                      <a:pt x="6" y="42"/>
                      <a:pt x="2" y="45"/>
                      <a:pt x="0" y="49"/>
                    </a:cubicBezTo>
                    <a:cubicBezTo>
                      <a:pt x="7" y="54"/>
                      <a:pt x="13" y="60"/>
                      <a:pt x="26" y="63"/>
                    </a:cubicBezTo>
                    <a:cubicBezTo>
                      <a:pt x="49" y="69"/>
                      <a:pt x="60" y="68"/>
                      <a:pt x="75" y="77"/>
                    </a:cubicBezTo>
                    <a:cubicBezTo>
                      <a:pt x="89" y="85"/>
                      <a:pt x="120" y="92"/>
                      <a:pt x="138" y="88"/>
                    </a:cubicBezTo>
                    <a:cubicBezTo>
                      <a:pt x="156" y="84"/>
                      <a:pt x="155" y="83"/>
                      <a:pt x="158" y="77"/>
                    </a:cubicBezTo>
                    <a:cubicBezTo>
                      <a:pt x="160" y="74"/>
                      <a:pt x="161" y="72"/>
                      <a:pt x="163" y="71"/>
                    </a:cubicBezTo>
                    <a:cubicBezTo>
                      <a:pt x="160" y="64"/>
                      <a:pt x="160" y="53"/>
                      <a:pt x="159" y="46"/>
                    </a:cubicBezTo>
                    <a:cubicBezTo>
                      <a:pt x="157" y="36"/>
                      <a:pt x="131" y="39"/>
                      <a:pt x="115" y="3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9" name="Freeform 88"/>
              <p:cNvSpPr>
                <a:spLocks/>
              </p:cNvSpPr>
              <p:nvPr/>
            </p:nvSpPr>
            <p:spPr bwMode="auto">
              <a:xfrm>
                <a:off x="1271" y="2316"/>
                <a:ext cx="100" cy="51"/>
              </a:xfrm>
              <a:custGeom>
                <a:avLst/>
                <a:gdLst>
                  <a:gd name="T0" fmla="*/ 129 w 397"/>
                  <a:gd name="T1" fmla="*/ 198 h 201"/>
                  <a:gd name="T2" fmla="*/ 148 w 397"/>
                  <a:gd name="T3" fmla="*/ 192 h 201"/>
                  <a:gd name="T4" fmla="*/ 165 w 397"/>
                  <a:gd name="T5" fmla="*/ 172 h 201"/>
                  <a:gd name="T6" fmla="*/ 177 w 397"/>
                  <a:gd name="T7" fmla="*/ 148 h 201"/>
                  <a:gd name="T8" fmla="*/ 197 w 397"/>
                  <a:gd name="T9" fmla="*/ 138 h 201"/>
                  <a:gd name="T10" fmla="*/ 213 w 397"/>
                  <a:gd name="T11" fmla="*/ 137 h 201"/>
                  <a:gd name="T12" fmla="*/ 231 w 397"/>
                  <a:gd name="T13" fmla="*/ 141 h 201"/>
                  <a:gd name="T14" fmla="*/ 249 w 397"/>
                  <a:gd name="T15" fmla="*/ 122 h 201"/>
                  <a:gd name="T16" fmla="*/ 265 w 397"/>
                  <a:gd name="T17" fmla="*/ 100 h 201"/>
                  <a:gd name="T18" fmla="*/ 282 w 397"/>
                  <a:gd name="T19" fmla="*/ 79 h 201"/>
                  <a:gd name="T20" fmla="*/ 298 w 397"/>
                  <a:gd name="T21" fmla="*/ 85 h 201"/>
                  <a:gd name="T22" fmla="*/ 303 w 397"/>
                  <a:gd name="T23" fmla="*/ 97 h 201"/>
                  <a:gd name="T24" fmla="*/ 325 w 397"/>
                  <a:gd name="T25" fmla="*/ 85 h 201"/>
                  <a:gd name="T26" fmla="*/ 351 w 397"/>
                  <a:gd name="T27" fmla="*/ 80 h 201"/>
                  <a:gd name="T28" fmla="*/ 370 w 397"/>
                  <a:gd name="T29" fmla="*/ 72 h 201"/>
                  <a:gd name="T30" fmla="*/ 396 w 397"/>
                  <a:gd name="T31" fmla="*/ 66 h 201"/>
                  <a:gd name="T32" fmla="*/ 395 w 397"/>
                  <a:gd name="T33" fmla="*/ 56 h 201"/>
                  <a:gd name="T34" fmla="*/ 359 w 397"/>
                  <a:gd name="T35" fmla="*/ 37 h 201"/>
                  <a:gd name="T36" fmla="*/ 301 w 397"/>
                  <a:gd name="T37" fmla="*/ 5 h 201"/>
                  <a:gd name="T38" fmla="*/ 259 w 397"/>
                  <a:gd name="T39" fmla="*/ 4 h 201"/>
                  <a:gd name="T40" fmla="*/ 199 w 397"/>
                  <a:gd name="T41" fmla="*/ 7 h 201"/>
                  <a:gd name="T42" fmla="*/ 161 w 397"/>
                  <a:gd name="T43" fmla="*/ 11 h 201"/>
                  <a:gd name="T44" fmla="*/ 119 w 397"/>
                  <a:gd name="T45" fmla="*/ 10 h 201"/>
                  <a:gd name="T46" fmla="*/ 87 w 397"/>
                  <a:gd name="T47" fmla="*/ 7 h 201"/>
                  <a:gd name="T48" fmla="*/ 68 w 397"/>
                  <a:gd name="T49" fmla="*/ 13 h 201"/>
                  <a:gd name="T50" fmla="*/ 45 w 397"/>
                  <a:gd name="T51" fmla="*/ 42 h 201"/>
                  <a:gd name="T52" fmla="*/ 21 w 397"/>
                  <a:gd name="T53" fmla="*/ 58 h 201"/>
                  <a:gd name="T54" fmla="*/ 3 w 397"/>
                  <a:gd name="T55" fmla="*/ 92 h 201"/>
                  <a:gd name="T56" fmla="*/ 0 w 397"/>
                  <a:gd name="T57" fmla="*/ 100 h 201"/>
                  <a:gd name="T58" fmla="*/ 19 w 397"/>
                  <a:gd name="T59" fmla="*/ 118 h 201"/>
                  <a:gd name="T60" fmla="*/ 55 w 397"/>
                  <a:gd name="T61" fmla="*/ 138 h 201"/>
                  <a:gd name="T62" fmla="*/ 99 w 397"/>
                  <a:gd name="T63" fmla="*/ 146 h 201"/>
                  <a:gd name="T64" fmla="*/ 103 w 397"/>
                  <a:gd name="T65" fmla="*/ 171 h 201"/>
                  <a:gd name="T66" fmla="*/ 109 w 397"/>
                  <a:gd name="T67" fmla="*/ 171 h 201"/>
                  <a:gd name="T68" fmla="*/ 120 w 397"/>
                  <a:gd name="T69" fmla="*/ 190 h 201"/>
                  <a:gd name="T70" fmla="*/ 105 w 397"/>
                  <a:gd name="T71" fmla="*/ 200 h 201"/>
                  <a:gd name="T72" fmla="*/ 129 w 397"/>
                  <a:gd name="T73" fmla="*/ 19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7" h="201">
                    <a:moveTo>
                      <a:pt x="129" y="198"/>
                    </a:moveTo>
                    <a:cubicBezTo>
                      <a:pt x="140" y="199"/>
                      <a:pt x="143" y="201"/>
                      <a:pt x="148" y="192"/>
                    </a:cubicBezTo>
                    <a:cubicBezTo>
                      <a:pt x="153" y="184"/>
                      <a:pt x="165" y="186"/>
                      <a:pt x="165" y="172"/>
                    </a:cubicBezTo>
                    <a:cubicBezTo>
                      <a:pt x="165" y="158"/>
                      <a:pt x="166" y="148"/>
                      <a:pt x="177" y="148"/>
                    </a:cubicBezTo>
                    <a:cubicBezTo>
                      <a:pt x="187" y="148"/>
                      <a:pt x="194" y="142"/>
                      <a:pt x="197" y="138"/>
                    </a:cubicBezTo>
                    <a:cubicBezTo>
                      <a:pt x="199" y="134"/>
                      <a:pt x="209" y="130"/>
                      <a:pt x="213" y="137"/>
                    </a:cubicBezTo>
                    <a:cubicBezTo>
                      <a:pt x="217" y="144"/>
                      <a:pt x="225" y="148"/>
                      <a:pt x="231" y="141"/>
                    </a:cubicBezTo>
                    <a:cubicBezTo>
                      <a:pt x="237" y="134"/>
                      <a:pt x="241" y="124"/>
                      <a:pt x="249" y="122"/>
                    </a:cubicBezTo>
                    <a:cubicBezTo>
                      <a:pt x="257" y="120"/>
                      <a:pt x="262" y="107"/>
                      <a:pt x="265" y="100"/>
                    </a:cubicBezTo>
                    <a:cubicBezTo>
                      <a:pt x="267" y="94"/>
                      <a:pt x="273" y="79"/>
                      <a:pt x="282" y="79"/>
                    </a:cubicBezTo>
                    <a:cubicBezTo>
                      <a:pt x="291" y="79"/>
                      <a:pt x="296" y="76"/>
                      <a:pt x="298" y="85"/>
                    </a:cubicBezTo>
                    <a:cubicBezTo>
                      <a:pt x="300" y="94"/>
                      <a:pt x="296" y="98"/>
                      <a:pt x="303" y="97"/>
                    </a:cubicBezTo>
                    <a:cubicBezTo>
                      <a:pt x="311" y="96"/>
                      <a:pt x="315" y="85"/>
                      <a:pt x="325" y="85"/>
                    </a:cubicBezTo>
                    <a:cubicBezTo>
                      <a:pt x="335" y="85"/>
                      <a:pt x="340" y="87"/>
                      <a:pt x="351" y="80"/>
                    </a:cubicBezTo>
                    <a:cubicBezTo>
                      <a:pt x="361" y="74"/>
                      <a:pt x="362" y="73"/>
                      <a:pt x="370" y="72"/>
                    </a:cubicBezTo>
                    <a:cubicBezTo>
                      <a:pt x="378" y="72"/>
                      <a:pt x="383" y="67"/>
                      <a:pt x="396" y="66"/>
                    </a:cubicBezTo>
                    <a:cubicBezTo>
                      <a:pt x="397" y="63"/>
                      <a:pt x="397" y="60"/>
                      <a:pt x="395" y="56"/>
                    </a:cubicBezTo>
                    <a:cubicBezTo>
                      <a:pt x="390" y="45"/>
                      <a:pt x="374" y="52"/>
                      <a:pt x="359" y="37"/>
                    </a:cubicBezTo>
                    <a:cubicBezTo>
                      <a:pt x="345" y="23"/>
                      <a:pt x="318" y="5"/>
                      <a:pt x="301" y="5"/>
                    </a:cubicBezTo>
                    <a:cubicBezTo>
                      <a:pt x="284" y="5"/>
                      <a:pt x="277" y="0"/>
                      <a:pt x="259" y="4"/>
                    </a:cubicBezTo>
                    <a:cubicBezTo>
                      <a:pt x="240" y="7"/>
                      <a:pt x="223" y="7"/>
                      <a:pt x="199" y="7"/>
                    </a:cubicBezTo>
                    <a:cubicBezTo>
                      <a:pt x="176" y="7"/>
                      <a:pt x="177" y="5"/>
                      <a:pt x="161" y="11"/>
                    </a:cubicBezTo>
                    <a:cubicBezTo>
                      <a:pt x="145" y="17"/>
                      <a:pt x="132" y="14"/>
                      <a:pt x="119" y="10"/>
                    </a:cubicBezTo>
                    <a:cubicBezTo>
                      <a:pt x="106" y="5"/>
                      <a:pt x="97" y="3"/>
                      <a:pt x="87" y="7"/>
                    </a:cubicBezTo>
                    <a:cubicBezTo>
                      <a:pt x="81" y="10"/>
                      <a:pt x="74" y="12"/>
                      <a:pt x="68" y="13"/>
                    </a:cubicBezTo>
                    <a:cubicBezTo>
                      <a:pt x="63" y="29"/>
                      <a:pt x="52" y="36"/>
                      <a:pt x="45" y="42"/>
                    </a:cubicBezTo>
                    <a:cubicBezTo>
                      <a:pt x="37" y="50"/>
                      <a:pt x="38" y="54"/>
                      <a:pt x="21" y="58"/>
                    </a:cubicBezTo>
                    <a:cubicBezTo>
                      <a:pt x="5" y="61"/>
                      <a:pt x="5" y="77"/>
                      <a:pt x="3" y="92"/>
                    </a:cubicBezTo>
                    <a:cubicBezTo>
                      <a:pt x="3" y="96"/>
                      <a:pt x="2" y="99"/>
                      <a:pt x="0" y="100"/>
                    </a:cubicBezTo>
                    <a:cubicBezTo>
                      <a:pt x="6" y="107"/>
                      <a:pt x="14" y="115"/>
                      <a:pt x="19" y="118"/>
                    </a:cubicBezTo>
                    <a:cubicBezTo>
                      <a:pt x="29" y="124"/>
                      <a:pt x="40" y="138"/>
                      <a:pt x="55" y="138"/>
                    </a:cubicBezTo>
                    <a:cubicBezTo>
                      <a:pt x="71" y="139"/>
                      <a:pt x="97" y="136"/>
                      <a:pt x="99" y="146"/>
                    </a:cubicBezTo>
                    <a:cubicBezTo>
                      <a:pt x="100" y="153"/>
                      <a:pt x="100" y="164"/>
                      <a:pt x="103" y="171"/>
                    </a:cubicBezTo>
                    <a:cubicBezTo>
                      <a:pt x="104" y="171"/>
                      <a:pt x="106" y="171"/>
                      <a:pt x="109" y="171"/>
                    </a:cubicBezTo>
                    <a:cubicBezTo>
                      <a:pt x="117" y="173"/>
                      <a:pt x="133" y="189"/>
                      <a:pt x="120" y="190"/>
                    </a:cubicBezTo>
                    <a:cubicBezTo>
                      <a:pt x="112" y="190"/>
                      <a:pt x="106" y="195"/>
                      <a:pt x="105" y="200"/>
                    </a:cubicBezTo>
                    <a:cubicBezTo>
                      <a:pt x="112" y="199"/>
                      <a:pt x="122" y="198"/>
                      <a:pt x="129" y="19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0" name="Freeform 89"/>
              <p:cNvSpPr>
                <a:spLocks/>
              </p:cNvSpPr>
              <p:nvPr/>
            </p:nvSpPr>
            <p:spPr bwMode="auto">
              <a:xfrm>
                <a:off x="1297" y="2333"/>
                <a:ext cx="74" cy="71"/>
              </a:xfrm>
              <a:custGeom>
                <a:avLst/>
                <a:gdLst>
                  <a:gd name="T0" fmla="*/ 135 w 291"/>
                  <a:gd name="T1" fmla="*/ 253 h 282"/>
                  <a:gd name="T2" fmla="*/ 162 w 291"/>
                  <a:gd name="T3" fmla="*/ 259 h 282"/>
                  <a:gd name="T4" fmla="*/ 208 w 291"/>
                  <a:gd name="T5" fmla="*/ 262 h 282"/>
                  <a:gd name="T6" fmla="*/ 229 w 291"/>
                  <a:gd name="T7" fmla="*/ 280 h 282"/>
                  <a:gd name="T8" fmla="*/ 246 w 291"/>
                  <a:gd name="T9" fmla="*/ 273 h 282"/>
                  <a:gd name="T10" fmla="*/ 257 w 291"/>
                  <a:gd name="T11" fmla="*/ 264 h 282"/>
                  <a:gd name="T12" fmla="*/ 255 w 291"/>
                  <a:gd name="T13" fmla="*/ 252 h 282"/>
                  <a:gd name="T14" fmla="*/ 252 w 291"/>
                  <a:gd name="T15" fmla="*/ 233 h 282"/>
                  <a:gd name="T16" fmla="*/ 257 w 291"/>
                  <a:gd name="T17" fmla="*/ 209 h 282"/>
                  <a:gd name="T18" fmla="*/ 262 w 291"/>
                  <a:gd name="T19" fmla="*/ 177 h 282"/>
                  <a:gd name="T20" fmla="*/ 275 w 291"/>
                  <a:gd name="T21" fmla="*/ 141 h 282"/>
                  <a:gd name="T22" fmla="*/ 266 w 291"/>
                  <a:gd name="T23" fmla="*/ 104 h 282"/>
                  <a:gd name="T24" fmla="*/ 276 w 291"/>
                  <a:gd name="T25" fmla="*/ 74 h 282"/>
                  <a:gd name="T26" fmla="*/ 288 w 291"/>
                  <a:gd name="T27" fmla="*/ 45 h 282"/>
                  <a:gd name="T28" fmla="*/ 282 w 291"/>
                  <a:gd name="T29" fmla="*/ 15 h 282"/>
                  <a:gd name="T30" fmla="*/ 291 w 291"/>
                  <a:gd name="T31" fmla="*/ 0 h 282"/>
                  <a:gd name="T32" fmla="*/ 265 w 291"/>
                  <a:gd name="T33" fmla="*/ 6 h 282"/>
                  <a:gd name="T34" fmla="*/ 246 w 291"/>
                  <a:gd name="T35" fmla="*/ 14 h 282"/>
                  <a:gd name="T36" fmla="*/ 220 w 291"/>
                  <a:gd name="T37" fmla="*/ 19 h 282"/>
                  <a:gd name="T38" fmla="*/ 198 w 291"/>
                  <a:gd name="T39" fmla="*/ 31 h 282"/>
                  <a:gd name="T40" fmla="*/ 193 w 291"/>
                  <a:gd name="T41" fmla="*/ 19 h 282"/>
                  <a:gd name="T42" fmla="*/ 177 w 291"/>
                  <a:gd name="T43" fmla="*/ 13 h 282"/>
                  <a:gd name="T44" fmla="*/ 160 w 291"/>
                  <a:gd name="T45" fmla="*/ 34 h 282"/>
                  <a:gd name="T46" fmla="*/ 144 w 291"/>
                  <a:gd name="T47" fmla="*/ 56 h 282"/>
                  <a:gd name="T48" fmla="*/ 126 w 291"/>
                  <a:gd name="T49" fmla="*/ 75 h 282"/>
                  <a:gd name="T50" fmla="*/ 108 w 291"/>
                  <a:gd name="T51" fmla="*/ 71 h 282"/>
                  <a:gd name="T52" fmla="*/ 92 w 291"/>
                  <a:gd name="T53" fmla="*/ 72 h 282"/>
                  <a:gd name="T54" fmla="*/ 72 w 291"/>
                  <a:gd name="T55" fmla="*/ 82 h 282"/>
                  <a:gd name="T56" fmla="*/ 60 w 291"/>
                  <a:gd name="T57" fmla="*/ 106 h 282"/>
                  <a:gd name="T58" fmla="*/ 43 w 291"/>
                  <a:gd name="T59" fmla="*/ 126 h 282"/>
                  <a:gd name="T60" fmla="*/ 24 w 291"/>
                  <a:gd name="T61" fmla="*/ 132 h 282"/>
                  <a:gd name="T62" fmla="*/ 0 w 291"/>
                  <a:gd name="T63" fmla="*/ 134 h 282"/>
                  <a:gd name="T64" fmla="*/ 5 w 291"/>
                  <a:gd name="T65" fmla="*/ 142 h 282"/>
                  <a:gd name="T66" fmla="*/ 22 w 291"/>
                  <a:gd name="T67" fmla="*/ 161 h 282"/>
                  <a:gd name="T68" fmla="*/ 49 w 291"/>
                  <a:gd name="T69" fmla="*/ 180 h 282"/>
                  <a:gd name="T70" fmla="*/ 79 w 291"/>
                  <a:gd name="T71" fmla="*/ 214 h 282"/>
                  <a:gd name="T72" fmla="*/ 119 w 291"/>
                  <a:gd name="T73" fmla="*/ 247 h 282"/>
                  <a:gd name="T74" fmla="*/ 119 w 291"/>
                  <a:gd name="T75" fmla="*/ 248 h 282"/>
                  <a:gd name="T76" fmla="*/ 135 w 291"/>
                  <a:gd name="T77" fmla="*/ 25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282">
                    <a:moveTo>
                      <a:pt x="135" y="253"/>
                    </a:moveTo>
                    <a:cubicBezTo>
                      <a:pt x="148" y="264"/>
                      <a:pt x="152" y="259"/>
                      <a:pt x="162" y="259"/>
                    </a:cubicBezTo>
                    <a:cubicBezTo>
                      <a:pt x="172" y="259"/>
                      <a:pt x="202" y="253"/>
                      <a:pt x="208" y="262"/>
                    </a:cubicBezTo>
                    <a:cubicBezTo>
                      <a:pt x="214" y="272"/>
                      <a:pt x="214" y="277"/>
                      <a:pt x="229" y="280"/>
                    </a:cubicBezTo>
                    <a:cubicBezTo>
                      <a:pt x="244" y="282"/>
                      <a:pt x="243" y="280"/>
                      <a:pt x="246" y="273"/>
                    </a:cubicBezTo>
                    <a:cubicBezTo>
                      <a:pt x="247" y="269"/>
                      <a:pt x="251" y="265"/>
                      <a:pt x="257" y="264"/>
                    </a:cubicBezTo>
                    <a:cubicBezTo>
                      <a:pt x="257" y="260"/>
                      <a:pt x="257" y="256"/>
                      <a:pt x="255" y="252"/>
                    </a:cubicBezTo>
                    <a:cubicBezTo>
                      <a:pt x="251" y="244"/>
                      <a:pt x="247" y="242"/>
                      <a:pt x="252" y="233"/>
                    </a:cubicBezTo>
                    <a:cubicBezTo>
                      <a:pt x="258" y="225"/>
                      <a:pt x="262" y="221"/>
                      <a:pt x="257" y="209"/>
                    </a:cubicBezTo>
                    <a:cubicBezTo>
                      <a:pt x="252" y="196"/>
                      <a:pt x="256" y="185"/>
                      <a:pt x="262" y="177"/>
                    </a:cubicBezTo>
                    <a:cubicBezTo>
                      <a:pt x="269" y="169"/>
                      <a:pt x="279" y="156"/>
                      <a:pt x="275" y="141"/>
                    </a:cubicBezTo>
                    <a:cubicBezTo>
                      <a:pt x="271" y="125"/>
                      <a:pt x="259" y="113"/>
                      <a:pt x="266" y="104"/>
                    </a:cubicBezTo>
                    <a:cubicBezTo>
                      <a:pt x="273" y="94"/>
                      <a:pt x="273" y="84"/>
                      <a:pt x="276" y="74"/>
                    </a:cubicBezTo>
                    <a:cubicBezTo>
                      <a:pt x="278" y="63"/>
                      <a:pt x="289" y="61"/>
                      <a:pt x="288" y="45"/>
                    </a:cubicBezTo>
                    <a:cubicBezTo>
                      <a:pt x="287" y="29"/>
                      <a:pt x="277" y="27"/>
                      <a:pt x="282" y="15"/>
                    </a:cubicBezTo>
                    <a:cubicBezTo>
                      <a:pt x="285" y="7"/>
                      <a:pt x="289" y="4"/>
                      <a:pt x="291" y="0"/>
                    </a:cubicBezTo>
                    <a:cubicBezTo>
                      <a:pt x="278" y="1"/>
                      <a:pt x="273" y="6"/>
                      <a:pt x="265" y="6"/>
                    </a:cubicBezTo>
                    <a:cubicBezTo>
                      <a:pt x="257" y="7"/>
                      <a:pt x="256" y="8"/>
                      <a:pt x="246" y="14"/>
                    </a:cubicBezTo>
                    <a:cubicBezTo>
                      <a:pt x="235" y="21"/>
                      <a:pt x="230" y="19"/>
                      <a:pt x="220" y="19"/>
                    </a:cubicBezTo>
                    <a:cubicBezTo>
                      <a:pt x="210" y="19"/>
                      <a:pt x="206" y="30"/>
                      <a:pt x="198" y="31"/>
                    </a:cubicBezTo>
                    <a:cubicBezTo>
                      <a:pt x="191" y="32"/>
                      <a:pt x="195" y="28"/>
                      <a:pt x="193" y="19"/>
                    </a:cubicBezTo>
                    <a:cubicBezTo>
                      <a:pt x="191" y="10"/>
                      <a:pt x="186" y="13"/>
                      <a:pt x="177" y="13"/>
                    </a:cubicBezTo>
                    <a:cubicBezTo>
                      <a:pt x="168" y="13"/>
                      <a:pt x="162" y="28"/>
                      <a:pt x="160" y="34"/>
                    </a:cubicBezTo>
                    <a:cubicBezTo>
                      <a:pt x="157" y="41"/>
                      <a:pt x="152" y="54"/>
                      <a:pt x="144" y="56"/>
                    </a:cubicBezTo>
                    <a:cubicBezTo>
                      <a:pt x="136" y="58"/>
                      <a:pt x="132" y="68"/>
                      <a:pt x="126" y="75"/>
                    </a:cubicBezTo>
                    <a:cubicBezTo>
                      <a:pt x="120" y="82"/>
                      <a:pt x="112" y="78"/>
                      <a:pt x="108" y="71"/>
                    </a:cubicBezTo>
                    <a:cubicBezTo>
                      <a:pt x="104" y="64"/>
                      <a:pt x="94" y="68"/>
                      <a:pt x="92" y="72"/>
                    </a:cubicBezTo>
                    <a:cubicBezTo>
                      <a:pt x="89" y="76"/>
                      <a:pt x="82" y="82"/>
                      <a:pt x="72" y="82"/>
                    </a:cubicBezTo>
                    <a:cubicBezTo>
                      <a:pt x="61" y="82"/>
                      <a:pt x="60" y="92"/>
                      <a:pt x="60" y="106"/>
                    </a:cubicBezTo>
                    <a:cubicBezTo>
                      <a:pt x="60" y="120"/>
                      <a:pt x="48" y="118"/>
                      <a:pt x="43" y="126"/>
                    </a:cubicBezTo>
                    <a:cubicBezTo>
                      <a:pt x="38" y="135"/>
                      <a:pt x="35" y="133"/>
                      <a:pt x="24" y="132"/>
                    </a:cubicBezTo>
                    <a:cubicBezTo>
                      <a:pt x="17" y="132"/>
                      <a:pt x="7" y="133"/>
                      <a:pt x="0" y="134"/>
                    </a:cubicBezTo>
                    <a:cubicBezTo>
                      <a:pt x="0" y="137"/>
                      <a:pt x="1" y="139"/>
                      <a:pt x="5" y="142"/>
                    </a:cubicBezTo>
                    <a:cubicBezTo>
                      <a:pt x="15" y="150"/>
                      <a:pt x="7" y="159"/>
                      <a:pt x="22" y="161"/>
                    </a:cubicBezTo>
                    <a:cubicBezTo>
                      <a:pt x="36" y="163"/>
                      <a:pt x="43" y="167"/>
                      <a:pt x="49" y="180"/>
                    </a:cubicBezTo>
                    <a:cubicBezTo>
                      <a:pt x="55" y="192"/>
                      <a:pt x="68" y="206"/>
                      <a:pt x="79" y="214"/>
                    </a:cubicBezTo>
                    <a:cubicBezTo>
                      <a:pt x="91" y="222"/>
                      <a:pt x="117" y="239"/>
                      <a:pt x="119" y="247"/>
                    </a:cubicBezTo>
                    <a:cubicBezTo>
                      <a:pt x="119" y="247"/>
                      <a:pt x="119" y="248"/>
                      <a:pt x="119" y="248"/>
                    </a:cubicBezTo>
                    <a:cubicBezTo>
                      <a:pt x="123" y="247"/>
                      <a:pt x="129" y="248"/>
                      <a:pt x="135" y="25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1" name="Freeform 90"/>
              <p:cNvSpPr>
                <a:spLocks/>
              </p:cNvSpPr>
              <p:nvPr/>
            </p:nvSpPr>
            <p:spPr bwMode="auto">
              <a:xfrm>
                <a:off x="1325" y="2396"/>
                <a:ext cx="53" cy="49"/>
              </a:xfrm>
              <a:custGeom>
                <a:avLst/>
                <a:gdLst>
                  <a:gd name="T0" fmla="*/ 198 w 210"/>
                  <a:gd name="T1" fmla="*/ 172 h 195"/>
                  <a:gd name="T2" fmla="*/ 202 w 210"/>
                  <a:gd name="T3" fmla="*/ 157 h 195"/>
                  <a:gd name="T4" fmla="*/ 199 w 210"/>
                  <a:gd name="T5" fmla="*/ 145 h 195"/>
                  <a:gd name="T6" fmla="*/ 192 w 210"/>
                  <a:gd name="T7" fmla="*/ 127 h 195"/>
                  <a:gd name="T8" fmla="*/ 198 w 210"/>
                  <a:gd name="T9" fmla="*/ 105 h 195"/>
                  <a:gd name="T10" fmla="*/ 207 w 210"/>
                  <a:gd name="T11" fmla="*/ 90 h 195"/>
                  <a:gd name="T12" fmla="*/ 172 w 210"/>
                  <a:gd name="T13" fmla="*/ 59 h 195"/>
                  <a:gd name="T14" fmla="*/ 158 w 210"/>
                  <a:gd name="T15" fmla="*/ 33 h 195"/>
                  <a:gd name="T16" fmla="*/ 147 w 210"/>
                  <a:gd name="T17" fmla="*/ 17 h 195"/>
                  <a:gd name="T18" fmla="*/ 136 w 210"/>
                  <a:gd name="T19" fmla="*/ 26 h 195"/>
                  <a:gd name="T20" fmla="*/ 119 w 210"/>
                  <a:gd name="T21" fmla="*/ 33 h 195"/>
                  <a:gd name="T22" fmla="*/ 98 w 210"/>
                  <a:gd name="T23" fmla="*/ 15 h 195"/>
                  <a:gd name="T24" fmla="*/ 52 w 210"/>
                  <a:gd name="T25" fmla="*/ 12 h 195"/>
                  <a:gd name="T26" fmla="*/ 25 w 210"/>
                  <a:gd name="T27" fmla="*/ 6 h 195"/>
                  <a:gd name="T28" fmla="*/ 9 w 210"/>
                  <a:gd name="T29" fmla="*/ 1 h 195"/>
                  <a:gd name="T30" fmla="*/ 11 w 210"/>
                  <a:gd name="T31" fmla="*/ 27 h 195"/>
                  <a:gd name="T32" fmla="*/ 9 w 210"/>
                  <a:gd name="T33" fmla="*/ 44 h 195"/>
                  <a:gd name="T34" fmla="*/ 10 w 210"/>
                  <a:gd name="T35" fmla="*/ 72 h 195"/>
                  <a:gd name="T36" fmla="*/ 37 w 210"/>
                  <a:gd name="T37" fmla="*/ 91 h 195"/>
                  <a:gd name="T38" fmla="*/ 63 w 210"/>
                  <a:gd name="T39" fmla="*/ 98 h 195"/>
                  <a:gd name="T40" fmla="*/ 81 w 210"/>
                  <a:gd name="T41" fmla="*/ 90 h 195"/>
                  <a:gd name="T42" fmla="*/ 99 w 210"/>
                  <a:gd name="T43" fmla="*/ 110 h 195"/>
                  <a:gd name="T44" fmla="*/ 140 w 210"/>
                  <a:gd name="T45" fmla="*/ 127 h 195"/>
                  <a:gd name="T46" fmla="*/ 151 w 210"/>
                  <a:gd name="T47" fmla="*/ 150 h 195"/>
                  <a:gd name="T48" fmla="*/ 154 w 210"/>
                  <a:gd name="T49" fmla="*/ 177 h 195"/>
                  <a:gd name="T50" fmla="*/ 195 w 210"/>
                  <a:gd name="T51" fmla="*/ 191 h 195"/>
                  <a:gd name="T52" fmla="*/ 198 w 210"/>
                  <a:gd name="T53" fmla="*/ 172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0" h="195">
                    <a:moveTo>
                      <a:pt x="198" y="172"/>
                    </a:moveTo>
                    <a:cubicBezTo>
                      <a:pt x="198" y="167"/>
                      <a:pt x="198" y="161"/>
                      <a:pt x="202" y="157"/>
                    </a:cubicBezTo>
                    <a:cubicBezTo>
                      <a:pt x="206" y="152"/>
                      <a:pt x="210" y="145"/>
                      <a:pt x="199" y="145"/>
                    </a:cubicBezTo>
                    <a:cubicBezTo>
                      <a:pt x="188" y="144"/>
                      <a:pt x="192" y="133"/>
                      <a:pt x="192" y="127"/>
                    </a:cubicBezTo>
                    <a:cubicBezTo>
                      <a:pt x="191" y="122"/>
                      <a:pt x="192" y="112"/>
                      <a:pt x="198" y="105"/>
                    </a:cubicBezTo>
                    <a:cubicBezTo>
                      <a:pt x="202" y="102"/>
                      <a:pt x="205" y="96"/>
                      <a:pt x="207" y="90"/>
                    </a:cubicBezTo>
                    <a:cubicBezTo>
                      <a:pt x="198" y="88"/>
                      <a:pt x="184" y="68"/>
                      <a:pt x="172" y="59"/>
                    </a:cubicBezTo>
                    <a:cubicBezTo>
                      <a:pt x="160" y="49"/>
                      <a:pt x="173" y="46"/>
                      <a:pt x="158" y="33"/>
                    </a:cubicBezTo>
                    <a:cubicBezTo>
                      <a:pt x="149" y="26"/>
                      <a:pt x="148" y="21"/>
                      <a:pt x="147" y="17"/>
                    </a:cubicBezTo>
                    <a:cubicBezTo>
                      <a:pt x="141" y="18"/>
                      <a:pt x="137" y="22"/>
                      <a:pt x="136" y="26"/>
                    </a:cubicBezTo>
                    <a:cubicBezTo>
                      <a:pt x="133" y="33"/>
                      <a:pt x="134" y="35"/>
                      <a:pt x="119" y="33"/>
                    </a:cubicBezTo>
                    <a:cubicBezTo>
                      <a:pt x="104" y="30"/>
                      <a:pt x="104" y="25"/>
                      <a:pt x="98" y="15"/>
                    </a:cubicBezTo>
                    <a:cubicBezTo>
                      <a:pt x="92" y="6"/>
                      <a:pt x="62" y="12"/>
                      <a:pt x="52" y="12"/>
                    </a:cubicBezTo>
                    <a:cubicBezTo>
                      <a:pt x="42" y="12"/>
                      <a:pt x="38" y="17"/>
                      <a:pt x="25" y="6"/>
                    </a:cubicBezTo>
                    <a:cubicBezTo>
                      <a:pt x="19" y="1"/>
                      <a:pt x="13" y="0"/>
                      <a:pt x="9" y="1"/>
                    </a:cubicBezTo>
                    <a:cubicBezTo>
                      <a:pt x="10" y="9"/>
                      <a:pt x="4" y="20"/>
                      <a:pt x="11" y="27"/>
                    </a:cubicBezTo>
                    <a:cubicBezTo>
                      <a:pt x="17" y="34"/>
                      <a:pt x="16" y="40"/>
                      <a:pt x="9" y="44"/>
                    </a:cubicBezTo>
                    <a:cubicBezTo>
                      <a:pt x="1" y="48"/>
                      <a:pt x="0" y="62"/>
                      <a:pt x="10" y="72"/>
                    </a:cubicBezTo>
                    <a:cubicBezTo>
                      <a:pt x="20" y="82"/>
                      <a:pt x="32" y="81"/>
                      <a:pt x="37" y="91"/>
                    </a:cubicBezTo>
                    <a:cubicBezTo>
                      <a:pt x="41" y="101"/>
                      <a:pt x="59" y="107"/>
                      <a:pt x="63" y="98"/>
                    </a:cubicBezTo>
                    <a:cubicBezTo>
                      <a:pt x="68" y="89"/>
                      <a:pt x="80" y="72"/>
                      <a:pt x="81" y="90"/>
                    </a:cubicBezTo>
                    <a:cubicBezTo>
                      <a:pt x="82" y="108"/>
                      <a:pt x="87" y="108"/>
                      <a:pt x="99" y="110"/>
                    </a:cubicBezTo>
                    <a:cubicBezTo>
                      <a:pt x="111" y="112"/>
                      <a:pt x="135" y="117"/>
                      <a:pt x="140" y="127"/>
                    </a:cubicBezTo>
                    <a:cubicBezTo>
                      <a:pt x="146" y="137"/>
                      <a:pt x="154" y="139"/>
                      <a:pt x="151" y="150"/>
                    </a:cubicBezTo>
                    <a:cubicBezTo>
                      <a:pt x="147" y="160"/>
                      <a:pt x="140" y="170"/>
                      <a:pt x="154" y="177"/>
                    </a:cubicBezTo>
                    <a:cubicBezTo>
                      <a:pt x="168" y="183"/>
                      <a:pt x="181" y="195"/>
                      <a:pt x="195" y="191"/>
                    </a:cubicBezTo>
                    <a:cubicBezTo>
                      <a:pt x="195" y="182"/>
                      <a:pt x="198" y="176"/>
                      <a:pt x="198" y="17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2" name="Freeform 91"/>
              <p:cNvSpPr>
                <a:spLocks/>
              </p:cNvSpPr>
              <p:nvPr/>
            </p:nvSpPr>
            <p:spPr bwMode="auto">
              <a:xfrm>
                <a:off x="1373" y="2418"/>
                <a:ext cx="53" cy="42"/>
              </a:xfrm>
              <a:custGeom>
                <a:avLst/>
                <a:gdLst>
                  <a:gd name="T0" fmla="*/ 204 w 211"/>
                  <a:gd name="T1" fmla="*/ 50 h 166"/>
                  <a:gd name="T2" fmla="*/ 180 w 211"/>
                  <a:gd name="T3" fmla="*/ 33 h 166"/>
                  <a:gd name="T4" fmla="*/ 148 w 211"/>
                  <a:gd name="T5" fmla="*/ 54 h 166"/>
                  <a:gd name="T6" fmla="*/ 95 w 211"/>
                  <a:gd name="T7" fmla="*/ 58 h 166"/>
                  <a:gd name="T8" fmla="*/ 68 w 211"/>
                  <a:gd name="T9" fmla="*/ 33 h 166"/>
                  <a:gd name="T10" fmla="*/ 37 w 211"/>
                  <a:gd name="T11" fmla="*/ 19 h 166"/>
                  <a:gd name="T12" fmla="*/ 20 w 211"/>
                  <a:gd name="T13" fmla="*/ 0 h 166"/>
                  <a:gd name="T14" fmla="*/ 19 w 211"/>
                  <a:gd name="T15" fmla="*/ 0 h 166"/>
                  <a:gd name="T16" fmla="*/ 10 w 211"/>
                  <a:gd name="T17" fmla="*/ 15 h 166"/>
                  <a:gd name="T18" fmla="*/ 4 w 211"/>
                  <a:gd name="T19" fmla="*/ 37 h 166"/>
                  <a:gd name="T20" fmla="*/ 11 w 211"/>
                  <a:gd name="T21" fmla="*/ 55 h 166"/>
                  <a:gd name="T22" fmla="*/ 14 w 211"/>
                  <a:gd name="T23" fmla="*/ 67 h 166"/>
                  <a:gd name="T24" fmla="*/ 10 w 211"/>
                  <a:gd name="T25" fmla="*/ 82 h 166"/>
                  <a:gd name="T26" fmla="*/ 7 w 211"/>
                  <a:gd name="T27" fmla="*/ 101 h 166"/>
                  <a:gd name="T28" fmla="*/ 7 w 211"/>
                  <a:gd name="T29" fmla="*/ 101 h 166"/>
                  <a:gd name="T30" fmla="*/ 43 w 211"/>
                  <a:gd name="T31" fmla="*/ 98 h 166"/>
                  <a:gd name="T32" fmla="*/ 77 w 211"/>
                  <a:gd name="T33" fmla="*/ 111 h 166"/>
                  <a:gd name="T34" fmla="*/ 101 w 211"/>
                  <a:gd name="T35" fmla="*/ 131 h 166"/>
                  <a:gd name="T36" fmla="*/ 123 w 211"/>
                  <a:gd name="T37" fmla="*/ 136 h 166"/>
                  <a:gd name="T38" fmla="*/ 133 w 211"/>
                  <a:gd name="T39" fmla="*/ 153 h 166"/>
                  <a:gd name="T40" fmla="*/ 152 w 211"/>
                  <a:gd name="T41" fmla="*/ 162 h 166"/>
                  <a:gd name="T42" fmla="*/ 172 w 211"/>
                  <a:gd name="T43" fmla="*/ 157 h 166"/>
                  <a:gd name="T44" fmla="*/ 193 w 211"/>
                  <a:gd name="T45" fmla="*/ 149 h 166"/>
                  <a:gd name="T46" fmla="*/ 188 w 211"/>
                  <a:gd name="T47" fmla="*/ 131 h 166"/>
                  <a:gd name="T48" fmla="*/ 166 w 211"/>
                  <a:gd name="T49" fmla="*/ 108 h 166"/>
                  <a:gd name="T50" fmla="*/ 182 w 211"/>
                  <a:gd name="T51" fmla="*/ 92 h 166"/>
                  <a:gd name="T52" fmla="*/ 210 w 211"/>
                  <a:gd name="T53" fmla="*/ 69 h 166"/>
                  <a:gd name="T54" fmla="*/ 204 w 211"/>
                  <a:gd name="T55" fmla="*/ 5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166">
                    <a:moveTo>
                      <a:pt x="204" y="50"/>
                    </a:moveTo>
                    <a:cubicBezTo>
                      <a:pt x="198" y="44"/>
                      <a:pt x="190" y="26"/>
                      <a:pt x="180" y="33"/>
                    </a:cubicBezTo>
                    <a:cubicBezTo>
                      <a:pt x="171" y="40"/>
                      <a:pt x="164" y="52"/>
                      <a:pt x="148" y="54"/>
                    </a:cubicBezTo>
                    <a:cubicBezTo>
                      <a:pt x="132" y="56"/>
                      <a:pt x="101" y="72"/>
                      <a:pt x="95" y="58"/>
                    </a:cubicBezTo>
                    <a:cubicBezTo>
                      <a:pt x="89" y="45"/>
                      <a:pt x="81" y="34"/>
                      <a:pt x="68" y="33"/>
                    </a:cubicBezTo>
                    <a:cubicBezTo>
                      <a:pt x="54" y="33"/>
                      <a:pt x="42" y="32"/>
                      <a:pt x="37" y="19"/>
                    </a:cubicBezTo>
                    <a:cubicBezTo>
                      <a:pt x="33" y="7"/>
                      <a:pt x="29" y="2"/>
                      <a:pt x="20" y="0"/>
                    </a:cubicBezTo>
                    <a:cubicBezTo>
                      <a:pt x="19" y="0"/>
                      <a:pt x="19" y="0"/>
                      <a:pt x="19" y="0"/>
                    </a:cubicBezTo>
                    <a:cubicBezTo>
                      <a:pt x="17" y="6"/>
                      <a:pt x="14" y="12"/>
                      <a:pt x="10" y="15"/>
                    </a:cubicBezTo>
                    <a:cubicBezTo>
                      <a:pt x="4" y="22"/>
                      <a:pt x="3" y="32"/>
                      <a:pt x="4" y="37"/>
                    </a:cubicBezTo>
                    <a:cubicBezTo>
                      <a:pt x="4" y="43"/>
                      <a:pt x="0" y="54"/>
                      <a:pt x="11" y="55"/>
                    </a:cubicBezTo>
                    <a:cubicBezTo>
                      <a:pt x="22" y="55"/>
                      <a:pt x="18" y="62"/>
                      <a:pt x="14" y="67"/>
                    </a:cubicBezTo>
                    <a:cubicBezTo>
                      <a:pt x="10" y="71"/>
                      <a:pt x="10" y="77"/>
                      <a:pt x="10" y="82"/>
                    </a:cubicBezTo>
                    <a:cubicBezTo>
                      <a:pt x="10" y="86"/>
                      <a:pt x="7" y="92"/>
                      <a:pt x="7" y="101"/>
                    </a:cubicBezTo>
                    <a:cubicBezTo>
                      <a:pt x="7" y="101"/>
                      <a:pt x="7" y="101"/>
                      <a:pt x="7" y="101"/>
                    </a:cubicBezTo>
                    <a:cubicBezTo>
                      <a:pt x="22" y="96"/>
                      <a:pt x="26" y="96"/>
                      <a:pt x="43" y="98"/>
                    </a:cubicBezTo>
                    <a:cubicBezTo>
                      <a:pt x="60" y="100"/>
                      <a:pt x="70" y="101"/>
                      <a:pt x="77" y="111"/>
                    </a:cubicBezTo>
                    <a:cubicBezTo>
                      <a:pt x="83" y="122"/>
                      <a:pt x="87" y="131"/>
                      <a:pt x="101" y="131"/>
                    </a:cubicBezTo>
                    <a:cubicBezTo>
                      <a:pt x="114" y="132"/>
                      <a:pt x="123" y="125"/>
                      <a:pt x="123" y="136"/>
                    </a:cubicBezTo>
                    <a:cubicBezTo>
                      <a:pt x="123" y="147"/>
                      <a:pt x="128" y="140"/>
                      <a:pt x="133" y="153"/>
                    </a:cubicBezTo>
                    <a:cubicBezTo>
                      <a:pt x="139" y="166"/>
                      <a:pt x="138" y="161"/>
                      <a:pt x="152" y="162"/>
                    </a:cubicBezTo>
                    <a:cubicBezTo>
                      <a:pt x="167" y="163"/>
                      <a:pt x="169" y="165"/>
                      <a:pt x="172" y="157"/>
                    </a:cubicBezTo>
                    <a:cubicBezTo>
                      <a:pt x="175" y="149"/>
                      <a:pt x="191" y="156"/>
                      <a:pt x="193" y="149"/>
                    </a:cubicBezTo>
                    <a:cubicBezTo>
                      <a:pt x="194" y="141"/>
                      <a:pt x="197" y="135"/>
                      <a:pt x="188" y="131"/>
                    </a:cubicBezTo>
                    <a:cubicBezTo>
                      <a:pt x="179" y="126"/>
                      <a:pt x="161" y="117"/>
                      <a:pt x="166" y="108"/>
                    </a:cubicBezTo>
                    <a:cubicBezTo>
                      <a:pt x="170" y="99"/>
                      <a:pt x="171" y="95"/>
                      <a:pt x="182" y="92"/>
                    </a:cubicBezTo>
                    <a:cubicBezTo>
                      <a:pt x="193" y="89"/>
                      <a:pt x="208" y="80"/>
                      <a:pt x="210" y="69"/>
                    </a:cubicBezTo>
                    <a:cubicBezTo>
                      <a:pt x="211" y="58"/>
                      <a:pt x="210" y="55"/>
                      <a:pt x="204" y="5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3" name="Freeform 92"/>
              <p:cNvSpPr>
                <a:spLocks/>
              </p:cNvSpPr>
              <p:nvPr/>
            </p:nvSpPr>
            <p:spPr bwMode="auto">
              <a:xfrm>
                <a:off x="1422" y="2421"/>
                <a:ext cx="44" cy="39"/>
              </a:xfrm>
              <a:custGeom>
                <a:avLst/>
                <a:gdLst>
                  <a:gd name="T0" fmla="*/ 136 w 173"/>
                  <a:gd name="T1" fmla="*/ 150 h 154"/>
                  <a:gd name="T2" fmla="*/ 137 w 173"/>
                  <a:gd name="T3" fmla="*/ 125 h 154"/>
                  <a:gd name="T4" fmla="*/ 149 w 173"/>
                  <a:gd name="T5" fmla="*/ 132 h 154"/>
                  <a:gd name="T6" fmla="*/ 167 w 173"/>
                  <a:gd name="T7" fmla="*/ 123 h 154"/>
                  <a:gd name="T8" fmla="*/ 171 w 173"/>
                  <a:gd name="T9" fmla="*/ 106 h 154"/>
                  <a:gd name="T10" fmla="*/ 164 w 173"/>
                  <a:gd name="T11" fmla="*/ 93 h 154"/>
                  <a:gd name="T12" fmla="*/ 159 w 173"/>
                  <a:gd name="T13" fmla="*/ 81 h 154"/>
                  <a:gd name="T14" fmla="*/ 160 w 173"/>
                  <a:gd name="T15" fmla="*/ 66 h 154"/>
                  <a:gd name="T16" fmla="*/ 162 w 173"/>
                  <a:gd name="T17" fmla="*/ 55 h 154"/>
                  <a:gd name="T18" fmla="*/ 132 w 173"/>
                  <a:gd name="T19" fmla="*/ 30 h 154"/>
                  <a:gd name="T20" fmla="*/ 85 w 173"/>
                  <a:gd name="T21" fmla="*/ 12 h 154"/>
                  <a:gd name="T22" fmla="*/ 31 w 173"/>
                  <a:gd name="T23" fmla="*/ 3 h 154"/>
                  <a:gd name="T24" fmla="*/ 18 w 173"/>
                  <a:gd name="T25" fmla="*/ 10 h 154"/>
                  <a:gd name="T26" fmla="*/ 6 w 173"/>
                  <a:gd name="T27" fmla="*/ 21 h 154"/>
                  <a:gd name="T28" fmla="*/ 15 w 173"/>
                  <a:gd name="T29" fmla="*/ 38 h 154"/>
                  <a:gd name="T30" fmla="*/ 24 w 173"/>
                  <a:gd name="T31" fmla="*/ 60 h 154"/>
                  <a:gd name="T32" fmla="*/ 45 w 173"/>
                  <a:gd name="T33" fmla="*/ 68 h 154"/>
                  <a:gd name="T34" fmla="*/ 63 w 173"/>
                  <a:gd name="T35" fmla="*/ 60 h 154"/>
                  <a:gd name="T36" fmla="*/ 80 w 173"/>
                  <a:gd name="T37" fmla="*/ 63 h 154"/>
                  <a:gd name="T38" fmla="*/ 111 w 173"/>
                  <a:gd name="T39" fmla="*/ 65 h 154"/>
                  <a:gd name="T40" fmla="*/ 117 w 173"/>
                  <a:gd name="T41" fmla="*/ 80 h 154"/>
                  <a:gd name="T42" fmla="*/ 103 w 173"/>
                  <a:gd name="T43" fmla="*/ 104 h 154"/>
                  <a:gd name="T44" fmla="*/ 115 w 173"/>
                  <a:gd name="T45" fmla="*/ 133 h 154"/>
                  <a:gd name="T46" fmla="*/ 133 w 173"/>
                  <a:gd name="T47" fmla="*/ 154 h 154"/>
                  <a:gd name="T48" fmla="*/ 136 w 173"/>
                  <a:gd name="T49" fmla="*/ 15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3" h="154">
                    <a:moveTo>
                      <a:pt x="136" y="150"/>
                    </a:moveTo>
                    <a:cubicBezTo>
                      <a:pt x="138" y="146"/>
                      <a:pt x="137" y="130"/>
                      <a:pt x="137" y="125"/>
                    </a:cubicBezTo>
                    <a:cubicBezTo>
                      <a:pt x="138" y="120"/>
                      <a:pt x="146" y="126"/>
                      <a:pt x="149" y="132"/>
                    </a:cubicBezTo>
                    <a:cubicBezTo>
                      <a:pt x="152" y="139"/>
                      <a:pt x="161" y="128"/>
                      <a:pt x="167" y="123"/>
                    </a:cubicBezTo>
                    <a:cubicBezTo>
                      <a:pt x="173" y="118"/>
                      <a:pt x="171" y="109"/>
                      <a:pt x="171" y="106"/>
                    </a:cubicBezTo>
                    <a:cubicBezTo>
                      <a:pt x="171" y="102"/>
                      <a:pt x="171" y="95"/>
                      <a:pt x="164" y="93"/>
                    </a:cubicBezTo>
                    <a:cubicBezTo>
                      <a:pt x="158" y="92"/>
                      <a:pt x="162" y="88"/>
                      <a:pt x="159" y="81"/>
                    </a:cubicBezTo>
                    <a:cubicBezTo>
                      <a:pt x="156" y="73"/>
                      <a:pt x="161" y="74"/>
                      <a:pt x="160" y="66"/>
                    </a:cubicBezTo>
                    <a:cubicBezTo>
                      <a:pt x="160" y="63"/>
                      <a:pt x="161" y="59"/>
                      <a:pt x="162" y="55"/>
                    </a:cubicBezTo>
                    <a:cubicBezTo>
                      <a:pt x="155" y="46"/>
                      <a:pt x="145" y="38"/>
                      <a:pt x="132" y="30"/>
                    </a:cubicBezTo>
                    <a:cubicBezTo>
                      <a:pt x="108" y="16"/>
                      <a:pt x="98" y="16"/>
                      <a:pt x="85" y="12"/>
                    </a:cubicBezTo>
                    <a:cubicBezTo>
                      <a:pt x="72" y="7"/>
                      <a:pt x="64" y="0"/>
                      <a:pt x="31" y="3"/>
                    </a:cubicBezTo>
                    <a:cubicBezTo>
                      <a:pt x="31" y="3"/>
                      <a:pt x="26" y="6"/>
                      <a:pt x="18" y="10"/>
                    </a:cubicBezTo>
                    <a:cubicBezTo>
                      <a:pt x="10" y="14"/>
                      <a:pt x="0" y="15"/>
                      <a:pt x="6" y="21"/>
                    </a:cubicBezTo>
                    <a:cubicBezTo>
                      <a:pt x="11" y="28"/>
                      <a:pt x="13" y="35"/>
                      <a:pt x="15" y="38"/>
                    </a:cubicBezTo>
                    <a:cubicBezTo>
                      <a:pt x="18" y="41"/>
                      <a:pt x="24" y="51"/>
                      <a:pt x="24" y="60"/>
                    </a:cubicBezTo>
                    <a:cubicBezTo>
                      <a:pt x="24" y="68"/>
                      <a:pt x="38" y="79"/>
                      <a:pt x="45" y="68"/>
                    </a:cubicBezTo>
                    <a:cubicBezTo>
                      <a:pt x="53" y="58"/>
                      <a:pt x="56" y="56"/>
                      <a:pt x="63" y="60"/>
                    </a:cubicBezTo>
                    <a:cubicBezTo>
                      <a:pt x="71" y="65"/>
                      <a:pt x="70" y="56"/>
                      <a:pt x="80" y="63"/>
                    </a:cubicBezTo>
                    <a:cubicBezTo>
                      <a:pt x="90" y="71"/>
                      <a:pt x="106" y="63"/>
                      <a:pt x="111" y="65"/>
                    </a:cubicBezTo>
                    <a:cubicBezTo>
                      <a:pt x="115" y="67"/>
                      <a:pt x="129" y="74"/>
                      <a:pt x="117" y="80"/>
                    </a:cubicBezTo>
                    <a:cubicBezTo>
                      <a:pt x="104" y="86"/>
                      <a:pt x="99" y="92"/>
                      <a:pt x="103" y="104"/>
                    </a:cubicBezTo>
                    <a:cubicBezTo>
                      <a:pt x="106" y="116"/>
                      <a:pt x="104" y="122"/>
                      <a:pt x="115" y="133"/>
                    </a:cubicBezTo>
                    <a:cubicBezTo>
                      <a:pt x="125" y="142"/>
                      <a:pt x="127" y="144"/>
                      <a:pt x="133" y="154"/>
                    </a:cubicBezTo>
                    <a:cubicBezTo>
                      <a:pt x="134" y="153"/>
                      <a:pt x="135" y="152"/>
                      <a:pt x="136" y="15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4" name="Freeform 93"/>
              <p:cNvSpPr>
                <a:spLocks/>
              </p:cNvSpPr>
              <p:nvPr/>
            </p:nvSpPr>
            <p:spPr bwMode="auto">
              <a:xfrm>
                <a:off x="2307" y="1303"/>
                <a:ext cx="176" cy="83"/>
              </a:xfrm>
              <a:custGeom>
                <a:avLst/>
                <a:gdLst>
                  <a:gd name="T0" fmla="*/ 37 w 698"/>
                  <a:gd name="T1" fmla="*/ 66 h 329"/>
                  <a:gd name="T2" fmla="*/ 19 w 698"/>
                  <a:gd name="T3" fmla="*/ 94 h 329"/>
                  <a:gd name="T4" fmla="*/ 14 w 698"/>
                  <a:gd name="T5" fmla="*/ 116 h 329"/>
                  <a:gd name="T6" fmla="*/ 58 w 698"/>
                  <a:gd name="T7" fmla="*/ 121 h 329"/>
                  <a:gd name="T8" fmla="*/ 95 w 698"/>
                  <a:gd name="T9" fmla="*/ 103 h 329"/>
                  <a:gd name="T10" fmla="*/ 139 w 698"/>
                  <a:gd name="T11" fmla="*/ 109 h 329"/>
                  <a:gd name="T12" fmla="*/ 136 w 698"/>
                  <a:gd name="T13" fmla="*/ 124 h 329"/>
                  <a:gd name="T14" fmla="*/ 152 w 698"/>
                  <a:gd name="T15" fmla="*/ 153 h 329"/>
                  <a:gd name="T16" fmla="*/ 67 w 698"/>
                  <a:gd name="T17" fmla="*/ 158 h 329"/>
                  <a:gd name="T18" fmla="*/ 33 w 698"/>
                  <a:gd name="T19" fmla="*/ 174 h 329"/>
                  <a:gd name="T20" fmla="*/ 64 w 698"/>
                  <a:gd name="T21" fmla="*/ 186 h 329"/>
                  <a:gd name="T22" fmla="*/ 113 w 698"/>
                  <a:gd name="T23" fmla="*/ 186 h 329"/>
                  <a:gd name="T24" fmla="*/ 150 w 698"/>
                  <a:gd name="T25" fmla="*/ 218 h 329"/>
                  <a:gd name="T26" fmla="*/ 158 w 698"/>
                  <a:gd name="T27" fmla="*/ 247 h 329"/>
                  <a:gd name="T28" fmla="*/ 109 w 698"/>
                  <a:gd name="T29" fmla="*/ 261 h 329"/>
                  <a:gd name="T30" fmla="*/ 146 w 698"/>
                  <a:gd name="T31" fmla="*/ 278 h 329"/>
                  <a:gd name="T32" fmla="*/ 216 w 698"/>
                  <a:gd name="T33" fmla="*/ 277 h 329"/>
                  <a:gd name="T34" fmla="*/ 264 w 698"/>
                  <a:gd name="T35" fmla="*/ 304 h 329"/>
                  <a:gd name="T36" fmla="*/ 316 w 698"/>
                  <a:gd name="T37" fmla="*/ 318 h 329"/>
                  <a:gd name="T38" fmla="*/ 367 w 698"/>
                  <a:gd name="T39" fmla="*/ 324 h 329"/>
                  <a:gd name="T40" fmla="*/ 417 w 698"/>
                  <a:gd name="T41" fmla="*/ 303 h 329"/>
                  <a:gd name="T42" fmla="*/ 468 w 698"/>
                  <a:gd name="T43" fmla="*/ 284 h 329"/>
                  <a:gd name="T44" fmla="*/ 539 w 698"/>
                  <a:gd name="T45" fmla="*/ 255 h 329"/>
                  <a:gd name="T46" fmla="*/ 589 w 698"/>
                  <a:gd name="T47" fmla="*/ 233 h 329"/>
                  <a:gd name="T48" fmla="*/ 652 w 698"/>
                  <a:gd name="T49" fmla="*/ 193 h 329"/>
                  <a:gd name="T50" fmla="*/ 689 w 698"/>
                  <a:gd name="T51" fmla="*/ 165 h 329"/>
                  <a:gd name="T52" fmla="*/ 688 w 698"/>
                  <a:gd name="T53" fmla="*/ 124 h 329"/>
                  <a:gd name="T54" fmla="*/ 627 w 698"/>
                  <a:gd name="T55" fmla="*/ 83 h 329"/>
                  <a:gd name="T56" fmla="*/ 602 w 698"/>
                  <a:gd name="T57" fmla="*/ 42 h 329"/>
                  <a:gd name="T58" fmla="*/ 600 w 698"/>
                  <a:gd name="T59" fmla="*/ 18 h 329"/>
                  <a:gd name="T60" fmla="*/ 547 w 698"/>
                  <a:gd name="T61" fmla="*/ 7 h 329"/>
                  <a:gd name="T62" fmla="*/ 501 w 698"/>
                  <a:gd name="T63" fmla="*/ 14 h 329"/>
                  <a:gd name="T64" fmla="*/ 497 w 698"/>
                  <a:gd name="T65" fmla="*/ 45 h 329"/>
                  <a:gd name="T66" fmla="*/ 450 w 698"/>
                  <a:gd name="T67" fmla="*/ 43 h 329"/>
                  <a:gd name="T68" fmla="*/ 417 w 698"/>
                  <a:gd name="T69" fmla="*/ 38 h 329"/>
                  <a:gd name="T70" fmla="*/ 395 w 698"/>
                  <a:gd name="T71" fmla="*/ 56 h 329"/>
                  <a:gd name="T72" fmla="*/ 392 w 698"/>
                  <a:gd name="T73" fmla="*/ 71 h 329"/>
                  <a:gd name="T74" fmla="*/ 339 w 698"/>
                  <a:gd name="T75" fmla="*/ 38 h 329"/>
                  <a:gd name="T76" fmla="*/ 324 w 698"/>
                  <a:gd name="T77" fmla="*/ 66 h 329"/>
                  <a:gd name="T78" fmla="*/ 291 w 698"/>
                  <a:gd name="T79" fmla="*/ 55 h 329"/>
                  <a:gd name="T80" fmla="*/ 251 w 698"/>
                  <a:gd name="T81" fmla="*/ 51 h 329"/>
                  <a:gd name="T82" fmla="*/ 272 w 698"/>
                  <a:gd name="T83" fmla="*/ 84 h 329"/>
                  <a:gd name="T84" fmla="*/ 236 w 698"/>
                  <a:gd name="T85" fmla="*/ 91 h 329"/>
                  <a:gd name="T86" fmla="*/ 205 w 698"/>
                  <a:gd name="T87" fmla="*/ 117 h 329"/>
                  <a:gd name="T88" fmla="*/ 187 w 698"/>
                  <a:gd name="T89" fmla="*/ 84 h 329"/>
                  <a:gd name="T90" fmla="*/ 186 w 698"/>
                  <a:gd name="T91" fmla="*/ 48 h 329"/>
                  <a:gd name="T92" fmla="*/ 136 w 698"/>
                  <a:gd name="T93" fmla="*/ 12 h 329"/>
                  <a:gd name="T94" fmla="*/ 88 w 698"/>
                  <a:gd name="T95" fmla="*/ 20 h 329"/>
                  <a:gd name="T96" fmla="*/ 109 w 698"/>
                  <a:gd name="T97" fmla="*/ 40 h 329"/>
                  <a:gd name="T98" fmla="*/ 100 w 698"/>
                  <a:gd name="T99" fmla="*/ 51 h 329"/>
                  <a:gd name="T100" fmla="*/ 54 w 698"/>
                  <a:gd name="T101" fmla="*/ 47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8" h="329">
                    <a:moveTo>
                      <a:pt x="54" y="47"/>
                    </a:moveTo>
                    <a:cubicBezTo>
                      <a:pt x="54" y="47"/>
                      <a:pt x="47" y="65"/>
                      <a:pt x="37" y="66"/>
                    </a:cubicBezTo>
                    <a:cubicBezTo>
                      <a:pt x="27" y="68"/>
                      <a:pt x="13" y="79"/>
                      <a:pt x="22" y="83"/>
                    </a:cubicBezTo>
                    <a:cubicBezTo>
                      <a:pt x="30" y="87"/>
                      <a:pt x="28" y="94"/>
                      <a:pt x="19" y="94"/>
                    </a:cubicBezTo>
                    <a:cubicBezTo>
                      <a:pt x="10" y="94"/>
                      <a:pt x="1" y="90"/>
                      <a:pt x="1" y="99"/>
                    </a:cubicBezTo>
                    <a:cubicBezTo>
                      <a:pt x="1" y="107"/>
                      <a:pt x="0" y="116"/>
                      <a:pt x="14" y="116"/>
                    </a:cubicBezTo>
                    <a:cubicBezTo>
                      <a:pt x="28" y="116"/>
                      <a:pt x="30" y="112"/>
                      <a:pt x="37" y="119"/>
                    </a:cubicBezTo>
                    <a:cubicBezTo>
                      <a:pt x="44" y="126"/>
                      <a:pt x="55" y="127"/>
                      <a:pt x="58" y="121"/>
                    </a:cubicBezTo>
                    <a:cubicBezTo>
                      <a:pt x="61" y="114"/>
                      <a:pt x="70" y="110"/>
                      <a:pt x="76" y="110"/>
                    </a:cubicBezTo>
                    <a:cubicBezTo>
                      <a:pt x="83" y="110"/>
                      <a:pt x="83" y="103"/>
                      <a:pt x="95" y="103"/>
                    </a:cubicBezTo>
                    <a:cubicBezTo>
                      <a:pt x="106" y="103"/>
                      <a:pt x="120" y="89"/>
                      <a:pt x="126" y="97"/>
                    </a:cubicBezTo>
                    <a:cubicBezTo>
                      <a:pt x="133" y="106"/>
                      <a:pt x="132" y="109"/>
                      <a:pt x="139" y="109"/>
                    </a:cubicBezTo>
                    <a:cubicBezTo>
                      <a:pt x="147" y="110"/>
                      <a:pt x="153" y="112"/>
                      <a:pt x="152" y="119"/>
                    </a:cubicBezTo>
                    <a:cubicBezTo>
                      <a:pt x="152" y="126"/>
                      <a:pt x="137" y="117"/>
                      <a:pt x="136" y="124"/>
                    </a:cubicBezTo>
                    <a:cubicBezTo>
                      <a:pt x="134" y="131"/>
                      <a:pt x="126" y="140"/>
                      <a:pt x="138" y="142"/>
                    </a:cubicBezTo>
                    <a:cubicBezTo>
                      <a:pt x="149" y="145"/>
                      <a:pt x="159" y="147"/>
                      <a:pt x="152" y="153"/>
                    </a:cubicBezTo>
                    <a:cubicBezTo>
                      <a:pt x="144" y="160"/>
                      <a:pt x="134" y="160"/>
                      <a:pt x="113" y="157"/>
                    </a:cubicBezTo>
                    <a:cubicBezTo>
                      <a:pt x="92" y="155"/>
                      <a:pt x="70" y="152"/>
                      <a:pt x="67" y="158"/>
                    </a:cubicBezTo>
                    <a:cubicBezTo>
                      <a:pt x="64" y="165"/>
                      <a:pt x="54" y="165"/>
                      <a:pt x="45" y="165"/>
                    </a:cubicBezTo>
                    <a:cubicBezTo>
                      <a:pt x="35" y="165"/>
                      <a:pt x="42" y="172"/>
                      <a:pt x="33" y="174"/>
                    </a:cubicBezTo>
                    <a:cubicBezTo>
                      <a:pt x="23" y="175"/>
                      <a:pt x="28" y="183"/>
                      <a:pt x="36" y="185"/>
                    </a:cubicBezTo>
                    <a:cubicBezTo>
                      <a:pt x="45" y="188"/>
                      <a:pt x="61" y="193"/>
                      <a:pt x="64" y="186"/>
                    </a:cubicBezTo>
                    <a:cubicBezTo>
                      <a:pt x="68" y="180"/>
                      <a:pt x="80" y="175"/>
                      <a:pt x="91" y="180"/>
                    </a:cubicBezTo>
                    <a:cubicBezTo>
                      <a:pt x="101" y="185"/>
                      <a:pt x="100" y="186"/>
                      <a:pt x="113" y="186"/>
                    </a:cubicBezTo>
                    <a:cubicBezTo>
                      <a:pt x="126" y="186"/>
                      <a:pt x="136" y="191"/>
                      <a:pt x="136" y="200"/>
                    </a:cubicBezTo>
                    <a:cubicBezTo>
                      <a:pt x="136" y="208"/>
                      <a:pt x="145" y="218"/>
                      <a:pt x="150" y="218"/>
                    </a:cubicBezTo>
                    <a:cubicBezTo>
                      <a:pt x="155" y="217"/>
                      <a:pt x="164" y="220"/>
                      <a:pt x="167" y="231"/>
                    </a:cubicBezTo>
                    <a:cubicBezTo>
                      <a:pt x="169" y="241"/>
                      <a:pt x="168" y="245"/>
                      <a:pt x="158" y="247"/>
                    </a:cubicBezTo>
                    <a:cubicBezTo>
                      <a:pt x="148" y="249"/>
                      <a:pt x="156" y="258"/>
                      <a:pt x="140" y="256"/>
                    </a:cubicBezTo>
                    <a:cubicBezTo>
                      <a:pt x="124" y="255"/>
                      <a:pt x="109" y="251"/>
                      <a:pt x="109" y="261"/>
                    </a:cubicBezTo>
                    <a:cubicBezTo>
                      <a:pt x="109" y="270"/>
                      <a:pt x="111" y="284"/>
                      <a:pt x="121" y="281"/>
                    </a:cubicBezTo>
                    <a:cubicBezTo>
                      <a:pt x="131" y="277"/>
                      <a:pt x="139" y="276"/>
                      <a:pt x="146" y="278"/>
                    </a:cubicBezTo>
                    <a:cubicBezTo>
                      <a:pt x="153" y="279"/>
                      <a:pt x="169" y="282"/>
                      <a:pt x="180" y="279"/>
                    </a:cubicBezTo>
                    <a:cubicBezTo>
                      <a:pt x="192" y="275"/>
                      <a:pt x="208" y="268"/>
                      <a:pt x="216" y="277"/>
                    </a:cubicBezTo>
                    <a:cubicBezTo>
                      <a:pt x="224" y="286"/>
                      <a:pt x="233" y="288"/>
                      <a:pt x="243" y="290"/>
                    </a:cubicBezTo>
                    <a:cubicBezTo>
                      <a:pt x="252" y="292"/>
                      <a:pt x="259" y="298"/>
                      <a:pt x="264" y="304"/>
                    </a:cubicBezTo>
                    <a:cubicBezTo>
                      <a:pt x="269" y="309"/>
                      <a:pt x="273" y="311"/>
                      <a:pt x="286" y="311"/>
                    </a:cubicBezTo>
                    <a:cubicBezTo>
                      <a:pt x="299" y="311"/>
                      <a:pt x="303" y="315"/>
                      <a:pt x="316" y="318"/>
                    </a:cubicBezTo>
                    <a:cubicBezTo>
                      <a:pt x="329" y="321"/>
                      <a:pt x="334" y="314"/>
                      <a:pt x="337" y="322"/>
                    </a:cubicBezTo>
                    <a:cubicBezTo>
                      <a:pt x="341" y="329"/>
                      <a:pt x="360" y="327"/>
                      <a:pt x="367" y="324"/>
                    </a:cubicBezTo>
                    <a:cubicBezTo>
                      <a:pt x="373" y="322"/>
                      <a:pt x="375" y="316"/>
                      <a:pt x="385" y="314"/>
                    </a:cubicBezTo>
                    <a:cubicBezTo>
                      <a:pt x="395" y="312"/>
                      <a:pt x="412" y="312"/>
                      <a:pt x="417" y="303"/>
                    </a:cubicBezTo>
                    <a:cubicBezTo>
                      <a:pt x="423" y="294"/>
                      <a:pt x="432" y="294"/>
                      <a:pt x="445" y="292"/>
                    </a:cubicBezTo>
                    <a:cubicBezTo>
                      <a:pt x="458" y="291"/>
                      <a:pt x="448" y="286"/>
                      <a:pt x="468" y="284"/>
                    </a:cubicBezTo>
                    <a:cubicBezTo>
                      <a:pt x="489" y="281"/>
                      <a:pt x="496" y="286"/>
                      <a:pt x="504" y="276"/>
                    </a:cubicBezTo>
                    <a:cubicBezTo>
                      <a:pt x="512" y="266"/>
                      <a:pt x="526" y="258"/>
                      <a:pt x="539" y="255"/>
                    </a:cubicBezTo>
                    <a:cubicBezTo>
                      <a:pt x="553" y="252"/>
                      <a:pt x="566" y="248"/>
                      <a:pt x="569" y="239"/>
                    </a:cubicBezTo>
                    <a:cubicBezTo>
                      <a:pt x="572" y="230"/>
                      <a:pt x="579" y="231"/>
                      <a:pt x="589" y="233"/>
                    </a:cubicBezTo>
                    <a:cubicBezTo>
                      <a:pt x="598" y="235"/>
                      <a:pt x="628" y="231"/>
                      <a:pt x="630" y="218"/>
                    </a:cubicBezTo>
                    <a:cubicBezTo>
                      <a:pt x="631" y="206"/>
                      <a:pt x="642" y="194"/>
                      <a:pt x="652" y="193"/>
                    </a:cubicBezTo>
                    <a:cubicBezTo>
                      <a:pt x="662" y="193"/>
                      <a:pt x="677" y="190"/>
                      <a:pt x="677" y="181"/>
                    </a:cubicBezTo>
                    <a:cubicBezTo>
                      <a:pt x="677" y="172"/>
                      <a:pt x="683" y="170"/>
                      <a:pt x="689" y="165"/>
                    </a:cubicBezTo>
                    <a:cubicBezTo>
                      <a:pt x="696" y="161"/>
                      <a:pt x="698" y="156"/>
                      <a:pt x="698" y="150"/>
                    </a:cubicBezTo>
                    <a:cubicBezTo>
                      <a:pt x="698" y="143"/>
                      <a:pt x="688" y="137"/>
                      <a:pt x="688" y="124"/>
                    </a:cubicBezTo>
                    <a:cubicBezTo>
                      <a:pt x="688" y="110"/>
                      <a:pt x="674" y="98"/>
                      <a:pt x="663" y="95"/>
                    </a:cubicBezTo>
                    <a:cubicBezTo>
                      <a:pt x="653" y="92"/>
                      <a:pt x="639" y="81"/>
                      <a:pt x="627" y="83"/>
                    </a:cubicBezTo>
                    <a:cubicBezTo>
                      <a:pt x="615" y="85"/>
                      <a:pt x="633" y="71"/>
                      <a:pt x="624" y="58"/>
                    </a:cubicBezTo>
                    <a:cubicBezTo>
                      <a:pt x="615" y="45"/>
                      <a:pt x="599" y="54"/>
                      <a:pt x="602" y="42"/>
                    </a:cubicBezTo>
                    <a:cubicBezTo>
                      <a:pt x="605" y="30"/>
                      <a:pt x="623" y="28"/>
                      <a:pt x="620" y="21"/>
                    </a:cubicBezTo>
                    <a:cubicBezTo>
                      <a:pt x="616" y="13"/>
                      <a:pt x="612" y="10"/>
                      <a:pt x="600" y="18"/>
                    </a:cubicBezTo>
                    <a:cubicBezTo>
                      <a:pt x="588" y="26"/>
                      <a:pt x="584" y="39"/>
                      <a:pt x="569" y="33"/>
                    </a:cubicBezTo>
                    <a:cubicBezTo>
                      <a:pt x="555" y="26"/>
                      <a:pt x="556" y="13"/>
                      <a:pt x="547" y="7"/>
                    </a:cubicBezTo>
                    <a:cubicBezTo>
                      <a:pt x="538" y="0"/>
                      <a:pt x="531" y="4"/>
                      <a:pt x="516" y="3"/>
                    </a:cubicBezTo>
                    <a:cubicBezTo>
                      <a:pt x="502" y="1"/>
                      <a:pt x="495" y="9"/>
                      <a:pt x="501" y="14"/>
                    </a:cubicBezTo>
                    <a:cubicBezTo>
                      <a:pt x="506" y="19"/>
                      <a:pt x="515" y="25"/>
                      <a:pt x="511" y="31"/>
                    </a:cubicBezTo>
                    <a:cubicBezTo>
                      <a:pt x="506" y="38"/>
                      <a:pt x="514" y="51"/>
                      <a:pt x="497" y="45"/>
                    </a:cubicBezTo>
                    <a:cubicBezTo>
                      <a:pt x="480" y="38"/>
                      <a:pt x="491" y="28"/>
                      <a:pt x="477" y="30"/>
                    </a:cubicBezTo>
                    <a:cubicBezTo>
                      <a:pt x="463" y="31"/>
                      <a:pt x="453" y="36"/>
                      <a:pt x="450" y="43"/>
                    </a:cubicBezTo>
                    <a:cubicBezTo>
                      <a:pt x="446" y="51"/>
                      <a:pt x="450" y="67"/>
                      <a:pt x="438" y="61"/>
                    </a:cubicBezTo>
                    <a:cubicBezTo>
                      <a:pt x="425" y="54"/>
                      <a:pt x="427" y="44"/>
                      <a:pt x="417" y="38"/>
                    </a:cubicBezTo>
                    <a:cubicBezTo>
                      <a:pt x="407" y="33"/>
                      <a:pt x="400" y="33"/>
                      <a:pt x="392" y="33"/>
                    </a:cubicBezTo>
                    <a:cubicBezTo>
                      <a:pt x="383" y="34"/>
                      <a:pt x="385" y="48"/>
                      <a:pt x="395" y="56"/>
                    </a:cubicBezTo>
                    <a:cubicBezTo>
                      <a:pt x="405" y="65"/>
                      <a:pt x="413" y="71"/>
                      <a:pt x="409" y="80"/>
                    </a:cubicBezTo>
                    <a:cubicBezTo>
                      <a:pt x="405" y="89"/>
                      <a:pt x="401" y="81"/>
                      <a:pt x="392" y="71"/>
                    </a:cubicBezTo>
                    <a:cubicBezTo>
                      <a:pt x="382" y="61"/>
                      <a:pt x="379" y="41"/>
                      <a:pt x="367" y="38"/>
                    </a:cubicBezTo>
                    <a:cubicBezTo>
                      <a:pt x="354" y="36"/>
                      <a:pt x="344" y="33"/>
                      <a:pt x="339" y="38"/>
                    </a:cubicBezTo>
                    <a:cubicBezTo>
                      <a:pt x="334" y="43"/>
                      <a:pt x="320" y="51"/>
                      <a:pt x="317" y="54"/>
                    </a:cubicBezTo>
                    <a:cubicBezTo>
                      <a:pt x="314" y="58"/>
                      <a:pt x="324" y="56"/>
                      <a:pt x="324" y="66"/>
                    </a:cubicBezTo>
                    <a:cubicBezTo>
                      <a:pt x="324" y="76"/>
                      <a:pt x="313" y="82"/>
                      <a:pt x="306" y="77"/>
                    </a:cubicBezTo>
                    <a:cubicBezTo>
                      <a:pt x="298" y="72"/>
                      <a:pt x="299" y="65"/>
                      <a:pt x="291" y="55"/>
                    </a:cubicBezTo>
                    <a:cubicBezTo>
                      <a:pt x="283" y="45"/>
                      <a:pt x="286" y="41"/>
                      <a:pt x="275" y="41"/>
                    </a:cubicBezTo>
                    <a:cubicBezTo>
                      <a:pt x="264" y="41"/>
                      <a:pt x="255" y="44"/>
                      <a:pt x="251" y="51"/>
                    </a:cubicBezTo>
                    <a:cubicBezTo>
                      <a:pt x="247" y="59"/>
                      <a:pt x="252" y="63"/>
                      <a:pt x="260" y="66"/>
                    </a:cubicBezTo>
                    <a:cubicBezTo>
                      <a:pt x="268" y="70"/>
                      <a:pt x="272" y="77"/>
                      <a:pt x="272" y="84"/>
                    </a:cubicBezTo>
                    <a:cubicBezTo>
                      <a:pt x="272" y="90"/>
                      <a:pt x="266" y="98"/>
                      <a:pt x="256" y="98"/>
                    </a:cubicBezTo>
                    <a:cubicBezTo>
                      <a:pt x="247" y="98"/>
                      <a:pt x="245" y="86"/>
                      <a:pt x="236" y="91"/>
                    </a:cubicBezTo>
                    <a:cubicBezTo>
                      <a:pt x="228" y="96"/>
                      <a:pt x="223" y="99"/>
                      <a:pt x="220" y="109"/>
                    </a:cubicBezTo>
                    <a:cubicBezTo>
                      <a:pt x="217" y="118"/>
                      <a:pt x="216" y="127"/>
                      <a:pt x="205" y="117"/>
                    </a:cubicBezTo>
                    <a:cubicBezTo>
                      <a:pt x="195" y="108"/>
                      <a:pt x="190" y="96"/>
                      <a:pt x="185" y="95"/>
                    </a:cubicBezTo>
                    <a:cubicBezTo>
                      <a:pt x="180" y="94"/>
                      <a:pt x="175" y="89"/>
                      <a:pt x="187" y="84"/>
                    </a:cubicBezTo>
                    <a:cubicBezTo>
                      <a:pt x="200" y="80"/>
                      <a:pt x="205" y="80"/>
                      <a:pt x="201" y="70"/>
                    </a:cubicBezTo>
                    <a:cubicBezTo>
                      <a:pt x="197" y="60"/>
                      <a:pt x="202" y="53"/>
                      <a:pt x="186" y="48"/>
                    </a:cubicBezTo>
                    <a:cubicBezTo>
                      <a:pt x="169" y="43"/>
                      <a:pt x="169" y="25"/>
                      <a:pt x="157" y="23"/>
                    </a:cubicBezTo>
                    <a:cubicBezTo>
                      <a:pt x="144" y="22"/>
                      <a:pt x="146" y="20"/>
                      <a:pt x="136" y="12"/>
                    </a:cubicBezTo>
                    <a:cubicBezTo>
                      <a:pt x="126" y="4"/>
                      <a:pt x="117" y="5"/>
                      <a:pt x="108" y="6"/>
                    </a:cubicBezTo>
                    <a:cubicBezTo>
                      <a:pt x="99" y="6"/>
                      <a:pt x="74" y="16"/>
                      <a:pt x="88" y="20"/>
                    </a:cubicBezTo>
                    <a:cubicBezTo>
                      <a:pt x="101" y="23"/>
                      <a:pt x="116" y="21"/>
                      <a:pt x="116" y="28"/>
                    </a:cubicBezTo>
                    <a:cubicBezTo>
                      <a:pt x="116" y="35"/>
                      <a:pt x="101" y="35"/>
                      <a:pt x="109" y="40"/>
                    </a:cubicBezTo>
                    <a:cubicBezTo>
                      <a:pt x="117" y="45"/>
                      <a:pt x="131" y="53"/>
                      <a:pt x="123" y="58"/>
                    </a:cubicBezTo>
                    <a:cubicBezTo>
                      <a:pt x="114" y="63"/>
                      <a:pt x="109" y="64"/>
                      <a:pt x="100" y="51"/>
                    </a:cubicBezTo>
                    <a:cubicBezTo>
                      <a:pt x="91" y="39"/>
                      <a:pt x="90" y="35"/>
                      <a:pt x="80" y="33"/>
                    </a:cubicBezTo>
                    <a:cubicBezTo>
                      <a:pt x="70" y="31"/>
                      <a:pt x="58" y="25"/>
                      <a:pt x="54" y="4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5" name="Freeform 94"/>
              <p:cNvSpPr>
                <a:spLocks/>
              </p:cNvSpPr>
              <p:nvPr/>
            </p:nvSpPr>
            <p:spPr bwMode="auto">
              <a:xfrm>
                <a:off x="3035" y="1518"/>
                <a:ext cx="119" cy="56"/>
              </a:xfrm>
              <a:custGeom>
                <a:avLst/>
                <a:gdLst>
                  <a:gd name="T0" fmla="*/ 465 w 467"/>
                  <a:gd name="T1" fmla="*/ 171 h 222"/>
                  <a:gd name="T2" fmla="*/ 456 w 467"/>
                  <a:gd name="T3" fmla="*/ 135 h 222"/>
                  <a:gd name="T4" fmla="*/ 442 w 467"/>
                  <a:gd name="T5" fmla="*/ 108 h 222"/>
                  <a:gd name="T6" fmla="*/ 440 w 467"/>
                  <a:gd name="T7" fmla="*/ 85 h 222"/>
                  <a:gd name="T8" fmla="*/ 442 w 467"/>
                  <a:gd name="T9" fmla="*/ 66 h 222"/>
                  <a:gd name="T10" fmla="*/ 420 w 467"/>
                  <a:gd name="T11" fmla="*/ 45 h 222"/>
                  <a:gd name="T12" fmla="*/ 420 w 467"/>
                  <a:gd name="T13" fmla="*/ 41 h 222"/>
                  <a:gd name="T14" fmla="*/ 393 w 467"/>
                  <a:gd name="T15" fmla="*/ 44 h 222"/>
                  <a:gd name="T16" fmla="*/ 372 w 467"/>
                  <a:gd name="T17" fmla="*/ 49 h 222"/>
                  <a:gd name="T18" fmla="*/ 347 w 467"/>
                  <a:gd name="T19" fmla="*/ 39 h 222"/>
                  <a:gd name="T20" fmla="*/ 326 w 467"/>
                  <a:gd name="T21" fmla="*/ 25 h 222"/>
                  <a:gd name="T22" fmla="*/ 306 w 467"/>
                  <a:gd name="T23" fmla="*/ 12 h 222"/>
                  <a:gd name="T24" fmla="*/ 289 w 467"/>
                  <a:gd name="T25" fmla="*/ 5 h 222"/>
                  <a:gd name="T26" fmla="*/ 257 w 467"/>
                  <a:gd name="T27" fmla="*/ 3 h 222"/>
                  <a:gd name="T28" fmla="*/ 233 w 467"/>
                  <a:gd name="T29" fmla="*/ 15 h 222"/>
                  <a:gd name="T30" fmla="*/ 219 w 467"/>
                  <a:gd name="T31" fmla="*/ 18 h 222"/>
                  <a:gd name="T32" fmla="*/ 223 w 467"/>
                  <a:gd name="T33" fmla="*/ 29 h 222"/>
                  <a:gd name="T34" fmla="*/ 224 w 467"/>
                  <a:gd name="T35" fmla="*/ 81 h 222"/>
                  <a:gd name="T36" fmla="*/ 171 w 467"/>
                  <a:gd name="T37" fmla="*/ 92 h 222"/>
                  <a:gd name="T38" fmla="*/ 114 w 467"/>
                  <a:gd name="T39" fmla="*/ 41 h 222"/>
                  <a:gd name="T40" fmla="*/ 61 w 467"/>
                  <a:gd name="T41" fmla="*/ 36 h 222"/>
                  <a:gd name="T42" fmla="*/ 42 w 467"/>
                  <a:gd name="T43" fmla="*/ 78 h 222"/>
                  <a:gd name="T44" fmla="*/ 10 w 467"/>
                  <a:gd name="T45" fmla="*/ 122 h 222"/>
                  <a:gd name="T46" fmla="*/ 9 w 467"/>
                  <a:gd name="T47" fmla="*/ 177 h 222"/>
                  <a:gd name="T48" fmla="*/ 10 w 467"/>
                  <a:gd name="T49" fmla="*/ 184 h 222"/>
                  <a:gd name="T50" fmla="*/ 20 w 467"/>
                  <a:gd name="T51" fmla="*/ 176 h 222"/>
                  <a:gd name="T52" fmla="*/ 42 w 467"/>
                  <a:gd name="T53" fmla="*/ 163 h 222"/>
                  <a:gd name="T54" fmla="*/ 62 w 467"/>
                  <a:gd name="T55" fmla="*/ 155 h 222"/>
                  <a:gd name="T56" fmla="*/ 85 w 467"/>
                  <a:gd name="T57" fmla="*/ 150 h 222"/>
                  <a:gd name="T58" fmla="*/ 122 w 467"/>
                  <a:gd name="T59" fmla="*/ 153 h 222"/>
                  <a:gd name="T60" fmla="*/ 144 w 467"/>
                  <a:gd name="T61" fmla="*/ 157 h 222"/>
                  <a:gd name="T62" fmla="*/ 163 w 467"/>
                  <a:gd name="T63" fmla="*/ 157 h 222"/>
                  <a:gd name="T64" fmla="*/ 186 w 467"/>
                  <a:gd name="T65" fmla="*/ 161 h 222"/>
                  <a:gd name="T66" fmla="*/ 219 w 467"/>
                  <a:gd name="T67" fmla="*/ 161 h 222"/>
                  <a:gd name="T68" fmla="*/ 242 w 467"/>
                  <a:gd name="T69" fmla="*/ 157 h 222"/>
                  <a:gd name="T70" fmla="*/ 263 w 467"/>
                  <a:gd name="T71" fmla="*/ 155 h 222"/>
                  <a:gd name="T72" fmla="*/ 278 w 467"/>
                  <a:gd name="T73" fmla="*/ 172 h 222"/>
                  <a:gd name="T74" fmla="*/ 300 w 467"/>
                  <a:gd name="T75" fmla="*/ 175 h 222"/>
                  <a:gd name="T76" fmla="*/ 322 w 467"/>
                  <a:gd name="T77" fmla="*/ 188 h 222"/>
                  <a:gd name="T78" fmla="*/ 343 w 467"/>
                  <a:gd name="T79" fmla="*/ 204 h 222"/>
                  <a:gd name="T80" fmla="*/ 358 w 467"/>
                  <a:gd name="T81" fmla="*/ 218 h 222"/>
                  <a:gd name="T82" fmla="*/ 373 w 467"/>
                  <a:gd name="T83" fmla="*/ 222 h 222"/>
                  <a:gd name="T84" fmla="*/ 379 w 467"/>
                  <a:gd name="T85" fmla="*/ 215 h 222"/>
                  <a:gd name="T86" fmla="*/ 405 w 467"/>
                  <a:gd name="T87" fmla="*/ 202 h 222"/>
                  <a:gd name="T88" fmla="*/ 432 w 467"/>
                  <a:gd name="T89" fmla="*/ 204 h 222"/>
                  <a:gd name="T90" fmla="*/ 452 w 467"/>
                  <a:gd name="T91" fmla="*/ 180 h 222"/>
                  <a:gd name="T92" fmla="*/ 466 w 467"/>
                  <a:gd name="T93" fmla="*/ 174 h 222"/>
                  <a:gd name="T94" fmla="*/ 465 w 467"/>
                  <a:gd name="T95" fmla="*/ 17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67" h="222">
                    <a:moveTo>
                      <a:pt x="465" y="171"/>
                    </a:moveTo>
                    <a:cubicBezTo>
                      <a:pt x="464" y="158"/>
                      <a:pt x="467" y="147"/>
                      <a:pt x="456" y="135"/>
                    </a:cubicBezTo>
                    <a:cubicBezTo>
                      <a:pt x="445" y="122"/>
                      <a:pt x="447" y="114"/>
                      <a:pt x="442" y="108"/>
                    </a:cubicBezTo>
                    <a:cubicBezTo>
                      <a:pt x="436" y="103"/>
                      <a:pt x="436" y="93"/>
                      <a:pt x="440" y="85"/>
                    </a:cubicBezTo>
                    <a:cubicBezTo>
                      <a:pt x="445" y="77"/>
                      <a:pt x="452" y="73"/>
                      <a:pt x="442" y="66"/>
                    </a:cubicBezTo>
                    <a:cubicBezTo>
                      <a:pt x="432" y="58"/>
                      <a:pt x="420" y="55"/>
                      <a:pt x="420" y="45"/>
                    </a:cubicBezTo>
                    <a:cubicBezTo>
                      <a:pt x="420" y="44"/>
                      <a:pt x="420" y="43"/>
                      <a:pt x="420" y="41"/>
                    </a:cubicBezTo>
                    <a:cubicBezTo>
                      <a:pt x="411" y="42"/>
                      <a:pt x="399" y="44"/>
                      <a:pt x="393" y="44"/>
                    </a:cubicBezTo>
                    <a:cubicBezTo>
                      <a:pt x="384" y="43"/>
                      <a:pt x="381" y="43"/>
                      <a:pt x="372" y="49"/>
                    </a:cubicBezTo>
                    <a:cubicBezTo>
                      <a:pt x="363" y="55"/>
                      <a:pt x="352" y="44"/>
                      <a:pt x="347" y="39"/>
                    </a:cubicBezTo>
                    <a:cubicBezTo>
                      <a:pt x="342" y="35"/>
                      <a:pt x="334" y="29"/>
                      <a:pt x="326" y="25"/>
                    </a:cubicBezTo>
                    <a:cubicBezTo>
                      <a:pt x="319" y="21"/>
                      <a:pt x="315" y="13"/>
                      <a:pt x="306" y="12"/>
                    </a:cubicBezTo>
                    <a:cubicBezTo>
                      <a:pt x="296" y="12"/>
                      <a:pt x="296" y="10"/>
                      <a:pt x="289" y="5"/>
                    </a:cubicBezTo>
                    <a:cubicBezTo>
                      <a:pt x="283" y="0"/>
                      <a:pt x="268" y="1"/>
                      <a:pt x="257" y="3"/>
                    </a:cubicBezTo>
                    <a:cubicBezTo>
                      <a:pt x="246" y="5"/>
                      <a:pt x="241" y="10"/>
                      <a:pt x="233" y="15"/>
                    </a:cubicBezTo>
                    <a:cubicBezTo>
                      <a:pt x="229" y="17"/>
                      <a:pt x="223" y="17"/>
                      <a:pt x="219" y="18"/>
                    </a:cubicBezTo>
                    <a:cubicBezTo>
                      <a:pt x="219" y="21"/>
                      <a:pt x="221" y="23"/>
                      <a:pt x="223" y="29"/>
                    </a:cubicBezTo>
                    <a:cubicBezTo>
                      <a:pt x="227" y="42"/>
                      <a:pt x="230" y="61"/>
                      <a:pt x="224" y="81"/>
                    </a:cubicBezTo>
                    <a:cubicBezTo>
                      <a:pt x="218" y="101"/>
                      <a:pt x="187" y="95"/>
                      <a:pt x="171" y="92"/>
                    </a:cubicBezTo>
                    <a:cubicBezTo>
                      <a:pt x="155" y="89"/>
                      <a:pt x="131" y="66"/>
                      <a:pt x="114" y="41"/>
                    </a:cubicBezTo>
                    <a:cubicBezTo>
                      <a:pt x="96" y="15"/>
                      <a:pt x="75" y="29"/>
                      <a:pt x="61" y="36"/>
                    </a:cubicBezTo>
                    <a:cubicBezTo>
                      <a:pt x="46" y="43"/>
                      <a:pt x="42" y="53"/>
                      <a:pt x="42" y="78"/>
                    </a:cubicBezTo>
                    <a:cubicBezTo>
                      <a:pt x="42" y="102"/>
                      <a:pt x="20" y="107"/>
                      <a:pt x="10" y="122"/>
                    </a:cubicBezTo>
                    <a:cubicBezTo>
                      <a:pt x="0" y="138"/>
                      <a:pt x="6" y="151"/>
                      <a:pt x="9" y="177"/>
                    </a:cubicBezTo>
                    <a:cubicBezTo>
                      <a:pt x="9" y="180"/>
                      <a:pt x="10" y="182"/>
                      <a:pt x="10" y="184"/>
                    </a:cubicBezTo>
                    <a:cubicBezTo>
                      <a:pt x="13" y="182"/>
                      <a:pt x="18" y="179"/>
                      <a:pt x="20" y="176"/>
                    </a:cubicBezTo>
                    <a:cubicBezTo>
                      <a:pt x="23" y="170"/>
                      <a:pt x="34" y="164"/>
                      <a:pt x="42" y="163"/>
                    </a:cubicBezTo>
                    <a:cubicBezTo>
                      <a:pt x="51" y="161"/>
                      <a:pt x="55" y="159"/>
                      <a:pt x="62" y="155"/>
                    </a:cubicBezTo>
                    <a:cubicBezTo>
                      <a:pt x="69" y="151"/>
                      <a:pt x="74" y="149"/>
                      <a:pt x="85" y="150"/>
                    </a:cubicBezTo>
                    <a:cubicBezTo>
                      <a:pt x="96" y="150"/>
                      <a:pt x="114" y="146"/>
                      <a:pt x="122" y="153"/>
                    </a:cubicBezTo>
                    <a:cubicBezTo>
                      <a:pt x="130" y="160"/>
                      <a:pt x="142" y="159"/>
                      <a:pt x="144" y="157"/>
                    </a:cubicBezTo>
                    <a:cubicBezTo>
                      <a:pt x="146" y="155"/>
                      <a:pt x="156" y="155"/>
                      <a:pt x="163" y="157"/>
                    </a:cubicBezTo>
                    <a:cubicBezTo>
                      <a:pt x="169" y="160"/>
                      <a:pt x="182" y="162"/>
                      <a:pt x="186" y="161"/>
                    </a:cubicBezTo>
                    <a:cubicBezTo>
                      <a:pt x="190" y="160"/>
                      <a:pt x="211" y="161"/>
                      <a:pt x="219" y="161"/>
                    </a:cubicBezTo>
                    <a:cubicBezTo>
                      <a:pt x="227" y="161"/>
                      <a:pt x="239" y="162"/>
                      <a:pt x="242" y="157"/>
                    </a:cubicBezTo>
                    <a:cubicBezTo>
                      <a:pt x="245" y="151"/>
                      <a:pt x="256" y="143"/>
                      <a:pt x="263" y="155"/>
                    </a:cubicBezTo>
                    <a:cubicBezTo>
                      <a:pt x="269" y="167"/>
                      <a:pt x="271" y="170"/>
                      <a:pt x="278" y="172"/>
                    </a:cubicBezTo>
                    <a:cubicBezTo>
                      <a:pt x="285" y="173"/>
                      <a:pt x="292" y="175"/>
                      <a:pt x="300" y="175"/>
                    </a:cubicBezTo>
                    <a:cubicBezTo>
                      <a:pt x="308" y="176"/>
                      <a:pt x="313" y="179"/>
                      <a:pt x="322" y="188"/>
                    </a:cubicBezTo>
                    <a:cubicBezTo>
                      <a:pt x="331" y="197"/>
                      <a:pt x="340" y="199"/>
                      <a:pt x="343" y="204"/>
                    </a:cubicBezTo>
                    <a:cubicBezTo>
                      <a:pt x="347" y="208"/>
                      <a:pt x="356" y="216"/>
                      <a:pt x="358" y="218"/>
                    </a:cubicBezTo>
                    <a:cubicBezTo>
                      <a:pt x="361" y="219"/>
                      <a:pt x="366" y="221"/>
                      <a:pt x="373" y="222"/>
                    </a:cubicBezTo>
                    <a:cubicBezTo>
                      <a:pt x="376" y="220"/>
                      <a:pt x="378" y="218"/>
                      <a:pt x="379" y="215"/>
                    </a:cubicBezTo>
                    <a:cubicBezTo>
                      <a:pt x="381" y="208"/>
                      <a:pt x="394" y="200"/>
                      <a:pt x="405" y="202"/>
                    </a:cubicBezTo>
                    <a:cubicBezTo>
                      <a:pt x="417" y="203"/>
                      <a:pt x="415" y="220"/>
                      <a:pt x="432" y="204"/>
                    </a:cubicBezTo>
                    <a:cubicBezTo>
                      <a:pt x="449" y="187"/>
                      <a:pt x="444" y="183"/>
                      <a:pt x="452" y="180"/>
                    </a:cubicBezTo>
                    <a:cubicBezTo>
                      <a:pt x="457" y="178"/>
                      <a:pt x="462" y="176"/>
                      <a:pt x="466" y="174"/>
                    </a:cubicBezTo>
                    <a:cubicBezTo>
                      <a:pt x="466" y="173"/>
                      <a:pt x="465" y="172"/>
                      <a:pt x="465" y="17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6" name="Freeform 95"/>
              <p:cNvSpPr>
                <a:spLocks/>
              </p:cNvSpPr>
              <p:nvPr/>
            </p:nvSpPr>
            <p:spPr bwMode="auto">
              <a:xfrm>
                <a:off x="3036" y="1554"/>
                <a:ext cx="94" cy="60"/>
              </a:xfrm>
              <a:custGeom>
                <a:avLst/>
                <a:gdLst>
                  <a:gd name="T0" fmla="*/ 364 w 373"/>
                  <a:gd name="T1" fmla="*/ 102 h 235"/>
                  <a:gd name="T2" fmla="*/ 362 w 373"/>
                  <a:gd name="T3" fmla="*/ 85 h 235"/>
                  <a:gd name="T4" fmla="*/ 371 w 373"/>
                  <a:gd name="T5" fmla="*/ 79 h 235"/>
                  <a:gd name="T6" fmla="*/ 356 w 373"/>
                  <a:gd name="T7" fmla="*/ 75 h 235"/>
                  <a:gd name="T8" fmla="*/ 341 w 373"/>
                  <a:gd name="T9" fmla="*/ 61 h 235"/>
                  <a:gd name="T10" fmla="*/ 320 w 373"/>
                  <a:gd name="T11" fmla="*/ 45 h 235"/>
                  <a:gd name="T12" fmla="*/ 298 w 373"/>
                  <a:gd name="T13" fmla="*/ 32 h 235"/>
                  <a:gd name="T14" fmla="*/ 276 w 373"/>
                  <a:gd name="T15" fmla="*/ 29 h 235"/>
                  <a:gd name="T16" fmla="*/ 261 w 373"/>
                  <a:gd name="T17" fmla="*/ 12 h 235"/>
                  <a:gd name="T18" fmla="*/ 240 w 373"/>
                  <a:gd name="T19" fmla="*/ 14 h 235"/>
                  <a:gd name="T20" fmla="*/ 217 w 373"/>
                  <a:gd name="T21" fmla="*/ 18 h 235"/>
                  <a:gd name="T22" fmla="*/ 184 w 373"/>
                  <a:gd name="T23" fmla="*/ 18 h 235"/>
                  <a:gd name="T24" fmla="*/ 161 w 373"/>
                  <a:gd name="T25" fmla="*/ 14 h 235"/>
                  <a:gd name="T26" fmla="*/ 142 w 373"/>
                  <a:gd name="T27" fmla="*/ 14 h 235"/>
                  <a:gd name="T28" fmla="*/ 120 w 373"/>
                  <a:gd name="T29" fmla="*/ 10 h 235"/>
                  <a:gd name="T30" fmla="*/ 83 w 373"/>
                  <a:gd name="T31" fmla="*/ 7 h 235"/>
                  <a:gd name="T32" fmla="*/ 60 w 373"/>
                  <a:gd name="T33" fmla="*/ 12 h 235"/>
                  <a:gd name="T34" fmla="*/ 40 w 373"/>
                  <a:gd name="T35" fmla="*/ 20 h 235"/>
                  <a:gd name="T36" fmla="*/ 18 w 373"/>
                  <a:gd name="T37" fmla="*/ 33 h 235"/>
                  <a:gd name="T38" fmla="*/ 8 w 373"/>
                  <a:gd name="T39" fmla="*/ 41 h 235"/>
                  <a:gd name="T40" fmla="*/ 13 w 373"/>
                  <a:gd name="T41" fmla="*/ 75 h 235"/>
                  <a:gd name="T42" fmla="*/ 0 w 373"/>
                  <a:gd name="T43" fmla="*/ 108 h 235"/>
                  <a:gd name="T44" fmla="*/ 0 w 373"/>
                  <a:gd name="T45" fmla="*/ 108 h 235"/>
                  <a:gd name="T46" fmla="*/ 14 w 373"/>
                  <a:gd name="T47" fmla="*/ 109 h 235"/>
                  <a:gd name="T48" fmla="*/ 27 w 373"/>
                  <a:gd name="T49" fmla="*/ 114 h 235"/>
                  <a:gd name="T50" fmla="*/ 42 w 373"/>
                  <a:gd name="T51" fmla="*/ 116 h 235"/>
                  <a:gd name="T52" fmla="*/ 63 w 373"/>
                  <a:gd name="T53" fmla="*/ 129 h 235"/>
                  <a:gd name="T54" fmla="*/ 86 w 373"/>
                  <a:gd name="T55" fmla="*/ 130 h 235"/>
                  <a:gd name="T56" fmla="*/ 114 w 373"/>
                  <a:gd name="T57" fmla="*/ 138 h 235"/>
                  <a:gd name="T58" fmla="*/ 121 w 373"/>
                  <a:gd name="T59" fmla="*/ 160 h 235"/>
                  <a:gd name="T60" fmla="*/ 118 w 373"/>
                  <a:gd name="T61" fmla="*/ 188 h 235"/>
                  <a:gd name="T62" fmla="*/ 145 w 373"/>
                  <a:gd name="T63" fmla="*/ 195 h 235"/>
                  <a:gd name="T64" fmla="*/ 161 w 373"/>
                  <a:gd name="T65" fmla="*/ 210 h 235"/>
                  <a:gd name="T66" fmla="*/ 174 w 373"/>
                  <a:gd name="T67" fmla="*/ 234 h 235"/>
                  <a:gd name="T68" fmla="*/ 189 w 373"/>
                  <a:gd name="T69" fmla="*/ 231 h 235"/>
                  <a:gd name="T70" fmla="*/ 241 w 373"/>
                  <a:gd name="T71" fmla="*/ 227 h 235"/>
                  <a:gd name="T72" fmla="*/ 271 w 373"/>
                  <a:gd name="T73" fmla="*/ 208 h 235"/>
                  <a:gd name="T74" fmla="*/ 294 w 373"/>
                  <a:gd name="T75" fmla="*/ 211 h 235"/>
                  <a:gd name="T76" fmla="*/ 311 w 373"/>
                  <a:gd name="T77" fmla="*/ 208 h 235"/>
                  <a:gd name="T78" fmla="*/ 303 w 373"/>
                  <a:gd name="T79" fmla="*/ 191 h 235"/>
                  <a:gd name="T80" fmla="*/ 307 w 373"/>
                  <a:gd name="T81" fmla="*/ 161 h 235"/>
                  <a:gd name="T82" fmla="*/ 323 w 373"/>
                  <a:gd name="T83" fmla="*/ 140 h 235"/>
                  <a:gd name="T84" fmla="*/ 346 w 373"/>
                  <a:gd name="T85" fmla="*/ 127 h 235"/>
                  <a:gd name="T86" fmla="*/ 372 w 373"/>
                  <a:gd name="T87" fmla="*/ 115 h 235"/>
                  <a:gd name="T88" fmla="*/ 364 w 373"/>
                  <a:gd name="T89" fmla="*/ 102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3" h="235">
                    <a:moveTo>
                      <a:pt x="364" y="102"/>
                    </a:moveTo>
                    <a:cubicBezTo>
                      <a:pt x="358" y="100"/>
                      <a:pt x="355" y="90"/>
                      <a:pt x="362" y="85"/>
                    </a:cubicBezTo>
                    <a:cubicBezTo>
                      <a:pt x="366" y="83"/>
                      <a:pt x="369" y="81"/>
                      <a:pt x="371" y="79"/>
                    </a:cubicBezTo>
                    <a:cubicBezTo>
                      <a:pt x="364" y="78"/>
                      <a:pt x="359" y="76"/>
                      <a:pt x="356" y="75"/>
                    </a:cubicBezTo>
                    <a:cubicBezTo>
                      <a:pt x="354" y="73"/>
                      <a:pt x="345" y="65"/>
                      <a:pt x="341" y="61"/>
                    </a:cubicBezTo>
                    <a:cubicBezTo>
                      <a:pt x="338" y="56"/>
                      <a:pt x="329" y="54"/>
                      <a:pt x="320" y="45"/>
                    </a:cubicBezTo>
                    <a:cubicBezTo>
                      <a:pt x="311" y="36"/>
                      <a:pt x="306" y="33"/>
                      <a:pt x="298" y="32"/>
                    </a:cubicBezTo>
                    <a:cubicBezTo>
                      <a:pt x="290" y="32"/>
                      <a:pt x="283" y="30"/>
                      <a:pt x="276" y="29"/>
                    </a:cubicBezTo>
                    <a:cubicBezTo>
                      <a:pt x="269" y="27"/>
                      <a:pt x="267" y="24"/>
                      <a:pt x="261" y="12"/>
                    </a:cubicBezTo>
                    <a:cubicBezTo>
                      <a:pt x="254" y="0"/>
                      <a:pt x="243" y="8"/>
                      <a:pt x="240" y="14"/>
                    </a:cubicBezTo>
                    <a:cubicBezTo>
                      <a:pt x="237" y="19"/>
                      <a:pt x="225" y="18"/>
                      <a:pt x="217" y="18"/>
                    </a:cubicBezTo>
                    <a:cubicBezTo>
                      <a:pt x="209" y="18"/>
                      <a:pt x="188" y="17"/>
                      <a:pt x="184" y="18"/>
                    </a:cubicBezTo>
                    <a:cubicBezTo>
                      <a:pt x="180" y="19"/>
                      <a:pt x="167" y="17"/>
                      <a:pt x="161" y="14"/>
                    </a:cubicBezTo>
                    <a:cubicBezTo>
                      <a:pt x="154" y="12"/>
                      <a:pt x="144" y="12"/>
                      <a:pt x="142" y="14"/>
                    </a:cubicBezTo>
                    <a:cubicBezTo>
                      <a:pt x="140" y="16"/>
                      <a:pt x="128" y="17"/>
                      <a:pt x="120" y="10"/>
                    </a:cubicBezTo>
                    <a:cubicBezTo>
                      <a:pt x="112" y="3"/>
                      <a:pt x="94" y="7"/>
                      <a:pt x="83" y="7"/>
                    </a:cubicBezTo>
                    <a:cubicBezTo>
                      <a:pt x="72" y="6"/>
                      <a:pt x="67" y="8"/>
                      <a:pt x="60" y="12"/>
                    </a:cubicBezTo>
                    <a:cubicBezTo>
                      <a:pt x="53" y="16"/>
                      <a:pt x="49" y="18"/>
                      <a:pt x="40" y="20"/>
                    </a:cubicBezTo>
                    <a:cubicBezTo>
                      <a:pt x="32" y="21"/>
                      <a:pt x="21" y="27"/>
                      <a:pt x="18" y="33"/>
                    </a:cubicBezTo>
                    <a:cubicBezTo>
                      <a:pt x="16" y="36"/>
                      <a:pt x="11" y="39"/>
                      <a:pt x="8" y="41"/>
                    </a:cubicBezTo>
                    <a:cubicBezTo>
                      <a:pt x="10" y="58"/>
                      <a:pt x="11" y="54"/>
                      <a:pt x="13" y="75"/>
                    </a:cubicBezTo>
                    <a:cubicBezTo>
                      <a:pt x="14" y="100"/>
                      <a:pt x="4" y="91"/>
                      <a:pt x="0" y="108"/>
                    </a:cubicBezTo>
                    <a:cubicBezTo>
                      <a:pt x="0" y="108"/>
                      <a:pt x="0" y="108"/>
                      <a:pt x="0" y="108"/>
                    </a:cubicBezTo>
                    <a:cubicBezTo>
                      <a:pt x="5" y="107"/>
                      <a:pt x="11" y="107"/>
                      <a:pt x="14" y="109"/>
                    </a:cubicBezTo>
                    <a:cubicBezTo>
                      <a:pt x="19" y="113"/>
                      <a:pt x="24" y="117"/>
                      <a:pt x="27" y="114"/>
                    </a:cubicBezTo>
                    <a:cubicBezTo>
                      <a:pt x="30" y="111"/>
                      <a:pt x="39" y="111"/>
                      <a:pt x="42" y="116"/>
                    </a:cubicBezTo>
                    <a:cubicBezTo>
                      <a:pt x="45" y="122"/>
                      <a:pt x="55" y="131"/>
                      <a:pt x="63" y="129"/>
                    </a:cubicBezTo>
                    <a:cubicBezTo>
                      <a:pt x="72" y="128"/>
                      <a:pt x="79" y="130"/>
                      <a:pt x="86" y="130"/>
                    </a:cubicBezTo>
                    <a:cubicBezTo>
                      <a:pt x="93" y="130"/>
                      <a:pt x="109" y="131"/>
                      <a:pt x="114" y="138"/>
                    </a:cubicBezTo>
                    <a:cubicBezTo>
                      <a:pt x="120" y="145"/>
                      <a:pt x="125" y="149"/>
                      <a:pt x="121" y="160"/>
                    </a:cubicBezTo>
                    <a:cubicBezTo>
                      <a:pt x="117" y="171"/>
                      <a:pt x="110" y="184"/>
                      <a:pt x="118" y="188"/>
                    </a:cubicBezTo>
                    <a:cubicBezTo>
                      <a:pt x="127" y="192"/>
                      <a:pt x="137" y="188"/>
                      <a:pt x="145" y="195"/>
                    </a:cubicBezTo>
                    <a:cubicBezTo>
                      <a:pt x="152" y="202"/>
                      <a:pt x="159" y="204"/>
                      <a:pt x="161" y="210"/>
                    </a:cubicBezTo>
                    <a:cubicBezTo>
                      <a:pt x="162" y="216"/>
                      <a:pt x="165" y="227"/>
                      <a:pt x="174" y="234"/>
                    </a:cubicBezTo>
                    <a:cubicBezTo>
                      <a:pt x="176" y="232"/>
                      <a:pt x="180" y="231"/>
                      <a:pt x="189" y="231"/>
                    </a:cubicBezTo>
                    <a:cubicBezTo>
                      <a:pt x="210" y="231"/>
                      <a:pt x="231" y="235"/>
                      <a:pt x="241" y="227"/>
                    </a:cubicBezTo>
                    <a:cubicBezTo>
                      <a:pt x="252" y="220"/>
                      <a:pt x="261" y="208"/>
                      <a:pt x="271" y="208"/>
                    </a:cubicBezTo>
                    <a:cubicBezTo>
                      <a:pt x="281" y="207"/>
                      <a:pt x="287" y="209"/>
                      <a:pt x="294" y="211"/>
                    </a:cubicBezTo>
                    <a:cubicBezTo>
                      <a:pt x="301" y="214"/>
                      <a:pt x="308" y="212"/>
                      <a:pt x="311" y="208"/>
                    </a:cubicBezTo>
                    <a:cubicBezTo>
                      <a:pt x="313" y="204"/>
                      <a:pt x="303" y="201"/>
                      <a:pt x="303" y="191"/>
                    </a:cubicBezTo>
                    <a:cubicBezTo>
                      <a:pt x="303" y="181"/>
                      <a:pt x="303" y="173"/>
                      <a:pt x="307" y="161"/>
                    </a:cubicBezTo>
                    <a:cubicBezTo>
                      <a:pt x="311" y="150"/>
                      <a:pt x="314" y="141"/>
                      <a:pt x="323" y="140"/>
                    </a:cubicBezTo>
                    <a:cubicBezTo>
                      <a:pt x="332" y="140"/>
                      <a:pt x="337" y="126"/>
                      <a:pt x="346" y="127"/>
                    </a:cubicBezTo>
                    <a:cubicBezTo>
                      <a:pt x="354" y="128"/>
                      <a:pt x="371" y="122"/>
                      <a:pt x="372" y="115"/>
                    </a:cubicBezTo>
                    <a:cubicBezTo>
                      <a:pt x="373" y="107"/>
                      <a:pt x="370" y="104"/>
                      <a:pt x="364" y="10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7" name="Freeform 96"/>
              <p:cNvSpPr>
                <a:spLocks/>
              </p:cNvSpPr>
              <p:nvPr/>
            </p:nvSpPr>
            <p:spPr bwMode="auto">
              <a:xfrm>
                <a:off x="3072" y="1562"/>
                <a:ext cx="156" cy="111"/>
              </a:xfrm>
              <a:custGeom>
                <a:avLst/>
                <a:gdLst>
                  <a:gd name="T0" fmla="*/ 96 w 615"/>
                  <a:gd name="T1" fmla="*/ 372 h 438"/>
                  <a:gd name="T2" fmla="*/ 183 w 615"/>
                  <a:gd name="T3" fmla="*/ 374 h 438"/>
                  <a:gd name="T4" fmla="*/ 254 w 615"/>
                  <a:gd name="T5" fmla="*/ 389 h 438"/>
                  <a:gd name="T6" fmla="*/ 315 w 615"/>
                  <a:gd name="T7" fmla="*/ 397 h 438"/>
                  <a:gd name="T8" fmla="*/ 357 w 615"/>
                  <a:gd name="T9" fmla="*/ 414 h 438"/>
                  <a:gd name="T10" fmla="*/ 392 w 615"/>
                  <a:gd name="T11" fmla="*/ 406 h 438"/>
                  <a:gd name="T12" fmla="*/ 432 w 615"/>
                  <a:gd name="T13" fmla="*/ 414 h 438"/>
                  <a:gd name="T14" fmla="*/ 477 w 615"/>
                  <a:gd name="T15" fmla="*/ 431 h 438"/>
                  <a:gd name="T16" fmla="*/ 503 w 615"/>
                  <a:gd name="T17" fmla="*/ 357 h 438"/>
                  <a:gd name="T18" fmla="*/ 536 w 615"/>
                  <a:gd name="T19" fmla="*/ 331 h 438"/>
                  <a:gd name="T20" fmla="*/ 529 w 615"/>
                  <a:gd name="T21" fmla="*/ 292 h 438"/>
                  <a:gd name="T22" fmla="*/ 540 w 615"/>
                  <a:gd name="T23" fmla="*/ 264 h 438"/>
                  <a:gd name="T24" fmla="*/ 585 w 615"/>
                  <a:gd name="T25" fmla="*/ 265 h 438"/>
                  <a:gd name="T26" fmla="*/ 604 w 615"/>
                  <a:gd name="T27" fmla="*/ 235 h 438"/>
                  <a:gd name="T28" fmla="*/ 556 w 615"/>
                  <a:gd name="T29" fmla="*/ 206 h 438"/>
                  <a:gd name="T30" fmla="*/ 505 w 615"/>
                  <a:gd name="T31" fmla="*/ 140 h 438"/>
                  <a:gd name="T32" fmla="*/ 493 w 615"/>
                  <a:gd name="T33" fmla="*/ 85 h 438"/>
                  <a:gd name="T34" fmla="*/ 442 w 615"/>
                  <a:gd name="T35" fmla="*/ 27 h 438"/>
                  <a:gd name="T36" fmla="*/ 396 w 615"/>
                  <a:gd name="T37" fmla="*/ 33 h 438"/>
                  <a:gd name="T38" fmla="*/ 355 w 615"/>
                  <a:gd name="T39" fmla="*/ 10 h 438"/>
                  <a:gd name="T40" fmla="*/ 306 w 615"/>
                  <a:gd name="T41" fmla="*/ 6 h 438"/>
                  <a:gd name="T42" fmla="*/ 259 w 615"/>
                  <a:gd name="T43" fmla="*/ 28 h 438"/>
                  <a:gd name="T44" fmla="*/ 218 w 615"/>
                  <a:gd name="T45" fmla="*/ 54 h 438"/>
                  <a:gd name="T46" fmla="*/ 228 w 615"/>
                  <a:gd name="T47" fmla="*/ 84 h 438"/>
                  <a:gd name="T48" fmla="*/ 179 w 615"/>
                  <a:gd name="T49" fmla="*/ 109 h 438"/>
                  <a:gd name="T50" fmla="*/ 159 w 615"/>
                  <a:gd name="T51" fmla="*/ 160 h 438"/>
                  <a:gd name="T52" fmla="*/ 150 w 615"/>
                  <a:gd name="T53" fmla="*/ 180 h 438"/>
                  <a:gd name="T54" fmla="*/ 97 w 615"/>
                  <a:gd name="T55" fmla="*/ 196 h 438"/>
                  <a:gd name="T56" fmla="*/ 29 w 615"/>
                  <a:gd name="T57" fmla="*/ 218 h 438"/>
                  <a:gd name="T58" fmla="*/ 46 w 615"/>
                  <a:gd name="T59" fmla="*/ 298 h 438"/>
                  <a:gd name="T60" fmla="*/ 0 w 615"/>
                  <a:gd name="T61" fmla="*/ 341 h 438"/>
                  <a:gd name="T62" fmla="*/ 31 w 615"/>
                  <a:gd name="T63" fmla="*/ 370 h 438"/>
                  <a:gd name="T64" fmla="*/ 25 w 615"/>
                  <a:gd name="T65" fmla="*/ 398 h 438"/>
                  <a:gd name="T66" fmla="*/ 71 w 615"/>
                  <a:gd name="T67" fmla="*/ 386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5" h="438">
                    <a:moveTo>
                      <a:pt x="71" y="386"/>
                    </a:moveTo>
                    <a:cubicBezTo>
                      <a:pt x="75" y="377"/>
                      <a:pt x="76" y="372"/>
                      <a:pt x="96" y="372"/>
                    </a:cubicBezTo>
                    <a:cubicBezTo>
                      <a:pt x="116" y="372"/>
                      <a:pt x="118" y="368"/>
                      <a:pt x="131" y="368"/>
                    </a:cubicBezTo>
                    <a:cubicBezTo>
                      <a:pt x="144" y="368"/>
                      <a:pt x="170" y="372"/>
                      <a:pt x="183" y="374"/>
                    </a:cubicBezTo>
                    <a:cubicBezTo>
                      <a:pt x="196" y="376"/>
                      <a:pt x="204" y="381"/>
                      <a:pt x="215" y="382"/>
                    </a:cubicBezTo>
                    <a:cubicBezTo>
                      <a:pt x="226" y="383"/>
                      <a:pt x="238" y="381"/>
                      <a:pt x="254" y="389"/>
                    </a:cubicBezTo>
                    <a:cubicBezTo>
                      <a:pt x="270" y="397"/>
                      <a:pt x="290" y="410"/>
                      <a:pt x="298" y="408"/>
                    </a:cubicBezTo>
                    <a:cubicBezTo>
                      <a:pt x="306" y="406"/>
                      <a:pt x="306" y="397"/>
                      <a:pt x="315" y="397"/>
                    </a:cubicBezTo>
                    <a:cubicBezTo>
                      <a:pt x="324" y="397"/>
                      <a:pt x="338" y="395"/>
                      <a:pt x="341" y="401"/>
                    </a:cubicBezTo>
                    <a:cubicBezTo>
                      <a:pt x="344" y="407"/>
                      <a:pt x="351" y="414"/>
                      <a:pt x="357" y="414"/>
                    </a:cubicBezTo>
                    <a:cubicBezTo>
                      <a:pt x="363" y="414"/>
                      <a:pt x="363" y="398"/>
                      <a:pt x="370" y="398"/>
                    </a:cubicBezTo>
                    <a:cubicBezTo>
                      <a:pt x="377" y="398"/>
                      <a:pt x="392" y="401"/>
                      <a:pt x="392" y="406"/>
                    </a:cubicBezTo>
                    <a:cubicBezTo>
                      <a:pt x="392" y="411"/>
                      <a:pt x="394" y="423"/>
                      <a:pt x="405" y="419"/>
                    </a:cubicBezTo>
                    <a:cubicBezTo>
                      <a:pt x="416" y="415"/>
                      <a:pt x="420" y="414"/>
                      <a:pt x="432" y="414"/>
                    </a:cubicBezTo>
                    <a:cubicBezTo>
                      <a:pt x="444" y="414"/>
                      <a:pt x="452" y="412"/>
                      <a:pt x="457" y="422"/>
                    </a:cubicBezTo>
                    <a:cubicBezTo>
                      <a:pt x="462" y="432"/>
                      <a:pt x="477" y="438"/>
                      <a:pt x="477" y="431"/>
                    </a:cubicBezTo>
                    <a:cubicBezTo>
                      <a:pt x="477" y="424"/>
                      <a:pt x="471" y="402"/>
                      <a:pt x="477" y="391"/>
                    </a:cubicBezTo>
                    <a:cubicBezTo>
                      <a:pt x="483" y="380"/>
                      <a:pt x="490" y="357"/>
                      <a:pt x="503" y="357"/>
                    </a:cubicBezTo>
                    <a:cubicBezTo>
                      <a:pt x="514" y="357"/>
                      <a:pt x="538" y="361"/>
                      <a:pt x="552" y="355"/>
                    </a:cubicBezTo>
                    <a:cubicBezTo>
                      <a:pt x="546" y="348"/>
                      <a:pt x="540" y="341"/>
                      <a:pt x="536" y="331"/>
                    </a:cubicBezTo>
                    <a:cubicBezTo>
                      <a:pt x="532" y="321"/>
                      <a:pt x="544" y="323"/>
                      <a:pt x="539" y="314"/>
                    </a:cubicBezTo>
                    <a:cubicBezTo>
                      <a:pt x="533" y="304"/>
                      <a:pt x="536" y="295"/>
                      <a:pt x="529" y="292"/>
                    </a:cubicBezTo>
                    <a:cubicBezTo>
                      <a:pt x="522" y="288"/>
                      <a:pt x="518" y="286"/>
                      <a:pt x="523" y="277"/>
                    </a:cubicBezTo>
                    <a:cubicBezTo>
                      <a:pt x="527" y="268"/>
                      <a:pt x="526" y="258"/>
                      <a:pt x="540" y="264"/>
                    </a:cubicBezTo>
                    <a:cubicBezTo>
                      <a:pt x="554" y="271"/>
                      <a:pt x="558" y="277"/>
                      <a:pt x="566" y="277"/>
                    </a:cubicBezTo>
                    <a:cubicBezTo>
                      <a:pt x="573" y="276"/>
                      <a:pt x="574" y="266"/>
                      <a:pt x="585" y="265"/>
                    </a:cubicBezTo>
                    <a:cubicBezTo>
                      <a:pt x="596" y="265"/>
                      <a:pt x="604" y="257"/>
                      <a:pt x="606" y="251"/>
                    </a:cubicBezTo>
                    <a:cubicBezTo>
                      <a:pt x="608" y="246"/>
                      <a:pt x="615" y="245"/>
                      <a:pt x="604" y="235"/>
                    </a:cubicBezTo>
                    <a:cubicBezTo>
                      <a:pt x="593" y="225"/>
                      <a:pt x="590" y="211"/>
                      <a:pt x="581" y="211"/>
                    </a:cubicBezTo>
                    <a:cubicBezTo>
                      <a:pt x="571" y="211"/>
                      <a:pt x="558" y="217"/>
                      <a:pt x="556" y="206"/>
                    </a:cubicBezTo>
                    <a:cubicBezTo>
                      <a:pt x="555" y="196"/>
                      <a:pt x="553" y="186"/>
                      <a:pt x="542" y="185"/>
                    </a:cubicBezTo>
                    <a:cubicBezTo>
                      <a:pt x="531" y="183"/>
                      <a:pt x="512" y="152"/>
                      <a:pt x="505" y="140"/>
                    </a:cubicBezTo>
                    <a:cubicBezTo>
                      <a:pt x="498" y="128"/>
                      <a:pt x="488" y="125"/>
                      <a:pt x="495" y="112"/>
                    </a:cubicBezTo>
                    <a:cubicBezTo>
                      <a:pt x="502" y="99"/>
                      <a:pt x="500" y="92"/>
                      <a:pt x="493" y="85"/>
                    </a:cubicBezTo>
                    <a:cubicBezTo>
                      <a:pt x="486" y="77"/>
                      <a:pt x="506" y="59"/>
                      <a:pt x="488" y="49"/>
                    </a:cubicBezTo>
                    <a:cubicBezTo>
                      <a:pt x="469" y="39"/>
                      <a:pt x="456" y="28"/>
                      <a:pt x="442" y="27"/>
                    </a:cubicBezTo>
                    <a:cubicBezTo>
                      <a:pt x="429" y="26"/>
                      <a:pt x="430" y="32"/>
                      <a:pt x="419" y="38"/>
                    </a:cubicBezTo>
                    <a:cubicBezTo>
                      <a:pt x="407" y="44"/>
                      <a:pt x="398" y="44"/>
                      <a:pt x="396" y="33"/>
                    </a:cubicBezTo>
                    <a:cubicBezTo>
                      <a:pt x="393" y="22"/>
                      <a:pt x="396" y="13"/>
                      <a:pt x="382" y="13"/>
                    </a:cubicBezTo>
                    <a:cubicBezTo>
                      <a:pt x="369" y="13"/>
                      <a:pt x="367" y="12"/>
                      <a:pt x="355" y="10"/>
                    </a:cubicBezTo>
                    <a:cubicBezTo>
                      <a:pt x="344" y="9"/>
                      <a:pt x="324" y="10"/>
                      <a:pt x="320" y="0"/>
                    </a:cubicBezTo>
                    <a:cubicBezTo>
                      <a:pt x="316" y="2"/>
                      <a:pt x="311" y="4"/>
                      <a:pt x="306" y="6"/>
                    </a:cubicBezTo>
                    <a:cubicBezTo>
                      <a:pt x="298" y="9"/>
                      <a:pt x="303" y="13"/>
                      <a:pt x="286" y="30"/>
                    </a:cubicBezTo>
                    <a:cubicBezTo>
                      <a:pt x="269" y="46"/>
                      <a:pt x="271" y="29"/>
                      <a:pt x="259" y="28"/>
                    </a:cubicBezTo>
                    <a:cubicBezTo>
                      <a:pt x="248" y="26"/>
                      <a:pt x="235" y="34"/>
                      <a:pt x="233" y="41"/>
                    </a:cubicBezTo>
                    <a:cubicBezTo>
                      <a:pt x="231" y="48"/>
                      <a:pt x="225" y="49"/>
                      <a:pt x="218" y="54"/>
                    </a:cubicBezTo>
                    <a:cubicBezTo>
                      <a:pt x="211" y="59"/>
                      <a:pt x="214" y="69"/>
                      <a:pt x="220" y="71"/>
                    </a:cubicBezTo>
                    <a:cubicBezTo>
                      <a:pt x="226" y="73"/>
                      <a:pt x="229" y="76"/>
                      <a:pt x="228" y="84"/>
                    </a:cubicBezTo>
                    <a:cubicBezTo>
                      <a:pt x="227" y="91"/>
                      <a:pt x="210" y="97"/>
                      <a:pt x="202" y="96"/>
                    </a:cubicBezTo>
                    <a:cubicBezTo>
                      <a:pt x="193" y="95"/>
                      <a:pt x="188" y="109"/>
                      <a:pt x="179" y="109"/>
                    </a:cubicBezTo>
                    <a:cubicBezTo>
                      <a:pt x="170" y="110"/>
                      <a:pt x="167" y="119"/>
                      <a:pt x="163" y="130"/>
                    </a:cubicBezTo>
                    <a:cubicBezTo>
                      <a:pt x="159" y="142"/>
                      <a:pt x="159" y="150"/>
                      <a:pt x="159" y="160"/>
                    </a:cubicBezTo>
                    <a:cubicBezTo>
                      <a:pt x="159" y="170"/>
                      <a:pt x="169" y="173"/>
                      <a:pt x="167" y="177"/>
                    </a:cubicBezTo>
                    <a:cubicBezTo>
                      <a:pt x="164" y="181"/>
                      <a:pt x="157" y="183"/>
                      <a:pt x="150" y="180"/>
                    </a:cubicBezTo>
                    <a:cubicBezTo>
                      <a:pt x="143" y="178"/>
                      <a:pt x="137" y="176"/>
                      <a:pt x="127" y="177"/>
                    </a:cubicBezTo>
                    <a:cubicBezTo>
                      <a:pt x="117" y="177"/>
                      <a:pt x="108" y="189"/>
                      <a:pt x="97" y="196"/>
                    </a:cubicBezTo>
                    <a:cubicBezTo>
                      <a:pt x="87" y="204"/>
                      <a:pt x="66" y="200"/>
                      <a:pt x="45" y="200"/>
                    </a:cubicBezTo>
                    <a:cubicBezTo>
                      <a:pt x="23" y="200"/>
                      <a:pt x="30" y="206"/>
                      <a:pt x="29" y="218"/>
                    </a:cubicBezTo>
                    <a:cubicBezTo>
                      <a:pt x="29" y="229"/>
                      <a:pt x="30" y="241"/>
                      <a:pt x="41" y="254"/>
                    </a:cubicBezTo>
                    <a:cubicBezTo>
                      <a:pt x="51" y="267"/>
                      <a:pt x="48" y="280"/>
                      <a:pt x="46" y="298"/>
                    </a:cubicBezTo>
                    <a:cubicBezTo>
                      <a:pt x="45" y="315"/>
                      <a:pt x="28" y="315"/>
                      <a:pt x="17" y="321"/>
                    </a:cubicBezTo>
                    <a:cubicBezTo>
                      <a:pt x="6" y="327"/>
                      <a:pt x="0" y="335"/>
                      <a:pt x="0" y="341"/>
                    </a:cubicBezTo>
                    <a:cubicBezTo>
                      <a:pt x="0" y="348"/>
                      <a:pt x="13" y="350"/>
                      <a:pt x="20" y="353"/>
                    </a:cubicBezTo>
                    <a:cubicBezTo>
                      <a:pt x="26" y="355"/>
                      <a:pt x="34" y="364"/>
                      <a:pt x="31" y="370"/>
                    </a:cubicBezTo>
                    <a:cubicBezTo>
                      <a:pt x="27" y="377"/>
                      <a:pt x="28" y="385"/>
                      <a:pt x="25" y="398"/>
                    </a:cubicBezTo>
                    <a:cubicBezTo>
                      <a:pt x="25" y="398"/>
                      <a:pt x="25" y="398"/>
                      <a:pt x="25" y="398"/>
                    </a:cubicBezTo>
                    <a:cubicBezTo>
                      <a:pt x="28" y="397"/>
                      <a:pt x="31" y="397"/>
                      <a:pt x="36" y="397"/>
                    </a:cubicBezTo>
                    <a:cubicBezTo>
                      <a:pt x="52" y="397"/>
                      <a:pt x="67" y="395"/>
                      <a:pt x="71" y="38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8" name="Freeform 97"/>
              <p:cNvSpPr>
                <a:spLocks/>
              </p:cNvSpPr>
              <p:nvPr/>
            </p:nvSpPr>
            <p:spPr bwMode="auto">
              <a:xfrm>
                <a:off x="3054" y="1644"/>
                <a:ext cx="293" cy="168"/>
              </a:xfrm>
              <a:custGeom>
                <a:avLst/>
                <a:gdLst>
                  <a:gd name="T0" fmla="*/ 1147 w 1159"/>
                  <a:gd name="T1" fmla="*/ 284 h 667"/>
                  <a:gd name="T2" fmla="*/ 1123 w 1159"/>
                  <a:gd name="T3" fmla="*/ 243 h 667"/>
                  <a:gd name="T4" fmla="*/ 1036 w 1159"/>
                  <a:gd name="T5" fmla="*/ 211 h 667"/>
                  <a:gd name="T6" fmla="*/ 945 w 1159"/>
                  <a:gd name="T7" fmla="*/ 186 h 667"/>
                  <a:gd name="T8" fmla="*/ 882 w 1159"/>
                  <a:gd name="T9" fmla="*/ 180 h 667"/>
                  <a:gd name="T10" fmla="*/ 832 w 1159"/>
                  <a:gd name="T11" fmla="*/ 110 h 667"/>
                  <a:gd name="T12" fmla="*/ 773 w 1159"/>
                  <a:gd name="T13" fmla="*/ 74 h 667"/>
                  <a:gd name="T14" fmla="*/ 759 w 1159"/>
                  <a:gd name="T15" fmla="*/ 17 h 667"/>
                  <a:gd name="T16" fmla="*/ 694 w 1159"/>
                  <a:gd name="T17" fmla="*/ 25 h 667"/>
                  <a:gd name="T18" fmla="*/ 628 w 1159"/>
                  <a:gd name="T19" fmla="*/ 35 h 667"/>
                  <a:gd name="T20" fmla="*/ 550 w 1159"/>
                  <a:gd name="T21" fmla="*/ 68 h 667"/>
                  <a:gd name="T22" fmla="*/ 505 w 1159"/>
                  <a:gd name="T23" fmla="*/ 91 h 667"/>
                  <a:gd name="T24" fmla="*/ 443 w 1159"/>
                  <a:gd name="T25" fmla="*/ 75 h 667"/>
                  <a:gd name="T26" fmla="*/ 388 w 1159"/>
                  <a:gd name="T27" fmla="*/ 74 h 667"/>
                  <a:gd name="T28" fmla="*/ 288 w 1159"/>
                  <a:gd name="T29" fmla="*/ 59 h 667"/>
                  <a:gd name="T30" fmla="*/ 169 w 1159"/>
                  <a:gd name="T31" fmla="*/ 49 h 667"/>
                  <a:gd name="T32" fmla="*/ 98 w 1159"/>
                  <a:gd name="T33" fmla="*/ 75 h 667"/>
                  <a:gd name="T34" fmla="*/ 130 w 1159"/>
                  <a:gd name="T35" fmla="*/ 162 h 667"/>
                  <a:gd name="T36" fmla="*/ 46 w 1159"/>
                  <a:gd name="T37" fmla="*/ 271 h 667"/>
                  <a:gd name="T38" fmla="*/ 10 w 1159"/>
                  <a:gd name="T39" fmla="*/ 328 h 667"/>
                  <a:gd name="T40" fmla="*/ 57 w 1159"/>
                  <a:gd name="T41" fmla="*/ 374 h 667"/>
                  <a:gd name="T42" fmla="*/ 165 w 1159"/>
                  <a:gd name="T43" fmla="*/ 382 h 667"/>
                  <a:gd name="T44" fmla="*/ 238 w 1159"/>
                  <a:gd name="T45" fmla="*/ 382 h 667"/>
                  <a:gd name="T46" fmla="*/ 335 w 1159"/>
                  <a:gd name="T47" fmla="*/ 347 h 667"/>
                  <a:gd name="T48" fmla="*/ 438 w 1159"/>
                  <a:gd name="T49" fmla="*/ 374 h 667"/>
                  <a:gd name="T50" fmla="*/ 495 w 1159"/>
                  <a:gd name="T51" fmla="*/ 472 h 667"/>
                  <a:gd name="T52" fmla="*/ 452 w 1159"/>
                  <a:gd name="T53" fmla="*/ 498 h 667"/>
                  <a:gd name="T54" fmla="*/ 415 w 1159"/>
                  <a:gd name="T55" fmla="*/ 568 h 667"/>
                  <a:gd name="T56" fmla="*/ 464 w 1159"/>
                  <a:gd name="T57" fmla="*/ 583 h 667"/>
                  <a:gd name="T58" fmla="*/ 485 w 1159"/>
                  <a:gd name="T59" fmla="*/ 576 h 667"/>
                  <a:gd name="T60" fmla="*/ 611 w 1159"/>
                  <a:gd name="T61" fmla="*/ 485 h 667"/>
                  <a:gd name="T62" fmla="*/ 621 w 1159"/>
                  <a:gd name="T63" fmla="*/ 511 h 667"/>
                  <a:gd name="T64" fmla="*/ 696 w 1159"/>
                  <a:gd name="T65" fmla="*/ 538 h 667"/>
                  <a:gd name="T66" fmla="*/ 710 w 1159"/>
                  <a:gd name="T67" fmla="*/ 556 h 667"/>
                  <a:gd name="T68" fmla="*/ 727 w 1159"/>
                  <a:gd name="T69" fmla="*/ 606 h 667"/>
                  <a:gd name="T70" fmla="*/ 793 w 1159"/>
                  <a:gd name="T71" fmla="*/ 646 h 667"/>
                  <a:gd name="T72" fmla="*/ 896 w 1159"/>
                  <a:gd name="T73" fmla="*/ 617 h 667"/>
                  <a:gd name="T74" fmla="*/ 872 w 1159"/>
                  <a:gd name="T75" fmla="*/ 584 h 667"/>
                  <a:gd name="T76" fmla="*/ 878 w 1159"/>
                  <a:gd name="T77" fmla="*/ 497 h 667"/>
                  <a:gd name="T78" fmla="*/ 1008 w 1159"/>
                  <a:gd name="T79" fmla="*/ 452 h 667"/>
                  <a:gd name="T80" fmla="*/ 1057 w 1159"/>
                  <a:gd name="T81" fmla="*/ 406 h 667"/>
                  <a:gd name="T82" fmla="*/ 1149 w 1159"/>
                  <a:gd name="T83" fmla="*/ 366 h 667"/>
                  <a:gd name="T84" fmla="*/ 1135 w 1159"/>
                  <a:gd name="T85" fmla="*/ 314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9" h="667">
                    <a:moveTo>
                      <a:pt x="1135" y="314"/>
                    </a:moveTo>
                    <a:cubicBezTo>
                      <a:pt x="1145" y="313"/>
                      <a:pt x="1153" y="312"/>
                      <a:pt x="1149" y="305"/>
                    </a:cubicBezTo>
                    <a:cubicBezTo>
                      <a:pt x="1145" y="299"/>
                      <a:pt x="1136" y="294"/>
                      <a:pt x="1147" y="284"/>
                    </a:cubicBezTo>
                    <a:cubicBezTo>
                      <a:pt x="1158" y="273"/>
                      <a:pt x="1158" y="270"/>
                      <a:pt x="1159" y="262"/>
                    </a:cubicBezTo>
                    <a:cubicBezTo>
                      <a:pt x="1159" y="254"/>
                      <a:pt x="1156" y="246"/>
                      <a:pt x="1147" y="247"/>
                    </a:cubicBezTo>
                    <a:cubicBezTo>
                      <a:pt x="1139" y="249"/>
                      <a:pt x="1134" y="255"/>
                      <a:pt x="1123" y="243"/>
                    </a:cubicBezTo>
                    <a:cubicBezTo>
                      <a:pt x="1111" y="232"/>
                      <a:pt x="1101" y="220"/>
                      <a:pt x="1093" y="224"/>
                    </a:cubicBezTo>
                    <a:cubicBezTo>
                      <a:pt x="1086" y="228"/>
                      <a:pt x="1075" y="237"/>
                      <a:pt x="1067" y="227"/>
                    </a:cubicBezTo>
                    <a:cubicBezTo>
                      <a:pt x="1059" y="216"/>
                      <a:pt x="1045" y="210"/>
                      <a:pt x="1036" y="211"/>
                    </a:cubicBezTo>
                    <a:cubicBezTo>
                      <a:pt x="1026" y="212"/>
                      <a:pt x="1022" y="223"/>
                      <a:pt x="1008" y="209"/>
                    </a:cubicBezTo>
                    <a:cubicBezTo>
                      <a:pt x="994" y="195"/>
                      <a:pt x="977" y="171"/>
                      <a:pt x="971" y="176"/>
                    </a:cubicBezTo>
                    <a:cubicBezTo>
                      <a:pt x="965" y="182"/>
                      <a:pt x="948" y="178"/>
                      <a:pt x="945" y="186"/>
                    </a:cubicBezTo>
                    <a:cubicBezTo>
                      <a:pt x="942" y="193"/>
                      <a:pt x="933" y="197"/>
                      <a:pt x="924" y="195"/>
                    </a:cubicBezTo>
                    <a:cubicBezTo>
                      <a:pt x="915" y="192"/>
                      <a:pt x="908" y="181"/>
                      <a:pt x="900" y="180"/>
                    </a:cubicBezTo>
                    <a:cubicBezTo>
                      <a:pt x="891" y="179"/>
                      <a:pt x="885" y="175"/>
                      <a:pt x="882" y="180"/>
                    </a:cubicBezTo>
                    <a:cubicBezTo>
                      <a:pt x="879" y="185"/>
                      <a:pt x="869" y="185"/>
                      <a:pt x="864" y="180"/>
                    </a:cubicBezTo>
                    <a:cubicBezTo>
                      <a:pt x="860" y="176"/>
                      <a:pt x="859" y="153"/>
                      <a:pt x="853" y="141"/>
                    </a:cubicBezTo>
                    <a:cubicBezTo>
                      <a:pt x="847" y="129"/>
                      <a:pt x="841" y="112"/>
                      <a:pt x="832" y="110"/>
                    </a:cubicBezTo>
                    <a:cubicBezTo>
                      <a:pt x="823" y="109"/>
                      <a:pt x="815" y="120"/>
                      <a:pt x="804" y="113"/>
                    </a:cubicBezTo>
                    <a:cubicBezTo>
                      <a:pt x="792" y="107"/>
                      <a:pt x="781" y="113"/>
                      <a:pt x="780" y="100"/>
                    </a:cubicBezTo>
                    <a:cubicBezTo>
                      <a:pt x="779" y="88"/>
                      <a:pt x="776" y="78"/>
                      <a:pt x="773" y="74"/>
                    </a:cubicBezTo>
                    <a:cubicBezTo>
                      <a:pt x="770" y="70"/>
                      <a:pt x="773" y="64"/>
                      <a:pt x="779" y="63"/>
                    </a:cubicBezTo>
                    <a:cubicBezTo>
                      <a:pt x="785" y="62"/>
                      <a:pt x="793" y="60"/>
                      <a:pt x="782" y="50"/>
                    </a:cubicBezTo>
                    <a:cubicBezTo>
                      <a:pt x="772" y="41"/>
                      <a:pt x="769" y="19"/>
                      <a:pt x="759" y="17"/>
                    </a:cubicBezTo>
                    <a:cubicBezTo>
                      <a:pt x="748" y="14"/>
                      <a:pt x="746" y="6"/>
                      <a:pt x="742" y="12"/>
                    </a:cubicBezTo>
                    <a:cubicBezTo>
                      <a:pt x="737" y="18"/>
                      <a:pt x="726" y="0"/>
                      <a:pt x="719" y="7"/>
                    </a:cubicBezTo>
                    <a:cubicBezTo>
                      <a:pt x="711" y="14"/>
                      <a:pt x="708" y="27"/>
                      <a:pt x="694" y="25"/>
                    </a:cubicBezTo>
                    <a:cubicBezTo>
                      <a:pt x="681" y="22"/>
                      <a:pt x="676" y="13"/>
                      <a:pt x="670" y="16"/>
                    </a:cubicBezTo>
                    <a:cubicBezTo>
                      <a:pt x="664" y="20"/>
                      <a:pt x="659" y="20"/>
                      <a:pt x="655" y="29"/>
                    </a:cubicBezTo>
                    <a:cubicBezTo>
                      <a:pt x="651" y="37"/>
                      <a:pt x="636" y="43"/>
                      <a:pt x="628" y="35"/>
                    </a:cubicBezTo>
                    <a:cubicBezTo>
                      <a:pt x="627" y="34"/>
                      <a:pt x="626" y="33"/>
                      <a:pt x="625" y="32"/>
                    </a:cubicBezTo>
                    <a:cubicBezTo>
                      <a:pt x="611" y="38"/>
                      <a:pt x="587" y="34"/>
                      <a:pt x="576" y="34"/>
                    </a:cubicBezTo>
                    <a:cubicBezTo>
                      <a:pt x="563" y="34"/>
                      <a:pt x="556" y="57"/>
                      <a:pt x="550" y="68"/>
                    </a:cubicBezTo>
                    <a:cubicBezTo>
                      <a:pt x="544" y="79"/>
                      <a:pt x="550" y="101"/>
                      <a:pt x="550" y="108"/>
                    </a:cubicBezTo>
                    <a:cubicBezTo>
                      <a:pt x="550" y="115"/>
                      <a:pt x="535" y="109"/>
                      <a:pt x="530" y="99"/>
                    </a:cubicBezTo>
                    <a:cubicBezTo>
                      <a:pt x="525" y="89"/>
                      <a:pt x="517" y="91"/>
                      <a:pt x="505" y="91"/>
                    </a:cubicBezTo>
                    <a:cubicBezTo>
                      <a:pt x="493" y="91"/>
                      <a:pt x="489" y="92"/>
                      <a:pt x="478" y="96"/>
                    </a:cubicBezTo>
                    <a:cubicBezTo>
                      <a:pt x="467" y="100"/>
                      <a:pt x="465" y="88"/>
                      <a:pt x="465" y="83"/>
                    </a:cubicBezTo>
                    <a:cubicBezTo>
                      <a:pt x="465" y="78"/>
                      <a:pt x="450" y="75"/>
                      <a:pt x="443" y="75"/>
                    </a:cubicBezTo>
                    <a:cubicBezTo>
                      <a:pt x="436" y="75"/>
                      <a:pt x="436" y="91"/>
                      <a:pt x="430" y="91"/>
                    </a:cubicBezTo>
                    <a:cubicBezTo>
                      <a:pt x="424" y="91"/>
                      <a:pt x="417" y="84"/>
                      <a:pt x="414" y="78"/>
                    </a:cubicBezTo>
                    <a:cubicBezTo>
                      <a:pt x="411" y="72"/>
                      <a:pt x="397" y="74"/>
                      <a:pt x="388" y="74"/>
                    </a:cubicBezTo>
                    <a:cubicBezTo>
                      <a:pt x="379" y="74"/>
                      <a:pt x="379" y="83"/>
                      <a:pt x="371" y="85"/>
                    </a:cubicBezTo>
                    <a:cubicBezTo>
                      <a:pt x="363" y="87"/>
                      <a:pt x="343" y="74"/>
                      <a:pt x="327" y="66"/>
                    </a:cubicBezTo>
                    <a:cubicBezTo>
                      <a:pt x="311" y="58"/>
                      <a:pt x="299" y="60"/>
                      <a:pt x="288" y="59"/>
                    </a:cubicBezTo>
                    <a:cubicBezTo>
                      <a:pt x="277" y="58"/>
                      <a:pt x="269" y="53"/>
                      <a:pt x="256" y="51"/>
                    </a:cubicBezTo>
                    <a:cubicBezTo>
                      <a:pt x="243" y="49"/>
                      <a:pt x="217" y="45"/>
                      <a:pt x="204" y="45"/>
                    </a:cubicBezTo>
                    <a:cubicBezTo>
                      <a:pt x="191" y="45"/>
                      <a:pt x="189" y="49"/>
                      <a:pt x="169" y="49"/>
                    </a:cubicBezTo>
                    <a:cubicBezTo>
                      <a:pt x="149" y="49"/>
                      <a:pt x="148" y="54"/>
                      <a:pt x="144" y="63"/>
                    </a:cubicBezTo>
                    <a:cubicBezTo>
                      <a:pt x="140" y="72"/>
                      <a:pt x="125" y="74"/>
                      <a:pt x="109" y="74"/>
                    </a:cubicBezTo>
                    <a:cubicBezTo>
                      <a:pt x="104" y="74"/>
                      <a:pt x="101" y="74"/>
                      <a:pt x="98" y="75"/>
                    </a:cubicBezTo>
                    <a:cubicBezTo>
                      <a:pt x="96" y="88"/>
                      <a:pt x="107" y="92"/>
                      <a:pt x="108" y="102"/>
                    </a:cubicBezTo>
                    <a:cubicBezTo>
                      <a:pt x="109" y="112"/>
                      <a:pt x="116" y="120"/>
                      <a:pt x="125" y="127"/>
                    </a:cubicBezTo>
                    <a:cubicBezTo>
                      <a:pt x="134" y="134"/>
                      <a:pt x="132" y="149"/>
                      <a:pt x="130" y="162"/>
                    </a:cubicBezTo>
                    <a:cubicBezTo>
                      <a:pt x="128" y="175"/>
                      <a:pt x="117" y="181"/>
                      <a:pt x="104" y="187"/>
                    </a:cubicBezTo>
                    <a:cubicBezTo>
                      <a:pt x="92" y="193"/>
                      <a:pt x="76" y="219"/>
                      <a:pt x="59" y="230"/>
                    </a:cubicBezTo>
                    <a:cubicBezTo>
                      <a:pt x="42" y="240"/>
                      <a:pt x="45" y="254"/>
                      <a:pt x="46" y="271"/>
                    </a:cubicBezTo>
                    <a:cubicBezTo>
                      <a:pt x="48" y="287"/>
                      <a:pt x="50" y="285"/>
                      <a:pt x="42" y="287"/>
                    </a:cubicBezTo>
                    <a:cubicBezTo>
                      <a:pt x="34" y="289"/>
                      <a:pt x="30" y="290"/>
                      <a:pt x="28" y="300"/>
                    </a:cubicBezTo>
                    <a:cubicBezTo>
                      <a:pt x="26" y="311"/>
                      <a:pt x="21" y="314"/>
                      <a:pt x="10" y="328"/>
                    </a:cubicBezTo>
                    <a:cubicBezTo>
                      <a:pt x="0" y="341"/>
                      <a:pt x="13" y="349"/>
                      <a:pt x="19" y="354"/>
                    </a:cubicBezTo>
                    <a:cubicBezTo>
                      <a:pt x="24" y="359"/>
                      <a:pt x="40" y="367"/>
                      <a:pt x="50" y="370"/>
                    </a:cubicBezTo>
                    <a:cubicBezTo>
                      <a:pt x="53" y="371"/>
                      <a:pt x="55" y="372"/>
                      <a:pt x="57" y="374"/>
                    </a:cubicBezTo>
                    <a:cubicBezTo>
                      <a:pt x="62" y="372"/>
                      <a:pt x="69" y="371"/>
                      <a:pt x="77" y="372"/>
                    </a:cubicBezTo>
                    <a:cubicBezTo>
                      <a:pt x="92" y="374"/>
                      <a:pt x="102" y="383"/>
                      <a:pt x="114" y="383"/>
                    </a:cubicBezTo>
                    <a:cubicBezTo>
                      <a:pt x="126" y="383"/>
                      <a:pt x="156" y="377"/>
                      <a:pt x="165" y="382"/>
                    </a:cubicBezTo>
                    <a:cubicBezTo>
                      <a:pt x="174" y="387"/>
                      <a:pt x="180" y="412"/>
                      <a:pt x="190" y="402"/>
                    </a:cubicBezTo>
                    <a:cubicBezTo>
                      <a:pt x="200" y="392"/>
                      <a:pt x="207" y="385"/>
                      <a:pt x="214" y="385"/>
                    </a:cubicBezTo>
                    <a:cubicBezTo>
                      <a:pt x="221" y="385"/>
                      <a:pt x="230" y="382"/>
                      <a:pt x="238" y="382"/>
                    </a:cubicBezTo>
                    <a:cubicBezTo>
                      <a:pt x="246" y="382"/>
                      <a:pt x="259" y="385"/>
                      <a:pt x="265" y="374"/>
                    </a:cubicBezTo>
                    <a:cubicBezTo>
                      <a:pt x="271" y="363"/>
                      <a:pt x="283" y="362"/>
                      <a:pt x="293" y="358"/>
                    </a:cubicBezTo>
                    <a:cubicBezTo>
                      <a:pt x="303" y="354"/>
                      <a:pt x="320" y="353"/>
                      <a:pt x="335" y="347"/>
                    </a:cubicBezTo>
                    <a:cubicBezTo>
                      <a:pt x="350" y="341"/>
                      <a:pt x="368" y="337"/>
                      <a:pt x="374" y="345"/>
                    </a:cubicBezTo>
                    <a:cubicBezTo>
                      <a:pt x="380" y="353"/>
                      <a:pt x="386" y="366"/>
                      <a:pt x="401" y="366"/>
                    </a:cubicBezTo>
                    <a:cubicBezTo>
                      <a:pt x="416" y="366"/>
                      <a:pt x="433" y="368"/>
                      <a:pt x="438" y="374"/>
                    </a:cubicBezTo>
                    <a:cubicBezTo>
                      <a:pt x="443" y="380"/>
                      <a:pt x="455" y="389"/>
                      <a:pt x="460" y="403"/>
                    </a:cubicBezTo>
                    <a:cubicBezTo>
                      <a:pt x="465" y="417"/>
                      <a:pt x="482" y="423"/>
                      <a:pt x="482" y="435"/>
                    </a:cubicBezTo>
                    <a:cubicBezTo>
                      <a:pt x="482" y="447"/>
                      <a:pt x="484" y="468"/>
                      <a:pt x="495" y="472"/>
                    </a:cubicBezTo>
                    <a:cubicBezTo>
                      <a:pt x="506" y="476"/>
                      <a:pt x="511" y="481"/>
                      <a:pt x="509" y="492"/>
                    </a:cubicBezTo>
                    <a:cubicBezTo>
                      <a:pt x="507" y="503"/>
                      <a:pt x="498" y="517"/>
                      <a:pt x="487" y="510"/>
                    </a:cubicBezTo>
                    <a:cubicBezTo>
                      <a:pt x="476" y="503"/>
                      <a:pt x="458" y="494"/>
                      <a:pt x="452" y="498"/>
                    </a:cubicBezTo>
                    <a:cubicBezTo>
                      <a:pt x="446" y="502"/>
                      <a:pt x="439" y="508"/>
                      <a:pt x="442" y="515"/>
                    </a:cubicBezTo>
                    <a:cubicBezTo>
                      <a:pt x="445" y="522"/>
                      <a:pt x="451" y="536"/>
                      <a:pt x="435" y="544"/>
                    </a:cubicBezTo>
                    <a:cubicBezTo>
                      <a:pt x="419" y="552"/>
                      <a:pt x="415" y="562"/>
                      <a:pt x="415" y="568"/>
                    </a:cubicBezTo>
                    <a:cubicBezTo>
                      <a:pt x="415" y="574"/>
                      <a:pt x="393" y="585"/>
                      <a:pt x="404" y="593"/>
                    </a:cubicBezTo>
                    <a:cubicBezTo>
                      <a:pt x="415" y="601"/>
                      <a:pt x="428" y="601"/>
                      <a:pt x="437" y="597"/>
                    </a:cubicBezTo>
                    <a:cubicBezTo>
                      <a:pt x="446" y="593"/>
                      <a:pt x="457" y="583"/>
                      <a:pt x="464" y="583"/>
                    </a:cubicBezTo>
                    <a:cubicBezTo>
                      <a:pt x="471" y="583"/>
                      <a:pt x="476" y="579"/>
                      <a:pt x="483" y="591"/>
                    </a:cubicBezTo>
                    <a:cubicBezTo>
                      <a:pt x="487" y="598"/>
                      <a:pt x="489" y="596"/>
                      <a:pt x="492" y="594"/>
                    </a:cubicBezTo>
                    <a:cubicBezTo>
                      <a:pt x="490" y="587"/>
                      <a:pt x="487" y="581"/>
                      <a:pt x="485" y="576"/>
                    </a:cubicBezTo>
                    <a:cubicBezTo>
                      <a:pt x="481" y="564"/>
                      <a:pt x="505" y="561"/>
                      <a:pt x="521" y="551"/>
                    </a:cubicBezTo>
                    <a:cubicBezTo>
                      <a:pt x="537" y="541"/>
                      <a:pt x="552" y="527"/>
                      <a:pt x="564" y="504"/>
                    </a:cubicBezTo>
                    <a:cubicBezTo>
                      <a:pt x="575" y="481"/>
                      <a:pt x="598" y="488"/>
                      <a:pt x="611" y="485"/>
                    </a:cubicBezTo>
                    <a:cubicBezTo>
                      <a:pt x="624" y="482"/>
                      <a:pt x="633" y="472"/>
                      <a:pt x="641" y="480"/>
                    </a:cubicBezTo>
                    <a:cubicBezTo>
                      <a:pt x="650" y="487"/>
                      <a:pt x="640" y="490"/>
                      <a:pt x="627" y="491"/>
                    </a:cubicBezTo>
                    <a:cubicBezTo>
                      <a:pt x="614" y="492"/>
                      <a:pt x="628" y="504"/>
                      <a:pt x="621" y="511"/>
                    </a:cubicBezTo>
                    <a:cubicBezTo>
                      <a:pt x="614" y="518"/>
                      <a:pt x="628" y="525"/>
                      <a:pt x="640" y="525"/>
                    </a:cubicBezTo>
                    <a:cubicBezTo>
                      <a:pt x="651" y="525"/>
                      <a:pt x="651" y="531"/>
                      <a:pt x="663" y="535"/>
                    </a:cubicBezTo>
                    <a:cubicBezTo>
                      <a:pt x="674" y="540"/>
                      <a:pt x="683" y="531"/>
                      <a:pt x="696" y="538"/>
                    </a:cubicBezTo>
                    <a:cubicBezTo>
                      <a:pt x="709" y="545"/>
                      <a:pt x="711" y="534"/>
                      <a:pt x="723" y="530"/>
                    </a:cubicBezTo>
                    <a:cubicBezTo>
                      <a:pt x="734" y="525"/>
                      <a:pt x="749" y="538"/>
                      <a:pt x="743" y="547"/>
                    </a:cubicBezTo>
                    <a:cubicBezTo>
                      <a:pt x="737" y="556"/>
                      <a:pt x="721" y="556"/>
                      <a:pt x="710" y="556"/>
                    </a:cubicBezTo>
                    <a:cubicBezTo>
                      <a:pt x="699" y="556"/>
                      <a:pt x="694" y="563"/>
                      <a:pt x="678" y="574"/>
                    </a:cubicBezTo>
                    <a:cubicBezTo>
                      <a:pt x="663" y="586"/>
                      <a:pt x="674" y="591"/>
                      <a:pt x="691" y="591"/>
                    </a:cubicBezTo>
                    <a:cubicBezTo>
                      <a:pt x="709" y="591"/>
                      <a:pt x="700" y="600"/>
                      <a:pt x="727" y="606"/>
                    </a:cubicBezTo>
                    <a:cubicBezTo>
                      <a:pt x="754" y="611"/>
                      <a:pt x="736" y="633"/>
                      <a:pt x="731" y="646"/>
                    </a:cubicBezTo>
                    <a:cubicBezTo>
                      <a:pt x="727" y="659"/>
                      <a:pt x="741" y="667"/>
                      <a:pt x="756" y="666"/>
                    </a:cubicBezTo>
                    <a:cubicBezTo>
                      <a:pt x="770" y="664"/>
                      <a:pt x="786" y="659"/>
                      <a:pt x="793" y="646"/>
                    </a:cubicBezTo>
                    <a:cubicBezTo>
                      <a:pt x="800" y="633"/>
                      <a:pt x="803" y="633"/>
                      <a:pt x="822" y="633"/>
                    </a:cubicBezTo>
                    <a:cubicBezTo>
                      <a:pt x="840" y="633"/>
                      <a:pt x="842" y="631"/>
                      <a:pt x="849" y="623"/>
                    </a:cubicBezTo>
                    <a:cubicBezTo>
                      <a:pt x="856" y="614"/>
                      <a:pt x="878" y="617"/>
                      <a:pt x="896" y="617"/>
                    </a:cubicBezTo>
                    <a:cubicBezTo>
                      <a:pt x="915" y="617"/>
                      <a:pt x="924" y="620"/>
                      <a:pt x="931" y="597"/>
                    </a:cubicBezTo>
                    <a:cubicBezTo>
                      <a:pt x="938" y="574"/>
                      <a:pt x="929" y="577"/>
                      <a:pt x="922" y="577"/>
                    </a:cubicBezTo>
                    <a:cubicBezTo>
                      <a:pt x="915" y="577"/>
                      <a:pt x="895" y="586"/>
                      <a:pt x="872" y="584"/>
                    </a:cubicBezTo>
                    <a:cubicBezTo>
                      <a:pt x="849" y="583"/>
                      <a:pt x="840" y="573"/>
                      <a:pt x="833" y="558"/>
                    </a:cubicBezTo>
                    <a:cubicBezTo>
                      <a:pt x="826" y="544"/>
                      <a:pt x="816" y="530"/>
                      <a:pt x="830" y="524"/>
                    </a:cubicBezTo>
                    <a:cubicBezTo>
                      <a:pt x="845" y="518"/>
                      <a:pt x="868" y="511"/>
                      <a:pt x="878" y="497"/>
                    </a:cubicBezTo>
                    <a:cubicBezTo>
                      <a:pt x="888" y="482"/>
                      <a:pt x="903" y="484"/>
                      <a:pt x="921" y="481"/>
                    </a:cubicBezTo>
                    <a:cubicBezTo>
                      <a:pt x="938" y="478"/>
                      <a:pt x="949" y="484"/>
                      <a:pt x="961" y="475"/>
                    </a:cubicBezTo>
                    <a:cubicBezTo>
                      <a:pt x="972" y="467"/>
                      <a:pt x="989" y="452"/>
                      <a:pt x="1008" y="452"/>
                    </a:cubicBezTo>
                    <a:cubicBezTo>
                      <a:pt x="1018" y="452"/>
                      <a:pt x="1024" y="450"/>
                      <a:pt x="1031" y="448"/>
                    </a:cubicBezTo>
                    <a:cubicBezTo>
                      <a:pt x="1030" y="441"/>
                      <a:pt x="1029" y="427"/>
                      <a:pt x="1036" y="423"/>
                    </a:cubicBezTo>
                    <a:cubicBezTo>
                      <a:pt x="1044" y="418"/>
                      <a:pt x="1046" y="410"/>
                      <a:pt x="1057" y="406"/>
                    </a:cubicBezTo>
                    <a:cubicBezTo>
                      <a:pt x="1068" y="402"/>
                      <a:pt x="1069" y="389"/>
                      <a:pt x="1087" y="389"/>
                    </a:cubicBezTo>
                    <a:cubicBezTo>
                      <a:pt x="1106" y="389"/>
                      <a:pt x="1136" y="395"/>
                      <a:pt x="1139" y="384"/>
                    </a:cubicBezTo>
                    <a:cubicBezTo>
                      <a:pt x="1141" y="373"/>
                      <a:pt x="1147" y="374"/>
                      <a:pt x="1149" y="366"/>
                    </a:cubicBezTo>
                    <a:cubicBezTo>
                      <a:pt x="1152" y="358"/>
                      <a:pt x="1149" y="357"/>
                      <a:pt x="1144" y="349"/>
                    </a:cubicBezTo>
                    <a:cubicBezTo>
                      <a:pt x="1139" y="341"/>
                      <a:pt x="1138" y="338"/>
                      <a:pt x="1134" y="333"/>
                    </a:cubicBezTo>
                    <a:cubicBezTo>
                      <a:pt x="1129" y="328"/>
                      <a:pt x="1126" y="316"/>
                      <a:pt x="1135" y="3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9" name="Freeform 98"/>
              <p:cNvSpPr>
                <a:spLocks/>
              </p:cNvSpPr>
              <p:nvPr/>
            </p:nvSpPr>
            <p:spPr bwMode="auto">
              <a:xfrm>
                <a:off x="3132" y="1729"/>
                <a:ext cx="51" cy="64"/>
              </a:xfrm>
              <a:custGeom>
                <a:avLst/>
                <a:gdLst>
                  <a:gd name="T0" fmla="*/ 188 w 204"/>
                  <a:gd name="T1" fmla="*/ 135 h 251"/>
                  <a:gd name="T2" fmla="*/ 175 w 204"/>
                  <a:gd name="T3" fmla="*/ 98 h 251"/>
                  <a:gd name="T4" fmla="*/ 153 w 204"/>
                  <a:gd name="T5" fmla="*/ 66 h 251"/>
                  <a:gd name="T6" fmla="*/ 131 w 204"/>
                  <a:gd name="T7" fmla="*/ 37 h 251"/>
                  <a:gd name="T8" fmla="*/ 94 w 204"/>
                  <a:gd name="T9" fmla="*/ 29 h 251"/>
                  <a:gd name="T10" fmla="*/ 67 w 204"/>
                  <a:gd name="T11" fmla="*/ 8 h 251"/>
                  <a:gd name="T12" fmla="*/ 28 w 204"/>
                  <a:gd name="T13" fmla="*/ 10 h 251"/>
                  <a:gd name="T14" fmla="*/ 0 w 204"/>
                  <a:gd name="T15" fmla="*/ 17 h 251"/>
                  <a:gd name="T16" fmla="*/ 17 w 204"/>
                  <a:gd name="T17" fmla="*/ 37 h 251"/>
                  <a:gd name="T18" fmla="*/ 57 w 204"/>
                  <a:gd name="T19" fmla="*/ 102 h 251"/>
                  <a:gd name="T20" fmla="*/ 83 w 204"/>
                  <a:gd name="T21" fmla="*/ 130 h 251"/>
                  <a:gd name="T22" fmla="*/ 93 w 204"/>
                  <a:gd name="T23" fmla="*/ 159 h 251"/>
                  <a:gd name="T24" fmla="*/ 85 w 204"/>
                  <a:gd name="T25" fmla="*/ 187 h 251"/>
                  <a:gd name="T26" fmla="*/ 81 w 204"/>
                  <a:gd name="T27" fmla="*/ 209 h 251"/>
                  <a:gd name="T28" fmla="*/ 86 w 204"/>
                  <a:gd name="T29" fmla="*/ 242 h 251"/>
                  <a:gd name="T30" fmla="*/ 94 w 204"/>
                  <a:gd name="T31" fmla="*/ 251 h 251"/>
                  <a:gd name="T32" fmla="*/ 108 w 204"/>
                  <a:gd name="T33" fmla="*/ 231 h 251"/>
                  <a:gd name="T34" fmla="*/ 128 w 204"/>
                  <a:gd name="T35" fmla="*/ 207 h 251"/>
                  <a:gd name="T36" fmla="*/ 135 w 204"/>
                  <a:gd name="T37" fmla="*/ 178 h 251"/>
                  <a:gd name="T38" fmla="*/ 145 w 204"/>
                  <a:gd name="T39" fmla="*/ 161 h 251"/>
                  <a:gd name="T40" fmla="*/ 180 w 204"/>
                  <a:gd name="T41" fmla="*/ 173 h 251"/>
                  <a:gd name="T42" fmla="*/ 202 w 204"/>
                  <a:gd name="T43" fmla="*/ 155 h 251"/>
                  <a:gd name="T44" fmla="*/ 188 w 204"/>
                  <a:gd name="T45" fmla="*/ 13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4" h="251">
                    <a:moveTo>
                      <a:pt x="188" y="135"/>
                    </a:moveTo>
                    <a:cubicBezTo>
                      <a:pt x="177" y="131"/>
                      <a:pt x="175" y="110"/>
                      <a:pt x="175" y="98"/>
                    </a:cubicBezTo>
                    <a:cubicBezTo>
                      <a:pt x="175" y="86"/>
                      <a:pt x="158" y="80"/>
                      <a:pt x="153" y="66"/>
                    </a:cubicBezTo>
                    <a:cubicBezTo>
                      <a:pt x="148" y="52"/>
                      <a:pt x="136" y="43"/>
                      <a:pt x="131" y="37"/>
                    </a:cubicBezTo>
                    <a:cubicBezTo>
                      <a:pt x="126" y="31"/>
                      <a:pt x="109" y="29"/>
                      <a:pt x="94" y="29"/>
                    </a:cubicBezTo>
                    <a:cubicBezTo>
                      <a:pt x="79" y="29"/>
                      <a:pt x="73" y="16"/>
                      <a:pt x="67" y="8"/>
                    </a:cubicBezTo>
                    <a:cubicBezTo>
                      <a:pt x="61" y="0"/>
                      <a:pt x="43" y="4"/>
                      <a:pt x="28" y="10"/>
                    </a:cubicBezTo>
                    <a:cubicBezTo>
                      <a:pt x="19" y="13"/>
                      <a:pt x="9" y="15"/>
                      <a:pt x="0" y="17"/>
                    </a:cubicBezTo>
                    <a:cubicBezTo>
                      <a:pt x="6" y="21"/>
                      <a:pt x="12" y="27"/>
                      <a:pt x="17" y="37"/>
                    </a:cubicBezTo>
                    <a:cubicBezTo>
                      <a:pt x="29" y="62"/>
                      <a:pt x="42" y="92"/>
                      <a:pt x="57" y="102"/>
                    </a:cubicBezTo>
                    <a:cubicBezTo>
                      <a:pt x="72" y="112"/>
                      <a:pt x="80" y="124"/>
                      <a:pt x="83" y="130"/>
                    </a:cubicBezTo>
                    <a:cubicBezTo>
                      <a:pt x="86" y="136"/>
                      <a:pt x="93" y="146"/>
                      <a:pt x="93" y="159"/>
                    </a:cubicBezTo>
                    <a:cubicBezTo>
                      <a:pt x="93" y="172"/>
                      <a:pt x="90" y="181"/>
                      <a:pt x="85" y="187"/>
                    </a:cubicBezTo>
                    <a:cubicBezTo>
                      <a:pt x="80" y="193"/>
                      <a:pt x="77" y="201"/>
                      <a:pt x="81" y="209"/>
                    </a:cubicBezTo>
                    <a:cubicBezTo>
                      <a:pt x="85" y="217"/>
                      <a:pt x="81" y="236"/>
                      <a:pt x="86" y="242"/>
                    </a:cubicBezTo>
                    <a:cubicBezTo>
                      <a:pt x="89" y="245"/>
                      <a:pt x="90" y="249"/>
                      <a:pt x="94" y="251"/>
                    </a:cubicBezTo>
                    <a:cubicBezTo>
                      <a:pt x="94" y="244"/>
                      <a:pt x="108" y="236"/>
                      <a:pt x="108" y="231"/>
                    </a:cubicBezTo>
                    <a:cubicBezTo>
                      <a:pt x="108" y="225"/>
                      <a:pt x="112" y="215"/>
                      <a:pt x="128" y="207"/>
                    </a:cubicBezTo>
                    <a:cubicBezTo>
                      <a:pt x="144" y="199"/>
                      <a:pt x="138" y="185"/>
                      <a:pt x="135" y="178"/>
                    </a:cubicBezTo>
                    <a:cubicBezTo>
                      <a:pt x="132" y="171"/>
                      <a:pt x="139" y="165"/>
                      <a:pt x="145" y="161"/>
                    </a:cubicBezTo>
                    <a:cubicBezTo>
                      <a:pt x="151" y="157"/>
                      <a:pt x="169" y="166"/>
                      <a:pt x="180" y="173"/>
                    </a:cubicBezTo>
                    <a:cubicBezTo>
                      <a:pt x="191" y="180"/>
                      <a:pt x="200" y="166"/>
                      <a:pt x="202" y="155"/>
                    </a:cubicBezTo>
                    <a:cubicBezTo>
                      <a:pt x="204" y="144"/>
                      <a:pt x="199" y="139"/>
                      <a:pt x="188" y="13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0" name="Freeform 99"/>
              <p:cNvSpPr>
                <a:spLocks/>
              </p:cNvSpPr>
              <p:nvPr/>
            </p:nvSpPr>
            <p:spPr bwMode="auto">
              <a:xfrm>
                <a:off x="3025" y="1733"/>
                <a:ext cx="154" cy="96"/>
              </a:xfrm>
              <a:custGeom>
                <a:avLst/>
                <a:gdLst>
                  <a:gd name="T0" fmla="*/ 606 w 608"/>
                  <a:gd name="T1" fmla="*/ 240 h 378"/>
                  <a:gd name="T2" fmla="*/ 597 w 608"/>
                  <a:gd name="T3" fmla="*/ 237 h 378"/>
                  <a:gd name="T4" fmla="*/ 578 w 608"/>
                  <a:gd name="T5" fmla="*/ 229 h 378"/>
                  <a:gd name="T6" fmla="*/ 551 w 608"/>
                  <a:gd name="T7" fmla="*/ 243 h 378"/>
                  <a:gd name="T8" fmla="*/ 518 w 608"/>
                  <a:gd name="T9" fmla="*/ 239 h 378"/>
                  <a:gd name="T10" fmla="*/ 515 w 608"/>
                  <a:gd name="T11" fmla="*/ 234 h 378"/>
                  <a:gd name="T12" fmla="*/ 507 w 608"/>
                  <a:gd name="T13" fmla="*/ 225 h 378"/>
                  <a:gd name="T14" fmla="*/ 502 w 608"/>
                  <a:gd name="T15" fmla="*/ 192 h 378"/>
                  <a:gd name="T16" fmla="*/ 506 w 608"/>
                  <a:gd name="T17" fmla="*/ 170 h 378"/>
                  <a:gd name="T18" fmla="*/ 514 w 608"/>
                  <a:gd name="T19" fmla="*/ 142 h 378"/>
                  <a:gd name="T20" fmla="*/ 504 w 608"/>
                  <a:gd name="T21" fmla="*/ 113 h 378"/>
                  <a:gd name="T22" fmla="*/ 478 w 608"/>
                  <a:gd name="T23" fmla="*/ 85 h 378"/>
                  <a:gd name="T24" fmla="*/ 438 w 608"/>
                  <a:gd name="T25" fmla="*/ 20 h 378"/>
                  <a:gd name="T26" fmla="*/ 421 w 608"/>
                  <a:gd name="T27" fmla="*/ 0 h 378"/>
                  <a:gd name="T28" fmla="*/ 407 w 608"/>
                  <a:gd name="T29" fmla="*/ 4 h 378"/>
                  <a:gd name="T30" fmla="*/ 379 w 608"/>
                  <a:gd name="T31" fmla="*/ 20 h 378"/>
                  <a:gd name="T32" fmla="*/ 352 w 608"/>
                  <a:gd name="T33" fmla="*/ 28 h 378"/>
                  <a:gd name="T34" fmla="*/ 328 w 608"/>
                  <a:gd name="T35" fmla="*/ 31 h 378"/>
                  <a:gd name="T36" fmla="*/ 304 w 608"/>
                  <a:gd name="T37" fmla="*/ 48 h 378"/>
                  <a:gd name="T38" fmla="*/ 279 w 608"/>
                  <a:gd name="T39" fmla="*/ 28 h 378"/>
                  <a:gd name="T40" fmla="*/ 228 w 608"/>
                  <a:gd name="T41" fmla="*/ 29 h 378"/>
                  <a:gd name="T42" fmla="*/ 191 w 608"/>
                  <a:gd name="T43" fmla="*/ 18 h 378"/>
                  <a:gd name="T44" fmla="*/ 171 w 608"/>
                  <a:gd name="T45" fmla="*/ 20 h 378"/>
                  <a:gd name="T46" fmla="*/ 169 w 608"/>
                  <a:gd name="T47" fmla="*/ 32 h 378"/>
                  <a:gd name="T48" fmla="*/ 138 w 608"/>
                  <a:gd name="T49" fmla="*/ 44 h 378"/>
                  <a:gd name="T50" fmla="*/ 105 w 608"/>
                  <a:gd name="T51" fmla="*/ 76 h 378"/>
                  <a:gd name="T52" fmla="*/ 73 w 608"/>
                  <a:gd name="T53" fmla="*/ 142 h 378"/>
                  <a:gd name="T54" fmla="*/ 41 w 608"/>
                  <a:gd name="T55" fmla="*/ 160 h 378"/>
                  <a:gd name="T56" fmla="*/ 16 w 608"/>
                  <a:gd name="T57" fmla="*/ 170 h 378"/>
                  <a:gd name="T58" fmla="*/ 6 w 608"/>
                  <a:gd name="T59" fmla="*/ 180 h 378"/>
                  <a:gd name="T60" fmla="*/ 23 w 608"/>
                  <a:gd name="T61" fmla="*/ 198 h 378"/>
                  <a:gd name="T62" fmla="*/ 36 w 608"/>
                  <a:gd name="T63" fmla="*/ 224 h 378"/>
                  <a:gd name="T64" fmla="*/ 63 w 608"/>
                  <a:gd name="T65" fmla="*/ 242 h 378"/>
                  <a:gd name="T66" fmla="*/ 79 w 608"/>
                  <a:gd name="T67" fmla="*/ 252 h 378"/>
                  <a:gd name="T68" fmla="*/ 73 w 608"/>
                  <a:gd name="T69" fmla="*/ 269 h 378"/>
                  <a:gd name="T70" fmla="*/ 85 w 608"/>
                  <a:gd name="T71" fmla="*/ 285 h 378"/>
                  <a:gd name="T72" fmla="*/ 114 w 608"/>
                  <a:gd name="T73" fmla="*/ 297 h 378"/>
                  <a:gd name="T74" fmla="*/ 139 w 608"/>
                  <a:gd name="T75" fmla="*/ 286 h 378"/>
                  <a:gd name="T76" fmla="*/ 157 w 608"/>
                  <a:gd name="T77" fmla="*/ 291 h 378"/>
                  <a:gd name="T78" fmla="*/ 157 w 608"/>
                  <a:gd name="T79" fmla="*/ 303 h 378"/>
                  <a:gd name="T80" fmla="*/ 156 w 608"/>
                  <a:gd name="T81" fmla="*/ 323 h 378"/>
                  <a:gd name="T82" fmla="*/ 155 w 608"/>
                  <a:gd name="T83" fmla="*/ 331 h 378"/>
                  <a:gd name="T84" fmla="*/ 159 w 608"/>
                  <a:gd name="T85" fmla="*/ 333 h 378"/>
                  <a:gd name="T86" fmla="*/ 169 w 608"/>
                  <a:gd name="T87" fmla="*/ 343 h 378"/>
                  <a:gd name="T88" fmla="*/ 189 w 608"/>
                  <a:gd name="T89" fmla="*/ 359 h 378"/>
                  <a:gd name="T90" fmla="*/ 219 w 608"/>
                  <a:gd name="T91" fmla="*/ 357 h 378"/>
                  <a:gd name="T92" fmla="*/ 247 w 608"/>
                  <a:gd name="T93" fmla="*/ 365 h 378"/>
                  <a:gd name="T94" fmla="*/ 275 w 608"/>
                  <a:gd name="T95" fmla="*/ 363 h 378"/>
                  <a:gd name="T96" fmla="*/ 305 w 608"/>
                  <a:gd name="T97" fmla="*/ 368 h 378"/>
                  <a:gd name="T98" fmla="*/ 324 w 608"/>
                  <a:gd name="T99" fmla="*/ 369 h 378"/>
                  <a:gd name="T100" fmla="*/ 343 w 608"/>
                  <a:gd name="T101" fmla="*/ 371 h 378"/>
                  <a:gd name="T102" fmla="*/ 370 w 608"/>
                  <a:gd name="T103" fmla="*/ 351 h 378"/>
                  <a:gd name="T104" fmla="*/ 401 w 608"/>
                  <a:gd name="T105" fmla="*/ 338 h 378"/>
                  <a:gd name="T106" fmla="*/ 434 w 608"/>
                  <a:gd name="T107" fmla="*/ 329 h 378"/>
                  <a:gd name="T108" fmla="*/ 464 w 608"/>
                  <a:gd name="T109" fmla="*/ 338 h 378"/>
                  <a:gd name="T110" fmla="*/ 490 w 608"/>
                  <a:gd name="T111" fmla="*/ 346 h 378"/>
                  <a:gd name="T112" fmla="*/ 505 w 608"/>
                  <a:gd name="T113" fmla="*/ 359 h 378"/>
                  <a:gd name="T114" fmla="*/ 543 w 608"/>
                  <a:gd name="T115" fmla="*/ 365 h 378"/>
                  <a:gd name="T116" fmla="*/ 537 w 608"/>
                  <a:gd name="T117" fmla="*/ 322 h 378"/>
                  <a:gd name="T118" fmla="*/ 557 w 608"/>
                  <a:gd name="T119" fmla="*/ 290 h 378"/>
                  <a:gd name="T120" fmla="*/ 575 w 608"/>
                  <a:gd name="T121" fmla="*/ 279 h 378"/>
                  <a:gd name="T122" fmla="*/ 605 w 608"/>
                  <a:gd name="T123" fmla="*/ 263 h 378"/>
                  <a:gd name="T124" fmla="*/ 606 w 608"/>
                  <a:gd name="T125" fmla="*/ 24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08" h="378">
                    <a:moveTo>
                      <a:pt x="606" y="240"/>
                    </a:moveTo>
                    <a:cubicBezTo>
                      <a:pt x="603" y="242"/>
                      <a:pt x="601" y="244"/>
                      <a:pt x="597" y="237"/>
                    </a:cubicBezTo>
                    <a:cubicBezTo>
                      <a:pt x="590" y="225"/>
                      <a:pt x="585" y="229"/>
                      <a:pt x="578" y="229"/>
                    </a:cubicBezTo>
                    <a:cubicBezTo>
                      <a:pt x="571" y="229"/>
                      <a:pt x="560" y="239"/>
                      <a:pt x="551" y="243"/>
                    </a:cubicBezTo>
                    <a:cubicBezTo>
                      <a:pt x="542" y="247"/>
                      <a:pt x="529" y="247"/>
                      <a:pt x="518" y="239"/>
                    </a:cubicBezTo>
                    <a:cubicBezTo>
                      <a:pt x="516" y="237"/>
                      <a:pt x="515" y="235"/>
                      <a:pt x="515" y="234"/>
                    </a:cubicBezTo>
                    <a:cubicBezTo>
                      <a:pt x="511" y="232"/>
                      <a:pt x="510" y="228"/>
                      <a:pt x="507" y="225"/>
                    </a:cubicBezTo>
                    <a:cubicBezTo>
                      <a:pt x="502" y="219"/>
                      <a:pt x="506" y="200"/>
                      <a:pt x="502" y="192"/>
                    </a:cubicBezTo>
                    <a:cubicBezTo>
                      <a:pt x="498" y="184"/>
                      <a:pt x="501" y="176"/>
                      <a:pt x="506" y="170"/>
                    </a:cubicBezTo>
                    <a:cubicBezTo>
                      <a:pt x="511" y="164"/>
                      <a:pt x="514" y="155"/>
                      <a:pt x="514" y="142"/>
                    </a:cubicBezTo>
                    <a:cubicBezTo>
                      <a:pt x="514" y="129"/>
                      <a:pt x="507" y="119"/>
                      <a:pt x="504" y="113"/>
                    </a:cubicBezTo>
                    <a:cubicBezTo>
                      <a:pt x="501" y="107"/>
                      <a:pt x="493" y="95"/>
                      <a:pt x="478" y="85"/>
                    </a:cubicBezTo>
                    <a:cubicBezTo>
                      <a:pt x="463" y="75"/>
                      <a:pt x="450" y="45"/>
                      <a:pt x="438" y="20"/>
                    </a:cubicBezTo>
                    <a:cubicBezTo>
                      <a:pt x="433" y="10"/>
                      <a:pt x="427" y="4"/>
                      <a:pt x="421" y="0"/>
                    </a:cubicBezTo>
                    <a:cubicBezTo>
                      <a:pt x="416" y="1"/>
                      <a:pt x="411" y="2"/>
                      <a:pt x="407" y="4"/>
                    </a:cubicBezTo>
                    <a:cubicBezTo>
                      <a:pt x="397" y="8"/>
                      <a:pt x="385" y="9"/>
                      <a:pt x="379" y="20"/>
                    </a:cubicBezTo>
                    <a:cubicBezTo>
                      <a:pt x="373" y="31"/>
                      <a:pt x="360" y="28"/>
                      <a:pt x="352" y="28"/>
                    </a:cubicBezTo>
                    <a:cubicBezTo>
                      <a:pt x="344" y="28"/>
                      <a:pt x="335" y="31"/>
                      <a:pt x="328" y="31"/>
                    </a:cubicBezTo>
                    <a:cubicBezTo>
                      <a:pt x="321" y="31"/>
                      <a:pt x="314" y="38"/>
                      <a:pt x="304" y="48"/>
                    </a:cubicBezTo>
                    <a:cubicBezTo>
                      <a:pt x="294" y="58"/>
                      <a:pt x="288" y="33"/>
                      <a:pt x="279" y="28"/>
                    </a:cubicBezTo>
                    <a:cubicBezTo>
                      <a:pt x="270" y="23"/>
                      <a:pt x="240" y="29"/>
                      <a:pt x="228" y="29"/>
                    </a:cubicBezTo>
                    <a:cubicBezTo>
                      <a:pt x="216" y="29"/>
                      <a:pt x="206" y="20"/>
                      <a:pt x="191" y="18"/>
                    </a:cubicBezTo>
                    <a:cubicBezTo>
                      <a:pt x="183" y="17"/>
                      <a:pt x="176" y="18"/>
                      <a:pt x="171" y="20"/>
                    </a:cubicBezTo>
                    <a:cubicBezTo>
                      <a:pt x="173" y="24"/>
                      <a:pt x="173" y="29"/>
                      <a:pt x="169" y="32"/>
                    </a:cubicBezTo>
                    <a:cubicBezTo>
                      <a:pt x="163" y="38"/>
                      <a:pt x="149" y="40"/>
                      <a:pt x="138" y="44"/>
                    </a:cubicBezTo>
                    <a:cubicBezTo>
                      <a:pt x="128" y="48"/>
                      <a:pt x="117" y="65"/>
                      <a:pt x="105" y="76"/>
                    </a:cubicBezTo>
                    <a:cubicBezTo>
                      <a:pt x="92" y="86"/>
                      <a:pt x="82" y="121"/>
                      <a:pt x="73" y="142"/>
                    </a:cubicBezTo>
                    <a:cubicBezTo>
                      <a:pt x="64" y="163"/>
                      <a:pt x="53" y="159"/>
                      <a:pt x="41" y="160"/>
                    </a:cubicBezTo>
                    <a:cubicBezTo>
                      <a:pt x="30" y="161"/>
                      <a:pt x="29" y="170"/>
                      <a:pt x="16" y="170"/>
                    </a:cubicBezTo>
                    <a:cubicBezTo>
                      <a:pt x="3" y="169"/>
                      <a:pt x="0" y="175"/>
                      <a:pt x="6" y="180"/>
                    </a:cubicBezTo>
                    <a:cubicBezTo>
                      <a:pt x="11" y="185"/>
                      <a:pt x="16" y="190"/>
                      <a:pt x="23" y="198"/>
                    </a:cubicBezTo>
                    <a:cubicBezTo>
                      <a:pt x="30" y="206"/>
                      <a:pt x="33" y="211"/>
                      <a:pt x="36" y="224"/>
                    </a:cubicBezTo>
                    <a:cubicBezTo>
                      <a:pt x="40" y="238"/>
                      <a:pt x="54" y="244"/>
                      <a:pt x="63" y="242"/>
                    </a:cubicBezTo>
                    <a:cubicBezTo>
                      <a:pt x="71" y="241"/>
                      <a:pt x="77" y="245"/>
                      <a:pt x="79" y="252"/>
                    </a:cubicBezTo>
                    <a:cubicBezTo>
                      <a:pt x="81" y="259"/>
                      <a:pt x="81" y="259"/>
                      <a:pt x="73" y="269"/>
                    </a:cubicBezTo>
                    <a:cubicBezTo>
                      <a:pt x="64" y="278"/>
                      <a:pt x="82" y="281"/>
                      <a:pt x="85" y="285"/>
                    </a:cubicBezTo>
                    <a:cubicBezTo>
                      <a:pt x="87" y="290"/>
                      <a:pt x="105" y="290"/>
                      <a:pt x="114" y="297"/>
                    </a:cubicBezTo>
                    <a:cubicBezTo>
                      <a:pt x="122" y="305"/>
                      <a:pt x="136" y="294"/>
                      <a:pt x="139" y="286"/>
                    </a:cubicBezTo>
                    <a:cubicBezTo>
                      <a:pt x="142" y="278"/>
                      <a:pt x="150" y="287"/>
                      <a:pt x="157" y="291"/>
                    </a:cubicBezTo>
                    <a:cubicBezTo>
                      <a:pt x="163" y="295"/>
                      <a:pt x="161" y="297"/>
                      <a:pt x="157" y="303"/>
                    </a:cubicBezTo>
                    <a:cubicBezTo>
                      <a:pt x="153" y="310"/>
                      <a:pt x="156" y="313"/>
                      <a:pt x="156" y="323"/>
                    </a:cubicBezTo>
                    <a:cubicBezTo>
                      <a:pt x="156" y="328"/>
                      <a:pt x="156" y="330"/>
                      <a:pt x="155" y="331"/>
                    </a:cubicBezTo>
                    <a:cubicBezTo>
                      <a:pt x="156" y="332"/>
                      <a:pt x="157" y="333"/>
                      <a:pt x="159" y="333"/>
                    </a:cubicBezTo>
                    <a:cubicBezTo>
                      <a:pt x="164" y="334"/>
                      <a:pt x="169" y="338"/>
                      <a:pt x="169" y="343"/>
                    </a:cubicBezTo>
                    <a:cubicBezTo>
                      <a:pt x="170" y="348"/>
                      <a:pt x="170" y="363"/>
                      <a:pt x="189" y="359"/>
                    </a:cubicBezTo>
                    <a:cubicBezTo>
                      <a:pt x="208" y="354"/>
                      <a:pt x="214" y="353"/>
                      <a:pt x="219" y="357"/>
                    </a:cubicBezTo>
                    <a:cubicBezTo>
                      <a:pt x="225" y="361"/>
                      <a:pt x="235" y="364"/>
                      <a:pt x="247" y="365"/>
                    </a:cubicBezTo>
                    <a:cubicBezTo>
                      <a:pt x="259" y="366"/>
                      <a:pt x="268" y="359"/>
                      <a:pt x="275" y="363"/>
                    </a:cubicBezTo>
                    <a:cubicBezTo>
                      <a:pt x="283" y="367"/>
                      <a:pt x="299" y="368"/>
                      <a:pt x="305" y="368"/>
                    </a:cubicBezTo>
                    <a:cubicBezTo>
                      <a:pt x="310" y="368"/>
                      <a:pt x="321" y="365"/>
                      <a:pt x="324" y="369"/>
                    </a:cubicBezTo>
                    <a:cubicBezTo>
                      <a:pt x="327" y="373"/>
                      <a:pt x="336" y="378"/>
                      <a:pt x="343" y="371"/>
                    </a:cubicBezTo>
                    <a:cubicBezTo>
                      <a:pt x="350" y="365"/>
                      <a:pt x="365" y="359"/>
                      <a:pt x="370" y="351"/>
                    </a:cubicBezTo>
                    <a:cubicBezTo>
                      <a:pt x="375" y="342"/>
                      <a:pt x="392" y="338"/>
                      <a:pt x="401" y="338"/>
                    </a:cubicBezTo>
                    <a:cubicBezTo>
                      <a:pt x="410" y="338"/>
                      <a:pt x="423" y="329"/>
                      <a:pt x="434" y="329"/>
                    </a:cubicBezTo>
                    <a:cubicBezTo>
                      <a:pt x="445" y="330"/>
                      <a:pt x="451" y="332"/>
                      <a:pt x="464" y="338"/>
                    </a:cubicBezTo>
                    <a:cubicBezTo>
                      <a:pt x="477" y="344"/>
                      <a:pt x="487" y="341"/>
                      <a:pt x="490" y="346"/>
                    </a:cubicBezTo>
                    <a:cubicBezTo>
                      <a:pt x="493" y="352"/>
                      <a:pt x="497" y="358"/>
                      <a:pt x="505" y="359"/>
                    </a:cubicBezTo>
                    <a:cubicBezTo>
                      <a:pt x="513" y="360"/>
                      <a:pt x="529" y="363"/>
                      <a:pt x="543" y="365"/>
                    </a:cubicBezTo>
                    <a:cubicBezTo>
                      <a:pt x="543" y="351"/>
                      <a:pt x="536" y="335"/>
                      <a:pt x="537" y="322"/>
                    </a:cubicBezTo>
                    <a:cubicBezTo>
                      <a:pt x="540" y="300"/>
                      <a:pt x="554" y="306"/>
                      <a:pt x="557" y="290"/>
                    </a:cubicBezTo>
                    <a:cubicBezTo>
                      <a:pt x="560" y="275"/>
                      <a:pt x="563" y="282"/>
                      <a:pt x="575" y="279"/>
                    </a:cubicBezTo>
                    <a:cubicBezTo>
                      <a:pt x="586" y="276"/>
                      <a:pt x="597" y="279"/>
                      <a:pt x="605" y="263"/>
                    </a:cubicBezTo>
                    <a:cubicBezTo>
                      <a:pt x="608" y="255"/>
                      <a:pt x="608" y="247"/>
                      <a:pt x="606" y="2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1" name="Freeform 100"/>
              <p:cNvSpPr>
                <a:spLocks/>
              </p:cNvSpPr>
              <p:nvPr/>
            </p:nvSpPr>
            <p:spPr bwMode="auto">
              <a:xfrm>
                <a:off x="3058" y="1817"/>
                <a:ext cx="104" cy="57"/>
              </a:xfrm>
              <a:custGeom>
                <a:avLst/>
                <a:gdLst>
                  <a:gd name="T0" fmla="*/ 13 w 411"/>
                  <a:gd name="T1" fmla="*/ 154 h 227"/>
                  <a:gd name="T2" fmla="*/ 33 w 411"/>
                  <a:gd name="T3" fmla="*/ 168 h 227"/>
                  <a:gd name="T4" fmla="*/ 57 w 411"/>
                  <a:gd name="T5" fmla="*/ 186 h 227"/>
                  <a:gd name="T6" fmla="*/ 98 w 411"/>
                  <a:gd name="T7" fmla="*/ 205 h 227"/>
                  <a:gd name="T8" fmla="*/ 137 w 411"/>
                  <a:gd name="T9" fmla="*/ 202 h 227"/>
                  <a:gd name="T10" fmla="*/ 174 w 411"/>
                  <a:gd name="T11" fmla="*/ 218 h 227"/>
                  <a:gd name="T12" fmla="*/ 215 w 411"/>
                  <a:gd name="T13" fmla="*/ 224 h 227"/>
                  <a:gd name="T14" fmla="*/ 239 w 411"/>
                  <a:gd name="T15" fmla="*/ 210 h 227"/>
                  <a:gd name="T16" fmla="*/ 250 w 411"/>
                  <a:gd name="T17" fmla="*/ 187 h 227"/>
                  <a:gd name="T18" fmla="*/ 264 w 411"/>
                  <a:gd name="T19" fmla="*/ 181 h 227"/>
                  <a:gd name="T20" fmla="*/ 282 w 411"/>
                  <a:gd name="T21" fmla="*/ 167 h 227"/>
                  <a:gd name="T22" fmla="*/ 300 w 411"/>
                  <a:gd name="T23" fmla="*/ 164 h 227"/>
                  <a:gd name="T24" fmla="*/ 325 w 411"/>
                  <a:gd name="T25" fmla="*/ 165 h 227"/>
                  <a:gd name="T26" fmla="*/ 351 w 411"/>
                  <a:gd name="T27" fmla="*/ 171 h 227"/>
                  <a:gd name="T28" fmla="*/ 365 w 411"/>
                  <a:gd name="T29" fmla="*/ 170 h 227"/>
                  <a:gd name="T30" fmla="*/ 355 w 411"/>
                  <a:gd name="T31" fmla="*/ 143 h 227"/>
                  <a:gd name="T32" fmla="*/ 365 w 411"/>
                  <a:gd name="T33" fmla="*/ 75 h 227"/>
                  <a:gd name="T34" fmla="*/ 401 w 411"/>
                  <a:gd name="T35" fmla="*/ 56 h 227"/>
                  <a:gd name="T36" fmla="*/ 411 w 411"/>
                  <a:gd name="T37" fmla="*/ 36 h 227"/>
                  <a:gd name="T38" fmla="*/ 373 w 411"/>
                  <a:gd name="T39" fmla="*/ 30 h 227"/>
                  <a:gd name="T40" fmla="*/ 358 w 411"/>
                  <a:gd name="T41" fmla="*/ 17 h 227"/>
                  <a:gd name="T42" fmla="*/ 332 w 411"/>
                  <a:gd name="T43" fmla="*/ 9 h 227"/>
                  <a:gd name="T44" fmla="*/ 302 w 411"/>
                  <a:gd name="T45" fmla="*/ 0 h 227"/>
                  <a:gd name="T46" fmla="*/ 269 w 411"/>
                  <a:gd name="T47" fmla="*/ 9 h 227"/>
                  <a:gd name="T48" fmla="*/ 238 w 411"/>
                  <a:gd name="T49" fmla="*/ 22 h 227"/>
                  <a:gd name="T50" fmla="*/ 211 w 411"/>
                  <a:gd name="T51" fmla="*/ 42 h 227"/>
                  <a:gd name="T52" fmla="*/ 192 w 411"/>
                  <a:gd name="T53" fmla="*/ 40 h 227"/>
                  <a:gd name="T54" fmla="*/ 173 w 411"/>
                  <a:gd name="T55" fmla="*/ 39 h 227"/>
                  <a:gd name="T56" fmla="*/ 143 w 411"/>
                  <a:gd name="T57" fmla="*/ 34 h 227"/>
                  <a:gd name="T58" fmla="*/ 115 w 411"/>
                  <a:gd name="T59" fmla="*/ 36 h 227"/>
                  <a:gd name="T60" fmla="*/ 87 w 411"/>
                  <a:gd name="T61" fmla="*/ 28 h 227"/>
                  <a:gd name="T62" fmla="*/ 57 w 411"/>
                  <a:gd name="T63" fmla="*/ 30 h 227"/>
                  <a:gd name="T64" fmla="*/ 37 w 411"/>
                  <a:gd name="T65" fmla="*/ 14 h 227"/>
                  <a:gd name="T66" fmla="*/ 27 w 411"/>
                  <a:gd name="T67" fmla="*/ 4 h 227"/>
                  <a:gd name="T68" fmla="*/ 23 w 411"/>
                  <a:gd name="T69" fmla="*/ 2 h 227"/>
                  <a:gd name="T70" fmla="*/ 15 w 411"/>
                  <a:gd name="T71" fmla="*/ 6 h 227"/>
                  <a:gd name="T72" fmla="*/ 5 w 411"/>
                  <a:gd name="T73" fmla="*/ 24 h 227"/>
                  <a:gd name="T74" fmla="*/ 11 w 411"/>
                  <a:gd name="T75" fmla="*/ 39 h 227"/>
                  <a:gd name="T76" fmla="*/ 19 w 411"/>
                  <a:gd name="T77" fmla="*/ 54 h 227"/>
                  <a:gd name="T78" fmla="*/ 42 w 411"/>
                  <a:gd name="T79" fmla="*/ 75 h 227"/>
                  <a:gd name="T80" fmla="*/ 34 w 411"/>
                  <a:gd name="T81" fmla="*/ 94 h 227"/>
                  <a:gd name="T82" fmla="*/ 11 w 411"/>
                  <a:gd name="T83" fmla="*/ 103 h 227"/>
                  <a:gd name="T84" fmla="*/ 5 w 411"/>
                  <a:gd name="T85" fmla="*/ 112 h 227"/>
                  <a:gd name="T86" fmla="*/ 9 w 411"/>
                  <a:gd name="T87" fmla="*/ 132 h 227"/>
                  <a:gd name="T88" fmla="*/ 4 w 411"/>
                  <a:gd name="T89" fmla="*/ 139 h 227"/>
                  <a:gd name="T90" fmla="*/ 13 w 411"/>
                  <a:gd name="T91" fmla="*/ 15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1" h="227">
                    <a:moveTo>
                      <a:pt x="13" y="154"/>
                    </a:moveTo>
                    <a:cubicBezTo>
                      <a:pt x="20" y="159"/>
                      <a:pt x="29" y="166"/>
                      <a:pt x="33" y="168"/>
                    </a:cubicBezTo>
                    <a:cubicBezTo>
                      <a:pt x="36" y="171"/>
                      <a:pt x="51" y="179"/>
                      <a:pt x="57" y="186"/>
                    </a:cubicBezTo>
                    <a:cubicBezTo>
                      <a:pt x="63" y="192"/>
                      <a:pt x="85" y="206"/>
                      <a:pt x="98" y="205"/>
                    </a:cubicBezTo>
                    <a:cubicBezTo>
                      <a:pt x="111" y="204"/>
                      <a:pt x="127" y="200"/>
                      <a:pt x="137" y="202"/>
                    </a:cubicBezTo>
                    <a:cubicBezTo>
                      <a:pt x="146" y="204"/>
                      <a:pt x="168" y="213"/>
                      <a:pt x="174" y="218"/>
                    </a:cubicBezTo>
                    <a:cubicBezTo>
                      <a:pt x="180" y="223"/>
                      <a:pt x="205" y="227"/>
                      <a:pt x="215" y="224"/>
                    </a:cubicBezTo>
                    <a:cubicBezTo>
                      <a:pt x="226" y="221"/>
                      <a:pt x="238" y="221"/>
                      <a:pt x="239" y="210"/>
                    </a:cubicBezTo>
                    <a:cubicBezTo>
                      <a:pt x="239" y="200"/>
                      <a:pt x="243" y="188"/>
                      <a:pt x="250" y="187"/>
                    </a:cubicBezTo>
                    <a:cubicBezTo>
                      <a:pt x="257" y="185"/>
                      <a:pt x="259" y="190"/>
                      <a:pt x="264" y="181"/>
                    </a:cubicBezTo>
                    <a:cubicBezTo>
                      <a:pt x="269" y="171"/>
                      <a:pt x="273" y="167"/>
                      <a:pt x="282" y="167"/>
                    </a:cubicBezTo>
                    <a:cubicBezTo>
                      <a:pt x="292" y="167"/>
                      <a:pt x="295" y="171"/>
                      <a:pt x="300" y="164"/>
                    </a:cubicBezTo>
                    <a:cubicBezTo>
                      <a:pt x="306" y="157"/>
                      <a:pt x="313" y="157"/>
                      <a:pt x="325" y="165"/>
                    </a:cubicBezTo>
                    <a:cubicBezTo>
                      <a:pt x="337" y="173"/>
                      <a:pt x="343" y="171"/>
                      <a:pt x="351" y="171"/>
                    </a:cubicBezTo>
                    <a:cubicBezTo>
                      <a:pt x="355" y="171"/>
                      <a:pt x="360" y="171"/>
                      <a:pt x="365" y="170"/>
                    </a:cubicBezTo>
                    <a:cubicBezTo>
                      <a:pt x="361" y="160"/>
                      <a:pt x="358" y="151"/>
                      <a:pt x="355" y="143"/>
                    </a:cubicBezTo>
                    <a:cubicBezTo>
                      <a:pt x="349" y="126"/>
                      <a:pt x="362" y="93"/>
                      <a:pt x="365" y="75"/>
                    </a:cubicBezTo>
                    <a:cubicBezTo>
                      <a:pt x="368" y="56"/>
                      <a:pt x="379" y="69"/>
                      <a:pt x="401" y="56"/>
                    </a:cubicBezTo>
                    <a:cubicBezTo>
                      <a:pt x="409" y="51"/>
                      <a:pt x="411" y="44"/>
                      <a:pt x="411" y="36"/>
                    </a:cubicBezTo>
                    <a:cubicBezTo>
                      <a:pt x="397" y="34"/>
                      <a:pt x="381" y="31"/>
                      <a:pt x="373" y="30"/>
                    </a:cubicBezTo>
                    <a:cubicBezTo>
                      <a:pt x="365" y="29"/>
                      <a:pt x="361" y="23"/>
                      <a:pt x="358" y="17"/>
                    </a:cubicBezTo>
                    <a:cubicBezTo>
                      <a:pt x="355" y="12"/>
                      <a:pt x="345" y="15"/>
                      <a:pt x="332" y="9"/>
                    </a:cubicBezTo>
                    <a:cubicBezTo>
                      <a:pt x="319" y="3"/>
                      <a:pt x="313" y="1"/>
                      <a:pt x="302" y="0"/>
                    </a:cubicBezTo>
                    <a:cubicBezTo>
                      <a:pt x="291" y="0"/>
                      <a:pt x="278" y="9"/>
                      <a:pt x="269" y="9"/>
                    </a:cubicBezTo>
                    <a:cubicBezTo>
                      <a:pt x="260" y="9"/>
                      <a:pt x="243" y="13"/>
                      <a:pt x="238" y="22"/>
                    </a:cubicBezTo>
                    <a:cubicBezTo>
                      <a:pt x="233" y="30"/>
                      <a:pt x="218" y="36"/>
                      <a:pt x="211" y="42"/>
                    </a:cubicBezTo>
                    <a:cubicBezTo>
                      <a:pt x="204" y="49"/>
                      <a:pt x="195" y="44"/>
                      <a:pt x="192" y="40"/>
                    </a:cubicBezTo>
                    <a:cubicBezTo>
                      <a:pt x="189" y="36"/>
                      <a:pt x="178" y="39"/>
                      <a:pt x="173" y="39"/>
                    </a:cubicBezTo>
                    <a:cubicBezTo>
                      <a:pt x="167" y="39"/>
                      <a:pt x="151" y="38"/>
                      <a:pt x="143" y="34"/>
                    </a:cubicBezTo>
                    <a:cubicBezTo>
                      <a:pt x="136" y="30"/>
                      <a:pt x="127" y="37"/>
                      <a:pt x="115" y="36"/>
                    </a:cubicBezTo>
                    <a:cubicBezTo>
                      <a:pt x="103" y="35"/>
                      <a:pt x="93" y="32"/>
                      <a:pt x="87" y="28"/>
                    </a:cubicBezTo>
                    <a:cubicBezTo>
                      <a:pt x="82" y="24"/>
                      <a:pt x="76" y="25"/>
                      <a:pt x="57" y="30"/>
                    </a:cubicBezTo>
                    <a:cubicBezTo>
                      <a:pt x="38" y="34"/>
                      <a:pt x="38" y="19"/>
                      <a:pt x="37" y="14"/>
                    </a:cubicBezTo>
                    <a:cubicBezTo>
                      <a:pt x="37" y="9"/>
                      <a:pt x="32" y="5"/>
                      <a:pt x="27" y="4"/>
                    </a:cubicBezTo>
                    <a:cubicBezTo>
                      <a:pt x="25" y="4"/>
                      <a:pt x="24" y="3"/>
                      <a:pt x="23" y="2"/>
                    </a:cubicBezTo>
                    <a:cubicBezTo>
                      <a:pt x="21" y="3"/>
                      <a:pt x="19" y="4"/>
                      <a:pt x="15" y="6"/>
                    </a:cubicBezTo>
                    <a:cubicBezTo>
                      <a:pt x="8" y="10"/>
                      <a:pt x="10" y="11"/>
                      <a:pt x="5" y="24"/>
                    </a:cubicBezTo>
                    <a:cubicBezTo>
                      <a:pt x="1" y="36"/>
                      <a:pt x="7" y="37"/>
                      <a:pt x="11" y="39"/>
                    </a:cubicBezTo>
                    <a:cubicBezTo>
                      <a:pt x="15" y="42"/>
                      <a:pt x="18" y="47"/>
                      <a:pt x="19" y="54"/>
                    </a:cubicBezTo>
                    <a:cubicBezTo>
                      <a:pt x="20" y="62"/>
                      <a:pt x="37" y="66"/>
                      <a:pt x="42" y="75"/>
                    </a:cubicBezTo>
                    <a:cubicBezTo>
                      <a:pt x="47" y="84"/>
                      <a:pt x="39" y="87"/>
                      <a:pt x="34" y="94"/>
                    </a:cubicBezTo>
                    <a:cubicBezTo>
                      <a:pt x="30" y="102"/>
                      <a:pt x="20" y="103"/>
                      <a:pt x="11" y="103"/>
                    </a:cubicBezTo>
                    <a:cubicBezTo>
                      <a:pt x="2" y="103"/>
                      <a:pt x="0" y="106"/>
                      <a:pt x="5" y="112"/>
                    </a:cubicBezTo>
                    <a:cubicBezTo>
                      <a:pt x="10" y="118"/>
                      <a:pt x="9" y="123"/>
                      <a:pt x="9" y="132"/>
                    </a:cubicBezTo>
                    <a:cubicBezTo>
                      <a:pt x="9" y="136"/>
                      <a:pt x="7" y="138"/>
                      <a:pt x="4" y="139"/>
                    </a:cubicBezTo>
                    <a:cubicBezTo>
                      <a:pt x="5" y="144"/>
                      <a:pt x="8" y="151"/>
                      <a:pt x="13" y="15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2" name="Freeform 101"/>
              <p:cNvSpPr>
                <a:spLocks/>
              </p:cNvSpPr>
              <p:nvPr/>
            </p:nvSpPr>
            <p:spPr bwMode="auto">
              <a:xfrm>
                <a:off x="3028" y="1851"/>
                <a:ext cx="40" cy="30"/>
              </a:xfrm>
              <a:custGeom>
                <a:avLst/>
                <a:gdLst>
                  <a:gd name="T0" fmla="*/ 53 w 157"/>
                  <a:gd name="T1" fmla="*/ 114 h 118"/>
                  <a:gd name="T2" fmla="*/ 88 w 157"/>
                  <a:gd name="T3" fmla="*/ 111 h 118"/>
                  <a:gd name="T4" fmla="*/ 103 w 157"/>
                  <a:gd name="T5" fmla="*/ 98 h 118"/>
                  <a:gd name="T6" fmla="*/ 147 w 157"/>
                  <a:gd name="T7" fmla="*/ 96 h 118"/>
                  <a:gd name="T8" fmla="*/ 154 w 157"/>
                  <a:gd name="T9" fmla="*/ 78 h 118"/>
                  <a:gd name="T10" fmla="*/ 151 w 157"/>
                  <a:gd name="T11" fmla="*/ 49 h 118"/>
                  <a:gd name="T12" fmla="*/ 156 w 157"/>
                  <a:gd name="T13" fmla="*/ 33 h 118"/>
                  <a:gd name="T14" fmla="*/ 152 w 157"/>
                  <a:gd name="T15" fmla="*/ 30 h 118"/>
                  <a:gd name="T16" fmla="*/ 132 w 157"/>
                  <a:gd name="T17" fmla="*/ 16 h 118"/>
                  <a:gd name="T18" fmla="*/ 123 w 157"/>
                  <a:gd name="T19" fmla="*/ 1 h 118"/>
                  <a:gd name="T20" fmla="*/ 108 w 157"/>
                  <a:gd name="T21" fmla="*/ 2 h 118"/>
                  <a:gd name="T22" fmla="*/ 82 w 157"/>
                  <a:gd name="T23" fmla="*/ 5 h 118"/>
                  <a:gd name="T24" fmla="*/ 60 w 157"/>
                  <a:gd name="T25" fmla="*/ 14 h 118"/>
                  <a:gd name="T26" fmla="*/ 27 w 157"/>
                  <a:gd name="T27" fmla="*/ 21 h 118"/>
                  <a:gd name="T28" fmla="*/ 6 w 157"/>
                  <a:gd name="T29" fmla="*/ 48 h 118"/>
                  <a:gd name="T30" fmla="*/ 5 w 157"/>
                  <a:gd name="T31" fmla="*/ 91 h 118"/>
                  <a:gd name="T32" fmla="*/ 33 w 157"/>
                  <a:gd name="T33" fmla="*/ 118 h 118"/>
                  <a:gd name="T34" fmla="*/ 53 w 157"/>
                  <a:gd name="T35" fmla="*/ 1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7" h="118">
                    <a:moveTo>
                      <a:pt x="53" y="114"/>
                    </a:moveTo>
                    <a:cubicBezTo>
                      <a:pt x="70" y="117"/>
                      <a:pt x="86" y="116"/>
                      <a:pt x="88" y="111"/>
                    </a:cubicBezTo>
                    <a:cubicBezTo>
                      <a:pt x="90" y="105"/>
                      <a:pt x="94" y="98"/>
                      <a:pt x="103" y="98"/>
                    </a:cubicBezTo>
                    <a:cubicBezTo>
                      <a:pt x="113" y="98"/>
                      <a:pt x="143" y="101"/>
                      <a:pt x="147" y="96"/>
                    </a:cubicBezTo>
                    <a:cubicBezTo>
                      <a:pt x="152" y="90"/>
                      <a:pt x="157" y="89"/>
                      <a:pt x="154" y="78"/>
                    </a:cubicBezTo>
                    <a:cubicBezTo>
                      <a:pt x="152" y="68"/>
                      <a:pt x="148" y="57"/>
                      <a:pt x="151" y="49"/>
                    </a:cubicBezTo>
                    <a:cubicBezTo>
                      <a:pt x="152" y="44"/>
                      <a:pt x="154" y="38"/>
                      <a:pt x="156" y="33"/>
                    </a:cubicBezTo>
                    <a:cubicBezTo>
                      <a:pt x="154" y="32"/>
                      <a:pt x="153" y="31"/>
                      <a:pt x="152" y="30"/>
                    </a:cubicBezTo>
                    <a:cubicBezTo>
                      <a:pt x="148" y="28"/>
                      <a:pt x="139" y="21"/>
                      <a:pt x="132" y="16"/>
                    </a:cubicBezTo>
                    <a:cubicBezTo>
                      <a:pt x="127" y="13"/>
                      <a:pt x="124" y="6"/>
                      <a:pt x="123" y="1"/>
                    </a:cubicBezTo>
                    <a:cubicBezTo>
                      <a:pt x="119" y="3"/>
                      <a:pt x="114" y="3"/>
                      <a:pt x="108" y="2"/>
                    </a:cubicBezTo>
                    <a:cubicBezTo>
                      <a:pt x="97" y="0"/>
                      <a:pt x="90" y="5"/>
                      <a:pt x="82" y="5"/>
                    </a:cubicBezTo>
                    <a:cubicBezTo>
                      <a:pt x="74" y="5"/>
                      <a:pt x="70" y="7"/>
                      <a:pt x="60" y="14"/>
                    </a:cubicBezTo>
                    <a:cubicBezTo>
                      <a:pt x="51" y="20"/>
                      <a:pt x="43" y="21"/>
                      <a:pt x="27" y="21"/>
                    </a:cubicBezTo>
                    <a:cubicBezTo>
                      <a:pt x="10" y="21"/>
                      <a:pt x="12" y="38"/>
                      <a:pt x="6" y="48"/>
                    </a:cubicBezTo>
                    <a:cubicBezTo>
                      <a:pt x="0" y="58"/>
                      <a:pt x="5" y="76"/>
                      <a:pt x="5" y="91"/>
                    </a:cubicBezTo>
                    <a:cubicBezTo>
                      <a:pt x="5" y="105"/>
                      <a:pt x="25" y="111"/>
                      <a:pt x="33" y="118"/>
                    </a:cubicBezTo>
                    <a:cubicBezTo>
                      <a:pt x="37" y="115"/>
                      <a:pt x="44" y="113"/>
                      <a:pt x="53" y="1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3" name="Freeform 102"/>
              <p:cNvSpPr>
                <a:spLocks/>
              </p:cNvSpPr>
              <p:nvPr/>
            </p:nvSpPr>
            <p:spPr bwMode="auto">
              <a:xfrm>
                <a:off x="2791" y="1693"/>
                <a:ext cx="13" cy="15"/>
              </a:xfrm>
              <a:custGeom>
                <a:avLst/>
                <a:gdLst>
                  <a:gd name="T0" fmla="*/ 12 w 51"/>
                  <a:gd name="T1" fmla="*/ 4 h 57"/>
                  <a:gd name="T2" fmla="*/ 3 w 51"/>
                  <a:gd name="T3" fmla="*/ 25 h 57"/>
                  <a:gd name="T4" fmla="*/ 12 w 51"/>
                  <a:gd name="T5" fmla="*/ 42 h 57"/>
                  <a:gd name="T6" fmla="*/ 12 w 51"/>
                  <a:gd name="T7" fmla="*/ 54 h 57"/>
                  <a:gd name="T8" fmla="*/ 21 w 51"/>
                  <a:gd name="T9" fmla="*/ 55 h 57"/>
                  <a:gd name="T10" fmla="*/ 48 w 51"/>
                  <a:gd name="T11" fmla="*/ 57 h 57"/>
                  <a:gd name="T12" fmla="*/ 50 w 51"/>
                  <a:gd name="T13" fmla="*/ 43 h 57"/>
                  <a:gd name="T14" fmla="*/ 40 w 51"/>
                  <a:gd name="T15" fmla="*/ 23 h 57"/>
                  <a:gd name="T16" fmla="*/ 25 w 51"/>
                  <a:gd name="T17" fmla="*/ 10 h 57"/>
                  <a:gd name="T18" fmla="*/ 25 w 51"/>
                  <a:gd name="T19" fmla="*/ 0 h 57"/>
                  <a:gd name="T20" fmla="*/ 12 w 51"/>
                  <a:gd name="T21" fmla="*/ 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57">
                    <a:moveTo>
                      <a:pt x="12" y="4"/>
                    </a:moveTo>
                    <a:cubicBezTo>
                      <a:pt x="4" y="11"/>
                      <a:pt x="0" y="22"/>
                      <a:pt x="3" y="25"/>
                    </a:cubicBezTo>
                    <a:cubicBezTo>
                      <a:pt x="6" y="29"/>
                      <a:pt x="12" y="35"/>
                      <a:pt x="12" y="42"/>
                    </a:cubicBezTo>
                    <a:cubicBezTo>
                      <a:pt x="12" y="46"/>
                      <a:pt x="12" y="50"/>
                      <a:pt x="12" y="54"/>
                    </a:cubicBezTo>
                    <a:cubicBezTo>
                      <a:pt x="15" y="54"/>
                      <a:pt x="18" y="55"/>
                      <a:pt x="21" y="55"/>
                    </a:cubicBezTo>
                    <a:cubicBezTo>
                      <a:pt x="28" y="55"/>
                      <a:pt x="39" y="54"/>
                      <a:pt x="48" y="57"/>
                    </a:cubicBezTo>
                    <a:cubicBezTo>
                      <a:pt x="49" y="51"/>
                      <a:pt x="51" y="48"/>
                      <a:pt x="50" y="43"/>
                    </a:cubicBezTo>
                    <a:cubicBezTo>
                      <a:pt x="48" y="36"/>
                      <a:pt x="47" y="25"/>
                      <a:pt x="40" y="23"/>
                    </a:cubicBezTo>
                    <a:cubicBezTo>
                      <a:pt x="32" y="21"/>
                      <a:pt x="30" y="18"/>
                      <a:pt x="25" y="10"/>
                    </a:cubicBezTo>
                    <a:cubicBezTo>
                      <a:pt x="23" y="7"/>
                      <a:pt x="23" y="3"/>
                      <a:pt x="25" y="0"/>
                    </a:cubicBezTo>
                    <a:cubicBezTo>
                      <a:pt x="21" y="0"/>
                      <a:pt x="17" y="0"/>
                      <a:pt x="12"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4" name="Freeform 103"/>
              <p:cNvSpPr>
                <a:spLocks/>
              </p:cNvSpPr>
              <p:nvPr/>
            </p:nvSpPr>
            <p:spPr bwMode="auto">
              <a:xfrm>
                <a:off x="2738" y="1663"/>
                <a:ext cx="64" cy="44"/>
              </a:xfrm>
              <a:custGeom>
                <a:avLst/>
                <a:gdLst>
                  <a:gd name="T0" fmla="*/ 195 w 252"/>
                  <a:gd name="T1" fmla="*/ 29 h 173"/>
                  <a:gd name="T2" fmla="*/ 172 w 252"/>
                  <a:gd name="T3" fmla="*/ 9 h 173"/>
                  <a:gd name="T4" fmla="*/ 141 w 252"/>
                  <a:gd name="T5" fmla="*/ 8 h 173"/>
                  <a:gd name="T6" fmla="*/ 114 w 252"/>
                  <a:gd name="T7" fmla="*/ 24 h 173"/>
                  <a:gd name="T8" fmla="*/ 92 w 252"/>
                  <a:gd name="T9" fmla="*/ 26 h 173"/>
                  <a:gd name="T10" fmla="*/ 65 w 252"/>
                  <a:gd name="T11" fmla="*/ 24 h 173"/>
                  <a:gd name="T12" fmla="*/ 57 w 252"/>
                  <a:gd name="T13" fmla="*/ 16 h 173"/>
                  <a:gd name="T14" fmla="*/ 0 w 252"/>
                  <a:gd name="T15" fmla="*/ 34 h 173"/>
                  <a:gd name="T16" fmla="*/ 9 w 252"/>
                  <a:gd name="T17" fmla="*/ 50 h 173"/>
                  <a:gd name="T18" fmla="*/ 27 w 252"/>
                  <a:gd name="T19" fmla="*/ 66 h 173"/>
                  <a:gd name="T20" fmla="*/ 51 w 252"/>
                  <a:gd name="T21" fmla="*/ 74 h 173"/>
                  <a:gd name="T22" fmla="*/ 61 w 252"/>
                  <a:gd name="T23" fmla="*/ 88 h 173"/>
                  <a:gd name="T24" fmla="*/ 85 w 252"/>
                  <a:gd name="T25" fmla="*/ 100 h 173"/>
                  <a:gd name="T26" fmla="*/ 108 w 252"/>
                  <a:gd name="T27" fmla="*/ 112 h 173"/>
                  <a:gd name="T28" fmla="*/ 117 w 252"/>
                  <a:gd name="T29" fmla="*/ 137 h 173"/>
                  <a:gd name="T30" fmla="*/ 135 w 252"/>
                  <a:gd name="T31" fmla="*/ 133 h 173"/>
                  <a:gd name="T32" fmla="*/ 156 w 252"/>
                  <a:gd name="T33" fmla="*/ 132 h 173"/>
                  <a:gd name="T34" fmla="*/ 171 w 252"/>
                  <a:gd name="T35" fmla="*/ 154 h 173"/>
                  <a:gd name="T36" fmla="*/ 189 w 252"/>
                  <a:gd name="T37" fmla="*/ 165 h 173"/>
                  <a:gd name="T38" fmla="*/ 202 w 252"/>
                  <a:gd name="T39" fmla="*/ 172 h 173"/>
                  <a:gd name="T40" fmla="*/ 221 w 252"/>
                  <a:gd name="T41" fmla="*/ 173 h 173"/>
                  <a:gd name="T42" fmla="*/ 221 w 252"/>
                  <a:gd name="T43" fmla="*/ 161 h 173"/>
                  <a:gd name="T44" fmla="*/ 212 w 252"/>
                  <a:gd name="T45" fmla="*/ 144 h 173"/>
                  <a:gd name="T46" fmla="*/ 221 w 252"/>
                  <a:gd name="T47" fmla="*/ 123 h 173"/>
                  <a:gd name="T48" fmla="*/ 234 w 252"/>
                  <a:gd name="T49" fmla="*/ 119 h 173"/>
                  <a:gd name="T50" fmla="*/ 243 w 252"/>
                  <a:gd name="T51" fmla="*/ 110 h 173"/>
                  <a:gd name="T52" fmla="*/ 251 w 252"/>
                  <a:gd name="T53" fmla="*/ 99 h 173"/>
                  <a:gd name="T54" fmla="*/ 242 w 252"/>
                  <a:gd name="T55" fmla="*/ 82 h 173"/>
                  <a:gd name="T56" fmla="*/ 235 w 252"/>
                  <a:gd name="T57" fmla="*/ 60 h 173"/>
                  <a:gd name="T58" fmla="*/ 233 w 252"/>
                  <a:gd name="T59" fmla="*/ 42 h 173"/>
                  <a:gd name="T60" fmla="*/ 220 w 252"/>
                  <a:gd name="T61" fmla="*/ 33 h 173"/>
                  <a:gd name="T62" fmla="*/ 195 w 252"/>
                  <a:gd name="T63" fmla="*/ 2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2" h="173">
                    <a:moveTo>
                      <a:pt x="195" y="29"/>
                    </a:moveTo>
                    <a:cubicBezTo>
                      <a:pt x="182" y="29"/>
                      <a:pt x="179" y="18"/>
                      <a:pt x="172" y="9"/>
                    </a:cubicBezTo>
                    <a:cubicBezTo>
                      <a:pt x="165" y="0"/>
                      <a:pt x="155" y="8"/>
                      <a:pt x="141" y="8"/>
                    </a:cubicBezTo>
                    <a:cubicBezTo>
                      <a:pt x="127" y="8"/>
                      <a:pt x="120" y="20"/>
                      <a:pt x="114" y="24"/>
                    </a:cubicBezTo>
                    <a:cubicBezTo>
                      <a:pt x="108" y="28"/>
                      <a:pt x="100" y="30"/>
                      <a:pt x="92" y="26"/>
                    </a:cubicBezTo>
                    <a:cubicBezTo>
                      <a:pt x="84" y="22"/>
                      <a:pt x="75" y="26"/>
                      <a:pt x="65" y="24"/>
                    </a:cubicBezTo>
                    <a:cubicBezTo>
                      <a:pt x="60" y="23"/>
                      <a:pt x="58" y="19"/>
                      <a:pt x="57" y="16"/>
                    </a:cubicBezTo>
                    <a:cubicBezTo>
                      <a:pt x="41" y="24"/>
                      <a:pt x="20" y="30"/>
                      <a:pt x="0" y="34"/>
                    </a:cubicBezTo>
                    <a:cubicBezTo>
                      <a:pt x="4" y="39"/>
                      <a:pt x="8" y="45"/>
                      <a:pt x="9" y="50"/>
                    </a:cubicBezTo>
                    <a:cubicBezTo>
                      <a:pt x="11" y="58"/>
                      <a:pt x="16" y="64"/>
                      <a:pt x="27" y="66"/>
                    </a:cubicBezTo>
                    <a:cubicBezTo>
                      <a:pt x="39" y="67"/>
                      <a:pt x="49" y="66"/>
                      <a:pt x="51" y="74"/>
                    </a:cubicBezTo>
                    <a:cubicBezTo>
                      <a:pt x="54" y="82"/>
                      <a:pt x="51" y="86"/>
                      <a:pt x="61" y="88"/>
                    </a:cubicBezTo>
                    <a:cubicBezTo>
                      <a:pt x="72" y="90"/>
                      <a:pt x="77" y="96"/>
                      <a:pt x="85" y="100"/>
                    </a:cubicBezTo>
                    <a:cubicBezTo>
                      <a:pt x="93" y="103"/>
                      <a:pt x="108" y="106"/>
                      <a:pt x="108" y="112"/>
                    </a:cubicBezTo>
                    <a:cubicBezTo>
                      <a:pt x="108" y="118"/>
                      <a:pt x="109" y="136"/>
                      <a:pt x="117" y="137"/>
                    </a:cubicBezTo>
                    <a:cubicBezTo>
                      <a:pt x="125" y="138"/>
                      <a:pt x="125" y="133"/>
                      <a:pt x="135" y="133"/>
                    </a:cubicBezTo>
                    <a:cubicBezTo>
                      <a:pt x="146" y="133"/>
                      <a:pt x="149" y="117"/>
                      <a:pt x="156" y="132"/>
                    </a:cubicBezTo>
                    <a:cubicBezTo>
                      <a:pt x="163" y="148"/>
                      <a:pt x="161" y="151"/>
                      <a:pt x="171" y="154"/>
                    </a:cubicBezTo>
                    <a:cubicBezTo>
                      <a:pt x="180" y="158"/>
                      <a:pt x="187" y="159"/>
                      <a:pt x="189" y="165"/>
                    </a:cubicBezTo>
                    <a:cubicBezTo>
                      <a:pt x="192" y="171"/>
                      <a:pt x="193" y="172"/>
                      <a:pt x="202" y="172"/>
                    </a:cubicBezTo>
                    <a:cubicBezTo>
                      <a:pt x="208" y="173"/>
                      <a:pt x="215" y="173"/>
                      <a:pt x="221" y="173"/>
                    </a:cubicBezTo>
                    <a:cubicBezTo>
                      <a:pt x="221" y="169"/>
                      <a:pt x="221" y="165"/>
                      <a:pt x="221" y="161"/>
                    </a:cubicBezTo>
                    <a:cubicBezTo>
                      <a:pt x="221" y="154"/>
                      <a:pt x="215" y="148"/>
                      <a:pt x="212" y="144"/>
                    </a:cubicBezTo>
                    <a:cubicBezTo>
                      <a:pt x="209" y="141"/>
                      <a:pt x="213" y="130"/>
                      <a:pt x="221" y="123"/>
                    </a:cubicBezTo>
                    <a:cubicBezTo>
                      <a:pt x="226" y="119"/>
                      <a:pt x="230" y="119"/>
                      <a:pt x="234" y="119"/>
                    </a:cubicBezTo>
                    <a:cubicBezTo>
                      <a:pt x="236" y="114"/>
                      <a:pt x="240" y="111"/>
                      <a:pt x="243" y="110"/>
                    </a:cubicBezTo>
                    <a:cubicBezTo>
                      <a:pt x="247" y="108"/>
                      <a:pt x="252" y="105"/>
                      <a:pt x="251" y="99"/>
                    </a:cubicBezTo>
                    <a:cubicBezTo>
                      <a:pt x="249" y="93"/>
                      <a:pt x="247" y="89"/>
                      <a:pt x="242" y="82"/>
                    </a:cubicBezTo>
                    <a:cubicBezTo>
                      <a:pt x="237" y="74"/>
                      <a:pt x="235" y="70"/>
                      <a:pt x="235" y="60"/>
                    </a:cubicBezTo>
                    <a:cubicBezTo>
                      <a:pt x="235" y="54"/>
                      <a:pt x="233" y="48"/>
                      <a:pt x="233" y="42"/>
                    </a:cubicBezTo>
                    <a:cubicBezTo>
                      <a:pt x="227" y="40"/>
                      <a:pt x="224" y="36"/>
                      <a:pt x="220" y="33"/>
                    </a:cubicBezTo>
                    <a:cubicBezTo>
                      <a:pt x="214" y="30"/>
                      <a:pt x="209" y="29"/>
                      <a:pt x="195" y="2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5" name="Freeform 104"/>
              <p:cNvSpPr>
                <a:spLocks/>
              </p:cNvSpPr>
              <p:nvPr/>
            </p:nvSpPr>
            <p:spPr bwMode="auto">
              <a:xfrm>
                <a:off x="2753" y="1622"/>
                <a:ext cx="64" cy="52"/>
              </a:xfrm>
              <a:custGeom>
                <a:avLst/>
                <a:gdLst>
                  <a:gd name="T0" fmla="*/ 230 w 255"/>
                  <a:gd name="T1" fmla="*/ 70 h 207"/>
                  <a:gd name="T2" fmla="*/ 240 w 255"/>
                  <a:gd name="T3" fmla="*/ 59 h 207"/>
                  <a:gd name="T4" fmla="*/ 252 w 255"/>
                  <a:gd name="T5" fmla="*/ 37 h 207"/>
                  <a:gd name="T6" fmla="*/ 246 w 255"/>
                  <a:gd name="T7" fmla="*/ 14 h 207"/>
                  <a:gd name="T8" fmla="*/ 238 w 255"/>
                  <a:gd name="T9" fmla="*/ 1 h 207"/>
                  <a:gd name="T10" fmla="*/ 221 w 255"/>
                  <a:gd name="T11" fmla="*/ 1 h 207"/>
                  <a:gd name="T12" fmla="*/ 168 w 255"/>
                  <a:gd name="T13" fmla="*/ 3 h 207"/>
                  <a:gd name="T14" fmla="*/ 132 w 255"/>
                  <a:gd name="T15" fmla="*/ 29 h 207"/>
                  <a:gd name="T16" fmla="*/ 94 w 255"/>
                  <a:gd name="T17" fmla="*/ 50 h 207"/>
                  <a:gd name="T18" fmla="*/ 56 w 255"/>
                  <a:gd name="T19" fmla="*/ 120 h 207"/>
                  <a:gd name="T20" fmla="*/ 13 w 255"/>
                  <a:gd name="T21" fmla="*/ 172 h 207"/>
                  <a:gd name="T22" fmla="*/ 0 w 255"/>
                  <a:gd name="T23" fmla="*/ 181 h 207"/>
                  <a:gd name="T24" fmla="*/ 8 w 255"/>
                  <a:gd name="T25" fmla="*/ 189 h 207"/>
                  <a:gd name="T26" fmla="*/ 35 w 255"/>
                  <a:gd name="T27" fmla="*/ 191 h 207"/>
                  <a:gd name="T28" fmla="*/ 57 w 255"/>
                  <a:gd name="T29" fmla="*/ 189 h 207"/>
                  <a:gd name="T30" fmla="*/ 84 w 255"/>
                  <a:gd name="T31" fmla="*/ 173 h 207"/>
                  <a:gd name="T32" fmla="*/ 115 w 255"/>
                  <a:gd name="T33" fmla="*/ 174 h 207"/>
                  <a:gd name="T34" fmla="*/ 138 w 255"/>
                  <a:gd name="T35" fmla="*/ 194 h 207"/>
                  <a:gd name="T36" fmla="*/ 163 w 255"/>
                  <a:gd name="T37" fmla="*/ 198 h 207"/>
                  <a:gd name="T38" fmla="*/ 176 w 255"/>
                  <a:gd name="T39" fmla="*/ 207 h 207"/>
                  <a:gd name="T40" fmla="*/ 177 w 255"/>
                  <a:gd name="T41" fmla="*/ 198 h 207"/>
                  <a:gd name="T42" fmla="*/ 184 w 255"/>
                  <a:gd name="T43" fmla="*/ 179 h 207"/>
                  <a:gd name="T44" fmla="*/ 174 w 255"/>
                  <a:gd name="T45" fmla="*/ 163 h 207"/>
                  <a:gd name="T46" fmla="*/ 169 w 255"/>
                  <a:gd name="T47" fmla="*/ 148 h 207"/>
                  <a:gd name="T48" fmla="*/ 185 w 255"/>
                  <a:gd name="T49" fmla="*/ 141 h 207"/>
                  <a:gd name="T50" fmla="*/ 208 w 255"/>
                  <a:gd name="T51" fmla="*/ 137 h 207"/>
                  <a:gd name="T52" fmla="*/ 226 w 255"/>
                  <a:gd name="T53" fmla="*/ 116 h 207"/>
                  <a:gd name="T54" fmla="*/ 242 w 255"/>
                  <a:gd name="T55" fmla="*/ 101 h 207"/>
                  <a:gd name="T56" fmla="*/ 226 w 255"/>
                  <a:gd name="T57" fmla="*/ 91 h 207"/>
                  <a:gd name="T58" fmla="*/ 218 w 255"/>
                  <a:gd name="T59" fmla="*/ 82 h 207"/>
                  <a:gd name="T60" fmla="*/ 230 w 255"/>
                  <a:gd name="T61" fmla="*/ 7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55" h="207">
                    <a:moveTo>
                      <a:pt x="230" y="70"/>
                    </a:moveTo>
                    <a:cubicBezTo>
                      <a:pt x="238" y="68"/>
                      <a:pt x="240" y="63"/>
                      <a:pt x="240" y="59"/>
                    </a:cubicBezTo>
                    <a:cubicBezTo>
                      <a:pt x="240" y="55"/>
                      <a:pt x="248" y="44"/>
                      <a:pt x="252" y="37"/>
                    </a:cubicBezTo>
                    <a:cubicBezTo>
                      <a:pt x="255" y="31"/>
                      <a:pt x="248" y="22"/>
                      <a:pt x="246" y="14"/>
                    </a:cubicBezTo>
                    <a:cubicBezTo>
                      <a:pt x="245" y="10"/>
                      <a:pt x="241" y="5"/>
                      <a:pt x="238" y="1"/>
                    </a:cubicBezTo>
                    <a:cubicBezTo>
                      <a:pt x="235" y="3"/>
                      <a:pt x="227" y="2"/>
                      <a:pt x="221" y="1"/>
                    </a:cubicBezTo>
                    <a:cubicBezTo>
                      <a:pt x="211" y="0"/>
                      <a:pt x="191" y="3"/>
                      <a:pt x="168" y="3"/>
                    </a:cubicBezTo>
                    <a:cubicBezTo>
                      <a:pt x="145" y="3"/>
                      <a:pt x="144" y="11"/>
                      <a:pt x="132" y="29"/>
                    </a:cubicBezTo>
                    <a:cubicBezTo>
                      <a:pt x="121" y="46"/>
                      <a:pt x="116" y="44"/>
                      <a:pt x="94" y="50"/>
                    </a:cubicBezTo>
                    <a:cubicBezTo>
                      <a:pt x="71" y="56"/>
                      <a:pt x="59" y="96"/>
                      <a:pt x="56" y="120"/>
                    </a:cubicBezTo>
                    <a:cubicBezTo>
                      <a:pt x="53" y="145"/>
                      <a:pt x="35" y="155"/>
                      <a:pt x="13" y="172"/>
                    </a:cubicBezTo>
                    <a:cubicBezTo>
                      <a:pt x="9" y="175"/>
                      <a:pt x="5" y="178"/>
                      <a:pt x="0" y="181"/>
                    </a:cubicBezTo>
                    <a:cubicBezTo>
                      <a:pt x="1" y="184"/>
                      <a:pt x="3" y="188"/>
                      <a:pt x="8" y="189"/>
                    </a:cubicBezTo>
                    <a:cubicBezTo>
                      <a:pt x="18" y="191"/>
                      <a:pt x="27" y="187"/>
                      <a:pt x="35" y="191"/>
                    </a:cubicBezTo>
                    <a:cubicBezTo>
                      <a:pt x="43" y="195"/>
                      <a:pt x="51" y="193"/>
                      <a:pt x="57" y="189"/>
                    </a:cubicBezTo>
                    <a:cubicBezTo>
                      <a:pt x="63" y="185"/>
                      <a:pt x="70" y="173"/>
                      <a:pt x="84" y="173"/>
                    </a:cubicBezTo>
                    <a:cubicBezTo>
                      <a:pt x="98" y="173"/>
                      <a:pt x="108" y="165"/>
                      <a:pt x="115" y="174"/>
                    </a:cubicBezTo>
                    <a:cubicBezTo>
                      <a:pt x="122" y="183"/>
                      <a:pt x="125" y="194"/>
                      <a:pt x="138" y="194"/>
                    </a:cubicBezTo>
                    <a:cubicBezTo>
                      <a:pt x="152" y="194"/>
                      <a:pt x="157" y="195"/>
                      <a:pt x="163" y="198"/>
                    </a:cubicBezTo>
                    <a:cubicBezTo>
                      <a:pt x="167" y="201"/>
                      <a:pt x="170" y="205"/>
                      <a:pt x="176" y="207"/>
                    </a:cubicBezTo>
                    <a:cubicBezTo>
                      <a:pt x="176" y="204"/>
                      <a:pt x="176" y="201"/>
                      <a:pt x="177" y="198"/>
                    </a:cubicBezTo>
                    <a:cubicBezTo>
                      <a:pt x="180" y="189"/>
                      <a:pt x="176" y="187"/>
                      <a:pt x="184" y="179"/>
                    </a:cubicBezTo>
                    <a:cubicBezTo>
                      <a:pt x="191" y="171"/>
                      <a:pt x="179" y="167"/>
                      <a:pt x="174" y="163"/>
                    </a:cubicBezTo>
                    <a:cubicBezTo>
                      <a:pt x="168" y="159"/>
                      <a:pt x="169" y="155"/>
                      <a:pt x="169" y="148"/>
                    </a:cubicBezTo>
                    <a:cubicBezTo>
                      <a:pt x="169" y="141"/>
                      <a:pt x="175" y="140"/>
                      <a:pt x="185" y="141"/>
                    </a:cubicBezTo>
                    <a:cubicBezTo>
                      <a:pt x="195" y="143"/>
                      <a:pt x="199" y="140"/>
                      <a:pt x="208" y="137"/>
                    </a:cubicBezTo>
                    <a:cubicBezTo>
                      <a:pt x="216" y="135"/>
                      <a:pt x="223" y="124"/>
                      <a:pt x="226" y="116"/>
                    </a:cubicBezTo>
                    <a:cubicBezTo>
                      <a:pt x="228" y="108"/>
                      <a:pt x="241" y="105"/>
                      <a:pt x="242" y="101"/>
                    </a:cubicBezTo>
                    <a:cubicBezTo>
                      <a:pt x="242" y="97"/>
                      <a:pt x="235" y="91"/>
                      <a:pt x="226" y="91"/>
                    </a:cubicBezTo>
                    <a:cubicBezTo>
                      <a:pt x="218" y="91"/>
                      <a:pt x="219" y="88"/>
                      <a:pt x="218" y="82"/>
                    </a:cubicBezTo>
                    <a:cubicBezTo>
                      <a:pt x="218" y="76"/>
                      <a:pt x="223" y="72"/>
                      <a:pt x="230" y="7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6" name="Freeform 105"/>
              <p:cNvSpPr>
                <a:spLocks/>
              </p:cNvSpPr>
              <p:nvPr/>
            </p:nvSpPr>
            <p:spPr bwMode="auto">
              <a:xfrm>
                <a:off x="2892" y="1674"/>
                <a:ext cx="110" cy="54"/>
              </a:xfrm>
              <a:custGeom>
                <a:avLst/>
                <a:gdLst>
                  <a:gd name="T0" fmla="*/ 415 w 436"/>
                  <a:gd name="T1" fmla="*/ 100 h 213"/>
                  <a:gd name="T2" fmla="*/ 385 w 436"/>
                  <a:gd name="T3" fmla="*/ 93 h 213"/>
                  <a:gd name="T4" fmla="*/ 366 w 436"/>
                  <a:gd name="T5" fmla="*/ 80 h 213"/>
                  <a:gd name="T6" fmla="*/ 349 w 436"/>
                  <a:gd name="T7" fmla="*/ 67 h 213"/>
                  <a:gd name="T8" fmla="*/ 336 w 436"/>
                  <a:gd name="T9" fmla="*/ 63 h 213"/>
                  <a:gd name="T10" fmla="*/ 324 w 436"/>
                  <a:gd name="T11" fmla="*/ 56 h 213"/>
                  <a:gd name="T12" fmla="*/ 320 w 436"/>
                  <a:gd name="T13" fmla="*/ 67 h 213"/>
                  <a:gd name="T14" fmla="*/ 314 w 436"/>
                  <a:gd name="T15" fmla="*/ 77 h 213"/>
                  <a:gd name="T16" fmla="*/ 292 w 436"/>
                  <a:gd name="T17" fmla="*/ 73 h 213"/>
                  <a:gd name="T18" fmla="*/ 282 w 436"/>
                  <a:gd name="T19" fmla="*/ 59 h 213"/>
                  <a:gd name="T20" fmla="*/ 269 w 436"/>
                  <a:gd name="T21" fmla="*/ 43 h 213"/>
                  <a:gd name="T22" fmla="*/ 251 w 436"/>
                  <a:gd name="T23" fmla="*/ 34 h 213"/>
                  <a:gd name="T24" fmla="*/ 227 w 436"/>
                  <a:gd name="T25" fmla="*/ 29 h 213"/>
                  <a:gd name="T26" fmla="*/ 213 w 436"/>
                  <a:gd name="T27" fmla="*/ 17 h 213"/>
                  <a:gd name="T28" fmla="*/ 198 w 436"/>
                  <a:gd name="T29" fmla="*/ 9 h 213"/>
                  <a:gd name="T30" fmla="*/ 195 w 436"/>
                  <a:gd name="T31" fmla="*/ 8 h 213"/>
                  <a:gd name="T32" fmla="*/ 182 w 436"/>
                  <a:gd name="T33" fmla="*/ 18 h 213"/>
                  <a:gd name="T34" fmla="*/ 163 w 436"/>
                  <a:gd name="T35" fmla="*/ 7 h 213"/>
                  <a:gd name="T36" fmla="*/ 150 w 436"/>
                  <a:gd name="T37" fmla="*/ 4 h 213"/>
                  <a:gd name="T38" fmla="*/ 140 w 436"/>
                  <a:gd name="T39" fmla="*/ 19 h 213"/>
                  <a:gd name="T40" fmla="*/ 124 w 436"/>
                  <a:gd name="T41" fmla="*/ 25 h 213"/>
                  <a:gd name="T42" fmla="*/ 102 w 436"/>
                  <a:gd name="T43" fmla="*/ 32 h 213"/>
                  <a:gd name="T44" fmla="*/ 87 w 436"/>
                  <a:gd name="T45" fmla="*/ 40 h 213"/>
                  <a:gd name="T46" fmla="*/ 72 w 436"/>
                  <a:gd name="T47" fmla="*/ 48 h 213"/>
                  <a:gd name="T48" fmla="*/ 52 w 436"/>
                  <a:gd name="T49" fmla="*/ 55 h 213"/>
                  <a:gd name="T50" fmla="*/ 30 w 436"/>
                  <a:gd name="T51" fmla="*/ 57 h 213"/>
                  <a:gd name="T52" fmla="*/ 19 w 436"/>
                  <a:gd name="T53" fmla="*/ 65 h 213"/>
                  <a:gd name="T54" fmla="*/ 12 w 436"/>
                  <a:gd name="T55" fmla="*/ 75 h 213"/>
                  <a:gd name="T56" fmla="*/ 26 w 436"/>
                  <a:gd name="T57" fmla="*/ 89 h 213"/>
                  <a:gd name="T58" fmla="*/ 34 w 436"/>
                  <a:gd name="T59" fmla="*/ 105 h 213"/>
                  <a:gd name="T60" fmla="*/ 36 w 436"/>
                  <a:gd name="T61" fmla="*/ 127 h 213"/>
                  <a:gd name="T62" fmla="*/ 60 w 436"/>
                  <a:gd name="T63" fmla="*/ 149 h 213"/>
                  <a:gd name="T64" fmla="*/ 78 w 436"/>
                  <a:gd name="T65" fmla="*/ 162 h 213"/>
                  <a:gd name="T66" fmla="*/ 98 w 436"/>
                  <a:gd name="T67" fmla="*/ 173 h 213"/>
                  <a:gd name="T68" fmla="*/ 111 w 436"/>
                  <a:gd name="T69" fmla="*/ 185 h 213"/>
                  <a:gd name="T70" fmla="*/ 131 w 436"/>
                  <a:gd name="T71" fmla="*/ 204 h 213"/>
                  <a:gd name="T72" fmla="*/ 133 w 436"/>
                  <a:gd name="T73" fmla="*/ 204 h 213"/>
                  <a:gd name="T74" fmla="*/ 156 w 436"/>
                  <a:gd name="T75" fmla="*/ 211 h 213"/>
                  <a:gd name="T76" fmla="*/ 179 w 436"/>
                  <a:gd name="T77" fmla="*/ 206 h 213"/>
                  <a:gd name="T78" fmla="*/ 193 w 436"/>
                  <a:gd name="T79" fmla="*/ 187 h 213"/>
                  <a:gd name="T80" fmla="*/ 209 w 436"/>
                  <a:gd name="T81" fmla="*/ 174 h 213"/>
                  <a:gd name="T82" fmla="*/ 229 w 436"/>
                  <a:gd name="T83" fmla="*/ 183 h 213"/>
                  <a:gd name="T84" fmla="*/ 249 w 436"/>
                  <a:gd name="T85" fmla="*/ 190 h 213"/>
                  <a:gd name="T86" fmla="*/ 268 w 436"/>
                  <a:gd name="T87" fmla="*/ 199 h 213"/>
                  <a:gd name="T88" fmla="*/ 288 w 436"/>
                  <a:gd name="T89" fmla="*/ 190 h 213"/>
                  <a:gd name="T90" fmla="*/ 296 w 436"/>
                  <a:gd name="T91" fmla="*/ 196 h 213"/>
                  <a:gd name="T92" fmla="*/ 312 w 436"/>
                  <a:gd name="T93" fmla="*/ 200 h 213"/>
                  <a:gd name="T94" fmla="*/ 328 w 436"/>
                  <a:gd name="T95" fmla="*/ 196 h 213"/>
                  <a:gd name="T96" fmla="*/ 336 w 436"/>
                  <a:gd name="T97" fmla="*/ 181 h 213"/>
                  <a:gd name="T98" fmla="*/ 347 w 436"/>
                  <a:gd name="T99" fmla="*/ 186 h 213"/>
                  <a:gd name="T100" fmla="*/ 359 w 436"/>
                  <a:gd name="T101" fmla="*/ 190 h 213"/>
                  <a:gd name="T102" fmla="*/ 373 w 436"/>
                  <a:gd name="T103" fmla="*/ 184 h 213"/>
                  <a:gd name="T104" fmla="*/ 383 w 436"/>
                  <a:gd name="T105" fmla="*/ 173 h 213"/>
                  <a:gd name="T106" fmla="*/ 396 w 436"/>
                  <a:gd name="T107" fmla="*/ 167 h 213"/>
                  <a:gd name="T108" fmla="*/ 405 w 436"/>
                  <a:gd name="T109" fmla="*/ 147 h 213"/>
                  <a:gd name="T110" fmla="*/ 421 w 436"/>
                  <a:gd name="T111" fmla="*/ 137 h 213"/>
                  <a:gd name="T112" fmla="*/ 436 w 436"/>
                  <a:gd name="T113" fmla="*/ 129 h 213"/>
                  <a:gd name="T114" fmla="*/ 415 w 436"/>
                  <a:gd name="T115" fmla="*/ 10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6" h="213">
                    <a:moveTo>
                      <a:pt x="415" y="100"/>
                    </a:moveTo>
                    <a:cubicBezTo>
                      <a:pt x="410" y="92"/>
                      <a:pt x="394" y="93"/>
                      <a:pt x="385" y="93"/>
                    </a:cubicBezTo>
                    <a:cubicBezTo>
                      <a:pt x="376" y="93"/>
                      <a:pt x="369" y="88"/>
                      <a:pt x="366" y="80"/>
                    </a:cubicBezTo>
                    <a:cubicBezTo>
                      <a:pt x="364" y="72"/>
                      <a:pt x="358" y="69"/>
                      <a:pt x="349" y="67"/>
                    </a:cubicBezTo>
                    <a:cubicBezTo>
                      <a:pt x="340" y="66"/>
                      <a:pt x="338" y="66"/>
                      <a:pt x="336" y="63"/>
                    </a:cubicBezTo>
                    <a:cubicBezTo>
                      <a:pt x="333" y="59"/>
                      <a:pt x="332" y="56"/>
                      <a:pt x="324" y="56"/>
                    </a:cubicBezTo>
                    <a:cubicBezTo>
                      <a:pt x="317" y="56"/>
                      <a:pt x="316" y="61"/>
                      <a:pt x="320" y="67"/>
                    </a:cubicBezTo>
                    <a:cubicBezTo>
                      <a:pt x="323" y="72"/>
                      <a:pt x="317" y="70"/>
                      <a:pt x="314" y="77"/>
                    </a:cubicBezTo>
                    <a:cubicBezTo>
                      <a:pt x="310" y="83"/>
                      <a:pt x="302" y="77"/>
                      <a:pt x="292" y="73"/>
                    </a:cubicBezTo>
                    <a:cubicBezTo>
                      <a:pt x="283" y="68"/>
                      <a:pt x="285" y="65"/>
                      <a:pt x="282" y="59"/>
                    </a:cubicBezTo>
                    <a:cubicBezTo>
                      <a:pt x="280" y="53"/>
                      <a:pt x="274" y="49"/>
                      <a:pt x="269" y="43"/>
                    </a:cubicBezTo>
                    <a:cubicBezTo>
                      <a:pt x="264" y="38"/>
                      <a:pt x="260" y="37"/>
                      <a:pt x="251" y="34"/>
                    </a:cubicBezTo>
                    <a:cubicBezTo>
                      <a:pt x="242" y="31"/>
                      <a:pt x="233" y="29"/>
                      <a:pt x="227" y="29"/>
                    </a:cubicBezTo>
                    <a:cubicBezTo>
                      <a:pt x="221" y="29"/>
                      <a:pt x="215" y="25"/>
                      <a:pt x="213" y="17"/>
                    </a:cubicBezTo>
                    <a:cubicBezTo>
                      <a:pt x="211" y="9"/>
                      <a:pt x="206" y="10"/>
                      <a:pt x="198" y="9"/>
                    </a:cubicBezTo>
                    <a:cubicBezTo>
                      <a:pt x="197" y="9"/>
                      <a:pt x="196" y="9"/>
                      <a:pt x="195" y="8"/>
                    </a:cubicBezTo>
                    <a:cubicBezTo>
                      <a:pt x="193" y="13"/>
                      <a:pt x="189" y="18"/>
                      <a:pt x="182" y="18"/>
                    </a:cubicBezTo>
                    <a:cubicBezTo>
                      <a:pt x="172" y="17"/>
                      <a:pt x="165" y="13"/>
                      <a:pt x="163" y="7"/>
                    </a:cubicBezTo>
                    <a:cubicBezTo>
                      <a:pt x="161" y="2"/>
                      <a:pt x="151" y="0"/>
                      <a:pt x="150" y="4"/>
                    </a:cubicBezTo>
                    <a:cubicBezTo>
                      <a:pt x="150" y="8"/>
                      <a:pt x="148" y="19"/>
                      <a:pt x="140" y="19"/>
                    </a:cubicBezTo>
                    <a:cubicBezTo>
                      <a:pt x="133" y="19"/>
                      <a:pt x="129" y="20"/>
                      <a:pt x="124" y="25"/>
                    </a:cubicBezTo>
                    <a:cubicBezTo>
                      <a:pt x="118" y="31"/>
                      <a:pt x="105" y="26"/>
                      <a:pt x="102" y="32"/>
                    </a:cubicBezTo>
                    <a:cubicBezTo>
                      <a:pt x="100" y="38"/>
                      <a:pt x="94" y="40"/>
                      <a:pt x="87" y="40"/>
                    </a:cubicBezTo>
                    <a:cubicBezTo>
                      <a:pt x="80" y="40"/>
                      <a:pt x="78" y="43"/>
                      <a:pt x="72" y="48"/>
                    </a:cubicBezTo>
                    <a:cubicBezTo>
                      <a:pt x="66" y="53"/>
                      <a:pt x="56" y="55"/>
                      <a:pt x="52" y="55"/>
                    </a:cubicBezTo>
                    <a:cubicBezTo>
                      <a:pt x="48" y="55"/>
                      <a:pt x="36" y="55"/>
                      <a:pt x="30" y="57"/>
                    </a:cubicBezTo>
                    <a:cubicBezTo>
                      <a:pt x="23" y="60"/>
                      <a:pt x="30" y="65"/>
                      <a:pt x="19" y="65"/>
                    </a:cubicBezTo>
                    <a:cubicBezTo>
                      <a:pt x="8" y="64"/>
                      <a:pt x="0" y="67"/>
                      <a:pt x="12" y="75"/>
                    </a:cubicBezTo>
                    <a:cubicBezTo>
                      <a:pt x="24" y="82"/>
                      <a:pt x="19" y="89"/>
                      <a:pt x="26" y="89"/>
                    </a:cubicBezTo>
                    <a:cubicBezTo>
                      <a:pt x="34" y="90"/>
                      <a:pt x="34" y="98"/>
                      <a:pt x="34" y="105"/>
                    </a:cubicBezTo>
                    <a:cubicBezTo>
                      <a:pt x="34" y="111"/>
                      <a:pt x="32" y="123"/>
                      <a:pt x="36" y="127"/>
                    </a:cubicBezTo>
                    <a:cubicBezTo>
                      <a:pt x="41" y="132"/>
                      <a:pt x="54" y="143"/>
                      <a:pt x="60" y="149"/>
                    </a:cubicBezTo>
                    <a:cubicBezTo>
                      <a:pt x="65" y="154"/>
                      <a:pt x="72" y="159"/>
                      <a:pt x="78" y="162"/>
                    </a:cubicBezTo>
                    <a:cubicBezTo>
                      <a:pt x="85" y="165"/>
                      <a:pt x="92" y="170"/>
                      <a:pt x="98" y="173"/>
                    </a:cubicBezTo>
                    <a:cubicBezTo>
                      <a:pt x="103" y="177"/>
                      <a:pt x="104" y="182"/>
                      <a:pt x="111" y="185"/>
                    </a:cubicBezTo>
                    <a:cubicBezTo>
                      <a:pt x="117" y="187"/>
                      <a:pt x="126" y="194"/>
                      <a:pt x="131" y="204"/>
                    </a:cubicBezTo>
                    <a:cubicBezTo>
                      <a:pt x="132" y="204"/>
                      <a:pt x="132" y="204"/>
                      <a:pt x="133" y="204"/>
                    </a:cubicBezTo>
                    <a:cubicBezTo>
                      <a:pt x="144" y="205"/>
                      <a:pt x="149" y="213"/>
                      <a:pt x="156" y="211"/>
                    </a:cubicBezTo>
                    <a:cubicBezTo>
                      <a:pt x="162" y="208"/>
                      <a:pt x="172" y="213"/>
                      <a:pt x="179" y="206"/>
                    </a:cubicBezTo>
                    <a:cubicBezTo>
                      <a:pt x="186" y="199"/>
                      <a:pt x="191" y="196"/>
                      <a:pt x="193" y="187"/>
                    </a:cubicBezTo>
                    <a:cubicBezTo>
                      <a:pt x="195" y="179"/>
                      <a:pt x="199" y="173"/>
                      <a:pt x="209" y="174"/>
                    </a:cubicBezTo>
                    <a:cubicBezTo>
                      <a:pt x="219" y="175"/>
                      <a:pt x="226" y="178"/>
                      <a:pt x="229" y="183"/>
                    </a:cubicBezTo>
                    <a:cubicBezTo>
                      <a:pt x="232" y="188"/>
                      <a:pt x="243" y="189"/>
                      <a:pt x="249" y="190"/>
                    </a:cubicBezTo>
                    <a:cubicBezTo>
                      <a:pt x="255" y="191"/>
                      <a:pt x="255" y="199"/>
                      <a:pt x="268" y="199"/>
                    </a:cubicBezTo>
                    <a:cubicBezTo>
                      <a:pt x="281" y="199"/>
                      <a:pt x="284" y="194"/>
                      <a:pt x="288" y="190"/>
                    </a:cubicBezTo>
                    <a:cubicBezTo>
                      <a:pt x="292" y="186"/>
                      <a:pt x="295" y="190"/>
                      <a:pt x="296" y="196"/>
                    </a:cubicBezTo>
                    <a:cubicBezTo>
                      <a:pt x="298" y="201"/>
                      <a:pt x="306" y="199"/>
                      <a:pt x="312" y="200"/>
                    </a:cubicBezTo>
                    <a:cubicBezTo>
                      <a:pt x="319" y="200"/>
                      <a:pt x="323" y="202"/>
                      <a:pt x="328" y="196"/>
                    </a:cubicBezTo>
                    <a:cubicBezTo>
                      <a:pt x="332" y="191"/>
                      <a:pt x="332" y="181"/>
                      <a:pt x="336" y="181"/>
                    </a:cubicBezTo>
                    <a:cubicBezTo>
                      <a:pt x="339" y="181"/>
                      <a:pt x="346" y="182"/>
                      <a:pt x="347" y="186"/>
                    </a:cubicBezTo>
                    <a:cubicBezTo>
                      <a:pt x="348" y="191"/>
                      <a:pt x="353" y="191"/>
                      <a:pt x="359" y="190"/>
                    </a:cubicBezTo>
                    <a:cubicBezTo>
                      <a:pt x="366" y="190"/>
                      <a:pt x="369" y="190"/>
                      <a:pt x="373" y="184"/>
                    </a:cubicBezTo>
                    <a:cubicBezTo>
                      <a:pt x="376" y="178"/>
                      <a:pt x="378" y="174"/>
                      <a:pt x="383" y="173"/>
                    </a:cubicBezTo>
                    <a:cubicBezTo>
                      <a:pt x="389" y="172"/>
                      <a:pt x="393" y="173"/>
                      <a:pt x="396" y="167"/>
                    </a:cubicBezTo>
                    <a:cubicBezTo>
                      <a:pt x="399" y="160"/>
                      <a:pt x="400" y="150"/>
                      <a:pt x="405" y="147"/>
                    </a:cubicBezTo>
                    <a:cubicBezTo>
                      <a:pt x="410" y="144"/>
                      <a:pt x="413" y="137"/>
                      <a:pt x="421" y="137"/>
                    </a:cubicBezTo>
                    <a:cubicBezTo>
                      <a:pt x="426" y="137"/>
                      <a:pt x="431" y="130"/>
                      <a:pt x="436" y="129"/>
                    </a:cubicBezTo>
                    <a:cubicBezTo>
                      <a:pt x="431" y="114"/>
                      <a:pt x="419" y="107"/>
                      <a:pt x="415" y="10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7" name="Freeform 106"/>
              <p:cNvSpPr>
                <a:spLocks/>
              </p:cNvSpPr>
              <p:nvPr/>
            </p:nvSpPr>
            <p:spPr bwMode="auto">
              <a:xfrm>
                <a:off x="2971" y="1705"/>
                <a:ext cx="91" cy="40"/>
              </a:xfrm>
              <a:custGeom>
                <a:avLst/>
                <a:gdLst>
                  <a:gd name="T0" fmla="*/ 27 w 358"/>
                  <a:gd name="T1" fmla="*/ 135 h 160"/>
                  <a:gd name="T2" fmla="*/ 48 w 358"/>
                  <a:gd name="T3" fmla="*/ 149 h 160"/>
                  <a:gd name="T4" fmla="*/ 64 w 358"/>
                  <a:gd name="T5" fmla="*/ 158 h 160"/>
                  <a:gd name="T6" fmla="*/ 104 w 358"/>
                  <a:gd name="T7" fmla="*/ 153 h 160"/>
                  <a:gd name="T8" fmla="*/ 123 w 358"/>
                  <a:gd name="T9" fmla="*/ 147 h 160"/>
                  <a:gd name="T10" fmla="*/ 133 w 358"/>
                  <a:gd name="T11" fmla="*/ 131 h 160"/>
                  <a:gd name="T12" fmla="*/ 150 w 358"/>
                  <a:gd name="T13" fmla="*/ 127 h 160"/>
                  <a:gd name="T14" fmla="*/ 166 w 358"/>
                  <a:gd name="T15" fmla="*/ 121 h 160"/>
                  <a:gd name="T16" fmla="*/ 182 w 358"/>
                  <a:gd name="T17" fmla="*/ 117 h 160"/>
                  <a:gd name="T18" fmla="*/ 198 w 358"/>
                  <a:gd name="T19" fmla="*/ 124 h 160"/>
                  <a:gd name="T20" fmla="*/ 222 w 358"/>
                  <a:gd name="T21" fmla="*/ 107 h 160"/>
                  <a:gd name="T22" fmla="*/ 238 w 358"/>
                  <a:gd name="T23" fmla="*/ 82 h 160"/>
                  <a:gd name="T24" fmla="*/ 260 w 358"/>
                  <a:gd name="T25" fmla="*/ 82 h 160"/>
                  <a:gd name="T26" fmla="*/ 280 w 358"/>
                  <a:gd name="T27" fmla="*/ 88 h 160"/>
                  <a:gd name="T28" fmla="*/ 302 w 358"/>
                  <a:gd name="T29" fmla="*/ 97 h 160"/>
                  <a:gd name="T30" fmla="*/ 320 w 358"/>
                  <a:gd name="T31" fmla="*/ 107 h 160"/>
                  <a:gd name="T32" fmla="*/ 337 w 358"/>
                  <a:gd name="T33" fmla="*/ 104 h 160"/>
                  <a:gd name="T34" fmla="*/ 337 w 358"/>
                  <a:gd name="T35" fmla="*/ 86 h 160"/>
                  <a:gd name="T36" fmla="*/ 355 w 358"/>
                  <a:gd name="T37" fmla="*/ 58 h 160"/>
                  <a:gd name="T38" fmla="*/ 358 w 358"/>
                  <a:gd name="T39" fmla="*/ 51 h 160"/>
                  <a:gd name="T40" fmla="*/ 351 w 358"/>
                  <a:gd name="T41" fmla="*/ 43 h 160"/>
                  <a:gd name="T42" fmla="*/ 333 w 358"/>
                  <a:gd name="T43" fmla="*/ 34 h 160"/>
                  <a:gd name="T44" fmla="*/ 316 w 358"/>
                  <a:gd name="T45" fmla="*/ 19 h 160"/>
                  <a:gd name="T46" fmla="*/ 278 w 358"/>
                  <a:gd name="T47" fmla="*/ 14 h 160"/>
                  <a:gd name="T48" fmla="*/ 261 w 358"/>
                  <a:gd name="T49" fmla="*/ 24 h 160"/>
                  <a:gd name="T50" fmla="*/ 239 w 358"/>
                  <a:gd name="T51" fmla="*/ 16 h 160"/>
                  <a:gd name="T52" fmla="*/ 213 w 358"/>
                  <a:gd name="T53" fmla="*/ 22 h 160"/>
                  <a:gd name="T54" fmla="*/ 184 w 358"/>
                  <a:gd name="T55" fmla="*/ 20 h 160"/>
                  <a:gd name="T56" fmla="*/ 174 w 358"/>
                  <a:gd name="T57" fmla="*/ 8 h 160"/>
                  <a:gd name="T58" fmla="*/ 161 w 358"/>
                  <a:gd name="T59" fmla="*/ 4 h 160"/>
                  <a:gd name="T60" fmla="*/ 148 w 358"/>
                  <a:gd name="T61" fmla="*/ 14 h 160"/>
                  <a:gd name="T62" fmla="*/ 128 w 358"/>
                  <a:gd name="T63" fmla="*/ 7 h 160"/>
                  <a:gd name="T64" fmla="*/ 107 w 358"/>
                  <a:gd name="T65" fmla="*/ 13 h 160"/>
                  <a:gd name="T66" fmla="*/ 91 w 358"/>
                  <a:gd name="T67" fmla="*/ 23 h 160"/>
                  <a:gd name="T68" fmla="*/ 82 w 358"/>
                  <a:gd name="T69" fmla="*/ 43 h 160"/>
                  <a:gd name="T70" fmla="*/ 69 w 358"/>
                  <a:gd name="T71" fmla="*/ 49 h 160"/>
                  <a:gd name="T72" fmla="*/ 59 w 358"/>
                  <a:gd name="T73" fmla="*/ 60 h 160"/>
                  <a:gd name="T74" fmla="*/ 45 w 358"/>
                  <a:gd name="T75" fmla="*/ 66 h 160"/>
                  <a:gd name="T76" fmla="*/ 33 w 358"/>
                  <a:gd name="T77" fmla="*/ 62 h 160"/>
                  <a:gd name="T78" fmla="*/ 22 w 358"/>
                  <a:gd name="T79" fmla="*/ 57 h 160"/>
                  <a:gd name="T80" fmla="*/ 14 w 358"/>
                  <a:gd name="T81" fmla="*/ 72 h 160"/>
                  <a:gd name="T82" fmla="*/ 2 w 358"/>
                  <a:gd name="T83" fmla="*/ 76 h 160"/>
                  <a:gd name="T84" fmla="*/ 0 w 358"/>
                  <a:gd name="T85" fmla="*/ 107 h 160"/>
                  <a:gd name="T86" fmla="*/ 13 w 358"/>
                  <a:gd name="T87" fmla="*/ 127 h 160"/>
                  <a:gd name="T88" fmla="*/ 15 w 358"/>
                  <a:gd name="T89" fmla="*/ 132 h 160"/>
                  <a:gd name="T90" fmla="*/ 27 w 358"/>
                  <a:gd name="T91" fmla="*/ 13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8" h="160">
                    <a:moveTo>
                      <a:pt x="27" y="135"/>
                    </a:moveTo>
                    <a:cubicBezTo>
                      <a:pt x="38" y="140"/>
                      <a:pt x="41" y="149"/>
                      <a:pt x="48" y="149"/>
                    </a:cubicBezTo>
                    <a:cubicBezTo>
                      <a:pt x="54" y="150"/>
                      <a:pt x="51" y="158"/>
                      <a:pt x="64" y="158"/>
                    </a:cubicBezTo>
                    <a:cubicBezTo>
                      <a:pt x="76" y="158"/>
                      <a:pt x="99" y="160"/>
                      <a:pt x="104" y="153"/>
                    </a:cubicBezTo>
                    <a:cubicBezTo>
                      <a:pt x="110" y="147"/>
                      <a:pt x="122" y="152"/>
                      <a:pt x="123" y="147"/>
                    </a:cubicBezTo>
                    <a:cubicBezTo>
                      <a:pt x="124" y="141"/>
                      <a:pt x="126" y="131"/>
                      <a:pt x="133" y="131"/>
                    </a:cubicBezTo>
                    <a:cubicBezTo>
                      <a:pt x="140" y="131"/>
                      <a:pt x="145" y="131"/>
                      <a:pt x="150" y="127"/>
                    </a:cubicBezTo>
                    <a:cubicBezTo>
                      <a:pt x="156" y="123"/>
                      <a:pt x="164" y="126"/>
                      <a:pt x="166" y="121"/>
                    </a:cubicBezTo>
                    <a:cubicBezTo>
                      <a:pt x="168" y="117"/>
                      <a:pt x="177" y="111"/>
                      <a:pt x="182" y="117"/>
                    </a:cubicBezTo>
                    <a:cubicBezTo>
                      <a:pt x="186" y="123"/>
                      <a:pt x="192" y="124"/>
                      <a:pt x="198" y="124"/>
                    </a:cubicBezTo>
                    <a:cubicBezTo>
                      <a:pt x="204" y="124"/>
                      <a:pt x="217" y="117"/>
                      <a:pt x="222" y="107"/>
                    </a:cubicBezTo>
                    <a:cubicBezTo>
                      <a:pt x="228" y="98"/>
                      <a:pt x="228" y="83"/>
                      <a:pt x="238" y="82"/>
                    </a:cubicBezTo>
                    <a:cubicBezTo>
                      <a:pt x="248" y="81"/>
                      <a:pt x="250" y="78"/>
                      <a:pt x="260" y="82"/>
                    </a:cubicBezTo>
                    <a:cubicBezTo>
                      <a:pt x="270" y="86"/>
                      <a:pt x="271" y="88"/>
                      <a:pt x="280" y="88"/>
                    </a:cubicBezTo>
                    <a:cubicBezTo>
                      <a:pt x="290" y="88"/>
                      <a:pt x="301" y="92"/>
                      <a:pt x="302" y="97"/>
                    </a:cubicBezTo>
                    <a:cubicBezTo>
                      <a:pt x="302" y="101"/>
                      <a:pt x="311" y="107"/>
                      <a:pt x="320" y="107"/>
                    </a:cubicBezTo>
                    <a:cubicBezTo>
                      <a:pt x="326" y="107"/>
                      <a:pt x="332" y="105"/>
                      <a:pt x="337" y="104"/>
                    </a:cubicBezTo>
                    <a:cubicBezTo>
                      <a:pt x="333" y="99"/>
                      <a:pt x="331" y="93"/>
                      <a:pt x="337" y="86"/>
                    </a:cubicBezTo>
                    <a:cubicBezTo>
                      <a:pt x="348" y="72"/>
                      <a:pt x="353" y="69"/>
                      <a:pt x="355" y="58"/>
                    </a:cubicBezTo>
                    <a:cubicBezTo>
                      <a:pt x="356" y="55"/>
                      <a:pt x="357" y="53"/>
                      <a:pt x="358" y="51"/>
                    </a:cubicBezTo>
                    <a:cubicBezTo>
                      <a:pt x="356" y="47"/>
                      <a:pt x="353" y="45"/>
                      <a:pt x="351" y="43"/>
                    </a:cubicBezTo>
                    <a:cubicBezTo>
                      <a:pt x="349" y="41"/>
                      <a:pt x="342" y="36"/>
                      <a:pt x="333" y="34"/>
                    </a:cubicBezTo>
                    <a:cubicBezTo>
                      <a:pt x="323" y="32"/>
                      <a:pt x="321" y="28"/>
                      <a:pt x="316" y="19"/>
                    </a:cubicBezTo>
                    <a:cubicBezTo>
                      <a:pt x="310" y="11"/>
                      <a:pt x="284" y="14"/>
                      <a:pt x="278" y="14"/>
                    </a:cubicBezTo>
                    <a:cubicBezTo>
                      <a:pt x="272" y="14"/>
                      <a:pt x="266" y="21"/>
                      <a:pt x="261" y="24"/>
                    </a:cubicBezTo>
                    <a:cubicBezTo>
                      <a:pt x="256" y="27"/>
                      <a:pt x="245" y="17"/>
                      <a:pt x="239" y="16"/>
                    </a:cubicBezTo>
                    <a:cubicBezTo>
                      <a:pt x="234" y="14"/>
                      <a:pt x="223" y="17"/>
                      <a:pt x="213" y="22"/>
                    </a:cubicBezTo>
                    <a:cubicBezTo>
                      <a:pt x="204" y="28"/>
                      <a:pt x="187" y="21"/>
                      <a:pt x="184" y="20"/>
                    </a:cubicBezTo>
                    <a:cubicBezTo>
                      <a:pt x="180" y="19"/>
                      <a:pt x="176" y="16"/>
                      <a:pt x="174" y="8"/>
                    </a:cubicBezTo>
                    <a:cubicBezTo>
                      <a:pt x="173" y="0"/>
                      <a:pt x="167" y="4"/>
                      <a:pt x="161" y="4"/>
                    </a:cubicBezTo>
                    <a:cubicBezTo>
                      <a:pt x="156" y="5"/>
                      <a:pt x="156" y="12"/>
                      <a:pt x="148" y="14"/>
                    </a:cubicBezTo>
                    <a:cubicBezTo>
                      <a:pt x="139" y="16"/>
                      <a:pt x="136" y="14"/>
                      <a:pt x="128" y="7"/>
                    </a:cubicBezTo>
                    <a:cubicBezTo>
                      <a:pt x="120" y="0"/>
                      <a:pt x="114" y="13"/>
                      <a:pt x="107" y="13"/>
                    </a:cubicBezTo>
                    <a:cubicBezTo>
                      <a:pt x="99" y="13"/>
                      <a:pt x="96" y="20"/>
                      <a:pt x="91" y="23"/>
                    </a:cubicBezTo>
                    <a:cubicBezTo>
                      <a:pt x="86" y="26"/>
                      <a:pt x="85" y="36"/>
                      <a:pt x="82" y="43"/>
                    </a:cubicBezTo>
                    <a:cubicBezTo>
                      <a:pt x="79" y="49"/>
                      <a:pt x="75" y="48"/>
                      <a:pt x="69" y="49"/>
                    </a:cubicBezTo>
                    <a:cubicBezTo>
                      <a:pt x="64" y="50"/>
                      <a:pt x="62" y="54"/>
                      <a:pt x="59" y="60"/>
                    </a:cubicBezTo>
                    <a:cubicBezTo>
                      <a:pt x="55" y="66"/>
                      <a:pt x="52" y="66"/>
                      <a:pt x="45" y="66"/>
                    </a:cubicBezTo>
                    <a:cubicBezTo>
                      <a:pt x="39" y="67"/>
                      <a:pt x="34" y="67"/>
                      <a:pt x="33" y="62"/>
                    </a:cubicBezTo>
                    <a:cubicBezTo>
                      <a:pt x="32" y="58"/>
                      <a:pt x="25" y="57"/>
                      <a:pt x="22" y="57"/>
                    </a:cubicBezTo>
                    <a:cubicBezTo>
                      <a:pt x="18" y="57"/>
                      <a:pt x="18" y="67"/>
                      <a:pt x="14" y="72"/>
                    </a:cubicBezTo>
                    <a:cubicBezTo>
                      <a:pt x="10" y="77"/>
                      <a:pt x="7" y="77"/>
                      <a:pt x="2" y="76"/>
                    </a:cubicBezTo>
                    <a:cubicBezTo>
                      <a:pt x="2" y="89"/>
                      <a:pt x="0" y="103"/>
                      <a:pt x="0" y="107"/>
                    </a:cubicBezTo>
                    <a:cubicBezTo>
                      <a:pt x="0" y="113"/>
                      <a:pt x="6" y="119"/>
                      <a:pt x="13" y="127"/>
                    </a:cubicBezTo>
                    <a:cubicBezTo>
                      <a:pt x="14" y="129"/>
                      <a:pt x="15" y="131"/>
                      <a:pt x="15" y="132"/>
                    </a:cubicBezTo>
                    <a:cubicBezTo>
                      <a:pt x="18" y="132"/>
                      <a:pt x="22" y="132"/>
                      <a:pt x="27" y="13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8" name="Freeform 107"/>
              <p:cNvSpPr>
                <a:spLocks/>
              </p:cNvSpPr>
              <p:nvPr/>
            </p:nvSpPr>
            <p:spPr bwMode="auto">
              <a:xfrm>
                <a:off x="2793" y="1744"/>
                <a:ext cx="75" cy="40"/>
              </a:xfrm>
              <a:custGeom>
                <a:avLst/>
                <a:gdLst>
                  <a:gd name="T0" fmla="*/ 284 w 298"/>
                  <a:gd name="T1" fmla="*/ 70 h 159"/>
                  <a:gd name="T2" fmla="*/ 270 w 298"/>
                  <a:gd name="T3" fmla="*/ 68 h 159"/>
                  <a:gd name="T4" fmla="*/ 253 w 298"/>
                  <a:gd name="T5" fmla="*/ 61 h 159"/>
                  <a:gd name="T6" fmla="*/ 242 w 298"/>
                  <a:gd name="T7" fmla="*/ 55 h 159"/>
                  <a:gd name="T8" fmla="*/ 235 w 298"/>
                  <a:gd name="T9" fmla="*/ 46 h 159"/>
                  <a:gd name="T10" fmla="*/ 240 w 298"/>
                  <a:gd name="T11" fmla="*/ 30 h 159"/>
                  <a:gd name="T12" fmla="*/ 240 w 298"/>
                  <a:gd name="T13" fmla="*/ 16 h 159"/>
                  <a:gd name="T14" fmla="*/ 240 w 298"/>
                  <a:gd name="T15" fmla="*/ 16 h 159"/>
                  <a:gd name="T16" fmla="*/ 216 w 298"/>
                  <a:gd name="T17" fmla="*/ 11 h 159"/>
                  <a:gd name="T18" fmla="*/ 198 w 298"/>
                  <a:gd name="T19" fmla="*/ 11 h 159"/>
                  <a:gd name="T20" fmla="*/ 180 w 298"/>
                  <a:gd name="T21" fmla="*/ 0 h 159"/>
                  <a:gd name="T22" fmla="*/ 175 w 298"/>
                  <a:gd name="T23" fmla="*/ 19 h 159"/>
                  <a:gd name="T24" fmla="*/ 153 w 298"/>
                  <a:gd name="T25" fmla="*/ 14 h 159"/>
                  <a:gd name="T26" fmla="*/ 128 w 298"/>
                  <a:gd name="T27" fmla="*/ 11 h 159"/>
                  <a:gd name="T28" fmla="*/ 110 w 298"/>
                  <a:gd name="T29" fmla="*/ 13 h 159"/>
                  <a:gd name="T30" fmla="*/ 106 w 298"/>
                  <a:gd name="T31" fmla="*/ 20 h 159"/>
                  <a:gd name="T32" fmla="*/ 88 w 298"/>
                  <a:gd name="T33" fmla="*/ 23 h 159"/>
                  <a:gd name="T34" fmla="*/ 76 w 298"/>
                  <a:gd name="T35" fmla="*/ 29 h 159"/>
                  <a:gd name="T36" fmla="*/ 68 w 298"/>
                  <a:gd name="T37" fmla="*/ 45 h 159"/>
                  <a:gd name="T38" fmla="*/ 40 w 298"/>
                  <a:gd name="T39" fmla="*/ 68 h 159"/>
                  <a:gd name="T40" fmla="*/ 22 w 298"/>
                  <a:gd name="T41" fmla="*/ 94 h 159"/>
                  <a:gd name="T42" fmla="*/ 13 w 298"/>
                  <a:gd name="T43" fmla="*/ 112 h 159"/>
                  <a:gd name="T44" fmla="*/ 10 w 298"/>
                  <a:gd name="T45" fmla="*/ 132 h 159"/>
                  <a:gd name="T46" fmla="*/ 30 w 298"/>
                  <a:gd name="T47" fmla="*/ 116 h 159"/>
                  <a:gd name="T48" fmla="*/ 46 w 298"/>
                  <a:gd name="T49" fmla="*/ 106 h 159"/>
                  <a:gd name="T50" fmla="*/ 60 w 298"/>
                  <a:gd name="T51" fmla="*/ 114 h 159"/>
                  <a:gd name="T52" fmla="*/ 64 w 298"/>
                  <a:gd name="T53" fmla="*/ 129 h 159"/>
                  <a:gd name="T54" fmla="*/ 77 w 298"/>
                  <a:gd name="T55" fmla="*/ 143 h 159"/>
                  <a:gd name="T56" fmla="*/ 88 w 298"/>
                  <a:gd name="T57" fmla="*/ 144 h 159"/>
                  <a:gd name="T58" fmla="*/ 115 w 298"/>
                  <a:gd name="T59" fmla="*/ 145 h 159"/>
                  <a:gd name="T60" fmla="*/ 135 w 298"/>
                  <a:gd name="T61" fmla="*/ 138 h 159"/>
                  <a:gd name="T62" fmla="*/ 146 w 298"/>
                  <a:gd name="T63" fmla="*/ 121 h 159"/>
                  <a:gd name="T64" fmla="*/ 163 w 298"/>
                  <a:gd name="T65" fmla="*/ 114 h 159"/>
                  <a:gd name="T66" fmla="*/ 179 w 298"/>
                  <a:gd name="T67" fmla="*/ 130 h 159"/>
                  <a:gd name="T68" fmla="*/ 190 w 298"/>
                  <a:gd name="T69" fmla="*/ 142 h 159"/>
                  <a:gd name="T70" fmla="*/ 202 w 298"/>
                  <a:gd name="T71" fmla="*/ 148 h 159"/>
                  <a:gd name="T72" fmla="*/ 208 w 298"/>
                  <a:gd name="T73" fmla="*/ 128 h 159"/>
                  <a:gd name="T74" fmla="*/ 215 w 298"/>
                  <a:gd name="T75" fmla="*/ 119 h 159"/>
                  <a:gd name="T76" fmla="*/ 222 w 298"/>
                  <a:gd name="T77" fmla="*/ 104 h 159"/>
                  <a:gd name="T78" fmla="*/ 234 w 298"/>
                  <a:gd name="T79" fmla="*/ 111 h 159"/>
                  <a:gd name="T80" fmla="*/ 252 w 298"/>
                  <a:gd name="T81" fmla="*/ 116 h 159"/>
                  <a:gd name="T82" fmla="*/ 276 w 298"/>
                  <a:gd name="T83" fmla="*/ 100 h 159"/>
                  <a:gd name="T84" fmla="*/ 293 w 298"/>
                  <a:gd name="T85" fmla="*/ 91 h 159"/>
                  <a:gd name="T86" fmla="*/ 298 w 298"/>
                  <a:gd name="T87" fmla="*/ 73 h 159"/>
                  <a:gd name="T88" fmla="*/ 284 w 298"/>
                  <a:gd name="T89" fmla="*/ 7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8" h="159">
                    <a:moveTo>
                      <a:pt x="284" y="70"/>
                    </a:moveTo>
                    <a:cubicBezTo>
                      <a:pt x="279" y="71"/>
                      <a:pt x="271" y="70"/>
                      <a:pt x="270" y="68"/>
                    </a:cubicBezTo>
                    <a:cubicBezTo>
                      <a:pt x="268" y="65"/>
                      <a:pt x="262" y="65"/>
                      <a:pt x="253" y="61"/>
                    </a:cubicBezTo>
                    <a:cubicBezTo>
                      <a:pt x="244" y="57"/>
                      <a:pt x="247" y="56"/>
                      <a:pt x="242" y="55"/>
                    </a:cubicBezTo>
                    <a:cubicBezTo>
                      <a:pt x="237" y="54"/>
                      <a:pt x="237" y="51"/>
                      <a:pt x="235" y="46"/>
                    </a:cubicBezTo>
                    <a:cubicBezTo>
                      <a:pt x="232" y="41"/>
                      <a:pt x="237" y="34"/>
                      <a:pt x="240" y="30"/>
                    </a:cubicBezTo>
                    <a:cubicBezTo>
                      <a:pt x="241" y="27"/>
                      <a:pt x="241" y="21"/>
                      <a:pt x="240" y="16"/>
                    </a:cubicBezTo>
                    <a:cubicBezTo>
                      <a:pt x="240" y="16"/>
                      <a:pt x="240" y="16"/>
                      <a:pt x="240" y="16"/>
                    </a:cubicBezTo>
                    <a:cubicBezTo>
                      <a:pt x="231" y="15"/>
                      <a:pt x="222" y="16"/>
                      <a:pt x="216" y="11"/>
                    </a:cubicBezTo>
                    <a:cubicBezTo>
                      <a:pt x="211" y="5"/>
                      <a:pt x="203" y="9"/>
                      <a:pt x="198" y="11"/>
                    </a:cubicBezTo>
                    <a:cubicBezTo>
                      <a:pt x="193" y="14"/>
                      <a:pt x="187" y="1"/>
                      <a:pt x="180" y="0"/>
                    </a:cubicBezTo>
                    <a:cubicBezTo>
                      <a:pt x="174" y="0"/>
                      <a:pt x="176" y="8"/>
                      <a:pt x="175" y="19"/>
                    </a:cubicBezTo>
                    <a:cubicBezTo>
                      <a:pt x="174" y="30"/>
                      <a:pt x="159" y="17"/>
                      <a:pt x="153" y="14"/>
                    </a:cubicBezTo>
                    <a:cubicBezTo>
                      <a:pt x="148" y="11"/>
                      <a:pt x="142" y="12"/>
                      <a:pt x="128" y="11"/>
                    </a:cubicBezTo>
                    <a:cubicBezTo>
                      <a:pt x="121" y="11"/>
                      <a:pt x="114" y="12"/>
                      <a:pt x="110" y="13"/>
                    </a:cubicBezTo>
                    <a:cubicBezTo>
                      <a:pt x="110" y="16"/>
                      <a:pt x="109" y="19"/>
                      <a:pt x="106" y="20"/>
                    </a:cubicBezTo>
                    <a:cubicBezTo>
                      <a:pt x="100" y="26"/>
                      <a:pt x="98" y="24"/>
                      <a:pt x="88" y="23"/>
                    </a:cubicBezTo>
                    <a:cubicBezTo>
                      <a:pt x="78" y="22"/>
                      <a:pt x="76" y="24"/>
                      <a:pt x="76" y="29"/>
                    </a:cubicBezTo>
                    <a:cubicBezTo>
                      <a:pt x="76" y="34"/>
                      <a:pt x="75" y="42"/>
                      <a:pt x="68" y="45"/>
                    </a:cubicBezTo>
                    <a:cubicBezTo>
                      <a:pt x="60" y="48"/>
                      <a:pt x="44" y="59"/>
                      <a:pt x="40" y="68"/>
                    </a:cubicBezTo>
                    <a:cubicBezTo>
                      <a:pt x="36" y="78"/>
                      <a:pt x="27" y="88"/>
                      <a:pt x="22" y="94"/>
                    </a:cubicBezTo>
                    <a:cubicBezTo>
                      <a:pt x="18" y="99"/>
                      <a:pt x="14" y="103"/>
                      <a:pt x="13" y="112"/>
                    </a:cubicBezTo>
                    <a:cubicBezTo>
                      <a:pt x="12" y="122"/>
                      <a:pt x="0" y="133"/>
                      <a:pt x="10" y="132"/>
                    </a:cubicBezTo>
                    <a:cubicBezTo>
                      <a:pt x="20" y="130"/>
                      <a:pt x="26" y="124"/>
                      <a:pt x="30" y="116"/>
                    </a:cubicBezTo>
                    <a:cubicBezTo>
                      <a:pt x="34" y="108"/>
                      <a:pt x="38" y="108"/>
                      <a:pt x="46" y="106"/>
                    </a:cubicBezTo>
                    <a:cubicBezTo>
                      <a:pt x="54" y="105"/>
                      <a:pt x="60" y="110"/>
                      <a:pt x="60" y="114"/>
                    </a:cubicBezTo>
                    <a:cubicBezTo>
                      <a:pt x="60" y="119"/>
                      <a:pt x="58" y="126"/>
                      <a:pt x="64" y="129"/>
                    </a:cubicBezTo>
                    <a:cubicBezTo>
                      <a:pt x="69" y="131"/>
                      <a:pt x="77" y="137"/>
                      <a:pt x="77" y="143"/>
                    </a:cubicBezTo>
                    <a:cubicBezTo>
                      <a:pt x="81" y="143"/>
                      <a:pt x="85" y="144"/>
                      <a:pt x="88" y="144"/>
                    </a:cubicBezTo>
                    <a:cubicBezTo>
                      <a:pt x="96" y="146"/>
                      <a:pt x="108" y="142"/>
                      <a:pt x="115" y="145"/>
                    </a:cubicBezTo>
                    <a:cubicBezTo>
                      <a:pt x="122" y="148"/>
                      <a:pt x="130" y="148"/>
                      <a:pt x="135" y="138"/>
                    </a:cubicBezTo>
                    <a:cubicBezTo>
                      <a:pt x="140" y="129"/>
                      <a:pt x="142" y="128"/>
                      <a:pt x="146" y="121"/>
                    </a:cubicBezTo>
                    <a:cubicBezTo>
                      <a:pt x="151" y="114"/>
                      <a:pt x="156" y="103"/>
                      <a:pt x="163" y="114"/>
                    </a:cubicBezTo>
                    <a:cubicBezTo>
                      <a:pt x="170" y="124"/>
                      <a:pt x="174" y="126"/>
                      <a:pt x="179" y="130"/>
                    </a:cubicBezTo>
                    <a:cubicBezTo>
                      <a:pt x="184" y="133"/>
                      <a:pt x="188" y="136"/>
                      <a:pt x="190" y="142"/>
                    </a:cubicBezTo>
                    <a:cubicBezTo>
                      <a:pt x="192" y="147"/>
                      <a:pt x="201" y="159"/>
                      <a:pt x="202" y="148"/>
                    </a:cubicBezTo>
                    <a:cubicBezTo>
                      <a:pt x="204" y="136"/>
                      <a:pt x="203" y="130"/>
                      <a:pt x="208" y="128"/>
                    </a:cubicBezTo>
                    <a:cubicBezTo>
                      <a:pt x="212" y="126"/>
                      <a:pt x="214" y="126"/>
                      <a:pt x="215" y="119"/>
                    </a:cubicBezTo>
                    <a:cubicBezTo>
                      <a:pt x="216" y="112"/>
                      <a:pt x="210" y="102"/>
                      <a:pt x="222" y="104"/>
                    </a:cubicBezTo>
                    <a:cubicBezTo>
                      <a:pt x="233" y="105"/>
                      <a:pt x="229" y="110"/>
                      <a:pt x="234" y="111"/>
                    </a:cubicBezTo>
                    <a:cubicBezTo>
                      <a:pt x="240" y="112"/>
                      <a:pt x="236" y="121"/>
                      <a:pt x="252" y="116"/>
                    </a:cubicBezTo>
                    <a:cubicBezTo>
                      <a:pt x="269" y="112"/>
                      <a:pt x="273" y="108"/>
                      <a:pt x="276" y="100"/>
                    </a:cubicBezTo>
                    <a:cubicBezTo>
                      <a:pt x="278" y="92"/>
                      <a:pt x="292" y="99"/>
                      <a:pt x="293" y="91"/>
                    </a:cubicBezTo>
                    <a:cubicBezTo>
                      <a:pt x="293" y="86"/>
                      <a:pt x="294" y="78"/>
                      <a:pt x="298" y="73"/>
                    </a:cubicBezTo>
                    <a:cubicBezTo>
                      <a:pt x="293" y="71"/>
                      <a:pt x="287" y="70"/>
                      <a:pt x="284" y="7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9" name="Freeform 108"/>
              <p:cNvSpPr>
                <a:spLocks/>
              </p:cNvSpPr>
              <p:nvPr/>
            </p:nvSpPr>
            <p:spPr bwMode="auto">
              <a:xfrm>
                <a:off x="2852" y="1717"/>
                <a:ext cx="124" cy="55"/>
              </a:xfrm>
              <a:custGeom>
                <a:avLst/>
                <a:gdLst>
                  <a:gd name="T0" fmla="*/ 485 w 492"/>
                  <a:gd name="T1" fmla="*/ 78 h 214"/>
                  <a:gd name="T2" fmla="*/ 472 w 492"/>
                  <a:gd name="T3" fmla="*/ 58 h 214"/>
                  <a:gd name="T4" fmla="*/ 474 w 492"/>
                  <a:gd name="T5" fmla="*/ 27 h 214"/>
                  <a:gd name="T6" fmla="*/ 470 w 492"/>
                  <a:gd name="T7" fmla="*/ 27 h 214"/>
                  <a:gd name="T8" fmla="*/ 454 w 492"/>
                  <a:gd name="T9" fmla="*/ 23 h 214"/>
                  <a:gd name="T10" fmla="*/ 446 w 492"/>
                  <a:gd name="T11" fmla="*/ 17 h 214"/>
                  <a:gd name="T12" fmla="*/ 426 w 492"/>
                  <a:gd name="T13" fmla="*/ 26 h 214"/>
                  <a:gd name="T14" fmla="*/ 407 w 492"/>
                  <a:gd name="T15" fmla="*/ 17 h 214"/>
                  <a:gd name="T16" fmla="*/ 387 w 492"/>
                  <a:gd name="T17" fmla="*/ 10 h 214"/>
                  <a:gd name="T18" fmla="*/ 367 w 492"/>
                  <a:gd name="T19" fmla="*/ 1 h 214"/>
                  <a:gd name="T20" fmla="*/ 351 w 492"/>
                  <a:gd name="T21" fmla="*/ 14 h 214"/>
                  <a:gd name="T22" fmla="*/ 337 w 492"/>
                  <a:gd name="T23" fmla="*/ 33 h 214"/>
                  <a:gd name="T24" fmla="*/ 314 w 492"/>
                  <a:gd name="T25" fmla="*/ 38 h 214"/>
                  <a:gd name="T26" fmla="*/ 291 w 492"/>
                  <a:gd name="T27" fmla="*/ 31 h 214"/>
                  <a:gd name="T28" fmla="*/ 260 w 492"/>
                  <a:gd name="T29" fmla="*/ 32 h 214"/>
                  <a:gd name="T30" fmla="*/ 248 w 492"/>
                  <a:gd name="T31" fmla="*/ 49 h 214"/>
                  <a:gd name="T32" fmla="*/ 229 w 492"/>
                  <a:gd name="T33" fmla="*/ 61 h 214"/>
                  <a:gd name="T34" fmla="*/ 213 w 492"/>
                  <a:gd name="T35" fmla="*/ 76 h 214"/>
                  <a:gd name="T36" fmla="*/ 219 w 492"/>
                  <a:gd name="T37" fmla="*/ 90 h 214"/>
                  <a:gd name="T38" fmla="*/ 227 w 492"/>
                  <a:gd name="T39" fmla="*/ 105 h 214"/>
                  <a:gd name="T40" fmla="*/ 223 w 492"/>
                  <a:gd name="T41" fmla="*/ 119 h 214"/>
                  <a:gd name="T42" fmla="*/ 204 w 492"/>
                  <a:gd name="T43" fmla="*/ 114 h 214"/>
                  <a:gd name="T44" fmla="*/ 183 w 492"/>
                  <a:gd name="T45" fmla="*/ 113 h 214"/>
                  <a:gd name="T46" fmla="*/ 168 w 492"/>
                  <a:gd name="T47" fmla="*/ 118 h 214"/>
                  <a:gd name="T48" fmla="*/ 143 w 492"/>
                  <a:gd name="T49" fmla="*/ 113 h 214"/>
                  <a:gd name="T50" fmla="*/ 126 w 492"/>
                  <a:gd name="T51" fmla="*/ 125 h 214"/>
                  <a:gd name="T52" fmla="*/ 111 w 492"/>
                  <a:gd name="T53" fmla="*/ 134 h 214"/>
                  <a:gd name="T54" fmla="*/ 96 w 492"/>
                  <a:gd name="T55" fmla="*/ 128 h 214"/>
                  <a:gd name="T56" fmla="*/ 84 w 492"/>
                  <a:gd name="T57" fmla="*/ 120 h 214"/>
                  <a:gd name="T58" fmla="*/ 69 w 492"/>
                  <a:gd name="T59" fmla="*/ 121 h 214"/>
                  <a:gd name="T60" fmla="*/ 58 w 492"/>
                  <a:gd name="T61" fmla="*/ 128 h 214"/>
                  <a:gd name="T62" fmla="*/ 48 w 492"/>
                  <a:gd name="T63" fmla="*/ 138 h 214"/>
                  <a:gd name="T64" fmla="*/ 36 w 492"/>
                  <a:gd name="T65" fmla="*/ 127 h 214"/>
                  <a:gd name="T66" fmla="*/ 8 w 492"/>
                  <a:gd name="T67" fmla="*/ 120 h 214"/>
                  <a:gd name="T68" fmla="*/ 8 w 492"/>
                  <a:gd name="T69" fmla="*/ 134 h 214"/>
                  <a:gd name="T70" fmla="*/ 3 w 492"/>
                  <a:gd name="T71" fmla="*/ 150 h 214"/>
                  <a:gd name="T72" fmla="*/ 10 w 492"/>
                  <a:gd name="T73" fmla="*/ 159 h 214"/>
                  <a:gd name="T74" fmla="*/ 21 w 492"/>
                  <a:gd name="T75" fmla="*/ 165 h 214"/>
                  <a:gd name="T76" fmla="*/ 38 w 492"/>
                  <a:gd name="T77" fmla="*/ 172 h 214"/>
                  <a:gd name="T78" fmla="*/ 52 w 492"/>
                  <a:gd name="T79" fmla="*/ 174 h 214"/>
                  <a:gd name="T80" fmla="*/ 66 w 492"/>
                  <a:gd name="T81" fmla="*/ 177 h 214"/>
                  <a:gd name="T82" fmla="*/ 77 w 492"/>
                  <a:gd name="T83" fmla="*/ 174 h 214"/>
                  <a:gd name="T84" fmla="*/ 100 w 492"/>
                  <a:gd name="T85" fmla="*/ 176 h 214"/>
                  <a:gd name="T86" fmla="*/ 124 w 492"/>
                  <a:gd name="T87" fmla="*/ 166 h 214"/>
                  <a:gd name="T88" fmla="*/ 164 w 492"/>
                  <a:gd name="T89" fmla="*/ 162 h 214"/>
                  <a:gd name="T90" fmla="*/ 176 w 492"/>
                  <a:gd name="T91" fmla="*/ 168 h 214"/>
                  <a:gd name="T92" fmla="*/ 184 w 492"/>
                  <a:gd name="T93" fmla="*/ 188 h 214"/>
                  <a:gd name="T94" fmla="*/ 216 w 492"/>
                  <a:gd name="T95" fmla="*/ 197 h 214"/>
                  <a:gd name="T96" fmla="*/ 260 w 492"/>
                  <a:gd name="T97" fmla="*/ 204 h 214"/>
                  <a:gd name="T98" fmla="*/ 288 w 492"/>
                  <a:gd name="T99" fmla="*/ 208 h 214"/>
                  <a:gd name="T100" fmla="*/ 314 w 492"/>
                  <a:gd name="T101" fmla="*/ 210 h 214"/>
                  <a:gd name="T102" fmla="*/ 336 w 492"/>
                  <a:gd name="T103" fmla="*/ 207 h 214"/>
                  <a:gd name="T104" fmla="*/ 357 w 492"/>
                  <a:gd name="T105" fmla="*/ 193 h 214"/>
                  <a:gd name="T106" fmla="*/ 388 w 492"/>
                  <a:gd name="T107" fmla="*/ 192 h 214"/>
                  <a:gd name="T108" fmla="*/ 420 w 492"/>
                  <a:gd name="T109" fmla="*/ 185 h 214"/>
                  <a:gd name="T110" fmla="*/ 433 w 492"/>
                  <a:gd name="T111" fmla="*/ 166 h 214"/>
                  <a:gd name="T112" fmla="*/ 447 w 492"/>
                  <a:gd name="T113" fmla="*/ 154 h 214"/>
                  <a:gd name="T114" fmla="*/ 454 w 492"/>
                  <a:gd name="T115" fmla="*/ 130 h 214"/>
                  <a:gd name="T116" fmla="*/ 458 w 492"/>
                  <a:gd name="T117" fmla="*/ 117 h 214"/>
                  <a:gd name="T118" fmla="*/ 465 w 492"/>
                  <a:gd name="T119" fmla="*/ 107 h 214"/>
                  <a:gd name="T120" fmla="*/ 483 w 492"/>
                  <a:gd name="T121" fmla="*/ 98 h 214"/>
                  <a:gd name="T122" fmla="*/ 485 w 492"/>
                  <a:gd name="T123" fmla="*/ 78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2" h="214">
                    <a:moveTo>
                      <a:pt x="485" y="78"/>
                    </a:moveTo>
                    <a:cubicBezTo>
                      <a:pt x="478" y="70"/>
                      <a:pt x="472" y="64"/>
                      <a:pt x="472" y="58"/>
                    </a:cubicBezTo>
                    <a:cubicBezTo>
                      <a:pt x="472" y="54"/>
                      <a:pt x="474" y="40"/>
                      <a:pt x="474" y="27"/>
                    </a:cubicBezTo>
                    <a:cubicBezTo>
                      <a:pt x="473" y="27"/>
                      <a:pt x="472" y="27"/>
                      <a:pt x="470" y="27"/>
                    </a:cubicBezTo>
                    <a:cubicBezTo>
                      <a:pt x="464" y="26"/>
                      <a:pt x="456" y="28"/>
                      <a:pt x="454" y="23"/>
                    </a:cubicBezTo>
                    <a:cubicBezTo>
                      <a:pt x="453" y="17"/>
                      <a:pt x="450" y="13"/>
                      <a:pt x="446" y="17"/>
                    </a:cubicBezTo>
                    <a:cubicBezTo>
                      <a:pt x="442" y="21"/>
                      <a:pt x="439" y="26"/>
                      <a:pt x="426" y="26"/>
                    </a:cubicBezTo>
                    <a:cubicBezTo>
                      <a:pt x="413" y="26"/>
                      <a:pt x="413" y="18"/>
                      <a:pt x="407" y="17"/>
                    </a:cubicBezTo>
                    <a:cubicBezTo>
                      <a:pt x="401" y="16"/>
                      <a:pt x="390" y="15"/>
                      <a:pt x="387" y="10"/>
                    </a:cubicBezTo>
                    <a:cubicBezTo>
                      <a:pt x="384" y="5"/>
                      <a:pt x="377" y="2"/>
                      <a:pt x="367" y="1"/>
                    </a:cubicBezTo>
                    <a:cubicBezTo>
                      <a:pt x="357" y="0"/>
                      <a:pt x="353" y="6"/>
                      <a:pt x="351" y="14"/>
                    </a:cubicBezTo>
                    <a:cubicBezTo>
                      <a:pt x="349" y="23"/>
                      <a:pt x="344" y="26"/>
                      <a:pt x="337" y="33"/>
                    </a:cubicBezTo>
                    <a:cubicBezTo>
                      <a:pt x="330" y="40"/>
                      <a:pt x="320" y="35"/>
                      <a:pt x="314" y="38"/>
                    </a:cubicBezTo>
                    <a:cubicBezTo>
                      <a:pt x="307" y="40"/>
                      <a:pt x="302" y="32"/>
                      <a:pt x="291" y="31"/>
                    </a:cubicBezTo>
                    <a:cubicBezTo>
                      <a:pt x="279" y="29"/>
                      <a:pt x="267" y="32"/>
                      <a:pt x="260" y="32"/>
                    </a:cubicBezTo>
                    <a:cubicBezTo>
                      <a:pt x="252" y="33"/>
                      <a:pt x="250" y="38"/>
                      <a:pt x="248" y="49"/>
                    </a:cubicBezTo>
                    <a:cubicBezTo>
                      <a:pt x="246" y="60"/>
                      <a:pt x="239" y="61"/>
                      <a:pt x="229" y="61"/>
                    </a:cubicBezTo>
                    <a:cubicBezTo>
                      <a:pt x="218" y="61"/>
                      <a:pt x="216" y="66"/>
                      <a:pt x="213" y="76"/>
                    </a:cubicBezTo>
                    <a:cubicBezTo>
                      <a:pt x="211" y="85"/>
                      <a:pt x="213" y="85"/>
                      <a:pt x="219" y="90"/>
                    </a:cubicBezTo>
                    <a:cubicBezTo>
                      <a:pt x="225" y="95"/>
                      <a:pt x="221" y="100"/>
                      <a:pt x="227" y="105"/>
                    </a:cubicBezTo>
                    <a:cubicBezTo>
                      <a:pt x="233" y="109"/>
                      <a:pt x="227" y="111"/>
                      <a:pt x="223" y="119"/>
                    </a:cubicBezTo>
                    <a:cubicBezTo>
                      <a:pt x="219" y="127"/>
                      <a:pt x="209" y="117"/>
                      <a:pt x="204" y="114"/>
                    </a:cubicBezTo>
                    <a:cubicBezTo>
                      <a:pt x="199" y="111"/>
                      <a:pt x="184" y="101"/>
                      <a:pt x="183" y="113"/>
                    </a:cubicBezTo>
                    <a:cubicBezTo>
                      <a:pt x="182" y="124"/>
                      <a:pt x="179" y="121"/>
                      <a:pt x="168" y="118"/>
                    </a:cubicBezTo>
                    <a:cubicBezTo>
                      <a:pt x="157" y="115"/>
                      <a:pt x="150" y="113"/>
                      <a:pt x="143" y="113"/>
                    </a:cubicBezTo>
                    <a:cubicBezTo>
                      <a:pt x="135" y="113"/>
                      <a:pt x="128" y="119"/>
                      <a:pt x="126" y="125"/>
                    </a:cubicBezTo>
                    <a:cubicBezTo>
                      <a:pt x="123" y="130"/>
                      <a:pt x="118" y="132"/>
                      <a:pt x="111" y="134"/>
                    </a:cubicBezTo>
                    <a:cubicBezTo>
                      <a:pt x="105" y="136"/>
                      <a:pt x="96" y="128"/>
                      <a:pt x="96" y="128"/>
                    </a:cubicBezTo>
                    <a:cubicBezTo>
                      <a:pt x="96" y="128"/>
                      <a:pt x="90" y="124"/>
                      <a:pt x="84" y="120"/>
                    </a:cubicBezTo>
                    <a:cubicBezTo>
                      <a:pt x="78" y="115"/>
                      <a:pt x="74" y="120"/>
                      <a:pt x="69" y="121"/>
                    </a:cubicBezTo>
                    <a:cubicBezTo>
                      <a:pt x="63" y="122"/>
                      <a:pt x="60" y="122"/>
                      <a:pt x="58" y="128"/>
                    </a:cubicBezTo>
                    <a:cubicBezTo>
                      <a:pt x="55" y="135"/>
                      <a:pt x="53" y="137"/>
                      <a:pt x="48" y="138"/>
                    </a:cubicBezTo>
                    <a:cubicBezTo>
                      <a:pt x="42" y="138"/>
                      <a:pt x="40" y="134"/>
                      <a:pt x="36" y="127"/>
                    </a:cubicBezTo>
                    <a:cubicBezTo>
                      <a:pt x="32" y="121"/>
                      <a:pt x="16" y="121"/>
                      <a:pt x="8" y="120"/>
                    </a:cubicBezTo>
                    <a:cubicBezTo>
                      <a:pt x="9" y="125"/>
                      <a:pt x="9" y="131"/>
                      <a:pt x="8" y="134"/>
                    </a:cubicBezTo>
                    <a:cubicBezTo>
                      <a:pt x="5" y="138"/>
                      <a:pt x="0" y="145"/>
                      <a:pt x="3" y="150"/>
                    </a:cubicBezTo>
                    <a:cubicBezTo>
                      <a:pt x="5" y="155"/>
                      <a:pt x="5" y="158"/>
                      <a:pt x="10" y="159"/>
                    </a:cubicBezTo>
                    <a:cubicBezTo>
                      <a:pt x="15" y="160"/>
                      <a:pt x="12" y="161"/>
                      <a:pt x="21" y="165"/>
                    </a:cubicBezTo>
                    <a:cubicBezTo>
                      <a:pt x="30" y="169"/>
                      <a:pt x="36" y="169"/>
                      <a:pt x="38" y="172"/>
                    </a:cubicBezTo>
                    <a:cubicBezTo>
                      <a:pt x="39" y="174"/>
                      <a:pt x="47" y="175"/>
                      <a:pt x="52" y="174"/>
                    </a:cubicBezTo>
                    <a:cubicBezTo>
                      <a:pt x="55" y="174"/>
                      <a:pt x="61" y="175"/>
                      <a:pt x="66" y="177"/>
                    </a:cubicBezTo>
                    <a:cubicBezTo>
                      <a:pt x="69" y="175"/>
                      <a:pt x="72" y="173"/>
                      <a:pt x="77" y="174"/>
                    </a:cubicBezTo>
                    <a:cubicBezTo>
                      <a:pt x="91" y="176"/>
                      <a:pt x="88" y="184"/>
                      <a:pt x="100" y="176"/>
                    </a:cubicBezTo>
                    <a:cubicBezTo>
                      <a:pt x="113" y="168"/>
                      <a:pt x="98" y="166"/>
                      <a:pt x="124" y="166"/>
                    </a:cubicBezTo>
                    <a:cubicBezTo>
                      <a:pt x="149" y="165"/>
                      <a:pt x="159" y="164"/>
                      <a:pt x="164" y="162"/>
                    </a:cubicBezTo>
                    <a:cubicBezTo>
                      <a:pt x="168" y="160"/>
                      <a:pt x="176" y="161"/>
                      <a:pt x="176" y="168"/>
                    </a:cubicBezTo>
                    <a:cubicBezTo>
                      <a:pt x="176" y="176"/>
                      <a:pt x="178" y="183"/>
                      <a:pt x="184" y="188"/>
                    </a:cubicBezTo>
                    <a:cubicBezTo>
                      <a:pt x="190" y="194"/>
                      <a:pt x="206" y="191"/>
                      <a:pt x="216" y="197"/>
                    </a:cubicBezTo>
                    <a:cubicBezTo>
                      <a:pt x="225" y="203"/>
                      <a:pt x="248" y="197"/>
                      <a:pt x="260" y="204"/>
                    </a:cubicBezTo>
                    <a:cubicBezTo>
                      <a:pt x="273" y="212"/>
                      <a:pt x="280" y="208"/>
                      <a:pt x="288" y="208"/>
                    </a:cubicBezTo>
                    <a:cubicBezTo>
                      <a:pt x="296" y="208"/>
                      <a:pt x="304" y="205"/>
                      <a:pt x="314" y="210"/>
                    </a:cubicBezTo>
                    <a:cubicBezTo>
                      <a:pt x="323" y="214"/>
                      <a:pt x="331" y="213"/>
                      <a:pt x="336" y="207"/>
                    </a:cubicBezTo>
                    <a:cubicBezTo>
                      <a:pt x="340" y="201"/>
                      <a:pt x="346" y="193"/>
                      <a:pt x="357" y="193"/>
                    </a:cubicBezTo>
                    <a:cubicBezTo>
                      <a:pt x="368" y="193"/>
                      <a:pt x="378" y="197"/>
                      <a:pt x="388" y="192"/>
                    </a:cubicBezTo>
                    <a:cubicBezTo>
                      <a:pt x="398" y="186"/>
                      <a:pt x="416" y="196"/>
                      <a:pt x="420" y="185"/>
                    </a:cubicBezTo>
                    <a:cubicBezTo>
                      <a:pt x="425" y="174"/>
                      <a:pt x="426" y="168"/>
                      <a:pt x="433" y="166"/>
                    </a:cubicBezTo>
                    <a:cubicBezTo>
                      <a:pt x="440" y="164"/>
                      <a:pt x="446" y="167"/>
                      <a:pt x="447" y="154"/>
                    </a:cubicBezTo>
                    <a:cubicBezTo>
                      <a:pt x="448" y="142"/>
                      <a:pt x="446" y="132"/>
                      <a:pt x="454" y="130"/>
                    </a:cubicBezTo>
                    <a:cubicBezTo>
                      <a:pt x="462" y="128"/>
                      <a:pt x="460" y="125"/>
                      <a:pt x="458" y="117"/>
                    </a:cubicBezTo>
                    <a:cubicBezTo>
                      <a:pt x="455" y="109"/>
                      <a:pt x="452" y="107"/>
                      <a:pt x="465" y="107"/>
                    </a:cubicBezTo>
                    <a:cubicBezTo>
                      <a:pt x="478" y="107"/>
                      <a:pt x="483" y="104"/>
                      <a:pt x="483" y="98"/>
                    </a:cubicBezTo>
                    <a:cubicBezTo>
                      <a:pt x="483" y="91"/>
                      <a:pt x="492" y="87"/>
                      <a:pt x="485" y="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0" name="Freeform 109"/>
              <p:cNvSpPr>
                <a:spLocks/>
              </p:cNvSpPr>
              <p:nvPr/>
            </p:nvSpPr>
            <p:spPr bwMode="auto">
              <a:xfrm>
                <a:off x="2962" y="1725"/>
                <a:ext cx="107" cy="60"/>
              </a:xfrm>
              <a:custGeom>
                <a:avLst/>
                <a:gdLst>
                  <a:gd name="T0" fmla="*/ 6 w 425"/>
                  <a:gd name="T1" fmla="*/ 173 h 239"/>
                  <a:gd name="T2" fmla="*/ 20 w 425"/>
                  <a:gd name="T3" fmla="*/ 179 h 239"/>
                  <a:gd name="T4" fmla="*/ 35 w 425"/>
                  <a:gd name="T5" fmla="*/ 188 h 239"/>
                  <a:gd name="T6" fmla="*/ 44 w 425"/>
                  <a:gd name="T7" fmla="*/ 203 h 239"/>
                  <a:gd name="T8" fmla="*/ 61 w 425"/>
                  <a:gd name="T9" fmla="*/ 209 h 239"/>
                  <a:gd name="T10" fmla="*/ 74 w 425"/>
                  <a:gd name="T11" fmla="*/ 220 h 239"/>
                  <a:gd name="T12" fmla="*/ 88 w 425"/>
                  <a:gd name="T13" fmla="*/ 233 h 239"/>
                  <a:gd name="T14" fmla="*/ 108 w 425"/>
                  <a:gd name="T15" fmla="*/ 237 h 239"/>
                  <a:gd name="T16" fmla="*/ 141 w 425"/>
                  <a:gd name="T17" fmla="*/ 234 h 239"/>
                  <a:gd name="T18" fmla="*/ 161 w 425"/>
                  <a:gd name="T19" fmla="*/ 221 h 239"/>
                  <a:gd name="T20" fmla="*/ 197 w 425"/>
                  <a:gd name="T21" fmla="*/ 217 h 239"/>
                  <a:gd name="T22" fmla="*/ 213 w 425"/>
                  <a:gd name="T23" fmla="*/ 204 h 239"/>
                  <a:gd name="T24" fmla="*/ 239 w 425"/>
                  <a:gd name="T25" fmla="*/ 204 h 239"/>
                  <a:gd name="T26" fmla="*/ 254 w 425"/>
                  <a:gd name="T27" fmla="*/ 206 h 239"/>
                  <a:gd name="T28" fmla="*/ 266 w 425"/>
                  <a:gd name="T29" fmla="*/ 204 h 239"/>
                  <a:gd name="T30" fmla="*/ 291 w 425"/>
                  <a:gd name="T31" fmla="*/ 194 h 239"/>
                  <a:gd name="T32" fmla="*/ 323 w 425"/>
                  <a:gd name="T33" fmla="*/ 176 h 239"/>
                  <a:gd name="T34" fmla="*/ 355 w 425"/>
                  <a:gd name="T35" fmla="*/ 110 h 239"/>
                  <a:gd name="T36" fmla="*/ 388 w 425"/>
                  <a:gd name="T37" fmla="*/ 78 h 239"/>
                  <a:gd name="T38" fmla="*/ 419 w 425"/>
                  <a:gd name="T39" fmla="*/ 66 h 239"/>
                  <a:gd name="T40" fmla="*/ 414 w 425"/>
                  <a:gd name="T41" fmla="*/ 50 h 239"/>
                  <a:gd name="T42" fmla="*/ 383 w 425"/>
                  <a:gd name="T43" fmla="*/ 34 h 239"/>
                  <a:gd name="T44" fmla="*/ 374 w 425"/>
                  <a:gd name="T45" fmla="*/ 26 h 239"/>
                  <a:gd name="T46" fmla="*/ 357 w 425"/>
                  <a:gd name="T47" fmla="*/ 29 h 239"/>
                  <a:gd name="T48" fmla="*/ 339 w 425"/>
                  <a:gd name="T49" fmla="*/ 19 h 239"/>
                  <a:gd name="T50" fmla="*/ 317 w 425"/>
                  <a:gd name="T51" fmla="*/ 10 h 239"/>
                  <a:gd name="T52" fmla="*/ 297 w 425"/>
                  <a:gd name="T53" fmla="*/ 4 h 239"/>
                  <a:gd name="T54" fmla="*/ 275 w 425"/>
                  <a:gd name="T55" fmla="*/ 4 h 239"/>
                  <a:gd name="T56" fmla="*/ 259 w 425"/>
                  <a:gd name="T57" fmla="*/ 29 h 239"/>
                  <a:gd name="T58" fmla="*/ 235 w 425"/>
                  <a:gd name="T59" fmla="*/ 46 h 239"/>
                  <a:gd name="T60" fmla="*/ 219 w 425"/>
                  <a:gd name="T61" fmla="*/ 39 h 239"/>
                  <a:gd name="T62" fmla="*/ 203 w 425"/>
                  <a:gd name="T63" fmla="*/ 43 h 239"/>
                  <a:gd name="T64" fmla="*/ 187 w 425"/>
                  <a:gd name="T65" fmla="*/ 49 h 239"/>
                  <a:gd name="T66" fmla="*/ 170 w 425"/>
                  <a:gd name="T67" fmla="*/ 53 h 239"/>
                  <a:gd name="T68" fmla="*/ 160 w 425"/>
                  <a:gd name="T69" fmla="*/ 69 h 239"/>
                  <a:gd name="T70" fmla="*/ 141 w 425"/>
                  <a:gd name="T71" fmla="*/ 75 h 239"/>
                  <a:gd name="T72" fmla="*/ 101 w 425"/>
                  <a:gd name="T73" fmla="*/ 80 h 239"/>
                  <a:gd name="T74" fmla="*/ 85 w 425"/>
                  <a:gd name="T75" fmla="*/ 71 h 239"/>
                  <a:gd name="T76" fmla="*/ 64 w 425"/>
                  <a:gd name="T77" fmla="*/ 57 h 239"/>
                  <a:gd name="T78" fmla="*/ 52 w 425"/>
                  <a:gd name="T79" fmla="*/ 54 h 239"/>
                  <a:gd name="T80" fmla="*/ 48 w 425"/>
                  <a:gd name="T81" fmla="*/ 69 h 239"/>
                  <a:gd name="T82" fmla="*/ 30 w 425"/>
                  <a:gd name="T83" fmla="*/ 78 h 239"/>
                  <a:gd name="T84" fmla="*/ 23 w 425"/>
                  <a:gd name="T85" fmla="*/ 88 h 239"/>
                  <a:gd name="T86" fmla="*/ 19 w 425"/>
                  <a:gd name="T87" fmla="*/ 101 h 239"/>
                  <a:gd name="T88" fmla="*/ 12 w 425"/>
                  <a:gd name="T89" fmla="*/ 125 h 239"/>
                  <a:gd name="T90" fmla="*/ 0 w 425"/>
                  <a:gd name="T91" fmla="*/ 137 h 239"/>
                  <a:gd name="T92" fmla="*/ 1 w 425"/>
                  <a:gd name="T93" fmla="*/ 151 h 239"/>
                  <a:gd name="T94" fmla="*/ 6 w 425"/>
                  <a:gd name="T95" fmla="*/ 17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25" h="239">
                    <a:moveTo>
                      <a:pt x="6" y="173"/>
                    </a:moveTo>
                    <a:cubicBezTo>
                      <a:pt x="12" y="176"/>
                      <a:pt x="15" y="174"/>
                      <a:pt x="20" y="179"/>
                    </a:cubicBezTo>
                    <a:cubicBezTo>
                      <a:pt x="25" y="185"/>
                      <a:pt x="34" y="184"/>
                      <a:pt x="35" y="188"/>
                    </a:cubicBezTo>
                    <a:cubicBezTo>
                      <a:pt x="36" y="193"/>
                      <a:pt x="37" y="202"/>
                      <a:pt x="44" y="203"/>
                    </a:cubicBezTo>
                    <a:cubicBezTo>
                      <a:pt x="51" y="203"/>
                      <a:pt x="58" y="205"/>
                      <a:pt x="61" y="209"/>
                    </a:cubicBezTo>
                    <a:cubicBezTo>
                      <a:pt x="64" y="214"/>
                      <a:pt x="68" y="219"/>
                      <a:pt x="74" y="220"/>
                    </a:cubicBezTo>
                    <a:cubicBezTo>
                      <a:pt x="80" y="222"/>
                      <a:pt x="85" y="231"/>
                      <a:pt x="88" y="233"/>
                    </a:cubicBezTo>
                    <a:cubicBezTo>
                      <a:pt x="92" y="235"/>
                      <a:pt x="97" y="237"/>
                      <a:pt x="108" y="237"/>
                    </a:cubicBezTo>
                    <a:cubicBezTo>
                      <a:pt x="119" y="237"/>
                      <a:pt x="135" y="239"/>
                      <a:pt x="141" y="234"/>
                    </a:cubicBezTo>
                    <a:cubicBezTo>
                      <a:pt x="147" y="229"/>
                      <a:pt x="152" y="221"/>
                      <a:pt x="161" y="221"/>
                    </a:cubicBezTo>
                    <a:cubicBezTo>
                      <a:pt x="171" y="221"/>
                      <a:pt x="194" y="222"/>
                      <a:pt x="197" y="217"/>
                    </a:cubicBezTo>
                    <a:cubicBezTo>
                      <a:pt x="200" y="212"/>
                      <a:pt x="205" y="204"/>
                      <a:pt x="213" y="204"/>
                    </a:cubicBezTo>
                    <a:cubicBezTo>
                      <a:pt x="221" y="204"/>
                      <a:pt x="232" y="203"/>
                      <a:pt x="239" y="204"/>
                    </a:cubicBezTo>
                    <a:cubicBezTo>
                      <a:pt x="244" y="204"/>
                      <a:pt x="249" y="205"/>
                      <a:pt x="254" y="206"/>
                    </a:cubicBezTo>
                    <a:cubicBezTo>
                      <a:pt x="256" y="205"/>
                      <a:pt x="259" y="204"/>
                      <a:pt x="266" y="204"/>
                    </a:cubicBezTo>
                    <a:cubicBezTo>
                      <a:pt x="279" y="204"/>
                      <a:pt x="280" y="195"/>
                      <a:pt x="291" y="194"/>
                    </a:cubicBezTo>
                    <a:cubicBezTo>
                      <a:pt x="303" y="193"/>
                      <a:pt x="314" y="197"/>
                      <a:pt x="323" y="176"/>
                    </a:cubicBezTo>
                    <a:cubicBezTo>
                      <a:pt x="332" y="155"/>
                      <a:pt x="342" y="120"/>
                      <a:pt x="355" y="110"/>
                    </a:cubicBezTo>
                    <a:cubicBezTo>
                      <a:pt x="367" y="99"/>
                      <a:pt x="378" y="82"/>
                      <a:pt x="388" y="78"/>
                    </a:cubicBezTo>
                    <a:cubicBezTo>
                      <a:pt x="399" y="74"/>
                      <a:pt x="413" y="72"/>
                      <a:pt x="419" y="66"/>
                    </a:cubicBezTo>
                    <a:cubicBezTo>
                      <a:pt x="425" y="61"/>
                      <a:pt x="423" y="53"/>
                      <a:pt x="414" y="50"/>
                    </a:cubicBezTo>
                    <a:cubicBezTo>
                      <a:pt x="404" y="47"/>
                      <a:pt x="388" y="39"/>
                      <a:pt x="383" y="34"/>
                    </a:cubicBezTo>
                    <a:cubicBezTo>
                      <a:pt x="380" y="32"/>
                      <a:pt x="376" y="29"/>
                      <a:pt x="374" y="26"/>
                    </a:cubicBezTo>
                    <a:cubicBezTo>
                      <a:pt x="369" y="27"/>
                      <a:pt x="363" y="29"/>
                      <a:pt x="357" y="29"/>
                    </a:cubicBezTo>
                    <a:cubicBezTo>
                      <a:pt x="348" y="29"/>
                      <a:pt x="339" y="23"/>
                      <a:pt x="339" y="19"/>
                    </a:cubicBezTo>
                    <a:cubicBezTo>
                      <a:pt x="338" y="14"/>
                      <a:pt x="327" y="10"/>
                      <a:pt x="317" y="10"/>
                    </a:cubicBezTo>
                    <a:cubicBezTo>
                      <a:pt x="308" y="10"/>
                      <a:pt x="307" y="8"/>
                      <a:pt x="297" y="4"/>
                    </a:cubicBezTo>
                    <a:cubicBezTo>
                      <a:pt x="287" y="0"/>
                      <a:pt x="285" y="3"/>
                      <a:pt x="275" y="4"/>
                    </a:cubicBezTo>
                    <a:cubicBezTo>
                      <a:pt x="265" y="5"/>
                      <a:pt x="265" y="20"/>
                      <a:pt x="259" y="29"/>
                    </a:cubicBezTo>
                    <a:cubicBezTo>
                      <a:pt x="254" y="39"/>
                      <a:pt x="241" y="46"/>
                      <a:pt x="235" y="46"/>
                    </a:cubicBezTo>
                    <a:cubicBezTo>
                      <a:pt x="229" y="46"/>
                      <a:pt x="223" y="45"/>
                      <a:pt x="219" y="39"/>
                    </a:cubicBezTo>
                    <a:cubicBezTo>
                      <a:pt x="214" y="33"/>
                      <a:pt x="205" y="39"/>
                      <a:pt x="203" y="43"/>
                    </a:cubicBezTo>
                    <a:cubicBezTo>
                      <a:pt x="201" y="48"/>
                      <a:pt x="193" y="45"/>
                      <a:pt x="187" y="49"/>
                    </a:cubicBezTo>
                    <a:cubicBezTo>
                      <a:pt x="182" y="53"/>
                      <a:pt x="177" y="53"/>
                      <a:pt x="170" y="53"/>
                    </a:cubicBezTo>
                    <a:cubicBezTo>
                      <a:pt x="163" y="53"/>
                      <a:pt x="161" y="63"/>
                      <a:pt x="160" y="69"/>
                    </a:cubicBezTo>
                    <a:cubicBezTo>
                      <a:pt x="159" y="74"/>
                      <a:pt x="147" y="69"/>
                      <a:pt x="141" y="75"/>
                    </a:cubicBezTo>
                    <a:cubicBezTo>
                      <a:pt x="136" y="82"/>
                      <a:pt x="113" y="80"/>
                      <a:pt x="101" y="80"/>
                    </a:cubicBezTo>
                    <a:cubicBezTo>
                      <a:pt x="88" y="80"/>
                      <a:pt x="91" y="72"/>
                      <a:pt x="85" y="71"/>
                    </a:cubicBezTo>
                    <a:cubicBezTo>
                      <a:pt x="78" y="71"/>
                      <a:pt x="75" y="62"/>
                      <a:pt x="64" y="57"/>
                    </a:cubicBezTo>
                    <a:cubicBezTo>
                      <a:pt x="59" y="54"/>
                      <a:pt x="55" y="54"/>
                      <a:pt x="52" y="54"/>
                    </a:cubicBezTo>
                    <a:cubicBezTo>
                      <a:pt x="53" y="60"/>
                      <a:pt x="48" y="63"/>
                      <a:pt x="48" y="69"/>
                    </a:cubicBezTo>
                    <a:cubicBezTo>
                      <a:pt x="48" y="75"/>
                      <a:pt x="43" y="78"/>
                      <a:pt x="30" y="78"/>
                    </a:cubicBezTo>
                    <a:cubicBezTo>
                      <a:pt x="17" y="78"/>
                      <a:pt x="20" y="80"/>
                      <a:pt x="23" y="88"/>
                    </a:cubicBezTo>
                    <a:cubicBezTo>
                      <a:pt x="25" y="96"/>
                      <a:pt x="27" y="99"/>
                      <a:pt x="19" y="101"/>
                    </a:cubicBezTo>
                    <a:cubicBezTo>
                      <a:pt x="11" y="103"/>
                      <a:pt x="13" y="113"/>
                      <a:pt x="12" y="125"/>
                    </a:cubicBezTo>
                    <a:cubicBezTo>
                      <a:pt x="11" y="137"/>
                      <a:pt x="6" y="136"/>
                      <a:pt x="0" y="137"/>
                    </a:cubicBezTo>
                    <a:cubicBezTo>
                      <a:pt x="1" y="141"/>
                      <a:pt x="1" y="147"/>
                      <a:pt x="1" y="151"/>
                    </a:cubicBezTo>
                    <a:cubicBezTo>
                      <a:pt x="1" y="160"/>
                      <a:pt x="0" y="171"/>
                      <a:pt x="6" y="17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1" name="Freeform 110"/>
              <p:cNvSpPr>
                <a:spLocks/>
              </p:cNvSpPr>
              <p:nvPr/>
            </p:nvSpPr>
            <p:spPr bwMode="auto">
              <a:xfrm>
                <a:off x="3000" y="1776"/>
                <a:ext cx="70" cy="82"/>
              </a:xfrm>
              <a:custGeom>
                <a:avLst/>
                <a:gdLst>
                  <a:gd name="T0" fmla="*/ 272 w 277"/>
                  <a:gd name="T1" fmla="*/ 235 h 324"/>
                  <a:gd name="T2" fmla="*/ 249 w 277"/>
                  <a:gd name="T3" fmla="*/ 214 h 324"/>
                  <a:gd name="T4" fmla="*/ 241 w 277"/>
                  <a:gd name="T5" fmla="*/ 199 h 324"/>
                  <a:gd name="T6" fmla="*/ 235 w 277"/>
                  <a:gd name="T7" fmla="*/ 184 h 324"/>
                  <a:gd name="T8" fmla="*/ 245 w 277"/>
                  <a:gd name="T9" fmla="*/ 166 h 324"/>
                  <a:gd name="T10" fmla="*/ 254 w 277"/>
                  <a:gd name="T11" fmla="*/ 154 h 324"/>
                  <a:gd name="T12" fmla="*/ 255 w 277"/>
                  <a:gd name="T13" fmla="*/ 134 h 324"/>
                  <a:gd name="T14" fmla="*/ 255 w 277"/>
                  <a:gd name="T15" fmla="*/ 122 h 324"/>
                  <a:gd name="T16" fmla="*/ 237 w 277"/>
                  <a:gd name="T17" fmla="*/ 117 h 324"/>
                  <a:gd name="T18" fmla="*/ 212 w 277"/>
                  <a:gd name="T19" fmla="*/ 128 h 324"/>
                  <a:gd name="T20" fmla="*/ 183 w 277"/>
                  <a:gd name="T21" fmla="*/ 116 h 324"/>
                  <a:gd name="T22" fmla="*/ 171 w 277"/>
                  <a:gd name="T23" fmla="*/ 100 h 324"/>
                  <a:gd name="T24" fmla="*/ 177 w 277"/>
                  <a:gd name="T25" fmla="*/ 83 h 324"/>
                  <a:gd name="T26" fmla="*/ 161 w 277"/>
                  <a:gd name="T27" fmla="*/ 73 h 324"/>
                  <a:gd name="T28" fmla="*/ 134 w 277"/>
                  <a:gd name="T29" fmla="*/ 55 h 324"/>
                  <a:gd name="T30" fmla="*/ 121 w 277"/>
                  <a:gd name="T31" fmla="*/ 29 h 324"/>
                  <a:gd name="T32" fmla="*/ 104 w 277"/>
                  <a:gd name="T33" fmla="*/ 11 h 324"/>
                  <a:gd name="T34" fmla="*/ 102 w 277"/>
                  <a:gd name="T35" fmla="*/ 3 h 324"/>
                  <a:gd name="T36" fmla="*/ 87 w 277"/>
                  <a:gd name="T37" fmla="*/ 1 h 324"/>
                  <a:gd name="T38" fmla="*/ 61 w 277"/>
                  <a:gd name="T39" fmla="*/ 1 h 324"/>
                  <a:gd name="T40" fmla="*/ 45 w 277"/>
                  <a:gd name="T41" fmla="*/ 14 h 324"/>
                  <a:gd name="T42" fmla="*/ 9 w 277"/>
                  <a:gd name="T43" fmla="*/ 18 h 324"/>
                  <a:gd name="T44" fmla="*/ 0 w 277"/>
                  <a:gd name="T45" fmla="*/ 20 h 324"/>
                  <a:gd name="T46" fmla="*/ 6 w 277"/>
                  <a:gd name="T47" fmla="*/ 28 h 324"/>
                  <a:gd name="T48" fmla="*/ 14 w 277"/>
                  <a:gd name="T49" fmla="*/ 41 h 324"/>
                  <a:gd name="T50" fmla="*/ 21 w 277"/>
                  <a:gd name="T51" fmla="*/ 57 h 324"/>
                  <a:gd name="T52" fmla="*/ 25 w 277"/>
                  <a:gd name="T53" fmla="*/ 68 h 324"/>
                  <a:gd name="T54" fmla="*/ 31 w 277"/>
                  <a:gd name="T55" fmla="*/ 81 h 324"/>
                  <a:gd name="T56" fmla="*/ 29 w 277"/>
                  <a:gd name="T57" fmla="*/ 99 h 324"/>
                  <a:gd name="T58" fmla="*/ 40 w 277"/>
                  <a:gd name="T59" fmla="*/ 118 h 324"/>
                  <a:gd name="T60" fmla="*/ 24 w 277"/>
                  <a:gd name="T61" fmla="*/ 141 h 324"/>
                  <a:gd name="T62" fmla="*/ 38 w 277"/>
                  <a:gd name="T63" fmla="*/ 156 h 324"/>
                  <a:gd name="T64" fmla="*/ 52 w 277"/>
                  <a:gd name="T65" fmla="*/ 166 h 324"/>
                  <a:gd name="T66" fmla="*/ 34 w 277"/>
                  <a:gd name="T67" fmla="*/ 177 h 324"/>
                  <a:gd name="T68" fmla="*/ 44 w 277"/>
                  <a:gd name="T69" fmla="*/ 185 h 324"/>
                  <a:gd name="T70" fmla="*/ 48 w 277"/>
                  <a:gd name="T71" fmla="*/ 201 h 324"/>
                  <a:gd name="T72" fmla="*/ 41 w 277"/>
                  <a:gd name="T73" fmla="*/ 215 h 324"/>
                  <a:gd name="T74" fmla="*/ 53 w 277"/>
                  <a:gd name="T75" fmla="*/ 229 h 324"/>
                  <a:gd name="T76" fmla="*/ 83 w 277"/>
                  <a:gd name="T77" fmla="*/ 244 h 324"/>
                  <a:gd name="T78" fmla="*/ 100 w 277"/>
                  <a:gd name="T79" fmla="*/ 263 h 324"/>
                  <a:gd name="T80" fmla="*/ 95 w 277"/>
                  <a:gd name="T81" fmla="*/ 290 h 324"/>
                  <a:gd name="T82" fmla="*/ 117 w 277"/>
                  <a:gd name="T83" fmla="*/ 309 h 324"/>
                  <a:gd name="T84" fmla="*/ 127 w 277"/>
                  <a:gd name="T85" fmla="*/ 324 h 324"/>
                  <a:gd name="T86" fmla="*/ 138 w 277"/>
                  <a:gd name="T87" fmla="*/ 319 h 324"/>
                  <a:gd name="T88" fmla="*/ 171 w 277"/>
                  <a:gd name="T89" fmla="*/ 312 h 324"/>
                  <a:gd name="T90" fmla="*/ 193 w 277"/>
                  <a:gd name="T91" fmla="*/ 303 h 324"/>
                  <a:gd name="T92" fmla="*/ 219 w 277"/>
                  <a:gd name="T93" fmla="*/ 300 h 324"/>
                  <a:gd name="T94" fmla="*/ 239 w 277"/>
                  <a:gd name="T95" fmla="*/ 292 h 324"/>
                  <a:gd name="T96" fmla="*/ 235 w 277"/>
                  <a:gd name="T97" fmla="*/ 272 h 324"/>
                  <a:gd name="T98" fmla="*/ 241 w 277"/>
                  <a:gd name="T99" fmla="*/ 263 h 324"/>
                  <a:gd name="T100" fmla="*/ 264 w 277"/>
                  <a:gd name="T101" fmla="*/ 254 h 324"/>
                  <a:gd name="T102" fmla="*/ 272 w 277"/>
                  <a:gd name="T103" fmla="*/ 235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77" h="324">
                    <a:moveTo>
                      <a:pt x="272" y="235"/>
                    </a:moveTo>
                    <a:cubicBezTo>
                      <a:pt x="267" y="226"/>
                      <a:pt x="250" y="222"/>
                      <a:pt x="249" y="214"/>
                    </a:cubicBezTo>
                    <a:cubicBezTo>
                      <a:pt x="248" y="207"/>
                      <a:pt x="245" y="202"/>
                      <a:pt x="241" y="199"/>
                    </a:cubicBezTo>
                    <a:cubicBezTo>
                      <a:pt x="237" y="197"/>
                      <a:pt x="231" y="196"/>
                      <a:pt x="235" y="184"/>
                    </a:cubicBezTo>
                    <a:cubicBezTo>
                      <a:pt x="240" y="171"/>
                      <a:pt x="238" y="170"/>
                      <a:pt x="245" y="166"/>
                    </a:cubicBezTo>
                    <a:cubicBezTo>
                      <a:pt x="253" y="162"/>
                      <a:pt x="254" y="164"/>
                      <a:pt x="254" y="154"/>
                    </a:cubicBezTo>
                    <a:cubicBezTo>
                      <a:pt x="254" y="144"/>
                      <a:pt x="251" y="141"/>
                      <a:pt x="255" y="134"/>
                    </a:cubicBezTo>
                    <a:cubicBezTo>
                      <a:pt x="259" y="128"/>
                      <a:pt x="261" y="126"/>
                      <a:pt x="255" y="122"/>
                    </a:cubicBezTo>
                    <a:cubicBezTo>
                      <a:pt x="248" y="118"/>
                      <a:pt x="240" y="109"/>
                      <a:pt x="237" y="117"/>
                    </a:cubicBezTo>
                    <a:cubicBezTo>
                      <a:pt x="234" y="125"/>
                      <a:pt x="220" y="136"/>
                      <a:pt x="212" y="128"/>
                    </a:cubicBezTo>
                    <a:cubicBezTo>
                      <a:pt x="203" y="121"/>
                      <a:pt x="185" y="121"/>
                      <a:pt x="183" y="116"/>
                    </a:cubicBezTo>
                    <a:cubicBezTo>
                      <a:pt x="180" y="112"/>
                      <a:pt x="162" y="109"/>
                      <a:pt x="171" y="100"/>
                    </a:cubicBezTo>
                    <a:cubicBezTo>
                      <a:pt x="179" y="90"/>
                      <a:pt x="179" y="90"/>
                      <a:pt x="177" y="83"/>
                    </a:cubicBezTo>
                    <a:cubicBezTo>
                      <a:pt x="175" y="76"/>
                      <a:pt x="169" y="72"/>
                      <a:pt x="161" y="73"/>
                    </a:cubicBezTo>
                    <a:cubicBezTo>
                      <a:pt x="152" y="75"/>
                      <a:pt x="138" y="69"/>
                      <a:pt x="134" y="55"/>
                    </a:cubicBezTo>
                    <a:cubicBezTo>
                      <a:pt x="131" y="42"/>
                      <a:pt x="128" y="37"/>
                      <a:pt x="121" y="29"/>
                    </a:cubicBezTo>
                    <a:cubicBezTo>
                      <a:pt x="114" y="21"/>
                      <a:pt x="109" y="16"/>
                      <a:pt x="104" y="11"/>
                    </a:cubicBezTo>
                    <a:cubicBezTo>
                      <a:pt x="101" y="8"/>
                      <a:pt x="100" y="5"/>
                      <a:pt x="102" y="3"/>
                    </a:cubicBezTo>
                    <a:cubicBezTo>
                      <a:pt x="97" y="2"/>
                      <a:pt x="92" y="1"/>
                      <a:pt x="87" y="1"/>
                    </a:cubicBezTo>
                    <a:cubicBezTo>
                      <a:pt x="80" y="0"/>
                      <a:pt x="69" y="1"/>
                      <a:pt x="61" y="1"/>
                    </a:cubicBezTo>
                    <a:cubicBezTo>
                      <a:pt x="53" y="1"/>
                      <a:pt x="48" y="9"/>
                      <a:pt x="45" y="14"/>
                    </a:cubicBezTo>
                    <a:cubicBezTo>
                      <a:pt x="42" y="19"/>
                      <a:pt x="19" y="18"/>
                      <a:pt x="9" y="18"/>
                    </a:cubicBezTo>
                    <a:cubicBezTo>
                      <a:pt x="6" y="18"/>
                      <a:pt x="3" y="19"/>
                      <a:pt x="0" y="20"/>
                    </a:cubicBezTo>
                    <a:cubicBezTo>
                      <a:pt x="1" y="24"/>
                      <a:pt x="3" y="27"/>
                      <a:pt x="6" y="28"/>
                    </a:cubicBezTo>
                    <a:cubicBezTo>
                      <a:pt x="13" y="30"/>
                      <a:pt x="14" y="38"/>
                      <a:pt x="14" y="41"/>
                    </a:cubicBezTo>
                    <a:cubicBezTo>
                      <a:pt x="14" y="44"/>
                      <a:pt x="16" y="55"/>
                      <a:pt x="21" y="57"/>
                    </a:cubicBezTo>
                    <a:cubicBezTo>
                      <a:pt x="26" y="59"/>
                      <a:pt x="25" y="65"/>
                      <a:pt x="25" y="68"/>
                    </a:cubicBezTo>
                    <a:cubicBezTo>
                      <a:pt x="25" y="71"/>
                      <a:pt x="28" y="79"/>
                      <a:pt x="31" y="81"/>
                    </a:cubicBezTo>
                    <a:cubicBezTo>
                      <a:pt x="35" y="84"/>
                      <a:pt x="23" y="95"/>
                      <a:pt x="29" y="99"/>
                    </a:cubicBezTo>
                    <a:cubicBezTo>
                      <a:pt x="35" y="102"/>
                      <a:pt x="43" y="112"/>
                      <a:pt x="40" y="118"/>
                    </a:cubicBezTo>
                    <a:cubicBezTo>
                      <a:pt x="38" y="124"/>
                      <a:pt x="25" y="134"/>
                      <a:pt x="24" y="141"/>
                    </a:cubicBezTo>
                    <a:cubicBezTo>
                      <a:pt x="24" y="149"/>
                      <a:pt x="31" y="154"/>
                      <a:pt x="38" y="156"/>
                    </a:cubicBezTo>
                    <a:cubicBezTo>
                      <a:pt x="45" y="158"/>
                      <a:pt x="54" y="160"/>
                      <a:pt x="52" y="166"/>
                    </a:cubicBezTo>
                    <a:cubicBezTo>
                      <a:pt x="49" y="172"/>
                      <a:pt x="32" y="170"/>
                      <a:pt x="34" y="177"/>
                    </a:cubicBezTo>
                    <a:cubicBezTo>
                      <a:pt x="36" y="183"/>
                      <a:pt x="41" y="179"/>
                      <a:pt x="44" y="185"/>
                    </a:cubicBezTo>
                    <a:cubicBezTo>
                      <a:pt x="47" y="192"/>
                      <a:pt x="52" y="196"/>
                      <a:pt x="48" y="201"/>
                    </a:cubicBezTo>
                    <a:cubicBezTo>
                      <a:pt x="44" y="206"/>
                      <a:pt x="40" y="211"/>
                      <a:pt x="41" y="215"/>
                    </a:cubicBezTo>
                    <a:cubicBezTo>
                      <a:pt x="43" y="220"/>
                      <a:pt x="42" y="223"/>
                      <a:pt x="53" y="229"/>
                    </a:cubicBezTo>
                    <a:cubicBezTo>
                      <a:pt x="64" y="236"/>
                      <a:pt x="74" y="238"/>
                      <a:pt x="83" y="244"/>
                    </a:cubicBezTo>
                    <a:cubicBezTo>
                      <a:pt x="93" y="249"/>
                      <a:pt x="106" y="253"/>
                      <a:pt x="100" y="263"/>
                    </a:cubicBezTo>
                    <a:cubicBezTo>
                      <a:pt x="93" y="273"/>
                      <a:pt x="83" y="284"/>
                      <a:pt x="95" y="290"/>
                    </a:cubicBezTo>
                    <a:cubicBezTo>
                      <a:pt x="106" y="297"/>
                      <a:pt x="111" y="302"/>
                      <a:pt x="117" y="309"/>
                    </a:cubicBezTo>
                    <a:cubicBezTo>
                      <a:pt x="120" y="313"/>
                      <a:pt x="124" y="319"/>
                      <a:pt x="127" y="324"/>
                    </a:cubicBezTo>
                    <a:cubicBezTo>
                      <a:pt x="129" y="321"/>
                      <a:pt x="132" y="319"/>
                      <a:pt x="138" y="319"/>
                    </a:cubicBezTo>
                    <a:cubicBezTo>
                      <a:pt x="154" y="319"/>
                      <a:pt x="162" y="318"/>
                      <a:pt x="171" y="312"/>
                    </a:cubicBezTo>
                    <a:cubicBezTo>
                      <a:pt x="181" y="305"/>
                      <a:pt x="185" y="303"/>
                      <a:pt x="193" y="303"/>
                    </a:cubicBezTo>
                    <a:cubicBezTo>
                      <a:pt x="201" y="303"/>
                      <a:pt x="208" y="298"/>
                      <a:pt x="219" y="300"/>
                    </a:cubicBezTo>
                    <a:cubicBezTo>
                      <a:pt x="231" y="302"/>
                      <a:pt x="239" y="300"/>
                      <a:pt x="239" y="292"/>
                    </a:cubicBezTo>
                    <a:cubicBezTo>
                      <a:pt x="239" y="283"/>
                      <a:pt x="240" y="278"/>
                      <a:pt x="235" y="272"/>
                    </a:cubicBezTo>
                    <a:cubicBezTo>
                      <a:pt x="230" y="266"/>
                      <a:pt x="232" y="263"/>
                      <a:pt x="241" y="263"/>
                    </a:cubicBezTo>
                    <a:cubicBezTo>
                      <a:pt x="250" y="263"/>
                      <a:pt x="260" y="262"/>
                      <a:pt x="264" y="254"/>
                    </a:cubicBezTo>
                    <a:cubicBezTo>
                      <a:pt x="269" y="247"/>
                      <a:pt x="277" y="244"/>
                      <a:pt x="272" y="23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2" name="Freeform 111"/>
              <p:cNvSpPr>
                <a:spLocks/>
              </p:cNvSpPr>
              <p:nvPr/>
            </p:nvSpPr>
            <p:spPr bwMode="auto">
              <a:xfrm>
                <a:off x="3010" y="1846"/>
                <a:ext cx="29" cy="58"/>
              </a:xfrm>
              <a:custGeom>
                <a:avLst/>
                <a:gdLst>
                  <a:gd name="T0" fmla="*/ 107 w 113"/>
                  <a:gd name="T1" fmla="*/ 140 h 227"/>
                  <a:gd name="T2" fmla="*/ 77 w 113"/>
                  <a:gd name="T3" fmla="*/ 111 h 227"/>
                  <a:gd name="T4" fmla="*/ 78 w 113"/>
                  <a:gd name="T5" fmla="*/ 68 h 227"/>
                  <a:gd name="T6" fmla="*/ 88 w 113"/>
                  <a:gd name="T7" fmla="*/ 46 h 227"/>
                  <a:gd name="T8" fmla="*/ 78 w 113"/>
                  <a:gd name="T9" fmla="*/ 31 h 227"/>
                  <a:gd name="T10" fmla="*/ 56 w 113"/>
                  <a:gd name="T11" fmla="*/ 12 h 227"/>
                  <a:gd name="T12" fmla="*/ 50 w 113"/>
                  <a:gd name="T13" fmla="*/ 5 h 227"/>
                  <a:gd name="T14" fmla="*/ 39 w 113"/>
                  <a:gd name="T15" fmla="*/ 8 h 227"/>
                  <a:gd name="T16" fmla="*/ 24 w 113"/>
                  <a:gd name="T17" fmla="*/ 3 h 227"/>
                  <a:gd name="T18" fmla="*/ 10 w 113"/>
                  <a:gd name="T19" fmla="*/ 17 h 227"/>
                  <a:gd name="T20" fmla="*/ 4 w 113"/>
                  <a:gd name="T21" fmla="*/ 38 h 227"/>
                  <a:gd name="T22" fmla="*/ 2 w 113"/>
                  <a:gd name="T23" fmla="*/ 53 h 227"/>
                  <a:gd name="T24" fmla="*/ 14 w 113"/>
                  <a:gd name="T25" fmla="*/ 64 h 227"/>
                  <a:gd name="T26" fmla="*/ 14 w 113"/>
                  <a:gd name="T27" fmla="*/ 136 h 227"/>
                  <a:gd name="T28" fmla="*/ 19 w 113"/>
                  <a:gd name="T29" fmla="*/ 182 h 227"/>
                  <a:gd name="T30" fmla="*/ 29 w 113"/>
                  <a:gd name="T31" fmla="*/ 209 h 227"/>
                  <a:gd name="T32" fmla="*/ 27 w 113"/>
                  <a:gd name="T33" fmla="*/ 227 h 227"/>
                  <a:gd name="T34" fmla="*/ 46 w 113"/>
                  <a:gd name="T35" fmla="*/ 223 h 227"/>
                  <a:gd name="T36" fmla="*/ 73 w 113"/>
                  <a:gd name="T37" fmla="*/ 209 h 227"/>
                  <a:gd name="T38" fmla="*/ 90 w 113"/>
                  <a:gd name="T39" fmla="*/ 180 h 227"/>
                  <a:gd name="T40" fmla="*/ 105 w 113"/>
                  <a:gd name="T41" fmla="*/ 161 h 227"/>
                  <a:gd name="T42" fmla="*/ 107 w 113"/>
                  <a:gd name="T43" fmla="*/ 14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 h="227">
                    <a:moveTo>
                      <a:pt x="107" y="140"/>
                    </a:moveTo>
                    <a:cubicBezTo>
                      <a:pt x="101" y="132"/>
                      <a:pt x="77" y="126"/>
                      <a:pt x="77" y="111"/>
                    </a:cubicBezTo>
                    <a:cubicBezTo>
                      <a:pt x="77" y="96"/>
                      <a:pt x="72" y="78"/>
                      <a:pt x="78" y="68"/>
                    </a:cubicBezTo>
                    <a:cubicBezTo>
                      <a:pt x="82" y="61"/>
                      <a:pt x="83" y="51"/>
                      <a:pt x="88" y="46"/>
                    </a:cubicBezTo>
                    <a:cubicBezTo>
                      <a:pt x="85" y="41"/>
                      <a:pt x="81" y="35"/>
                      <a:pt x="78" y="31"/>
                    </a:cubicBezTo>
                    <a:cubicBezTo>
                      <a:pt x="72" y="24"/>
                      <a:pt x="67" y="19"/>
                      <a:pt x="56" y="12"/>
                    </a:cubicBezTo>
                    <a:cubicBezTo>
                      <a:pt x="52" y="10"/>
                      <a:pt x="51" y="8"/>
                      <a:pt x="50" y="5"/>
                    </a:cubicBezTo>
                    <a:cubicBezTo>
                      <a:pt x="46" y="6"/>
                      <a:pt x="42" y="7"/>
                      <a:pt x="39" y="8"/>
                    </a:cubicBezTo>
                    <a:cubicBezTo>
                      <a:pt x="34" y="8"/>
                      <a:pt x="31" y="6"/>
                      <a:pt x="24" y="3"/>
                    </a:cubicBezTo>
                    <a:cubicBezTo>
                      <a:pt x="16" y="0"/>
                      <a:pt x="16" y="12"/>
                      <a:pt x="10" y="17"/>
                    </a:cubicBezTo>
                    <a:cubicBezTo>
                      <a:pt x="3" y="22"/>
                      <a:pt x="3" y="29"/>
                      <a:pt x="4" y="38"/>
                    </a:cubicBezTo>
                    <a:cubicBezTo>
                      <a:pt x="5" y="42"/>
                      <a:pt x="3" y="48"/>
                      <a:pt x="2" y="53"/>
                    </a:cubicBezTo>
                    <a:cubicBezTo>
                      <a:pt x="7" y="58"/>
                      <a:pt x="11" y="62"/>
                      <a:pt x="14" y="64"/>
                    </a:cubicBezTo>
                    <a:cubicBezTo>
                      <a:pt x="30" y="76"/>
                      <a:pt x="14" y="106"/>
                      <a:pt x="14" y="136"/>
                    </a:cubicBezTo>
                    <a:cubicBezTo>
                      <a:pt x="14" y="166"/>
                      <a:pt x="0" y="173"/>
                      <a:pt x="19" y="182"/>
                    </a:cubicBezTo>
                    <a:cubicBezTo>
                      <a:pt x="37" y="190"/>
                      <a:pt x="32" y="197"/>
                      <a:pt x="29" y="209"/>
                    </a:cubicBezTo>
                    <a:cubicBezTo>
                      <a:pt x="27" y="215"/>
                      <a:pt x="26" y="221"/>
                      <a:pt x="27" y="227"/>
                    </a:cubicBezTo>
                    <a:cubicBezTo>
                      <a:pt x="31" y="226"/>
                      <a:pt x="37" y="224"/>
                      <a:pt x="46" y="223"/>
                    </a:cubicBezTo>
                    <a:cubicBezTo>
                      <a:pt x="61" y="223"/>
                      <a:pt x="70" y="219"/>
                      <a:pt x="73" y="209"/>
                    </a:cubicBezTo>
                    <a:cubicBezTo>
                      <a:pt x="77" y="199"/>
                      <a:pt x="81" y="187"/>
                      <a:pt x="90" y="180"/>
                    </a:cubicBezTo>
                    <a:cubicBezTo>
                      <a:pt x="99" y="172"/>
                      <a:pt x="101" y="165"/>
                      <a:pt x="105" y="161"/>
                    </a:cubicBezTo>
                    <a:cubicBezTo>
                      <a:pt x="108" y="158"/>
                      <a:pt x="113" y="148"/>
                      <a:pt x="107" y="1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3" name="Freeform 112"/>
              <p:cNvSpPr>
                <a:spLocks/>
              </p:cNvSpPr>
              <p:nvPr/>
            </p:nvSpPr>
            <p:spPr bwMode="auto">
              <a:xfrm>
                <a:off x="2952" y="1795"/>
                <a:ext cx="62" cy="51"/>
              </a:xfrm>
              <a:custGeom>
                <a:avLst/>
                <a:gdLst>
                  <a:gd name="T0" fmla="*/ 172 w 244"/>
                  <a:gd name="T1" fmla="*/ 198 h 205"/>
                  <a:gd name="T2" fmla="*/ 177 w 244"/>
                  <a:gd name="T3" fmla="*/ 187 h 205"/>
                  <a:gd name="T4" fmla="*/ 173 w 244"/>
                  <a:gd name="T5" fmla="*/ 173 h 205"/>
                  <a:gd name="T6" fmla="*/ 187 w 244"/>
                  <a:gd name="T7" fmla="*/ 164 h 205"/>
                  <a:gd name="T8" fmla="*/ 195 w 244"/>
                  <a:gd name="T9" fmla="*/ 153 h 205"/>
                  <a:gd name="T10" fmla="*/ 206 w 244"/>
                  <a:gd name="T11" fmla="*/ 149 h 205"/>
                  <a:gd name="T12" fmla="*/ 214 w 244"/>
                  <a:gd name="T13" fmla="*/ 136 h 205"/>
                  <a:gd name="T14" fmla="*/ 234 w 244"/>
                  <a:gd name="T15" fmla="*/ 133 h 205"/>
                  <a:gd name="T16" fmla="*/ 238 w 244"/>
                  <a:gd name="T17" fmla="*/ 128 h 205"/>
                  <a:gd name="T18" fmla="*/ 234 w 244"/>
                  <a:gd name="T19" fmla="*/ 112 h 205"/>
                  <a:gd name="T20" fmla="*/ 224 w 244"/>
                  <a:gd name="T21" fmla="*/ 104 h 205"/>
                  <a:gd name="T22" fmla="*/ 242 w 244"/>
                  <a:gd name="T23" fmla="*/ 93 h 205"/>
                  <a:gd name="T24" fmla="*/ 228 w 244"/>
                  <a:gd name="T25" fmla="*/ 83 h 205"/>
                  <a:gd name="T26" fmla="*/ 214 w 244"/>
                  <a:gd name="T27" fmla="*/ 68 h 205"/>
                  <a:gd name="T28" fmla="*/ 230 w 244"/>
                  <a:gd name="T29" fmla="*/ 45 h 205"/>
                  <a:gd name="T30" fmla="*/ 219 w 244"/>
                  <a:gd name="T31" fmla="*/ 26 h 205"/>
                  <a:gd name="T32" fmla="*/ 217 w 244"/>
                  <a:gd name="T33" fmla="*/ 23 h 205"/>
                  <a:gd name="T34" fmla="*/ 209 w 244"/>
                  <a:gd name="T35" fmla="*/ 22 h 205"/>
                  <a:gd name="T36" fmla="*/ 183 w 244"/>
                  <a:gd name="T37" fmla="*/ 15 h 205"/>
                  <a:gd name="T38" fmla="*/ 146 w 244"/>
                  <a:gd name="T39" fmla="*/ 14 h 205"/>
                  <a:gd name="T40" fmla="*/ 116 w 244"/>
                  <a:gd name="T41" fmla="*/ 9 h 205"/>
                  <a:gd name="T42" fmla="*/ 84 w 244"/>
                  <a:gd name="T43" fmla="*/ 8 h 205"/>
                  <a:gd name="T44" fmla="*/ 68 w 244"/>
                  <a:gd name="T45" fmla="*/ 3 h 205"/>
                  <a:gd name="T46" fmla="*/ 54 w 244"/>
                  <a:gd name="T47" fmla="*/ 6 h 205"/>
                  <a:gd name="T48" fmla="*/ 40 w 244"/>
                  <a:gd name="T49" fmla="*/ 18 h 205"/>
                  <a:gd name="T50" fmla="*/ 24 w 244"/>
                  <a:gd name="T51" fmla="*/ 10 h 205"/>
                  <a:gd name="T52" fmla="*/ 6 w 244"/>
                  <a:gd name="T53" fmla="*/ 9 h 205"/>
                  <a:gd name="T54" fmla="*/ 1 w 244"/>
                  <a:gd name="T55" fmla="*/ 25 h 205"/>
                  <a:gd name="T56" fmla="*/ 13 w 244"/>
                  <a:gd name="T57" fmla="*/ 45 h 205"/>
                  <a:gd name="T58" fmla="*/ 26 w 244"/>
                  <a:gd name="T59" fmla="*/ 61 h 205"/>
                  <a:gd name="T60" fmla="*/ 38 w 244"/>
                  <a:gd name="T61" fmla="*/ 84 h 205"/>
                  <a:gd name="T62" fmla="*/ 57 w 244"/>
                  <a:gd name="T63" fmla="*/ 104 h 205"/>
                  <a:gd name="T64" fmla="*/ 81 w 244"/>
                  <a:gd name="T65" fmla="*/ 131 h 205"/>
                  <a:gd name="T66" fmla="*/ 101 w 244"/>
                  <a:gd name="T67" fmla="*/ 147 h 205"/>
                  <a:gd name="T68" fmla="*/ 116 w 244"/>
                  <a:gd name="T69" fmla="*/ 166 h 205"/>
                  <a:gd name="T70" fmla="*/ 149 w 244"/>
                  <a:gd name="T71" fmla="*/ 186 h 205"/>
                  <a:gd name="T72" fmla="*/ 161 w 244"/>
                  <a:gd name="T73" fmla="*/ 203 h 205"/>
                  <a:gd name="T74" fmla="*/ 170 w 244"/>
                  <a:gd name="T75" fmla="*/ 205 h 205"/>
                  <a:gd name="T76" fmla="*/ 172 w 244"/>
                  <a:gd name="T77" fmla="*/ 19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4" h="205">
                    <a:moveTo>
                      <a:pt x="172" y="198"/>
                    </a:moveTo>
                    <a:cubicBezTo>
                      <a:pt x="177" y="195"/>
                      <a:pt x="182" y="193"/>
                      <a:pt x="177" y="187"/>
                    </a:cubicBezTo>
                    <a:cubicBezTo>
                      <a:pt x="172" y="182"/>
                      <a:pt x="166" y="174"/>
                      <a:pt x="173" y="173"/>
                    </a:cubicBezTo>
                    <a:cubicBezTo>
                      <a:pt x="180" y="172"/>
                      <a:pt x="185" y="172"/>
                      <a:pt x="187" y="164"/>
                    </a:cubicBezTo>
                    <a:cubicBezTo>
                      <a:pt x="190" y="156"/>
                      <a:pt x="188" y="153"/>
                      <a:pt x="195" y="153"/>
                    </a:cubicBezTo>
                    <a:cubicBezTo>
                      <a:pt x="203" y="153"/>
                      <a:pt x="206" y="156"/>
                      <a:pt x="206" y="149"/>
                    </a:cubicBezTo>
                    <a:cubicBezTo>
                      <a:pt x="207" y="141"/>
                      <a:pt x="205" y="137"/>
                      <a:pt x="214" y="136"/>
                    </a:cubicBezTo>
                    <a:cubicBezTo>
                      <a:pt x="221" y="135"/>
                      <a:pt x="224" y="130"/>
                      <a:pt x="234" y="133"/>
                    </a:cubicBezTo>
                    <a:cubicBezTo>
                      <a:pt x="235" y="131"/>
                      <a:pt x="237" y="130"/>
                      <a:pt x="238" y="128"/>
                    </a:cubicBezTo>
                    <a:cubicBezTo>
                      <a:pt x="242" y="123"/>
                      <a:pt x="237" y="119"/>
                      <a:pt x="234" y="112"/>
                    </a:cubicBezTo>
                    <a:cubicBezTo>
                      <a:pt x="231" y="106"/>
                      <a:pt x="226" y="110"/>
                      <a:pt x="224" y="104"/>
                    </a:cubicBezTo>
                    <a:cubicBezTo>
                      <a:pt x="222" y="97"/>
                      <a:pt x="239" y="99"/>
                      <a:pt x="242" y="93"/>
                    </a:cubicBezTo>
                    <a:cubicBezTo>
                      <a:pt x="244" y="87"/>
                      <a:pt x="235" y="85"/>
                      <a:pt x="228" y="83"/>
                    </a:cubicBezTo>
                    <a:cubicBezTo>
                      <a:pt x="221" y="81"/>
                      <a:pt x="214" y="76"/>
                      <a:pt x="214" y="68"/>
                    </a:cubicBezTo>
                    <a:cubicBezTo>
                      <a:pt x="215" y="61"/>
                      <a:pt x="228" y="51"/>
                      <a:pt x="230" y="45"/>
                    </a:cubicBezTo>
                    <a:cubicBezTo>
                      <a:pt x="233" y="39"/>
                      <a:pt x="225" y="29"/>
                      <a:pt x="219" y="26"/>
                    </a:cubicBezTo>
                    <a:cubicBezTo>
                      <a:pt x="218" y="25"/>
                      <a:pt x="218" y="24"/>
                      <a:pt x="217" y="23"/>
                    </a:cubicBezTo>
                    <a:cubicBezTo>
                      <a:pt x="215" y="22"/>
                      <a:pt x="213" y="22"/>
                      <a:pt x="209" y="22"/>
                    </a:cubicBezTo>
                    <a:cubicBezTo>
                      <a:pt x="201" y="22"/>
                      <a:pt x="188" y="18"/>
                      <a:pt x="183" y="15"/>
                    </a:cubicBezTo>
                    <a:cubicBezTo>
                      <a:pt x="177" y="12"/>
                      <a:pt x="162" y="11"/>
                      <a:pt x="146" y="14"/>
                    </a:cubicBezTo>
                    <a:cubicBezTo>
                      <a:pt x="131" y="17"/>
                      <a:pt x="129" y="15"/>
                      <a:pt x="116" y="9"/>
                    </a:cubicBezTo>
                    <a:cubicBezTo>
                      <a:pt x="102" y="3"/>
                      <a:pt x="95" y="8"/>
                      <a:pt x="84" y="8"/>
                    </a:cubicBezTo>
                    <a:cubicBezTo>
                      <a:pt x="74" y="8"/>
                      <a:pt x="74" y="7"/>
                      <a:pt x="68" y="3"/>
                    </a:cubicBezTo>
                    <a:cubicBezTo>
                      <a:pt x="63" y="0"/>
                      <a:pt x="60" y="4"/>
                      <a:pt x="54" y="6"/>
                    </a:cubicBezTo>
                    <a:cubicBezTo>
                      <a:pt x="48" y="7"/>
                      <a:pt x="48" y="19"/>
                      <a:pt x="40" y="18"/>
                    </a:cubicBezTo>
                    <a:cubicBezTo>
                      <a:pt x="32" y="18"/>
                      <a:pt x="29" y="15"/>
                      <a:pt x="24" y="10"/>
                    </a:cubicBezTo>
                    <a:cubicBezTo>
                      <a:pt x="21" y="7"/>
                      <a:pt x="12" y="8"/>
                      <a:pt x="6" y="9"/>
                    </a:cubicBezTo>
                    <a:cubicBezTo>
                      <a:pt x="4" y="14"/>
                      <a:pt x="0" y="19"/>
                      <a:pt x="1" y="25"/>
                    </a:cubicBezTo>
                    <a:cubicBezTo>
                      <a:pt x="2" y="31"/>
                      <a:pt x="5" y="40"/>
                      <a:pt x="13" y="45"/>
                    </a:cubicBezTo>
                    <a:cubicBezTo>
                      <a:pt x="22" y="50"/>
                      <a:pt x="23" y="54"/>
                      <a:pt x="26" y="61"/>
                    </a:cubicBezTo>
                    <a:cubicBezTo>
                      <a:pt x="28" y="68"/>
                      <a:pt x="37" y="75"/>
                      <a:pt x="38" y="84"/>
                    </a:cubicBezTo>
                    <a:cubicBezTo>
                      <a:pt x="39" y="94"/>
                      <a:pt x="43" y="100"/>
                      <a:pt x="57" y="104"/>
                    </a:cubicBezTo>
                    <a:cubicBezTo>
                      <a:pt x="71" y="109"/>
                      <a:pt x="77" y="123"/>
                      <a:pt x="81" y="131"/>
                    </a:cubicBezTo>
                    <a:cubicBezTo>
                      <a:pt x="85" y="139"/>
                      <a:pt x="92" y="141"/>
                      <a:pt x="101" y="147"/>
                    </a:cubicBezTo>
                    <a:cubicBezTo>
                      <a:pt x="109" y="153"/>
                      <a:pt x="112" y="158"/>
                      <a:pt x="116" y="166"/>
                    </a:cubicBezTo>
                    <a:cubicBezTo>
                      <a:pt x="120" y="173"/>
                      <a:pt x="136" y="177"/>
                      <a:pt x="149" y="186"/>
                    </a:cubicBezTo>
                    <a:cubicBezTo>
                      <a:pt x="156" y="190"/>
                      <a:pt x="160" y="197"/>
                      <a:pt x="161" y="203"/>
                    </a:cubicBezTo>
                    <a:cubicBezTo>
                      <a:pt x="164" y="204"/>
                      <a:pt x="167" y="205"/>
                      <a:pt x="170" y="205"/>
                    </a:cubicBezTo>
                    <a:cubicBezTo>
                      <a:pt x="170" y="202"/>
                      <a:pt x="171" y="199"/>
                      <a:pt x="172" y="19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4" name="Freeform 113"/>
              <p:cNvSpPr>
                <a:spLocks/>
              </p:cNvSpPr>
              <p:nvPr/>
            </p:nvSpPr>
            <p:spPr bwMode="auto">
              <a:xfrm>
                <a:off x="2994" y="1827"/>
                <a:ext cx="33" cy="33"/>
              </a:xfrm>
              <a:custGeom>
                <a:avLst/>
                <a:gdLst>
                  <a:gd name="T0" fmla="*/ 107 w 130"/>
                  <a:gd name="T1" fmla="*/ 41 h 128"/>
                  <a:gd name="T2" fmla="*/ 77 w 130"/>
                  <a:gd name="T3" fmla="*/ 26 h 128"/>
                  <a:gd name="T4" fmla="*/ 65 w 130"/>
                  <a:gd name="T5" fmla="*/ 12 h 128"/>
                  <a:gd name="T6" fmla="*/ 68 w 130"/>
                  <a:gd name="T7" fmla="*/ 3 h 128"/>
                  <a:gd name="T8" fmla="*/ 48 w 130"/>
                  <a:gd name="T9" fmla="*/ 6 h 128"/>
                  <a:gd name="T10" fmla="*/ 40 w 130"/>
                  <a:gd name="T11" fmla="*/ 19 h 128"/>
                  <a:gd name="T12" fmla="*/ 29 w 130"/>
                  <a:gd name="T13" fmla="*/ 23 h 128"/>
                  <a:gd name="T14" fmla="*/ 21 w 130"/>
                  <a:gd name="T15" fmla="*/ 34 h 128"/>
                  <a:gd name="T16" fmla="*/ 7 w 130"/>
                  <a:gd name="T17" fmla="*/ 43 h 128"/>
                  <a:gd name="T18" fmla="*/ 11 w 130"/>
                  <a:gd name="T19" fmla="*/ 57 h 128"/>
                  <a:gd name="T20" fmla="*/ 6 w 130"/>
                  <a:gd name="T21" fmla="*/ 68 h 128"/>
                  <a:gd name="T22" fmla="*/ 4 w 130"/>
                  <a:gd name="T23" fmla="*/ 75 h 128"/>
                  <a:gd name="T24" fmla="*/ 7 w 130"/>
                  <a:gd name="T25" fmla="*/ 76 h 128"/>
                  <a:gd name="T26" fmla="*/ 65 w 130"/>
                  <a:gd name="T27" fmla="*/ 128 h 128"/>
                  <a:gd name="T28" fmla="*/ 67 w 130"/>
                  <a:gd name="T29" fmla="*/ 113 h 128"/>
                  <a:gd name="T30" fmla="*/ 73 w 130"/>
                  <a:gd name="T31" fmla="*/ 92 h 128"/>
                  <a:gd name="T32" fmla="*/ 87 w 130"/>
                  <a:gd name="T33" fmla="*/ 78 h 128"/>
                  <a:gd name="T34" fmla="*/ 102 w 130"/>
                  <a:gd name="T35" fmla="*/ 83 h 128"/>
                  <a:gd name="T36" fmla="*/ 113 w 130"/>
                  <a:gd name="T37" fmla="*/ 80 h 128"/>
                  <a:gd name="T38" fmla="*/ 124 w 130"/>
                  <a:gd name="T39" fmla="*/ 60 h 128"/>
                  <a:gd name="T40" fmla="*/ 107 w 130"/>
                  <a:gd name="T41" fmla="*/ 4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128">
                    <a:moveTo>
                      <a:pt x="107" y="41"/>
                    </a:moveTo>
                    <a:cubicBezTo>
                      <a:pt x="98" y="35"/>
                      <a:pt x="88" y="33"/>
                      <a:pt x="77" y="26"/>
                    </a:cubicBezTo>
                    <a:cubicBezTo>
                      <a:pt x="66" y="20"/>
                      <a:pt x="67" y="17"/>
                      <a:pt x="65" y="12"/>
                    </a:cubicBezTo>
                    <a:cubicBezTo>
                      <a:pt x="64" y="9"/>
                      <a:pt x="66" y="6"/>
                      <a:pt x="68" y="3"/>
                    </a:cubicBezTo>
                    <a:cubicBezTo>
                      <a:pt x="58" y="0"/>
                      <a:pt x="55" y="5"/>
                      <a:pt x="48" y="6"/>
                    </a:cubicBezTo>
                    <a:cubicBezTo>
                      <a:pt x="39" y="7"/>
                      <a:pt x="41" y="11"/>
                      <a:pt x="40" y="19"/>
                    </a:cubicBezTo>
                    <a:cubicBezTo>
                      <a:pt x="40" y="26"/>
                      <a:pt x="37" y="23"/>
                      <a:pt x="29" y="23"/>
                    </a:cubicBezTo>
                    <a:cubicBezTo>
                      <a:pt x="22" y="23"/>
                      <a:pt x="24" y="26"/>
                      <a:pt x="21" y="34"/>
                    </a:cubicBezTo>
                    <a:cubicBezTo>
                      <a:pt x="19" y="42"/>
                      <a:pt x="14" y="42"/>
                      <a:pt x="7" y="43"/>
                    </a:cubicBezTo>
                    <a:cubicBezTo>
                      <a:pt x="0" y="44"/>
                      <a:pt x="6" y="52"/>
                      <a:pt x="11" y="57"/>
                    </a:cubicBezTo>
                    <a:cubicBezTo>
                      <a:pt x="16" y="63"/>
                      <a:pt x="11" y="65"/>
                      <a:pt x="6" y="68"/>
                    </a:cubicBezTo>
                    <a:cubicBezTo>
                      <a:pt x="5" y="69"/>
                      <a:pt x="4" y="72"/>
                      <a:pt x="4" y="75"/>
                    </a:cubicBezTo>
                    <a:cubicBezTo>
                      <a:pt x="5" y="76"/>
                      <a:pt x="6" y="76"/>
                      <a:pt x="7" y="76"/>
                    </a:cubicBezTo>
                    <a:cubicBezTo>
                      <a:pt x="22" y="79"/>
                      <a:pt x="47" y="109"/>
                      <a:pt x="65" y="128"/>
                    </a:cubicBezTo>
                    <a:cubicBezTo>
                      <a:pt x="66" y="123"/>
                      <a:pt x="68" y="117"/>
                      <a:pt x="67" y="113"/>
                    </a:cubicBezTo>
                    <a:cubicBezTo>
                      <a:pt x="66" y="104"/>
                      <a:pt x="66" y="97"/>
                      <a:pt x="73" y="92"/>
                    </a:cubicBezTo>
                    <a:cubicBezTo>
                      <a:pt x="79" y="87"/>
                      <a:pt x="79" y="75"/>
                      <a:pt x="87" y="78"/>
                    </a:cubicBezTo>
                    <a:cubicBezTo>
                      <a:pt x="94" y="81"/>
                      <a:pt x="97" y="83"/>
                      <a:pt x="102" y="83"/>
                    </a:cubicBezTo>
                    <a:cubicBezTo>
                      <a:pt x="105" y="82"/>
                      <a:pt x="109" y="81"/>
                      <a:pt x="113" y="80"/>
                    </a:cubicBezTo>
                    <a:cubicBezTo>
                      <a:pt x="113" y="74"/>
                      <a:pt x="119" y="67"/>
                      <a:pt x="124" y="60"/>
                    </a:cubicBezTo>
                    <a:cubicBezTo>
                      <a:pt x="130" y="50"/>
                      <a:pt x="117" y="46"/>
                      <a:pt x="107" y="4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5" name="Freeform 114"/>
              <p:cNvSpPr>
                <a:spLocks/>
              </p:cNvSpPr>
              <p:nvPr/>
            </p:nvSpPr>
            <p:spPr bwMode="auto">
              <a:xfrm>
                <a:off x="2917" y="1768"/>
                <a:ext cx="92" cy="78"/>
              </a:xfrm>
              <a:custGeom>
                <a:avLst/>
                <a:gdLst>
                  <a:gd name="T0" fmla="*/ 354 w 363"/>
                  <a:gd name="T1" fmla="*/ 100 h 308"/>
                  <a:gd name="T2" fmla="*/ 343 w 363"/>
                  <a:gd name="T3" fmla="*/ 73 h 308"/>
                  <a:gd name="T4" fmla="*/ 329 w 363"/>
                  <a:gd name="T5" fmla="*/ 52 h 308"/>
                  <a:gd name="T6" fmla="*/ 285 w 363"/>
                  <a:gd name="T7" fmla="*/ 66 h 308"/>
                  <a:gd name="T8" fmla="*/ 251 w 363"/>
                  <a:gd name="T9" fmla="*/ 49 h 308"/>
                  <a:gd name="T10" fmla="*/ 221 w 363"/>
                  <a:gd name="T11" fmla="*/ 32 h 308"/>
                  <a:gd name="T12" fmla="*/ 197 w 363"/>
                  <a:gd name="T13" fmla="*/ 8 h 308"/>
                  <a:gd name="T14" fmla="*/ 180 w 363"/>
                  <a:gd name="T15" fmla="*/ 0 h 308"/>
                  <a:gd name="T16" fmla="*/ 150 w 363"/>
                  <a:gd name="T17" fmla="*/ 25 h 308"/>
                  <a:gd name="T18" fmla="*/ 136 w 363"/>
                  <a:gd name="T19" fmla="*/ 44 h 308"/>
                  <a:gd name="T20" fmla="*/ 114 w 363"/>
                  <a:gd name="T21" fmla="*/ 68 h 308"/>
                  <a:gd name="T22" fmla="*/ 91 w 363"/>
                  <a:gd name="T23" fmla="*/ 88 h 308"/>
                  <a:gd name="T24" fmla="*/ 56 w 363"/>
                  <a:gd name="T25" fmla="*/ 82 h 308"/>
                  <a:gd name="T26" fmla="*/ 0 w 363"/>
                  <a:gd name="T27" fmla="*/ 88 h 308"/>
                  <a:gd name="T28" fmla="*/ 24 w 363"/>
                  <a:gd name="T29" fmla="*/ 136 h 308"/>
                  <a:gd name="T30" fmla="*/ 50 w 363"/>
                  <a:gd name="T31" fmla="*/ 146 h 308"/>
                  <a:gd name="T32" fmla="*/ 68 w 363"/>
                  <a:gd name="T33" fmla="*/ 123 h 308"/>
                  <a:gd name="T34" fmla="*/ 107 w 363"/>
                  <a:gd name="T35" fmla="*/ 191 h 308"/>
                  <a:gd name="T36" fmla="*/ 146 w 363"/>
                  <a:gd name="T37" fmla="*/ 225 h 308"/>
                  <a:gd name="T38" fmla="*/ 189 w 363"/>
                  <a:gd name="T39" fmla="*/ 267 h 308"/>
                  <a:gd name="T40" fmla="*/ 205 w 363"/>
                  <a:gd name="T41" fmla="*/ 271 h 308"/>
                  <a:gd name="T42" fmla="*/ 256 w 363"/>
                  <a:gd name="T43" fmla="*/ 291 h 308"/>
                  <a:gd name="T44" fmla="*/ 288 w 363"/>
                  <a:gd name="T45" fmla="*/ 291 h 308"/>
                  <a:gd name="T46" fmla="*/ 240 w 363"/>
                  <a:gd name="T47" fmla="*/ 252 h 308"/>
                  <a:gd name="T48" fmla="*/ 196 w 363"/>
                  <a:gd name="T49" fmla="*/ 209 h 308"/>
                  <a:gd name="T50" fmla="*/ 165 w 363"/>
                  <a:gd name="T51" fmla="*/ 166 h 308"/>
                  <a:gd name="T52" fmla="*/ 140 w 363"/>
                  <a:gd name="T53" fmla="*/ 130 h 308"/>
                  <a:gd name="T54" fmla="*/ 145 w 363"/>
                  <a:gd name="T55" fmla="*/ 114 h 308"/>
                  <a:gd name="T56" fmla="*/ 179 w 363"/>
                  <a:gd name="T57" fmla="*/ 123 h 308"/>
                  <a:gd name="T58" fmla="*/ 207 w 363"/>
                  <a:gd name="T59" fmla="*/ 108 h 308"/>
                  <a:gd name="T60" fmla="*/ 255 w 363"/>
                  <a:gd name="T61" fmla="*/ 114 h 308"/>
                  <a:gd name="T62" fmla="*/ 322 w 363"/>
                  <a:gd name="T63" fmla="*/ 120 h 308"/>
                  <a:gd name="T64" fmla="*/ 356 w 363"/>
                  <a:gd name="T65" fmla="*/ 12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3" h="308">
                    <a:moveTo>
                      <a:pt x="360" y="113"/>
                    </a:moveTo>
                    <a:cubicBezTo>
                      <a:pt x="357" y="111"/>
                      <a:pt x="354" y="103"/>
                      <a:pt x="354" y="100"/>
                    </a:cubicBezTo>
                    <a:cubicBezTo>
                      <a:pt x="354" y="97"/>
                      <a:pt x="355" y="91"/>
                      <a:pt x="350" y="89"/>
                    </a:cubicBezTo>
                    <a:cubicBezTo>
                      <a:pt x="345" y="87"/>
                      <a:pt x="343" y="76"/>
                      <a:pt x="343" y="73"/>
                    </a:cubicBezTo>
                    <a:cubicBezTo>
                      <a:pt x="343" y="70"/>
                      <a:pt x="342" y="62"/>
                      <a:pt x="335" y="60"/>
                    </a:cubicBezTo>
                    <a:cubicBezTo>
                      <a:pt x="332" y="59"/>
                      <a:pt x="330" y="56"/>
                      <a:pt x="329" y="52"/>
                    </a:cubicBezTo>
                    <a:cubicBezTo>
                      <a:pt x="325" y="55"/>
                      <a:pt x="322" y="60"/>
                      <a:pt x="318" y="63"/>
                    </a:cubicBezTo>
                    <a:cubicBezTo>
                      <a:pt x="312" y="68"/>
                      <a:pt x="296" y="66"/>
                      <a:pt x="285" y="66"/>
                    </a:cubicBezTo>
                    <a:cubicBezTo>
                      <a:pt x="274" y="66"/>
                      <a:pt x="269" y="64"/>
                      <a:pt x="265" y="62"/>
                    </a:cubicBezTo>
                    <a:cubicBezTo>
                      <a:pt x="262" y="60"/>
                      <a:pt x="257" y="51"/>
                      <a:pt x="251" y="49"/>
                    </a:cubicBezTo>
                    <a:cubicBezTo>
                      <a:pt x="245" y="48"/>
                      <a:pt x="241" y="43"/>
                      <a:pt x="238" y="38"/>
                    </a:cubicBezTo>
                    <a:cubicBezTo>
                      <a:pt x="235" y="34"/>
                      <a:pt x="228" y="32"/>
                      <a:pt x="221" y="32"/>
                    </a:cubicBezTo>
                    <a:cubicBezTo>
                      <a:pt x="214" y="31"/>
                      <a:pt x="213" y="22"/>
                      <a:pt x="212" y="17"/>
                    </a:cubicBezTo>
                    <a:cubicBezTo>
                      <a:pt x="211" y="13"/>
                      <a:pt x="202" y="14"/>
                      <a:pt x="197" y="8"/>
                    </a:cubicBezTo>
                    <a:cubicBezTo>
                      <a:pt x="192" y="3"/>
                      <a:pt x="189" y="5"/>
                      <a:pt x="183" y="2"/>
                    </a:cubicBezTo>
                    <a:cubicBezTo>
                      <a:pt x="181" y="2"/>
                      <a:pt x="181" y="1"/>
                      <a:pt x="180" y="0"/>
                    </a:cubicBezTo>
                    <a:cubicBezTo>
                      <a:pt x="174" y="5"/>
                      <a:pt x="169" y="13"/>
                      <a:pt x="166" y="18"/>
                    </a:cubicBezTo>
                    <a:cubicBezTo>
                      <a:pt x="162" y="24"/>
                      <a:pt x="161" y="24"/>
                      <a:pt x="150" y="25"/>
                    </a:cubicBezTo>
                    <a:cubicBezTo>
                      <a:pt x="140" y="26"/>
                      <a:pt x="138" y="28"/>
                      <a:pt x="133" y="32"/>
                    </a:cubicBezTo>
                    <a:cubicBezTo>
                      <a:pt x="129" y="37"/>
                      <a:pt x="129" y="40"/>
                      <a:pt x="136" y="44"/>
                    </a:cubicBezTo>
                    <a:cubicBezTo>
                      <a:pt x="143" y="49"/>
                      <a:pt x="139" y="49"/>
                      <a:pt x="137" y="55"/>
                    </a:cubicBezTo>
                    <a:cubicBezTo>
                      <a:pt x="135" y="60"/>
                      <a:pt x="124" y="64"/>
                      <a:pt x="114" y="68"/>
                    </a:cubicBezTo>
                    <a:cubicBezTo>
                      <a:pt x="108" y="70"/>
                      <a:pt x="106" y="80"/>
                      <a:pt x="106" y="87"/>
                    </a:cubicBezTo>
                    <a:cubicBezTo>
                      <a:pt x="100" y="89"/>
                      <a:pt x="95" y="91"/>
                      <a:pt x="91" y="88"/>
                    </a:cubicBezTo>
                    <a:cubicBezTo>
                      <a:pt x="82" y="84"/>
                      <a:pt x="77" y="76"/>
                      <a:pt x="70" y="76"/>
                    </a:cubicBezTo>
                    <a:cubicBezTo>
                      <a:pt x="63" y="75"/>
                      <a:pt x="60" y="77"/>
                      <a:pt x="56" y="82"/>
                    </a:cubicBezTo>
                    <a:cubicBezTo>
                      <a:pt x="52" y="87"/>
                      <a:pt x="41" y="90"/>
                      <a:pt x="33" y="87"/>
                    </a:cubicBezTo>
                    <a:cubicBezTo>
                      <a:pt x="27" y="85"/>
                      <a:pt x="14" y="86"/>
                      <a:pt x="0" y="88"/>
                    </a:cubicBezTo>
                    <a:cubicBezTo>
                      <a:pt x="1" y="94"/>
                      <a:pt x="6" y="102"/>
                      <a:pt x="8" y="106"/>
                    </a:cubicBezTo>
                    <a:cubicBezTo>
                      <a:pt x="13" y="113"/>
                      <a:pt x="14" y="132"/>
                      <a:pt x="24" y="136"/>
                    </a:cubicBezTo>
                    <a:cubicBezTo>
                      <a:pt x="34" y="140"/>
                      <a:pt x="31" y="133"/>
                      <a:pt x="37" y="125"/>
                    </a:cubicBezTo>
                    <a:cubicBezTo>
                      <a:pt x="43" y="116"/>
                      <a:pt x="48" y="130"/>
                      <a:pt x="50" y="146"/>
                    </a:cubicBezTo>
                    <a:cubicBezTo>
                      <a:pt x="51" y="162"/>
                      <a:pt x="64" y="168"/>
                      <a:pt x="64" y="159"/>
                    </a:cubicBezTo>
                    <a:cubicBezTo>
                      <a:pt x="64" y="151"/>
                      <a:pt x="63" y="123"/>
                      <a:pt x="68" y="123"/>
                    </a:cubicBezTo>
                    <a:cubicBezTo>
                      <a:pt x="74" y="123"/>
                      <a:pt x="89" y="135"/>
                      <a:pt x="90" y="149"/>
                    </a:cubicBezTo>
                    <a:cubicBezTo>
                      <a:pt x="91" y="163"/>
                      <a:pt x="106" y="168"/>
                      <a:pt x="107" y="191"/>
                    </a:cubicBezTo>
                    <a:cubicBezTo>
                      <a:pt x="109" y="214"/>
                      <a:pt x="111" y="209"/>
                      <a:pt x="120" y="209"/>
                    </a:cubicBezTo>
                    <a:cubicBezTo>
                      <a:pt x="129" y="209"/>
                      <a:pt x="144" y="216"/>
                      <a:pt x="146" y="225"/>
                    </a:cubicBezTo>
                    <a:cubicBezTo>
                      <a:pt x="147" y="234"/>
                      <a:pt x="170" y="238"/>
                      <a:pt x="192" y="238"/>
                    </a:cubicBezTo>
                    <a:cubicBezTo>
                      <a:pt x="213" y="238"/>
                      <a:pt x="172" y="261"/>
                      <a:pt x="189" y="267"/>
                    </a:cubicBezTo>
                    <a:cubicBezTo>
                      <a:pt x="206" y="272"/>
                      <a:pt x="209" y="255"/>
                      <a:pt x="212" y="259"/>
                    </a:cubicBezTo>
                    <a:cubicBezTo>
                      <a:pt x="215" y="264"/>
                      <a:pt x="212" y="265"/>
                      <a:pt x="205" y="271"/>
                    </a:cubicBezTo>
                    <a:cubicBezTo>
                      <a:pt x="197" y="277"/>
                      <a:pt x="210" y="284"/>
                      <a:pt x="222" y="281"/>
                    </a:cubicBezTo>
                    <a:cubicBezTo>
                      <a:pt x="233" y="278"/>
                      <a:pt x="236" y="281"/>
                      <a:pt x="256" y="291"/>
                    </a:cubicBezTo>
                    <a:cubicBezTo>
                      <a:pt x="272" y="299"/>
                      <a:pt x="286" y="304"/>
                      <a:pt x="300" y="308"/>
                    </a:cubicBezTo>
                    <a:cubicBezTo>
                      <a:pt x="299" y="302"/>
                      <a:pt x="295" y="295"/>
                      <a:pt x="288" y="291"/>
                    </a:cubicBezTo>
                    <a:cubicBezTo>
                      <a:pt x="275" y="282"/>
                      <a:pt x="259" y="278"/>
                      <a:pt x="255" y="271"/>
                    </a:cubicBezTo>
                    <a:cubicBezTo>
                      <a:pt x="251" y="263"/>
                      <a:pt x="248" y="258"/>
                      <a:pt x="240" y="252"/>
                    </a:cubicBezTo>
                    <a:cubicBezTo>
                      <a:pt x="231" y="246"/>
                      <a:pt x="224" y="244"/>
                      <a:pt x="220" y="236"/>
                    </a:cubicBezTo>
                    <a:cubicBezTo>
                      <a:pt x="216" y="228"/>
                      <a:pt x="210" y="214"/>
                      <a:pt x="196" y="209"/>
                    </a:cubicBezTo>
                    <a:cubicBezTo>
                      <a:pt x="182" y="205"/>
                      <a:pt x="178" y="199"/>
                      <a:pt x="177" y="189"/>
                    </a:cubicBezTo>
                    <a:cubicBezTo>
                      <a:pt x="176" y="180"/>
                      <a:pt x="167" y="173"/>
                      <a:pt x="165" y="166"/>
                    </a:cubicBezTo>
                    <a:cubicBezTo>
                      <a:pt x="162" y="159"/>
                      <a:pt x="161" y="155"/>
                      <a:pt x="152" y="150"/>
                    </a:cubicBezTo>
                    <a:cubicBezTo>
                      <a:pt x="144" y="145"/>
                      <a:pt x="141" y="136"/>
                      <a:pt x="140" y="130"/>
                    </a:cubicBezTo>
                    <a:cubicBezTo>
                      <a:pt x="139" y="124"/>
                      <a:pt x="143" y="119"/>
                      <a:pt x="145" y="114"/>
                    </a:cubicBezTo>
                    <a:cubicBezTo>
                      <a:pt x="145" y="114"/>
                      <a:pt x="145" y="114"/>
                      <a:pt x="145" y="114"/>
                    </a:cubicBezTo>
                    <a:cubicBezTo>
                      <a:pt x="151" y="113"/>
                      <a:pt x="160" y="112"/>
                      <a:pt x="163" y="115"/>
                    </a:cubicBezTo>
                    <a:cubicBezTo>
                      <a:pt x="168" y="120"/>
                      <a:pt x="171" y="123"/>
                      <a:pt x="179" y="123"/>
                    </a:cubicBezTo>
                    <a:cubicBezTo>
                      <a:pt x="187" y="124"/>
                      <a:pt x="187" y="112"/>
                      <a:pt x="193" y="111"/>
                    </a:cubicBezTo>
                    <a:cubicBezTo>
                      <a:pt x="199" y="109"/>
                      <a:pt x="202" y="105"/>
                      <a:pt x="207" y="108"/>
                    </a:cubicBezTo>
                    <a:cubicBezTo>
                      <a:pt x="213" y="112"/>
                      <a:pt x="213" y="113"/>
                      <a:pt x="223" y="113"/>
                    </a:cubicBezTo>
                    <a:cubicBezTo>
                      <a:pt x="234" y="113"/>
                      <a:pt x="241" y="108"/>
                      <a:pt x="255" y="114"/>
                    </a:cubicBezTo>
                    <a:cubicBezTo>
                      <a:pt x="268" y="120"/>
                      <a:pt x="270" y="122"/>
                      <a:pt x="285" y="119"/>
                    </a:cubicBezTo>
                    <a:cubicBezTo>
                      <a:pt x="301" y="116"/>
                      <a:pt x="316" y="117"/>
                      <a:pt x="322" y="120"/>
                    </a:cubicBezTo>
                    <a:cubicBezTo>
                      <a:pt x="327" y="123"/>
                      <a:pt x="340" y="127"/>
                      <a:pt x="348" y="127"/>
                    </a:cubicBezTo>
                    <a:cubicBezTo>
                      <a:pt x="352" y="127"/>
                      <a:pt x="354" y="127"/>
                      <a:pt x="356" y="128"/>
                    </a:cubicBezTo>
                    <a:cubicBezTo>
                      <a:pt x="356" y="123"/>
                      <a:pt x="363" y="115"/>
                      <a:pt x="360" y="1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6" name="Freeform 115"/>
              <p:cNvSpPr>
                <a:spLocks/>
              </p:cNvSpPr>
              <p:nvPr/>
            </p:nvSpPr>
            <p:spPr bwMode="auto">
              <a:xfrm>
                <a:off x="2914" y="1759"/>
                <a:ext cx="49" cy="32"/>
              </a:xfrm>
              <a:custGeom>
                <a:avLst/>
                <a:gdLst>
                  <a:gd name="T0" fmla="*/ 1 w 191"/>
                  <a:gd name="T1" fmla="*/ 99 h 125"/>
                  <a:gd name="T2" fmla="*/ 5 w 191"/>
                  <a:gd name="T3" fmla="*/ 99 h 125"/>
                  <a:gd name="T4" fmla="*/ 14 w 191"/>
                  <a:gd name="T5" fmla="*/ 113 h 125"/>
                  <a:gd name="T6" fmla="*/ 11 w 191"/>
                  <a:gd name="T7" fmla="*/ 122 h 125"/>
                  <a:gd name="T8" fmla="*/ 44 w 191"/>
                  <a:gd name="T9" fmla="*/ 121 h 125"/>
                  <a:gd name="T10" fmla="*/ 67 w 191"/>
                  <a:gd name="T11" fmla="*/ 116 h 125"/>
                  <a:gd name="T12" fmla="*/ 81 w 191"/>
                  <a:gd name="T13" fmla="*/ 110 h 125"/>
                  <a:gd name="T14" fmla="*/ 102 w 191"/>
                  <a:gd name="T15" fmla="*/ 122 h 125"/>
                  <a:gd name="T16" fmla="*/ 117 w 191"/>
                  <a:gd name="T17" fmla="*/ 121 h 125"/>
                  <a:gd name="T18" fmla="*/ 125 w 191"/>
                  <a:gd name="T19" fmla="*/ 102 h 125"/>
                  <a:gd name="T20" fmla="*/ 148 w 191"/>
                  <a:gd name="T21" fmla="*/ 89 h 125"/>
                  <a:gd name="T22" fmla="*/ 147 w 191"/>
                  <a:gd name="T23" fmla="*/ 78 h 125"/>
                  <a:gd name="T24" fmla="*/ 144 w 191"/>
                  <a:gd name="T25" fmla="*/ 66 h 125"/>
                  <a:gd name="T26" fmla="*/ 161 w 191"/>
                  <a:gd name="T27" fmla="*/ 59 h 125"/>
                  <a:gd name="T28" fmla="*/ 177 w 191"/>
                  <a:gd name="T29" fmla="*/ 52 h 125"/>
                  <a:gd name="T30" fmla="*/ 191 w 191"/>
                  <a:gd name="T31" fmla="*/ 34 h 125"/>
                  <a:gd name="T32" fmla="*/ 189 w 191"/>
                  <a:gd name="T33" fmla="*/ 14 h 125"/>
                  <a:gd name="T34" fmla="*/ 188 w 191"/>
                  <a:gd name="T35" fmla="*/ 0 h 125"/>
                  <a:gd name="T36" fmla="*/ 186 w 191"/>
                  <a:gd name="T37" fmla="*/ 0 h 125"/>
                  <a:gd name="T38" fmla="*/ 173 w 191"/>
                  <a:gd name="T39" fmla="*/ 19 h 125"/>
                  <a:gd name="T40" fmla="*/ 141 w 191"/>
                  <a:gd name="T41" fmla="*/ 26 h 125"/>
                  <a:gd name="T42" fmla="*/ 110 w 191"/>
                  <a:gd name="T43" fmla="*/ 27 h 125"/>
                  <a:gd name="T44" fmla="*/ 89 w 191"/>
                  <a:gd name="T45" fmla="*/ 41 h 125"/>
                  <a:gd name="T46" fmla="*/ 67 w 191"/>
                  <a:gd name="T47" fmla="*/ 44 h 125"/>
                  <a:gd name="T48" fmla="*/ 41 w 191"/>
                  <a:gd name="T49" fmla="*/ 42 h 125"/>
                  <a:gd name="T50" fmla="*/ 13 w 191"/>
                  <a:gd name="T51" fmla="*/ 38 h 125"/>
                  <a:gd name="T52" fmla="*/ 11 w 191"/>
                  <a:gd name="T53" fmla="*/ 37 h 125"/>
                  <a:gd name="T54" fmla="*/ 10 w 191"/>
                  <a:gd name="T55" fmla="*/ 55 h 125"/>
                  <a:gd name="T56" fmla="*/ 1 w 191"/>
                  <a:gd name="T57" fmla="*/ 9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1" h="125">
                    <a:moveTo>
                      <a:pt x="1" y="99"/>
                    </a:moveTo>
                    <a:cubicBezTo>
                      <a:pt x="2" y="99"/>
                      <a:pt x="3" y="99"/>
                      <a:pt x="5" y="99"/>
                    </a:cubicBezTo>
                    <a:cubicBezTo>
                      <a:pt x="19" y="99"/>
                      <a:pt x="21" y="109"/>
                      <a:pt x="14" y="113"/>
                    </a:cubicBezTo>
                    <a:cubicBezTo>
                      <a:pt x="11" y="115"/>
                      <a:pt x="10" y="118"/>
                      <a:pt x="11" y="122"/>
                    </a:cubicBezTo>
                    <a:cubicBezTo>
                      <a:pt x="25" y="120"/>
                      <a:pt x="38" y="119"/>
                      <a:pt x="44" y="121"/>
                    </a:cubicBezTo>
                    <a:cubicBezTo>
                      <a:pt x="52" y="124"/>
                      <a:pt x="63" y="121"/>
                      <a:pt x="67" y="116"/>
                    </a:cubicBezTo>
                    <a:cubicBezTo>
                      <a:pt x="71" y="111"/>
                      <a:pt x="74" y="109"/>
                      <a:pt x="81" y="110"/>
                    </a:cubicBezTo>
                    <a:cubicBezTo>
                      <a:pt x="88" y="110"/>
                      <a:pt x="93" y="118"/>
                      <a:pt x="102" y="122"/>
                    </a:cubicBezTo>
                    <a:cubicBezTo>
                      <a:pt x="106" y="125"/>
                      <a:pt x="111" y="123"/>
                      <a:pt x="117" y="121"/>
                    </a:cubicBezTo>
                    <a:cubicBezTo>
                      <a:pt x="117" y="114"/>
                      <a:pt x="119" y="104"/>
                      <a:pt x="125" y="102"/>
                    </a:cubicBezTo>
                    <a:cubicBezTo>
                      <a:pt x="135" y="98"/>
                      <a:pt x="146" y="94"/>
                      <a:pt x="148" y="89"/>
                    </a:cubicBezTo>
                    <a:cubicBezTo>
                      <a:pt x="150" y="83"/>
                      <a:pt x="154" y="83"/>
                      <a:pt x="147" y="78"/>
                    </a:cubicBezTo>
                    <a:cubicBezTo>
                      <a:pt x="140" y="74"/>
                      <a:pt x="140" y="71"/>
                      <a:pt x="144" y="66"/>
                    </a:cubicBezTo>
                    <a:cubicBezTo>
                      <a:pt x="149" y="62"/>
                      <a:pt x="151" y="60"/>
                      <a:pt x="161" y="59"/>
                    </a:cubicBezTo>
                    <a:cubicBezTo>
                      <a:pt x="172" y="58"/>
                      <a:pt x="173" y="58"/>
                      <a:pt x="177" y="52"/>
                    </a:cubicBezTo>
                    <a:cubicBezTo>
                      <a:pt x="180" y="47"/>
                      <a:pt x="185" y="39"/>
                      <a:pt x="191" y="34"/>
                    </a:cubicBezTo>
                    <a:cubicBezTo>
                      <a:pt x="188" y="29"/>
                      <a:pt x="189" y="21"/>
                      <a:pt x="189" y="14"/>
                    </a:cubicBezTo>
                    <a:cubicBezTo>
                      <a:pt x="189" y="10"/>
                      <a:pt x="189" y="4"/>
                      <a:pt x="188" y="0"/>
                    </a:cubicBezTo>
                    <a:cubicBezTo>
                      <a:pt x="187" y="0"/>
                      <a:pt x="187" y="0"/>
                      <a:pt x="186" y="0"/>
                    </a:cubicBezTo>
                    <a:cubicBezTo>
                      <a:pt x="179" y="2"/>
                      <a:pt x="178" y="8"/>
                      <a:pt x="173" y="19"/>
                    </a:cubicBezTo>
                    <a:cubicBezTo>
                      <a:pt x="169" y="30"/>
                      <a:pt x="151" y="20"/>
                      <a:pt x="141" y="26"/>
                    </a:cubicBezTo>
                    <a:cubicBezTo>
                      <a:pt x="131" y="31"/>
                      <a:pt x="121" y="27"/>
                      <a:pt x="110" y="27"/>
                    </a:cubicBezTo>
                    <a:cubicBezTo>
                      <a:pt x="99" y="27"/>
                      <a:pt x="93" y="35"/>
                      <a:pt x="89" y="41"/>
                    </a:cubicBezTo>
                    <a:cubicBezTo>
                      <a:pt x="84" y="47"/>
                      <a:pt x="76" y="48"/>
                      <a:pt x="67" y="44"/>
                    </a:cubicBezTo>
                    <a:cubicBezTo>
                      <a:pt x="57" y="39"/>
                      <a:pt x="49" y="42"/>
                      <a:pt x="41" y="42"/>
                    </a:cubicBezTo>
                    <a:cubicBezTo>
                      <a:pt x="33" y="42"/>
                      <a:pt x="26" y="46"/>
                      <a:pt x="13" y="38"/>
                    </a:cubicBezTo>
                    <a:cubicBezTo>
                      <a:pt x="12" y="38"/>
                      <a:pt x="12" y="37"/>
                      <a:pt x="11" y="37"/>
                    </a:cubicBezTo>
                    <a:cubicBezTo>
                      <a:pt x="10" y="44"/>
                      <a:pt x="10" y="50"/>
                      <a:pt x="10" y="55"/>
                    </a:cubicBezTo>
                    <a:cubicBezTo>
                      <a:pt x="10" y="66"/>
                      <a:pt x="0" y="82"/>
                      <a:pt x="1" y="9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7" name="Freeform 116"/>
              <p:cNvSpPr>
                <a:spLocks/>
              </p:cNvSpPr>
              <p:nvPr/>
            </p:nvSpPr>
            <p:spPr bwMode="auto">
              <a:xfrm>
                <a:off x="3219" y="1977"/>
                <a:ext cx="42" cy="22"/>
              </a:xfrm>
              <a:custGeom>
                <a:avLst/>
                <a:gdLst>
                  <a:gd name="T0" fmla="*/ 38 w 163"/>
                  <a:gd name="T1" fmla="*/ 36 h 90"/>
                  <a:gd name="T2" fmla="*/ 19 w 163"/>
                  <a:gd name="T3" fmla="*/ 39 h 90"/>
                  <a:gd name="T4" fmla="*/ 4 w 163"/>
                  <a:gd name="T5" fmla="*/ 46 h 90"/>
                  <a:gd name="T6" fmla="*/ 5 w 163"/>
                  <a:gd name="T7" fmla="*/ 64 h 90"/>
                  <a:gd name="T8" fmla="*/ 26 w 163"/>
                  <a:gd name="T9" fmla="*/ 79 h 90"/>
                  <a:gd name="T10" fmla="*/ 41 w 163"/>
                  <a:gd name="T11" fmla="*/ 82 h 90"/>
                  <a:gd name="T12" fmla="*/ 53 w 163"/>
                  <a:gd name="T13" fmla="*/ 83 h 90"/>
                  <a:gd name="T14" fmla="*/ 72 w 163"/>
                  <a:gd name="T15" fmla="*/ 77 h 90"/>
                  <a:gd name="T16" fmla="*/ 94 w 163"/>
                  <a:gd name="T17" fmla="*/ 59 h 90"/>
                  <a:gd name="T18" fmla="*/ 114 w 163"/>
                  <a:gd name="T19" fmla="*/ 58 h 90"/>
                  <a:gd name="T20" fmla="*/ 112 w 163"/>
                  <a:gd name="T21" fmla="*/ 40 h 90"/>
                  <a:gd name="T22" fmla="*/ 122 w 163"/>
                  <a:gd name="T23" fmla="*/ 28 h 90"/>
                  <a:gd name="T24" fmla="*/ 138 w 163"/>
                  <a:gd name="T25" fmla="*/ 19 h 90"/>
                  <a:gd name="T26" fmla="*/ 149 w 163"/>
                  <a:gd name="T27" fmla="*/ 13 h 90"/>
                  <a:gd name="T28" fmla="*/ 155 w 163"/>
                  <a:gd name="T29" fmla="*/ 4 h 90"/>
                  <a:gd name="T30" fmla="*/ 138 w 163"/>
                  <a:gd name="T31" fmla="*/ 4 h 90"/>
                  <a:gd name="T32" fmla="*/ 122 w 163"/>
                  <a:gd name="T33" fmla="*/ 11 h 90"/>
                  <a:gd name="T34" fmla="*/ 108 w 163"/>
                  <a:gd name="T35" fmla="*/ 19 h 90"/>
                  <a:gd name="T36" fmla="*/ 71 w 163"/>
                  <a:gd name="T37" fmla="*/ 27 h 90"/>
                  <a:gd name="T38" fmla="*/ 46 w 163"/>
                  <a:gd name="T39" fmla="*/ 28 h 90"/>
                  <a:gd name="T40" fmla="*/ 38 w 163"/>
                  <a:gd name="T41" fmla="*/ 36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90">
                    <a:moveTo>
                      <a:pt x="38" y="36"/>
                    </a:moveTo>
                    <a:cubicBezTo>
                      <a:pt x="38" y="36"/>
                      <a:pt x="22" y="35"/>
                      <a:pt x="19" y="39"/>
                    </a:cubicBezTo>
                    <a:cubicBezTo>
                      <a:pt x="16" y="43"/>
                      <a:pt x="7" y="40"/>
                      <a:pt x="4" y="46"/>
                    </a:cubicBezTo>
                    <a:cubicBezTo>
                      <a:pt x="1" y="52"/>
                      <a:pt x="0" y="58"/>
                      <a:pt x="5" y="64"/>
                    </a:cubicBezTo>
                    <a:cubicBezTo>
                      <a:pt x="9" y="70"/>
                      <a:pt x="21" y="79"/>
                      <a:pt x="26" y="79"/>
                    </a:cubicBezTo>
                    <a:cubicBezTo>
                      <a:pt x="32" y="78"/>
                      <a:pt x="35" y="76"/>
                      <a:pt x="41" y="82"/>
                    </a:cubicBezTo>
                    <a:cubicBezTo>
                      <a:pt x="47" y="87"/>
                      <a:pt x="52" y="90"/>
                      <a:pt x="53" y="83"/>
                    </a:cubicBezTo>
                    <a:cubicBezTo>
                      <a:pt x="55" y="76"/>
                      <a:pt x="62" y="77"/>
                      <a:pt x="72" y="77"/>
                    </a:cubicBezTo>
                    <a:cubicBezTo>
                      <a:pt x="81" y="77"/>
                      <a:pt x="79" y="59"/>
                      <a:pt x="94" y="59"/>
                    </a:cubicBezTo>
                    <a:cubicBezTo>
                      <a:pt x="108" y="59"/>
                      <a:pt x="113" y="64"/>
                      <a:pt x="114" y="58"/>
                    </a:cubicBezTo>
                    <a:cubicBezTo>
                      <a:pt x="116" y="52"/>
                      <a:pt x="110" y="44"/>
                      <a:pt x="112" y="40"/>
                    </a:cubicBezTo>
                    <a:cubicBezTo>
                      <a:pt x="114" y="35"/>
                      <a:pt x="116" y="30"/>
                      <a:pt x="122" y="28"/>
                    </a:cubicBezTo>
                    <a:cubicBezTo>
                      <a:pt x="128" y="27"/>
                      <a:pt x="132" y="21"/>
                      <a:pt x="138" y="19"/>
                    </a:cubicBezTo>
                    <a:cubicBezTo>
                      <a:pt x="145" y="18"/>
                      <a:pt x="144" y="17"/>
                      <a:pt x="149" y="13"/>
                    </a:cubicBezTo>
                    <a:cubicBezTo>
                      <a:pt x="154" y="8"/>
                      <a:pt x="163" y="7"/>
                      <a:pt x="155" y="4"/>
                    </a:cubicBezTo>
                    <a:cubicBezTo>
                      <a:pt x="146" y="0"/>
                      <a:pt x="144" y="0"/>
                      <a:pt x="138" y="4"/>
                    </a:cubicBezTo>
                    <a:cubicBezTo>
                      <a:pt x="132" y="7"/>
                      <a:pt x="128" y="10"/>
                      <a:pt x="122" y="11"/>
                    </a:cubicBezTo>
                    <a:cubicBezTo>
                      <a:pt x="116" y="13"/>
                      <a:pt x="120" y="18"/>
                      <a:pt x="108" y="19"/>
                    </a:cubicBezTo>
                    <a:cubicBezTo>
                      <a:pt x="96" y="20"/>
                      <a:pt x="84" y="29"/>
                      <a:pt x="71" y="27"/>
                    </a:cubicBezTo>
                    <a:cubicBezTo>
                      <a:pt x="58" y="25"/>
                      <a:pt x="48" y="23"/>
                      <a:pt x="46" y="28"/>
                    </a:cubicBezTo>
                    <a:cubicBezTo>
                      <a:pt x="43" y="33"/>
                      <a:pt x="46" y="36"/>
                      <a:pt x="38" y="3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8" name="Freeform 117"/>
              <p:cNvSpPr>
                <a:spLocks/>
              </p:cNvSpPr>
              <p:nvPr/>
            </p:nvSpPr>
            <p:spPr bwMode="auto">
              <a:xfrm>
                <a:off x="3114" y="1857"/>
                <a:ext cx="307" cy="119"/>
              </a:xfrm>
              <a:custGeom>
                <a:avLst/>
                <a:gdLst>
                  <a:gd name="T0" fmla="*/ 1159 w 1212"/>
                  <a:gd name="T1" fmla="*/ 159 h 472"/>
                  <a:gd name="T2" fmla="*/ 1137 w 1212"/>
                  <a:gd name="T3" fmla="*/ 89 h 472"/>
                  <a:gd name="T4" fmla="*/ 1100 w 1212"/>
                  <a:gd name="T5" fmla="*/ 50 h 472"/>
                  <a:gd name="T6" fmla="*/ 1019 w 1212"/>
                  <a:gd name="T7" fmla="*/ 53 h 472"/>
                  <a:gd name="T8" fmla="*/ 978 w 1212"/>
                  <a:gd name="T9" fmla="*/ 64 h 472"/>
                  <a:gd name="T10" fmla="*/ 876 w 1212"/>
                  <a:gd name="T11" fmla="*/ 76 h 472"/>
                  <a:gd name="T12" fmla="*/ 815 w 1212"/>
                  <a:gd name="T13" fmla="*/ 87 h 472"/>
                  <a:gd name="T14" fmla="*/ 743 w 1212"/>
                  <a:gd name="T15" fmla="*/ 79 h 472"/>
                  <a:gd name="T16" fmla="*/ 686 w 1212"/>
                  <a:gd name="T17" fmla="*/ 61 h 472"/>
                  <a:gd name="T18" fmla="*/ 625 w 1212"/>
                  <a:gd name="T19" fmla="*/ 28 h 472"/>
                  <a:gd name="T20" fmla="*/ 503 w 1212"/>
                  <a:gd name="T21" fmla="*/ 5 h 472"/>
                  <a:gd name="T22" fmla="*/ 403 w 1212"/>
                  <a:gd name="T23" fmla="*/ 40 h 472"/>
                  <a:gd name="T24" fmla="*/ 304 w 1212"/>
                  <a:gd name="T25" fmla="*/ 66 h 472"/>
                  <a:gd name="T26" fmla="*/ 230 w 1212"/>
                  <a:gd name="T27" fmla="*/ 71 h 472"/>
                  <a:gd name="T28" fmla="*/ 187 w 1212"/>
                  <a:gd name="T29" fmla="*/ 134 h 472"/>
                  <a:gd name="T30" fmla="*/ 112 w 1212"/>
                  <a:gd name="T31" fmla="*/ 132 h 472"/>
                  <a:gd name="T32" fmla="*/ 36 w 1212"/>
                  <a:gd name="T33" fmla="*/ 147 h 472"/>
                  <a:gd name="T34" fmla="*/ 13 w 1212"/>
                  <a:gd name="T35" fmla="*/ 219 h 472"/>
                  <a:gd name="T36" fmla="*/ 55 w 1212"/>
                  <a:gd name="T37" fmla="*/ 231 h 472"/>
                  <a:gd name="T38" fmla="*/ 68 w 1212"/>
                  <a:gd name="T39" fmla="*/ 196 h 472"/>
                  <a:gd name="T40" fmla="*/ 73 w 1212"/>
                  <a:gd name="T41" fmla="*/ 238 h 472"/>
                  <a:gd name="T42" fmla="*/ 72 w 1212"/>
                  <a:gd name="T43" fmla="*/ 261 h 472"/>
                  <a:gd name="T44" fmla="*/ 56 w 1212"/>
                  <a:gd name="T45" fmla="*/ 269 h 472"/>
                  <a:gd name="T46" fmla="*/ 42 w 1212"/>
                  <a:gd name="T47" fmla="*/ 274 h 472"/>
                  <a:gd name="T48" fmla="*/ 9 w 1212"/>
                  <a:gd name="T49" fmla="*/ 265 h 472"/>
                  <a:gd name="T50" fmla="*/ 35 w 1212"/>
                  <a:gd name="T51" fmla="*/ 294 h 472"/>
                  <a:gd name="T52" fmla="*/ 76 w 1212"/>
                  <a:gd name="T53" fmla="*/ 304 h 472"/>
                  <a:gd name="T54" fmla="*/ 75 w 1212"/>
                  <a:gd name="T55" fmla="*/ 322 h 472"/>
                  <a:gd name="T56" fmla="*/ 78 w 1212"/>
                  <a:gd name="T57" fmla="*/ 337 h 472"/>
                  <a:gd name="T58" fmla="*/ 112 w 1212"/>
                  <a:gd name="T59" fmla="*/ 362 h 472"/>
                  <a:gd name="T60" fmla="*/ 92 w 1212"/>
                  <a:gd name="T61" fmla="*/ 392 h 472"/>
                  <a:gd name="T62" fmla="*/ 152 w 1212"/>
                  <a:gd name="T63" fmla="*/ 391 h 472"/>
                  <a:gd name="T64" fmla="*/ 98 w 1212"/>
                  <a:gd name="T65" fmla="*/ 410 h 472"/>
                  <a:gd name="T66" fmla="*/ 145 w 1212"/>
                  <a:gd name="T67" fmla="*/ 407 h 472"/>
                  <a:gd name="T68" fmla="*/ 197 w 1212"/>
                  <a:gd name="T69" fmla="*/ 404 h 472"/>
                  <a:gd name="T70" fmla="*/ 241 w 1212"/>
                  <a:gd name="T71" fmla="*/ 441 h 472"/>
                  <a:gd name="T72" fmla="*/ 313 w 1212"/>
                  <a:gd name="T73" fmla="*/ 403 h 472"/>
                  <a:gd name="T74" fmla="*/ 389 w 1212"/>
                  <a:gd name="T75" fmla="*/ 411 h 472"/>
                  <a:gd name="T76" fmla="*/ 509 w 1212"/>
                  <a:gd name="T77" fmla="*/ 438 h 472"/>
                  <a:gd name="T78" fmla="*/ 604 w 1212"/>
                  <a:gd name="T79" fmla="*/ 414 h 472"/>
                  <a:gd name="T80" fmla="*/ 660 w 1212"/>
                  <a:gd name="T81" fmla="*/ 398 h 472"/>
                  <a:gd name="T82" fmla="*/ 645 w 1212"/>
                  <a:gd name="T83" fmla="*/ 457 h 472"/>
                  <a:gd name="T84" fmla="*/ 647 w 1212"/>
                  <a:gd name="T85" fmla="*/ 466 h 472"/>
                  <a:gd name="T86" fmla="*/ 681 w 1212"/>
                  <a:gd name="T87" fmla="*/ 442 h 472"/>
                  <a:gd name="T88" fmla="*/ 689 w 1212"/>
                  <a:gd name="T89" fmla="*/ 411 h 472"/>
                  <a:gd name="T90" fmla="*/ 734 w 1212"/>
                  <a:gd name="T91" fmla="*/ 416 h 472"/>
                  <a:gd name="T92" fmla="*/ 781 w 1212"/>
                  <a:gd name="T93" fmla="*/ 398 h 472"/>
                  <a:gd name="T94" fmla="*/ 855 w 1212"/>
                  <a:gd name="T95" fmla="*/ 410 h 472"/>
                  <a:gd name="T96" fmla="*/ 936 w 1212"/>
                  <a:gd name="T97" fmla="*/ 388 h 472"/>
                  <a:gd name="T98" fmla="*/ 997 w 1212"/>
                  <a:gd name="T99" fmla="*/ 384 h 472"/>
                  <a:gd name="T100" fmla="*/ 1043 w 1212"/>
                  <a:gd name="T101" fmla="*/ 368 h 472"/>
                  <a:gd name="T102" fmla="*/ 1078 w 1212"/>
                  <a:gd name="T103" fmla="*/ 371 h 472"/>
                  <a:gd name="T104" fmla="*/ 1125 w 1212"/>
                  <a:gd name="T105" fmla="*/ 362 h 472"/>
                  <a:gd name="T106" fmla="*/ 1170 w 1212"/>
                  <a:gd name="T107" fmla="*/ 368 h 472"/>
                  <a:gd name="T108" fmla="*/ 1206 w 1212"/>
                  <a:gd name="T109" fmla="*/ 375 h 472"/>
                  <a:gd name="T110" fmla="*/ 1209 w 1212"/>
                  <a:gd name="T111" fmla="*/ 360 h 472"/>
                  <a:gd name="T112" fmla="*/ 1179 w 1212"/>
                  <a:gd name="T113" fmla="*/ 318 h 472"/>
                  <a:gd name="T114" fmla="*/ 1182 w 1212"/>
                  <a:gd name="T115" fmla="*/ 264 h 472"/>
                  <a:gd name="T116" fmla="*/ 1174 w 1212"/>
                  <a:gd name="T117" fmla="*/ 208 h 472"/>
                  <a:gd name="T118" fmla="*/ 1200 w 1212"/>
                  <a:gd name="T119" fmla="*/ 183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12" h="472">
                    <a:moveTo>
                      <a:pt x="1187" y="178"/>
                    </a:moveTo>
                    <a:cubicBezTo>
                      <a:pt x="1178" y="176"/>
                      <a:pt x="1166" y="164"/>
                      <a:pt x="1159" y="159"/>
                    </a:cubicBezTo>
                    <a:cubicBezTo>
                      <a:pt x="1153" y="154"/>
                      <a:pt x="1151" y="126"/>
                      <a:pt x="1152" y="114"/>
                    </a:cubicBezTo>
                    <a:cubicBezTo>
                      <a:pt x="1153" y="102"/>
                      <a:pt x="1142" y="102"/>
                      <a:pt x="1137" y="89"/>
                    </a:cubicBezTo>
                    <a:cubicBezTo>
                      <a:pt x="1131" y="77"/>
                      <a:pt x="1126" y="72"/>
                      <a:pt x="1116" y="70"/>
                    </a:cubicBezTo>
                    <a:cubicBezTo>
                      <a:pt x="1106" y="68"/>
                      <a:pt x="1103" y="58"/>
                      <a:pt x="1100" y="50"/>
                    </a:cubicBezTo>
                    <a:cubicBezTo>
                      <a:pt x="1096" y="42"/>
                      <a:pt x="1074" y="46"/>
                      <a:pt x="1068" y="51"/>
                    </a:cubicBezTo>
                    <a:cubicBezTo>
                      <a:pt x="1062" y="57"/>
                      <a:pt x="1033" y="53"/>
                      <a:pt x="1019" y="53"/>
                    </a:cubicBezTo>
                    <a:cubicBezTo>
                      <a:pt x="1013" y="53"/>
                      <a:pt x="1007" y="50"/>
                      <a:pt x="1004" y="46"/>
                    </a:cubicBezTo>
                    <a:cubicBezTo>
                      <a:pt x="996" y="52"/>
                      <a:pt x="986" y="58"/>
                      <a:pt x="978" y="64"/>
                    </a:cubicBezTo>
                    <a:cubicBezTo>
                      <a:pt x="962" y="76"/>
                      <a:pt x="942" y="73"/>
                      <a:pt x="922" y="81"/>
                    </a:cubicBezTo>
                    <a:cubicBezTo>
                      <a:pt x="902" y="90"/>
                      <a:pt x="888" y="83"/>
                      <a:pt x="876" y="76"/>
                    </a:cubicBezTo>
                    <a:cubicBezTo>
                      <a:pt x="865" y="69"/>
                      <a:pt x="858" y="74"/>
                      <a:pt x="852" y="81"/>
                    </a:cubicBezTo>
                    <a:cubicBezTo>
                      <a:pt x="846" y="89"/>
                      <a:pt x="835" y="84"/>
                      <a:pt x="815" y="87"/>
                    </a:cubicBezTo>
                    <a:cubicBezTo>
                      <a:pt x="794" y="90"/>
                      <a:pt x="782" y="84"/>
                      <a:pt x="776" y="76"/>
                    </a:cubicBezTo>
                    <a:cubicBezTo>
                      <a:pt x="770" y="67"/>
                      <a:pt x="757" y="77"/>
                      <a:pt x="743" y="79"/>
                    </a:cubicBezTo>
                    <a:cubicBezTo>
                      <a:pt x="729" y="80"/>
                      <a:pt x="726" y="79"/>
                      <a:pt x="718" y="66"/>
                    </a:cubicBezTo>
                    <a:cubicBezTo>
                      <a:pt x="711" y="53"/>
                      <a:pt x="696" y="59"/>
                      <a:pt x="686" y="61"/>
                    </a:cubicBezTo>
                    <a:cubicBezTo>
                      <a:pt x="675" y="64"/>
                      <a:pt x="668" y="57"/>
                      <a:pt x="667" y="44"/>
                    </a:cubicBezTo>
                    <a:cubicBezTo>
                      <a:pt x="665" y="31"/>
                      <a:pt x="644" y="28"/>
                      <a:pt x="625" y="28"/>
                    </a:cubicBezTo>
                    <a:cubicBezTo>
                      <a:pt x="607" y="28"/>
                      <a:pt x="605" y="26"/>
                      <a:pt x="598" y="13"/>
                    </a:cubicBezTo>
                    <a:cubicBezTo>
                      <a:pt x="591" y="0"/>
                      <a:pt x="532" y="5"/>
                      <a:pt x="503" y="5"/>
                    </a:cubicBezTo>
                    <a:cubicBezTo>
                      <a:pt x="475" y="5"/>
                      <a:pt x="483" y="14"/>
                      <a:pt x="459" y="14"/>
                    </a:cubicBezTo>
                    <a:cubicBezTo>
                      <a:pt x="435" y="14"/>
                      <a:pt x="433" y="26"/>
                      <a:pt x="403" y="40"/>
                    </a:cubicBezTo>
                    <a:cubicBezTo>
                      <a:pt x="373" y="54"/>
                      <a:pt x="373" y="59"/>
                      <a:pt x="359" y="70"/>
                    </a:cubicBezTo>
                    <a:cubicBezTo>
                      <a:pt x="344" y="81"/>
                      <a:pt x="316" y="73"/>
                      <a:pt x="304" y="66"/>
                    </a:cubicBezTo>
                    <a:cubicBezTo>
                      <a:pt x="293" y="59"/>
                      <a:pt x="281" y="77"/>
                      <a:pt x="266" y="69"/>
                    </a:cubicBezTo>
                    <a:cubicBezTo>
                      <a:pt x="250" y="60"/>
                      <a:pt x="247" y="69"/>
                      <a:pt x="230" y="71"/>
                    </a:cubicBezTo>
                    <a:cubicBezTo>
                      <a:pt x="213" y="74"/>
                      <a:pt x="214" y="97"/>
                      <a:pt x="217" y="116"/>
                    </a:cubicBezTo>
                    <a:cubicBezTo>
                      <a:pt x="220" y="134"/>
                      <a:pt x="198" y="127"/>
                      <a:pt x="187" y="134"/>
                    </a:cubicBezTo>
                    <a:cubicBezTo>
                      <a:pt x="175" y="142"/>
                      <a:pt x="145" y="132"/>
                      <a:pt x="134" y="127"/>
                    </a:cubicBezTo>
                    <a:cubicBezTo>
                      <a:pt x="122" y="123"/>
                      <a:pt x="124" y="129"/>
                      <a:pt x="112" y="132"/>
                    </a:cubicBezTo>
                    <a:cubicBezTo>
                      <a:pt x="101" y="134"/>
                      <a:pt x="91" y="130"/>
                      <a:pt x="73" y="129"/>
                    </a:cubicBezTo>
                    <a:cubicBezTo>
                      <a:pt x="56" y="127"/>
                      <a:pt x="43" y="133"/>
                      <a:pt x="36" y="147"/>
                    </a:cubicBezTo>
                    <a:cubicBezTo>
                      <a:pt x="29" y="162"/>
                      <a:pt x="19" y="177"/>
                      <a:pt x="23" y="193"/>
                    </a:cubicBezTo>
                    <a:cubicBezTo>
                      <a:pt x="28" y="209"/>
                      <a:pt x="20" y="208"/>
                      <a:pt x="13" y="219"/>
                    </a:cubicBezTo>
                    <a:cubicBezTo>
                      <a:pt x="6" y="231"/>
                      <a:pt x="12" y="226"/>
                      <a:pt x="32" y="235"/>
                    </a:cubicBezTo>
                    <a:cubicBezTo>
                      <a:pt x="52" y="243"/>
                      <a:pt x="51" y="236"/>
                      <a:pt x="55" y="231"/>
                    </a:cubicBezTo>
                    <a:cubicBezTo>
                      <a:pt x="59" y="225"/>
                      <a:pt x="43" y="213"/>
                      <a:pt x="43" y="205"/>
                    </a:cubicBezTo>
                    <a:cubicBezTo>
                      <a:pt x="43" y="196"/>
                      <a:pt x="59" y="192"/>
                      <a:pt x="68" y="196"/>
                    </a:cubicBezTo>
                    <a:cubicBezTo>
                      <a:pt x="76" y="200"/>
                      <a:pt x="65" y="208"/>
                      <a:pt x="63" y="218"/>
                    </a:cubicBezTo>
                    <a:cubicBezTo>
                      <a:pt x="62" y="228"/>
                      <a:pt x="66" y="233"/>
                      <a:pt x="73" y="238"/>
                    </a:cubicBezTo>
                    <a:cubicBezTo>
                      <a:pt x="81" y="242"/>
                      <a:pt x="72" y="245"/>
                      <a:pt x="63" y="248"/>
                    </a:cubicBezTo>
                    <a:cubicBezTo>
                      <a:pt x="55" y="251"/>
                      <a:pt x="63" y="256"/>
                      <a:pt x="72" y="261"/>
                    </a:cubicBezTo>
                    <a:cubicBezTo>
                      <a:pt x="81" y="265"/>
                      <a:pt x="75" y="278"/>
                      <a:pt x="68" y="278"/>
                    </a:cubicBezTo>
                    <a:cubicBezTo>
                      <a:pt x="61" y="278"/>
                      <a:pt x="56" y="275"/>
                      <a:pt x="56" y="269"/>
                    </a:cubicBezTo>
                    <a:cubicBezTo>
                      <a:pt x="56" y="263"/>
                      <a:pt x="52" y="258"/>
                      <a:pt x="45" y="255"/>
                    </a:cubicBezTo>
                    <a:cubicBezTo>
                      <a:pt x="38" y="252"/>
                      <a:pt x="39" y="263"/>
                      <a:pt x="42" y="274"/>
                    </a:cubicBezTo>
                    <a:cubicBezTo>
                      <a:pt x="45" y="284"/>
                      <a:pt x="29" y="282"/>
                      <a:pt x="26" y="274"/>
                    </a:cubicBezTo>
                    <a:cubicBezTo>
                      <a:pt x="23" y="265"/>
                      <a:pt x="18" y="261"/>
                      <a:pt x="9" y="265"/>
                    </a:cubicBezTo>
                    <a:cubicBezTo>
                      <a:pt x="0" y="269"/>
                      <a:pt x="13" y="276"/>
                      <a:pt x="15" y="286"/>
                    </a:cubicBezTo>
                    <a:cubicBezTo>
                      <a:pt x="16" y="296"/>
                      <a:pt x="26" y="298"/>
                      <a:pt x="35" y="294"/>
                    </a:cubicBezTo>
                    <a:cubicBezTo>
                      <a:pt x="43" y="289"/>
                      <a:pt x="52" y="304"/>
                      <a:pt x="56" y="301"/>
                    </a:cubicBezTo>
                    <a:cubicBezTo>
                      <a:pt x="61" y="298"/>
                      <a:pt x="62" y="299"/>
                      <a:pt x="76" y="304"/>
                    </a:cubicBezTo>
                    <a:cubicBezTo>
                      <a:pt x="91" y="308"/>
                      <a:pt x="95" y="314"/>
                      <a:pt x="95" y="318"/>
                    </a:cubicBezTo>
                    <a:cubicBezTo>
                      <a:pt x="95" y="322"/>
                      <a:pt x="82" y="327"/>
                      <a:pt x="75" y="322"/>
                    </a:cubicBezTo>
                    <a:cubicBezTo>
                      <a:pt x="68" y="318"/>
                      <a:pt x="63" y="322"/>
                      <a:pt x="61" y="329"/>
                    </a:cubicBezTo>
                    <a:cubicBezTo>
                      <a:pt x="58" y="337"/>
                      <a:pt x="69" y="337"/>
                      <a:pt x="78" y="337"/>
                    </a:cubicBezTo>
                    <a:cubicBezTo>
                      <a:pt x="86" y="337"/>
                      <a:pt x="88" y="342"/>
                      <a:pt x="86" y="354"/>
                    </a:cubicBezTo>
                    <a:cubicBezTo>
                      <a:pt x="85" y="365"/>
                      <a:pt x="108" y="354"/>
                      <a:pt x="112" y="362"/>
                    </a:cubicBezTo>
                    <a:cubicBezTo>
                      <a:pt x="116" y="371"/>
                      <a:pt x="105" y="368"/>
                      <a:pt x="98" y="371"/>
                    </a:cubicBezTo>
                    <a:cubicBezTo>
                      <a:pt x="91" y="374"/>
                      <a:pt x="85" y="397"/>
                      <a:pt x="92" y="392"/>
                    </a:cubicBezTo>
                    <a:cubicBezTo>
                      <a:pt x="99" y="388"/>
                      <a:pt x="112" y="382"/>
                      <a:pt x="121" y="381"/>
                    </a:cubicBezTo>
                    <a:cubicBezTo>
                      <a:pt x="129" y="380"/>
                      <a:pt x="149" y="384"/>
                      <a:pt x="152" y="391"/>
                    </a:cubicBezTo>
                    <a:cubicBezTo>
                      <a:pt x="155" y="398"/>
                      <a:pt x="124" y="395"/>
                      <a:pt x="115" y="395"/>
                    </a:cubicBezTo>
                    <a:cubicBezTo>
                      <a:pt x="106" y="395"/>
                      <a:pt x="104" y="401"/>
                      <a:pt x="98" y="410"/>
                    </a:cubicBezTo>
                    <a:cubicBezTo>
                      <a:pt x="92" y="418"/>
                      <a:pt x="119" y="414"/>
                      <a:pt x="127" y="405"/>
                    </a:cubicBezTo>
                    <a:cubicBezTo>
                      <a:pt x="134" y="397"/>
                      <a:pt x="144" y="401"/>
                      <a:pt x="145" y="407"/>
                    </a:cubicBezTo>
                    <a:cubicBezTo>
                      <a:pt x="147" y="413"/>
                      <a:pt x="162" y="410"/>
                      <a:pt x="165" y="403"/>
                    </a:cubicBezTo>
                    <a:cubicBezTo>
                      <a:pt x="168" y="395"/>
                      <a:pt x="184" y="401"/>
                      <a:pt x="197" y="404"/>
                    </a:cubicBezTo>
                    <a:cubicBezTo>
                      <a:pt x="210" y="407"/>
                      <a:pt x="211" y="418"/>
                      <a:pt x="214" y="428"/>
                    </a:cubicBezTo>
                    <a:cubicBezTo>
                      <a:pt x="217" y="438"/>
                      <a:pt x="224" y="435"/>
                      <a:pt x="241" y="441"/>
                    </a:cubicBezTo>
                    <a:cubicBezTo>
                      <a:pt x="258" y="447"/>
                      <a:pt x="288" y="446"/>
                      <a:pt x="299" y="435"/>
                    </a:cubicBezTo>
                    <a:cubicBezTo>
                      <a:pt x="309" y="425"/>
                      <a:pt x="313" y="413"/>
                      <a:pt x="313" y="403"/>
                    </a:cubicBezTo>
                    <a:cubicBezTo>
                      <a:pt x="313" y="392"/>
                      <a:pt x="326" y="394"/>
                      <a:pt x="344" y="394"/>
                    </a:cubicBezTo>
                    <a:cubicBezTo>
                      <a:pt x="363" y="394"/>
                      <a:pt x="372" y="405"/>
                      <a:pt x="389" y="411"/>
                    </a:cubicBezTo>
                    <a:cubicBezTo>
                      <a:pt x="406" y="417"/>
                      <a:pt x="432" y="447"/>
                      <a:pt x="438" y="453"/>
                    </a:cubicBezTo>
                    <a:cubicBezTo>
                      <a:pt x="443" y="458"/>
                      <a:pt x="478" y="447"/>
                      <a:pt x="509" y="438"/>
                    </a:cubicBezTo>
                    <a:cubicBezTo>
                      <a:pt x="541" y="430"/>
                      <a:pt x="542" y="417"/>
                      <a:pt x="551" y="405"/>
                    </a:cubicBezTo>
                    <a:cubicBezTo>
                      <a:pt x="559" y="394"/>
                      <a:pt x="588" y="405"/>
                      <a:pt x="604" y="414"/>
                    </a:cubicBezTo>
                    <a:cubicBezTo>
                      <a:pt x="620" y="423"/>
                      <a:pt x="630" y="415"/>
                      <a:pt x="640" y="403"/>
                    </a:cubicBezTo>
                    <a:cubicBezTo>
                      <a:pt x="650" y="390"/>
                      <a:pt x="660" y="388"/>
                      <a:pt x="660" y="398"/>
                    </a:cubicBezTo>
                    <a:cubicBezTo>
                      <a:pt x="660" y="408"/>
                      <a:pt x="660" y="413"/>
                      <a:pt x="650" y="421"/>
                    </a:cubicBezTo>
                    <a:cubicBezTo>
                      <a:pt x="640" y="430"/>
                      <a:pt x="648" y="446"/>
                      <a:pt x="645" y="457"/>
                    </a:cubicBezTo>
                    <a:cubicBezTo>
                      <a:pt x="645" y="459"/>
                      <a:pt x="644" y="462"/>
                      <a:pt x="643" y="464"/>
                    </a:cubicBezTo>
                    <a:cubicBezTo>
                      <a:pt x="645" y="465"/>
                      <a:pt x="646" y="466"/>
                      <a:pt x="647" y="466"/>
                    </a:cubicBezTo>
                    <a:cubicBezTo>
                      <a:pt x="652" y="470"/>
                      <a:pt x="669" y="472"/>
                      <a:pt x="671" y="461"/>
                    </a:cubicBezTo>
                    <a:cubicBezTo>
                      <a:pt x="672" y="450"/>
                      <a:pt x="671" y="444"/>
                      <a:pt x="681" y="442"/>
                    </a:cubicBezTo>
                    <a:cubicBezTo>
                      <a:pt x="691" y="440"/>
                      <a:pt x="698" y="439"/>
                      <a:pt x="693" y="432"/>
                    </a:cubicBezTo>
                    <a:cubicBezTo>
                      <a:pt x="689" y="426"/>
                      <a:pt x="686" y="419"/>
                      <a:pt x="689" y="411"/>
                    </a:cubicBezTo>
                    <a:cubicBezTo>
                      <a:pt x="691" y="403"/>
                      <a:pt x="702" y="395"/>
                      <a:pt x="712" y="403"/>
                    </a:cubicBezTo>
                    <a:cubicBezTo>
                      <a:pt x="722" y="411"/>
                      <a:pt x="720" y="417"/>
                      <a:pt x="734" y="416"/>
                    </a:cubicBezTo>
                    <a:cubicBezTo>
                      <a:pt x="748" y="414"/>
                      <a:pt x="747" y="406"/>
                      <a:pt x="755" y="406"/>
                    </a:cubicBezTo>
                    <a:cubicBezTo>
                      <a:pt x="763" y="406"/>
                      <a:pt x="771" y="398"/>
                      <a:pt x="781" y="398"/>
                    </a:cubicBezTo>
                    <a:cubicBezTo>
                      <a:pt x="791" y="397"/>
                      <a:pt x="810" y="392"/>
                      <a:pt x="818" y="402"/>
                    </a:cubicBezTo>
                    <a:cubicBezTo>
                      <a:pt x="826" y="413"/>
                      <a:pt x="841" y="412"/>
                      <a:pt x="855" y="410"/>
                    </a:cubicBezTo>
                    <a:cubicBezTo>
                      <a:pt x="868" y="409"/>
                      <a:pt x="898" y="409"/>
                      <a:pt x="905" y="404"/>
                    </a:cubicBezTo>
                    <a:cubicBezTo>
                      <a:pt x="913" y="400"/>
                      <a:pt x="925" y="394"/>
                      <a:pt x="936" y="388"/>
                    </a:cubicBezTo>
                    <a:cubicBezTo>
                      <a:pt x="947" y="382"/>
                      <a:pt x="960" y="368"/>
                      <a:pt x="971" y="376"/>
                    </a:cubicBezTo>
                    <a:cubicBezTo>
                      <a:pt x="981" y="383"/>
                      <a:pt x="989" y="384"/>
                      <a:pt x="997" y="384"/>
                    </a:cubicBezTo>
                    <a:cubicBezTo>
                      <a:pt x="1005" y="384"/>
                      <a:pt x="1015" y="378"/>
                      <a:pt x="1023" y="374"/>
                    </a:cubicBezTo>
                    <a:cubicBezTo>
                      <a:pt x="1032" y="370"/>
                      <a:pt x="1039" y="372"/>
                      <a:pt x="1043" y="368"/>
                    </a:cubicBezTo>
                    <a:cubicBezTo>
                      <a:pt x="1047" y="364"/>
                      <a:pt x="1052" y="364"/>
                      <a:pt x="1064" y="381"/>
                    </a:cubicBezTo>
                    <a:cubicBezTo>
                      <a:pt x="1071" y="377"/>
                      <a:pt x="1076" y="374"/>
                      <a:pt x="1078" y="371"/>
                    </a:cubicBezTo>
                    <a:cubicBezTo>
                      <a:pt x="1082" y="364"/>
                      <a:pt x="1083" y="356"/>
                      <a:pt x="1096" y="356"/>
                    </a:cubicBezTo>
                    <a:cubicBezTo>
                      <a:pt x="1110" y="356"/>
                      <a:pt x="1121" y="357"/>
                      <a:pt x="1125" y="362"/>
                    </a:cubicBezTo>
                    <a:cubicBezTo>
                      <a:pt x="1128" y="366"/>
                      <a:pt x="1138" y="368"/>
                      <a:pt x="1146" y="367"/>
                    </a:cubicBezTo>
                    <a:cubicBezTo>
                      <a:pt x="1154" y="367"/>
                      <a:pt x="1166" y="361"/>
                      <a:pt x="1170" y="368"/>
                    </a:cubicBezTo>
                    <a:cubicBezTo>
                      <a:pt x="1174" y="375"/>
                      <a:pt x="1182" y="390"/>
                      <a:pt x="1189" y="384"/>
                    </a:cubicBezTo>
                    <a:cubicBezTo>
                      <a:pt x="1195" y="379"/>
                      <a:pt x="1205" y="378"/>
                      <a:pt x="1206" y="375"/>
                    </a:cubicBezTo>
                    <a:cubicBezTo>
                      <a:pt x="1207" y="373"/>
                      <a:pt x="1210" y="368"/>
                      <a:pt x="1212" y="364"/>
                    </a:cubicBezTo>
                    <a:cubicBezTo>
                      <a:pt x="1211" y="363"/>
                      <a:pt x="1210" y="362"/>
                      <a:pt x="1209" y="360"/>
                    </a:cubicBezTo>
                    <a:cubicBezTo>
                      <a:pt x="1201" y="354"/>
                      <a:pt x="1199" y="355"/>
                      <a:pt x="1199" y="345"/>
                    </a:cubicBezTo>
                    <a:cubicBezTo>
                      <a:pt x="1198" y="335"/>
                      <a:pt x="1177" y="330"/>
                      <a:pt x="1179" y="318"/>
                    </a:cubicBezTo>
                    <a:cubicBezTo>
                      <a:pt x="1181" y="307"/>
                      <a:pt x="1198" y="303"/>
                      <a:pt x="1191" y="290"/>
                    </a:cubicBezTo>
                    <a:cubicBezTo>
                      <a:pt x="1183" y="278"/>
                      <a:pt x="1182" y="275"/>
                      <a:pt x="1182" y="264"/>
                    </a:cubicBezTo>
                    <a:cubicBezTo>
                      <a:pt x="1182" y="254"/>
                      <a:pt x="1182" y="256"/>
                      <a:pt x="1175" y="242"/>
                    </a:cubicBezTo>
                    <a:cubicBezTo>
                      <a:pt x="1169" y="229"/>
                      <a:pt x="1158" y="210"/>
                      <a:pt x="1174" y="208"/>
                    </a:cubicBezTo>
                    <a:cubicBezTo>
                      <a:pt x="1190" y="206"/>
                      <a:pt x="1189" y="202"/>
                      <a:pt x="1192" y="193"/>
                    </a:cubicBezTo>
                    <a:cubicBezTo>
                      <a:pt x="1193" y="189"/>
                      <a:pt x="1196" y="185"/>
                      <a:pt x="1200" y="183"/>
                    </a:cubicBezTo>
                    <a:cubicBezTo>
                      <a:pt x="1197" y="181"/>
                      <a:pt x="1192" y="180"/>
                      <a:pt x="1187" y="1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9" name="Freeform 118"/>
              <p:cNvSpPr>
                <a:spLocks/>
              </p:cNvSpPr>
              <p:nvPr/>
            </p:nvSpPr>
            <p:spPr bwMode="auto">
              <a:xfrm>
                <a:off x="3120" y="1856"/>
                <a:ext cx="50" cy="31"/>
              </a:xfrm>
              <a:custGeom>
                <a:avLst/>
                <a:gdLst>
                  <a:gd name="T0" fmla="*/ 145 w 198"/>
                  <a:gd name="T1" fmla="*/ 44 h 123"/>
                  <a:gd name="T2" fmla="*/ 120 w 198"/>
                  <a:gd name="T3" fmla="*/ 13 h 123"/>
                  <a:gd name="T4" fmla="*/ 106 w 198"/>
                  <a:gd name="T5" fmla="*/ 14 h 123"/>
                  <a:gd name="T6" fmla="*/ 80 w 198"/>
                  <a:gd name="T7" fmla="*/ 8 h 123"/>
                  <a:gd name="T8" fmla="*/ 55 w 198"/>
                  <a:gd name="T9" fmla="*/ 7 h 123"/>
                  <a:gd name="T10" fmla="*/ 37 w 198"/>
                  <a:gd name="T11" fmla="*/ 10 h 123"/>
                  <a:gd name="T12" fmla="*/ 19 w 198"/>
                  <a:gd name="T13" fmla="*/ 24 h 123"/>
                  <a:gd name="T14" fmla="*/ 18 w 198"/>
                  <a:gd name="T15" fmla="*/ 26 h 123"/>
                  <a:gd name="T16" fmla="*/ 23 w 198"/>
                  <a:gd name="T17" fmla="*/ 34 h 123"/>
                  <a:gd name="T18" fmla="*/ 31 w 198"/>
                  <a:gd name="T19" fmla="*/ 45 h 123"/>
                  <a:gd name="T20" fmla="*/ 22 w 198"/>
                  <a:gd name="T21" fmla="*/ 62 h 123"/>
                  <a:gd name="T22" fmla="*/ 12 w 198"/>
                  <a:gd name="T23" fmla="*/ 72 h 123"/>
                  <a:gd name="T24" fmla="*/ 12 w 198"/>
                  <a:gd name="T25" fmla="*/ 91 h 123"/>
                  <a:gd name="T26" fmla="*/ 0 w 198"/>
                  <a:gd name="T27" fmla="*/ 103 h 123"/>
                  <a:gd name="T28" fmla="*/ 24 w 198"/>
                  <a:gd name="T29" fmla="*/ 114 h 123"/>
                  <a:gd name="T30" fmla="*/ 63 w 198"/>
                  <a:gd name="T31" fmla="*/ 110 h 123"/>
                  <a:gd name="T32" fmla="*/ 112 w 198"/>
                  <a:gd name="T33" fmla="*/ 85 h 123"/>
                  <a:gd name="T34" fmla="*/ 163 w 198"/>
                  <a:gd name="T35" fmla="*/ 88 h 123"/>
                  <a:gd name="T36" fmla="*/ 190 w 198"/>
                  <a:gd name="T37" fmla="*/ 72 h 123"/>
                  <a:gd name="T38" fmla="*/ 145 w 198"/>
                  <a:gd name="T39" fmla="*/ 4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8" h="123">
                    <a:moveTo>
                      <a:pt x="145" y="44"/>
                    </a:moveTo>
                    <a:cubicBezTo>
                      <a:pt x="134" y="40"/>
                      <a:pt x="126" y="26"/>
                      <a:pt x="120" y="13"/>
                    </a:cubicBezTo>
                    <a:cubicBezTo>
                      <a:pt x="115" y="14"/>
                      <a:pt x="110" y="14"/>
                      <a:pt x="106" y="14"/>
                    </a:cubicBezTo>
                    <a:cubicBezTo>
                      <a:pt x="98" y="14"/>
                      <a:pt x="92" y="16"/>
                      <a:pt x="80" y="8"/>
                    </a:cubicBezTo>
                    <a:cubicBezTo>
                      <a:pt x="68" y="0"/>
                      <a:pt x="61" y="0"/>
                      <a:pt x="55" y="7"/>
                    </a:cubicBezTo>
                    <a:cubicBezTo>
                      <a:pt x="50" y="14"/>
                      <a:pt x="47" y="10"/>
                      <a:pt x="37" y="10"/>
                    </a:cubicBezTo>
                    <a:cubicBezTo>
                      <a:pt x="28" y="10"/>
                      <a:pt x="24" y="14"/>
                      <a:pt x="19" y="24"/>
                    </a:cubicBezTo>
                    <a:cubicBezTo>
                      <a:pt x="19" y="24"/>
                      <a:pt x="18" y="25"/>
                      <a:pt x="18" y="26"/>
                    </a:cubicBezTo>
                    <a:cubicBezTo>
                      <a:pt x="20" y="29"/>
                      <a:pt x="22" y="33"/>
                      <a:pt x="23" y="34"/>
                    </a:cubicBezTo>
                    <a:cubicBezTo>
                      <a:pt x="27" y="37"/>
                      <a:pt x="30" y="40"/>
                      <a:pt x="31" y="45"/>
                    </a:cubicBezTo>
                    <a:cubicBezTo>
                      <a:pt x="32" y="49"/>
                      <a:pt x="30" y="61"/>
                      <a:pt x="22" y="62"/>
                    </a:cubicBezTo>
                    <a:cubicBezTo>
                      <a:pt x="13" y="63"/>
                      <a:pt x="12" y="68"/>
                      <a:pt x="12" y="72"/>
                    </a:cubicBezTo>
                    <a:cubicBezTo>
                      <a:pt x="12" y="75"/>
                      <a:pt x="18" y="86"/>
                      <a:pt x="12" y="91"/>
                    </a:cubicBezTo>
                    <a:cubicBezTo>
                      <a:pt x="8" y="94"/>
                      <a:pt x="2" y="97"/>
                      <a:pt x="0" y="103"/>
                    </a:cubicBezTo>
                    <a:cubicBezTo>
                      <a:pt x="8" y="107"/>
                      <a:pt x="16" y="112"/>
                      <a:pt x="24" y="114"/>
                    </a:cubicBezTo>
                    <a:cubicBezTo>
                      <a:pt x="40" y="118"/>
                      <a:pt x="56" y="123"/>
                      <a:pt x="63" y="110"/>
                    </a:cubicBezTo>
                    <a:cubicBezTo>
                      <a:pt x="70" y="97"/>
                      <a:pt x="93" y="98"/>
                      <a:pt x="112" y="85"/>
                    </a:cubicBezTo>
                    <a:cubicBezTo>
                      <a:pt x="130" y="72"/>
                      <a:pt x="143" y="85"/>
                      <a:pt x="163" y="88"/>
                    </a:cubicBezTo>
                    <a:cubicBezTo>
                      <a:pt x="183" y="91"/>
                      <a:pt x="183" y="85"/>
                      <a:pt x="190" y="72"/>
                    </a:cubicBezTo>
                    <a:cubicBezTo>
                      <a:pt x="198" y="60"/>
                      <a:pt x="163" y="51"/>
                      <a:pt x="145" y="4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0" name="Freeform 119"/>
              <p:cNvSpPr>
                <a:spLocks/>
              </p:cNvSpPr>
              <p:nvPr/>
            </p:nvSpPr>
            <p:spPr bwMode="auto">
              <a:xfrm>
                <a:off x="3145" y="1961"/>
                <a:ext cx="10" cy="12"/>
              </a:xfrm>
              <a:custGeom>
                <a:avLst/>
                <a:gdLst>
                  <a:gd name="T0" fmla="*/ 26 w 38"/>
                  <a:gd name="T1" fmla="*/ 10 h 48"/>
                  <a:gd name="T2" fmla="*/ 21 w 38"/>
                  <a:gd name="T3" fmla="*/ 19 h 48"/>
                  <a:gd name="T4" fmla="*/ 7 w 38"/>
                  <a:gd name="T5" fmla="*/ 29 h 48"/>
                  <a:gd name="T6" fmla="*/ 4 w 38"/>
                  <a:gd name="T7" fmla="*/ 42 h 48"/>
                  <a:gd name="T8" fmla="*/ 7 w 38"/>
                  <a:gd name="T9" fmla="*/ 48 h 48"/>
                  <a:gd name="T10" fmla="*/ 22 w 38"/>
                  <a:gd name="T11" fmla="*/ 38 h 48"/>
                  <a:gd name="T12" fmla="*/ 31 w 38"/>
                  <a:gd name="T13" fmla="*/ 28 h 48"/>
                  <a:gd name="T14" fmla="*/ 38 w 38"/>
                  <a:gd name="T15" fmla="*/ 16 h 48"/>
                  <a:gd name="T16" fmla="*/ 26 w 38"/>
                  <a:gd name="T17" fmla="*/ 1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8">
                    <a:moveTo>
                      <a:pt x="26" y="10"/>
                    </a:moveTo>
                    <a:cubicBezTo>
                      <a:pt x="26" y="10"/>
                      <a:pt x="26" y="16"/>
                      <a:pt x="21" y="19"/>
                    </a:cubicBezTo>
                    <a:cubicBezTo>
                      <a:pt x="15" y="22"/>
                      <a:pt x="7" y="24"/>
                      <a:pt x="7" y="29"/>
                    </a:cubicBezTo>
                    <a:cubicBezTo>
                      <a:pt x="8" y="35"/>
                      <a:pt x="6" y="38"/>
                      <a:pt x="4" y="42"/>
                    </a:cubicBezTo>
                    <a:cubicBezTo>
                      <a:pt x="1" y="46"/>
                      <a:pt x="0" y="48"/>
                      <a:pt x="7" y="48"/>
                    </a:cubicBezTo>
                    <a:cubicBezTo>
                      <a:pt x="14" y="48"/>
                      <a:pt x="15" y="38"/>
                      <a:pt x="22" y="38"/>
                    </a:cubicBezTo>
                    <a:cubicBezTo>
                      <a:pt x="29" y="38"/>
                      <a:pt x="30" y="34"/>
                      <a:pt x="31" y="28"/>
                    </a:cubicBezTo>
                    <a:cubicBezTo>
                      <a:pt x="33" y="22"/>
                      <a:pt x="38" y="23"/>
                      <a:pt x="38" y="16"/>
                    </a:cubicBezTo>
                    <a:cubicBezTo>
                      <a:pt x="38" y="9"/>
                      <a:pt x="27" y="0"/>
                      <a:pt x="26"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1" name="Freeform 120"/>
              <p:cNvSpPr>
                <a:spLocks/>
              </p:cNvSpPr>
              <p:nvPr/>
            </p:nvSpPr>
            <p:spPr bwMode="auto">
              <a:xfrm>
                <a:off x="3114" y="1891"/>
                <a:ext cx="4" cy="5"/>
              </a:xfrm>
              <a:custGeom>
                <a:avLst/>
                <a:gdLst>
                  <a:gd name="T0" fmla="*/ 9 w 18"/>
                  <a:gd name="T1" fmla="*/ 4 h 20"/>
                  <a:gd name="T2" fmla="*/ 1 w 18"/>
                  <a:gd name="T3" fmla="*/ 7 h 20"/>
                  <a:gd name="T4" fmla="*/ 5 w 18"/>
                  <a:gd name="T5" fmla="*/ 19 h 20"/>
                  <a:gd name="T6" fmla="*/ 11 w 18"/>
                  <a:gd name="T7" fmla="*/ 14 h 20"/>
                  <a:gd name="T8" fmla="*/ 18 w 18"/>
                  <a:gd name="T9" fmla="*/ 8 h 20"/>
                  <a:gd name="T10" fmla="*/ 9 w 18"/>
                  <a:gd name="T11" fmla="*/ 4 h 20"/>
                </a:gdLst>
                <a:ahLst/>
                <a:cxnLst>
                  <a:cxn ang="0">
                    <a:pos x="T0" y="T1"/>
                  </a:cxn>
                  <a:cxn ang="0">
                    <a:pos x="T2" y="T3"/>
                  </a:cxn>
                  <a:cxn ang="0">
                    <a:pos x="T4" y="T5"/>
                  </a:cxn>
                  <a:cxn ang="0">
                    <a:pos x="T6" y="T7"/>
                  </a:cxn>
                  <a:cxn ang="0">
                    <a:pos x="T8" y="T9"/>
                  </a:cxn>
                  <a:cxn ang="0">
                    <a:pos x="T10" y="T11"/>
                  </a:cxn>
                </a:cxnLst>
                <a:rect l="0" t="0" r="r" b="b"/>
                <a:pathLst>
                  <a:path w="18" h="20">
                    <a:moveTo>
                      <a:pt x="9" y="4"/>
                    </a:moveTo>
                    <a:cubicBezTo>
                      <a:pt x="9" y="4"/>
                      <a:pt x="1" y="0"/>
                      <a:pt x="1" y="7"/>
                    </a:cubicBezTo>
                    <a:cubicBezTo>
                      <a:pt x="1" y="13"/>
                      <a:pt x="0" y="20"/>
                      <a:pt x="5" y="19"/>
                    </a:cubicBezTo>
                    <a:cubicBezTo>
                      <a:pt x="10" y="19"/>
                      <a:pt x="10" y="18"/>
                      <a:pt x="11" y="14"/>
                    </a:cubicBezTo>
                    <a:cubicBezTo>
                      <a:pt x="11" y="10"/>
                      <a:pt x="18" y="13"/>
                      <a:pt x="18" y="8"/>
                    </a:cubicBezTo>
                    <a:cubicBezTo>
                      <a:pt x="17" y="3"/>
                      <a:pt x="14" y="4"/>
                      <a:pt x="9"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2" name="Freeform 121"/>
              <p:cNvSpPr>
                <a:spLocks/>
              </p:cNvSpPr>
              <p:nvPr/>
            </p:nvSpPr>
            <p:spPr bwMode="auto">
              <a:xfrm>
                <a:off x="3017" y="1860"/>
                <a:ext cx="112" cy="106"/>
              </a:xfrm>
              <a:custGeom>
                <a:avLst/>
                <a:gdLst>
                  <a:gd name="T0" fmla="*/ 432 w 441"/>
                  <a:gd name="T1" fmla="*/ 20 h 420"/>
                  <a:gd name="T2" fmla="*/ 414 w 441"/>
                  <a:gd name="T3" fmla="*/ 16 h 420"/>
                  <a:gd name="T4" fmla="*/ 379 w 441"/>
                  <a:gd name="T5" fmla="*/ 53 h 420"/>
                  <a:gd name="T6" fmla="*/ 301 w 441"/>
                  <a:gd name="T7" fmla="*/ 31 h 420"/>
                  <a:gd name="T8" fmla="*/ 221 w 441"/>
                  <a:gd name="T9" fmla="*/ 15 h 420"/>
                  <a:gd name="T10" fmla="*/ 196 w 441"/>
                  <a:gd name="T11" fmla="*/ 16 h 420"/>
                  <a:gd name="T12" fmla="*/ 192 w 441"/>
                  <a:gd name="T13" fmla="*/ 63 h 420"/>
                  <a:gd name="T14" fmla="*/ 133 w 441"/>
                  <a:gd name="T15" fmla="*/ 78 h 420"/>
                  <a:gd name="T16" fmla="*/ 78 w 441"/>
                  <a:gd name="T17" fmla="*/ 85 h 420"/>
                  <a:gd name="T18" fmla="*/ 78 w 441"/>
                  <a:gd name="T19" fmla="*/ 108 h 420"/>
                  <a:gd name="T20" fmla="*/ 46 w 441"/>
                  <a:gd name="T21" fmla="*/ 156 h 420"/>
                  <a:gd name="T22" fmla="*/ 0 w 441"/>
                  <a:gd name="T23" fmla="*/ 174 h 420"/>
                  <a:gd name="T24" fmla="*/ 43 w 441"/>
                  <a:gd name="T25" fmla="*/ 202 h 420"/>
                  <a:gd name="T26" fmla="*/ 105 w 441"/>
                  <a:gd name="T27" fmla="*/ 272 h 420"/>
                  <a:gd name="T28" fmla="*/ 115 w 441"/>
                  <a:gd name="T29" fmla="*/ 326 h 420"/>
                  <a:gd name="T30" fmla="*/ 146 w 441"/>
                  <a:gd name="T31" fmla="*/ 379 h 420"/>
                  <a:gd name="T32" fmla="*/ 194 w 441"/>
                  <a:gd name="T33" fmla="*/ 390 h 420"/>
                  <a:gd name="T34" fmla="*/ 217 w 441"/>
                  <a:gd name="T35" fmla="*/ 385 h 420"/>
                  <a:gd name="T36" fmla="*/ 201 w 441"/>
                  <a:gd name="T37" fmla="*/ 335 h 420"/>
                  <a:gd name="T38" fmla="*/ 228 w 441"/>
                  <a:gd name="T39" fmla="*/ 316 h 420"/>
                  <a:gd name="T40" fmla="*/ 265 w 441"/>
                  <a:gd name="T41" fmla="*/ 318 h 420"/>
                  <a:gd name="T42" fmla="*/ 278 w 441"/>
                  <a:gd name="T43" fmla="*/ 286 h 420"/>
                  <a:gd name="T44" fmla="*/ 300 w 441"/>
                  <a:gd name="T45" fmla="*/ 269 h 420"/>
                  <a:gd name="T46" fmla="*/ 247 w 441"/>
                  <a:gd name="T47" fmla="*/ 229 h 420"/>
                  <a:gd name="T48" fmla="*/ 191 w 441"/>
                  <a:gd name="T49" fmla="*/ 150 h 420"/>
                  <a:gd name="T50" fmla="*/ 199 w 441"/>
                  <a:gd name="T51" fmla="*/ 110 h 420"/>
                  <a:gd name="T52" fmla="*/ 244 w 441"/>
                  <a:gd name="T53" fmla="*/ 149 h 420"/>
                  <a:gd name="T54" fmla="*/ 267 w 441"/>
                  <a:gd name="T55" fmla="*/ 147 h 420"/>
                  <a:gd name="T56" fmla="*/ 284 w 441"/>
                  <a:gd name="T57" fmla="*/ 132 h 420"/>
                  <a:gd name="T58" fmla="*/ 265 w 441"/>
                  <a:gd name="T59" fmla="*/ 107 h 420"/>
                  <a:gd name="T60" fmla="*/ 301 w 441"/>
                  <a:gd name="T61" fmla="*/ 77 h 420"/>
                  <a:gd name="T62" fmla="*/ 328 w 441"/>
                  <a:gd name="T63" fmla="*/ 77 h 420"/>
                  <a:gd name="T64" fmla="*/ 409 w 441"/>
                  <a:gd name="T65" fmla="*/ 89 h 420"/>
                  <a:gd name="T66" fmla="*/ 421 w 441"/>
                  <a:gd name="T67" fmla="*/ 58 h 420"/>
                  <a:gd name="T68" fmla="*/ 440 w 441"/>
                  <a:gd name="T69"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1" h="420">
                    <a:moveTo>
                      <a:pt x="440" y="31"/>
                    </a:moveTo>
                    <a:cubicBezTo>
                      <a:pt x="439" y="26"/>
                      <a:pt x="436" y="23"/>
                      <a:pt x="432" y="20"/>
                    </a:cubicBezTo>
                    <a:cubicBezTo>
                      <a:pt x="431" y="19"/>
                      <a:pt x="429" y="15"/>
                      <a:pt x="427" y="12"/>
                    </a:cubicBezTo>
                    <a:cubicBezTo>
                      <a:pt x="423" y="18"/>
                      <a:pt x="420" y="14"/>
                      <a:pt x="414" y="16"/>
                    </a:cubicBezTo>
                    <a:cubicBezTo>
                      <a:pt x="407" y="17"/>
                      <a:pt x="403" y="29"/>
                      <a:pt x="403" y="39"/>
                    </a:cubicBezTo>
                    <a:cubicBezTo>
                      <a:pt x="402" y="50"/>
                      <a:pt x="390" y="50"/>
                      <a:pt x="379" y="53"/>
                    </a:cubicBezTo>
                    <a:cubicBezTo>
                      <a:pt x="369" y="56"/>
                      <a:pt x="344" y="52"/>
                      <a:pt x="338" y="47"/>
                    </a:cubicBezTo>
                    <a:cubicBezTo>
                      <a:pt x="332" y="42"/>
                      <a:pt x="310" y="33"/>
                      <a:pt x="301" y="31"/>
                    </a:cubicBezTo>
                    <a:cubicBezTo>
                      <a:pt x="291" y="29"/>
                      <a:pt x="275" y="33"/>
                      <a:pt x="262" y="34"/>
                    </a:cubicBezTo>
                    <a:cubicBezTo>
                      <a:pt x="249" y="35"/>
                      <a:pt x="227" y="21"/>
                      <a:pt x="221" y="15"/>
                    </a:cubicBezTo>
                    <a:cubicBezTo>
                      <a:pt x="216" y="10"/>
                      <a:pt x="206" y="4"/>
                      <a:pt x="201" y="0"/>
                    </a:cubicBezTo>
                    <a:cubicBezTo>
                      <a:pt x="199" y="5"/>
                      <a:pt x="197" y="11"/>
                      <a:pt x="196" y="16"/>
                    </a:cubicBezTo>
                    <a:cubicBezTo>
                      <a:pt x="193" y="24"/>
                      <a:pt x="197" y="35"/>
                      <a:pt x="199" y="45"/>
                    </a:cubicBezTo>
                    <a:cubicBezTo>
                      <a:pt x="202" y="56"/>
                      <a:pt x="197" y="57"/>
                      <a:pt x="192" y="63"/>
                    </a:cubicBezTo>
                    <a:cubicBezTo>
                      <a:pt x="188" y="68"/>
                      <a:pt x="158" y="65"/>
                      <a:pt x="148" y="65"/>
                    </a:cubicBezTo>
                    <a:cubicBezTo>
                      <a:pt x="139" y="65"/>
                      <a:pt x="135" y="72"/>
                      <a:pt x="133" y="78"/>
                    </a:cubicBezTo>
                    <a:cubicBezTo>
                      <a:pt x="131" y="83"/>
                      <a:pt x="115" y="84"/>
                      <a:pt x="98" y="81"/>
                    </a:cubicBezTo>
                    <a:cubicBezTo>
                      <a:pt x="89" y="80"/>
                      <a:pt x="82" y="82"/>
                      <a:pt x="78" y="85"/>
                    </a:cubicBezTo>
                    <a:cubicBezTo>
                      <a:pt x="79" y="85"/>
                      <a:pt x="79" y="86"/>
                      <a:pt x="80" y="87"/>
                    </a:cubicBezTo>
                    <a:cubicBezTo>
                      <a:pt x="86" y="95"/>
                      <a:pt x="81" y="105"/>
                      <a:pt x="78" y="108"/>
                    </a:cubicBezTo>
                    <a:cubicBezTo>
                      <a:pt x="74" y="112"/>
                      <a:pt x="72" y="119"/>
                      <a:pt x="63" y="127"/>
                    </a:cubicBezTo>
                    <a:cubicBezTo>
                      <a:pt x="54" y="134"/>
                      <a:pt x="50" y="146"/>
                      <a:pt x="46" y="156"/>
                    </a:cubicBezTo>
                    <a:cubicBezTo>
                      <a:pt x="43" y="166"/>
                      <a:pt x="34" y="170"/>
                      <a:pt x="19" y="170"/>
                    </a:cubicBezTo>
                    <a:cubicBezTo>
                      <a:pt x="10" y="171"/>
                      <a:pt x="4" y="173"/>
                      <a:pt x="0" y="174"/>
                    </a:cubicBezTo>
                    <a:cubicBezTo>
                      <a:pt x="0" y="180"/>
                      <a:pt x="3" y="185"/>
                      <a:pt x="9" y="190"/>
                    </a:cubicBezTo>
                    <a:cubicBezTo>
                      <a:pt x="22" y="202"/>
                      <a:pt x="30" y="182"/>
                      <a:pt x="43" y="202"/>
                    </a:cubicBezTo>
                    <a:cubicBezTo>
                      <a:pt x="56" y="222"/>
                      <a:pt x="62" y="218"/>
                      <a:pt x="73" y="249"/>
                    </a:cubicBezTo>
                    <a:cubicBezTo>
                      <a:pt x="85" y="281"/>
                      <a:pt x="92" y="272"/>
                      <a:pt x="105" y="272"/>
                    </a:cubicBezTo>
                    <a:cubicBezTo>
                      <a:pt x="118" y="272"/>
                      <a:pt x="108" y="283"/>
                      <a:pt x="98" y="289"/>
                    </a:cubicBezTo>
                    <a:cubicBezTo>
                      <a:pt x="88" y="295"/>
                      <a:pt x="101" y="321"/>
                      <a:pt x="115" y="326"/>
                    </a:cubicBezTo>
                    <a:cubicBezTo>
                      <a:pt x="129" y="332"/>
                      <a:pt x="119" y="355"/>
                      <a:pt x="119" y="368"/>
                    </a:cubicBezTo>
                    <a:cubicBezTo>
                      <a:pt x="119" y="381"/>
                      <a:pt x="135" y="385"/>
                      <a:pt x="146" y="379"/>
                    </a:cubicBezTo>
                    <a:cubicBezTo>
                      <a:pt x="158" y="374"/>
                      <a:pt x="161" y="379"/>
                      <a:pt x="167" y="390"/>
                    </a:cubicBezTo>
                    <a:cubicBezTo>
                      <a:pt x="172" y="400"/>
                      <a:pt x="184" y="391"/>
                      <a:pt x="194" y="390"/>
                    </a:cubicBezTo>
                    <a:cubicBezTo>
                      <a:pt x="204" y="388"/>
                      <a:pt x="205" y="405"/>
                      <a:pt x="210" y="412"/>
                    </a:cubicBezTo>
                    <a:cubicBezTo>
                      <a:pt x="214" y="420"/>
                      <a:pt x="217" y="398"/>
                      <a:pt x="217" y="385"/>
                    </a:cubicBezTo>
                    <a:cubicBezTo>
                      <a:pt x="217" y="372"/>
                      <a:pt x="217" y="368"/>
                      <a:pt x="211" y="361"/>
                    </a:cubicBezTo>
                    <a:cubicBezTo>
                      <a:pt x="205" y="354"/>
                      <a:pt x="201" y="349"/>
                      <a:pt x="201" y="335"/>
                    </a:cubicBezTo>
                    <a:cubicBezTo>
                      <a:pt x="201" y="321"/>
                      <a:pt x="215" y="341"/>
                      <a:pt x="231" y="336"/>
                    </a:cubicBezTo>
                    <a:cubicBezTo>
                      <a:pt x="247" y="332"/>
                      <a:pt x="232" y="321"/>
                      <a:pt x="228" y="316"/>
                    </a:cubicBezTo>
                    <a:cubicBezTo>
                      <a:pt x="224" y="312"/>
                      <a:pt x="217" y="302"/>
                      <a:pt x="237" y="293"/>
                    </a:cubicBezTo>
                    <a:cubicBezTo>
                      <a:pt x="257" y="285"/>
                      <a:pt x="242" y="305"/>
                      <a:pt x="265" y="318"/>
                    </a:cubicBezTo>
                    <a:cubicBezTo>
                      <a:pt x="288" y="331"/>
                      <a:pt x="281" y="308"/>
                      <a:pt x="277" y="296"/>
                    </a:cubicBezTo>
                    <a:cubicBezTo>
                      <a:pt x="273" y="285"/>
                      <a:pt x="258" y="285"/>
                      <a:pt x="278" y="286"/>
                    </a:cubicBezTo>
                    <a:cubicBezTo>
                      <a:pt x="298" y="288"/>
                      <a:pt x="296" y="301"/>
                      <a:pt x="313" y="296"/>
                    </a:cubicBezTo>
                    <a:cubicBezTo>
                      <a:pt x="330" y="292"/>
                      <a:pt x="300" y="278"/>
                      <a:pt x="300" y="269"/>
                    </a:cubicBezTo>
                    <a:cubicBezTo>
                      <a:pt x="300" y="261"/>
                      <a:pt x="287" y="246"/>
                      <a:pt x="281" y="243"/>
                    </a:cubicBezTo>
                    <a:cubicBezTo>
                      <a:pt x="275" y="240"/>
                      <a:pt x="261" y="235"/>
                      <a:pt x="247" y="229"/>
                    </a:cubicBezTo>
                    <a:cubicBezTo>
                      <a:pt x="232" y="223"/>
                      <a:pt x="234" y="203"/>
                      <a:pt x="224" y="193"/>
                    </a:cubicBezTo>
                    <a:cubicBezTo>
                      <a:pt x="214" y="183"/>
                      <a:pt x="199" y="154"/>
                      <a:pt x="191" y="150"/>
                    </a:cubicBezTo>
                    <a:cubicBezTo>
                      <a:pt x="182" y="146"/>
                      <a:pt x="181" y="132"/>
                      <a:pt x="188" y="130"/>
                    </a:cubicBezTo>
                    <a:cubicBezTo>
                      <a:pt x="195" y="129"/>
                      <a:pt x="192" y="119"/>
                      <a:pt x="199" y="110"/>
                    </a:cubicBezTo>
                    <a:cubicBezTo>
                      <a:pt x="207" y="101"/>
                      <a:pt x="214" y="123"/>
                      <a:pt x="218" y="124"/>
                    </a:cubicBezTo>
                    <a:cubicBezTo>
                      <a:pt x="222" y="126"/>
                      <a:pt x="230" y="146"/>
                      <a:pt x="244" y="149"/>
                    </a:cubicBezTo>
                    <a:cubicBezTo>
                      <a:pt x="258" y="152"/>
                      <a:pt x="244" y="143"/>
                      <a:pt x="244" y="130"/>
                    </a:cubicBezTo>
                    <a:cubicBezTo>
                      <a:pt x="244" y="117"/>
                      <a:pt x="260" y="136"/>
                      <a:pt x="267" y="147"/>
                    </a:cubicBezTo>
                    <a:cubicBezTo>
                      <a:pt x="274" y="159"/>
                      <a:pt x="281" y="147"/>
                      <a:pt x="273" y="136"/>
                    </a:cubicBezTo>
                    <a:cubicBezTo>
                      <a:pt x="264" y="124"/>
                      <a:pt x="268" y="120"/>
                      <a:pt x="284" y="132"/>
                    </a:cubicBezTo>
                    <a:cubicBezTo>
                      <a:pt x="300" y="143"/>
                      <a:pt x="297" y="130"/>
                      <a:pt x="296" y="124"/>
                    </a:cubicBezTo>
                    <a:cubicBezTo>
                      <a:pt x="294" y="119"/>
                      <a:pt x="277" y="113"/>
                      <a:pt x="265" y="107"/>
                    </a:cubicBezTo>
                    <a:cubicBezTo>
                      <a:pt x="254" y="101"/>
                      <a:pt x="268" y="94"/>
                      <a:pt x="281" y="94"/>
                    </a:cubicBezTo>
                    <a:cubicBezTo>
                      <a:pt x="294" y="94"/>
                      <a:pt x="291" y="83"/>
                      <a:pt x="301" y="77"/>
                    </a:cubicBezTo>
                    <a:cubicBezTo>
                      <a:pt x="311" y="71"/>
                      <a:pt x="311" y="91"/>
                      <a:pt x="318" y="100"/>
                    </a:cubicBezTo>
                    <a:cubicBezTo>
                      <a:pt x="326" y="109"/>
                      <a:pt x="327" y="86"/>
                      <a:pt x="328" y="77"/>
                    </a:cubicBezTo>
                    <a:cubicBezTo>
                      <a:pt x="330" y="68"/>
                      <a:pt x="361" y="81"/>
                      <a:pt x="383" y="81"/>
                    </a:cubicBezTo>
                    <a:cubicBezTo>
                      <a:pt x="393" y="81"/>
                      <a:pt x="402" y="85"/>
                      <a:pt x="409" y="89"/>
                    </a:cubicBezTo>
                    <a:cubicBezTo>
                      <a:pt x="411" y="83"/>
                      <a:pt x="417" y="80"/>
                      <a:pt x="421" y="77"/>
                    </a:cubicBezTo>
                    <a:cubicBezTo>
                      <a:pt x="427" y="72"/>
                      <a:pt x="421" y="61"/>
                      <a:pt x="421" y="58"/>
                    </a:cubicBezTo>
                    <a:cubicBezTo>
                      <a:pt x="421" y="54"/>
                      <a:pt x="422" y="49"/>
                      <a:pt x="431" y="48"/>
                    </a:cubicBezTo>
                    <a:cubicBezTo>
                      <a:pt x="439" y="47"/>
                      <a:pt x="441" y="35"/>
                      <a:pt x="440"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3" name="Freeform 122"/>
              <p:cNvSpPr>
                <a:spLocks/>
              </p:cNvSpPr>
              <p:nvPr/>
            </p:nvSpPr>
            <p:spPr bwMode="auto">
              <a:xfrm>
                <a:off x="3134" y="1974"/>
                <a:ext cx="4" cy="8"/>
              </a:xfrm>
              <a:custGeom>
                <a:avLst/>
                <a:gdLst>
                  <a:gd name="T0" fmla="*/ 10 w 17"/>
                  <a:gd name="T1" fmla="*/ 10 h 31"/>
                  <a:gd name="T2" fmla="*/ 8 w 17"/>
                  <a:gd name="T3" fmla="*/ 19 h 31"/>
                  <a:gd name="T4" fmla="*/ 4 w 17"/>
                  <a:gd name="T5" fmla="*/ 29 h 31"/>
                  <a:gd name="T6" fmla="*/ 17 w 17"/>
                  <a:gd name="T7" fmla="*/ 24 h 31"/>
                  <a:gd name="T8" fmla="*/ 10 w 17"/>
                  <a:gd name="T9" fmla="*/ 10 h 31"/>
                </a:gdLst>
                <a:ahLst/>
                <a:cxnLst>
                  <a:cxn ang="0">
                    <a:pos x="T0" y="T1"/>
                  </a:cxn>
                  <a:cxn ang="0">
                    <a:pos x="T2" y="T3"/>
                  </a:cxn>
                  <a:cxn ang="0">
                    <a:pos x="T4" y="T5"/>
                  </a:cxn>
                  <a:cxn ang="0">
                    <a:pos x="T6" y="T7"/>
                  </a:cxn>
                  <a:cxn ang="0">
                    <a:pos x="T8" y="T9"/>
                  </a:cxn>
                </a:cxnLst>
                <a:rect l="0" t="0" r="r" b="b"/>
                <a:pathLst>
                  <a:path w="17" h="31">
                    <a:moveTo>
                      <a:pt x="10" y="10"/>
                    </a:moveTo>
                    <a:cubicBezTo>
                      <a:pt x="10" y="10"/>
                      <a:pt x="12" y="16"/>
                      <a:pt x="8" y="19"/>
                    </a:cubicBezTo>
                    <a:cubicBezTo>
                      <a:pt x="4" y="22"/>
                      <a:pt x="0" y="28"/>
                      <a:pt x="4" y="29"/>
                    </a:cubicBezTo>
                    <a:cubicBezTo>
                      <a:pt x="8" y="30"/>
                      <a:pt x="17" y="31"/>
                      <a:pt x="17" y="24"/>
                    </a:cubicBezTo>
                    <a:cubicBezTo>
                      <a:pt x="17" y="17"/>
                      <a:pt x="15" y="0"/>
                      <a:pt x="10"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4" name="Freeform 123"/>
              <p:cNvSpPr>
                <a:spLocks/>
              </p:cNvSpPr>
              <p:nvPr/>
            </p:nvSpPr>
            <p:spPr bwMode="auto">
              <a:xfrm>
                <a:off x="3077" y="1977"/>
                <a:ext cx="48" cy="17"/>
              </a:xfrm>
              <a:custGeom>
                <a:avLst/>
                <a:gdLst>
                  <a:gd name="T0" fmla="*/ 6 w 188"/>
                  <a:gd name="T1" fmla="*/ 6 h 64"/>
                  <a:gd name="T2" fmla="*/ 7 w 188"/>
                  <a:gd name="T3" fmla="*/ 30 h 64"/>
                  <a:gd name="T4" fmla="*/ 27 w 188"/>
                  <a:gd name="T5" fmla="*/ 30 h 64"/>
                  <a:gd name="T6" fmla="*/ 43 w 188"/>
                  <a:gd name="T7" fmla="*/ 36 h 64"/>
                  <a:gd name="T8" fmla="*/ 57 w 188"/>
                  <a:gd name="T9" fmla="*/ 41 h 64"/>
                  <a:gd name="T10" fmla="*/ 81 w 188"/>
                  <a:gd name="T11" fmla="*/ 47 h 64"/>
                  <a:gd name="T12" fmla="*/ 99 w 188"/>
                  <a:gd name="T13" fmla="*/ 58 h 64"/>
                  <a:gd name="T14" fmla="*/ 123 w 188"/>
                  <a:gd name="T15" fmla="*/ 57 h 64"/>
                  <a:gd name="T16" fmla="*/ 135 w 188"/>
                  <a:gd name="T17" fmla="*/ 49 h 64"/>
                  <a:gd name="T18" fmla="*/ 148 w 188"/>
                  <a:gd name="T19" fmla="*/ 54 h 64"/>
                  <a:gd name="T20" fmla="*/ 165 w 188"/>
                  <a:gd name="T21" fmla="*/ 49 h 64"/>
                  <a:gd name="T22" fmla="*/ 180 w 188"/>
                  <a:gd name="T23" fmla="*/ 46 h 64"/>
                  <a:gd name="T24" fmla="*/ 187 w 188"/>
                  <a:gd name="T25" fmla="*/ 36 h 64"/>
                  <a:gd name="T26" fmla="*/ 176 w 188"/>
                  <a:gd name="T27" fmla="*/ 30 h 64"/>
                  <a:gd name="T28" fmla="*/ 157 w 188"/>
                  <a:gd name="T29" fmla="*/ 32 h 64"/>
                  <a:gd name="T30" fmla="*/ 137 w 188"/>
                  <a:gd name="T31" fmla="*/ 23 h 64"/>
                  <a:gd name="T32" fmla="*/ 109 w 188"/>
                  <a:gd name="T33" fmla="*/ 22 h 64"/>
                  <a:gd name="T34" fmla="*/ 97 w 188"/>
                  <a:gd name="T35" fmla="*/ 16 h 64"/>
                  <a:gd name="T36" fmla="*/ 73 w 188"/>
                  <a:gd name="T37" fmla="*/ 16 h 64"/>
                  <a:gd name="T38" fmla="*/ 56 w 188"/>
                  <a:gd name="T39" fmla="*/ 20 h 64"/>
                  <a:gd name="T40" fmla="*/ 43 w 188"/>
                  <a:gd name="T41" fmla="*/ 6 h 64"/>
                  <a:gd name="T42" fmla="*/ 19 w 188"/>
                  <a:gd name="T43" fmla="*/ 4 h 64"/>
                  <a:gd name="T44" fmla="*/ 6 w 188"/>
                  <a:gd name="T45" fmla="*/ 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8" h="64">
                    <a:moveTo>
                      <a:pt x="6" y="6"/>
                    </a:moveTo>
                    <a:cubicBezTo>
                      <a:pt x="6" y="6"/>
                      <a:pt x="0" y="30"/>
                      <a:pt x="7" y="30"/>
                    </a:cubicBezTo>
                    <a:cubicBezTo>
                      <a:pt x="14" y="31"/>
                      <a:pt x="21" y="29"/>
                      <a:pt x="27" y="30"/>
                    </a:cubicBezTo>
                    <a:cubicBezTo>
                      <a:pt x="33" y="32"/>
                      <a:pt x="40" y="31"/>
                      <a:pt x="43" y="36"/>
                    </a:cubicBezTo>
                    <a:cubicBezTo>
                      <a:pt x="46" y="41"/>
                      <a:pt x="49" y="41"/>
                      <a:pt x="57" y="41"/>
                    </a:cubicBezTo>
                    <a:cubicBezTo>
                      <a:pt x="64" y="41"/>
                      <a:pt x="76" y="40"/>
                      <a:pt x="81" y="47"/>
                    </a:cubicBezTo>
                    <a:cubicBezTo>
                      <a:pt x="86" y="54"/>
                      <a:pt x="88" y="58"/>
                      <a:pt x="99" y="58"/>
                    </a:cubicBezTo>
                    <a:cubicBezTo>
                      <a:pt x="110" y="58"/>
                      <a:pt x="120" y="64"/>
                      <a:pt x="123" y="57"/>
                    </a:cubicBezTo>
                    <a:cubicBezTo>
                      <a:pt x="126" y="50"/>
                      <a:pt x="127" y="49"/>
                      <a:pt x="135" y="49"/>
                    </a:cubicBezTo>
                    <a:cubicBezTo>
                      <a:pt x="142" y="50"/>
                      <a:pt x="144" y="52"/>
                      <a:pt x="148" y="54"/>
                    </a:cubicBezTo>
                    <a:cubicBezTo>
                      <a:pt x="153" y="56"/>
                      <a:pt x="152" y="47"/>
                      <a:pt x="165" y="49"/>
                    </a:cubicBezTo>
                    <a:cubicBezTo>
                      <a:pt x="178" y="51"/>
                      <a:pt x="179" y="49"/>
                      <a:pt x="180" y="46"/>
                    </a:cubicBezTo>
                    <a:cubicBezTo>
                      <a:pt x="181" y="43"/>
                      <a:pt x="188" y="42"/>
                      <a:pt x="187" y="36"/>
                    </a:cubicBezTo>
                    <a:cubicBezTo>
                      <a:pt x="186" y="31"/>
                      <a:pt x="182" y="28"/>
                      <a:pt x="176" y="30"/>
                    </a:cubicBezTo>
                    <a:cubicBezTo>
                      <a:pt x="169" y="33"/>
                      <a:pt x="163" y="35"/>
                      <a:pt x="157" y="32"/>
                    </a:cubicBezTo>
                    <a:cubicBezTo>
                      <a:pt x="151" y="30"/>
                      <a:pt x="145" y="23"/>
                      <a:pt x="137" y="23"/>
                    </a:cubicBezTo>
                    <a:cubicBezTo>
                      <a:pt x="129" y="23"/>
                      <a:pt x="113" y="27"/>
                      <a:pt x="109" y="22"/>
                    </a:cubicBezTo>
                    <a:cubicBezTo>
                      <a:pt x="105" y="17"/>
                      <a:pt x="106" y="16"/>
                      <a:pt x="97" y="16"/>
                    </a:cubicBezTo>
                    <a:cubicBezTo>
                      <a:pt x="87" y="15"/>
                      <a:pt x="76" y="11"/>
                      <a:pt x="73" y="16"/>
                    </a:cubicBezTo>
                    <a:cubicBezTo>
                      <a:pt x="69" y="21"/>
                      <a:pt x="60" y="25"/>
                      <a:pt x="56" y="20"/>
                    </a:cubicBezTo>
                    <a:cubicBezTo>
                      <a:pt x="52" y="16"/>
                      <a:pt x="54" y="7"/>
                      <a:pt x="43" y="6"/>
                    </a:cubicBezTo>
                    <a:cubicBezTo>
                      <a:pt x="32" y="4"/>
                      <a:pt x="25" y="7"/>
                      <a:pt x="19" y="4"/>
                    </a:cubicBezTo>
                    <a:cubicBezTo>
                      <a:pt x="13" y="0"/>
                      <a:pt x="7" y="2"/>
                      <a:pt x="6"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5" name="Freeform 124"/>
              <p:cNvSpPr>
                <a:spLocks/>
              </p:cNvSpPr>
              <p:nvPr/>
            </p:nvSpPr>
            <p:spPr bwMode="auto">
              <a:xfrm>
                <a:off x="3098" y="1936"/>
                <a:ext cx="8" cy="7"/>
              </a:xfrm>
              <a:custGeom>
                <a:avLst/>
                <a:gdLst>
                  <a:gd name="T0" fmla="*/ 29 w 34"/>
                  <a:gd name="T1" fmla="*/ 15 h 26"/>
                  <a:gd name="T2" fmla="*/ 18 w 34"/>
                  <a:gd name="T3" fmla="*/ 8 h 26"/>
                  <a:gd name="T4" fmla="*/ 9 w 34"/>
                  <a:gd name="T5" fmla="*/ 0 h 26"/>
                  <a:gd name="T6" fmla="*/ 6 w 34"/>
                  <a:gd name="T7" fmla="*/ 13 h 26"/>
                  <a:gd name="T8" fmla="*/ 15 w 34"/>
                  <a:gd name="T9" fmla="*/ 19 h 26"/>
                  <a:gd name="T10" fmla="*/ 25 w 34"/>
                  <a:gd name="T11" fmla="*/ 26 h 26"/>
                  <a:gd name="T12" fmla="*/ 29 w 34"/>
                  <a:gd name="T13" fmla="*/ 15 h 26"/>
                </a:gdLst>
                <a:ahLst/>
                <a:cxnLst>
                  <a:cxn ang="0">
                    <a:pos x="T0" y="T1"/>
                  </a:cxn>
                  <a:cxn ang="0">
                    <a:pos x="T2" y="T3"/>
                  </a:cxn>
                  <a:cxn ang="0">
                    <a:pos x="T4" y="T5"/>
                  </a:cxn>
                  <a:cxn ang="0">
                    <a:pos x="T6" y="T7"/>
                  </a:cxn>
                  <a:cxn ang="0">
                    <a:pos x="T8" y="T9"/>
                  </a:cxn>
                  <a:cxn ang="0">
                    <a:pos x="T10" y="T11"/>
                  </a:cxn>
                  <a:cxn ang="0">
                    <a:pos x="T12" y="T13"/>
                  </a:cxn>
                </a:cxnLst>
                <a:rect l="0" t="0" r="r" b="b"/>
                <a:pathLst>
                  <a:path w="34" h="26">
                    <a:moveTo>
                      <a:pt x="29" y="15"/>
                    </a:moveTo>
                    <a:cubicBezTo>
                      <a:pt x="29" y="15"/>
                      <a:pt x="21" y="13"/>
                      <a:pt x="18" y="8"/>
                    </a:cubicBezTo>
                    <a:cubicBezTo>
                      <a:pt x="15" y="2"/>
                      <a:pt x="13" y="0"/>
                      <a:pt x="9" y="0"/>
                    </a:cubicBezTo>
                    <a:cubicBezTo>
                      <a:pt x="5" y="0"/>
                      <a:pt x="0" y="10"/>
                      <a:pt x="6" y="13"/>
                    </a:cubicBezTo>
                    <a:cubicBezTo>
                      <a:pt x="12" y="16"/>
                      <a:pt x="12" y="15"/>
                      <a:pt x="15" y="19"/>
                    </a:cubicBezTo>
                    <a:cubicBezTo>
                      <a:pt x="18" y="24"/>
                      <a:pt x="20" y="26"/>
                      <a:pt x="25" y="26"/>
                    </a:cubicBezTo>
                    <a:cubicBezTo>
                      <a:pt x="29" y="26"/>
                      <a:pt x="34" y="21"/>
                      <a:pt x="29"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6" name="Freeform 125"/>
              <p:cNvSpPr>
                <a:spLocks/>
              </p:cNvSpPr>
              <p:nvPr/>
            </p:nvSpPr>
            <p:spPr bwMode="auto">
              <a:xfrm>
                <a:off x="3092" y="1956"/>
                <a:ext cx="3" cy="4"/>
              </a:xfrm>
              <a:custGeom>
                <a:avLst/>
                <a:gdLst>
                  <a:gd name="T0" fmla="*/ 7 w 13"/>
                  <a:gd name="T1" fmla="*/ 6 h 18"/>
                  <a:gd name="T2" fmla="*/ 5 w 13"/>
                  <a:gd name="T3" fmla="*/ 12 h 18"/>
                  <a:gd name="T4" fmla="*/ 5 w 13"/>
                  <a:gd name="T5" fmla="*/ 18 h 18"/>
                  <a:gd name="T6" fmla="*/ 13 w 13"/>
                  <a:gd name="T7" fmla="*/ 13 h 18"/>
                  <a:gd name="T8" fmla="*/ 7 w 13"/>
                  <a:gd name="T9" fmla="*/ 6 h 18"/>
                </a:gdLst>
                <a:ahLst/>
                <a:cxnLst>
                  <a:cxn ang="0">
                    <a:pos x="T0" y="T1"/>
                  </a:cxn>
                  <a:cxn ang="0">
                    <a:pos x="T2" y="T3"/>
                  </a:cxn>
                  <a:cxn ang="0">
                    <a:pos x="T4" y="T5"/>
                  </a:cxn>
                  <a:cxn ang="0">
                    <a:pos x="T6" y="T7"/>
                  </a:cxn>
                  <a:cxn ang="0">
                    <a:pos x="T8" y="T9"/>
                  </a:cxn>
                </a:cxnLst>
                <a:rect l="0" t="0" r="r" b="b"/>
                <a:pathLst>
                  <a:path w="13" h="18">
                    <a:moveTo>
                      <a:pt x="7" y="6"/>
                    </a:moveTo>
                    <a:cubicBezTo>
                      <a:pt x="7" y="6"/>
                      <a:pt x="10" y="12"/>
                      <a:pt x="5" y="12"/>
                    </a:cubicBezTo>
                    <a:cubicBezTo>
                      <a:pt x="0" y="12"/>
                      <a:pt x="1" y="18"/>
                      <a:pt x="5" y="18"/>
                    </a:cubicBezTo>
                    <a:cubicBezTo>
                      <a:pt x="9" y="18"/>
                      <a:pt x="13" y="18"/>
                      <a:pt x="13" y="13"/>
                    </a:cubicBezTo>
                    <a:cubicBezTo>
                      <a:pt x="13" y="8"/>
                      <a:pt x="10" y="0"/>
                      <a:pt x="7"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7" name="Freeform 126"/>
              <p:cNvSpPr>
                <a:spLocks/>
              </p:cNvSpPr>
              <p:nvPr/>
            </p:nvSpPr>
            <p:spPr bwMode="auto">
              <a:xfrm>
                <a:off x="3105" y="1948"/>
                <a:ext cx="7" cy="7"/>
              </a:xfrm>
              <a:custGeom>
                <a:avLst/>
                <a:gdLst>
                  <a:gd name="T0" fmla="*/ 16 w 29"/>
                  <a:gd name="T1" fmla="*/ 8 h 28"/>
                  <a:gd name="T2" fmla="*/ 2 w 29"/>
                  <a:gd name="T3" fmla="*/ 12 h 28"/>
                  <a:gd name="T4" fmla="*/ 6 w 29"/>
                  <a:gd name="T5" fmla="*/ 22 h 28"/>
                  <a:gd name="T6" fmla="*/ 18 w 29"/>
                  <a:gd name="T7" fmla="*/ 25 h 28"/>
                  <a:gd name="T8" fmla="*/ 27 w 29"/>
                  <a:gd name="T9" fmla="*/ 23 h 28"/>
                  <a:gd name="T10" fmla="*/ 26 w 29"/>
                  <a:gd name="T11" fmla="*/ 7 h 28"/>
                  <a:gd name="T12" fmla="*/ 20 w 29"/>
                  <a:gd name="T13" fmla="*/ 1 h 28"/>
                  <a:gd name="T14" fmla="*/ 16 w 29"/>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8">
                    <a:moveTo>
                      <a:pt x="16" y="8"/>
                    </a:moveTo>
                    <a:cubicBezTo>
                      <a:pt x="16" y="8"/>
                      <a:pt x="1" y="6"/>
                      <a:pt x="2" y="12"/>
                    </a:cubicBezTo>
                    <a:cubicBezTo>
                      <a:pt x="2" y="19"/>
                      <a:pt x="0" y="21"/>
                      <a:pt x="6" y="22"/>
                    </a:cubicBezTo>
                    <a:cubicBezTo>
                      <a:pt x="12" y="22"/>
                      <a:pt x="16" y="22"/>
                      <a:pt x="18" y="25"/>
                    </a:cubicBezTo>
                    <a:cubicBezTo>
                      <a:pt x="20" y="28"/>
                      <a:pt x="26" y="27"/>
                      <a:pt x="27" y="23"/>
                    </a:cubicBezTo>
                    <a:cubicBezTo>
                      <a:pt x="27" y="19"/>
                      <a:pt x="29" y="10"/>
                      <a:pt x="26" y="7"/>
                    </a:cubicBezTo>
                    <a:cubicBezTo>
                      <a:pt x="24" y="5"/>
                      <a:pt x="24" y="0"/>
                      <a:pt x="20" y="1"/>
                    </a:cubicBezTo>
                    <a:cubicBezTo>
                      <a:pt x="16" y="1"/>
                      <a:pt x="22" y="8"/>
                      <a:pt x="16"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8" name="Freeform 127"/>
              <p:cNvSpPr>
                <a:spLocks/>
              </p:cNvSpPr>
              <p:nvPr/>
            </p:nvSpPr>
            <p:spPr bwMode="auto">
              <a:xfrm>
                <a:off x="3117" y="1941"/>
                <a:ext cx="4" cy="4"/>
              </a:xfrm>
              <a:custGeom>
                <a:avLst/>
                <a:gdLst>
                  <a:gd name="T0" fmla="*/ 6 w 14"/>
                  <a:gd name="T1" fmla="*/ 2 h 13"/>
                  <a:gd name="T2" fmla="*/ 6 w 14"/>
                  <a:gd name="T3" fmla="*/ 9 h 13"/>
                  <a:gd name="T4" fmla="*/ 13 w 14"/>
                  <a:gd name="T5" fmla="*/ 9 h 13"/>
                  <a:gd name="T6" fmla="*/ 6 w 14"/>
                  <a:gd name="T7" fmla="*/ 2 h 13"/>
                </a:gdLst>
                <a:ahLst/>
                <a:cxnLst>
                  <a:cxn ang="0">
                    <a:pos x="T0" y="T1"/>
                  </a:cxn>
                  <a:cxn ang="0">
                    <a:pos x="T2" y="T3"/>
                  </a:cxn>
                  <a:cxn ang="0">
                    <a:pos x="T4" y="T5"/>
                  </a:cxn>
                  <a:cxn ang="0">
                    <a:pos x="T6" y="T7"/>
                  </a:cxn>
                </a:cxnLst>
                <a:rect l="0" t="0" r="r" b="b"/>
                <a:pathLst>
                  <a:path w="14" h="13">
                    <a:moveTo>
                      <a:pt x="6" y="2"/>
                    </a:moveTo>
                    <a:cubicBezTo>
                      <a:pt x="6" y="2"/>
                      <a:pt x="0" y="6"/>
                      <a:pt x="6" y="9"/>
                    </a:cubicBezTo>
                    <a:cubicBezTo>
                      <a:pt x="12" y="11"/>
                      <a:pt x="13" y="13"/>
                      <a:pt x="13" y="9"/>
                    </a:cubicBezTo>
                    <a:cubicBezTo>
                      <a:pt x="14" y="5"/>
                      <a:pt x="11" y="0"/>
                      <a:pt x="6"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9" name="Freeform 128"/>
              <p:cNvSpPr>
                <a:spLocks/>
              </p:cNvSpPr>
              <p:nvPr/>
            </p:nvSpPr>
            <p:spPr bwMode="auto">
              <a:xfrm>
                <a:off x="3114" y="1953"/>
                <a:ext cx="5" cy="5"/>
              </a:xfrm>
              <a:custGeom>
                <a:avLst/>
                <a:gdLst>
                  <a:gd name="T0" fmla="*/ 9 w 18"/>
                  <a:gd name="T1" fmla="*/ 6 h 23"/>
                  <a:gd name="T2" fmla="*/ 7 w 18"/>
                  <a:gd name="T3" fmla="*/ 13 h 23"/>
                  <a:gd name="T4" fmla="*/ 3 w 18"/>
                  <a:gd name="T5" fmla="*/ 22 h 23"/>
                  <a:gd name="T6" fmla="*/ 11 w 18"/>
                  <a:gd name="T7" fmla="*/ 19 h 23"/>
                  <a:gd name="T8" fmla="*/ 17 w 18"/>
                  <a:gd name="T9" fmla="*/ 10 h 23"/>
                  <a:gd name="T10" fmla="*/ 9 w 18"/>
                  <a:gd name="T11" fmla="*/ 6 h 23"/>
                </a:gdLst>
                <a:ahLst/>
                <a:cxnLst>
                  <a:cxn ang="0">
                    <a:pos x="T0" y="T1"/>
                  </a:cxn>
                  <a:cxn ang="0">
                    <a:pos x="T2" y="T3"/>
                  </a:cxn>
                  <a:cxn ang="0">
                    <a:pos x="T4" y="T5"/>
                  </a:cxn>
                  <a:cxn ang="0">
                    <a:pos x="T6" y="T7"/>
                  </a:cxn>
                  <a:cxn ang="0">
                    <a:pos x="T8" y="T9"/>
                  </a:cxn>
                  <a:cxn ang="0">
                    <a:pos x="T10" y="T11"/>
                  </a:cxn>
                </a:cxnLst>
                <a:rect l="0" t="0" r="r" b="b"/>
                <a:pathLst>
                  <a:path w="18" h="23">
                    <a:moveTo>
                      <a:pt x="9" y="6"/>
                    </a:moveTo>
                    <a:cubicBezTo>
                      <a:pt x="9" y="6"/>
                      <a:pt x="12" y="11"/>
                      <a:pt x="7" y="13"/>
                    </a:cubicBezTo>
                    <a:cubicBezTo>
                      <a:pt x="3" y="16"/>
                      <a:pt x="0" y="22"/>
                      <a:pt x="3" y="22"/>
                    </a:cubicBezTo>
                    <a:cubicBezTo>
                      <a:pt x="7" y="23"/>
                      <a:pt x="10" y="23"/>
                      <a:pt x="11" y="19"/>
                    </a:cubicBezTo>
                    <a:cubicBezTo>
                      <a:pt x="12" y="15"/>
                      <a:pt x="18" y="17"/>
                      <a:pt x="17" y="10"/>
                    </a:cubicBezTo>
                    <a:cubicBezTo>
                      <a:pt x="16" y="4"/>
                      <a:pt x="10" y="0"/>
                      <a:pt x="9"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0" name="Freeform 129"/>
              <p:cNvSpPr>
                <a:spLocks/>
              </p:cNvSpPr>
              <p:nvPr/>
            </p:nvSpPr>
            <p:spPr bwMode="auto">
              <a:xfrm>
                <a:off x="3124" y="1960"/>
                <a:ext cx="2" cy="3"/>
              </a:xfrm>
              <a:custGeom>
                <a:avLst/>
                <a:gdLst>
                  <a:gd name="T0" fmla="*/ 4 w 8"/>
                  <a:gd name="T1" fmla="*/ 1 h 10"/>
                  <a:gd name="T2" fmla="*/ 1 w 8"/>
                  <a:gd name="T3" fmla="*/ 4 h 10"/>
                  <a:gd name="T4" fmla="*/ 5 w 8"/>
                  <a:gd name="T5" fmla="*/ 9 h 10"/>
                  <a:gd name="T6" fmla="*/ 8 w 8"/>
                  <a:gd name="T7" fmla="*/ 5 h 10"/>
                  <a:gd name="T8" fmla="*/ 4 w 8"/>
                  <a:gd name="T9" fmla="*/ 1 h 10"/>
                </a:gdLst>
                <a:ahLst/>
                <a:cxnLst>
                  <a:cxn ang="0">
                    <a:pos x="T0" y="T1"/>
                  </a:cxn>
                  <a:cxn ang="0">
                    <a:pos x="T2" y="T3"/>
                  </a:cxn>
                  <a:cxn ang="0">
                    <a:pos x="T4" y="T5"/>
                  </a:cxn>
                  <a:cxn ang="0">
                    <a:pos x="T6" y="T7"/>
                  </a:cxn>
                  <a:cxn ang="0">
                    <a:pos x="T8" y="T9"/>
                  </a:cxn>
                </a:cxnLst>
                <a:rect l="0" t="0" r="r" b="b"/>
                <a:pathLst>
                  <a:path w="8" h="10">
                    <a:moveTo>
                      <a:pt x="4" y="1"/>
                    </a:moveTo>
                    <a:cubicBezTo>
                      <a:pt x="4" y="1"/>
                      <a:pt x="0" y="0"/>
                      <a:pt x="1" y="4"/>
                    </a:cubicBezTo>
                    <a:cubicBezTo>
                      <a:pt x="2" y="9"/>
                      <a:pt x="4" y="10"/>
                      <a:pt x="5" y="9"/>
                    </a:cubicBezTo>
                    <a:cubicBezTo>
                      <a:pt x="7" y="9"/>
                      <a:pt x="8" y="7"/>
                      <a:pt x="8" y="5"/>
                    </a:cubicBezTo>
                    <a:cubicBezTo>
                      <a:pt x="8" y="3"/>
                      <a:pt x="7" y="1"/>
                      <a:pt x="4"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1" name="Freeform 130"/>
              <p:cNvSpPr>
                <a:spLocks/>
              </p:cNvSpPr>
              <p:nvPr/>
            </p:nvSpPr>
            <p:spPr bwMode="auto">
              <a:xfrm>
                <a:off x="3103" y="1895"/>
                <a:ext cx="7" cy="6"/>
              </a:xfrm>
              <a:custGeom>
                <a:avLst/>
                <a:gdLst>
                  <a:gd name="T0" fmla="*/ 10 w 27"/>
                  <a:gd name="T1" fmla="*/ 1 h 23"/>
                  <a:gd name="T2" fmla="*/ 2 w 27"/>
                  <a:gd name="T3" fmla="*/ 7 h 23"/>
                  <a:gd name="T4" fmla="*/ 8 w 27"/>
                  <a:gd name="T5" fmla="*/ 20 h 23"/>
                  <a:gd name="T6" fmla="*/ 27 w 27"/>
                  <a:gd name="T7" fmla="*/ 16 h 23"/>
                  <a:gd name="T8" fmla="*/ 21 w 27"/>
                  <a:gd name="T9" fmla="*/ 3 h 23"/>
                  <a:gd name="T10" fmla="*/ 10 w 27"/>
                  <a:gd name="T11" fmla="*/ 1 h 23"/>
                </a:gdLst>
                <a:ahLst/>
                <a:cxnLst>
                  <a:cxn ang="0">
                    <a:pos x="T0" y="T1"/>
                  </a:cxn>
                  <a:cxn ang="0">
                    <a:pos x="T2" y="T3"/>
                  </a:cxn>
                  <a:cxn ang="0">
                    <a:pos x="T4" y="T5"/>
                  </a:cxn>
                  <a:cxn ang="0">
                    <a:pos x="T6" y="T7"/>
                  </a:cxn>
                  <a:cxn ang="0">
                    <a:pos x="T8" y="T9"/>
                  </a:cxn>
                  <a:cxn ang="0">
                    <a:pos x="T10" y="T11"/>
                  </a:cxn>
                </a:cxnLst>
                <a:rect l="0" t="0" r="r" b="b"/>
                <a:pathLst>
                  <a:path w="27" h="23">
                    <a:moveTo>
                      <a:pt x="10" y="1"/>
                    </a:moveTo>
                    <a:cubicBezTo>
                      <a:pt x="10" y="1"/>
                      <a:pt x="2" y="2"/>
                      <a:pt x="2" y="7"/>
                    </a:cubicBezTo>
                    <a:cubicBezTo>
                      <a:pt x="2" y="12"/>
                      <a:pt x="0" y="19"/>
                      <a:pt x="8" y="20"/>
                    </a:cubicBezTo>
                    <a:cubicBezTo>
                      <a:pt x="15" y="20"/>
                      <a:pt x="27" y="23"/>
                      <a:pt x="27" y="16"/>
                    </a:cubicBezTo>
                    <a:cubicBezTo>
                      <a:pt x="27" y="8"/>
                      <a:pt x="27" y="3"/>
                      <a:pt x="21" y="3"/>
                    </a:cubicBezTo>
                    <a:cubicBezTo>
                      <a:pt x="16" y="2"/>
                      <a:pt x="16" y="0"/>
                      <a:pt x="10"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2" name="Freeform 131"/>
              <p:cNvSpPr>
                <a:spLocks/>
              </p:cNvSpPr>
              <p:nvPr/>
            </p:nvSpPr>
            <p:spPr bwMode="auto">
              <a:xfrm>
                <a:off x="3109" y="1885"/>
                <a:ext cx="5" cy="3"/>
              </a:xfrm>
              <a:custGeom>
                <a:avLst/>
                <a:gdLst>
                  <a:gd name="T0" fmla="*/ 5 w 17"/>
                  <a:gd name="T1" fmla="*/ 2 h 10"/>
                  <a:gd name="T2" fmla="*/ 4 w 17"/>
                  <a:gd name="T3" fmla="*/ 7 h 10"/>
                  <a:gd name="T4" fmla="*/ 15 w 17"/>
                  <a:gd name="T5" fmla="*/ 8 h 10"/>
                  <a:gd name="T6" fmla="*/ 5 w 17"/>
                  <a:gd name="T7" fmla="*/ 2 h 10"/>
                </a:gdLst>
                <a:ahLst/>
                <a:cxnLst>
                  <a:cxn ang="0">
                    <a:pos x="T0" y="T1"/>
                  </a:cxn>
                  <a:cxn ang="0">
                    <a:pos x="T2" y="T3"/>
                  </a:cxn>
                  <a:cxn ang="0">
                    <a:pos x="T4" y="T5"/>
                  </a:cxn>
                  <a:cxn ang="0">
                    <a:pos x="T6" y="T7"/>
                  </a:cxn>
                </a:cxnLst>
                <a:rect l="0" t="0" r="r" b="b"/>
                <a:pathLst>
                  <a:path w="17" h="10">
                    <a:moveTo>
                      <a:pt x="5" y="2"/>
                    </a:moveTo>
                    <a:cubicBezTo>
                      <a:pt x="5" y="2"/>
                      <a:pt x="0" y="6"/>
                      <a:pt x="4" y="7"/>
                    </a:cubicBezTo>
                    <a:cubicBezTo>
                      <a:pt x="8" y="9"/>
                      <a:pt x="13" y="10"/>
                      <a:pt x="15" y="8"/>
                    </a:cubicBezTo>
                    <a:cubicBezTo>
                      <a:pt x="17" y="7"/>
                      <a:pt x="10" y="0"/>
                      <a:pt x="5"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3" name="Freeform 132"/>
              <p:cNvSpPr>
                <a:spLocks/>
              </p:cNvSpPr>
              <p:nvPr/>
            </p:nvSpPr>
            <p:spPr bwMode="auto">
              <a:xfrm>
                <a:off x="3101" y="1904"/>
                <a:ext cx="2" cy="2"/>
              </a:xfrm>
              <a:custGeom>
                <a:avLst/>
                <a:gdLst>
                  <a:gd name="T0" fmla="*/ 2 w 8"/>
                  <a:gd name="T1" fmla="*/ 3 h 8"/>
                  <a:gd name="T2" fmla="*/ 4 w 8"/>
                  <a:gd name="T3" fmla="*/ 8 h 8"/>
                  <a:gd name="T4" fmla="*/ 8 w 8"/>
                  <a:gd name="T5" fmla="*/ 5 h 8"/>
                  <a:gd name="T6" fmla="*/ 2 w 8"/>
                  <a:gd name="T7" fmla="*/ 3 h 8"/>
                </a:gdLst>
                <a:ahLst/>
                <a:cxnLst>
                  <a:cxn ang="0">
                    <a:pos x="T0" y="T1"/>
                  </a:cxn>
                  <a:cxn ang="0">
                    <a:pos x="T2" y="T3"/>
                  </a:cxn>
                  <a:cxn ang="0">
                    <a:pos x="T4" y="T5"/>
                  </a:cxn>
                  <a:cxn ang="0">
                    <a:pos x="T6" y="T7"/>
                  </a:cxn>
                </a:cxnLst>
                <a:rect l="0" t="0" r="r" b="b"/>
                <a:pathLst>
                  <a:path w="8" h="8">
                    <a:moveTo>
                      <a:pt x="2" y="3"/>
                    </a:moveTo>
                    <a:cubicBezTo>
                      <a:pt x="2" y="3"/>
                      <a:pt x="0" y="8"/>
                      <a:pt x="4" y="8"/>
                    </a:cubicBezTo>
                    <a:cubicBezTo>
                      <a:pt x="7" y="8"/>
                      <a:pt x="8" y="8"/>
                      <a:pt x="8" y="5"/>
                    </a:cubicBezTo>
                    <a:cubicBezTo>
                      <a:pt x="8" y="2"/>
                      <a:pt x="2" y="0"/>
                      <a:pt x="2"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4" name="Freeform 133"/>
              <p:cNvSpPr>
                <a:spLocks/>
              </p:cNvSpPr>
              <p:nvPr/>
            </p:nvSpPr>
            <p:spPr bwMode="auto">
              <a:xfrm>
                <a:off x="3032" y="1937"/>
                <a:ext cx="5" cy="5"/>
              </a:xfrm>
              <a:custGeom>
                <a:avLst/>
                <a:gdLst>
                  <a:gd name="T0" fmla="*/ 17 w 18"/>
                  <a:gd name="T1" fmla="*/ 7 h 18"/>
                  <a:gd name="T2" fmla="*/ 15 w 18"/>
                  <a:gd name="T3" fmla="*/ 1 h 18"/>
                  <a:gd name="T4" fmla="*/ 6 w 18"/>
                  <a:gd name="T5" fmla="*/ 0 h 18"/>
                  <a:gd name="T6" fmla="*/ 0 w 18"/>
                  <a:gd name="T7" fmla="*/ 3 h 18"/>
                  <a:gd name="T8" fmla="*/ 3 w 18"/>
                  <a:gd name="T9" fmla="*/ 8 h 18"/>
                  <a:gd name="T10" fmla="*/ 8 w 18"/>
                  <a:gd name="T11" fmla="*/ 12 h 18"/>
                  <a:gd name="T12" fmla="*/ 11 w 18"/>
                  <a:gd name="T13" fmla="*/ 17 h 18"/>
                  <a:gd name="T14" fmla="*/ 17 w 18"/>
                  <a:gd name="T15" fmla="*/ 15 h 18"/>
                  <a:gd name="T16" fmla="*/ 17 w 18"/>
                  <a:gd name="T17"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7" y="7"/>
                    </a:moveTo>
                    <a:cubicBezTo>
                      <a:pt x="17" y="7"/>
                      <a:pt x="18" y="1"/>
                      <a:pt x="15" y="1"/>
                    </a:cubicBezTo>
                    <a:cubicBezTo>
                      <a:pt x="12" y="1"/>
                      <a:pt x="9" y="0"/>
                      <a:pt x="6" y="0"/>
                    </a:cubicBezTo>
                    <a:cubicBezTo>
                      <a:pt x="4" y="0"/>
                      <a:pt x="0" y="0"/>
                      <a:pt x="0" y="3"/>
                    </a:cubicBezTo>
                    <a:cubicBezTo>
                      <a:pt x="0" y="6"/>
                      <a:pt x="0" y="8"/>
                      <a:pt x="3" y="8"/>
                    </a:cubicBezTo>
                    <a:cubicBezTo>
                      <a:pt x="6" y="8"/>
                      <a:pt x="8" y="8"/>
                      <a:pt x="8" y="12"/>
                    </a:cubicBezTo>
                    <a:cubicBezTo>
                      <a:pt x="8" y="16"/>
                      <a:pt x="9" y="17"/>
                      <a:pt x="11" y="17"/>
                    </a:cubicBezTo>
                    <a:cubicBezTo>
                      <a:pt x="13" y="17"/>
                      <a:pt x="17" y="18"/>
                      <a:pt x="17" y="15"/>
                    </a:cubicBezTo>
                    <a:cubicBezTo>
                      <a:pt x="17" y="13"/>
                      <a:pt x="16" y="10"/>
                      <a:pt x="17"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5" name="Freeform 134"/>
              <p:cNvSpPr>
                <a:spLocks/>
              </p:cNvSpPr>
              <p:nvPr/>
            </p:nvSpPr>
            <p:spPr bwMode="auto">
              <a:xfrm>
                <a:off x="2620" y="1672"/>
                <a:ext cx="211" cy="180"/>
              </a:xfrm>
              <a:custGeom>
                <a:avLst/>
                <a:gdLst>
                  <a:gd name="T0" fmla="*/ 777 w 833"/>
                  <a:gd name="T1" fmla="*/ 569 h 711"/>
                  <a:gd name="T2" fmla="*/ 751 w 833"/>
                  <a:gd name="T3" fmla="*/ 550 h 711"/>
                  <a:gd name="T4" fmla="*/ 753 w 833"/>
                  <a:gd name="T5" fmla="*/ 520 h 711"/>
                  <a:gd name="T6" fmla="*/ 755 w 833"/>
                  <a:gd name="T7" fmla="*/ 484 h 711"/>
                  <a:gd name="T8" fmla="*/ 749 w 833"/>
                  <a:gd name="T9" fmla="*/ 451 h 711"/>
                  <a:gd name="T10" fmla="*/ 747 w 833"/>
                  <a:gd name="T11" fmla="*/ 413 h 711"/>
                  <a:gd name="T12" fmla="*/ 729 w 833"/>
                  <a:gd name="T13" fmla="*/ 390 h 711"/>
                  <a:gd name="T14" fmla="*/ 693 w 833"/>
                  <a:gd name="T15" fmla="*/ 416 h 711"/>
                  <a:gd name="T16" fmla="*/ 705 w 833"/>
                  <a:gd name="T17" fmla="*/ 378 h 711"/>
                  <a:gd name="T18" fmla="*/ 751 w 833"/>
                  <a:gd name="T19" fmla="*/ 329 h 711"/>
                  <a:gd name="T20" fmla="*/ 771 w 833"/>
                  <a:gd name="T21" fmla="*/ 307 h 711"/>
                  <a:gd name="T22" fmla="*/ 792 w 833"/>
                  <a:gd name="T23" fmla="*/ 280 h 711"/>
                  <a:gd name="T24" fmla="*/ 803 w 833"/>
                  <a:gd name="T25" fmla="*/ 240 h 711"/>
                  <a:gd name="T26" fmla="*/ 822 w 833"/>
                  <a:gd name="T27" fmla="*/ 204 h 711"/>
                  <a:gd name="T28" fmla="*/ 808 w 833"/>
                  <a:gd name="T29" fmla="*/ 180 h 711"/>
                  <a:gd name="T30" fmla="*/ 770 w 833"/>
                  <a:gd name="T31" fmla="*/ 172 h 711"/>
                  <a:gd name="T32" fmla="*/ 733 w 833"/>
                  <a:gd name="T33" fmla="*/ 150 h 711"/>
                  <a:gd name="T34" fmla="*/ 668 w 833"/>
                  <a:gd name="T35" fmla="*/ 138 h 711"/>
                  <a:gd name="T36" fmla="*/ 637 w 833"/>
                  <a:gd name="T37" fmla="*/ 120 h 711"/>
                  <a:gd name="T38" fmla="*/ 601 w 833"/>
                  <a:gd name="T39" fmla="*/ 99 h 711"/>
                  <a:gd name="T40" fmla="*/ 574 w 833"/>
                  <a:gd name="T41" fmla="*/ 78 h 711"/>
                  <a:gd name="T42" fmla="*/ 527 w 833"/>
                  <a:gd name="T43" fmla="*/ 54 h 711"/>
                  <a:gd name="T44" fmla="*/ 493 w 833"/>
                  <a:gd name="T45" fmla="*/ 32 h 711"/>
                  <a:gd name="T46" fmla="*/ 466 w 833"/>
                  <a:gd name="T47" fmla="*/ 0 h 711"/>
                  <a:gd name="T48" fmla="*/ 414 w 833"/>
                  <a:gd name="T49" fmla="*/ 69 h 711"/>
                  <a:gd name="T50" fmla="*/ 316 w 833"/>
                  <a:gd name="T51" fmla="*/ 145 h 711"/>
                  <a:gd name="T52" fmla="*/ 231 w 833"/>
                  <a:gd name="T53" fmla="*/ 132 h 711"/>
                  <a:gd name="T54" fmla="*/ 202 w 833"/>
                  <a:gd name="T55" fmla="*/ 145 h 711"/>
                  <a:gd name="T56" fmla="*/ 202 w 833"/>
                  <a:gd name="T57" fmla="*/ 212 h 711"/>
                  <a:gd name="T58" fmla="*/ 146 w 833"/>
                  <a:gd name="T59" fmla="*/ 207 h 711"/>
                  <a:gd name="T60" fmla="*/ 85 w 833"/>
                  <a:gd name="T61" fmla="*/ 194 h 711"/>
                  <a:gd name="T62" fmla="*/ 12 w 833"/>
                  <a:gd name="T63" fmla="*/ 214 h 711"/>
                  <a:gd name="T64" fmla="*/ 17 w 833"/>
                  <a:gd name="T65" fmla="*/ 247 h 711"/>
                  <a:gd name="T66" fmla="*/ 35 w 833"/>
                  <a:gd name="T67" fmla="*/ 268 h 711"/>
                  <a:gd name="T68" fmla="*/ 108 w 833"/>
                  <a:gd name="T69" fmla="*/ 297 h 711"/>
                  <a:gd name="T70" fmla="*/ 168 w 833"/>
                  <a:gd name="T71" fmla="*/ 320 h 711"/>
                  <a:gd name="T72" fmla="*/ 218 w 833"/>
                  <a:gd name="T73" fmla="*/ 391 h 711"/>
                  <a:gd name="T74" fmla="*/ 234 w 833"/>
                  <a:gd name="T75" fmla="*/ 427 h 711"/>
                  <a:gd name="T76" fmla="*/ 244 w 833"/>
                  <a:gd name="T77" fmla="*/ 469 h 711"/>
                  <a:gd name="T78" fmla="*/ 225 w 833"/>
                  <a:gd name="T79" fmla="*/ 584 h 711"/>
                  <a:gd name="T80" fmla="*/ 194 w 833"/>
                  <a:gd name="T81" fmla="*/ 630 h 711"/>
                  <a:gd name="T82" fmla="*/ 236 w 833"/>
                  <a:gd name="T83" fmla="*/ 655 h 711"/>
                  <a:gd name="T84" fmla="*/ 304 w 833"/>
                  <a:gd name="T85" fmla="*/ 676 h 711"/>
                  <a:gd name="T86" fmla="*/ 359 w 833"/>
                  <a:gd name="T87" fmla="*/ 678 h 711"/>
                  <a:gd name="T88" fmla="*/ 403 w 833"/>
                  <a:gd name="T89" fmla="*/ 684 h 711"/>
                  <a:gd name="T90" fmla="*/ 458 w 833"/>
                  <a:gd name="T91" fmla="*/ 703 h 711"/>
                  <a:gd name="T92" fmla="*/ 504 w 833"/>
                  <a:gd name="T93" fmla="*/ 701 h 711"/>
                  <a:gd name="T94" fmla="*/ 506 w 833"/>
                  <a:gd name="T95" fmla="*/ 660 h 711"/>
                  <a:gd name="T96" fmla="*/ 609 w 833"/>
                  <a:gd name="T97" fmla="*/ 624 h 711"/>
                  <a:gd name="T98" fmla="*/ 750 w 833"/>
                  <a:gd name="T99" fmla="*/ 621 h 711"/>
                  <a:gd name="T100" fmla="*/ 791 w 833"/>
                  <a:gd name="T101" fmla="*/ 585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33" h="711">
                    <a:moveTo>
                      <a:pt x="797" y="570"/>
                    </a:moveTo>
                    <a:cubicBezTo>
                      <a:pt x="797" y="565"/>
                      <a:pt x="789" y="569"/>
                      <a:pt x="777" y="569"/>
                    </a:cubicBezTo>
                    <a:cubicBezTo>
                      <a:pt x="765" y="569"/>
                      <a:pt x="772" y="565"/>
                      <a:pt x="764" y="563"/>
                    </a:cubicBezTo>
                    <a:cubicBezTo>
                      <a:pt x="756" y="561"/>
                      <a:pt x="751" y="556"/>
                      <a:pt x="751" y="550"/>
                    </a:cubicBezTo>
                    <a:cubicBezTo>
                      <a:pt x="751" y="544"/>
                      <a:pt x="743" y="542"/>
                      <a:pt x="755" y="534"/>
                    </a:cubicBezTo>
                    <a:cubicBezTo>
                      <a:pt x="767" y="526"/>
                      <a:pt x="760" y="522"/>
                      <a:pt x="753" y="520"/>
                    </a:cubicBezTo>
                    <a:cubicBezTo>
                      <a:pt x="745" y="517"/>
                      <a:pt x="747" y="512"/>
                      <a:pt x="737" y="502"/>
                    </a:cubicBezTo>
                    <a:cubicBezTo>
                      <a:pt x="726" y="492"/>
                      <a:pt x="747" y="489"/>
                      <a:pt x="755" y="484"/>
                    </a:cubicBezTo>
                    <a:cubicBezTo>
                      <a:pt x="763" y="480"/>
                      <a:pt x="769" y="473"/>
                      <a:pt x="769" y="468"/>
                    </a:cubicBezTo>
                    <a:cubicBezTo>
                      <a:pt x="769" y="462"/>
                      <a:pt x="759" y="459"/>
                      <a:pt x="749" y="451"/>
                    </a:cubicBezTo>
                    <a:cubicBezTo>
                      <a:pt x="738" y="443"/>
                      <a:pt x="750" y="438"/>
                      <a:pt x="757" y="432"/>
                    </a:cubicBezTo>
                    <a:cubicBezTo>
                      <a:pt x="765" y="425"/>
                      <a:pt x="753" y="416"/>
                      <a:pt x="747" y="413"/>
                    </a:cubicBezTo>
                    <a:cubicBezTo>
                      <a:pt x="741" y="410"/>
                      <a:pt x="743" y="403"/>
                      <a:pt x="743" y="398"/>
                    </a:cubicBezTo>
                    <a:cubicBezTo>
                      <a:pt x="743" y="394"/>
                      <a:pt x="737" y="389"/>
                      <a:pt x="729" y="390"/>
                    </a:cubicBezTo>
                    <a:cubicBezTo>
                      <a:pt x="721" y="392"/>
                      <a:pt x="717" y="392"/>
                      <a:pt x="713" y="400"/>
                    </a:cubicBezTo>
                    <a:cubicBezTo>
                      <a:pt x="709" y="408"/>
                      <a:pt x="703" y="414"/>
                      <a:pt x="693" y="416"/>
                    </a:cubicBezTo>
                    <a:cubicBezTo>
                      <a:pt x="683" y="417"/>
                      <a:pt x="695" y="406"/>
                      <a:pt x="696" y="396"/>
                    </a:cubicBezTo>
                    <a:cubicBezTo>
                      <a:pt x="697" y="387"/>
                      <a:pt x="701" y="383"/>
                      <a:pt x="705" y="378"/>
                    </a:cubicBezTo>
                    <a:cubicBezTo>
                      <a:pt x="710" y="372"/>
                      <a:pt x="719" y="362"/>
                      <a:pt x="723" y="352"/>
                    </a:cubicBezTo>
                    <a:cubicBezTo>
                      <a:pt x="727" y="343"/>
                      <a:pt x="743" y="332"/>
                      <a:pt x="751" y="329"/>
                    </a:cubicBezTo>
                    <a:cubicBezTo>
                      <a:pt x="758" y="326"/>
                      <a:pt x="759" y="318"/>
                      <a:pt x="759" y="313"/>
                    </a:cubicBezTo>
                    <a:cubicBezTo>
                      <a:pt x="759" y="308"/>
                      <a:pt x="761" y="306"/>
                      <a:pt x="771" y="307"/>
                    </a:cubicBezTo>
                    <a:cubicBezTo>
                      <a:pt x="781" y="308"/>
                      <a:pt x="783" y="310"/>
                      <a:pt x="789" y="304"/>
                    </a:cubicBezTo>
                    <a:cubicBezTo>
                      <a:pt x="796" y="299"/>
                      <a:pt x="793" y="286"/>
                      <a:pt x="792" y="280"/>
                    </a:cubicBezTo>
                    <a:cubicBezTo>
                      <a:pt x="791" y="274"/>
                      <a:pt x="794" y="266"/>
                      <a:pt x="793" y="258"/>
                    </a:cubicBezTo>
                    <a:cubicBezTo>
                      <a:pt x="793" y="251"/>
                      <a:pt x="797" y="244"/>
                      <a:pt x="803" y="240"/>
                    </a:cubicBezTo>
                    <a:cubicBezTo>
                      <a:pt x="808" y="235"/>
                      <a:pt x="805" y="226"/>
                      <a:pt x="805" y="220"/>
                    </a:cubicBezTo>
                    <a:cubicBezTo>
                      <a:pt x="805" y="214"/>
                      <a:pt x="814" y="207"/>
                      <a:pt x="822" y="204"/>
                    </a:cubicBezTo>
                    <a:cubicBezTo>
                      <a:pt x="830" y="200"/>
                      <a:pt x="831" y="196"/>
                      <a:pt x="832" y="187"/>
                    </a:cubicBezTo>
                    <a:cubicBezTo>
                      <a:pt x="833" y="178"/>
                      <a:pt x="819" y="180"/>
                      <a:pt x="808" y="180"/>
                    </a:cubicBezTo>
                    <a:cubicBezTo>
                      <a:pt x="797" y="180"/>
                      <a:pt x="795" y="176"/>
                      <a:pt x="791" y="172"/>
                    </a:cubicBezTo>
                    <a:cubicBezTo>
                      <a:pt x="787" y="168"/>
                      <a:pt x="776" y="168"/>
                      <a:pt x="770" y="172"/>
                    </a:cubicBezTo>
                    <a:cubicBezTo>
                      <a:pt x="764" y="175"/>
                      <a:pt x="758" y="170"/>
                      <a:pt x="749" y="167"/>
                    </a:cubicBezTo>
                    <a:cubicBezTo>
                      <a:pt x="739" y="164"/>
                      <a:pt x="739" y="162"/>
                      <a:pt x="733" y="150"/>
                    </a:cubicBezTo>
                    <a:cubicBezTo>
                      <a:pt x="727" y="137"/>
                      <a:pt x="706" y="140"/>
                      <a:pt x="696" y="140"/>
                    </a:cubicBezTo>
                    <a:cubicBezTo>
                      <a:pt x="686" y="139"/>
                      <a:pt x="677" y="139"/>
                      <a:pt x="668" y="138"/>
                    </a:cubicBezTo>
                    <a:cubicBezTo>
                      <a:pt x="659" y="138"/>
                      <a:pt x="658" y="137"/>
                      <a:pt x="655" y="131"/>
                    </a:cubicBezTo>
                    <a:cubicBezTo>
                      <a:pt x="653" y="125"/>
                      <a:pt x="646" y="124"/>
                      <a:pt x="637" y="120"/>
                    </a:cubicBezTo>
                    <a:cubicBezTo>
                      <a:pt x="627" y="117"/>
                      <a:pt x="629" y="114"/>
                      <a:pt x="622" y="98"/>
                    </a:cubicBezTo>
                    <a:cubicBezTo>
                      <a:pt x="615" y="83"/>
                      <a:pt x="612" y="99"/>
                      <a:pt x="601" y="99"/>
                    </a:cubicBezTo>
                    <a:cubicBezTo>
                      <a:pt x="591" y="99"/>
                      <a:pt x="591" y="104"/>
                      <a:pt x="583" y="103"/>
                    </a:cubicBezTo>
                    <a:cubicBezTo>
                      <a:pt x="575" y="102"/>
                      <a:pt x="574" y="84"/>
                      <a:pt x="574" y="78"/>
                    </a:cubicBezTo>
                    <a:cubicBezTo>
                      <a:pt x="574" y="72"/>
                      <a:pt x="559" y="69"/>
                      <a:pt x="551" y="66"/>
                    </a:cubicBezTo>
                    <a:cubicBezTo>
                      <a:pt x="543" y="62"/>
                      <a:pt x="538" y="56"/>
                      <a:pt x="527" y="54"/>
                    </a:cubicBezTo>
                    <a:cubicBezTo>
                      <a:pt x="517" y="52"/>
                      <a:pt x="520" y="48"/>
                      <a:pt x="517" y="40"/>
                    </a:cubicBezTo>
                    <a:cubicBezTo>
                      <a:pt x="515" y="32"/>
                      <a:pt x="505" y="33"/>
                      <a:pt x="493" y="32"/>
                    </a:cubicBezTo>
                    <a:cubicBezTo>
                      <a:pt x="482" y="30"/>
                      <a:pt x="477" y="24"/>
                      <a:pt x="475" y="16"/>
                    </a:cubicBezTo>
                    <a:cubicBezTo>
                      <a:pt x="474" y="11"/>
                      <a:pt x="470" y="5"/>
                      <a:pt x="466" y="0"/>
                    </a:cubicBezTo>
                    <a:cubicBezTo>
                      <a:pt x="460" y="1"/>
                      <a:pt x="454" y="2"/>
                      <a:pt x="447" y="3"/>
                    </a:cubicBezTo>
                    <a:cubicBezTo>
                      <a:pt x="416" y="7"/>
                      <a:pt x="417" y="45"/>
                      <a:pt x="414" y="69"/>
                    </a:cubicBezTo>
                    <a:cubicBezTo>
                      <a:pt x="412" y="93"/>
                      <a:pt x="374" y="105"/>
                      <a:pt x="357" y="106"/>
                    </a:cubicBezTo>
                    <a:cubicBezTo>
                      <a:pt x="340" y="108"/>
                      <a:pt x="316" y="133"/>
                      <a:pt x="316" y="145"/>
                    </a:cubicBezTo>
                    <a:cubicBezTo>
                      <a:pt x="316" y="156"/>
                      <a:pt x="283" y="151"/>
                      <a:pt x="265" y="149"/>
                    </a:cubicBezTo>
                    <a:cubicBezTo>
                      <a:pt x="248" y="148"/>
                      <a:pt x="232" y="142"/>
                      <a:pt x="231" y="132"/>
                    </a:cubicBezTo>
                    <a:cubicBezTo>
                      <a:pt x="230" y="122"/>
                      <a:pt x="211" y="119"/>
                      <a:pt x="202" y="119"/>
                    </a:cubicBezTo>
                    <a:cubicBezTo>
                      <a:pt x="194" y="119"/>
                      <a:pt x="181" y="135"/>
                      <a:pt x="202" y="145"/>
                    </a:cubicBezTo>
                    <a:cubicBezTo>
                      <a:pt x="224" y="155"/>
                      <a:pt x="207" y="166"/>
                      <a:pt x="218" y="187"/>
                    </a:cubicBezTo>
                    <a:cubicBezTo>
                      <a:pt x="230" y="207"/>
                      <a:pt x="214" y="211"/>
                      <a:pt x="202" y="212"/>
                    </a:cubicBezTo>
                    <a:cubicBezTo>
                      <a:pt x="191" y="214"/>
                      <a:pt x="176" y="211"/>
                      <a:pt x="171" y="207"/>
                    </a:cubicBezTo>
                    <a:cubicBezTo>
                      <a:pt x="165" y="202"/>
                      <a:pt x="155" y="199"/>
                      <a:pt x="146" y="207"/>
                    </a:cubicBezTo>
                    <a:cubicBezTo>
                      <a:pt x="138" y="214"/>
                      <a:pt x="126" y="207"/>
                      <a:pt x="122" y="192"/>
                    </a:cubicBezTo>
                    <a:cubicBezTo>
                      <a:pt x="118" y="178"/>
                      <a:pt x="85" y="178"/>
                      <a:pt x="85" y="194"/>
                    </a:cubicBezTo>
                    <a:cubicBezTo>
                      <a:pt x="85" y="209"/>
                      <a:pt x="58" y="201"/>
                      <a:pt x="45" y="199"/>
                    </a:cubicBezTo>
                    <a:cubicBezTo>
                      <a:pt x="32" y="198"/>
                      <a:pt x="23" y="208"/>
                      <a:pt x="12" y="214"/>
                    </a:cubicBezTo>
                    <a:cubicBezTo>
                      <a:pt x="0" y="219"/>
                      <a:pt x="4" y="234"/>
                      <a:pt x="19" y="234"/>
                    </a:cubicBezTo>
                    <a:cubicBezTo>
                      <a:pt x="33" y="234"/>
                      <a:pt x="27" y="247"/>
                      <a:pt x="17" y="247"/>
                    </a:cubicBezTo>
                    <a:cubicBezTo>
                      <a:pt x="7" y="247"/>
                      <a:pt x="7" y="257"/>
                      <a:pt x="13" y="260"/>
                    </a:cubicBezTo>
                    <a:cubicBezTo>
                      <a:pt x="19" y="262"/>
                      <a:pt x="35" y="268"/>
                      <a:pt x="35" y="268"/>
                    </a:cubicBezTo>
                    <a:cubicBezTo>
                      <a:pt x="35" y="268"/>
                      <a:pt x="70" y="277"/>
                      <a:pt x="86" y="277"/>
                    </a:cubicBezTo>
                    <a:cubicBezTo>
                      <a:pt x="102" y="277"/>
                      <a:pt x="106" y="291"/>
                      <a:pt x="108" y="297"/>
                    </a:cubicBezTo>
                    <a:cubicBezTo>
                      <a:pt x="109" y="303"/>
                      <a:pt x="131" y="300"/>
                      <a:pt x="149" y="298"/>
                    </a:cubicBezTo>
                    <a:cubicBezTo>
                      <a:pt x="168" y="297"/>
                      <a:pt x="158" y="316"/>
                      <a:pt x="168" y="320"/>
                    </a:cubicBezTo>
                    <a:cubicBezTo>
                      <a:pt x="178" y="324"/>
                      <a:pt x="181" y="340"/>
                      <a:pt x="184" y="354"/>
                    </a:cubicBezTo>
                    <a:cubicBezTo>
                      <a:pt x="187" y="369"/>
                      <a:pt x="198" y="386"/>
                      <a:pt x="218" y="391"/>
                    </a:cubicBezTo>
                    <a:cubicBezTo>
                      <a:pt x="238" y="397"/>
                      <a:pt x="240" y="402"/>
                      <a:pt x="245" y="414"/>
                    </a:cubicBezTo>
                    <a:cubicBezTo>
                      <a:pt x="251" y="427"/>
                      <a:pt x="241" y="424"/>
                      <a:pt x="234" y="427"/>
                    </a:cubicBezTo>
                    <a:cubicBezTo>
                      <a:pt x="227" y="430"/>
                      <a:pt x="231" y="447"/>
                      <a:pt x="245" y="452"/>
                    </a:cubicBezTo>
                    <a:cubicBezTo>
                      <a:pt x="260" y="456"/>
                      <a:pt x="252" y="463"/>
                      <a:pt x="244" y="469"/>
                    </a:cubicBezTo>
                    <a:cubicBezTo>
                      <a:pt x="235" y="475"/>
                      <a:pt x="232" y="493"/>
                      <a:pt x="232" y="516"/>
                    </a:cubicBezTo>
                    <a:cubicBezTo>
                      <a:pt x="232" y="539"/>
                      <a:pt x="225" y="558"/>
                      <a:pt x="225" y="584"/>
                    </a:cubicBezTo>
                    <a:cubicBezTo>
                      <a:pt x="225" y="609"/>
                      <a:pt x="211" y="611"/>
                      <a:pt x="199" y="625"/>
                    </a:cubicBezTo>
                    <a:cubicBezTo>
                      <a:pt x="198" y="627"/>
                      <a:pt x="196" y="629"/>
                      <a:pt x="194" y="630"/>
                    </a:cubicBezTo>
                    <a:cubicBezTo>
                      <a:pt x="199" y="632"/>
                      <a:pt x="205" y="634"/>
                      <a:pt x="210" y="637"/>
                    </a:cubicBezTo>
                    <a:cubicBezTo>
                      <a:pt x="219" y="642"/>
                      <a:pt x="229" y="653"/>
                      <a:pt x="236" y="655"/>
                    </a:cubicBezTo>
                    <a:cubicBezTo>
                      <a:pt x="244" y="657"/>
                      <a:pt x="264" y="665"/>
                      <a:pt x="271" y="669"/>
                    </a:cubicBezTo>
                    <a:cubicBezTo>
                      <a:pt x="279" y="674"/>
                      <a:pt x="293" y="669"/>
                      <a:pt x="304" y="676"/>
                    </a:cubicBezTo>
                    <a:cubicBezTo>
                      <a:pt x="315" y="682"/>
                      <a:pt x="334" y="684"/>
                      <a:pt x="340" y="683"/>
                    </a:cubicBezTo>
                    <a:cubicBezTo>
                      <a:pt x="346" y="683"/>
                      <a:pt x="355" y="683"/>
                      <a:pt x="359" y="678"/>
                    </a:cubicBezTo>
                    <a:cubicBezTo>
                      <a:pt x="363" y="672"/>
                      <a:pt x="373" y="669"/>
                      <a:pt x="379" y="673"/>
                    </a:cubicBezTo>
                    <a:cubicBezTo>
                      <a:pt x="385" y="676"/>
                      <a:pt x="401" y="676"/>
                      <a:pt x="403" y="684"/>
                    </a:cubicBezTo>
                    <a:cubicBezTo>
                      <a:pt x="405" y="691"/>
                      <a:pt x="408" y="699"/>
                      <a:pt x="419" y="701"/>
                    </a:cubicBezTo>
                    <a:cubicBezTo>
                      <a:pt x="429" y="703"/>
                      <a:pt x="449" y="694"/>
                      <a:pt x="458" y="703"/>
                    </a:cubicBezTo>
                    <a:cubicBezTo>
                      <a:pt x="467" y="711"/>
                      <a:pt x="479" y="711"/>
                      <a:pt x="485" y="709"/>
                    </a:cubicBezTo>
                    <a:cubicBezTo>
                      <a:pt x="491" y="706"/>
                      <a:pt x="496" y="701"/>
                      <a:pt x="504" y="701"/>
                    </a:cubicBezTo>
                    <a:cubicBezTo>
                      <a:pt x="511" y="701"/>
                      <a:pt x="512" y="697"/>
                      <a:pt x="521" y="697"/>
                    </a:cubicBezTo>
                    <a:cubicBezTo>
                      <a:pt x="516" y="684"/>
                      <a:pt x="506" y="675"/>
                      <a:pt x="506" y="660"/>
                    </a:cubicBezTo>
                    <a:cubicBezTo>
                      <a:pt x="506" y="639"/>
                      <a:pt x="543" y="635"/>
                      <a:pt x="552" y="625"/>
                    </a:cubicBezTo>
                    <a:cubicBezTo>
                      <a:pt x="561" y="615"/>
                      <a:pt x="586" y="624"/>
                      <a:pt x="609" y="624"/>
                    </a:cubicBezTo>
                    <a:cubicBezTo>
                      <a:pt x="632" y="624"/>
                      <a:pt x="674" y="651"/>
                      <a:pt x="700" y="654"/>
                    </a:cubicBezTo>
                    <a:cubicBezTo>
                      <a:pt x="725" y="657"/>
                      <a:pt x="734" y="644"/>
                      <a:pt x="750" y="621"/>
                    </a:cubicBezTo>
                    <a:cubicBezTo>
                      <a:pt x="760" y="607"/>
                      <a:pt x="771" y="600"/>
                      <a:pt x="785" y="597"/>
                    </a:cubicBezTo>
                    <a:cubicBezTo>
                      <a:pt x="786" y="593"/>
                      <a:pt x="787" y="588"/>
                      <a:pt x="791" y="585"/>
                    </a:cubicBezTo>
                    <a:cubicBezTo>
                      <a:pt x="796" y="580"/>
                      <a:pt x="797" y="576"/>
                      <a:pt x="797" y="57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6" name="Freeform 135"/>
              <p:cNvSpPr>
                <a:spLocks/>
              </p:cNvSpPr>
              <p:nvPr/>
            </p:nvSpPr>
            <p:spPr bwMode="auto">
              <a:xfrm>
                <a:off x="2838" y="1834"/>
                <a:ext cx="18" cy="37"/>
              </a:xfrm>
              <a:custGeom>
                <a:avLst/>
                <a:gdLst>
                  <a:gd name="T0" fmla="*/ 48 w 73"/>
                  <a:gd name="T1" fmla="*/ 17 h 146"/>
                  <a:gd name="T2" fmla="*/ 35 w 73"/>
                  <a:gd name="T3" fmla="*/ 40 h 146"/>
                  <a:gd name="T4" fmla="*/ 14 w 73"/>
                  <a:gd name="T5" fmla="*/ 49 h 146"/>
                  <a:gd name="T6" fmla="*/ 2 w 73"/>
                  <a:gd name="T7" fmla="*/ 68 h 146"/>
                  <a:gd name="T8" fmla="*/ 7 w 73"/>
                  <a:gd name="T9" fmla="*/ 100 h 146"/>
                  <a:gd name="T10" fmla="*/ 22 w 73"/>
                  <a:gd name="T11" fmla="*/ 129 h 146"/>
                  <a:gd name="T12" fmla="*/ 34 w 73"/>
                  <a:gd name="T13" fmla="*/ 141 h 146"/>
                  <a:gd name="T14" fmla="*/ 43 w 73"/>
                  <a:gd name="T15" fmla="*/ 141 h 146"/>
                  <a:gd name="T16" fmla="*/ 47 w 73"/>
                  <a:gd name="T17" fmla="*/ 130 h 146"/>
                  <a:gd name="T18" fmla="*/ 52 w 73"/>
                  <a:gd name="T19" fmla="*/ 117 h 146"/>
                  <a:gd name="T20" fmla="*/ 57 w 73"/>
                  <a:gd name="T21" fmla="*/ 96 h 146"/>
                  <a:gd name="T22" fmla="*/ 62 w 73"/>
                  <a:gd name="T23" fmla="*/ 82 h 146"/>
                  <a:gd name="T24" fmla="*/ 68 w 73"/>
                  <a:gd name="T25" fmla="*/ 74 h 146"/>
                  <a:gd name="T26" fmla="*/ 65 w 73"/>
                  <a:gd name="T27" fmla="*/ 55 h 146"/>
                  <a:gd name="T28" fmla="*/ 59 w 73"/>
                  <a:gd name="T29" fmla="*/ 40 h 146"/>
                  <a:gd name="T30" fmla="*/ 48 w 73"/>
                  <a:gd name="T31" fmla="*/ 1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 h="146">
                    <a:moveTo>
                      <a:pt x="48" y="17"/>
                    </a:moveTo>
                    <a:cubicBezTo>
                      <a:pt x="48" y="17"/>
                      <a:pt x="47" y="40"/>
                      <a:pt x="35" y="40"/>
                    </a:cubicBezTo>
                    <a:cubicBezTo>
                      <a:pt x="22" y="40"/>
                      <a:pt x="21" y="46"/>
                      <a:pt x="14" y="49"/>
                    </a:cubicBezTo>
                    <a:cubicBezTo>
                      <a:pt x="7" y="52"/>
                      <a:pt x="4" y="58"/>
                      <a:pt x="2" y="68"/>
                    </a:cubicBezTo>
                    <a:cubicBezTo>
                      <a:pt x="0" y="78"/>
                      <a:pt x="2" y="94"/>
                      <a:pt x="7" y="100"/>
                    </a:cubicBezTo>
                    <a:cubicBezTo>
                      <a:pt x="11" y="107"/>
                      <a:pt x="12" y="127"/>
                      <a:pt x="22" y="129"/>
                    </a:cubicBezTo>
                    <a:cubicBezTo>
                      <a:pt x="32" y="132"/>
                      <a:pt x="35" y="136"/>
                      <a:pt x="34" y="141"/>
                    </a:cubicBezTo>
                    <a:cubicBezTo>
                      <a:pt x="33" y="146"/>
                      <a:pt x="40" y="145"/>
                      <a:pt x="43" y="141"/>
                    </a:cubicBezTo>
                    <a:cubicBezTo>
                      <a:pt x="46" y="136"/>
                      <a:pt x="45" y="132"/>
                      <a:pt x="47" y="130"/>
                    </a:cubicBezTo>
                    <a:cubicBezTo>
                      <a:pt x="50" y="127"/>
                      <a:pt x="54" y="123"/>
                      <a:pt x="52" y="117"/>
                    </a:cubicBezTo>
                    <a:cubicBezTo>
                      <a:pt x="51" y="111"/>
                      <a:pt x="53" y="100"/>
                      <a:pt x="57" y="96"/>
                    </a:cubicBezTo>
                    <a:cubicBezTo>
                      <a:pt x="62" y="93"/>
                      <a:pt x="56" y="83"/>
                      <a:pt x="62" y="82"/>
                    </a:cubicBezTo>
                    <a:cubicBezTo>
                      <a:pt x="68" y="81"/>
                      <a:pt x="68" y="81"/>
                      <a:pt x="68" y="74"/>
                    </a:cubicBezTo>
                    <a:cubicBezTo>
                      <a:pt x="68" y="68"/>
                      <a:pt x="73" y="57"/>
                      <a:pt x="65" y="55"/>
                    </a:cubicBezTo>
                    <a:cubicBezTo>
                      <a:pt x="57" y="54"/>
                      <a:pt x="59" y="46"/>
                      <a:pt x="59" y="40"/>
                    </a:cubicBezTo>
                    <a:cubicBezTo>
                      <a:pt x="59" y="34"/>
                      <a:pt x="55" y="0"/>
                      <a:pt x="48" y="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7" name="Freeform 136"/>
              <p:cNvSpPr>
                <a:spLocks/>
              </p:cNvSpPr>
              <p:nvPr/>
            </p:nvSpPr>
            <p:spPr bwMode="auto">
              <a:xfrm>
                <a:off x="2804" y="1758"/>
                <a:ext cx="198" cy="179"/>
              </a:xfrm>
              <a:custGeom>
                <a:avLst/>
                <a:gdLst>
                  <a:gd name="T0" fmla="*/ 715 w 781"/>
                  <a:gd name="T1" fmla="*/ 487 h 707"/>
                  <a:gd name="T2" fmla="*/ 614 w 781"/>
                  <a:gd name="T3" fmla="*/ 438 h 707"/>
                  <a:gd name="T4" fmla="*/ 568 w 781"/>
                  <a:gd name="T5" fmla="*/ 397 h 707"/>
                  <a:gd name="T6" fmla="*/ 487 w 781"/>
                  <a:gd name="T7" fmla="*/ 311 h 707"/>
                  <a:gd name="T8" fmla="*/ 375 w 781"/>
                  <a:gd name="T9" fmla="*/ 201 h 707"/>
                  <a:gd name="T10" fmla="*/ 376 w 781"/>
                  <a:gd name="T11" fmla="*/ 133 h 707"/>
                  <a:gd name="T12" fmla="*/ 437 w 781"/>
                  <a:gd name="T13" fmla="*/ 105 h 707"/>
                  <a:gd name="T14" fmla="*/ 447 w 781"/>
                  <a:gd name="T15" fmla="*/ 43 h 707"/>
                  <a:gd name="T16" fmla="*/ 373 w 781"/>
                  <a:gd name="T17" fmla="*/ 28 h 707"/>
                  <a:gd name="T18" fmla="*/ 353 w 781"/>
                  <a:gd name="T19" fmla="*/ 2 h 707"/>
                  <a:gd name="T20" fmla="*/ 289 w 781"/>
                  <a:gd name="T21" fmla="*/ 16 h 707"/>
                  <a:gd name="T22" fmla="*/ 250 w 781"/>
                  <a:gd name="T23" fmla="*/ 35 h 707"/>
                  <a:gd name="T24" fmla="*/ 209 w 781"/>
                  <a:gd name="T25" fmla="*/ 60 h 707"/>
                  <a:gd name="T26" fmla="*/ 179 w 781"/>
                  <a:gd name="T27" fmla="*/ 48 h 707"/>
                  <a:gd name="T28" fmla="*/ 165 w 781"/>
                  <a:gd name="T29" fmla="*/ 72 h 707"/>
                  <a:gd name="T30" fmla="*/ 147 w 781"/>
                  <a:gd name="T31" fmla="*/ 86 h 707"/>
                  <a:gd name="T32" fmla="*/ 120 w 781"/>
                  <a:gd name="T33" fmla="*/ 58 h 707"/>
                  <a:gd name="T34" fmla="*/ 92 w 781"/>
                  <a:gd name="T35" fmla="*/ 82 h 707"/>
                  <a:gd name="T36" fmla="*/ 45 w 781"/>
                  <a:gd name="T37" fmla="*/ 88 h 707"/>
                  <a:gd name="T38" fmla="*/ 31 w 781"/>
                  <a:gd name="T39" fmla="*/ 92 h 707"/>
                  <a:gd name="T40" fmla="*/ 43 w 781"/>
                  <a:gd name="T41" fmla="*/ 128 h 707"/>
                  <a:gd name="T42" fmla="*/ 11 w 781"/>
                  <a:gd name="T43" fmla="*/ 162 h 707"/>
                  <a:gd name="T44" fmla="*/ 29 w 781"/>
                  <a:gd name="T45" fmla="*/ 194 h 707"/>
                  <a:gd name="T46" fmla="*/ 38 w 781"/>
                  <a:gd name="T47" fmla="*/ 223 h 707"/>
                  <a:gd name="T48" fmla="*/ 71 w 781"/>
                  <a:gd name="T49" fmla="*/ 230 h 707"/>
                  <a:gd name="T50" fmla="*/ 59 w 781"/>
                  <a:gd name="T51" fmla="*/ 257 h 707"/>
                  <a:gd name="T52" fmla="*/ 133 w 781"/>
                  <a:gd name="T53" fmla="*/ 212 h 707"/>
                  <a:gd name="T54" fmla="*/ 223 w 781"/>
                  <a:gd name="T55" fmla="*/ 238 h 707"/>
                  <a:gd name="T56" fmla="*/ 255 w 781"/>
                  <a:gd name="T57" fmla="*/ 308 h 707"/>
                  <a:gd name="T58" fmla="*/ 358 w 781"/>
                  <a:gd name="T59" fmla="*/ 404 h 707"/>
                  <a:gd name="T60" fmla="*/ 485 w 781"/>
                  <a:gd name="T61" fmla="*/ 483 h 707"/>
                  <a:gd name="T62" fmla="*/ 544 w 781"/>
                  <a:gd name="T63" fmla="*/ 530 h 707"/>
                  <a:gd name="T64" fmla="*/ 594 w 781"/>
                  <a:gd name="T65" fmla="*/ 569 h 707"/>
                  <a:gd name="T66" fmla="*/ 611 w 781"/>
                  <a:gd name="T67" fmla="*/ 645 h 707"/>
                  <a:gd name="T68" fmla="*/ 583 w 781"/>
                  <a:gd name="T69" fmla="*/ 691 h 707"/>
                  <a:gd name="T70" fmla="*/ 632 w 781"/>
                  <a:gd name="T71" fmla="*/ 676 h 707"/>
                  <a:gd name="T72" fmla="*/ 670 w 781"/>
                  <a:gd name="T73" fmla="*/ 626 h 707"/>
                  <a:gd name="T74" fmla="*/ 662 w 781"/>
                  <a:gd name="T75" fmla="*/ 583 h 707"/>
                  <a:gd name="T76" fmla="*/ 673 w 781"/>
                  <a:gd name="T77" fmla="*/ 510 h 707"/>
                  <a:gd name="T78" fmla="*/ 738 w 781"/>
                  <a:gd name="T79" fmla="*/ 552 h 707"/>
                  <a:gd name="T80" fmla="*/ 765 w 781"/>
                  <a:gd name="T81" fmla="*/ 532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1" h="707">
                    <a:moveTo>
                      <a:pt x="765" y="532"/>
                    </a:moveTo>
                    <a:cubicBezTo>
                      <a:pt x="763" y="523"/>
                      <a:pt x="735" y="499"/>
                      <a:pt x="715" y="487"/>
                    </a:cubicBezTo>
                    <a:cubicBezTo>
                      <a:pt x="695" y="476"/>
                      <a:pt x="686" y="466"/>
                      <a:pt x="665" y="461"/>
                    </a:cubicBezTo>
                    <a:cubicBezTo>
                      <a:pt x="643" y="457"/>
                      <a:pt x="632" y="443"/>
                      <a:pt x="614" y="438"/>
                    </a:cubicBezTo>
                    <a:cubicBezTo>
                      <a:pt x="597" y="434"/>
                      <a:pt x="607" y="424"/>
                      <a:pt x="616" y="414"/>
                    </a:cubicBezTo>
                    <a:cubicBezTo>
                      <a:pt x="624" y="404"/>
                      <a:pt x="589" y="397"/>
                      <a:pt x="568" y="397"/>
                    </a:cubicBezTo>
                    <a:cubicBezTo>
                      <a:pt x="548" y="397"/>
                      <a:pt x="528" y="390"/>
                      <a:pt x="513" y="377"/>
                    </a:cubicBezTo>
                    <a:cubicBezTo>
                      <a:pt x="497" y="364"/>
                      <a:pt x="488" y="332"/>
                      <a:pt x="487" y="311"/>
                    </a:cubicBezTo>
                    <a:cubicBezTo>
                      <a:pt x="485" y="289"/>
                      <a:pt x="429" y="256"/>
                      <a:pt x="411" y="245"/>
                    </a:cubicBezTo>
                    <a:cubicBezTo>
                      <a:pt x="392" y="234"/>
                      <a:pt x="382" y="221"/>
                      <a:pt x="375" y="201"/>
                    </a:cubicBezTo>
                    <a:cubicBezTo>
                      <a:pt x="368" y="180"/>
                      <a:pt x="388" y="178"/>
                      <a:pt x="386" y="163"/>
                    </a:cubicBezTo>
                    <a:cubicBezTo>
                      <a:pt x="385" y="149"/>
                      <a:pt x="378" y="153"/>
                      <a:pt x="376" y="133"/>
                    </a:cubicBezTo>
                    <a:cubicBezTo>
                      <a:pt x="375" y="113"/>
                      <a:pt x="395" y="130"/>
                      <a:pt x="408" y="119"/>
                    </a:cubicBezTo>
                    <a:cubicBezTo>
                      <a:pt x="420" y="109"/>
                      <a:pt x="425" y="105"/>
                      <a:pt x="437" y="105"/>
                    </a:cubicBezTo>
                    <a:cubicBezTo>
                      <a:pt x="436" y="88"/>
                      <a:pt x="446" y="72"/>
                      <a:pt x="446" y="61"/>
                    </a:cubicBezTo>
                    <a:cubicBezTo>
                      <a:pt x="446" y="56"/>
                      <a:pt x="446" y="50"/>
                      <a:pt x="447" y="43"/>
                    </a:cubicBezTo>
                    <a:cubicBezTo>
                      <a:pt x="434" y="38"/>
                      <a:pt x="413" y="43"/>
                      <a:pt x="405" y="37"/>
                    </a:cubicBezTo>
                    <a:cubicBezTo>
                      <a:pt x="395" y="31"/>
                      <a:pt x="379" y="34"/>
                      <a:pt x="373" y="28"/>
                    </a:cubicBezTo>
                    <a:cubicBezTo>
                      <a:pt x="367" y="23"/>
                      <a:pt x="365" y="16"/>
                      <a:pt x="365" y="8"/>
                    </a:cubicBezTo>
                    <a:cubicBezTo>
                      <a:pt x="365" y="1"/>
                      <a:pt x="357" y="0"/>
                      <a:pt x="353" y="2"/>
                    </a:cubicBezTo>
                    <a:cubicBezTo>
                      <a:pt x="348" y="4"/>
                      <a:pt x="338" y="5"/>
                      <a:pt x="313" y="6"/>
                    </a:cubicBezTo>
                    <a:cubicBezTo>
                      <a:pt x="287" y="6"/>
                      <a:pt x="302" y="8"/>
                      <a:pt x="289" y="16"/>
                    </a:cubicBezTo>
                    <a:cubicBezTo>
                      <a:pt x="277" y="24"/>
                      <a:pt x="280" y="16"/>
                      <a:pt x="266" y="14"/>
                    </a:cubicBezTo>
                    <a:cubicBezTo>
                      <a:pt x="252" y="12"/>
                      <a:pt x="251" y="27"/>
                      <a:pt x="250" y="35"/>
                    </a:cubicBezTo>
                    <a:cubicBezTo>
                      <a:pt x="249" y="43"/>
                      <a:pt x="235" y="36"/>
                      <a:pt x="233" y="44"/>
                    </a:cubicBezTo>
                    <a:cubicBezTo>
                      <a:pt x="230" y="52"/>
                      <a:pt x="226" y="56"/>
                      <a:pt x="209" y="60"/>
                    </a:cubicBezTo>
                    <a:cubicBezTo>
                      <a:pt x="193" y="65"/>
                      <a:pt x="197" y="56"/>
                      <a:pt x="191" y="55"/>
                    </a:cubicBezTo>
                    <a:cubicBezTo>
                      <a:pt x="186" y="54"/>
                      <a:pt x="190" y="49"/>
                      <a:pt x="179" y="48"/>
                    </a:cubicBezTo>
                    <a:cubicBezTo>
                      <a:pt x="167" y="46"/>
                      <a:pt x="173" y="56"/>
                      <a:pt x="172" y="63"/>
                    </a:cubicBezTo>
                    <a:cubicBezTo>
                      <a:pt x="171" y="70"/>
                      <a:pt x="169" y="70"/>
                      <a:pt x="165" y="72"/>
                    </a:cubicBezTo>
                    <a:cubicBezTo>
                      <a:pt x="160" y="74"/>
                      <a:pt x="161" y="80"/>
                      <a:pt x="159" y="92"/>
                    </a:cubicBezTo>
                    <a:cubicBezTo>
                      <a:pt x="158" y="103"/>
                      <a:pt x="149" y="91"/>
                      <a:pt x="147" y="86"/>
                    </a:cubicBezTo>
                    <a:cubicBezTo>
                      <a:pt x="145" y="80"/>
                      <a:pt x="141" y="77"/>
                      <a:pt x="136" y="74"/>
                    </a:cubicBezTo>
                    <a:cubicBezTo>
                      <a:pt x="131" y="70"/>
                      <a:pt x="127" y="68"/>
                      <a:pt x="120" y="58"/>
                    </a:cubicBezTo>
                    <a:cubicBezTo>
                      <a:pt x="113" y="47"/>
                      <a:pt x="108" y="58"/>
                      <a:pt x="103" y="65"/>
                    </a:cubicBezTo>
                    <a:cubicBezTo>
                      <a:pt x="99" y="72"/>
                      <a:pt x="97" y="73"/>
                      <a:pt x="92" y="82"/>
                    </a:cubicBezTo>
                    <a:cubicBezTo>
                      <a:pt x="87" y="92"/>
                      <a:pt x="79" y="92"/>
                      <a:pt x="72" y="89"/>
                    </a:cubicBezTo>
                    <a:cubicBezTo>
                      <a:pt x="65" y="86"/>
                      <a:pt x="53" y="90"/>
                      <a:pt x="45" y="88"/>
                    </a:cubicBezTo>
                    <a:cubicBezTo>
                      <a:pt x="42" y="88"/>
                      <a:pt x="38" y="87"/>
                      <a:pt x="34" y="87"/>
                    </a:cubicBezTo>
                    <a:cubicBezTo>
                      <a:pt x="34" y="89"/>
                      <a:pt x="33" y="90"/>
                      <a:pt x="31" y="92"/>
                    </a:cubicBezTo>
                    <a:cubicBezTo>
                      <a:pt x="24" y="98"/>
                      <a:pt x="12" y="103"/>
                      <a:pt x="23" y="111"/>
                    </a:cubicBezTo>
                    <a:cubicBezTo>
                      <a:pt x="33" y="119"/>
                      <a:pt x="43" y="122"/>
                      <a:pt x="43" y="128"/>
                    </a:cubicBezTo>
                    <a:cubicBezTo>
                      <a:pt x="43" y="133"/>
                      <a:pt x="37" y="140"/>
                      <a:pt x="29" y="144"/>
                    </a:cubicBezTo>
                    <a:cubicBezTo>
                      <a:pt x="21" y="149"/>
                      <a:pt x="0" y="152"/>
                      <a:pt x="11" y="162"/>
                    </a:cubicBezTo>
                    <a:cubicBezTo>
                      <a:pt x="21" y="172"/>
                      <a:pt x="19" y="177"/>
                      <a:pt x="27" y="180"/>
                    </a:cubicBezTo>
                    <a:cubicBezTo>
                      <a:pt x="34" y="182"/>
                      <a:pt x="41" y="186"/>
                      <a:pt x="29" y="194"/>
                    </a:cubicBezTo>
                    <a:cubicBezTo>
                      <a:pt x="17" y="202"/>
                      <a:pt x="25" y="204"/>
                      <a:pt x="25" y="210"/>
                    </a:cubicBezTo>
                    <a:cubicBezTo>
                      <a:pt x="25" y="216"/>
                      <a:pt x="30" y="221"/>
                      <a:pt x="38" y="223"/>
                    </a:cubicBezTo>
                    <a:cubicBezTo>
                      <a:pt x="46" y="225"/>
                      <a:pt x="39" y="229"/>
                      <a:pt x="51" y="229"/>
                    </a:cubicBezTo>
                    <a:cubicBezTo>
                      <a:pt x="63" y="229"/>
                      <a:pt x="71" y="225"/>
                      <a:pt x="71" y="230"/>
                    </a:cubicBezTo>
                    <a:cubicBezTo>
                      <a:pt x="71" y="236"/>
                      <a:pt x="70" y="240"/>
                      <a:pt x="65" y="245"/>
                    </a:cubicBezTo>
                    <a:cubicBezTo>
                      <a:pt x="61" y="248"/>
                      <a:pt x="60" y="253"/>
                      <a:pt x="59" y="257"/>
                    </a:cubicBezTo>
                    <a:cubicBezTo>
                      <a:pt x="68" y="255"/>
                      <a:pt x="77" y="255"/>
                      <a:pt x="88" y="256"/>
                    </a:cubicBezTo>
                    <a:cubicBezTo>
                      <a:pt x="117" y="259"/>
                      <a:pt x="121" y="223"/>
                      <a:pt x="133" y="212"/>
                    </a:cubicBezTo>
                    <a:cubicBezTo>
                      <a:pt x="144" y="201"/>
                      <a:pt x="161" y="211"/>
                      <a:pt x="179" y="213"/>
                    </a:cubicBezTo>
                    <a:cubicBezTo>
                      <a:pt x="196" y="216"/>
                      <a:pt x="206" y="235"/>
                      <a:pt x="223" y="238"/>
                    </a:cubicBezTo>
                    <a:cubicBezTo>
                      <a:pt x="240" y="241"/>
                      <a:pt x="242" y="258"/>
                      <a:pt x="246" y="269"/>
                    </a:cubicBezTo>
                    <a:cubicBezTo>
                      <a:pt x="250" y="281"/>
                      <a:pt x="252" y="295"/>
                      <a:pt x="255" y="308"/>
                    </a:cubicBezTo>
                    <a:cubicBezTo>
                      <a:pt x="257" y="321"/>
                      <a:pt x="279" y="345"/>
                      <a:pt x="305" y="364"/>
                    </a:cubicBezTo>
                    <a:cubicBezTo>
                      <a:pt x="331" y="383"/>
                      <a:pt x="338" y="391"/>
                      <a:pt x="358" y="404"/>
                    </a:cubicBezTo>
                    <a:cubicBezTo>
                      <a:pt x="378" y="417"/>
                      <a:pt x="428" y="456"/>
                      <a:pt x="442" y="453"/>
                    </a:cubicBezTo>
                    <a:cubicBezTo>
                      <a:pt x="457" y="450"/>
                      <a:pt x="475" y="470"/>
                      <a:pt x="485" y="483"/>
                    </a:cubicBezTo>
                    <a:cubicBezTo>
                      <a:pt x="495" y="496"/>
                      <a:pt x="513" y="503"/>
                      <a:pt x="525" y="503"/>
                    </a:cubicBezTo>
                    <a:cubicBezTo>
                      <a:pt x="538" y="503"/>
                      <a:pt x="541" y="514"/>
                      <a:pt x="544" y="530"/>
                    </a:cubicBezTo>
                    <a:cubicBezTo>
                      <a:pt x="547" y="546"/>
                      <a:pt x="567" y="549"/>
                      <a:pt x="579" y="546"/>
                    </a:cubicBezTo>
                    <a:cubicBezTo>
                      <a:pt x="590" y="543"/>
                      <a:pt x="591" y="556"/>
                      <a:pt x="594" y="569"/>
                    </a:cubicBezTo>
                    <a:cubicBezTo>
                      <a:pt x="597" y="582"/>
                      <a:pt x="604" y="596"/>
                      <a:pt x="610" y="613"/>
                    </a:cubicBezTo>
                    <a:cubicBezTo>
                      <a:pt x="616" y="631"/>
                      <a:pt x="617" y="641"/>
                      <a:pt x="611" y="645"/>
                    </a:cubicBezTo>
                    <a:cubicBezTo>
                      <a:pt x="606" y="649"/>
                      <a:pt x="596" y="646"/>
                      <a:pt x="596" y="666"/>
                    </a:cubicBezTo>
                    <a:cubicBezTo>
                      <a:pt x="596" y="686"/>
                      <a:pt x="579" y="675"/>
                      <a:pt x="583" y="691"/>
                    </a:cubicBezTo>
                    <a:cubicBezTo>
                      <a:pt x="587" y="707"/>
                      <a:pt x="597" y="702"/>
                      <a:pt x="604" y="698"/>
                    </a:cubicBezTo>
                    <a:cubicBezTo>
                      <a:pt x="611" y="694"/>
                      <a:pt x="622" y="686"/>
                      <a:pt x="632" y="676"/>
                    </a:cubicBezTo>
                    <a:cubicBezTo>
                      <a:pt x="642" y="666"/>
                      <a:pt x="640" y="662"/>
                      <a:pt x="642" y="645"/>
                    </a:cubicBezTo>
                    <a:cubicBezTo>
                      <a:pt x="643" y="628"/>
                      <a:pt x="657" y="629"/>
                      <a:pt x="670" y="626"/>
                    </a:cubicBezTo>
                    <a:cubicBezTo>
                      <a:pt x="683" y="623"/>
                      <a:pt x="682" y="615"/>
                      <a:pt x="682" y="609"/>
                    </a:cubicBezTo>
                    <a:cubicBezTo>
                      <a:pt x="682" y="603"/>
                      <a:pt x="677" y="588"/>
                      <a:pt x="662" y="583"/>
                    </a:cubicBezTo>
                    <a:cubicBezTo>
                      <a:pt x="646" y="579"/>
                      <a:pt x="647" y="570"/>
                      <a:pt x="649" y="557"/>
                    </a:cubicBezTo>
                    <a:cubicBezTo>
                      <a:pt x="650" y="545"/>
                      <a:pt x="660" y="519"/>
                      <a:pt x="673" y="510"/>
                    </a:cubicBezTo>
                    <a:cubicBezTo>
                      <a:pt x="686" y="502"/>
                      <a:pt x="700" y="530"/>
                      <a:pt x="713" y="529"/>
                    </a:cubicBezTo>
                    <a:cubicBezTo>
                      <a:pt x="726" y="527"/>
                      <a:pt x="730" y="542"/>
                      <a:pt x="738" y="552"/>
                    </a:cubicBezTo>
                    <a:cubicBezTo>
                      <a:pt x="745" y="562"/>
                      <a:pt x="761" y="567"/>
                      <a:pt x="771" y="552"/>
                    </a:cubicBezTo>
                    <a:cubicBezTo>
                      <a:pt x="781" y="536"/>
                      <a:pt x="766" y="540"/>
                      <a:pt x="765" y="53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8" name="Freeform 137"/>
              <p:cNvSpPr>
                <a:spLocks/>
              </p:cNvSpPr>
              <p:nvPr/>
            </p:nvSpPr>
            <p:spPr bwMode="auto">
              <a:xfrm>
                <a:off x="2899" y="1929"/>
                <a:ext cx="52" cy="30"/>
              </a:xfrm>
              <a:custGeom>
                <a:avLst/>
                <a:gdLst>
                  <a:gd name="T0" fmla="*/ 43 w 208"/>
                  <a:gd name="T1" fmla="*/ 13 h 121"/>
                  <a:gd name="T2" fmla="*/ 30 w 208"/>
                  <a:gd name="T3" fmla="*/ 17 h 121"/>
                  <a:gd name="T4" fmla="*/ 12 w 208"/>
                  <a:gd name="T5" fmla="*/ 18 h 121"/>
                  <a:gd name="T6" fmla="*/ 8 w 208"/>
                  <a:gd name="T7" fmla="*/ 41 h 121"/>
                  <a:gd name="T8" fmla="*/ 28 w 208"/>
                  <a:gd name="T9" fmla="*/ 50 h 121"/>
                  <a:gd name="T10" fmla="*/ 43 w 208"/>
                  <a:gd name="T11" fmla="*/ 56 h 121"/>
                  <a:gd name="T12" fmla="*/ 55 w 208"/>
                  <a:gd name="T13" fmla="*/ 62 h 121"/>
                  <a:gd name="T14" fmla="*/ 70 w 208"/>
                  <a:gd name="T15" fmla="*/ 74 h 121"/>
                  <a:gd name="T16" fmla="*/ 87 w 208"/>
                  <a:gd name="T17" fmla="*/ 84 h 121"/>
                  <a:gd name="T18" fmla="*/ 104 w 208"/>
                  <a:gd name="T19" fmla="*/ 92 h 121"/>
                  <a:gd name="T20" fmla="*/ 127 w 208"/>
                  <a:gd name="T21" fmla="*/ 96 h 121"/>
                  <a:gd name="T22" fmla="*/ 142 w 208"/>
                  <a:gd name="T23" fmla="*/ 113 h 121"/>
                  <a:gd name="T24" fmla="*/ 154 w 208"/>
                  <a:gd name="T25" fmla="*/ 119 h 121"/>
                  <a:gd name="T26" fmla="*/ 182 w 208"/>
                  <a:gd name="T27" fmla="*/ 115 h 121"/>
                  <a:gd name="T28" fmla="*/ 185 w 208"/>
                  <a:gd name="T29" fmla="*/ 102 h 121"/>
                  <a:gd name="T30" fmla="*/ 191 w 208"/>
                  <a:gd name="T31" fmla="*/ 91 h 121"/>
                  <a:gd name="T32" fmla="*/ 174 w 208"/>
                  <a:gd name="T33" fmla="*/ 73 h 121"/>
                  <a:gd name="T34" fmla="*/ 182 w 208"/>
                  <a:gd name="T35" fmla="*/ 49 h 121"/>
                  <a:gd name="T36" fmla="*/ 197 w 208"/>
                  <a:gd name="T37" fmla="*/ 32 h 121"/>
                  <a:gd name="T38" fmla="*/ 200 w 208"/>
                  <a:gd name="T39" fmla="*/ 20 h 121"/>
                  <a:gd name="T40" fmla="*/ 204 w 208"/>
                  <a:gd name="T41" fmla="*/ 6 h 121"/>
                  <a:gd name="T42" fmla="*/ 187 w 208"/>
                  <a:gd name="T43" fmla="*/ 5 h 121"/>
                  <a:gd name="T44" fmla="*/ 172 w 208"/>
                  <a:gd name="T45" fmla="*/ 12 h 121"/>
                  <a:gd name="T46" fmla="*/ 138 w 208"/>
                  <a:gd name="T47" fmla="*/ 13 h 121"/>
                  <a:gd name="T48" fmla="*/ 119 w 208"/>
                  <a:gd name="T49" fmla="*/ 19 h 121"/>
                  <a:gd name="T50" fmla="*/ 81 w 208"/>
                  <a:gd name="T51" fmla="*/ 17 h 121"/>
                  <a:gd name="T52" fmla="*/ 64 w 208"/>
                  <a:gd name="T53" fmla="*/ 7 h 121"/>
                  <a:gd name="T54" fmla="*/ 52 w 208"/>
                  <a:gd name="T55" fmla="*/ 3 h 121"/>
                  <a:gd name="T56" fmla="*/ 43 w 208"/>
                  <a:gd name="T57" fmla="*/ 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121">
                    <a:moveTo>
                      <a:pt x="43" y="13"/>
                    </a:moveTo>
                    <a:cubicBezTo>
                      <a:pt x="43" y="13"/>
                      <a:pt x="39" y="19"/>
                      <a:pt x="30" y="17"/>
                    </a:cubicBezTo>
                    <a:cubicBezTo>
                      <a:pt x="22" y="14"/>
                      <a:pt x="17" y="14"/>
                      <a:pt x="12" y="18"/>
                    </a:cubicBezTo>
                    <a:cubicBezTo>
                      <a:pt x="7" y="22"/>
                      <a:pt x="0" y="34"/>
                      <a:pt x="8" y="41"/>
                    </a:cubicBezTo>
                    <a:cubicBezTo>
                      <a:pt x="15" y="48"/>
                      <a:pt x="17" y="49"/>
                      <a:pt x="28" y="50"/>
                    </a:cubicBezTo>
                    <a:cubicBezTo>
                      <a:pt x="38" y="51"/>
                      <a:pt x="40" y="52"/>
                      <a:pt x="43" y="56"/>
                    </a:cubicBezTo>
                    <a:cubicBezTo>
                      <a:pt x="46" y="60"/>
                      <a:pt x="49" y="62"/>
                      <a:pt x="55" y="62"/>
                    </a:cubicBezTo>
                    <a:cubicBezTo>
                      <a:pt x="61" y="62"/>
                      <a:pt x="59" y="73"/>
                      <a:pt x="70" y="74"/>
                    </a:cubicBezTo>
                    <a:cubicBezTo>
                      <a:pt x="80" y="75"/>
                      <a:pt x="82" y="78"/>
                      <a:pt x="87" y="84"/>
                    </a:cubicBezTo>
                    <a:cubicBezTo>
                      <a:pt x="92" y="90"/>
                      <a:pt x="93" y="92"/>
                      <a:pt x="104" y="92"/>
                    </a:cubicBezTo>
                    <a:cubicBezTo>
                      <a:pt x="114" y="92"/>
                      <a:pt x="124" y="91"/>
                      <a:pt x="127" y="96"/>
                    </a:cubicBezTo>
                    <a:cubicBezTo>
                      <a:pt x="131" y="101"/>
                      <a:pt x="140" y="108"/>
                      <a:pt x="142" y="113"/>
                    </a:cubicBezTo>
                    <a:cubicBezTo>
                      <a:pt x="143" y="118"/>
                      <a:pt x="147" y="119"/>
                      <a:pt x="154" y="119"/>
                    </a:cubicBezTo>
                    <a:cubicBezTo>
                      <a:pt x="161" y="119"/>
                      <a:pt x="182" y="121"/>
                      <a:pt x="182" y="115"/>
                    </a:cubicBezTo>
                    <a:cubicBezTo>
                      <a:pt x="183" y="108"/>
                      <a:pt x="180" y="104"/>
                      <a:pt x="185" y="102"/>
                    </a:cubicBezTo>
                    <a:cubicBezTo>
                      <a:pt x="190" y="100"/>
                      <a:pt x="198" y="99"/>
                      <a:pt x="191" y="91"/>
                    </a:cubicBezTo>
                    <a:cubicBezTo>
                      <a:pt x="184" y="83"/>
                      <a:pt x="174" y="81"/>
                      <a:pt x="174" y="73"/>
                    </a:cubicBezTo>
                    <a:cubicBezTo>
                      <a:pt x="174" y="65"/>
                      <a:pt x="170" y="53"/>
                      <a:pt x="182" y="49"/>
                    </a:cubicBezTo>
                    <a:cubicBezTo>
                      <a:pt x="193" y="45"/>
                      <a:pt x="195" y="38"/>
                      <a:pt x="197" y="32"/>
                    </a:cubicBezTo>
                    <a:cubicBezTo>
                      <a:pt x="198" y="26"/>
                      <a:pt x="197" y="21"/>
                      <a:pt x="200" y="20"/>
                    </a:cubicBezTo>
                    <a:cubicBezTo>
                      <a:pt x="203" y="18"/>
                      <a:pt x="208" y="11"/>
                      <a:pt x="204" y="6"/>
                    </a:cubicBezTo>
                    <a:cubicBezTo>
                      <a:pt x="201" y="0"/>
                      <a:pt x="193" y="0"/>
                      <a:pt x="187" y="5"/>
                    </a:cubicBezTo>
                    <a:cubicBezTo>
                      <a:pt x="182" y="10"/>
                      <a:pt x="183" y="13"/>
                      <a:pt x="172" y="12"/>
                    </a:cubicBezTo>
                    <a:cubicBezTo>
                      <a:pt x="160" y="10"/>
                      <a:pt x="144" y="8"/>
                      <a:pt x="138" y="13"/>
                    </a:cubicBezTo>
                    <a:cubicBezTo>
                      <a:pt x="132" y="18"/>
                      <a:pt x="130" y="19"/>
                      <a:pt x="119" y="19"/>
                    </a:cubicBezTo>
                    <a:cubicBezTo>
                      <a:pt x="109" y="19"/>
                      <a:pt x="85" y="24"/>
                      <a:pt x="81" y="17"/>
                    </a:cubicBezTo>
                    <a:cubicBezTo>
                      <a:pt x="76" y="11"/>
                      <a:pt x="68" y="15"/>
                      <a:pt x="64" y="7"/>
                    </a:cubicBezTo>
                    <a:cubicBezTo>
                      <a:pt x="61" y="0"/>
                      <a:pt x="55" y="2"/>
                      <a:pt x="52" y="3"/>
                    </a:cubicBezTo>
                    <a:cubicBezTo>
                      <a:pt x="49" y="5"/>
                      <a:pt x="47" y="7"/>
                      <a:pt x="43"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9" name="Freeform 138"/>
              <p:cNvSpPr>
                <a:spLocks/>
              </p:cNvSpPr>
              <p:nvPr/>
            </p:nvSpPr>
            <p:spPr bwMode="auto">
              <a:xfrm>
                <a:off x="2828" y="1871"/>
                <a:ext cx="31" cy="48"/>
              </a:xfrm>
              <a:custGeom>
                <a:avLst/>
                <a:gdLst>
                  <a:gd name="T0" fmla="*/ 60 w 123"/>
                  <a:gd name="T1" fmla="*/ 21 h 190"/>
                  <a:gd name="T2" fmla="*/ 39 w 123"/>
                  <a:gd name="T3" fmla="*/ 33 h 190"/>
                  <a:gd name="T4" fmla="*/ 13 w 123"/>
                  <a:gd name="T5" fmla="*/ 29 h 190"/>
                  <a:gd name="T6" fmla="*/ 16 w 123"/>
                  <a:gd name="T7" fmla="*/ 56 h 190"/>
                  <a:gd name="T8" fmla="*/ 29 w 123"/>
                  <a:gd name="T9" fmla="*/ 83 h 190"/>
                  <a:gd name="T10" fmla="*/ 27 w 123"/>
                  <a:gd name="T11" fmla="*/ 104 h 190"/>
                  <a:gd name="T12" fmla="*/ 30 w 123"/>
                  <a:gd name="T13" fmla="*/ 114 h 190"/>
                  <a:gd name="T14" fmla="*/ 27 w 123"/>
                  <a:gd name="T15" fmla="*/ 123 h 190"/>
                  <a:gd name="T16" fmla="*/ 22 w 123"/>
                  <a:gd name="T17" fmla="*/ 143 h 190"/>
                  <a:gd name="T18" fmla="*/ 28 w 123"/>
                  <a:gd name="T19" fmla="*/ 174 h 190"/>
                  <a:gd name="T20" fmla="*/ 37 w 123"/>
                  <a:gd name="T21" fmla="*/ 180 h 190"/>
                  <a:gd name="T22" fmla="*/ 48 w 123"/>
                  <a:gd name="T23" fmla="*/ 187 h 190"/>
                  <a:gd name="T24" fmla="*/ 58 w 123"/>
                  <a:gd name="T25" fmla="*/ 184 h 190"/>
                  <a:gd name="T26" fmla="*/ 73 w 123"/>
                  <a:gd name="T27" fmla="*/ 167 h 190"/>
                  <a:gd name="T28" fmla="*/ 82 w 123"/>
                  <a:gd name="T29" fmla="*/ 161 h 190"/>
                  <a:gd name="T30" fmla="*/ 99 w 123"/>
                  <a:gd name="T31" fmla="*/ 164 h 190"/>
                  <a:gd name="T32" fmla="*/ 105 w 123"/>
                  <a:gd name="T33" fmla="*/ 149 h 190"/>
                  <a:gd name="T34" fmla="*/ 111 w 123"/>
                  <a:gd name="T35" fmla="*/ 134 h 190"/>
                  <a:gd name="T36" fmla="*/ 115 w 123"/>
                  <a:gd name="T37" fmla="*/ 110 h 190"/>
                  <a:gd name="T38" fmla="*/ 112 w 123"/>
                  <a:gd name="T39" fmla="*/ 100 h 190"/>
                  <a:gd name="T40" fmla="*/ 106 w 123"/>
                  <a:gd name="T41" fmla="*/ 85 h 190"/>
                  <a:gd name="T42" fmla="*/ 114 w 123"/>
                  <a:gd name="T43" fmla="*/ 80 h 190"/>
                  <a:gd name="T44" fmla="*/ 122 w 123"/>
                  <a:gd name="T45" fmla="*/ 70 h 190"/>
                  <a:gd name="T46" fmla="*/ 119 w 123"/>
                  <a:gd name="T47" fmla="*/ 51 h 190"/>
                  <a:gd name="T48" fmla="*/ 112 w 123"/>
                  <a:gd name="T49" fmla="*/ 34 h 190"/>
                  <a:gd name="T50" fmla="*/ 98 w 123"/>
                  <a:gd name="T51" fmla="*/ 16 h 190"/>
                  <a:gd name="T52" fmla="*/ 60 w 123"/>
                  <a:gd name="T53" fmla="*/ 21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3" h="190">
                    <a:moveTo>
                      <a:pt x="60" y="21"/>
                    </a:moveTo>
                    <a:cubicBezTo>
                      <a:pt x="60" y="21"/>
                      <a:pt x="55" y="34"/>
                      <a:pt x="39" y="33"/>
                    </a:cubicBezTo>
                    <a:cubicBezTo>
                      <a:pt x="24" y="32"/>
                      <a:pt x="17" y="24"/>
                      <a:pt x="13" y="29"/>
                    </a:cubicBezTo>
                    <a:cubicBezTo>
                      <a:pt x="9" y="35"/>
                      <a:pt x="0" y="44"/>
                      <a:pt x="16" y="56"/>
                    </a:cubicBezTo>
                    <a:cubicBezTo>
                      <a:pt x="33" y="68"/>
                      <a:pt x="30" y="73"/>
                      <a:pt x="29" y="83"/>
                    </a:cubicBezTo>
                    <a:cubicBezTo>
                      <a:pt x="27" y="93"/>
                      <a:pt x="26" y="102"/>
                      <a:pt x="27" y="104"/>
                    </a:cubicBezTo>
                    <a:cubicBezTo>
                      <a:pt x="29" y="106"/>
                      <a:pt x="30" y="110"/>
                      <a:pt x="30" y="114"/>
                    </a:cubicBezTo>
                    <a:cubicBezTo>
                      <a:pt x="30" y="119"/>
                      <a:pt x="33" y="120"/>
                      <a:pt x="27" y="123"/>
                    </a:cubicBezTo>
                    <a:cubicBezTo>
                      <a:pt x="22" y="127"/>
                      <a:pt x="22" y="138"/>
                      <a:pt x="22" y="143"/>
                    </a:cubicBezTo>
                    <a:cubicBezTo>
                      <a:pt x="22" y="148"/>
                      <a:pt x="21" y="174"/>
                      <a:pt x="28" y="174"/>
                    </a:cubicBezTo>
                    <a:cubicBezTo>
                      <a:pt x="35" y="174"/>
                      <a:pt x="37" y="174"/>
                      <a:pt x="37" y="180"/>
                    </a:cubicBezTo>
                    <a:cubicBezTo>
                      <a:pt x="38" y="185"/>
                      <a:pt x="43" y="187"/>
                      <a:pt x="48" y="187"/>
                    </a:cubicBezTo>
                    <a:cubicBezTo>
                      <a:pt x="53" y="187"/>
                      <a:pt x="55" y="190"/>
                      <a:pt x="58" y="184"/>
                    </a:cubicBezTo>
                    <a:cubicBezTo>
                      <a:pt x="62" y="178"/>
                      <a:pt x="72" y="176"/>
                      <a:pt x="73" y="167"/>
                    </a:cubicBezTo>
                    <a:cubicBezTo>
                      <a:pt x="73" y="158"/>
                      <a:pt x="78" y="156"/>
                      <a:pt x="82" y="161"/>
                    </a:cubicBezTo>
                    <a:cubicBezTo>
                      <a:pt x="87" y="166"/>
                      <a:pt x="97" y="165"/>
                      <a:pt x="99" y="164"/>
                    </a:cubicBezTo>
                    <a:cubicBezTo>
                      <a:pt x="102" y="163"/>
                      <a:pt x="93" y="151"/>
                      <a:pt x="105" y="149"/>
                    </a:cubicBezTo>
                    <a:cubicBezTo>
                      <a:pt x="117" y="147"/>
                      <a:pt x="104" y="140"/>
                      <a:pt x="111" y="134"/>
                    </a:cubicBezTo>
                    <a:cubicBezTo>
                      <a:pt x="117" y="128"/>
                      <a:pt x="115" y="118"/>
                      <a:pt x="115" y="110"/>
                    </a:cubicBezTo>
                    <a:cubicBezTo>
                      <a:pt x="115" y="102"/>
                      <a:pt x="117" y="102"/>
                      <a:pt x="112" y="100"/>
                    </a:cubicBezTo>
                    <a:cubicBezTo>
                      <a:pt x="106" y="97"/>
                      <a:pt x="105" y="91"/>
                      <a:pt x="106" y="85"/>
                    </a:cubicBezTo>
                    <a:cubicBezTo>
                      <a:pt x="108" y="79"/>
                      <a:pt x="113" y="83"/>
                      <a:pt x="114" y="80"/>
                    </a:cubicBezTo>
                    <a:cubicBezTo>
                      <a:pt x="115" y="77"/>
                      <a:pt x="122" y="77"/>
                      <a:pt x="122" y="70"/>
                    </a:cubicBezTo>
                    <a:cubicBezTo>
                      <a:pt x="122" y="64"/>
                      <a:pt x="123" y="55"/>
                      <a:pt x="119" y="51"/>
                    </a:cubicBezTo>
                    <a:cubicBezTo>
                      <a:pt x="116" y="47"/>
                      <a:pt x="114" y="38"/>
                      <a:pt x="112" y="34"/>
                    </a:cubicBezTo>
                    <a:cubicBezTo>
                      <a:pt x="109" y="29"/>
                      <a:pt x="102" y="20"/>
                      <a:pt x="98" y="16"/>
                    </a:cubicBezTo>
                    <a:cubicBezTo>
                      <a:pt x="93" y="12"/>
                      <a:pt x="69" y="0"/>
                      <a:pt x="60"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0" name="Freeform 139"/>
              <p:cNvSpPr>
                <a:spLocks/>
              </p:cNvSpPr>
              <p:nvPr/>
            </p:nvSpPr>
            <p:spPr bwMode="auto">
              <a:xfrm>
                <a:off x="2864" y="1839"/>
                <a:ext cx="4" cy="5"/>
              </a:xfrm>
              <a:custGeom>
                <a:avLst/>
                <a:gdLst>
                  <a:gd name="T0" fmla="*/ 10 w 16"/>
                  <a:gd name="T1" fmla="*/ 4 h 20"/>
                  <a:gd name="T2" fmla="*/ 6 w 16"/>
                  <a:gd name="T3" fmla="*/ 10 h 20"/>
                  <a:gd name="T4" fmla="*/ 2 w 16"/>
                  <a:gd name="T5" fmla="*/ 15 h 20"/>
                  <a:gd name="T6" fmla="*/ 12 w 16"/>
                  <a:gd name="T7" fmla="*/ 18 h 20"/>
                  <a:gd name="T8" fmla="*/ 14 w 16"/>
                  <a:gd name="T9" fmla="*/ 13 h 20"/>
                  <a:gd name="T10" fmla="*/ 10 w 16"/>
                  <a:gd name="T11" fmla="*/ 4 h 20"/>
                </a:gdLst>
                <a:ahLst/>
                <a:cxnLst>
                  <a:cxn ang="0">
                    <a:pos x="T0" y="T1"/>
                  </a:cxn>
                  <a:cxn ang="0">
                    <a:pos x="T2" y="T3"/>
                  </a:cxn>
                  <a:cxn ang="0">
                    <a:pos x="T4" y="T5"/>
                  </a:cxn>
                  <a:cxn ang="0">
                    <a:pos x="T6" y="T7"/>
                  </a:cxn>
                  <a:cxn ang="0">
                    <a:pos x="T8" y="T9"/>
                  </a:cxn>
                  <a:cxn ang="0">
                    <a:pos x="T10" y="T11"/>
                  </a:cxn>
                </a:cxnLst>
                <a:rect l="0" t="0" r="r" b="b"/>
                <a:pathLst>
                  <a:path w="16" h="20">
                    <a:moveTo>
                      <a:pt x="10" y="4"/>
                    </a:moveTo>
                    <a:cubicBezTo>
                      <a:pt x="10" y="4"/>
                      <a:pt x="10" y="9"/>
                      <a:pt x="6" y="10"/>
                    </a:cubicBezTo>
                    <a:cubicBezTo>
                      <a:pt x="2" y="11"/>
                      <a:pt x="0" y="13"/>
                      <a:pt x="2" y="15"/>
                    </a:cubicBezTo>
                    <a:cubicBezTo>
                      <a:pt x="5" y="17"/>
                      <a:pt x="8" y="20"/>
                      <a:pt x="12" y="18"/>
                    </a:cubicBezTo>
                    <a:cubicBezTo>
                      <a:pt x="16" y="17"/>
                      <a:pt x="15" y="16"/>
                      <a:pt x="14" y="13"/>
                    </a:cubicBezTo>
                    <a:cubicBezTo>
                      <a:pt x="14" y="9"/>
                      <a:pt x="15" y="0"/>
                      <a:pt x="10"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 name="Freeform 140"/>
              <p:cNvSpPr>
                <a:spLocks/>
              </p:cNvSpPr>
              <p:nvPr/>
            </p:nvSpPr>
            <p:spPr bwMode="auto">
              <a:xfrm>
                <a:off x="2548" y="1855"/>
                <a:ext cx="51" cy="99"/>
              </a:xfrm>
              <a:custGeom>
                <a:avLst/>
                <a:gdLst>
                  <a:gd name="T0" fmla="*/ 125 w 205"/>
                  <a:gd name="T1" fmla="*/ 330 h 390"/>
                  <a:gd name="T2" fmla="*/ 143 w 205"/>
                  <a:gd name="T3" fmla="*/ 313 h 390"/>
                  <a:gd name="T4" fmla="*/ 148 w 205"/>
                  <a:gd name="T5" fmla="*/ 295 h 390"/>
                  <a:gd name="T6" fmla="*/ 134 w 205"/>
                  <a:gd name="T7" fmla="*/ 283 h 390"/>
                  <a:gd name="T8" fmla="*/ 134 w 205"/>
                  <a:gd name="T9" fmla="*/ 269 h 390"/>
                  <a:gd name="T10" fmla="*/ 143 w 205"/>
                  <a:gd name="T11" fmla="*/ 254 h 390"/>
                  <a:gd name="T12" fmla="*/ 154 w 205"/>
                  <a:gd name="T13" fmla="*/ 238 h 390"/>
                  <a:gd name="T14" fmla="*/ 144 w 205"/>
                  <a:gd name="T15" fmla="*/ 225 h 390"/>
                  <a:gd name="T16" fmla="*/ 138 w 205"/>
                  <a:gd name="T17" fmla="*/ 215 h 390"/>
                  <a:gd name="T18" fmla="*/ 126 w 205"/>
                  <a:gd name="T19" fmla="*/ 199 h 390"/>
                  <a:gd name="T20" fmla="*/ 119 w 205"/>
                  <a:gd name="T21" fmla="*/ 186 h 390"/>
                  <a:gd name="T22" fmla="*/ 151 w 205"/>
                  <a:gd name="T23" fmla="*/ 186 h 390"/>
                  <a:gd name="T24" fmla="*/ 158 w 205"/>
                  <a:gd name="T25" fmla="*/ 171 h 390"/>
                  <a:gd name="T26" fmla="*/ 158 w 205"/>
                  <a:gd name="T27" fmla="*/ 151 h 390"/>
                  <a:gd name="T28" fmla="*/ 163 w 205"/>
                  <a:gd name="T29" fmla="*/ 137 h 390"/>
                  <a:gd name="T30" fmla="*/ 165 w 205"/>
                  <a:gd name="T31" fmla="*/ 115 h 390"/>
                  <a:gd name="T32" fmla="*/ 160 w 205"/>
                  <a:gd name="T33" fmla="*/ 89 h 390"/>
                  <a:gd name="T34" fmla="*/ 164 w 205"/>
                  <a:gd name="T35" fmla="*/ 80 h 390"/>
                  <a:gd name="T36" fmla="*/ 174 w 205"/>
                  <a:gd name="T37" fmla="*/ 68 h 390"/>
                  <a:gd name="T38" fmla="*/ 189 w 205"/>
                  <a:gd name="T39" fmla="*/ 63 h 390"/>
                  <a:gd name="T40" fmla="*/ 203 w 205"/>
                  <a:gd name="T41" fmla="*/ 51 h 390"/>
                  <a:gd name="T42" fmla="*/ 195 w 205"/>
                  <a:gd name="T43" fmla="*/ 35 h 390"/>
                  <a:gd name="T44" fmla="*/ 186 w 205"/>
                  <a:gd name="T45" fmla="*/ 24 h 390"/>
                  <a:gd name="T46" fmla="*/ 169 w 205"/>
                  <a:gd name="T47" fmla="*/ 15 h 390"/>
                  <a:gd name="T48" fmla="*/ 150 w 205"/>
                  <a:gd name="T49" fmla="*/ 16 h 390"/>
                  <a:gd name="T50" fmla="*/ 135 w 205"/>
                  <a:gd name="T51" fmla="*/ 25 h 390"/>
                  <a:gd name="T52" fmla="*/ 109 w 205"/>
                  <a:gd name="T53" fmla="*/ 21 h 390"/>
                  <a:gd name="T54" fmla="*/ 82 w 205"/>
                  <a:gd name="T55" fmla="*/ 28 h 390"/>
                  <a:gd name="T56" fmla="*/ 80 w 205"/>
                  <a:gd name="T57" fmla="*/ 9 h 390"/>
                  <a:gd name="T58" fmla="*/ 59 w 205"/>
                  <a:gd name="T59" fmla="*/ 0 h 390"/>
                  <a:gd name="T60" fmla="*/ 48 w 205"/>
                  <a:gd name="T61" fmla="*/ 12 h 390"/>
                  <a:gd name="T62" fmla="*/ 34 w 205"/>
                  <a:gd name="T63" fmla="*/ 15 h 390"/>
                  <a:gd name="T64" fmla="*/ 45 w 205"/>
                  <a:gd name="T65" fmla="*/ 46 h 390"/>
                  <a:gd name="T66" fmla="*/ 50 w 205"/>
                  <a:gd name="T67" fmla="*/ 97 h 390"/>
                  <a:gd name="T68" fmla="*/ 37 w 205"/>
                  <a:gd name="T69" fmla="*/ 138 h 390"/>
                  <a:gd name="T70" fmla="*/ 16 w 205"/>
                  <a:gd name="T71" fmla="*/ 199 h 390"/>
                  <a:gd name="T72" fmla="*/ 4 w 205"/>
                  <a:gd name="T73" fmla="*/ 251 h 390"/>
                  <a:gd name="T74" fmla="*/ 32 w 205"/>
                  <a:gd name="T75" fmla="*/ 274 h 390"/>
                  <a:gd name="T76" fmla="*/ 39 w 205"/>
                  <a:gd name="T77" fmla="*/ 317 h 390"/>
                  <a:gd name="T78" fmla="*/ 34 w 205"/>
                  <a:gd name="T79" fmla="*/ 360 h 390"/>
                  <a:gd name="T80" fmla="*/ 49 w 205"/>
                  <a:gd name="T81" fmla="*/ 378 h 390"/>
                  <a:gd name="T82" fmla="*/ 85 w 205"/>
                  <a:gd name="T83" fmla="*/ 383 h 390"/>
                  <a:gd name="T84" fmla="*/ 118 w 205"/>
                  <a:gd name="T85" fmla="*/ 378 h 390"/>
                  <a:gd name="T86" fmla="*/ 130 w 205"/>
                  <a:gd name="T87" fmla="*/ 370 h 390"/>
                  <a:gd name="T88" fmla="*/ 121 w 205"/>
                  <a:gd name="T89" fmla="*/ 352 h 390"/>
                  <a:gd name="T90" fmla="*/ 125 w 205"/>
                  <a:gd name="T91" fmla="*/ 33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5" h="390">
                    <a:moveTo>
                      <a:pt x="125" y="330"/>
                    </a:moveTo>
                    <a:cubicBezTo>
                      <a:pt x="127" y="321"/>
                      <a:pt x="136" y="318"/>
                      <a:pt x="143" y="313"/>
                    </a:cubicBezTo>
                    <a:cubicBezTo>
                      <a:pt x="151" y="308"/>
                      <a:pt x="150" y="301"/>
                      <a:pt x="148" y="295"/>
                    </a:cubicBezTo>
                    <a:cubicBezTo>
                      <a:pt x="145" y="290"/>
                      <a:pt x="139" y="288"/>
                      <a:pt x="134" y="283"/>
                    </a:cubicBezTo>
                    <a:cubicBezTo>
                      <a:pt x="129" y="279"/>
                      <a:pt x="133" y="274"/>
                      <a:pt x="134" y="269"/>
                    </a:cubicBezTo>
                    <a:cubicBezTo>
                      <a:pt x="136" y="263"/>
                      <a:pt x="136" y="258"/>
                      <a:pt x="143" y="254"/>
                    </a:cubicBezTo>
                    <a:cubicBezTo>
                      <a:pt x="150" y="250"/>
                      <a:pt x="154" y="243"/>
                      <a:pt x="154" y="238"/>
                    </a:cubicBezTo>
                    <a:cubicBezTo>
                      <a:pt x="154" y="233"/>
                      <a:pt x="148" y="227"/>
                      <a:pt x="144" y="225"/>
                    </a:cubicBezTo>
                    <a:cubicBezTo>
                      <a:pt x="140" y="223"/>
                      <a:pt x="139" y="219"/>
                      <a:pt x="138" y="215"/>
                    </a:cubicBezTo>
                    <a:cubicBezTo>
                      <a:pt x="137" y="211"/>
                      <a:pt x="136" y="204"/>
                      <a:pt x="126" y="199"/>
                    </a:cubicBezTo>
                    <a:cubicBezTo>
                      <a:pt x="116" y="193"/>
                      <a:pt x="114" y="185"/>
                      <a:pt x="119" y="186"/>
                    </a:cubicBezTo>
                    <a:cubicBezTo>
                      <a:pt x="123" y="187"/>
                      <a:pt x="141" y="188"/>
                      <a:pt x="151" y="186"/>
                    </a:cubicBezTo>
                    <a:cubicBezTo>
                      <a:pt x="160" y="183"/>
                      <a:pt x="157" y="176"/>
                      <a:pt x="158" y="171"/>
                    </a:cubicBezTo>
                    <a:cubicBezTo>
                      <a:pt x="159" y="166"/>
                      <a:pt x="158" y="159"/>
                      <a:pt x="158" y="151"/>
                    </a:cubicBezTo>
                    <a:cubicBezTo>
                      <a:pt x="158" y="143"/>
                      <a:pt x="160" y="140"/>
                      <a:pt x="163" y="137"/>
                    </a:cubicBezTo>
                    <a:cubicBezTo>
                      <a:pt x="166" y="133"/>
                      <a:pt x="165" y="122"/>
                      <a:pt x="165" y="115"/>
                    </a:cubicBezTo>
                    <a:cubicBezTo>
                      <a:pt x="165" y="108"/>
                      <a:pt x="164" y="94"/>
                      <a:pt x="160" y="89"/>
                    </a:cubicBezTo>
                    <a:cubicBezTo>
                      <a:pt x="156" y="84"/>
                      <a:pt x="161" y="81"/>
                      <a:pt x="164" y="80"/>
                    </a:cubicBezTo>
                    <a:cubicBezTo>
                      <a:pt x="167" y="78"/>
                      <a:pt x="172" y="72"/>
                      <a:pt x="174" y="68"/>
                    </a:cubicBezTo>
                    <a:cubicBezTo>
                      <a:pt x="175" y="65"/>
                      <a:pt x="181" y="64"/>
                      <a:pt x="189" y="63"/>
                    </a:cubicBezTo>
                    <a:cubicBezTo>
                      <a:pt x="197" y="62"/>
                      <a:pt x="201" y="54"/>
                      <a:pt x="203" y="51"/>
                    </a:cubicBezTo>
                    <a:cubicBezTo>
                      <a:pt x="205" y="47"/>
                      <a:pt x="200" y="37"/>
                      <a:pt x="195" y="35"/>
                    </a:cubicBezTo>
                    <a:cubicBezTo>
                      <a:pt x="189" y="33"/>
                      <a:pt x="189" y="31"/>
                      <a:pt x="186" y="24"/>
                    </a:cubicBezTo>
                    <a:cubicBezTo>
                      <a:pt x="183" y="17"/>
                      <a:pt x="179" y="19"/>
                      <a:pt x="169" y="15"/>
                    </a:cubicBezTo>
                    <a:cubicBezTo>
                      <a:pt x="158" y="10"/>
                      <a:pt x="157" y="16"/>
                      <a:pt x="150" y="16"/>
                    </a:cubicBezTo>
                    <a:cubicBezTo>
                      <a:pt x="142" y="17"/>
                      <a:pt x="140" y="21"/>
                      <a:pt x="135" y="25"/>
                    </a:cubicBezTo>
                    <a:cubicBezTo>
                      <a:pt x="131" y="30"/>
                      <a:pt x="121" y="22"/>
                      <a:pt x="109" y="21"/>
                    </a:cubicBezTo>
                    <a:cubicBezTo>
                      <a:pt x="97" y="19"/>
                      <a:pt x="92" y="30"/>
                      <a:pt x="82" y="28"/>
                    </a:cubicBezTo>
                    <a:cubicBezTo>
                      <a:pt x="72" y="26"/>
                      <a:pt x="79" y="19"/>
                      <a:pt x="80" y="9"/>
                    </a:cubicBezTo>
                    <a:cubicBezTo>
                      <a:pt x="81" y="0"/>
                      <a:pt x="67" y="0"/>
                      <a:pt x="59" y="0"/>
                    </a:cubicBezTo>
                    <a:cubicBezTo>
                      <a:pt x="51" y="0"/>
                      <a:pt x="50" y="7"/>
                      <a:pt x="48" y="12"/>
                    </a:cubicBezTo>
                    <a:cubicBezTo>
                      <a:pt x="46" y="16"/>
                      <a:pt x="39" y="16"/>
                      <a:pt x="34" y="15"/>
                    </a:cubicBezTo>
                    <a:cubicBezTo>
                      <a:pt x="32" y="31"/>
                      <a:pt x="32" y="34"/>
                      <a:pt x="45" y="46"/>
                    </a:cubicBezTo>
                    <a:cubicBezTo>
                      <a:pt x="59" y="59"/>
                      <a:pt x="50" y="82"/>
                      <a:pt x="50" y="97"/>
                    </a:cubicBezTo>
                    <a:cubicBezTo>
                      <a:pt x="50" y="113"/>
                      <a:pt x="52" y="128"/>
                      <a:pt x="37" y="138"/>
                    </a:cubicBezTo>
                    <a:cubicBezTo>
                      <a:pt x="23" y="148"/>
                      <a:pt x="32" y="183"/>
                      <a:pt x="16" y="199"/>
                    </a:cubicBezTo>
                    <a:cubicBezTo>
                      <a:pt x="0" y="215"/>
                      <a:pt x="4" y="231"/>
                      <a:pt x="4" y="251"/>
                    </a:cubicBezTo>
                    <a:cubicBezTo>
                      <a:pt x="4" y="271"/>
                      <a:pt x="19" y="271"/>
                      <a:pt x="32" y="274"/>
                    </a:cubicBezTo>
                    <a:cubicBezTo>
                      <a:pt x="45" y="277"/>
                      <a:pt x="39" y="302"/>
                      <a:pt x="39" y="317"/>
                    </a:cubicBezTo>
                    <a:cubicBezTo>
                      <a:pt x="39" y="331"/>
                      <a:pt x="34" y="344"/>
                      <a:pt x="34" y="360"/>
                    </a:cubicBezTo>
                    <a:cubicBezTo>
                      <a:pt x="34" y="376"/>
                      <a:pt x="39" y="381"/>
                      <a:pt x="49" y="378"/>
                    </a:cubicBezTo>
                    <a:cubicBezTo>
                      <a:pt x="59" y="376"/>
                      <a:pt x="76" y="376"/>
                      <a:pt x="85" y="383"/>
                    </a:cubicBezTo>
                    <a:cubicBezTo>
                      <a:pt x="93" y="390"/>
                      <a:pt x="112" y="386"/>
                      <a:pt x="118" y="378"/>
                    </a:cubicBezTo>
                    <a:cubicBezTo>
                      <a:pt x="121" y="374"/>
                      <a:pt x="124" y="372"/>
                      <a:pt x="130" y="370"/>
                    </a:cubicBezTo>
                    <a:cubicBezTo>
                      <a:pt x="128" y="362"/>
                      <a:pt x="124" y="358"/>
                      <a:pt x="121" y="352"/>
                    </a:cubicBezTo>
                    <a:cubicBezTo>
                      <a:pt x="118" y="345"/>
                      <a:pt x="123" y="339"/>
                      <a:pt x="125" y="33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 name="Freeform 141"/>
              <p:cNvSpPr>
                <a:spLocks/>
              </p:cNvSpPr>
              <p:nvPr/>
            </p:nvSpPr>
            <p:spPr bwMode="auto">
              <a:xfrm>
                <a:off x="2422" y="2025"/>
                <a:ext cx="10" cy="8"/>
              </a:xfrm>
              <a:custGeom>
                <a:avLst/>
                <a:gdLst>
                  <a:gd name="T0" fmla="*/ 10 w 40"/>
                  <a:gd name="T1" fmla="*/ 25 h 30"/>
                  <a:gd name="T2" fmla="*/ 35 w 40"/>
                  <a:gd name="T3" fmla="*/ 24 h 30"/>
                  <a:gd name="T4" fmla="*/ 30 w 40"/>
                  <a:gd name="T5" fmla="*/ 9 h 30"/>
                  <a:gd name="T6" fmla="*/ 20 w 40"/>
                  <a:gd name="T7" fmla="*/ 6 h 30"/>
                  <a:gd name="T8" fmla="*/ 6 w 40"/>
                  <a:gd name="T9" fmla="*/ 3 h 30"/>
                  <a:gd name="T10" fmla="*/ 10 w 40"/>
                  <a:gd name="T11" fmla="*/ 25 h 30"/>
                </a:gdLst>
                <a:ahLst/>
                <a:cxnLst>
                  <a:cxn ang="0">
                    <a:pos x="T0" y="T1"/>
                  </a:cxn>
                  <a:cxn ang="0">
                    <a:pos x="T2" y="T3"/>
                  </a:cxn>
                  <a:cxn ang="0">
                    <a:pos x="T4" y="T5"/>
                  </a:cxn>
                  <a:cxn ang="0">
                    <a:pos x="T6" y="T7"/>
                  </a:cxn>
                  <a:cxn ang="0">
                    <a:pos x="T8" y="T9"/>
                  </a:cxn>
                  <a:cxn ang="0">
                    <a:pos x="T10" y="T11"/>
                  </a:cxn>
                </a:cxnLst>
                <a:rect l="0" t="0" r="r" b="b"/>
                <a:pathLst>
                  <a:path w="40" h="30">
                    <a:moveTo>
                      <a:pt x="10" y="25"/>
                    </a:moveTo>
                    <a:cubicBezTo>
                      <a:pt x="21" y="30"/>
                      <a:pt x="31" y="27"/>
                      <a:pt x="35" y="24"/>
                    </a:cubicBezTo>
                    <a:cubicBezTo>
                      <a:pt x="38" y="21"/>
                      <a:pt x="40" y="6"/>
                      <a:pt x="30" y="9"/>
                    </a:cubicBezTo>
                    <a:cubicBezTo>
                      <a:pt x="30" y="9"/>
                      <a:pt x="23" y="11"/>
                      <a:pt x="20" y="6"/>
                    </a:cubicBezTo>
                    <a:cubicBezTo>
                      <a:pt x="18" y="1"/>
                      <a:pt x="11" y="0"/>
                      <a:pt x="6" y="3"/>
                    </a:cubicBezTo>
                    <a:cubicBezTo>
                      <a:pt x="1" y="7"/>
                      <a:pt x="0" y="20"/>
                      <a:pt x="10" y="2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 name="Freeform 142"/>
              <p:cNvSpPr>
                <a:spLocks/>
              </p:cNvSpPr>
              <p:nvPr/>
            </p:nvSpPr>
            <p:spPr bwMode="auto">
              <a:xfrm>
                <a:off x="3072" y="1480"/>
                <a:ext cx="83" cy="52"/>
              </a:xfrm>
              <a:custGeom>
                <a:avLst/>
                <a:gdLst>
                  <a:gd name="T0" fmla="*/ 113 w 327"/>
                  <a:gd name="T1" fmla="*/ 154 h 206"/>
                  <a:gd name="T2" fmla="*/ 145 w 327"/>
                  <a:gd name="T3" fmla="*/ 156 h 206"/>
                  <a:gd name="T4" fmla="*/ 162 w 327"/>
                  <a:gd name="T5" fmla="*/ 163 h 206"/>
                  <a:gd name="T6" fmla="*/ 182 w 327"/>
                  <a:gd name="T7" fmla="*/ 176 h 206"/>
                  <a:gd name="T8" fmla="*/ 203 w 327"/>
                  <a:gd name="T9" fmla="*/ 190 h 206"/>
                  <a:gd name="T10" fmla="*/ 228 w 327"/>
                  <a:gd name="T11" fmla="*/ 200 h 206"/>
                  <a:gd name="T12" fmla="*/ 249 w 327"/>
                  <a:gd name="T13" fmla="*/ 195 h 206"/>
                  <a:gd name="T14" fmla="*/ 276 w 327"/>
                  <a:gd name="T15" fmla="*/ 192 h 206"/>
                  <a:gd name="T16" fmla="*/ 282 w 327"/>
                  <a:gd name="T17" fmla="*/ 176 h 206"/>
                  <a:gd name="T18" fmla="*/ 301 w 327"/>
                  <a:gd name="T19" fmla="*/ 166 h 206"/>
                  <a:gd name="T20" fmla="*/ 279 w 327"/>
                  <a:gd name="T21" fmla="*/ 126 h 206"/>
                  <a:gd name="T22" fmla="*/ 281 w 327"/>
                  <a:gd name="T23" fmla="*/ 95 h 206"/>
                  <a:gd name="T24" fmla="*/ 297 w 327"/>
                  <a:gd name="T25" fmla="*/ 61 h 206"/>
                  <a:gd name="T26" fmla="*/ 318 w 327"/>
                  <a:gd name="T27" fmla="*/ 37 h 206"/>
                  <a:gd name="T28" fmla="*/ 323 w 327"/>
                  <a:gd name="T29" fmla="*/ 23 h 206"/>
                  <a:gd name="T30" fmla="*/ 316 w 327"/>
                  <a:gd name="T31" fmla="*/ 4 h 206"/>
                  <a:gd name="T32" fmla="*/ 312 w 327"/>
                  <a:gd name="T33" fmla="*/ 14 h 206"/>
                  <a:gd name="T34" fmla="*/ 256 w 327"/>
                  <a:gd name="T35" fmla="*/ 20 h 206"/>
                  <a:gd name="T36" fmla="*/ 200 w 327"/>
                  <a:gd name="T37" fmla="*/ 5 h 206"/>
                  <a:gd name="T38" fmla="*/ 130 w 327"/>
                  <a:gd name="T39" fmla="*/ 10 h 206"/>
                  <a:gd name="T40" fmla="*/ 74 w 327"/>
                  <a:gd name="T41" fmla="*/ 22 h 206"/>
                  <a:gd name="T42" fmla="*/ 18 w 327"/>
                  <a:gd name="T43" fmla="*/ 48 h 206"/>
                  <a:gd name="T44" fmla="*/ 27 w 327"/>
                  <a:gd name="T45" fmla="*/ 71 h 206"/>
                  <a:gd name="T46" fmla="*/ 41 w 327"/>
                  <a:gd name="T47" fmla="*/ 110 h 206"/>
                  <a:gd name="T48" fmla="*/ 89 w 327"/>
                  <a:gd name="T49" fmla="*/ 123 h 206"/>
                  <a:gd name="T50" fmla="*/ 84 w 327"/>
                  <a:gd name="T51" fmla="*/ 151 h 206"/>
                  <a:gd name="T52" fmla="*/ 75 w 327"/>
                  <a:gd name="T53" fmla="*/ 169 h 206"/>
                  <a:gd name="T54" fmla="*/ 89 w 327"/>
                  <a:gd name="T55" fmla="*/ 166 h 206"/>
                  <a:gd name="T56" fmla="*/ 113 w 327"/>
                  <a:gd name="T57" fmla="*/ 154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7" h="206">
                    <a:moveTo>
                      <a:pt x="113" y="154"/>
                    </a:moveTo>
                    <a:cubicBezTo>
                      <a:pt x="124" y="152"/>
                      <a:pt x="139" y="151"/>
                      <a:pt x="145" y="156"/>
                    </a:cubicBezTo>
                    <a:cubicBezTo>
                      <a:pt x="152" y="161"/>
                      <a:pt x="152" y="163"/>
                      <a:pt x="162" y="163"/>
                    </a:cubicBezTo>
                    <a:cubicBezTo>
                      <a:pt x="171" y="164"/>
                      <a:pt x="175" y="172"/>
                      <a:pt x="182" y="176"/>
                    </a:cubicBezTo>
                    <a:cubicBezTo>
                      <a:pt x="190" y="180"/>
                      <a:pt x="198" y="186"/>
                      <a:pt x="203" y="190"/>
                    </a:cubicBezTo>
                    <a:cubicBezTo>
                      <a:pt x="208" y="195"/>
                      <a:pt x="219" y="206"/>
                      <a:pt x="228" y="200"/>
                    </a:cubicBezTo>
                    <a:cubicBezTo>
                      <a:pt x="237" y="194"/>
                      <a:pt x="240" y="194"/>
                      <a:pt x="249" y="195"/>
                    </a:cubicBezTo>
                    <a:cubicBezTo>
                      <a:pt x="255" y="195"/>
                      <a:pt x="267" y="193"/>
                      <a:pt x="276" y="192"/>
                    </a:cubicBezTo>
                    <a:cubicBezTo>
                      <a:pt x="275" y="184"/>
                      <a:pt x="273" y="180"/>
                      <a:pt x="282" y="176"/>
                    </a:cubicBezTo>
                    <a:cubicBezTo>
                      <a:pt x="293" y="171"/>
                      <a:pt x="306" y="178"/>
                      <a:pt x="301" y="166"/>
                    </a:cubicBezTo>
                    <a:cubicBezTo>
                      <a:pt x="295" y="154"/>
                      <a:pt x="277" y="137"/>
                      <a:pt x="279" y="126"/>
                    </a:cubicBezTo>
                    <a:cubicBezTo>
                      <a:pt x="280" y="115"/>
                      <a:pt x="284" y="108"/>
                      <a:pt x="281" y="95"/>
                    </a:cubicBezTo>
                    <a:cubicBezTo>
                      <a:pt x="278" y="82"/>
                      <a:pt x="284" y="69"/>
                      <a:pt x="297" y="61"/>
                    </a:cubicBezTo>
                    <a:cubicBezTo>
                      <a:pt x="310" y="53"/>
                      <a:pt x="308" y="40"/>
                      <a:pt x="318" y="37"/>
                    </a:cubicBezTo>
                    <a:cubicBezTo>
                      <a:pt x="327" y="35"/>
                      <a:pt x="327" y="28"/>
                      <a:pt x="323" y="23"/>
                    </a:cubicBezTo>
                    <a:cubicBezTo>
                      <a:pt x="320" y="19"/>
                      <a:pt x="324" y="10"/>
                      <a:pt x="316" y="4"/>
                    </a:cubicBezTo>
                    <a:cubicBezTo>
                      <a:pt x="315" y="8"/>
                      <a:pt x="314" y="11"/>
                      <a:pt x="312" y="14"/>
                    </a:cubicBezTo>
                    <a:cubicBezTo>
                      <a:pt x="306" y="27"/>
                      <a:pt x="276" y="21"/>
                      <a:pt x="256" y="20"/>
                    </a:cubicBezTo>
                    <a:cubicBezTo>
                      <a:pt x="236" y="18"/>
                      <a:pt x="222" y="11"/>
                      <a:pt x="200" y="5"/>
                    </a:cubicBezTo>
                    <a:cubicBezTo>
                      <a:pt x="179" y="0"/>
                      <a:pt x="146" y="8"/>
                      <a:pt x="130" y="10"/>
                    </a:cubicBezTo>
                    <a:cubicBezTo>
                      <a:pt x="114" y="11"/>
                      <a:pt x="86" y="5"/>
                      <a:pt x="74" y="22"/>
                    </a:cubicBezTo>
                    <a:cubicBezTo>
                      <a:pt x="63" y="40"/>
                      <a:pt x="37" y="45"/>
                      <a:pt x="18" y="48"/>
                    </a:cubicBezTo>
                    <a:cubicBezTo>
                      <a:pt x="0" y="51"/>
                      <a:pt x="17" y="61"/>
                      <a:pt x="27" y="71"/>
                    </a:cubicBezTo>
                    <a:cubicBezTo>
                      <a:pt x="37" y="81"/>
                      <a:pt x="33" y="94"/>
                      <a:pt x="41" y="110"/>
                    </a:cubicBezTo>
                    <a:cubicBezTo>
                      <a:pt x="50" y="126"/>
                      <a:pt x="67" y="123"/>
                      <a:pt x="89" y="123"/>
                    </a:cubicBezTo>
                    <a:cubicBezTo>
                      <a:pt x="110" y="123"/>
                      <a:pt x="97" y="134"/>
                      <a:pt x="84" y="151"/>
                    </a:cubicBezTo>
                    <a:cubicBezTo>
                      <a:pt x="77" y="161"/>
                      <a:pt x="75" y="165"/>
                      <a:pt x="75" y="169"/>
                    </a:cubicBezTo>
                    <a:cubicBezTo>
                      <a:pt x="79" y="168"/>
                      <a:pt x="85" y="168"/>
                      <a:pt x="89" y="166"/>
                    </a:cubicBezTo>
                    <a:cubicBezTo>
                      <a:pt x="97" y="161"/>
                      <a:pt x="102" y="156"/>
                      <a:pt x="113" y="15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 name="Freeform 143"/>
              <p:cNvSpPr>
                <a:spLocks/>
              </p:cNvSpPr>
              <p:nvPr/>
            </p:nvSpPr>
            <p:spPr bwMode="auto">
              <a:xfrm>
                <a:off x="3053" y="1493"/>
                <a:ext cx="19" cy="10"/>
              </a:xfrm>
              <a:custGeom>
                <a:avLst/>
                <a:gdLst>
                  <a:gd name="T0" fmla="*/ 40 w 75"/>
                  <a:gd name="T1" fmla="*/ 5 h 40"/>
                  <a:gd name="T2" fmla="*/ 33 w 75"/>
                  <a:gd name="T3" fmla="*/ 9 h 40"/>
                  <a:gd name="T4" fmla="*/ 4 w 75"/>
                  <a:gd name="T5" fmla="*/ 9 h 40"/>
                  <a:gd name="T6" fmla="*/ 10 w 75"/>
                  <a:gd name="T7" fmla="*/ 23 h 40"/>
                  <a:gd name="T8" fmla="*/ 29 w 75"/>
                  <a:gd name="T9" fmla="*/ 28 h 40"/>
                  <a:gd name="T10" fmla="*/ 41 w 75"/>
                  <a:gd name="T11" fmla="*/ 38 h 40"/>
                  <a:gd name="T12" fmla="*/ 52 w 75"/>
                  <a:gd name="T13" fmla="*/ 37 h 40"/>
                  <a:gd name="T14" fmla="*/ 60 w 75"/>
                  <a:gd name="T15" fmla="*/ 33 h 40"/>
                  <a:gd name="T16" fmla="*/ 68 w 75"/>
                  <a:gd name="T17" fmla="*/ 31 h 40"/>
                  <a:gd name="T18" fmla="*/ 69 w 75"/>
                  <a:gd name="T19" fmla="*/ 27 h 40"/>
                  <a:gd name="T20" fmla="*/ 75 w 75"/>
                  <a:gd name="T21" fmla="*/ 24 h 40"/>
                  <a:gd name="T22" fmla="*/ 69 w 75"/>
                  <a:gd name="T23" fmla="*/ 17 h 40"/>
                  <a:gd name="T24" fmla="*/ 62 w 75"/>
                  <a:gd name="T25" fmla="*/ 10 h 40"/>
                  <a:gd name="T26" fmla="*/ 51 w 75"/>
                  <a:gd name="T27" fmla="*/ 1 h 40"/>
                  <a:gd name="T28" fmla="*/ 40 w 75"/>
                  <a:gd name="T29" fmla="*/ 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5" h="40">
                    <a:moveTo>
                      <a:pt x="40" y="5"/>
                    </a:moveTo>
                    <a:cubicBezTo>
                      <a:pt x="40" y="5"/>
                      <a:pt x="41" y="10"/>
                      <a:pt x="33" y="9"/>
                    </a:cubicBezTo>
                    <a:cubicBezTo>
                      <a:pt x="25" y="7"/>
                      <a:pt x="7" y="8"/>
                      <a:pt x="4" y="9"/>
                    </a:cubicBezTo>
                    <a:cubicBezTo>
                      <a:pt x="1" y="9"/>
                      <a:pt x="0" y="21"/>
                      <a:pt x="10" y="23"/>
                    </a:cubicBezTo>
                    <a:cubicBezTo>
                      <a:pt x="19" y="25"/>
                      <a:pt x="24" y="25"/>
                      <a:pt x="29" y="28"/>
                    </a:cubicBezTo>
                    <a:cubicBezTo>
                      <a:pt x="35" y="31"/>
                      <a:pt x="36" y="36"/>
                      <a:pt x="41" y="38"/>
                    </a:cubicBezTo>
                    <a:cubicBezTo>
                      <a:pt x="46" y="39"/>
                      <a:pt x="49" y="40"/>
                      <a:pt x="52" y="37"/>
                    </a:cubicBezTo>
                    <a:cubicBezTo>
                      <a:pt x="54" y="34"/>
                      <a:pt x="56" y="34"/>
                      <a:pt x="60" y="33"/>
                    </a:cubicBezTo>
                    <a:cubicBezTo>
                      <a:pt x="64" y="33"/>
                      <a:pt x="66" y="34"/>
                      <a:pt x="68" y="31"/>
                    </a:cubicBezTo>
                    <a:cubicBezTo>
                      <a:pt x="69" y="27"/>
                      <a:pt x="66" y="28"/>
                      <a:pt x="69" y="27"/>
                    </a:cubicBezTo>
                    <a:cubicBezTo>
                      <a:pt x="72" y="26"/>
                      <a:pt x="75" y="26"/>
                      <a:pt x="75" y="24"/>
                    </a:cubicBezTo>
                    <a:cubicBezTo>
                      <a:pt x="75" y="21"/>
                      <a:pt x="73" y="17"/>
                      <a:pt x="69" y="17"/>
                    </a:cubicBezTo>
                    <a:cubicBezTo>
                      <a:pt x="66" y="17"/>
                      <a:pt x="69" y="11"/>
                      <a:pt x="62" y="10"/>
                    </a:cubicBezTo>
                    <a:cubicBezTo>
                      <a:pt x="56" y="8"/>
                      <a:pt x="57" y="1"/>
                      <a:pt x="51" y="1"/>
                    </a:cubicBezTo>
                    <a:cubicBezTo>
                      <a:pt x="45" y="0"/>
                      <a:pt x="40" y="0"/>
                      <a:pt x="40"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 name="Freeform 144"/>
              <p:cNvSpPr>
                <a:spLocks/>
              </p:cNvSpPr>
              <p:nvPr/>
            </p:nvSpPr>
            <p:spPr bwMode="auto">
              <a:xfrm>
                <a:off x="3052" y="1501"/>
                <a:ext cx="25" cy="20"/>
              </a:xfrm>
              <a:custGeom>
                <a:avLst/>
                <a:gdLst>
                  <a:gd name="T0" fmla="*/ 79 w 101"/>
                  <a:gd name="T1" fmla="*/ 15 h 78"/>
                  <a:gd name="T2" fmla="*/ 71 w 101"/>
                  <a:gd name="T3" fmla="*/ 16 h 78"/>
                  <a:gd name="T4" fmla="*/ 57 w 101"/>
                  <a:gd name="T5" fmla="*/ 10 h 78"/>
                  <a:gd name="T6" fmla="*/ 41 w 101"/>
                  <a:gd name="T7" fmla="*/ 11 h 78"/>
                  <a:gd name="T8" fmla="*/ 24 w 101"/>
                  <a:gd name="T9" fmla="*/ 17 h 78"/>
                  <a:gd name="T10" fmla="*/ 3 w 101"/>
                  <a:gd name="T11" fmla="*/ 22 h 78"/>
                  <a:gd name="T12" fmla="*/ 7 w 101"/>
                  <a:gd name="T13" fmla="*/ 30 h 78"/>
                  <a:gd name="T14" fmla="*/ 4 w 101"/>
                  <a:gd name="T15" fmla="*/ 43 h 78"/>
                  <a:gd name="T16" fmla="*/ 4 w 101"/>
                  <a:gd name="T17" fmla="*/ 49 h 78"/>
                  <a:gd name="T18" fmla="*/ 9 w 101"/>
                  <a:gd name="T19" fmla="*/ 58 h 78"/>
                  <a:gd name="T20" fmla="*/ 8 w 101"/>
                  <a:gd name="T21" fmla="*/ 75 h 78"/>
                  <a:gd name="T22" fmla="*/ 22 w 101"/>
                  <a:gd name="T23" fmla="*/ 74 h 78"/>
                  <a:gd name="T24" fmla="*/ 32 w 101"/>
                  <a:gd name="T25" fmla="*/ 65 h 78"/>
                  <a:gd name="T26" fmla="*/ 46 w 101"/>
                  <a:gd name="T27" fmla="*/ 52 h 78"/>
                  <a:gd name="T28" fmla="*/ 76 w 101"/>
                  <a:gd name="T29" fmla="*/ 45 h 78"/>
                  <a:gd name="T30" fmla="*/ 91 w 101"/>
                  <a:gd name="T31" fmla="*/ 34 h 78"/>
                  <a:gd name="T32" fmla="*/ 100 w 101"/>
                  <a:gd name="T33" fmla="*/ 27 h 78"/>
                  <a:gd name="T34" fmla="*/ 98 w 101"/>
                  <a:gd name="T35" fmla="*/ 10 h 78"/>
                  <a:gd name="T36" fmla="*/ 91 w 101"/>
                  <a:gd name="T37" fmla="*/ 4 h 78"/>
                  <a:gd name="T38" fmla="*/ 79 w 101"/>
                  <a:gd name="T39" fmla="*/ 1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78">
                    <a:moveTo>
                      <a:pt x="79" y="15"/>
                    </a:moveTo>
                    <a:cubicBezTo>
                      <a:pt x="79" y="15"/>
                      <a:pt x="78" y="21"/>
                      <a:pt x="71" y="16"/>
                    </a:cubicBezTo>
                    <a:cubicBezTo>
                      <a:pt x="65" y="12"/>
                      <a:pt x="64" y="11"/>
                      <a:pt x="57" y="10"/>
                    </a:cubicBezTo>
                    <a:cubicBezTo>
                      <a:pt x="50" y="10"/>
                      <a:pt x="48" y="7"/>
                      <a:pt x="41" y="11"/>
                    </a:cubicBezTo>
                    <a:cubicBezTo>
                      <a:pt x="34" y="16"/>
                      <a:pt x="32" y="16"/>
                      <a:pt x="24" y="17"/>
                    </a:cubicBezTo>
                    <a:cubicBezTo>
                      <a:pt x="16" y="18"/>
                      <a:pt x="3" y="18"/>
                      <a:pt x="3" y="22"/>
                    </a:cubicBezTo>
                    <a:cubicBezTo>
                      <a:pt x="3" y="26"/>
                      <a:pt x="7" y="23"/>
                      <a:pt x="7" y="30"/>
                    </a:cubicBezTo>
                    <a:cubicBezTo>
                      <a:pt x="7" y="37"/>
                      <a:pt x="7" y="41"/>
                      <a:pt x="4" y="43"/>
                    </a:cubicBezTo>
                    <a:cubicBezTo>
                      <a:pt x="1" y="45"/>
                      <a:pt x="0" y="48"/>
                      <a:pt x="4" y="49"/>
                    </a:cubicBezTo>
                    <a:cubicBezTo>
                      <a:pt x="8" y="50"/>
                      <a:pt x="10" y="51"/>
                      <a:pt x="9" y="58"/>
                    </a:cubicBezTo>
                    <a:cubicBezTo>
                      <a:pt x="9" y="66"/>
                      <a:pt x="5" y="74"/>
                      <a:pt x="8" y="75"/>
                    </a:cubicBezTo>
                    <a:cubicBezTo>
                      <a:pt x="11" y="76"/>
                      <a:pt x="20" y="78"/>
                      <a:pt x="22" y="74"/>
                    </a:cubicBezTo>
                    <a:cubicBezTo>
                      <a:pt x="24" y="70"/>
                      <a:pt x="30" y="71"/>
                      <a:pt x="32" y="65"/>
                    </a:cubicBezTo>
                    <a:cubicBezTo>
                      <a:pt x="34" y="59"/>
                      <a:pt x="37" y="53"/>
                      <a:pt x="46" y="52"/>
                    </a:cubicBezTo>
                    <a:cubicBezTo>
                      <a:pt x="55" y="52"/>
                      <a:pt x="70" y="51"/>
                      <a:pt x="76" y="45"/>
                    </a:cubicBezTo>
                    <a:cubicBezTo>
                      <a:pt x="81" y="38"/>
                      <a:pt x="85" y="37"/>
                      <a:pt x="91" y="34"/>
                    </a:cubicBezTo>
                    <a:cubicBezTo>
                      <a:pt x="97" y="31"/>
                      <a:pt x="99" y="34"/>
                      <a:pt x="100" y="27"/>
                    </a:cubicBezTo>
                    <a:cubicBezTo>
                      <a:pt x="101" y="19"/>
                      <a:pt x="98" y="15"/>
                      <a:pt x="98" y="10"/>
                    </a:cubicBezTo>
                    <a:cubicBezTo>
                      <a:pt x="99" y="5"/>
                      <a:pt x="93" y="0"/>
                      <a:pt x="91" y="4"/>
                    </a:cubicBezTo>
                    <a:cubicBezTo>
                      <a:pt x="90" y="7"/>
                      <a:pt x="81" y="10"/>
                      <a:pt x="79"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 name="Freeform 145"/>
              <p:cNvSpPr>
                <a:spLocks/>
              </p:cNvSpPr>
              <p:nvPr/>
            </p:nvSpPr>
            <p:spPr bwMode="auto">
              <a:xfrm>
                <a:off x="2879" y="1235"/>
                <a:ext cx="211" cy="347"/>
              </a:xfrm>
              <a:custGeom>
                <a:avLst/>
                <a:gdLst>
                  <a:gd name="T0" fmla="*/ 808 w 835"/>
                  <a:gd name="T1" fmla="*/ 283 h 1372"/>
                  <a:gd name="T2" fmla="*/ 804 w 835"/>
                  <a:gd name="T3" fmla="*/ 226 h 1372"/>
                  <a:gd name="T4" fmla="*/ 796 w 835"/>
                  <a:gd name="T5" fmla="*/ 173 h 1372"/>
                  <a:gd name="T6" fmla="*/ 794 w 835"/>
                  <a:gd name="T7" fmla="*/ 129 h 1372"/>
                  <a:gd name="T8" fmla="*/ 738 w 835"/>
                  <a:gd name="T9" fmla="*/ 75 h 1372"/>
                  <a:gd name="T10" fmla="*/ 675 w 835"/>
                  <a:gd name="T11" fmla="*/ 52 h 1372"/>
                  <a:gd name="T12" fmla="*/ 620 w 835"/>
                  <a:gd name="T13" fmla="*/ 4 h 1372"/>
                  <a:gd name="T14" fmla="*/ 585 w 835"/>
                  <a:gd name="T15" fmla="*/ 17 h 1372"/>
                  <a:gd name="T16" fmla="*/ 579 w 835"/>
                  <a:gd name="T17" fmla="*/ 48 h 1372"/>
                  <a:gd name="T18" fmla="*/ 570 w 835"/>
                  <a:gd name="T19" fmla="*/ 82 h 1372"/>
                  <a:gd name="T20" fmla="*/ 498 w 835"/>
                  <a:gd name="T21" fmla="*/ 67 h 1372"/>
                  <a:gd name="T22" fmla="*/ 447 w 835"/>
                  <a:gd name="T23" fmla="*/ 82 h 1372"/>
                  <a:gd name="T24" fmla="*/ 430 w 835"/>
                  <a:gd name="T25" fmla="*/ 122 h 1372"/>
                  <a:gd name="T26" fmla="*/ 391 w 835"/>
                  <a:gd name="T27" fmla="*/ 106 h 1372"/>
                  <a:gd name="T28" fmla="*/ 348 w 835"/>
                  <a:gd name="T29" fmla="*/ 162 h 1372"/>
                  <a:gd name="T30" fmla="*/ 332 w 835"/>
                  <a:gd name="T31" fmla="*/ 195 h 1372"/>
                  <a:gd name="T32" fmla="*/ 322 w 835"/>
                  <a:gd name="T33" fmla="*/ 238 h 1372"/>
                  <a:gd name="T34" fmla="*/ 286 w 835"/>
                  <a:gd name="T35" fmla="*/ 293 h 1372"/>
                  <a:gd name="T36" fmla="*/ 225 w 835"/>
                  <a:gd name="T37" fmla="*/ 357 h 1372"/>
                  <a:gd name="T38" fmla="*/ 212 w 835"/>
                  <a:gd name="T39" fmla="*/ 414 h 1372"/>
                  <a:gd name="T40" fmla="*/ 185 w 835"/>
                  <a:gd name="T41" fmla="*/ 493 h 1372"/>
                  <a:gd name="T42" fmla="*/ 191 w 835"/>
                  <a:gd name="T43" fmla="*/ 523 h 1372"/>
                  <a:gd name="T44" fmla="*/ 132 w 835"/>
                  <a:gd name="T45" fmla="*/ 536 h 1372"/>
                  <a:gd name="T46" fmla="*/ 74 w 835"/>
                  <a:gd name="T47" fmla="*/ 585 h 1372"/>
                  <a:gd name="T48" fmla="*/ 73 w 835"/>
                  <a:gd name="T49" fmla="*/ 639 h 1372"/>
                  <a:gd name="T50" fmla="*/ 69 w 835"/>
                  <a:gd name="T51" fmla="*/ 701 h 1372"/>
                  <a:gd name="T52" fmla="*/ 67 w 835"/>
                  <a:gd name="T53" fmla="*/ 750 h 1372"/>
                  <a:gd name="T54" fmla="*/ 104 w 835"/>
                  <a:gd name="T55" fmla="*/ 794 h 1372"/>
                  <a:gd name="T56" fmla="*/ 89 w 835"/>
                  <a:gd name="T57" fmla="*/ 835 h 1372"/>
                  <a:gd name="T58" fmla="*/ 91 w 835"/>
                  <a:gd name="T59" fmla="*/ 879 h 1372"/>
                  <a:gd name="T60" fmla="*/ 88 w 835"/>
                  <a:gd name="T61" fmla="*/ 928 h 1372"/>
                  <a:gd name="T62" fmla="*/ 49 w 835"/>
                  <a:gd name="T63" fmla="*/ 956 h 1372"/>
                  <a:gd name="T64" fmla="*/ 47 w 835"/>
                  <a:gd name="T65" fmla="*/ 1010 h 1372"/>
                  <a:gd name="T66" fmla="*/ 13 w 835"/>
                  <a:gd name="T67" fmla="*/ 1023 h 1372"/>
                  <a:gd name="T68" fmla="*/ 11 w 835"/>
                  <a:gd name="T69" fmla="*/ 1066 h 1372"/>
                  <a:gd name="T70" fmla="*/ 54 w 835"/>
                  <a:gd name="T71" fmla="*/ 1156 h 1372"/>
                  <a:gd name="T72" fmla="*/ 103 w 835"/>
                  <a:gd name="T73" fmla="*/ 1242 h 1372"/>
                  <a:gd name="T74" fmla="*/ 110 w 835"/>
                  <a:gd name="T75" fmla="*/ 1316 h 1372"/>
                  <a:gd name="T76" fmla="*/ 196 w 835"/>
                  <a:gd name="T77" fmla="*/ 1358 h 1372"/>
                  <a:gd name="T78" fmla="*/ 222 w 835"/>
                  <a:gd name="T79" fmla="*/ 1305 h 1372"/>
                  <a:gd name="T80" fmla="*/ 304 w 835"/>
                  <a:gd name="T81" fmla="*/ 1295 h 1372"/>
                  <a:gd name="T82" fmla="*/ 342 w 835"/>
                  <a:gd name="T83" fmla="*/ 1225 h 1372"/>
                  <a:gd name="T84" fmla="*/ 358 w 835"/>
                  <a:gd name="T85" fmla="*/ 1142 h 1372"/>
                  <a:gd name="T86" fmla="*/ 382 w 835"/>
                  <a:gd name="T87" fmla="*/ 1060 h 1372"/>
                  <a:gd name="T88" fmla="*/ 431 w 835"/>
                  <a:gd name="T89" fmla="*/ 1045 h 1372"/>
                  <a:gd name="T90" fmla="*/ 480 w 835"/>
                  <a:gd name="T91" fmla="*/ 981 h 1372"/>
                  <a:gd name="T92" fmla="*/ 488 w 835"/>
                  <a:gd name="T93" fmla="*/ 937 h 1372"/>
                  <a:gd name="T94" fmla="*/ 460 w 835"/>
                  <a:gd name="T95" fmla="*/ 901 h 1372"/>
                  <a:gd name="T96" fmla="*/ 395 w 835"/>
                  <a:gd name="T97" fmla="*/ 872 h 1372"/>
                  <a:gd name="T98" fmla="*/ 405 w 835"/>
                  <a:gd name="T99" fmla="*/ 759 h 1372"/>
                  <a:gd name="T100" fmla="*/ 413 w 835"/>
                  <a:gd name="T101" fmla="*/ 691 h 1372"/>
                  <a:gd name="T102" fmla="*/ 474 w 835"/>
                  <a:gd name="T103" fmla="*/ 634 h 1372"/>
                  <a:gd name="T104" fmla="*/ 570 w 835"/>
                  <a:gd name="T105" fmla="*/ 583 h 1372"/>
                  <a:gd name="T106" fmla="*/ 653 w 835"/>
                  <a:gd name="T107" fmla="*/ 514 h 1372"/>
                  <a:gd name="T108" fmla="*/ 649 w 835"/>
                  <a:gd name="T109" fmla="*/ 455 h 1372"/>
                  <a:gd name="T110" fmla="*/ 693 w 835"/>
                  <a:gd name="T111" fmla="*/ 385 h 1372"/>
                  <a:gd name="T112" fmla="*/ 768 w 835"/>
                  <a:gd name="T113" fmla="*/ 363 h 1372"/>
                  <a:gd name="T114" fmla="*/ 835 w 835"/>
                  <a:gd name="T115" fmla="*/ 362 h 1372"/>
                  <a:gd name="T116" fmla="*/ 806 w 835"/>
                  <a:gd name="T117" fmla="*/ 314 h 1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35" h="1372">
                    <a:moveTo>
                      <a:pt x="806" y="314"/>
                    </a:moveTo>
                    <a:cubicBezTo>
                      <a:pt x="798" y="307"/>
                      <a:pt x="802" y="287"/>
                      <a:pt x="808" y="283"/>
                    </a:cubicBezTo>
                    <a:cubicBezTo>
                      <a:pt x="815" y="278"/>
                      <a:pt x="814" y="273"/>
                      <a:pt x="820" y="259"/>
                    </a:cubicBezTo>
                    <a:cubicBezTo>
                      <a:pt x="825" y="245"/>
                      <a:pt x="814" y="235"/>
                      <a:pt x="804" y="226"/>
                    </a:cubicBezTo>
                    <a:cubicBezTo>
                      <a:pt x="794" y="217"/>
                      <a:pt x="794" y="208"/>
                      <a:pt x="804" y="199"/>
                    </a:cubicBezTo>
                    <a:cubicBezTo>
                      <a:pt x="814" y="191"/>
                      <a:pt x="802" y="178"/>
                      <a:pt x="796" y="173"/>
                    </a:cubicBezTo>
                    <a:cubicBezTo>
                      <a:pt x="791" y="169"/>
                      <a:pt x="793" y="161"/>
                      <a:pt x="790" y="154"/>
                    </a:cubicBezTo>
                    <a:cubicBezTo>
                      <a:pt x="786" y="147"/>
                      <a:pt x="789" y="139"/>
                      <a:pt x="794" y="129"/>
                    </a:cubicBezTo>
                    <a:cubicBezTo>
                      <a:pt x="800" y="118"/>
                      <a:pt x="778" y="101"/>
                      <a:pt x="766" y="92"/>
                    </a:cubicBezTo>
                    <a:cubicBezTo>
                      <a:pt x="754" y="83"/>
                      <a:pt x="748" y="81"/>
                      <a:pt x="738" y="75"/>
                    </a:cubicBezTo>
                    <a:cubicBezTo>
                      <a:pt x="728" y="69"/>
                      <a:pt x="712" y="69"/>
                      <a:pt x="702" y="69"/>
                    </a:cubicBezTo>
                    <a:cubicBezTo>
                      <a:pt x="693" y="69"/>
                      <a:pt x="681" y="59"/>
                      <a:pt x="675" y="52"/>
                    </a:cubicBezTo>
                    <a:cubicBezTo>
                      <a:pt x="669" y="45"/>
                      <a:pt x="644" y="29"/>
                      <a:pt x="630" y="24"/>
                    </a:cubicBezTo>
                    <a:cubicBezTo>
                      <a:pt x="622" y="22"/>
                      <a:pt x="620" y="12"/>
                      <a:pt x="620" y="4"/>
                    </a:cubicBezTo>
                    <a:cubicBezTo>
                      <a:pt x="610" y="5"/>
                      <a:pt x="599" y="0"/>
                      <a:pt x="581" y="2"/>
                    </a:cubicBezTo>
                    <a:cubicBezTo>
                      <a:pt x="556" y="4"/>
                      <a:pt x="578" y="13"/>
                      <a:pt x="585" y="17"/>
                    </a:cubicBezTo>
                    <a:cubicBezTo>
                      <a:pt x="592" y="21"/>
                      <a:pt x="591" y="26"/>
                      <a:pt x="591" y="37"/>
                    </a:cubicBezTo>
                    <a:cubicBezTo>
                      <a:pt x="591" y="47"/>
                      <a:pt x="585" y="44"/>
                      <a:pt x="579" y="48"/>
                    </a:cubicBezTo>
                    <a:cubicBezTo>
                      <a:pt x="572" y="52"/>
                      <a:pt x="569" y="60"/>
                      <a:pt x="574" y="63"/>
                    </a:cubicBezTo>
                    <a:cubicBezTo>
                      <a:pt x="578" y="66"/>
                      <a:pt x="574" y="73"/>
                      <a:pt x="570" y="82"/>
                    </a:cubicBezTo>
                    <a:cubicBezTo>
                      <a:pt x="567" y="91"/>
                      <a:pt x="545" y="81"/>
                      <a:pt x="538" y="73"/>
                    </a:cubicBezTo>
                    <a:cubicBezTo>
                      <a:pt x="531" y="66"/>
                      <a:pt x="512" y="68"/>
                      <a:pt x="498" y="67"/>
                    </a:cubicBezTo>
                    <a:cubicBezTo>
                      <a:pt x="483" y="65"/>
                      <a:pt x="481" y="56"/>
                      <a:pt x="458" y="56"/>
                    </a:cubicBezTo>
                    <a:cubicBezTo>
                      <a:pt x="435" y="56"/>
                      <a:pt x="447" y="74"/>
                      <a:pt x="447" y="82"/>
                    </a:cubicBezTo>
                    <a:cubicBezTo>
                      <a:pt x="447" y="91"/>
                      <a:pt x="453" y="98"/>
                      <a:pt x="449" y="107"/>
                    </a:cubicBezTo>
                    <a:cubicBezTo>
                      <a:pt x="446" y="116"/>
                      <a:pt x="436" y="121"/>
                      <a:pt x="430" y="122"/>
                    </a:cubicBezTo>
                    <a:cubicBezTo>
                      <a:pt x="425" y="123"/>
                      <a:pt x="413" y="119"/>
                      <a:pt x="410" y="112"/>
                    </a:cubicBezTo>
                    <a:cubicBezTo>
                      <a:pt x="408" y="105"/>
                      <a:pt x="404" y="106"/>
                      <a:pt x="391" y="106"/>
                    </a:cubicBezTo>
                    <a:cubicBezTo>
                      <a:pt x="378" y="107"/>
                      <a:pt x="378" y="122"/>
                      <a:pt x="368" y="128"/>
                    </a:cubicBezTo>
                    <a:cubicBezTo>
                      <a:pt x="357" y="134"/>
                      <a:pt x="351" y="149"/>
                      <a:pt x="348" y="162"/>
                    </a:cubicBezTo>
                    <a:cubicBezTo>
                      <a:pt x="345" y="176"/>
                      <a:pt x="340" y="172"/>
                      <a:pt x="328" y="175"/>
                    </a:cubicBezTo>
                    <a:cubicBezTo>
                      <a:pt x="315" y="178"/>
                      <a:pt x="323" y="189"/>
                      <a:pt x="332" y="195"/>
                    </a:cubicBezTo>
                    <a:cubicBezTo>
                      <a:pt x="341" y="200"/>
                      <a:pt x="338" y="209"/>
                      <a:pt x="337" y="218"/>
                    </a:cubicBezTo>
                    <a:cubicBezTo>
                      <a:pt x="337" y="228"/>
                      <a:pt x="335" y="230"/>
                      <a:pt x="322" y="238"/>
                    </a:cubicBezTo>
                    <a:cubicBezTo>
                      <a:pt x="309" y="246"/>
                      <a:pt x="308" y="264"/>
                      <a:pt x="291" y="272"/>
                    </a:cubicBezTo>
                    <a:cubicBezTo>
                      <a:pt x="274" y="280"/>
                      <a:pt x="285" y="279"/>
                      <a:pt x="286" y="293"/>
                    </a:cubicBezTo>
                    <a:cubicBezTo>
                      <a:pt x="287" y="306"/>
                      <a:pt x="245" y="320"/>
                      <a:pt x="226" y="321"/>
                    </a:cubicBezTo>
                    <a:cubicBezTo>
                      <a:pt x="208" y="321"/>
                      <a:pt x="225" y="345"/>
                      <a:pt x="225" y="357"/>
                    </a:cubicBezTo>
                    <a:cubicBezTo>
                      <a:pt x="225" y="369"/>
                      <a:pt x="222" y="372"/>
                      <a:pt x="218" y="384"/>
                    </a:cubicBezTo>
                    <a:cubicBezTo>
                      <a:pt x="213" y="397"/>
                      <a:pt x="210" y="399"/>
                      <a:pt x="212" y="414"/>
                    </a:cubicBezTo>
                    <a:cubicBezTo>
                      <a:pt x="213" y="428"/>
                      <a:pt x="190" y="457"/>
                      <a:pt x="171" y="470"/>
                    </a:cubicBezTo>
                    <a:cubicBezTo>
                      <a:pt x="152" y="483"/>
                      <a:pt x="173" y="490"/>
                      <a:pt x="185" y="493"/>
                    </a:cubicBezTo>
                    <a:cubicBezTo>
                      <a:pt x="198" y="497"/>
                      <a:pt x="195" y="503"/>
                      <a:pt x="198" y="510"/>
                    </a:cubicBezTo>
                    <a:cubicBezTo>
                      <a:pt x="201" y="517"/>
                      <a:pt x="197" y="523"/>
                      <a:pt x="191" y="523"/>
                    </a:cubicBezTo>
                    <a:cubicBezTo>
                      <a:pt x="185" y="523"/>
                      <a:pt x="186" y="537"/>
                      <a:pt x="178" y="537"/>
                    </a:cubicBezTo>
                    <a:cubicBezTo>
                      <a:pt x="171" y="537"/>
                      <a:pt x="151" y="540"/>
                      <a:pt x="132" y="536"/>
                    </a:cubicBezTo>
                    <a:cubicBezTo>
                      <a:pt x="113" y="532"/>
                      <a:pt x="108" y="544"/>
                      <a:pt x="101" y="548"/>
                    </a:cubicBezTo>
                    <a:cubicBezTo>
                      <a:pt x="94" y="553"/>
                      <a:pt x="81" y="576"/>
                      <a:pt x="74" y="585"/>
                    </a:cubicBezTo>
                    <a:cubicBezTo>
                      <a:pt x="68" y="593"/>
                      <a:pt x="62" y="603"/>
                      <a:pt x="61" y="615"/>
                    </a:cubicBezTo>
                    <a:cubicBezTo>
                      <a:pt x="59" y="627"/>
                      <a:pt x="69" y="630"/>
                      <a:pt x="73" y="639"/>
                    </a:cubicBezTo>
                    <a:cubicBezTo>
                      <a:pt x="78" y="647"/>
                      <a:pt x="65" y="657"/>
                      <a:pt x="65" y="671"/>
                    </a:cubicBezTo>
                    <a:cubicBezTo>
                      <a:pt x="65" y="684"/>
                      <a:pt x="64" y="695"/>
                      <a:pt x="69" y="701"/>
                    </a:cubicBezTo>
                    <a:cubicBezTo>
                      <a:pt x="75" y="707"/>
                      <a:pt x="74" y="711"/>
                      <a:pt x="74" y="724"/>
                    </a:cubicBezTo>
                    <a:cubicBezTo>
                      <a:pt x="74" y="737"/>
                      <a:pt x="70" y="737"/>
                      <a:pt x="67" y="750"/>
                    </a:cubicBezTo>
                    <a:cubicBezTo>
                      <a:pt x="65" y="763"/>
                      <a:pt x="74" y="761"/>
                      <a:pt x="75" y="774"/>
                    </a:cubicBezTo>
                    <a:cubicBezTo>
                      <a:pt x="77" y="786"/>
                      <a:pt x="92" y="791"/>
                      <a:pt x="104" y="794"/>
                    </a:cubicBezTo>
                    <a:cubicBezTo>
                      <a:pt x="116" y="798"/>
                      <a:pt x="117" y="808"/>
                      <a:pt x="113" y="818"/>
                    </a:cubicBezTo>
                    <a:cubicBezTo>
                      <a:pt x="110" y="827"/>
                      <a:pt x="100" y="833"/>
                      <a:pt x="89" y="835"/>
                    </a:cubicBezTo>
                    <a:cubicBezTo>
                      <a:pt x="79" y="836"/>
                      <a:pt x="81" y="841"/>
                      <a:pt x="77" y="851"/>
                    </a:cubicBezTo>
                    <a:cubicBezTo>
                      <a:pt x="72" y="862"/>
                      <a:pt x="82" y="870"/>
                      <a:pt x="91" y="879"/>
                    </a:cubicBezTo>
                    <a:cubicBezTo>
                      <a:pt x="100" y="887"/>
                      <a:pt x="94" y="889"/>
                      <a:pt x="93" y="897"/>
                    </a:cubicBezTo>
                    <a:cubicBezTo>
                      <a:pt x="91" y="904"/>
                      <a:pt x="91" y="919"/>
                      <a:pt x="88" y="928"/>
                    </a:cubicBezTo>
                    <a:cubicBezTo>
                      <a:pt x="86" y="936"/>
                      <a:pt x="79" y="943"/>
                      <a:pt x="67" y="943"/>
                    </a:cubicBezTo>
                    <a:cubicBezTo>
                      <a:pt x="55" y="943"/>
                      <a:pt x="51" y="947"/>
                      <a:pt x="49" y="956"/>
                    </a:cubicBezTo>
                    <a:cubicBezTo>
                      <a:pt x="47" y="966"/>
                      <a:pt x="45" y="975"/>
                      <a:pt x="37" y="986"/>
                    </a:cubicBezTo>
                    <a:cubicBezTo>
                      <a:pt x="30" y="998"/>
                      <a:pt x="44" y="999"/>
                      <a:pt x="47" y="1010"/>
                    </a:cubicBezTo>
                    <a:cubicBezTo>
                      <a:pt x="49" y="1022"/>
                      <a:pt x="42" y="1029"/>
                      <a:pt x="34" y="1035"/>
                    </a:cubicBezTo>
                    <a:cubicBezTo>
                      <a:pt x="25" y="1041"/>
                      <a:pt x="22" y="1036"/>
                      <a:pt x="13" y="1023"/>
                    </a:cubicBezTo>
                    <a:cubicBezTo>
                      <a:pt x="8" y="1017"/>
                      <a:pt x="3" y="1019"/>
                      <a:pt x="0" y="1023"/>
                    </a:cubicBezTo>
                    <a:cubicBezTo>
                      <a:pt x="5" y="1032"/>
                      <a:pt x="8" y="1045"/>
                      <a:pt x="11" y="1066"/>
                    </a:cubicBezTo>
                    <a:cubicBezTo>
                      <a:pt x="15" y="1096"/>
                      <a:pt x="23" y="1091"/>
                      <a:pt x="36" y="1106"/>
                    </a:cubicBezTo>
                    <a:cubicBezTo>
                      <a:pt x="48" y="1120"/>
                      <a:pt x="53" y="1131"/>
                      <a:pt x="54" y="1156"/>
                    </a:cubicBezTo>
                    <a:cubicBezTo>
                      <a:pt x="56" y="1180"/>
                      <a:pt x="70" y="1177"/>
                      <a:pt x="73" y="1200"/>
                    </a:cubicBezTo>
                    <a:cubicBezTo>
                      <a:pt x="76" y="1223"/>
                      <a:pt x="80" y="1220"/>
                      <a:pt x="103" y="1242"/>
                    </a:cubicBezTo>
                    <a:cubicBezTo>
                      <a:pt x="126" y="1263"/>
                      <a:pt x="114" y="1260"/>
                      <a:pt x="101" y="1282"/>
                    </a:cubicBezTo>
                    <a:cubicBezTo>
                      <a:pt x="89" y="1303"/>
                      <a:pt x="94" y="1302"/>
                      <a:pt x="110" y="1316"/>
                    </a:cubicBezTo>
                    <a:cubicBezTo>
                      <a:pt x="126" y="1331"/>
                      <a:pt x="117" y="1341"/>
                      <a:pt x="127" y="1357"/>
                    </a:cubicBezTo>
                    <a:cubicBezTo>
                      <a:pt x="137" y="1372"/>
                      <a:pt x="175" y="1361"/>
                      <a:pt x="196" y="1358"/>
                    </a:cubicBezTo>
                    <a:cubicBezTo>
                      <a:pt x="218" y="1355"/>
                      <a:pt x="205" y="1342"/>
                      <a:pt x="203" y="1329"/>
                    </a:cubicBezTo>
                    <a:cubicBezTo>
                      <a:pt x="202" y="1316"/>
                      <a:pt x="208" y="1324"/>
                      <a:pt x="222" y="1305"/>
                    </a:cubicBezTo>
                    <a:cubicBezTo>
                      <a:pt x="236" y="1286"/>
                      <a:pt x="248" y="1299"/>
                      <a:pt x="261" y="1291"/>
                    </a:cubicBezTo>
                    <a:cubicBezTo>
                      <a:pt x="273" y="1282"/>
                      <a:pt x="288" y="1291"/>
                      <a:pt x="304" y="1295"/>
                    </a:cubicBezTo>
                    <a:cubicBezTo>
                      <a:pt x="319" y="1299"/>
                      <a:pt x="318" y="1285"/>
                      <a:pt x="322" y="1262"/>
                    </a:cubicBezTo>
                    <a:cubicBezTo>
                      <a:pt x="327" y="1239"/>
                      <a:pt x="342" y="1246"/>
                      <a:pt x="342" y="1225"/>
                    </a:cubicBezTo>
                    <a:cubicBezTo>
                      <a:pt x="342" y="1203"/>
                      <a:pt x="347" y="1202"/>
                      <a:pt x="354" y="1180"/>
                    </a:cubicBezTo>
                    <a:cubicBezTo>
                      <a:pt x="361" y="1159"/>
                      <a:pt x="345" y="1153"/>
                      <a:pt x="358" y="1142"/>
                    </a:cubicBezTo>
                    <a:cubicBezTo>
                      <a:pt x="371" y="1130"/>
                      <a:pt x="355" y="1107"/>
                      <a:pt x="355" y="1090"/>
                    </a:cubicBezTo>
                    <a:cubicBezTo>
                      <a:pt x="355" y="1073"/>
                      <a:pt x="372" y="1064"/>
                      <a:pt x="382" y="1060"/>
                    </a:cubicBezTo>
                    <a:cubicBezTo>
                      <a:pt x="392" y="1056"/>
                      <a:pt x="404" y="1057"/>
                      <a:pt x="414" y="1043"/>
                    </a:cubicBezTo>
                    <a:cubicBezTo>
                      <a:pt x="424" y="1028"/>
                      <a:pt x="433" y="1035"/>
                      <a:pt x="431" y="1045"/>
                    </a:cubicBezTo>
                    <a:cubicBezTo>
                      <a:pt x="430" y="1056"/>
                      <a:pt x="458" y="1020"/>
                      <a:pt x="468" y="1015"/>
                    </a:cubicBezTo>
                    <a:cubicBezTo>
                      <a:pt x="478" y="1011"/>
                      <a:pt x="480" y="995"/>
                      <a:pt x="480" y="981"/>
                    </a:cubicBezTo>
                    <a:cubicBezTo>
                      <a:pt x="480" y="967"/>
                      <a:pt x="490" y="971"/>
                      <a:pt x="501" y="964"/>
                    </a:cubicBezTo>
                    <a:cubicBezTo>
                      <a:pt x="513" y="957"/>
                      <a:pt x="497" y="944"/>
                      <a:pt x="488" y="937"/>
                    </a:cubicBezTo>
                    <a:cubicBezTo>
                      <a:pt x="480" y="929"/>
                      <a:pt x="478" y="925"/>
                      <a:pt x="478" y="914"/>
                    </a:cubicBezTo>
                    <a:cubicBezTo>
                      <a:pt x="478" y="902"/>
                      <a:pt x="467" y="901"/>
                      <a:pt x="460" y="901"/>
                    </a:cubicBezTo>
                    <a:cubicBezTo>
                      <a:pt x="453" y="901"/>
                      <a:pt x="450" y="894"/>
                      <a:pt x="435" y="884"/>
                    </a:cubicBezTo>
                    <a:cubicBezTo>
                      <a:pt x="421" y="873"/>
                      <a:pt x="410" y="881"/>
                      <a:pt x="395" y="872"/>
                    </a:cubicBezTo>
                    <a:cubicBezTo>
                      <a:pt x="381" y="863"/>
                      <a:pt x="387" y="826"/>
                      <a:pt x="387" y="810"/>
                    </a:cubicBezTo>
                    <a:cubicBezTo>
                      <a:pt x="387" y="795"/>
                      <a:pt x="398" y="773"/>
                      <a:pt x="405" y="759"/>
                    </a:cubicBezTo>
                    <a:cubicBezTo>
                      <a:pt x="413" y="744"/>
                      <a:pt x="408" y="734"/>
                      <a:pt x="407" y="717"/>
                    </a:cubicBezTo>
                    <a:cubicBezTo>
                      <a:pt x="405" y="700"/>
                      <a:pt x="404" y="709"/>
                      <a:pt x="413" y="691"/>
                    </a:cubicBezTo>
                    <a:cubicBezTo>
                      <a:pt x="421" y="674"/>
                      <a:pt x="440" y="687"/>
                      <a:pt x="447" y="667"/>
                    </a:cubicBezTo>
                    <a:cubicBezTo>
                      <a:pt x="454" y="647"/>
                      <a:pt x="461" y="654"/>
                      <a:pt x="474" y="634"/>
                    </a:cubicBezTo>
                    <a:cubicBezTo>
                      <a:pt x="487" y="614"/>
                      <a:pt x="497" y="613"/>
                      <a:pt x="530" y="600"/>
                    </a:cubicBezTo>
                    <a:cubicBezTo>
                      <a:pt x="563" y="587"/>
                      <a:pt x="557" y="595"/>
                      <a:pt x="570" y="583"/>
                    </a:cubicBezTo>
                    <a:cubicBezTo>
                      <a:pt x="583" y="570"/>
                      <a:pt x="596" y="570"/>
                      <a:pt x="617" y="558"/>
                    </a:cubicBezTo>
                    <a:cubicBezTo>
                      <a:pt x="639" y="547"/>
                      <a:pt x="623" y="537"/>
                      <a:pt x="653" y="514"/>
                    </a:cubicBezTo>
                    <a:cubicBezTo>
                      <a:pt x="683" y="491"/>
                      <a:pt x="666" y="485"/>
                      <a:pt x="659" y="481"/>
                    </a:cubicBezTo>
                    <a:cubicBezTo>
                      <a:pt x="652" y="476"/>
                      <a:pt x="650" y="471"/>
                      <a:pt x="649" y="455"/>
                    </a:cubicBezTo>
                    <a:cubicBezTo>
                      <a:pt x="648" y="439"/>
                      <a:pt x="669" y="438"/>
                      <a:pt x="672" y="415"/>
                    </a:cubicBezTo>
                    <a:cubicBezTo>
                      <a:pt x="675" y="392"/>
                      <a:pt x="688" y="400"/>
                      <a:pt x="693" y="385"/>
                    </a:cubicBezTo>
                    <a:cubicBezTo>
                      <a:pt x="699" y="369"/>
                      <a:pt x="714" y="379"/>
                      <a:pt x="721" y="365"/>
                    </a:cubicBezTo>
                    <a:cubicBezTo>
                      <a:pt x="728" y="350"/>
                      <a:pt x="745" y="353"/>
                      <a:pt x="768" y="363"/>
                    </a:cubicBezTo>
                    <a:cubicBezTo>
                      <a:pt x="791" y="373"/>
                      <a:pt x="795" y="357"/>
                      <a:pt x="817" y="362"/>
                    </a:cubicBezTo>
                    <a:cubicBezTo>
                      <a:pt x="823" y="363"/>
                      <a:pt x="830" y="363"/>
                      <a:pt x="835" y="362"/>
                    </a:cubicBezTo>
                    <a:cubicBezTo>
                      <a:pt x="835" y="354"/>
                      <a:pt x="833" y="346"/>
                      <a:pt x="830" y="339"/>
                    </a:cubicBezTo>
                    <a:cubicBezTo>
                      <a:pt x="828" y="331"/>
                      <a:pt x="815" y="321"/>
                      <a:pt x="806" y="3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 name="Freeform 146"/>
              <p:cNvSpPr>
                <a:spLocks/>
              </p:cNvSpPr>
              <p:nvPr/>
            </p:nvSpPr>
            <p:spPr bwMode="auto">
              <a:xfrm>
                <a:off x="2990" y="1518"/>
                <a:ext cx="20" cy="29"/>
              </a:xfrm>
              <a:custGeom>
                <a:avLst/>
                <a:gdLst>
                  <a:gd name="T0" fmla="*/ 38 w 80"/>
                  <a:gd name="T1" fmla="*/ 16 h 113"/>
                  <a:gd name="T2" fmla="*/ 22 w 80"/>
                  <a:gd name="T3" fmla="*/ 30 h 113"/>
                  <a:gd name="T4" fmla="*/ 8 w 80"/>
                  <a:gd name="T5" fmla="*/ 48 h 113"/>
                  <a:gd name="T6" fmla="*/ 8 w 80"/>
                  <a:gd name="T7" fmla="*/ 63 h 113"/>
                  <a:gd name="T8" fmla="*/ 11 w 80"/>
                  <a:gd name="T9" fmla="*/ 80 h 113"/>
                  <a:gd name="T10" fmla="*/ 11 w 80"/>
                  <a:gd name="T11" fmla="*/ 92 h 113"/>
                  <a:gd name="T12" fmla="*/ 3 w 80"/>
                  <a:gd name="T13" fmla="*/ 109 h 113"/>
                  <a:gd name="T14" fmla="*/ 24 w 80"/>
                  <a:gd name="T15" fmla="*/ 99 h 113"/>
                  <a:gd name="T16" fmla="*/ 43 w 80"/>
                  <a:gd name="T17" fmla="*/ 73 h 113"/>
                  <a:gd name="T18" fmla="*/ 63 w 80"/>
                  <a:gd name="T19" fmla="*/ 53 h 113"/>
                  <a:gd name="T20" fmla="*/ 69 w 80"/>
                  <a:gd name="T21" fmla="*/ 22 h 113"/>
                  <a:gd name="T22" fmla="*/ 80 w 80"/>
                  <a:gd name="T23" fmla="*/ 9 h 113"/>
                  <a:gd name="T24" fmla="*/ 64 w 80"/>
                  <a:gd name="T25" fmla="*/ 4 h 113"/>
                  <a:gd name="T26" fmla="*/ 38 w 80"/>
                  <a:gd name="T27" fmla="*/ 1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 h="113">
                    <a:moveTo>
                      <a:pt x="38" y="16"/>
                    </a:moveTo>
                    <a:cubicBezTo>
                      <a:pt x="38" y="16"/>
                      <a:pt x="28" y="26"/>
                      <a:pt x="22" y="30"/>
                    </a:cubicBezTo>
                    <a:cubicBezTo>
                      <a:pt x="16" y="35"/>
                      <a:pt x="8" y="41"/>
                      <a:pt x="8" y="48"/>
                    </a:cubicBezTo>
                    <a:cubicBezTo>
                      <a:pt x="8" y="55"/>
                      <a:pt x="5" y="57"/>
                      <a:pt x="8" y="63"/>
                    </a:cubicBezTo>
                    <a:cubicBezTo>
                      <a:pt x="11" y="69"/>
                      <a:pt x="7" y="76"/>
                      <a:pt x="11" y="80"/>
                    </a:cubicBezTo>
                    <a:cubicBezTo>
                      <a:pt x="14" y="83"/>
                      <a:pt x="16" y="85"/>
                      <a:pt x="11" y="92"/>
                    </a:cubicBezTo>
                    <a:cubicBezTo>
                      <a:pt x="6" y="98"/>
                      <a:pt x="0" y="106"/>
                      <a:pt x="3" y="109"/>
                    </a:cubicBezTo>
                    <a:cubicBezTo>
                      <a:pt x="6" y="113"/>
                      <a:pt x="14" y="112"/>
                      <a:pt x="24" y="99"/>
                    </a:cubicBezTo>
                    <a:cubicBezTo>
                      <a:pt x="34" y="87"/>
                      <a:pt x="37" y="78"/>
                      <a:pt x="43" y="73"/>
                    </a:cubicBezTo>
                    <a:cubicBezTo>
                      <a:pt x="49" y="67"/>
                      <a:pt x="59" y="67"/>
                      <a:pt x="63" y="53"/>
                    </a:cubicBezTo>
                    <a:cubicBezTo>
                      <a:pt x="67" y="39"/>
                      <a:pt x="61" y="28"/>
                      <a:pt x="69" y="22"/>
                    </a:cubicBezTo>
                    <a:cubicBezTo>
                      <a:pt x="78" y="15"/>
                      <a:pt x="80" y="15"/>
                      <a:pt x="80" y="9"/>
                    </a:cubicBezTo>
                    <a:cubicBezTo>
                      <a:pt x="80" y="2"/>
                      <a:pt x="70" y="0"/>
                      <a:pt x="64" y="4"/>
                    </a:cubicBezTo>
                    <a:cubicBezTo>
                      <a:pt x="58" y="9"/>
                      <a:pt x="53" y="10"/>
                      <a:pt x="38"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 name="Freeform 147"/>
              <p:cNvSpPr>
                <a:spLocks/>
              </p:cNvSpPr>
              <p:nvPr/>
            </p:nvSpPr>
            <p:spPr bwMode="auto">
              <a:xfrm>
                <a:off x="2963" y="1531"/>
                <a:ext cx="15" cy="31"/>
              </a:xfrm>
              <a:custGeom>
                <a:avLst/>
                <a:gdLst>
                  <a:gd name="T0" fmla="*/ 44 w 58"/>
                  <a:gd name="T1" fmla="*/ 13 h 119"/>
                  <a:gd name="T2" fmla="*/ 29 w 58"/>
                  <a:gd name="T3" fmla="*/ 35 h 119"/>
                  <a:gd name="T4" fmla="*/ 17 w 58"/>
                  <a:gd name="T5" fmla="*/ 53 h 119"/>
                  <a:gd name="T6" fmla="*/ 10 w 58"/>
                  <a:gd name="T7" fmla="*/ 71 h 119"/>
                  <a:gd name="T8" fmla="*/ 2 w 58"/>
                  <a:gd name="T9" fmla="*/ 91 h 119"/>
                  <a:gd name="T10" fmla="*/ 9 w 58"/>
                  <a:gd name="T11" fmla="*/ 111 h 119"/>
                  <a:gd name="T12" fmla="*/ 25 w 58"/>
                  <a:gd name="T13" fmla="*/ 82 h 119"/>
                  <a:gd name="T14" fmla="*/ 43 w 58"/>
                  <a:gd name="T15" fmla="*/ 48 h 119"/>
                  <a:gd name="T16" fmla="*/ 52 w 58"/>
                  <a:gd name="T17" fmla="*/ 24 h 119"/>
                  <a:gd name="T18" fmla="*/ 53 w 58"/>
                  <a:gd name="T19" fmla="*/ 4 h 119"/>
                  <a:gd name="T20" fmla="*/ 44 w 58"/>
                  <a:gd name="T21"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119">
                    <a:moveTo>
                      <a:pt x="44" y="13"/>
                    </a:moveTo>
                    <a:cubicBezTo>
                      <a:pt x="44" y="13"/>
                      <a:pt x="36" y="27"/>
                      <a:pt x="29" y="35"/>
                    </a:cubicBezTo>
                    <a:cubicBezTo>
                      <a:pt x="23" y="43"/>
                      <a:pt x="19" y="48"/>
                      <a:pt x="17" y="53"/>
                    </a:cubicBezTo>
                    <a:cubicBezTo>
                      <a:pt x="15" y="58"/>
                      <a:pt x="15" y="66"/>
                      <a:pt x="10" y="71"/>
                    </a:cubicBezTo>
                    <a:cubicBezTo>
                      <a:pt x="5" y="76"/>
                      <a:pt x="3" y="80"/>
                      <a:pt x="2" y="91"/>
                    </a:cubicBezTo>
                    <a:cubicBezTo>
                      <a:pt x="0" y="101"/>
                      <a:pt x="4" y="119"/>
                      <a:pt x="9" y="111"/>
                    </a:cubicBezTo>
                    <a:cubicBezTo>
                      <a:pt x="14" y="104"/>
                      <a:pt x="19" y="96"/>
                      <a:pt x="25" y="82"/>
                    </a:cubicBezTo>
                    <a:cubicBezTo>
                      <a:pt x="31" y="67"/>
                      <a:pt x="38" y="63"/>
                      <a:pt x="43" y="48"/>
                    </a:cubicBezTo>
                    <a:cubicBezTo>
                      <a:pt x="47" y="34"/>
                      <a:pt x="46" y="33"/>
                      <a:pt x="52" y="24"/>
                    </a:cubicBezTo>
                    <a:cubicBezTo>
                      <a:pt x="58" y="14"/>
                      <a:pt x="58" y="0"/>
                      <a:pt x="53" y="4"/>
                    </a:cubicBezTo>
                    <a:cubicBezTo>
                      <a:pt x="48" y="7"/>
                      <a:pt x="51" y="10"/>
                      <a:pt x="44"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 name="Freeform 148"/>
              <p:cNvSpPr>
                <a:spLocks/>
              </p:cNvSpPr>
              <p:nvPr/>
            </p:nvSpPr>
            <p:spPr bwMode="auto">
              <a:xfrm>
                <a:off x="3015" y="1459"/>
                <a:ext cx="13" cy="13"/>
              </a:xfrm>
              <a:custGeom>
                <a:avLst/>
                <a:gdLst>
                  <a:gd name="T0" fmla="*/ 21 w 54"/>
                  <a:gd name="T1" fmla="*/ 8 h 53"/>
                  <a:gd name="T2" fmla="*/ 10 w 54"/>
                  <a:gd name="T3" fmla="*/ 14 h 53"/>
                  <a:gd name="T4" fmla="*/ 4 w 54"/>
                  <a:gd name="T5" fmla="*/ 27 h 53"/>
                  <a:gd name="T6" fmla="*/ 13 w 54"/>
                  <a:gd name="T7" fmla="*/ 34 h 53"/>
                  <a:gd name="T8" fmla="*/ 23 w 54"/>
                  <a:gd name="T9" fmla="*/ 44 h 53"/>
                  <a:gd name="T10" fmla="*/ 34 w 54"/>
                  <a:gd name="T11" fmla="*/ 50 h 53"/>
                  <a:gd name="T12" fmla="*/ 50 w 54"/>
                  <a:gd name="T13" fmla="*/ 47 h 53"/>
                  <a:gd name="T14" fmla="*/ 46 w 54"/>
                  <a:gd name="T15" fmla="*/ 35 h 53"/>
                  <a:gd name="T16" fmla="*/ 51 w 54"/>
                  <a:gd name="T17" fmla="*/ 25 h 53"/>
                  <a:gd name="T18" fmla="*/ 42 w 54"/>
                  <a:gd name="T19" fmla="*/ 14 h 53"/>
                  <a:gd name="T20" fmla="*/ 21 w 54"/>
                  <a:gd name="T21"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53">
                    <a:moveTo>
                      <a:pt x="21" y="8"/>
                    </a:moveTo>
                    <a:cubicBezTo>
                      <a:pt x="21" y="8"/>
                      <a:pt x="16" y="12"/>
                      <a:pt x="10" y="14"/>
                    </a:cubicBezTo>
                    <a:cubicBezTo>
                      <a:pt x="4" y="16"/>
                      <a:pt x="0" y="24"/>
                      <a:pt x="4" y="27"/>
                    </a:cubicBezTo>
                    <a:cubicBezTo>
                      <a:pt x="8" y="30"/>
                      <a:pt x="12" y="30"/>
                      <a:pt x="13" y="34"/>
                    </a:cubicBezTo>
                    <a:cubicBezTo>
                      <a:pt x="15" y="38"/>
                      <a:pt x="20" y="42"/>
                      <a:pt x="23" y="44"/>
                    </a:cubicBezTo>
                    <a:cubicBezTo>
                      <a:pt x="26" y="45"/>
                      <a:pt x="28" y="46"/>
                      <a:pt x="34" y="50"/>
                    </a:cubicBezTo>
                    <a:cubicBezTo>
                      <a:pt x="40" y="53"/>
                      <a:pt x="51" y="53"/>
                      <a:pt x="50" y="47"/>
                    </a:cubicBezTo>
                    <a:cubicBezTo>
                      <a:pt x="49" y="41"/>
                      <a:pt x="41" y="37"/>
                      <a:pt x="46" y="35"/>
                    </a:cubicBezTo>
                    <a:cubicBezTo>
                      <a:pt x="51" y="32"/>
                      <a:pt x="54" y="32"/>
                      <a:pt x="51" y="25"/>
                    </a:cubicBezTo>
                    <a:cubicBezTo>
                      <a:pt x="49" y="19"/>
                      <a:pt x="47" y="19"/>
                      <a:pt x="42" y="14"/>
                    </a:cubicBezTo>
                    <a:cubicBezTo>
                      <a:pt x="37" y="10"/>
                      <a:pt x="27" y="0"/>
                      <a:pt x="21"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 name="Freeform 149"/>
              <p:cNvSpPr>
                <a:spLocks/>
              </p:cNvSpPr>
              <p:nvPr/>
            </p:nvSpPr>
            <p:spPr bwMode="auto">
              <a:xfrm>
                <a:off x="2934" y="1580"/>
                <a:ext cx="13" cy="9"/>
              </a:xfrm>
              <a:custGeom>
                <a:avLst/>
                <a:gdLst>
                  <a:gd name="T0" fmla="*/ 21 w 52"/>
                  <a:gd name="T1" fmla="*/ 6 h 37"/>
                  <a:gd name="T2" fmla="*/ 11 w 52"/>
                  <a:gd name="T3" fmla="*/ 19 h 37"/>
                  <a:gd name="T4" fmla="*/ 39 w 52"/>
                  <a:gd name="T5" fmla="*/ 34 h 37"/>
                  <a:gd name="T6" fmla="*/ 42 w 52"/>
                  <a:gd name="T7" fmla="*/ 21 h 37"/>
                  <a:gd name="T8" fmla="*/ 21 w 52"/>
                  <a:gd name="T9" fmla="*/ 6 h 37"/>
                </a:gdLst>
                <a:ahLst/>
                <a:cxnLst>
                  <a:cxn ang="0">
                    <a:pos x="T0" y="T1"/>
                  </a:cxn>
                  <a:cxn ang="0">
                    <a:pos x="T2" y="T3"/>
                  </a:cxn>
                  <a:cxn ang="0">
                    <a:pos x="T4" y="T5"/>
                  </a:cxn>
                  <a:cxn ang="0">
                    <a:pos x="T6" y="T7"/>
                  </a:cxn>
                  <a:cxn ang="0">
                    <a:pos x="T8" y="T9"/>
                  </a:cxn>
                </a:cxnLst>
                <a:rect l="0" t="0" r="r" b="b"/>
                <a:pathLst>
                  <a:path w="52" h="37">
                    <a:moveTo>
                      <a:pt x="21" y="6"/>
                    </a:moveTo>
                    <a:cubicBezTo>
                      <a:pt x="21" y="6"/>
                      <a:pt x="0" y="11"/>
                      <a:pt x="11" y="19"/>
                    </a:cubicBezTo>
                    <a:cubicBezTo>
                      <a:pt x="23" y="28"/>
                      <a:pt x="35" y="37"/>
                      <a:pt x="39" y="34"/>
                    </a:cubicBezTo>
                    <a:cubicBezTo>
                      <a:pt x="43" y="30"/>
                      <a:pt x="52" y="24"/>
                      <a:pt x="42" y="21"/>
                    </a:cubicBezTo>
                    <a:cubicBezTo>
                      <a:pt x="33" y="18"/>
                      <a:pt x="36" y="0"/>
                      <a:pt x="21"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 name="Freeform 150"/>
              <p:cNvSpPr>
                <a:spLocks/>
              </p:cNvSpPr>
              <p:nvPr/>
            </p:nvSpPr>
            <p:spPr bwMode="auto">
              <a:xfrm>
                <a:off x="2579" y="1413"/>
                <a:ext cx="18" cy="10"/>
              </a:xfrm>
              <a:custGeom>
                <a:avLst/>
                <a:gdLst>
                  <a:gd name="T0" fmla="*/ 26 w 70"/>
                  <a:gd name="T1" fmla="*/ 0 h 40"/>
                  <a:gd name="T2" fmla="*/ 19 w 70"/>
                  <a:gd name="T3" fmla="*/ 9 h 40"/>
                  <a:gd name="T4" fmla="*/ 12 w 70"/>
                  <a:gd name="T5" fmla="*/ 18 h 40"/>
                  <a:gd name="T6" fmla="*/ 8 w 70"/>
                  <a:gd name="T7" fmla="*/ 26 h 40"/>
                  <a:gd name="T8" fmla="*/ 30 w 70"/>
                  <a:gd name="T9" fmla="*/ 28 h 40"/>
                  <a:gd name="T10" fmla="*/ 38 w 70"/>
                  <a:gd name="T11" fmla="*/ 35 h 40"/>
                  <a:gd name="T12" fmla="*/ 51 w 70"/>
                  <a:gd name="T13" fmla="*/ 35 h 40"/>
                  <a:gd name="T14" fmla="*/ 57 w 70"/>
                  <a:gd name="T15" fmla="*/ 28 h 40"/>
                  <a:gd name="T16" fmla="*/ 64 w 70"/>
                  <a:gd name="T17" fmla="*/ 19 h 40"/>
                  <a:gd name="T18" fmla="*/ 67 w 70"/>
                  <a:gd name="T19" fmla="*/ 10 h 40"/>
                  <a:gd name="T20" fmla="*/ 58 w 70"/>
                  <a:gd name="T21" fmla="*/ 7 h 40"/>
                  <a:gd name="T22" fmla="*/ 52 w 70"/>
                  <a:gd name="T23" fmla="*/ 10 h 40"/>
                  <a:gd name="T24" fmla="*/ 44 w 70"/>
                  <a:gd name="T25" fmla="*/ 2 h 40"/>
                  <a:gd name="T26" fmla="*/ 26 w 70"/>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40">
                    <a:moveTo>
                      <a:pt x="26" y="0"/>
                    </a:moveTo>
                    <a:cubicBezTo>
                      <a:pt x="26" y="0"/>
                      <a:pt x="19" y="1"/>
                      <a:pt x="19" y="9"/>
                    </a:cubicBezTo>
                    <a:cubicBezTo>
                      <a:pt x="19" y="17"/>
                      <a:pt x="15" y="18"/>
                      <a:pt x="12" y="18"/>
                    </a:cubicBezTo>
                    <a:cubicBezTo>
                      <a:pt x="9" y="19"/>
                      <a:pt x="0" y="23"/>
                      <a:pt x="8" y="26"/>
                    </a:cubicBezTo>
                    <a:cubicBezTo>
                      <a:pt x="17" y="29"/>
                      <a:pt x="27" y="25"/>
                      <a:pt x="30" y="28"/>
                    </a:cubicBezTo>
                    <a:cubicBezTo>
                      <a:pt x="32" y="31"/>
                      <a:pt x="34" y="35"/>
                      <a:pt x="38" y="35"/>
                    </a:cubicBezTo>
                    <a:cubicBezTo>
                      <a:pt x="43" y="35"/>
                      <a:pt x="50" y="40"/>
                      <a:pt x="51" y="35"/>
                    </a:cubicBezTo>
                    <a:cubicBezTo>
                      <a:pt x="51" y="30"/>
                      <a:pt x="54" y="29"/>
                      <a:pt x="57" y="28"/>
                    </a:cubicBezTo>
                    <a:cubicBezTo>
                      <a:pt x="61" y="27"/>
                      <a:pt x="58" y="20"/>
                      <a:pt x="64" y="19"/>
                    </a:cubicBezTo>
                    <a:cubicBezTo>
                      <a:pt x="70" y="18"/>
                      <a:pt x="68" y="15"/>
                      <a:pt x="67" y="10"/>
                    </a:cubicBezTo>
                    <a:cubicBezTo>
                      <a:pt x="66" y="5"/>
                      <a:pt x="58" y="2"/>
                      <a:pt x="58" y="7"/>
                    </a:cubicBezTo>
                    <a:cubicBezTo>
                      <a:pt x="58" y="12"/>
                      <a:pt x="53" y="14"/>
                      <a:pt x="52" y="10"/>
                    </a:cubicBezTo>
                    <a:cubicBezTo>
                      <a:pt x="50" y="5"/>
                      <a:pt x="48" y="2"/>
                      <a:pt x="44" y="2"/>
                    </a:cubicBezTo>
                    <a:cubicBezTo>
                      <a:pt x="41" y="2"/>
                      <a:pt x="39" y="1"/>
                      <a:pt x="26"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 name="Freeform 151"/>
              <p:cNvSpPr>
                <a:spLocks/>
              </p:cNvSpPr>
              <p:nvPr/>
            </p:nvSpPr>
            <p:spPr bwMode="auto">
              <a:xfrm>
                <a:off x="2587" y="1424"/>
                <a:ext cx="7" cy="6"/>
              </a:xfrm>
              <a:custGeom>
                <a:avLst/>
                <a:gdLst>
                  <a:gd name="T0" fmla="*/ 6 w 25"/>
                  <a:gd name="T1" fmla="*/ 0 h 23"/>
                  <a:gd name="T2" fmla="*/ 6 w 25"/>
                  <a:gd name="T3" fmla="*/ 7 h 23"/>
                  <a:gd name="T4" fmla="*/ 14 w 25"/>
                  <a:gd name="T5" fmla="*/ 16 h 23"/>
                  <a:gd name="T6" fmla="*/ 25 w 25"/>
                  <a:gd name="T7" fmla="*/ 15 h 23"/>
                  <a:gd name="T8" fmla="*/ 18 w 25"/>
                  <a:gd name="T9" fmla="*/ 1 h 23"/>
                  <a:gd name="T10" fmla="*/ 6 w 25"/>
                  <a:gd name="T11" fmla="*/ 0 h 23"/>
                </a:gdLst>
                <a:ahLst/>
                <a:cxnLst>
                  <a:cxn ang="0">
                    <a:pos x="T0" y="T1"/>
                  </a:cxn>
                  <a:cxn ang="0">
                    <a:pos x="T2" y="T3"/>
                  </a:cxn>
                  <a:cxn ang="0">
                    <a:pos x="T4" y="T5"/>
                  </a:cxn>
                  <a:cxn ang="0">
                    <a:pos x="T6" y="T7"/>
                  </a:cxn>
                  <a:cxn ang="0">
                    <a:pos x="T8" y="T9"/>
                  </a:cxn>
                  <a:cxn ang="0">
                    <a:pos x="T10" y="T11"/>
                  </a:cxn>
                </a:cxnLst>
                <a:rect l="0" t="0" r="r" b="b"/>
                <a:pathLst>
                  <a:path w="25" h="23">
                    <a:moveTo>
                      <a:pt x="6" y="0"/>
                    </a:moveTo>
                    <a:cubicBezTo>
                      <a:pt x="6" y="0"/>
                      <a:pt x="0" y="5"/>
                      <a:pt x="6" y="7"/>
                    </a:cubicBezTo>
                    <a:cubicBezTo>
                      <a:pt x="11" y="9"/>
                      <a:pt x="9" y="14"/>
                      <a:pt x="14" y="16"/>
                    </a:cubicBezTo>
                    <a:cubicBezTo>
                      <a:pt x="19" y="19"/>
                      <a:pt x="24" y="23"/>
                      <a:pt x="25" y="15"/>
                    </a:cubicBezTo>
                    <a:cubicBezTo>
                      <a:pt x="25" y="7"/>
                      <a:pt x="25" y="1"/>
                      <a:pt x="18" y="1"/>
                    </a:cubicBezTo>
                    <a:cubicBezTo>
                      <a:pt x="12" y="1"/>
                      <a:pt x="12" y="0"/>
                      <a:pt x="6"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 name="Freeform 152"/>
              <p:cNvSpPr>
                <a:spLocks/>
              </p:cNvSpPr>
              <p:nvPr/>
            </p:nvSpPr>
            <p:spPr bwMode="auto">
              <a:xfrm>
                <a:off x="2587" y="1428"/>
                <a:ext cx="6" cy="8"/>
              </a:xfrm>
              <a:custGeom>
                <a:avLst/>
                <a:gdLst>
                  <a:gd name="T0" fmla="*/ 4 w 25"/>
                  <a:gd name="T1" fmla="*/ 9 h 35"/>
                  <a:gd name="T2" fmla="*/ 4 w 25"/>
                  <a:gd name="T3" fmla="*/ 21 h 35"/>
                  <a:gd name="T4" fmla="*/ 11 w 25"/>
                  <a:gd name="T5" fmla="*/ 29 h 35"/>
                  <a:gd name="T6" fmla="*/ 19 w 25"/>
                  <a:gd name="T7" fmla="*/ 35 h 35"/>
                  <a:gd name="T8" fmla="*/ 24 w 25"/>
                  <a:gd name="T9" fmla="*/ 27 h 35"/>
                  <a:gd name="T10" fmla="*/ 13 w 25"/>
                  <a:gd name="T11" fmla="*/ 17 h 35"/>
                  <a:gd name="T12" fmla="*/ 4 w 25"/>
                  <a:gd name="T13" fmla="*/ 9 h 35"/>
                </a:gdLst>
                <a:ahLst/>
                <a:cxnLst>
                  <a:cxn ang="0">
                    <a:pos x="T0" y="T1"/>
                  </a:cxn>
                  <a:cxn ang="0">
                    <a:pos x="T2" y="T3"/>
                  </a:cxn>
                  <a:cxn ang="0">
                    <a:pos x="T4" y="T5"/>
                  </a:cxn>
                  <a:cxn ang="0">
                    <a:pos x="T6" y="T7"/>
                  </a:cxn>
                  <a:cxn ang="0">
                    <a:pos x="T8" y="T9"/>
                  </a:cxn>
                  <a:cxn ang="0">
                    <a:pos x="T10" y="T11"/>
                  </a:cxn>
                  <a:cxn ang="0">
                    <a:pos x="T12" y="T13"/>
                  </a:cxn>
                </a:cxnLst>
                <a:rect l="0" t="0" r="r" b="b"/>
                <a:pathLst>
                  <a:path w="25" h="35">
                    <a:moveTo>
                      <a:pt x="4" y="9"/>
                    </a:moveTo>
                    <a:cubicBezTo>
                      <a:pt x="4" y="9"/>
                      <a:pt x="0" y="17"/>
                      <a:pt x="4" y="21"/>
                    </a:cubicBezTo>
                    <a:cubicBezTo>
                      <a:pt x="8" y="25"/>
                      <a:pt x="10" y="24"/>
                      <a:pt x="11" y="29"/>
                    </a:cubicBezTo>
                    <a:cubicBezTo>
                      <a:pt x="12" y="35"/>
                      <a:pt x="16" y="35"/>
                      <a:pt x="19" y="35"/>
                    </a:cubicBezTo>
                    <a:cubicBezTo>
                      <a:pt x="23" y="35"/>
                      <a:pt x="25" y="33"/>
                      <a:pt x="24" y="27"/>
                    </a:cubicBezTo>
                    <a:cubicBezTo>
                      <a:pt x="22" y="21"/>
                      <a:pt x="18" y="23"/>
                      <a:pt x="13" y="17"/>
                    </a:cubicBezTo>
                    <a:cubicBezTo>
                      <a:pt x="8" y="12"/>
                      <a:pt x="9" y="0"/>
                      <a:pt x="4"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 name="Freeform 153"/>
              <p:cNvSpPr>
                <a:spLocks/>
              </p:cNvSpPr>
              <p:nvPr/>
            </p:nvSpPr>
            <p:spPr bwMode="auto">
              <a:xfrm>
                <a:off x="2590" y="1501"/>
                <a:ext cx="141" cy="195"/>
              </a:xfrm>
              <a:custGeom>
                <a:avLst/>
                <a:gdLst>
                  <a:gd name="T0" fmla="*/ 84 w 558"/>
                  <a:gd name="T1" fmla="*/ 759 h 772"/>
                  <a:gd name="T2" fmla="*/ 181 w 558"/>
                  <a:gd name="T3" fmla="*/ 742 h 772"/>
                  <a:gd name="T4" fmla="*/ 224 w 558"/>
                  <a:gd name="T5" fmla="*/ 716 h 772"/>
                  <a:gd name="T6" fmla="*/ 301 w 558"/>
                  <a:gd name="T7" fmla="*/ 714 h 772"/>
                  <a:gd name="T8" fmla="*/ 366 w 558"/>
                  <a:gd name="T9" fmla="*/ 725 h 772"/>
                  <a:gd name="T10" fmla="*/ 444 w 558"/>
                  <a:gd name="T11" fmla="*/ 709 h 772"/>
                  <a:gd name="T12" fmla="*/ 501 w 558"/>
                  <a:gd name="T13" fmla="*/ 690 h 772"/>
                  <a:gd name="T14" fmla="*/ 489 w 558"/>
                  <a:gd name="T15" fmla="*/ 652 h 772"/>
                  <a:gd name="T16" fmla="*/ 519 w 558"/>
                  <a:gd name="T17" fmla="*/ 612 h 772"/>
                  <a:gd name="T18" fmla="*/ 554 w 558"/>
                  <a:gd name="T19" fmla="*/ 546 h 772"/>
                  <a:gd name="T20" fmla="*/ 462 w 558"/>
                  <a:gd name="T21" fmla="*/ 520 h 772"/>
                  <a:gd name="T22" fmla="*/ 451 w 558"/>
                  <a:gd name="T23" fmla="*/ 513 h 772"/>
                  <a:gd name="T24" fmla="*/ 433 w 558"/>
                  <a:gd name="T25" fmla="*/ 436 h 772"/>
                  <a:gd name="T26" fmla="*/ 344 w 558"/>
                  <a:gd name="T27" fmla="*/ 338 h 772"/>
                  <a:gd name="T28" fmla="*/ 277 w 558"/>
                  <a:gd name="T29" fmla="*/ 250 h 772"/>
                  <a:gd name="T30" fmla="*/ 245 w 558"/>
                  <a:gd name="T31" fmla="*/ 240 h 772"/>
                  <a:gd name="T32" fmla="*/ 288 w 558"/>
                  <a:gd name="T33" fmla="*/ 184 h 772"/>
                  <a:gd name="T34" fmla="*/ 320 w 558"/>
                  <a:gd name="T35" fmla="*/ 97 h 772"/>
                  <a:gd name="T36" fmla="*/ 187 w 558"/>
                  <a:gd name="T37" fmla="*/ 101 h 772"/>
                  <a:gd name="T38" fmla="*/ 200 w 558"/>
                  <a:gd name="T39" fmla="*/ 64 h 772"/>
                  <a:gd name="T40" fmla="*/ 232 w 558"/>
                  <a:gd name="T41" fmla="*/ 5 h 772"/>
                  <a:gd name="T42" fmla="*/ 147 w 558"/>
                  <a:gd name="T43" fmla="*/ 14 h 772"/>
                  <a:gd name="T44" fmla="*/ 111 w 558"/>
                  <a:gd name="T45" fmla="*/ 26 h 772"/>
                  <a:gd name="T46" fmla="*/ 93 w 558"/>
                  <a:gd name="T47" fmla="*/ 77 h 772"/>
                  <a:gd name="T48" fmla="*/ 74 w 558"/>
                  <a:gd name="T49" fmla="*/ 129 h 772"/>
                  <a:gd name="T50" fmla="*/ 26 w 558"/>
                  <a:gd name="T51" fmla="*/ 101 h 772"/>
                  <a:gd name="T52" fmla="*/ 61 w 558"/>
                  <a:gd name="T53" fmla="*/ 174 h 772"/>
                  <a:gd name="T54" fmla="*/ 42 w 558"/>
                  <a:gd name="T55" fmla="*/ 221 h 772"/>
                  <a:gd name="T56" fmla="*/ 91 w 558"/>
                  <a:gd name="T57" fmla="*/ 202 h 772"/>
                  <a:gd name="T58" fmla="*/ 54 w 558"/>
                  <a:gd name="T59" fmla="*/ 248 h 772"/>
                  <a:gd name="T60" fmla="*/ 40 w 558"/>
                  <a:gd name="T61" fmla="*/ 289 h 772"/>
                  <a:gd name="T62" fmla="*/ 79 w 558"/>
                  <a:gd name="T63" fmla="*/ 258 h 772"/>
                  <a:gd name="T64" fmla="*/ 86 w 558"/>
                  <a:gd name="T65" fmla="*/ 305 h 772"/>
                  <a:gd name="T66" fmla="*/ 111 w 558"/>
                  <a:gd name="T67" fmla="*/ 282 h 772"/>
                  <a:gd name="T68" fmla="*/ 118 w 558"/>
                  <a:gd name="T69" fmla="*/ 268 h 772"/>
                  <a:gd name="T70" fmla="*/ 107 w 558"/>
                  <a:gd name="T71" fmla="*/ 338 h 772"/>
                  <a:gd name="T72" fmla="*/ 136 w 558"/>
                  <a:gd name="T73" fmla="*/ 357 h 772"/>
                  <a:gd name="T74" fmla="*/ 173 w 558"/>
                  <a:gd name="T75" fmla="*/ 360 h 772"/>
                  <a:gd name="T76" fmla="*/ 220 w 558"/>
                  <a:gd name="T77" fmla="*/ 339 h 772"/>
                  <a:gd name="T78" fmla="*/ 221 w 558"/>
                  <a:gd name="T79" fmla="*/ 399 h 772"/>
                  <a:gd name="T80" fmla="*/ 242 w 558"/>
                  <a:gd name="T81" fmla="*/ 444 h 772"/>
                  <a:gd name="T82" fmla="*/ 235 w 558"/>
                  <a:gd name="T83" fmla="*/ 487 h 772"/>
                  <a:gd name="T84" fmla="*/ 178 w 558"/>
                  <a:gd name="T85" fmla="*/ 486 h 772"/>
                  <a:gd name="T86" fmla="*/ 144 w 558"/>
                  <a:gd name="T87" fmla="*/ 496 h 772"/>
                  <a:gd name="T88" fmla="*/ 168 w 558"/>
                  <a:gd name="T89" fmla="*/ 528 h 772"/>
                  <a:gd name="T90" fmla="*/ 138 w 558"/>
                  <a:gd name="T91" fmla="*/ 575 h 772"/>
                  <a:gd name="T92" fmla="*/ 98 w 558"/>
                  <a:gd name="T93" fmla="*/ 613 h 772"/>
                  <a:gd name="T94" fmla="*/ 138 w 558"/>
                  <a:gd name="T95" fmla="*/ 630 h 772"/>
                  <a:gd name="T96" fmla="*/ 186 w 558"/>
                  <a:gd name="T97" fmla="*/ 635 h 772"/>
                  <a:gd name="T98" fmla="*/ 244 w 558"/>
                  <a:gd name="T99" fmla="*/ 643 h 772"/>
                  <a:gd name="T100" fmla="*/ 204 w 558"/>
                  <a:gd name="T101" fmla="*/ 659 h 772"/>
                  <a:gd name="T102" fmla="*/ 146 w 558"/>
                  <a:gd name="T103" fmla="*/ 6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8" h="772">
                    <a:moveTo>
                      <a:pt x="128" y="717"/>
                    </a:moveTo>
                    <a:cubicBezTo>
                      <a:pt x="128" y="717"/>
                      <a:pt x="125" y="730"/>
                      <a:pt x="115" y="734"/>
                    </a:cubicBezTo>
                    <a:cubicBezTo>
                      <a:pt x="106" y="738"/>
                      <a:pt x="99" y="745"/>
                      <a:pt x="91" y="747"/>
                    </a:cubicBezTo>
                    <a:cubicBezTo>
                      <a:pt x="84" y="749"/>
                      <a:pt x="72" y="758"/>
                      <a:pt x="84" y="759"/>
                    </a:cubicBezTo>
                    <a:cubicBezTo>
                      <a:pt x="96" y="760"/>
                      <a:pt x="93" y="761"/>
                      <a:pt x="101" y="766"/>
                    </a:cubicBezTo>
                    <a:cubicBezTo>
                      <a:pt x="109" y="771"/>
                      <a:pt x="114" y="772"/>
                      <a:pt x="121" y="762"/>
                    </a:cubicBezTo>
                    <a:cubicBezTo>
                      <a:pt x="127" y="753"/>
                      <a:pt x="126" y="743"/>
                      <a:pt x="143" y="742"/>
                    </a:cubicBezTo>
                    <a:cubicBezTo>
                      <a:pt x="160" y="740"/>
                      <a:pt x="176" y="735"/>
                      <a:pt x="181" y="742"/>
                    </a:cubicBezTo>
                    <a:cubicBezTo>
                      <a:pt x="185" y="750"/>
                      <a:pt x="189" y="750"/>
                      <a:pt x="194" y="750"/>
                    </a:cubicBezTo>
                    <a:cubicBezTo>
                      <a:pt x="199" y="750"/>
                      <a:pt x="202" y="756"/>
                      <a:pt x="205" y="749"/>
                    </a:cubicBezTo>
                    <a:cubicBezTo>
                      <a:pt x="208" y="742"/>
                      <a:pt x="214" y="747"/>
                      <a:pt x="214" y="736"/>
                    </a:cubicBezTo>
                    <a:cubicBezTo>
                      <a:pt x="215" y="724"/>
                      <a:pt x="215" y="717"/>
                      <a:pt x="224" y="716"/>
                    </a:cubicBezTo>
                    <a:cubicBezTo>
                      <a:pt x="232" y="716"/>
                      <a:pt x="231" y="709"/>
                      <a:pt x="244" y="708"/>
                    </a:cubicBezTo>
                    <a:cubicBezTo>
                      <a:pt x="256" y="707"/>
                      <a:pt x="256" y="699"/>
                      <a:pt x="264" y="709"/>
                    </a:cubicBezTo>
                    <a:cubicBezTo>
                      <a:pt x="272" y="719"/>
                      <a:pt x="273" y="720"/>
                      <a:pt x="279" y="720"/>
                    </a:cubicBezTo>
                    <a:cubicBezTo>
                      <a:pt x="286" y="720"/>
                      <a:pt x="299" y="724"/>
                      <a:pt x="301" y="714"/>
                    </a:cubicBezTo>
                    <a:cubicBezTo>
                      <a:pt x="303" y="704"/>
                      <a:pt x="301" y="710"/>
                      <a:pt x="310" y="697"/>
                    </a:cubicBezTo>
                    <a:cubicBezTo>
                      <a:pt x="318" y="684"/>
                      <a:pt x="316" y="670"/>
                      <a:pt x="330" y="677"/>
                    </a:cubicBezTo>
                    <a:cubicBezTo>
                      <a:pt x="344" y="685"/>
                      <a:pt x="324" y="692"/>
                      <a:pt x="337" y="702"/>
                    </a:cubicBezTo>
                    <a:cubicBezTo>
                      <a:pt x="350" y="712"/>
                      <a:pt x="355" y="729"/>
                      <a:pt x="366" y="725"/>
                    </a:cubicBezTo>
                    <a:cubicBezTo>
                      <a:pt x="377" y="720"/>
                      <a:pt x="367" y="705"/>
                      <a:pt x="379" y="705"/>
                    </a:cubicBezTo>
                    <a:cubicBezTo>
                      <a:pt x="391" y="705"/>
                      <a:pt x="394" y="713"/>
                      <a:pt x="402" y="709"/>
                    </a:cubicBezTo>
                    <a:cubicBezTo>
                      <a:pt x="410" y="705"/>
                      <a:pt x="419" y="701"/>
                      <a:pt x="428" y="702"/>
                    </a:cubicBezTo>
                    <a:cubicBezTo>
                      <a:pt x="437" y="703"/>
                      <a:pt x="433" y="709"/>
                      <a:pt x="444" y="709"/>
                    </a:cubicBezTo>
                    <a:cubicBezTo>
                      <a:pt x="454" y="709"/>
                      <a:pt x="462" y="715"/>
                      <a:pt x="463" y="708"/>
                    </a:cubicBezTo>
                    <a:cubicBezTo>
                      <a:pt x="465" y="700"/>
                      <a:pt x="469" y="700"/>
                      <a:pt x="475" y="700"/>
                    </a:cubicBezTo>
                    <a:cubicBezTo>
                      <a:pt x="482" y="701"/>
                      <a:pt x="484" y="703"/>
                      <a:pt x="487" y="697"/>
                    </a:cubicBezTo>
                    <a:cubicBezTo>
                      <a:pt x="491" y="691"/>
                      <a:pt x="498" y="698"/>
                      <a:pt x="501" y="690"/>
                    </a:cubicBezTo>
                    <a:cubicBezTo>
                      <a:pt x="504" y="683"/>
                      <a:pt x="514" y="689"/>
                      <a:pt x="515" y="683"/>
                    </a:cubicBezTo>
                    <a:cubicBezTo>
                      <a:pt x="516" y="676"/>
                      <a:pt x="527" y="679"/>
                      <a:pt x="528" y="670"/>
                    </a:cubicBezTo>
                    <a:cubicBezTo>
                      <a:pt x="528" y="662"/>
                      <a:pt x="531" y="652"/>
                      <a:pt x="521" y="652"/>
                    </a:cubicBezTo>
                    <a:cubicBezTo>
                      <a:pt x="510" y="652"/>
                      <a:pt x="493" y="652"/>
                      <a:pt x="489" y="652"/>
                    </a:cubicBezTo>
                    <a:cubicBezTo>
                      <a:pt x="484" y="652"/>
                      <a:pt x="474" y="652"/>
                      <a:pt x="478" y="644"/>
                    </a:cubicBezTo>
                    <a:cubicBezTo>
                      <a:pt x="482" y="635"/>
                      <a:pt x="495" y="639"/>
                      <a:pt x="495" y="630"/>
                    </a:cubicBezTo>
                    <a:cubicBezTo>
                      <a:pt x="495" y="621"/>
                      <a:pt x="499" y="618"/>
                      <a:pt x="506" y="618"/>
                    </a:cubicBezTo>
                    <a:cubicBezTo>
                      <a:pt x="513" y="618"/>
                      <a:pt x="518" y="620"/>
                      <a:pt x="519" y="612"/>
                    </a:cubicBezTo>
                    <a:cubicBezTo>
                      <a:pt x="520" y="604"/>
                      <a:pt x="518" y="602"/>
                      <a:pt x="527" y="602"/>
                    </a:cubicBezTo>
                    <a:cubicBezTo>
                      <a:pt x="535" y="601"/>
                      <a:pt x="541" y="592"/>
                      <a:pt x="546" y="581"/>
                    </a:cubicBezTo>
                    <a:cubicBezTo>
                      <a:pt x="552" y="570"/>
                      <a:pt x="546" y="571"/>
                      <a:pt x="552" y="564"/>
                    </a:cubicBezTo>
                    <a:cubicBezTo>
                      <a:pt x="558" y="556"/>
                      <a:pt x="556" y="557"/>
                      <a:pt x="554" y="546"/>
                    </a:cubicBezTo>
                    <a:cubicBezTo>
                      <a:pt x="552" y="535"/>
                      <a:pt x="551" y="538"/>
                      <a:pt x="539" y="529"/>
                    </a:cubicBezTo>
                    <a:cubicBezTo>
                      <a:pt x="526" y="520"/>
                      <a:pt x="519" y="523"/>
                      <a:pt x="513" y="518"/>
                    </a:cubicBezTo>
                    <a:cubicBezTo>
                      <a:pt x="507" y="512"/>
                      <a:pt x="502" y="516"/>
                      <a:pt x="488" y="517"/>
                    </a:cubicBezTo>
                    <a:cubicBezTo>
                      <a:pt x="473" y="517"/>
                      <a:pt x="465" y="513"/>
                      <a:pt x="462" y="520"/>
                    </a:cubicBezTo>
                    <a:cubicBezTo>
                      <a:pt x="460" y="527"/>
                      <a:pt x="451" y="539"/>
                      <a:pt x="448" y="546"/>
                    </a:cubicBezTo>
                    <a:cubicBezTo>
                      <a:pt x="445" y="553"/>
                      <a:pt x="438" y="554"/>
                      <a:pt x="437" y="547"/>
                    </a:cubicBezTo>
                    <a:cubicBezTo>
                      <a:pt x="436" y="539"/>
                      <a:pt x="426" y="531"/>
                      <a:pt x="437" y="525"/>
                    </a:cubicBezTo>
                    <a:cubicBezTo>
                      <a:pt x="448" y="520"/>
                      <a:pt x="443" y="519"/>
                      <a:pt x="451" y="513"/>
                    </a:cubicBezTo>
                    <a:cubicBezTo>
                      <a:pt x="460" y="508"/>
                      <a:pt x="462" y="511"/>
                      <a:pt x="462" y="501"/>
                    </a:cubicBezTo>
                    <a:cubicBezTo>
                      <a:pt x="462" y="490"/>
                      <a:pt x="466" y="489"/>
                      <a:pt x="457" y="484"/>
                    </a:cubicBezTo>
                    <a:cubicBezTo>
                      <a:pt x="447" y="479"/>
                      <a:pt x="445" y="478"/>
                      <a:pt x="441" y="463"/>
                    </a:cubicBezTo>
                    <a:cubicBezTo>
                      <a:pt x="438" y="449"/>
                      <a:pt x="437" y="454"/>
                      <a:pt x="433" y="436"/>
                    </a:cubicBezTo>
                    <a:cubicBezTo>
                      <a:pt x="429" y="417"/>
                      <a:pt x="433" y="416"/>
                      <a:pt x="424" y="408"/>
                    </a:cubicBezTo>
                    <a:cubicBezTo>
                      <a:pt x="414" y="400"/>
                      <a:pt x="401" y="377"/>
                      <a:pt x="389" y="376"/>
                    </a:cubicBezTo>
                    <a:cubicBezTo>
                      <a:pt x="378" y="375"/>
                      <a:pt x="365" y="375"/>
                      <a:pt x="362" y="366"/>
                    </a:cubicBezTo>
                    <a:cubicBezTo>
                      <a:pt x="359" y="357"/>
                      <a:pt x="345" y="353"/>
                      <a:pt x="344" y="338"/>
                    </a:cubicBezTo>
                    <a:cubicBezTo>
                      <a:pt x="342" y="323"/>
                      <a:pt x="349" y="321"/>
                      <a:pt x="342" y="309"/>
                    </a:cubicBezTo>
                    <a:cubicBezTo>
                      <a:pt x="335" y="298"/>
                      <a:pt x="332" y="291"/>
                      <a:pt x="330" y="278"/>
                    </a:cubicBezTo>
                    <a:cubicBezTo>
                      <a:pt x="327" y="266"/>
                      <a:pt x="324" y="260"/>
                      <a:pt x="311" y="254"/>
                    </a:cubicBezTo>
                    <a:cubicBezTo>
                      <a:pt x="298" y="248"/>
                      <a:pt x="290" y="250"/>
                      <a:pt x="277" y="250"/>
                    </a:cubicBezTo>
                    <a:cubicBezTo>
                      <a:pt x="264" y="249"/>
                      <a:pt x="281" y="243"/>
                      <a:pt x="265" y="241"/>
                    </a:cubicBezTo>
                    <a:cubicBezTo>
                      <a:pt x="249" y="240"/>
                      <a:pt x="259" y="241"/>
                      <a:pt x="256" y="246"/>
                    </a:cubicBezTo>
                    <a:cubicBezTo>
                      <a:pt x="252" y="251"/>
                      <a:pt x="240" y="251"/>
                      <a:pt x="239" y="248"/>
                    </a:cubicBezTo>
                    <a:cubicBezTo>
                      <a:pt x="238" y="244"/>
                      <a:pt x="236" y="241"/>
                      <a:pt x="245" y="240"/>
                    </a:cubicBezTo>
                    <a:cubicBezTo>
                      <a:pt x="254" y="239"/>
                      <a:pt x="246" y="229"/>
                      <a:pt x="258" y="230"/>
                    </a:cubicBezTo>
                    <a:cubicBezTo>
                      <a:pt x="269" y="230"/>
                      <a:pt x="264" y="231"/>
                      <a:pt x="265" y="222"/>
                    </a:cubicBezTo>
                    <a:cubicBezTo>
                      <a:pt x="266" y="213"/>
                      <a:pt x="260" y="207"/>
                      <a:pt x="268" y="206"/>
                    </a:cubicBezTo>
                    <a:cubicBezTo>
                      <a:pt x="277" y="204"/>
                      <a:pt x="284" y="193"/>
                      <a:pt x="288" y="184"/>
                    </a:cubicBezTo>
                    <a:cubicBezTo>
                      <a:pt x="292" y="174"/>
                      <a:pt x="301" y="166"/>
                      <a:pt x="305" y="155"/>
                    </a:cubicBezTo>
                    <a:cubicBezTo>
                      <a:pt x="309" y="144"/>
                      <a:pt x="317" y="132"/>
                      <a:pt x="324" y="127"/>
                    </a:cubicBezTo>
                    <a:cubicBezTo>
                      <a:pt x="330" y="121"/>
                      <a:pt x="330" y="117"/>
                      <a:pt x="329" y="110"/>
                    </a:cubicBezTo>
                    <a:cubicBezTo>
                      <a:pt x="329" y="103"/>
                      <a:pt x="320" y="103"/>
                      <a:pt x="320" y="97"/>
                    </a:cubicBezTo>
                    <a:cubicBezTo>
                      <a:pt x="319" y="91"/>
                      <a:pt x="289" y="90"/>
                      <a:pt x="275" y="90"/>
                    </a:cubicBezTo>
                    <a:cubicBezTo>
                      <a:pt x="261" y="90"/>
                      <a:pt x="240" y="92"/>
                      <a:pt x="227" y="89"/>
                    </a:cubicBezTo>
                    <a:cubicBezTo>
                      <a:pt x="214" y="87"/>
                      <a:pt x="210" y="92"/>
                      <a:pt x="206" y="96"/>
                    </a:cubicBezTo>
                    <a:cubicBezTo>
                      <a:pt x="202" y="100"/>
                      <a:pt x="195" y="100"/>
                      <a:pt x="187" y="101"/>
                    </a:cubicBezTo>
                    <a:cubicBezTo>
                      <a:pt x="178" y="102"/>
                      <a:pt x="166" y="95"/>
                      <a:pt x="174" y="93"/>
                    </a:cubicBezTo>
                    <a:cubicBezTo>
                      <a:pt x="183" y="91"/>
                      <a:pt x="191" y="92"/>
                      <a:pt x="188" y="86"/>
                    </a:cubicBezTo>
                    <a:cubicBezTo>
                      <a:pt x="185" y="81"/>
                      <a:pt x="168" y="83"/>
                      <a:pt x="179" y="76"/>
                    </a:cubicBezTo>
                    <a:cubicBezTo>
                      <a:pt x="190" y="69"/>
                      <a:pt x="196" y="73"/>
                      <a:pt x="200" y="64"/>
                    </a:cubicBezTo>
                    <a:cubicBezTo>
                      <a:pt x="203" y="56"/>
                      <a:pt x="206" y="53"/>
                      <a:pt x="219" y="51"/>
                    </a:cubicBezTo>
                    <a:cubicBezTo>
                      <a:pt x="231" y="49"/>
                      <a:pt x="236" y="39"/>
                      <a:pt x="240" y="35"/>
                    </a:cubicBezTo>
                    <a:cubicBezTo>
                      <a:pt x="245" y="31"/>
                      <a:pt x="252" y="27"/>
                      <a:pt x="243" y="21"/>
                    </a:cubicBezTo>
                    <a:cubicBezTo>
                      <a:pt x="235" y="16"/>
                      <a:pt x="242" y="10"/>
                      <a:pt x="232" y="5"/>
                    </a:cubicBezTo>
                    <a:cubicBezTo>
                      <a:pt x="221" y="0"/>
                      <a:pt x="208" y="0"/>
                      <a:pt x="203" y="5"/>
                    </a:cubicBezTo>
                    <a:cubicBezTo>
                      <a:pt x="197" y="10"/>
                      <a:pt x="187" y="9"/>
                      <a:pt x="176" y="8"/>
                    </a:cubicBezTo>
                    <a:cubicBezTo>
                      <a:pt x="164" y="7"/>
                      <a:pt x="169" y="18"/>
                      <a:pt x="159" y="17"/>
                    </a:cubicBezTo>
                    <a:cubicBezTo>
                      <a:pt x="150" y="16"/>
                      <a:pt x="147" y="20"/>
                      <a:pt x="147" y="14"/>
                    </a:cubicBezTo>
                    <a:cubicBezTo>
                      <a:pt x="146" y="9"/>
                      <a:pt x="145" y="11"/>
                      <a:pt x="135" y="10"/>
                    </a:cubicBezTo>
                    <a:cubicBezTo>
                      <a:pt x="126" y="8"/>
                      <a:pt x="125" y="10"/>
                      <a:pt x="124" y="6"/>
                    </a:cubicBezTo>
                    <a:cubicBezTo>
                      <a:pt x="122" y="2"/>
                      <a:pt x="115" y="4"/>
                      <a:pt x="115" y="10"/>
                    </a:cubicBezTo>
                    <a:cubicBezTo>
                      <a:pt x="115" y="16"/>
                      <a:pt x="116" y="25"/>
                      <a:pt x="111" y="26"/>
                    </a:cubicBezTo>
                    <a:cubicBezTo>
                      <a:pt x="107" y="27"/>
                      <a:pt x="112" y="34"/>
                      <a:pt x="102" y="34"/>
                    </a:cubicBezTo>
                    <a:cubicBezTo>
                      <a:pt x="92" y="35"/>
                      <a:pt x="90" y="41"/>
                      <a:pt x="95" y="45"/>
                    </a:cubicBezTo>
                    <a:cubicBezTo>
                      <a:pt x="100" y="49"/>
                      <a:pt x="100" y="52"/>
                      <a:pt x="99" y="58"/>
                    </a:cubicBezTo>
                    <a:cubicBezTo>
                      <a:pt x="99" y="64"/>
                      <a:pt x="102" y="78"/>
                      <a:pt x="93" y="77"/>
                    </a:cubicBezTo>
                    <a:cubicBezTo>
                      <a:pt x="84" y="76"/>
                      <a:pt x="78" y="72"/>
                      <a:pt x="73" y="75"/>
                    </a:cubicBezTo>
                    <a:cubicBezTo>
                      <a:pt x="68" y="78"/>
                      <a:pt x="63" y="83"/>
                      <a:pt x="66" y="94"/>
                    </a:cubicBezTo>
                    <a:cubicBezTo>
                      <a:pt x="68" y="106"/>
                      <a:pt x="61" y="108"/>
                      <a:pt x="68" y="113"/>
                    </a:cubicBezTo>
                    <a:cubicBezTo>
                      <a:pt x="76" y="119"/>
                      <a:pt x="81" y="124"/>
                      <a:pt x="74" y="129"/>
                    </a:cubicBezTo>
                    <a:cubicBezTo>
                      <a:pt x="67" y="135"/>
                      <a:pt x="60" y="135"/>
                      <a:pt x="57" y="128"/>
                    </a:cubicBezTo>
                    <a:cubicBezTo>
                      <a:pt x="55" y="120"/>
                      <a:pt x="57" y="120"/>
                      <a:pt x="51" y="113"/>
                    </a:cubicBezTo>
                    <a:cubicBezTo>
                      <a:pt x="45" y="107"/>
                      <a:pt x="51" y="104"/>
                      <a:pt x="43" y="98"/>
                    </a:cubicBezTo>
                    <a:cubicBezTo>
                      <a:pt x="34" y="91"/>
                      <a:pt x="27" y="93"/>
                      <a:pt x="26" y="101"/>
                    </a:cubicBezTo>
                    <a:cubicBezTo>
                      <a:pt x="24" y="108"/>
                      <a:pt x="0" y="106"/>
                      <a:pt x="10" y="118"/>
                    </a:cubicBezTo>
                    <a:cubicBezTo>
                      <a:pt x="21" y="130"/>
                      <a:pt x="31" y="148"/>
                      <a:pt x="46" y="151"/>
                    </a:cubicBezTo>
                    <a:cubicBezTo>
                      <a:pt x="60" y="155"/>
                      <a:pt x="65" y="150"/>
                      <a:pt x="66" y="157"/>
                    </a:cubicBezTo>
                    <a:cubicBezTo>
                      <a:pt x="67" y="164"/>
                      <a:pt x="67" y="172"/>
                      <a:pt x="61" y="174"/>
                    </a:cubicBezTo>
                    <a:cubicBezTo>
                      <a:pt x="55" y="176"/>
                      <a:pt x="39" y="182"/>
                      <a:pt x="40" y="191"/>
                    </a:cubicBezTo>
                    <a:cubicBezTo>
                      <a:pt x="42" y="199"/>
                      <a:pt x="39" y="199"/>
                      <a:pt x="44" y="202"/>
                    </a:cubicBezTo>
                    <a:cubicBezTo>
                      <a:pt x="49" y="204"/>
                      <a:pt x="55" y="209"/>
                      <a:pt x="48" y="211"/>
                    </a:cubicBezTo>
                    <a:cubicBezTo>
                      <a:pt x="41" y="214"/>
                      <a:pt x="35" y="216"/>
                      <a:pt x="42" y="221"/>
                    </a:cubicBezTo>
                    <a:cubicBezTo>
                      <a:pt x="49" y="225"/>
                      <a:pt x="54" y="224"/>
                      <a:pt x="61" y="224"/>
                    </a:cubicBezTo>
                    <a:cubicBezTo>
                      <a:pt x="67" y="224"/>
                      <a:pt x="72" y="228"/>
                      <a:pt x="73" y="219"/>
                    </a:cubicBezTo>
                    <a:cubicBezTo>
                      <a:pt x="75" y="211"/>
                      <a:pt x="76" y="210"/>
                      <a:pt x="81" y="206"/>
                    </a:cubicBezTo>
                    <a:cubicBezTo>
                      <a:pt x="87" y="202"/>
                      <a:pt x="84" y="193"/>
                      <a:pt x="91" y="202"/>
                    </a:cubicBezTo>
                    <a:cubicBezTo>
                      <a:pt x="97" y="211"/>
                      <a:pt x="92" y="211"/>
                      <a:pt x="86" y="212"/>
                    </a:cubicBezTo>
                    <a:cubicBezTo>
                      <a:pt x="81" y="214"/>
                      <a:pt x="81" y="216"/>
                      <a:pt x="80" y="221"/>
                    </a:cubicBezTo>
                    <a:cubicBezTo>
                      <a:pt x="79" y="226"/>
                      <a:pt x="77" y="230"/>
                      <a:pt x="71" y="232"/>
                    </a:cubicBezTo>
                    <a:cubicBezTo>
                      <a:pt x="65" y="235"/>
                      <a:pt x="57" y="240"/>
                      <a:pt x="54" y="248"/>
                    </a:cubicBezTo>
                    <a:cubicBezTo>
                      <a:pt x="51" y="255"/>
                      <a:pt x="42" y="257"/>
                      <a:pt x="35" y="258"/>
                    </a:cubicBezTo>
                    <a:cubicBezTo>
                      <a:pt x="28" y="260"/>
                      <a:pt x="24" y="259"/>
                      <a:pt x="24" y="267"/>
                    </a:cubicBezTo>
                    <a:cubicBezTo>
                      <a:pt x="24" y="275"/>
                      <a:pt x="19" y="273"/>
                      <a:pt x="26" y="278"/>
                    </a:cubicBezTo>
                    <a:cubicBezTo>
                      <a:pt x="34" y="284"/>
                      <a:pt x="33" y="288"/>
                      <a:pt x="40" y="289"/>
                    </a:cubicBezTo>
                    <a:cubicBezTo>
                      <a:pt x="47" y="289"/>
                      <a:pt x="47" y="285"/>
                      <a:pt x="47" y="279"/>
                    </a:cubicBezTo>
                    <a:cubicBezTo>
                      <a:pt x="48" y="273"/>
                      <a:pt x="49" y="278"/>
                      <a:pt x="56" y="270"/>
                    </a:cubicBezTo>
                    <a:cubicBezTo>
                      <a:pt x="62" y="262"/>
                      <a:pt x="65" y="264"/>
                      <a:pt x="68" y="259"/>
                    </a:cubicBezTo>
                    <a:cubicBezTo>
                      <a:pt x="70" y="253"/>
                      <a:pt x="79" y="250"/>
                      <a:pt x="79" y="258"/>
                    </a:cubicBezTo>
                    <a:cubicBezTo>
                      <a:pt x="79" y="266"/>
                      <a:pt x="80" y="273"/>
                      <a:pt x="75" y="280"/>
                    </a:cubicBezTo>
                    <a:cubicBezTo>
                      <a:pt x="70" y="287"/>
                      <a:pt x="66" y="293"/>
                      <a:pt x="66" y="299"/>
                    </a:cubicBezTo>
                    <a:cubicBezTo>
                      <a:pt x="66" y="304"/>
                      <a:pt x="61" y="311"/>
                      <a:pt x="70" y="313"/>
                    </a:cubicBezTo>
                    <a:cubicBezTo>
                      <a:pt x="79" y="314"/>
                      <a:pt x="81" y="309"/>
                      <a:pt x="86" y="305"/>
                    </a:cubicBezTo>
                    <a:cubicBezTo>
                      <a:pt x="91" y="301"/>
                      <a:pt x="85" y="289"/>
                      <a:pt x="92" y="289"/>
                    </a:cubicBezTo>
                    <a:cubicBezTo>
                      <a:pt x="100" y="289"/>
                      <a:pt x="94" y="295"/>
                      <a:pt x="100" y="296"/>
                    </a:cubicBezTo>
                    <a:cubicBezTo>
                      <a:pt x="107" y="298"/>
                      <a:pt x="109" y="298"/>
                      <a:pt x="112" y="295"/>
                    </a:cubicBezTo>
                    <a:cubicBezTo>
                      <a:pt x="116" y="292"/>
                      <a:pt x="122" y="288"/>
                      <a:pt x="111" y="282"/>
                    </a:cubicBezTo>
                    <a:cubicBezTo>
                      <a:pt x="100" y="276"/>
                      <a:pt x="98" y="273"/>
                      <a:pt x="98" y="265"/>
                    </a:cubicBezTo>
                    <a:cubicBezTo>
                      <a:pt x="98" y="258"/>
                      <a:pt x="96" y="250"/>
                      <a:pt x="102" y="250"/>
                    </a:cubicBezTo>
                    <a:cubicBezTo>
                      <a:pt x="109" y="250"/>
                      <a:pt x="108" y="251"/>
                      <a:pt x="109" y="258"/>
                    </a:cubicBezTo>
                    <a:cubicBezTo>
                      <a:pt x="110" y="265"/>
                      <a:pt x="113" y="266"/>
                      <a:pt x="118" y="268"/>
                    </a:cubicBezTo>
                    <a:cubicBezTo>
                      <a:pt x="124" y="270"/>
                      <a:pt x="114" y="275"/>
                      <a:pt x="124" y="277"/>
                    </a:cubicBezTo>
                    <a:cubicBezTo>
                      <a:pt x="135" y="280"/>
                      <a:pt x="133" y="281"/>
                      <a:pt x="132" y="291"/>
                    </a:cubicBezTo>
                    <a:cubicBezTo>
                      <a:pt x="131" y="301"/>
                      <a:pt x="131" y="306"/>
                      <a:pt x="125" y="313"/>
                    </a:cubicBezTo>
                    <a:cubicBezTo>
                      <a:pt x="118" y="320"/>
                      <a:pt x="108" y="332"/>
                      <a:pt x="107" y="338"/>
                    </a:cubicBezTo>
                    <a:cubicBezTo>
                      <a:pt x="106" y="344"/>
                      <a:pt x="102" y="351"/>
                      <a:pt x="111" y="357"/>
                    </a:cubicBezTo>
                    <a:cubicBezTo>
                      <a:pt x="120" y="363"/>
                      <a:pt x="124" y="359"/>
                      <a:pt x="124" y="369"/>
                    </a:cubicBezTo>
                    <a:cubicBezTo>
                      <a:pt x="124" y="378"/>
                      <a:pt x="129" y="379"/>
                      <a:pt x="131" y="370"/>
                    </a:cubicBezTo>
                    <a:cubicBezTo>
                      <a:pt x="133" y="361"/>
                      <a:pt x="132" y="356"/>
                      <a:pt x="136" y="357"/>
                    </a:cubicBezTo>
                    <a:cubicBezTo>
                      <a:pt x="141" y="358"/>
                      <a:pt x="137" y="364"/>
                      <a:pt x="144" y="363"/>
                    </a:cubicBezTo>
                    <a:cubicBezTo>
                      <a:pt x="151" y="363"/>
                      <a:pt x="160" y="368"/>
                      <a:pt x="162" y="362"/>
                    </a:cubicBezTo>
                    <a:cubicBezTo>
                      <a:pt x="163" y="357"/>
                      <a:pt x="164" y="355"/>
                      <a:pt x="167" y="355"/>
                    </a:cubicBezTo>
                    <a:cubicBezTo>
                      <a:pt x="170" y="355"/>
                      <a:pt x="174" y="355"/>
                      <a:pt x="173" y="360"/>
                    </a:cubicBezTo>
                    <a:cubicBezTo>
                      <a:pt x="172" y="364"/>
                      <a:pt x="177" y="364"/>
                      <a:pt x="184" y="364"/>
                    </a:cubicBezTo>
                    <a:cubicBezTo>
                      <a:pt x="190" y="364"/>
                      <a:pt x="185" y="356"/>
                      <a:pt x="194" y="355"/>
                    </a:cubicBezTo>
                    <a:cubicBezTo>
                      <a:pt x="203" y="355"/>
                      <a:pt x="198" y="348"/>
                      <a:pt x="207" y="346"/>
                    </a:cubicBezTo>
                    <a:cubicBezTo>
                      <a:pt x="216" y="345"/>
                      <a:pt x="213" y="338"/>
                      <a:pt x="220" y="339"/>
                    </a:cubicBezTo>
                    <a:cubicBezTo>
                      <a:pt x="227" y="339"/>
                      <a:pt x="230" y="340"/>
                      <a:pt x="230" y="344"/>
                    </a:cubicBezTo>
                    <a:cubicBezTo>
                      <a:pt x="230" y="348"/>
                      <a:pt x="225" y="352"/>
                      <a:pt x="219" y="354"/>
                    </a:cubicBezTo>
                    <a:cubicBezTo>
                      <a:pt x="213" y="356"/>
                      <a:pt x="205" y="365"/>
                      <a:pt x="207" y="374"/>
                    </a:cubicBezTo>
                    <a:cubicBezTo>
                      <a:pt x="208" y="383"/>
                      <a:pt x="210" y="392"/>
                      <a:pt x="221" y="399"/>
                    </a:cubicBezTo>
                    <a:cubicBezTo>
                      <a:pt x="231" y="406"/>
                      <a:pt x="233" y="420"/>
                      <a:pt x="241" y="420"/>
                    </a:cubicBezTo>
                    <a:cubicBezTo>
                      <a:pt x="249" y="420"/>
                      <a:pt x="255" y="416"/>
                      <a:pt x="255" y="422"/>
                    </a:cubicBezTo>
                    <a:cubicBezTo>
                      <a:pt x="255" y="428"/>
                      <a:pt x="252" y="430"/>
                      <a:pt x="248" y="431"/>
                    </a:cubicBezTo>
                    <a:cubicBezTo>
                      <a:pt x="244" y="432"/>
                      <a:pt x="240" y="440"/>
                      <a:pt x="242" y="444"/>
                    </a:cubicBezTo>
                    <a:cubicBezTo>
                      <a:pt x="244" y="447"/>
                      <a:pt x="252" y="453"/>
                      <a:pt x="247" y="454"/>
                    </a:cubicBezTo>
                    <a:cubicBezTo>
                      <a:pt x="241" y="455"/>
                      <a:pt x="241" y="456"/>
                      <a:pt x="240" y="460"/>
                    </a:cubicBezTo>
                    <a:cubicBezTo>
                      <a:pt x="240" y="464"/>
                      <a:pt x="240" y="470"/>
                      <a:pt x="240" y="479"/>
                    </a:cubicBezTo>
                    <a:cubicBezTo>
                      <a:pt x="240" y="487"/>
                      <a:pt x="239" y="488"/>
                      <a:pt x="235" y="487"/>
                    </a:cubicBezTo>
                    <a:cubicBezTo>
                      <a:pt x="231" y="486"/>
                      <a:pt x="236" y="480"/>
                      <a:pt x="230" y="480"/>
                    </a:cubicBezTo>
                    <a:cubicBezTo>
                      <a:pt x="224" y="480"/>
                      <a:pt x="213" y="478"/>
                      <a:pt x="212" y="481"/>
                    </a:cubicBezTo>
                    <a:cubicBezTo>
                      <a:pt x="210" y="484"/>
                      <a:pt x="208" y="485"/>
                      <a:pt x="202" y="485"/>
                    </a:cubicBezTo>
                    <a:cubicBezTo>
                      <a:pt x="196" y="485"/>
                      <a:pt x="181" y="486"/>
                      <a:pt x="178" y="486"/>
                    </a:cubicBezTo>
                    <a:cubicBezTo>
                      <a:pt x="175" y="486"/>
                      <a:pt x="171" y="483"/>
                      <a:pt x="169" y="480"/>
                    </a:cubicBezTo>
                    <a:cubicBezTo>
                      <a:pt x="167" y="477"/>
                      <a:pt x="164" y="472"/>
                      <a:pt x="159" y="472"/>
                    </a:cubicBezTo>
                    <a:cubicBezTo>
                      <a:pt x="153" y="472"/>
                      <a:pt x="160" y="481"/>
                      <a:pt x="151" y="483"/>
                    </a:cubicBezTo>
                    <a:cubicBezTo>
                      <a:pt x="141" y="485"/>
                      <a:pt x="140" y="493"/>
                      <a:pt x="144" y="496"/>
                    </a:cubicBezTo>
                    <a:cubicBezTo>
                      <a:pt x="149" y="499"/>
                      <a:pt x="148" y="501"/>
                      <a:pt x="153" y="502"/>
                    </a:cubicBezTo>
                    <a:cubicBezTo>
                      <a:pt x="157" y="502"/>
                      <a:pt x="161" y="510"/>
                      <a:pt x="157" y="513"/>
                    </a:cubicBezTo>
                    <a:cubicBezTo>
                      <a:pt x="154" y="516"/>
                      <a:pt x="144" y="525"/>
                      <a:pt x="152" y="527"/>
                    </a:cubicBezTo>
                    <a:cubicBezTo>
                      <a:pt x="159" y="529"/>
                      <a:pt x="160" y="528"/>
                      <a:pt x="168" y="528"/>
                    </a:cubicBezTo>
                    <a:cubicBezTo>
                      <a:pt x="176" y="528"/>
                      <a:pt x="176" y="539"/>
                      <a:pt x="186" y="544"/>
                    </a:cubicBezTo>
                    <a:cubicBezTo>
                      <a:pt x="195" y="549"/>
                      <a:pt x="190" y="555"/>
                      <a:pt x="188" y="561"/>
                    </a:cubicBezTo>
                    <a:cubicBezTo>
                      <a:pt x="185" y="568"/>
                      <a:pt x="176" y="570"/>
                      <a:pt x="166" y="570"/>
                    </a:cubicBezTo>
                    <a:cubicBezTo>
                      <a:pt x="155" y="570"/>
                      <a:pt x="138" y="569"/>
                      <a:pt x="138" y="575"/>
                    </a:cubicBezTo>
                    <a:cubicBezTo>
                      <a:pt x="137" y="581"/>
                      <a:pt x="128" y="586"/>
                      <a:pt x="123" y="588"/>
                    </a:cubicBezTo>
                    <a:cubicBezTo>
                      <a:pt x="117" y="589"/>
                      <a:pt x="113" y="592"/>
                      <a:pt x="108" y="596"/>
                    </a:cubicBezTo>
                    <a:cubicBezTo>
                      <a:pt x="103" y="600"/>
                      <a:pt x="108" y="605"/>
                      <a:pt x="101" y="605"/>
                    </a:cubicBezTo>
                    <a:cubicBezTo>
                      <a:pt x="95" y="605"/>
                      <a:pt x="98" y="606"/>
                      <a:pt x="98" y="613"/>
                    </a:cubicBezTo>
                    <a:cubicBezTo>
                      <a:pt x="98" y="621"/>
                      <a:pt x="97" y="628"/>
                      <a:pt x="102" y="628"/>
                    </a:cubicBezTo>
                    <a:cubicBezTo>
                      <a:pt x="107" y="628"/>
                      <a:pt x="111" y="627"/>
                      <a:pt x="114" y="631"/>
                    </a:cubicBezTo>
                    <a:cubicBezTo>
                      <a:pt x="117" y="636"/>
                      <a:pt x="129" y="639"/>
                      <a:pt x="131" y="637"/>
                    </a:cubicBezTo>
                    <a:cubicBezTo>
                      <a:pt x="134" y="634"/>
                      <a:pt x="132" y="631"/>
                      <a:pt x="138" y="630"/>
                    </a:cubicBezTo>
                    <a:cubicBezTo>
                      <a:pt x="143" y="629"/>
                      <a:pt x="147" y="628"/>
                      <a:pt x="148" y="623"/>
                    </a:cubicBezTo>
                    <a:cubicBezTo>
                      <a:pt x="148" y="618"/>
                      <a:pt x="155" y="613"/>
                      <a:pt x="156" y="620"/>
                    </a:cubicBezTo>
                    <a:cubicBezTo>
                      <a:pt x="156" y="628"/>
                      <a:pt x="154" y="637"/>
                      <a:pt x="162" y="637"/>
                    </a:cubicBezTo>
                    <a:cubicBezTo>
                      <a:pt x="169" y="637"/>
                      <a:pt x="185" y="630"/>
                      <a:pt x="186" y="635"/>
                    </a:cubicBezTo>
                    <a:cubicBezTo>
                      <a:pt x="188" y="640"/>
                      <a:pt x="189" y="643"/>
                      <a:pt x="195" y="643"/>
                    </a:cubicBezTo>
                    <a:cubicBezTo>
                      <a:pt x="201" y="644"/>
                      <a:pt x="202" y="652"/>
                      <a:pt x="209" y="651"/>
                    </a:cubicBezTo>
                    <a:cubicBezTo>
                      <a:pt x="217" y="651"/>
                      <a:pt x="235" y="653"/>
                      <a:pt x="236" y="649"/>
                    </a:cubicBezTo>
                    <a:cubicBezTo>
                      <a:pt x="238" y="645"/>
                      <a:pt x="236" y="643"/>
                      <a:pt x="244" y="643"/>
                    </a:cubicBezTo>
                    <a:cubicBezTo>
                      <a:pt x="253" y="643"/>
                      <a:pt x="248" y="647"/>
                      <a:pt x="249" y="652"/>
                    </a:cubicBezTo>
                    <a:cubicBezTo>
                      <a:pt x="249" y="657"/>
                      <a:pt x="242" y="664"/>
                      <a:pt x="233" y="665"/>
                    </a:cubicBezTo>
                    <a:cubicBezTo>
                      <a:pt x="223" y="666"/>
                      <a:pt x="220" y="670"/>
                      <a:pt x="215" y="665"/>
                    </a:cubicBezTo>
                    <a:cubicBezTo>
                      <a:pt x="211" y="661"/>
                      <a:pt x="207" y="665"/>
                      <a:pt x="204" y="659"/>
                    </a:cubicBezTo>
                    <a:cubicBezTo>
                      <a:pt x="201" y="653"/>
                      <a:pt x="191" y="652"/>
                      <a:pt x="188" y="657"/>
                    </a:cubicBezTo>
                    <a:cubicBezTo>
                      <a:pt x="185" y="662"/>
                      <a:pt x="179" y="665"/>
                      <a:pt x="172" y="669"/>
                    </a:cubicBezTo>
                    <a:cubicBezTo>
                      <a:pt x="166" y="672"/>
                      <a:pt x="166" y="677"/>
                      <a:pt x="156" y="676"/>
                    </a:cubicBezTo>
                    <a:cubicBezTo>
                      <a:pt x="146" y="676"/>
                      <a:pt x="148" y="680"/>
                      <a:pt x="146" y="686"/>
                    </a:cubicBezTo>
                    <a:cubicBezTo>
                      <a:pt x="144" y="692"/>
                      <a:pt x="139" y="693"/>
                      <a:pt x="139" y="699"/>
                    </a:cubicBezTo>
                    <a:cubicBezTo>
                      <a:pt x="138" y="704"/>
                      <a:pt x="130" y="704"/>
                      <a:pt x="128" y="7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 name="Freeform 154"/>
              <p:cNvSpPr>
                <a:spLocks/>
              </p:cNvSpPr>
              <p:nvPr/>
            </p:nvSpPr>
            <p:spPr bwMode="auto">
              <a:xfrm>
                <a:off x="2623" y="1598"/>
                <a:ext cx="9" cy="10"/>
              </a:xfrm>
              <a:custGeom>
                <a:avLst/>
                <a:gdLst>
                  <a:gd name="T0" fmla="*/ 19 w 36"/>
                  <a:gd name="T1" fmla="*/ 4 h 39"/>
                  <a:gd name="T2" fmla="*/ 15 w 36"/>
                  <a:gd name="T3" fmla="*/ 16 h 39"/>
                  <a:gd name="T4" fmla="*/ 4 w 36"/>
                  <a:gd name="T5" fmla="*/ 26 h 39"/>
                  <a:gd name="T6" fmla="*/ 5 w 36"/>
                  <a:gd name="T7" fmla="*/ 37 h 39"/>
                  <a:gd name="T8" fmla="*/ 19 w 36"/>
                  <a:gd name="T9" fmla="*/ 37 h 39"/>
                  <a:gd name="T10" fmla="*/ 24 w 36"/>
                  <a:gd name="T11" fmla="*/ 30 h 39"/>
                  <a:gd name="T12" fmla="*/ 36 w 36"/>
                  <a:gd name="T13" fmla="*/ 16 h 39"/>
                  <a:gd name="T14" fmla="*/ 33 w 36"/>
                  <a:gd name="T15" fmla="*/ 3 h 39"/>
                  <a:gd name="T16" fmla="*/ 19 w 36"/>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9">
                    <a:moveTo>
                      <a:pt x="19" y="4"/>
                    </a:moveTo>
                    <a:cubicBezTo>
                      <a:pt x="19" y="4"/>
                      <a:pt x="21" y="13"/>
                      <a:pt x="15" y="16"/>
                    </a:cubicBezTo>
                    <a:cubicBezTo>
                      <a:pt x="8" y="19"/>
                      <a:pt x="6" y="23"/>
                      <a:pt x="4" y="26"/>
                    </a:cubicBezTo>
                    <a:cubicBezTo>
                      <a:pt x="3" y="29"/>
                      <a:pt x="0" y="36"/>
                      <a:pt x="5" y="37"/>
                    </a:cubicBezTo>
                    <a:cubicBezTo>
                      <a:pt x="11" y="38"/>
                      <a:pt x="18" y="39"/>
                      <a:pt x="19" y="37"/>
                    </a:cubicBezTo>
                    <a:cubicBezTo>
                      <a:pt x="20" y="34"/>
                      <a:pt x="20" y="32"/>
                      <a:pt x="24" y="30"/>
                    </a:cubicBezTo>
                    <a:cubicBezTo>
                      <a:pt x="28" y="29"/>
                      <a:pt x="35" y="24"/>
                      <a:pt x="36" y="16"/>
                    </a:cubicBezTo>
                    <a:cubicBezTo>
                      <a:pt x="36" y="9"/>
                      <a:pt x="36" y="5"/>
                      <a:pt x="33" y="3"/>
                    </a:cubicBezTo>
                    <a:cubicBezTo>
                      <a:pt x="29" y="2"/>
                      <a:pt x="18" y="0"/>
                      <a:pt x="19"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 name="Freeform 155"/>
              <p:cNvSpPr>
                <a:spLocks/>
              </p:cNvSpPr>
              <p:nvPr/>
            </p:nvSpPr>
            <p:spPr bwMode="auto">
              <a:xfrm>
                <a:off x="2580" y="1532"/>
                <a:ext cx="6" cy="5"/>
              </a:xfrm>
              <a:custGeom>
                <a:avLst/>
                <a:gdLst>
                  <a:gd name="T0" fmla="*/ 12 w 24"/>
                  <a:gd name="T1" fmla="*/ 1 h 18"/>
                  <a:gd name="T2" fmla="*/ 2 w 24"/>
                  <a:gd name="T3" fmla="*/ 3 h 18"/>
                  <a:gd name="T4" fmla="*/ 4 w 24"/>
                  <a:gd name="T5" fmla="*/ 13 h 18"/>
                  <a:gd name="T6" fmla="*/ 20 w 24"/>
                  <a:gd name="T7" fmla="*/ 16 h 18"/>
                  <a:gd name="T8" fmla="*/ 22 w 24"/>
                  <a:gd name="T9" fmla="*/ 7 h 18"/>
                  <a:gd name="T10" fmla="*/ 12 w 24"/>
                  <a:gd name="T11" fmla="*/ 1 h 18"/>
                </a:gdLst>
                <a:ahLst/>
                <a:cxnLst>
                  <a:cxn ang="0">
                    <a:pos x="T0" y="T1"/>
                  </a:cxn>
                  <a:cxn ang="0">
                    <a:pos x="T2" y="T3"/>
                  </a:cxn>
                  <a:cxn ang="0">
                    <a:pos x="T4" y="T5"/>
                  </a:cxn>
                  <a:cxn ang="0">
                    <a:pos x="T6" y="T7"/>
                  </a:cxn>
                  <a:cxn ang="0">
                    <a:pos x="T8" y="T9"/>
                  </a:cxn>
                  <a:cxn ang="0">
                    <a:pos x="T10" y="T11"/>
                  </a:cxn>
                </a:cxnLst>
                <a:rect l="0" t="0" r="r" b="b"/>
                <a:pathLst>
                  <a:path w="24" h="18">
                    <a:moveTo>
                      <a:pt x="12" y="1"/>
                    </a:moveTo>
                    <a:cubicBezTo>
                      <a:pt x="12" y="1"/>
                      <a:pt x="3" y="0"/>
                      <a:pt x="2" y="3"/>
                    </a:cubicBezTo>
                    <a:cubicBezTo>
                      <a:pt x="2" y="6"/>
                      <a:pt x="0" y="10"/>
                      <a:pt x="4" y="13"/>
                    </a:cubicBezTo>
                    <a:cubicBezTo>
                      <a:pt x="8" y="15"/>
                      <a:pt x="18" y="18"/>
                      <a:pt x="20" y="16"/>
                    </a:cubicBezTo>
                    <a:cubicBezTo>
                      <a:pt x="22" y="13"/>
                      <a:pt x="24" y="10"/>
                      <a:pt x="22" y="7"/>
                    </a:cubicBezTo>
                    <a:cubicBezTo>
                      <a:pt x="20" y="3"/>
                      <a:pt x="15" y="1"/>
                      <a:pt x="12"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 name="Freeform 156"/>
              <p:cNvSpPr>
                <a:spLocks/>
              </p:cNvSpPr>
              <p:nvPr/>
            </p:nvSpPr>
            <p:spPr bwMode="auto">
              <a:xfrm>
                <a:off x="2580" y="1524"/>
                <a:ext cx="4" cy="4"/>
              </a:xfrm>
              <a:custGeom>
                <a:avLst/>
                <a:gdLst>
                  <a:gd name="T0" fmla="*/ 11 w 14"/>
                  <a:gd name="T1" fmla="*/ 4 h 17"/>
                  <a:gd name="T2" fmla="*/ 7 w 14"/>
                  <a:gd name="T3" fmla="*/ 7 h 17"/>
                  <a:gd name="T4" fmla="*/ 2 w 14"/>
                  <a:gd name="T5" fmla="*/ 14 h 17"/>
                  <a:gd name="T6" fmla="*/ 9 w 14"/>
                  <a:gd name="T7" fmla="*/ 17 h 17"/>
                  <a:gd name="T8" fmla="*/ 14 w 14"/>
                  <a:gd name="T9" fmla="*/ 11 h 17"/>
                  <a:gd name="T10" fmla="*/ 11 w 14"/>
                  <a:gd name="T11" fmla="*/ 4 h 17"/>
                </a:gdLst>
                <a:ahLst/>
                <a:cxnLst>
                  <a:cxn ang="0">
                    <a:pos x="T0" y="T1"/>
                  </a:cxn>
                  <a:cxn ang="0">
                    <a:pos x="T2" y="T3"/>
                  </a:cxn>
                  <a:cxn ang="0">
                    <a:pos x="T4" y="T5"/>
                  </a:cxn>
                  <a:cxn ang="0">
                    <a:pos x="T6" y="T7"/>
                  </a:cxn>
                  <a:cxn ang="0">
                    <a:pos x="T8" y="T9"/>
                  </a:cxn>
                  <a:cxn ang="0">
                    <a:pos x="T10" y="T11"/>
                  </a:cxn>
                </a:cxnLst>
                <a:rect l="0" t="0" r="r" b="b"/>
                <a:pathLst>
                  <a:path w="14" h="17">
                    <a:moveTo>
                      <a:pt x="11" y="4"/>
                    </a:moveTo>
                    <a:cubicBezTo>
                      <a:pt x="11" y="4"/>
                      <a:pt x="11" y="6"/>
                      <a:pt x="7" y="7"/>
                    </a:cubicBezTo>
                    <a:cubicBezTo>
                      <a:pt x="3" y="8"/>
                      <a:pt x="0" y="12"/>
                      <a:pt x="2" y="14"/>
                    </a:cubicBezTo>
                    <a:cubicBezTo>
                      <a:pt x="3" y="17"/>
                      <a:pt x="5" y="17"/>
                      <a:pt x="9" y="17"/>
                    </a:cubicBezTo>
                    <a:cubicBezTo>
                      <a:pt x="13" y="17"/>
                      <a:pt x="14" y="16"/>
                      <a:pt x="14" y="11"/>
                    </a:cubicBezTo>
                    <a:cubicBezTo>
                      <a:pt x="14" y="6"/>
                      <a:pt x="13" y="0"/>
                      <a:pt x="11"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 name="Freeform 157"/>
              <p:cNvSpPr>
                <a:spLocks/>
              </p:cNvSpPr>
              <p:nvPr/>
            </p:nvSpPr>
            <p:spPr bwMode="auto">
              <a:xfrm>
                <a:off x="2584" y="1505"/>
                <a:ext cx="19" cy="19"/>
              </a:xfrm>
              <a:custGeom>
                <a:avLst/>
                <a:gdLst>
                  <a:gd name="T0" fmla="*/ 7 w 76"/>
                  <a:gd name="T1" fmla="*/ 29 h 76"/>
                  <a:gd name="T2" fmla="*/ 11 w 76"/>
                  <a:gd name="T3" fmla="*/ 50 h 76"/>
                  <a:gd name="T4" fmla="*/ 13 w 76"/>
                  <a:gd name="T5" fmla="*/ 58 h 76"/>
                  <a:gd name="T6" fmla="*/ 8 w 76"/>
                  <a:gd name="T7" fmla="*/ 71 h 76"/>
                  <a:gd name="T8" fmla="*/ 23 w 76"/>
                  <a:gd name="T9" fmla="*/ 72 h 76"/>
                  <a:gd name="T10" fmla="*/ 38 w 76"/>
                  <a:gd name="T11" fmla="*/ 59 h 76"/>
                  <a:gd name="T12" fmla="*/ 55 w 76"/>
                  <a:gd name="T13" fmla="*/ 53 h 76"/>
                  <a:gd name="T14" fmla="*/ 61 w 76"/>
                  <a:gd name="T15" fmla="*/ 34 h 76"/>
                  <a:gd name="T16" fmla="*/ 68 w 76"/>
                  <a:gd name="T17" fmla="*/ 19 h 76"/>
                  <a:gd name="T18" fmla="*/ 73 w 76"/>
                  <a:gd name="T19" fmla="*/ 10 h 76"/>
                  <a:gd name="T20" fmla="*/ 61 w 76"/>
                  <a:gd name="T21" fmla="*/ 0 h 76"/>
                  <a:gd name="T22" fmla="*/ 53 w 76"/>
                  <a:gd name="T23" fmla="*/ 10 h 76"/>
                  <a:gd name="T24" fmla="*/ 37 w 76"/>
                  <a:gd name="T25" fmla="*/ 13 h 76"/>
                  <a:gd name="T26" fmla="*/ 27 w 76"/>
                  <a:gd name="T27" fmla="*/ 25 h 76"/>
                  <a:gd name="T28" fmla="*/ 7 w 76"/>
                  <a:gd name="T29" fmla="*/ 2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76">
                    <a:moveTo>
                      <a:pt x="7" y="29"/>
                    </a:moveTo>
                    <a:cubicBezTo>
                      <a:pt x="7" y="29"/>
                      <a:pt x="5" y="49"/>
                      <a:pt x="11" y="50"/>
                    </a:cubicBezTo>
                    <a:cubicBezTo>
                      <a:pt x="17" y="51"/>
                      <a:pt x="17" y="54"/>
                      <a:pt x="13" y="58"/>
                    </a:cubicBezTo>
                    <a:cubicBezTo>
                      <a:pt x="10" y="62"/>
                      <a:pt x="0" y="66"/>
                      <a:pt x="8" y="71"/>
                    </a:cubicBezTo>
                    <a:cubicBezTo>
                      <a:pt x="16" y="76"/>
                      <a:pt x="20" y="76"/>
                      <a:pt x="23" y="72"/>
                    </a:cubicBezTo>
                    <a:cubicBezTo>
                      <a:pt x="25" y="67"/>
                      <a:pt x="29" y="59"/>
                      <a:pt x="38" y="59"/>
                    </a:cubicBezTo>
                    <a:cubicBezTo>
                      <a:pt x="46" y="59"/>
                      <a:pt x="55" y="63"/>
                      <a:pt x="55" y="53"/>
                    </a:cubicBezTo>
                    <a:cubicBezTo>
                      <a:pt x="56" y="43"/>
                      <a:pt x="55" y="37"/>
                      <a:pt x="61" y="34"/>
                    </a:cubicBezTo>
                    <a:cubicBezTo>
                      <a:pt x="67" y="32"/>
                      <a:pt x="65" y="21"/>
                      <a:pt x="68" y="19"/>
                    </a:cubicBezTo>
                    <a:cubicBezTo>
                      <a:pt x="71" y="17"/>
                      <a:pt x="76" y="14"/>
                      <a:pt x="73" y="10"/>
                    </a:cubicBezTo>
                    <a:cubicBezTo>
                      <a:pt x="70" y="5"/>
                      <a:pt x="66" y="0"/>
                      <a:pt x="61" y="0"/>
                    </a:cubicBezTo>
                    <a:cubicBezTo>
                      <a:pt x="56" y="0"/>
                      <a:pt x="62" y="12"/>
                      <a:pt x="53" y="10"/>
                    </a:cubicBezTo>
                    <a:cubicBezTo>
                      <a:pt x="44" y="8"/>
                      <a:pt x="40" y="10"/>
                      <a:pt x="37" y="13"/>
                    </a:cubicBezTo>
                    <a:cubicBezTo>
                      <a:pt x="34" y="16"/>
                      <a:pt x="35" y="24"/>
                      <a:pt x="27" y="25"/>
                    </a:cubicBezTo>
                    <a:cubicBezTo>
                      <a:pt x="20" y="27"/>
                      <a:pt x="7" y="20"/>
                      <a:pt x="7" y="2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 name="Freeform 158"/>
              <p:cNvSpPr>
                <a:spLocks/>
              </p:cNvSpPr>
              <p:nvPr/>
            </p:nvSpPr>
            <p:spPr bwMode="auto">
              <a:xfrm>
                <a:off x="2643" y="1491"/>
                <a:ext cx="15" cy="10"/>
              </a:xfrm>
              <a:custGeom>
                <a:avLst/>
                <a:gdLst>
                  <a:gd name="T0" fmla="*/ 26 w 56"/>
                  <a:gd name="T1" fmla="*/ 0 h 41"/>
                  <a:gd name="T2" fmla="*/ 11 w 56"/>
                  <a:gd name="T3" fmla="*/ 5 h 41"/>
                  <a:gd name="T4" fmla="*/ 9 w 56"/>
                  <a:gd name="T5" fmla="*/ 19 h 41"/>
                  <a:gd name="T6" fmla="*/ 7 w 56"/>
                  <a:gd name="T7" fmla="*/ 34 h 41"/>
                  <a:gd name="T8" fmla="*/ 19 w 56"/>
                  <a:gd name="T9" fmla="*/ 30 h 41"/>
                  <a:gd name="T10" fmla="*/ 25 w 56"/>
                  <a:gd name="T11" fmla="*/ 24 h 41"/>
                  <a:gd name="T12" fmla="*/ 34 w 56"/>
                  <a:gd name="T13" fmla="*/ 27 h 41"/>
                  <a:gd name="T14" fmla="*/ 39 w 56"/>
                  <a:gd name="T15" fmla="*/ 39 h 41"/>
                  <a:gd name="T16" fmla="*/ 44 w 56"/>
                  <a:gd name="T17" fmla="*/ 32 h 41"/>
                  <a:gd name="T18" fmla="*/ 53 w 56"/>
                  <a:gd name="T19" fmla="*/ 21 h 41"/>
                  <a:gd name="T20" fmla="*/ 47 w 56"/>
                  <a:gd name="T21" fmla="*/ 8 h 41"/>
                  <a:gd name="T22" fmla="*/ 31 w 56"/>
                  <a:gd name="T23" fmla="*/ 5 h 41"/>
                  <a:gd name="T24" fmla="*/ 26 w 56"/>
                  <a:gd name="T2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1">
                    <a:moveTo>
                      <a:pt x="26" y="0"/>
                    </a:moveTo>
                    <a:cubicBezTo>
                      <a:pt x="26" y="0"/>
                      <a:pt x="11" y="0"/>
                      <a:pt x="11" y="5"/>
                    </a:cubicBezTo>
                    <a:cubicBezTo>
                      <a:pt x="11" y="11"/>
                      <a:pt x="15" y="15"/>
                      <a:pt x="9" y="19"/>
                    </a:cubicBezTo>
                    <a:cubicBezTo>
                      <a:pt x="2" y="23"/>
                      <a:pt x="0" y="33"/>
                      <a:pt x="7" y="34"/>
                    </a:cubicBezTo>
                    <a:cubicBezTo>
                      <a:pt x="13" y="34"/>
                      <a:pt x="18" y="34"/>
                      <a:pt x="19" y="30"/>
                    </a:cubicBezTo>
                    <a:cubicBezTo>
                      <a:pt x="20" y="26"/>
                      <a:pt x="19" y="24"/>
                      <a:pt x="25" y="24"/>
                    </a:cubicBezTo>
                    <a:cubicBezTo>
                      <a:pt x="30" y="24"/>
                      <a:pt x="34" y="23"/>
                      <a:pt x="34" y="27"/>
                    </a:cubicBezTo>
                    <a:cubicBezTo>
                      <a:pt x="34" y="32"/>
                      <a:pt x="35" y="38"/>
                      <a:pt x="39" y="39"/>
                    </a:cubicBezTo>
                    <a:cubicBezTo>
                      <a:pt x="44" y="41"/>
                      <a:pt x="43" y="38"/>
                      <a:pt x="44" y="32"/>
                    </a:cubicBezTo>
                    <a:cubicBezTo>
                      <a:pt x="45" y="26"/>
                      <a:pt x="53" y="28"/>
                      <a:pt x="53" y="21"/>
                    </a:cubicBezTo>
                    <a:cubicBezTo>
                      <a:pt x="53" y="14"/>
                      <a:pt x="56" y="8"/>
                      <a:pt x="47" y="8"/>
                    </a:cubicBezTo>
                    <a:cubicBezTo>
                      <a:pt x="39" y="8"/>
                      <a:pt x="33" y="8"/>
                      <a:pt x="31" y="5"/>
                    </a:cubicBezTo>
                    <a:cubicBezTo>
                      <a:pt x="29" y="2"/>
                      <a:pt x="30" y="0"/>
                      <a:pt x="26"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 name="Freeform 159"/>
              <p:cNvSpPr>
                <a:spLocks/>
              </p:cNvSpPr>
              <p:nvPr/>
            </p:nvSpPr>
            <p:spPr bwMode="auto">
              <a:xfrm>
                <a:off x="2674" y="1455"/>
                <a:ext cx="10" cy="17"/>
              </a:xfrm>
              <a:custGeom>
                <a:avLst/>
                <a:gdLst>
                  <a:gd name="T0" fmla="*/ 21 w 38"/>
                  <a:gd name="T1" fmla="*/ 3 h 66"/>
                  <a:gd name="T2" fmla="*/ 8 w 38"/>
                  <a:gd name="T3" fmla="*/ 10 h 66"/>
                  <a:gd name="T4" fmla="*/ 3 w 38"/>
                  <a:gd name="T5" fmla="*/ 27 h 66"/>
                  <a:gd name="T6" fmla="*/ 7 w 38"/>
                  <a:gd name="T7" fmla="*/ 39 h 66"/>
                  <a:gd name="T8" fmla="*/ 16 w 38"/>
                  <a:gd name="T9" fmla="*/ 53 h 66"/>
                  <a:gd name="T10" fmla="*/ 22 w 38"/>
                  <a:gd name="T11" fmla="*/ 66 h 66"/>
                  <a:gd name="T12" fmla="*/ 29 w 38"/>
                  <a:gd name="T13" fmla="*/ 54 h 66"/>
                  <a:gd name="T14" fmla="*/ 32 w 38"/>
                  <a:gd name="T15" fmla="*/ 35 h 66"/>
                  <a:gd name="T16" fmla="*/ 38 w 38"/>
                  <a:gd name="T17" fmla="*/ 21 h 66"/>
                  <a:gd name="T18" fmla="*/ 21 w 38"/>
                  <a:gd name="T19"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66">
                    <a:moveTo>
                      <a:pt x="21" y="3"/>
                    </a:moveTo>
                    <a:cubicBezTo>
                      <a:pt x="21" y="3"/>
                      <a:pt x="10" y="1"/>
                      <a:pt x="8" y="10"/>
                    </a:cubicBezTo>
                    <a:cubicBezTo>
                      <a:pt x="7" y="18"/>
                      <a:pt x="6" y="25"/>
                      <a:pt x="3" y="27"/>
                    </a:cubicBezTo>
                    <a:cubicBezTo>
                      <a:pt x="0" y="30"/>
                      <a:pt x="2" y="35"/>
                      <a:pt x="7" y="39"/>
                    </a:cubicBezTo>
                    <a:cubicBezTo>
                      <a:pt x="12" y="44"/>
                      <a:pt x="17" y="45"/>
                      <a:pt x="16" y="53"/>
                    </a:cubicBezTo>
                    <a:cubicBezTo>
                      <a:pt x="14" y="60"/>
                      <a:pt x="18" y="66"/>
                      <a:pt x="22" y="66"/>
                    </a:cubicBezTo>
                    <a:cubicBezTo>
                      <a:pt x="26" y="66"/>
                      <a:pt x="29" y="64"/>
                      <a:pt x="29" y="54"/>
                    </a:cubicBezTo>
                    <a:cubicBezTo>
                      <a:pt x="29" y="44"/>
                      <a:pt x="29" y="38"/>
                      <a:pt x="32" y="35"/>
                    </a:cubicBezTo>
                    <a:cubicBezTo>
                      <a:pt x="36" y="32"/>
                      <a:pt x="38" y="27"/>
                      <a:pt x="38" y="21"/>
                    </a:cubicBezTo>
                    <a:cubicBezTo>
                      <a:pt x="38" y="16"/>
                      <a:pt x="36" y="0"/>
                      <a:pt x="21"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 name="Freeform 160"/>
              <p:cNvSpPr>
                <a:spLocks/>
              </p:cNvSpPr>
              <p:nvPr/>
            </p:nvSpPr>
            <p:spPr bwMode="auto">
              <a:xfrm>
                <a:off x="2684" y="1448"/>
                <a:ext cx="7" cy="8"/>
              </a:xfrm>
              <a:custGeom>
                <a:avLst/>
                <a:gdLst>
                  <a:gd name="T0" fmla="*/ 2 w 26"/>
                  <a:gd name="T1" fmla="*/ 13 h 30"/>
                  <a:gd name="T2" fmla="*/ 0 w 26"/>
                  <a:gd name="T3" fmla="*/ 26 h 30"/>
                  <a:gd name="T4" fmla="*/ 12 w 26"/>
                  <a:gd name="T5" fmla="*/ 24 h 30"/>
                  <a:gd name="T6" fmla="*/ 18 w 26"/>
                  <a:gd name="T7" fmla="*/ 9 h 30"/>
                  <a:gd name="T8" fmla="*/ 22 w 26"/>
                  <a:gd name="T9" fmla="*/ 3 h 30"/>
                  <a:gd name="T10" fmla="*/ 2 w 26"/>
                  <a:gd name="T11" fmla="*/ 13 h 30"/>
                </a:gdLst>
                <a:ahLst/>
                <a:cxnLst>
                  <a:cxn ang="0">
                    <a:pos x="T0" y="T1"/>
                  </a:cxn>
                  <a:cxn ang="0">
                    <a:pos x="T2" y="T3"/>
                  </a:cxn>
                  <a:cxn ang="0">
                    <a:pos x="T4" y="T5"/>
                  </a:cxn>
                  <a:cxn ang="0">
                    <a:pos x="T6" y="T7"/>
                  </a:cxn>
                  <a:cxn ang="0">
                    <a:pos x="T8" y="T9"/>
                  </a:cxn>
                  <a:cxn ang="0">
                    <a:pos x="T10" y="T11"/>
                  </a:cxn>
                </a:cxnLst>
                <a:rect l="0" t="0" r="r" b="b"/>
                <a:pathLst>
                  <a:path w="26" h="30">
                    <a:moveTo>
                      <a:pt x="2" y="13"/>
                    </a:moveTo>
                    <a:cubicBezTo>
                      <a:pt x="2" y="13"/>
                      <a:pt x="0" y="22"/>
                      <a:pt x="0" y="26"/>
                    </a:cubicBezTo>
                    <a:cubicBezTo>
                      <a:pt x="0" y="30"/>
                      <a:pt x="11" y="30"/>
                      <a:pt x="12" y="24"/>
                    </a:cubicBezTo>
                    <a:cubicBezTo>
                      <a:pt x="14" y="18"/>
                      <a:pt x="15" y="12"/>
                      <a:pt x="18" y="9"/>
                    </a:cubicBezTo>
                    <a:cubicBezTo>
                      <a:pt x="21" y="6"/>
                      <a:pt x="26" y="5"/>
                      <a:pt x="22" y="3"/>
                    </a:cubicBezTo>
                    <a:cubicBezTo>
                      <a:pt x="18" y="0"/>
                      <a:pt x="9" y="1"/>
                      <a:pt x="2"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 name="Freeform 161"/>
              <p:cNvSpPr>
                <a:spLocks/>
              </p:cNvSpPr>
              <p:nvPr/>
            </p:nvSpPr>
            <p:spPr bwMode="auto">
              <a:xfrm>
                <a:off x="2649" y="1484"/>
                <a:ext cx="8" cy="5"/>
              </a:xfrm>
              <a:custGeom>
                <a:avLst/>
                <a:gdLst>
                  <a:gd name="T0" fmla="*/ 12 w 31"/>
                  <a:gd name="T1" fmla="*/ 3 h 19"/>
                  <a:gd name="T2" fmla="*/ 2 w 31"/>
                  <a:gd name="T3" fmla="*/ 4 h 19"/>
                  <a:gd name="T4" fmla="*/ 6 w 31"/>
                  <a:gd name="T5" fmla="*/ 12 h 19"/>
                  <a:gd name="T6" fmla="*/ 17 w 31"/>
                  <a:gd name="T7" fmla="*/ 19 h 19"/>
                  <a:gd name="T8" fmla="*/ 22 w 31"/>
                  <a:gd name="T9" fmla="*/ 12 h 19"/>
                  <a:gd name="T10" fmla="*/ 12 w 31"/>
                  <a:gd name="T11" fmla="*/ 3 h 19"/>
                </a:gdLst>
                <a:ahLst/>
                <a:cxnLst>
                  <a:cxn ang="0">
                    <a:pos x="T0" y="T1"/>
                  </a:cxn>
                  <a:cxn ang="0">
                    <a:pos x="T2" y="T3"/>
                  </a:cxn>
                  <a:cxn ang="0">
                    <a:pos x="T4" y="T5"/>
                  </a:cxn>
                  <a:cxn ang="0">
                    <a:pos x="T6" y="T7"/>
                  </a:cxn>
                  <a:cxn ang="0">
                    <a:pos x="T8" y="T9"/>
                  </a:cxn>
                  <a:cxn ang="0">
                    <a:pos x="T10" y="T11"/>
                  </a:cxn>
                </a:cxnLst>
                <a:rect l="0" t="0" r="r" b="b"/>
                <a:pathLst>
                  <a:path w="31" h="19">
                    <a:moveTo>
                      <a:pt x="12" y="3"/>
                    </a:moveTo>
                    <a:cubicBezTo>
                      <a:pt x="12" y="3"/>
                      <a:pt x="4" y="0"/>
                      <a:pt x="2" y="4"/>
                    </a:cubicBezTo>
                    <a:cubicBezTo>
                      <a:pt x="0" y="8"/>
                      <a:pt x="4" y="6"/>
                      <a:pt x="6" y="12"/>
                    </a:cubicBezTo>
                    <a:cubicBezTo>
                      <a:pt x="7" y="18"/>
                      <a:pt x="13" y="19"/>
                      <a:pt x="17" y="19"/>
                    </a:cubicBezTo>
                    <a:cubicBezTo>
                      <a:pt x="20" y="18"/>
                      <a:pt x="31" y="14"/>
                      <a:pt x="22" y="12"/>
                    </a:cubicBezTo>
                    <a:cubicBezTo>
                      <a:pt x="13" y="9"/>
                      <a:pt x="13" y="9"/>
                      <a:pt x="12"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 name="Freeform 162"/>
              <p:cNvSpPr>
                <a:spLocks/>
              </p:cNvSpPr>
              <p:nvPr/>
            </p:nvSpPr>
            <p:spPr bwMode="auto">
              <a:xfrm>
                <a:off x="2656" y="1486"/>
                <a:ext cx="4" cy="5"/>
              </a:xfrm>
              <a:custGeom>
                <a:avLst/>
                <a:gdLst>
                  <a:gd name="T0" fmla="*/ 7 w 14"/>
                  <a:gd name="T1" fmla="*/ 5 h 19"/>
                  <a:gd name="T2" fmla="*/ 0 w 14"/>
                  <a:gd name="T3" fmla="*/ 14 h 19"/>
                  <a:gd name="T4" fmla="*/ 9 w 14"/>
                  <a:gd name="T5" fmla="*/ 10 h 19"/>
                  <a:gd name="T6" fmla="*/ 7 w 14"/>
                  <a:gd name="T7" fmla="*/ 5 h 19"/>
                </a:gdLst>
                <a:ahLst/>
                <a:cxnLst>
                  <a:cxn ang="0">
                    <a:pos x="T0" y="T1"/>
                  </a:cxn>
                  <a:cxn ang="0">
                    <a:pos x="T2" y="T3"/>
                  </a:cxn>
                  <a:cxn ang="0">
                    <a:pos x="T4" y="T5"/>
                  </a:cxn>
                  <a:cxn ang="0">
                    <a:pos x="T6" y="T7"/>
                  </a:cxn>
                </a:cxnLst>
                <a:rect l="0" t="0" r="r" b="b"/>
                <a:pathLst>
                  <a:path w="14" h="19">
                    <a:moveTo>
                      <a:pt x="7" y="5"/>
                    </a:moveTo>
                    <a:cubicBezTo>
                      <a:pt x="7" y="5"/>
                      <a:pt x="0" y="9"/>
                      <a:pt x="0" y="14"/>
                    </a:cubicBezTo>
                    <a:cubicBezTo>
                      <a:pt x="0" y="19"/>
                      <a:pt x="7" y="18"/>
                      <a:pt x="9" y="10"/>
                    </a:cubicBezTo>
                    <a:cubicBezTo>
                      <a:pt x="12" y="1"/>
                      <a:pt x="14" y="0"/>
                      <a:pt x="7"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 name="Freeform 163"/>
              <p:cNvSpPr>
                <a:spLocks/>
              </p:cNvSpPr>
              <p:nvPr/>
            </p:nvSpPr>
            <p:spPr bwMode="auto">
              <a:xfrm>
                <a:off x="2592" y="1548"/>
                <a:ext cx="3" cy="2"/>
              </a:xfrm>
              <a:custGeom>
                <a:avLst/>
                <a:gdLst>
                  <a:gd name="T0" fmla="*/ 9 w 12"/>
                  <a:gd name="T1" fmla="*/ 1 h 9"/>
                  <a:gd name="T2" fmla="*/ 2 w 12"/>
                  <a:gd name="T3" fmla="*/ 2 h 9"/>
                  <a:gd name="T4" fmla="*/ 3 w 12"/>
                  <a:gd name="T5" fmla="*/ 7 h 9"/>
                  <a:gd name="T6" fmla="*/ 9 w 12"/>
                  <a:gd name="T7" fmla="*/ 7 h 9"/>
                  <a:gd name="T8" fmla="*/ 9 w 12"/>
                  <a:gd name="T9" fmla="*/ 1 h 9"/>
                </a:gdLst>
                <a:ahLst/>
                <a:cxnLst>
                  <a:cxn ang="0">
                    <a:pos x="T0" y="T1"/>
                  </a:cxn>
                  <a:cxn ang="0">
                    <a:pos x="T2" y="T3"/>
                  </a:cxn>
                  <a:cxn ang="0">
                    <a:pos x="T4" y="T5"/>
                  </a:cxn>
                  <a:cxn ang="0">
                    <a:pos x="T6" y="T7"/>
                  </a:cxn>
                  <a:cxn ang="0">
                    <a:pos x="T8" y="T9"/>
                  </a:cxn>
                </a:cxnLst>
                <a:rect l="0" t="0" r="r" b="b"/>
                <a:pathLst>
                  <a:path w="12" h="9">
                    <a:moveTo>
                      <a:pt x="9" y="1"/>
                    </a:moveTo>
                    <a:cubicBezTo>
                      <a:pt x="9" y="1"/>
                      <a:pt x="3" y="0"/>
                      <a:pt x="2" y="2"/>
                    </a:cubicBezTo>
                    <a:cubicBezTo>
                      <a:pt x="2" y="5"/>
                      <a:pt x="0" y="6"/>
                      <a:pt x="3" y="7"/>
                    </a:cubicBezTo>
                    <a:cubicBezTo>
                      <a:pt x="5" y="8"/>
                      <a:pt x="8" y="9"/>
                      <a:pt x="9" y="7"/>
                    </a:cubicBezTo>
                    <a:cubicBezTo>
                      <a:pt x="10" y="5"/>
                      <a:pt x="12" y="2"/>
                      <a:pt x="9"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 name="Freeform 164"/>
              <p:cNvSpPr>
                <a:spLocks/>
              </p:cNvSpPr>
              <p:nvPr/>
            </p:nvSpPr>
            <p:spPr bwMode="auto">
              <a:xfrm>
                <a:off x="2563" y="1578"/>
                <a:ext cx="51" cy="32"/>
              </a:xfrm>
              <a:custGeom>
                <a:avLst/>
                <a:gdLst>
                  <a:gd name="T0" fmla="*/ 198 w 200"/>
                  <a:gd name="T1" fmla="*/ 79 h 128"/>
                  <a:gd name="T2" fmla="*/ 193 w 200"/>
                  <a:gd name="T3" fmla="*/ 59 h 128"/>
                  <a:gd name="T4" fmla="*/ 178 w 200"/>
                  <a:gd name="T5" fmla="*/ 47 h 128"/>
                  <a:gd name="T6" fmla="*/ 164 w 200"/>
                  <a:gd name="T7" fmla="*/ 23 h 128"/>
                  <a:gd name="T8" fmla="*/ 153 w 200"/>
                  <a:gd name="T9" fmla="*/ 13 h 128"/>
                  <a:gd name="T10" fmla="*/ 126 w 200"/>
                  <a:gd name="T11" fmla="*/ 9 h 128"/>
                  <a:gd name="T12" fmla="*/ 91 w 200"/>
                  <a:gd name="T13" fmla="*/ 8 h 128"/>
                  <a:gd name="T14" fmla="*/ 69 w 200"/>
                  <a:gd name="T15" fmla="*/ 1 h 128"/>
                  <a:gd name="T16" fmla="*/ 73 w 200"/>
                  <a:gd name="T17" fmla="*/ 13 h 128"/>
                  <a:gd name="T18" fmla="*/ 68 w 200"/>
                  <a:gd name="T19" fmla="*/ 24 h 128"/>
                  <a:gd name="T20" fmla="*/ 67 w 200"/>
                  <a:gd name="T21" fmla="*/ 47 h 128"/>
                  <a:gd name="T22" fmla="*/ 47 w 200"/>
                  <a:gd name="T23" fmla="*/ 61 h 128"/>
                  <a:gd name="T24" fmla="*/ 31 w 200"/>
                  <a:gd name="T25" fmla="*/ 79 h 128"/>
                  <a:gd name="T26" fmla="*/ 35 w 200"/>
                  <a:gd name="T27" fmla="*/ 99 h 128"/>
                  <a:gd name="T28" fmla="*/ 80 w 200"/>
                  <a:gd name="T29" fmla="*/ 109 h 128"/>
                  <a:gd name="T30" fmla="*/ 100 w 200"/>
                  <a:gd name="T31" fmla="*/ 93 h 128"/>
                  <a:gd name="T32" fmla="*/ 116 w 200"/>
                  <a:gd name="T33" fmla="*/ 113 h 128"/>
                  <a:gd name="T34" fmla="*/ 134 w 200"/>
                  <a:gd name="T35" fmla="*/ 119 h 128"/>
                  <a:gd name="T36" fmla="*/ 147 w 200"/>
                  <a:gd name="T37" fmla="*/ 115 h 128"/>
                  <a:gd name="T38" fmla="*/ 149 w 200"/>
                  <a:gd name="T39" fmla="*/ 114 h 128"/>
                  <a:gd name="T40" fmla="*/ 162 w 200"/>
                  <a:gd name="T41" fmla="*/ 123 h 128"/>
                  <a:gd name="T42" fmla="*/ 169 w 200"/>
                  <a:gd name="T43" fmla="*/ 115 h 128"/>
                  <a:gd name="T44" fmla="*/ 181 w 200"/>
                  <a:gd name="T45" fmla="*/ 103 h 128"/>
                  <a:gd name="T46" fmla="*/ 193 w 200"/>
                  <a:gd name="T47" fmla="*/ 91 h 128"/>
                  <a:gd name="T48" fmla="*/ 198 w 200"/>
                  <a:gd name="T49" fmla="*/ 7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128">
                    <a:moveTo>
                      <a:pt x="198" y="79"/>
                    </a:moveTo>
                    <a:cubicBezTo>
                      <a:pt x="198" y="73"/>
                      <a:pt x="198" y="61"/>
                      <a:pt x="193" y="59"/>
                    </a:cubicBezTo>
                    <a:cubicBezTo>
                      <a:pt x="187" y="57"/>
                      <a:pt x="184" y="58"/>
                      <a:pt x="178" y="47"/>
                    </a:cubicBezTo>
                    <a:cubicBezTo>
                      <a:pt x="172" y="37"/>
                      <a:pt x="164" y="32"/>
                      <a:pt x="164" y="23"/>
                    </a:cubicBezTo>
                    <a:cubicBezTo>
                      <a:pt x="164" y="14"/>
                      <a:pt x="156" y="19"/>
                      <a:pt x="153" y="13"/>
                    </a:cubicBezTo>
                    <a:cubicBezTo>
                      <a:pt x="149" y="7"/>
                      <a:pt x="134" y="9"/>
                      <a:pt x="126" y="9"/>
                    </a:cubicBezTo>
                    <a:cubicBezTo>
                      <a:pt x="117" y="9"/>
                      <a:pt x="94" y="13"/>
                      <a:pt x="91" y="8"/>
                    </a:cubicBezTo>
                    <a:cubicBezTo>
                      <a:pt x="88" y="3"/>
                      <a:pt x="75" y="0"/>
                      <a:pt x="69" y="1"/>
                    </a:cubicBezTo>
                    <a:cubicBezTo>
                      <a:pt x="64" y="3"/>
                      <a:pt x="71" y="10"/>
                      <a:pt x="73" y="13"/>
                    </a:cubicBezTo>
                    <a:cubicBezTo>
                      <a:pt x="75" y="15"/>
                      <a:pt x="72" y="20"/>
                      <a:pt x="68" y="24"/>
                    </a:cubicBezTo>
                    <a:cubicBezTo>
                      <a:pt x="71" y="31"/>
                      <a:pt x="74" y="42"/>
                      <a:pt x="67" y="47"/>
                    </a:cubicBezTo>
                    <a:cubicBezTo>
                      <a:pt x="56" y="53"/>
                      <a:pt x="47" y="49"/>
                      <a:pt x="47" y="61"/>
                    </a:cubicBezTo>
                    <a:cubicBezTo>
                      <a:pt x="47" y="73"/>
                      <a:pt x="38" y="79"/>
                      <a:pt x="31" y="79"/>
                    </a:cubicBezTo>
                    <a:cubicBezTo>
                      <a:pt x="24" y="79"/>
                      <a:pt x="0" y="87"/>
                      <a:pt x="35" y="99"/>
                    </a:cubicBezTo>
                    <a:cubicBezTo>
                      <a:pt x="70" y="111"/>
                      <a:pt x="78" y="128"/>
                      <a:pt x="80" y="109"/>
                    </a:cubicBezTo>
                    <a:cubicBezTo>
                      <a:pt x="83" y="91"/>
                      <a:pt x="91" y="80"/>
                      <a:pt x="100" y="93"/>
                    </a:cubicBezTo>
                    <a:cubicBezTo>
                      <a:pt x="110" y="107"/>
                      <a:pt x="115" y="100"/>
                      <a:pt x="116" y="113"/>
                    </a:cubicBezTo>
                    <a:cubicBezTo>
                      <a:pt x="118" y="127"/>
                      <a:pt x="130" y="127"/>
                      <a:pt x="134" y="119"/>
                    </a:cubicBezTo>
                    <a:cubicBezTo>
                      <a:pt x="137" y="112"/>
                      <a:pt x="141" y="108"/>
                      <a:pt x="147" y="115"/>
                    </a:cubicBezTo>
                    <a:cubicBezTo>
                      <a:pt x="148" y="115"/>
                      <a:pt x="148" y="114"/>
                      <a:pt x="149" y="114"/>
                    </a:cubicBezTo>
                    <a:cubicBezTo>
                      <a:pt x="158" y="115"/>
                      <a:pt x="158" y="122"/>
                      <a:pt x="162" y="123"/>
                    </a:cubicBezTo>
                    <a:cubicBezTo>
                      <a:pt x="167" y="124"/>
                      <a:pt x="167" y="120"/>
                      <a:pt x="169" y="115"/>
                    </a:cubicBezTo>
                    <a:cubicBezTo>
                      <a:pt x="172" y="109"/>
                      <a:pt x="175" y="106"/>
                      <a:pt x="181" y="103"/>
                    </a:cubicBezTo>
                    <a:cubicBezTo>
                      <a:pt x="186" y="100"/>
                      <a:pt x="186" y="94"/>
                      <a:pt x="193" y="91"/>
                    </a:cubicBezTo>
                    <a:cubicBezTo>
                      <a:pt x="200" y="89"/>
                      <a:pt x="198" y="86"/>
                      <a:pt x="198" y="7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 name="Freeform 165"/>
              <p:cNvSpPr>
                <a:spLocks/>
              </p:cNvSpPr>
              <p:nvPr/>
            </p:nvSpPr>
            <p:spPr bwMode="auto">
              <a:xfrm>
                <a:off x="2533" y="1581"/>
                <a:ext cx="73" cy="84"/>
              </a:xfrm>
              <a:custGeom>
                <a:avLst/>
                <a:gdLst>
                  <a:gd name="T0" fmla="*/ 233 w 287"/>
                  <a:gd name="T1" fmla="*/ 103 h 332"/>
                  <a:gd name="T2" fmla="*/ 197 w 287"/>
                  <a:gd name="T3" fmla="*/ 99 h 332"/>
                  <a:gd name="T4" fmla="*/ 148 w 287"/>
                  <a:gd name="T5" fmla="*/ 69 h 332"/>
                  <a:gd name="T6" fmla="*/ 184 w 287"/>
                  <a:gd name="T7" fmla="*/ 37 h 332"/>
                  <a:gd name="T8" fmla="*/ 179 w 287"/>
                  <a:gd name="T9" fmla="*/ 18 h 332"/>
                  <a:gd name="T10" fmla="*/ 145 w 287"/>
                  <a:gd name="T11" fmla="*/ 1 h 332"/>
                  <a:gd name="T12" fmla="*/ 122 w 287"/>
                  <a:gd name="T13" fmla="*/ 20 h 332"/>
                  <a:gd name="T14" fmla="*/ 107 w 287"/>
                  <a:gd name="T15" fmla="*/ 43 h 332"/>
                  <a:gd name="T16" fmla="*/ 130 w 287"/>
                  <a:gd name="T17" fmla="*/ 57 h 332"/>
                  <a:gd name="T18" fmla="*/ 114 w 287"/>
                  <a:gd name="T19" fmla="*/ 75 h 332"/>
                  <a:gd name="T20" fmla="*/ 87 w 287"/>
                  <a:gd name="T21" fmla="*/ 87 h 332"/>
                  <a:gd name="T22" fmla="*/ 63 w 287"/>
                  <a:gd name="T23" fmla="*/ 83 h 332"/>
                  <a:gd name="T24" fmla="*/ 39 w 287"/>
                  <a:gd name="T25" fmla="*/ 82 h 332"/>
                  <a:gd name="T26" fmla="*/ 26 w 287"/>
                  <a:gd name="T27" fmla="*/ 74 h 332"/>
                  <a:gd name="T28" fmla="*/ 25 w 287"/>
                  <a:gd name="T29" fmla="*/ 97 h 332"/>
                  <a:gd name="T30" fmla="*/ 7 w 287"/>
                  <a:gd name="T31" fmla="*/ 116 h 332"/>
                  <a:gd name="T32" fmla="*/ 31 w 287"/>
                  <a:gd name="T33" fmla="*/ 128 h 332"/>
                  <a:gd name="T34" fmla="*/ 6 w 287"/>
                  <a:gd name="T35" fmla="*/ 165 h 332"/>
                  <a:gd name="T36" fmla="*/ 42 w 287"/>
                  <a:gd name="T37" fmla="*/ 175 h 332"/>
                  <a:gd name="T38" fmla="*/ 48 w 287"/>
                  <a:gd name="T39" fmla="*/ 212 h 332"/>
                  <a:gd name="T40" fmla="*/ 29 w 287"/>
                  <a:gd name="T41" fmla="*/ 241 h 332"/>
                  <a:gd name="T42" fmla="*/ 15 w 287"/>
                  <a:gd name="T43" fmla="*/ 255 h 332"/>
                  <a:gd name="T44" fmla="*/ 4 w 287"/>
                  <a:gd name="T45" fmla="*/ 286 h 332"/>
                  <a:gd name="T46" fmla="*/ 26 w 287"/>
                  <a:gd name="T47" fmla="*/ 308 h 332"/>
                  <a:gd name="T48" fmla="*/ 58 w 287"/>
                  <a:gd name="T49" fmla="*/ 325 h 332"/>
                  <a:gd name="T50" fmla="*/ 81 w 287"/>
                  <a:gd name="T51" fmla="*/ 329 h 332"/>
                  <a:gd name="T52" fmla="*/ 108 w 287"/>
                  <a:gd name="T53" fmla="*/ 318 h 332"/>
                  <a:gd name="T54" fmla="*/ 140 w 287"/>
                  <a:gd name="T55" fmla="*/ 302 h 332"/>
                  <a:gd name="T56" fmla="*/ 170 w 287"/>
                  <a:gd name="T57" fmla="*/ 290 h 332"/>
                  <a:gd name="T58" fmla="*/ 191 w 287"/>
                  <a:gd name="T59" fmla="*/ 300 h 332"/>
                  <a:gd name="T60" fmla="*/ 211 w 287"/>
                  <a:gd name="T61" fmla="*/ 273 h 332"/>
                  <a:gd name="T62" fmla="*/ 258 w 287"/>
                  <a:gd name="T63" fmla="*/ 266 h 332"/>
                  <a:gd name="T64" fmla="*/ 266 w 287"/>
                  <a:gd name="T65" fmla="*/ 236 h 332"/>
                  <a:gd name="T66" fmla="*/ 281 w 287"/>
                  <a:gd name="T67" fmla="*/ 205 h 332"/>
                  <a:gd name="T68" fmla="*/ 272 w 287"/>
                  <a:gd name="T69" fmla="*/ 168 h 332"/>
                  <a:gd name="T70" fmla="*/ 263 w 287"/>
                  <a:gd name="T71" fmla="*/ 134 h 332"/>
                  <a:gd name="T72" fmla="*/ 251 w 287"/>
                  <a:gd name="T73" fmla="*/ 10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7" h="332">
                    <a:moveTo>
                      <a:pt x="251" y="109"/>
                    </a:moveTo>
                    <a:cubicBezTo>
                      <a:pt x="247" y="117"/>
                      <a:pt x="235" y="117"/>
                      <a:pt x="233" y="103"/>
                    </a:cubicBezTo>
                    <a:cubicBezTo>
                      <a:pt x="232" y="90"/>
                      <a:pt x="227" y="97"/>
                      <a:pt x="217" y="83"/>
                    </a:cubicBezTo>
                    <a:cubicBezTo>
                      <a:pt x="208" y="70"/>
                      <a:pt x="200" y="81"/>
                      <a:pt x="197" y="99"/>
                    </a:cubicBezTo>
                    <a:cubicBezTo>
                      <a:pt x="195" y="118"/>
                      <a:pt x="187" y="101"/>
                      <a:pt x="152" y="89"/>
                    </a:cubicBezTo>
                    <a:cubicBezTo>
                      <a:pt x="117" y="77"/>
                      <a:pt x="141" y="69"/>
                      <a:pt x="148" y="69"/>
                    </a:cubicBezTo>
                    <a:cubicBezTo>
                      <a:pt x="155" y="69"/>
                      <a:pt x="164" y="63"/>
                      <a:pt x="164" y="51"/>
                    </a:cubicBezTo>
                    <a:cubicBezTo>
                      <a:pt x="164" y="39"/>
                      <a:pt x="173" y="43"/>
                      <a:pt x="184" y="37"/>
                    </a:cubicBezTo>
                    <a:cubicBezTo>
                      <a:pt x="191" y="32"/>
                      <a:pt x="188" y="21"/>
                      <a:pt x="185" y="14"/>
                    </a:cubicBezTo>
                    <a:cubicBezTo>
                      <a:pt x="184" y="16"/>
                      <a:pt x="181" y="17"/>
                      <a:pt x="179" y="18"/>
                    </a:cubicBezTo>
                    <a:cubicBezTo>
                      <a:pt x="173" y="20"/>
                      <a:pt x="175" y="11"/>
                      <a:pt x="169" y="8"/>
                    </a:cubicBezTo>
                    <a:cubicBezTo>
                      <a:pt x="163" y="4"/>
                      <a:pt x="152" y="0"/>
                      <a:pt x="145" y="1"/>
                    </a:cubicBezTo>
                    <a:cubicBezTo>
                      <a:pt x="138" y="2"/>
                      <a:pt x="131" y="5"/>
                      <a:pt x="127" y="9"/>
                    </a:cubicBezTo>
                    <a:cubicBezTo>
                      <a:pt x="122" y="12"/>
                      <a:pt x="125" y="15"/>
                      <a:pt x="122" y="20"/>
                    </a:cubicBezTo>
                    <a:cubicBezTo>
                      <a:pt x="118" y="25"/>
                      <a:pt x="125" y="34"/>
                      <a:pt x="123" y="38"/>
                    </a:cubicBezTo>
                    <a:cubicBezTo>
                      <a:pt x="122" y="42"/>
                      <a:pt x="108" y="39"/>
                      <a:pt x="107" y="43"/>
                    </a:cubicBezTo>
                    <a:cubicBezTo>
                      <a:pt x="106" y="47"/>
                      <a:pt x="100" y="57"/>
                      <a:pt x="108" y="57"/>
                    </a:cubicBezTo>
                    <a:cubicBezTo>
                      <a:pt x="116" y="57"/>
                      <a:pt x="121" y="57"/>
                      <a:pt x="130" y="57"/>
                    </a:cubicBezTo>
                    <a:cubicBezTo>
                      <a:pt x="139" y="57"/>
                      <a:pt x="146" y="64"/>
                      <a:pt x="136" y="65"/>
                    </a:cubicBezTo>
                    <a:cubicBezTo>
                      <a:pt x="125" y="67"/>
                      <a:pt x="121" y="71"/>
                      <a:pt x="114" y="75"/>
                    </a:cubicBezTo>
                    <a:cubicBezTo>
                      <a:pt x="108" y="79"/>
                      <a:pt x="107" y="83"/>
                      <a:pt x="101" y="83"/>
                    </a:cubicBezTo>
                    <a:cubicBezTo>
                      <a:pt x="95" y="83"/>
                      <a:pt x="87" y="83"/>
                      <a:pt x="87" y="87"/>
                    </a:cubicBezTo>
                    <a:cubicBezTo>
                      <a:pt x="86" y="91"/>
                      <a:pt x="84" y="91"/>
                      <a:pt x="78" y="91"/>
                    </a:cubicBezTo>
                    <a:cubicBezTo>
                      <a:pt x="73" y="90"/>
                      <a:pt x="69" y="84"/>
                      <a:pt x="63" y="83"/>
                    </a:cubicBezTo>
                    <a:cubicBezTo>
                      <a:pt x="58" y="83"/>
                      <a:pt x="60" y="79"/>
                      <a:pt x="54" y="79"/>
                    </a:cubicBezTo>
                    <a:cubicBezTo>
                      <a:pt x="48" y="78"/>
                      <a:pt x="47" y="78"/>
                      <a:pt x="39" y="82"/>
                    </a:cubicBezTo>
                    <a:cubicBezTo>
                      <a:pt x="39" y="82"/>
                      <a:pt x="34" y="84"/>
                      <a:pt x="33" y="80"/>
                    </a:cubicBezTo>
                    <a:cubicBezTo>
                      <a:pt x="32" y="75"/>
                      <a:pt x="28" y="74"/>
                      <a:pt x="26" y="74"/>
                    </a:cubicBezTo>
                    <a:cubicBezTo>
                      <a:pt x="23" y="74"/>
                      <a:pt x="14" y="83"/>
                      <a:pt x="20" y="87"/>
                    </a:cubicBezTo>
                    <a:cubicBezTo>
                      <a:pt x="26" y="91"/>
                      <a:pt x="26" y="92"/>
                      <a:pt x="25" y="97"/>
                    </a:cubicBezTo>
                    <a:cubicBezTo>
                      <a:pt x="24" y="102"/>
                      <a:pt x="27" y="106"/>
                      <a:pt x="19" y="107"/>
                    </a:cubicBezTo>
                    <a:cubicBezTo>
                      <a:pt x="11" y="108"/>
                      <a:pt x="7" y="112"/>
                      <a:pt x="7" y="116"/>
                    </a:cubicBezTo>
                    <a:cubicBezTo>
                      <a:pt x="7" y="120"/>
                      <a:pt x="7" y="123"/>
                      <a:pt x="17" y="123"/>
                    </a:cubicBezTo>
                    <a:cubicBezTo>
                      <a:pt x="26" y="123"/>
                      <a:pt x="30" y="124"/>
                      <a:pt x="31" y="128"/>
                    </a:cubicBezTo>
                    <a:cubicBezTo>
                      <a:pt x="32" y="133"/>
                      <a:pt x="30" y="138"/>
                      <a:pt x="25" y="141"/>
                    </a:cubicBezTo>
                    <a:cubicBezTo>
                      <a:pt x="20" y="145"/>
                      <a:pt x="0" y="158"/>
                      <a:pt x="6" y="165"/>
                    </a:cubicBezTo>
                    <a:cubicBezTo>
                      <a:pt x="13" y="172"/>
                      <a:pt x="20" y="170"/>
                      <a:pt x="26" y="174"/>
                    </a:cubicBezTo>
                    <a:cubicBezTo>
                      <a:pt x="31" y="178"/>
                      <a:pt x="35" y="175"/>
                      <a:pt x="42" y="175"/>
                    </a:cubicBezTo>
                    <a:cubicBezTo>
                      <a:pt x="49" y="175"/>
                      <a:pt x="53" y="169"/>
                      <a:pt x="54" y="180"/>
                    </a:cubicBezTo>
                    <a:cubicBezTo>
                      <a:pt x="55" y="191"/>
                      <a:pt x="52" y="206"/>
                      <a:pt x="48" y="212"/>
                    </a:cubicBezTo>
                    <a:cubicBezTo>
                      <a:pt x="45" y="218"/>
                      <a:pt x="44" y="226"/>
                      <a:pt x="36" y="229"/>
                    </a:cubicBezTo>
                    <a:cubicBezTo>
                      <a:pt x="29" y="233"/>
                      <a:pt x="26" y="240"/>
                      <a:pt x="29" y="241"/>
                    </a:cubicBezTo>
                    <a:cubicBezTo>
                      <a:pt x="33" y="243"/>
                      <a:pt x="33" y="252"/>
                      <a:pt x="33" y="254"/>
                    </a:cubicBezTo>
                    <a:cubicBezTo>
                      <a:pt x="33" y="256"/>
                      <a:pt x="21" y="252"/>
                      <a:pt x="15" y="255"/>
                    </a:cubicBezTo>
                    <a:cubicBezTo>
                      <a:pt x="10" y="257"/>
                      <a:pt x="2" y="268"/>
                      <a:pt x="2" y="272"/>
                    </a:cubicBezTo>
                    <a:cubicBezTo>
                      <a:pt x="2" y="277"/>
                      <a:pt x="7" y="281"/>
                      <a:pt x="4" y="286"/>
                    </a:cubicBezTo>
                    <a:cubicBezTo>
                      <a:pt x="1" y="290"/>
                      <a:pt x="2" y="300"/>
                      <a:pt x="7" y="302"/>
                    </a:cubicBezTo>
                    <a:cubicBezTo>
                      <a:pt x="12" y="304"/>
                      <a:pt x="24" y="303"/>
                      <a:pt x="26" y="308"/>
                    </a:cubicBezTo>
                    <a:cubicBezTo>
                      <a:pt x="28" y="314"/>
                      <a:pt x="30" y="318"/>
                      <a:pt x="39" y="321"/>
                    </a:cubicBezTo>
                    <a:cubicBezTo>
                      <a:pt x="47" y="323"/>
                      <a:pt x="57" y="319"/>
                      <a:pt x="58" y="325"/>
                    </a:cubicBezTo>
                    <a:cubicBezTo>
                      <a:pt x="59" y="331"/>
                      <a:pt x="64" y="330"/>
                      <a:pt x="69" y="330"/>
                    </a:cubicBezTo>
                    <a:cubicBezTo>
                      <a:pt x="74" y="330"/>
                      <a:pt x="80" y="332"/>
                      <a:pt x="81" y="329"/>
                    </a:cubicBezTo>
                    <a:cubicBezTo>
                      <a:pt x="83" y="325"/>
                      <a:pt x="80" y="322"/>
                      <a:pt x="91" y="322"/>
                    </a:cubicBezTo>
                    <a:cubicBezTo>
                      <a:pt x="101" y="322"/>
                      <a:pt x="107" y="322"/>
                      <a:pt x="108" y="318"/>
                    </a:cubicBezTo>
                    <a:cubicBezTo>
                      <a:pt x="110" y="314"/>
                      <a:pt x="121" y="316"/>
                      <a:pt x="123" y="310"/>
                    </a:cubicBezTo>
                    <a:cubicBezTo>
                      <a:pt x="126" y="304"/>
                      <a:pt x="133" y="301"/>
                      <a:pt x="140" y="302"/>
                    </a:cubicBezTo>
                    <a:cubicBezTo>
                      <a:pt x="147" y="303"/>
                      <a:pt x="150" y="308"/>
                      <a:pt x="152" y="301"/>
                    </a:cubicBezTo>
                    <a:cubicBezTo>
                      <a:pt x="154" y="294"/>
                      <a:pt x="163" y="290"/>
                      <a:pt x="170" y="290"/>
                    </a:cubicBezTo>
                    <a:cubicBezTo>
                      <a:pt x="176" y="290"/>
                      <a:pt x="181" y="293"/>
                      <a:pt x="183" y="298"/>
                    </a:cubicBezTo>
                    <a:cubicBezTo>
                      <a:pt x="184" y="303"/>
                      <a:pt x="191" y="308"/>
                      <a:pt x="191" y="300"/>
                    </a:cubicBezTo>
                    <a:cubicBezTo>
                      <a:pt x="191" y="292"/>
                      <a:pt x="186" y="280"/>
                      <a:pt x="194" y="278"/>
                    </a:cubicBezTo>
                    <a:cubicBezTo>
                      <a:pt x="201" y="276"/>
                      <a:pt x="205" y="271"/>
                      <a:pt x="211" y="273"/>
                    </a:cubicBezTo>
                    <a:cubicBezTo>
                      <a:pt x="217" y="276"/>
                      <a:pt x="228" y="274"/>
                      <a:pt x="237" y="274"/>
                    </a:cubicBezTo>
                    <a:cubicBezTo>
                      <a:pt x="246" y="274"/>
                      <a:pt x="260" y="279"/>
                      <a:pt x="258" y="266"/>
                    </a:cubicBezTo>
                    <a:cubicBezTo>
                      <a:pt x="256" y="253"/>
                      <a:pt x="255" y="251"/>
                      <a:pt x="261" y="249"/>
                    </a:cubicBezTo>
                    <a:cubicBezTo>
                      <a:pt x="266" y="247"/>
                      <a:pt x="260" y="240"/>
                      <a:pt x="266" y="236"/>
                    </a:cubicBezTo>
                    <a:cubicBezTo>
                      <a:pt x="272" y="232"/>
                      <a:pt x="272" y="229"/>
                      <a:pt x="274" y="222"/>
                    </a:cubicBezTo>
                    <a:cubicBezTo>
                      <a:pt x="275" y="215"/>
                      <a:pt x="280" y="214"/>
                      <a:pt x="281" y="205"/>
                    </a:cubicBezTo>
                    <a:cubicBezTo>
                      <a:pt x="281" y="195"/>
                      <a:pt x="287" y="189"/>
                      <a:pt x="280" y="183"/>
                    </a:cubicBezTo>
                    <a:cubicBezTo>
                      <a:pt x="272" y="177"/>
                      <a:pt x="272" y="177"/>
                      <a:pt x="272" y="168"/>
                    </a:cubicBezTo>
                    <a:cubicBezTo>
                      <a:pt x="273" y="159"/>
                      <a:pt x="276" y="148"/>
                      <a:pt x="272" y="143"/>
                    </a:cubicBezTo>
                    <a:cubicBezTo>
                      <a:pt x="269" y="137"/>
                      <a:pt x="263" y="143"/>
                      <a:pt x="263" y="134"/>
                    </a:cubicBezTo>
                    <a:cubicBezTo>
                      <a:pt x="263" y="126"/>
                      <a:pt x="258" y="108"/>
                      <a:pt x="264" y="105"/>
                    </a:cubicBezTo>
                    <a:cubicBezTo>
                      <a:pt x="258" y="98"/>
                      <a:pt x="254" y="102"/>
                      <a:pt x="251" y="10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 name="Freeform 166"/>
              <p:cNvSpPr>
                <a:spLocks/>
              </p:cNvSpPr>
              <p:nvPr/>
            </p:nvSpPr>
            <p:spPr bwMode="auto">
              <a:xfrm>
                <a:off x="2930" y="1971"/>
                <a:ext cx="5" cy="4"/>
              </a:xfrm>
              <a:custGeom>
                <a:avLst/>
                <a:gdLst>
                  <a:gd name="T0" fmla="*/ 17 w 21"/>
                  <a:gd name="T1" fmla="*/ 8 h 16"/>
                  <a:gd name="T2" fmla="*/ 13 w 21"/>
                  <a:gd name="T3" fmla="*/ 6 h 16"/>
                  <a:gd name="T4" fmla="*/ 9 w 21"/>
                  <a:gd name="T5" fmla="*/ 1 h 16"/>
                  <a:gd name="T6" fmla="*/ 2 w 21"/>
                  <a:gd name="T7" fmla="*/ 4 h 16"/>
                  <a:gd name="T8" fmla="*/ 9 w 21"/>
                  <a:gd name="T9" fmla="*/ 11 h 16"/>
                  <a:gd name="T10" fmla="*/ 15 w 21"/>
                  <a:gd name="T11" fmla="*/ 16 h 16"/>
                  <a:gd name="T12" fmla="*/ 17 w 21"/>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21" h="16">
                    <a:moveTo>
                      <a:pt x="17" y="8"/>
                    </a:moveTo>
                    <a:cubicBezTo>
                      <a:pt x="17" y="8"/>
                      <a:pt x="13" y="9"/>
                      <a:pt x="13" y="6"/>
                    </a:cubicBezTo>
                    <a:cubicBezTo>
                      <a:pt x="12" y="3"/>
                      <a:pt x="10" y="3"/>
                      <a:pt x="9" y="1"/>
                    </a:cubicBezTo>
                    <a:cubicBezTo>
                      <a:pt x="7" y="0"/>
                      <a:pt x="0" y="1"/>
                      <a:pt x="2" y="4"/>
                    </a:cubicBezTo>
                    <a:cubicBezTo>
                      <a:pt x="4" y="8"/>
                      <a:pt x="9" y="8"/>
                      <a:pt x="9" y="11"/>
                    </a:cubicBezTo>
                    <a:cubicBezTo>
                      <a:pt x="9" y="15"/>
                      <a:pt x="11" y="16"/>
                      <a:pt x="15" y="16"/>
                    </a:cubicBezTo>
                    <a:cubicBezTo>
                      <a:pt x="19" y="16"/>
                      <a:pt x="21" y="9"/>
                      <a:pt x="17"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 name="Freeform 167"/>
              <p:cNvSpPr>
                <a:spLocks/>
              </p:cNvSpPr>
              <p:nvPr/>
            </p:nvSpPr>
            <p:spPr bwMode="auto">
              <a:xfrm>
                <a:off x="1529" y="739"/>
                <a:ext cx="979" cy="734"/>
              </a:xfrm>
              <a:custGeom>
                <a:avLst/>
                <a:gdLst>
                  <a:gd name="T0" fmla="*/ 522 w 3873"/>
                  <a:gd name="T1" fmla="*/ 637 h 2904"/>
                  <a:gd name="T2" fmla="*/ 86 w 3873"/>
                  <a:gd name="T3" fmla="*/ 753 h 2904"/>
                  <a:gd name="T4" fmla="*/ 118 w 3873"/>
                  <a:gd name="T5" fmla="*/ 881 h 2904"/>
                  <a:gd name="T6" fmla="*/ 402 w 3873"/>
                  <a:gd name="T7" fmla="*/ 892 h 2904"/>
                  <a:gd name="T8" fmla="*/ 134 w 3873"/>
                  <a:gd name="T9" fmla="*/ 956 h 2904"/>
                  <a:gd name="T10" fmla="*/ 271 w 3873"/>
                  <a:gd name="T11" fmla="*/ 1038 h 2904"/>
                  <a:gd name="T12" fmla="*/ 445 w 3873"/>
                  <a:gd name="T13" fmla="*/ 1081 h 2904"/>
                  <a:gd name="T14" fmla="*/ 754 w 3873"/>
                  <a:gd name="T15" fmla="*/ 1091 h 2904"/>
                  <a:gd name="T16" fmla="*/ 996 w 3873"/>
                  <a:gd name="T17" fmla="*/ 1255 h 2904"/>
                  <a:gd name="T18" fmla="*/ 1096 w 3873"/>
                  <a:gd name="T19" fmla="*/ 1383 h 2904"/>
                  <a:gd name="T20" fmla="*/ 1151 w 3873"/>
                  <a:gd name="T21" fmla="*/ 1521 h 2904"/>
                  <a:gd name="T22" fmla="*/ 1104 w 3873"/>
                  <a:gd name="T23" fmla="*/ 1660 h 2904"/>
                  <a:gd name="T24" fmla="*/ 1292 w 3873"/>
                  <a:gd name="T25" fmla="*/ 1673 h 2904"/>
                  <a:gd name="T26" fmla="*/ 1403 w 3873"/>
                  <a:gd name="T27" fmla="*/ 1789 h 2904"/>
                  <a:gd name="T28" fmla="*/ 1342 w 3873"/>
                  <a:gd name="T29" fmla="*/ 1844 h 2904"/>
                  <a:gd name="T30" fmla="*/ 1417 w 3873"/>
                  <a:gd name="T31" fmla="*/ 1909 h 2904"/>
                  <a:gd name="T32" fmla="*/ 1281 w 3873"/>
                  <a:gd name="T33" fmla="*/ 2016 h 2904"/>
                  <a:gd name="T34" fmla="*/ 1320 w 3873"/>
                  <a:gd name="T35" fmla="*/ 2059 h 2904"/>
                  <a:gd name="T36" fmla="*/ 1349 w 3873"/>
                  <a:gd name="T37" fmla="*/ 2106 h 2904"/>
                  <a:gd name="T38" fmla="*/ 1272 w 3873"/>
                  <a:gd name="T39" fmla="*/ 2331 h 2904"/>
                  <a:gd name="T40" fmla="*/ 1386 w 3873"/>
                  <a:gd name="T41" fmla="*/ 2454 h 2904"/>
                  <a:gd name="T42" fmla="*/ 1571 w 3873"/>
                  <a:gd name="T43" fmla="*/ 2764 h 2904"/>
                  <a:gd name="T44" fmla="*/ 1813 w 3873"/>
                  <a:gd name="T45" fmla="*/ 2882 h 2904"/>
                  <a:gd name="T46" fmla="*/ 1939 w 3873"/>
                  <a:gd name="T47" fmla="*/ 2779 h 2904"/>
                  <a:gd name="T48" fmla="*/ 1992 w 3873"/>
                  <a:gd name="T49" fmla="*/ 2598 h 2904"/>
                  <a:gd name="T50" fmla="*/ 2069 w 3873"/>
                  <a:gd name="T51" fmla="*/ 2422 h 2904"/>
                  <a:gd name="T52" fmla="*/ 2207 w 3873"/>
                  <a:gd name="T53" fmla="*/ 2311 h 2904"/>
                  <a:gd name="T54" fmla="*/ 2309 w 3873"/>
                  <a:gd name="T55" fmla="*/ 2297 h 2904"/>
                  <a:gd name="T56" fmla="*/ 2607 w 3873"/>
                  <a:gd name="T57" fmla="*/ 2044 h 2904"/>
                  <a:gd name="T58" fmla="*/ 2891 w 3873"/>
                  <a:gd name="T59" fmla="*/ 2013 h 2904"/>
                  <a:gd name="T60" fmla="*/ 3062 w 3873"/>
                  <a:gd name="T61" fmla="*/ 1813 h 2904"/>
                  <a:gd name="T62" fmla="*/ 2991 w 3873"/>
                  <a:gd name="T63" fmla="*/ 1728 h 2904"/>
                  <a:gd name="T64" fmla="*/ 2992 w 3873"/>
                  <a:gd name="T65" fmla="*/ 1715 h 2904"/>
                  <a:gd name="T66" fmla="*/ 3226 w 3873"/>
                  <a:gd name="T67" fmla="*/ 1796 h 2904"/>
                  <a:gd name="T68" fmla="*/ 2985 w 3873"/>
                  <a:gd name="T69" fmla="*/ 1557 h 2904"/>
                  <a:gd name="T70" fmla="*/ 2913 w 3873"/>
                  <a:gd name="T71" fmla="*/ 1453 h 2904"/>
                  <a:gd name="T72" fmla="*/ 3289 w 3873"/>
                  <a:gd name="T73" fmla="*/ 1440 h 2904"/>
                  <a:gd name="T74" fmla="*/ 3325 w 3873"/>
                  <a:gd name="T75" fmla="*/ 1356 h 2904"/>
                  <a:gd name="T76" fmla="*/ 3333 w 3873"/>
                  <a:gd name="T77" fmla="*/ 1200 h 2904"/>
                  <a:gd name="T78" fmla="*/ 3277 w 3873"/>
                  <a:gd name="T79" fmla="*/ 1024 h 2904"/>
                  <a:gd name="T80" fmla="*/ 3464 w 3873"/>
                  <a:gd name="T81" fmla="*/ 940 h 2904"/>
                  <a:gd name="T82" fmla="*/ 3245 w 3873"/>
                  <a:gd name="T83" fmla="*/ 878 h 2904"/>
                  <a:gd name="T84" fmla="*/ 3521 w 3873"/>
                  <a:gd name="T85" fmla="*/ 557 h 2904"/>
                  <a:gd name="T86" fmla="*/ 3598 w 3873"/>
                  <a:gd name="T87" fmla="*/ 501 h 2904"/>
                  <a:gd name="T88" fmla="*/ 3766 w 3873"/>
                  <a:gd name="T89" fmla="*/ 392 h 2904"/>
                  <a:gd name="T90" fmla="*/ 3438 w 3873"/>
                  <a:gd name="T91" fmla="*/ 338 h 2904"/>
                  <a:gd name="T92" fmla="*/ 3169 w 3873"/>
                  <a:gd name="T93" fmla="*/ 394 h 2904"/>
                  <a:gd name="T94" fmla="*/ 3014 w 3873"/>
                  <a:gd name="T95" fmla="*/ 304 h 2904"/>
                  <a:gd name="T96" fmla="*/ 2861 w 3873"/>
                  <a:gd name="T97" fmla="*/ 237 h 2904"/>
                  <a:gd name="T98" fmla="*/ 3031 w 3873"/>
                  <a:gd name="T99" fmla="*/ 79 h 2904"/>
                  <a:gd name="T100" fmla="*/ 2510 w 3873"/>
                  <a:gd name="T101" fmla="*/ 110 h 2904"/>
                  <a:gd name="T102" fmla="*/ 2580 w 3873"/>
                  <a:gd name="T103" fmla="*/ 6 h 2904"/>
                  <a:gd name="T104" fmla="*/ 2181 w 3873"/>
                  <a:gd name="T105" fmla="*/ 100 h 2904"/>
                  <a:gd name="T106" fmla="*/ 2051 w 3873"/>
                  <a:gd name="T107" fmla="*/ 84 h 2904"/>
                  <a:gd name="T108" fmla="*/ 1769 w 3873"/>
                  <a:gd name="T109" fmla="*/ 125 h 2904"/>
                  <a:gd name="T110" fmla="*/ 1810 w 3873"/>
                  <a:gd name="T111" fmla="*/ 144 h 2904"/>
                  <a:gd name="T112" fmla="*/ 1765 w 3873"/>
                  <a:gd name="T113" fmla="*/ 245 h 2904"/>
                  <a:gd name="T114" fmla="*/ 1417 w 3873"/>
                  <a:gd name="T115" fmla="*/ 211 h 2904"/>
                  <a:gd name="T116" fmla="*/ 1262 w 3873"/>
                  <a:gd name="T117" fmla="*/ 297 h 2904"/>
                  <a:gd name="T118" fmla="*/ 884 w 3873"/>
                  <a:gd name="T119" fmla="*/ 268 h 2904"/>
                  <a:gd name="T120" fmla="*/ 763 w 3873"/>
                  <a:gd name="T121" fmla="*/ 390 h 2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3" h="2904">
                    <a:moveTo>
                      <a:pt x="479" y="454"/>
                    </a:moveTo>
                    <a:cubicBezTo>
                      <a:pt x="479" y="454"/>
                      <a:pt x="419" y="474"/>
                      <a:pt x="408" y="478"/>
                    </a:cubicBezTo>
                    <a:cubicBezTo>
                      <a:pt x="397" y="482"/>
                      <a:pt x="402" y="502"/>
                      <a:pt x="376" y="504"/>
                    </a:cubicBezTo>
                    <a:cubicBezTo>
                      <a:pt x="350" y="506"/>
                      <a:pt x="344" y="525"/>
                      <a:pt x="374" y="540"/>
                    </a:cubicBezTo>
                    <a:cubicBezTo>
                      <a:pt x="404" y="555"/>
                      <a:pt x="404" y="564"/>
                      <a:pt x="415" y="555"/>
                    </a:cubicBezTo>
                    <a:cubicBezTo>
                      <a:pt x="425" y="547"/>
                      <a:pt x="438" y="543"/>
                      <a:pt x="443" y="551"/>
                    </a:cubicBezTo>
                    <a:cubicBezTo>
                      <a:pt x="447" y="560"/>
                      <a:pt x="471" y="571"/>
                      <a:pt x="473" y="562"/>
                    </a:cubicBezTo>
                    <a:cubicBezTo>
                      <a:pt x="475" y="553"/>
                      <a:pt x="477" y="555"/>
                      <a:pt x="496" y="553"/>
                    </a:cubicBezTo>
                    <a:cubicBezTo>
                      <a:pt x="516" y="551"/>
                      <a:pt x="565" y="528"/>
                      <a:pt x="565" y="536"/>
                    </a:cubicBezTo>
                    <a:cubicBezTo>
                      <a:pt x="565" y="545"/>
                      <a:pt x="563" y="549"/>
                      <a:pt x="544" y="555"/>
                    </a:cubicBezTo>
                    <a:cubicBezTo>
                      <a:pt x="524" y="562"/>
                      <a:pt x="516" y="564"/>
                      <a:pt x="518" y="577"/>
                    </a:cubicBezTo>
                    <a:cubicBezTo>
                      <a:pt x="520" y="590"/>
                      <a:pt x="514" y="607"/>
                      <a:pt x="520" y="614"/>
                    </a:cubicBezTo>
                    <a:cubicBezTo>
                      <a:pt x="526" y="620"/>
                      <a:pt x="535" y="631"/>
                      <a:pt x="522" y="637"/>
                    </a:cubicBezTo>
                    <a:cubicBezTo>
                      <a:pt x="509" y="644"/>
                      <a:pt x="490" y="654"/>
                      <a:pt x="483" y="665"/>
                    </a:cubicBezTo>
                    <a:cubicBezTo>
                      <a:pt x="477" y="676"/>
                      <a:pt x="475" y="684"/>
                      <a:pt x="453" y="684"/>
                    </a:cubicBezTo>
                    <a:cubicBezTo>
                      <a:pt x="432" y="684"/>
                      <a:pt x="428" y="678"/>
                      <a:pt x="410" y="682"/>
                    </a:cubicBezTo>
                    <a:cubicBezTo>
                      <a:pt x="393" y="687"/>
                      <a:pt x="354" y="684"/>
                      <a:pt x="348" y="690"/>
                    </a:cubicBezTo>
                    <a:cubicBezTo>
                      <a:pt x="342" y="695"/>
                      <a:pt x="340" y="700"/>
                      <a:pt x="325" y="697"/>
                    </a:cubicBezTo>
                    <a:cubicBezTo>
                      <a:pt x="310" y="695"/>
                      <a:pt x="286" y="693"/>
                      <a:pt x="282" y="701"/>
                    </a:cubicBezTo>
                    <a:cubicBezTo>
                      <a:pt x="279" y="708"/>
                      <a:pt x="258" y="701"/>
                      <a:pt x="257" y="708"/>
                    </a:cubicBezTo>
                    <a:cubicBezTo>
                      <a:pt x="256" y="716"/>
                      <a:pt x="258" y="729"/>
                      <a:pt x="236" y="729"/>
                    </a:cubicBezTo>
                    <a:cubicBezTo>
                      <a:pt x="215" y="729"/>
                      <a:pt x="196" y="731"/>
                      <a:pt x="194" y="734"/>
                    </a:cubicBezTo>
                    <a:cubicBezTo>
                      <a:pt x="192" y="737"/>
                      <a:pt x="179" y="738"/>
                      <a:pt x="165" y="743"/>
                    </a:cubicBezTo>
                    <a:cubicBezTo>
                      <a:pt x="151" y="747"/>
                      <a:pt x="146" y="751"/>
                      <a:pt x="133" y="754"/>
                    </a:cubicBezTo>
                    <a:cubicBezTo>
                      <a:pt x="120" y="758"/>
                      <a:pt x="117" y="743"/>
                      <a:pt x="107" y="746"/>
                    </a:cubicBezTo>
                    <a:cubicBezTo>
                      <a:pt x="98" y="749"/>
                      <a:pt x="94" y="761"/>
                      <a:pt x="86" y="753"/>
                    </a:cubicBezTo>
                    <a:cubicBezTo>
                      <a:pt x="77" y="746"/>
                      <a:pt x="65" y="752"/>
                      <a:pt x="59" y="757"/>
                    </a:cubicBezTo>
                    <a:cubicBezTo>
                      <a:pt x="52" y="761"/>
                      <a:pt x="47" y="775"/>
                      <a:pt x="33" y="777"/>
                    </a:cubicBezTo>
                    <a:cubicBezTo>
                      <a:pt x="19" y="779"/>
                      <a:pt x="18" y="786"/>
                      <a:pt x="18" y="792"/>
                    </a:cubicBezTo>
                    <a:cubicBezTo>
                      <a:pt x="18" y="798"/>
                      <a:pt x="19" y="803"/>
                      <a:pt x="14" y="809"/>
                    </a:cubicBezTo>
                    <a:cubicBezTo>
                      <a:pt x="8" y="816"/>
                      <a:pt x="0" y="823"/>
                      <a:pt x="15" y="829"/>
                    </a:cubicBezTo>
                    <a:cubicBezTo>
                      <a:pt x="30" y="834"/>
                      <a:pt x="32" y="841"/>
                      <a:pt x="32" y="845"/>
                    </a:cubicBezTo>
                    <a:cubicBezTo>
                      <a:pt x="32" y="848"/>
                      <a:pt x="34" y="866"/>
                      <a:pt x="42" y="866"/>
                    </a:cubicBezTo>
                    <a:cubicBezTo>
                      <a:pt x="49" y="866"/>
                      <a:pt x="53" y="864"/>
                      <a:pt x="49" y="860"/>
                    </a:cubicBezTo>
                    <a:cubicBezTo>
                      <a:pt x="45" y="855"/>
                      <a:pt x="34" y="845"/>
                      <a:pt x="39" y="845"/>
                    </a:cubicBezTo>
                    <a:cubicBezTo>
                      <a:pt x="45" y="845"/>
                      <a:pt x="52" y="839"/>
                      <a:pt x="57" y="847"/>
                    </a:cubicBezTo>
                    <a:cubicBezTo>
                      <a:pt x="61" y="854"/>
                      <a:pt x="62" y="858"/>
                      <a:pt x="75" y="859"/>
                    </a:cubicBezTo>
                    <a:cubicBezTo>
                      <a:pt x="88" y="860"/>
                      <a:pt x="96" y="861"/>
                      <a:pt x="100" y="865"/>
                    </a:cubicBezTo>
                    <a:cubicBezTo>
                      <a:pt x="103" y="869"/>
                      <a:pt x="110" y="882"/>
                      <a:pt x="118" y="881"/>
                    </a:cubicBezTo>
                    <a:cubicBezTo>
                      <a:pt x="125" y="880"/>
                      <a:pt x="125" y="875"/>
                      <a:pt x="135" y="875"/>
                    </a:cubicBezTo>
                    <a:cubicBezTo>
                      <a:pt x="145" y="875"/>
                      <a:pt x="156" y="870"/>
                      <a:pt x="157" y="877"/>
                    </a:cubicBezTo>
                    <a:cubicBezTo>
                      <a:pt x="158" y="883"/>
                      <a:pt x="160" y="891"/>
                      <a:pt x="171" y="892"/>
                    </a:cubicBezTo>
                    <a:cubicBezTo>
                      <a:pt x="181" y="893"/>
                      <a:pt x="182" y="899"/>
                      <a:pt x="185" y="903"/>
                    </a:cubicBezTo>
                    <a:cubicBezTo>
                      <a:pt x="187" y="906"/>
                      <a:pt x="196" y="910"/>
                      <a:pt x="207" y="919"/>
                    </a:cubicBezTo>
                    <a:cubicBezTo>
                      <a:pt x="218" y="927"/>
                      <a:pt x="224" y="926"/>
                      <a:pt x="233" y="922"/>
                    </a:cubicBezTo>
                    <a:cubicBezTo>
                      <a:pt x="242" y="918"/>
                      <a:pt x="247" y="918"/>
                      <a:pt x="259" y="918"/>
                    </a:cubicBezTo>
                    <a:cubicBezTo>
                      <a:pt x="271" y="918"/>
                      <a:pt x="280" y="920"/>
                      <a:pt x="279" y="913"/>
                    </a:cubicBezTo>
                    <a:cubicBezTo>
                      <a:pt x="278" y="907"/>
                      <a:pt x="281" y="904"/>
                      <a:pt x="292" y="910"/>
                    </a:cubicBezTo>
                    <a:cubicBezTo>
                      <a:pt x="303" y="917"/>
                      <a:pt x="321" y="917"/>
                      <a:pt x="331" y="916"/>
                    </a:cubicBezTo>
                    <a:cubicBezTo>
                      <a:pt x="340" y="915"/>
                      <a:pt x="348" y="916"/>
                      <a:pt x="352" y="909"/>
                    </a:cubicBezTo>
                    <a:cubicBezTo>
                      <a:pt x="357" y="903"/>
                      <a:pt x="380" y="908"/>
                      <a:pt x="381" y="902"/>
                    </a:cubicBezTo>
                    <a:cubicBezTo>
                      <a:pt x="382" y="895"/>
                      <a:pt x="391" y="892"/>
                      <a:pt x="402" y="892"/>
                    </a:cubicBezTo>
                    <a:cubicBezTo>
                      <a:pt x="412" y="892"/>
                      <a:pt x="417" y="897"/>
                      <a:pt x="423" y="898"/>
                    </a:cubicBezTo>
                    <a:cubicBezTo>
                      <a:pt x="430" y="899"/>
                      <a:pt x="439" y="901"/>
                      <a:pt x="440" y="907"/>
                    </a:cubicBezTo>
                    <a:cubicBezTo>
                      <a:pt x="442" y="913"/>
                      <a:pt x="440" y="918"/>
                      <a:pt x="430" y="918"/>
                    </a:cubicBezTo>
                    <a:cubicBezTo>
                      <a:pt x="419" y="918"/>
                      <a:pt x="414" y="920"/>
                      <a:pt x="415" y="924"/>
                    </a:cubicBezTo>
                    <a:cubicBezTo>
                      <a:pt x="416" y="929"/>
                      <a:pt x="412" y="937"/>
                      <a:pt x="400" y="931"/>
                    </a:cubicBezTo>
                    <a:cubicBezTo>
                      <a:pt x="387" y="924"/>
                      <a:pt x="365" y="929"/>
                      <a:pt x="352" y="929"/>
                    </a:cubicBezTo>
                    <a:cubicBezTo>
                      <a:pt x="339" y="929"/>
                      <a:pt x="289" y="925"/>
                      <a:pt x="287" y="929"/>
                    </a:cubicBezTo>
                    <a:cubicBezTo>
                      <a:pt x="285" y="932"/>
                      <a:pt x="282" y="933"/>
                      <a:pt x="272" y="934"/>
                    </a:cubicBezTo>
                    <a:cubicBezTo>
                      <a:pt x="261" y="935"/>
                      <a:pt x="258" y="941"/>
                      <a:pt x="254" y="945"/>
                    </a:cubicBezTo>
                    <a:cubicBezTo>
                      <a:pt x="251" y="948"/>
                      <a:pt x="224" y="955"/>
                      <a:pt x="206" y="952"/>
                    </a:cubicBezTo>
                    <a:cubicBezTo>
                      <a:pt x="188" y="949"/>
                      <a:pt x="197" y="940"/>
                      <a:pt x="184" y="944"/>
                    </a:cubicBezTo>
                    <a:cubicBezTo>
                      <a:pt x="170" y="947"/>
                      <a:pt x="193" y="951"/>
                      <a:pt x="157" y="951"/>
                    </a:cubicBezTo>
                    <a:cubicBezTo>
                      <a:pt x="120" y="951"/>
                      <a:pt x="142" y="949"/>
                      <a:pt x="134" y="956"/>
                    </a:cubicBezTo>
                    <a:cubicBezTo>
                      <a:pt x="127" y="964"/>
                      <a:pt x="117" y="963"/>
                      <a:pt x="110" y="972"/>
                    </a:cubicBezTo>
                    <a:cubicBezTo>
                      <a:pt x="104" y="980"/>
                      <a:pt x="101" y="982"/>
                      <a:pt x="117" y="988"/>
                    </a:cubicBezTo>
                    <a:cubicBezTo>
                      <a:pt x="133" y="993"/>
                      <a:pt x="135" y="997"/>
                      <a:pt x="143" y="1006"/>
                    </a:cubicBezTo>
                    <a:cubicBezTo>
                      <a:pt x="150" y="1015"/>
                      <a:pt x="161" y="1012"/>
                      <a:pt x="166" y="1010"/>
                    </a:cubicBezTo>
                    <a:cubicBezTo>
                      <a:pt x="172" y="1008"/>
                      <a:pt x="180" y="1003"/>
                      <a:pt x="184" y="1002"/>
                    </a:cubicBezTo>
                    <a:cubicBezTo>
                      <a:pt x="187" y="1001"/>
                      <a:pt x="194" y="1007"/>
                      <a:pt x="197" y="1013"/>
                    </a:cubicBezTo>
                    <a:cubicBezTo>
                      <a:pt x="201" y="1020"/>
                      <a:pt x="208" y="1020"/>
                      <a:pt x="215" y="1020"/>
                    </a:cubicBezTo>
                    <a:cubicBezTo>
                      <a:pt x="221" y="1020"/>
                      <a:pt x="236" y="1026"/>
                      <a:pt x="244" y="1026"/>
                    </a:cubicBezTo>
                    <a:cubicBezTo>
                      <a:pt x="251" y="1026"/>
                      <a:pt x="262" y="1027"/>
                      <a:pt x="268" y="1027"/>
                    </a:cubicBezTo>
                    <a:cubicBezTo>
                      <a:pt x="275" y="1027"/>
                      <a:pt x="287" y="1030"/>
                      <a:pt x="291" y="1026"/>
                    </a:cubicBezTo>
                    <a:cubicBezTo>
                      <a:pt x="295" y="1023"/>
                      <a:pt x="311" y="1021"/>
                      <a:pt x="318" y="1022"/>
                    </a:cubicBezTo>
                    <a:cubicBezTo>
                      <a:pt x="324" y="1023"/>
                      <a:pt x="317" y="1033"/>
                      <a:pt x="305" y="1035"/>
                    </a:cubicBezTo>
                    <a:cubicBezTo>
                      <a:pt x="293" y="1037"/>
                      <a:pt x="282" y="1033"/>
                      <a:pt x="271" y="1038"/>
                    </a:cubicBezTo>
                    <a:cubicBezTo>
                      <a:pt x="259" y="1044"/>
                      <a:pt x="257" y="1047"/>
                      <a:pt x="245" y="1050"/>
                    </a:cubicBezTo>
                    <a:cubicBezTo>
                      <a:pt x="233" y="1053"/>
                      <a:pt x="218" y="1060"/>
                      <a:pt x="225" y="1066"/>
                    </a:cubicBezTo>
                    <a:cubicBezTo>
                      <a:pt x="233" y="1073"/>
                      <a:pt x="248" y="1073"/>
                      <a:pt x="259" y="1080"/>
                    </a:cubicBezTo>
                    <a:cubicBezTo>
                      <a:pt x="270" y="1088"/>
                      <a:pt x="288" y="1095"/>
                      <a:pt x="296" y="1097"/>
                    </a:cubicBezTo>
                    <a:cubicBezTo>
                      <a:pt x="305" y="1099"/>
                      <a:pt x="323" y="1106"/>
                      <a:pt x="332" y="1110"/>
                    </a:cubicBezTo>
                    <a:cubicBezTo>
                      <a:pt x="340" y="1114"/>
                      <a:pt x="353" y="1116"/>
                      <a:pt x="369" y="1116"/>
                    </a:cubicBezTo>
                    <a:cubicBezTo>
                      <a:pt x="386" y="1116"/>
                      <a:pt x="408" y="1127"/>
                      <a:pt x="407" y="1121"/>
                    </a:cubicBezTo>
                    <a:cubicBezTo>
                      <a:pt x="406" y="1114"/>
                      <a:pt x="401" y="1109"/>
                      <a:pt x="393" y="1106"/>
                    </a:cubicBezTo>
                    <a:cubicBezTo>
                      <a:pt x="386" y="1103"/>
                      <a:pt x="368" y="1097"/>
                      <a:pt x="374" y="1090"/>
                    </a:cubicBezTo>
                    <a:cubicBezTo>
                      <a:pt x="379" y="1082"/>
                      <a:pt x="386" y="1074"/>
                      <a:pt x="393" y="1082"/>
                    </a:cubicBezTo>
                    <a:cubicBezTo>
                      <a:pt x="401" y="1091"/>
                      <a:pt x="403" y="1098"/>
                      <a:pt x="412" y="1098"/>
                    </a:cubicBezTo>
                    <a:cubicBezTo>
                      <a:pt x="422" y="1098"/>
                      <a:pt x="430" y="1105"/>
                      <a:pt x="430" y="1096"/>
                    </a:cubicBezTo>
                    <a:cubicBezTo>
                      <a:pt x="430" y="1088"/>
                      <a:pt x="432" y="1081"/>
                      <a:pt x="445" y="1081"/>
                    </a:cubicBezTo>
                    <a:cubicBezTo>
                      <a:pt x="458" y="1081"/>
                      <a:pt x="472" y="1075"/>
                      <a:pt x="467" y="1084"/>
                    </a:cubicBezTo>
                    <a:cubicBezTo>
                      <a:pt x="463" y="1094"/>
                      <a:pt x="465" y="1105"/>
                      <a:pt x="471" y="1108"/>
                    </a:cubicBezTo>
                    <a:cubicBezTo>
                      <a:pt x="476" y="1111"/>
                      <a:pt x="489" y="1114"/>
                      <a:pt x="490" y="1107"/>
                    </a:cubicBezTo>
                    <a:cubicBezTo>
                      <a:pt x="491" y="1099"/>
                      <a:pt x="492" y="1096"/>
                      <a:pt x="500" y="1096"/>
                    </a:cubicBezTo>
                    <a:cubicBezTo>
                      <a:pt x="507" y="1096"/>
                      <a:pt x="539" y="1101"/>
                      <a:pt x="541" y="1092"/>
                    </a:cubicBezTo>
                    <a:cubicBezTo>
                      <a:pt x="544" y="1083"/>
                      <a:pt x="546" y="1077"/>
                      <a:pt x="553" y="1078"/>
                    </a:cubicBezTo>
                    <a:cubicBezTo>
                      <a:pt x="561" y="1079"/>
                      <a:pt x="563" y="1081"/>
                      <a:pt x="563" y="1088"/>
                    </a:cubicBezTo>
                    <a:cubicBezTo>
                      <a:pt x="563" y="1094"/>
                      <a:pt x="575" y="1096"/>
                      <a:pt x="579" y="1096"/>
                    </a:cubicBezTo>
                    <a:cubicBezTo>
                      <a:pt x="583" y="1096"/>
                      <a:pt x="597" y="1093"/>
                      <a:pt x="601" y="1085"/>
                    </a:cubicBezTo>
                    <a:cubicBezTo>
                      <a:pt x="604" y="1078"/>
                      <a:pt x="618" y="1068"/>
                      <a:pt x="631" y="1068"/>
                    </a:cubicBezTo>
                    <a:cubicBezTo>
                      <a:pt x="644" y="1068"/>
                      <a:pt x="652" y="1084"/>
                      <a:pt x="669" y="1082"/>
                    </a:cubicBezTo>
                    <a:cubicBezTo>
                      <a:pt x="687" y="1080"/>
                      <a:pt x="702" y="1076"/>
                      <a:pt x="704" y="1083"/>
                    </a:cubicBezTo>
                    <a:cubicBezTo>
                      <a:pt x="706" y="1091"/>
                      <a:pt x="739" y="1089"/>
                      <a:pt x="754" y="1091"/>
                    </a:cubicBezTo>
                    <a:cubicBezTo>
                      <a:pt x="769" y="1093"/>
                      <a:pt x="777" y="1103"/>
                      <a:pt x="777" y="1110"/>
                    </a:cubicBezTo>
                    <a:cubicBezTo>
                      <a:pt x="777" y="1118"/>
                      <a:pt x="799" y="1118"/>
                      <a:pt x="816" y="1114"/>
                    </a:cubicBezTo>
                    <a:cubicBezTo>
                      <a:pt x="832" y="1111"/>
                      <a:pt x="837" y="1106"/>
                      <a:pt x="839" y="1123"/>
                    </a:cubicBezTo>
                    <a:cubicBezTo>
                      <a:pt x="841" y="1140"/>
                      <a:pt x="852" y="1145"/>
                      <a:pt x="863" y="1138"/>
                    </a:cubicBezTo>
                    <a:cubicBezTo>
                      <a:pt x="874" y="1132"/>
                      <a:pt x="883" y="1139"/>
                      <a:pt x="883" y="1144"/>
                    </a:cubicBezTo>
                    <a:cubicBezTo>
                      <a:pt x="883" y="1148"/>
                      <a:pt x="889" y="1156"/>
                      <a:pt x="903" y="1154"/>
                    </a:cubicBezTo>
                    <a:cubicBezTo>
                      <a:pt x="917" y="1152"/>
                      <a:pt x="933" y="1148"/>
                      <a:pt x="936" y="1159"/>
                    </a:cubicBezTo>
                    <a:cubicBezTo>
                      <a:pt x="939" y="1169"/>
                      <a:pt x="949" y="1183"/>
                      <a:pt x="936" y="1187"/>
                    </a:cubicBezTo>
                    <a:cubicBezTo>
                      <a:pt x="923" y="1190"/>
                      <a:pt x="912" y="1190"/>
                      <a:pt x="908" y="1192"/>
                    </a:cubicBezTo>
                    <a:cubicBezTo>
                      <a:pt x="904" y="1194"/>
                      <a:pt x="910" y="1198"/>
                      <a:pt x="919" y="1200"/>
                    </a:cubicBezTo>
                    <a:cubicBezTo>
                      <a:pt x="927" y="1203"/>
                      <a:pt x="935" y="1202"/>
                      <a:pt x="942" y="1213"/>
                    </a:cubicBezTo>
                    <a:cubicBezTo>
                      <a:pt x="950" y="1225"/>
                      <a:pt x="950" y="1236"/>
                      <a:pt x="966" y="1239"/>
                    </a:cubicBezTo>
                    <a:cubicBezTo>
                      <a:pt x="982" y="1242"/>
                      <a:pt x="983" y="1255"/>
                      <a:pt x="996" y="1255"/>
                    </a:cubicBezTo>
                    <a:cubicBezTo>
                      <a:pt x="1009" y="1255"/>
                      <a:pt x="1018" y="1260"/>
                      <a:pt x="1019" y="1268"/>
                    </a:cubicBezTo>
                    <a:cubicBezTo>
                      <a:pt x="1020" y="1277"/>
                      <a:pt x="1008" y="1282"/>
                      <a:pt x="1027" y="1284"/>
                    </a:cubicBezTo>
                    <a:cubicBezTo>
                      <a:pt x="1047" y="1286"/>
                      <a:pt x="1044" y="1292"/>
                      <a:pt x="1042" y="1298"/>
                    </a:cubicBezTo>
                    <a:cubicBezTo>
                      <a:pt x="1041" y="1305"/>
                      <a:pt x="1023" y="1298"/>
                      <a:pt x="1011" y="1298"/>
                    </a:cubicBezTo>
                    <a:cubicBezTo>
                      <a:pt x="999" y="1298"/>
                      <a:pt x="991" y="1308"/>
                      <a:pt x="1006" y="1311"/>
                    </a:cubicBezTo>
                    <a:cubicBezTo>
                      <a:pt x="1021" y="1314"/>
                      <a:pt x="1040" y="1312"/>
                      <a:pt x="1048" y="1319"/>
                    </a:cubicBezTo>
                    <a:cubicBezTo>
                      <a:pt x="1055" y="1325"/>
                      <a:pt x="1059" y="1334"/>
                      <a:pt x="1046" y="1337"/>
                    </a:cubicBezTo>
                    <a:cubicBezTo>
                      <a:pt x="1033" y="1340"/>
                      <a:pt x="1033" y="1343"/>
                      <a:pt x="1022" y="1346"/>
                    </a:cubicBezTo>
                    <a:cubicBezTo>
                      <a:pt x="1011" y="1348"/>
                      <a:pt x="999" y="1359"/>
                      <a:pt x="1021" y="1357"/>
                    </a:cubicBezTo>
                    <a:cubicBezTo>
                      <a:pt x="1042" y="1356"/>
                      <a:pt x="1039" y="1354"/>
                      <a:pt x="1047" y="1350"/>
                    </a:cubicBezTo>
                    <a:cubicBezTo>
                      <a:pt x="1054" y="1346"/>
                      <a:pt x="1069" y="1336"/>
                      <a:pt x="1069" y="1347"/>
                    </a:cubicBezTo>
                    <a:cubicBezTo>
                      <a:pt x="1069" y="1357"/>
                      <a:pt x="1065" y="1367"/>
                      <a:pt x="1079" y="1367"/>
                    </a:cubicBezTo>
                    <a:cubicBezTo>
                      <a:pt x="1093" y="1367"/>
                      <a:pt x="1094" y="1374"/>
                      <a:pt x="1096" y="1383"/>
                    </a:cubicBezTo>
                    <a:cubicBezTo>
                      <a:pt x="1098" y="1393"/>
                      <a:pt x="1094" y="1392"/>
                      <a:pt x="1093" y="1400"/>
                    </a:cubicBezTo>
                    <a:cubicBezTo>
                      <a:pt x="1092" y="1409"/>
                      <a:pt x="1077" y="1409"/>
                      <a:pt x="1082" y="1414"/>
                    </a:cubicBezTo>
                    <a:cubicBezTo>
                      <a:pt x="1088" y="1420"/>
                      <a:pt x="1105" y="1452"/>
                      <a:pt x="1110" y="1443"/>
                    </a:cubicBezTo>
                    <a:cubicBezTo>
                      <a:pt x="1116" y="1435"/>
                      <a:pt x="1126" y="1434"/>
                      <a:pt x="1126" y="1443"/>
                    </a:cubicBezTo>
                    <a:cubicBezTo>
                      <a:pt x="1126" y="1453"/>
                      <a:pt x="1134" y="1462"/>
                      <a:pt x="1122" y="1465"/>
                    </a:cubicBezTo>
                    <a:cubicBezTo>
                      <a:pt x="1110" y="1468"/>
                      <a:pt x="1110" y="1477"/>
                      <a:pt x="1121" y="1484"/>
                    </a:cubicBezTo>
                    <a:cubicBezTo>
                      <a:pt x="1132" y="1492"/>
                      <a:pt x="1140" y="1503"/>
                      <a:pt x="1145" y="1490"/>
                    </a:cubicBezTo>
                    <a:cubicBezTo>
                      <a:pt x="1149" y="1477"/>
                      <a:pt x="1159" y="1481"/>
                      <a:pt x="1160" y="1492"/>
                    </a:cubicBezTo>
                    <a:cubicBezTo>
                      <a:pt x="1161" y="1503"/>
                      <a:pt x="1168" y="1517"/>
                      <a:pt x="1168" y="1523"/>
                    </a:cubicBezTo>
                    <a:cubicBezTo>
                      <a:pt x="1168" y="1529"/>
                      <a:pt x="1146" y="1539"/>
                      <a:pt x="1147" y="1547"/>
                    </a:cubicBezTo>
                    <a:cubicBezTo>
                      <a:pt x="1148" y="1554"/>
                      <a:pt x="1137" y="1558"/>
                      <a:pt x="1132" y="1558"/>
                    </a:cubicBezTo>
                    <a:cubicBezTo>
                      <a:pt x="1126" y="1558"/>
                      <a:pt x="1126" y="1543"/>
                      <a:pt x="1135" y="1535"/>
                    </a:cubicBezTo>
                    <a:cubicBezTo>
                      <a:pt x="1143" y="1526"/>
                      <a:pt x="1150" y="1524"/>
                      <a:pt x="1151" y="1521"/>
                    </a:cubicBezTo>
                    <a:cubicBezTo>
                      <a:pt x="1152" y="1518"/>
                      <a:pt x="1152" y="1510"/>
                      <a:pt x="1143" y="1510"/>
                    </a:cubicBezTo>
                    <a:cubicBezTo>
                      <a:pt x="1135" y="1510"/>
                      <a:pt x="1128" y="1511"/>
                      <a:pt x="1120" y="1517"/>
                    </a:cubicBezTo>
                    <a:cubicBezTo>
                      <a:pt x="1111" y="1522"/>
                      <a:pt x="1098" y="1519"/>
                      <a:pt x="1089" y="1520"/>
                    </a:cubicBezTo>
                    <a:cubicBezTo>
                      <a:pt x="1079" y="1521"/>
                      <a:pt x="1077" y="1534"/>
                      <a:pt x="1091" y="1535"/>
                    </a:cubicBezTo>
                    <a:cubicBezTo>
                      <a:pt x="1105" y="1536"/>
                      <a:pt x="1118" y="1542"/>
                      <a:pt x="1118" y="1548"/>
                    </a:cubicBezTo>
                    <a:cubicBezTo>
                      <a:pt x="1118" y="1553"/>
                      <a:pt x="1113" y="1561"/>
                      <a:pt x="1118" y="1564"/>
                    </a:cubicBezTo>
                    <a:cubicBezTo>
                      <a:pt x="1122" y="1567"/>
                      <a:pt x="1114" y="1576"/>
                      <a:pt x="1108" y="1578"/>
                    </a:cubicBezTo>
                    <a:cubicBezTo>
                      <a:pt x="1102" y="1580"/>
                      <a:pt x="1099" y="1591"/>
                      <a:pt x="1111" y="1592"/>
                    </a:cubicBezTo>
                    <a:cubicBezTo>
                      <a:pt x="1123" y="1593"/>
                      <a:pt x="1134" y="1591"/>
                      <a:pt x="1134" y="1598"/>
                    </a:cubicBezTo>
                    <a:cubicBezTo>
                      <a:pt x="1134" y="1606"/>
                      <a:pt x="1127" y="1606"/>
                      <a:pt x="1124" y="1611"/>
                    </a:cubicBezTo>
                    <a:cubicBezTo>
                      <a:pt x="1121" y="1617"/>
                      <a:pt x="1102" y="1615"/>
                      <a:pt x="1103" y="1623"/>
                    </a:cubicBezTo>
                    <a:cubicBezTo>
                      <a:pt x="1104" y="1630"/>
                      <a:pt x="1109" y="1641"/>
                      <a:pt x="1100" y="1643"/>
                    </a:cubicBezTo>
                    <a:cubicBezTo>
                      <a:pt x="1092" y="1646"/>
                      <a:pt x="1092" y="1650"/>
                      <a:pt x="1104" y="1660"/>
                    </a:cubicBezTo>
                    <a:cubicBezTo>
                      <a:pt x="1116" y="1669"/>
                      <a:pt x="1123" y="1693"/>
                      <a:pt x="1130" y="1684"/>
                    </a:cubicBezTo>
                    <a:cubicBezTo>
                      <a:pt x="1136" y="1676"/>
                      <a:pt x="1155" y="1684"/>
                      <a:pt x="1163" y="1692"/>
                    </a:cubicBezTo>
                    <a:cubicBezTo>
                      <a:pt x="1170" y="1699"/>
                      <a:pt x="1184" y="1698"/>
                      <a:pt x="1188" y="1690"/>
                    </a:cubicBezTo>
                    <a:cubicBezTo>
                      <a:pt x="1191" y="1681"/>
                      <a:pt x="1217" y="1691"/>
                      <a:pt x="1218" y="1673"/>
                    </a:cubicBezTo>
                    <a:cubicBezTo>
                      <a:pt x="1219" y="1656"/>
                      <a:pt x="1222" y="1648"/>
                      <a:pt x="1233" y="1642"/>
                    </a:cubicBezTo>
                    <a:cubicBezTo>
                      <a:pt x="1243" y="1637"/>
                      <a:pt x="1249" y="1641"/>
                      <a:pt x="1252" y="1633"/>
                    </a:cubicBezTo>
                    <a:cubicBezTo>
                      <a:pt x="1255" y="1624"/>
                      <a:pt x="1274" y="1624"/>
                      <a:pt x="1274" y="1629"/>
                    </a:cubicBezTo>
                    <a:cubicBezTo>
                      <a:pt x="1274" y="1635"/>
                      <a:pt x="1269" y="1644"/>
                      <a:pt x="1259" y="1648"/>
                    </a:cubicBezTo>
                    <a:cubicBezTo>
                      <a:pt x="1248" y="1651"/>
                      <a:pt x="1249" y="1667"/>
                      <a:pt x="1260" y="1667"/>
                    </a:cubicBezTo>
                    <a:cubicBezTo>
                      <a:pt x="1270" y="1667"/>
                      <a:pt x="1272" y="1667"/>
                      <a:pt x="1277" y="1660"/>
                    </a:cubicBezTo>
                    <a:cubicBezTo>
                      <a:pt x="1281" y="1652"/>
                      <a:pt x="1289" y="1651"/>
                      <a:pt x="1293" y="1651"/>
                    </a:cubicBezTo>
                    <a:cubicBezTo>
                      <a:pt x="1297" y="1651"/>
                      <a:pt x="1307" y="1650"/>
                      <a:pt x="1306" y="1657"/>
                    </a:cubicBezTo>
                    <a:cubicBezTo>
                      <a:pt x="1305" y="1665"/>
                      <a:pt x="1299" y="1672"/>
                      <a:pt x="1292" y="1673"/>
                    </a:cubicBezTo>
                    <a:cubicBezTo>
                      <a:pt x="1284" y="1675"/>
                      <a:pt x="1286" y="1681"/>
                      <a:pt x="1276" y="1685"/>
                    </a:cubicBezTo>
                    <a:cubicBezTo>
                      <a:pt x="1265" y="1690"/>
                      <a:pt x="1260" y="1692"/>
                      <a:pt x="1269" y="1704"/>
                    </a:cubicBezTo>
                    <a:cubicBezTo>
                      <a:pt x="1279" y="1715"/>
                      <a:pt x="1294" y="1716"/>
                      <a:pt x="1300" y="1708"/>
                    </a:cubicBezTo>
                    <a:cubicBezTo>
                      <a:pt x="1307" y="1699"/>
                      <a:pt x="1322" y="1696"/>
                      <a:pt x="1323" y="1704"/>
                    </a:cubicBezTo>
                    <a:cubicBezTo>
                      <a:pt x="1324" y="1711"/>
                      <a:pt x="1331" y="1713"/>
                      <a:pt x="1335" y="1713"/>
                    </a:cubicBezTo>
                    <a:cubicBezTo>
                      <a:pt x="1339" y="1713"/>
                      <a:pt x="1342" y="1719"/>
                      <a:pt x="1354" y="1718"/>
                    </a:cubicBezTo>
                    <a:cubicBezTo>
                      <a:pt x="1366" y="1716"/>
                      <a:pt x="1379" y="1713"/>
                      <a:pt x="1379" y="1720"/>
                    </a:cubicBezTo>
                    <a:cubicBezTo>
                      <a:pt x="1379" y="1726"/>
                      <a:pt x="1369" y="1729"/>
                      <a:pt x="1361" y="1729"/>
                    </a:cubicBezTo>
                    <a:cubicBezTo>
                      <a:pt x="1352" y="1729"/>
                      <a:pt x="1334" y="1725"/>
                      <a:pt x="1338" y="1733"/>
                    </a:cubicBezTo>
                    <a:cubicBezTo>
                      <a:pt x="1342" y="1740"/>
                      <a:pt x="1354" y="1754"/>
                      <a:pt x="1361" y="1747"/>
                    </a:cubicBezTo>
                    <a:cubicBezTo>
                      <a:pt x="1367" y="1739"/>
                      <a:pt x="1374" y="1743"/>
                      <a:pt x="1381" y="1743"/>
                    </a:cubicBezTo>
                    <a:cubicBezTo>
                      <a:pt x="1389" y="1743"/>
                      <a:pt x="1378" y="1766"/>
                      <a:pt x="1390" y="1767"/>
                    </a:cubicBezTo>
                    <a:cubicBezTo>
                      <a:pt x="1401" y="1768"/>
                      <a:pt x="1393" y="1785"/>
                      <a:pt x="1403" y="1789"/>
                    </a:cubicBezTo>
                    <a:cubicBezTo>
                      <a:pt x="1412" y="1792"/>
                      <a:pt x="1420" y="1796"/>
                      <a:pt x="1417" y="1801"/>
                    </a:cubicBezTo>
                    <a:cubicBezTo>
                      <a:pt x="1413" y="1807"/>
                      <a:pt x="1400" y="1809"/>
                      <a:pt x="1392" y="1804"/>
                    </a:cubicBezTo>
                    <a:cubicBezTo>
                      <a:pt x="1383" y="1798"/>
                      <a:pt x="1378" y="1797"/>
                      <a:pt x="1370" y="1797"/>
                    </a:cubicBezTo>
                    <a:cubicBezTo>
                      <a:pt x="1363" y="1797"/>
                      <a:pt x="1352" y="1784"/>
                      <a:pt x="1343" y="1781"/>
                    </a:cubicBezTo>
                    <a:cubicBezTo>
                      <a:pt x="1335" y="1778"/>
                      <a:pt x="1332" y="1780"/>
                      <a:pt x="1327" y="1771"/>
                    </a:cubicBezTo>
                    <a:cubicBezTo>
                      <a:pt x="1323" y="1763"/>
                      <a:pt x="1296" y="1763"/>
                      <a:pt x="1291" y="1758"/>
                    </a:cubicBezTo>
                    <a:cubicBezTo>
                      <a:pt x="1285" y="1754"/>
                      <a:pt x="1267" y="1753"/>
                      <a:pt x="1250" y="1753"/>
                    </a:cubicBezTo>
                    <a:cubicBezTo>
                      <a:pt x="1233" y="1753"/>
                      <a:pt x="1204" y="1746"/>
                      <a:pt x="1194" y="1751"/>
                    </a:cubicBezTo>
                    <a:cubicBezTo>
                      <a:pt x="1184" y="1756"/>
                      <a:pt x="1175" y="1778"/>
                      <a:pt x="1197" y="1785"/>
                    </a:cubicBezTo>
                    <a:cubicBezTo>
                      <a:pt x="1220" y="1793"/>
                      <a:pt x="1227" y="1794"/>
                      <a:pt x="1238" y="1798"/>
                    </a:cubicBezTo>
                    <a:cubicBezTo>
                      <a:pt x="1249" y="1802"/>
                      <a:pt x="1261" y="1807"/>
                      <a:pt x="1274" y="1807"/>
                    </a:cubicBezTo>
                    <a:cubicBezTo>
                      <a:pt x="1286" y="1807"/>
                      <a:pt x="1300" y="1814"/>
                      <a:pt x="1309" y="1823"/>
                    </a:cubicBezTo>
                    <a:cubicBezTo>
                      <a:pt x="1318" y="1832"/>
                      <a:pt x="1327" y="1848"/>
                      <a:pt x="1342" y="1844"/>
                    </a:cubicBezTo>
                    <a:cubicBezTo>
                      <a:pt x="1357" y="1841"/>
                      <a:pt x="1367" y="1847"/>
                      <a:pt x="1374" y="1849"/>
                    </a:cubicBezTo>
                    <a:cubicBezTo>
                      <a:pt x="1380" y="1851"/>
                      <a:pt x="1386" y="1853"/>
                      <a:pt x="1390" y="1847"/>
                    </a:cubicBezTo>
                    <a:cubicBezTo>
                      <a:pt x="1393" y="1840"/>
                      <a:pt x="1404" y="1841"/>
                      <a:pt x="1407" y="1845"/>
                    </a:cubicBezTo>
                    <a:cubicBezTo>
                      <a:pt x="1410" y="1850"/>
                      <a:pt x="1422" y="1850"/>
                      <a:pt x="1423" y="1845"/>
                    </a:cubicBezTo>
                    <a:cubicBezTo>
                      <a:pt x="1424" y="1841"/>
                      <a:pt x="1443" y="1834"/>
                      <a:pt x="1447" y="1841"/>
                    </a:cubicBezTo>
                    <a:cubicBezTo>
                      <a:pt x="1450" y="1849"/>
                      <a:pt x="1434" y="1852"/>
                      <a:pt x="1440" y="1857"/>
                    </a:cubicBezTo>
                    <a:cubicBezTo>
                      <a:pt x="1447" y="1863"/>
                      <a:pt x="1458" y="1868"/>
                      <a:pt x="1446" y="1870"/>
                    </a:cubicBezTo>
                    <a:cubicBezTo>
                      <a:pt x="1433" y="1872"/>
                      <a:pt x="1425" y="1867"/>
                      <a:pt x="1419" y="1864"/>
                    </a:cubicBezTo>
                    <a:cubicBezTo>
                      <a:pt x="1412" y="1861"/>
                      <a:pt x="1403" y="1852"/>
                      <a:pt x="1394" y="1864"/>
                    </a:cubicBezTo>
                    <a:cubicBezTo>
                      <a:pt x="1385" y="1876"/>
                      <a:pt x="1372" y="1883"/>
                      <a:pt x="1390" y="1892"/>
                    </a:cubicBezTo>
                    <a:cubicBezTo>
                      <a:pt x="1407" y="1900"/>
                      <a:pt x="1406" y="1891"/>
                      <a:pt x="1412" y="1885"/>
                    </a:cubicBezTo>
                    <a:cubicBezTo>
                      <a:pt x="1419" y="1880"/>
                      <a:pt x="1426" y="1883"/>
                      <a:pt x="1426" y="1891"/>
                    </a:cubicBezTo>
                    <a:cubicBezTo>
                      <a:pt x="1426" y="1898"/>
                      <a:pt x="1415" y="1902"/>
                      <a:pt x="1417" y="1909"/>
                    </a:cubicBezTo>
                    <a:cubicBezTo>
                      <a:pt x="1418" y="1915"/>
                      <a:pt x="1401" y="1913"/>
                      <a:pt x="1403" y="1923"/>
                    </a:cubicBezTo>
                    <a:cubicBezTo>
                      <a:pt x="1404" y="1933"/>
                      <a:pt x="1401" y="1938"/>
                      <a:pt x="1399" y="1952"/>
                    </a:cubicBezTo>
                    <a:cubicBezTo>
                      <a:pt x="1397" y="1966"/>
                      <a:pt x="1393" y="1983"/>
                      <a:pt x="1400" y="1984"/>
                    </a:cubicBezTo>
                    <a:cubicBezTo>
                      <a:pt x="1408" y="1985"/>
                      <a:pt x="1415" y="1984"/>
                      <a:pt x="1414" y="1991"/>
                    </a:cubicBezTo>
                    <a:cubicBezTo>
                      <a:pt x="1413" y="1997"/>
                      <a:pt x="1398" y="1993"/>
                      <a:pt x="1397" y="1999"/>
                    </a:cubicBezTo>
                    <a:cubicBezTo>
                      <a:pt x="1396" y="2006"/>
                      <a:pt x="1388" y="2015"/>
                      <a:pt x="1372" y="2012"/>
                    </a:cubicBezTo>
                    <a:cubicBezTo>
                      <a:pt x="1357" y="2009"/>
                      <a:pt x="1351" y="2004"/>
                      <a:pt x="1342" y="2000"/>
                    </a:cubicBezTo>
                    <a:cubicBezTo>
                      <a:pt x="1334" y="1997"/>
                      <a:pt x="1337" y="1988"/>
                      <a:pt x="1323" y="1988"/>
                    </a:cubicBezTo>
                    <a:cubicBezTo>
                      <a:pt x="1309" y="1988"/>
                      <a:pt x="1305" y="1983"/>
                      <a:pt x="1293" y="1986"/>
                    </a:cubicBezTo>
                    <a:cubicBezTo>
                      <a:pt x="1281" y="1990"/>
                      <a:pt x="1270" y="1999"/>
                      <a:pt x="1289" y="1999"/>
                    </a:cubicBezTo>
                    <a:cubicBezTo>
                      <a:pt x="1307" y="1999"/>
                      <a:pt x="1317" y="1998"/>
                      <a:pt x="1317" y="2006"/>
                    </a:cubicBezTo>
                    <a:cubicBezTo>
                      <a:pt x="1317" y="2013"/>
                      <a:pt x="1313" y="2014"/>
                      <a:pt x="1302" y="2019"/>
                    </a:cubicBezTo>
                    <a:cubicBezTo>
                      <a:pt x="1290" y="2023"/>
                      <a:pt x="1283" y="2021"/>
                      <a:pt x="1281" y="2016"/>
                    </a:cubicBezTo>
                    <a:cubicBezTo>
                      <a:pt x="1279" y="2012"/>
                      <a:pt x="1272" y="2017"/>
                      <a:pt x="1268" y="2024"/>
                    </a:cubicBezTo>
                    <a:cubicBezTo>
                      <a:pt x="1264" y="2030"/>
                      <a:pt x="1269" y="2044"/>
                      <a:pt x="1284" y="2037"/>
                    </a:cubicBezTo>
                    <a:cubicBezTo>
                      <a:pt x="1299" y="2029"/>
                      <a:pt x="1303" y="2027"/>
                      <a:pt x="1307" y="2037"/>
                    </a:cubicBezTo>
                    <a:cubicBezTo>
                      <a:pt x="1311" y="2047"/>
                      <a:pt x="1331" y="2054"/>
                      <a:pt x="1337" y="2047"/>
                    </a:cubicBezTo>
                    <a:cubicBezTo>
                      <a:pt x="1343" y="2039"/>
                      <a:pt x="1348" y="2036"/>
                      <a:pt x="1357" y="2037"/>
                    </a:cubicBezTo>
                    <a:cubicBezTo>
                      <a:pt x="1367" y="2038"/>
                      <a:pt x="1380" y="2024"/>
                      <a:pt x="1389" y="2024"/>
                    </a:cubicBezTo>
                    <a:cubicBezTo>
                      <a:pt x="1397" y="2024"/>
                      <a:pt x="1396" y="2031"/>
                      <a:pt x="1393" y="2037"/>
                    </a:cubicBezTo>
                    <a:cubicBezTo>
                      <a:pt x="1390" y="2042"/>
                      <a:pt x="1377" y="2049"/>
                      <a:pt x="1390" y="2051"/>
                    </a:cubicBezTo>
                    <a:cubicBezTo>
                      <a:pt x="1403" y="2053"/>
                      <a:pt x="1413" y="2060"/>
                      <a:pt x="1421" y="2063"/>
                    </a:cubicBezTo>
                    <a:cubicBezTo>
                      <a:pt x="1428" y="2065"/>
                      <a:pt x="1454" y="2072"/>
                      <a:pt x="1449" y="2077"/>
                    </a:cubicBezTo>
                    <a:cubicBezTo>
                      <a:pt x="1443" y="2081"/>
                      <a:pt x="1422" y="2071"/>
                      <a:pt x="1410" y="2067"/>
                    </a:cubicBezTo>
                    <a:cubicBezTo>
                      <a:pt x="1398" y="2063"/>
                      <a:pt x="1377" y="2058"/>
                      <a:pt x="1367" y="2058"/>
                    </a:cubicBezTo>
                    <a:cubicBezTo>
                      <a:pt x="1357" y="2058"/>
                      <a:pt x="1328" y="2065"/>
                      <a:pt x="1320" y="2059"/>
                    </a:cubicBezTo>
                    <a:cubicBezTo>
                      <a:pt x="1311" y="2054"/>
                      <a:pt x="1292" y="2047"/>
                      <a:pt x="1281" y="2052"/>
                    </a:cubicBezTo>
                    <a:cubicBezTo>
                      <a:pt x="1270" y="2057"/>
                      <a:pt x="1272" y="2079"/>
                      <a:pt x="1262" y="2081"/>
                    </a:cubicBezTo>
                    <a:cubicBezTo>
                      <a:pt x="1251" y="2083"/>
                      <a:pt x="1241" y="2082"/>
                      <a:pt x="1241" y="2097"/>
                    </a:cubicBezTo>
                    <a:cubicBezTo>
                      <a:pt x="1241" y="2112"/>
                      <a:pt x="1245" y="2121"/>
                      <a:pt x="1257" y="2107"/>
                    </a:cubicBezTo>
                    <a:cubicBezTo>
                      <a:pt x="1270" y="2093"/>
                      <a:pt x="1265" y="2094"/>
                      <a:pt x="1290" y="2093"/>
                    </a:cubicBezTo>
                    <a:cubicBezTo>
                      <a:pt x="1314" y="2092"/>
                      <a:pt x="1311" y="2084"/>
                      <a:pt x="1320" y="2078"/>
                    </a:cubicBezTo>
                    <a:cubicBezTo>
                      <a:pt x="1328" y="2071"/>
                      <a:pt x="1336" y="2071"/>
                      <a:pt x="1342" y="2079"/>
                    </a:cubicBezTo>
                    <a:cubicBezTo>
                      <a:pt x="1349" y="2086"/>
                      <a:pt x="1360" y="2092"/>
                      <a:pt x="1366" y="2085"/>
                    </a:cubicBezTo>
                    <a:cubicBezTo>
                      <a:pt x="1372" y="2079"/>
                      <a:pt x="1386" y="2074"/>
                      <a:pt x="1392" y="2082"/>
                    </a:cubicBezTo>
                    <a:cubicBezTo>
                      <a:pt x="1397" y="2090"/>
                      <a:pt x="1408" y="2090"/>
                      <a:pt x="1411" y="2095"/>
                    </a:cubicBezTo>
                    <a:cubicBezTo>
                      <a:pt x="1414" y="2100"/>
                      <a:pt x="1400" y="2113"/>
                      <a:pt x="1392" y="2105"/>
                    </a:cubicBezTo>
                    <a:cubicBezTo>
                      <a:pt x="1383" y="2096"/>
                      <a:pt x="1376" y="2093"/>
                      <a:pt x="1376" y="2098"/>
                    </a:cubicBezTo>
                    <a:cubicBezTo>
                      <a:pt x="1376" y="2103"/>
                      <a:pt x="1362" y="2113"/>
                      <a:pt x="1349" y="2106"/>
                    </a:cubicBezTo>
                    <a:cubicBezTo>
                      <a:pt x="1336" y="2098"/>
                      <a:pt x="1322" y="2092"/>
                      <a:pt x="1311" y="2097"/>
                    </a:cubicBezTo>
                    <a:cubicBezTo>
                      <a:pt x="1300" y="2102"/>
                      <a:pt x="1269" y="2107"/>
                      <a:pt x="1267" y="2114"/>
                    </a:cubicBezTo>
                    <a:cubicBezTo>
                      <a:pt x="1265" y="2122"/>
                      <a:pt x="1256" y="2131"/>
                      <a:pt x="1242" y="2133"/>
                    </a:cubicBezTo>
                    <a:cubicBezTo>
                      <a:pt x="1228" y="2134"/>
                      <a:pt x="1223" y="2130"/>
                      <a:pt x="1231" y="2144"/>
                    </a:cubicBezTo>
                    <a:cubicBezTo>
                      <a:pt x="1238" y="2158"/>
                      <a:pt x="1237" y="2179"/>
                      <a:pt x="1249" y="2183"/>
                    </a:cubicBezTo>
                    <a:cubicBezTo>
                      <a:pt x="1261" y="2187"/>
                      <a:pt x="1272" y="2186"/>
                      <a:pt x="1286" y="2186"/>
                    </a:cubicBezTo>
                    <a:cubicBezTo>
                      <a:pt x="1300" y="2186"/>
                      <a:pt x="1312" y="2179"/>
                      <a:pt x="1312" y="2186"/>
                    </a:cubicBezTo>
                    <a:cubicBezTo>
                      <a:pt x="1312" y="2194"/>
                      <a:pt x="1303" y="2203"/>
                      <a:pt x="1281" y="2205"/>
                    </a:cubicBezTo>
                    <a:cubicBezTo>
                      <a:pt x="1260" y="2206"/>
                      <a:pt x="1249" y="2212"/>
                      <a:pt x="1249" y="2222"/>
                    </a:cubicBezTo>
                    <a:cubicBezTo>
                      <a:pt x="1249" y="2231"/>
                      <a:pt x="1231" y="2227"/>
                      <a:pt x="1235" y="2238"/>
                    </a:cubicBezTo>
                    <a:cubicBezTo>
                      <a:pt x="1239" y="2249"/>
                      <a:pt x="1247" y="2263"/>
                      <a:pt x="1249" y="2273"/>
                    </a:cubicBezTo>
                    <a:cubicBezTo>
                      <a:pt x="1251" y="2284"/>
                      <a:pt x="1277" y="2284"/>
                      <a:pt x="1277" y="2297"/>
                    </a:cubicBezTo>
                    <a:cubicBezTo>
                      <a:pt x="1277" y="2310"/>
                      <a:pt x="1266" y="2331"/>
                      <a:pt x="1272" y="2331"/>
                    </a:cubicBezTo>
                    <a:cubicBezTo>
                      <a:pt x="1279" y="2331"/>
                      <a:pt x="1285" y="2329"/>
                      <a:pt x="1289" y="2321"/>
                    </a:cubicBezTo>
                    <a:cubicBezTo>
                      <a:pt x="1292" y="2312"/>
                      <a:pt x="1295" y="2314"/>
                      <a:pt x="1304" y="2329"/>
                    </a:cubicBezTo>
                    <a:cubicBezTo>
                      <a:pt x="1312" y="2344"/>
                      <a:pt x="1313" y="2361"/>
                      <a:pt x="1323" y="2365"/>
                    </a:cubicBezTo>
                    <a:cubicBezTo>
                      <a:pt x="1333" y="2368"/>
                      <a:pt x="1336" y="2372"/>
                      <a:pt x="1334" y="2386"/>
                    </a:cubicBezTo>
                    <a:cubicBezTo>
                      <a:pt x="1332" y="2400"/>
                      <a:pt x="1328" y="2414"/>
                      <a:pt x="1336" y="2415"/>
                    </a:cubicBezTo>
                    <a:cubicBezTo>
                      <a:pt x="1343" y="2416"/>
                      <a:pt x="1346" y="2430"/>
                      <a:pt x="1342" y="2435"/>
                    </a:cubicBezTo>
                    <a:cubicBezTo>
                      <a:pt x="1339" y="2439"/>
                      <a:pt x="1332" y="2464"/>
                      <a:pt x="1346" y="2466"/>
                    </a:cubicBezTo>
                    <a:cubicBezTo>
                      <a:pt x="1360" y="2468"/>
                      <a:pt x="1364" y="2463"/>
                      <a:pt x="1364" y="2456"/>
                    </a:cubicBezTo>
                    <a:cubicBezTo>
                      <a:pt x="1364" y="2450"/>
                      <a:pt x="1377" y="2447"/>
                      <a:pt x="1380" y="2439"/>
                    </a:cubicBezTo>
                    <a:cubicBezTo>
                      <a:pt x="1383" y="2430"/>
                      <a:pt x="1388" y="2422"/>
                      <a:pt x="1399" y="2421"/>
                    </a:cubicBezTo>
                    <a:cubicBezTo>
                      <a:pt x="1411" y="2420"/>
                      <a:pt x="1422" y="2420"/>
                      <a:pt x="1424" y="2423"/>
                    </a:cubicBezTo>
                    <a:cubicBezTo>
                      <a:pt x="1426" y="2426"/>
                      <a:pt x="1428" y="2443"/>
                      <a:pt x="1415" y="2443"/>
                    </a:cubicBezTo>
                    <a:cubicBezTo>
                      <a:pt x="1403" y="2443"/>
                      <a:pt x="1388" y="2449"/>
                      <a:pt x="1386" y="2454"/>
                    </a:cubicBezTo>
                    <a:cubicBezTo>
                      <a:pt x="1385" y="2459"/>
                      <a:pt x="1372" y="2465"/>
                      <a:pt x="1372" y="2480"/>
                    </a:cubicBezTo>
                    <a:cubicBezTo>
                      <a:pt x="1372" y="2495"/>
                      <a:pt x="1379" y="2526"/>
                      <a:pt x="1388" y="2526"/>
                    </a:cubicBezTo>
                    <a:cubicBezTo>
                      <a:pt x="1396" y="2526"/>
                      <a:pt x="1405" y="2530"/>
                      <a:pt x="1405" y="2543"/>
                    </a:cubicBezTo>
                    <a:cubicBezTo>
                      <a:pt x="1405" y="2556"/>
                      <a:pt x="1406" y="2570"/>
                      <a:pt x="1417" y="2570"/>
                    </a:cubicBezTo>
                    <a:cubicBezTo>
                      <a:pt x="1427" y="2570"/>
                      <a:pt x="1438" y="2585"/>
                      <a:pt x="1444" y="2595"/>
                    </a:cubicBezTo>
                    <a:cubicBezTo>
                      <a:pt x="1451" y="2604"/>
                      <a:pt x="1461" y="2607"/>
                      <a:pt x="1458" y="2623"/>
                    </a:cubicBezTo>
                    <a:cubicBezTo>
                      <a:pt x="1456" y="2639"/>
                      <a:pt x="1444" y="2644"/>
                      <a:pt x="1465" y="2654"/>
                    </a:cubicBezTo>
                    <a:cubicBezTo>
                      <a:pt x="1485" y="2664"/>
                      <a:pt x="1497" y="2668"/>
                      <a:pt x="1503" y="2686"/>
                    </a:cubicBezTo>
                    <a:cubicBezTo>
                      <a:pt x="1508" y="2704"/>
                      <a:pt x="1514" y="2693"/>
                      <a:pt x="1527" y="2711"/>
                    </a:cubicBezTo>
                    <a:cubicBezTo>
                      <a:pt x="1540" y="2729"/>
                      <a:pt x="1537" y="2724"/>
                      <a:pt x="1524" y="2725"/>
                    </a:cubicBezTo>
                    <a:cubicBezTo>
                      <a:pt x="1511" y="2726"/>
                      <a:pt x="1519" y="2738"/>
                      <a:pt x="1528" y="2740"/>
                    </a:cubicBezTo>
                    <a:cubicBezTo>
                      <a:pt x="1538" y="2742"/>
                      <a:pt x="1543" y="2743"/>
                      <a:pt x="1548" y="2751"/>
                    </a:cubicBezTo>
                    <a:cubicBezTo>
                      <a:pt x="1552" y="2758"/>
                      <a:pt x="1568" y="2753"/>
                      <a:pt x="1571" y="2764"/>
                    </a:cubicBezTo>
                    <a:cubicBezTo>
                      <a:pt x="1575" y="2774"/>
                      <a:pt x="1595" y="2778"/>
                      <a:pt x="1598" y="2778"/>
                    </a:cubicBezTo>
                    <a:cubicBezTo>
                      <a:pt x="1601" y="2778"/>
                      <a:pt x="1597" y="2795"/>
                      <a:pt x="1589" y="2799"/>
                    </a:cubicBezTo>
                    <a:cubicBezTo>
                      <a:pt x="1580" y="2803"/>
                      <a:pt x="1581" y="2816"/>
                      <a:pt x="1598" y="2816"/>
                    </a:cubicBezTo>
                    <a:cubicBezTo>
                      <a:pt x="1615" y="2816"/>
                      <a:pt x="1607" y="2807"/>
                      <a:pt x="1626" y="2800"/>
                    </a:cubicBezTo>
                    <a:cubicBezTo>
                      <a:pt x="1646" y="2794"/>
                      <a:pt x="1654" y="2794"/>
                      <a:pt x="1658" y="2802"/>
                    </a:cubicBezTo>
                    <a:cubicBezTo>
                      <a:pt x="1663" y="2811"/>
                      <a:pt x="1678" y="2817"/>
                      <a:pt x="1681" y="2807"/>
                    </a:cubicBezTo>
                    <a:cubicBezTo>
                      <a:pt x="1684" y="2796"/>
                      <a:pt x="1690" y="2795"/>
                      <a:pt x="1698" y="2794"/>
                    </a:cubicBezTo>
                    <a:cubicBezTo>
                      <a:pt x="1707" y="2793"/>
                      <a:pt x="1715" y="2794"/>
                      <a:pt x="1716" y="2803"/>
                    </a:cubicBezTo>
                    <a:cubicBezTo>
                      <a:pt x="1718" y="2813"/>
                      <a:pt x="1727" y="2819"/>
                      <a:pt x="1735" y="2818"/>
                    </a:cubicBezTo>
                    <a:cubicBezTo>
                      <a:pt x="1742" y="2817"/>
                      <a:pt x="1748" y="2819"/>
                      <a:pt x="1753" y="2833"/>
                    </a:cubicBezTo>
                    <a:cubicBezTo>
                      <a:pt x="1758" y="2847"/>
                      <a:pt x="1768" y="2845"/>
                      <a:pt x="1776" y="2847"/>
                    </a:cubicBezTo>
                    <a:cubicBezTo>
                      <a:pt x="1783" y="2850"/>
                      <a:pt x="1788" y="2850"/>
                      <a:pt x="1790" y="2862"/>
                    </a:cubicBezTo>
                    <a:cubicBezTo>
                      <a:pt x="1791" y="2875"/>
                      <a:pt x="1800" y="2882"/>
                      <a:pt x="1813" y="2882"/>
                    </a:cubicBezTo>
                    <a:cubicBezTo>
                      <a:pt x="1826" y="2882"/>
                      <a:pt x="1837" y="2876"/>
                      <a:pt x="1837" y="2868"/>
                    </a:cubicBezTo>
                    <a:cubicBezTo>
                      <a:pt x="1837" y="2859"/>
                      <a:pt x="1843" y="2858"/>
                      <a:pt x="1849" y="2859"/>
                    </a:cubicBezTo>
                    <a:cubicBezTo>
                      <a:pt x="1854" y="2860"/>
                      <a:pt x="1853" y="2866"/>
                      <a:pt x="1852" y="2875"/>
                    </a:cubicBezTo>
                    <a:cubicBezTo>
                      <a:pt x="1851" y="2885"/>
                      <a:pt x="1847" y="2902"/>
                      <a:pt x="1855" y="2903"/>
                    </a:cubicBezTo>
                    <a:cubicBezTo>
                      <a:pt x="1864" y="2904"/>
                      <a:pt x="1866" y="2903"/>
                      <a:pt x="1868" y="2894"/>
                    </a:cubicBezTo>
                    <a:cubicBezTo>
                      <a:pt x="1870" y="2884"/>
                      <a:pt x="1870" y="2882"/>
                      <a:pt x="1883" y="2882"/>
                    </a:cubicBezTo>
                    <a:cubicBezTo>
                      <a:pt x="1896" y="2882"/>
                      <a:pt x="1906" y="2875"/>
                      <a:pt x="1906" y="2868"/>
                    </a:cubicBezTo>
                    <a:cubicBezTo>
                      <a:pt x="1906" y="2860"/>
                      <a:pt x="1906" y="2855"/>
                      <a:pt x="1900" y="2851"/>
                    </a:cubicBezTo>
                    <a:cubicBezTo>
                      <a:pt x="1895" y="2846"/>
                      <a:pt x="1892" y="2841"/>
                      <a:pt x="1909" y="2837"/>
                    </a:cubicBezTo>
                    <a:cubicBezTo>
                      <a:pt x="1926" y="2832"/>
                      <a:pt x="1922" y="2823"/>
                      <a:pt x="1923" y="2812"/>
                    </a:cubicBezTo>
                    <a:cubicBezTo>
                      <a:pt x="1924" y="2801"/>
                      <a:pt x="1933" y="2798"/>
                      <a:pt x="1942" y="2797"/>
                    </a:cubicBezTo>
                    <a:cubicBezTo>
                      <a:pt x="1952" y="2796"/>
                      <a:pt x="1941" y="2783"/>
                      <a:pt x="1951" y="2782"/>
                    </a:cubicBezTo>
                    <a:cubicBezTo>
                      <a:pt x="1960" y="2781"/>
                      <a:pt x="1948" y="2779"/>
                      <a:pt x="1939" y="2779"/>
                    </a:cubicBezTo>
                    <a:cubicBezTo>
                      <a:pt x="1930" y="2779"/>
                      <a:pt x="1925" y="2781"/>
                      <a:pt x="1928" y="2771"/>
                    </a:cubicBezTo>
                    <a:cubicBezTo>
                      <a:pt x="1931" y="2761"/>
                      <a:pt x="1944" y="2760"/>
                      <a:pt x="1947" y="2756"/>
                    </a:cubicBezTo>
                    <a:cubicBezTo>
                      <a:pt x="1949" y="2752"/>
                      <a:pt x="1966" y="2752"/>
                      <a:pt x="1957" y="2742"/>
                    </a:cubicBezTo>
                    <a:cubicBezTo>
                      <a:pt x="1949" y="2732"/>
                      <a:pt x="1951" y="2725"/>
                      <a:pt x="1957" y="2724"/>
                    </a:cubicBezTo>
                    <a:cubicBezTo>
                      <a:pt x="1964" y="2723"/>
                      <a:pt x="1969" y="2709"/>
                      <a:pt x="1968" y="2696"/>
                    </a:cubicBezTo>
                    <a:cubicBezTo>
                      <a:pt x="1967" y="2683"/>
                      <a:pt x="1968" y="2669"/>
                      <a:pt x="1962" y="2664"/>
                    </a:cubicBezTo>
                    <a:cubicBezTo>
                      <a:pt x="1955" y="2658"/>
                      <a:pt x="1948" y="2652"/>
                      <a:pt x="1956" y="2651"/>
                    </a:cubicBezTo>
                    <a:cubicBezTo>
                      <a:pt x="1965" y="2650"/>
                      <a:pt x="1970" y="2645"/>
                      <a:pt x="1962" y="2640"/>
                    </a:cubicBezTo>
                    <a:cubicBezTo>
                      <a:pt x="1953" y="2635"/>
                      <a:pt x="1948" y="2621"/>
                      <a:pt x="1940" y="2624"/>
                    </a:cubicBezTo>
                    <a:cubicBezTo>
                      <a:pt x="1933" y="2627"/>
                      <a:pt x="1925" y="2633"/>
                      <a:pt x="1927" y="2621"/>
                    </a:cubicBezTo>
                    <a:cubicBezTo>
                      <a:pt x="1929" y="2608"/>
                      <a:pt x="1942" y="2603"/>
                      <a:pt x="1948" y="2613"/>
                    </a:cubicBezTo>
                    <a:cubicBezTo>
                      <a:pt x="1953" y="2623"/>
                      <a:pt x="1964" y="2626"/>
                      <a:pt x="1968" y="2619"/>
                    </a:cubicBezTo>
                    <a:cubicBezTo>
                      <a:pt x="1972" y="2613"/>
                      <a:pt x="1990" y="2611"/>
                      <a:pt x="1992" y="2598"/>
                    </a:cubicBezTo>
                    <a:cubicBezTo>
                      <a:pt x="1994" y="2585"/>
                      <a:pt x="1985" y="2581"/>
                      <a:pt x="2000" y="2581"/>
                    </a:cubicBezTo>
                    <a:cubicBezTo>
                      <a:pt x="2015" y="2581"/>
                      <a:pt x="2028" y="2581"/>
                      <a:pt x="2028" y="2571"/>
                    </a:cubicBezTo>
                    <a:cubicBezTo>
                      <a:pt x="2028" y="2561"/>
                      <a:pt x="2000" y="2569"/>
                      <a:pt x="2000" y="2559"/>
                    </a:cubicBezTo>
                    <a:cubicBezTo>
                      <a:pt x="2000" y="2550"/>
                      <a:pt x="2002" y="2547"/>
                      <a:pt x="2011" y="2547"/>
                    </a:cubicBezTo>
                    <a:cubicBezTo>
                      <a:pt x="2020" y="2547"/>
                      <a:pt x="2036" y="2554"/>
                      <a:pt x="2038" y="2543"/>
                    </a:cubicBezTo>
                    <a:cubicBezTo>
                      <a:pt x="2040" y="2532"/>
                      <a:pt x="2039" y="2524"/>
                      <a:pt x="2046" y="2521"/>
                    </a:cubicBezTo>
                    <a:cubicBezTo>
                      <a:pt x="2054" y="2517"/>
                      <a:pt x="2066" y="2515"/>
                      <a:pt x="2059" y="2504"/>
                    </a:cubicBezTo>
                    <a:cubicBezTo>
                      <a:pt x="2053" y="2494"/>
                      <a:pt x="2056" y="2473"/>
                      <a:pt x="2046" y="2473"/>
                    </a:cubicBezTo>
                    <a:cubicBezTo>
                      <a:pt x="2037" y="2473"/>
                      <a:pt x="2017" y="2483"/>
                      <a:pt x="2010" y="2478"/>
                    </a:cubicBezTo>
                    <a:cubicBezTo>
                      <a:pt x="2002" y="2472"/>
                      <a:pt x="1977" y="2453"/>
                      <a:pt x="2003" y="2455"/>
                    </a:cubicBezTo>
                    <a:cubicBezTo>
                      <a:pt x="2030" y="2457"/>
                      <a:pt x="2052" y="2467"/>
                      <a:pt x="2052" y="2456"/>
                    </a:cubicBezTo>
                    <a:cubicBezTo>
                      <a:pt x="2052" y="2445"/>
                      <a:pt x="2077" y="2457"/>
                      <a:pt x="2077" y="2445"/>
                    </a:cubicBezTo>
                    <a:cubicBezTo>
                      <a:pt x="2077" y="2434"/>
                      <a:pt x="2078" y="2430"/>
                      <a:pt x="2069" y="2422"/>
                    </a:cubicBezTo>
                    <a:cubicBezTo>
                      <a:pt x="2060" y="2413"/>
                      <a:pt x="2069" y="2402"/>
                      <a:pt x="2052" y="2406"/>
                    </a:cubicBezTo>
                    <a:cubicBezTo>
                      <a:pt x="2035" y="2409"/>
                      <a:pt x="2021" y="2410"/>
                      <a:pt x="2021" y="2398"/>
                    </a:cubicBezTo>
                    <a:cubicBezTo>
                      <a:pt x="2021" y="2386"/>
                      <a:pt x="2028" y="2394"/>
                      <a:pt x="2033" y="2383"/>
                    </a:cubicBezTo>
                    <a:cubicBezTo>
                      <a:pt x="2037" y="2372"/>
                      <a:pt x="2056" y="2374"/>
                      <a:pt x="2063" y="2382"/>
                    </a:cubicBezTo>
                    <a:cubicBezTo>
                      <a:pt x="2069" y="2389"/>
                      <a:pt x="2082" y="2391"/>
                      <a:pt x="2089" y="2380"/>
                    </a:cubicBezTo>
                    <a:cubicBezTo>
                      <a:pt x="2097" y="2369"/>
                      <a:pt x="2103" y="2369"/>
                      <a:pt x="2109" y="2360"/>
                    </a:cubicBezTo>
                    <a:cubicBezTo>
                      <a:pt x="2114" y="2352"/>
                      <a:pt x="2109" y="2352"/>
                      <a:pt x="2098" y="2349"/>
                    </a:cubicBezTo>
                    <a:cubicBezTo>
                      <a:pt x="2087" y="2345"/>
                      <a:pt x="2088" y="2335"/>
                      <a:pt x="2099" y="2330"/>
                    </a:cubicBezTo>
                    <a:cubicBezTo>
                      <a:pt x="2110" y="2326"/>
                      <a:pt x="2119" y="2316"/>
                      <a:pt x="2123" y="2326"/>
                    </a:cubicBezTo>
                    <a:cubicBezTo>
                      <a:pt x="2127" y="2336"/>
                      <a:pt x="2137" y="2338"/>
                      <a:pt x="2140" y="2330"/>
                    </a:cubicBezTo>
                    <a:cubicBezTo>
                      <a:pt x="2143" y="2323"/>
                      <a:pt x="2152" y="2317"/>
                      <a:pt x="2159" y="2324"/>
                    </a:cubicBezTo>
                    <a:cubicBezTo>
                      <a:pt x="2167" y="2330"/>
                      <a:pt x="2178" y="2327"/>
                      <a:pt x="2184" y="2321"/>
                    </a:cubicBezTo>
                    <a:cubicBezTo>
                      <a:pt x="2191" y="2314"/>
                      <a:pt x="2207" y="2320"/>
                      <a:pt x="2207" y="2311"/>
                    </a:cubicBezTo>
                    <a:cubicBezTo>
                      <a:pt x="2207" y="2302"/>
                      <a:pt x="2207" y="2301"/>
                      <a:pt x="2199" y="2298"/>
                    </a:cubicBezTo>
                    <a:cubicBezTo>
                      <a:pt x="2192" y="2295"/>
                      <a:pt x="2184" y="2285"/>
                      <a:pt x="2199" y="2284"/>
                    </a:cubicBezTo>
                    <a:cubicBezTo>
                      <a:pt x="2214" y="2283"/>
                      <a:pt x="2216" y="2283"/>
                      <a:pt x="2221" y="2270"/>
                    </a:cubicBezTo>
                    <a:cubicBezTo>
                      <a:pt x="2225" y="2257"/>
                      <a:pt x="2220" y="2257"/>
                      <a:pt x="2231" y="2255"/>
                    </a:cubicBezTo>
                    <a:cubicBezTo>
                      <a:pt x="2243" y="2253"/>
                      <a:pt x="2253" y="2255"/>
                      <a:pt x="2245" y="2265"/>
                    </a:cubicBezTo>
                    <a:cubicBezTo>
                      <a:pt x="2238" y="2274"/>
                      <a:pt x="2231" y="2280"/>
                      <a:pt x="2231" y="2285"/>
                    </a:cubicBezTo>
                    <a:cubicBezTo>
                      <a:pt x="2231" y="2291"/>
                      <a:pt x="2231" y="2295"/>
                      <a:pt x="2225" y="2302"/>
                    </a:cubicBezTo>
                    <a:cubicBezTo>
                      <a:pt x="2218" y="2310"/>
                      <a:pt x="2221" y="2322"/>
                      <a:pt x="2226" y="2325"/>
                    </a:cubicBezTo>
                    <a:cubicBezTo>
                      <a:pt x="2231" y="2328"/>
                      <a:pt x="2243" y="2323"/>
                      <a:pt x="2249" y="2315"/>
                    </a:cubicBezTo>
                    <a:cubicBezTo>
                      <a:pt x="2254" y="2308"/>
                      <a:pt x="2267" y="2315"/>
                      <a:pt x="2270" y="2303"/>
                    </a:cubicBezTo>
                    <a:cubicBezTo>
                      <a:pt x="2273" y="2292"/>
                      <a:pt x="2284" y="2281"/>
                      <a:pt x="2286" y="2291"/>
                    </a:cubicBezTo>
                    <a:cubicBezTo>
                      <a:pt x="2288" y="2300"/>
                      <a:pt x="2284" y="2307"/>
                      <a:pt x="2292" y="2308"/>
                    </a:cubicBezTo>
                    <a:cubicBezTo>
                      <a:pt x="2299" y="2309"/>
                      <a:pt x="2309" y="2312"/>
                      <a:pt x="2309" y="2297"/>
                    </a:cubicBezTo>
                    <a:cubicBezTo>
                      <a:pt x="2309" y="2282"/>
                      <a:pt x="2317" y="2273"/>
                      <a:pt x="2325" y="2285"/>
                    </a:cubicBezTo>
                    <a:cubicBezTo>
                      <a:pt x="2332" y="2297"/>
                      <a:pt x="2344" y="2291"/>
                      <a:pt x="2352" y="2282"/>
                    </a:cubicBezTo>
                    <a:cubicBezTo>
                      <a:pt x="2359" y="2273"/>
                      <a:pt x="2367" y="2256"/>
                      <a:pt x="2381" y="2256"/>
                    </a:cubicBezTo>
                    <a:cubicBezTo>
                      <a:pt x="2395" y="2256"/>
                      <a:pt x="2421" y="2254"/>
                      <a:pt x="2433" y="2237"/>
                    </a:cubicBezTo>
                    <a:cubicBezTo>
                      <a:pt x="2446" y="2220"/>
                      <a:pt x="2468" y="2223"/>
                      <a:pt x="2469" y="2205"/>
                    </a:cubicBezTo>
                    <a:cubicBezTo>
                      <a:pt x="2470" y="2186"/>
                      <a:pt x="2470" y="2180"/>
                      <a:pt x="2484" y="2178"/>
                    </a:cubicBezTo>
                    <a:cubicBezTo>
                      <a:pt x="2498" y="2176"/>
                      <a:pt x="2502" y="2166"/>
                      <a:pt x="2507" y="2151"/>
                    </a:cubicBezTo>
                    <a:cubicBezTo>
                      <a:pt x="2511" y="2136"/>
                      <a:pt x="2514" y="2108"/>
                      <a:pt x="2538" y="2100"/>
                    </a:cubicBezTo>
                    <a:cubicBezTo>
                      <a:pt x="2561" y="2093"/>
                      <a:pt x="2560" y="2090"/>
                      <a:pt x="2575" y="2084"/>
                    </a:cubicBezTo>
                    <a:cubicBezTo>
                      <a:pt x="2590" y="2079"/>
                      <a:pt x="2593" y="2076"/>
                      <a:pt x="2593" y="2067"/>
                    </a:cubicBezTo>
                    <a:cubicBezTo>
                      <a:pt x="2593" y="2058"/>
                      <a:pt x="2585" y="2048"/>
                      <a:pt x="2582" y="2047"/>
                    </a:cubicBezTo>
                    <a:cubicBezTo>
                      <a:pt x="2579" y="2045"/>
                      <a:pt x="2580" y="2034"/>
                      <a:pt x="2594" y="2034"/>
                    </a:cubicBezTo>
                    <a:cubicBezTo>
                      <a:pt x="2608" y="2034"/>
                      <a:pt x="2600" y="2033"/>
                      <a:pt x="2607" y="2044"/>
                    </a:cubicBezTo>
                    <a:cubicBezTo>
                      <a:pt x="2613" y="2056"/>
                      <a:pt x="2613" y="2048"/>
                      <a:pt x="2629" y="2051"/>
                    </a:cubicBezTo>
                    <a:cubicBezTo>
                      <a:pt x="2645" y="2054"/>
                      <a:pt x="2633" y="2066"/>
                      <a:pt x="2650" y="2065"/>
                    </a:cubicBezTo>
                    <a:cubicBezTo>
                      <a:pt x="2666" y="2064"/>
                      <a:pt x="2697" y="2069"/>
                      <a:pt x="2697" y="2059"/>
                    </a:cubicBezTo>
                    <a:cubicBezTo>
                      <a:pt x="2697" y="2050"/>
                      <a:pt x="2696" y="2045"/>
                      <a:pt x="2707" y="2050"/>
                    </a:cubicBezTo>
                    <a:cubicBezTo>
                      <a:pt x="2717" y="2054"/>
                      <a:pt x="2724" y="2057"/>
                      <a:pt x="2731" y="2054"/>
                    </a:cubicBezTo>
                    <a:cubicBezTo>
                      <a:pt x="2739" y="2051"/>
                      <a:pt x="2740" y="2050"/>
                      <a:pt x="2731" y="2047"/>
                    </a:cubicBezTo>
                    <a:cubicBezTo>
                      <a:pt x="2723" y="2043"/>
                      <a:pt x="2718" y="2033"/>
                      <a:pt x="2726" y="2030"/>
                    </a:cubicBezTo>
                    <a:cubicBezTo>
                      <a:pt x="2733" y="2028"/>
                      <a:pt x="2744" y="2033"/>
                      <a:pt x="2747" y="2038"/>
                    </a:cubicBezTo>
                    <a:cubicBezTo>
                      <a:pt x="2751" y="2043"/>
                      <a:pt x="2764" y="2048"/>
                      <a:pt x="2769" y="2039"/>
                    </a:cubicBezTo>
                    <a:cubicBezTo>
                      <a:pt x="2774" y="2030"/>
                      <a:pt x="2790" y="2029"/>
                      <a:pt x="2797" y="2036"/>
                    </a:cubicBezTo>
                    <a:cubicBezTo>
                      <a:pt x="2803" y="2042"/>
                      <a:pt x="2808" y="2042"/>
                      <a:pt x="2816" y="2033"/>
                    </a:cubicBezTo>
                    <a:cubicBezTo>
                      <a:pt x="2825" y="2023"/>
                      <a:pt x="2827" y="2015"/>
                      <a:pt x="2842" y="2017"/>
                    </a:cubicBezTo>
                    <a:cubicBezTo>
                      <a:pt x="2857" y="2020"/>
                      <a:pt x="2879" y="2021"/>
                      <a:pt x="2891" y="2013"/>
                    </a:cubicBezTo>
                    <a:cubicBezTo>
                      <a:pt x="2904" y="2006"/>
                      <a:pt x="2911" y="1999"/>
                      <a:pt x="2938" y="1998"/>
                    </a:cubicBezTo>
                    <a:cubicBezTo>
                      <a:pt x="2965" y="1997"/>
                      <a:pt x="2962" y="1983"/>
                      <a:pt x="2984" y="1978"/>
                    </a:cubicBezTo>
                    <a:cubicBezTo>
                      <a:pt x="3005" y="1972"/>
                      <a:pt x="3012" y="1967"/>
                      <a:pt x="3027" y="1952"/>
                    </a:cubicBezTo>
                    <a:cubicBezTo>
                      <a:pt x="3042" y="1937"/>
                      <a:pt x="3035" y="1933"/>
                      <a:pt x="3052" y="1930"/>
                    </a:cubicBezTo>
                    <a:cubicBezTo>
                      <a:pt x="3068" y="1928"/>
                      <a:pt x="3062" y="1913"/>
                      <a:pt x="3088" y="1913"/>
                    </a:cubicBezTo>
                    <a:cubicBezTo>
                      <a:pt x="3114" y="1913"/>
                      <a:pt x="3097" y="1902"/>
                      <a:pt x="3115" y="1898"/>
                    </a:cubicBezTo>
                    <a:cubicBezTo>
                      <a:pt x="3133" y="1894"/>
                      <a:pt x="3125" y="1879"/>
                      <a:pt x="3140" y="1879"/>
                    </a:cubicBezTo>
                    <a:cubicBezTo>
                      <a:pt x="3155" y="1879"/>
                      <a:pt x="3167" y="1877"/>
                      <a:pt x="3173" y="1867"/>
                    </a:cubicBezTo>
                    <a:cubicBezTo>
                      <a:pt x="3180" y="1857"/>
                      <a:pt x="3195" y="1867"/>
                      <a:pt x="3204" y="1858"/>
                    </a:cubicBezTo>
                    <a:cubicBezTo>
                      <a:pt x="3214" y="1850"/>
                      <a:pt x="3226" y="1849"/>
                      <a:pt x="3226" y="1842"/>
                    </a:cubicBezTo>
                    <a:cubicBezTo>
                      <a:pt x="3226" y="1836"/>
                      <a:pt x="3221" y="1830"/>
                      <a:pt x="3205" y="1834"/>
                    </a:cubicBezTo>
                    <a:cubicBezTo>
                      <a:pt x="3189" y="1837"/>
                      <a:pt x="3144" y="1844"/>
                      <a:pt x="3117" y="1836"/>
                    </a:cubicBezTo>
                    <a:cubicBezTo>
                      <a:pt x="3090" y="1827"/>
                      <a:pt x="3077" y="1816"/>
                      <a:pt x="3062" y="1813"/>
                    </a:cubicBezTo>
                    <a:cubicBezTo>
                      <a:pt x="3047" y="1810"/>
                      <a:pt x="3037" y="1801"/>
                      <a:pt x="3027" y="1801"/>
                    </a:cubicBezTo>
                    <a:cubicBezTo>
                      <a:pt x="3017" y="1801"/>
                      <a:pt x="3004" y="1799"/>
                      <a:pt x="2996" y="1806"/>
                    </a:cubicBezTo>
                    <a:cubicBezTo>
                      <a:pt x="2987" y="1812"/>
                      <a:pt x="2969" y="1820"/>
                      <a:pt x="2955" y="1820"/>
                    </a:cubicBezTo>
                    <a:cubicBezTo>
                      <a:pt x="2941" y="1820"/>
                      <a:pt x="2923" y="1821"/>
                      <a:pt x="2917" y="1828"/>
                    </a:cubicBezTo>
                    <a:cubicBezTo>
                      <a:pt x="2912" y="1836"/>
                      <a:pt x="2899" y="1845"/>
                      <a:pt x="2886" y="1844"/>
                    </a:cubicBezTo>
                    <a:cubicBezTo>
                      <a:pt x="2873" y="1843"/>
                      <a:pt x="2824" y="1839"/>
                      <a:pt x="2824" y="1839"/>
                    </a:cubicBezTo>
                    <a:cubicBezTo>
                      <a:pt x="2824" y="1839"/>
                      <a:pt x="2831" y="1829"/>
                      <a:pt x="2855" y="1829"/>
                    </a:cubicBezTo>
                    <a:cubicBezTo>
                      <a:pt x="2879" y="1829"/>
                      <a:pt x="2891" y="1832"/>
                      <a:pt x="2896" y="1822"/>
                    </a:cubicBezTo>
                    <a:cubicBezTo>
                      <a:pt x="2900" y="1812"/>
                      <a:pt x="2915" y="1810"/>
                      <a:pt x="2925" y="1810"/>
                    </a:cubicBezTo>
                    <a:cubicBezTo>
                      <a:pt x="2934" y="1810"/>
                      <a:pt x="2956" y="1806"/>
                      <a:pt x="2959" y="1799"/>
                    </a:cubicBezTo>
                    <a:cubicBezTo>
                      <a:pt x="2962" y="1793"/>
                      <a:pt x="2976" y="1787"/>
                      <a:pt x="2997" y="1781"/>
                    </a:cubicBezTo>
                    <a:cubicBezTo>
                      <a:pt x="3017" y="1775"/>
                      <a:pt x="3024" y="1769"/>
                      <a:pt x="3019" y="1753"/>
                    </a:cubicBezTo>
                    <a:cubicBezTo>
                      <a:pt x="3015" y="1737"/>
                      <a:pt x="3024" y="1726"/>
                      <a:pt x="2991" y="1728"/>
                    </a:cubicBezTo>
                    <a:cubicBezTo>
                      <a:pt x="2959" y="1730"/>
                      <a:pt x="2926" y="1738"/>
                      <a:pt x="2909" y="1742"/>
                    </a:cubicBezTo>
                    <a:cubicBezTo>
                      <a:pt x="2891" y="1747"/>
                      <a:pt x="2885" y="1756"/>
                      <a:pt x="2876" y="1767"/>
                    </a:cubicBezTo>
                    <a:cubicBezTo>
                      <a:pt x="2868" y="1778"/>
                      <a:pt x="2836" y="1789"/>
                      <a:pt x="2866" y="1789"/>
                    </a:cubicBezTo>
                    <a:cubicBezTo>
                      <a:pt x="2896" y="1789"/>
                      <a:pt x="2932" y="1771"/>
                      <a:pt x="2931" y="1782"/>
                    </a:cubicBezTo>
                    <a:cubicBezTo>
                      <a:pt x="2930" y="1793"/>
                      <a:pt x="2910" y="1801"/>
                      <a:pt x="2889" y="1800"/>
                    </a:cubicBezTo>
                    <a:cubicBezTo>
                      <a:pt x="2869" y="1799"/>
                      <a:pt x="2866" y="1797"/>
                      <a:pt x="2848" y="1799"/>
                    </a:cubicBezTo>
                    <a:cubicBezTo>
                      <a:pt x="2831" y="1801"/>
                      <a:pt x="2837" y="1795"/>
                      <a:pt x="2815" y="1796"/>
                    </a:cubicBezTo>
                    <a:cubicBezTo>
                      <a:pt x="2794" y="1797"/>
                      <a:pt x="2777" y="1793"/>
                      <a:pt x="2790" y="1786"/>
                    </a:cubicBezTo>
                    <a:cubicBezTo>
                      <a:pt x="2803" y="1780"/>
                      <a:pt x="2838" y="1783"/>
                      <a:pt x="2839" y="1772"/>
                    </a:cubicBezTo>
                    <a:cubicBezTo>
                      <a:pt x="2840" y="1762"/>
                      <a:pt x="2862" y="1768"/>
                      <a:pt x="2855" y="1751"/>
                    </a:cubicBezTo>
                    <a:cubicBezTo>
                      <a:pt x="2847" y="1734"/>
                      <a:pt x="2861" y="1722"/>
                      <a:pt x="2877" y="1729"/>
                    </a:cubicBezTo>
                    <a:cubicBezTo>
                      <a:pt x="2894" y="1737"/>
                      <a:pt x="2906" y="1728"/>
                      <a:pt x="2925" y="1724"/>
                    </a:cubicBezTo>
                    <a:cubicBezTo>
                      <a:pt x="2943" y="1720"/>
                      <a:pt x="2985" y="1722"/>
                      <a:pt x="2992" y="1715"/>
                    </a:cubicBezTo>
                    <a:cubicBezTo>
                      <a:pt x="3000" y="1709"/>
                      <a:pt x="2989" y="1686"/>
                      <a:pt x="2965" y="1686"/>
                    </a:cubicBezTo>
                    <a:cubicBezTo>
                      <a:pt x="2940" y="1686"/>
                      <a:pt x="2923" y="1673"/>
                      <a:pt x="2901" y="1670"/>
                    </a:cubicBezTo>
                    <a:cubicBezTo>
                      <a:pt x="2880" y="1667"/>
                      <a:pt x="2857" y="1669"/>
                      <a:pt x="2844" y="1658"/>
                    </a:cubicBezTo>
                    <a:cubicBezTo>
                      <a:pt x="2831" y="1648"/>
                      <a:pt x="2828" y="1641"/>
                      <a:pt x="2826" y="1632"/>
                    </a:cubicBezTo>
                    <a:cubicBezTo>
                      <a:pt x="2824" y="1622"/>
                      <a:pt x="2848" y="1613"/>
                      <a:pt x="2860" y="1627"/>
                    </a:cubicBezTo>
                    <a:cubicBezTo>
                      <a:pt x="2872" y="1641"/>
                      <a:pt x="2899" y="1663"/>
                      <a:pt x="2929" y="1663"/>
                    </a:cubicBezTo>
                    <a:cubicBezTo>
                      <a:pt x="2959" y="1663"/>
                      <a:pt x="2981" y="1668"/>
                      <a:pt x="2990" y="1670"/>
                    </a:cubicBezTo>
                    <a:cubicBezTo>
                      <a:pt x="3000" y="1672"/>
                      <a:pt x="3010" y="1689"/>
                      <a:pt x="3027" y="1693"/>
                    </a:cubicBezTo>
                    <a:cubicBezTo>
                      <a:pt x="3044" y="1697"/>
                      <a:pt x="3094" y="1710"/>
                      <a:pt x="3094" y="1729"/>
                    </a:cubicBezTo>
                    <a:cubicBezTo>
                      <a:pt x="3094" y="1749"/>
                      <a:pt x="3101" y="1764"/>
                      <a:pt x="3114" y="1776"/>
                    </a:cubicBezTo>
                    <a:cubicBezTo>
                      <a:pt x="3127" y="1787"/>
                      <a:pt x="3153" y="1805"/>
                      <a:pt x="3173" y="1797"/>
                    </a:cubicBezTo>
                    <a:cubicBezTo>
                      <a:pt x="3194" y="1790"/>
                      <a:pt x="3197" y="1752"/>
                      <a:pt x="3203" y="1768"/>
                    </a:cubicBezTo>
                    <a:cubicBezTo>
                      <a:pt x="3210" y="1784"/>
                      <a:pt x="3211" y="1793"/>
                      <a:pt x="3226" y="1796"/>
                    </a:cubicBezTo>
                    <a:cubicBezTo>
                      <a:pt x="3241" y="1799"/>
                      <a:pt x="3260" y="1797"/>
                      <a:pt x="3257" y="1777"/>
                    </a:cubicBezTo>
                    <a:cubicBezTo>
                      <a:pt x="3254" y="1756"/>
                      <a:pt x="3246" y="1739"/>
                      <a:pt x="3254" y="1732"/>
                    </a:cubicBezTo>
                    <a:cubicBezTo>
                      <a:pt x="3261" y="1724"/>
                      <a:pt x="3263" y="1701"/>
                      <a:pt x="3257" y="1691"/>
                    </a:cubicBezTo>
                    <a:cubicBezTo>
                      <a:pt x="3250" y="1680"/>
                      <a:pt x="3239" y="1672"/>
                      <a:pt x="3230" y="1677"/>
                    </a:cubicBezTo>
                    <a:cubicBezTo>
                      <a:pt x="3221" y="1681"/>
                      <a:pt x="3212" y="1692"/>
                      <a:pt x="3209" y="1675"/>
                    </a:cubicBezTo>
                    <a:cubicBezTo>
                      <a:pt x="3205" y="1657"/>
                      <a:pt x="3239" y="1667"/>
                      <a:pt x="3228" y="1652"/>
                    </a:cubicBezTo>
                    <a:cubicBezTo>
                      <a:pt x="3217" y="1637"/>
                      <a:pt x="3211" y="1651"/>
                      <a:pt x="3195" y="1634"/>
                    </a:cubicBezTo>
                    <a:cubicBezTo>
                      <a:pt x="3178" y="1617"/>
                      <a:pt x="3162" y="1617"/>
                      <a:pt x="3141" y="1603"/>
                    </a:cubicBezTo>
                    <a:cubicBezTo>
                      <a:pt x="3119" y="1589"/>
                      <a:pt x="3078" y="1564"/>
                      <a:pt x="3066" y="1564"/>
                    </a:cubicBezTo>
                    <a:cubicBezTo>
                      <a:pt x="3053" y="1564"/>
                      <a:pt x="3042" y="1564"/>
                      <a:pt x="3035" y="1581"/>
                    </a:cubicBezTo>
                    <a:cubicBezTo>
                      <a:pt x="3029" y="1598"/>
                      <a:pt x="3009" y="1603"/>
                      <a:pt x="3011" y="1593"/>
                    </a:cubicBezTo>
                    <a:cubicBezTo>
                      <a:pt x="3013" y="1583"/>
                      <a:pt x="3013" y="1572"/>
                      <a:pt x="2996" y="1571"/>
                    </a:cubicBezTo>
                    <a:cubicBezTo>
                      <a:pt x="2979" y="1570"/>
                      <a:pt x="2962" y="1561"/>
                      <a:pt x="2985" y="1557"/>
                    </a:cubicBezTo>
                    <a:cubicBezTo>
                      <a:pt x="3008" y="1554"/>
                      <a:pt x="3057" y="1561"/>
                      <a:pt x="3057" y="1548"/>
                    </a:cubicBezTo>
                    <a:cubicBezTo>
                      <a:pt x="3057" y="1535"/>
                      <a:pt x="3031" y="1523"/>
                      <a:pt x="3018" y="1522"/>
                    </a:cubicBezTo>
                    <a:cubicBezTo>
                      <a:pt x="3005" y="1521"/>
                      <a:pt x="2985" y="1526"/>
                      <a:pt x="2976" y="1535"/>
                    </a:cubicBezTo>
                    <a:cubicBezTo>
                      <a:pt x="2968" y="1543"/>
                      <a:pt x="2947" y="1538"/>
                      <a:pt x="2927" y="1528"/>
                    </a:cubicBezTo>
                    <a:cubicBezTo>
                      <a:pt x="2906" y="1519"/>
                      <a:pt x="2905" y="1507"/>
                      <a:pt x="2926" y="1508"/>
                    </a:cubicBezTo>
                    <a:cubicBezTo>
                      <a:pt x="2946" y="1509"/>
                      <a:pt x="2971" y="1521"/>
                      <a:pt x="2982" y="1513"/>
                    </a:cubicBezTo>
                    <a:cubicBezTo>
                      <a:pt x="2992" y="1506"/>
                      <a:pt x="3009" y="1504"/>
                      <a:pt x="3017" y="1504"/>
                    </a:cubicBezTo>
                    <a:cubicBezTo>
                      <a:pt x="3026" y="1504"/>
                      <a:pt x="3042" y="1506"/>
                      <a:pt x="3040" y="1495"/>
                    </a:cubicBezTo>
                    <a:cubicBezTo>
                      <a:pt x="3038" y="1484"/>
                      <a:pt x="3006" y="1481"/>
                      <a:pt x="2995" y="1477"/>
                    </a:cubicBezTo>
                    <a:cubicBezTo>
                      <a:pt x="2983" y="1472"/>
                      <a:pt x="2963" y="1472"/>
                      <a:pt x="2948" y="1479"/>
                    </a:cubicBezTo>
                    <a:cubicBezTo>
                      <a:pt x="2933" y="1485"/>
                      <a:pt x="2891" y="1499"/>
                      <a:pt x="2887" y="1486"/>
                    </a:cubicBezTo>
                    <a:cubicBezTo>
                      <a:pt x="2883" y="1474"/>
                      <a:pt x="2897" y="1470"/>
                      <a:pt x="2915" y="1470"/>
                    </a:cubicBezTo>
                    <a:cubicBezTo>
                      <a:pt x="2933" y="1470"/>
                      <a:pt x="2928" y="1458"/>
                      <a:pt x="2913" y="1453"/>
                    </a:cubicBezTo>
                    <a:cubicBezTo>
                      <a:pt x="2898" y="1448"/>
                      <a:pt x="2897" y="1428"/>
                      <a:pt x="2919" y="1440"/>
                    </a:cubicBezTo>
                    <a:cubicBezTo>
                      <a:pt x="2942" y="1452"/>
                      <a:pt x="2989" y="1472"/>
                      <a:pt x="3008" y="1452"/>
                    </a:cubicBezTo>
                    <a:cubicBezTo>
                      <a:pt x="3026" y="1432"/>
                      <a:pt x="3049" y="1447"/>
                      <a:pt x="3048" y="1434"/>
                    </a:cubicBezTo>
                    <a:cubicBezTo>
                      <a:pt x="3047" y="1421"/>
                      <a:pt x="3037" y="1417"/>
                      <a:pt x="3025" y="1410"/>
                    </a:cubicBezTo>
                    <a:cubicBezTo>
                      <a:pt x="3013" y="1404"/>
                      <a:pt x="2998" y="1389"/>
                      <a:pt x="3001" y="1382"/>
                    </a:cubicBezTo>
                    <a:cubicBezTo>
                      <a:pt x="3004" y="1376"/>
                      <a:pt x="3028" y="1392"/>
                      <a:pt x="3040" y="1404"/>
                    </a:cubicBezTo>
                    <a:cubicBezTo>
                      <a:pt x="3052" y="1415"/>
                      <a:pt x="3063" y="1431"/>
                      <a:pt x="3075" y="1426"/>
                    </a:cubicBezTo>
                    <a:cubicBezTo>
                      <a:pt x="3087" y="1422"/>
                      <a:pt x="3082" y="1410"/>
                      <a:pt x="3089" y="1404"/>
                    </a:cubicBezTo>
                    <a:cubicBezTo>
                      <a:pt x="3097" y="1397"/>
                      <a:pt x="3112" y="1396"/>
                      <a:pt x="3112" y="1408"/>
                    </a:cubicBezTo>
                    <a:cubicBezTo>
                      <a:pt x="3112" y="1420"/>
                      <a:pt x="3119" y="1426"/>
                      <a:pt x="3137" y="1434"/>
                    </a:cubicBezTo>
                    <a:cubicBezTo>
                      <a:pt x="3154" y="1441"/>
                      <a:pt x="3156" y="1453"/>
                      <a:pt x="3177" y="1457"/>
                    </a:cubicBezTo>
                    <a:cubicBezTo>
                      <a:pt x="3199" y="1462"/>
                      <a:pt x="3226" y="1474"/>
                      <a:pt x="3235" y="1460"/>
                    </a:cubicBezTo>
                    <a:cubicBezTo>
                      <a:pt x="3245" y="1446"/>
                      <a:pt x="3266" y="1440"/>
                      <a:pt x="3289" y="1440"/>
                    </a:cubicBezTo>
                    <a:cubicBezTo>
                      <a:pt x="3313" y="1440"/>
                      <a:pt x="3336" y="1445"/>
                      <a:pt x="3333" y="1425"/>
                    </a:cubicBezTo>
                    <a:cubicBezTo>
                      <a:pt x="3330" y="1406"/>
                      <a:pt x="3331" y="1409"/>
                      <a:pt x="3340" y="1403"/>
                    </a:cubicBezTo>
                    <a:cubicBezTo>
                      <a:pt x="3348" y="1396"/>
                      <a:pt x="3349" y="1386"/>
                      <a:pt x="3331" y="1385"/>
                    </a:cubicBezTo>
                    <a:cubicBezTo>
                      <a:pt x="3313" y="1384"/>
                      <a:pt x="3315" y="1385"/>
                      <a:pt x="3299" y="1379"/>
                    </a:cubicBezTo>
                    <a:cubicBezTo>
                      <a:pt x="3283" y="1372"/>
                      <a:pt x="3269" y="1368"/>
                      <a:pt x="3255" y="1368"/>
                    </a:cubicBezTo>
                    <a:cubicBezTo>
                      <a:pt x="3241" y="1368"/>
                      <a:pt x="3238" y="1371"/>
                      <a:pt x="3244" y="1382"/>
                    </a:cubicBezTo>
                    <a:cubicBezTo>
                      <a:pt x="3250" y="1393"/>
                      <a:pt x="3263" y="1409"/>
                      <a:pt x="3248" y="1402"/>
                    </a:cubicBezTo>
                    <a:cubicBezTo>
                      <a:pt x="3233" y="1394"/>
                      <a:pt x="3243" y="1375"/>
                      <a:pt x="3226" y="1375"/>
                    </a:cubicBezTo>
                    <a:cubicBezTo>
                      <a:pt x="3209" y="1375"/>
                      <a:pt x="3203" y="1361"/>
                      <a:pt x="3213" y="1357"/>
                    </a:cubicBezTo>
                    <a:cubicBezTo>
                      <a:pt x="3223" y="1354"/>
                      <a:pt x="3226" y="1356"/>
                      <a:pt x="3223" y="1345"/>
                    </a:cubicBezTo>
                    <a:cubicBezTo>
                      <a:pt x="3219" y="1333"/>
                      <a:pt x="3240" y="1323"/>
                      <a:pt x="3246" y="1337"/>
                    </a:cubicBezTo>
                    <a:cubicBezTo>
                      <a:pt x="3253" y="1351"/>
                      <a:pt x="3263" y="1352"/>
                      <a:pt x="3280" y="1354"/>
                    </a:cubicBezTo>
                    <a:cubicBezTo>
                      <a:pt x="3296" y="1356"/>
                      <a:pt x="3311" y="1368"/>
                      <a:pt x="3325" y="1356"/>
                    </a:cubicBezTo>
                    <a:cubicBezTo>
                      <a:pt x="3339" y="1345"/>
                      <a:pt x="3342" y="1349"/>
                      <a:pt x="3360" y="1346"/>
                    </a:cubicBezTo>
                    <a:cubicBezTo>
                      <a:pt x="3378" y="1342"/>
                      <a:pt x="3404" y="1346"/>
                      <a:pt x="3411" y="1328"/>
                    </a:cubicBezTo>
                    <a:cubicBezTo>
                      <a:pt x="3417" y="1311"/>
                      <a:pt x="3416" y="1307"/>
                      <a:pt x="3430" y="1305"/>
                    </a:cubicBezTo>
                    <a:cubicBezTo>
                      <a:pt x="3444" y="1303"/>
                      <a:pt x="3438" y="1292"/>
                      <a:pt x="3429" y="1291"/>
                    </a:cubicBezTo>
                    <a:cubicBezTo>
                      <a:pt x="3420" y="1290"/>
                      <a:pt x="3410" y="1304"/>
                      <a:pt x="3405" y="1294"/>
                    </a:cubicBezTo>
                    <a:cubicBezTo>
                      <a:pt x="3401" y="1284"/>
                      <a:pt x="3397" y="1285"/>
                      <a:pt x="3389" y="1294"/>
                    </a:cubicBezTo>
                    <a:cubicBezTo>
                      <a:pt x="3382" y="1303"/>
                      <a:pt x="3371" y="1297"/>
                      <a:pt x="3362" y="1290"/>
                    </a:cubicBezTo>
                    <a:cubicBezTo>
                      <a:pt x="3354" y="1282"/>
                      <a:pt x="3359" y="1279"/>
                      <a:pt x="3364" y="1274"/>
                    </a:cubicBezTo>
                    <a:cubicBezTo>
                      <a:pt x="3370" y="1268"/>
                      <a:pt x="3373" y="1266"/>
                      <a:pt x="3361" y="1252"/>
                    </a:cubicBezTo>
                    <a:cubicBezTo>
                      <a:pt x="3349" y="1238"/>
                      <a:pt x="3338" y="1236"/>
                      <a:pt x="3329" y="1241"/>
                    </a:cubicBezTo>
                    <a:cubicBezTo>
                      <a:pt x="3320" y="1247"/>
                      <a:pt x="3304" y="1254"/>
                      <a:pt x="3304" y="1239"/>
                    </a:cubicBezTo>
                    <a:cubicBezTo>
                      <a:pt x="3304" y="1224"/>
                      <a:pt x="3324" y="1237"/>
                      <a:pt x="3318" y="1220"/>
                    </a:cubicBezTo>
                    <a:cubicBezTo>
                      <a:pt x="3313" y="1203"/>
                      <a:pt x="3318" y="1200"/>
                      <a:pt x="3333" y="1200"/>
                    </a:cubicBezTo>
                    <a:cubicBezTo>
                      <a:pt x="3348" y="1200"/>
                      <a:pt x="3359" y="1211"/>
                      <a:pt x="3361" y="1219"/>
                    </a:cubicBezTo>
                    <a:cubicBezTo>
                      <a:pt x="3363" y="1226"/>
                      <a:pt x="3388" y="1240"/>
                      <a:pt x="3392" y="1228"/>
                    </a:cubicBezTo>
                    <a:cubicBezTo>
                      <a:pt x="3397" y="1217"/>
                      <a:pt x="3397" y="1189"/>
                      <a:pt x="3403" y="1180"/>
                    </a:cubicBezTo>
                    <a:cubicBezTo>
                      <a:pt x="3410" y="1171"/>
                      <a:pt x="3427" y="1138"/>
                      <a:pt x="3409" y="1127"/>
                    </a:cubicBezTo>
                    <a:cubicBezTo>
                      <a:pt x="3390" y="1117"/>
                      <a:pt x="3388" y="1114"/>
                      <a:pt x="3379" y="1102"/>
                    </a:cubicBezTo>
                    <a:cubicBezTo>
                      <a:pt x="3371" y="1089"/>
                      <a:pt x="3360" y="1081"/>
                      <a:pt x="3345" y="1084"/>
                    </a:cubicBezTo>
                    <a:cubicBezTo>
                      <a:pt x="3330" y="1088"/>
                      <a:pt x="3321" y="1095"/>
                      <a:pt x="3313" y="1083"/>
                    </a:cubicBezTo>
                    <a:cubicBezTo>
                      <a:pt x="3304" y="1071"/>
                      <a:pt x="3295" y="1074"/>
                      <a:pt x="3285" y="1078"/>
                    </a:cubicBezTo>
                    <a:cubicBezTo>
                      <a:pt x="3275" y="1082"/>
                      <a:pt x="3259" y="1088"/>
                      <a:pt x="3259" y="1075"/>
                    </a:cubicBezTo>
                    <a:cubicBezTo>
                      <a:pt x="3259" y="1062"/>
                      <a:pt x="3241" y="1040"/>
                      <a:pt x="3228" y="1036"/>
                    </a:cubicBezTo>
                    <a:cubicBezTo>
                      <a:pt x="3215" y="1032"/>
                      <a:pt x="3189" y="1046"/>
                      <a:pt x="3197" y="1025"/>
                    </a:cubicBezTo>
                    <a:cubicBezTo>
                      <a:pt x="3204" y="1005"/>
                      <a:pt x="3217" y="998"/>
                      <a:pt x="3229" y="1012"/>
                    </a:cubicBezTo>
                    <a:cubicBezTo>
                      <a:pt x="3241" y="1026"/>
                      <a:pt x="3273" y="1037"/>
                      <a:pt x="3277" y="1024"/>
                    </a:cubicBezTo>
                    <a:cubicBezTo>
                      <a:pt x="3282" y="1011"/>
                      <a:pt x="3276" y="1013"/>
                      <a:pt x="3296" y="1011"/>
                    </a:cubicBezTo>
                    <a:cubicBezTo>
                      <a:pt x="3315" y="1009"/>
                      <a:pt x="3342" y="1008"/>
                      <a:pt x="3350" y="1001"/>
                    </a:cubicBezTo>
                    <a:cubicBezTo>
                      <a:pt x="3359" y="993"/>
                      <a:pt x="3363" y="991"/>
                      <a:pt x="3378" y="997"/>
                    </a:cubicBezTo>
                    <a:cubicBezTo>
                      <a:pt x="3393" y="1004"/>
                      <a:pt x="3404" y="1001"/>
                      <a:pt x="3417" y="1004"/>
                    </a:cubicBezTo>
                    <a:cubicBezTo>
                      <a:pt x="3430" y="1007"/>
                      <a:pt x="3446" y="1010"/>
                      <a:pt x="3436" y="1018"/>
                    </a:cubicBezTo>
                    <a:cubicBezTo>
                      <a:pt x="3427" y="1025"/>
                      <a:pt x="3418" y="1040"/>
                      <a:pt x="3422" y="1059"/>
                    </a:cubicBezTo>
                    <a:cubicBezTo>
                      <a:pt x="3427" y="1077"/>
                      <a:pt x="3436" y="1087"/>
                      <a:pt x="3440" y="1099"/>
                    </a:cubicBezTo>
                    <a:cubicBezTo>
                      <a:pt x="3443" y="1112"/>
                      <a:pt x="3465" y="1130"/>
                      <a:pt x="3460" y="1113"/>
                    </a:cubicBezTo>
                    <a:cubicBezTo>
                      <a:pt x="3455" y="1097"/>
                      <a:pt x="3449" y="1085"/>
                      <a:pt x="3449" y="1066"/>
                    </a:cubicBezTo>
                    <a:cubicBezTo>
                      <a:pt x="3449" y="1047"/>
                      <a:pt x="3452" y="1049"/>
                      <a:pt x="3449" y="1034"/>
                    </a:cubicBezTo>
                    <a:cubicBezTo>
                      <a:pt x="3447" y="1019"/>
                      <a:pt x="3441" y="1016"/>
                      <a:pt x="3455" y="1012"/>
                    </a:cubicBezTo>
                    <a:cubicBezTo>
                      <a:pt x="3469" y="1009"/>
                      <a:pt x="3481" y="993"/>
                      <a:pt x="3481" y="978"/>
                    </a:cubicBezTo>
                    <a:cubicBezTo>
                      <a:pt x="3481" y="963"/>
                      <a:pt x="3474" y="941"/>
                      <a:pt x="3464" y="940"/>
                    </a:cubicBezTo>
                    <a:cubicBezTo>
                      <a:pt x="3455" y="939"/>
                      <a:pt x="3432" y="930"/>
                      <a:pt x="3426" y="937"/>
                    </a:cubicBezTo>
                    <a:cubicBezTo>
                      <a:pt x="3419" y="945"/>
                      <a:pt x="3413" y="949"/>
                      <a:pt x="3393" y="938"/>
                    </a:cubicBezTo>
                    <a:cubicBezTo>
                      <a:pt x="3374" y="927"/>
                      <a:pt x="3350" y="931"/>
                      <a:pt x="3339" y="919"/>
                    </a:cubicBezTo>
                    <a:cubicBezTo>
                      <a:pt x="3327" y="907"/>
                      <a:pt x="3334" y="908"/>
                      <a:pt x="3319" y="903"/>
                    </a:cubicBezTo>
                    <a:cubicBezTo>
                      <a:pt x="3304" y="897"/>
                      <a:pt x="3332" y="890"/>
                      <a:pt x="3349" y="890"/>
                    </a:cubicBezTo>
                    <a:cubicBezTo>
                      <a:pt x="3367" y="890"/>
                      <a:pt x="3367" y="896"/>
                      <a:pt x="3385" y="904"/>
                    </a:cubicBezTo>
                    <a:cubicBezTo>
                      <a:pt x="3403" y="911"/>
                      <a:pt x="3413" y="905"/>
                      <a:pt x="3419" y="902"/>
                    </a:cubicBezTo>
                    <a:cubicBezTo>
                      <a:pt x="3426" y="898"/>
                      <a:pt x="3438" y="893"/>
                      <a:pt x="3413" y="880"/>
                    </a:cubicBezTo>
                    <a:cubicBezTo>
                      <a:pt x="3388" y="867"/>
                      <a:pt x="3379" y="862"/>
                      <a:pt x="3366" y="853"/>
                    </a:cubicBezTo>
                    <a:cubicBezTo>
                      <a:pt x="3352" y="845"/>
                      <a:pt x="3349" y="854"/>
                      <a:pt x="3327" y="849"/>
                    </a:cubicBezTo>
                    <a:cubicBezTo>
                      <a:pt x="3304" y="844"/>
                      <a:pt x="3296" y="838"/>
                      <a:pt x="3287" y="851"/>
                    </a:cubicBezTo>
                    <a:cubicBezTo>
                      <a:pt x="3278" y="864"/>
                      <a:pt x="3276" y="896"/>
                      <a:pt x="3264" y="896"/>
                    </a:cubicBezTo>
                    <a:cubicBezTo>
                      <a:pt x="3253" y="896"/>
                      <a:pt x="3239" y="898"/>
                      <a:pt x="3245" y="878"/>
                    </a:cubicBezTo>
                    <a:cubicBezTo>
                      <a:pt x="3252" y="858"/>
                      <a:pt x="3283" y="835"/>
                      <a:pt x="3283" y="812"/>
                    </a:cubicBezTo>
                    <a:cubicBezTo>
                      <a:pt x="3283" y="790"/>
                      <a:pt x="3280" y="795"/>
                      <a:pt x="3289" y="778"/>
                    </a:cubicBezTo>
                    <a:cubicBezTo>
                      <a:pt x="3299" y="761"/>
                      <a:pt x="3285" y="733"/>
                      <a:pt x="3314" y="730"/>
                    </a:cubicBezTo>
                    <a:cubicBezTo>
                      <a:pt x="3343" y="726"/>
                      <a:pt x="3372" y="740"/>
                      <a:pt x="3372" y="717"/>
                    </a:cubicBezTo>
                    <a:cubicBezTo>
                      <a:pt x="3372" y="693"/>
                      <a:pt x="3368" y="696"/>
                      <a:pt x="3386" y="690"/>
                    </a:cubicBezTo>
                    <a:cubicBezTo>
                      <a:pt x="3404" y="683"/>
                      <a:pt x="3422" y="675"/>
                      <a:pt x="3416" y="667"/>
                    </a:cubicBezTo>
                    <a:cubicBezTo>
                      <a:pt x="3410" y="660"/>
                      <a:pt x="3375" y="667"/>
                      <a:pt x="3378" y="655"/>
                    </a:cubicBezTo>
                    <a:cubicBezTo>
                      <a:pt x="3382" y="644"/>
                      <a:pt x="3396" y="639"/>
                      <a:pt x="3396" y="620"/>
                    </a:cubicBezTo>
                    <a:cubicBezTo>
                      <a:pt x="3396" y="601"/>
                      <a:pt x="3398" y="597"/>
                      <a:pt x="3409" y="595"/>
                    </a:cubicBezTo>
                    <a:cubicBezTo>
                      <a:pt x="3419" y="593"/>
                      <a:pt x="3433" y="591"/>
                      <a:pt x="3436" y="596"/>
                    </a:cubicBezTo>
                    <a:cubicBezTo>
                      <a:pt x="3440" y="602"/>
                      <a:pt x="3448" y="608"/>
                      <a:pt x="3465" y="606"/>
                    </a:cubicBezTo>
                    <a:cubicBezTo>
                      <a:pt x="3483" y="604"/>
                      <a:pt x="3496" y="602"/>
                      <a:pt x="3504" y="585"/>
                    </a:cubicBezTo>
                    <a:cubicBezTo>
                      <a:pt x="3513" y="567"/>
                      <a:pt x="3535" y="566"/>
                      <a:pt x="3521" y="557"/>
                    </a:cubicBezTo>
                    <a:cubicBezTo>
                      <a:pt x="3507" y="547"/>
                      <a:pt x="3501" y="549"/>
                      <a:pt x="3481" y="551"/>
                    </a:cubicBezTo>
                    <a:cubicBezTo>
                      <a:pt x="3460" y="553"/>
                      <a:pt x="3442" y="561"/>
                      <a:pt x="3427" y="552"/>
                    </a:cubicBezTo>
                    <a:cubicBezTo>
                      <a:pt x="3412" y="544"/>
                      <a:pt x="3414" y="546"/>
                      <a:pt x="3395" y="548"/>
                    </a:cubicBezTo>
                    <a:cubicBezTo>
                      <a:pt x="3375" y="550"/>
                      <a:pt x="3376" y="547"/>
                      <a:pt x="3368" y="564"/>
                    </a:cubicBezTo>
                    <a:cubicBezTo>
                      <a:pt x="3359" y="581"/>
                      <a:pt x="3345" y="594"/>
                      <a:pt x="3333" y="586"/>
                    </a:cubicBezTo>
                    <a:cubicBezTo>
                      <a:pt x="3321" y="577"/>
                      <a:pt x="3309" y="560"/>
                      <a:pt x="3330" y="549"/>
                    </a:cubicBezTo>
                    <a:cubicBezTo>
                      <a:pt x="3352" y="538"/>
                      <a:pt x="3355" y="538"/>
                      <a:pt x="3360" y="531"/>
                    </a:cubicBezTo>
                    <a:cubicBezTo>
                      <a:pt x="3366" y="523"/>
                      <a:pt x="3379" y="521"/>
                      <a:pt x="3399" y="522"/>
                    </a:cubicBezTo>
                    <a:cubicBezTo>
                      <a:pt x="3418" y="523"/>
                      <a:pt x="3424" y="520"/>
                      <a:pt x="3441" y="528"/>
                    </a:cubicBezTo>
                    <a:cubicBezTo>
                      <a:pt x="3458" y="535"/>
                      <a:pt x="3464" y="536"/>
                      <a:pt x="3477" y="530"/>
                    </a:cubicBezTo>
                    <a:cubicBezTo>
                      <a:pt x="3490" y="523"/>
                      <a:pt x="3503" y="524"/>
                      <a:pt x="3512" y="528"/>
                    </a:cubicBezTo>
                    <a:cubicBezTo>
                      <a:pt x="3520" y="531"/>
                      <a:pt x="3532" y="534"/>
                      <a:pt x="3559" y="524"/>
                    </a:cubicBezTo>
                    <a:cubicBezTo>
                      <a:pt x="3586" y="515"/>
                      <a:pt x="3582" y="511"/>
                      <a:pt x="3598" y="501"/>
                    </a:cubicBezTo>
                    <a:cubicBezTo>
                      <a:pt x="3614" y="490"/>
                      <a:pt x="3613" y="482"/>
                      <a:pt x="3591" y="482"/>
                    </a:cubicBezTo>
                    <a:cubicBezTo>
                      <a:pt x="3570" y="482"/>
                      <a:pt x="3555" y="479"/>
                      <a:pt x="3538" y="474"/>
                    </a:cubicBezTo>
                    <a:cubicBezTo>
                      <a:pt x="3520" y="468"/>
                      <a:pt x="3507" y="476"/>
                      <a:pt x="3495" y="481"/>
                    </a:cubicBezTo>
                    <a:cubicBezTo>
                      <a:pt x="3482" y="487"/>
                      <a:pt x="3454" y="494"/>
                      <a:pt x="3445" y="482"/>
                    </a:cubicBezTo>
                    <a:cubicBezTo>
                      <a:pt x="3436" y="471"/>
                      <a:pt x="3447" y="468"/>
                      <a:pt x="3462" y="466"/>
                    </a:cubicBezTo>
                    <a:cubicBezTo>
                      <a:pt x="3477" y="464"/>
                      <a:pt x="3486" y="467"/>
                      <a:pt x="3490" y="456"/>
                    </a:cubicBezTo>
                    <a:cubicBezTo>
                      <a:pt x="3495" y="444"/>
                      <a:pt x="3511" y="448"/>
                      <a:pt x="3527" y="452"/>
                    </a:cubicBezTo>
                    <a:cubicBezTo>
                      <a:pt x="3543" y="457"/>
                      <a:pt x="3594" y="471"/>
                      <a:pt x="3610" y="461"/>
                    </a:cubicBezTo>
                    <a:cubicBezTo>
                      <a:pt x="3625" y="451"/>
                      <a:pt x="3624" y="444"/>
                      <a:pt x="3647" y="444"/>
                    </a:cubicBezTo>
                    <a:cubicBezTo>
                      <a:pt x="3671" y="444"/>
                      <a:pt x="3713" y="442"/>
                      <a:pt x="3712" y="432"/>
                    </a:cubicBezTo>
                    <a:cubicBezTo>
                      <a:pt x="3711" y="422"/>
                      <a:pt x="3689" y="430"/>
                      <a:pt x="3689" y="413"/>
                    </a:cubicBezTo>
                    <a:cubicBezTo>
                      <a:pt x="3689" y="395"/>
                      <a:pt x="3693" y="396"/>
                      <a:pt x="3715" y="402"/>
                    </a:cubicBezTo>
                    <a:cubicBezTo>
                      <a:pt x="3736" y="407"/>
                      <a:pt x="3757" y="405"/>
                      <a:pt x="3766" y="392"/>
                    </a:cubicBezTo>
                    <a:cubicBezTo>
                      <a:pt x="3776" y="379"/>
                      <a:pt x="3791" y="364"/>
                      <a:pt x="3821" y="357"/>
                    </a:cubicBezTo>
                    <a:cubicBezTo>
                      <a:pt x="3851" y="349"/>
                      <a:pt x="3868" y="346"/>
                      <a:pt x="3866" y="336"/>
                    </a:cubicBezTo>
                    <a:cubicBezTo>
                      <a:pt x="3865" y="327"/>
                      <a:pt x="3873" y="324"/>
                      <a:pt x="3854" y="319"/>
                    </a:cubicBezTo>
                    <a:cubicBezTo>
                      <a:pt x="3834" y="314"/>
                      <a:pt x="3827" y="300"/>
                      <a:pt x="3809" y="300"/>
                    </a:cubicBezTo>
                    <a:cubicBezTo>
                      <a:pt x="3792" y="300"/>
                      <a:pt x="3755" y="293"/>
                      <a:pt x="3740" y="288"/>
                    </a:cubicBezTo>
                    <a:cubicBezTo>
                      <a:pt x="3725" y="282"/>
                      <a:pt x="3685" y="277"/>
                      <a:pt x="3671" y="277"/>
                    </a:cubicBezTo>
                    <a:cubicBezTo>
                      <a:pt x="3657" y="277"/>
                      <a:pt x="3619" y="274"/>
                      <a:pt x="3602" y="275"/>
                    </a:cubicBezTo>
                    <a:cubicBezTo>
                      <a:pt x="3585" y="276"/>
                      <a:pt x="3545" y="281"/>
                      <a:pt x="3535" y="291"/>
                    </a:cubicBezTo>
                    <a:cubicBezTo>
                      <a:pt x="3526" y="301"/>
                      <a:pt x="3525" y="306"/>
                      <a:pt x="3516" y="306"/>
                    </a:cubicBezTo>
                    <a:cubicBezTo>
                      <a:pt x="3507" y="306"/>
                      <a:pt x="3503" y="311"/>
                      <a:pt x="3502" y="318"/>
                    </a:cubicBezTo>
                    <a:cubicBezTo>
                      <a:pt x="3501" y="324"/>
                      <a:pt x="3506" y="334"/>
                      <a:pt x="3495" y="334"/>
                    </a:cubicBezTo>
                    <a:cubicBezTo>
                      <a:pt x="3483" y="334"/>
                      <a:pt x="3493" y="350"/>
                      <a:pt x="3477" y="350"/>
                    </a:cubicBezTo>
                    <a:cubicBezTo>
                      <a:pt x="3461" y="350"/>
                      <a:pt x="3454" y="338"/>
                      <a:pt x="3438" y="338"/>
                    </a:cubicBezTo>
                    <a:cubicBezTo>
                      <a:pt x="3421" y="338"/>
                      <a:pt x="3426" y="327"/>
                      <a:pt x="3404" y="331"/>
                    </a:cubicBezTo>
                    <a:cubicBezTo>
                      <a:pt x="3383" y="335"/>
                      <a:pt x="3381" y="333"/>
                      <a:pt x="3372" y="342"/>
                    </a:cubicBezTo>
                    <a:cubicBezTo>
                      <a:pt x="3363" y="350"/>
                      <a:pt x="3342" y="350"/>
                      <a:pt x="3345" y="338"/>
                    </a:cubicBezTo>
                    <a:cubicBezTo>
                      <a:pt x="3348" y="327"/>
                      <a:pt x="3370" y="315"/>
                      <a:pt x="3358" y="316"/>
                    </a:cubicBezTo>
                    <a:cubicBezTo>
                      <a:pt x="3346" y="317"/>
                      <a:pt x="3321" y="321"/>
                      <a:pt x="3311" y="332"/>
                    </a:cubicBezTo>
                    <a:cubicBezTo>
                      <a:pt x="3300" y="343"/>
                      <a:pt x="3280" y="352"/>
                      <a:pt x="3268" y="365"/>
                    </a:cubicBezTo>
                    <a:cubicBezTo>
                      <a:pt x="3256" y="378"/>
                      <a:pt x="3254" y="389"/>
                      <a:pt x="3233" y="388"/>
                    </a:cubicBezTo>
                    <a:cubicBezTo>
                      <a:pt x="3213" y="387"/>
                      <a:pt x="3205" y="399"/>
                      <a:pt x="3196" y="407"/>
                    </a:cubicBezTo>
                    <a:cubicBezTo>
                      <a:pt x="3186" y="416"/>
                      <a:pt x="3176" y="417"/>
                      <a:pt x="3158" y="429"/>
                    </a:cubicBezTo>
                    <a:cubicBezTo>
                      <a:pt x="3140" y="440"/>
                      <a:pt x="3142" y="445"/>
                      <a:pt x="3131" y="454"/>
                    </a:cubicBezTo>
                    <a:cubicBezTo>
                      <a:pt x="3120" y="464"/>
                      <a:pt x="3103" y="469"/>
                      <a:pt x="3101" y="465"/>
                    </a:cubicBezTo>
                    <a:cubicBezTo>
                      <a:pt x="3099" y="461"/>
                      <a:pt x="3121" y="448"/>
                      <a:pt x="3125" y="435"/>
                    </a:cubicBezTo>
                    <a:cubicBezTo>
                      <a:pt x="3128" y="422"/>
                      <a:pt x="3157" y="407"/>
                      <a:pt x="3169" y="394"/>
                    </a:cubicBezTo>
                    <a:cubicBezTo>
                      <a:pt x="3181" y="381"/>
                      <a:pt x="3212" y="373"/>
                      <a:pt x="3224" y="352"/>
                    </a:cubicBezTo>
                    <a:cubicBezTo>
                      <a:pt x="3235" y="332"/>
                      <a:pt x="3238" y="315"/>
                      <a:pt x="3238" y="294"/>
                    </a:cubicBezTo>
                    <a:cubicBezTo>
                      <a:pt x="3238" y="274"/>
                      <a:pt x="3241" y="263"/>
                      <a:pt x="3223" y="254"/>
                    </a:cubicBezTo>
                    <a:cubicBezTo>
                      <a:pt x="3204" y="246"/>
                      <a:pt x="3204" y="253"/>
                      <a:pt x="3184" y="253"/>
                    </a:cubicBezTo>
                    <a:cubicBezTo>
                      <a:pt x="3163" y="253"/>
                      <a:pt x="3113" y="252"/>
                      <a:pt x="3111" y="272"/>
                    </a:cubicBezTo>
                    <a:cubicBezTo>
                      <a:pt x="3109" y="291"/>
                      <a:pt x="3101" y="313"/>
                      <a:pt x="3084" y="311"/>
                    </a:cubicBezTo>
                    <a:cubicBezTo>
                      <a:pt x="3067" y="310"/>
                      <a:pt x="3038" y="313"/>
                      <a:pt x="3030" y="320"/>
                    </a:cubicBezTo>
                    <a:cubicBezTo>
                      <a:pt x="3023" y="328"/>
                      <a:pt x="2988" y="328"/>
                      <a:pt x="2972" y="333"/>
                    </a:cubicBezTo>
                    <a:cubicBezTo>
                      <a:pt x="2956" y="338"/>
                      <a:pt x="2947" y="347"/>
                      <a:pt x="2931" y="352"/>
                    </a:cubicBezTo>
                    <a:cubicBezTo>
                      <a:pt x="2915" y="358"/>
                      <a:pt x="2899" y="364"/>
                      <a:pt x="2893" y="358"/>
                    </a:cubicBezTo>
                    <a:cubicBezTo>
                      <a:pt x="2886" y="351"/>
                      <a:pt x="2891" y="339"/>
                      <a:pt x="2909" y="336"/>
                    </a:cubicBezTo>
                    <a:cubicBezTo>
                      <a:pt x="2926" y="333"/>
                      <a:pt x="2945" y="330"/>
                      <a:pt x="2956" y="321"/>
                    </a:cubicBezTo>
                    <a:cubicBezTo>
                      <a:pt x="2967" y="313"/>
                      <a:pt x="3000" y="314"/>
                      <a:pt x="3014" y="304"/>
                    </a:cubicBezTo>
                    <a:cubicBezTo>
                      <a:pt x="3028" y="294"/>
                      <a:pt x="3041" y="292"/>
                      <a:pt x="3031" y="279"/>
                    </a:cubicBezTo>
                    <a:cubicBezTo>
                      <a:pt x="3022" y="266"/>
                      <a:pt x="3019" y="268"/>
                      <a:pt x="2991" y="264"/>
                    </a:cubicBezTo>
                    <a:cubicBezTo>
                      <a:pt x="2963" y="260"/>
                      <a:pt x="2925" y="260"/>
                      <a:pt x="2896" y="260"/>
                    </a:cubicBezTo>
                    <a:cubicBezTo>
                      <a:pt x="2867" y="260"/>
                      <a:pt x="2824" y="261"/>
                      <a:pt x="2803" y="265"/>
                    </a:cubicBezTo>
                    <a:cubicBezTo>
                      <a:pt x="2783" y="270"/>
                      <a:pt x="2770" y="274"/>
                      <a:pt x="2743" y="276"/>
                    </a:cubicBezTo>
                    <a:cubicBezTo>
                      <a:pt x="2716" y="278"/>
                      <a:pt x="2688" y="277"/>
                      <a:pt x="2670" y="282"/>
                    </a:cubicBezTo>
                    <a:cubicBezTo>
                      <a:pt x="2652" y="288"/>
                      <a:pt x="2623" y="291"/>
                      <a:pt x="2608" y="295"/>
                    </a:cubicBezTo>
                    <a:cubicBezTo>
                      <a:pt x="2593" y="300"/>
                      <a:pt x="2582" y="301"/>
                      <a:pt x="2571" y="306"/>
                    </a:cubicBezTo>
                    <a:cubicBezTo>
                      <a:pt x="2560" y="311"/>
                      <a:pt x="2539" y="310"/>
                      <a:pt x="2538" y="300"/>
                    </a:cubicBezTo>
                    <a:cubicBezTo>
                      <a:pt x="2537" y="289"/>
                      <a:pt x="2541" y="278"/>
                      <a:pt x="2560" y="278"/>
                    </a:cubicBezTo>
                    <a:cubicBezTo>
                      <a:pt x="2580" y="278"/>
                      <a:pt x="2647" y="268"/>
                      <a:pt x="2655" y="264"/>
                    </a:cubicBezTo>
                    <a:cubicBezTo>
                      <a:pt x="2662" y="260"/>
                      <a:pt x="2723" y="251"/>
                      <a:pt x="2739" y="244"/>
                    </a:cubicBezTo>
                    <a:cubicBezTo>
                      <a:pt x="2755" y="236"/>
                      <a:pt x="2824" y="235"/>
                      <a:pt x="2861" y="237"/>
                    </a:cubicBezTo>
                    <a:cubicBezTo>
                      <a:pt x="2899" y="239"/>
                      <a:pt x="3034" y="247"/>
                      <a:pt x="3060" y="239"/>
                    </a:cubicBezTo>
                    <a:cubicBezTo>
                      <a:pt x="3086" y="232"/>
                      <a:pt x="3099" y="222"/>
                      <a:pt x="3133" y="221"/>
                    </a:cubicBezTo>
                    <a:cubicBezTo>
                      <a:pt x="3168" y="220"/>
                      <a:pt x="3217" y="209"/>
                      <a:pt x="3239" y="195"/>
                    </a:cubicBezTo>
                    <a:cubicBezTo>
                      <a:pt x="3260" y="181"/>
                      <a:pt x="3295" y="175"/>
                      <a:pt x="3266" y="164"/>
                    </a:cubicBezTo>
                    <a:cubicBezTo>
                      <a:pt x="3237" y="153"/>
                      <a:pt x="3218" y="143"/>
                      <a:pt x="3200" y="142"/>
                    </a:cubicBezTo>
                    <a:cubicBezTo>
                      <a:pt x="3182" y="141"/>
                      <a:pt x="3174" y="149"/>
                      <a:pt x="3166" y="141"/>
                    </a:cubicBezTo>
                    <a:cubicBezTo>
                      <a:pt x="3157" y="132"/>
                      <a:pt x="3148" y="127"/>
                      <a:pt x="3139" y="134"/>
                    </a:cubicBezTo>
                    <a:cubicBezTo>
                      <a:pt x="3129" y="142"/>
                      <a:pt x="3121" y="149"/>
                      <a:pt x="3114" y="141"/>
                    </a:cubicBezTo>
                    <a:cubicBezTo>
                      <a:pt x="3106" y="132"/>
                      <a:pt x="3103" y="124"/>
                      <a:pt x="3088" y="123"/>
                    </a:cubicBezTo>
                    <a:cubicBezTo>
                      <a:pt x="3073" y="122"/>
                      <a:pt x="3070" y="117"/>
                      <a:pt x="3061" y="128"/>
                    </a:cubicBezTo>
                    <a:cubicBezTo>
                      <a:pt x="3053" y="138"/>
                      <a:pt x="3039" y="142"/>
                      <a:pt x="3039" y="131"/>
                    </a:cubicBezTo>
                    <a:cubicBezTo>
                      <a:pt x="3039" y="120"/>
                      <a:pt x="3054" y="113"/>
                      <a:pt x="3051" y="102"/>
                    </a:cubicBezTo>
                    <a:cubicBezTo>
                      <a:pt x="3047" y="91"/>
                      <a:pt x="3048" y="78"/>
                      <a:pt x="3031" y="79"/>
                    </a:cubicBezTo>
                    <a:cubicBezTo>
                      <a:pt x="3014" y="80"/>
                      <a:pt x="2994" y="87"/>
                      <a:pt x="2979" y="91"/>
                    </a:cubicBezTo>
                    <a:cubicBezTo>
                      <a:pt x="2963" y="95"/>
                      <a:pt x="2943" y="96"/>
                      <a:pt x="2920" y="99"/>
                    </a:cubicBezTo>
                    <a:cubicBezTo>
                      <a:pt x="2898" y="101"/>
                      <a:pt x="2852" y="102"/>
                      <a:pt x="2834" y="100"/>
                    </a:cubicBezTo>
                    <a:cubicBezTo>
                      <a:pt x="2817" y="98"/>
                      <a:pt x="2794" y="92"/>
                      <a:pt x="2775" y="91"/>
                    </a:cubicBezTo>
                    <a:cubicBezTo>
                      <a:pt x="2757" y="90"/>
                      <a:pt x="2713" y="94"/>
                      <a:pt x="2693" y="98"/>
                    </a:cubicBezTo>
                    <a:cubicBezTo>
                      <a:pt x="2672" y="101"/>
                      <a:pt x="2651" y="104"/>
                      <a:pt x="2638" y="110"/>
                    </a:cubicBezTo>
                    <a:cubicBezTo>
                      <a:pt x="2625" y="117"/>
                      <a:pt x="2599" y="117"/>
                      <a:pt x="2580" y="115"/>
                    </a:cubicBezTo>
                    <a:cubicBezTo>
                      <a:pt x="2560" y="113"/>
                      <a:pt x="2525" y="113"/>
                      <a:pt x="2512" y="121"/>
                    </a:cubicBezTo>
                    <a:cubicBezTo>
                      <a:pt x="2499" y="130"/>
                      <a:pt x="2479" y="123"/>
                      <a:pt x="2461" y="122"/>
                    </a:cubicBezTo>
                    <a:cubicBezTo>
                      <a:pt x="2444" y="121"/>
                      <a:pt x="2392" y="152"/>
                      <a:pt x="2387" y="138"/>
                    </a:cubicBezTo>
                    <a:cubicBezTo>
                      <a:pt x="2383" y="124"/>
                      <a:pt x="2377" y="123"/>
                      <a:pt x="2398" y="119"/>
                    </a:cubicBezTo>
                    <a:cubicBezTo>
                      <a:pt x="2420" y="115"/>
                      <a:pt x="2446" y="107"/>
                      <a:pt x="2464" y="110"/>
                    </a:cubicBezTo>
                    <a:cubicBezTo>
                      <a:pt x="2481" y="114"/>
                      <a:pt x="2499" y="119"/>
                      <a:pt x="2510" y="110"/>
                    </a:cubicBezTo>
                    <a:cubicBezTo>
                      <a:pt x="2521" y="102"/>
                      <a:pt x="2545" y="100"/>
                      <a:pt x="2566" y="100"/>
                    </a:cubicBezTo>
                    <a:cubicBezTo>
                      <a:pt x="2586" y="100"/>
                      <a:pt x="2615" y="105"/>
                      <a:pt x="2637" y="96"/>
                    </a:cubicBezTo>
                    <a:cubicBezTo>
                      <a:pt x="2658" y="88"/>
                      <a:pt x="2685" y="85"/>
                      <a:pt x="2710" y="81"/>
                    </a:cubicBezTo>
                    <a:cubicBezTo>
                      <a:pt x="2734" y="78"/>
                      <a:pt x="2790" y="79"/>
                      <a:pt x="2818" y="82"/>
                    </a:cubicBezTo>
                    <a:cubicBezTo>
                      <a:pt x="2846" y="86"/>
                      <a:pt x="2943" y="84"/>
                      <a:pt x="2961" y="78"/>
                    </a:cubicBezTo>
                    <a:cubicBezTo>
                      <a:pt x="2980" y="73"/>
                      <a:pt x="3008" y="62"/>
                      <a:pt x="2989" y="53"/>
                    </a:cubicBezTo>
                    <a:cubicBezTo>
                      <a:pt x="2971" y="45"/>
                      <a:pt x="2961" y="45"/>
                      <a:pt x="2951" y="45"/>
                    </a:cubicBezTo>
                    <a:cubicBezTo>
                      <a:pt x="2940" y="45"/>
                      <a:pt x="2932" y="34"/>
                      <a:pt x="2912" y="33"/>
                    </a:cubicBezTo>
                    <a:cubicBezTo>
                      <a:pt x="2891" y="32"/>
                      <a:pt x="2897" y="23"/>
                      <a:pt x="2876" y="26"/>
                    </a:cubicBezTo>
                    <a:cubicBezTo>
                      <a:pt x="2856" y="28"/>
                      <a:pt x="2832" y="35"/>
                      <a:pt x="2815" y="31"/>
                    </a:cubicBezTo>
                    <a:cubicBezTo>
                      <a:pt x="2798" y="27"/>
                      <a:pt x="2779" y="15"/>
                      <a:pt x="2760" y="15"/>
                    </a:cubicBezTo>
                    <a:cubicBezTo>
                      <a:pt x="2742" y="15"/>
                      <a:pt x="2704" y="9"/>
                      <a:pt x="2680" y="10"/>
                    </a:cubicBezTo>
                    <a:cubicBezTo>
                      <a:pt x="2655" y="12"/>
                      <a:pt x="2597" y="9"/>
                      <a:pt x="2580" y="6"/>
                    </a:cubicBezTo>
                    <a:cubicBezTo>
                      <a:pt x="2562" y="3"/>
                      <a:pt x="2562" y="0"/>
                      <a:pt x="2540" y="0"/>
                    </a:cubicBezTo>
                    <a:cubicBezTo>
                      <a:pt x="2517" y="0"/>
                      <a:pt x="2499" y="5"/>
                      <a:pt x="2493" y="14"/>
                    </a:cubicBezTo>
                    <a:cubicBezTo>
                      <a:pt x="2486" y="22"/>
                      <a:pt x="2467" y="28"/>
                      <a:pt x="2456" y="17"/>
                    </a:cubicBezTo>
                    <a:cubicBezTo>
                      <a:pt x="2445" y="6"/>
                      <a:pt x="2435" y="10"/>
                      <a:pt x="2409" y="14"/>
                    </a:cubicBezTo>
                    <a:cubicBezTo>
                      <a:pt x="2383" y="17"/>
                      <a:pt x="2306" y="8"/>
                      <a:pt x="2307" y="17"/>
                    </a:cubicBezTo>
                    <a:cubicBezTo>
                      <a:pt x="2308" y="26"/>
                      <a:pt x="2308" y="42"/>
                      <a:pt x="2280" y="34"/>
                    </a:cubicBezTo>
                    <a:cubicBezTo>
                      <a:pt x="2252" y="27"/>
                      <a:pt x="2239" y="16"/>
                      <a:pt x="2234" y="27"/>
                    </a:cubicBezTo>
                    <a:cubicBezTo>
                      <a:pt x="2228" y="37"/>
                      <a:pt x="2227" y="50"/>
                      <a:pt x="2211" y="39"/>
                    </a:cubicBezTo>
                    <a:cubicBezTo>
                      <a:pt x="2195" y="29"/>
                      <a:pt x="2172" y="27"/>
                      <a:pt x="2172" y="38"/>
                    </a:cubicBezTo>
                    <a:cubicBezTo>
                      <a:pt x="2172" y="50"/>
                      <a:pt x="2174" y="65"/>
                      <a:pt x="2185" y="69"/>
                    </a:cubicBezTo>
                    <a:cubicBezTo>
                      <a:pt x="2196" y="72"/>
                      <a:pt x="2242" y="71"/>
                      <a:pt x="2242" y="78"/>
                    </a:cubicBezTo>
                    <a:cubicBezTo>
                      <a:pt x="2242" y="86"/>
                      <a:pt x="2221" y="90"/>
                      <a:pt x="2211" y="90"/>
                    </a:cubicBezTo>
                    <a:cubicBezTo>
                      <a:pt x="2201" y="90"/>
                      <a:pt x="2199" y="98"/>
                      <a:pt x="2181" y="100"/>
                    </a:cubicBezTo>
                    <a:cubicBezTo>
                      <a:pt x="2163" y="102"/>
                      <a:pt x="2149" y="105"/>
                      <a:pt x="2158" y="113"/>
                    </a:cubicBezTo>
                    <a:cubicBezTo>
                      <a:pt x="2168" y="120"/>
                      <a:pt x="2184" y="128"/>
                      <a:pt x="2174" y="132"/>
                    </a:cubicBezTo>
                    <a:cubicBezTo>
                      <a:pt x="2165" y="136"/>
                      <a:pt x="2165" y="129"/>
                      <a:pt x="2148" y="123"/>
                    </a:cubicBezTo>
                    <a:cubicBezTo>
                      <a:pt x="2130" y="118"/>
                      <a:pt x="2113" y="113"/>
                      <a:pt x="2129" y="100"/>
                    </a:cubicBezTo>
                    <a:cubicBezTo>
                      <a:pt x="2145" y="87"/>
                      <a:pt x="2153" y="86"/>
                      <a:pt x="2163" y="86"/>
                    </a:cubicBezTo>
                    <a:cubicBezTo>
                      <a:pt x="2172" y="86"/>
                      <a:pt x="2178" y="73"/>
                      <a:pt x="2160" y="73"/>
                    </a:cubicBezTo>
                    <a:cubicBezTo>
                      <a:pt x="2143" y="73"/>
                      <a:pt x="2129" y="65"/>
                      <a:pt x="2119" y="59"/>
                    </a:cubicBezTo>
                    <a:cubicBezTo>
                      <a:pt x="2108" y="52"/>
                      <a:pt x="2096" y="52"/>
                      <a:pt x="2082" y="53"/>
                    </a:cubicBezTo>
                    <a:cubicBezTo>
                      <a:pt x="2068" y="55"/>
                      <a:pt x="2062" y="58"/>
                      <a:pt x="2056" y="61"/>
                    </a:cubicBezTo>
                    <a:cubicBezTo>
                      <a:pt x="2051" y="64"/>
                      <a:pt x="2060" y="69"/>
                      <a:pt x="2078" y="69"/>
                    </a:cubicBezTo>
                    <a:cubicBezTo>
                      <a:pt x="2095" y="69"/>
                      <a:pt x="2099" y="63"/>
                      <a:pt x="2100" y="71"/>
                    </a:cubicBezTo>
                    <a:cubicBezTo>
                      <a:pt x="2101" y="78"/>
                      <a:pt x="2072" y="74"/>
                      <a:pt x="2071" y="81"/>
                    </a:cubicBezTo>
                    <a:cubicBezTo>
                      <a:pt x="2070" y="89"/>
                      <a:pt x="2057" y="90"/>
                      <a:pt x="2051" y="84"/>
                    </a:cubicBezTo>
                    <a:cubicBezTo>
                      <a:pt x="2044" y="77"/>
                      <a:pt x="2025" y="75"/>
                      <a:pt x="2020" y="77"/>
                    </a:cubicBezTo>
                    <a:cubicBezTo>
                      <a:pt x="2014" y="79"/>
                      <a:pt x="2003" y="90"/>
                      <a:pt x="1994" y="85"/>
                    </a:cubicBezTo>
                    <a:cubicBezTo>
                      <a:pt x="1984" y="79"/>
                      <a:pt x="1994" y="74"/>
                      <a:pt x="1974" y="69"/>
                    </a:cubicBezTo>
                    <a:cubicBezTo>
                      <a:pt x="1955" y="63"/>
                      <a:pt x="1921" y="59"/>
                      <a:pt x="1904" y="61"/>
                    </a:cubicBezTo>
                    <a:cubicBezTo>
                      <a:pt x="1886" y="63"/>
                      <a:pt x="1869" y="79"/>
                      <a:pt x="1843" y="79"/>
                    </a:cubicBezTo>
                    <a:cubicBezTo>
                      <a:pt x="1818" y="79"/>
                      <a:pt x="1773" y="78"/>
                      <a:pt x="1767" y="84"/>
                    </a:cubicBezTo>
                    <a:cubicBezTo>
                      <a:pt x="1761" y="89"/>
                      <a:pt x="1773" y="92"/>
                      <a:pt x="1784" y="101"/>
                    </a:cubicBezTo>
                    <a:cubicBezTo>
                      <a:pt x="1795" y="109"/>
                      <a:pt x="1797" y="118"/>
                      <a:pt x="1778" y="112"/>
                    </a:cubicBezTo>
                    <a:cubicBezTo>
                      <a:pt x="1758" y="105"/>
                      <a:pt x="1745" y="98"/>
                      <a:pt x="1725" y="92"/>
                    </a:cubicBezTo>
                    <a:cubicBezTo>
                      <a:pt x="1705" y="87"/>
                      <a:pt x="1708" y="91"/>
                      <a:pt x="1691" y="98"/>
                    </a:cubicBezTo>
                    <a:cubicBezTo>
                      <a:pt x="1673" y="104"/>
                      <a:pt x="1664" y="115"/>
                      <a:pt x="1680" y="119"/>
                    </a:cubicBezTo>
                    <a:cubicBezTo>
                      <a:pt x="1696" y="123"/>
                      <a:pt x="1726" y="139"/>
                      <a:pt x="1733" y="130"/>
                    </a:cubicBezTo>
                    <a:cubicBezTo>
                      <a:pt x="1739" y="120"/>
                      <a:pt x="1753" y="127"/>
                      <a:pt x="1769" y="125"/>
                    </a:cubicBezTo>
                    <a:cubicBezTo>
                      <a:pt x="1785" y="124"/>
                      <a:pt x="1811" y="123"/>
                      <a:pt x="1835" y="127"/>
                    </a:cubicBezTo>
                    <a:cubicBezTo>
                      <a:pt x="1858" y="130"/>
                      <a:pt x="1891" y="130"/>
                      <a:pt x="1922" y="130"/>
                    </a:cubicBezTo>
                    <a:cubicBezTo>
                      <a:pt x="1953" y="130"/>
                      <a:pt x="1977" y="129"/>
                      <a:pt x="1998" y="136"/>
                    </a:cubicBezTo>
                    <a:cubicBezTo>
                      <a:pt x="2020" y="144"/>
                      <a:pt x="2026" y="138"/>
                      <a:pt x="2043" y="144"/>
                    </a:cubicBezTo>
                    <a:cubicBezTo>
                      <a:pt x="2060" y="149"/>
                      <a:pt x="2093" y="152"/>
                      <a:pt x="2099" y="163"/>
                    </a:cubicBezTo>
                    <a:cubicBezTo>
                      <a:pt x="2106" y="174"/>
                      <a:pt x="2112" y="189"/>
                      <a:pt x="2101" y="191"/>
                    </a:cubicBezTo>
                    <a:cubicBezTo>
                      <a:pt x="2091" y="193"/>
                      <a:pt x="2092" y="175"/>
                      <a:pt x="2078" y="174"/>
                    </a:cubicBezTo>
                    <a:cubicBezTo>
                      <a:pt x="2064" y="173"/>
                      <a:pt x="2065" y="166"/>
                      <a:pt x="2042" y="160"/>
                    </a:cubicBezTo>
                    <a:cubicBezTo>
                      <a:pt x="2020" y="153"/>
                      <a:pt x="2007" y="150"/>
                      <a:pt x="1998" y="152"/>
                    </a:cubicBezTo>
                    <a:cubicBezTo>
                      <a:pt x="1990" y="155"/>
                      <a:pt x="2003" y="176"/>
                      <a:pt x="1992" y="176"/>
                    </a:cubicBezTo>
                    <a:cubicBezTo>
                      <a:pt x="1980" y="176"/>
                      <a:pt x="1982" y="153"/>
                      <a:pt x="1966" y="147"/>
                    </a:cubicBezTo>
                    <a:cubicBezTo>
                      <a:pt x="1950" y="141"/>
                      <a:pt x="1925" y="142"/>
                      <a:pt x="1909" y="142"/>
                    </a:cubicBezTo>
                    <a:cubicBezTo>
                      <a:pt x="1893" y="142"/>
                      <a:pt x="1830" y="144"/>
                      <a:pt x="1810" y="144"/>
                    </a:cubicBezTo>
                    <a:cubicBezTo>
                      <a:pt x="1790" y="144"/>
                      <a:pt x="1751" y="136"/>
                      <a:pt x="1754" y="146"/>
                    </a:cubicBezTo>
                    <a:cubicBezTo>
                      <a:pt x="1757" y="156"/>
                      <a:pt x="1769" y="160"/>
                      <a:pt x="1786" y="166"/>
                    </a:cubicBezTo>
                    <a:cubicBezTo>
                      <a:pt x="1804" y="173"/>
                      <a:pt x="1822" y="176"/>
                      <a:pt x="1829" y="186"/>
                    </a:cubicBezTo>
                    <a:cubicBezTo>
                      <a:pt x="1837" y="195"/>
                      <a:pt x="1863" y="193"/>
                      <a:pt x="1863" y="202"/>
                    </a:cubicBezTo>
                    <a:cubicBezTo>
                      <a:pt x="1863" y="210"/>
                      <a:pt x="1855" y="217"/>
                      <a:pt x="1845" y="213"/>
                    </a:cubicBezTo>
                    <a:cubicBezTo>
                      <a:pt x="1836" y="208"/>
                      <a:pt x="1818" y="214"/>
                      <a:pt x="1810" y="204"/>
                    </a:cubicBezTo>
                    <a:cubicBezTo>
                      <a:pt x="1802" y="194"/>
                      <a:pt x="1788" y="184"/>
                      <a:pt x="1773" y="179"/>
                    </a:cubicBezTo>
                    <a:cubicBezTo>
                      <a:pt x="1758" y="175"/>
                      <a:pt x="1744" y="167"/>
                      <a:pt x="1732" y="164"/>
                    </a:cubicBezTo>
                    <a:cubicBezTo>
                      <a:pt x="1719" y="161"/>
                      <a:pt x="1692" y="155"/>
                      <a:pt x="1675" y="155"/>
                    </a:cubicBezTo>
                    <a:cubicBezTo>
                      <a:pt x="1657" y="155"/>
                      <a:pt x="1610" y="158"/>
                      <a:pt x="1625" y="167"/>
                    </a:cubicBezTo>
                    <a:cubicBezTo>
                      <a:pt x="1640" y="177"/>
                      <a:pt x="1651" y="204"/>
                      <a:pt x="1670" y="207"/>
                    </a:cubicBezTo>
                    <a:cubicBezTo>
                      <a:pt x="1690" y="210"/>
                      <a:pt x="1691" y="221"/>
                      <a:pt x="1712" y="221"/>
                    </a:cubicBezTo>
                    <a:cubicBezTo>
                      <a:pt x="1734" y="221"/>
                      <a:pt x="1754" y="242"/>
                      <a:pt x="1765" y="245"/>
                    </a:cubicBezTo>
                    <a:cubicBezTo>
                      <a:pt x="1776" y="248"/>
                      <a:pt x="1807" y="252"/>
                      <a:pt x="1788" y="238"/>
                    </a:cubicBezTo>
                    <a:cubicBezTo>
                      <a:pt x="1770" y="224"/>
                      <a:pt x="1779" y="214"/>
                      <a:pt x="1792" y="218"/>
                    </a:cubicBezTo>
                    <a:cubicBezTo>
                      <a:pt x="1805" y="222"/>
                      <a:pt x="1796" y="227"/>
                      <a:pt x="1806" y="238"/>
                    </a:cubicBezTo>
                    <a:cubicBezTo>
                      <a:pt x="1815" y="250"/>
                      <a:pt x="1804" y="259"/>
                      <a:pt x="1809" y="267"/>
                    </a:cubicBezTo>
                    <a:cubicBezTo>
                      <a:pt x="1814" y="276"/>
                      <a:pt x="1813" y="299"/>
                      <a:pt x="1799" y="299"/>
                    </a:cubicBezTo>
                    <a:cubicBezTo>
                      <a:pt x="1785" y="299"/>
                      <a:pt x="1752" y="276"/>
                      <a:pt x="1737" y="271"/>
                    </a:cubicBezTo>
                    <a:cubicBezTo>
                      <a:pt x="1722" y="265"/>
                      <a:pt x="1718" y="249"/>
                      <a:pt x="1691" y="248"/>
                    </a:cubicBezTo>
                    <a:cubicBezTo>
                      <a:pt x="1664" y="247"/>
                      <a:pt x="1653" y="242"/>
                      <a:pt x="1632" y="233"/>
                    </a:cubicBezTo>
                    <a:cubicBezTo>
                      <a:pt x="1610" y="224"/>
                      <a:pt x="1595" y="221"/>
                      <a:pt x="1577" y="215"/>
                    </a:cubicBezTo>
                    <a:cubicBezTo>
                      <a:pt x="1558" y="208"/>
                      <a:pt x="1556" y="209"/>
                      <a:pt x="1537" y="200"/>
                    </a:cubicBezTo>
                    <a:cubicBezTo>
                      <a:pt x="1518" y="190"/>
                      <a:pt x="1512" y="181"/>
                      <a:pt x="1478" y="181"/>
                    </a:cubicBezTo>
                    <a:cubicBezTo>
                      <a:pt x="1443" y="181"/>
                      <a:pt x="1408" y="176"/>
                      <a:pt x="1400" y="185"/>
                    </a:cubicBezTo>
                    <a:cubicBezTo>
                      <a:pt x="1393" y="193"/>
                      <a:pt x="1413" y="201"/>
                      <a:pt x="1417" y="211"/>
                    </a:cubicBezTo>
                    <a:cubicBezTo>
                      <a:pt x="1420" y="222"/>
                      <a:pt x="1425" y="235"/>
                      <a:pt x="1437" y="241"/>
                    </a:cubicBezTo>
                    <a:cubicBezTo>
                      <a:pt x="1449" y="246"/>
                      <a:pt x="1448" y="263"/>
                      <a:pt x="1465" y="263"/>
                    </a:cubicBezTo>
                    <a:cubicBezTo>
                      <a:pt x="1482" y="263"/>
                      <a:pt x="1493" y="268"/>
                      <a:pt x="1487" y="276"/>
                    </a:cubicBezTo>
                    <a:cubicBezTo>
                      <a:pt x="1482" y="284"/>
                      <a:pt x="1466" y="277"/>
                      <a:pt x="1451" y="276"/>
                    </a:cubicBezTo>
                    <a:cubicBezTo>
                      <a:pt x="1436" y="275"/>
                      <a:pt x="1417" y="266"/>
                      <a:pt x="1409" y="277"/>
                    </a:cubicBezTo>
                    <a:cubicBezTo>
                      <a:pt x="1401" y="288"/>
                      <a:pt x="1398" y="281"/>
                      <a:pt x="1377" y="276"/>
                    </a:cubicBezTo>
                    <a:cubicBezTo>
                      <a:pt x="1355" y="271"/>
                      <a:pt x="1360" y="263"/>
                      <a:pt x="1372" y="261"/>
                    </a:cubicBezTo>
                    <a:cubicBezTo>
                      <a:pt x="1385" y="259"/>
                      <a:pt x="1380" y="245"/>
                      <a:pt x="1361" y="241"/>
                    </a:cubicBezTo>
                    <a:cubicBezTo>
                      <a:pt x="1341" y="236"/>
                      <a:pt x="1324" y="237"/>
                      <a:pt x="1307" y="225"/>
                    </a:cubicBezTo>
                    <a:cubicBezTo>
                      <a:pt x="1290" y="214"/>
                      <a:pt x="1275" y="201"/>
                      <a:pt x="1264" y="209"/>
                    </a:cubicBezTo>
                    <a:cubicBezTo>
                      <a:pt x="1253" y="218"/>
                      <a:pt x="1242" y="221"/>
                      <a:pt x="1261" y="238"/>
                    </a:cubicBezTo>
                    <a:cubicBezTo>
                      <a:pt x="1279" y="256"/>
                      <a:pt x="1281" y="264"/>
                      <a:pt x="1269" y="272"/>
                    </a:cubicBezTo>
                    <a:cubicBezTo>
                      <a:pt x="1257" y="279"/>
                      <a:pt x="1277" y="289"/>
                      <a:pt x="1262" y="297"/>
                    </a:cubicBezTo>
                    <a:cubicBezTo>
                      <a:pt x="1247" y="306"/>
                      <a:pt x="1248" y="334"/>
                      <a:pt x="1236" y="332"/>
                    </a:cubicBezTo>
                    <a:cubicBezTo>
                      <a:pt x="1224" y="330"/>
                      <a:pt x="1223" y="325"/>
                      <a:pt x="1222" y="316"/>
                    </a:cubicBezTo>
                    <a:cubicBezTo>
                      <a:pt x="1221" y="306"/>
                      <a:pt x="1219" y="307"/>
                      <a:pt x="1232" y="294"/>
                    </a:cubicBezTo>
                    <a:cubicBezTo>
                      <a:pt x="1245" y="281"/>
                      <a:pt x="1246" y="273"/>
                      <a:pt x="1240" y="262"/>
                    </a:cubicBezTo>
                    <a:cubicBezTo>
                      <a:pt x="1235" y="251"/>
                      <a:pt x="1245" y="239"/>
                      <a:pt x="1224" y="232"/>
                    </a:cubicBezTo>
                    <a:cubicBezTo>
                      <a:pt x="1204" y="224"/>
                      <a:pt x="1206" y="207"/>
                      <a:pt x="1188" y="207"/>
                    </a:cubicBezTo>
                    <a:cubicBezTo>
                      <a:pt x="1169" y="207"/>
                      <a:pt x="1134" y="200"/>
                      <a:pt x="1124" y="211"/>
                    </a:cubicBezTo>
                    <a:cubicBezTo>
                      <a:pt x="1114" y="223"/>
                      <a:pt x="1090" y="219"/>
                      <a:pt x="1077" y="222"/>
                    </a:cubicBezTo>
                    <a:cubicBezTo>
                      <a:pt x="1064" y="225"/>
                      <a:pt x="1061" y="234"/>
                      <a:pt x="1045" y="230"/>
                    </a:cubicBezTo>
                    <a:cubicBezTo>
                      <a:pt x="1028" y="225"/>
                      <a:pt x="997" y="236"/>
                      <a:pt x="987" y="236"/>
                    </a:cubicBezTo>
                    <a:cubicBezTo>
                      <a:pt x="976" y="236"/>
                      <a:pt x="960" y="237"/>
                      <a:pt x="942" y="241"/>
                    </a:cubicBezTo>
                    <a:cubicBezTo>
                      <a:pt x="925" y="244"/>
                      <a:pt x="911" y="248"/>
                      <a:pt x="894" y="250"/>
                    </a:cubicBezTo>
                    <a:cubicBezTo>
                      <a:pt x="877" y="252"/>
                      <a:pt x="856" y="259"/>
                      <a:pt x="884" y="268"/>
                    </a:cubicBezTo>
                    <a:cubicBezTo>
                      <a:pt x="912" y="278"/>
                      <a:pt x="915" y="268"/>
                      <a:pt x="924" y="281"/>
                    </a:cubicBezTo>
                    <a:cubicBezTo>
                      <a:pt x="934" y="294"/>
                      <a:pt x="939" y="304"/>
                      <a:pt x="950" y="310"/>
                    </a:cubicBezTo>
                    <a:cubicBezTo>
                      <a:pt x="961" y="317"/>
                      <a:pt x="954" y="321"/>
                      <a:pt x="941" y="323"/>
                    </a:cubicBezTo>
                    <a:cubicBezTo>
                      <a:pt x="928" y="325"/>
                      <a:pt x="922" y="311"/>
                      <a:pt x="912" y="304"/>
                    </a:cubicBezTo>
                    <a:cubicBezTo>
                      <a:pt x="903" y="296"/>
                      <a:pt x="902" y="281"/>
                      <a:pt x="889" y="281"/>
                    </a:cubicBezTo>
                    <a:cubicBezTo>
                      <a:pt x="876" y="281"/>
                      <a:pt x="887" y="286"/>
                      <a:pt x="862" y="279"/>
                    </a:cubicBezTo>
                    <a:cubicBezTo>
                      <a:pt x="837" y="273"/>
                      <a:pt x="834" y="263"/>
                      <a:pt x="818" y="266"/>
                    </a:cubicBezTo>
                    <a:cubicBezTo>
                      <a:pt x="802" y="270"/>
                      <a:pt x="787" y="273"/>
                      <a:pt x="776" y="279"/>
                    </a:cubicBezTo>
                    <a:cubicBezTo>
                      <a:pt x="765" y="286"/>
                      <a:pt x="733" y="280"/>
                      <a:pt x="735" y="294"/>
                    </a:cubicBezTo>
                    <a:cubicBezTo>
                      <a:pt x="737" y="308"/>
                      <a:pt x="739" y="317"/>
                      <a:pt x="752" y="321"/>
                    </a:cubicBezTo>
                    <a:cubicBezTo>
                      <a:pt x="765" y="325"/>
                      <a:pt x="782" y="331"/>
                      <a:pt x="772" y="343"/>
                    </a:cubicBezTo>
                    <a:cubicBezTo>
                      <a:pt x="761" y="354"/>
                      <a:pt x="750" y="356"/>
                      <a:pt x="753" y="363"/>
                    </a:cubicBezTo>
                    <a:cubicBezTo>
                      <a:pt x="756" y="371"/>
                      <a:pt x="772" y="383"/>
                      <a:pt x="763" y="390"/>
                    </a:cubicBezTo>
                    <a:cubicBezTo>
                      <a:pt x="754" y="396"/>
                      <a:pt x="743" y="405"/>
                      <a:pt x="725" y="399"/>
                    </a:cubicBezTo>
                    <a:cubicBezTo>
                      <a:pt x="708" y="392"/>
                      <a:pt x="697" y="386"/>
                      <a:pt x="679" y="385"/>
                    </a:cubicBezTo>
                    <a:cubicBezTo>
                      <a:pt x="661" y="383"/>
                      <a:pt x="650" y="373"/>
                      <a:pt x="629" y="385"/>
                    </a:cubicBezTo>
                    <a:cubicBezTo>
                      <a:pt x="607" y="396"/>
                      <a:pt x="590" y="396"/>
                      <a:pt x="575" y="406"/>
                    </a:cubicBezTo>
                    <a:cubicBezTo>
                      <a:pt x="560" y="416"/>
                      <a:pt x="536" y="405"/>
                      <a:pt x="528" y="418"/>
                    </a:cubicBezTo>
                    <a:cubicBezTo>
                      <a:pt x="519" y="431"/>
                      <a:pt x="504" y="440"/>
                      <a:pt x="479" y="45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 name="Freeform 168"/>
              <p:cNvSpPr>
                <a:spLocks/>
              </p:cNvSpPr>
              <p:nvPr/>
            </p:nvSpPr>
            <p:spPr bwMode="auto">
              <a:xfrm>
                <a:off x="2298" y="1113"/>
                <a:ext cx="54" cy="31"/>
              </a:xfrm>
              <a:custGeom>
                <a:avLst/>
                <a:gdLst>
                  <a:gd name="T0" fmla="*/ 101 w 213"/>
                  <a:gd name="T1" fmla="*/ 5 h 122"/>
                  <a:gd name="T2" fmla="*/ 63 w 213"/>
                  <a:gd name="T3" fmla="*/ 7 h 122"/>
                  <a:gd name="T4" fmla="*/ 16 w 213"/>
                  <a:gd name="T5" fmla="*/ 27 h 122"/>
                  <a:gd name="T6" fmla="*/ 62 w 213"/>
                  <a:gd name="T7" fmla="*/ 66 h 122"/>
                  <a:gd name="T8" fmla="*/ 116 w 213"/>
                  <a:gd name="T9" fmla="*/ 93 h 122"/>
                  <a:gd name="T10" fmla="*/ 167 w 213"/>
                  <a:gd name="T11" fmla="*/ 116 h 122"/>
                  <a:gd name="T12" fmla="*/ 181 w 213"/>
                  <a:gd name="T13" fmla="*/ 104 h 122"/>
                  <a:gd name="T14" fmla="*/ 166 w 213"/>
                  <a:gd name="T15" fmla="*/ 85 h 122"/>
                  <a:gd name="T16" fmla="*/ 186 w 213"/>
                  <a:gd name="T17" fmla="*/ 70 h 122"/>
                  <a:gd name="T18" fmla="*/ 151 w 213"/>
                  <a:gd name="T19" fmla="*/ 52 h 122"/>
                  <a:gd name="T20" fmla="*/ 188 w 213"/>
                  <a:gd name="T21" fmla="*/ 48 h 122"/>
                  <a:gd name="T22" fmla="*/ 192 w 213"/>
                  <a:gd name="T23" fmla="*/ 16 h 122"/>
                  <a:gd name="T24" fmla="*/ 150 w 213"/>
                  <a:gd name="T25" fmla="*/ 8 h 122"/>
                  <a:gd name="T26" fmla="*/ 101 w 213"/>
                  <a:gd name="T27" fmla="*/ 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3" h="122">
                    <a:moveTo>
                      <a:pt x="101" y="5"/>
                    </a:moveTo>
                    <a:cubicBezTo>
                      <a:pt x="101" y="5"/>
                      <a:pt x="81" y="0"/>
                      <a:pt x="63" y="7"/>
                    </a:cubicBezTo>
                    <a:cubicBezTo>
                      <a:pt x="44" y="15"/>
                      <a:pt x="0" y="7"/>
                      <a:pt x="16" y="27"/>
                    </a:cubicBezTo>
                    <a:cubicBezTo>
                      <a:pt x="32" y="46"/>
                      <a:pt x="48" y="59"/>
                      <a:pt x="62" y="66"/>
                    </a:cubicBezTo>
                    <a:cubicBezTo>
                      <a:pt x="75" y="74"/>
                      <a:pt x="100" y="84"/>
                      <a:pt x="116" y="93"/>
                    </a:cubicBezTo>
                    <a:cubicBezTo>
                      <a:pt x="132" y="101"/>
                      <a:pt x="149" y="111"/>
                      <a:pt x="167" y="116"/>
                    </a:cubicBezTo>
                    <a:cubicBezTo>
                      <a:pt x="185" y="122"/>
                      <a:pt x="197" y="112"/>
                      <a:pt x="181" y="104"/>
                    </a:cubicBezTo>
                    <a:cubicBezTo>
                      <a:pt x="165" y="95"/>
                      <a:pt x="147" y="84"/>
                      <a:pt x="166" y="85"/>
                    </a:cubicBezTo>
                    <a:cubicBezTo>
                      <a:pt x="185" y="86"/>
                      <a:pt x="206" y="78"/>
                      <a:pt x="186" y="70"/>
                    </a:cubicBezTo>
                    <a:cubicBezTo>
                      <a:pt x="167" y="63"/>
                      <a:pt x="137" y="57"/>
                      <a:pt x="151" y="52"/>
                    </a:cubicBezTo>
                    <a:cubicBezTo>
                      <a:pt x="165" y="48"/>
                      <a:pt x="185" y="55"/>
                      <a:pt x="188" y="48"/>
                    </a:cubicBezTo>
                    <a:cubicBezTo>
                      <a:pt x="190" y="40"/>
                      <a:pt x="213" y="18"/>
                      <a:pt x="192" y="16"/>
                    </a:cubicBezTo>
                    <a:cubicBezTo>
                      <a:pt x="170" y="14"/>
                      <a:pt x="163" y="13"/>
                      <a:pt x="150" y="8"/>
                    </a:cubicBezTo>
                    <a:cubicBezTo>
                      <a:pt x="137" y="4"/>
                      <a:pt x="127" y="6"/>
                      <a:pt x="101"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 name="Freeform 169"/>
              <p:cNvSpPr>
                <a:spLocks/>
              </p:cNvSpPr>
              <p:nvPr/>
            </p:nvSpPr>
            <p:spPr bwMode="auto">
              <a:xfrm>
                <a:off x="2296" y="1103"/>
                <a:ext cx="27" cy="9"/>
              </a:xfrm>
              <a:custGeom>
                <a:avLst/>
                <a:gdLst>
                  <a:gd name="T0" fmla="*/ 39 w 106"/>
                  <a:gd name="T1" fmla="*/ 0 h 36"/>
                  <a:gd name="T2" fmla="*/ 11 w 106"/>
                  <a:gd name="T3" fmla="*/ 11 h 36"/>
                  <a:gd name="T4" fmla="*/ 17 w 106"/>
                  <a:gd name="T5" fmla="*/ 33 h 36"/>
                  <a:gd name="T6" fmla="*/ 71 w 106"/>
                  <a:gd name="T7" fmla="*/ 24 h 36"/>
                  <a:gd name="T8" fmla="*/ 106 w 106"/>
                  <a:gd name="T9" fmla="*/ 29 h 36"/>
                  <a:gd name="T10" fmla="*/ 81 w 106"/>
                  <a:gd name="T11" fmla="*/ 11 h 36"/>
                  <a:gd name="T12" fmla="*/ 39 w 10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06" h="36">
                    <a:moveTo>
                      <a:pt x="39" y="0"/>
                    </a:moveTo>
                    <a:cubicBezTo>
                      <a:pt x="39" y="0"/>
                      <a:pt x="15" y="1"/>
                      <a:pt x="11" y="11"/>
                    </a:cubicBezTo>
                    <a:cubicBezTo>
                      <a:pt x="6" y="20"/>
                      <a:pt x="0" y="33"/>
                      <a:pt x="17" y="33"/>
                    </a:cubicBezTo>
                    <a:cubicBezTo>
                      <a:pt x="34" y="33"/>
                      <a:pt x="53" y="14"/>
                      <a:pt x="71" y="24"/>
                    </a:cubicBezTo>
                    <a:cubicBezTo>
                      <a:pt x="88" y="33"/>
                      <a:pt x="106" y="36"/>
                      <a:pt x="106" y="29"/>
                    </a:cubicBezTo>
                    <a:cubicBezTo>
                      <a:pt x="106" y="22"/>
                      <a:pt x="96" y="12"/>
                      <a:pt x="81" y="11"/>
                    </a:cubicBezTo>
                    <a:cubicBezTo>
                      <a:pt x="66" y="10"/>
                      <a:pt x="59" y="1"/>
                      <a:pt x="39"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 name="Freeform 170"/>
              <p:cNvSpPr>
                <a:spLocks/>
              </p:cNvSpPr>
              <p:nvPr/>
            </p:nvSpPr>
            <p:spPr bwMode="auto">
              <a:xfrm>
                <a:off x="2396" y="1039"/>
                <a:ext cx="26" cy="18"/>
              </a:xfrm>
              <a:custGeom>
                <a:avLst/>
                <a:gdLst>
                  <a:gd name="T0" fmla="*/ 36 w 105"/>
                  <a:gd name="T1" fmla="*/ 11 h 69"/>
                  <a:gd name="T2" fmla="*/ 0 w 105"/>
                  <a:gd name="T3" fmla="*/ 13 h 69"/>
                  <a:gd name="T4" fmla="*/ 7 w 105"/>
                  <a:gd name="T5" fmla="*/ 32 h 69"/>
                  <a:gd name="T6" fmla="*/ 7 w 105"/>
                  <a:gd name="T7" fmla="*/ 56 h 69"/>
                  <a:gd name="T8" fmla="*/ 56 w 105"/>
                  <a:gd name="T9" fmla="*/ 57 h 69"/>
                  <a:gd name="T10" fmla="*/ 83 w 105"/>
                  <a:gd name="T11" fmla="*/ 63 h 69"/>
                  <a:gd name="T12" fmla="*/ 101 w 105"/>
                  <a:gd name="T13" fmla="*/ 59 h 69"/>
                  <a:gd name="T14" fmla="*/ 94 w 105"/>
                  <a:gd name="T15" fmla="*/ 35 h 69"/>
                  <a:gd name="T16" fmla="*/ 72 w 105"/>
                  <a:gd name="T17" fmla="*/ 42 h 69"/>
                  <a:gd name="T18" fmla="*/ 66 w 105"/>
                  <a:gd name="T19" fmla="*/ 24 h 69"/>
                  <a:gd name="T20" fmla="*/ 77 w 105"/>
                  <a:gd name="T21" fmla="*/ 9 h 69"/>
                  <a:gd name="T22" fmla="*/ 55 w 105"/>
                  <a:gd name="T23" fmla="*/ 11 h 69"/>
                  <a:gd name="T24" fmla="*/ 36 w 105"/>
                  <a:gd name="T25"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69">
                    <a:moveTo>
                      <a:pt x="36" y="11"/>
                    </a:moveTo>
                    <a:cubicBezTo>
                      <a:pt x="36" y="11"/>
                      <a:pt x="0" y="3"/>
                      <a:pt x="0" y="13"/>
                    </a:cubicBezTo>
                    <a:cubicBezTo>
                      <a:pt x="0" y="23"/>
                      <a:pt x="12" y="27"/>
                      <a:pt x="7" y="32"/>
                    </a:cubicBezTo>
                    <a:cubicBezTo>
                      <a:pt x="1" y="38"/>
                      <a:pt x="0" y="56"/>
                      <a:pt x="7" y="56"/>
                    </a:cubicBezTo>
                    <a:cubicBezTo>
                      <a:pt x="13" y="56"/>
                      <a:pt x="49" y="56"/>
                      <a:pt x="56" y="57"/>
                    </a:cubicBezTo>
                    <a:cubicBezTo>
                      <a:pt x="62" y="58"/>
                      <a:pt x="77" y="58"/>
                      <a:pt x="83" y="63"/>
                    </a:cubicBezTo>
                    <a:cubicBezTo>
                      <a:pt x="90" y="69"/>
                      <a:pt x="96" y="69"/>
                      <a:pt x="101" y="59"/>
                    </a:cubicBezTo>
                    <a:cubicBezTo>
                      <a:pt x="105" y="49"/>
                      <a:pt x="102" y="35"/>
                      <a:pt x="94" y="35"/>
                    </a:cubicBezTo>
                    <a:cubicBezTo>
                      <a:pt x="87" y="35"/>
                      <a:pt x="82" y="50"/>
                      <a:pt x="72" y="42"/>
                    </a:cubicBezTo>
                    <a:cubicBezTo>
                      <a:pt x="61" y="33"/>
                      <a:pt x="56" y="26"/>
                      <a:pt x="66" y="24"/>
                    </a:cubicBezTo>
                    <a:cubicBezTo>
                      <a:pt x="77" y="22"/>
                      <a:pt x="83" y="14"/>
                      <a:pt x="77" y="9"/>
                    </a:cubicBezTo>
                    <a:cubicBezTo>
                      <a:pt x="71" y="3"/>
                      <a:pt x="55" y="0"/>
                      <a:pt x="55" y="11"/>
                    </a:cubicBezTo>
                    <a:cubicBezTo>
                      <a:pt x="55" y="22"/>
                      <a:pt x="44" y="16"/>
                      <a:pt x="36"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 name="Freeform 171"/>
              <p:cNvSpPr>
                <a:spLocks/>
              </p:cNvSpPr>
              <p:nvPr/>
            </p:nvSpPr>
            <p:spPr bwMode="auto">
              <a:xfrm>
                <a:off x="1837" y="1164"/>
                <a:ext cx="9" cy="12"/>
              </a:xfrm>
              <a:custGeom>
                <a:avLst/>
                <a:gdLst>
                  <a:gd name="T0" fmla="*/ 19 w 37"/>
                  <a:gd name="T1" fmla="*/ 13 h 48"/>
                  <a:gd name="T2" fmla="*/ 8 w 37"/>
                  <a:gd name="T3" fmla="*/ 21 h 48"/>
                  <a:gd name="T4" fmla="*/ 7 w 37"/>
                  <a:gd name="T5" fmla="*/ 35 h 48"/>
                  <a:gd name="T6" fmla="*/ 23 w 37"/>
                  <a:gd name="T7" fmla="*/ 45 h 48"/>
                  <a:gd name="T8" fmla="*/ 37 w 37"/>
                  <a:gd name="T9" fmla="*/ 32 h 48"/>
                  <a:gd name="T10" fmla="*/ 19 w 37"/>
                  <a:gd name="T11" fmla="*/ 13 h 48"/>
                </a:gdLst>
                <a:ahLst/>
                <a:cxnLst>
                  <a:cxn ang="0">
                    <a:pos x="T0" y="T1"/>
                  </a:cxn>
                  <a:cxn ang="0">
                    <a:pos x="T2" y="T3"/>
                  </a:cxn>
                  <a:cxn ang="0">
                    <a:pos x="T4" y="T5"/>
                  </a:cxn>
                  <a:cxn ang="0">
                    <a:pos x="T6" y="T7"/>
                  </a:cxn>
                  <a:cxn ang="0">
                    <a:pos x="T8" y="T9"/>
                  </a:cxn>
                  <a:cxn ang="0">
                    <a:pos x="T10" y="T11"/>
                  </a:cxn>
                </a:cxnLst>
                <a:rect l="0" t="0" r="r" b="b"/>
                <a:pathLst>
                  <a:path w="37" h="48">
                    <a:moveTo>
                      <a:pt x="19" y="13"/>
                    </a:moveTo>
                    <a:cubicBezTo>
                      <a:pt x="19" y="13"/>
                      <a:pt x="16" y="21"/>
                      <a:pt x="8" y="21"/>
                    </a:cubicBezTo>
                    <a:cubicBezTo>
                      <a:pt x="0" y="21"/>
                      <a:pt x="1" y="32"/>
                      <a:pt x="7" y="35"/>
                    </a:cubicBezTo>
                    <a:cubicBezTo>
                      <a:pt x="12" y="38"/>
                      <a:pt x="15" y="48"/>
                      <a:pt x="23" y="45"/>
                    </a:cubicBezTo>
                    <a:cubicBezTo>
                      <a:pt x="31" y="43"/>
                      <a:pt x="37" y="42"/>
                      <a:pt x="37" y="32"/>
                    </a:cubicBezTo>
                    <a:cubicBezTo>
                      <a:pt x="37" y="22"/>
                      <a:pt x="22" y="0"/>
                      <a:pt x="19"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 name="Freeform 172"/>
              <p:cNvSpPr>
                <a:spLocks/>
              </p:cNvSpPr>
              <p:nvPr/>
            </p:nvSpPr>
            <p:spPr bwMode="auto">
              <a:xfrm>
                <a:off x="1816" y="1188"/>
                <a:ext cx="8" cy="7"/>
              </a:xfrm>
              <a:custGeom>
                <a:avLst/>
                <a:gdLst>
                  <a:gd name="T0" fmla="*/ 17 w 32"/>
                  <a:gd name="T1" fmla="*/ 9 h 29"/>
                  <a:gd name="T2" fmla="*/ 11 w 32"/>
                  <a:gd name="T3" fmla="*/ 27 h 29"/>
                  <a:gd name="T4" fmla="*/ 32 w 32"/>
                  <a:gd name="T5" fmla="*/ 19 h 29"/>
                  <a:gd name="T6" fmla="*/ 17 w 32"/>
                  <a:gd name="T7" fmla="*/ 9 h 29"/>
                </a:gdLst>
                <a:ahLst/>
                <a:cxnLst>
                  <a:cxn ang="0">
                    <a:pos x="T0" y="T1"/>
                  </a:cxn>
                  <a:cxn ang="0">
                    <a:pos x="T2" y="T3"/>
                  </a:cxn>
                  <a:cxn ang="0">
                    <a:pos x="T4" y="T5"/>
                  </a:cxn>
                  <a:cxn ang="0">
                    <a:pos x="T6" y="T7"/>
                  </a:cxn>
                </a:cxnLst>
                <a:rect l="0" t="0" r="r" b="b"/>
                <a:pathLst>
                  <a:path w="32" h="29">
                    <a:moveTo>
                      <a:pt x="17" y="9"/>
                    </a:moveTo>
                    <a:cubicBezTo>
                      <a:pt x="17" y="9"/>
                      <a:pt x="0" y="24"/>
                      <a:pt x="11" y="27"/>
                    </a:cubicBezTo>
                    <a:cubicBezTo>
                      <a:pt x="22" y="29"/>
                      <a:pt x="32" y="28"/>
                      <a:pt x="32" y="19"/>
                    </a:cubicBezTo>
                    <a:cubicBezTo>
                      <a:pt x="31" y="11"/>
                      <a:pt x="21" y="0"/>
                      <a:pt x="17"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 name="Freeform 173"/>
              <p:cNvSpPr>
                <a:spLocks/>
              </p:cNvSpPr>
              <p:nvPr/>
            </p:nvSpPr>
            <p:spPr bwMode="auto">
              <a:xfrm>
                <a:off x="1819" y="1195"/>
                <a:ext cx="50" cy="33"/>
              </a:xfrm>
              <a:custGeom>
                <a:avLst/>
                <a:gdLst>
                  <a:gd name="T0" fmla="*/ 63 w 200"/>
                  <a:gd name="T1" fmla="*/ 6 h 129"/>
                  <a:gd name="T2" fmla="*/ 29 w 200"/>
                  <a:gd name="T3" fmla="*/ 9 h 129"/>
                  <a:gd name="T4" fmla="*/ 15 w 200"/>
                  <a:gd name="T5" fmla="*/ 28 h 129"/>
                  <a:gd name="T6" fmla="*/ 19 w 200"/>
                  <a:gd name="T7" fmla="*/ 48 h 129"/>
                  <a:gd name="T8" fmla="*/ 12 w 200"/>
                  <a:gd name="T9" fmla="*/ 65 h 129"/>
                  <a:gd name="T10" fmla="*/ 26 w 200"/>
                  <a:gd name="T11" fmla="*/ 88 h 129"/>
                  <a:gd name="T12" fmla="*/ 72 w 200"/>
                  <a:gd name="T13" fmla="*/ 87 h 129"/>
                  <a:gd name="T14" fmla="*/ 69 w 200"/>
                  <a:gd name="T15" fmla="*/ 108 h 129"/>
                  <a:gd name="T16" fmla="*/ 83 w 200"/>
                  <a:gd name="T17" fmla="*/ 129 h 129"/>
                  <a:gd name="T18" fmla="*/ 124 w 200"/>
                  <a:gd name="T19" fmla="*/ 116 h 129"/>
                  <a:gd name="T20" fmla="*/ 155 w 200"/>
                  <a:gd name="T21" fmla="*/ 108 h 129"/>
                  <a:gd name="T22" fmla="*/ 194 w 200"/>
                  <a:gd name="T23" fmla="*/ 92 h 129"/>
                  <a:gd name="T24" fmla="*/ 189 w 200"/>
                  <a:gd name="T25" fmla="*/ 61 h 129"/>
                  <a:gd name="T26" fmla="*/ 142 w 200"/>
                  <a:gd name="T27" fmla="*/ 39 h 129"/>
                  <a:gd name="T28" fmla="*/ 93 w 200"/>
                  <a:gd name="T29" fmla="*/ 11 h 129"/>
                  <a:gd name="T30" fmla="*/ 63 w 200"/>
                  <a:gd name="T31" fmla="*/ 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0" h="129">
                    <a:moveTo>
                      <a:pt x="63" y="6"/>
                    </a:moveTo>
                    <a:cubicBezTo>
                      <a:pt x="63" y="6"/>
                      <a:pt x="40" y="0"/>
                      <a:pt x="29" y="9"/>
                    </a:cubicBezTo>
                    <a:cubicBezTo>
                      <a:pt x="19" y="17"/>
                      <a:pt x="3" y="17"/>
                      <a:pt x="15" y="28"/>
                    </a:cubicBezTo>
                    <a:cubicBezTo>
                      <a:pt x="27" y="39"/>
                      <a:pt x="32" y="43"/>
                      <a:pt x="19" y="48"/>
                    </a:cubicBezTo>
                    <a:cubicBezTo>
                      <a:pt x="6" y="53"/>
                      <a:pt x="0" y="60"/>
                      <a:pt x="12" y="65"/>
                    </a:cubicBezTo>
                    <a:cubicBezTo>
                      <a:pt x="24" y="71"/>
                      <a:pt x="12" y="90"/>
                      <a:pt x="26" y="88"/>
                    </a:cubicBezTo>
                    <a:cubicBezTo>
                      <a:pt x="40" y="87"/>
                      <a:pt x="61" y="79"/>
                      <a:pt x="72" y="87"/>
                    </a:cubicBezTo>
                    <a:cubicBezTo>
                      <a:pt x="82" y="95"/>
                      <a:pt x="81" y="105"/>
                      <a:pt x="69" y="108"/>
                    </a:cubicBezTo>
                    <a:cubicBezTo>
                      <a:pt x="56" y="112"/>
                      <a:pt x="61" y="129"/>
                      <a:pt x="83" y="129"/>
                    </a:cubicBezTo>
                    <a:cubicBezTo>
                      <a:pt x="106" y="129"/>
                      <a:pt x="110" y="114"/>
                      <a:pt x="124" y="116"/>
                    </a:cubicBezTo>
                    <a:cubicBezTo>
                      <a:pt x="137" y="119"/>
                      <a:pt x="145" y="108"/>
                      <a:pt x="155" y="108"/>
                    </a:cubicBezTo>
                    <a:cubicBezTo>
                      <a:pt x="164" y="108"/>
                      <a:pt x="189" y="102"/>
                      <a:pt x="194" y="92"/>
                    </a:cubicBezTo>
                    <a:cubicBezTo>
                      <a:pt x="200" y="82"/>
                      <a:pt x="196" y="64"/>
                      <a:pt x="189" y="61"/>
                    </a:cubicBezTo>
                    <a:cubicBezTo>
                      <a:pt x="182" y="57"/>
                      <a:pt x="156" y="50"/>
                      <a:pt x="142" y="39"/>
                    </a:cubicBezTo>
                    <a:cubicBezTo>
                      <a:pt x="129" y="27"/>
                      <a:pt x="103" y="13"/>
                      <a:pt x="93" y="11"/>
                    </a:cubicBezTo>
                    <a:cubicBezTo>
                      <a:pt x="83" y="10"/>
                      <a:pt x="83" y="10"/>
                      <a:pt x="63"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 name="Freeform 174"/>
              <p:cNvSpPr>
                <a:spLocks/>
              </p:cNvSpPr>
              <p:nvPr/>
            </p:nvSpPr>
            <p:spPr bwMode="auto">
              <a:xfrm>
                <a:off x="2383" y="919"/>
                <a:ext cx="10" cy="10"/>
              </a:xfrm>
              <a:custGeom>
                <a:avLst/>
                <a:gdLst>
                  <a:gd name="T0" fmla="*/ 28 w 43"/>
                  <a:gd name="T1" fmla="*/ 8 h 40"/>
                  <a:gd name="T2" fmla="*/ 12 w 43"/>
                  <a:gd name="T3" fmla="*/ 16 h 40"/>
                  <a:gd name="T4" fmla="*/ 2 w 43"/>
                  <a:gd name="T5" fmla="*/ 25 h 40"/>
                  <a:gd name="T6" fmla="*/ 15 w 43"/>
                  <a:gd name="T7" fmla="*/ 34 h 40"/>
                  <a:gd name="T8" fmla="*/ 33 w 43"/>
                  <a:gd name="T9" fmla="*/ 33 h 40"/>
                  <a:gd name="T10" fmla="*/ 42 w 43"/>
                  <a:gd name="T11" fmla="*/ 22 h 40"/>
                  <a:gd name="T12" fmla="*/ 28 w 43"/>
                  <a:gd name="T13" fmla="*/ 8 h 40"/>
                </a:gdLst>
                <a:ahLst/>
                <a:cxnLst>
                  <a:cxn ang="0">
                    <a:pos x="T0" y="T1"/>
                  </a:cxn>
                  <a:cxn ang="0">
                    <a:pos x="T2" y="T3"/>
                  </a:cxn>
                  <a:cxn ang="0">
                    <a:pos x="T4" y="T5"/>
                  </a:cxn>
                  <a:cxn ang="0">
                    <a:pos x="T6" y="T7"/>
                  </a:cxn>
                  <a:cxn ang="0">
                    <a:pos x="T8" y="T9"/>
                  </a:cxn>
                  <a:cxn ang="0">
                    <a:pos x="T10" y="T11"/>
                  </a:cxn>
                  <a:cxn ang="0">
                    <a:pos x="T12" y="T13"/>
                  </a:cxn>
                </a:cxnLst>
                <a:rect l="0" t="0" r="r" b="b"/>
                <a:pathLst>
                  <a:path w="43" h="40">
                    <a:moveTo>
                      <a:pt x="28" y="8"/>
                    </a:moveTo>
                    <a:cubicBezTo>
                      <a:pt x="28" y="8"/>
                      <a:pt x="14" y="13"/>
                      <a:pt x="12" y="16"/>
                    </a:cubicBezTo>
                    <a:cubicBezTo>
                      <a:pt x="10" y="19"/>
                      <a:pt x="0" y="17"/>
                      <a:pt x="2" y="25"/>
                    </a:cubicBezTo>
                    <a:cubicBezTo>
                      <a:pt x="4" y="33"/>
                      <a:pt x="10" y="28"/>
                      <a:pt x="15" y="34"/>
                    </a:cubicBezTo>
                    <a:cubicBezTo>
                      <a:pt x="20" y="40"/>
                      <a:pt x="29" y="36"/>
                      <a:pt x="33" y="33"/>
                    </a:cubicBezTo>
                    <a:cubicBezTo>
                      <a:pt x="36" y="30"/>
                      <a:pt x="42" y="33"/>
                      <a:pt x="42" y="22"/>
                    </a:cubicBezTo>
                    <a:cubicBezTo>
                      <a:pt x="43" y="11"/>
                      <a:pt x="38" y="0"/>
                      <a:pt x="28"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 name="Freeform 175"/>
              <p:cNvSpPr>
                <a:spLocks/>
              </p:cNvSpPr>
              <p:nvPr/>
            </p:nvSpPr>
            <p:spPr bwMode="auto">
              <a:xfrm>
                <a:off x="2383" y="937"/>
                <a:ext cx="6" cy="7"/>
              </a:xfrm>
              <a:custGeom>
                <a:avLst/>
                <a:gdLst>
                  <a:gd name="T0" fmla="*/ 4 w 25"/>
                  <a:gd name="T1" fmla="*/ 6 h 28"/>
                  <a:gd name="T2" fmla="*/ 7 w 25"/>
                  <a:gd name="T3" fmla="*/ 16 h 28"/>
                  <a:gd name="T4" fmla="*/ 14 w 25"/>
                  <a:gd name="T5" fmla="*/ 27 h 28"/>
                  <a:gd name="T6" fmla="*/ 20 w 25"/>
                  <a:gd name="T7" fmla="*/ 19 h 28"/>
                  <a:gd name="T8" fmla="*/ 4 w 25"/>
                  <a:gd name="T9" fmla="*/ 6 h 28"/>
                </a:gdLst>
                <a:ahLst/>
                <a:cxnLst>
                  <a:cxn ang="0">
                    <a:pos x="T0" y="T1"/>
                  </a:cxn>
                  <a:cxn ang="0">
                    <a:pos x="T2" y="T3"/>
                  </a:cxn>
                  <a:cxn ang="0">
                    <a:pos x="T4" y="T5"/>
                  </a:cxn>
                  <a:cxn ang="0">
                    <a:pos x="T6" y="T7"/>
                  </a:cxn>
                  <a:cxn ang="0">
                    <a:pos x="T8" y="T9"/>
                  </a:cxn>
                </a:cxnLst>
                <a:rect l="0" t="0" r="r" b="b"/>
                <a:pathLst>
                  <a:path w="25" h="28">
                    <a:moveTo>
                      <a:pt x="4" y="6"/>
                    </a:moveTo>
                    <a:cubicBezTo>
                      <a:pt x="4" y="6"/>
                      <a:pt x="0" y="12"/>
                      <a:pt x="7" y="16"/>
                    </a:cubicBezTo>
                    <a:cubicBezTo>
                      <a:pt x="14" y="20"/>
                      <a:pt x="8" y="25"/>
                      <a:pt x="14" y="27"/>
                    </a:cubicBezTo>
                    <a:cubicBezTo>
                      <a:pt x="20" y="28"/>
                      <a:pt x="25" y="27"/>
                      <a:pt x="20" y="19"/>
                    </a:cubicBezTo>
                    <a:cubicBezTo>
                      <a:pt x="16" y="12"/>
                      <a:pt x="10" y="0"/>
                      <a:pt x="4"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 name="Freeform 176"/>
              <p:cNvSpPr>
                <a:spLocks/>
              </p:cNvSpPr>
              <p:nvPr/>
            </p:nvSpPr>
            <p:spPr bwMode="auto">
              <a:xfrm>
                <a:off x="2389" y="937"/>
                <a:ext cx="9" cy="8"/>
              </a:xfrm>
              <a:custGeom>
                <a:avLst/>
                <a:gdLst>
                  <a:gd name="T0" fmla="*/ 16 w 38"/>
                  <a:gd name="T1" fmla="*/ 3 h 32"/>
                  <a:gd name="T2" fmla="*/ 5 w 38"/>
                  <a:gd name="T3" fmla="*/ 10 h 32"/>
                  <a:gd name="T4" fmla="*/ 8 w 38"/>
                  <a:gd name="T5" fmla="*/ 17 h 32"/>
                  <a:gd name="T6" fmla="*/ 19 w 38"/>
                  <a:gd name="T7" fmla="*/ 31 h 32"/>
                  <a:gd name="T8" fmla="*/ 30 w 38"/>
                  <a:gd name="T9" fmla="*/ 24 h 32"/>
                  <a:gd name="T10" fmla="*/ 31 w 38"/>
                  <a:gd name="T11" fmla="*/ 16 h 32"/>
                  <a:gd name="T12" fmla="*/ 22 w 38"/>
                  <a:gd name="T13" fmla="*/ 12 h 32"/>
                  <a:gd name="T14" fmla="*/ 16 w 38"/>
                  <a:gd name="T15" fmla="*/ 3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32">
                    <a:moveTo>
                      <a:pt x="16" y="3"/>
                    </a:moveTo>
                    <a:cubicBezTo>
                      <a:pt x="14" y="4"/>
                      <a:pt x="10" y="9"/>
                      <a:pt x="5" y="10"/>
                    </a:cubicBezTo>
                    <a:cubicBezTo>
                      <a:pt x="0" y="12"/>
                      <a:pt x="4" y="16"/>
                      <a:pt x="8" y="17"/>
                    </a:cubicBezTo>
                    <a:cubicBezTo>
                      <a:pt x="11" y="19"/>
                      <a:pt x="11" y="31"/>
                      <a:pt x="19" y="31"/>
                    </a:cubicBezTo>
                    <a:cubicBezTo>
                      <a:pt x="26" y="32"/>
                      <a:pt x="25" y="24"/>
                      <a:pt x="30" y="24"/>
                    </a:cubicBezTo>
                    <a:cubicBezTo>
                      <a:pt x="35" y="24"/>
                      <a:pt x="38" y="17"/>
                      <a:pt x="31" y="16"/>
                    </a:cubicBezTo>
                    <a:cubicBezTo>
                      <a:pt x="23" y="16"/>
                      <a:pt x="23" y="18"/>
                      <a:pt x="22" y="12"/>
                    </a:cubicBezTo>
                    <a:cubicBezTo>
                      <a:pt x="20" y="5"/>
                      <a:pt x="21" y="0"/>
                      <a:pt x="16"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 name="Freeform 177"/>
              <p:cNvSpPr>
                <a:spLocks/>
              </p:cNvSpPr>
              <p:nvPr/>
            </p:nvSpPr>
            <p:spPr bwMode="auto">
              <a:xfrm>
                <a:off x="2393" y="944"/>
                <a:ext cx="7" cy="8"/>
              </a:xfrm>
              <a:custGeom>
                <a:avLst/>
                <a:gdLst>
                  <a:gd name="T0" fmla="*/ 12 w 28"/>
                  <a:gd name="T1" fmla="*/ 9 h 32"/>
                  <a:gd name="T2" fmla="*/ 7 w 28"/>
                  <a:gd name="T3" fmla="*/ 21 h 32"/>
                  <a:gd name="T4" fmla="*/ 2 w 28"/>
                  <a:gd name="T5" fmla="*/ 29 h 32"/>
                  <a:gd name="T6" fmla="*/ 21 w 28"/>
                  <a:gd name="T7" fmla="*/ 19 h 32"/>
                  <a:gd name="T8" fmla="*/ 12 w 28"/>
                  <a:gd name="T9" fmla="*/ 9 h 32"/>
                </a:gdLst>
                <a:ahLst/>
                <a:cxnLst>
                  <a:cxn ang="0">
                    <a:pos x="T0" y="T1"/>
                  </a:cxn>
                  <a:cxn ang="0">
                    <a:pos x="T2" y="T3"/>
                  </a:cxn>
                  <a:cxn ang="0">
                    <a:pos x="T4" y="T5"/>
                  </a:cxn>
                  <a:cxn ang="0">
                    <a:pos x="T6" y="T7"/>
                  </a:cxn>
                  <a:cxn ang="0">
                    <a:pos x="T8" y="T9"/>
                  </a:cxn>
                </a:cxnLst>
                <a:rect l="0" t="0" r="r" b="b"/>
                <a:pathLst>
                  <a:path w="28" h="32">
                    <a:moveTo>
                      <a:pt x="12" y="9"/>
                    </a:moveTo>
                    <a:cubicBezTo>
                      <a:pt x="12" y="9"/>
                      <a:pt x="11" y="18"/>
                      <a:pt x="7" y="21"/>
                    </a:cubicBezTo>
                    <a:cubicBezTo>
                      <a:pt x="3" y="24"/>
                      <a:pt x="0" y="26"/>
                      <a:pt x="2" y="29"/>
                    </a:cubicBezTo>
                    <a:cubicBezTo>
                      <a:pt x="5" y="32"/>
                      <a:pt x="14" y="21"/>
                      <a:pt x="21" y="19"/>
                    </a:cubicBezTo>
                    <a:cubicBezTo>
                      <a:pt x="28" y="17"/>
                      <a:pt x="14" y="0"/>
                      <a:pt x="12"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 name="Freeform 178"/>
              <p:cNvSpPr>
                <a:spLocks/>
              </p:cNvSpPr>
              <p:nvPr/>
            </p:nvSpPr>
            <p:spPr bwMode="auto">
              <a:xfrm>
                <a:off x="2408" y="955"/>
                <a:ext cx="11" cy="12"/>
              </a:xfrm>
              <a:custGeom>
                <a:avLst/>
                <a:gdLst>
                  <a:gd name="T0" fmla="*/ 21 w 42"/>
                  <a:gd name="T1" fmla="*/ 5 h 48"/>
                  <a:gd name="T2" fmla="*/ 7 w 42"/>
                  <a:gd name="T3" fmla="*/ 16 h 48"/>
                  <a:gd name="T4" fmla="*/ 2 w 42"/>
                  <a:gd name="T5" fmla="*/ 35 h 48"/>
                  <a:gd name="T6" fmla="*/ 18 w 42"/>
                  <a:gd name="T7" fmla="*/ 43 h 48"/>
                  <a:gd name="T8" fmla="*/ 28 w 42"/>
                  <a:gd name="T9" fmla="*/ 36 h 48"/>
                  <a:gd name="T10" fmla="*/ 40 w 42"/>
                  <a:gd name="T11" fmla="*/ 25 h 48"/>
                  <a:gd name="T12" fmla="*/ 34 w 42"/>
                  <a:gd name="T13" fmla="*/ 5 h 48"/>
                  <a:gd name="T14" fmla="*/ 21 w 42"/>
                  <a:gd name="T15" fmla="*/ 5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8">
                    <a:moveTo>
                      <a:pt x="21" y="5"/>
                    </a:moveTo>
                    <a:cubicBezTo>
                      <a:pt x="21" y="5"/>
                      <a:pt x="14" y="12"/>
                      <a:pt x="7" y="16"/>
                    </a:cubicBezTo>
                    <a:cubicBezTo>
                      <a:pt x="1" y="20"/>
                      <a:pt x="0" y="28"/>
                      <a:pt x="2" y="35"/>
                    </a:cubicBezTo>
                    <a:cubicBezTo>
                      <a:pt x="3" y="42"/>
                      <a:pt x="14" y="48"/>
                      <a:pt x="18" y="43"/>
                    </a:cubicBezTo>
                    <a:cubicBezTo>
                      <a:pt x="22" y="38"/>
                      <a:pt x="23" y="36"/>
                      <a:pt x="28" y="36"/>
                    </a:cubicBezTo>
                    <a:cubicBezTo>
                      <a:pt x="33" y="36"/>
                      <a:pt x="41" y="33"/>
                      <a:pt x="40" y="25"/>
                    </a:cubicBezTo>
                    <a:cubicBezTo>
                      <a:pt x="39" y="17"/>
                      <a:pt x="42" y="7"/>
                      <a:pt x="34" y="5"/>
                    </a:cubicBezTo>
                    <a:cubicBezTo>
                      <a:pt x="25" y="4"/>
                      <a:pt x="26" y="0"/>
                      <a:pt x="21"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 name="Freeform 179"/>
              <p:cNvSpPr>
                <a:spLocks/>
              </p:cNvSpPr>
              <p:nvPr/>
            </p:nvSpPr>
            <p:spPr bwMode="auto">
              <a:xfrm>
                <a:off x="2397" y="927"/>
                <a:ext cx="11" cy="6"/>
              </a:xfrm>
              <a:custGeom>
                <a:avLst/>
                <a:gdLst>
                  <a:gd name="T0" fmla="*/ 23 w 42"/>
                  <a:gd name="T1" fmla="*/ 6 h 24"/>
                  <a:gd name="T2" fmla="*/ 8 w 42"/>
                  <a:gd name="T3" fmla="*/ 16 h 24"/>
                  <a:gd name="T4" fmla="*/ 14 w 42"/>
                  <a:gd name="T5" fmla="*/ 24 h 24"/>
                  <a:gd name="T6" fmla="*/ 31 w 42"/>
                  <a:gd name="T7" fmla="*/ 15 h 24"/>
                  <a:gd name="T8" fmla="*/ 36 w 42"/>
                  <a:gd name="T9" fmla="*/ 3 h 24"/>
                  <a:gd name="T10" fmla="*/ 23 w 42"/>
                  <a:gd name="T11" fmla="*/ 6 h 24"/>
                </a:gdLst>
                <a:ahLst/>
                <a:cxnLst>
                  <a:cxn ang="0">
                    <a:pos x="T0" y="T1"/>
                  </a:cxn>
                  <a:cxn ang="0">
                    <a:pos x="T2" y="T3"/>
                  </a:cxn>
                  <a:cxn ang="0">
                    <a:pos x="T4" y="T5"/>
                  </a:cxn>
                  <a:cxn ang="0">
                    <a:pos x="T6" y="T7"/>
                  </a:cxn>
                  <a:cxn ang="0">
                    <a:pos x="T8" y="T9"/>
                  </a:cxn>
                  <a:cxn ang="0">
                    <a:pos x="T10" y="T11"/>
                  </a:cxn>
                </a:cxnLst>
                <a:rect l="0" t="0" r="r" b="b"/>
                <a:pathLst>
                  <a:path w="42" h="24">
                    <a:moveTo>
                      <a:pt x="23" y="6"/>
                    </a:moveTo>
                    <a:cubicBezTo>
                      <a:pt x="23" y="6"/>
                      <a:pt x="16" y="12"/>
                      <a:pt x="8" y="16"/>
                    </a:cubicBezTo>
                    <a:cubicBezTo>
                      <a:pt x="0" y="21"/>
                      <a:pt x="4" y="24"/>
                      <a:pt x="14" y="24"/>
                    </a:cubicBezTo>
                    <a:cubicBezTo>
                      <a:pt x="23" y="24"/>
                      <a:pt x="23" y="15"/>
                      <a:pt x="31" y="15"/>
                    </a:cubicBezTo>
                    <a:cubicBezTo>
                      <a:pt x="38" y="15"/>
                      <a:pt x="42" y="6"/>
                      <a:pt x="36" y="3"/>
                    </a:cubicBezTo>
                    <a:cubicBezTo>
                      <a:pt x="29" y="0"/>
                      <a:pt x="29" y="0"/>
                      <a:pt x="23"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 name="Freeform 180"/>
              <p:cNvSpPr>
                <a:spLocks/>
              </p:cNvSpPr>
              <p:nvPr/>
            </p:nvSpPr>
            <p:spPr bwMode="auto">
              <a:xfrm>
                <a:off x="2405" y="922"/>
                <a:ext cx="5" cy="5"/>
              </a:xfrm>
              <a:custGeom>
                <a:avLst/>
                <a:gdLst>
                  <a:gd name="T0" fmla="*/ 12 w 21"/>
                  <a:gd name="T1" fmla="*/ 1 h 22"/>
                  <a:gd name="T2" fmla="*/ 6 w 21"/>
                  <a:gd name="T3" fmla="*/ 11 h 22"/>
                  <a:gd name="T4" fmla="*/ 13 w 21"/>
                  <a:gd name="T5" fmla="*/ 19 h 22"/>
                  <a:gd name="T6" fmla="*/ 21 w 21"/>
                  <a:gd name="T7" fmla="*/ 9 h 22"/>
                  <a:gd name="T8" fmla="*/ 12 w 21"/>
                  <a:gd name="T9" fmla="*/ 1 h 22"/>
                </a:gdLst>
                <a:ahLst/>
                <a:cxnLst>
                  <a:cxn ang="0">
                    <a:pos x="T0" y="T1"/>
                  </a:cxn>
                  <a:cxn ang="0">
                    <a:pos x="T2" y="T3"/>
                  </a:cxn>
                  <a:cxn ang="0">
                    <a:pos x="T4" y="T5"/>
                  </a:cxn>
                  <a:cxn ang="0">
                    <a:pos x="T6" y="T7"/>
                  </a:cxn>
                  <a:cxn ang="0">
                    <a:pos x="T8" y="T9"/>
                  </a:cxn>
                </a:cxnLst>
                <a:rect l="0" t="0" r="r" b="b"/>
                <a:pathLst>
                  <a:path w="21" h="22">
                    <a:moveTo>
                      <a:pt x="12" y="1"/>
                    </a:moveTo>
                    <a:cubicBezTo>
                      <a:pt x="12" y="1"/>
                      <a:pt x="0" y="8"/>
                      <a:pt x="6" y="11"/>
                    </a:cubicBezTo>
                    <a:cubicBezTo>
                      <a:pt x="11" y="13"/>
                      <a:pt x="8" y="15"/>
                      <a:pt x="13" y="19"/>
                    </a:cubicBezTo>
                    <a:cubicBezTo>
                      <a:pt x="17" y="22"/>
                      <a:pt x="21" y="15"/>
                      <a:pt x="21" y="9"/>
                    </a:cubicBezTo>
                    <a:cubicBezTo>
                      <a:pt x="21" y="3"/>
                      <a:pt x="20" y="0"/>
                      <a:pt x="12"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 name="Freeform 181"/>
              <p:cNvSpPr>
                <a:spLocks/>
              </p:cNvSpPr>
              <p:nvPr/>
            </p:nvSpPr>
            <p:spPr bwMode="auto">
              <a:xfrm>
                <a:off x="2410" y="909"/>
                <a:ext cx="12" cy="11"/>
              </a:xfrm>
              <a:custGeom>
                <a:avLst/>
                <a:gdLst>
                  <a:gd name="T0" fmla="*/ 7 w 47"/>
                  <a:gd name="T1" fmla="*/ 8 h 44"/>
                  <a:gd name="T2" fmla="*/ 0 w 47"/>
                  <a:gd name="T3" fmla="*/ 20 h 44"/>
                  <a:gd name="T4" fmla="*/ 4 w 47"/>
                  <a:gd name="T5" fmla="*/ 38 h 44"/>
                  <a:gd name="T6" fmla="*/ 16 w 47"/>
                  <a:gd name="T7" fmla="*/ 37 h 44"/>
                  <a:gd name="T8" fmla="*/ 24 w 47"/>
                  <a:gd name="T9" fmla="*/ 29 h 44"/>
                  <a:gd name="T10" fmla="*/ 34 w 47"/>
                  <a:gd name="T11" fmla="*/ 22 h 44"/>
                  <a:gd name="T12" fmla="*/ 42 w 47"/>
                  <a:gd name="T13" fmla="*/ 15 h 44"/>
                  <a:gd name="T14" fmla="*/ 30 w 47"/>
                  <a:gd name="T15" fmla="*/ 5 h 44"/>
                  <a:gd name="T16" fmla="*/ 7 w 47"/>
                  <a:gd name="T17"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4">
                    <a:moveTo>
                      <a:pt x="7" y="8"/>
                    </a:moveTo>
                    <a:cubicBezTo>
                      <a:pt x="7" y="8"/>
                      <a:pt x="0" y="11"/>
                      <a:pt x="0" y="20"/>
                    </a:cubicBezTo>
                    <a:cubicBezTo>
                      <a:pt x="0" y="29"/>
                      <a:pt x="0" y="34"/>
                      <a:pt x="4" y="38"/>
                    </a:cubicBezTo>
                    <a:cubicBezTo>
                      <a:pt x="8" y="42"/>
                      <a:pt x="15" y="44"/>
                      <a:pt x="16" y="37"/>
                    </a:cubicBezTo>
                    <a:cubicBezTo>
                      <a:pt x="17" y="29"/>
                      <a:pt x="17" y="32"/>
                      <a:pt x="24" y="29"/>
                    </a:cubicBezTo>
                    <a:cubicBezTo>
                      <a:pt x="32" y="26"/>
                      <a:pt x="29" y="23"/>
                      <a:pt x="34" y="22"/>
                    </a:cubicBezTo>
                    <a:cubicBezTo>
                      <a:pt x="39" y="22"/>
                      <a:pt x="47" y="20"/>
                      <a:pt x="42" y="15"/>
                    </a:cubicBezTo>
                    <a:cubicBezTo>
                      <a:pt x="37" y="11"/>
                      <a:pt x="32" y="10"/>
                      <a:pt x="30" y="5"/>
                    </a:cubicBezTo>
                    <a:cubicBezTo>
                      <a:pt x="29" y="0"/>
                      <a:pt x="18" y="0"/>
                      <a:pt x="7"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 name="Freeform 182"/>
              <p:cNvSpPr>
                <a:spLocks/>
              </p:cNvSpPr>
              <p:nvPr/>
            </p:nvSpPr>
            <p:spPr bwMode="auto">
              <a:xfrm>
                <a:off x="2366" y="798"/>
                <a:ext cx="18" cy="14"/>
              </a:xfrm>
              <a:custGeom>
                <a:avLst/>
                <a:gdLst>
                  <a:gd name="T0" fmla="*/ 41 w 70"/>
                  <a:gd name="T1" fmla="*/ 17 h 57"/>
                  <a:gd name="T2" fmla="*/ 19 w 70"/>
                  <a:gd name="T3" fmla="*/ 2 h 57"/>
                  <a:gd name="T4" fmla="*/ 1 w 70"/>
                  <a:gd name="T5" fmla="*/ 16 h 57"/>
                  <a:gd name="T6" fmla="*/ 23 w 70"/>
                  <a:gd name="T7" fmla="*/ 40 h 57"/>
                  <a:gd name="T8" fmla="*/ 47 w 70"/>
                  <a:gd name="T9" fmla="*/ 56 h 57"/>
                  <a:gd name="T10" fmla="*/ 63 w 70"/>
                  <a:gd name="T11" fmla="*/ 49 h 57"/>
                  <a:gd name="T12" fmla="*/ 63 w 70"/>
                  <a:gd name="T13" fmla="*/ 36 h 57"/>
                  <a:gd name="T14" fmla="*/ 41 w 70"/>
                  <a:gd name="T15" fmla="*/ 17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57">
                    <a:moveTo>
                      <a:pt x="41" y="17"/>
                    </a:moveTo>
                    <a:cubicBezTo>
                      <a:pt x="41" y="17"/>
                      <a:pt x="28" y="0"/>
                      <a:pt x="19" y="2"/>
                    </a:cubicBezTo>
                    <a:cubicBezTo>
                      <a:pt x="10" y="5"/>
                      <a:pt x="1" y="5"/>
                      <a:pt x="1" y="16"/>
                    </a:cubicBezTo>
                    <a:cubicBezTo>
                      <a:pt x="0" y="28"/>
                      <a:pt x="15" y="31"/>
                      <a:pt x="23" y="40"/>
                    </a:cubicBezTo>
                    <a:cubicBezTo>
                      <a:pt x="32" y="49"/>
                      <a:pt x="40" y="55"/>
                      <a:pt x="47" y="56"/>
                    </a:cubicBezTo>
                    <a:cubicBezTo>
                      <a:pt x="54" y="57"/>
                      <a:pt x="56" y="50"/>
                      <a:pt x="63" y="49"/>
                    </a:cubicBezTo>
                    <a:cubicBezTo>
                      <a:pt x="70" y="48"/>
                      <a:pt x="69" y="43"/>
                      <a:pt x="63" y="36"/>
                    </a:cubicBezTo>
                    <a:cubicBezTo>
                      <a:pt x="57" y="30"/>
                      <a:pt x="52" y="30"/>
                      <a:pt x="41" y="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 name="Freeform 183"/>
              <p:cNvSpPr>
                <a:spLocks/>
              </p:cNvSpPr>
              <p:nvPr/>
            </p:nvSpPr>
            <p:spPr bwMode="auto">
              <a:xfrm>
                <a:off x="2391" y="810"/>
                <a:ext cx="18" cy="11"/>
              </a:xfrm>
              <a:custGeom>
                <a:avLst/>
                <a:gdLst>
                  <a:gd name="T0" fmla="*/ 27 w 71"/>
                  <a:gd name="T1" fmla="*/ 6 h 43"/>
                  <a:gd name="T2" fmla="*/ 12 w 71"/>
                  <a:gd name="T3" fmla="*/ 14 h 43"/>
                  <a:gd name="T4" fmla="*/ 8 w 71"/>
                  <a:gd name="T5" fmla="*/ 25 h 43"/>
                  <a:gd name="T6" fmla="*/ 24 w 71"/>
                  <a:gd name="T7" fmla="*/ 33 h 43"/>
                  <a:gd name="T8" fmla="*/ 40 w 71"/>
                  <a:gd name="T9" fmla="*/ 40 h 43"/>
                  <a:gd name="T10" fmla="*/ 56 w 71"/>
                  <a:gd name="T11" fmla="*/ 37 h 43"/>
                  <a:gd name="T12" fmla="*/ 61 w 71"/>
                  <a:gd name="T13" fmla="*/ 25 h 43"/>
                  <a:gd name="T14" fmla="*/ 42 w 71"/>
                  <a:gd name="T15" fmla="*/ 14 h 43"/>
                  <a:gd name="T16" fmla="*/ 27 w 71"/>
                  <a:gd name="T17"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43">
                    <a:moveTo>
                      <a:pt x="27" y="6"/>
                    </a:moveTo>
                    <a:cubicBezTo>
                      <a:pt x="27" y="6"/>
                      <a:pt x="19" y="14"/>
                      <a:pt x="12" y="14"/>
                    </a:cubicBezTo>
                    <a:cubicBezTo>
                      <a:pt x="6" y="15"/>
                      <a:pt x="0" y="23"/>
                      <a:pt x="8" y="25"/>
                    </a:cubicBezTo>
                    <a:cubicBezTo>
                      <a:pt x="16" y="27"/>
                      <a:pt x="20" y="28"/>
                      <a:pt x="24" y="33"/>
                    </a:cubicBezTo>
                    <a:cubicBezTo>
                      <a:pt x="28" y="38"/>
                      <a:pt x="31" y="40"/>
                      <a:pt x="40" y="40"/>
                    </a:cubicBezTo>
                    <a:cubicBezTo>
                      <a:pt x="48" y="40"/>
                      <a:pt x="53" y="43"/>
                      <a:pt x="56" y="37"/>
                    </a:cubicBezTo>
                    <a:cubicBezTo>
                      <a:pt x="60" y="32"/>
                      <a:pt x="71" y="29"/>
                      <a:pt x="61" y="25"/>
                    </a:cubicBezTo>
                    <a:cubicBezTo>
                      <a:pt x="51" y="22"/>
                      <a:pt x="47" y="18"/>
                      <a:pt x="42" y="14"/>
                    </a:cubicBezTo>
                    <a:cubicBezTo>
                      <a:pt x="37" y="10"/>
                      <a:pt x="33" y="0"/>
                      <a:pt x="27"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 name="Freeform 184"/>
              <p:cNvSpPr>
                <a:spLocks/>
              </p:cNvSpPr>
              <p:nvPr/>
            </p:nvSpPr>
            <p:spPr bwMode="auto">
              <a:xfrm>
                <a:off x="1923" y="768"/>
                <a:ext cx="16" cy="7"/>
              </a:xfrm>
              <a:custGeom>
                <a:avLst/>
                <a:gdLst>
                  <a:gd name="T0" fmla="*/ 36 w 62"/>
                  <a:gd name="T1" fmla="*/ 5 h 29"/>
                  <a:gd name="T2" fmla="*/ 19 w 62"/>
                  <a:gd name="T3" fmla="*/ 1 h 29"/>
                  <a:gd name="T4" fmla="*/ 6 w 62"/>
                  <a:gd name="T5" fmla="*/ 16 h 29"/>
                  <a:gd name="T6" fmla="*/ 33 w 62"/>
                  <a:gd name="T7" fmla="*/ 26 h 29"/>
                  <a:gd name="T8" fmla="*/ 56 w 62"/>
                  <a:gd name="T9" fmla="*/ 23 h 29"/>
                  <a:gd name="T10" fmla="*/ 54 w 62"/>
                  <a:gd name="T11" fmla="*/ 10 h 29"/>
                  <a:gd name="T12" fmla="*/ 36 w 62"/>
                  <a:gd name="T13" fmla="*/ 5 h 29"/>
                </a:gdLst>
                <a:ahLst/>
                <a:cxnLst>
                  <a:cxn ang="0">
                    <a:pos x="T0" y="T1"/>
                  </a:cxn>
                  <a:cxn ang="0">
                    <a:pos x="T2" y="T3"/>
                  </a:cxn>
                  <a:cxn ang="0">
                    <a:pos x="T4" y="T5"/>
                  </a:cxn>
                  <a:cxn ang="0">
                    <a:pos x="T6" y="T7"/>
                  </a:cxn>
                  <a:cxn ang="0">
                    <a:pos x="T8" y="T9"/>
                  </a:cxn>
                  <a:cxn ang="0">
                    <a:pos x="T10" y="T11"/>
                  </a:cxn>
                  <a:cxn ang="0">
                    <a:pos x="T12" y="T13"/>
                  </a:cxn>
                </a:cxnLst>
                <a:rect l="0" t="0" r="r" b="b"/>
                <a:pathLst>
                  <a:path w="62" h="29">
                    <a:moveTo>
                      <a:pt x="36" y="5"/>
                    </a:moveTo>
                    <a:cubicBezTo>
                      <a:pt x="36" y="5"/>
                      <a:pt x="28" y="2"/>
                      <a:pt x="19" y="1"/>
                    </a:cubicBezTo>
                    <a:cubicBezTo>
                      <a:pt x="9" y="0"/>
                      <a:pt x="0" y="8"/>
                      <a:pt x="6" y="16"/>
                    </a:cubicBezTo>
                    <a:cubicBezTo>
                      <a:pt x="13" y="23"/>
                      <a:pt x="25" y="26"/>
                      <a:pt x="33" y="26"/>
                    </a:cubicBezTo>
                    <a:cubicBezTo>
                      <a:pt x="42" y="26"/>
                      <a:pt x="52" y="29"/>
                      <a:pt x="56" y="23"/>
                    </a:cubicBezTo>
                    <a:cubicBezTo>
                      <a:pt x="59" y="17"/>
                      <a:pt x="62" y="10"/>
                      <a:pt x="54" y="10"/>
                    </a:cubicBezTo>
                    <a:cubicBezTo>
                      <a:pt x="46" y="9"/>
                      <a:pt x="53" y="9"/>
                      <a:pt x="36"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 name="Freeform 185"/>
              <p:cNvSpPr>
                <a:spLocks/>
              </p:cNvSpPr>
              <p:nvPr/>
            </p:nvSpPr>
            <p:spPr bwMode="auto">
              <a:xfrm>
                <a:off x="1556" y="970"/>
                <a:ext cx="22" cy="6"/>
              </a:xfrm>
              <a:custGeom>
                <a:avLst/>
                <a:gdLst>
                  <a:gd name="T0" fmla="*/ 39 w 86"/>
                  <a:gd name="T1" fmla="*/ 4 h 24"/>
                  <a:gd name="T2" fmla="*/ 11 w 86"/>
                  <a:gd name="T3" fmla="*/ 1 h 24"/>
                  <a:gd name="T4" fmla="*/ 6 w 86"/>
                  <a:gd name="T5" fmla="*/ 10 h 24"/>
                  <a:gd name="T6" fmla="*/ 16 w 86"/>
                  <a:gd name="T7" fmla="*/ 15 h 24"/>
                  <a:gd name="T8" fmla="*/ 35 w 86"/>
                  <a:gd name="T9" fmla="*/ 20 h 24"/>
                  <a:gd name="T10" fmla="*/ 69 w 86"/>
                  <a:gd name="T11" fmla="*/ 18 h 24"/>
                  <a:gd name="T12" fmla="*/ 78 w 86"/>
                  <a:gd name="T13" fmla="*/ 9 h 24"/>
                  <a:gd name="T14" fmla="*/ 39 w 86"/>
                  <a:gd name="T15" fmla="*/ 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4">
                    <a:moveTo>
                      <a:pt x="39" y="4"/>
                    </a:moveTo>
                    <a:cubicBezTo>
                      <a:pt x="39" y="4"/>
                      <a:pt x="20" y="0"/>
                      <a:pt x="11" y="1"/>
                    </a:cubicBezTo>
                    <a:cubicBezTo>
                      <a:pt x="3" y="3"/>
                      <a:pt x="0" y="10"/>
                      <a:pt x="6" y="10"/>
                    </a:cubicBezTo>
                    <a:cubicBezTo>
                      <a:pt x="12" y="10"/>
                      <a:pt x="16" y="12"/>
                      <a:pt x="16" y="15"/>
                    </a:cubicBezTo>
                    <a:cubicBezTo>
                      <a:pt x="17" y="19"/>
                      <a:pt x="24" y="20"/>
                      <a:pt x="35" y="20"/>
                    </a:cubicBezTo>
                    <a:cubicBezTo>
                      <a:pt x="46" y="20"/>
                      <a:pt x="65" y="24"/>
                      <a:pt x="69" y="18"/>
                    </a:cubicBezTo>
                    <a:cubicBezTo>
                      <a:pt x="72" y="13"/>
                      <a:pt x="86" y="15"/>
                      <a:pt x="78" y="9"/>
                    </a:cubicBezTo>
                    <a:cubicBezTo>
                      <a:pt x="70" y="2"/>
                      <a:pt x="54" y="4"/>
                      <a:pt x="39"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 name="Freeform 186"/>
              <p:cNvSpPr>
                <a:spLocks/>
              </p:cNvSpPr>
              <p:nvPr/>
            </p:nvSpPr>
            <p:spPr bwMode="auto">
              <a:xfrm>
                <a:off x="1537" y="970"/>
                <a:ext cx="19" cy="8"/>
              </a:xfrm>
              <a:custGeom>
                <a:avLst/>
                <a:gdLst>
                  <a:gd name="T0" fmla="*/ 41 w 78"/>
                  <a:gd name="T1" fmla="*/ 4 h 33"/>
                  <a:gd name="T2" fmla="*/ 19 w 78"/>
                  <a:gd name="T3" fmla="*/ 5 h 33"/>
                  <a:gd name="T4" fmla="*/ 8 w 78"/>
                  <a:gd name="T5" fmla="*/ 11 h 33"/>
                  <a:gd name="T6" fmla="*/ 8 w 78"/>
                  <a:gd name="T7" fmla="*/ 20 h 33"/>
                  <a:gd name="T8" fmla="*/ 19 w 78"/>
                  <a:gd name="T9" fmla="*/ 26 h 33"/>
                  <a:gd name="T10" fmla="*/ 42 w 78"/>
                  <a:gd name="T11" fmla="*/ 28 h 33"/>
                  <a:gd name="T12" fmla="*/ 70 w 78"/>
                  <a:gd name="T13" fmla="*/ 27 h 33"/>
                  <a:gd name="T14" fmla="*/ 78 w 78"/>
                  <a:gd name="T15" fmla="*/ 19 h 33"/>
                  <a:gd name="T16" fmla="*/ 69 w 78"/>
                  <a:gd name="T17" fmla="*/ 10 h 33"/>
                  <a:gd name="T18" fmla="*/ 57 w 78"/>
                  <a:gd name="T19" fmla="*/ 7 h 33"/>
                  <a:gd name="T20" fmla="*/ 41 w 78"/>
                  <a:gd name="T21" fmla="*/ 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33">
                    <a:moveTo>
                      <a:pt x="41" y="4"/>
                    </a:moveTo>
                    <a:cubicBezTo>
                      <a:pt x="41" y="4"/>
                      <a:pt x="22" y="0"/>
                      <a:pt x="19" y="5"/>
                    </a:cubicBezTo>
                    <a:cubicBezTo>
                      <a:pt x="16" y="10"/>
                      <a:pt x="15" y="11"/>
                      <a:pt x="8" y="11"/>
                    </a:cubicBezTo>
                    <a:cubicBezTo>
                      <a:pt x="1" y="11"/>
                      <a:pt x="0" y="19"/>
                      <a:pt x="8" y="20"/>
                    </a:cubicBezTo>
                    <a:cubicBezTo>
                      <a:pt x="15" y="21"/>
                      <a:pt x="17" y="21"/>
                      <a:pt x="19" y="26"/>
                    </a:cubicBezTo>
                    <a:cubicBezTo>
                      <a:pt x="22" y="30"/>
                      <a:pt x="31" y="28"/>
                      <a:pt x="42" y="28"/>
                    </a:cubicBezTo>
                    <a:cubicBezTo>
                      <a:pt x="53" y="28"/>
                      <a:pt x="68" y="33"/>
                      <a:pt x="70" y="27"/>
                    </a:cubicBezTo>
                    <a:cubicBezTo>
                      <a:pt x="72" y="21"/>
                      <a:pt x="78" y="26"/>
                      <a:pt x="78" y="19"/>
                    </a:cubicBezTo>
                    <a:cubicBezTo>
                      <a:pt x="78" y="11"/>
                      <a:pt x="74" y="10"/>
                      <a:pt x="69" y="10"/>
                    </a:cubicBezTo>
                    <a:cubicBezTo>
                      <a:pt x="65" y="11"/>
                      <a:pt x="64" y="10"/>
                      <a:pt x="57" y="7"/>
                    </a:cubicBezTo>
                    <a:cubicBezTo>
                      <a:pt x="50" y="4"/>
                      <a:pt x="48" y="4"/>
                      <a:pt x="41"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 name="Freeform 187"/>
              <p:cNvSpPr>
                <a:spLocks/>
              </p:cNvSpPr>
              <p:nvPr/>
            </p:nvSpPr>
            <p:spPr bwMode="auto">
              <a:xfrm>
                <a:off x="2876" y="1561"/>
                <a:ext cx="28" cy="36"/>
              </a:xfrm>
              <a:custGeom>
                <a:avLst/>
                <a:gdLst>
                  <a:gd name="T0" fmla="*/ 32 w 113"/>
                  <a:gd name="T1" fmla="*/ 26 h 141"/>
                  <a:gd name="T2" fmla="*/ 22 w 113"/>
                  <a:gd name="T3" fmla="*/ 36 h 141"/>
                  <a:gd name="T4" fmla="*/ 6 w 113"/>
                  <a:gd name="T5" fmla="*/ 52 h 141"/>
                  <a:gd name="T6" fmla="*/ 26 w 113"/>
                  <a:gd name="T7" fmla="*/ 79 h 141"/>
                  <a:gd name="T8" fmla="*/ 48 w 113"/>
                  <a:gd name="T9" fmla="*/ 95 h 141"/>
                  <a:gd name="T10" fmla="*/ 58 w 113"/>
                  <a:gd name="T11" fmla="*/ 112 h 141"/>
                  <a:gd name="T12" fmla="*/ 39 w 113"/>
                  <a:gd name="T13" fmla="*/ 112 h 141"/>
                  <a:gd name="T14" fmla="*/ 22 w 113"/>
                  <a:gd name="T15" fmla="*/ 105 h 141"/>
                  <a:gd name="T16" fmla="*/ 5 w 113"/>
                  <a:gd name="T17" fmla="*/ 113 h 141"/>
                  <a:gd name="T18" fmla="*/ 12 w 113"/>
                  <a:gd name="T19" fmla="*/ 126 h 141"/>
                  <a:gd name="T20" fmla="*/ 37 w 113"/>
                  <a:gd name="T21" fmla="*/ 137 h 141"/>
                  <a:gd name="T22" fmla="*/ 56 w 113"/>
                  <a:gd name="T23" fmla="*/ 133 h 141"/>
                  <a:gd name="T24" fmla="*/ 75 w 113"/>
                  <a:gd name="T25" fmla="*/ 131 h 141"/>
                  <a:gd name="T26" fmla="*/ 85 w 113"/>
                  <a:gd name="T27" fmla="*/ 111 h 141"/>
                  <a:gd name="T28" fmla="*/ 104 w 113"/>
                  <a:gd name="T29" fmla="*/ 106 h 141"/>
                  <a:gd name="T30" fmla="*/ 87 w 113"/>
                  <a:gd name="T31" fmla="*/ 100 h 141"/>
                  <a:gd name="T32" fmla="*/ 88 w 113"/>
                  <a:gd name="T33" fmla="*/ 85 h 141"/>
                  <a:gd name="T34" fmla="*/ 101 w 113"/>
                  <a:gd name="T35" fmla="*/ 74 h 141"/>
                  <a:gd name="T36" fmla="*/ 96 w 113"/>
                  <a:gd name="T37" fmla="*/ 60 h 141"/>
                  <a:gd name="T38" fmla="*/ 97 w 113"/>
                  <a:gd name="T39" fmla="*/ 51 h 141"/>
                  <a:gd name="T40" fmla="*/ 113 w 113"/>
                  <a:gd name="T41" fmla="*/ 46 h 141"/>
                  <a:gd name="T42" fmla="*/ 105 w 113"/>
                  <a:gd name="T43" fmla="*/ 33 h 141"/>
                  <a:gd name="T44" fmla="*/ 101 w 113"/>
                  <a:gd name="T45" fmla="*/ 13 h 141"/>
                  <a:gd name="T46" fmla="*/ 80 w 113"/>
                  <a:gd name="T47" fmla="*/ 4 h 141"/>
                  <a:gd name="T48" fmla="*/ 58 w 113"/>
                  <a:gd name="T49" fmla="*/ 15 h 141"/>
                  <a:gd name="T50" fmla="*/ 43 w 113"/>
                  <a:gd name="T51" fmla="*/ 23 h 141"/>
                  <a:gd name="T52" fmla="*/ 32 w 113"/>
                  <a:gd name="T53" fmla="*/ 2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3" h="141">
                    <a:moveTo>
                      <a:pt x="32" y="26"/>
                    </a:moveTo>
                    <a:cubicBezTo>
                      <a:pt x="32" y="26"/>
                      <a:pt x="31" y="35"/>
                      <a:pt x="22" y="36"/>
                    </a:cubicBezTo>
                    <a:cubicBezTo>
                      <a:pt x="13" y="36"/>
                      <a:pt x="0" y="43"/>
                      <a:pt x="6" y="52"/>
                    </a:cubicBezTo>
                    <a:cubicBezTo>
                      <a:pt x="13" y="60"/>
                      <a:pt x="12" y="75"/>
                      <a:pt x="26" y="79"/>
                    </a:cubicBezTo>
                    <a:cubicBezTo>
                      <a:pt x="39" y="82"/>
                      <a:pt x="40" y="90"/>
                      <a:pt x="48" y="95"/>
                    </a:cubicBezTo>
                    <a:cubicBezTo>
                      <a:pt x="56" y="99"/>
                      <a:pt x="64" y="108"/>
                      <a:pt x="58" y="112"/>
                    </a:cubicBezTo>
                    <a:cubicBezTo>
                      <a:pt x="52" y="117"/>
                      <a:pt x="45" y="118"/>
                      <a:pt x="39" y="112"/>
                    </a:cubicBezTo>
                    <a:cubicBezTo>
                      <a:pt x="32" y="106"/>
                      <a:pt x="31" y="105"/>
                      <a:pt x="22" y="105"/>
                    </a:cubicBezTo>
                    <a:cubicBezTo>
                      <a:pt x="14" y="105"/>
                      <a:pt x="7" y="107"/>
                      <a:pt x="5" y="113"/>
                    </a:cubicBezTo>
                    <a:cubicBezTo>
                      <a:pt x="3" y="119"/>
                      <a:pt x="1" y="119"/>
                      <a:pt x="12" y="126"/>
                    </a:cubicBezTo>
                    <a:cubicBezTo>
                      <a:pt x="23" y="133"/>
                      <a:pt x="30" y="141"/>
                      <a:pt x="37" y="137"/>
                    </a:cubicBezTo>
                    <a:cubicBezTo>
                      <a:pt x="43" y="133"/>
                      <a:pt x="50" y="128"/>
                      <a:pt x="56" y="133"/>
                    </a:cubicBezTo>
                    <a:cubicBezTo>
                      <a:pt x="61" y="138"/>
                      <a:pt x="75" y="140"/>
                      <a:pt x="75" y="131"/>
                    </a:cubicBezTo>
                    <a:cubicBezTo>
                      <a:pt x="76" y="122"/>
                      <a:pt x="77" y="112"/>
                      <a:pt x="85" y="111"/>
                    </a:cubicBezTo>
                    <a:cubicBezTo>
                      <a:pt x="92" y="110"/>
                      <a:pt x="103" y="110"/>
                      <a:pt x="104" y="106"/>
                    </a:cubicBezTo>
                    <a:cubicBezTo>
                      <a:pt x="104" y="102"/>
                      <a:pt x="95" y="100"/>
                      <a:pt x="87" y="100"/>
                    </a:cubicBezTo>
                    <a:cubicBezTo>
                      <a:pt x="79" y="100"/>
                      <a:pt x="79" y="85"/>
                      <a:pt x="88" y="85"/>
                    </a:cubicBezTo>
                    <a:cubicBezTo>
                      <a:pt x="97" y="84"/>
                      <a:pt x="101" y="82"/>
                      <a:pt x="101" y="74"/>
                    </a:cubicBezTo>
                    <a:cubicBezTo>
                      <a:pt x="101" y="66"/>
                      <a:pt x="100" y="58"/>
                      <a:pt x="96" y="60"/>
                    </a:cubicBezTo>
                    <a:cubicBezTo>
                      <a:pt x="91" y="62"/>
                      <a:pt x="88" y="51"/>
                      <a:pt x="97" y="51"/>
                    </a:cubicBezTo>
                    <a:cubicBezTo>
                      <a:pt x="106" y="51"/>
                      <a:pt x="113" y="52"/>
                      <a:pt x="113" y="46"/>
                    </a:cubicBezTo>
                    <a:cubicBezTo>
                      <a:pt x="113" y="39"/>
                      <a:pt x="108" y="39"/>
                      <a:pt x="105" y="33"/>
                    </a:cubicBezTo>
                    <a:cubicBezTo>
                      <a:pt x="102" y="28"/>
                      <a:pt x="102" y="20"/>
                      <a:pt x="101" y="13"/>
                    </a:cubicBezTo>
                    <a:cubicBezTo>
                      <a:pt x="100" y="7"/>
                      <a:pt x="89" y="0"/>
                      <a:pt x="80" y="4"/>
                    </a:cubicBezTo>
                    <a:cubicBezTo>
                      <a:pt x="71" y="8"/>
                      <a:pt x="58" y="7"/>
                      <a:pt x="58" y="15"/>
                    </a:cubicBezTo>
                    <a:cubicBezTo>
                      <a:pt x="58" y="23"/>
                      <a:pt x="49" y="25"/>
                      <a:pt x="43" y="23"/>
                    </a:cubicBezTo>
                    <a:cubicBezTo>
                      <a:pt x="36" y="22"/>
                      <a:pt x="32" y="26"/>
                      <a:pt x="32" y="2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 name="Freeform 188"/>
              <p:cNvSpPr>
                <a:spLocks/>
              </p:cNvSpPr>
              <p:nvPr/>
            </p:nvSpPr>
            <p:spPr bwMode="auto">
              <a:xfrm>
                <a:off x="2869" y="1521"/>
                <a:ext cx="6" cy="5"/>
              </a:xfrm>
              <a:custGeom>
                <a:avLst/>
                <a:gdLst>
                  <a:gd name="T0" fmla="*/ 14 w 24"/>
                  <a:gd name="T1" fmla="*/ 5 h 19"/>
                  <a:gd name="T2" fmla="*/ 3 w 24"/>
                  <a:gd name="T3" fmla="*/ 10 h 19"/>
                  <a:gd name="T4" fmla="*/ 6 w 24"/>
                  <a:gd name="T5" fmla="*/ 19 h 19"/>
                  <a:gd name="T6" fmla="*/ 14 w 24"/>
                  <a:gd name="T7" fmla="*/ 5 h 19"/>
                </a:gdLst>
                <a:ahLst/>
                <a:cxnLst>
                  <a:cxn ang="0">
                    <a:pos x="T0" y="T1"/>
                  </a:cxn>
                  <a:cxn ang="0">
                    <a:pos x="T2" y="T3"/>
                  </a:cxn>
                  <a:cxn ang="0">
                    <a:pos x="T4" y="T5"/>
                  </a:cxn>
                  <a:cxn ang="0">
                    <a:pos x="T6" y="T7"/>
                  </a:cxn>
                </a:cxnLst>
                <a:rect l="0" t="0" r="r" b="b"/>
                <a:pathLst>
                  <a:path w="24" h="19">
                    <a:moveTo>
                      <a:pt x="14" y="5"/>
                    </a:moveTo>
                    <a:cubicBezTo>
                      <a:pt x="14" y="5"/>
                      <a:pt x="5" y="7"/>
                      <a:pt x="3" y="10"/>
                    </a:cubicBezTo>
                    <a:cubicBezTo>
                      <a:pt x="1" y="12"/>
                      <a:pt x="0" y="19"/>
                      <a:pt x="6" y="19"/>
                    </a:cubicBezTo>
                    <a:cubicBezTo>
                      <a:pt x="12" y="19"/>
                      <a:pt x="24" y="0"/>
                      <a:pt x="14"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 name="Freeform 189"/>
              <p:cNvSpPr>
                <a:spLocks/>
              </p:cNvSpPr>
              <p:nvPr/>
            </p:nvSpPr>
            <p:spPr bwMode="auto">
              <a:xfrm>
                <a:off x="2875" y="1531"/>
                <a:ext cx="5" cy="6"/>
              </a:xfrm>
              <a:custGeom>
                <a:avLst/>
                <a:gdLst>
                  <a:gd name="T0" fmla="*/ 14 w 21"/>
                  <a:gd name="T1" fmla="*/ 7 h 24"/>
                  <a:gd name="T2" fmla="*/ 8 w 21"/>
                  <a:gd name="T3" fmla="*/ 16 h 24"/>
                  <a:gd name="T4" fmla="*/ 13 w 21"/>
                  <a:gd name="T5" fmla="*/ 24 h 24"/>
                  <a:gd name="T6" fmla="*/ 21 w 21"/>
                  <a:gd name="T7" fmla="*/ 15 h 24"/>
                  <a:gd name="T8" fmla="*/ 14 w 21"/>
                  <a:gd name="T9" fmla="*/ 7 h 24"/>
                </a:gdLst>
                <a:ahLst/>
                <a:cxnLst>
                  <a:cxn ang="0">
                    <a:pos x="T0" y="T1"/>
                  </a:cxn>
                  <a:cxn ang="0">
                    <a:pos x="T2" y="T3"/>
                  </a:cxn>
                  <a:cxn ang="0">
                    <a:pos x="T4" y="T5"/>
                  </a:cxn>
                  <a:cxn ang="0">
                    <a:pos x="T6" y="T7"/>
                  </a:cxn>
                  <a:cxn ang="0">
                    <a:pos x="T8" y="T9"/>
                  </a:cxn>
                </a:cxnLst>
                <a:rect l="0" t="0" r="r" b="b"/>
                <a:pathLst>
                  <a:path w="21" h="24">
                    <a:moveTo>
                      <a:pt x="14" y="7"/>
                    </a:moveTo>
                    <a:cubicBezTo>
                      <a:pt x="14" y="7"/>
                      <a:pt x="15" y="15"/>
                      <a:pt x="8" y="16"/>
                    </a:cubicBezTo>
                    <a:cubicBezTo>
                      <a:pt x="0" y="17"/>
                      <a:pt x="4" y="24"/>
                      <a:pt x="13" y="24"/>
                    </a:cubicBezTo>
                    <a:cubicBezTo>
                      <a:pt x="21" y="24"/>
                      <a:pt x="21" y="21"/>
                      <a:pt x="21" y="15"/>
                    </a:cubicBezTo>
                    <a:cubicBezTo>
                      <a:pt x="21" y="9"/>
                      <a:pt x="14" y="0"/>
                      <a:pt x="14"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 name="Freeform 190"/>
              <p:cNvSpPr>
                <a:spLocks/>
              </p:cNvSpPr>
              <p:nvPr/>
            </p:nvSpPr>
            <p:spPr bwMode="auto">
              <a:xfrm>
                <a:off x="2827" y="1526"/>
                <a:ext cx="50" cy="66"/>
              </a:xfrm>
              <a:custGeom>
                <a:avLst/>
                <a:gdLst>
                  <a:gd name="T0" fmla="*/ 40 w 198"/>
                  <a:gd name="T1" fmla="*/ 241 h 262"/>
                  <a:gd name="T2" fmla="*/ 67 w 198"/>
                  <a:gd name="T3" fmla="*/ 256 h 262"/>
                  <a:gd name="T4" fmla="*/ 97 w 198"/>
                  <a:gd name="T5" fmla="*/ 259 h 262"/>
                  <a:gd name="T6" fmla="*/ 115 w 198"/>
                  <a:gd name="T7" fmla="*/ 254 h 262"/>
                  <a:gd name="T8" fmla="*/ 134 w 198"/>
                  <a:gd name="T9" fmla="*/ 261 h 262"/>
                  <a:gd name="T10" fmla="*/ 134 w 198"/>
                  <a:gd name="T11" fmla="*/ 254 h 262"/>
                  <a:gd name="T12" fmla="*/ 110 w 198"/>
                  <a:gd name="T13" fmla="*/ 229 h 262"/>
                  <a:gd name="T14" fmla="*/ 116 w 198"/>
                  <a:gd name="T15" fmla="*/ 201 h 262"/>
                  <a:gd name="T16" fmla="*/ 143 w 198"/>
                  <a:gd name="T17" fmla="*/ 226 h 262"/>
                  <a:gd name="T18" fmla="*/ 182 w 198"/>
                  <a:gd name="T19" fmla="*/ 241 h 262"/>
                  <a:gd name="T20" fmla="*/ 185 w 198"/>
                  <a:gd name="T21" fmla="*/ 208 h 262"/>
                  <a:gd name="T22" fmla="*/ 147 w 198"/>
                  <a:gd name="T23" fmla="*/ 189 h 262"/>
                  <a:gd name="T24" fmla="*/ 134 w 198"/>
                  <a:gd name="T25" fmla="*/ 172 h 262"/>
                  <a:gd name="T26" fmla="*/ 173 w 198"/>
                  <a:gd name="T27" fmla="*/ 152 h 262"/>
                  <a:gd name="T28" fmla="*/ 190 w 198"/>
                  <a:gd name="T29" fmla="*/ 122 h 262"/>
                  <a:gd name="T30" fmla="*/ 167 w 198"/>
                  <a:gd name="T31" fmla="*/ 105 h 262"/>
                  <a:gd name="T32" fmla="*/ 156 w 198"/>
                  <a:gd name="T33" fmla="*/ 96 h 262"/>
                  <a:gd name="T34" fmla="*/ 156 w 198"/>
                  <a:gd name="T35" fmla="*/ 57 h 262"/>
                  <a:gd name="T36" fmla="*/ 170 w 198"/>
                  <a:gd name="T37" fmla="*/ 29 h 262"/>
                  <a:gd name="T38" fmla="*/ 157 w 198"/>
                  <a:gd name="T39" fmla="*/ 0 h 262"/>
                  <a:gd name="T40" fmla="*/ 117 w 198"/>
                  <a:gd name="T41" fmla="*/ 27 h 262"/>
                  <a:gd name="T42" fmla="*/ 89 w 198"/>
                  <a:gd name="T43" fmla="*/ 62 h 262"/>
                  <a:gd name="T44" fmla="*/ 76 w 198"/>
                  <a:gd name="T45" fmla="*/ 83 h 262"/>
                  <a:gd name="T46" fmla="*/ 66 w 198"/>
                  <a:gd name="T47" fmla="*/ 60 h 262"/>
                  <a:gd name="T48" fmla="*/ 34 w 198"/>
                  <a:gd name="T49" fmla="*/ 67 h 262"/>
                  <a:gd name="T50" fmla="*/ 13 w 198"/>
                  <a:gd name="T51" fmla="*/ 119 h 262"/>
                  <a:gd name="T52" fmla="*/ 13 w 198"/>
                  <a:gd name="T53" fmla="*/ 178 h 262"/>
                  <a:gd name="T54" fmla="*/ 37 w 198"/>
                  <a:gd name="T55" fmla="*/ 202 h 262"/>
                  <a:gd name="T56" fmla="*/ 34 w 198"/>
                  <a:gd name="T57" fmla="*/ 234 h 262"/>
                  <a:gd name="T58" fmla="*/ 33 w 198"/>
                  <a:gd name="T59" fmla="*/ 234 h 262"/>
                  <a:gd name="T60" fmla="*/ 40 w 198"/>
                  <a:gd name="T61" fmla="*/ 24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8" h="262">
                    <a:moveTo>
                      <a:pt x="40" y="241"/>
                    </a:moveTo>
                    <a:cubicBezTo>
                      <a:pt x="47" y="250"/>
                      <a:pt x="54" y="258"/>
                      <a:pt x="67" y="256"/>
                    </a:cubicBezTo>
                    <a:cubicBezTo>
                      <a:pt x="80" y="255"/>
                      <a:pt x="88" y="262"/>
                      <a:pt x="97" y="259"/>
                    </a:cubicBezTo>
                    <a:cubicBezTo>
                      <a:pt x="106" y="255"/>
                      <a:pt x="108" y="249"/>
                      <a:pt x="115" y="254"/>
                    </a:cubicBezTo>
                    <a:cubicBezTo>
                      <a:pt x="120" y="258"/>
                      <a:pt x="128" y="260"/>
                      <a:pt x="134" y="261"/>
                    </a:cubicBezTo>
                    <a:cubicBezTo>
                      <a:pt x="134" y="259"/>
                      <a:pt x="134" y="256"/>
                      <a:pt x="134" y="254"/>
                    </a:cubicBezTo>
                    <a:cubicBezTo>
                      <a:pt x="134" y="231"/>
                      <a:pt x="116" y="245"/>
                      <a:pt x="110" y="229"/>
                    </a:cubicBezTo>
                    <a:cubicBezTo>
                      <a:pt x="104" y="214"/>
                      <a:pt x="107" y="204"/>
                      <a:pt x="116" y="201"/>
                    </a:cubicBezTo>
                    <a:cubicBezTo>
                      <a:pt x="124" y="198"/>
                      <a:pt x="134" y="218"/>
                      <a:pt x="143" y="226"/>
                    </a:cubicBezTo>
                    <a:cubicBezTo>
                      <a:pt x="152" y="235"/>
                      <a:pt x="166" y="238"/>
                      <a:pt x="182" y="241"/>
                    </a:cubicBezTo>
                    <a:cubicBezTo>
                      <a:pt x="198" y="244"/>
                      <a:pt x="186" y="226"/>
                      <a:pt x="185" y="208"/>
                    </a:cubicBezTo>
                    <a:cubicBezTo>
                      <a:pt x="183" y="189"/>
                      <a:pt x="162" y="192"/>
                      <a:pt x="147" y="189"/>
                    </a:cubicBezTo>
                    <a:cubicBezTo>
                      <a:pt x="133" y="186"/>
                      <a:pt x="134" y="182"/>
                      <a:pt x="134" y="172"/>
                    </a:cubicBezTo>
                    <a:cubicBezTo>
                      <a:pt x="134" y="162"/>
                      <a:pt x="155" y="155"/>
                      <a:pt x="173" y="152"/>
                    </a:cubicBezTo>
                    <a:cubicBezTo>
                      <a:pt x="192" y="149"/>
                      <a:pt x="188" y="136"/>
                      <a:pt x="190" y="122"/>
                    </a:cubicBezTo>
                    <a:cubicBezTo>
                      <a:pt x="193" y="107"/>
                      <a:pt x="182" y="105"/>
                      <a:pt x="167" y="105"/>
                    </a:cubicBezTo>
                    <a:cubicBezTo>
                      <a:pt x="153" y="105"/>
                      <a:pt x="156" y="103"/>
                      <a:pt x="156" y="96"/>
                    </a:cubicBezTo>
                    <a:cubicBezTo>
                      <a:pt x="156" y="89"/>
                      <a:pt x="150" y="63"/>
                      <a:pt x="156" y="57"/>
                    </a:cubicBezTo>
                    <a:cubicBezTo>
                      <a:pt x="162" y="52"/>
                      <a:pt x="170" y="43"/>
                      <a:pt x="170" y="29"/>
                    </a:cubicBezTo>
                    <a:cubicBezTo>
                      <a:pt x="170" y="14"/>
                      <a:pt x="167" y="0"/>
                      <a:pt x="157" y="0"/>
                    </a:cubicBezTo>
                    <a:cubicBezTo>
                      <a:pt x="147" y="0"/>
                      <a:pt x="126" y="9"/>
                      <a:pt x="117" y="27"/>
                    </a:cubicBezTo>
                    <a:cubicBezTo>
                      <a:pt x="109" y="46"/>
                      <a:pt x="90" y="43"/>
                      <a:pt x="89" y="62"/>
                    </a:cubicBezTo>
                    <a:cubicBezTo>
                      <a:pt x="87" y="80"/>
                      <a:pt x="80" y="95"/>
                      <a:pt x="76" y="83"/>
                    </a:cubicBezTo>
                    <a:cubicBezTo>
                      <a:pt x="71" y="72"/>
                      <a:pt x="66" y="79"/>
                      <a:pt x="66" y="60"/>
                    </a:cubicBezTo>
                    <a:cubicBezTo>
                      <a:pt x="66" y="42"/>
                      <a:pt x="56" y="52"/>
                      <a:pt x="34" y="67"/>
                    </a:cubicBezTo>
                    <a:cubicBezTo>
                      <a:pt x="13" y="83"/>
                      <a:pt x="26" y="96"/>
                      <a:pt x="13" y="119"/>
                    </a:cubicBezTo>
                    <a:cubicBezTo>
                      <a:pt x="0" y="142"/>
                      <a:pt x="13" y="163"/>
                      <a:pt x="13" y="178"/>
                    </a:cubicBezTo>
                    <a:cubicBezTo>
                      <a:pt x="13" y="192"/>
                      <a:pt x="21" y="193"/>
                      <a:pt x="37" y="202"/>
                    </a:cubicBezTo>
                    <a:cubicBezTo>
                      <a:pt x="53" y="211"/>
                      <a:pt x="50" y="222"/>
                      <a:pt x="34" y="234"/>
                    </a:cubicBezTo>
                    <a:cubicBezTo>
                      <a:pt x="34" y="234"/>
                      <a:pt x="34" y="234"/>
                      <a:pt x="33" y="234"/>
                    </a:cubicBezTo>
                    <a:cubicBezTo>
                      <a:pt x="36" y="236"/>
                      <a:pt x="38" y="238"/>
                      <a:pt x="40" y="24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 name="Freeform 191"/>
              <p:cNvSpPr>
                <a:spLocks/>
              </p:cNvSpPr>
              <p:nvPr/>
            </p:nvSpPr>
            <p:spPr bwMode="auto">
              <a:xfrm>
                <a:off x="2914" y="1596"/>
                <a:ext cx="8" cy="8"/>
              </a:xfrm>
              <a:custGeom>
                <a:avLst/>
                <a:gdLst>
                  <a:gd name="T0" fmla="*/ 9 w 32"/>
                  <a:gd name="T1" fmla="*/ 3 h 32"/>
                  <a:gd name="T2" fmla="*/ 1 w 32"/>
                  <a:gd name="T3" fmla="*/ 10 h 32"/>
                  <a:gd name="T4" fmla="*/ 12 w 32"/>
                  <a:gd name="T5" fmla="*/ 24 h 32"/>
                  <a:gd name="T6" fmla="*/ 28 w 32"/>
                  <a:gd name="T7" fmla="*/ 23 h 32"/>
                  <a:gd name="T8" fmla="*/ 9 w 32"/>
                  <a:gd name="T9" fmla="*/ 3 h 32"/>
                </a:gdLst>
                <a:ahLst/>
                <a:cxnLst>
                  <a:cxn ang="0">
                    <a:pos x="T0" y="T1"/>
                  </a:cxn>
                  <a:cxn ang="0">
                    <a:pos x="T2" y="T3"/>
                  </a:cxn>
                  <a:cxn ang="0">
                    <a:pos x="T4" y="T5"/>
                  </a:cxn>
                  <a:cxn ang="0">
                    <a:pos x="T6" y="T7"/>
                  </a:cxn>
                  <a:cxn ang="0">
                    <a:pos x="T8" y="T9"/>
                  </a:cxn>
                </a:cxnLst>
                <a:rect l="0" t="0" r="r" b="b"/>
                <a:pathLst>
                  <a:path w="32" h="32">
                    <a:moveTo>
                      <a:pt x="9" y="3"/>
                    </a:moveTo>
                    <a:cubicBezTo>
                      <a:pt x="9" y="3"/>
                      <a:pt x="0" y="5"/>
                      <a:pt x="1" y="10"/>
                    </a:cubicBezTo>
                    <a:cubicBezTo>
                      <a:pt x="2" y="15"/>
                      <a:pt x="5" y="22"/>
                      <a:pt x="12" y="24"/>
                    </a:cubicBezTo>
                    <a:cubicBezTo>
                      <a:pt x="19" y="27"/>
                      <a:pt x="26" y="32"/>
                      <a:pt x="28" y="23"/>
                    </a:cubicBezTo>
                    <a:cubicBezTo>
                      <a:pt x="30" y="14"/>
                      <a:pt x="32" y="0"/>
                      <a:pt x="9"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 name="Freeform 192"/>
              <p:cNvSpPr>
                <a:spLocks/>
              </p:cNvSpPr>
              <p:nvPr/>
            </p:nvSpPr>
            <p:spPr bwMode="auto">
              <a:xfrm>
                <a:off x="2795" y="1585"/>
                <a:ext cx="146" cy="167"/>
              </a:xfrm>
              <a:custGeom>
                <a:avLst/>
                <a:gdLst>
                  <a:gd name="T0" fmla="*/ 562 w 577"/>
                  <a:gd name="T1" fmla="*/ 318 h 660"/>
                  <a:gd name="T2" fmla="*/ 558 w 577"/>
                  <a:gd name="T3" fmla="*/ 280 h 660"/>
                  <a:gd name="T4" fmla="*/ 550 w 577"/>
                  <a:gd name="T5" fmla="*/ 238 h 660"/>
                  <a:gd name="T6" fmla="*/ 526 w 577"/>
                  <a:gd name="T7" fmla="*/ 188 h 660"/>
                  <a:gd name="T8" fmla="*/ 534 w 577"/>
                  <a:gd name="T9" fmla="*/ 145 h 660"/>
                  <a:gd name="T10" fmla="*/ 529 w 577"/>
                  <a:gd name="T11" fmla="*/ 97 h 660"/>
                  <a:gd name="T12" fmla="*/ 477 w 577"/>
                  <a:gd name="T13" fmla="*/ 73 h 660"/>
                  <a:gd name="T14" fmla="*/ 414 w 577"/>
                  <a:gd name="T15" fmla="*/ 50 h 660"/>
                  <a:gd name="T16" fmla="*/ 348 w 577"/>
                  <a:gd name="T17" fmla="*/ 99 h 660"/>
                  <a:gd name="T18" fmla="*/ 308 w 577"/>
                  <a:gd name="T19" fmla="*/ 66 h 660"/>
                  <a:gd name="T20" fmla="*/ 259 w 577"/>
                  <a:gd name="T21" fmla="*/ 27 h 660"/>
                  <a:gd name="T22" fmla="*/ 222 w 577"/>
                  <a:gd name="T23" fmla="*/ 25 h 660"/>
                  <a:gd name="T24" fmla="*/ 165 w 577"/>
                  <a:gd name="T25" fmla="*/ 7 h 660"/>
                  <a:gd name="T26" fmla="*/ 186 w 577"/>
                  <a:gd name="T27" fmla="*/ 35 h 660"/>
                  <a:gd name="T28" fmla="*/ 186 w 577"/>
                  <a:gd name="T29" fmla="*/ 74 h 660"/>
                  <a:gd name="T30" fmla="*/ 163 w 577"/>
                  <a:gd name="T31" fmla="*/ 123 h 660"/>
                  <a:gd name="T32" fmla="*/ 82 w 577"/>
                  <a:gd name="T33" fmla="*/ 119 h 660"/>
                  <a:gd name="T34" fmla="*/ 70 w 577"/>
                  <a:gd name="T35" fmla="*/ 144 h 660"/>
                  <a:gd name="T36" fmla="*/ 84 w 577"/>
                  <a:gd name="T37" fmla="*/ 180 h 660"/>
                  <a:gd name="T38" fmla="*/ 62 w 577"/>
                  <a:gd name="T39" fmla="*/ 213 h 660"/>
                  <a:gd name="T40" fmla="*/ 58 w 577"/>
                  <a:gd name="T41" fmla="*/ 234 h 660"/>
                  <a:gd name="T42" fmla="*/ 58 w 577"/>
                  <a:gd name="T43" fmla="*/ 259 h 660"/>
                  <a:gd name="T44" fmla="*/ 17 w 577"/>
                  <a:gd name="T45" fmla="*/ 284 h 660"/>
                  <a:gd name="T46" fmla="*/ 6 w 577"/>
                  <a:gd name="T47" fmla="*/ 306 h 660"/>
                  <a:gd name="T48" fmla="*/ 9 w 577"/>
                  <a:gd name="T49" fmla="*/ 341 h 660"/>
                  <a:gd name="T50" fmla="*/ 17 w 577"/>
                  <a:gd name="T51" fmla="*/ 390 h 660"/>
                  <a:gd name="T52" fmla="*/ 18 w 577"/>
                  <a:gd name="T53" fmla="*/ 418 h 660"/>
                  <a:gd name="T54" fmla="*/ 24 w 577"/>
                  <a:gd name="T55" fmla="*/ 450 h 660"/>
                  <a:gd name="T56" fmla="*/ 32 w 577"/>
                  <a:gd name="T57" fmla="*/ 484 h 660"/>
                  <a:gd name="T58" fmla="*/ 58 w 577"/>
                  <a:gd name="T59" fmla="*/ 509 h 660"/>
                  <a:gd name="T60" fmla="*/ 100 w 577"/>
                  <a:gd name="T61" fmla="*/ 514 h 660"/>
                  <a:gd name="T62" fmla="*/ 141 w 577"/>
                  <a:gd name="T63" fmla="*/ 529 h 660"/>
                  <a:gd name="T64" fmla="*/ 114 w 577"/>
                  <a:gd name="T65" fmla="*/ 562 h 660"/>
                  <a:gd name="T66" fmla="*/ 102 w 577"/>
                  <a:gd name="T67" fmla="*/ 600 h 660"/>
                  <a:gd name="T68" fmla="*/ 102 w 577"/>
                  <a:gd name="T69" fmla="*/ 639 h 660"/>
                  <a:gd name="T70" fmla="*/ 145 w 577"/>
                  <a:gd name="T71" fmla="*/ 640 h 660"/>
                  <a:gd name="T72" fmla="*/ 172 w 577"/>
                  <a:gd name="T73" fmla="*/ 626 h 660"/>
                  <a:gd name="T74" fmla="*/ 208 w 577"/>
                  <a:gd name="T75" fmla="*/ 637 h 660"/>
                  <a:gd name="T76" fmla="*/ 260 w 577"/>
                  <a:gd name="T77" fmla="*/ 649 h 660"/>
                  <a:gd name="T78" fmla="*/ 282 w 577"/>
                  <a:gd name="T79" fmla="*/ 650 h 660"/>
                  <a:gd name="T80" fmla="*/ 308 w 577"/>
                  <a:gd name="T81" fmla="*/ 642 h 660"/>
                  <a:gd name="T82" fmla="*/ 335 w 577"/>
                  <a:gd name="T83" fmla="*/ 656 h 660"/>
                  <a:gd name="T84" fmla="*/ 367 w 577"/>
                  <a:gd name="T85" fmla="*/ 635 h 660"/>
                  <a:gd name="T86" fmla="*/ 407 w 577"/>
                  <a:gd name="T87" fmla="*/ 635 h 660"/>
                  <a:gd name="T88" fmla="*/ 447 w 577"/>
                  <a:gd name="T89" fmla="*/ 641 h 660"/>
                  <a:gd name="T90" fmla="*/ 443 w 577"/>
                  <a:gd name="T91" fmla="*/ 612 h 660"/>
                  <a:gd name="T92" fmla="*/ 453 w 577"/>
                  <a:gd name="T93" fmla="*/ 583 h 660"/>
                  <a:gd name="T94" fmla="*/ 484 w 577"/>
                  <a:gd name="T95" fmla="*/ 554 h 660"/>
                  <a:gd name="T96" fmla="*/ 493 w 577"/>
                  <a:gd name="T97" fmla="*/ 534 h 660"/>
                  <a:gd name="T98" fmla="*/ 460 w 577"/>
                  <a:gd name="T99" fmla="*/ 511 h 660"/>
                  <a:gd name="T100" fmla="*/ 418 w 577"/>
                  <a:gd name="T101" fmla="*/ 476 h 660"/>
                  <a:gd name="T102" fmla="*/ 408 w 577"/>
                  <a:gd name="T103" fmla="*/ 438 h 660"/>
                  <a:gd name="T104" fmla="*/ 401 w 577"/>
                  <a:gd name="T105" fmla="*/ 414 h 660"/>
                  <a:gd name="T106" fmla="*/ 434 w 577"/>
                  <a:gd name="T107" fmla="*/ 404 h 660"/>
                  <a:gd name="T108" fmla="*/ 469 w 577"/>
                  <a:gd name="T109" fmla="*/ 389 h 660"/>
                  <a:gd name="T110" fmla="*/ 506 w 577"/>
                  <a:gd name="T111" fmla="*/ 374 h 660"/>
                  <a:gd name="T112" fmla="*/ 532 w 577"/>
                  <a:gd name="T113" fmla="*/ 353 h 660"/>
                  <a:gd name="T114" fmla="*/ 564 w 577"/>
                  <a:gd name="T115" fmla="*/ 367 h 660"/>
                  <a:gd name="T116" fmla="*/ 572 w 577"/>
                  <a:gd name="T117" fmla="*/ 338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7" h="660">
                    <a:moveTo>
                      <a:pt x="572" y="338"/>
                    </a:moveTo>
                    <a:cubicBezTo>
                      <a:pt x="573" y="327"/>
                      <a:pt x="570" y="319"/>
                      <a:pt x="562" y="318"/>
                    </a:cubicBezTo>
                    <a:cubicBezTo>
                      <a:pt x="554" y="316"/>
                      <a:pt x="552" y="308"/>
                      <a:pt x="554" y="297"/>
                    </a:cubicBezTo>
                    <a:cubicBezTo>
                      <a:pt x="556" y="286"/>
                      <a:pt x="554" y="284"/>
                      <a:pt x="558" y="280"/>
                    </a:cubicBezTo>
                    <a:cubicBezTo>
                      <a:pt x="562" y="276"/>
                      <a:pt x="563" y="267"/>
                      <a:pt x="558" y="260"/>
                    </a:cubicBezTo>
                    <a:cubicBezTo>
                      <a:pt x="554" y="254"/>
                      <a:pt x="550" y="252"/>
                      <a:pt x="550" y="238"/>
                    </a:cubicBezTo>
                    <a:cubicBezTo>
                      <a:pt x="550" y="224"/>
                      <a:pt x="546" y="212"/>
                      <a:pt x="535" y="204"/>
                    </a:cubicBezTo>
                    <a:cubicBezTo>
                      <a:pt x="524" y="196"/>
                      <a:pt x="520" y="192"/>
                      <a:pt x="526" y="188"/>
                    </a:cubicBezTo>
                    <a:cubicBezTo>
                      <a:pt x="531" y="184"/>
                      <a:pt x="537" y="182"/>
                      <a:pt x="540" y="170"/>
                    </a:cubicBezTo>
                    <a:cubicBezTo>
                      <a:pt x="544" y="157"/>
                      <a:pt x="544" y="153"/>
                      <a:pt x="534" y="145"/>
                    </a:cubicBezTo>
                    <a:cubicBezTo>
                      <a:pt x="525" y="137"/>
                      <a:pt x="528" y="131"/>
                      <a:pt x="528" y="122"/>
                    </a:cubicBezTo>
                    <a:cubicBezTo>
                      <a:pt x="527" y="116"/>
                      <a:pt x="528" y="105"/>
                      <a:pt x="529" y="97"/>
                    </a:cubicBezTo>
                    <a:cubicBezTo>
                      <a:pt x="523" y="95"/>
                      <a:pt x="517" y="90"/>
                      <a:pt x="510" y="87"/>
                    </a:cubicBezTo>
                    <a:cubicBezTo>
                      <a:pt x="496" y="80"/>
                      <a:pt x="483" y="84"/>
                      <a:pt x="477" y="73"/>
                    </a:cubicBezTo>
                    <a:cubicBezTo>
                      <a:pt x="472" y="61"/>
                      <a:pt x="462" y="67"/>
                      <a:pt x="447" y="61"/>
                    </a:cubicBezTo>
                    <a:cubicBezTo>
                      <a:pt x="433" y="56"/>
                      <a:pt x="421" y="38"/>
                      <a:pt x="414" y="50"/>
                    </a:cubicBezTo>
                    <a:cubicBezTo>
                      <a:pt x="407" y="61"/>
                      <a:pt x="394" y="77"/>
                      <a:pt x="380" y="76"/>
                    </a:cubicBezTo>
                    <a:cubicBezTo>
                      <a:pt x="366" y="74"/>
                      <a:pt x="371" y="100"/>
                      <a:pt x="348" y="99"/>
                    </a:cubicBezTo>
                    <a:cubicBezTo>
                      <a:pt x="325" y="97"/>
                      <a:pt x="325" y="86"/>
                      <a:pt x="331" y="70"/>
                    </a:cubicBezTo>
                    <a:cubicBezTo>
                      <a:pt x="337" y="54"/>
                      <a:pt x="321" y="63"/>
                      <a:pt x="308" y="66"/>
                    </a:cubicBezTo>
                    <a:cubicBezTo>
                      <a:pt x="295" y="68"/>
                      <a:pt x="294" y="61"/>
                      <a:pt x="274" y="58"/>
                    </a:cubicBezTo>
                    <a:cubicBezTo>
                      <a:pt x="256" y="56"/>
                      <a:pt x="259" y="45"/>
                      <a:pt x="259" y="27"/>
                    </a:cubicBezTo>
                    <a:cubicBezTo>
                      <a:pt x="253" y="26"/>
                      <a:pt x="245" y="24"/>
                      <a:pt x="240" y="20"/>
                    </a:cubicBezTo>
                    <a:cubicBezTo>
                      <a:pt x="233" y="15"/>
                      <a:pt x="231" y="21"/>
                      <a:pt x="222" y="25"/>
                    </a:cubicBezTo>
                    <a:cubicBezTo>
                      <a:pt x="213" y="28"/>
                      <a:pt x="205" y="21"/>
                      <a:pt x="192" y="22"/>
                    </a:cubicBezTo>
                    <a:cubicBezTo>
                      <a:pt x="179" y="24"/>
                      <a:pt x="172" y="16"/>
                      <a:pt x="165" y="7"/>
                    </a:cubicBezTo>
                    <a:cubicBezTo>
                      <a:pt x="163" y="4"/>
                      <a:pt x="161" y="2"/>
                      <a:pt x="158" y="0"/>
                    </a:cubicBezTo>
                    <a:cubicBezTo>
                      <a:pt x="144" y="12"/>
                      <a:pt x="170" y="30"/>
                      <a:pt x="186" y="35"/>
                    </a:cubicBezTo>
                    <a:cubicBezTo>
                      <a:pt x="204" y="41"/>
                      <a:pt x="189" y="50"/>
                      <a:pt x="178" y="56"/>
                    </a:cubicBezTo>
                    <a:cubicBezTo>
                      <a:pt x="166" y="61"/>
                      <a:pt x="173" y="73"/>
                      <a:pt x="186" y="74"/>
                    </a:cubicBezTo>
                    <a:cubicBezTo>
                      <a:pt x="199" y="76"/>
                      <a:pt x="192" y="104"/>
                      <a:pt x="185" y="104"/>
                    </a:cubicBezTo>
                    <a:cubicBezTo>
                      <a:pt x="178" y="104"/>
                      <a:pt x="168" y="106"/>
                      <a:pt x="163" y="123"/>
                    </a:cubicBezTo>
                    <a:cubicBezTo>
                      <a:pt x="159" y="140"/>
                      <a:pt x="142" y="137"/>
                      <a:pt x="136" y="121"/>
                    </a:cubicBezTo>
                    <a:cubicBezTo>
                      <a:pt x="131" y="106"/>
                      <a:pt x="93" y="121"/>
                      <a:pt x="82" y="119"/>
                    </a:cubicBezTo>
                    <a:cubicBezTo>
                      <a:pt x="70" y="116"/>
                      <a:pt x="59" y="121"/>
                      <a:pt x="69" y="134"/>
                    </a:cubicBezTo>
                    <a:cubicBezTo>
                      <a:pt x="73" y="140"/>
                      <a:pt x="73" y="143"/>
                      <a:pt x="70" y="144"/>
                    </a:cubicBezTo>
                    <a:cubicBezTo>
                      <a:pt x="73" y="148"/>
                      <a:pt x="77" y="153"/>
                      <a:pt x="78" y="157"/>
                    </a:cubicBezTo>
                    <a:cubicBezTo>
                      <a:pt x="80" y="165"/>
                      <a:pt x="87" y="174"/>
                      <a:pt x="84" y="180"/>
                    </a:cubicBezTo>
                    <a:cubicBezTo>
                      <a:pt x="80" y="187"/>
                      <a:pt x="72" y="198"/>
                      <a:pt x="72" y="202"/>
                    </a:cubicBezTo>
                    <a:cubicBezTo>
                      <a:pt x="72" y="206"/>
                      <a:pt x="70" y="211"/>
                      <a:pt x="62" y="213"/>
                    </a:cubicBezTo>
                    <a:cubicBezTo>
                      <a:pt x="55" y="215"/>
                      <a:pt x="50" y="219"/>
                      <a:pt x="50" y="225"/>
                    </a:cubicBezTo>
                    <a:cubicBezTo>
                      <a:pt x="51" y="231"/>
                      <a:pt x="50" y="234"/>
                      <a:pt x="58" y="234"/>
                    </a:cubicBezTo>
                    <a:cubicBezTo>
                      <a:pt x="67" y="234"/>
                      <a:pt x="74" y="240"/>
                      <a:pt x="74" y="244"/>
                    </a:cubicBezTo>
                    <a:cubicBezTo>
                      <a:pt x="73" y="248"/>
                      <a:pt x="60" y="251"/>
                      <a:pt x="58" y="259"/>
                    </a:cubicBezTo>
                    <a:cubicBezTo>
                      <a:pt x="55" y="267"/>
                      <a:pt x="48" y="278"/>
                      <a:pt x="40" y="280"/>
                    </a:cubicBezTo>
                    <a:cubicBezTo>
                      <a:pt x="31" y="283"/>
                      <a:pt x="27" y="286"/>
                      <a:pt x="17" y="284"/>
                    </a:cubicBezTo>
                    <a:cubicBezTo>
                      <a:pt x="7" y="283"/>
                      <a:pt x="1" y="284"/>
                      <a:pt x="1" y="291"/>
                    </a:cubicBezTo>
                    <a:cubicBezTo>
                      <a:pt x="1" y="298"/>
                      <a:pt x="0" y="302"/>
                      <a:pt x="6" y="306"/>
                    </a:cubicBezTo>
                    <a:cubicBezTo>
                      <a:pt x="11" y="310"/>
                      <a:pt x="23" y="314"/>
                      <a:pt x="16" y="322"/>
                    </a:cubicBezTo>
                    <a:cubicBezTo>
                      <a:pt x="8" y="330"/>
                      <a:pt x="12" y="332"/>
                      <a:pt x="9" y="341"/>
                    </a:cubicBezTo>
                    <a:cubicBezTo>
                      <a:pt x="6" y="350"/>
                      <a:pt x="10" y="358"/>
                      <a:pt x="10" y="368"/>
                    </a:cubicBezTo>
                    <a:cubicBezTo>
                      <a:pt x="10" y="378"/>
                      <a:pt x="12" y="382"/>
                      <a:pt x="17" y="390"/>
                    </a:cubicBezTo>
                    <a:cubicBezTo>
                      <a:pt x="22" y="397"/>
                      <a:pt x="24" y="401"/>
                      <a:pt x="26" y="407"/>
                    </a:cubicBezTo>
                    <a:cubicBezTo>
                      <a:pt x="27" y="413"/>
                      <a:pt x="22" y="416"/>
                      <a:pt x="18" y="418"/>
                    </a:cubicBezTo>
                    <a:cubicBezTo>
                      <a:pt x="13" y="419"/>
                      <a:pt x="4" y="429"/>
                      <a:pt x="9" y="437"/>
                    </a:cubicBezTo>
                    <a:cubicBezTo>
                      <a:pt x="14" y="445"/>
                      <a:pt x="16" y="448"/>
                      <a:pt x="24" y="450"/>
                    </a:cubicBezTo>
                    <a:cubicBezTo>
                      <a:pt x="31" y="452"/>
                      <a:pt x="32" y="463"/>
                      <a:pt x="34" y="470"/>
                    </a:cubicBezTo>
                    <a:cubicBezTo>
                      <a:pt x="35" y="475"/>
                      <a:pt x="33" y="478"/>
                      <a:pt x="32" y="484"/>
                    </a:cubicBezTo>
                    <a:cubicBezTo>
                      <a:pt x="36" y="485"/>
                      <a:pt x="40" y="487"/>
                      <a:pt x="42" y="492"/>
                    </a:cubicBezTo>
                    <a:cubicBezTo>
                      <a:pt x="48" y="504"/>
                      <a:pt x="48" y="506"/>
                      <a:pt x="58" y="509"/>
                    </a:cubicBezTo>
                    <a:cubicBezTo>
                      <a:pt x="67" y="512"/>
                      <a:pt x="73" y="517"/>
                      <a:pt x="79" y="514"/>
                    </a:cubicBezTo>
                    <a:cubicBezTo>
                      <a:pt x="85" y="510"/>
                      <a:pt x="96" y="510"/>
                      <a:pt x="100" y="514"/>
                    </a:cubicBezTo>
                    <a:cubicBezTo>
                      <a:pt x="104" y="518"/>
                      <a:pt x="106" y="522"/>
                      <a:pt x="117" y="522"/>
                    </a:cubicBezTo>
                    <a:cubicBezTo>
                      <a:pt x="128" y="522"/>
                      <a:pt x="142" y="520"/>
                      <a:pt x="141" y="529"/>
                    </a:cubicBezTo>
                    <a:cubicBezTo>
                      <a:pt x="140" y="538"/>
                      <a:pt x="139" y="542"/>
                      <a:pt x="131" y="546"/>
                    </a:cubicBezTo>
                    <a:cubicBezTo>
                      <a:pt x="123" y="549"/>
                      <a:pt x="114" y="556"/>
                      <a:pt x="114" y="562"/>
                    </a:cubicBezTo>
                    <a:cubicBezTo>
                      <a:pt x="114" y="568"/>
                      <a:pt x="117" y="577"/>
                      <a:pt x="112" y="582"/>
                    </a:cubicBezTo>
                    <a:cubicBezTo>
                      <a:pt x="106" y="586"/>
                      <a:pt x="102" y="593"/>
                      <a:pt x="102" y="600"/>
                    </a:cubicBezTo>
                    <a:cubicBezTo>
                      <a:pt x="103" y="608"/>
                      <a:pt x="100" y="616"/>
                      <a:pt x="101" y="622"/>
                    </a:cubicBezTo>
                    <a:cubicBezTo>
                      <a:pt x="102" y="626"/>
                      <a:pt x="103" y="633"/>
                      <a:pt x="102" y="639"/>
                    </a:cubicBezTo>
                    <a:cubicBezTo>
                      <a:pt x="106" y="638"/>
                      <a:pt x="113" y="637"/>
                      <a:pt x="120" y="637"/>
                    </a:cubicBezTo>
                    <a:cubicBezTo>
                      <a:pt x="134" y="638"/>
                      <a:pt x="140" y="637"/>
                      <a:pt x="145" y="640"/>
                    </a:cubicBezTo>
                    <a:cubicBezTo>
                      <a:pt x="151" y="643"/>
                      <a:pt x="166" y="656"/>
                      <a:pt x="167" y="645"/>
                    </a:cubicBezTo>
                    <a:cubicBezTo>
                      <a:pt x="168" y="634"/>
                      <a:pt x="166" y="626"/>
                      <a:pt x="172" y="626"/>
                    </a:cubicBezTo>
                    <a:cubicBezTo>
                      <a:pt x="179" y="627"/>
                      <a:pt x="185" y="640"/>
                      <a:pt x="190" y="637"/>
                    </a:cubicBezTo>
                    <a:cubicBezTo>
                      <a:pt x="195" y="635"/>
                      <a:pt x="203" y="631"/>
                      <a:pt x="208" y="637"/>
                    </a:cubicBezTo>
                    <a:cubicBezTo>
                      <a:pt x="214" y="642"/>
                      <a:pt x="223" y="641"/>
                      <a:pt x="232" y="642"/>
                    </a:cubicBezTo>
                    <a:cubicBezTo>
                      <a:pt x="240" y="643"/>
                      <a:pt x="256" y="643"/>
                      <a:pt x="260" y="649"/>
                    </a:cubicBezTo>
                    <a:cubicBezTo>
                      <a:pt x="264" y="656"/>
                      <a:pt x="266" y="660"/>
                      <a:pt x="272" y="660"/>
                    </a:cubicBezTo>
                    <a:cubicBezTo>
                      <a:pt x="277" y="659"/>
                      <a:pt x="279" y="657"/>
                      <a:pt x="282" y="650"/>
                    </a:cubicBezTo>
                    <a:cubicBezTo>
                      <a:pt x="284" y="644"/>
                      <a:pt x="287" y="644"/>
                      <a:pt x="293" y="643"/>
                    </a:cubicBezTo>
                    <a:cubicBezTo>
                      <a:pt x="298" y="642"/>
                      <a:pt x="302" y="637"/>
                      <a:pt x="308" y="642"/>
                    </a:cubicBezTo>
                    <a:cubicBezTo>
                      <a:pt x="314" y="646"/>
                      <a:pt x="320" y="650"/>
                      <a:pt x="320" y="650"/>
                    </a:cubicBezTo>
                    <a:cubicBezTo>
                      <a:pt x="320" y="650"/>
                      <a:pt x="329" y="658"/>
                      <a:pt x="335" y="656"/>
                    </a:cubicBezTo>
                    <a:cubicBezTo>
                      <a:pt x="342" y="654"/>
                      <a:pt x="347" y="652"/>
                      <a:pt x="350" y="647"/>
                    </a:cubicBezTo>
                    <a:cubicBezTo>
                      <a:pt x="352" y="641"/>
                      <a:pt x="359" y="635"/>
                      <a:pt x="367" y="635"/>
                    </a:cubicBezTo>
                    <a:cubicBezTo>
                      <a:pt x="374" y="635"/>
                      <a:pt x="381" y="637"/>
                      <a:pt x="392" y="640"/>
                    </a:cubicBezTo>
                    <a:cubicBezTo>
                      <a:pt x="403" y="643"/>
                      <a:pt x="406" y="646"/>
                      <a:pt x="407" y="635"/>
                    </a:cubicBezTo>
                    <a:cubicBezTo>
                      <a:pt x="408" y="623"/>
                      <a:pt x="423" y="633"/>
                      <a:pt x="428" y="636"/>
                    </a:cubicBezTo>
                    <a:cubicBezTo>
                      <a:pt x="433" y="639"/>
                      <a:pt x="443" y="649"/>
                      <a:pt x="447" y="641"/>
                    </a:cubicBezTo>
                    <a:cubicBezTo>
                      <a:pt x="451" y="633"/>
                      <a:pt x="457" y="631"/>
                      <a:pt x="451" y="627"/>
                    </a:cubicBezTo>
                    <a:cubicBezTo>
                      <a:pt x="445" y="622"/>
                      <a:pt x="449" y="617"/>
                      <a:pt x="443" y="612"/>
                    </a:cubicBezTo>
                    <a:cubicBezTo>
                      <a:pt x="437" y="607"/>
                      <a:pt x="435" y="607"/>
                      <a:pt x="437" y="598"/>
                    </a:cubicBezTo>
                    <a:cubicBezTo>
                      <a:pt x="440" y="588"/>
                      <a:pt x="442" y="583"/>
                      <a:pt x="453" y="583"/>
                    </a:cubicBezTo>
                    <a:cubicBezTo>
                      <a:pt x="463" y="583"/>
                      <a:pt x="470" y="582"/>
                      <a:pt x="472" y="571"/>
                    </a:cubicBezTo>
                    <a:cubicBezTo>
                      <a:pt x="474" y="560"/>
                      <a:pt x="476" y="555"/>
                      <a:pt x="484" y="554"/>
                    </a:cubicBezTo>
                    <a:cubicBezTo>
                      <a:pt x="491" y="554"/>
                      <a:pt x="502" y="552"/>
                      <a:pt x="513" y="553"/>
                    </a:cubicBezTo>
                    <a:cubicBezTo>
                      <a:pt x="508" y="543"/>
                      <a:pt x="499" y="536"/>
                      <a:pt x="493" y="534"/>
                    </a:cubicBezTo>
                    <a:cubicBezTo>
                      <a:pt x="486" y="531"/>
                      <a:pt x="485" y="526"/>
                      <a:pt x="480" y="522"/>
                    </a:cubicBezTo>
                    <a:cubicBezTo>
                      <a:pt x="474" y="519"/>
                      <a:pt x="467" y="514"/>
                      <a:pt x="460" y="511"/>
                    </a:cubicBezTo>
                    <a:cubicBezTo>
                      <a:pt x="454" y="508"/>
                      <a:pt x="447" y="503"/>
                      <a:pt x="442" y="498"/>
                    </a:cubicBezTo>
                    <a:cubicBezTo>
                      <a:pt x="436" y="492"/>
                      <a:pt x="423" y="481"/>
                      <a:pt x="418" y="476"/>
                    </a:cubicBezTo>
                    <a:cubicBezTo>
                      <a:pt x="414" y="472"/>
                      <a:pt x="416" y="460"/>
                      <a:pt x="416" y="454"/>
                    </a:cubicBezTo>
                    <a:cubicBezTo>
                      <a:pt x="416" y="447"/>
                      <a:pt x="416" y="439"/>
                      <a:pt x="408" y="438"/>
                    </a:cubicBezTo>
                    <a:cubicBezTo>
                      <a:pt x="401" y="438"/>
                      <a:pt x="406" y="431"/>
                      <a:pt x="394" y="424"/>
                    </a:cubicBezTo>
                    <a:cubicBezTo>
                      <a:pt x="382" y="416"/>
                      <a:pt x="390" y="413"/>
                      <a:pt x="401" y="414"/>
                    </a:cubicBezTo>
                    <a:cubicBezTo>
                      <a:pt x="412" y="414"/>
                      <a:pt x="405" y="409"/>
                      <a:pt x="412" y="406"/>
                    </a:cubicBezTo>
                    <a:cubicBezTo>
                      <a:pt x="418" y="404"/>
                      <a:pt x="430" y="404"/>
                      <a:pt x="434" y="404"/>
                    </a:cubicBezTo>
                    <a:cubicBezTo>
                      <a:pt x="438" y="404"/>
                      <a:pt x="448" y="402"/>
                      <a:pt x="454" y="397"/>
                    </a:cubicBezTo>
                    <a:cubicBezTo>
                      <a:pt x="460" y="392"/>
                      <a:pt x="462" y="389"/>
                      <a:pt x="469" y="389"/>
                    </a:cubicBezTo>
                    <a:cubicBezTo>
                      <a:pt x="476" y="389"/>
                      <a:pt x="482" y="387"/>
                      <a:pt x="484" y="381"/>
                    </a:cubicBezTo>
                    <a:cubicBezTo>
                      <a:pt x="487" y="375"/>
                      <a:pt x="500" y="380"/>
                      <a:pt x="506" y="374"/>
                    </a:cubicBezTo>
                    <a:cubicBezTo>
                      <a:pt x="511" y="369"/>
                      <a:pt x="515" y="368"/>
                      <a:pt x="522" y="368"/>
                    </a:cubicBezTo>
                    <a:cubicBezTo>
                      <a:pt x="530" y="368"/>
                      <a:pt x="532" y="357"/>
                      <a:pt x="532" y="353"/>
                    </a:cubicBezTo>
                    <a:cubicBezTo>
                      <a:pt x="533" y="349"/>
                      <a:pt x="543" y="351"/>
                      <a:pt x="545" y="356"/>
                    </a:cubicBezTo>
                    <a:cubicBezTo>
                      <a:pt x="547" y="362"/>
                      <a:pt x="554" y="366"/>
                      <a:pt x="564" y="367"/>
                    </a:cubicBezTo>
                    <a:cubicBezTo>
                      <a:pt x="571" y="367"/>
                      <a:pt x="575" y="362"/>
                      <a:pt x="577" y="357"/>
                    </a:cubicBezTo>
                    <a:cubicBezTo>
                      <a:pt x="573" y="354"/>
                      <a:pt x="572" y="347"/>
                      <a:pt x="572" y="33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 name="Freeform 193"/>
              <p:cNvSpPr>
                <a:spLocks/>
              </p:cNvSpPr>
              <p:nvPr/>
            </p:nvSpPr>
            <p:spPr bwMode="auto">
              <a:xfrm>
                <a:off x="2779" y="1175"/>
                <a:ext cx="423" cy="345"/>
              </a:xfrm>
              <a:custGeom>
                <a:avLst/>
                <a:gdLst>
                  <a:gd name="T0" fmla="*/ 441 w 1670"/>
                  <a:gd name="T1" fmla="*/ 1193 h 1366"/>
                  <a:gd name="T2" fmla="*/ 469 w 1670"/>
                  <a:gd name="T3" fmla="*/ 1088 h 1366"/>
                  <a:gd name="T4" fmla="*/ 459 w 1670"/>
                  <a:gd name="T5" fmla="*/ 987 h 1366"/>
                  <a:gd name="T6" fmla="*/ 453 w 1670"/>
                  <a:gd name="T7" fmla="*/ 852 h 1366"/>
                  <a:gd name="T8" fmla="*/ 583 w 1670"/>
                  <a:gd name="T9" fmla="*/ 760 h 1366"/>
                  <a:gd name="T10" fmla="*/ 610 w 1670"/>
                  <a:gd name="T11" fmla="*/ 621 h 1366"/>
                  <a:gd name="T12" fmla="*/ 714 w 1670"/>
                  <a:gd name="T13" fmla="*/ 475 h 1366"/>
                  <a:gd name="T14" fmla="*/ 760 w 1670"/>
                  <a:gd name="T15" fmla="*/ 365 h 1366"/>
                  <a:gd name="T16" fmla="*/ 839 w 1670"/>
                  <a:gd name="T17" fmla="*/ 319 h 1366"/>
                  <a:gd name="T18" fmla="*/ 966 w 1670"/>
                  <a:gd name="T19" fmla="*/ 300 h 1366"/>
                  <a:gd name="T20" fmla="*/ 1024 w 1670"/>
                  <a:gd name="T21" fmla="*/ 234 h 1366"/>
                  <a:gd name="T22" fmla="*/ 1216 w 1670"/>
                  <a:gd name="T23" fmla="*/ 270 h 1366"/>
                  <a:gd name="T24" fmla="*/ 1327 w 1670"/>
                  <a:gd name="T25" fmla="*/ 247 h 1366"/>
                  <a:gd name="T26" fmla="*/ 1458 w 1670"/>
                  <a:gd name="T27" fmla="*/ 129 h 1366"/>
                  <a:gd name="T28" fmla="*/ 1552 w 1670"/>
                  <a:gd name="T29" fmla="*/ 235 h 1366"/>
                  <a:gd name="T30" fmla="*/ 1655 w 1670"/>
                  <a:gd name="T31" fmla="*/ 180 h 1366"/>
                  <a:gd name="T32" fmla="*/ 1568 w 1670"/>
                  <a:gd name="T33" fmla="*/ 134 h 1366"/>
                  <a:gd name="T34" fmla="*/ 1620 w 1670"/>
                  <a:gd name="T35" fmla="*/ 64 h 1366"/>
                  <a:gd name="T36" fmla="*/ 1488 w 1670"/>
                  <a:gd name="T37" fmla="*/ 74 h 1366"/>
                  <a:gd name="T38" fmla="*/ 1427 w 1670"/>
                  <a:gd name="T39" fmla="*/ 30 h 1366"/>
                  <a:gd name="T40" fmla="*/ 1375 w 1670"/>
                  <a:gd name="T41" fmla="*/ 25 h 1366"/>
                  <a:gd name="T42" fmla="*/ 1318 w 1670"/>
                  <a:gd name="T43" fmla="*/ 54 h 1366"/>
                  <a:gd name="T44" fmla="*/ 1290 w 1670"/>
                  <a:gd name="T45" fmla="*/ 25 h 1366"/>
                  <a:gd name="T46" fmla="*/ 1233 w 1670"/>
                  <a:gd name="T47" fmla="*/ 56 h 1366"/>
                  <a:gd name="T48" fmla="*/ 1177 w 1670"/>
                  <a:gd name="T49" fmla="*/ 110 h 1366"/>
                  <a:gd name="T50" fmla="*/ 1171 w 1670"/>
                  <a:gd name="T51" fmla="*/ 38 h 1366"/>
                  <a:gd name="T52" fmla="*/ 1118 w 1670"/>
                  <a:gd name="T53" fmla="*/ 100 h 1366"/>
                  <a:gd name="T54" fmla="*/ 1080 w 1670"/>
                  <a:gd name="T55" fmla="*/ 142 h 1366"/>
                  <a:gd name="T56" fmla="*/ 1011 w 1670"/>
                  <a:gd name="T57" fmla="*/ 133 h 1366"/>
                  <a:gd name="T58" fmla="*/ 978 w 1670"/>
                  <a:gd name="T59" fmla="*/ 136 h 1366"/>
                  <a:gd name="T60" fmla="*/ 936 w 1670"/>
                  <a:gd name="T61" fmla="*/ 107 h 1366"/>
                  <a:gd name="T62" fmla="*/ 889 w 1670"/>
                  <a:gd name="T63" fmla="*/ 142 h 1366"/>
                  <a:gd name="T64" fmla="*/ 865 w 1670"/>
                  <a:gd name="T65" fmla="*/ 154 h 1366"/>
                  <a:gd name="T66" fmla="*/ 813 w 1670"/>
                  <a:gd name="T67" fmla="*/ 176 h 1366"/>
                  <a:gd name="T68" fmla="*/ 772 w 1670"/>
                  <a:gd name="T69" fmla="*/ 240 h 1366"/>
                  <a:gd name="T70" fmla="*/ 779 w 1670"/>
                  <a:gd name="T71" fmla="*/ 256 h 1366"/>
                  <a:gd name="T72" fmla="*/ 708 w 1670"/>
                  <a:gd name="T73" fmla="*/ 269 h 1366"/>
                  <a:gd name="T74" fmla="*/ 660 w 1670"/>
                  <a:gd name="T75" fmla="*/ 252 h 1366"/>
                  <a:gd name="T76" fmla="*/ 635 w 1670"/>
                  <a:gd name="T77" fmla="*/ 295 h 1366"/>
                  <a:gd name="T78" fmla="*/ 612 w 1670"/>
                  <a:gd name="T79" fmla="*/ 331 h 1366"/>
                  <a:gd name="T80" fmla="*/ 769 w 1670"/>
                  <a:gd name="T81" fmla="*/ 312 h 1366"/>
                  <a:gd name="T82" fmla="*/ 707 w 1670"/>
                  <a:gd name="T83" fmla="*/ 339 h 1366"/>
                  <a:gd name="T84" fmla="*/ 654 w 1670"/>
                  <a:gd name="T85" fmla="*/ 382 h 1366"/>
                  <a:gd name="T86" fmla="*/ 597 w 1670"/>
                  <a:gd name="T87" fmla="*/ 434 h 1366"/>
                  <a:gd name="T88" fmla="*/ 542 w 1670"/>
                  <a:gd name="T89" fmla="*/ 539 h 1366"/>
                  <a:gd name="T90" fmla="*/ 472 w 1670"/>
                  <a:gd name="T91" fmla="*/ 576 h 1366"/>
                  <a:gd name="T92" fmla="*/ 462 w 1670"/>
                  <a:gd name="T93" fmla="*/ 656 h 1366"/>
                  <a:gd name="T94" fmla="*/ 362 w 1670"/>
                  <a:gd name="T95" fmla="*/ 693 h 1366"/>
                  <a:gd name="T96" fmla="*/ 362 w 1670"/>
                  <a:gd name="T97" fmla="*/ 732 h 1366"/>
                  <a:gd name="T98" fmla="*/ 268 w 1670"/>
                  <a:gd name="T99" fmla="*/ 822 h 1366"/>
                  <a:gd name="T100" fmla="*/ 231 w 1670"/>
                  <a:gd name="T101" fmla="*/ 850 h 1366"/>
                  <a:gd name="T102" fmla="*/ 191 w 1670"/>
                  <a:gd name="T103" fmla="*/ 855 h 1366"/>
                  <a:gd name="T104" fmla="*/ 200 w 1670"/>
                  <a:gd name="T105" fmla="*/ 894 h 1366"/>
                  <a:gd name="T106" fmla="*/ 171 w 1670"/>
                  <a:gd name="T107" fmla="*/ 918 h 1366"/>
                  <a:gd name="T108" fmla="*/ 75 w 1670"/>
                  <a:gd name="T109" fmla="*/ 944 h 1366"/>
                  <a:gd name="T110" fmla="*/ 12 w 1670"/>
                  <a:gd name="T111" fmla="*/ 980 h 1366"/>
                  <a:gd name="T112" fmla="*/ 16 w 1670"/>
                  <a:gd name="T113" fmla="*/ 1093 h 1366"/>
                  <a:gd name="T114" fmla="*/ 51 w 1670"/>
                  <a:gd name="T115" fmla="*/ 1168 h 1366"/>
                  <a:gd name="T116" fmla="*/ 22 w 1670"/>
                  <a:gd name="T117" fmla="*/ 1201 h 1366"/>
                  <a:gd name="T118" fmla="*/ 65 w 1670"/>
                  <a:gd name="T119" fmla="*/ 1219 h 1366"/>
                  <a:gd name="T120" fmla="*/ 71 w 1670"/>
                  <a:gd name="T121" fmla="*/ 1317 h 1366"/>
                  <a:gd name="T122" fmla="*/ 293 w 1670"/>
                  <a:gd name="T123" fmla="*/ 1277 h 1366"/>
                  <a:gd name="T124" fmla="*/ 392 w 1670"/>
                  <a:gd name="T125" fmla="*/ 1260 h 1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70" h="1366">
                    <a:moveTo>
                      <a:pt x="405" y="1260"/>
                    </a:moveTo>
                    <a:cubicBezTo>
                      <a:pt x="414" y="1273"/>
                      <a:pt x="417" y="1278"/>
                      <a:pt x="426" y="1272"/>
                    </a:cubicBezTo>
                    <a:cubicBezTo>
                      <a:pt x="434" y="1266"/>
                      <a:pt x="441" y="1259"/>
                      <a:pt x="439" y="1247"/>
                    </a:cubicBezTo>
                    <a:cubicBezTo>
                      <a:pt x="436" y="1236"/>
                      <a:pt x="422" y="1235"/>
                      <a:pt x="429" y="1223"/>
                    </a:cubicBezTo>
                    <a:cubicBezTo>
                      <a:pt x="437" y="1212"/>
                      <a:pt x="439" y="1203"/>
                      <a:pt x="441" y="1193"/>
                    </a:cubicBezTo>
                    <a:cubicBezTo>
                      <a:pt x="443" y="1184"/>
                      <a:pt x="447" y="1180"/>
                      <a:pt x="459" y="1180"/>
                    </a:cubicBezTo>
                    <a:cubicBezTo>
                      <a:pt x="471" y="1180"/>
                      <a:pt x="478" y="1173"/>
                      <a:pt x="480" y="1165"/>
                    </a:cubicBezTo>
                    <a:cubicBezTo>
                      <a:pt x="483" y="1156"/>
                      <a:pt x="483" y="1141"/>
                      <a:pt x="485" y="1134"/>
                    </a:cubicBezTo>
                    <a:cubicBezTo>
                      <a:pt x="486" y="1126"/>
                      <a:pt x="492" y="1124"/>
                      <a:pt x="483" y="1116"/>
                    </a:cubicBezTo>
                    <a:cubicBezTo>
                      <a:pt x="474" y="1107"/>
                      <a:pt x="464" y="1099"/>
                      <a:pt x="469" y="1088"/>
                    </a:cubicBezTo>
                    <a:cubicBezTo>
                      <a:pt x="473" y="1078"/>
                      <a:pt x="471" y="1073"/>
                      <a:pt x="481" y="1072"/>
                    </a:cubicBezTo>
                    <a:cubicBezTo>
                      <a:pt x="492" y="1070"/>
                      <a:pt x="502" y="1064"/>
                      <a:pt x="505" y="1055"/>
                    </a:cubicBezTo>
                    <a:cubicBezTo>
                      <a:pt x="509" y="1045"/>
                      <a:pt x="508" y="1035"/>
                      <a:pt x="496" y="1031"/>
                    </a:cubicBezTo>
                    <a:cubicBezTo>
                      <a:pt x="484" y="1028"/>
                      <a:pt x="469" y="1023"/>
                      <a:pt x="467" y="1011"/>
                    </a:cubicBezTo>
                    <a:cubicBezTo>
                      <a:pt x="466" y="998"/>
                      <a:pt x="457" y="1000"/>
                      <a:pt x="459" y="987"/>
                    </a:cubicBezTo>
                    <a:cubicBezTo>
                      <a:pt x="462" y="974"/>
                      <a:pt x="466" y="974"/>
                      <a:pt x="466" y="961"/>
                    </a:cubicBezTo>
                    <a:cubicBezTo>
                      <a:pt x="466" y="948"/>
                      <a:pt x="467" y="944"/>
                      <a:pt x="461" y="938"/>
                    </a:cubicBezTo>
                    <a:cubicBezTo>
                      <a:pt x="456" y="932"/>
                      <a:pt x="457" y="921"/>
                      <a:pt x="457" y="908"/>
                    </a:cubicBezTo>
                    <a:cubicBezTo>
                      <a:pt x="457" y="894"/>
                      <a:pt x="470" y="884"/>
                      <a:pt x="465" y="876"/>
                    </a:cubicBezTo>
                    <a:cubicBezTo>
                      <a:pt x="461" y="867"/>
                      <a:pt x="451" y="864"/>
                      <a:pt x="453" y="852"/>
                    </a:cubicBezTo>
                    <a:cubicBezTo>
                      <a:pt x="454" y="840"/>
                      <a:pt x="460" y="830"/>
                      <a:pt x="466" y="822"/>
                    </a:cubicBezTo>
                    <a:cubicBezTo>
                      <a:pt x="473" y="813"/>
                      <a:pt x="486" y="790"/>
                      <a:pt x="493" y="785"/>
                    </a:cubicBezTo>
                    <a:cubicBezTo>
                      <a:pt x="500" y="781"/>
                      <a:pt x="505" y="769"/>
                      <a:pt x="524" y="773"/>
                    </a:cubicBezTo>
                    <a:cubicBezTo>
                      <a:pt x="543" y="777"/>
                      <a:pt x="563" y="774"/>
                      <a:pt x="570" y="774"/>
                    </a:cubicBezTo>
                    <a:cubicBezTo>
                      <a:pt x="578" y="774"/>
                      <a:pt x="577" y="760"/>
                      <a:pt x="583" y="760"/>
                    </a:cubicBezTo>
                    <a:cubicBezTo>
                      <a:pt x="589" y="760"/>
                      <a:pt x="593" y="754"/>
                      <a:pt x="590" y="747"/>
                    </a:cubicBezTo>
                    <a:cubicBezTo>
                      <a:pt x="587" y="740"/>
                      <a:pt x="590" y="734"/>
                      <a:pt x="577" y="730"/>
                    </a:cubicBezTo>
                    <a:cubicBezTo>
                      <a:pt x="565" y="727"/>
                      <a:pt x="544" y="720"/>
                      <a:pt x="563" y="707"/>
                    </a:cubicBezTo>
                    <a:cubicBezTo>
                      <a:pt x="582" y="694"/>
                      <a:pt x="605" y="665"/>
                      <a:pt x="604" y="651"/>
                    </a:cubicBezTo>
                    <a:cubicBezTo>
                      <a:pt x="602" y="636"/>
                      <a:pt x="605" y="634"/>
                      <a:pt x="610" y="621"/>
                    </a:cubicBezTo>
                    <a:cubicBezTo>
                      <a:pt x="614" y="609"/>
                      <a:pt x="617" y="606"/>
                      <a:pt x="617" y="594"/>
                    </a:cubicBezTo>
                    <a:cubicBezTo>
                      <a:pt x="617" y="582"/>
                      <a:pt x="600" y="558"/>
                      <a:pt x="618" y="558"/>
                    </a:cubicBezTo>
                    <a:cubicBezTo>
                      <a:pt x="637" y="557"/>
                      <a:pt x="679" y="543"/>
                      <a:pt x="678" y="530"/>
                    </a:cubicBezTo>
                    <a:cubicBezTo>
                      <a:pt x="677" y="516"/>
                      <a:pt x="666" y="517"/>
                      <a:pt x="683" y="509"/>
                    </a:cubicBezTo>
                    <a:cubicBezTo>
                      <a:pt x="700" y="501"/>
                      <a:pt x="701" y="483"/>
                      <a:pt x="714" y="475"/>
                    </a:cubicBezTo>
                    <a:cubicBezTo>
                      <a:pt x="727" y="467"/>
                      <a:pt x="729" y="465"/>
                      <a:pt x="729" y="455"/>
                    </a:cubicBezTo>
                    <a:cubicBezTo>
                      <a:pt x="730" y="446"/>
                      <a:pt x="733" y="437"/>
                      <a:pt x="724" y="432"/>
                    </a:cubicBezTo>
                    <a:cubicBezTo>
                      <a:pt x="715" y="426"/>
                      <a:pt x="707" y="415"/>
                      <a:pt x="720" y="412"/>
                    </a:cubicBezTo>
                    <a:cubicBezTo>
                      <a:pt x="732" y="409"/>
                      <a:pt x="737" y="413"/>
                      <a:pt x="740" y="399"/>
                    </a:cubicBezTo>
                    <a:cubicBezTo>
                      <a:pt x="743" y="386"/>
                      <a:pt x="749" y="371"/>
                      <a:pt x="760" y="365"/>
                    </a:cubicBezTo>
                    <a:cubicBezTo>
                      <a:pt x="770" y="359"/>
                      <a:pt x="770" y="344"/>
                      <a:pt x="783" y="343"/>
                    </a:cubicBezTo>
                    <a:cubicBezTo>
                      <a:pt x="796" y="343"/>
                      <a:pt x="800" y="342"/>
                      <a:pt x="802" y="349"/>
                    </a:cubicBezTo>
                    <a:cubicBezTo>
                      <a:pt x="805" y="356"/>
                      <a:pt x="817" y="360"/>
                      <a:pt x="822" y="359"/>
                    </a:cubicBezTo>
                    <a:cubicBezTo>
                      <a:pt x="828" y="358"/>
                      <a:pt x="838" y="353"/>
                      <a:pt x="841" y="344"/>
                    </a:cubicBezTo>
                    <a:cubicBezTo>
                      <a:pt x="845" y="335"/>
                      <a:pt x="839" y="328"/>
                      <a:pt x="839" y="319"/>
                    </a:cubicBezTo>
                    <a:cubicBezTo>
                      <a:pt x="839" y="311"/>
                      <a:pt x="827" y="293"/>
                      <a:pt x="850" y="293"/>
                    </a:cubicBezTo>
                    <a:cubicBezTo>
                      <a:pt x="873" y="293"/>
                      <a:pt x="875" y="302"/>
                      <a:pt x="890" y="304"/>
                    </a:cubicBezTo>
                    <a:cubicBezTo>
                      <a:pt x="904" y="305"/>
                      <a:pt x="923" y="303"/>
                      <a:pt x="930" y="310"/>
                    </a:cubicBezTo>
                    <a:cubicBezTo>
                      <a:pt x="937" y="318"/>
                      <a:pt x="959" y="328"/>
                      <a:pt x="962" y="319"/>
                    </a:cubicBezTo>
                    <a:cubicBezTo>
                      <a:pt x="966" y="310"/>
                      <a:pt x="970" y="303"/>
                      <a:pt x="966" y="300"/>
                    </a:cubicBezTo>
                    <a:cubicBezTo>
                      <a:pt x="961" y="297"/>
                      <a:pt x="964" y="289"/>
                      <a:pt x="971" y="285"/>
                    </a:cubicBezTo>
                    <a:cubicBezTo>
                      <a:pt x="977" y="281"/>
                      <a:pt x="983" y="284"/>
                      <a:pt x="983" y="274"/>
                    </a:cubicBezTo>
                    <a:cubicBezTo>
                      <a:pt x="983" y="263"/>
                      <a:pt x="984" y="258"/>
                      <a:pt x="977" y="254"/>
                    </a:cubicBezTo>
                    <a:cubicBezTo>
                      <a:pt x="970" y="250"/>
                      <a:pt x="948" y="241"/>
                      <a:pt x="973" y="239"/>
                    </a:cubicBezTo>
                    <a:cubicBezTo>
                      <a:pt x="999" y="236"/>
                      <a:pt x="1012" y="249"/>
                      <a:pt x="1024" y="234"/>
                    </a:cubicBezTo>
                    <a:cubicBezTo>
                      <a:pt x="1035" y="218"/>
                      <a:pt x="1055" y="199"/>
                      <a:pt x="1068" y="220"/>
                    </a:cubicBezTo>
                    <a:cubicBezTo>
                      <a:pt x="1082" y="241"/>
                      <a:pt x="1105" y="269"/>
                      <a:pt x="1115" y="275"/>
                    </a:cubicBezTo>
                    <a:cubicBezTo>
                      <a:pt x="1124" y="281"/>
                      <a:pt x="1134" y="284"/>
                      <a:pt x="1145" y="284"/>
                    </a:cubicBezTo>
                    <a:cubicBezTo>
                      <a:pt x="1155" y="284"/>
                      <a:pt x="1186" y="288"/>
                      <a:pt x="1195" y="277"/>
                    </a:cubicBezTo>
                    <a:cubicBezTo>
                      <a:pt x="1203" y="266"/>
                      <a:pt x="1209" y="265"/>
                      <a:pt x="1216" y="270"/>
                    </a:cubicBezTo>
                    <a:cubicBezTo>
                      <a:pt x="1223" y="275"/>
                      <a:pt x="1231" y="280"/>
                      <a:pt x="1241" y="280"/>
                    </a:cubicBezTo>
                    <a:cubicBezTo>
                      <a:pt x="1250" y="280"/>
                      <a:pt x="1256" y="289"/>
                      <a:pt x="1269" y="292"/>
                    </a:cubicBezTo>
                    <a:cubicBezTo>
                      <a:pt x="1281" y="294"/>
                      <a:pt x="1283" y="291"/>
                      <a:pt x="1286" y="281"/>
                    </a:cubicBezTo>
                    <a:cubicBezTo>
                      <a:pt x="1289" y="270"/>
                      <a:pt x="1290" y="263"/>
                      <a:pt x="1301" y="261"/>
                    </a:cubicBezTo>
                    <a:cubicBezTo>
                      <a:pt x="1312" y="259"/>
                      <a:pt x="1324" y="267"/>
                      <a:pt x="1327" y="247"/>
                    </a:cubicBezTo>
                    <a:cubicBezTo>
                      <a:pt x="1329" y="227"/>
                      <a:pt x="1320" y="204"/>
                      <a:pt x="1330" y="196"/>
                    </a:cubicBezTo>
                    <a:cubicBezTo>
                      <a:pt x="1340" y="188"/>
                      <a:pt x="1333" y="175"/>
                      <a:pt x="1349" y="166"/>
                    </a:cubicBezTo>
                    <a:cubicBezTo>
                      <a:pt x="1365" y="158"/>
                      <a:pt x="1375" y="143"/>
                      <a:pt x="1394" y="146"/>
                    </a:cubicBezTo>
                    <a:cubicBezTo>
                      <a:pt x="1414" y="148"/>
                      <a:pt x="1422" y="148"/>
                      <a:pt x="1427" y="140"/>
                    </a:cubicBezTo>
                    <a:cubicBezTo>
                      <a:pt x="1432" y="131"/>
                      <a:pt x="1443" y="118"/>
                      <a:pt x="1458" y="129"/>
                    </a:cubicBezTo>
                    <a:cubicBezTo>
                      <a:pt x="1473" y="140"/>
                      <a:pt x="1494" y="164"/>
                      <a:pt x="1509" y="164"/>
                    </a:cubicBezTo>
                    <a:cubicBezTo>
                      <a:pt x="1525" y="164"/>
                      <a:pt x="1535" y="165"/>
                      <a:pt x="1541" y="175"/>
                    </a:cubicBezTo>
                    <a:cubicBezTo>
                      <a:pt x="1548" y="186"/>
                      <a:pt x="1551" y="195"/>
                      <a:pt x="1547" y="202"/>
                    </a:cubicBezTo>
                    <a:cubicBezTo>
                      <a:pt x="1542" y="209"/>
                      <a:pt x="1521" y="231"/>
                      <a:pt x="1526" y="240"/>
                    </a:cubicBezTo>
                    <a:cubicBezTo>
                      <a:pt x="1531" y="249"/>
                      <a:pt x="1545" y="248"/>
                      <a:pt x="1552" y="235"/>
                    </a:cubicBezTo>
                    <a:cubicBezTo>
                      <a:pt x="1559" y="223"/>
                      <a:pt x="1563" y="210"/>
                      <a:pt x="1573" y="210"/>
                    </a:cubicBezTo>
                    <a:cubicBezTo>
                      <a:pt x="1583" y="209"/>
                      <a:pt x="1593" y="210"/>
                      <a:pt x="1597" y="199"/>
                    </a:cubicBezTo>
                    <a:cubicBezTo>
                      <a:pt x="1601" y="188"/>
                      <a:pt x="1609" y="175"/>
                      <a:pt x="1619" y="179"/>
                    </a:cubicBezTo>
                    <a:cubicBezTo>
                      <a:pt x="1630" y="183"/>
                      <a:pt x="1629" y="188"/>
                      <a:pt x="1639" y="189"/>
                    </a:cubicBezTo>
                    <a:cubicBezTo>
                      <a:pt x="1648" y="189"/>
                      <a:pt x="1657" y="189"/>
                      <a:pt x="1655" y="180"/>
                    </a:cubicBezTo>
                    <a:cubicBezTo>
                      <a:pt x="1653" y="173"/>
                      <a:pt x="1652" y="164"/>
                      <a:pt x="1655" y="157"/>
                    </a:cubicBezTo>
                    <a:cubicBezTo>
                      <a:pt x="1651" y="156"/>
                      <a:pt x="1646" y="155"/>
                      <a:pt x="1640" y="154"/>
                    </a:cubicBezTo>
                    <a:cubicBezTo>
                      <a:pt x="1623" y="153"/>
                      <a:pt x="1622" y="166"/>
                      <a:pt x="1607" y="167"/>
                    </a:cubicBezTo>
                    <a:cubicBezTo>
                      <a:pt x="1593" y="169"/>
                      <a:pt x="1616" y="152"/>
                      <a:pt x="1596" y="152"/>
                    </a:cubicBezTo>
                    <a:cubicBezTo>
                      <a:pt x="1576" y="152"/>
                      <a:pt x="1566" y="144"/>
                      <a:pt x="1568" y="134"/>
                    </a:cubicBezTo>
                    <a:cubicBezTo>
                      <a:pt x="1571" y="124"/>
                      <a:pt x="1589" y="120"/>
                      <a:pt x="1604" y="123"/>
                    </a:cubicBezTo>
                    <a:cubicBezTo>
                      <a:pt x="1620" y="126"/>
                      <a:pt x="1629" y="111"/>
                      <a:pt x="1639" y="107"/>
                    </a:cubicBezTo>
                    <a:cubicBezTo>
                      <a:pt x="1649" y="103"/>
                      <a:pt x="1662" y="104"/>
                      <a:pt x="1666" y="94"/>
                    </a:cubicBezTo>
                    <a:cubicBezTo>
                      <a:pt x="1670" y="84"/>
                      <a:pt x="1649" y="76"/>
                      <a:pt x="1637" y="74"/>
                    </a:cubicBezTo>
                    <a:cubicBezTo>
                      <a:pt x="1626" y="73"/>
                      <a:pt x="1620" y="71"/>
                      <a:pt x="1620" y="64"/>
                    </a:cubicBezTo>
                    <a:cubicBezTo>
                      <a:pt x="1620" y="57"/>
                      <a:pt x="1606" y="56"/>
                      <a:pt x="1593" y="56"/>
                    </a:cubicBezTo>
                    <a:cubicBezTo>
                      <a:pt x="1580" y="56"/>
                      <a:pt x="1560" y="60"/>
                      <a:pt x="1558" y="51"/>
                    </a:cubicBezTo>
                    <a:cubicBezTo>
                      <a:pt x="1557" y="43"/>
                      <a:pt x="1551" y="35"/>
                      <a:pt x="1534" y="33"/>
                    </a:cubicBezTo>
                    <a:cubicBezTo>
                      <a:pt x="1517" y="30"/>
                      <a:pt x="1513" y="38"/>
                      <a:pt x="1508" y="56"/>
                    </a:cubicBezTo>
                    <a:cubicBezTo>
                      <a:pt x="1504" y="73"/>
                      <a:pt x="1507" y="77"/>
                      <a:pt x="1488" y="74"/>
                    </a:cubicBezTo>
                    <a:cubicBezTo>
                      <a:pt x="1470" y="71"/>
                      <a:pt x="1488" y="57"/>
                      <a:pt x="1481" y="57"/>
                    </a:cubicBezTo>
                    <a:cubicBezTo>
                      <a:pt x="1474" y="57"/>
                      <a:pt x="1470" y="33"/>
                      <a:pt x="1485" y="31"/>
                    </a:cubicBezTo>
                    <a:cubicBezTo>
                      <a:pt x="1501" y="30"/>
                      <a:pt x="1495" y="14"/>
                      <a:pt x="1488" y="7"/>
                    </a:cubicBezTo>
                    <a:cubicBezTo>
                      <a:pt x="1481" y="0"/>
                      <a:pt x="1450" y="8"/>
                      <a:pt x="1431" y="13"/>
                    </a:cubicBezTo>
                    <a:cubicBezTo>
                      <a:pt x="1412" y="17"/>
                      <a:pt x="1419" y="27"/>
                      <a:pt x="1427" y="30"/>
                    </a:cubicBezTo>
                    <a:cubicBezTo>
                      <a:pt x="1434" y="33"/>
                      <a:pt x="1435" y="44"/>
                      <a:pt x="1425" y="48"/>
                    </a:cubicBezTo>
                    <a:cubicBezTo>
                      <a:pt x="1415" y="53"/>
                      <a:pt x="1407" y="60"/>
                      <a:pt x="1401" y="74"/>
                    </a:cubicBezTo>
                    <a:cubicBezTo>
                      <a:pt x="1395" y="89"/>
                      <a:pt x="1384" y="86"/>
                      <a:pt x="1384" y="67"/>
                    </a:cubicBezTo>
                    <a:cubicBezTo>
                      <a:pt x="1384" y="48"/>
                      <a:pt x="1382" y="54"/>
                      <a:pt x="1389" y="41"/>
                    </a:cubicBezTo>
                    <a:cubicBezTo>
                      <a:pt x="1396" y="28"/>
                      <a:pt x="1388" y="21"/>
                      <a:pt x="1375" y="25"/>
                    </a:cubicBezTo>
                    <a:cubicBezTo>
                      <a:pt x="1362" y="30"/>
                      <a:pt x="1358" y="44"/>
                      <a:pt x="1345" y="54"/>
                    </a:cubicBezTo>
                    <a:cubicBezTo>
                      <a:pt x="1332" y="64"/>
                      <a:pt x="1331" y="63"/>
                      <a:pt x="1319" y="89"/>
                    </a:cubicBezTo>
                    <a:cubicBezTo>
                      <a:pt x="1308" y="114"/>
                      <a:pt x="1306" y="109"/>
                      <a:pt x="1289" y="111"/>
                    </a:cubicBezTo>
                    <a:cubicBezTo>
                      <a:pt x="1272" y="114"/>
                      <a:pt x="1286" y="91"/>
                      <a:pt x="1290" y="81"/>
                    </a:cubicBezTo>
                    <a:cubicBezTo>
                      <a:pt x="1295" y="71"/>
                      <a:pt x="1298" y="60"/>
                      <a:pt x="1318" y="54"/>
                    </a:cubicBezTo>
                    <a:cubicBezTo>
                      <a:pt x="1338" y="48"/>
                      <a:pt x="1322" y="34"/>
                      <a:pt x="1333" y="27"/>
                    </a:cubicBezTo>
                    <a:cubicBezTo>
                      <a:pt x="1345" y="20"/>
                      <a:pt x="1355" y="14"/>
                      <a:pt x="1349" y="7"/>
                    </a:cubicBezTo>
                    <a:cubicBezTo>
                      <a:pt x="1343" y="0"/>
                      <a:pt x="1325" y="0"/>
                      <a:pt x="1315" y="0"/>
                    </a:cubicBezTo>
                    <a:cubicBezTo>
                      <a:pt x="1305" y="0"/>
                      <a:pt x="1309" y="10"/>
                      <a:pt x="1313" y="23"/>
                    </a:cubicBezTo>
                    <a:cubicBezTo>
                      <a:pt x="1318" y="35"/>
                      <a:pt x="1306" y="24"/>
                      <a:pt x="1290" y="25"/>
                    </a:cubicBezTo>
                    <a:cubicBezTo>
                      <a:pt x="1275" y="27"/>
                      <a:pt x="1276" y="8"/>
                      <a:pt x="1260" y="7"/>
                    </a:cubicBezTo>
                    <a:cubicBezTo>
                      <a:pt x="1245" y="5"/>
                      <a:pt x="1255" y="17"/>
                      <a:pt x="1256" y="33"/>
                    </a:cubicBezTo>
                    <a:cubicBezTo>
                      <a:pt x="1257" y="48"/>
                      <a:pt x="1247" y="34"/>
                      <a:pt x="1240" y="28"/>
                    </a:cubicBezTo>
                    <a:cubicBezTo>
                      <a:pt x="1233" y="23"/>
                      <a:pt x="1233" y="38"/>
                      <a:pt x="1245" y="44"/>
                    </a:cubicBezTo>
                    <a:cubicBezTo>
                      <a:pt x="1256" y="50"/>
                      <a:pt x="1240" y="51"/>
                      <a:pt x="1233" y="56"/>
                    </a:cubicBezTo>
                    <a:cubicBezTo>
                      <a:pt x="1226" y="60"/>
                      <a:pt x="1216" y="61"/>
                      <a:pt x="1216" y="54"/>
                    </a:cubicBezTo>
                    <a:cubicBezTo>
                      <a:pt x="1216" y="47"/>
                      <a:pt x="1197" y="37"/>
                      <a:pt x="1187" y="53"/>
                    </a:cubicBezTo>
                    <a:cubicBezTo>
                      <a:pt x="1177" y="68"/>
                      <a:pt x="1183" y="66"/>
                      <a:pt x="1166" y="70"/>
                    </a:cubicBezTo>
                    <a:cubicBezTo>
                      <a:pt x="1149" y="74"/>
                      <a:pt x="1156" y="86"/>
                      <a:pt x="1163" y="91"/>
                    </a:cubicBezTo>
                    <a:cubicBezTo>
                      <a:pt x="1170" y="97"/>
                      <a:pt x="1179" y="97"/>
                      <a:pt x="1177" y="110"/>
                    </a:cubicBezTo>
                    <a:cubicBezTo>
                      <a:pt x="1176" y="123"/>
                      <a:pt x="1173" y="130"/>
                      <a:pt x="1161" y="129"/>
                    </a:cubicBezTo>
                    <a:cubicBezTo>
                      <a:pt x="1150" y="127"/>
                      <a:pt x="1149" y="107"/>
                      <a:pt x="1144" y="91"/>
                    </a:cubicBezTo>
                    <a:cubicBezTo>
                      <a:pt x="1140" y="76"/>
                      <a:pt x="1128" y="83"/>
                      <a:pt x="1127" y="73"/>
                    </a:cubicBezTo>
                    <a:cubicBezTo>
                      <a:pt x="1126" y="63"/>
                      <a:pt x="1151" y="61"/>
                      <a:pt x="1163" y="57"/>
                    </a:cubicBezTo>
                    <a:cubicBezTo>
                      <a:pt x="1174" y="53"/>
                      <a:pt x="1179" y="40"/>
                      <a:pt x="1171" y="38"/>
                    </a:cubicBezTo>
                    <a:cubicBezTo>
                      <a:pt x="1164" y="37"/>
                      <a:pt x="1154" y="38"/>
                      <a:pt x="1151" y="48"/>
                    </a:cubicBezTo>
                    <a:cubicBezTo>
                      <a:pt x="1149" y="58"/>
                      <a:pt x="1138" y="58"/>
                      <a:pt x="1131" y="47"/>
                    </a:cubicBezTo>
                    <a:cubicBezTo>
                      <a:pt x="1124" y="35"/>
                      <a:pt x="1121" y="54"/>
                      <a:pt x="1098" y="61"/>
                    </a:cubicBezTo>
                    <a:cubicBezTo>
                      <a:pt x="1075" y="68"/>
                      <a:pt x="1103" y="71"/>
                      <a:pt x="1110" y="77"/>
                    </a:cubicBezTo>
                    <a:cubicBezTo>
                      <a:pt x="1117" y="83"/>
                      <a:pt x="1120" y="89"/>
                      <a:pt x="1118" y="100"/>
                    </a:cubicBezTo>
                    <a:cubicBezTo>
                      <a:pt x="1117" y="111"/>
                      <a:pt x="1101" y="106"/>
                      <a:pt x="1093" y="93"/>
                    </a:cubicBezTo>
                    <a:cubicBezTo>
                      <a:pt x="1084" y="80"/>
                      <a:pt x="1064" y="93"/>
                      <a:pt x="1050" y="99"/>
                    </a:cubicBezTo>
                    <a:cubicBezTo>
                      <a:pt x="1035" y="104"/>
                      <a:pt x="1030" y="109"/>
                      <a:pt x="1041" y="109"/>
                    </a:cubicBezTo>
                    <a:cubicBezTo>
                      <a:pt x="1052" y="109"/>
                      <a:pt x="1055" y="121"/>
                      <a:pt x="1068" y="121"/>
                    </a:cubicBezTo>
                    <a:cubicBezTo>
                      <a:pt x="1081" y="121"/>
                      <a:pt x="1084" y="134"/>
                      <a:pt x="1080" y="142"/>
                    </a:cubicBezTo>
                    <a:cubicBezTo>
                      <a:pt x="1075" y="149"/>
                      <a:pt x="1065" y="143"/>
                      <a:pt x="1063" y="133"/>
                    </a:cubicBezTo>
                    <a:cubicBezTo>
                      <a:pt x="1060" y="123"/>
                      <a:pt x="1044" y="130"/>
                      <a:pt x="1037" y="132"/>
                    </a:cubicBezTo>
                    <a:cubicBezTo>
                      <a:pt x="1030" y="133"/>
                      <a:pt x="1020" y="121"/>
                      <a:pt x="1014" y="106"/>
                    </a:cubicBezTo>
                    <a:cubicBezTo>
                      <a:pt x="1008" y="90"/>
                      <a:pt x="991" y="107"/>
                      <a:pt x="991" y="116"/>
                    </a:cubicBezTo>
                    <a:cubicBezTo>
                      <a:pt x="991" y="124"/>
                      <a:pt x="998" y="132"/>
                      <a:pt x="1011" y="133"/>
                    </a:cubicBezTo>
                    <a:cubicBezTo>
                      <a:pt x="1024" y="134"/>
                      <a:pt x="1018" y="149"/>
                      <a:pt x="1014" y="149"/>
                    </a:cubicBezTo>
                    <a:cubicBezTo>
                      <a:pt x="1009" y="149"/>
                      <a:pt x="999" y="152"/>
                      <a:pt x="1005" y="175"/>
                    </a:cubicBezTo>
                    <a:cubicBezTo>
                      <a:pt x="1011" y="197"/>
                      <a:pt x="997" y="187"/>
                      <a:pt x="984" y="185"/>
                    </a:cubicBezTo>
                    <a:cubicBezTo>
                      <a:pt x="971" y="182"/>
                      <a:pt x="985" y="162"/>
                      <a:pt x="988" y="153"/>
                    </a:cubicBezTo>
                    <a:cubicBezTo>
                      <a:pt x="991" y="144"/>
                      <a:pt x="979" y="130"/>
                      <a:pt x="978" y="136"/>
                    </a:cubicBezTo>
                    <a:cubicBezTo>
                      <a:pt x="977" y="142"/>
                      <a:pt x="968" y="137"/>
                      <a:pt x="962" y="149"/>
                    </a:cubicBezTo>
                    <a:cubicBezTo>
                      <a:pt x="956" y="160"/>
                      <a:pt x="954" y="162"/>
                      <a:pt x="944" y="157"/>
                    </a:cubicBezTo>
                    <a:cubicBezTo>
                      <a:pt x="934" y="153"/>
                      <a:pt x="948" y="139"/>
                      <a:pt x="958" y="136"/>
                    </a:cubicBezTo>
                    <a:cubicBezTo>
                      <a:pt x="968" y="133"/>
                      <a:pt x="958" y="113"/>
                      <a:pt x="951" y="104"/>
                    </a:cubicBezTo>
                    <a:cubicBezTo>
                      <a:pt x="944" y="96"/>
                      <a:pt x="923" y="97"/>
                      <a:pt x="936" y="107"/>
                    </a:cubicBezTo>
                    <a:cubicBezTo>
                      <a:pt x="949" y="117"/>
                      <a:pt x="941" y="120"/>
                      <a:pt x="939" y="127"/>
                    </a:cubicBezTo>
                    <a:cubicBezTo>
                      <a:pt x="938" y="134"/>
                      <a:pt x="925" y="127"/>
                      <a:pt x="923" y="120"/>
                    </a:cubicBezTo>
                    <a:cubicBezTo>
                      <a:pt x="922" y="113"/>
                      <a:pt x="915" y="107"/>
                      <a:pt x="908" y="119"/>
                    </a:cubicBezTo>
                    <a:cubicBezTo>
                      <a:pt x="901" y="130"/>
                      <a:pt x="889" y="113"/>
                      <a:pt x="882" y="114"/>
                    </a:cubicBezTo>
                    <a:cubicBezTo>
                      <a:pt x="875" y="116"/>
                      <a:pt x="876" y="134"/>
                      <a:pt x="889" y="142"/>
                    </a:cubicBezTo>
                    <a:cubicBezTo>
                      <a:pt x="902" y="149"/>
                      <a:pt x="891" y="160"/>
                      <a:pt x="902" y="167"/>
                    </a:cubicBezTo>
                    <a:cubicBezTo>
                      <a:pt x="913" y="175"/>
                      <a:pt x="902" y="185"/>
                      <a:pt x="895" y="189"/>
                    </a:cubicBezTo>
                    <a:cubicBezTo>
                      <a:pt x="888" y="193"/>
                      <a:pt x="883" y="190"/>
                      <a:pt x="883" y="175"/>
                    </a:cubicBezTo>
                    <a:cubicBezTo>
                      <a:pt x="883" y="159"/>
                      <a:pt x="882" y="153"/>
                      <a:pt x="882" y="153"/>
                    </a:cubicBezTo>
                    <a:cubicBezTo>
                      <a:pt x="882" y="153"/>
                      <a:pt x="875" y="153"/>
                      <a:pt x="865" y="154"/>
                    </a:cubicBezTo>
                    <a:cubicBezTo>
                      <a:pt x="855" y="156"/>
                      <a:pt x="863" y="172"/>
                      <a:pt x="869" y="187"/>
                    </a:cubicBezTo>
                    <a:cubicBezTo>
                      <a:pt x="875" y="203"/>
                      <a:pt x="865" y="216"/>
                      <a:pt x="860" y="203"/>
                    </a:cubicBezTo>
                    <a:cubicBezTo>
                      <a:pt x="856" y="190"/>
                      <a:pt x="849" y="164"/>
                      <a:pt x="848" y="180"/>
                    </a:cubicBezTo>
                    <a:cubicBezTo>
                      <a:pt x="846" y="196"/>
                      <a:pt x="836" y="192"/>
                      <a:pt x="833" y="185"/>
                    </a:cubicBezTo>
                    <a:cubicBezTo>
                      <a:pt x="830" y="177"/>
                      <a:pt x="825" y="176"/>
                      <a:pt x="813" y="176"/>
                    </a:cubicBezTo>
                    <a:cubicBezTo>
                      <a:pt x="802" y="176"/>
                      <a:pt x="784" y="180"/>
                      <a:pt x="784" y="187"/>
                    </a:cubicBezTo>
                    <a:cubicBezTo>
                      <a:pt x="784" y="195"/>
                      <a:pt x="766" y="190"/>
                      <a:pt x="760" y="200"/>
                    </a:cubicBezTo>
                    <a:cubicBezTo>
                      <a:pt x="754" y="210"/>
                      <a:pt x="774" y="207"/>
                      <a:pt x="779" y="216"/>
                    </a:cubicBezTo>
                    <a:cubicBezTo>
                      <a:pt x="783" y="225"/>
                      <a:pt x="777" y="223"/>
                      <a:pt x="762" y="223"/>
                    </a:cubicBezTo>
                    <a:cubicBezTo>
                      <a:pt x="746" y="223"/>
                      <a:pt x="763" y="235"/>
                      <a:pt x="772" y="240"/>
                    </a:cubicBezTo>
                    <a:cubicBezTo>
                      <a:pt x="780" y="246"/>
                      <a:pt x="790" y="245"/>
                      <a:pt x="793" y="233"/>
                    </a:cubicBezTo>
                    <a:cubicBezTo>
                      <a:pt x="796" y="222"/>
                      <a:pt x="809" y="220"/>
                      <a:pt x="816" y="226"/>
                    </a:cubicBezTo>
                    <a:cubicBezTo>
                      <a:pt x="823" y="232"/>
                      <a:pt x="815" y="233"/>
                      <a:pt x="803" y="239"/>
                    </a:cubicBezTo>
                    <a:cubicBezTo>
                      <a:pt x="792" y="245"/>
                      <a:pt x="803" y="259"/>
                      <a:pt x="802" y="263"/>
                    </a:cubicBezTo>
                    <a:cubicBezTo>
                      <a:pt x="800" y="268"/>
                      <a:pt x="779" y="256"/>
                      <a:pt x="779" y="256"/>
                    </a:cubicBezTo>
                    <a:cubicBezTo>
                      <a:pt x="779" y="256"/>
                      <a:pt x="767" y="261"/>
                      <a:pt x="764" y="269"/>
                    </a:cubicBezTo>
                    <a:cubicBezTo>
                      <a:pt x="762" y="278"/>
                      <a:pt x="753" y="269"/>
                      <a:pt x="747" y="269"/>
                    </a:cubicBezTo>
                    <a:cubicBezTo>
                      <a:pt x="741" y="269"/>
                      <a:pt x="739" y="261"/>
                      <a:pt x="739" y="248"/>
                    </a:cubicBezTo>
                    <a:cubicBezTo>
                      <a:pt x="739" y="235"/>
                      <a:pt x="723" y="242"/>
                      <a:pt x="723" y="255"/>
                    </a:cubicBezTo>
                    <a:cubicBezTo>
                      <a:pt x="723" y="268"/>
                      <a:pt x="720" y="268"/>
                      <a:pt x="708" y="269"/>
                    </a:cubicBezTo>
                    <a:cubicBezTo>
                      <a:pt x="697" y="271"/>
                      <a:pt x="701" y="262"/>
                      <a:pt x="698" y="248"/>
                    </a:cubicBezTo>
                    <a:cubicBezTo>
                      <a:pt x="696" y="233"/>
                      <a:pt x="716" y="229"/>
                      <a:pt x="717" y="216"/>
                    </a:cubicBezTo>
                    <a:cubicBezTo>
                      <a:pt x="719" y="203"/>
                      <a:pt x="698" y="218"/>
                      <a:pt x="683" y="230"/>
                    </a:cubicBezTo>
                    <a:cubicBezTo>
                      <a:pt x="667" y="243"/>
                      <a:pt x="676" y="240"/>
                      <a:pt x="686" y="258"/>
                    </a:cubicBezTo>
                    <a:cubicBezTo>
                      <a:pt x="696" y="275"/>
                      <a:pt x="664" y="262"/>
                      <a:pt x="660" y="252"/>
                    </a:cubicBezTo>
                    <a:cubicBezTo>
                      <a:pt x="655" y="242"/>
                      <a:pt x="653" y="256"/>
                      <a:pt x="644" y="256"/>
                    </a:cubicBezTo>
                    <a:cubicBezTo>
                      <a:pt x="635" y="256"/>
                      <a:pt x="624" y="258"/>
                      <a:pt x="612" y="273"/>
                    </a:cubicBezTo>
                    <a:cubicBezTo>
                      <a:pt x="601" y="289"/>
                      <a:pt x="625" y="278"/>
                      <a:pt x="638" y="278"/>
                    </a:cubicBezTo>
                    <a:cubicBezTo>
                      <a:pt x="651" y="278"/>
                      <a:pt x="661" y="291"/>
                      <a:pt x="661" y="296"/>
                    </a:cubicBezTo>
                    <a:cubicBezTo>
                      <a:pt x="661" y="302"/>
                      <a:pt x="647" y="301"/>
                      <a:pt x="635" y="295"/>
                    </a:cubicBezTo>
                    <a:cubicBezTo>
                      <a:pt x="624" y="289"/>
                      <a:pt x="618" y="293"/>
                      <a:pt x="612" y="308"/>
                    </a:cubicBezTo>
                    <a:cubicBezTo>
                      <a:pt x="607" y="322"/>
                      <a:pt x="588" y="315"/>
                      <a:pt x="567" y="318"/>
                    </a:cubicBezTo>
                    <a:cubicBezTo>
                      <a:pt x="545" y="321"/>
                      <a:pt x="552" y="334"/>
                      <a:pt x="559" y="341"/>
                    </a:cubicBezTo>
                    <a:cubicBezTo>
                      <a:pt x="567" y="348"/>
                      <a:pt x="584" y="338"/>
                      <a:pt x="590" y="334"/>
                    </a:cubicBezTo>
                    <a:cubicBezTo>
                      <a:pt x="595" y="329"/>
                      <a:pt x="598" y="325"/>
                      <a:pt x="612" y="331"/>
                    </a:cubicBezTo>
                    <a:cubicBezTo>
                      <a:pt x="627" y="336"/>
                      <a:pt x="637" y="324"/>
                      <a:pt x="647" y="318"/>
                    </a:cubicBezTo>
                    <a:cubicBezTo>
                      <a:pt x="657" y="312"/>
                      <a:pt x="665" y="309"/>
                      <a:pt x="678" y="314"/>
                    </a:cubicBezTo>
                    <a:cubicBezTo>
                      <a:pt x="691" y="318"/>
                      <a:pt x="706" y="308"/>
                      <a:pt x="716" y="306"/>
                    </a:cubicBezTo>
                    <a:cubicBezTo>
                      <a:pt x="726" y="305"/>
                      <a:pt x="733" y="293"/>
                      <a:pt x="740" y="293"/>
                    </a:cubicBezTo>
                    <a:cubicBezTo>
                      <a:pt x="747" y="293"/>
                      <a:pt x="769" y="304"/>
                      <a:pt x="769" y="312"/>
                    </a:cubicBezTo>
                    <a:cubicBezTo>
                      <a:pt x="769" y="321"/>
                      <a:pt x="754" y="314"/>
                      <a:pt x="746" y="309"/>
                    </a:cubicBezTo>
                    <a:cubicBezTo>
                      <a:pt x="737" y="305"/>
                      <a:pt x="729" y="305"/>
                      <a:pt x="733" y="321"/>
                    </a:cubicBezTo>
                    <a:cubicBezTo>
                      <a:pt x="737" y="336"/>
                      <a:pt x="744" y="349"/>
                      <a:pt x="734" y="354"/>
                    </a:cubicBezTo>
                    <a:cubicBezTo>
                      <a:pt x="724" y="358"/>
                      <a:pt x="717" y="351"/>
                      <a:pt x="717" y="341"/>
                    </a:cubicBezTo>
                    <a:cubicBezTo>
                      <a:pt x="717" y="331"/>
                      <a:pt x="708" y="324"/>
                      <a:pt x="707" y="339"/>
                    </a:cubicBezTo>
                    <a:cubicBezTo>
                      <a:pt x="706" y="355"/>
                      <a:pt x="694" y="351"/>
                      <a:pt x="693" y="338"/>
                    </a:cubicBezTo>
                    <a:cubicBezTo>
                      <a:pt x="691" y="325"/>
                      <a:pt x="670" y="332"/>
                      <a:pt x="670" y="344"/>
                    </a:cubicBezTo>
                    <a:cubicBezTo>
                      <a:pt x="670" y="355"/>
                      <a:pt x="661" y="359"/>
                      <a:pt x="653" y="358"/>
                    </a:cubicBezTo>
                    <a:cubicBezTo>
                      <a:pt x="644" y="357"/>
                      <a:pt x="637" y="368"/>
                      <a:pt x="637" y="377"/>
                    </a:cubicBezTo>
                    <a:cubicBezTo>
                      <a:pt x="637" y="385"/>
                      <a:pt x="644" y="388"/>
                      <a:pt x="654" y="382"/>
                    </a:cubicBezTo>
                    <a:cubicBezTo>
                      <a:pt x="664" y="377"/>
                      <a:pt x="673" y="385"/>
                      <a:pt x="671" y="395"/>
                    </a:cubicBezTo>
                    <a:cubicBezTo>
                      <a:pt x="670" y="405"/>
                      <a:pt x="653" y="395"/>
                      <a:pt x="637" y="395"/>
                    </a:cubicBezTo>
                    <a:cubicBezTo>
                      <a:pt x="621" y="395"/>
                      <a:pt x="630" y="412"/>
                      <a:pt x="624" y="412"/>
                    </a:cubicBezTo>
                    <a:cubicBezTo>
                      <a:pt x="618" y="412"/>
                      <a:pt x="612" y="418"/>
                      <a:pt x="614" y="434"/>
                    </a:cubicBezTo>
                    <a:cubicBezTo>
                      <a:pt x="615" y="450"/>
                      <a:pt x="598" y="444"/>
                      <a:pt x="597" y="434"/>
                    </a:cubicBezTo>
                    <a:cubicBezTo>
                      <a:pt x="595" y="424"/>
                      <a:pt x="579" y="441"/>
                      <a:pt x="578" y="457"/>
                    </a:cubicBezTo>
                    <a:cubicBezTo>
                      <a:pt x="577" y="473"/>
                      <a:pt x="569" y="470"/>
                      <a:pt x="557" y="471"/>
                    </a:cubicBezTo>
                    <a:cubicBezTo>
                      <a:pt x="544" y="473"/>
                      <a:pt x="551" y="484"/>
                      <a:pt x="536" y="493"/>
                    </a:cubicBezTo>
                    <a:cubicBezTo>
                      <a:pt x="522" y="501"/>
                      <a:pt x="521" y="508"/>
                      <a:pt x="519" y="526"/>
                    </a:cubicBezTo>
                    <a:cubicBezTo>
                      <a:pt x="518" y="543"/>
                      <a:pt x="532" y="530"/>
                      <a:pt x="542" y="539"/>
                    </a:cubicBezTo>
                    <a:cubicBezTo>
                      <a:pt x="552" y="547"/>
                      <a:pt x="536" y="549"/>
                      <a:pt x="529" y="549"/>
                    </a:cubicBezTo>
                    <a:cubicBezTo>
                      <a:pt x="522" y="549"/>
                      <a:pt x="511" y="550"/>
                      <a:pt x="511" y="554"/>
                    </a:cubicBezTo>
                    <a:cubicBezTo>
                      <a:pt x="511" y="559"/>
                      <a:pt x="496" y="550"/>
                      <a:pt x="482" y="550"/>
                    </a:cubicBezTo>
                    <a:cubicBezTo>
                      <a:pt x="468" y="550"/>
                      <a:pt x="471" y="559"/>
                      <a:pt x="486" y="563"/>
                    </a:cubicBezTo>
                    <a:cubicBezTo>
                      <a:pt x="502" y="567"/>
                      <a:pt x="475" y="566"/>
                      <a:pt x="472" y="576"/>
                    </a:cubicBezTo>
                    <a:cubicBezTo>
                      <a:pt x="469" y="586"/>
                      <a:pt x="492" y="576"/>
                      <a:pt x="493" y="589"/>
                    </a:cubicBezTo>
                    <a:cubicBezTo>
                      <a:pt x="495" y="602"/>
                      <a:pt x="488" y="597"/>
                      <a:pt x="478" y="602"/>
                    </a:cubicBezTo>
                    <a:cubicBezTo>
                      <a:pt x="468" y="606"/>
                      <a:pt x="465" y="603"/>
                      <a:pt x="476" y="610"/>
                    </a:cubicBezTo>
                    <a:cubicBezTo>
                      <a:pt x="488" y="617"/>
                      <a:pt x="471" y="632"/>
                      <a:pt x="463" y="635"/>
                    </a:cubicBezTo>
                    <a:cubicBezTo>
                      <a:pt x="456" y="637"/>
                      <a:pt x="456" y="645"/>
                      <a:pt x="462" y="656"/>
                    </a:cubicBezTo>
                    <a:cubicBezTo>
                      <a:pt x="468" y="668"/>
                      <a:pt x="456" y="669"/>
                      <a:pt x="446" y="660"/>
                    </a:cubicBezTo>
                    <a:cubicBezTo>
                      <a:pt x="436" y="652"/>
                      <a:pt x="426" y="660"/>
                      <a:pt x="426" y="673"/>
                    </a:cubicBezTo>
                    <a:cubicBezTo>
                      <a:pt x="426" y="686"/>
                      <a:pt x="416" y="683"/>
                      <a:pt x="415" y="676"/>
                    </a:cubicBezTo>
                    <a:cubicBezTo>
                      <a:pt x="413" y="669"/>
                      <a:pt x="402" y="675"/>
                      <a:pt x="386" y="676"/>
                    </a:cubicBezTo>
                    <a:cubicBezTo>
                      <a:pt x="370" y="678"/>
                      <a:pt x="360" y="685"/>
                      <a:pt x="362" y="693"/>
                    </a:cubicBezTo>
                    <a:cubicBezTo>
                      <a:pt x="363" y="702"/>
                      <a:pt x="387" y="686"/>
                      <a:pt x="396" y="686"/>
                    </a:cubicBezTo>
                    <a:cubicBezTo>
                      <a:pt x="405" y="686"/>
                      <a:pt x="409" y="696"/>
                      <a:pt x="420" y="705"/>
                    </a:cubicBezTo>
                    <a:cubicBezTo>
                      <a:pt x="432" y="713"/>
                      <a:pt x="428" y="723"/>
                      <a:pt x="423" y="732"/>
                    </a:cubicBezTo>
                    <a:cubicBezTo>
                      <a:pt x="419" y="741"/>
                      <a:pt x="396" y="723"/>
                      <a:pt x="387" y="721"/>
                    </a:cubicBezTo>
                    <a:cubicBezTo>
                      <a:pt x="379" y="718"/>
                      <a:pt x="380" y="729"/>
                      <a:pt x="362" y="732"/>
                    </a:cubicBezTo>
                    <a:cubicBezTo>
                      <a:pt x="343" y="735"/>
                      <a:pt x="352" y="752"/>
                      <a:pt x="340" y="756"/>
                    </a:cubicBezTo>
                    <a:cubicBezTo>
                      <a:pt x="329" y="761"/>
                      <a:pt x="336" y="788"/>
                      <a:pt x="314" y="797"/>
                    </a:cubicBezTo>
                    <a:cubicBezTo>
                      <a:pt x="293" y="805"/>
                      <a:pt x="296" y="814"/>
                      <a:pt x="287" y="830"/>
                    </a:cubicBezTo>
                    <a:cubicBezTo>
                      <a:pt x="278" y="845"/>
                      <a:pt x="280" y="842"/>
                      <a:pt x="267" y="841"/>
                    </a:cubicBezTo>
                    <a:cubicBezTo>
                      <a:pt x="254" y="840"/>
                      <a:pt x="261" y="830"/>
                      <a:pt x="268" y="822"/>
                    </a:cubicBezTo>
                    <a:cubicBezTo>
                      <a:pt x="276" y="815"/>
                      <a:pt x="254" y="802"/>
                      <a:pt x="246" y="799"/>
                    </a:cubicBezTo>
                    <a:cubicBezTo>
                      <a:pt x="237" y="797"/>
                      <a:pt x="237" y="805"/>
                      <a:pt x="240" y="818"/>
                    </a:cubicBezTo>
                    <a:cubicBezTo>
                      <a:pt x="243" y="831"/>
                      <a:pt x="233" y="821"/>
                      <a:pt x="227" y="828"/>
                    </a:cubicBezTo>
                    <a:cubicBezTo>
                      <a:pt x="221" y="835"/>
                      <a:pt x="228" y="838"/>
                      <a:pt x="238" y="841"/>
                    </a:cubicBezTo>
                    <a:cubicBezTo>
                      <a:pt x="248" y="844"/>
                      <a:pt x="244" y="854"/>
                      <a:pt x="231" y="850"/>
                    </a:cubicBezTo>
                    <a:cubicBezTo>
                      <a:pt x="218" y="845"/>
                      <a:pt x="223" y="848"/>
                      <a:pt x="218" y="837"/>
                    </a:cubicBezTo>
                    <a:cubicBezTo>
                      <a:pt x="214" y="825"/>
                      <a:pt x="197" y="827"/>
                      <a:pt x="195" y="837"/>
                    </a:cubicBezTo>
                    <a:cubicBezTo>
                      <a:pt x="194" y="847"/>
                      <a:pt x="213" y="841"/>
                      <a:pt x="218" y="850"/>
                    </a:cubicBezTo>
                    <a:cubicBezTo>
                      <a:pt x="224" y="858"/>
                      <a:pt x="218" y="871"/>
                      <a:pt x="217" y="867"/>
                    </a:cubicBezTo>
                    <a:cubicBezTo>
                      <a:pt x="215" y="863"/>
                      <a:pt x="205" y="858"/>
                      <a:pt x="191" y="855"/>
                    </a:cubicBezTo>
                    <a:cubicBezTo>
                      <a:pt x="177" y="852"/>
                      <a:pt x="194" y="864"/>
                      <a:pt x="200" y="865"/>
                    </a:cubicBezTo>
                    <a:cubicBezTo>
                      <a:pt x="205" y="867"/>
                      <a:pt x="217" y="880"/>
                      <a:pt x="221" y="891"/>
                    </a:cubicBezTo>
                    <a:cubicBezTo>
                      <a:pt x="225" y="903"/>
                      <a:pt x="213" y="900"/>
                      <a:pt x="207" y="888"/>
                    </a:cubicBezTo>
                    <a:cubicBezTo>
                      <a:pt x="201" y="877"/>
                      <a:pt x="198" y="874"/>
                      <a:pt x="190" y="874"/>
                    </a:cubicBezTo>
                    <a:cubicBezTo>
                      <a:pt x="181" y="874"/>
                      <a:pt x="191" y="881"/>
                      <a:pt x="200" y="894"/>
                    </a:cubicBezTo>
                    <a:cubicBezTo>
                      <a:pt x="208" y="907"/>
                      <a:pt x="194" y="907"/>
                      <a:pt x="188" y="894"/>
                    </a:cubicBezTo>
                    <a:cubicBezTo>
                      <a:pt x="182" y="881"/>
                      <a:pt x="168" y="880"/>
                      <a:pt x="160" y="873"/>
                    </a:cubicBezTo>
                    <a:cubicBezTo>
                      <a:pt x="151" y="865"/>
                      <a:pt x="138" y="870"/>
                      <a:pt x="137" y="884"/>
                    </a:cubicBezTo>
                    <a:cubicBezTo>
                      <a:pt x="135" y="898"/>
                      <a:pt x="139" y="900"/>
                      <a:pt x="152" y="900"/>
                    </a:cubicBezTo>
                    <a:cubicBezTo>
                      <a:pt x="165" y="900"/>
                      <a:pt x="172" y="910"/>
                      <a:pt x="171" y="918"/>
                    </a:cubicBezTo>
                    <a:cubicBezTo>
                      <a:pt x="170" y="927"/>
                      <a:pt x="157" y="923"/>
                      <a:pt x="154" y="918"/>
                    </a:cubicBezTo>
                    <a:cubicBezTo>
                      <a:pt x="151" y="914"/>
                      <a:pt x="135" y="916"/>
                      <a:pt x="118" y="911"/>
                    </a:cubicBezTo>
                    <a:cubicBezTo>
                      <a:pt x="101" y="907"/>
                      <a:pt x="92" y="907"/>
                      <a:pt x="91" y="911"/>
                    </a:cubicBezTo>
                    <a:cubicBezTo>
                      <a:pt x="89" y="916"/>
                      <a:pt x="88" y="927"/>
                      <a:pt x="78" y="927"/>
                    </a:cubicBezTo>
                    <a:cubicBezTo>
                      <a:pt x="68" y="927"/>
                      <a:pt x="71" y="930"/>
                      <a:pt x="75" y="944"/>
                    </a:cubicBezTo>
                    <a:cubicBezTo>
                      <a:pt x="79" y="959"/>
                      <a:pt x="85" y="961"/>
                      <a:pt x="71" y="960"/>
                    </a:cubicBezTo>
                    <a:cubicBezTo>
                      <a:pt x="56" y="959"/>
                      <a:pt x="63" y="954"/>
                      <a:pt x="61" y="946"/>
                    </a:cubicBezTo>
                    <a:cubicBezTo>
                      <a:pt x="58" y="937"/>
                      <a:pt x="48" y="944"/>
                      <a:pt x="49" y="959"/>
                    </a:cubicBezTo>
                    <a:cubicBezTo>
                      <a:pt x="51" y="973"/>
                      <a:pt x="35" y="959"/>
                      <a:pt x="25" y="960"/>
                    </a:cubicBezTo>
                    <a:cubicBezTo>
                      <a:pt x="15" y="961"/>
                      <a:pt x="23" y="974"/>
                      <a:pt x="12" y="980"/>
                    </a:cubicBezTo>
                    <a:cubicBezTo>
                      <a:pt x="0" y="986"/>
                      <a:pt x="12" y="999"/>
                      <a:pt x="18" y="1013"/>
                    </a:cubicBezTo>
                    <a:cubicBezTo>
                      <a:pt x="23" y="1027"/>
                      <a:pt x="12" y="1029"/>
                      <a:pt x="8" y="1037"/>
                    </a:cubicBezTo>
                    <a:cubicBezTo>
                      <a:pt x="3" y="1046"/>
                      <a:pt x="22" y="1049"/>
                      <a:pt x="26" y="1056"/>
                    </a:cubicBezTo>
                    <a:cubicBezTo>
                      <a:pt x="31" y="1063"/>
                      <a:pt x="28" y="1070"/>
                      <a:pt x="18" y="1076"/>
                    </a:cubicBezTo>
                    <a:cubicBezTo>
                      <a:pt x="8" y="1082"/>
                      <a:pt x="9" y="1086"/>
                      <a:pt x="16" y="1093"/>
                    </a:cubicBezTo>
                    <a:cubicBezTo>
                      <a:pt x="23" y="1100"/>
                      <a:pt x="13" y="1106"/>
                      <a:pt x="22" y="1113"/>
                    </a:cubicBezTo>
                    <a:cubicBezTo>
                      <a:pt x="31" y="1121"/>
                      <a:pt x="26" y="1128"/>
                      <a:pt x="19" y="1126"/>
                    </a:cubicBezTo>
                    <a:cubicBezTo>
                      <a:pt x="12" y="1125"/>
                      <a:pt x="6" y="1131"/>
                      <a:pt x="6" y="1143"/>
                    </a:cubicBezTo>
                    <a:cubicBezTo>
                      <a:pt x="6" y="1156"/>
                      <a:pt x="33" y="1149"/>
                      <a:pt x="43" y="1149"/>
                    </a:cubicBezTo>
                    <a:cubicBezTo>
                      <a:pt x="53" y="1149"/>
                      <a:pt x="51" y="1155"/>
                      <a:pt x="51" y="1168"/>
                    </a:cubicBezTo>
                    <a:cubicBezTo>
                      <a:pt x="51" y="1181"/>
                      <a:pt x="51" y="1182"/>
                      <a:pt x="62" y="1192"/>
                    </a:cubicBezTo>
                    <a:cubicBezTo>
                      <a:pt x="74" y="1202"/>
                      <a:pt x="59" y="1202"/>
                      <a:pt x="48" y="1202"/>
                    </a:cubicBezTo>
                    <a:cubicBezTo>
                      <a:pt x="36" y="1202"/>
                      <a:pt x="38" y="1192"/>
                      <a:pt x="38" y="1184"/>
                    </a:cubicBezTo>
                    <a:cubicBezTo>
                      <a:pt x="38" y="1175"/>
                      <a:pt x="29" y="1176"/>
                      <a:pt x="20" y="1185"/>
                    </a:cubicBezTo>
                    <a:cubicBezTo>
                      <a:pt x="12" y="1194"/>
                      <a:pt x="16" y="1199"/>
                      <a:pt x="22" y="1201"/>
                    </a:cubicBezTo>
                    <a:cubicBezTo>
                      <a:pt x="28" y="1202"/>
                      <a:pt x="26" y="1205"/>
                      <a:pt x="29" y="1215"/>
                    </a:cubicBezTo>
                    <a:cubicBezTo>
                      <a:pt x="32" y="1225"/>
                      <a:pt x="15" y="1225"/>
                      <a:pt x="13" y="1238"/>
                    </a:cubicBezTo>
                    <a:cubicBezTo>
                      <a:pt x="12" y="1251"/>
                      <a:pt x="25" y="1251"/>
                      <a:pt x="25" y="1245"/>
                    </a:cubicBezTo>
                    <a:cubicBezTo>
                      <a:pt x="25" y="1239"/>
                      <a:pt x="38" y="1239"/>
                      <a:pt x="48" y="1237"/>
                    </a:cubicBezTo>
                    <a:cubicBezTo>
                      <a:pt x="58" y="1234"/>
                      <a:pt x="61" y="1222"/>
                      <a:pt x="65" y="1219"/>
                    </a:cubicBezTo>
                    <a:cubicBezTo>
                      <a:pt x="69" y="1217"/>
                      <a:pt x="82" y="1217"/>
                      <a:pt x="84" y="1232"/>
                    </a:cubicBezTo>
                    <a:cubicBezTo>
                      <a:pt x="85" y="1248"/>
                      <a:pt x="71" y="1239"/>
                      <a:pt x="71" y="1254"/>
                    </a:cubicBezTo>
                    <a:cubicBezTo>
                      <a:pt x="71" y="1268"/>
                      <a:pt x="61" y="1267"/>
                      <a:pt x="52" y="1267"/>
                    </a:cubicBezTo>
                    <a:cubicBezTo>
                      <a:pt x="43" y="1267"/>
                      <a:pt x="38" y="1275"/>
                      <a:pt x="38" y="1291"/>
                    </a:cubicBezTo>
                    <a:cubicBezTo>
                      <a:pt x="38" y="1307"/>
                      <a:pt x="49" y="1315"/>
                      <a:pt x="71" y="1317"/>
                    </a:cubicBezTo>
                    <a:cubicBezTo>
                      <a:pt x="92" y="1318"/>
                      <a:pt x="95" y="1338"/>
                      <a:pt x="111" y="1341"/>
                    </a:cubicBezTo>
                    <a:cubicBezTo>
                      <a:pt x="127" y="1344"/>
                      <a:pt x="141" y="1351"/>
                      <a:pt x="164" y="1358"/>
                    </a:cubicBezTo>
                    <a:cubicBezTo>
                      <a:pt x="187" y="1366"/>
                      <a:pt x="192" y="1350"/>
                      <a:pt x="204" y="1347"/>
                    </a:cubicBezTo>
                    <a:cubicBezTo>
                      <a:pt x="215" y="1344"/>
                      <a:pt x="256" y="1304"/>
                      <a:pt x="256" y="1304"/>
                    </a:cubicBezTo>
                    <a:cubicBezTo>
                      <a:pt x="277" y="1293"/>
                      <a:pt x="284" y="1294"/>
                      <a:pt x="293" y="1277"/>
                    </a:cubicBezTo>
                    <a:cubicBezTo>
                      <a:pt x="301" y="1260"/>
                      <a:pt x="324" y="1264"/>
                      <a:pt x="339" y="1255"/>
                    </a:cubicBezTo>
                    <a:cubicBezTo>
                      <a:pt x="353" y="1247"/>
                      <a:pt x="350" y="1235"/>
                      <a:pt x="347" y="1217"/>
                    </a:cubicBezTo>
                    <a:cubicBezTo>
                      <a:pt x="344" y="1198"/>
                      <a:pt x="367" y="1207"/>
                      <a:pt x="370" y="1222"/>
                    </a:cubicBezTo>
                    <a:cubicBezTo>
                      <a:pt x="373" y="1238"/>
                      <a:pt x="372" y="1242"/>
                      <a:pt x="383" y="1250"/>
                    </a:cubicBezTo>
                    <a:cubicBezTo>
                      <a:pt x="387" y="1252"/>
                      <a:pt x="390" y="1255"/>
                      <a:pt x="392" y="1260"/>
                    </a:cubicBezTo>
                    <a:cubicBezTo>
                      <a:pt x="395" y="1256"/>
                      <a:pt x="400" y="1254"/>
                      <a:pt x="405" y="126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 name="Freeform 194"/>
              <p:cNvSpPr>
                <a:spLocks/>
              </p:cNvSpPr>
              <p:nvPr/>
            </p:nvSpPr>
            <p:spPr bwMode="auto">
              <a:xfrm>
                <a:off x="2909" y="1259"/>
                <a:ext cx="9" cy="9"/>
              </a:xfrm>
              <a:custGeom>
                <a:avLst/>
                <a:gdLst>
                  <a:gd name="T0" fmla="*/ 26 w 36"/>
                  <a:gd name="T1" fmla="*/ 6 h 38"/>
                  <a:gd name="T2" fmla="*/ 15 w 36"/>
                  <a:gd name="T3" fmla="*/ 17 h 38"/>
                  <a:gd name="T4" fmla="*/ 1 w 36"/>
                  <a:gd name="T5" fmla="*/ 25 h 38"/>
                  <a:gd name="T6" fmla="*/ 7 w 36"/>
                  <a:gd name="T7" fmla="*/ 35 h 38"/>
                  <a:gd name="T8" fmla="*/ 14 w 36"/>
                  <a:gd name="T9" fmla="*/ 26 h 38"/>
                  <a:gd name="T10" fmla="*/ 27 w 36"/>
                  <a:gd name="T11" fmla="*/ 19 h 38"/>
                  <a:gd name="T12" fmla="*/ 35 w 36"/>
                  <a:gd name="T13" fmla="*/ 12 h 38"/>
                  <a:gd name="T14" fmla="*/ 26 w 36"/>
                  <a:gd name="T15" fmla="*/ 6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8">
                    <a:moveTo>
                      <a:pt x="26" y="6"/>
                    </a:moveTo>
                    <a:cubicBezTo>
                      <a:pt x="26" y="6"/>
                      <a:pt x="22" y="17"/>
                      <a:pt x="15" y="17"/>
                    </a:cubicBezTo>
                    <a:cubicBezTo>
                      <a:pt x="8" y="17"/>
                      <a:pt x="0" y="19"/>
                      <a:pt x="1" y="25"/>
                    </a:cubicBezTo>
                    <a:cubicBezTo>
                      <a:pt x="1" y="31"/>
                      <a:pt x="2" y="38"/>
                      <a:pt x="7" y="35"/>
                    </a:cubicBezTo>
                    <a:cubicBezTo>
                      <a:pt x="11" y="31"/>
                      <a:pt x="8" y="26"/>
                      <a:pt x="14" y="26"/>
                    </a:cubicBezTo>
                    <a:cubicBezTo>
                      <a:pt x="20" y="26"/>
                      <a:pt x="24" y="22"/>
                      <a:pt x="27" y="19"/>
                    </a:cubicBezTo>
                    <a:cubicBezTo>
                      <a:pt x="29" y="16"/>
                      <a:pt x="35" y="18"/>
                      <a:pt x="35" y="12"/>
                    </a:cubicBezTo>
                    <a:cubicBezTo>
                      <a:pt x="36" y="6"/>
                      <a:pt x="28" y="0"/>
                      <a:pt x="26"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 name="Freeform 195"/>
              <p:cNvSpPr>
                <a:spLocks/>
              </p:cNvSpPr>
              <p:nvPr/>
            </p:nvSpPr>
            <p:spPr bwMode="auto">
              <a:xfrm>
                <a:off x="2890" y="1326"/>
                <a:ext cx="5" cy="4"/>
              </a:xfrm>
              <a:custGeom>
                <a:avLst/>
                <a:gdLst>
                  <a:gd name="T0" fmla="*/ 11 w 18"/>
                  <a:gd name="T1" fmla="*/ 1 h 19"/>
                  <a:gd name="T2" fmla="*/ 7 w 18"/>
                  <a:gd name="T3" fmla="*/ 6 h 19"/>
                  <a:gd name="T4" fmla="*/ 4 w 18"/>
                  <a:gd name="T5" fmla="*/ 14 h 19"/>
                  <a:gd name="T6" fmla="*/ 14 w 18"/>
                  <a:gd name="T7" fmla="*/ 14 h 19"/>
                  <a:gd name="T8" fmla="*/ 17 w 18"/>
                  <a:gd name="T9" fmla="*/ 5 h 19"/>
                  <a:gd name="T10" fmla="*/ 11 w 18"/>
                  <a:gd name="T11" fmla="*/ 1 h 19"/>
                </a:gdLst>
                <a:ahLst/>
                <a:cxnLst>
                  <a:cxn ang="0">
                    <a:pos x="T0" y="T1"/>
                  </a:cxn>
                  <a:cxn ang="0">
                    <a:pos x="T2" y="T3"/>
                  </a:cxn>
                  <a:cxn ang="0">
                    <a:pos x="T4" y="T5"/>
                  </a:cxn>
                  <a:cxn ang="0">
                    <a:pos x="T6" y="T7"/>
                  </a:cxn>
                  <a:cxn ang="0">
                    <a:pos x="T8" y="T9"/>
                  </a:cxn>
                  <a:cxn ang="0">
                    <a:pos x="T10" y="T11"/>
                  </a:cxn>
                </a:cxnLst>
                <a:rect l="0" t="0" r="r" b="b"/>
                <a:pathLst>
                  <a:path w="18" h="19">
                    <a:moveTo>
                      <a:pt x="11" y="1"/>
                    </a:moveTo>
                    <a:cubicBezTo>
                      <a:pt x="11" y="1"/>
                      <a:pt x="9" y="2"/>
                      <a:pt x="7" y="6"/>
                    </a:cubicBezTo>
                    <a:cubicBezTo>
                      <a:pt x="6" y="9"/>
                      <a:pt x="0" y="11"/>
                      <a:pt x="4" y="14"/>
                    </a:cubicBezTo>
                    <a:cubicBezTo>
                      <a:pt x="8" y="17"/>
                      <a:pt x="12" y="19"/>
                      <a:pt x="14" y="14"/>
                    </a:cubicBezTo>
                    <a:cubicBezTo>
                      <a:pt x="16" y="10"/>
                      <a:pt x="18" y="8"/>
                      <a:pt x="17" y="5"/>
                    </a:cubicBezTo>
                    <a:cubicBezTo>
                      <a:pt x="16" y="2"/>
                      <a:pt x="15" y="0"/>
                      <a:pt x="11"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 name="Freeform 196"/>
              <p:cNvSpPr>
                <a:spLocks/>
              </p:cNvSpPr>
              <p:nvPr/>
            </p:nvSpPr>
            <p:spPr bwMode="auto">
              <a:xfrm>
                <a:off x="3035" y="1204"/>
                <a:ext cx="175" cy="271"/>
              </a:xfrm>
              <a:custGeom>
                <a:avLst/>
                <a:gdLst>
                  <a:gd name="T0" fmla="*/ 497 w 692"/>
                  <a:gd name="T1" fmla="*/ 962 h 1068"/>
                  <a:gd name="T2" fmla="*/ 673 w 692"/>
                  <a:gd name="T3" fmla="*/ 795 h 1068"/>
                  <a:gd name="T4" fmla="*/ 655 w 692"/>
                  <a:gd name="T5" fmla="*/ 741 h 1068"/>
                  <a:gd name="T6" fmla="*/ 612 w 692"/>
                  <a:gd name="T7" fmla="*/ 668 h 1068"/>
                  <a:gd name="T8" fmla="*/ 604 w 692"/>
                  <a:gd name="T9" fmla="*/ 635 h 1068"/>
                  <a:gd name="T10" fmla="*/ 588 w 692"/>
                  <a:gd name="T11" fmla="*/ 605 h 1068"/>
                  <a:gd name="T12" fmla="*/ 570 w 692"/>
                  <a:gd name="T13" fmla="*/ 584 h 1068"/>
                  <a:gd name="T14" fmla="*/ 570 w 692"/>
                  <a:gd name="T15" fmla="*/ 545 h 1068"/>
                  <a:gd name="T16" fmla="*/ 568 w 692"/>
                  <a:gd name="T17" fmla="*/ 505 h 1068"/>
                  <a:gd name="T18" fmla="*/ 583 w 692"/>
                  <a:gd name="T19" fmla="*/ 459 h 1068"/>
                  <a:gd name="T20" fmla="*/ 550 w 692"/>
                  <a:gd name="T21" fmla="*/ 397 h 1068"/>
                  <a:gd name="T22" fmla="*/ 525 w 692"/>
                  <a:gd name="T23" fmla="*/ 356 h 1068"/>
                  <a:gd name="T24" fmla="*/ 576 w 692"/>
                  <a:gd name="T25" fmla="*/ 294 h 1068"/>
                  <a:gd name="T26" fmla="*/ 549 w 692"/>
                  <a:gd name="T27" fmla="*/ 244 h 1068"/>
                  <a:gd name="T28" fmla="*/ 496 w 692"/>
                  <a:gd name="T29" fmla="*/ 208 h 1068"/>
                  <a:gd name="T30" fmla="*/ 493 w 692"/>
                  <a:gd name="T31" fmla="*/ 170 h 1068"/>
                  <a:gd name="T32" fmla="*/ 492 w 692"/>
                  <a:gd name="T33" fmla="*/ 147 h 1068"/>
                  <a:gd name="T34" fmla="*/ 506 w 692"/>
                  <a:gd name="T35" fmla="*/ 135 h 1068"/>
                  <a:gd name="T36" fmla="*/ 514 w 692"/>
                  <a:gd name="T37" fmla="*/ 122 h 1068"/>
                  <a:gd name="T38" fmla="*/ 529 w 692"/>
                  <a:gd name="T39" fmla="*/ 57 h 1068"/>
                  <a:gd name="T40" fmla="*/ 446 w 692"/>
                  <a:gd name="T41" fmla="*/ 11 h 1068"/>
                  <a:gd name="T42" fmla="*/ 382 w 692"/>
                  <a:gd name="T43" fmla="*/ 28 h 1068"/>
                  <a:gd name="T44" fmla="*/ 318 w 692"/>
                  <a:gd name="T45" fmla="*/ 78 h 1068"/>
                  <a:gd name="T46" fmla="*/ 289 w 692"/>
                  <a:gd name="T47" fmla="*/ 143 h 1068"/>
                  <a:gd name="T48" fmla="*/ 257 w 692"/>
                  <a:gd name="T49" fmla="*/ 174 h 1068"/>
                  <a:gd name="T50" fmla="*/ 204 w 692"/>
                  <a:gd name="T51" fmla="*/ 152 h 1068"/>
                  <a:gd name="T52" fmla="*/ 133 w 692"/>
                  <a:gd name="T53" fmla="*/ 166 h 1068"/>
                  <a:gd name="T54" fmla="*/ 56 w 692"/>
                  <a:gd name="T55" fmla="*/ 102 h 1068"/>
                  <a:gd name="T56" fmla="*/ 0 w 692"/>
                  <a:gd name="T57" fmla="*/ 123 h 1068"/>
                  <a:gd name="T58" fmla="*/ 55 w 692"/>
                  <a:gd name="T59" fmla="*/ 171 h 1068"/>
                  <a:gd name="T60" fmla="*/ 118 w 692"/>
                  <a:gd name="T61" fmla="*/ 194 h 1068"/>
                  <a:gd name="T62" fmla="*/ 174 w 692"/>
                  <a:gd name="T63" fmla="*/ 248 h 1068"/>
                  <a:gd name="T64" fmla="*/ 176 w 692"/>
                  <a:gd name="T65" fmla="*/ 292 h 1068"/>
                  <a:gd name="T66" fmla="*/ 184 w 692"/>
                  <a:gd name="T67" fmla="*/ 345 h 1068"/>
                  <a:gd name="T68" fmla="*/ 188 w 692"/>
                  <a:gd name="T69" fmla="*/ 402 h 1068"/>
                  <a:gd name="T70" fmla="*/ 210 w 692"/>
                  <a:gd name="T71" fmla="*/ 458 h 1068"/>
                  <a:gd name="T72" fmla="*/ 245 w 692"/>
                  <a:gd name="T73" fmla="*/ 484 h 1068"/>
                  <a:gd name="T74" fmla="*/ 287 w 692"/>
                  <a:gd name="T75" fmla="*/ 557 h 1068"/>
                  <a:gd name="T76" fmla="*/ 218 w 692"/>
                  <a:gd name="T77" fmla="*/ 607 h 1068"/>
                  <a:gd name="T78" fmla="*/ 137 w 692"/>
                  <a:gd name="T79" fmla="*/ 679 h 1068"/>
                  <a:gd name="T80" fmla="*/ 56 w 692"/>
                  <a:gd name="T81" fmla="*/ 733 h 1068"/>
                  <a:gd name="T82" fmla="*/ 30 w 692"/>
                  <a:gd name="T83" fmla="*/ 822 h 1068"/>
                  <a:gd name="T84" fmla="*/ 36 w 692"/>
                  <a:gd name="T85" fmla="*/ 872 h 1068"/>
                  <a:gd name="T86" fmla="*/ 35 w 692"/>
                  <a:gd name="T87" fmla="*/ 990 h 1068"/>
                  <a:gd name="T88" fmla="*/ 129 w 692"/>
                  <a:gd name="T89" fmla="*/ 1053 h 1068"/>
                  <a:gd name="T90" fmla="*/ 280 w 692"/>
                  <a:gd name="T91" fmla="*/ 1033 h 1068"/>
                  <a:gd name="T92" fmla="*/ 436 w 692"/>
                  <a:gd name="T93" fmla="*/ 1004 h 1068"/>
                  <a:gd name="T94" fmla="*/ 466 w 692"/>
                  <a:gd name="T95" fmla="*/ 98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92" h="1068">
                    <a:moveTo>
                      <a:pt x="466" y="984"/>
                    </a:moveTo>
                    <a:cubicBezTo>
                      <a:pt x="471" y="980"/>
                      <a:pt x="484" y="967"/>
                      <a:pt x="497" y="962"/>
                    </a:cubicBezTo>
                    <a:cubicBezTo>
                      <a:pt x="509" y="956"/>
                      <a:pt x="556" y="917"/>
                      <a:pt x="571" y="903"/>
                    </a:cubicBezTo>
                    <a:cubicBezTo>
                      <a:pt x="587" y="888"/>
                      <a:pt x="654" y="816"/>
                      <a:pt x="673" y="795"/>
                    </a:cubicBezTo>
                    <a:cubicBezTo>
                      <a:pt x="692" y="775"/>
                      <a:pt x="675" y="763"/>
                      <a:pt x="671" y="757"/>
                    </a:cubicBezTo>
                    <a:cubicBezTo>
                      <a:pt x="666" y="752"/>
                      <a:pt x="664" y="748"/>
                      <a:pt x="655" y="741"/>
                    </a:cubicBezTo>
                    <a:cubicBezTo>
                      <a:pt x="645" y="735"/>
                      <a:pt x="620" y="713"/>
                      <a:pt x="595" y="701"/>
                    </a:cubicBezTo>
                    <a:cubicBezTo>
                      <a:pt x="571" y="689"/>
                      <a:pt x="602" y="671"/>
                      <a:pt x="612" y="668"/>
                    </a:cubicBezTo>
                    <a:cubicBezTo>
                      <a:pt x="622" y="665"/>
                      <a:pt x="622" y="655"/>
                      <a:pt x="622" y="648"/>
                    </a:cubicBezTo>
                    <a:cubicBezTo>
                      <a:pt x="622" y="642"/>
                      <a:pt x="612" y="637"/>
                      <a:pt x="604" y="635"/>
                    </a:cubicBezTo>
                    <a:cubicBezTo>
                      <a:pt x="596" y="634"/>
                      <a:pt x="596" y="628"/>
                      <a:pt x="589" y="623"/>
                    </a:cubicBezTo>
                    <a:cubicBezTo>
                      <a:pt x="582" y="618"/>
                      <a:pt x="580" y="607"/>
                      <a:pt x="588" y="605"/>
                    </a:cubicBezTo>
                    <a:cubicBezTo>
                      <a:pt x="596" y="603"/>
                      <a:pt x="600" y="598"/>
                      <a:pt x="593" y="591"/>
                    </a:cubicBezTo>
                    <a:cubicBezTo>
                      <a:pt x="585" y="584"/>
                      <a:pt x="577" y="584"/>
                      <a:pt x="570" y="584"/>
                    </a:cubicBezTo>
                    <a:cubicBezTo>
                      <a:pt x="563" y="584"/>
                      <a:pt x="561" y="572"/>
                      <a:pt x="561" y="564"/>
                    </a:cubicBezTo>
                    <a:cubicBezTo>
                      <a:pt x="561" y="556"/>
                      <a:pt x="565" y="550"/>
                      <a:pt x="570" y="545"/>
                    </a:cubicBezTo>
                    <a:cubicBezTo>
                      <a:pt x="575" y="540"/>
                      <a:pt x="563" y="531"/>
                      <a:pt x="562" y="525"/>
                    </a:cubicBezTo>
                    <a:cubicBezTo>
                      <a:pt x="560" y="518"/>
                      <a:pt x="568" y="511"/>
                      <a:pt x="568" y="505"/>
                    </a:cubicBezTo>
                    <a:cubicBezTo>
                      <a:pt x="568" y="499"/>
                      <a:pt x="575" y="493"/>
                      <a:pt x="586" y="491"/>
                    </a:cubicBezTo>
                    <a:cubicBezTo>
                      <a:pt x="596" y="489"/>
                      <a:pt x="585" y="464"/>
                      <a:pt x="583" y="459"/>
                    </a:cubicBezTo>
                    <a:cubicBezTo>
                      <a:pt x="581" y="453"/>
                      <a:pt x="574" y="444"/>
                      <a:pt x="569" y="437"/>
                    </a:cubicBezTo>
                    <a:cubicBezTo>
                      <a:pt x="563" y="430"/>
                      <a:pt x="556" y="404"/>
                      <a:pt x="550" y="397"/>
                    </a:cubicBezTo>
                    <a:cubicBezTo>
                      <a:pt x="543" y="389"/>
                      <a:pt x="544" y="385"/>
                      <a:pt x="531" y="380"/>
                    </a:cubicBezTo>
                    <a:cubicBezTo>
                      <a:pt x="519" y="375"/>
                      <a:pt x="527" y="364"/>
                      <a:pt x="525" y="356"/>
                    </a:cubicBezTo>
                    <a:cubicBezTo>
                      <a:pt x="523" y="348"/>
                      <a:pt x="538" y="338"/>
                      <a:pt x="544" y="330"/>
                    </a:cubicBezTo>
                    <a:cubicBezTo>
                      <a:pt x="551" y="322"/>
                      <a:pt x="565" y="304"/>
                      <a:pt x="576" y="294"/>
                    </a:cubicBezTo>
                    <a:cubicBezTo>
                      <a:pt x="586" y="284"/>
                      <a:pt x="583" y="273"/>
                      <a:pt x="577" y="269"/>
                    </a:cubicBezTo>
                    <a:cubicBezTo>
                      <a:pt x="571" y="265"/>
                      <a:pt x="562" y="260"/>
                      <a:pt x="549" y="244"/>
                    </a:cubicBezTo>
                    <a:cubicBezTo>
                      <a:pt x="537" y="228"/>
                      <a:pt x="534" y="227"/>
                      <a:pt x="521" y="227"/>
                    </a:cubicBezTo>
                    <a:cubicBezTo>
                      <a:pt x="508" y="227"/>
                      <a:pt x="505" y="214"/>
                      <a:pt x="496" y="208"/>
                    </a:cubicBezTo>
                    <a:cubicBezTo>
                      <a:pt x="486" y="201"/>
                      <a:pt x="488" y="195"/>
                      <a:pt x="488" y="188"/>
                    </a:cubicBezTo>
                    <a:cubicBezTo>
                      <a:pt x="488" y="180"/>
                      <a:pt x="488" y="173"/>
                      <a:pt x="493" y="170"/>
                    </a:cubicBezTo>
                    <a:cubicBezTo>
                      <a:pt x="499" y="167"/>
                      <a:pt x="503" y="161"/>
                      <a:pt x="504" y="156"/>
                    </a:cubicBezTo>
                    <a:cubicBezTo>
                      <a:pt x="505" y="151"/>
                      <a:pt x="499" y="147"/>
                      <a:pt x="492" y="147"/>
                    </a:cubicBezTo>
                    <a:cubicBezTo>
                      <a:pt x="485" y="146"/>
                      <a:pt x="485" y="142"/>
                      <a:pt x="486" y="139"/>
                    </a:cubicBezTo>
                    <a:cubicBezTo>
                      <a:pt x="487" y="135"/>
                      <a:pt x="498" y="136"/>
                      <a:pt x="506" y="135"/>
                    </a:cubicBezTo>
                    <a:cubicBezTo>
                      <a:pt x="511" y="134"/>
                      <a:pt x="515" y="130"/>
                      <a:pt x="518" y="126"/>
                    </a:cubicBezTo>
                    <a:cubicBezTo>
                      <a:pt x="516" y="125"/>
                      <a:pt x="515" y="124"/>
                      <a:pt x="514" y="122"/>
                    </a:cubicBezTo>
                    <a:cubicBezTo>
                      <a:pt x="509" y="113"/>
                      <a:pt x="530" y="91"/>
                      <a:pt x="535" y="84"/>
                    </a:cubicBezTo>
                    <a:cubicBezTo>
                      <a:pt x="539" y="77"/>
                      <a:pt x="536" y="68"/>
                      <a:pt x="529" y="57"/>
                    </a:cubicBezTo>
                    <a:cubicBezTo>
                      <a:pt x="523" y="47"/>
                      <a:pt x="513" y="46"/>
                      <a:pt x="497" y="46"/>
                    </a:cubicBezTo>
                    <a:cubicBezTo>
                      <a:pt x="482" y="46"/>
                      <a:pt x="461" y="22"/>
                      <a:pt x="446" y="11"/>
                    </a:cubicBezTo>
                    <a:cubicBezTo>
                      <a:pt x="431" y="0"/>
                      <a:pt x="420" y="13"/>
                      <a:pt x="415" y="22"/>
                    </a:cubicBezTo>
                    <a:cubicBezTo>
                      <a:pt x="410" y="30"/>
                      <a:pt x="402" y="30"/>
                      <a:pt x="382" y="28"/>
                    </a:cubicBezTo>
                    <a:cubicBezTo>
                      <a:pt x="363" y="25"/>
                      <a:pt x="353" y="40"/>
                      <a:pt x="337" y="48"/>
                    </a:cubicBezTo>
                    <a:cubicBezTo>
                      <a:pt x="321" y="57"/>
                      <a:pt x="328" y="70"/>
                      <a:pt x="318" y="78"/>
                    </a:cubicBezTo>
                    <a:cubicBezTo>
                      <a:pt x="308" y="86"/>
                      <a:pt x="317" y="109"/>
                      <a:pt x="315" y="129"/>
                    </a:cubicBezTo>
                    <a:cubicBezTo>
                      <a:pt x="312" y="149"/>
                      <a:pt x="300" y="141"/>
                      <a:pt x="289" y="143"/>
                    </a:cubicBezTo>
                    <a:cubicBezTo>
                      <a:pt x="278" y="145"/>
                      <a:pt x="277" y="152"/>
                      <a:pt x="274" y="163"/>
                    </a:cubicBezTo>
                    <a:cubicBezTo>
                      <a:pt x="271" y="173"/>
                      <a:pt x="269" y="176"/>
                      <a:pt x="257" y="174"/>
                    </a:cubicBezTo>
                    <a:cubicBezTo>
                      <a:pt x="244" y="171"/>
                      <a:pt x="238" y="162"/>
                      <a:pt x="229" y="162"/>
                    </a:cubicBezTo>
                    <a:cubicBezTo>
                      <a:pt x="219" y="162"/>
                      <a:pt x="211" y="157"/>
                      <a:pt x="204" y="152"/>
                    </a:cubicBezTo>
                    <a:cubicBezTo>
                      <a:pt x="197" y="147"/>
                      <a:pt x="191" y="148"/>
                      <a:pt x="183" y="159"/>
                    </a:cubicBezTo>
                    <a:cubicBezTo>
                      <a:pt x="174" y="170"/>
                      <a:pt x="143" y="166"/>
                      <a:pt x="133" y="166"/>
                    </a:cubicBezTo>
                    <a:cubicBezTo>
                      <a:pt x="122" y="166"/>
                      <a:pt x="112" y="163"/>
                      <a:pt x="103" y="157"/>
                    </a:cubicBezTo>
                    <a:cubicBezTo>
                      <a:pt x="93" y="151"/>
                      <a:pt x="70" y="123"/>
                      <a:pt x="56" y="102"/>
                    </a:cubicBezTo>
                    <a:cubicBezTo>
                      <a:pt x="43" y="81"/>
                      <a:pt x="23" y="100"/>
                      <a:pt x="12" y="116"/>
                    </a:cubicBezTo>
                    <a:cubicBezTo>
                      <a:pt x="8" y="121"/>
                      <a:pt x="4" y="123"/>
                      <a:pt x="0" y="123"/>
                    </a:cubicBezTo>
                    <a:cubicBezTo>
                      <a:pt x="0" y="131"/>
                      <a:pt x="2" y="141"/>
                      <a:pt x="10" y="143"/>
                    </a:cubicBezTo>
                    <a:cubicBezTo>
                      <a:pt x="24" y="148"/>
                      <a:pt x="49" y="164"/>
                      <a:pt x="55" y="171"/>
                    </a:cubicBezTo>
                    <a:cubicBezTo>
                      <a:pt x="61" y="178"/>
                      <a:pt x="73" y="188"/>
                      <a:pt x="82" y="188"/>
                    </a:cubicBezTo>
                    <a:cubicBezTo>
                      <a:pt x="92" y="188"/>
                      <a:pt x="108" y="188"/>
                      <a:pt x="118" y="194"/>
                    </a:cubicBezTo>
                    <a:cubicBezTo>
                      <a:pt x="128" y="200"/>
                      <a:pt x="134" y="202"/>
                      <a:pt x="146" y="211"/>
                    </a:cubicBezTo>
                    <a:cubicBezTo>
                      <a:pt x="158" y="220"/>
                      <a:pt x="180" y="237"/>
                      <a:pt x="174" y="248"/>
                    </a:cubicBezTo>
                    <a:cubicBezTo>
                      <a:pt x="169" y="258"/>
                      <a:pt x="166" y="266"/>
                      <a:pt x="170" y="273"/>
                    </a:cubicBezTo>
                    <a:cubicBezTo>
                      <a:pt x="173" y="280"/>
                      <a:pt x="171" y="288"/>
                      <a:pt x="176" y="292"/>
                    </a:cubicBezTo>
                    <a:cubicBezTo>
                      <a:pt x="182" y="297"/>
                      <a:pt x="194" y="310"/>
                      <a:pt x="184" y="318"/>
                    </a:cubicBezTo>
                    <a:cubicBezTo>
                      <a:pt x="174" y="327"/>
                      <a:pt x="174" y="336"/>
                      <a:pt x="184" y="345"/>
                    </a:cubicBezTo>
                    <a:cubicBezTo>
                      <a:pt x="194" y="354"/>
                      <a:pt x="205" y="364"/>
                      <a:pt x="200" y="378"/>
                    </a:cubicBezTo>
                    <a:cubicBezTo>
                      <a:pt x="194" y="392"/>
                      <a:pt x="195" y="397"/>
                      <a:pt x="188" y="402"/>
                    </a:cubicBezTo>
                    <a:cubicBezTo>
                      <a:pt x="182" y="406"/>
                      <a:pt x="178" y="426"/>
                      <a:pt x="186" y="433"/>
                    </a:cubicBezTo>
                    <a:cubicBezTo>
                      <a:pt x="195" y="440"/>
                      <a:pt x="208" y="450"/>
                      <a:pt x="210" y="458"/>
                    </a:cubicBezTo>
                    <a:cubicBezTo>
                      <a:pt x="213" y="465"/>
                      <a:pt x="215" y="473"/>
                      <a:pt x="215" y="481"/>
                    </a:cubicBezTo>
                    <a:cubicBezTo>
                      <a:pt x="229" y="479"/>
                      <a:pt x="239" y="475"/>
                      <a:pt x="245" y="484"/>
                    </a:cubicBezTo>
                    <a:cubicBezTo>
                      <a:pt x="254" y="497"/>
                      <a:pt x="261" y="492"/>
                      <a:pt x="280" y="507"/>
                    </a:cubicBezTo>
                    <a:cubicBezTo>
                      <a:pt x="299" y="521"/>
                      <a:pt x="286" y="531"/>
                      <a:pt x="287" y="557"/>
                    </a:cubicBezTo>
                    <a:cubicBezTo>
                      <a:pt x="288" y="583"/>
                      <a:pt x="271" y="570"/>
                      <a:pt x="250" y="577"/>
                    </a:cubicBezTo>
                    <a:cubicBezTo>
                      <a:pt x="228" y="584"/>
                      <a:pt x="237" y="588"/>
                      <a:pt x="218" y="607"/>
                    </a:cubicBezTo>
                    <a:cubicBezTo>
                      <a:pt x="200" y="626"/>
                      <a:pt x="210" y="617"/>
                      <a:pt x="191" y="640"/>
                    </a:cubicBezTo>
                    <a:cubicBezTo>
                      <a:pt x="172" y="663"/>
                      <a:pt x="154" y="673"/>
                      <a:pt x="137" y="679"/>
                    </a:cubicBezTo>
                    <a:cubicBezTo>
                      <a:pt x="119" y="684"/>
                      <a:pt x="109" y="694"/>
                      <a:pt x="102" y="722"/>
                    </a:cubicBezTo>
                    <a:cubicBezTo>
                      <a:pt x="95" y="749"/>
                      <a:pt x="78" y="742"/>
                      <a:pt x="56" y="733"/>
                    </a:cubicBezTo>
                    <a:cubicBezTo>
                      <a:pt x="35" y="724"/>
                      <a:pt x="42" y="765"/>
                      <a:pt x="29" y="779"/>
                    </a:cubicBezTo>
                    <a:cubicBezTo>
                      <a:pt x="16" y="793"/>
                      <a:pt x="20" y="808"/>
                      <a:pt x="30" y="822"/>
                    </a:cubicBezTo>
                    <a:cubicBezTo>
                      <a:pt x="41" y="836"/>
                      <a:pt x="40" y="826"/>
                      <a:pt x="35" y="843"/>
                    </a:cubicBezTo>
                    <a:cubicBezTo>
                      <a:pt x="29" y="861"/>
                      <a:pt x="28" y="858"/>
                      <a:pt x="36" y="872"/>
                    </a:cubicBezTo>
                    <a:cubicBezTo>
                      <a:pt x="45" y="886"/>
                      <a:pt x="45" y="896"/>
                      <a:pt x="51" y="925"/>
                    </a:cubicBezTo>
                    <a:cubicBezTo>
                      <a:pt x="56" y="954"/>
                      <a:pt x="38" y="972"/>
                      <a:pt x="35" y="990"/>
                    </a:cubicBezTo>
                    <a:cubicBezTo>
                      <a:pt x="32" y="1007"/>
                      <a:pt x="68" y="1013"/>
                      <a:pt x="85" y="1017"/>
                    </a:cubicBezTo>
                    <a:cubicBezTo>
                      <a:pt x="102" y="1021"/>
                      <a:pt x="116" y="1037"/>
                      <a:pt x="129" y="1053"/>
                    </a:cubicBezTo>
                    <a:cubicBezTo>
                      <a:pt x="142" y="1068"/>
                      <a:pt x="171" y="1056"/>
                      <a:pt x="202" y="1056"/>
                    </a:cubicBezTo>
                    <a:cubicBezTo>
                      <a:pt x="234" y="1056"/>
                      <a:pt x="241" y="1044"/>
                      <a:pt x="280" y="1033"/>
                    </a:cubicBezTo>
                    <a:cubicBezTo>
                      <a:pt x="319" y="1021"/>
                      <a:pt x="340" y="1020"/>
                      <a:pt x="362" y="1015"/>
                    </a:cubicBezTo>
                    <a:cubicBezTo>
                      <a:pt x="383" y="1011"/>
                      <a:pt x="413" y="1004"/>
                      <a:pt x="436" y="1004"/>
                    </a:cubicBezTo>
                    <a:cubicBezTo>
                      <a:pt x="440" y="1004"/>
                      <a:pt x="444" y="1004"/>
                      <a:pt x="448" y="1004"/>
                    </a:cubicBezTo>
                    <a:cubicBezTo>
                      <a:pt x="455" y="995"/>
                      <a:pt x="463" y="987"/>
                      <a:pt x="466" y="98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8" name="Freeform 197"/>
              <p:cNvSpPr>
                <a:spLocks/>
              </p:cNvSpPr>
              <p:nvPr/>
            </p:nvSpPr>
            <p:spPr bwMode="auto">
              <a:xfrm>
                <a:off x="3038" y="1387"/>
                <a:ext cx="8" cy="7"/>
              </a:xfrm>
              <a:custGeom>
                <a:avLst/>
                <a:gdLst>
                  <a:gd name="T0" fmla="*/ 12 w 29"/>
                  <a:gd name="T1" fmla="*/ 6 h 27"/>
                  <a:gd name="T2" fmla="*/ 3 w 29"/>
                  <a:gd name="T3" fmla="*/ 3 h 27"/>
                  <a:gd name="T4" fmla="*/ 6 w 29"/>
                  <a:gd name="T5" fmla="*/ 13 h 27"/>
                  <a:gd name="T6" fmla="*/ 12 w 29"/>
                  <a:gd name="T7" fmla="*/ 23 h 27"/>
                  <a:gd name="T8" fmla="*/ 27 w 29"/>
                  <a:gd name="T9" fmla="*/ 21 h 27"/>
                  <a:gd name="T10" fmla="*/ 18 w 29"/>
                  <a:gd name="T11" fmla="*/ 13 h 27"/>
                  <a:gd name="T12" fmla="*/ 12 w 29"/>
                  <a:gd name="T13" fmla="*/ 6 h 27"/>
                </a:gdLst>
                <a:ahLst/>
                <a:cxnLst>
                  <a:cxn ang="0">
                    <a:pos x="T0" y="T1"/>
                  </a:cxn>
                  <a:cxn ang="0">
                    <a:pos x="T2" y="T3"/>
                  </a:cxn>
                  <a:cxn ang="0">
                    <a:pos x="T4" y="T5"/>
                  </a:cxn>
                  <a:cxn ang="0">
                    <a:pos x="T6" y="T7"/>
                  </a:cxn>
                  <a:cxn ang="0">
                    <a:pos x="T8" y="T9"/>
                  </a:cxn>
                  <a:cxn ang="0">
                    <a:pos x="T10" y="T11"/>
                  </a:cxn>
                  <a:cxn ang="0">
                    <a:pos x="T12" y="T13"/>
                  </a:cxn>
                </a:cxnLst>
                <a:rect l="0" t="0" r="r" b="b"/>
                <a:pathLst>
                  <a:path w="29" h="27">
                    <a:moveTo>
                      <a:pt x="12" y="6"/>
                    </a:moveTo>
                    <a:cubicBezTo>
                      <a:pt x="12" y="6"/>
                      <a:pt x="4" y="0"/>
                      <a:pt x="3" y="3"/>
                    </a:cubicBezTo>
                    <a:cubicBezTo>
                      <a:pt x="3" y="7"/>
                      <a:pt x="0" y="11"/>
                      <a:pt x="6" y="13"/>
                    </a:cubicBezTo>
                    <a:cubicBezTo>
                      <a:pt x="12" y="16"/>
                      <a:pt x="5" y="22"/>
                      <a:pt x="12" y="23"/>
                    </a:cubicBezTo>
                    <a:cubicBezTo>
                      <a:pt x="19" y="24"/>
                      <a:pt x="29" y="27"/>
                      <a:pt x="27" y="21"/>
                    </a:cubicBezTo>
                    <a:cubicBezTo>
                      <a:pt x="26" y="14"/>
                      <a:pt x="19" y="19"/>
                      <a:pt x="18" y="13"/>
                    </a:cubicBezTo>
                    <a:cubicBezTo>
                      <a:pt x="16" y="8"/>
                      <a:pt x="17" y="9"/>
                      <a:pt x="12"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9" name="Freeform 198"/>
              <p:cNvSpPr>
                <a:spLocks/>
              </p:cNvSpPr>
              <p:nvPr/>
            </p:nvSpPr>
            <p:spPr bwMode="auto">
              <a:xfrm>
                <a:off x="3094" y="1341"/>
                <a:ext cx="8" cy="6"/>
              </a:xfrm>
              <a:custGeom>
                <a:avLst/>
                <a:gdLst>
                  <a:gd name="T0" fmla="*/ 19 w 32"/>
                  <a:gd name="T1" fmla="*/ 4 h 23"/>
                  <a:gd name="T2" fmla="*/ 13 w 32"/>
                  <a:gd name="T3" fmla="*/ 11 h 23"/>
                  <a:gd name="T4" fmla="*/ 8 w 32"/>
                  <a:gd name="T5" fmla="*/ 21 h 23"/>
                  <a:gd name="T6" fmla="*/ 27 w 32"/>
                  <a:gd name="T7" fmla="*/ 20 h 23"/>
                  <a:gd name="T8" fmla="*/ 27 w 32"/>
                  <a:gd name="T9" fmla="*/ 2 h 23"/>
                  <a:gd name="T10" fmla="*/ 19 w 32"/>
                  <a:gd name="T11" fmla="*/ 4 h 23"/>
                </a:gdLst>
                <a:ahLst/>
                <a:cxnLst>
                  <a:cxn ang="0">
                    <a:pos x="T0" y="T1"/>
                  </a:cxn>
                  <a:cxn ang="0">
                    <a:pos x="T2" y="T3"/>
                  </a:cxn>
                  <a:cxn ang="0">
                    <a:pos x="T4" y="T5"/>
                  </a:cxn>
                  <a:cxn ang="0">
                    <a:pos x="T6" y="T7"/>
                  </a:cxn>
                  <a:cxn ang="0">
                    <a:pos x="T8" y="T9"/>
                  </a:cxn>
                  <a:cxn ang="0">
                    <a:pos x="T10" y="T11"/>
                  </a:cxn>
                </a:cxnLst>
                <a:rect l="0" t="0" r="r" b="b"/>
                <a:pathLst>
                  <a:path w="32" h="23">
                    <a:moveTo>
                      <a:pt x="19" y="4"/>
                    </a:moveTo>
                    <a:cubicBezTo>
                      <a:pt x="19" y="4"/>
                      <a:pt x="25" y="12"/>
                      <a:pt x="13" y="11"/>
                    </a:cubicBezTo>
                    <a:cubicBezTo>
                      <a:pt x="0" y="11"/>
                      <a:pt x="3" y="20"/>
                      <a:pt x="8" y="21"/>
                    </a:cubicBezTo>
                    <a:cubicBezTo>
                      <a:pt x="13" y="21"/>
                      <a:pt x="26" y="23"/>
                      <a:pt x="27" y="20"/>
                    </a:cubicBezTo>
                    <a:cubicBezTo>
                      <a:pt x="29" y="16"/>
                      <a:pt x="32" y="5"/>
                      <a:pt x="27" y="2"/>
                    </a:cubicBezTo>
                    <a:cubicBezTo>
                      <a:pt x="22" y="0"/>
                      <a:pt x="19" y="1"/>
                      <a:pt x="19"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0" name="Freeform 199"/>
              <p:cNvSpPr>
                <a:spLocks/>
              </p:cNvSpPr>
              <p:nvPr/>
            </p:nvSpPr>
            <p:spPr bwMode="auto">
              <a:xfrm>
                <a:off x="2927" y="1590"/>
                <a:ext cx="161" cy="128"/>
              </a:xfrm>
              <a:custGeom>
                <a:avLst/>
                <a:gdLst>
                  <a:gd name="T0" fmla="*/ 611 w 637"/>
                  <a:gd name="T1" fmla="*/ 315 h 506"/>
                  <a:gd name="T2" fmla="*/ 607 w 637"/>
                  <a:gd name="T3" fmla="*/ 260 h 506"/>
                  <a:gd name="T4" fmla="*/ 576 w 637"/>
                  <a:gd name="T5" fmla="*/ 231 h 506"/>
                  <a:gd name="T6" fmla="*/ 622 w 637"/>
                  <a:gd name="T7" fmla="*/ 188 h 506"/>
                  <a:gd name="T8" fmla="*/ 605 w 637"/>
                  <a:gd name="T9" fmla="*/ 108 h 506"/>
                  <a:gd name="T10" fmla="*/ 593 w 637"/>
                  <a:gd name="T11" fmla="*/ 69 h 506"/>
                  <a:gd name="T12" fmla="*/ 551 w 637"/>
                  <a:gd name="T13" fmla="*/ 47 h 506"/>
                  <a:gd name="T14" fmla="*/ 466 w 637"/>
                  <a:gd name="T15" fmla="*/ 57 h 506"/>
                  <a:gd name="T16" fmla="*/ 403 w 637"/>
                  <a:gd name="T17" fmla="*/ 53 h 506"/>
                  <a:gd name="T18" fmla="*/ 366 w 637"/>
                  <a:gd name="T19" fmla="*/ 24 h 506"/>
                  <a:gd name="T20" fmla="*/ 326 w 637"/>
                  <a:gd name="T21" fmla="*/ 48 h 506"/>
                  <a:gd name="T22" fmla="*/ 261 w 637"/>
                  <a:gd name="T23" fmla="*/ 7 h 506"/>
                  <a:gd name="T24" fmla="*/ 138 w 637"/>
                  <a:gd name="T25" fmla="*/ 49 h 506"/>
                  <a:gd name="T26" fmla="*/ 30 w 637"/>
                  <a:gd name="T27" fmla="*/ 79 h 506"/>
                  <a:gd name="T28" fmla="*/ 8 w 637"/>
                  <a:gd name="T29" fmla="*/ 104 h 506"/>
                  <a:gd name="T30" fmla="*/ 20 w 637"/>
                  <a:gd name="T31" fmla="*/ 152 h 506"/>
                  <a:gd name="T32" fmla="*/ 15 w 637"/>
                  <a:gd name="T33" fmla="*/ 186 h 506"/>
                  <a:gd name="T34" fmla="*/ 38 w 637"/>
                  <a:gd name="T35" fmla="*/ 242 h 506"/>
                  <a:gd name="T36" fmla="*/ 34 w 637"/>
                  <a:gd name="T37" fmla="*/ 279 h 506"/>
                  <a:gd name="T38" fmla="*/ 52 w 637"/>
                  <a:gd name="T39" fmla="*/ 320 h 506"/>
                  <a:gd name="T40" fmla="*/ 75 w 637"/>
                  <a:gd name="T41" fmla="*/ 348 h 506"/>
                  <a:gd name="T42" fmla="*/ 113 w 637"/>
                  <a:gd name="T43" fmla="*/ 365 h 506"/>
                  <a:gd name="T44" fmla="*/ 144 w 637"/>
                  <a:gd name="T45" fmla="*/ 390 h 506"/>
                  <a:gd name="T46" fmla="*/ 176 w 637"/>
                  <a:gd name="T47" fmla="*/ 408 h 506"/>
                  <a:gd name="T48" fmla="*/ 186 w 637"/>
                  <a:gd name="T49" fmla="*/ 387 h 506"/>
                  <a:gd name="T50" fmla="*/ 211 w 637"/>
                  <a:gd name="T51" fmla="*/ 398 h 506"/>
                  <a:gd name="T52" fmla="*/ 247 w 637"/>
                  <a:gd name="T53" fmla="*/ 424 h 506"/>
                  <a:gd name="T54" fmla="*/ 298 w 637"/>
                  <a:gd name="T55" fmla="*/ 460 h 506"/>
                  <a:gd name="T56" fmla="*/ 324 w 637"/>
                  <a:gd name="T57" fmla="*/ 469 h 506"/>
                  <a:gd name="T58" fmla="*/ 350 w 637"/>
                  <a:gd name="T59" fmla="*/ 463 h 506"/>
                  <a:gd name="T60" fmla="*/ 389 w 637"/>
                  <a:gd name="T61" fmla="*/ 477 h 506"/>
                  <a:gd name="T62" fmla="*/ 437 w 637"/>
                  <a:gd name="T63" fmla="*/ 479 h 506"/>
                  <a:gd name="T64" fmla="*/ 492 w 637"/>
                  <a:gd name="T65" fmla="*/ 474 h 506"/>
                  <a:gd name="T66" fmla="*/ 527 w 637"/>
                  <a:gd name="T67" fmla="*/ 498 h 506"/>
                  <a:gd name="T68" fmla="*/ 545 w 637"/>
                  <a:gd name="T69" fmla="*/ 500 h 506"/>
                  <a:gd name="T70" fmla="*/ 562 w 637"/>
                  <a:gd name="T71" fmla="*/ 443 h 506"/>
                  <a:gd name="T72" fmla="*/ 633 w 637"/>
                  <a:gd name="T73" fmla="*/ 37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7" h="506">
                    <a:moveTo>
                      <a:pt x="628" y="340"/>
                    </a:moveTo>
                    <a:cubicBezTo>
                      <a:pt x="619" y="333"/>
                      <a:pt x="612" y="325"/>
                      <a:pt x="611" y="315"/>
                    </a:cubicBezTo>
                    <a:cubicBezTo>
                      <a:pt x="610" y="305"/>
                      <a:pt x="599" y="301"/>
                      <a:pt x="601" y="288"/>
                    </a:cubicBezTo>
                    <a:cubicBezTo>
                      <a:pt x="604" y="275"/>
                      <a:pt x="603" y="267"/>
                      <a:pt x="607" y="260"/>
                    </a:cubicBezTo>
                    <a:cubicBezTo>
                      <a:pt x="610" y="254"/>
                      <a:pt x="602" y="245"/>
                      <a:pt x="596" y="243"/>
                    </a:cubicBezTo>
                    <a:cubicBezTo>
                      <a:pt x="589" y="240"/>
                      <a:pt x="576" y="238"/>
                      <a:pt x="576" y="231"/>
                    </a:cubicBezTo>
                    <a:cubicBezTo>
                      <a:pt x="576" y="225"/>
                      <a:pt x="582" y="217"/>
                      <a:pt x="593" y="211"/>
                    </a:cubicBezTo>
                    <a:cubicBezTo>
                      <a:pt x="604" y="205"/>
                      <a:pt x="621" y="205"/>
                      <a:pt x="622" y="188"/>
                    </a:cubicBezTo>
                    <a:cubicBezTo>
                      <a:pt x="624" y="170"/>
                      <a:pt x="627" y="157"/>
                      <a:pt x="617" y="144"/>
                    </a:cubicBezTo>
                    <a:cubicBezTo>
                      <a:pt x="606" y="131"/>
                      <a:pt x="605" y="119"/>
                      <a:pt x="605" y="108"/>
                    </a:cubicBezTo>
                    <a:cubicBezTo>
                      <a:pt x="606" y="101"/>
                      <a:pt x="604" y="96"/>
                      <a:pt x="606" y="93"/>
                    </a:cubicBezTo>
                    <a:cubicBezTo>
                      <a:pt x="597" y="86"/>
                      <a:pt x="594" y="75"/>
                      <a:pt x="593" y="69"/>
                    </a:cubicBezTo>
                    <a:cubicBezTo>
                      <a:pt x="591" y="63"/>
                      <a:pt x="584" y="61"/>
                      <a:pt x="577" y="54"/>
                    </a:cubicBezTo>
                    <a:cubicBezTo>
                      <a:pt x="570" y="47"/>
                      <a:pt x="559" y="51"/>
                      <a:pt x="551" y="47"/>
                    </a:cubicBezTo>
                    <a:cubicBezTo>
                      <a:pt x="537" y="52"/>
                      <a:pt x="516" y="50"/>
                      <a:pt x="504" y="51"/>
                    </a:cubicBezTo>
                    <a:cubicBezTo>
                      <a:pt x="489" y="51"/>
                      <a:pt x="473" y="55"/>
                      <a:pt x="466" y="57"/>
                    </a:cubicBezTo>
                    <a:cubicBezTo>
                      <a:pt x="458" y="59"/>
                      <a:pt x="451" y="59"/>
                      <a:pt x="438" y="52"/>
                    </a:cubicBezTo>
                    <a:cubicBezTo>
                      <a:pt x="426" y="45"/>
                      <a:pt x="414" y="54"/>
                      <a:pt x="403" y="53"/>
                    </a:cubicBezTo>
                    <a:cubicBezTo>
                      <a:pt x="393" y="52"/>
                      <a:pt x="385" y="51"/>
                      <a:pt x="380" y="37"/>
                    </a:cubicBezTo>
                    <a:cubicBezTo>
                      <a:pt x="377" y="30"/>
                      <a:pt x="371" y="26"/>
                      <a:pt x="366" y="24"/>
                    </a:cubicBezTo>
                    <a:cubicBezTo>
                      <a:pt x="365" y="27"/>
                      <a:pt x="363" y="29"/>
                      <a:pt x="362" y="32"/>
                    </a:cubicBezTo>
                    <a:cubicBezTo>
                      <a:pt x="350" y="46"/>
                      <a:pt x="340" y="46"/>
                      <a:pt x="326" y="48"/>
                    </a:cubicBezTo>
                    <a:cubicBezTo>
                      <a:pt x="311" y="49"/>
                      <a:pt x="297" y="45"/>
                      <a:pt x="298" y="30"/>
                    </a:cubicBezTo>
                    <a:cubicBezTo>
                      <a:pt x="300" y="16"/>
                      <a:pt x="288" y="15"/>
                      <a:pt x="261" y="7"/>
                    </a:cubicBezTo>
                    <a:cubicBezTo>
                      <a:pt x="234" y="0"/>
                      <a:pt x="214" y="15"/>
                      <a:pt x="191" y="19"/>
                    </a:cubicBezTo>
                    <a:cubicBezTo>
                      <a:pt x="168" y="23"/>
                      <a:pt x="158" y="30"/>
                      <a:pt x="138" y="49"/>
                    </a:cubicBezTo>
                    <a:cubicBezTo>
                      <a:pt x="118" y="68"/>
                      <a:pt x="85" y="69"/>
                      <a:pt x="72" y="69"/>
                    </a:cubicBezTo>
                    <a:cubicBezTo>
                      <a:pt x="59" y="69"/>
                      <a:pt x="43" y="70"/>
                      <a:pt x="30" y="79"/>
                    </a:cubicBezTo>
                    <a:cubicBezTo>
                      <a:pt x="24" y="84"/>
                      <a:pt x="17" y="83"/>
                      <a:pt x="9" y="79"/>
                    </a:cubicBezTo>
                    <a:cubicBezTo>
                      <a:pt x="8" y="87"/>
                      <a:pt x="7" y="98"/>
                      <a:pt x="8" y="104"/>
                    </a:cubicBezTo>
                    <a:cubicBezTo>
                      <a:pt x="8" y="113"/>
                      <a:pt x="5" y="119"/>
                      <a:pt x="14" y="127"/>
                    </a:cubicBezTo>
                    <a:cubicBezTo>
                      <a:pt x="24" y="135"/>
                      <a:pt x="24" y="139"/>
                      <a:pt x="20" y="152"/>
                    </a:cubicBezTo>
                    <a:cubicBezTo>
                      <a:pt x="17" y="164"/>
                      <a:pt x="11" y="166"/>
                      <a:pt x="6" y="170"/>
                    </a:cubicBezTo>
                    <a:cubicBezTo>
                      <a:pt x="0" y="174"/>
                      <a:pt x="4" y="178"/>
                      <a:pt x="15" y="186"/>
                    </a:cubicBezTo>
                    <a:cubicBezTo>
                      <a:pt x="26" y="194"/>
                      <a:pt x="30" y="206"/>
                      <a:pt x="30" y="220"/>
                    </a:cubicBezTo>
                    <a:cubicBezTo>
                      <a:pt x="30" y="234"/>
                      <a:pt x="34" y="236"/>
                      <a:pt x="38" y="242"/>
                    </a:cubicBezTo>
                    <a:cubicBezTo>
                      <a:pt x="43" y="249"/>
                      <a:pt x="42" y="258"/>
                      <a:pt x="38" y="262"/>
                    </a:cubicBezTo>
                    <a:cubicBezTo>
                      <a:pt x="34" y="266"/>
                      <a:pt x="36" y="268"/>
                      <a:pt x="34" y="279"/>
                    </a:cubicBezTo>
                    <a:cubicBezTo>
                      <a:pt x="32" y="290"/>
                      <a:pt x="34" y="298"/>
                      <a:pt x="42" y="300"/>
                    </a:cubicBezTo>
                    <a:cubicBezTo>
                      <a:pt x="50" y="301"/>
                      <a:pt x="53" y="309"/>
                      <a:pt x="52" y="320"/>
                    </a:cubicBezTo>
                    <a:cubicBezTo>
                      <a:pt x="52" y="330"/>
                      <a:pt x="53" y="340"/>
                      <a:pt x="60" y="340"/>
                    </a:cubicBezTo>
                    <a:cubicBezTo>
                      <a:pt x="68" y="341"/>
                      <a:pt x="73" y="340"/>
                      <a:pt x="75" y="348"/>
                    </a:cubicBezTo>
                    <a:cubicBezTo>
                      <a:pt x="77" y="356"/>
                      <a:pt x="83" y="360"/>
                      <a:pt x="89" y="360"/>
                    </a:cubicBezTo>
                    <a:cubicBezTo>
                      <a:pt x="95" y="360"/>
                      <a:pt x="104" y="362"/>
                      <a:pt x="113" y="365"/>
                    </a:cubicBezTo>
                    <a:cubicBezTo>
                      <a:pt x="122" y="368"/>
                      <a:pt x="126" y="369"/>
                      <a:pt x="131" y="374"/>
                    </a:cubicBezTo>
                    <a:cubicBezTo>
                      <a:pt x="136" y="380"/>
                      <a:pt x="142" y="384"/>
                      <a:pt x="144" y="390"/>
                    </a:cubicBezTo>
                    <a:cubicBezTo>
                      <a:pt x="147" y="396"/>
                      <a:pt x="145" y="399"/>
                      <a:pt x="154" y="404"/>
                    </a:cubicBezTo>
                    <a:cubicBezTo>
                      <a:pt x="164" y="408"/>
                      <a:pt x="172" y="414"/>
                      <a:pt x="176" y="408"/>
                    </a:cubicBezTo>
                    <a:cubicBezTo>
                      <a:pt x="179" y="401"/>
                      <a:pt x="185" y="403"/>
                      <a:pt x="182" y="398"/>
                    </a:cubicBezTo>
                    <a:cubicBezTo>
                      <a:pt x="178" y="392"/>
                      <a:pt x="179" y="387"/>
                      <a:pt x="186" y="387"/>
                    </a:cubicBezTo>
                    <a:cubicBezTo>
                      <a:pt x="194" y="387"/>
                      <a:pt x="195" y="390"/>
                      <a:pt x="198" y="394"/>
                    </a:cubicBezTo>
                    <a:cubicBezTo>
                      <a:pt x="200" y="397"/>
                      <a:pt x="202" y="397"/>
                      <a:pt x="211" y="398"/>
                    </a:cubicBezTo>
                    <a:cubicBezTo>
                      <a:pt x="220" y="400"/>
                      <a:pt x="226" y="403"/>
                      <a:pt x="228" y="411"/>
                    </a:cubicBezTo>
                    <a:cubicBezTo>
                      <a:pt x="231" y="419"/>
                      <a:pt x="238" y="424"/>
                      <a:pt x="247" y="424"/>
                    </a:cubicBezTo>
                    <a:cubicBezTo>
                      <a:pt x="256" y="424"/>
                      <a:pt x="272" y="423"/>
                      <a:pt x="277" y="431"/>
                    </a:cubicBezTo>
                    <a:cubicBezTo>
                      <a:pt x="281" y="438"/>
                      <a:pt x="293" y="445"/>
                      <a:pt x="298" y="460"/>
                    </a:cubicBezTo>
                    <a:cubicBezTo>
                      <a:pt x="300" y="460"/>
                      <a:pt x="302" y="460"/>
                      <a:pt x="304" y="462"/>
                    </a:cubicBezTo>
                    <a:cubicBezTo>
                      <a:pt x="312" y="469"/>
                      <a:pt x="315" y="471"/>
                      <a:pt x="324" y="469"/>
                    </a:cubicBezTo>
                    <a:cubicBezTo>
                      <a:pt x="332" y="467"/>
                      <a:pt x="332" y="460"/>
                      <a:pt x="337" y="459"/>
                    </a:cubicBezTo>
                    <a:cubicBezTo>
                      <a:pt x="343" y="459"/>
                      <a:pt x="349" y="455"/>
                      <a:pt x="350" y="463"/>
                    </a:cubicBezTo>
                    <a:cubicBezTo>
                      <a:pt x="352" y="471"/>
                      <a:pt x="356" y="474"/>
                      <a:pt x="360" y="475"/>
                    </a:cubicBezTo>
                    <a:cubicBezTo>
                      <a:pt x="363" y="476"/>
                      <a:pt x="380" y="483"/>
                      <a:pt x="389" y="477"/>
                    </a:cubicBezTo>
                    <a:cubicBezTo>
                      <a:pt x="399" y="472"/>
                      <a:pt x="410" y="469"/>
                      <a:pt x="415" y="471"/>
                    </a:cubicBezTo>
                    <a:cubicBezTo>
                      <a:pt x="421" y="472"/>
                      <a:pt x="432" y="482"/>
                      <a:pt x="437" y="479"/>
                    </a:cubicBezTo>
                    <a:cubicBezTo>
                      <a:pt x="442" y="476"/>
                      <a:pt x="448" y="469"/>
                      <a:pt x="454" y="469"/>
                    </a:cubicBezTo>
                    <a:cubicBezTo>
                      <a:pt x="460" y="469"/>
                      <a:pt x="486" y="466"/>
                      <a:pt x="492" y="474"/>
                    </a:cubicBezTo>
                    <a:cubicBezTo>
                      <a:pt x="497" y="483"/>
                      <a:pt x="499" y="487"/>
                      <a:pt x="509" y="489"/>
                    </a:cubicBezTo>
                    <a:cubicBezTo>
                      <a:pt x="518" y="491"/>
                      <a:pt x="525" y="496"/>
                      <a:pt x="527" y="498"/>
                    </a:cubicBezTo>
                    <a:cubicBezTo>
                      <a:pt x="529" y="500"/>
                      <a:pt x="532" y="502"/>
                      <a:pt x="534" y="506"/>
                    </a:cubicBezTo>
                    <a:cubicBezTo>
                      <a:pt x="536" y="502"/>
                      <a:pt x="539" y="502"/>
                      <a:pt x="545" y="500"/>
                    </a:cubicBezTo>
                    <a:cubicBezTo>
                      <a:pt x="553" y="498"/>
                      <a:pt x="551" y="500"/>
                      <a:pt x="549" y="484"/>
                    </a:cubicBezTo>
                    <a:cubicBezTo>
                      <a:pt x="548" y="467"/>
                      <a:pt x="545" y="453"/>
                      <a:pt x="562" y="443"/>
                    </a:cubicBezTo>
                    <a:cubicBezTo>
                      <a:pt x="579" y="432"/>
                      <a:pt x="595" y="406"/>
                      <a:pt x="607" y="400"/>
                    </a:cubicBezTo>
                    <a:cubicBezTo>
                      <a:pt x="620" y="394"/>
                      <a:pt x="631" y="388"/>
                      <a:pt x="633" y="375"/>
                    </a:cubicBezTo>
                    <a:cubicBezTo>
                      <a:pt x="635" y="362"/>
                      <a:pt x="637" y="347"/>
                      <a:pt x="628" y="3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1" name="Freeform 200"/>
              <p:cNvSpPr>
                <a:spLocks/>
              </p:cNvSpPr>
              <p:nvPr/>
            </p:nvSpPr>
            <p:spPr bwMode="auto">
              <a:xfrm>
                <a:off x="2550" y="1821"/>
                <a:ext cx="203" cy="151"/>
              </a:xfrm>
              <a:custGeom>
                <a:avLst/>
                <a:gdLst>
                  <a:gd name="T0" fmla="*/ 737 w 804"/>
                  <a:gd name="T1" fmla="*/ 115 h 599"/>
                  <a:gd name="T2" fmla="*/ 682 w 804"/>
                  <a:gd name="T3" fmla="*/ 96 h 599"/>
                  <a:gd name="T4" fmla="*/ 638 w 804"/>
                  <a:gd name="T5" fmla="*/ 90 h 599"/>
                  <a:gd name="T6" fmla="*/ 583 w 804"/>
                  <a:gd name="T7" fmla="*/ 88 h 599"/>
                  <a:gd name="T8" fmla="*/ 515 w 804"/>
                  <a:gd name="T9" fmla="*/ 67 h 599"/>
                  <a:gd name="T10" fmla="*/ 473 w 804"/>
                  <a:gd name="T11" fmla="*/ 42 h 599"/>
                  <a:gd name="T12" fmla="*/ 410 w 804"/>
                  <a:gd name="T13" fmla="*/ 34 h 599"/>
                  <a:gd name="T14" fmla="*/ 326 w 804"/>
                  <a:gd name="T15" fmla="*/ 34 h 599"/>
                  <a:gd name="T16" fmla="*/ 159 w 804"/>
                  <a:gd name="T17" fmla="*/ 21 h 599"/>
                  <a:gd name="T18" fmla="*/ 60 w 804"/>
                  <a:gd name="T19" fmla="*/ 30 h 599"/>
                  <a:gd name="T20" fmla="*/ 24 w 804"/>
                  <a:gd name="T21" fmla="*/ 84 h 599"/>
                  <a:gd name="T22" fmla="*/ 25 w 804"/>
                  <a:gd name="T23" fmla="*/ 151 h 599"/>
                  <a:gd name="T24" fmla="*/ 50 w 804"/>
                  <a:gd name="T25" fmla="*/ 136 h 599"/>
                  <a:gd name="T26" fmla="*/ 73 w 804"/>
                  <a:gd name="T27" fmla="*/ 164 h 599"/>
                  <a:gd name="T28" fmla="*/ 126 w 804"/>
                  <a:gd name="T29" fmla="*/ 161 h 599"/>
                  <a:gd name="T30" fmla="*/ 160 w 804"/>
                  <a:gd name="T31" fmla="*/ 151 h 599"/>
                  <a:gd name="T32" fmla="*/ 186 w 804"/>
                  <a:gd name="T33" fmla="*/ 171 h 599"/>
                  <a:gd name="T34" fmla="*/ 180 w 804"/>
                  <a:gd name="T35" fmla="*/ 199 h 599"/>
                  <a:gd name="T36" fmla="*/ 155 w 804"/>
                  <a:gd name="T37" fmla="*/ 216 h 599"/>
                  <a:gd name="T38" fmla="*/ 156 w 804"/>
                  <a:gd name="T39" fmla="*/ 251 h 599"/>
                  <a:gd name="T40" fmla="*/ 149 w 804"/>
                  <a:gd name="T41" fmla="*/ 287 h 599"/>
                  <a:gd name="T42" fmla="*/ 142 w 804"/>
                  <a:gd name="T43" fmla="*/ 322 h 599"/>
                  <a:gd name="T44" fmla="*/ 117 w 804"/>
                  <a:gd name="T45" fmla="*/ 335 h 599"/>
                  <a:gd name="T46" fmla="*/ 135 w 804"/>
                  <a:gd name="T47" fmla="*/ 361 h 599"/>
                  <a:gd name="T48" fmla="*/ 134 w 804"/>
                  <a:gd name="T49" fmla="*/ 390 h 599"/>
                  <a:gd name="T50" fmla="*/ 125 w 804"/>
                  <a:gd name="T51" fmla="*/ 419 h 599"/>
                  <a:gd name="T52" fmla="*/ 134 w 804"/>
                  <a:gd name="T53" fmla="*/ 449 h 599"/>
                  <a:gd name="T54" fmla="*/ 112 w 804"/>
                  <a:gd name="T55" fmla="*/ 488 h 599"/>
                  <a:gd name="T56" fmla="*/ 142 w 804"/>
                  <a:gd name="T57" fmla="*/ 504 h 599"/>
                  <a:gd name="T58" fmla="*/ 195 w 804"/>
                  <a:gd name="T59" fmla="*/ 563 h 599"/>
                  <a:gd name="T60" fmla="*/ 268 w 804"/>
                  <a:gd name="T61" fmla="*/ 572 h 599"/>
                  <a:gd name="T62" fmla="*/ 369 w 804"/>
                  <a:gd name="T63" fmla="*/ 537 h 599"/>
                  <a:gd name="T64" fmla="*/ 445 w 804"/>
                  <a:gd name="T65" fmla="*/ 539 h 599"/>
                  <a:gd name="T66" fmla="*/ 530 w 804"/>
                  <a:gd name="T67" fmla="*/ 474 h 599"/>
                  <a:gd name="T68" fmla="*/ 595 w 804"/>
                  <a:gd name="T69" fmla="*/ 401 h 599"/>
                  <a:gd name="T70" fmla="*/ 580 w 804"/>
                  <a:gd name="T71" fmla="*/ 344 h 599"/>
                  <a:gd name="T72" fmla="*/ 632 w 804"/>
                  <a:gd name="T73" fmla="*/ 255 h 599"/>
                  <a:gd name="T74" fmla="*/ 718 w 804"/>
                  <a:gd name="T75" fmla="*/ 202 h 599"/>
                  <a:gd name="T76" fmla="*/ 802 w 804"/>
                  <a:gd name="T77" fmla="*/ 120 h 599"/>
                  <a:gd name="T78" fmla="*/ 783 w 804"/>
                  <a:gd name="T79" fmla="*/ 113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4" h="599">
                    <a:moveTo>
                      <a:pt x="764" y="121"/>
                    </a:moveTo>
                    <a:cubicBezTo>
                      <a:pt x="758" y="123"/>
                      <a:pt x="746" y="123"/>
                      <a:pt x="737" y="115"/>
                    </a:cubicBezTo>
                    <a:cubicBezTo>
                      <a:pt x="728" y="106"/>
                      <a:pt x="708" y="115"/>
                      <a:pt x="698" y="113"/>
                    </a:cubicBezTo>
                    <a:cubicBezTo>
                      <a:pt x="687" y="111"/>
                      <a:pt x="684" y="103"/>
                      <a:pt x="682" y="96"/>
                    </a:cubicBezTo>
                    <a:cubicBezTo>
                      <a:pt x="680" y="88"/>
                      <a:pt x="664" y="88"/>
                      <a:pt x="658" y="85"/>
                    </a:cubicBezTo>
                    <a:cubicBezTo>
                      <a:pt x="652" y="81"/>
                      <a:pt x="642" y="84"/>
                      <a:pt x="638" y="90"/>
                    </a:cubicBezTo>
                    <a:cubicBezTo>
                      <a:pt x="634" y="95"/>
                      <a:pt x="625" y="95"/>
                      <a:pt x="619" y="95"/>
                    </a:cubicBezTo>
                    <a:cubicBezTo>
                      <a:pt x="613" y="96"/>
                      <a:pt x="594" y="94"/>
                      <a:pt x="583" y="88"/>
                    </a:cubicBezTo>
                    <a:cubicBezTo>
                      <a:pt x="572" y="81"/>
                      <a:pt x="558" y="86"/>
                      <a:pt x="550" y="81"/>
                    </a:cubicBezTo>
                    <a:cubicBezTo>
                      <a:pt x="543" y="77"/>
                      <a:pt x="523" y="69"/>
                      <a:pt x="515" y="67"/>
                    </a:cubicBezTo>
                    <a:cubicBezTo>
                      <a:pt x="508" y="65"/>
                      <a:pt x="498" y="54"/>
                      <a:pt x="489" y="49"/>
                    </a:cubicBezTo>
                    <a:cubicBezTo>
                      <a:pt x="484" y="46"/>
                      <a:pt x="478" y="44"/>
                      <a:pt x="473" y="42"/>
                    </a:cubicBezTo>
                    <a:cubicBezTo>
                      <a:pt x="463" y="49"/>
                      <a:pt x="452" y="43"/>
                      <a:pt x="441" y="37"/>
                    </a:cubicBezTo>
                    <a:cubicBezTo>
                      <a:pt x="428" y="30"/>
                      <a:pt x="418" y="29"/>
                      <a:pt x="410" y="34"/>
                    </a:cubicBezTo>
                    <a:cubicBezTo>
                      <a:pt x="401" y="40"/>
                      <a:pt x="388" y="40"/>
                      <a:pt x="378" y="33"/>
                    </a:cubicBezTo>
                    <a:cubicBezTo>
                      <a:pt x="368" y="26"/>
                      <a:pt x="351" y="29"/>
                      <a:pt x="326" y="34"/>
                    </a:cubicBezTo>
                    <a:cubicBezTo>
                      <a:pt x="302" y="40"/>
                      <a:pt x="258" y="26"/>
                      <a:pt x="249" y="18"/>
                    </a:cubicBezTo>
                    <a:cubicBezTo>
                      <a:pt x="240" y="11"/>
                      <a:pt x="187" y="17"/>
                      <a:pt x="159" y="21"/>
                    </a:cubicBezTo>
                    <a:cubicBezTo>
                      <a:pt x="130" y="26"/>
                      <a:pt x="122" y="17"/>
                      <a:pt x="107" y="8"/>
                    </a:cubicBezTo>
                    <a:cubicBezTo>
                      <a:pt x="93" y="0"/>
                      <a:pt x="67" y="18"/>
                      <a:pt x="60" y="30"/>
                    </a:cubicBezTo>
                    <a:cubicBezTo>
                      <a:pt x="53" y="41"/>
                      <a:pt x="40" y="43"/>
                      <a:pt x="20" y="50"/>
                    </a:cubicBezTo>
                    <a:cubicBezTo>
                      <a:pt x="0" y="57"/>
                      <a:pt x="10" y="80"/>
                      <a:pt x="24" y="84"/>
                    </a:cubicBezTo>
                    <a:cubicBezTo>
                      <a:pt x="38" y="89"/>
                      <a:pt x="28" y="126"/>
                      <a:pt x="25" y="146"/>
                    </a:cubicBezTo>
                    <a:cubicBezTo>
                      <a:pt x="25" y="148"/>
                      <a:pt x="25" y="150"/>
                      <a:pt x="25" y="151"/>
                    </a:cubicBezTo>
                    <a:cubicBezTo>
                      <a:pt x="30" y="152"/>
                      <a:pt x="37" y="152"/>
                      <a:pt x="39" y="148"/>
                    </a:cubicBezTo>
                    <a:cubicBezTo>
                      <a:pt x="41" y="143"/>
                      <a:pt x="42" y="136"/>
                      <a:pt x="50" y="136"/>
                    </a:cubicBezTo>
                    <a:cubicBezTo>
                      <a:pt x="58" y="136"/>
                      <a:pt x="72" y="136"/>
                      <a:pt x="71" y="145"/>
                    </a:cubicBezTo>
                    <a:cubicBezTo>
                      <a:pt x="70" y="155"/>
                      <a:pt x="63" y="162"/>
                      <a:pt x="73" y="164"/>
                    </a:cubicBezTo>
                    <a:cubicBezTo>
                      <a:pt x="83" y="166"/>
                      <a:pt x="88" y="155"/>
                      <a:pt x="100" y="157"/>
                    </a:cubicBezTo>
                    <a:cubicBezTo>
                      <a:pt x="112" y="158"/>
                      <a:pt x="122" y="166"/>
                      <a:pt x="126" y="161"/>
                    </a:cubicBezTo>
                    <a:cubicBezTo>
                      <a:pt x="131" y="157"/>
                      <a:pt x="133" y="153"/>
                      <a:pt x="141" y="152"/>
                    </a:cubicBezTo>
                    <a:cubicBezTo>
                      <a:pt x="148" y="152"/>
                      <a:pt x="149" y="146"/>
                      <a:pt x="160" y="151"/>
                    </a:cubicBezTo>
                    <a:cubicBezTo>
                      <a:pt x="170" y="155"/>
                      <a:pt x="174" y="153"/>
                      <a:pt x="177" y="160"/>
                    </a:cubicBezTo>
                    <a:cubicBezTo>
                      <a:pt x="180" y="167"/>
                      <a:pt x="180" y="169"/>
                      <a:pt x="186" y="171"/>
                    </a:cubicBezTo>
                    <a:cubicBezTo>
                      <a:pt x="191" y="173"/>
                      <a:pt x="196" y="183"/>
                      <a:pt x="194" y="187"/>
                    </a:cubicBezTo>
                    <a:cubicBezTo>
                      <a:pt x="192" y="190"/>
                      <a:pt x="188" y="198"/>
                      <a:pt x="180" y="199"/>
                    </a:cubicBezTo>
                    <a:cubicBezTo>
                      <a:pt x="172" y="200"/>
                      <a:pt x="166" y="201"/>
                      <a:pt x="165" y="204"/>
                    </a:cubicBezTo>
                    <a:cubicBezTo>
                      <a:pt x="163" y="208"/>
                      <a:pt x="158" y="214"/>
                      <a:pt x="155" y="216"/>
                    </a:cubicBezTo>
                    <a:cubicBezTo>
                      <a:pt x="152" y="217"/>
                      <a:pt x="147" y="220"/>
                      <a:pt x="151" y="225"/>
                    </a:cubicBezTo>
                    <a:cubicBezTo>
                      <a:pt x="155" y="230"/>
                      <a:pt x="156" y="244"/>
                      <a:pt x="156" y="251"/>
                    </a:cubicBezTo>
                    <a:cubicBezTo>
                      <a:pt x="156" y="258"/>
                      <a:pt x="157" y="269"/>
                      <a:pt x="154" y="273"/>
                    </a:cubicBezTo>
                    <a:cubicBezTo>
                      <a:pt x="151" y="276"/>
                      <a:pt x="149" y="279"/>
                      <a:pt x="149" y="287"/>
                    </a:cubicBezTo>
                    <a:cubicBezTo>
                      <a:pt x="149" y="295"/>
                      <a:pt x="150" y="302"/>
                      <a:pt x="149" y="307"/>
                    </a:cubicBezTo>
                    <a:cubicBezTo>
                      <a:pt x="148" y="312"/>
                      <a:pt x="151" y="319"/>
                      <a:pt x="142" y="322"/>
                    </a:cubicBezTo>
                    <a:cubicBezTo>
                      <a:pt x="132" y="324"/>
                      <a:pt x="114" y="323"/>
                      <a:pt x="110" y="322"/>
                    </a:cubicBezTo>
                    <a:cubicBezTo>
                      <a:pt x="105" y="321"/>
                      <a:pt x="107" y="329"/>
                      <a:pt x="117" y="335"/>
                    </a:cubicBezTo>
                    <a:cubicBezTo>
                      <a:pt x="127" y="340"/>
                      <a:pt x="128" y="347"/>
                      <a:pt x="129" y="351"/>
                    </a:cubicBezTo>
                    <a:cubicBezTo>
                      <a:pt x="130" y="355"/>
                      <a:pt x="131" y="359"/>
                      <a:pt x="135" y="361"/>
                    </a:cubicBezTo>
                    <a:cubicBezTo>
                      <a:pt x="139" y="363"/>
                      <a:pt x="145" y="369"/>
                      <a:pt x="145" y="374"/>
                    </a:cubicBezTo>
                    <a:cubicBezTo>
                      <a:pt x="145" y="379"/>
                      <a:pt x="141" y="386"/>
                      <a:pt x="134" y="390"/>
                    </a:cubicBezTo>
                    <a:cubicBezTo>
                      <a:pt x="127" y="394"/>
                      <a:pt x="127" y="399"/>
                      <a:pt x="125" y="405"/>
                    </a:cubicBezTo>
                    <a:cubicBezTo>
                      <a:pt x="124" y="410"/>
                      <a:pt x="120" y="415"/>
                      <a:pt x="125" y="419"/>
                    </a:cubicBezTo>
                    <a:cubicBezTo>
                      <a:pt x="130" y="424"/>
                      <a:pt x="136" y="426"/>
                      <a:pt x="139" y="431"/>
                    </a:cubicBezTo>
                    <a:cubicBezTo>
                      <a:pt x="141" y="437"/>
                      <a:pt x="142" y="444"/>
                      <a:pt x="134" y="449"/>
                    </a:cubicBezTo>
                    <a:cubicBezTo>
                      <a:pt x="127" y="454"/>
                      <a:pt x="118" y="457"/>
                      <a:pt x="116" y="466"/>
                    </a:cubicBezTo>
                    <a:cubicBezTo>
                      <a:pt x="114" y="475"/>
                      <a:pt x="109" y="481"/>
                      <a:pt x="112" y="488"/>
                    </a:cubicBezTo>
                    <a:cubicBezTo>
                      <a:pt x="115" y="494"/>
                      <a:pt x="119" y="498"/>
                      <a:pt x="121" y="506"/>
                    </a:cubicBezTo>
                    <a:cubicBezTo>
                      <a:pt x="126" y="505"/>
                      <a:pt x="133" y="504"/>
                      <a:pt x="142" y="504"/>
                    </a:cubicBezTo>
                    <a:cubicBezTo>
                      <a:pt x="162" y="504"/>
                      <a:pt x="157" y="520"/>
                      <a:pt x="175" y="520"/>
                    </a:cubicBezTo>
                    <a:cubicBezTo>
                      <a:pt x="192" y="520"/>
                      <a:pt x="189" y="553"/>
                      <a:pt x="195" y="563"/>
                    </a:cubicBezTo>
                    <a:cubicBezTo>
                      <a:pt x="200" y="573"/>
                      <a:pt x="202" y="579"/>
                      <a:pt x="226" y="589"/>
                    </a:cubicBezTo>
                    <a:cubicBezTo>
                      <a:pt x="251" y="599"/>
                      <a:pt x="256" y="583"/>
                      <a:pt x="268" y="572"/>
                    </a:cubicBezTo>
                    <a:cubicBezTo>
                      <a:pt x="279" y="560"/>
                      <a:pt x="292" y="562"/>
                      <a:pt x="308" y="550"/>
                    </a:cubicBezTo>
                    <a:cubicBezTo>
                      <a:pt x="324" y="539"/>
                      <a:pt x="357" y="539"/>
                      <a:pt x="369" y="537"/>
                    </a:cubicBezTo>
                    <a:cubicBezTo>
                      <a:pt x="382" y="536"/>
                      <a:pt x="407" y="545"/>
                      <a:pt x="415" y="549"/>
                    </a:cubicBezTo>
                    <a:cubicBezTo>
                      <a:pt x="424" y="553"/>
                      <a:pt x="428" y="536"/>
                      <a:pt x="445" y="539"/>
                    </a:cubicBezTo>
                    <a:cubicBezTo>
                      <a:pt x="463" y="542"/>
                      <a:pt x="470" y="530"/>
                      <a:pt x="474" y="510"/>
                    </a:cubicBezTo>
                    <a:cubicBezTo>
                      <a:pt x="478" y="490"/>
                      <a:pt x="507" y="477"/>
                      <a:pt x="530" y="474"/>
                    </a:cubicBezTo>
                    <a:cubicBezTo>
                      <a:pt x="553" y="471"/>
                      <a:pt x="552" y="448"/>
                      <a:pt x="560" y="427"/>
                    </a:cubicBezTo>
                    <a:cubicBezTo>
                      <a:pt x="569" y="405"/>
                      <a:pt x="577" y="407"/>
                      <a:pt x="595" y="401"/>
                    </a:cubicBezTo>
                    <a:cubicBezTo>
                      <a:pt x="612" y="395"/>
                      <a:pt x="600" y="383"/>
                      <a:pt x="589" y="373"/>
                    </a:cubicBezTo>
                    <a:cubicBezTo>
                      <a:pt x="577" y="362"/>
                      <a:pt x="580" y="358"/>
                      <a:pt x="580" y="344"/>
                    </a:cubicBezTo>
                    <a:cubicBezTo>
                      <a:pt x="580" y="330"/>
                      <a:pt x="596" y="305"/>
                      <a:pt x="606" y="291"/>
                    </a:cubicBezTo>
                    <a:cubicBezTo>
                      <a:pt x="616" y="276"/>
                      <a:pt x="612" y="264"/>
                      <a:pt x="632" y="255"/>
                    </a:cubicBezTo>
                    <a:cubicBezTo>
                      <a:pt x="652" y="246"/>
                      <a:pt x="648" y="244"/>
                      <a:pt x="655" y="225"/>
                    </a:cubicBezTo>
                    <a:cubicBezTo>
                      <a:pt x="662" y="206"/>
                      <a:pt x="688" y="209"/>
                      <a:pt x="718" y="202"/>
                    </a:cubicBezTo>
                    <a:cubicBezTo>
                      <a:pt x="748" y="195"/>
                      <a:pt x="752" y="186"/>
                      <a:pt x="775" y="168"/>
                    </a:cubicBezTo>
                    <a:cubicBezTo>
                      <a:pt x="798" y="149"/>
                      <a:pt x="804" y="140"/>
                      <a:pt x="802" y="120"/>
                    </a:cubicBezTo>
                    <a:cubicBezTo>
                      <a:pt x="802" y="116"/>
                      <a:pt x="801" y="112"/>
                      <a:pt x="800" y="109"/>
                    </a:cubicBezTo>
                    <a:cubicBezTo>
                      <a:pt x="791" y="109"/>
                      <a:pt x="790" y="113"/>
                      <a:pt x="783" y="113"/>
                    </a:cubicBezTo>
                    <a:cubicBezTo>
                      <a:pt x="775" y="113"/>
                      <a:pt x="770" y="118"/>
                      <a:pt x="764" y="1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2" name="Freeform 201"/>
              <p:cNvSpPr>
                <a:spLocks/>
              </p:cNvSpPr>
              <p:nvPr/>
            </p:nvSpPr>
            <p:spPr bwMode="auto">
              <a:xfrm>
                <a:off x="2761" y="1893"/>
                <a:ext cx="9" cy="7"/>
              </a:xfrm>
              <a:custGeom>
                <a:avLst/>
                <a:gdLst>
                  <a:gd name="T0" fmla="*/ 23 w 35"/>
                  <a:gd name="T1" fmla="*/ 9 h 26"/>
                  <a:gd name="T2" fmla="*/ 17 w 35"/>
                  <a:gd name="T3" fmla="*/ 3 h 26"/>
                  <a:gd name="T4" fmla="*/ 9 w 35"/>
                  <a:gd name="T5" fmla="*/ 1 h 26"/>
                  <a:gd name="T6" fmla="*/ 0 w 35"/>
                  <a:gd name="T7" fmla="*/ 10 h 26"/>
                  <a:gd name="T8" fmla="*/ 6 w 35"/>
                  <a:gd name="T9" fmla="*/ 18 h 26"/>
                  <a:gd name="T10" fmla="*/ 16 w 35"/>
                  <a:gd name="T11" fmla="*/ 21 h 26"/>
                  <a:gd name="T12" fmla="*/ 26 w 35"/>
                  <a:gd name="T13" fmla="*/ 26 h 26"/>
                  <a:gd name="T14" fmla="*/ 33 w 35"/>
                  <a:gd name="T15" fmla="*/ 22 h 26"/>
                  <a:gd name="T16" fmla="*/ 29 w 35"/>
                  <a:gd name="T17" fmla="*/ 10 h 26"/>
                  <a:gd name="T18" fmla="*/ 23 w 35"/>
                  <a:gd name="T1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26">
                    <a:moveTo>
                      <a:pt x="23" y="9"/>
                    </a:moveTo>
                    <a:cubicBezTo>
                      <a:pt x="23" y="9"/>
                      <a:pt x="17" y="6"/>
                      <a:pt x="17" y="3"/>
                    </a:cubicBezTo>
                    <a:cubicBezTo>
                      <a:pt x="17" y="0"/>
                      <a:pt x="14" y="0"/>
                      <a:pt x="9" y="1"/>
                    </a:cubicBezTo>
                    <a:cubicBezTo>
                      <a:pt x="3" y="3"/>
                      <a:pt x="0" y="5"/>
                      <a:pt x="0" y="10"/>
                    </a:cubicBezTo>
                    <a:cubicBezTo>
                      <a:pt x="1" y="16"/>
                      <a:pt x="0" y="18"/>
                      <a:pt x="6" y="18"/>
                    </a:cubicBezTo>
                    <a:cubicBezTo>
                      <a:pt x="12" y="17"/>
                      <a:pt x="16" y="18"/>
                      <a:pt x="16" y="21"/>
                    </a:cubicBezTo>
                    <a:cubicBezTo>
                      <a:pt x="16" y="25"/>
                      <a:pt x="23" y="26"/>
                      <a:pt x="26" y="26"/>
                    </a:cubicBezTo>
                    <a:cubicBezTo>
                      <a:pt x="29" y="26"/>
                      <a:pt x="32" y="26"/>
                      <a:pt x="33" y="22"/>
                    </a:cubicBezTo>
                    <a:cubicBezTo>
                      <a:pt x="33" y="18"/>
                      <a:pt x="35" y="10"/>
                      <a:pt x="29" y="10"/>
                    </a:cubicBezTo>
                    <a:cubicBezTo>
                      <a:pt x="23" y="11"/>
                      <a:pt x="25" y="10"/>
                      <a:pt x="23"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3" name="Freeform 202"/>
              <p:cNvSpPr>
                <a:spLocks/>
              </p:cNvSpPr>
              <p:nvPr/>
            </p:nvSpPr>
            <p:spPr bwMode="auto">
              <a:xfrm>
                <a:off x="2738" y="1896"/>
                <a:ext cx="17" cy="15"/>
              </a:xfrm>
              <a:custGeom>
                <a:avLst/>
                <a:gdLst>
                  <a:gd name="T0" fmla="*/ 41 w 69"/>
                  <a:gd name="T1" fmla="*/ 4 h 60"/>
                  <a:gd name="T2" fmla="*/ 32 w 69"/>
                  <a:gd name="T3" fmla="*/ 9 h 60"/>
                  <a:gd name="T4" fmla="*/ 20 w 69"/>
                  <a:gd name="T5" fmla="*/ 17 h 60"/>
                  <a:gd name="T6" fmla="*/ 10 w 69"/>
                  <a:gd name="T7" fmla="*/ 22 h 60"/>
                  <a:gd name="T8" fmla="*/ 4 w 69"/>
                  <a:gd name="T9" fmla="*/ 26 h 60"/>
                  <a:gd name="T10" fmla="*/ 6 w 69"/>
                  <a:gd name="T11" fmla="*/ 35 h 60"/>
                  <a:gd name="T12" fmla="*/ 14 w 69"/>
                  <a:gd name="T13" fmla="*/ 43 h 60"/>
                  <a:gd name="T14" fmla="*/ 26 w 69"/>
                  <a:gd name="T15" fmla="*/ 47 h 60"/>
                  <a:gd name="T16" fmla="*/ 35 w 69"/>
                  <a:gd name="T17" fmla="*/ 52 h 60"/>
                  <a:gd name="T18" fmla="*/ 45 w 69"/>
                  <a:gd name="T19" fmla="*/ 59 h 60"/>
                  <a:gd name="T20" fmla="*/ 51 w 69"/>
                  <a:gd name="T21" fmla="*/ 57 h 60"/>
                  <a:gd name="T22" fmla="*/ 56 w 69"/>
                  <a:gd name="T23" fmla="*/ 51 h 60"/>
                  <a:gd name="T24" fmla="*/ 67 w 69"/>
                  <a:gd name="T25" fmla="*/ 45 h 60"/>
                  <a:gd name="T26" fmla="*/ 68 w 69"/>
                  <a:gd name="T27" fmla="*/ 25 h 60"/>
                  <a:gd name="T28" fmla="*/ 66 w 69"/>
                  <a:gd name="T29" fmla="*/ 18 h 60"/>
                  <a:gd name="T30" fmla="*/ 61 w 69"/>
                  <a:gd name="T31" fmla="*/ 11 h 60"/>
                  <a:gd name="T32" fmla="*/ 54 w 69"/>
                  <a:gd name="T33" fmla="*/ 1 h 60"/>
                  <a:gd name="T34" fmla="*/ 41 w 69"/>
                  <a:gd name="T35"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0">
                    <a:moveTo>
                      <a:pt x="41" y="4"/>
                    </a:moveTo>
                    <a:cubicBezTo>
                      <a:pt x="41" y="4"/>
                      <a:pt x="36" y="10"/>
                      <a:pt x="32" y="9"/>
                    </a:cubicBezTo>
                    <a:cubicBezTo>
                      <a:pt x="29" y="9"/>
                      <a:pt x="26" y="16"/>
                      <a:pt x="20" y="17"/>
                    </a:cubicBezTo>
                    <a:cubicBezTo>
                      <a:pt x="15" y="18"/>
                      <a:pt x="11" y="18"/>
                      <a:pt x="10" y="22"/>
                    </a:cubicBezTo>
                    <a:cubicBezTo>
                      <a:pt x="9" y="25"/>
                      <a:pt x="8" y="25"/>
                      <a:pt x="4" y="26"/>
                    </a:cubicBezTo>
                    <a:cubicBezTo>
                      <a:pt x="0" y="26"/>
                      <a:pt x="2" y="35"/>
                      <a:pt x="6" y="35"/>
                    </a:cubicBezTo>
                    <a:cubicBezTo>
                      <a:pt x="9" y="35"/>
                      <a:pt x="7" y="43"/>
                      <a:pt x="14" y="43"/>
                    </a:cubicBezTo>
                    <a:cubicBezTo>
                      <a:pt x="21" y="43"/>
                      <a:pt x="25" y="42"/>
                      <a:pt x="26" y="47"/>
                    </a:cubicBezTo>
                    <a:cubicBezTo>
                      <a:pt x="27" y="52"/>
                      <a:pt x="31" y="51"/>
                      <a:pt x="35" y="52"/>
                    </a:cubicBezTo>
                    <a:cubicBezTo>
                      <a:pt x="39" y="53"/>
                      <a:pt x="40" y="58"/>
                      <a:pt x="45" y="59"/>
                    </a:cubicBezTo>
                    <a:cubicBezTo>
                      <a:pt x="49" y="59"/>
                      <a:pt x="51" y="60"/>
                      <a:pt x="51" y="57"/>
                    </a:cubicBezTo>
                    <a:cubicBezTo>
                      <a:pt x="52" y="53"/>
                      <a:pt x="51" y="51"/>
                      <a:pt x="56" y="51"/>
                    </a:cubicBezTo>
                    <a:cubicBezTo>
                      <a:pt x="60" y="50"/>
                      <a:pt x="66" y="51"/>
                      <a:pt x="67" y="45"/>
                    </a:cubicBezTo>
                    <a:cubicBezTo>
                      <a:pt x="68" y="40"/>
                      <a:pt x="68" y="29"/>
                      <a:pt x="68" y="25"/>
                    </a:cubicBezTo>
                    <a:cubicBezTo>
                      <a:pt x="68" y="22"/>
                      <a:pt x="69" y="19"/>
                      <a:pt x="66" y="18"/>
                    </a:cubicBezTo>
                    <a:cubicBezTo>
                      <a:pt x="63" y="17"/>
                      <a:pt x="62" y="17"/>
                      <a:pt x="61" y="11"/>
                    </a:cubicBezTo>
                    <a:cubicBezTo>
                      <a:pt x="60" y="5"/>
                      <a:pt x="56" y="2"/>
                      <a:pt x="54" y="1"/>
                    </a:cubicBezTo>
                    <a:cubicBezTo>
                      <a:pt x="51" y="0"/>
                      <a:pt x="44" y="0"/>
                      <a:pt x="41"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4" name="Freeform 203"/>
              <p:cNvSpPr>
                <a:spLocks/>
              </p:cNvSpPr>
              <p:nvPr/>
            </p:nvSpPr>
            <p:spPr bwMode="auto">
              <a:xfrm>
                <a:off x="2721" y="1911"/>
                <a:ext cx="5" cy="7"/>
              </a:xfrm>
              <a:custGeom>
                <a:avLst/>
                <a:gdLst>
                  <a:gd name="T0" fmla="*/ 4 w 21"/>
                  <a:gd name="T1" fmla="*/ 5 h 27"/>
                  <a:gd name="T2" fmla="*/ 3 w 21"/>
                  <a:gd name="T3" fmla="*/ 13 h 27"/>
                  <a:gd name="T4" fmla="*/ 5 w 21"/>
                  <a:gd name="T5" fmla="*/ 26 h 27"/>
                  <a:gd name="T6" fmla="*/ 11 w 21"/>
                  <a:gd name="T7" fmla="*/ 23 h 27"/>
                  <a:gd name="T8" fmla="*/ 19 w 21"/>
                  <a:gd name="T9" fmla="*/ 18 h 27"/>
                  <a:gd name="T10" fmla="*/ 16 w 21"/>
                  <a:gd name="T11" fmla="*/ 8 h 27"/>
                  <a:gd name="T12" fmla="*/ 4 w 21"/>
                  <a:gd name="T13" fmla="*/ 5 h 27"/>
                </a:gdLst>
                <a:ahLst/>
                <a:cxnLst>
                  <a:cxn ang="0">
                    <a:pos x="T0" y="T1"/>
                  </a:cxn>
                  <a:cxn ang="0">
                    <a:pos x="T2" y="T3"/>
                  </a:cxn>
                  <a:cxn ang="0">
                    <a:pos x="T4" y="T5"/>
                  </a:cxn>
                  <a:cxn ang="0">
                    <a:pos x="T6" y="T7"/>
                  </a:cxn>
                  <a:cxn ang="0">
                    <a:pos x="T8" y="T9"/>
                  </a:cxn>
                  <a:cxn ang="0">
                    <a:pos x="T10" y="T11"/>
                  </a:cxn>
                  <a:cxn ang="0">
                    <a:pos x="T12" y="T13"/>
                  </a:cxn>
                </a:cxnLst>
                <a:rect l="0" t="0" r="r" b="b"/>
                <a:pathLst>
                  <a:path w="21" h="27">
                    <a:moveTo>
                      <a:pt x="4" y="5"/>
                    </a:moveTo>
                    <a:cubicBezTo>
                      <a:pt x="4" y="5"/>
                      <a:pt x="3" y="8"/>
                      <a:pt x="3" y="13"/>
                    </a:cubicBezTo>
                    <a:cubicBezTo>
                      <a:pt x="3" y="19"/>
                      <a:pt x="0" y="25"/>
                      <a:pt x="5" y="26"/>
                    </a:cubicBezTo>
                    <a:cubicBezTo>
                      <a:pt x="10" y="27"/>
                      <a:pt x="10" y="26"/>
                      <a:pt x="11" y="23"/>
                    </a:cubicBezTo>
                    <a:cubicBezTo>
                      <a:pt x="11" y="19"/>
                      <a:pt x="18" y="23"/>
                      <a:pt x="19" y="18"/>
                    </a:cubicBezTo>
                    <a:cubicBezTo>
                      <a:pt x="19" y="13"/>
                      <a:pt x="21" y="9"/>
                      <a:pt x="16" y="8"/>
                    </a:cubicBezTo>
                    <a:cubicBezTo>
                      <a:pt x="11" y="6"/>
                      <a:pt x="5" y="0"/>
                      <a:pt x="4"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5" name="Freeform 204"/>
              <p:cNvSpPr>
                <a:spLocks/>
              </p:cNvSpPr>
              <p:nvPr/>
            </p:nvSpPr>
            <p:spPr bwMode="auto">
              <a:xfrm>
                <a:off x="2410" y="2096"/>
                <a:ext cx="5" cy="10"/>
              </a:xfrm>
              <a:custGeom>
                <a:avLst/>
                <a:gdLst>
                  <a:gd name="T0" fmla="*/ 17 w 23"/>
                  <a:gd name="T1" fmla="*/ 17 h 39"/>
                  <a:gd name="T2" fmla="*/ 9 w 23"/>
                  <a:gd name="T3" fmla="*/ 10 h 39"/>
                  <a:gd name="T4" fmla="*/ 2 w 23"/>
                  <a:gd name="T5" fmla="*/ 6 h 39"/>
                  <a:gd name="T6" fmla="*/ 1 w 23"/>
                  <a:gd name="T7" fmla="*/ 30 h 39"/>
                  <a:gd name="T8" fmla="*/ 18 w 23"/>
                  <a:gd name="T9" fmla="*/ 31 h 39"/>
                  <a:gd name="T10" fmla="*/ 17 w 23"/>
                  <a:gd name="T11" fmla="*/ 17 h 39"/>
                </a:gdLst>
                <a:ahLst/>
                <a:cxnLst>
                  <a:cxn ang="0">
                    <a:pos x="T0" y="T1"/>
                  </a:cxn>
                  <a:cxn ang="0">
                    <a:pos x="T2" y="T3"/>
                  </a:cxn>
                  <a:cxn ang="0">
                    <a:pos x="T4" y="T5"/>
                  </a:cxn>
                  <a:cxn ang="0">
                    <a:pos x="T6" y="T7"/>
                  </a:cxn>
                  <a:cxn ang="0">
                    <a:pos x="T8" y="T9"/>
                  </a:cxn>
                  <a:cxn ang="0">
                    <a:pos x="T10" y="T11"/>
                  </a:cxn>
                </a:cxnLst>
                <a:rect l="0" t="0" r="r" b="b"/>
                <a:pathLst>
                  <a:path w="23" h="39">
                    <a:moveTo>
                      <a:pt x="17" y="17"/>
                    </a:moveTo>
                    <a:cubicBezTo>
                      <a:pt x="12" y="16"/>
                      <a:pt x="9" y="16"/>
                      <a:pt x="9" y="10"/>
                    </a:cubicBezTo>
                    <a:cubicBezTo>
                      <a:pt x="9" y="4"/>
                      <a:pt x="4" y="0"/>
                      <a:pt x="2" y="6"/>
                    </a:cubicBezTo>
                    <a:cubicBezTo>
                      <a:pt x="2" y="6"/>
                      <a:pt x="0" y="21"/>
                      <a:pt x="1" y="30"/>
                    </a:cubicBezTo>
                    <a:cubicBezTo>
                      <a:pt x="3" y="38"/>
                      <a:pt x="17" y="39"/>
                      <a:pt x="18" y="31"/>
                    </a:cubicBezTo>
                    <a:cubicBezTo>
                      <a:pt x="19" y="23"/>
                      <a:pt x="23" y="19"/>
                      <a:pt x="17" y="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0" name="Group 406"/>
            <p:cNvGrpSpPr>
              <a:grpSpLocks/>
            </p:cNvGrpSpPr>
            <p:nvPr/>
          </p:nvGrpSpPr>
          <p:grpSpPr bwMode="auto">
            <a:xfrm>
              <a:off x="0" y="1164"/>
              <a:ext cx="5042" cy="2001"/>
              <a:chOff x="0" y="1164"/>
              <a:chExt cx="5042" cy="2001"/>
            </a:xfrm>
            <a:grpFill/>
          </p:grpSpPr>
          <p:sp>
            <p:nvSpPr>
              <p:cNvPr id="186" name="Freeform 206"/>
              <p:cNvSpPr>
                <a:spLocks/>
              </p:cNvSpPr>
              <p:nvPr/>
            </p:nvSpPr>
            <p:spPr bwMode="auto">
              <a:xfrm>
                <a:off x="2406" y="2116"/>
                <a:ext cx="6" cy="4"/>
              </a:xfrm>
              <a:custGeom>
                <a:avLst/>
                <a:gdLst>
                  <a:gd name="T0" fmla="*/ 19 w 25"/>
                  <a:gd name="T1" fmla="*/ 0 h 17"/>
                  <a:gd name="T2" fmla="*/ 1 w 25"/>
                  <a:gd name="T3" fmla="*/ 8 h 17"/>
                  <a:gd name="T4" fmla="*/ 22 w 25"/>
                  <a:gd name="T5" fmla="*/ 11 h 17"/>
                  <a:gd name="T6" fmla="*/ 19 w 25"/>
                  <a:gd name="T7" fmla="*/ 0 h 17"/>
                </a:gdLst>
                <a:ahLst/>
                <a:cxnLst>
                  <a:cxn ang="0">
                    <a:pos x="T0" y="T1"/>
                  </a:cxn>
                  <a:cxn ang="0">
                    <a:pos x="T2" y="T3"/>
                  </a:cxn>
                  <a:cxn ang="0">
                    <a:pos x="T4" y="T5"/>
                  </a:cxn>
                  <a:cxn ang="0">
                    <a:pos x="T6" y="T7"/>
                  </a:cxn>
                </a:cxnLst>
                <a:rect l="0" t="0" r="r" b="b"/>
                <a:pathLst>
                  <a:path w="25" h="17">
                    <a:moveTo>
                      <a:pt x="19" y="0"/>
                    </a:moveTo>
                    <a:cubicBezTo>
                      <a:pt x="19" y="0"/>
                      <a:pt x="0" y="1"/>
                      <a:pt x="1" y="8"/>
                    </a:cubicBezTo>
                    <a:cubicBezTo>
                      <a:pt x="2" y="15"/>
                      <a:pt x="19" y="17"/>
                      <a:pt x="22" y="11"/>
                    </a:cubicBezTo>
                    <a:cubicBezTo>
                      <a:pt x="25" y="4"/>
                      <a:pt x="25" y="0"/>
                      <a:pt x="19"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7" name="Freeform 207"/>
              <p:cNvSpPr>
                <a:spLocks/>
              </p:cNvSpPr>
              <p:nvPr/>
            </p:nvSpPr>
            <p:spPr bwMode="auto">
              <a:xfrm>
                <a:off x="2421" y="2104"/>
                <a:ext cx="17" cy="11"/>
              </a:xfrm>
              <a:custGeom>
                <a:avLst/>
                <a:gdLst>
                  <a:gd name="T0" fmla="*/ 28 w 70"/>
                  <a:gd name="T1" fmla="*/ 35 h 41"/>
                  <a:gd name="T2" fmla="*/ 51 w 70"/>
                  <a:gd name="T3" fmla="*/ 34 h 41"/>
                  <a:gd name="T4" fmla="*/ 64 w 70"/>
                  <a:gd name="T5" fmla="*/ 19 h 41"/>
                  <a:gd name="T6" fmla="*/ 70 w 70"/>
                  <a:gd name="T7" fmla="*/ 7 h 41"/>
                  <a:gd name="T8" fmla="*/ 38 w 70"/>
                  <a:gd name="T9" fmla="*/ 4 h 41"/>
                  <a:gd name="T10" fmla="*/ 23 w 70"/>
                  <a:gd name="T11" fmla="*/ 14 h 41"/>
                  <a:gd name="T12" fmla="*/ 10 w 70"/>
                  <a:gd name="T13" fmla="*/ 20 h 41"/>
                  <a:gd name="T14" fmla="*/ 2 w 70"/>
                  <a:gd name="T15" fmla="*/ 30 h 41"/>
                  <a:gd name="T16" fmla="*/ 28 w 70"/>
                  <a:gd name="T17" fmla="*/ 3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41">
                    <a:moveTo>
                      <a:pt x="28" y="35"/>
                    </a:moveTo>
                    <a:cubicBezTo>
                      <a:pt x="36" y="41"/>
                      <a:pt x="49" y="41"/>
                      <a:pt x="51" y="34"/>
                    </a:cubicBezTo>
                    <a:cubicBezTo>
                      <a:pt x="53" y="26"/>
                      <a:pt x="59" y="23"/>
                      <a:pt x="64" y="19"/>
                    </a:cubicBezTo>
                    <a:cubicBezTo>
                      <a:pt x="69" y="15"/>
                      <a:pt x="70" y="11"/>
                      <a:pt x="70" y="7"/>
                    </a:cubicBezTo>
                    <a:cubicBezTo>
                      <a:pt x="69" y="2"/>
                      <a:pt x="45" y="0"/>
                      <a:pt x="38" y="4"/>
                    </a:cubicBezTo>
                    <a:cubicBezTo>
                      <a:pt x="38" y="4"/>
                      <a:pt x="25" y="5"/>
                      <a:pt x="23" y="14"/>
                    </a:cubicBezTo>
                    <a:cubicBezTo>
                      <a:pt x="21" y="22"/>
                      <a:pt x="18" y="20"/>
                      <a:pt x="10" y="20"/>
                    </a:cubicBezTo>
                    <a:cubicBezTo>
                      <a:pt x="3" y="20"/>
                      <a:pt x="0" y="26"/>
                      <a:pt x="2" y="30"/>
                    </a:cubicBezTo>
                    <a:cubicBezTo>
                      <a:pt x="4" y="33"/>
                      <a:pt x="20" y="28"/>
                      <a:pt x="28" y="3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8" name="Freeform 208"/>
              <p:cNvSpPr>
                <a:spLocks/>
              </p:cNvSpPr>
              <p:nvPr/>
            </p:nvSpPr>
            <p:spPr bwMode="auto">
              <a:xfrm>
                <a:off x="2443" y="2108"/>
                <a:ext cx="10" cy="12"/>
              </a:xfrm>
              <a:custGeom>
                <a:avLst/>
                <a:gdLst>
                  <a:gd name="T0" fmla="*/ 8 w 40"/>
                  <a:gd name="T1" fmla="*/ 36 h 44"/>
                  <a:gd name="T2" fmla="*/ 25 w 40"/>
                  <a:gd name="T3" fmla="*/ 44 h 44"/>
                  <a:gd name="T4" fmla="*/ 35 w 40"/>
                  <a:gd name="T5" fmla="*/ 35 h 44"/>
                  <a:gd name="T6" fmla="*/ 38 w 40"/>
                  <a:gd name="T7" fmla="*/ 13 h 44"/>
                  <a:gd name="T8" fmla="*/ 27 w 40"/>
                  <a:gd name="T9" fmla="*/ 5 h 44"/>
                  <a:gd name="T10" fmla="*/ 18 w 40"/>
                  <a:gd name="T11" fmla="*/ 3 h 44"/>
                  <a:gd name="T12" fmla="*/ 11 w 40"/>
                  <a:gd name="T13" fmla="*/ 12 h 44"/>
                  <a:gd name="T14" fmla="*/ 2 w 40"/>
                  <a:gd name="T15" fmla="*/ 24 h 44"/>
                  <a:gd name="T16" fmla="*/ 8 w 40"/>
                  <a:gd name="T17" fmla="*/ 3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4">
                    <a:moveTo>
                      <a:pt x="8" y="36"/>
                    </a:moveTo>
                    <a:cubicBezTo>
                      <a:pt x="17" y="39"/>
                      <a:pt x="17" y="44"/>
                      <a:pt x="25" y="44"/>
                    </a:cubicBezTo>
                    <a:cubicBezTo>
                      <a:pt x="32" y="44"/>
                      <a:pt x="31" y="40"/>
                      <a:pt x="35" y="35"/>
                    </a:cubicBezTo>
                    <a:cubicBezTo>
                      <a:pt x="39" y="29"/>
                      <a:pt x="40" y="17"/>
                      <a:pt x="38" y="13"/>
                    </a:cubicBezTo>
                    <a:cubicBezTo>
                      <a:pt x="37" y="8"/>
                      <a:pt x="26" y="10"/>
                      <a:pt x="27" y="5"/>
                    </a:cubicBezTo>
                    <a:cubicBezTo>
                      <a:pt x="28" y="0"/>
                      <a:pt x="18" y="1"/>
                      <a:pt x="18" y="3"/>
                    </a:cubicBezTo>
                    <a:cubicBezTo>
                      <a:pt x="18" y="3"/>
                      <a:pt x="19" y="10"/>
                      <a:pt x="11" y="12"/>
                    </a:cubicBezTo>
                    <a:cubicBezTo>
                      <a:pt x="4" y="13"/>
                      <a:pt x="1" y="20"/>
                      <a:pt x="2" y="24"/>
                    </a:cubicBezTo>
                    <a:cubicBezTo>
                      <a:pt x="3" y="29"/>
                      <a:pt x="0" y="34"/>
                      <a:pt x="8" y="3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9" name="Freeform 209"/>
              <p:cNvSpPr>
                <a:spLocks/>
              </p:cNvSpPr>
              <p:nvPr/>
            </p:nvSpPr>
            <p:spPr bwMode="auto">
              <a:xfrm>
                <a:off x="2469" y="2101"/>
                <a:ext cx="8" cy="10"/>
              </a:xfrm>
              <a:custGeom>
                <a:avLst/>
                <a:gdLst>
                  <a:gd name="T0" fmla="*/ 20 w 32"/>
                  <a:gd name="T1" fmla="*/ 35 h 43"/>
                  <a:gd name="T2" fmla="*/ 31 w 32"/>
                  <a:gd name="T3" fmla="*/ 21 h 43"/>
                  <a:gd name="T4" fmla="*/ 21 w 32"/>
                  <a:gd name="T5" fmla="*/ 5 h 43"/>
                  <a:gd name="T6" fmla="*/ 1 w 32"/>
                  <a:gd name="T7" fmla="*/ 29 h 43"/>
                  <a:gd name="T8" fmla="*/ 20 w 32"/>
                  <a:gd name="T9" fmla="*/ 35 h 43"/>
                </a:gdLst>
                <a:ahLst/>
                <a:cxnLst>
                  <a:cxn ang="0">
                    <a:pos x="T0" y="T1"/>
                  </a:cxn>
                  <a:cxn ang="0">
                    <a:pos x="T2" y="T3"/>
                  </a:cxn>
                  <a:cxn ang="0">
                    <a:pos x="T4" y="T5"/>
                  </a:cxn>
                  <a:cxn ang="0">
                    <a:pos x="T6" y="T7"/>
                  </a:cxn>
                  <a:cxn ang="0">
                    <a:pos x="T8" y="T9"/>
                  </a:cxn>
                </a:cxnLst>
                <a:rect l="0" t="0" r="r" b="b"/>
                <a:pathLst>
                  <a:path w="32" h="43">
                    <a:moveTo>
                      <a:pt x="20" y="35"/>
                    </a:moveTo>
                    <a:cubicBezTo>
                      <a:pt x="28" y="32"/>
                      <a:pt x="29" y="31"/>
                      <a:pt x="31" y="21"/>
                    </a:cubicBezTo>
                    <a:cubicBezTo>
                      <a:pt x="32" y="12"/>
                      <a:pt x="25" y="0"/>
                      <a:pt x="21" y="5"/>
                    </a:cubicBezTo>
                    <a:cubicBezTo>
                      <a:pt x="21" y="5"/>
                      <a:pt x="3" y="14"/>
                      <a:pt x="1" y="29"/>
                    </a:cubicBezTo>
                    <a:cubicBezTo>
                      <a:pt x="0" y="43"/>
                      <a:pt x="12" y="38"/>
                      <a:pt x="20" y="3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0" name="Freeform 210"/>
              <p:cNvSpPr>
                <a:spLocks/>
              </p:cNvSpPr>
              <p:nvPr/>
            </p:nvSpPr>
            <p:spPr bwMode="auto">
              <a:xfrm>
                <a:off x="2473" y="2090"/>
                <a:ext cx="11" cy="9"/>
              </a:xfrm>
              <a:custGeom>
                <a:avLst/>
                <a:gdLst>
                  <a:gd name="T0" fmla="*/ 8 w 44"/>
                  <a:gd name="T1" fmla="*/ 15 h 33"/>
                  <a:gd name="T2" fmla="*/ 20 w 44"/>
                  <a:gd name="T3" fmla="*/ 33 h 33"/>
                  <a:gd name="T4" fmla="*/ 38 w 44"/>
                  <a:gd name="T5" fmla="*/ 23 h 33"/>
                  <a:gd name="T6" fmla="*/ 36 w 44"/>
                  <a:gd name="T7" fmla="*/ 8 h 33"/>
                  <a:gd name="T8" fmla="*/ 21 w 44"/>
                  <a:gd name="T9" fmla="*/ 11 h 33"/>
                  <a:gd name="T10" fmla="*/ 6 w 44"/>
                  <a:gd name="T11" fmla="*/ 5 h 33"/>
                  <a:gd name="T12" fmla="*/ 8 w 44"/>
                  <a:gd name="T13" fmla="*/ 15 h 33"/>
                </a:gdLst>
                <a:ahLst/>
                <a:cxnLst>
                  <a:cxn ang="0">
                    <a:pos x="T0" y="T1"/>
                  </a:cxn>
                  <a:cxn ang="0">
                    <a:pos x="T2" y="T3"/>
                  </a:cxn>
                  <a:cxn ang="0">
                    <a:pos x="T4" y="T5"/>
                  </a:cxn>
                  <a:cxn ang="0">
                    <a:pos x="T6" y="T7"/>
                  </a:cxn>
                  <a:cxn ang="0">
                    <a:pos x="T8" y="T9"/>
                  </a:cxn>
                  <a:cxn ang="0">
                    <a:pos x="T10" y="T11"/>
                  </a:cxn>
                  <a:cxn ang="0">
                    <a:pos x="T12" y="T13"/>
                  </a:cxn>
                </a:cxnLst>
                <a:rect l="0" t="0" r="r" b="b"/>
                <a:pathLst>
                  <a:path w="44" h="33">
                    <a:moveTo>
                      <a:pt x="8" y="15"/>
                    </a:moveTo>
                    <a:cubicBezTo>
                      <a:pt x="15" y="16"/>
                      <a:pt x="11" y="33"/>
                      <a:pt x="20" y="33"/>
                    </a:cubicBezTo>
                    <a:cubicBezTo>
                      <a:pt x="30" y="33"/>
                      <a:pt x="33" y="31"/>
                      <a:pt x="38" y="23"/>
                    </a:cubicBezTo>
                    <a:cubicBezTo>
                      <a:pt x="43" y="16"/>
                      <a:pt x="44" y="2"/>
                      <a:pt x="36" y="8"/>
                    </a:cubicBezTo>
                    <a:cubicBezTo>
                      <a:pt x="36" y="8"/>
                      <a:pt x="24" y="16"/>
                      <a:pt x="21" y="11"/>
                    </a:cubicBezTo>
                    <a:cubicBezTo>
                      <a:pt x="17" y="6"/>
                      <a:pt x="9" y="0"/>
                      <a:pt x="6" y="5"/>
                    </a:cubicBezTo>
                    <a:cubicBezTo>
                      <a:pt x="4" y="9"/>
                      <a:pt x="0" y="15"/>
                      <a:pt x="8"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1" name="Freeform 211"/>
              <p:cNvSpPr>
                <a:spLocks/>
              </p:cNvSpPr>
              <p:nvPr/>
            </p:nvSpPr>
            <p:spPr bwMode="auto">
              <a:xfrm>
                <a:off x="4967" y="1788"/>
                <a:ext cx="4" cy="6"/>
              </a:xfrm>
              <a:custGeom>
                <a:avLst/>
                <a:gdLst>
                  <a:gd name="T0" fmla="*/ 4 w 17"/>
                  <a:gd name="T1" fmla="*/ 5 h 25"/>
                  <a:gd name="T2" fmla="*/ 4 w 17"/>
                  <a:gd name="T3" fmla="*/ 21 h 25"/>
                  <a:gd name="T4" fmla="*/ 4 w 17"/>
                  <a:gd name="T5" fmla="*/ 5 h 25"/>
                </a:gdLst>
                <a:ahLst/>
                <a:cxnLst>
                  <a:cxn ang="0">
                    <a:pos x="T0" y="T1"/>
                  </a:cxn>
                  <a:cxn ang="0">
                    <a:pos x="T2" y="T3"/>
                  </a:cxn>
                  <a:cxn ang="0">
                    <a:pos x="T4" y="T5"/>
                  </a:cxn>
                </a:cxnLst>
                <a:rect l="0" t="0" r="r" b="b"/>
                <a:pathLst>
                  <a:path w="17" h="25">
                    <a:moveTo>
                      <a:pt x="4" y="5"/>
                    </a:moveTo>
                    <a:cubicBezTo>
                      <a:pt x="4" y="5"/>
                      <a:pt x="0" y="18"/>
                      <a:pt x="4" y="21"/>
                    </a:cubicBezTo>
                    <a:cubicBezTo>
                      <a:pt x="9" y="25"/>
                      <a:pt x="17" y="0"/>
                      <a:pt x="4"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2" name="Freeform 212"/>
              <p:cNvSpPr>
                <a:spLocks/>
              </p:cNvSpPr>
              <p:nvPr/>
            </p:nvSpPr>
            <p:spPr bwMode="auto">
              <a:xfrm>
                <a:off x="4949" y="1784"/>
                <a:ext cx="93" cy="87"/>
              </a:xfrm>
              <a:custGeom>
                <a:avLst/>
                <a:gdLst>
                  <a:gd name="T0" fmla="*/ 357 w 365"/>
                  <a:gd name="T1" fmla="*/ 196 h 346"/>
                  <a:gd name="T2" fmla="*/ 347 w 365"/>
                  <a:gd name="T3" fmla="*/ 170 h 346"/>
                  <a:gd name="T4" fmla="*/ 348 w 365"/>
                  <a:gd name="T5" fmla="*/ 139 h 346"/>
                  <a:gd name="T6" fmla="*/ 349 w 365"/>
                  <a:gd name="T7" fmla="*/ 113 h 346"/>
                  <a:gd name="T8" fmla="*/ 340 w 365"/>
                  <a:gd name="T9" fmla="*/ 129 h 346"/>
                  <a:gd name="T10" fmla="*/ 314 w 365"/>
                  <a:gd name="T11" fmla="*/ 147 h 346"/>
                  <a:gd name="T12" fmla="*/ 290 w 365"/>
                  <a:gd name="T13" fmla="*/ 139 h 346"/>
                  <a:gd name="T14" fmla="*/ 265 w 365"/>
                  <a:gd name="T15" fmla="*/ 129 h 346"/>
                  <a:gd name="T16" fmla="*/ 221 w 365"/>
                  <a:gd name="T17" fmla="*/ 110 h 346"/>
                  <a:gd name="T18" fmla="*/ 177 w 365"/>
                  <a:gd name="T19" fmla="*/ 64 h 346"/>
                  <a:gd name="T20" fmla="*/ 115 w 365"/>
                  <a:gd name="T21" fmla="*/ 41 h 346"/>
                  <a:gd name="T22" fmla="*/ 118 w 365"/>
                  <a:gd name="T23" fmla="*/ 60 h 346"/>
                  <a:gd name="T24" fmla="*/ 128 w 365"/>
                  <a:gd name="T25" fmla="*/ 80 h 346"/>
                  <a:gd name="T26" fmla="*/ 127 w 365"/>
                  <a:gd name="T27" fmla="*/ 116 h 346"/>
                  <a:gd name="T28" fmla="*/ 115 w 365"/>
                  <a:gd name="T29" fmla="*/ 138 h 346"/>
                  <a:gd name="T30" fmla="*/ 111 w 365"/>
                  <a:gd name="T31" fmla="*/ 158 h 346"/>
                  <a:gd name="T32" fmla="*/ 101 w 365"/>
                  <a:gd name="T33" fmla="*/ 179 h 346"/>
                  <a:gd name="T34" fmla="*/ 94 w 365"/>
                  <a:gd name="T35" fmla="*/ 204 h 346"/>
                  <a:gd name="T36" fmla="*/ 71 w 365"/>
                  <a:gd name="T37" fmla="*/ 200 h 346"/>
                  <a:gd name="T38" fmla="*/ 55 w 365"/>
                  <a:gd name="T39" fmla="*/ 189 h 346"/>
                  <a:gd name="T40" fmla="*/ 38 w 365"/>
                  <a:gd name="T41" fmla="*/ 197 h 346"/>
                  <a:gd name="T42" fmla="*/ 39 w 365"/>
                  <a:gd name="T43" fmla="*/ 214 h 346"/>
                  <a:gd name="T44" fmla="*/ 36 w 365"/>
                  <a:gd name="T45" fmla="*/ 230 h 346"/>
                  <a:gd name="T46" fmla="*/ 9 w 365"/>
                  <a:gd name="T47" fmla="*/ 247 h 346"/>
                  <a:gd name="T48" fmla="*/ 4 w 365"/>
                  <a:gd name="T49" fmla="*/ 274 h 346"/>
                  <a:gd name="T50" fmla="*/ 12 w 365"/>
                  <a:gd name="T51" fmla="*/ 292 h 346"/>
                  <a:gd name="T52" fmla="*/ 22 w 365"/>
                  <a:gd name="T53" fmla="*/ 308 h 346"/>
                  <a:gd name="T54" fmla="*/ 19 w 365"/>
                  <a:gd name="T55" fmla="*/ 333 h 346"/>
                  <a:gd name="T56" fmla="*/ 33 w 365"/>
                  <a:gd name="T57" fmla="*/ 338 h 346"/>
                  <a:gd name="T58" fmla="*/ 49 w 365"/>
                  <a:gd name="T59" fmla="*/ 324 h 346"/>
                  <a:gd name="T60" fmla="*/ 60 w 365"/>
                  <a:gd name="T61" fmla="*/ 315 h 346"/>
                  <a:gd name="T62" fmla="*/ 82 w 365"/>
                  <a:gd name="T63" fmla="*/ 309 h 346"/>
                  <a:gd name="T64" fmla="*/ 65 w 365"/>
                  <a:gd name="T65" fmla="*/ 293 h 346"/>
                  <a:gd name="T66" fmla="*/ 45 w 365"/>
                  <a:gd name="T67" fmla="*/ 284 h 346"/>
                  <a:gd name="T68" fmla="*/ 41 w 365"/>
                  <a:gd name="T69" fmla="*/ 264 h 346"/>
                  <a:gd name="T70" fmla="*/ 65 w 365"/>
                  <a:gd name="T71" fmla="*/ 262 h 346"/>
                  <a:gd name="T72" fmla="*/ 87 w 365"/>
                  <a:gd name="T73" fmla="*/ 265 h 346"/>
                  <a:gd name="T74" fmla="*/ 111 w 365"/>
                  <a:gd name="T75" fmla="*/ 255 h 346"/>
                  <a:gd name="T76" fmla="*/ 141 w 365"/>
                  <a:gd name="T77" fmla="*/ 254 h 346"/>
                  <a:gd name="T78" fmla="*/ 163 w 365"/>
                  <a:gd name="T79" fmla="*/ 275 h 346"/>
                  <a:gd name="T80" fmla="*/ 201 w 365"/>
                  <a:gd name="T81" fmla="*/ 289 h 346"/>
                  <a:gd name="T82" fmla="*/ 231 w 365"/>
                  <a:gd name="T83" fmla="*/ 292 h 346"/>
                  <a:gd name="T84" fmla="*/ 248 w 365"/>
                  <a:gd name="T85" fmla="*/ 253 h 346"/>
                  <a:gd name="T86" fmla="*/ 283 w 365"/>
                  <a:gd name="T87" fmla="*/ 226 h 346"/>
                  <a:gd name="T88" fmla="*/ 332 w 365"/>
                  <a:gd name="T89" fmla="*/ 221 h 346"/>
                  <a:gd name="T90" fmla="*/ 359 w 365"/>
                  <a:gd name="T91" fmla="*/ 210 h 346"/>
                  <a:gd name="T92" fmla="*/ 357 w 365"/>
                  <a:gd name="T93" fmla="*/ 19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5" h="346">
                    <a:moveTo>
                      <a:pt x="357" y="196"/>
                    </a:moveTo>
                    <a:cubicBezTo>
                      <a:pt x="348" y="192"/>
                      <a:pt x="359" y="180"/>
                      <a:pt x="347" y="170"/>
                    </a:cubicBezTo>
                    <a:cubicBezTo>
                      <a:pt x="335" y="160"/>
                      <a:pt x="343" y="152"/>
                      <a:pt x="348" y="139"/>
                    </a:cubicBezTo>
                    <a:cubicBezTo>
                      <a:pt x="354" y="126"/>
                      <a:pt x="358" y="114"/>
                      <a:pt x="349" y="113"/>
                    </a:cubicBezTo>
                    <a:cubicBezTo>
                      <a:pt x="341" y="112"/>
                      <a:pt x="349" y="119"/>
                      <a:pt x="340" y="129"/>
                    </a:cubicBezTo>
                    <a:cubicBezTo>
                      <a:pt x="330" y="140"/>
                      <a:pt x="330" y="147"/>
                      <a:pt x="314" y="147"/>
                    </a:cubicBezTo>
                    <a:cubicBezTo>
                      <a:pt x="298" y="147"/>
                      <a:pt x="296" y="146"/>
                      <a:pt x="290" y="139"/>
                    </a:cubicBezTo>
                    <a:cubicBezTo>
                      <a:pt x="285" y="133"/>
                      <a:pt x="288" y="129"/>
                      <a:pt x="265" y="129"/>
                    </a:cubicBezTo>
                    <a:cubicBezTo>
                      <a:pt x="241" y="129"/>
                      <a:pt x="233" y="122"/>
                      <a:pt x="221" y="110"/>
                    </a:cubicBezTo>
                    <a:cubicBezTo>
                      <a:pt x="209" y="98"/>
                      <a:pt x="183" y="78"/>
                      <a:pt x="177" y="64"/>
                    </a:cubicBezTo>
                    <a:cubicBezTo>
                      <a:pt x="171" y="50"/>
                      <a:pt x="107" y="0"/>
                      <a:pt x="115" y="41"/>
                    </a:cubicBezTo>
                    <a:cubicBezTo>
                      <a:pt x="115" y="41"/>
                      <a:pt x="105" y="58"/>
                      <a:pt x="118" y="60"/>
                    </a:cubicBezTo>
                    <a:cubicBezTo>
                      <a:pt x="131" y="62"/>
                      <a:pt x="128" y="67"/>
                      <a:pt x="128" y="80"/>
                    </a:cubicBezTo>
                    <a:cubicBezTo>
                      <a:pt x="128" y="93"/>
                      <a:pt x="135" y="108"/>
                      <a:pt x="127" y="116"/>
                    </a:cubicBezTo>
                    <a:cubicBezTo>
                      <a:pt x="118" y="123"/>
                      <a:pt x="115" y="129"/>
                      <a:pt x="115" y="138"/>
                    </a:cubicBezTo>
                    <a:cubicBezTo>
                      <a:pt x="115" y="147"/>
                      <a:pt x="118" y="151"/>
                      <a:pt x="111" y="158"/>
                    </a:cubicBezTo>
                    <a:cubicBezTo>
                      <a:pt x="103" y="166"/>
                      <a:pt x="99" y="173"/>
                      <a:pt x="101" y="179"/>
                    </a:cubicBezTo>
                    <a:cubicBezTo>
                      <a:pt x="103" y="184"/>
                      <a:pt x="109" y="202"/>
                      <a:pt x="94" y="204"/>
                    </a:cubicBezTo>
                    <a:cubicBezTo>
                      <a:pt x="79" y="207"/>
                      <a:pt x="78" y="210"/>
                      <a:pt x="71" y="200"/>
                    </a:cubicBezTo>
                    <a:cubicBezTo>
                      <a:pt x="65" y="190"/>
                      <a:pt x="59" y="195"/>
                      <a:pt x="55" y="189"/>
                    </a:cubicBezTo>
                    <a:cubicBezTo>
                      <a:pt x="51" y="184"/>
                      <a:pt x="44" y="189"/>
                      <a:pt x="38" y="197"/>
                    </a:cubicBezTo>
                    <a:cubicBezTo>
                      <a:pt x="31" y="204"/>
                      <a:pt x="37" y="208"/>
                      <a:pt x="39" y="214"/>
                    </a:cubicBezTo>
                    <a:cubicBezTo>
                      <a:pt x="41" y="220"/>
                      <a:pt x="48" y="226"/>
                      <a:pt x="36" y="230"/>
                    </a:cubicBezTo>
                    <a:cubicBezTo>
                      <a:pt x="24" y="234"/>
                      <a:pt x="13" y="235"/>
                      <a:pt x="9" y="247"/>
                    </a:cubicBezTo>
                    <a:cubicBezTo>
                      <a:pt x="5" y="259"/>
                      <a:pt x="0" y="266"/>
                      <a:pt x="4" y="274"/>
                    </a:cubicBezTo>
                    <a:cubicBezTo>
                      <a:pt x="7" y="281"/>
                      <a:pt x="3" y="288"/>
                      <a:pt x="12" y="292"/>
                    </a:cubicBezTo>
                    <a:cubicBezTo>
                      <a:pt x="22" y="296"/>
                      <a:pt x="25" y="303"/>
                      <a:pt x="22" y="308"/>
                    </a:cubicBezTo>
                    <a:cubicBezTo>
                      <a:pt x="19" y="314"/>
                      <a:pt x="15" y="325"/>
                      <a:pt x="19" y="333"/>
                    </a:cubicBezTo>
                    <a:cubicBezTo>
                      <a:pt x="22" y="340"/>
                      <a:pt x="29" y="346"/>
                      <a:pt x="33" y="338"/>
                    </a:cubicBezTo>
                    <a:cubicBezTo>
                      <a:pt x="36" y="331"/>
                      <a:pt x="50" y="337"/>
                      <a:pt x="49" y="324"/>
                    </a:cubicBezTo>
                    <a:cubicBezTo>
                      <a:pt x="48" y="311"/>
                      <a:pt x="42" y="311"/>
                      <a:pt x="60" y="315"/>
                    </a:cubicBezTo>
                    <a:cubicBezTo>
                      <a:pt x="79" y="318"/>
                      <a:pt x="82" y="319"/>
                      <a:pt x="82" y="309"/>
                    </a:cubicBezTo>
                    <a:cubicBezTo>
                      <a:pt x="82" y="300"/>
                      <a:pt x="76" y="295"/>
                      <a:pt x="65" y="293"/>
                    </a:cubicBezTo>
                    <a:cubicBezTo>
                      <a:pt x="53" y="291"/>
                      <a:pt x="52" y="290"/>
                      <a:pt x="45" y="284"/>
                    </a:cubicBezTo>
                    <a:cubicBezTo>
                      <a:pt x="39" y="277"/>
                      <a:pt x="33" y="272"/>
                      <a:pt x="41" y="264"/>
                    </a:cubicBezTo>
                    <a:cubicBezTo>
                      <a:pt x="50" y="257"/>
                      <a:pt x="60" y="255"/>
                      <a:pt x="65" y="262"/>
                    </a:cubicBezTo>
                    <a:cubicBezTo>
                      <a:pt x="69" y="270"/>
                      <a:pt x="81" y="271"/>
                      <a:pt x="87" y="265"/>
                    </a:cubicBezTo>
                    <a:cubicBezTo>
                      <a:pt x="94" y="260"/>
                      <a:pt x="106" y="265"/>
                      <a:pt x="111" y="255"/>
                    </a:cubicBezTo>
                    <a:cubicBezTo>
                      <a:pt x="115" y="244"/>
                      <a:pt x="135" y="245"/>
                      <a:pt x="141" y="254"/>
                    </a:cubicBezTo>
                    <a:cubicBezTo>
                      <a:pt x="146" y="262"/>
                      <a:pt x="149" y="272"/>
                      <a:pt x="163" y="275"/>
                    </a:cubicBezTo>
                    <a:cubicBezTo>
                      <a:pt x="177" y="278"/>
                      <a:pt x="198" y="286"/>
                      <a:pt x="201" y="289"/>
                    </a:cubicBezTo>
                    <a:cubicBezTo>
                      <a:pt x="203" y="292"/>
                      <a:pt x="231" y="315"/>
                      <a:pt x="231" y="292"/>
                    </a:cubicBezTo>
                    <a:cubicBezTo>
                      <a:pt x="231" y="270"/>
                      <a:pt x="237" y="266"/>
                      <a:pt x="248" y="253"/>
                    </a:cubicBezTo>
                    <a:cubicBezTo>
                      <a:pt x="258" y="239"/>
                      <a:pt x="266" y="226"/>
                      <a:pt x="283" y="226"/>
                    </a:cubicBezTo>
                    <a:cubicBezTo>
                      <a:pt x="300" y="226"/>
                      <a:pt x="325" y="231"/>
                      <a:pt x="332" y="221"/>
                    </a:cubicBezTo>
                    <a:cubicBezTo>
                      <a:pt x="340" y="212"/>
                      <a:pt x="354" y="216"/>
                      <a:pt x="359" y="210"/>
                    </a:cubicBezTo>
                    <a:cubicBezTo>
                      <a:pt x="364" y="203"/>
                      <a:pt x="365" y="200"/>
                      <a:pt x="357" y="19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3" name="Freeform 213"/>
              <p:cNvSpPr>
                <a:spLocks/>
              </p:cNvSpPr>
              <p:nvPr/>
            </p:nvSpPr>
            <p:spPr bwMode="auto">
              <a:xfrm>
                <a:off x="4942" y="1852"/>
                <a:ext cx="4" cy="7"/>
              </a:xfrm>
              <a:custGeom>
                <a:avLst/>
                <a:gdLst>
                  <a:gd name="T0" fmla="*/ 11 w 15"/>
                  <a:gd name="T1" fmla="*/ 14 h 25"/>
                  <a:gd name="T2" fmla="*/ 3 w 15"/>
                  <a:gd name="T3" fmla="*/ 10 h 25"/>
                  <a:gd name="T4" fmla="*/ 7 w 15"/>
                  <a:gd name="T5" fmla="*/ 23 h 25"/>
                  <a:gd name="T6" fmla="*/ 11 w 15"/>
                  <a:gd name="T7" fmla="*/ 14 h 25"/>
                </a:gdLst>
                <a:ahLst/>
                <a:cxnLst>
                  <a:cxn ang="0">
                    <a:pos x="T0" y="T1"/>
                  </a:cxn>
                  <a:cxn ang="0">
                    <a:pos x="T2" y="T3"/>
                  </a:cxn>
                  <a:cxn ang="0">
                    <a:pos x="T4" y="T5"/>
                  </a:cxn>
                  <a:cxn ang="0">
                    <a:pos x="T6" y="T7"/>
                  </a:cxn>
                </a:cxnLst>
                <a:rect l="0" t="0" r="r" b="b"/>
                <a:pathLst>
                  <a:path w="15" h="25">
                    <a:moveTo>
                      <a:pt x="11" y="14"/>
                    </a:moveTo>
                    <a:cubicBezTo>
                      <a:pt x="11" y="7"/>
                      <a:pt x="4" y="0"/>
                      <a:pt x="3" y="10"/>
                    </a:cubicBezTo>
                    <a:cubicBezTo>
                      <a:pt x="3" y="10"/>
                      <a:pt x="0" y="21"/>
                      <a:pt x="7" y="23"/>
                    </a:cubicBezTo>
                    <a:cubicBezTo>
                      <a:pt x="15" y="25"/>
                      <a:pt x="11" y="20"/>
                      <a:pt x="11"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4" name="Freeform 214"/>
              <p:cNvSpPr>
                <a:spLocks/>
              </p:cNvSpPr>
              <p:nvPr/>
            </p:nvSpPr>
            <p:spPr bwMode="auto">
              <a:xfrm>
                <a:off x="4806" y="1869"/>
                <a:ext cx="182" cy="153"/>
              </a:xfrm>
              <a:custGeom>
                <a:avLst/>
                <a:gdLst>
                  <a:gd name="T0" fmla="*/ 672 w 720"/>
                  <a:gd name="T1" fmla="*/ 46 h 608"/>
                  <a:gd name="T2" fmla="*/ 639 w 720"/>
                  <a:gd name="T3" fmla="*/ 16 h 608"/>
                  <a:gd name="T4" fmla="*/ 632 w 720"/>
                  <a:gd name="T5" fmla="*/ 42 h 608"/>
                  <a:gd name="T6" fmla="*/ 600 w 720"/>
                  <a:gd name="T7" fmla="*/ 40 h 608"/>
                  <a:gd name="T8" fmla="*/ 572 w 720"/>
                  <a:gd name="T9" fmla="*/ 68 h 608"/>
                  <a:gd name="T10" fmla="*/ 576 w 720"/>
                  <a:gd name="T11" fmla="*/ 113 h 608"/>
                  <a:gd name="T12" fmla="*/ 577 w 720"/>
                  <a:gd name="T13" fmla="*/ 185 h 608"/>
                  <a:gd name="T14" fmla="*/ 545 w 720"/>
                  <a:gd name="T15" fmla="*/ 252 h 608"/>
                  <a:gd name="T16" fmla="*/ 476 w 720"/>
                  <a:gd name="T17" fmla="*/ 338 h 608"/>
                  <a:gd name="T18" fmla="*/ 419 w 720"/>
                  <a:gd name="T19" fmla="*/ 342 h 608"/>
                  <a:gd name="T20" fmla="*/ 363 w 720"/>
                  <a:gd name="T21" fmla="*/ 378 h 608"/>
                  <a:gd name="T22" fmla="*/ 330 w 720"/>
                  <a:gd name="T23" fmla="*/ 410 h 608"/>
                  <a:gd name="T24" fmla="*/ 302 w 720"/>
                  <a:gd name="T25" fmla="*/ 445 h 608"/>
                  <a:gd name="T26" fmla="*/ 273 w 720"/>
                  <a:gd name="T27" fmla="*/ 428 h 608"/>
                  <a:gd name="T28" fmla="*/ 196 w 720"/>
                  <a:gd name="T29" fmla="*/ 447 h 608"/>
                  <a:gd name="T30" fmla="*/ 78 w 720"/>
                  <a:gd name="T31" fmla="*/ 491 h 608"/>
                  <a:gd name="T32" fmla="*/ 28 w 720"/>
                  <a:gd name="T33" fmla="*/ 518 h 608"/>
                  <a:gd name="T34" fmla="*/ 12 w 720"/>
                  <a:gd name="T35" fmla="*/ 556 h 608"/>
                  <a:gd name="T36" fmla="*/ 66 w 720"/>
                  <a:gd name="T37" fmla="*/ 558 h 608"/>
                  <a:gd name="T38" fmla="*/ 92 w 720"/>
                  <a:gd name="T39" fmla="*/ 558 h 608"/>
                  <a:gd name="T40" fmla="*/ 105 w 720"/>
                  <a:gd name="T41" fmla="*/ 538 h 608"/>
                  <a:gd name="T42" fmla="*/ 135 w 720"/>
                  <a:gd name="T43" fmla="*/ 535 h 608"/>
                  <a:gd name="T44" fmla="*/ 184 w 720"/>
                  <a:gd name="T45" fmla="*/ 522 h 608"/>
                  <a:gd name="T46" fmla="*/ 241 w 720"/>
                  <a:gd name="T47" fmla="*/ 504 h 608"/>
                  <a:gd name="T48" fmla="*/ 276 w 720"/>
                  <a:gd name="T49" fmla="*/ 535 h 608"/>
                  <a:gd name="T50" fmla="*/ 286 w 720"/>
                  <a:gd name="T51" fmla="*/ 576 h 608"/>
                  <a:gd name="T52" fmla="*/ 356 w 720"/>
                  <a:gd name="T53" fmla="*/ 545 h 608"/>
                  <a:gd name="T54" fmla="*/ 373 w 720"/>
                  <a:gd name="T55" fmla="*/ 518 h 608"/>
                  <a:gd name="T56" fmla="*/ 394 w 720"/>
                  <a:gd name="T57" fmla="*/ 497 h 608"/>
                  <a:gd name="T58" fmla="*/ 478 w 720"/>
                  <a:gd name="T59" fmla="*/ 497 h 608"/>
                  <a:gd name="T60" fmla="*/ 532 w 720"/>
                  <a:gd name="T61" fmla="*/ 472 h 608"/>
                  <a:gd name="T62" fmla="*/ 574 w 720"/>
                  <a:gd name="T63" fmla="*/ 472 h 608"/>
                  <a:gd name="T64" fmla="*/ 615 w 720"/>
                  <a:gd name="T65" fmla="*/ 466 h 608"/>
                  <a:gd name="T66" fmla="*/ 634 w 720"/>
                  <a:gd name="T67" fmla="*/ 418 h 608"/>
                  <a:gd name="T68" fmla="*/ 634 w 720"/>
                  <a:gd name="T69" fmla="*/ 354 h 608"/>
                  <a:gd name="T70" fmla="*/ 644 w 720"/>
                  <a:gd name="T71" fmla="*/ 275 h 608"/>
                  <a:gd name="T72" fmla="*/ 681 w 720"/>
                  <a:gd name="T73" fmla="*/ 230 h 608"/>
                  <a:gd name="T74" fmla="*/ 711 w 720"/>
                  <a:gd name="T75" fmla="*/ 168 h 608"/>
                  <a:gd name="T76" fmla="*/ 684 w 720"/>
                  <a:gd name="T77" fmla="*/ 77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20" h="608">
                    <a:moveTo>
                      <a:pt x="684" y="77"/>
                    </a:moveTo>
                    <a:cubicBezTo>
                      <a:pt x="673" y="67"/>
                      <a:pt x="672" y="61"/>
                      <a:pt x="672" y="46"/>
                    </a:cubicBezTo>
                    <a:cubicBezTo>
                      <a:pt x="672" y="31"/>
                      <a:pt x="681" y="13"/>
                      <a:pt x="665" y="6"/>
                    </a:cubicBezTo>
                    <a:cubicBezTo>
                      <a:pt x="649" y="0"/>
                      <a:pt x="620" y="8"/>
                      <a:pt x="639" y="16"/>
                    </a:cubicBezTo>
                    <a:cubicBezTo>
                      <a:pt x="658" y="23"/>
                      <a:pt x="663" y="21"/>
                      <a:pt x="655" y="29"/>
                    </a:cubicBezTo>
                    <a:cubicBezTo>
                      <a:pt x="648" y="36"/>
                      <a:pt x="642" y="47"/>
                      <a:pt x="632" y="42"/>
                    </a:cubicBezTo>
                    <a:cubicBezTo>
                      <a:pt x="621" y="36"/>
                      <a:pt x="625" y="20"/>
                      <a:pt x="612" y="21"/>
                    </a:cubicBezTo>
                    <a:cubicBezTo>
                      <a:pt x="600" y="22"/>
                      <a:pt x="598" y="29"/>
                      <a:pt x="600" y="40"/>
                    </a:cubicBezTo>
                    <a:cubicBezTo>
                      <a:pt x="601" y="50"/>
                      <a:pt x="600" y="57"/>
                      <a:pt x="590" y="57"/>
                    </a:cubicBezTo>
                    <a:cubicBezTo>
                      <a:pt x="580" y="57"/>
                      <a:pt x="571" y="59"/>
                      <a:pt x="572" y="68"/>
                    </a:cubicBezTo>
                    <a:cubicBezTo>
                      <a:pt x="573" y="78"/>
                      <a:pt x="583" y="80"/>
                      <a:pt x="583" y="93"/>
                    </a:cubicBezTo>
                    <a:cubicBezTo>
                      <a:pt x="583" y="106"/>
                      <a:pt x="581" y="104"/>
                      <a:pt x="576" y="113"/>
                    </a:cubicBezTo>
                    <a:cubicBezTo>
                      <a:pt x="571" y="123"/>
                      <a:pt x="567" y="121"/>
                      <a:pt x="586" y="145"/>
                    </a:cubicBezTo>
                    <a:cubicBezTo>
                      <a:pt x="586" y="145"/>
                      <a:pt x="585" y="176"/>
                      <a:pt x="577" y="185"/>
                    </a:cubicBezTo>
                    <a:cubicBezTo>
                      <a:pt x="570" y="194"/>
                      <a:pt x="563" y="196"/>
                      <a:pt x="562" y="210"/>
                    </a:cubicBezTo>
                    <a:cubicBezTo>
                      <a:pt x="561" y="224"/>
                      <a:pt x="552" y="242"/>
                      <a:pt x="545" y="252"/>
                    </a:cubicBezTo>
                    <a:cubicBezTo>
                      <a:pt x="537" y="263"/>
                      <a:pt x="506" y="272"/>
                      <a:pt x="502" y="282"/>
                    </a:cubicBezTo>
                    <a:cubicBezTo>
                      <a:pt x="498" y="293"/>
                      <a:pt x="489" y="336"/>
                      <a:pt x="476" y="338"/>
                    </a:cubicBezTo>
                    <a:cubicBezTo>
                      <a:pt x="464" y="340"/>
                      <a:pt x="461" y="323"/>
                      <a:pt x="452" y="323"/>
                    </a:cubicBezTo>
                    <a:cubicBezTo>
                      <a:pt x="442" y="323"/>
                      <a:pt x="426" y="331"/>
                      <a:pt x="419" y="342"/>
                    </a:cubicBezTo>
                    <a:cubicBezTo>
                      <a:pt x="411" y="354"/>
                      <a:pt x="405" y="357"/>
                      <a:pt x="386" y="357"/>
                    </a:cubicBezTo>
                    <a:cubicBezTo>
                      <a:pt x="366" y="357"/>
                      <a:pt x="366" y="369"/>
                      <a:pt x="363" y="378"/>
                    </a:cubicBezTo>
                    <a:cubicBezTo>
                      <a:pt x="360" y="386"/>
                      <a:pt x="353" y="387"/>
                      <a:pt x="343" y="394"/>
                    </a:cubicBezTo>
                    <a:cubicBezTo>
                      <a:pt x="332" y="400"/>
                      <a:pt x="330" y="402"/>
                      <a:pt x="330" y="410"/>
                    </a:cubicBezTo>
                    <a:cubicBezTo>
                      <a:pt x="330" y="417"/>
                      <a:pt x="338" y="439"/>
                      <a:pt x="326" y="442"/>
                    </a:cubicBezTo>
                    <a:cubicBezTo>
                      <a:pt x="313" y="445"/>
                      <a:pt x="307" y="439"/>
                      <a:pt x="302" y="445"/>
                    </a:cubicBezTo>
                    <a:cubicBezTo>
                      <a:pt x="297" y="451"/>
                      <a:pt x="286" y="451"/>
                      <a:pt x="286" y="445"/>
                    </a:cubicBezTo>
                    <a:cubicBezTo>
                      <a:pt x="286" y="439"/>
                      <a:pt x="284" y="427"/>
                      <a:pt x="273" y="428"/>
                    </a:cubicBezTo>
                    <a:cubicBezTo>
                      <a:pt x="262" y="429"/>
                      <a:pt x="244" y="434"/>
                      <a:pt x="230" y="436"/>
                    </a:cubicBezTo>
                    <a:cubicBezTo>
                      <a:pt x="216" y="439"/>
                      <a:pt x="224" y="448"/>
                      <a:pt x="196" y="447"/>
                    </a:cubicBezTo>
                    <a:cubicBezTo>
                      <a:pt x="168" y="446"/>
                      <a:pt x="123" y="442"/>
                      <a:pt x="115" y="457"/>
                    </a:cubicBezTo>
                    <a:cubicBezTo>
                      <a:pt x="106" y="472"/>
                      <a:pt x="89" y="488"/>
                      <a:pt x="78" y="491"/>
                    </a:cubicBezTo>
                    <a:cubicBezTo>
                      <a:pt x="68" y="494"/>
                      <a:pt x="54" y="505"/>
                      <a:pt x="51" y="511"/>
                    </a:cubicBezTo>
                    <a:cubicBezTo>
                      <a:pt x="47" y="518"/>
                      <a:pt x="45" y="516"/>
                      <a:pt x="28" y="518"/>
                    </a:cubicBezTo>
                    <a:cubicBezTo>
                      <a:pt x="11" y="520"/>
                      <a:pt x="5" y="527"/>
                      <a:pt x="5" y="535"/>
                    </a:cubicBezTo>
                    <a:cubicBezTo>
                      <a:pt x="5" y="542"/>
                      <a:pt x="0" y="556"/>
                      <a:pt x="12" y="556"/>
                    </a:cubicBezTo>
                    <a:cubicBezTo>
                      <a:pt x="24" y="556"/>
                      <a:pt x="20" y="551"/>
                      <a:pt x="38" y="552"/>
                    </a:cubicBezTo>
                    <a:cubicBezTo>
                      <a:pt x="56" y="553"/>
                      <a:pt x="63" y="554"/>
                      <a:pt x="66" y="558"/>
                    </a:cubicBezTo>
                    <a:cubicBezTo>
                      <a:pt x="68" y="563"/>
                      <a:pt x="81" y="570"/>
                      <a:pt x="87" y="570"/>
                    </a:cubicBezTo>
                    <a:cubicBezTo>
                      <a:pt x="93" y="570"/>
                      <a:pt x="99" y="562"/>
                      <a:pt x="92" y="558"/>
                    </a:cubicBezTo>
                    <a:cubicBezTo>
                      <a:pt x="86" y="555"/>
                      <a:pt x="84" y="546"/>
                      <a:pt x="91" y="541"/>
                    </a:cubicBezTo>
                    <a:cubicBezTo>
                      <a:pt x="99" y="537"/>
                      <a:pt x="103" y="533"/>
                      <a:pt x="105" y="538"/>
                    </a:cubicBezTo>
                    <a:cubicBezTo>
                      <a:pt x="107" y="543"/>
                      <a:pt x="120" y="553"/>
                      <a:pt x="122" y="545"/>
                    </a:cubicBezTo>
                    <a:cubicBezTo>
                      <a:pt x="124" y="536"/>
                      <a:pt x="131" y="535"/>
                      <a:pt x="135" y="535"/>
                    </a:cubicBezTo>
                    <a:cubicBezTo>
                      <a:pt x="139" y="535"/>
                      <a:pt x="151" y="537"/>
                      <a:pt x="154" y="530"/>
                    </a:cubicBezTo>
                    <a:cubicBezTo>
                      <a:pt x="158" y="522"/>
                      <a:pt x="168" y="524"/>
                      <a:pt x="184" y="522"/>
                    </a:cubicBezTo>
                    <a:cubicBezTo>
                      <a:pt x="200" y="520"/>
                      <a:pt x="211" y="520"/>
                      <a:pt x="216" y="512"/>
                    </a:cubicBezTo>
                    <a:cubicBezTo>
                      <a:pt x="222" y="505"/>
                      <a:pt x="234" y="504"/>
                      <a:pt x="241" y="504"/>
                    </a:cubicBezTo>
                    <a:cubicBezTo>
                      <a:pt x="249" y="504"/>
                      <a:pt x="276" y="501"/>
                      <a:pt x="281" y="510"/>
                    </a:cubicBezTo>
                    <a:cubicBezTo>
                      <a:pt x="285" y="520"/>
                      <a:pt x="290" y="532"/>
                      <a:pt x="276" y="535"/>
                    </a:cubicBezTo>
                    <a:cubicBezTo>
                      <a:pt x="262" y="538"/>
                      <a:pt x="257" y="551"/>
                      <a:pt x="266" y="557"/>
                    </a:cubicBezTo>
                    <a:cubicBezTo>
                      <a:pt x="274" y="564"/>
                      <a:pt x="280" y="566"/>
                      <a:pt x="286" y="576"/>
                    </a:cubicBezTo>
                    <a:cubicBezTo>
                      <a:pt x="292" y="585"/>
                      <a:pt x="306" y="608"/>
                      <a:pt x="318" y="592"/>
                    </a:cubicBezTo>
                    <a:cubicBezTo>
                      <a:pt x="330" y="576"/>
                      <a:pt x="341" y="550"/>
                      <a:pt x="356" y="545"/>
                    </a:cubicBezTo>
                    <a:cubicBezTo>
                      <a:pt x="371" y="539"/>
                      <a:pt x="383" y="541"/>
                      <a:pt x="383" y="532"/>
                    </a:cubicBezTo>
                    <a:cubicBezTo>
                      <a:pt x="383" y="522"/>
                      <a:pt x="384" y="524"/>
                      <a:pt x="373" y="518"/>
                    </a:cubicBezTo>
                    <a:cubicBezTo>
                      <a:pt x="361" y="511"/>
                      <a:pt x="362" y="496"/>
                      <a:pt x="371" y="492"/>
                    </a:cubicBezTo>
                    <a:cubicBezTo>
                      <a:pt x="379" y="488"/>
                      <a:pt x="388" y="490"/>
                      <a:pt x="394" y="497"/>
                    </a:cubicBezTo>
                    <a:cubicBezTo>
                      <a:pt x="400" y="505"/>
                      <a:pt x="423" y="511"/>
                      <a:pt x="436" y="510"/>
                    </a:cubicBezTo>
                    <a:cubicBezTo>
                      <a:pt x="449" y="509"/>
                      <a:pt x="467" y="511"/>
                      <a:pt x="478" y="497"/>
                    </a:cubicBezTo>
                    <a:cubicBezTo>
                      <a:pt x="488" y="484"/>
                      <a:pt x="506" y="492"/>
                      <a:pt x="516" y="490"/>
                    </a:cubicBezTo>
                    <a:cubicBezTo>
                      <a:pt x="526" y="488"/>
                      <a:pt x="517" y="472"/>
                      <a:pt x="532" y="472"/>
                    </a:cubicBezTo>
                    <a:cubicBezTo>
                      <a:pt x="547" y="472"/>
                      <a:pt x="555" y="455"/>
                      <a:pt x="560" y="463"/>
                    </a:cubicBezTo>
                    <a:cubicBezTo>
                      <a:pt x="565" y="472"/>
                      <a:pt x="581" y="454"/>
                      <a:pt x="574" y="472"/>
                    </a:cubicBezTo>
                    <a:cubicBezTo>
                      <a:pt x="566" y="490"/>
                      <a:pt x="568" y="497"/>
                      <a:pt x="578" y="491"/>
                    </a:cubicBezTo>
                    <a:cubicBezTo>
                      <a:pt x="588" y="485"/>
                      <a:pt x="612" y="485"/>
                      <a:pt x="615" y="466"/>
                    </a:cubicBezTo>
                    <a:cubicBezTo>
                      <a:pt x="617" y="448"/>
                      <a:pt x="607" y="447"/>
                      <a:pt x="625" y="443"/>
                    </a:cubicBezTo>
                    <a:cubicBezTo>
                      <a:pt x="643" y="439"/>
                      <a:pt x="644" y="428"/>
                      <a:pt x="634" y="418"/>
                    </a:cubicBezTo>
                    <a:cubicBezTo>
                      <a:pt x="623" y="409"/>
                      <a:pt x="625" y="405"/>
                      <a:pt x="625" y="387"/>
                    </a:cubicBezTo>
                    <a:cubicBezTo>
                      <a:pt x="625" y="369"/>
                      <a:pt x="618" y="359"/>
                      <a:pt x="634" y="354"/>
                    </a:cubicBezTo>
                    <a:cubicBezTo>
                      <a:pt x="650" y="349"/>
                      <a:pt x="661" y="352"/>
                      <a:pt x="656" y="334"/>
                    </a:cubicBezTo>
                    <a:cubicBezTo>
                      <a:pt x="652" y="316"/>
                      <a:pt x="644" y="295"/>
                      <a:pt x="644" y="275"/>
                    </a:cubicBezTo>
                    <a:cubicBezTo>
                      <a:pt x="644" y="255"/>
                      <a:pt x="638" y="245"/>
                      <a:pt x="654" y="242"/>
                    </a:cubicBezTo>
                    <a:cubicBezTo>
                      <a:pt x="670" y="239"/>
                      <a:pt x="679" y="256"/>
                      <a:pt x="681" y="230"/>
                    </a:cubicBezTo>
                    <a:cubicBezTo>
                      <a:pt x="683" y="204"/>
                      <a:pt x="683" y="202"/>
                      <a:pt x="692" y="193"/>
                    </a:cubicBezTo>
                    <a:cubicBezTo>
                      <a:pt x="700" y="183"/>
                      <a:pt x="710" y="184"/>
                      <a:pt x="711" y="168"/>
                    </a:cubicBezTo>
                    <a:cubicBezTo>
                      <a:pt x="712" y="152"/>
                      <a:pt x="720" y="155"/>
                      <a:pt x="715" y="130"/>
                    </a:cubicBezTo>
                    <a:cubicBezTo>
                      <a:pt x="710" y="106"/>
                      <a:pt x="695" y="87"/>
                      <a:pt x="684" y="7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5" name="Freeform 215"/>
              <p:cNvSpPr>
                <a:spLocks/>
              </p:cNvSpPr>
              <p:nvPr/>
            </p:nvSpPr>
            <p:spPr bwMode="auto">
              <a:xfrm>
                <a:off x="4925" y="1924"/>
                <a:ext cx="6" cy="17"/>
              </a:xfrm>
              <a:custGeom>
                <a:avLst/>
                <a:gdLst>
                  <a:gd name="T0" fmla="*/ 7 w 25"/>
                  <a:gd name="T1" fmla="*/ 25 h 65"/>
                  <a:gd name="T2" fmla="*/ 4 w 25"/>
                  <a:gd name="T3" fmla="*/ 55 h 65"/>
                  <a:gd name="T4" fmla="*/ 22 w 25"/>
                  <a:gd name="T5" fmla="*/ 53 h 65"/>
                  <a:gd name="T6" fmla="*/ 20 w 25"/>
                  <a:gd name="T7" fmla="*/ 30 h 65"/>
                  <a:gd name="T8" fmla="*/ 7 w 25"/>
                  <a:gd name="T9" fmla="*/ 25 h 65"/>
                </a:gdLst>
                <a:ahLst/>
                <a:cxnLst>
                  <a:cxn ang="0">
                    <a:pos x="T0" y="T1"/>
                  </a:cxn>
                  <a:cxn ang="0">
                    <a:pos x="T2" y="T3"/>
                  </a:cxn>
                  <a:cxn ang="0">
                    <a:pos x="T4" y="T5"/>
                  </a:cxn>
                  <a:cxn ang="0">
                    <a:pos x="T6" y="T7"/>
                  </a:cxn>
                  <a:cxn ang="0">
                    <a:pos x="T8" y="T9"/>
                  </a:cxn>
                </a:cxnLst>
                <a:rect l="0" t="0" r="r" b="b"/>
                <a:pathLst>
                  <a:path w="25" h="65">
                    <a:moveTo>
                      <a:pt x="7" y="25"/>
                    </a:moveTo>
                    <a:cubicBezTo>
                      <a:pt x="7" y="25"/>
                      <a:pt x="0" y="45"/>
                      <a:pt x="4" y="55"/>
                    </a:cubicBezTo>
                    <a:cubicBezTo>
                      <a:pt x="9" y="65"/>
                      <a:pt x="21" y="60"/>
                      <a:pt x="22" y="53"/>
                    </a:cubicBezTo>
                    <a:cubicBezTo>
                      <a:pt x="24" y="45"/>
                      <a:pt x="16" y="39"/>
                      <a:pt x="20" y="30"/>
                    </a:cubicBezTo>
                    <a:cubicBezTo>
                      <a:pt x="25" y="22"/>
                      <a:pt x="18" y="0"/>
                      <a:pt x="7" y="2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6" name="Freeform 216"/>
              <p:cNvSpPr>
                <a:spLocks/>
              </p:cNvSpPr>
              <p:nvPr/>
            </p:nvSpPr>
            <p:spPr bwMode="auto">
              <a:xfrm>
                <a:off x="4828" y="2000"/>
                <a:ext cx="43" cy="35"/>
              </a:xfrm>
              <a:custGeom>
                <a:avLst/>
                <a:gdLst>
                  <a:gd name="T0" fmla="*/ 132 w 173"/>
                  <a:gd name="T1" fmla="*/ 79 h 137"/>
                  <a:gd name="T2" fmla="*/ 146 w 173"/>
                  <a:gd name="T3" fmla="*/ 59 h 137"/>
                  <a:gd name="T4" fmla="*/ 157 w 173"/>
                  <a:gd name="T5" fmla="*/ 42 h 137"/>
                  <a:gd name="T6" fmla="*/ 153 w 173"/>
                  <a:gd name="T7" fmla="*/ 16 h 137"/>
                  <a:gd name="T8" fmla="*/ 122 w 173"/>
                  <a:gd name="T9" fmla="*/ 8 h 137"/>
                  <a:gd name="T10" fmla="*/ 96 w 173"/>
                  <a:gd name="T11" fmla="*/ 25 h 137"/>
                  <a:gd name="T12" fmla="*/ 83 w 173"/>
                  <a:gd name="T13" fmla="*/ 37 h 137"/>
                  <a:gd name="T14" fmla="*/ 65 w 173"/>
                  <a:gd name="T15" fmla="*/ 46 h 137"/>
                  <a:gd name="T16" fmla="*/ 46 w 173"/>
                  <a:gd name="T17" fmla="*/ 31 h 137"/>
                  <a:gd name="T18" fmla="*/ 28 w 173"/>
                  <a:gd name="T19" fmla="*/ 57 h 137"/>
                  <a:gd name="T20" fmla="*/ 5 w 173"/>
                  <a:gd name="T21" fmla="*/ 73 h 137"/>
                  <a:gd name="T22" fmla="*/ 13 w 173"/>
                  <a:gd name="T23" fmla="*/ 82 h 137"/>
                  <a:gd name="T24" fmla="*/ 22 w 173"/>
                  <a:gd name="T25" fmla="*/ 94 h 137"/>
                  <a:gd name="T26" fmla="*/ 32 w 173"/>
                  <a:gd name="T27" fmla="*/ 119 h 137"/>
                  <a:gd name="T28" fmla="*/ 50 w 173"/>
                  <a:gd name="T29" fmla="*/ 119 h 137"/>
                  <a:gd name="T30" fmla="*/ 69 w 173"/>
                  <a:gd name="T31" fmla="*/ 90 h 137"/>
                  <a:gd name="T32" fmla="*/ 92 w 173"/>
                  <a:gd name="T33" fmla="*/ 73 h 137"/>
                  <a:gd name="T34" fmla="*/ 110 w 173"/>
                  <a:gd name="T35" fmla="*/ 78 h 137"/>
                  <a:gd name="T36" fmla="*/ 132 w 173"/>
                  <a:gd name="T37" fmla="*/ 79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3" h="137">
                    <a:moveTo>
                      <a:pt x="132" y="79"/>
                    </a:moveTo>
                    <a:cubicBezTo>
                      <a:pt x="137" y="70"/>
                      <a:pt x="137" y="61"/>
                      <a:pt x="146" y="59"/>
                    </a:cubicBezTo>
                    <a:cubicBezTo>
                      <a:pt x="156" y="57"/>
                      <a:pt x="157" y="52"/>
                      <a:pt x="157" y="42"/>
                    </a:cubicBezTo>
                    <a:cubicBezTo>
                      <a:pt x="157" y="31"/>
                      <a:pt x="173" y="19"/>
                      <a:pt x="153" y="16"/>
                    </a:cubicBezTo>
                    <a:cubicBezTo>
                      <a:pt x="133" y="13"/>
                      <a:pt x="138" y="0"/>
                      <a:pt x="122" y="8"/>
                    </a:cubicBezTo>
                    <a:cubicBezTo>
                      <a:pt x="106" y="15"/>
                      <a:pt x="96" y="5"/>
                      <a:pt x="96" y="25"/>
                    </a:cubicBezTo>
                    <a:cubicBezTo>
                      <a:pt x="96" y="25"/>
                      <a:pt x="92" y="37"/>
                      <a:pt x="83" y="37"/>
                    </a:cubicBezTo>
                    <a:cubicBezTo>
                      <a:pt x="75" y="37"/>
                      <a:pt x="73" y="55"/>
                      <a:pt x="65" y="46"/>
                    </a:cubicBezTo>
                    <a:cubicBezTo>
                      <a:pt x="58" y="37"/>
                      <a:pt x="58" y="24"/>
                      <a:pt x="46" y="31"/>
                    </a:cubicBezTo>
                    <a:cubicBezTo>
                      <a:pt x="34" y="39"/>
                      <a:pt x="39" y="47"/>
                      <a:pt x="28" y="57"/>
                    </a:cubicBezTo>
                    <a:cubicBezTo>
                      <a:pt x="16" y="66"/>
                      <a:pt x="11" y="70"/>
                      <a:pt x="5" y="73"/>
                    </a:cubicBezTo>
                    <a:cubicBezTo>
                      <a:pt x="0" y="76"/>
                      <a:pt x="4" y="82"/>
                      <a:pt x="13" y="82"/>
                    </a:cubicBezTo>
                    <a:cubicBezTo>
                      <a:pt x="21" y="82"/>
                      <a:pt x="22" y="80"/>
                      <a:pt x="22" y="94"/>
                    </a:cubicBezTo>
                    <a:cubicBezTo>
                      <a:pt x="22" y="108"/>
                      <a:pt x="28" y="119"/>
                      <a:pt x="32" y="119"/>
                    </a:cubicBezTo>
                    <a:cubicBezTo>
                      <a:pt x="36" y="119"/>
                      <a:pt x="39" y="137"/>
                      <a:pt x="50" y="119"/>
                    </a:cubicBezTo>
                    <a:cubicBezTo>
                      <a:pt x="61" y="101"/>
                      <a:pt x="57" y="101"/>
                      <a:pt x="69" y="90"/>
                    </a:cubicBezTo>
                    <a:cubicBezTo>
                      <a:pt x="82" y="79"/>
                      <a:pt x="80" y="73"/>
                      <a:pt x="92" y="73"/>
                    </a:cubicBezTo>
                    <a:cubicBezTo>
                      <a:pt x="104" y="73"/>
                      <a:pt x="107" y="74"/>
                      <a:pt x="110" y="78"/>
                    </a:cubicBezTo>
                    <a:cubicBezTo>
                      <a:pt x="113" y="82"/>
                      <a:pt x="126" y="89"/>
                      <a:pt x="132" y="7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7" name="Freeform 217"/>
              <p:cNvSpPr>
                <a:spLocks/>
              </p:cNvSpPr>
              <p:nvPr/>
            </p:nvSpPr>
            <p:spPr bwMode="auto">
              <a:xfrm>
                <a:off x="4785" y="2010"/>
                <a:ext cx="40" cy="53"/>
              </a:xfrm>
              <a:custGeom>
                <a:avLst/>
                <a:gdLst>
                  <a:gd name="T0" fmla="*/ 144 w 158"/>
                  <a:gd name="T1" fmla="*/ 52 h 211"/>
                  <a:gd name="T2" fmla="*/ 135 w 158"/>
                  <a:gd name="T3" fmla="*/ 36 h 211"/>
                  <a:gd name="T4" fmla="*/ 122 w 158"/>
                  <a:gd name="T5" fmla="*/ 21 h 211"/>
                  <a:gd name="T6" fmla="*/ 105 w 158"/>
                  <a:gd name="T7" fmla="*/ 26 h 211"/>
                  <a:gd name="T8" fmla="*/ 90 w 158"/>
                  <a:gd name="T9" fmla="*/ 10 h 211"/>
                  <a:gd name="T10" fmla="*/ 52 w 158"/>
                  <a:gd name="T11" fmla="*/ 15 h 211"/>
                  <a:gd name="T12" fmla="*/ 33 w 158"/>
                  <a:gd name="T13" fmla="*/ 31 h 211"/>
                  <a:gd name="T14" fmla="*/ 7 w 158"/>
                  <a:gd name="T15" fmla="*/ 47 h 211"/>
                  <a:gd name="T16" fmla="*/ 11 w 158"/>
                  <a:gd name="T17" fmla="*/ 64 h 211"/>
                  <a:gd name="T18" fmla="*/ 25 w 158"/>
                  <a:gd name="T19" fmla="*/ 71 h 211"/>
                  <a:gd name="T20" fmla="*/ 42 w 158"/>
                  <a:gd name="T21" fmla="*/ 71 h 211"/>
                  <a:gd name="T22" fmla="*/ 22 w 158"/>
                  <a:gd name="T23" fmla="*/ 81 h 211"/>
                  <a:gd name="T24" fmla="*/ 10 w 158"/>
                  <a:gd name="T25" fmla="*/ 89 h 211"/>
                  <a:gd name="T26" fmla="*/ 25 w 158"/>
                  <a:gd name="T27" fmla="*/ 97 h 211"/>
                  <a:gd name="T28" fmla="*/ 38 w 158"/>
                  <a:gd name="T29" fmla="*/ 86 h 211"/>
                  <a:gd name="T30" fmla="*/ 49 w 158"/>
                  <a:gd name="T31" fmla="*/ 80 h 211"/>
                  <a:gd name="T32" fmla="*/ 56 w 158"/>
                  <a:gd name="T33" fmla="*/ 73 h 211"/>
                  <a:gd name="T34" fmla="*/ 63 w 158"/>
                  <a:gd name="T35" fmla="*/ 86 h 211"/>
                  <a:gd name="T36" fmla="*/ 58 w 158"/>
                  <a:gd name="T37" fmla="*/ 99 h 211"/>
                  <a:gd name="T38" fmla="*/ 33 w 158"/>
                  <a:gd name="T39" fmla="*/ 105 h 211"/>
                  <a:gd name="T40" fmla="*/ 26 w 158"/>
                  <a:gd name="T41" fmla="*/ 121 h 211"/>
                  <a:gd name="T42" fmla="*/ 41 w 158"/>
                  <a:gd name="T43" fmla="*/ 123 h 211"/>
                  <a:gd name="T44" fmla="*/ 50 w 158"/>
                  <a:gd name="T45" fmla="*/ 110 h 211"/>
                  <a:gd name="T46" fmla="*/ 60 w 158"/>
                  <a:gd name="T47" fmla="*/ 116 h 211"/>
                  <a:gd name="T48" fmla="*/ 51 w 158"/>
                  <a:gd name="T49" fmla="*/ 130 h 211"/>
                  <a:gd name="T50" fmla="*/ 37 w 158"/>
                  <a:gd name="T51" fmla="*/ 156 h 211"/>
                  <a:gd name="T52" fmla="*/ 46 w 158"/>
                  <a:gd name="T53" fmla="*/ 173 h 211"/>
                  <a:gd name="T54" fmla="*/ 40 w 158"/>
                  <a:gd name="T55" fmla="*/ 194 h 211"/>
                  <a:gd name="T56" fmla="*/ 62 w 158"/>
                  <a:gd name="T57" fmla="*/ 196 h 211"/>
                  <a:gd name="T58" fmla="*/ 79 w 158"/>
                  <a:gd name="T59" fmla="*/ 187 h 211"/>
                  <a:gd name="T60" fmla="*/ 74 w 158"/>
                  <a:gd name="T61" fmla="*/ 207 h 211"/>
                  <a:gd name="T62" fmla="*/ 94 w 158"/>
                  <a:gd name="T63" fmla="*/ 202 h 211"/>
                  <a:gd name="T64" fmla="*/ 104 w 158"/>
                  <a:gd name="T65" fmla="*/ 188 h 211"/>
                  <a:gd name="T66" fmla="*/ 125 w 158"/>
                  <a:gd name="T67" fmla="*/ 172 h 211"/>
                  <a:gd name="T68" fmla="*/ 128 w 158"/>
                  <a:gd name="T69" fmla="*/ 140 h 211"/>
                  <a:gd name="T70" fmla="*/ 139 w 158"/>
                  <a:gd name="T71" fmla="*/ 118 h 211"/>
                  <a:gd name="T72" fmla="*/ 149 w 158"/>
                  <a:gd name="T73" fmla="*/ 92 h 211"/>
                  <a:gd name="T74" fmla="*/ 154 w 158"/>
                  <a:gd name="T75" fmla="*/ 68 h 211"/>
                  <a:gd name="T76" fmla="*/ 144 w 158"/>
                  <a:gd name="T77" fmla="*/ 5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8" h="211">
                    <a:moveTo>
                      <a:pt x="144" y="52"/>
                    </a:moveTo>
                    <a:cubicBezTo>
                      <a:pt x="135" y="53"/>
                      <a:pt x="138" y="46"/>
                      <a:pt x="135" y="36"/>
                    </a:cubicBezTo>
                    <a:cubicBezTo>
                      <a:pt x="132" y="25"/>
                      <a:pt x="136" y="20"/>
                      <a:pt x="122" y="21"/>
                    </a:cubicBezTo>
                    <a:cubicBezTo>
                      <a:pt x="108" y="22"/>
                      <a:pt x="124" y="30"/>
                      <a:pt x="105" y="26"/>
                    </a:cubicBezTo>
                    <a:cubicBezTo>
                      <a:pt x="86" y="22"/>
                      <a:pt x="95" y="15"/>
                      <a:pt x="90" y="10"/>
                    </a:cubicBezTo>
                    <a:cubicBezTo>
                      <a:pt x="84" y="5"/>
                      <a:pt x="60" y="0"/>
                      <a:pt x="52" y="15"/>
                    </a:cubicBezTo>
                    <a:cubicBezTo>
                      <a:pt x="52" y="15"/>
                      <a:pt x="47" y="27"/>
                      <a:pt x="33" y="31"/>
                    </a:cubicBezTo>
                    <a:cubicBezTo>
                      <a:pt x="19" y="36"/>
                      <a:pt x="9" y="40"/>
                      <a:pt x="7" y="47"/>
                    </a:cubicBezTo>
                    <a:cubicBezTo>
                      <a:pt x="6" y="55"/>
                      <a:pt x="0" y="61"/>
                      <a:pt x="11" y="64"/>
                    </a:cubicBezTo>
                    <a:cubicBezTo>
                      <a:pt x="21" y="66"/>
                      <a:pt x="19" y="77"/>
                      <a:pt x="25" y="71"/>
                    </a:cubicBezTo>
                    <a:cubicBezTo>
                      <a:pt x="30" y="65"/>
                      <a:pt x="43" y="65"/>
                      <a:pt x="42" y="71"/>
                    </a:cubicBezTo>
                    <a:cubicBezTo>
                      <a:pt x="41" y="77"/>
                      <a:pt x="30" y="81"/>
                      <a:pt x="22" y="81"/>
                    </a:cubicBezTo>
                    <a:cubicBezTo>
                      <a:pt x="15" y="81"/>
                      <a:pt x="7" y="84"/>
                      <a:pt x="10" y="89"/>
                    </a:cubicBezTo>
                    <a:cubicBezTo>
                      <a:pt x="12" y="95"/>
                      <a:pt x="19" y="103"/>
                      <a:pt x="25" y="97"/>
                    </a:cubicBezTo>
                    <a:cubicBezTo>
                      <a:pt x="30" y="90"/>
                      <a:pt x="30" y="86"/>
                      <a:pt x="38" y="86"/>
                    </a:cubicBezTo>
                    <a:cubicBezTo>
                      <a:pt x="47" y="86"/>
                      <a:pt x="50" y="87"/>
                      <a:pt x="49" y="80"/>
                    </a:cubicBezTo>
                    <a:cubicBezTo>
                      <a:pt x="48" y="72"/>
                      <a:pt x="52" y="71"/>
                      <a:pt x="56" y="73"/>
                    </a:cubicBezTo>
                    <a:cubicBezTo>
                      <a:pt x="59" y="75"/>
                      <a:pt x="63" y="81"/>
                      <a:pt x="63" y="86"/>
                    </a:cubicBezTo>
                    <a:cubicBezTo>
                      <a:pt x="63" y="91"/>
                      <a:pt x="68" y="97"/>
                      <a:pt x="58" y="99"/>
                    </a:cubicBezTo>
                    <a:cubicBezTo>
                      <a:pt x="47" y="101"/>
                      <a:pt x="38" y="103"/>
                      <a:pt x="33" y="105"/>
                    </a:cubicBezTo>
                    <a:cubicBezTo>
                      <a:pt x="28" y="107"/>
                      <a:pt x="26" y="115"/>
                      <a:pt x="26" y="121"/>
                    </a:cubicBezTo>
                    <a:cubicBezTo>
                      <a:pt x="26" y="128"/>
                      <a:pt x="38" y="135"/>
                      <a:pt x="41" y="123"/>
                    </a:cubicBezTo>
                    <a:cubicBezTo>
                      <a:pt x="43" y="112"/>
                      <a:pt x="42" y="112"/>
                      <a:pt x="50" y="110"/>
                    </a:cubicBezTo>
                    <a:cubicBezTo>
                      <a:pt x="59" y="107"/>
                      <a:pt x="62" y="113"/>
                      <a:pt x="60" y="116"/>
                    </a:cubicBezTo>
                    <a:cubicBezTo>
                      <a:pt x="58" y="119"/>
                      <a:pt x="61" y="123"/>
                      <a:pt x="51" y="130"/>
                    </a:cubicBezTo>
                    <a:cubicBezTo>
                      <a:pt x="42" y="136"/>
                      <a:pt x="36" y="150"/>
                      <a:pt x="37" y="156"/>
                    </a:cubicBezTo>
                    <a:cubicBezTo>
                      <a:pt x="38" y="161"/>
                      <a:pt x="43" y="160"/>
                      <a:pt x="46" y="173"/>
                    </a:cubicBezTo>
                    <a:cubicBezTo>
                      <a:pt x="49" y="186"/>
                      <a:pt x="30" y="194"/>
                      <a:pt x="40" y="194"/>
                    </a:cubicBezTo>
                    <a:cubicBezTo>
                      <a:pt x="49" y="194"/>
                      <a:pt x="58" y="203"/>
                      <a:pt x="62" y="196"/>
                    </a:cubicBezTo>
                    <a:cubicBezTo>
                      <a:pt x="66" y="190"/>
                      <a:pt x="76" y="181"/>
                      <a:pt x="79" y="187"/>
                    </a:cubicBezTo>
                    <a:cubicBezTo>
                      <a:pt x="82" y="192"/>
                      <a:pt x="65" y="205"/>
                      <a:pt x="74" y="207"/>
                    </a:cubicBezTo>
                    <a:cubicBezTo>
                      <a:pt x="82" y="209"/>
                      <a:pt x="94" y="211"/>
                      <a:pt x="94" y="202"/>
                    </a:cubicBezTo>
                    <a:cubicBezTo>
                      <a:pt x="94" y="192"/>
                      <a:pt x="97" y="188"/>
                      <a:pt x="104" y="188"/>
                    </a:cubicBezTo>
                    <a:cubicBezTo>
                      <a:pt x="110" y="188"/>
                      <a:pt x="126" y="192"/>
                      <a:pt x="125" y="172"/>
                    </a:cubicBezTo>
                    <a:cubicBezTo>
                      <a:pt x="124" y="151"/>
                      <a:pt x="134" y="152"/>
                      <a:pt x="128" y="140"/>
                    </a:cubicBezTo>
                    <a:cubicBezTo>
                      <a:pt x="123" y="127"/>
                      <a:pt x="139" y="134"/>
                      <a:pt x="139" y="118"/>
                    </a:cubicBezTo>
                    <a:cubicBezTo>
                      <a:pt x="139" y="102"/>
                      <a:pt x="139" y="99"/>
                      <a:pt x="149" y="92"/>
                    </a:cubicBezTo>
                    <a:cubicBezTo>
                      <a:pt x="158" y="86"/>
                      <a:pt x="153" y="82"/>
                      <a:pt x="154" y="68"/>
                    </a:cubicBezTo>
                    <a:cubicBezTo>
                      <a:pt x="155" y="54"/>
                      <a:pt x="154" y="51"/>
                      <a:pt x="144" y="5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8" name="Freeform 218"/>
              <p:cNvSpPr>
                <a:spLocks/>
              </p:cNvSpPr>
              <p:nvPr/>
            </p:nvSpPr>
            <p:spPr bwMode="auto">
              <a:xfrm>
                <a:off x="4770" y="2024"/>
                <a:ext cx="9" cy="13"/>
              </a:xfrm>
              <a:custGeom>
                <a:avLst/>
                <a:gdLst>
                  <a:gd name="T0" fmla="*/ 16 w 39"/>
                  <a:gd name="T1" fmla="*/ 28 h 53"/>
                  <a:gd name="T2" fmla="*/ 3 w 39"/>
                  <a:gd name="T3" fmla="*/ 46 h 53"/>
                  <a:gd name="T4" fmla="*/ 14 w 39"/>
                  <a:gd name="T5" fmla="*/ 40 h 53"/>
                  <a:gd name="T6" fmla="*/ 37 w 39"/>
                  <a:gd name="T7" fmla="*/ 13 h 53"/>
                  <a:gd name="T8" fmla="*/ 28 w 39"/>
                  <a:gd name="T9" fmla="*/ 9 h 53"/>
                  <a:gd name="T10" fmla="*/ 16 w 39"/>
                  <a:gd name="T11" fmla="*/ 28 h 53"/>
                </a:gdLst>
                <a:ahLst/>
                <a:cxnLst>
                  <a:cxn ang="0">
                    <a:pos x="T0" y="T1"/>
                  </a:cxn>
                  <a:cxn ang="0">
                    <a:pos x="T2" y="T3"/>
                  </a:cxn>
                  <a:cxn ang="0">
                    <a:pos x="T4" y="T5"/>
                  </a:cxn>
                  <a:cxn ang="0">
                    <a:pos x="T6" y="T7"/>
                  </a:cxn>
                  <a:cxn ang="0">
                    <a:pos x="T8" y="T9"/>
                  </a:cxn>
                  <a:cxn ang="0">
                    <a:pos x="T10" y="T11"/>
                  </a:cxn>
                </a:cxnLst>
                <a:rect l="0" t="0" r="r" b="b"/>
                <a:pathLst>
                  <a:path w="39" h="53">
                    <a:moveTo>
                      <a:pt x="16" y="28"/>
                    </a:moveTo>
                    <a:cubicBezTo>
                      <a:pt x="0" y="34"/>
                      <a:pt x="0" y="40"/>
                      <a:pt x="3" y="46"/>
                    </a:cubicBezTo>
                    <a:cubicBezTo>
                      <a:pt x="6" y="53"/>
                      <a:pt x="1" y="42"/>
                      <a:pt x="14" y="40"/>
                    </a:cubicBezTo>
                    <a:cubicBezTo>
                      <a:pt x="27" y="38"/>
                      <a:pt x="39" y="26"/>
                      <a:pt x="37" y="13"/>
                    </a:cubicBezTo>
                    <a:cubicBezTo>
                      <a:pt x="35" y="0"/>
                      <a:pt x="31" y="0"/>
                      <a:pt x="28" y="9"/>
                    </a:cubicBezTo>
                    <a:cubicBezTo>
                      <a:pt x="28" y="9"/>
                      <a:pt x="32" y="22"/>
                      <a:pt x="16" y="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9" name="Freeform 219"/>
              <p:cNvSpPr>
                <a:spLocks/>
              </p:cNvSpPr>
              <p:nvPr/>
            </p:nvSpPr>
            <p:spPr bwMode="auto">
              <a:xfrm>
                <a:off x="4805" y="2063"/>
                <a:ext cx="7" cy="12"/>
              </a:xfrm>
              <a:custGeom>
                <a:avLst/>
                <a:gdLst>
                  <a:gd name="T0" fmla="*/ 10 w 28"/>
                  <a:gd name="T1" fmla="*/ 14 h 49"/>
                  <a:gd name="T2" fmla="*/ 11 w 28"/>
                  <a:gd name="T3" fmla="*/ 49 h 49"/>
                  <a:gd name="T4" fmla="*/ 20 w 28"/>
                  <a:gd name="T5" fmla="*/ 40 h 49"/>
                  <a:gd name="T6" fmla="*/ 28 w 28"/>
                  <a:gd name="T7" fmla="*/ 28 h 49"/>
                  <a:gd name="T8" fmla="*/ 10 w 28"/>
                  <a:gd name="T9" fmla="*/ 14 h 49"/>
                </a:gdLst>
                <a:ahLst/>
                <a:cxnLst>
                  <a:cxn ang="0">
                    <a:pos x="T0" y="T1"/>
                  </a:cxn>
                  <a:cxn ang="0">
                    <a:pos x="T2" y="T3"/>
                  </a:cxn>
                  <a:cxn ang="0">
                    <a:pos x="T4" y="T5"/>
                  </a:cxn>
                  <a:cxn ang="0">
                    <a:pos x="T6" y="T7"/>
                  </a:cxn>
                  <a:cxn ang="0">
                    <a:pos x="T8" y="T9"/>
                  </a:cxn>
                </a:cxnLst>
                <a:rect l="0" t="0" r="r" b="b"/>
                <a:pathLst>
                  <a:path w="28" h="49">
                    <a:moveTo>
                      <a:pt x="10" y="14"/>
                    </a:moveTo>
                    <a:cubicBezTo>
                      <a:pt x="10" y="14"/>
                      <a:pt x="0" y="49"/>
                      <a:pt x="11" y="49"/>
                    </a:cubicBezTo>
                    <a:cubicBezTo>
                      <a:pt x="21" y="49"/>
                      <a:pt x="19" y="47"/>
                      <a:pt x="20" y="40"/>
                    </a:cubicBezTo>
                    <a:cubicBezTo>
                      <a:pt x="21" y="32"/>
                      <a:pt x="28" y="38"/>
                      <a:pt x="28" y="28"/>
                    </a:cubicBezTo>
                    <a:cubicBezTo>
                      <a:pt x="28" y="18"/>
                      <a:pt x="12" y="0"/>
                      <a:pt x="10"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0" name="Freeform 220"/>
              <p:cNvSpPr>
                <a:spLocks/>
              </p:cNvSpPr>
              <p:nvPr/>
            </p:nvSpPr>
            <p:spPr bwMode="auto">
              <a:xfrm>
                <a:off x="4799" y="2071"/>
                <a:ext cx="4" cy="7"/>
              </a:xfrm>
              <a:custGeom>
                <a:avLst/>
                <a:gdLst>
                  <a:gd name="T0" fmla="*/ 2 w 17"/>
                  <a:gd name="T1" fmla="*/ 10 h 25"/>
                  <a:gd name="T2" fmla="*/ 5 w 17"/>
                  <a:gd name="T3" fmla="*/ 24 h 25"/>
                  <a:gd name="T4" fmla="*/ 17 w 17"/>
                  <a:gd name="T5" fmla="*/ 18 h 25"/>
                  <a:gd name="T6" fmla="*/ 2 w 17"/>
                  <a:gd name="T7" fmla="*/ 10 h 25"/>
                </a:gdLst>
                <a:ahLst/>
                <a:cxnLst>
                  <a:cxn ang="0">
                    <a:pos x="T0" y="T1"/>
                  </a:cxn>
                  <a:cxn ang="0">
                    <a:pos x="T2" y="T3"/>
                  </a:cxn>
                  <a:cxn ang="0">
                    <a:pos x="T4" y="T5"/>
                  </a:cxn>
                  <a:cxn ang="0">
                    <a:pos x="T6" y="T7"/>
                  </a:cxn>
                </a:cxnLst>
                <a:rect l="0" t="0" r="r" b="b"/>
                <a:pathLst>
                  <a:path w="17" h="25">
                    <a:moveTo>
                      <a:pt x="2" y="10"/>
                    </a:moveTo>
                    <a:cubicBezTo>
                      <a:pt x="2" y="10"/>
                      <a:pt x="0" y="23"/>
                      <a:pt x="5" y="24"/>
                    </a:cubicBezTo>
                    <a:cubicBezTo>
                      <a:pt x="9" y="25"/>
                      <a:pt x="17" y="25"/>
                      <a:pt x="17" y="18"/>
                    </a:cubicBezTo>
                    <a:cubicBezTo>
                      <a:pt x="17" y="10"/>
                      <a:pt x="4" y="0"/>
                      <a:pt x="2"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1" name="Freeform 221"/>
              <p:cNvSpPr>
                <a:spLocks/>
              </p:cNvSpPr>
              <p:nvPr/>
            </p:nvSpPr>
            <p:spPr bwMode="auto">
              <a:xfrm>
                <a:off x="3537" y="2167"/>
                <a:ext cx="130" cy="143"/>
              </a:xfrm>
              <a:custGeom>
                <a:avLst/>
                <a:gdLst>
                  <a:gd name="T0" fmla="*/ 212 w 512"/>
                  <a:gd name="T1" fmla="*/ 137 h 563"/>
                  <a:gd name="T2" fmla="*/ 210 w 512"/>
                  <a:gd name="T3" fmla="*/ 142 h 563"/>
                  <a:gd name="T4" fmla="*/ 210 w 512"/>
                  <a:gd name="T5" fmla="*/ 143 h 563"/>
                  <a:gd name="T6" fmla="*/ 209 w 512"/>
                  <a:gd name="T7" fmla="*/ 146 h 563"/>
                  <a:gd name="T8" fmla="*/ 209 w 512"/>
                  <a:gd name="T9" fmla="*/ 147 h 563"/>
                  <a:gd name="T10" fmla="*/ 209 w 512"/>
                  <a:gd name="T11" fmla="*/ 149 h 563"/>
                  <a:gd name="T12" fmla="*/ 208 w 512"/>
                  <a:gd name="T13" fmla="*/ 151 h 563"/>
                  <a:gd name="T14" fmla="*/ 208 w 512"/>
                  <a:gd name="T15" fmla="*/ 153 h 563"/>
                  <a:gd name="T16" fmla="*/ 208 w 512"/>
                  <a:gd name="T17" fmla="*/ 154 h 563"/>
                  <a:gd name="T18" fmla="*/ 208 w 512"/>
                  <a:gd name="T19" fmla="*/ 156 h 563"/>
                  <a:gd name="T20" fmla="*/ 208 w 512"/>
                  <a:gd name="T21" fmla="*/ 157 h 563"/>
                  <a:gd name="T22" fmla="*/ 208 w 512"/>
                  <a:gd name="T23" fmla="*/ 159 h 563"/>
                  <a:gd name="T24" fmla="*/ 208 w 512"/>
                  <a:gd name="T25" fmla="*/ 160 h 563"/>
                  <a:gd name="T26" fmla="*/ 208 w 512"/>
                  <a:gd name="T27" fmla="*/ 162 h 563"/>
                  <a:gd name="T28" fmla="*/ 208 w 512"/>
                  <a:gd name="T29" fmla="*/ 162 h 563"/>
                  <a:gd name="T30" fmla="*/ 208 w 512"/>
                  <a:gd name="T31" fmla="*/ 165 h 563"/>
                  <a:gd name="T32" fmla="*/ 208 w 512"/>
                  <a:gd name="T33" fmla="*/ 165 h 563"/>
                  <a:gd name="T34" fmla="*/ 208 w 512"/>
                  <a:gd name="T35" fmla="*/ 168 h 563"/>
                  <a:gd name="T36" fmla="*/ 208 w 512"/>
                  <a:gd name="T37" fmla="*/ 168 h 563"/>
                  <a:gd name="T38" fmla="*/ 209 w 512"/>
                  <a:gd name="T39" fmla="*/ 171 h 563"/>
                  <a:gd name="T40" fmla="*/ 209 w 512"/>
                  <a:gd name="T41" fmla="*/ 171 h 563"/>
                  <a:gd name="T42" fmla="*/ 210 w 512"/>
                  <a:gd name="T43" fmla="*/ 174 h 563"/>
                  <a:gd name="T44" fmla="*/ 210 w 512"/>
                  <a:gd name="T45" fmla="*/ 176 h 563"/>
                  <a:gd name="T46" fmla="*/ 233 w 512"/>
                  <a:gd name="T47" fmla="*/ 208 h 563"/>
                  <a:gd name="T48" fmla="*/ 224 w 512"/>
                  <a:gd name="T49" fmla="*/ 243 h 563"/>
                  <a:gd name="T50" fmla="*/ 210 w 512"/>
                  <a:gd name="T51" fmla="*/ 287 h 563"/>
                  <a:gd name="T52" fmla="*/ 195 w 512"/>
                  <a:gd name="T53" fmla="*/ 331 h 563"/>
                  <a:gd name="T54" fmla="*/ 104 w 512"/>
                  <a:gd name="T55" fmla="*/ 373 h 563"/>
                  <a:gd name="T56" fmla="*/ 0 w 512"/>
                  <a:gd name="T57" fmla="*/ 411 h 563"/>
                  <a:gd name="T58" fmla="*/ 72 w 512"/>
                  <a:gd name="T59" fmla="*/ 563 h 563"/>
                  <a:gd name="T60" fmla="*/ 92 w 512"/>
                  <a:gd name="T61" fmla="*/ 555 h 563"/>
                  <a:gd name="T62" fmla="*/ 133 w 512"/>
                  <a:gd name="T63" fmla="*/ 538 h 563"/>
                  <a:gd name="T64" fmla="*/ 181 w 512"/>
                  <a:gd name="T65" fmla="*/ 544 h 563"/>
                  <a:gd name="T66" fmla="*/ 211 w 512"/>
                  <a:gd name="T67" fmla="*/ 507 h 563"/>
                  <a:gd name="T68" fmla="*/ 251 w 512"/>
                  <a:gd name="T69" fmla="*/ 481 h 563"/>
                  <a:gd name="T70" fmla="*/ 288 w 512"/>
                  <a:gd name="T71" fmla="*/ 452 h 563"/>
                  <a:gd name="T72" fmla="*/ 315 w 512"/>
                  <a:gd name="T73" fmla="*/ 419 h 563"/>
                  <a:gd name="T74" fmla="*/ 370 w 512"/>
                  <a:gd name="T75" fmla="*/ 410 h 563"/>
                  <a:gd name="T76" fmla="*/ 367 w 512"/>
                  <a:gd name="T77" fmla="*/ 369 h 563"/>
                  <a:gd name="T78" fmla="*/ 370 w 512"/>
                  <a:gd name="T79" fmla="*/ 343 h 563"/>
                  <a:gd name="T80" fmla="*/ 401 w 512"/>
                  <a:gd name="T81" fmla="*/ 324 h 563"/>
                  <a:gd name="T82" fmla="*/ 426 w 512"/>
                  <a:gd name="T83" fmla="*/ 297 h 563"/>
                  <a:gd name="T84" fmla="*/ 452 w 512"/>
                  <a:gd name="T85" fmla="*/ 267 h 563"/>
                  <a:gd name="T86" fmla="*/ 483 w 512"/>
                  <a:gd name="T87" fmla="*/ 218 h 563"/>
                  <a:gd name="T88" fmla="*/ 500 w 512"/>
                  <a:gd name="T89" fmla="*/ 175 h 563"/>
                  <a:gd name="T90" fmla="*/ 453 w 512"/>
                  <a:gd name="T91" fmla="*/ 125 h 563"/>
                  <a:gd name="T92" fmla="*/ 391 w 512"/>
                  <a:gd name="T93" fmla="*/ 97 h 563"/>
                  <a:gd name="T94" fmla="*/ 341 w 512"/>
                  <a:gd name="T95" fmla="*/ 81 h 563"/>
                  <a:gd name="T96" fmla="*/ 294 w 512"/>
                  <a:gd name="T97" fmla="*/ 56 h 563"/>
                  <a:gd name="T98" fmla="*/ 287 w 512"/>
                  <a:gd name="T99" fmla="*/ 12 h 563"/>
                  <a:gd name="T100" fmla="*/ 282 w 512"/>
                  <a:gd name="T101" fmla="*/ 0 h 563"/>
                  <a:gd name="T102" fmla="*/ 270 w 512"/>
                  <a:gd name="T103" fmla="*/ 10 h 563"/>
                  <a:gd name="T104" fmla="*/ 212 w 512"/>
                  <a:gd name="T105" fmla="*/ 137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2" h="563">
                    <a:moveTo>
                      <a:pt x="212" y="137"/>
                    </a:moveTo>
                    <a:cubicBezTo>
                      <a:pt x="211" y="139"/>
                      <a:pt x="211" y="140"/>
                      <a:pt x="210" y="142"/>
                    </a:cubicBezTo>
                    <a:cubicBezTo>
                      <a:pt x="210" y="142"/>
                      <a:pt x="210" y="143"/>
                      <a:pt x="210" y="143"/>
                    </a:cubicBezTo>
                    <a:cubicBezTo>
                      <a:pt x="210" y="144"/>
                      <a:pt x="210" y="145"/>
                      <a:pt x="209" y="146"/>
                    </a:cubicBezTo>
                    <a:cubicBezTo>
                      <a:pt x="209" y="146"/>
                      <a:pt x="209" y="147"/>
                      <a:pt x="209" y="147"/>
                    </a:cubicBezTo>
                    <a:cubicBezTo>
                      <a:pt x="209" y="148"/>
                      <a:pt x="209" y="149"/>
                      <a:pt x="209" y="149"/>
                    </a:cubicBezTo>
                    <a:cubicBezTo>
                      <a:pt x="208" y="150"/>
                      <a:pt x="208" y="150"/>
                      <a:pt x="208" y="151"/>
                    </a:cubicBezTo>
                    <a:cubicBezTo>
                      <a:pt x="208" y="151"/>
                      <a:pt x="208" y="152"/>
                      <a:pt x="208" y="153"/>
                    </a:cubicBezTo>
                    <a:cubicBezTo>
                      <a:pt x="208" y="153"/>
                      <a:pt x="208" y="153"/>
                      <a:pt x="208" y="154"/>
                    </a:cubicBezTo>
                    <a:cubicBezTo>
                      <a:pt x="208" y="155"/>
                      <a:pt x="208" y="155"/>
                      <a:pt x="208" y="156"/>
                    </a:cubicBezTo>
                    <a:cubicBezTo>
                      <a:pt x="208" y="156"/>
                      <a:pt x="208" y="157"/>
                      <a:pt x="208" y="157"/>
                    </a:cubicBezTo>
                    <a:cubicBezTo>
                      <a:pt x="208" y="158"/>
                      <a:pt x="208" y="158"/>
                      <a:pt x="208" y="159"/>
                    </a:cubicBezTo>
                    <a:cubicBezTo>
                      <a:pt x="208" y="159"/>
                      <a:pt x="208" y="159"/>
                      <a:pt x="208" y="160"/>
                    </a:cubicBezTo>
                    <a:cubicBezTo>
                      <a:pt x="208" y="160"/>
                      <a:pt x="208" y="161"/>
                      <a:pt x="208" y="162"/>
                    </a:cubicBezTo>
                    <a:cubicBezTo>
                      <a:pt x="208" y="162"/>
                      <a:pt x="208" y="162"/>
                      <a:pt x="208" y="162"/>
                    </a:cubicBezTo>
                    <a:cubicBezTo>
                      <a:pt x="208" y="163"/>
                      <a:pt x="208" y="164"/>
                      <a:pt x="208" y="165"/>
                    </a:cubicBezTo>
                    <a:cubicBezTo>
                      <a:pt x="208" y="165"/>
                      <a:pt x="208" y="165"/>
                      <a:pt x="208" y="165"/>
                    </a:cubicBezTo>
                    <a:cubicBezTo>
                      <a:pt x="208" y="166"/>
                      <a:pt x="208" y="167"/>
                      <a:pt x="208" y="168"/>
                    </a:cubicBezTo>
                    <a:cubicBezTo>
                      <a:pt x="208" y="168"/>
                      <a:pt x="208" y="168"/>
                      <a:pt x="208" y="168"/>
                    </a:cubicBezTo>
                    <a:cubicBezTo>
                      <a:pt x="208" y="169"/>
                      <a:pt x="209" y="170"/>
                      <a:pt x="209" y="171"/>
                    </a:cubicBezTo>
                    <a:cubicBezTo>
                      <a:pt x="209" y="171"/>
                      <a:pt x="209" y="171"/>
                      <a:pt x="209" y="171"/>
                    </a:cubicBezTo>
                    <a:cubicBezTo>
                      <a:pt x="209" y="172"/>
                      <a:pt x="209" y="173"/>
                      <a:pt x="210" y="174"/>
                    </a:cubicBezTo>
                    <a:cubicBezTo>
                      <a:pt x="210" y="174"/>
                      <a:pt x="210" y="175"/>
                      <a:pt x="210" y="176"/>
                    </a:cubicBezTo>
                    <a:cubicBezTo>
                      <a:pt x="212" y="183"/>
                      <a:pt x="231" y="199"/>
                      <a:pt x="233" y="208"/>
                    </a:cubicBezTo>
                    <a:cubicBezTo>
                      <a:pt x="235" y="217"/>
                      <a:pt x="233" y="237"/>
                      <a:pt x="224" y="243"/>
                    </a:cubicBezTo>
                    <a:cubicBezTo>
                      <a:pt x="214" y="250"/>
                      <a:pt x="216" y="281"/>
                      <a:pt x="210" y="287"/>
                    </a:cubicBezTo>
                    <a:cubicBezTo>
                      <a:pt x="204" y="294"/>
                      <a:pt x="200" y="311"/>
                      <a:pt x="195" y="331"/>
                    </a:cubicBezTo>
                    <a:cubicBezTo>
                      <a:pt x="190" y="350"/>
                      <a:pt x="119" y="370"/>
                      <a:pt x="104" y="373"/>
                    </a:cubicBezTo>
                    <a:cubicBezTo>
                      <a:pt x="90" y="377"/>
                      <a:pt x="0" y="411"/>
                      <a:pt x="0" y="411"/>
                    </a:cubicBezTo>
                    <a:cubicBezTo>
                      <a:pt x="72" y="563"/>
                      <a:pt x="72" y="563"/>
                      <a:pt x="72" y="563"/>
                    </a:cubicBezTo>
                    <a:cubicBezTo>
                      <a:pt x="78" y="561"/>
                      <a:pt x="85" y="559"/>
                      <a:pt x="92" y="555"/>
                    </a:cubicBezTo>
                    <a:cubicBezTo>
                      <a:pt x="106" y="547"/>
                      <a:pt x="120" y="552"/>
                      <a:pt x="133" y="538"/>
                    </a:cubicBezTo>
                    <a:cubicBezTo>
                      <a:pt x="146" y="524"/>
                      <a:pt x="163" y="541"/>
                      <a:pt x="181" y="544"/>
                    </a:cubicBezTo>
                    <a:cubicBezTo>
                      <a:pt x="198" y="547"/>
                      <a:pt x="209" y="527"/>
                      <a:pt x="211" y="507"/>
                    </a:cubicBezTo>
                    <a:cubicBezTo>
                      <a:pt x="212" y="486"/>
                      <a:pt x="228" y="481"/>
                      <a:pt x="251" y="481"/>
                    </a:cubicBezTo>
                    <a:cubicBezTo>
                      <a:pt x="274" y="481"/>
                      <a:pt x="287" y="468"/>
                      <a:pt x="288" y="452"/>
                    </a:cubicBezTo>
                    <a:cubicBezTo>
                      <a:pt x="290" y="436"/>
                      <a:pt x="308" y="435"/>
                      <a:pt x="315" y="419"/>
                    </a:cubicBezTo>
                    <a:cubicBezTo>
                      <a:pt x="323" y="403"/>
                      <a:pt x="348" y="412"/>
                      <a:pt x="370" y="410"/>
                    </a:cubicBezTo>
                    <a:cubicBezTo>
                      <a:pt x="391" y="409"/>
                      <a:pt x="378" y="382"/>
                      <a:pt x="367" y="369"/>
                    </a:cubicBezTo>
                    <a:cubicBezTo>
                      <a:pt x="356" y="356"/>
                      <a:pt x="373" y="355"/>
                      <a:pt x="370" y="343"/>
                    </a:cubicBezTo>
                    <a:cubicBezTo>
                      <a:pt x="367" y="332"/>
                      <a:pt x="378" y="324"/>
                      <a:pt x="401" y="324"/>
                    </a:cubicBezTo>
                    <a:cubicBezTo>
                      <a:pt x="424" y="324"/>
                      <a:pt x="424" y="316"/>
                      <a:pt x="426" y="297"/>
                    </a:cubicBezTo>
                    <a:cubicBezTo>
                      <a:pt x="427" y="279"/>
                      <a:pt x="437" y="281"/>
                      <a:pt x="452" y="267"/>
                    </a:cubicBezTo>
                    <a:cubicBezTo>
                      <a:pt x="466" y="253"/>
                      <a:pt x="476" y="237"/>
                      <a:pt x="483" y="218"/>
                    </a:cubicBezTo>
                    <a:cubicBezTo>
                      <a:pt x="490" y="200"/>
                      <a:pt x="512" y="183"/>
                      <a:pt x="500" y="175"/>
                    </a:cubicBezTo>
                    <a:cubicBezTo>
                      <a:pt x="489" y="168"/>
                      <a:pt x="472" y="160"/>
                      <a:pt x="453" y="125"/>
                    </a:cubicBezTo>
                    <a:cubicBezTo>
                      <a:pt x="434" y="91"/>
                      <a:pt x="410" y="97"/>
                      <a:pt x="391" y="97"/>
                    </a:cubicBezTo>
                    <a:cubicBezTo>
                      <a:pt x="373" y="97"/>
                      <a:pt x="351" y="92"/>
                      <a:pt x="341" y="81"/>
                    </a:cubicBezTo>
                    <a:cubicBezTo>
                      <a:pt x="331" y="69"/>
                      <a:pt x="314" y="66"/>
                      <a:pt x="294" y="56"/>
                    </a:cubicBezTo>
                    <a:cubicBezTo>
                      <a:pt x="274" y="46"/>
                      <a:pt x="298" y="29"/>
                      <a:pt x="287" y="12"/>
                    </a:cubicBezTo>
                    <a:cubicBezTo>
                      <a:pt x="285" y="9"/>
                      <a:pt x="283" y="5"/>
                      <a:pt x="282" y="0"/>
                    </a:cubicBezTo>
                    <a:cubicBezTo>
                      <a:pt x="275" y="5"/>
                      <a:pt x="270" y="10"/>
                      <a:pt x="270" y="10"/>
                    </a:cubicBezTo>
                    <a:cubicBezTo>
                      <a:pt x="270" y="10"/>
                      <a:pt x="219" y="115"/>
                      <a:pt x="212" y="13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2" name="Freeform 222"/>
              <p:cNvSpPr>
                <a:spLocks/>
              </p:cNvSpPr>
              <p:nvPr/>
            </p:nvSpPr>
            <p:spPr bwMode="auto">
              <a:xfrm>
                <a:off x="3601" y="2142"/>
                <a:ext cx="8" cy="18"/>
              </a:xfrm>
              <a:custGeom>
                <a:avLst/>
                <a:gdLst>
                  <a:gd name="T0" fmla="*/ 28 w 30"/>
                  <a:gd name="T1" fmla="*/ 63 h 73"/>
                  <a:gd name="T2" fmla="*/ 28 w 30"/>
                  <a:gd name="T3" fmla="*/ 27 h 73"/>
                  <a:gd name="T4" fmla="*/ 1 w 30"/>
                  <a:gd name="T5" fmla="*/ 30 h 73"/>
                  <a:gd name="T6" fmla="*/ 0 w 30"/>
                  <a:gd name="T7" fmla="*/ 36 h 73"/>
                  <a:gd name="T8" fmla="*/ 9 w 30"/>
                  <a:gd name="T9" fmla="*/ 50 h 73"/>
                  <a:gd name="T10" fmla="*/ 28 w 30"/>
                  <a:gd name="T11" fmla="*/ 63 h 73"/>
                </a:gdLst>
                <a:ahLst/>
                <a:cxnLst>
                  <a:cxn ang="0">
                    <a:pos x="T0" y="T1"/>
                  </a:cxn>
                  <a:cxn ang="0">
                    <a:pos x="T2" y="T3"/>
                  </a:cxn>
                  <a:cxn ang="0">
                    <a:pos x="T4" y="T5"/>
                  </a:cxn>
                  <a:cxn ang="0">
                    <a:pos x="T6" y="T7"/>
                  </a:cxn>
                  <a:cxn ang="0">
                    <a:pos x="T8" y="T9"/>
                  </a:cxn>
                  <a:cxn ang="0">
                    <a:pos x="T10" y="T11"/>
                  </a:cxn>
                </a:cxnLst>
                <a:rect l="0" t="0" r="r" b="b"/>
                <a:pathLst>
                  <a:path w="30" h="73">
                    <a:moveTo>
                      <a:pt x="28" y="63"/>
                    </a:moveTo>
                    <a:cubicBezTo>
                      <a:pt x="29" y="51"/>
                      <a:pt x="30" y="38"/>
                      <a:pt x="28" y="27"/>
                    </a:cubicBezTo>
                    <a:cubicBezTo>
                      <a:pt x="26" y="0"/>
                      <a:pt x="6" y="8"/>
                      <a:pt x="1" y="30"/>
                    </a:cubicBezTo>
                    <a:cubicBezTo>
                      <a:pt x="1" y="32"/>
                      <a:pt x="0" y="34"/>
                      <a:pt x="0" y="36"/>
                    </a:cubicBezTo>
                    <a:cubicBezTo>
                      <a:pt x="2" y="40"/>
                      <a:pt x="5" y="46"/>
                      <a:pt x="9" y="50"/>
                    </a:cubicBezTo>
                    <a:cubicBezTo>
                      <a:pt x="19" y="61"/>
                      <a:pt x="17" y="73"/>
                      <a:pt x="28" y="6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3" name="Freeform 223"/>
              <p:cNvSpPr>
                <a:spLocks/>
              </p:cNvSpPr>
              <p:nvPr/>
            </p:nvSpPr>
            <p:spPr bwMode="auto">
              <a:xfrm>
                <a:off x="3535" y="2151"/>
                <a:ext cx="74" cy="58"/>
              </a:xfrm>
              <a:custGeom>
                <a:avLst/>
                <a:gdLst>
                  <a:gd name="T0" fmla="*/ 30 w 290"/>
                  <a:gd name="T1" fmla="*/ 196 h 230"/>
                  <a:gd name="T2" fmla="*/ 58 w 290"/>
                  <a:gd name="T3" fmla="*/ 216 h 230"/>
                  <a:gd name="T4" fmla="*/ 102 w 290"/>
                  <a:gd name="T5" fmla="*/ 212 h 230"/>
                  <a:gd name="T6" fmla="*/ 138 w 290"/>
                  <a:gd name="T7" fmla="*/ 225 h 230"/>
                  <a:gd name="T8" fmla="*/ 216 w 290"/>
                  <a:gd name="T9" fmla="*/ 230 h 230"/>
                  <a:gd name="T10" fmla="*/ 216 w 290"/>
                  <a:gd name="T11" fmla="*/ 230 h 230"/>
                  <a:gd name="T12" fmla="*/ 216 w 290"/>
                  <a:gd name="T13" fmla="*/ 227 h 230"/>
                  <a:gd name="T14" fmla="*/ 216 w 290"/>
                  <a:gd name="T15" fmla="*/ 227 h 230"/>
                  <a:gd name="T16" fmla="*/ 216 w 290"/>
                  <a:gd name="T17" fmla="*/ 225 h 230"/>
                  <a:gd name="T18" fmla="*/ 216 w 290"/>
                  <a:gd name="T19" fmla="*/ 224 h 230"/>
                  <a:gd name="T20" fmla="*/ 216 w 290"/>
                  <a:gd name="T21" fmla="*/ 222 h 230"/>
                  <a:gd name="T22" fmla="*/ 216 w 290"/>
                  <a:gd name="T23" fmla="*/ 221 h 230"/>
                  <a:gd name="T24" fmla="*/ 216 w 290"/>
                  <a:gd name="T25" fmla="*/ 219 h 230"/>
                  <a:gd name="T26" fmla="*/ 216 w 290"/>
                  <a:gd name="T27" fmla="*/ 218 h 230"/>
                  <a:gd name="T28" fmla="*/ 216 w 290"/>
                  <a:gd name="T29" fmla="*/ 216 h 230"/>
                  <a:gd name="T30" fmla="*/ 217 w 290"/>
                  <a:gd name="T31" fmla="*/ 214 h 230"/>
                  <a:gd name="T32" fmla="*/ 217 w 290"/>
                  <a:gd name="T33" fmla="*/ 212 h 230"/>
                  <a:gd name="T34" fmla="*/ 217 w 290"/>
                  <a:gd name="T35" fmla="*/ 211 h 230"/>
                  <a:gd name="T36" fmla="*/ 218 w 290"/>
                  <a:gd name="T37" fmla="*/ 208 h 230"/>
                  <a:gd name="T38" fmla="*/ 218 w 290"/>
                  <a:gd name="T39" fmla="*/ 207 h 230"/>
                  <a:gd name="T40" fmla="*/ 220 w 290"/>
                  <a:gd name="T41" fmla="*/ 202 h 230"/>
                  <a:gd name="T42" fmla="*/ 278 w 290"/>
                  <a:gd name="T43" fmla="*/ 75 h 230"/>
                  <a:gd name="T44" fmla="*/ 290 w 290"/>
                  <a:gd name="T45" fmla="*/ 65 h 230"/>
                  <a:gd name="T46" fmla="*/ 290 w 290"/>
                  <a:gd name="T47" fmla="*/ 27 h 230"/>
                  <a:gd name="T48" fmla="*/ 271 w 290"/>
                  <a:gd name="T49" fmla="*/ 14 h 230"/>
                  <a:gd name="T50" fmla="*/ 262 w 290"/>
                  <a:gd name="T51" fmla="*/ 0 h 230"/>
                  <a:gd name="T52" fmla="*/ 236 w 290"/>
                  <a:gd name="T53" fmla="*/ 30 h 230"/>
                  <a:gd name="T54" fmla="*/ 204 w 290"/>
                  <a:gd name="T55" fmla="*/ 61 h 230"/>
                  <a:gd name="T56" fmla="*/ 159 w 290"/>
                  <a:gd name="T57" fmla="*/ 111 h 230"/>
                  <a:gd name="T58" fmla="*/ 64 w 290"/>
                  <a:gd name="T59" fmla="*/ 127 h 230"/>
                  <a:gd name="T60" fmla="*/ 15 w 290"/>
                  <a:gd name="T61" fmla="*/ 143 h 230"/>
                  <a:gd name="T62" fmla="*/ 0 w 290"/>
                  <a:gd name="T63" fmla="*/ 143 h 230"/>
                  <a:gd name="T64" fmla="*/ 6 w 290"/>
                  <a:gd name="T65" fmla="*/ 166 h 230"/>
                  <a:gd name="T66" fmla="*/ 30 w 290"/>
                  <a:gd name="T67" fmla="*/ 19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230">
                    <a:moveTo>
                      <a:pt x="30" y="196"/>
                    </a:moveTo>
                    <a:cubicBezTo>
                      <a:pt x="34" y="202"/>
                      <a:pt x="41" y="218"/>
                      <a:pt x="58" y="216"/>
                    </a:cubicBezTo>
                    <a:cubicBezTo>
                      <a:pt x="74" y="214"/>
                      <a:pt x="88" y="209"/>
                      <a:pt x="102" y="212"/>
                    </a:cubicBezTo>
                    <a:cubicBezTo>
                      <a:pt x="115" y="216"/>
                      <a:pt x="125" y="225"/>
                      <a:pt x="138" y="225"/>
                    </a:cubicBezTo>
                    <a:cubicBezTo>
                      <a:pt x="149" y="225"/>
                      <a:pt x="193" y="228"/>
                      <a:pt x="216" y="230"/>
                    </a:cubicBezTo>
                    <a:cubicBezTo>
                      <a:pt x="216" y="230"/>
                      <a:pt x="216" y="230"/>
                      <a:pt x="216" y="230"/>
                    </a:cubicBezTo>
                    <a:cubicBezTo>
                      <a:pt x="216" y="229"/>
                      <a:pt x="216" y="228"/>
                      <a:pt x="216" y="227"/>
                    </a:cubicBezTo>
                    <a:cubicBezTo>
                      <a:pt x="216" y="227"/>
                      <a:pt x="216" y="227"/>
                      <a:pt x="216" y="227"/>
                    </a:cubicBezTo>
                    <a:cubicBezTo>
                      <a:pt x="216" y="226"/>
                      <a:pt x="216" y="225"/>
                      <a:pt x="216" y="225"/>
                    </a:cubicBezTo>
                    <a:cubicBezTo>
                      <a:pt x="216" y="224"/>
                      <a:pt x="216" y="224"/>
                      <a:pt x="216" y="224"/>
                    </a:cubicBezTo>
                    <a:cubicBezTo>
                      <a:pt x="216" y="223"/>
                      <a:pt x="216" y="223"/>
                      <a:pt x="216" y="222"/>
                    </a:cubicBezTo>
                    <a:cubicBezTo>
                      <a:pt x="216" y="222"/>
                      <a:pt x="216" y="221"/>
                      <a:pt x="216" y="221"/>
                    </a:cubicBezTo>
                    <a:cubicBezTo>
                      <a:pt x="216" y="220"/>
                      <a:pt x="216" y="220"/>
                      <a:pt x="216" y="219"/>
                    </a:cubicBezTo>
                    <a:cubicBezTo>
                      <a:pt x="216" y="218"/>
                      <a:pt x="216" y="218"/>
                      <a:pt x="216" y="218"/>
                    </a:cubicBezTo>
                    <a:cubicBezTo>
                      <a:pt x="216" y="217"/>
                      <a:pt x="216" y="216"/>
                      <a:pt x="216" y="216"/>
                    </a:cubicBezTo>
                    <a:cubicBezTo>
                      <a:pt x="216" y="215"/>
                      <a:pt x="216" y="215"/>
                      <a:pt x="217" y="214"/>
                    </a:cubicBezTo>
                    <a:cubicBezTo>
                      <a:pt x="217" y="214"/>
                      <a:pt x="217" y="213"/>
                      <a:pt x="217" y="212"/>
                    </a:cubicBezTo>
                    <a:cubicBezTo>
                      <a:pt x="217" y="212"/>
                      <a:pt x="217" y="211"/>
                      <a:pt x="217" y="211"/>
                    </a:cubicBezTo>
                    <a:cubicBezTo>
                      <a:pt x="218" y="210"/>
                      <a:pt x="218" y="209"/>
                      <a:pt x="218" y="208"/>
                    </a:cubicBezTo>
                    <a:cubicBezTo>
                      <a:pt x="218" y="208"/>
                      <a:pt x="218" y="207"/>
                      <a:pt x="218" y="207"/>
                    </a:cubicBezTo>
                    <a:cubicBezTo>
                      <a:pt x="219" y="205"/>
                      <a:pt x="219" y="204"/>
                      <a:pt x="220" y="202"/>
                    </a:cubicBezTo>
                    <a:cubicBezTo>
                      <a:pt x="227" y="180"/>
                      <a:pt x="278" y="75"/>
                      <a:pt x="278" y="75"/>
                    </a:cubicBezTo>
                    <a:cubicBezTo>
                      <a:pt x="278" y="75"/>
                      <a:pt x="283" y="70"/>
                      <a:pt x="290" y="65"/>
                    </a:cubicBezTo>
                    <a:cubicBezTo>
                      <a:pt x="288" y="55"/>
                      <a:pt x="289" y="41"/>
                      <a:pt x="290" y="27"/>
                    </a:cubicBezTo>
                    <a:cubicBezTo>
                      <a:pt x="279" y="37"/>
                      <a:pt x="281" y="25"/>
                      <a:pt x="271" y="14"/>
                    </a:cubicBezTo>
                    <a:cubicBezTo>
                      <a:pt x="267" y="10"/>
                      <a:pt x="264" y="4"/>
                      <a:pt x="262" y="0"/>
                    </a:cubicBezTo>
                    <a:cubicBezTo>
                      <a:pt x="257" y="15"/>
                      <a:pt x="248" y="16"/>
                      <a:pt x="236" y="30"/>
                    </a:cubicBezTo>
                    <a:cubicBezTo>
                      <a:pt x="223" y="45"/>
                      <a:pt x="213" y="43"/>
                      <a:pt x="204" y="61"/>
                    </a:cubicBezTo>
                    <a:cubicBezTo>
                      <a:pt x="196" y="80"/>
                      <a:pt x="173" y="91"/>
                      <a:pt x="159" y="111"/>
                    </a:cubicBezTo>
                    <a:cubicBezTo>
                      <a:pt x="144" y="131"/>
                      <a:pt x="91" y="131"/>
                      <a:pt x="64" y="127"/>
                    </a:cubicBezTo>
                    <a:cubicBezTo>
                      <a:pt x="37" y="123"/>
                      <a:pt x="31" y="130"/>
                      <a:pt x="15" y="143"/>
                    </a:cubicBezTo>
                    <a:cubicBezTo>
                      <a:pt x="9" y="148"/>
                      <a:pt x="4" y="147"/>
                      <a:pt x="0" y="143"/>
                    </a:cubicBezTo>
                    <a:cubicBezTo>
                      <a:pt x="1" y="152"/>
                      <a:pt x="2" y="162"/>
                      <a:pt x="6" y="166"/>
                    </a:cubicBezTo>
                    <a:cubicBezTo>
                      <a:pt x="12" y="175"/>
                      <a:pt x="25" y="190"/>
                      <a:pt x="30" y="19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4" name="Freeform 224"/>
              <p:cNvSpPr>
                <a:spLocks/>
              </p:cNvSpPr>
              <p:nvPr/>
            </p:nvSpPr>
            <p:spPr bwMode="auto">
              <a:xfrm>
                <a:off x="3449" y="2079"/>
                <a:ext cx="32" cy="29"/>
              </a:xfrm>
              <a:custGeom>
                <a:avLst/>
                <a:gdLst>
                  <a:gd name="T0" fmla="*/ 63 w 126"/>
                  <a:gd name="T1" fmla="*/ 2 h 116"/>
                  <a:gd name="T2" fmla="*/ 34 w 126"/>
                  <a:gd name="T3" fmla="*/ 21 h 116"/>
                  <a:gd name="T4" fmla="*/ 13 w 126"/>
                  <a:gd name="T5" fmla="*/ 51 h 116"/>
                  <a:gd name="T6" fmla="*/ 0 w 126"/>
                  <a:gd name="T7" fmla="*/ 74 h 116"/>
                  <a:gd name="T8" fmla="*/ 0 w 126"/>
                  <a:gd name="T9" fmla="*/ 74 h 116"/>
                  <a:gd name="T10" fmla="*/ 2 w 126"/>
                  <a:gd name="T11" fmla="*/ 74 h 116"/>
                  <a:gd name="T12" fmla="*/ 5 w 126"/>
                  <a:gd name="T13" fmla="*/ 74 h 116"/>
                  <a:gd name="T14" fmla="*/ 6 w 126"/>
                  <a:gd name="T15" fmla="*/ 74 h 116"/>
                  <a:gd name="T16" fmla="*/ 7 w 126"/>
                  <a:gd name="T17" fmla="*/ 74 h 116"/>
                  <a:gd name="T18" fmla="*/ 8 w 126"/>
                  <a:gd name="T19" fmla="*/ 74 h 116"/>
                  <a:gd name="T20" fmla="*/ 11 w 126"/>
                  <a:gd name="T21" fmla="*/ 74 h 116"/>
                  <a:gd name="T22" fmla="*/ 66 w 126"/>
                  <a:gd name="T23" fmla="*/ 96 h 116"/>
                  <a:gd name="T24" fmla="*/ 101 w 126"/>
                  <a:gd name="T25" fmla="*/ 115 h 116"/>
                  <a:gd name="T26" fmla="*/ 126 w 126"/>
                  <a:gd name="T27" fmla="*/ 107 h 116"/>
                  <a:gd name="T28" fmla="*/ 118 w 126"/>
                  <a:gd name="T29" fmla="*/ 92 h 116"/>
                  <a:gd name="T30" fmla="*/ 99 w 126"/>
                  <a:gd name="T31" fmla="*/ 64 h 116"/>
                  <a:gd name="T32" fmla="*/ 99 w 126"/>
                  <a:gd name="T33" fmla="*/ 20 h 116"/>
                  <a:gd name="T34" fmla="*/ 102 w 126"/>
                  <a:gd name="T35" fmla="*/ 15 h 116"/>
                  <a:gd name="T36" fmla="*/ 91 w 126"/>
                  <a:gd name="T37" fmla="*/ 8 h 116"/>
                  <a:gd name="T38" fmla="*/ 63 w 126"/>
                  <a:gd name="T39"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6" h="116">
                    <a:moveTo>
                      <a:pt x="63" y="2"/>
                    </a:moveTo>
                    <a:cubicBezTo>
                      <a:pt x="50" y="0"/>
                      <a:pt x="40" y="6"/>
                      <a:pt x="34" y="21"/>
                    </a:cubicBezTo>
                    <a:cubicBezTo>
                      <a:pt x="28" y="36"/>
                      <a:pt x="22" y="46"/>
                      <a:pt x="13" y="51"/>
                    </a:cubicBezTo>
                    <a:cubicBezTo>
                      <a:pt x="8" y="54"/>
                      <a:pt x="3" y="65"/>
                      <a:pt x="0" y="74"/>
                    </a:cubicBezTo>
                    <a:cubicBezTo>
                      <a:pt x="0" y="74"/>
                      <a:pt x="0" y="74"/>
                      <a:pt x="0" y="74"/>
                    </a:cubicBezTo>
                    <a:cubicBezTo>
                      <a:pt x="1" y="74"/>
                      <a:pt x="2" y="74"/>
                      <a:pt x="2" y="74"/>
                    </a:cubicBezTo>
                    <a:cubicBezTo>
                      <a:pt x="3" y="74"/>
                      <a:pt x="4" y="74"/>
                      <a:pt x="5" y="74"/>
                    </a:cubicBezTo>
                    <a:cubicBezTo>
                      <a:pt x="5" y="74"/>
                      <a:pt x="5" y="74"/>
                      <a:pt x="6" y="74"/>
                    </a:cubicBezTo>
                    <a:cubicBezTo>
                      <a:pt x="6" y="74"/>
                      <a:pt x="7" y="74"/>
                      <a:pt x="7" y="74"/>
                    </a:cubicBezTo>
                    <a:cubicBezTo>
                      <a:pt x="8" y="74"/>
                      <a:pt x="8" y="74"/>
                      <a:pt x="8" y="74"/>
                    </a:cubicBezTo>
                    <a:cubicBezTo>
                      <a:pt x="10" y="74"/>
                      <a:pt x="11" y="74"/>
                      <a:pt x="11" y="74"/>
                    </a:cubicBezTo>
                    <a:cubicBezTo>
                      <a:pt x="29" y="74"/>
                      <a:pt x="62" y="76"/>
                      <a:pt x="66" y="96"/>
                    </a:cubicBezTo>
                    <a:cubicBezTo>
                      <a:pt x="70" y="116"/>
                      <a:pt x="85" y="115"/>
                      <a:pt x="101" y="115"/>
                    </a:cubicBezTo>
                    <a:cubicBezTo>
                      <a:pt x="113" y="115"/>
                      <a:pt x="122" y="115"/>
                      <a:pt x="126" y="107"/>
                    </a:cubicBezTo>
                    <a:cubicBezTo>
                      <a:pt x="122" y="102"/>
                      <a:pt x="118" y="100"/>
                      <a:pt x="118" y="92"/>
                    </a:cubicBezTo>
                    <a:cubicBezTo>
                      <a:pt x="118" y="77"/>
                      <a:pt x="116" y="77"/>
                      <a:pt x="99" y="64"/>
                    </a:cubicBezTo>
                    <a:cubicBezTo>
                      <a:pt x="82" y="51"/>
                      <a:pt x="99" y="30"/>
                      <a:pt x="99" y="20"/>
                    </a:cubicBezTo>
                    <a:cubicBezTo>
                      <a:pt x="99" y="18"/>
                      <a:pt x="100" y="16"/>
                      <a:pt x="102" y="15"/>
                    </a:cubicBezTo>
                    <a:cubicBezTo>
                      <a:pt x="98" y="13"/>
                      <a:pt x="94" y="11"/>
                      <a:pt x="91" y="8"/>
                    </a:cubicBezTo>
                    <a:cubicBezTo>
                      <a:pt x="85" y="4"/>
                      <a:pt x="77" y="4"/>
                      <a:pt x="63"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5" name="Freeform 225"/>
              <p:cNvSpPr>
                <a:spLocks/>
              </p:cNvSpPr>
              <p:nvPr/>
            </p:nvSpPr>
            <p:spPr bwMode="auto">
              <a:xfrm>
                <a:off x="3515" y="2149"/>
                <a:ext cx="16" cy="28"/>
              </a:xfrm>
              <a:custGeom>
                <a:avLst/>
                <a:gdLst>
                  <a:gd name="T0" fmla="*/ 10 w 63"/>
                  <a:gd name="T1" fmla="*/ 88 h 108"/>
                  <a:gd name="T2" fmla="*/ 21 w 63"/>
                  <a:gd name="T3" fmla="*/ 104 h 108"/>
                  <a:gd name="T4" fmla="*/ 36 w 63"/>
                  <a:gd name="T5" fmla="*/ 105 h 108"/>
                  <a:gd name="T6" fmla="*/ 51 w 63"/>
                  <a:gd name="T7" fmla="*/ 99 h 108"/>
                  <a:gd name="T8" fmla="*/ 59 w 63"/>
                  <a:gd name="T9" fmla="*/ 59 h 108"/>
                  <a:gd name="T10" fmla="*/ 55 w 63"/>
                  <a:gd name="T11" fmla="*/ 19 h 108"/>
                  <a:gd name="T12" fmla="*/ 39 w 63"/>
                  <a:gd name="T13" fmla="*/ 0 h 108"/>
                  <a:gd name="T14" fmla="*/ 23 w 63"/>
                  <a:gd name="T15" fmla="*/ 21 h 108"/>
                  <a:gd name="T16" fmla="*/ 10 w 63"/>
                  <a:gd name="T17" fmla="*/ 53 h 108"/>
                  <a:gd name="T18" fmla="*/ 0 w 63"/>
                  <a:gd name="T19" fmla="*/ 72 h 108"/>
                  <a:gd name="T20" fmla="*/ 2 w 63"/>
                  <a:gd name="T21" fmla="*/ 79 h 108"/>
                  <a:gd name="T22" fmla="*/ 10 w 63"/>
                  <a:gd name="T23"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 h="108">
                    <a:moveTo>
                      <a:pt x="10" y="88"/>
                    </a:moveTo>
                    <a:cubicBezTo>
                      <a:pt x="11" y="92"/>
                      <a:pt x="16" y="102"/>
                      <a:pt x="21" y="104"/>
                    </a:cubicBezTo>
                    <a:cubicBezTo>
                      <a:pt x="25" y="105"/>
                      <a:pt x="28" y="108"/>
                      <a:pt x="36" y="105"/>
                    </a:cubicBezTo>
                    <a:cubicBezTo>
                      <a:pt x="42" y="102"/>
                      <a:pt x="45" y="99"/>
                      <a:pt x="51" y="99"/>
                    </a:cubicBezTo>
                    <a:cubicBezTo>
                      <a:pt x="53" y="88"/>
                      <a:pt x="55" y="71"/>
                      <a:pt x="59" y="59"/>
                    </a:cubicBezTo>
                    <a:cubicBezTo>
                      <a:pt x="63" y="46"/>
                      <a:pt x="56" y="37"/>
                      <a:pt x="55" y="19"/>
                    </a:cubicBezTo>
                    <a:cubicBezTo>
                      <a:pt x="53" y="0"/>
                      <a:pt x="50" y="0"/>
                      <a:pt x="39" y="0"/>
                    </a:cubicBezTo>
                    <a:cubicBezTo>
                      <a:pt x="27" y="0"/>
                      <a:pt x="22" y="4"/>
                      <a:pt x="23" y="21"/>
                    </a:cubicBezTo>
                    <a:cubicBezTo>
                      <a:pt x="24" y="39"/>
                      <a:pt x="10" y="33"/>
                      <a:pt x="10" y="53"/>
                    </a:cubicBezTo>
                    <a:cubicBezTo>
                      <a:pt x="10" y="66"/>
                      <a:pt x="5" y="73"/>
                      <a:pt x="0" y="72"/>
                    </a:cubicBezTo>
                    <a:cubicBezTo>
                      <a:pt x="0" y="75"/>
                      <a:pt x="0" y="78"/>
                      <a:pt x="2" y="79"/>
                    </a:cubicBezTo>
                    <a:cubicBezTo>
                      <a:pt x="5" y="82"/>
                      <a:pt x="9" y="84"/>
                      <a:pt x="10" y="8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6" name="Freeform 226"/>
              <p:cNvSpPr>
                <a:spLocks/>
              </p:cNvSpPr>
              <p:nvPr/>
            </p:nvSpPr>
            <p:spPr bwMode="auto">
              <a:xfrm>
                <a:off x="3263" y="1995"/>
                <a:ext cx="27" cy="32"/>
              </a:xfrm>
              <a:custGeom>
                <a:avLst/>
                <a:gdLst>
                  <a:gd name="T0" fmla="*/ 34 w 107"/>
                  <a:gd name="T1" fmla="*/ 125 h 125"/>
                  <a:gd name="T2" fmla="*/ 34 w 107"/>
                  <a:gd name="T3" fmla="*/ 125 h 125"/>
                  <a:gd name="T4" fmla="*/ 35 w 107"/>
                  <a:gd name="T5" fmla="*/ 125 h 125"/>
                  <a:gd name="T6" fmla="*/ 35 w 107"/>
                  <a:gd name="T7" fmla="*/ 124 h 125"/>
                  <a:gd name="T8" fmla="*/ 36 w 107"/>
                  <a:gd name="T9" fmla="*/ 124 h 125"/>
                  <a:gd name="T10" fmla="*/ 36 w 107"/>
                  <a:gd name="T11" fmla="*/ 124 h 125"/>
                  <a:gd name="T12" fmla="*/ 37 w 107"/>
                  <a:gd name="T13" fmla="*/ 123 h 125"/>
                  <a:gd name="T14" fmla="*/ 38 w 107"/>
                  <a:gd name="T15" fmla="*/ 121 h 125"/>
                  <a:gd name="T16" fmla="*/ 38 w 107"/>
                  <a:gd name="T17" fmla="*/ 121 h 125"/>
                  <a:gd name="T18" fmla="*/ 39 w 107"/>
                  <a:gd name="T19" fmla="*/ 116 h 125"/>
                  <a:gd name="T20" fmla="*/ 39 w 107"/>
                  <a:gd name="T21" fmla="*/ 114 h 125"/>
                  <a:gd name="T22" fmla="*/ 39 w 107"/>
                  <a:gd name="T23" fmla="*/ 114 h 125"/>
                  <a:gd name="T24" fmla="*/ 40 w 107"/>
                  <a:gd name="T25" fmla="*/ 113 h 125"/>
                  <a:gd name="T26" fmla="*/ 40 w 107"/>
                  <a:gd name="T27" fmla="*/ 112 h 125"/>
                  <a:gd name="T28" fmla="*/ 41 w 107"/>
                  <a:gd name="T29" fmla="*/ 111 h 125"/>
                  <a:gd name="T30" fmla="*/ 41 w 107"/>
                  <a:gd name="T31" fmla="*/ 111 h 125"/>
                  <a:gd name="T32" fmla="*/ 42 w 107"/>
                  <a:gd name="T33" fmla="*/ 110 h 125"/>
                  <a:gd name="T34" fmla="*/ 43 w 107"/>
                  <a:gd name="T35" fmla="*/ 110 h 125"/>
                  <a:gd name="T36" fmla="*/ 45 w 107"/>
                  <a:gd name="T37" fmla="*/ 109 h 125"/>
                  <a:gd name="T38" fmla="*/ 60 w 107"/>
                  <a:gd name="T39" fmla="*/ 98 h 125"/>
                  <a:gd name="T40" fmla="*/ 63 w 107"/>
                  <a:gd name="T41" fmla="*/ 77 h 125"/>
                  <a:gd name="T42" fmla="*/ 81 w 107"/>
                  <a:gd name="T43" fmla="*/ 70 h 125"/>
                  <a:gd name="T44" fmla="*/ 96 w 107"/>
                  <a:gd name="T45" fmla="*/ 49 h 125"/>
                  <a:gd name="T46" fmla="*/ 95 w 107"/>
                  <a:gd name="T47" fmla="*/ 23 h 125"/>
                  <a:gd name="T48" fmla="*/ 77 w 107"/>
                  <a:gd name="T49" fmla="*/ 9 h 125"/>
                  <a:gd name="T50" fmla="*/ 56 w 107"/>
                  <a:gd name="T51" fmla="*/ 0 h 125"/>
                  <a:gd name="T52" fmla="*/ 49 w 107"/>
                  <a:gd name="T53" fmla="*/ 17 h 125"/>
                  <a:gd name="T54" fmla="*/ 26 w 107"/>
                  <a:gd name="T55" fmla="*/ 66 h 125"/>
                  <a:gd name="T56" fmla="*/ 11 w 107"/>
                  <a:gd name="T57" fmla="*/ 107 h 125"/>
                  <a:gd name="T58" fmla="*/ 0 w 107"/>
                  <a:gd name="T59" fmla="*/ 119 h 125"/>
                  <a:gd name="T60" fmla="*/ 33 w 107"/>
                  <a:gd name="T61" fmla="*/ 125 h 125"/>
                  <a:gd name="T62" fmla="*/ 34 w 107"/>
                  <a:gd name="T63"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7" h="125">
                    <a:moveTo>
                      <a:pt x="34" y="125"/>
                    </a:moveTo>
                    <a:cubicBezTo>
                      <a:pt x="34" y="125"/>
                      <a:pt x="34" y="125"/>
                      <a:pt x="34" y="125"/>
                    </a:cubicBezTo>
                    <a:cubicBezTo>
                      <a:pt x="35" y="125"/>
                      <a:pt x="35" y="125"/>
                      <a:pt x="35" y="125"/>
                    </a:cubicBezTo>
                    <a:cubicBezTo>
                      <a:pt x="35" y="125"/>
                      <a:pt x="35" y="124"/>
                      <a:pt x="35" y="124"/>
                    </a:cubicBezTo>
                    <a:cubicBezTo>
                      <a:pt x="36" y="124"/>
                      <a:pt x="36" y="124"/>
                      <a:pt x="36" y="124"/>
                    </a:cubicBezTo>
                    <a:cubicBezTo>
                      <a:pt x="36" y="124"/>
                      <a:pt x="36" y="124"/>
                      <a:pt x="36" y="124"/>
                    </a:cubicBezTo>
                    <a:cubicBezTo>
                      <a:pt x="36" y="123"/>
                      <a:pt x="37" y="123"/>
                      <a:pt x="37" y="123"/>
                    </a:cubicBezTo>
                    <a:cubicBezTo>
                      <a:pt x="37" y="122"/>
                      <a:pt x="37" y="122"/>
                      <a:pt x="38" y="121"/>
                    </a:cubicBezTo>
                    <a:cubicBezTo>
                      <a:pt x="38" y="121"/>
                      <a:pt x="38" y="121"/>
                      <a:pt x="38" y="121"/>
                    </a:cubicBezTo>
                    <a:cubicBezTo>
                      <a:pt x="38" y="119"/>
                      <a:pt x="38" y="118"/>
                      <a:pt x="39" y="116"/>
                    </a:cubicBezTo>
                    <a:cubicBezTo>
                      <a:pt x="39" y="116"/>
                      <a:pt x="39" y="115"/>
                      <a:pt x="39" y="114"/>
                    </a:cubicBezTo>
                    <a:cubicBezTo>
                      <a:pt x="39" y="114"/>
                      <a:pt x="39" y="114"/>
                      <a:pt x="39" y="114"/>
                    </a:cubicBezTo>
                    <a:cubicBezTo>
                      <a:pt x="40" y="114"/>
                      <a:pt x="40" y="113"/>
                      <a:pt x="40" y="113"/>
                    </a:cubicBezTo>
                    <a:cubicBezTo>
                      <a:pt x="40" y="112"/>
                      <a:pt x="40" y="112"/>
                      <a:pt x="40" y="112"/>
                    </a:cubicBezTo>
                    <a:cubicBezTo>
                      <a:pt x="40" y="112"/>
                      <a:pt x="41" y="111"/>
                      <a:pt x="41" y="111"/>
                    </a:cubicBezTo>
                    <a:cubicBezTo>
                      <a:pt x="41" y="111"/>
                      <a:pt x="41" y="111"/>
                      <a:pt x="41" y="111"/>
                    </a:cubicBezTo>
                    <a:cubicBezTo>
                      <a:pt x="42" y="110"/>
                      <a:pt x="42" y="110"/>
                      <a:pt x="42" y="110"/>
                    </a:cubicBezTo>
                    <a:cubicBezTo>
                      <a:pt x="43" y="110"/>
                      <a:pt x="43" y="110"/>
                      <a:pt x="43" y="110"/>
                    </a:cubicBezTo>
                    <a:cubicBezTo>
                      <a:pt x="43" y="109"/>
                      <a:pt x="44" y="109"/>
                      <a:pt x="45" y="109"/>
                    </a:cubicBezTo>
                    <a:cubicBezTo>
                      <a:pt x="53" y="109"/>
                      <a:pt x="57" y="104"/>
                      <a:pt x="60" y="98"/>
                    </a:cubicBezTo>
                    <a:cubicBezTo>
                      <a:pt x="62" y="93"/>
                      <a:pt x="62" y="81"/>
                      <a:pt x="63" y="77"/>
                    </a:cubicBezTo>
                    <a:cubicBezTo>
                      <a:pt x="65" y="73"/>
                      <a:pt x="72" y="72"/>
                      <a:pt x="81" y="70"/>
                    </a:cubicBezTo>
                    <a:cubicBezTo>
                      <a:pt x="91" y="69"/>
                      <a:pt x="85" y="59"/>
                      <a:pt x="96" y="49"/>
                    </a:cubicBezTo>
                    <a:cubicBezTo>
                      <a:pt x="107" y="38"/>
                      <a:pt x="99" y="27"/>
                      <a:pt x="95" y="23"/>
                    </a:cubicBezTo>
                    <a:cubicBezTo>
                      <a:pt x="92" y="18"/>
                      <a:pt x="83" y="16"/>
                      <a:pt x="77" y="9"/>
                    </a:cubicBezTo>
                    <a:cubicBezTo>
                      <a:pt x="72" y="4"/>
                      <a:pt x="62" y="1"/>
                      <a:pt x="56" y="0"/>
                    </a:cubicBezTo>
                    <a:cubicBezTo>
                      <a:pt x="54" y="4"/>
                      <a:pt x="51" y="9"/>
                      <a:pt x="49" y="17"/>
                    </a:cubicBezTo>
                    <a:cubicBezTo>
                      <a:pt x="43" y="37"/>
                      <a:pt x="33" y="44"/>
                      <a:pt x="26" y="66"/>
                    </a:cubicBezTo>
                    <a:cubicBezTo>
                      <a:pt x="19" y="87"/>
                      <a:pt x="29" y="96"/>
                      <a:pt x="11" y="107"/>
                    </a:cubicBezTo>
                    <a:cubicBezTo>
                      <a:pt x="5" y="111"/>
                      <a:pt x="2" y="114"/>
                      <a:pt x="0" y="119"/>
                    </a:cubicBezTo>
                    <a:cubicBezTo>
                      <a:pt x="13" y="124"/>
                      <a:pt x="27" y="125"/>
                      <a:pt x="33" y="125"/>
                    </a:cubicBezTo>
                    <a:cubicBezTo>
                      <a:pt x="33" y="125"/>
                      <a:pt x="34" y="125"/>
                      <a:pt x="34" y="12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7" name="Freeform 227"/>
              <p:cNvSpPr>
                <a:spLocks/>
              </p:cNvSpPr>
              <p:nvPr/>
            </p:nvSpPr>
            <p:spPr bwMode="auto">
              <a:xfrm>
                <a:off x="3251" y="2025"/>
                <a:ext cx="22" cy="62"/>
              </a:xfrm>
              <a:custGeom>
                <a:avLst/>
                <a:gdLst>
                  <a:gd name="T0" fmla="*/ 15 w 90"/>
                  <a:gd name="T1" fmla="*/ 118 h 245"/>
                  <a:gd name="T2" fmla="*/ 11 w 90"/>
                  <a:gd name="T3" fmla="*/ 156 h 245"/>
                  <a:gd name="T4" fmla="*/ 24 w 90"/>
                  <a:gd name="T5" fmla="*/ 200 h 245"/>
                  <a:gd name="T6" fmla="*/ 26 w 90"/>
                  <a:gd name="T7" fmla="*/ 203 h 245"/>
                  <a:gd name="T8" fmla="*/ 27 w 90"/>
                  <a:gd name="T9" fmla="*/ 203 h 245"/>
                  <a:gd name="T10" fmla="*/ 28 w 90"/>
                  <a:gd name="T11" fmla="*/ 205 h 245"/>
                  <a:gd name="T12" fmla="*/ 28 w 90"/>
                  <a:gd name="T13" fmla="*/ 206 h 245"/>
                  <a:gd name="T14" fmla="*/ 30 w 90"/>
                  <a:gd name="T15" fmla="*/ 208 h 245"/>
                  <a:gd name="T16" fmla="*/ 30 w 90"/>
                  <a:gd name="T17" fmla="*/ 209 h 245"/>
                  <a:gd name="T18" fmla="*/ 31 w 90"/>
                  <a:gd name="T19" fmla="*/ 211 h 245"/>
                  <a:gd name="T20" fmla="*/ 32 w 90"/>
                  <a:gd name="T21" fmla="*/ 212 h 245"/>
                  <a:gd name="T22" fmla="*/ 33 w 90"/>
                  <a:gd name="T23" fmla="*/ 214 h 245"/>
                  <a:gd name="T24" fmla="*/ 33 w 90"/>
                  <a:gd name="T25" fmla="*/ 215 h 245"/>
                  <a:gd name="T26" fmla="*/ 34 w 90"/>
                  <a:gd name="T27" fmla="*/ 217 h 245"/>
                  <a:gd name="T28" fmla="*/ 35 w 90"/>
                  <a:gd name="T29" fmla="*/ 218 h 245"/>
                  <a:gd name="T30" fmla="*/ 35 w 90"/>
                  <a:gd name="T31" fmla="*/ 220 h 245"/>
                  <a:gd name="T32" fmla="*/ 36 w 90"/>
                  <a:gd name="T33" fmla="*/ 222 h 245"/>
                  <a:gd name="T34" fmla="*/ 37 w 90"/>
                  <a:gd name="T35" fmla="*/ 223 h 245"/>
                  <a:gd name="T36" fmla="*/ 37 w 90"/>
                  <a:gd name="T37" fmla="*/ 225 h 245"/>
                  <a:gd name="T38" fmla="*/ 38 w 90"/>
                  <a:gd name="T39" fmla="*/ 226 h 245"/>
                  <a:gd name="T40" fmla="*/ 38 w 90"/>
                  <a:gd name="T41" fmla="*/ 228 h 245"/>
                  <a:gd name="T42" fmla="*/ 39 w 90"/>
                  <a:gd name="T43" fmla="*/ 229 h 245"/>
                  <a:gd name="T44" fmla="*/ 39 w 90"/>
                  <a:gd name="T45" fmla="*/ 232 h 245"/>
                  <a:gd name="T46" fmla="*/ 39 w 90"/>
                  <a:gd name="T47" fmla="*/ 232 h 245"/>
                  <a:gd name="T48" fmla="*/ 40 w 90"/>
                  <a:gd name="T49" fmla="*/ 235 h 245"/>
                  <a:gd name="T50" fmla="*/ 40 w 90"/>
                  <a:gd name="T51" fmla="*/ 235 h 245"/>
                  <a:gd name="T52" fmla="*/ 40 w 90"/>
                  <a:gd name="T53" fmla="*/ 238 h 245"/>
                  <a:gd name="T54" fmla="*/ 41 w 90"/>
                  <a:gd name="T55" fmla="*/ 238 h 245"/>
                  <a:gd name="T56" fmla="*/ 41 w 90"/>
                  <a:gd name="T57" fmla="*/ 240 h 245"/>
                  <a:gd name="T58" fmla="*/ 41 w 90"/>
                  <a:gd name="T59" fmla="*/ 241 h 245"/>
                  <a:gd name="T60" fmla="*/ 41 w 90"/>
                  <a:gd name="T61" fmla="*/ 243 h 245"/>
                  <a:gd name="T62" fmla="*/ 41 w 90"/>
                  <a:gd name="T63" fmla="*/ 243 h 245"/>
                  <a:gd name="T64" fmla="*/ 41 w 90"/>
                  <a:gd name="T65" fmla="*/ 245 h 245"/>
                  <a:gd name="T66" fmla="*/ 41 w 90"/>
                  <a:gd name="T67" fmla="*/ 245 h 245"/>
                  <a:gd name="T68" fmla="*/ 57 w 90"/>
                  <a:gd name="T69" fmla="*/ 213 h 245"/>
                  <a:gd name="T70" fmla="*/ 64 w 90"/>
                  <a:gd name="T71" fmla="*/ 177 h 245"/>
                  <a:gd name="T72" fmla="*/ 69 w 90"/>
                  <a:gd name="T73" fmla="*/ 157 h 245"/>
                  <a:gd name="T74" fmla="*/ 77 w 90"/>
                  <a:gd name="T75" fmla="*/ 131 h 245"/>
                  <a:gd name="T76" fmla="*/ 84 w 90"/>
                  <a:gd name="T77" fmla="*/ 100 h 245"/>
                  <a:gd name="T78" fmla="*/ 83 w 90"/>
                  <a:gd name="T79" fmla="*/ 70 h 245"/>
                  <a:gd name="T80" fmla="*/ 84 w 90"/>
                  <a:gd name="T81" fmla="*/ 53 h 245"/>
                  <a:gd name="T82" fmla="*/ 89 w 90"/>
                  <a:gd name="T83" fmla="*/ 16 h 245"/>
                  <a:gd name="T84" fmla="*/ 89 w 90"/>
                  <a:gd name="T85" fmla="*/ 13 h 245"/>
                  <a:gd name="T86" fmla="*/ 88 w 90"/>
                  <a:gd name="T87" fmla="*/ 11 h 245"/>
                  <a:gd name="T88" fmla="*/ 88 w 90"/>
                  <a:gd name="T89" fmla="*/ 10 h 245"/>
                  <a:gd name="T90" fmla="*/ 87 w 90"/>
                  <a:gd name="T91" fmla="*/ 8 h 245"/>
                  <a:gd name="T92" fmla="*/ 87 w 90"/>
                  <a:gd name="T93" fmla="*/ 7 h 245"/>
                  <a:gd name="T94" fmla="*/ 86 w 90"/>
                  <a:gd name="T95" fmla="*/ 4 h 245"/>
                  <a:gd name="T96" fmla="*/ 86 w 90"/>
                  <a:gd name="T97" fmla="*/ 4 h 245"/>
                  <a:gd name="T98" fmla="*/ 85 w 90"/>
                  <a:gd name="T99" fmla="*/ 5 h 245"/>
                  <a:gd name="T100" fmla="*/ 85 w 90"/>
                  <a:gd name="T101" fmla="*/ 5 h 245"/>
                  <a:gd name="T102" fmla="*/ 84 w 90"/>
                  <a:gd name="T103" fmla="*/ 5 h 245"/>
                  <a:gd name="T104" fmla="*/ 84 w 90"/>
                  <a:gd name="T105" fmla="*/ 6 h 245"/>
                  <a:gd name="T106" fmla="*/ 83 w 90"/>
                  <a:gd name="T107" fmla="*/ 6 h 245"/>
                  <a:gd name="T108" fmla="*/ 83 w 90"/>
                  <a:gd name="T109" fmla="*/ 6 h 245"/>
                  <a:gd name="T110" fmla="*/ 82 w 90"/>
                  <a:gd name="T111" fmla="*/ 6 h 245"/>
                  <a:gd name="T112" fmla="*/ 49 w 90"/>
                  <a:gd name="T113" fmla="*/ 0 h 245"/>
                  <a:gd name="T114" fmla="*/ 45 w 90"/>
                  <a:gd name="T115" fmla="*/ 44 h 245"/>
                  <a:gd name="T116" fmla="*/ 22 w 90"/>
                  <a:gd name="T117" fmla="*/ 86 h 245"/>
                  <a:gd name="T118" fmla="*/ 19 w 90"/>
                  <a:gd name="T119" fmla="*/ 94 h 245"/>
                  <a:gd name="T120" fmla="*/ 15 w 90"/>
                  <a:gd name="T121" fmla="*/ 11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 h="245">
                    <a:moveTo>
                      <a:pt x="15" y="118"/>
                    </a:moveTo>
                    <a:cubicBezTo>
                      <a:pt x="5" y="130"/>
                      <a:pt x="0" y="140"/>
                      <a:pt x="11" y="156"/>
                    </a:cubicBezTo>
                    <a:cubicBezTo>
                      <a:pt x="21" y="172"/>
                      <a:pt x="13" y="190"/>
                      <a:pt x="24" y="200"/>
                    </a:cubicBezTo>
                    <a:cubicBezTo>
                      <a:pt x="25" y="201"/>
                      <a:pt x="25" y="202"/>
                      <a:pt x="26" y="203"/>
                    </a:cubicBezTo>
                    <a:cubicBezTo>
                      <a:pt x="26" y="203"/>
                      <a:pt x="26" y="203"/>
                      <a:pt x="27" y="203"/>
                    </a:cubicBezTo>
                    <a:cubicBezTo>
                      <a:pt x="27" y="204"/>
                      <a:pt x="27" y="204"/>
                      <a:pt x="28" y="205"/>
                    </a:cubicBezTo>
                    <a:cubicBezTo>
                      <a:pt x="28" y="205"/>
                      <a:pt x="28" y="206"/>
                      <a:pt x="28" y="206"/>
                    </a:cubicBezTo>
                    <a:cubicBezTo>
                      <a:pt x="29" y="206"/>
                      <a:pt x="29" y="207"/>
                      <a:pt x="30" y="208"/>
                    </a:cubicBezTo>
                    <a:cubicBezTo>
                      <a:pt x="30" y="208"/>
                      <a:pt x="30" y="208"/>
                      <a:pt x="30" y="209"/>
                    </a:cubicBezTo>
                    <a:cubicBezTo>
                      <a:pt x="31" y="209"/>
                      <a:pt x="31" y="210"/>
                      <a:pt x="31" y="211"/>
                    </a:cubicBezTo>
                    <a:cubicBezTo>
                      <a:pt x="31" y="211"/>
                      <a:pt x="32" y="211"/>
                      <a:pt x="32" y="212"/>
                    </a:cubicBezTo>
                    <a:cubicBezTo>
                      <a:pt x="32" y="212"/>
                      <a:pt x="32" y="213"/>
                      <a:pt x="33" y="214"/>
                    </a:cubicBezTo>
                    <a:cubicBezTo>
                      <a:pt x="33" y="214"/>
                      <a:pt x="33" y="214"/>
                      <a:pt x="33" y="215"/>
                    </a:cubicBezTo>
                    <a:cubicBezTo>
                      <a:pt x="34" y="216"/>
                      <a:pt x="34" y="216"/>
                      <a:pt x="34" y="217"/>
                    </a:cubicBezTo>
                    <a:cubicBezTo>
                      <a:pt x="34" y="217"/>
                      <a:pt x="35" y="218"/>
                      <a:pt x="35" y="218"/>
                    </a:cubicBezTo>
                    <a:cubicBezTo>
                      <a:pt x="35" y="219"/>
                      <a:pt x="35" y="219"/>
                      <a:pt x="35" y="220"/>
                    </a:cubicBezTo>
                    <a:cubicBezTo>
                      <a:pt x="36" y="220"/>
                      <a:pt x="36" y="221"/>
                      <a:pt x="36" y="222"/>
                    </a:cubicBezTo>
                    <a:cubicBezTo>
                      <a:pt x="36" y="222"/>
                      <a:pt x="36" y="223"/>
                      <a:pt x="37" y="223"/>
                    </a:cubicBezTo>
                    <a:cubicBezTo>
                      <a:pt x="37" y="224"/>
                      <a:pt x="37" y="224"/>
                      <a:pt x="37" y="225"/>
                    </a:cubicBezTo>
                    <a:cubicBezTo>
                      <a:pt x="37" y="225"/>
                      <a:pt x="37" y="226"/>
                      <a:pt x="38" y="226"/>
                    </a:cubicBezTo>
                    <a:cubicBezTo>
                      <a:pt x="38" y="227"/>
                      <a:pt x="38" y="228"/>
                      <a:pt x="38" y="228"/>
                    </a:cubicBezTo>
                    <a:cubicBezTo>
                      <a:pt x="38" y="229"/>
                      <a:pt x="38" y="229"/>
                      <a:pt x="39" y="229"/>
                    </a:cubicBezTo>
                    <a:cubicBezTo>
                      <a:pt x="39" y="230"/>
                      <a:pt x="39" y="231"/>
                      <a:pt x="39" y="232"/>
                    </a:cubicBezTo>
                    <a:cubicBezTo>
                      <a:pt x="39" y="232"/>
                      <a:pt x="39" y="232"/>
                      <a:pt x="39" y="232"/>
                    </a:cubicBezTo>
                    <a:cubicBezTo>
                      <a:pt x="40" y="233"/>
                      <a:pt x="40" y="234"/>
                      <a:pt x="40" y="235"/>
                    </a:cubicBezTo>
                    <a:cubicBezTo>
                      <a:pt x="40" y="235"/>
                      <a:pt x="40" y="235"/>
                      <a:pt x="40" y="235"/>
                    </a:cubicBezTo>
                    <a:cubicBezTo>
                      <a:pt x="40" y="236"/>
                      <a:pt x="40" y="237"/>
                      <a:pt x="40" y="238"/>
                    </a:cubicBezTo>
                    <a:cubicBezTo>
                      <a:pt x="40" y="238"/>
                      <a:pt x="41" y="238"/>
                      <a:pt x="41" y="238"/>
                    </a:cubicBezTo>
                    <a:cubicBezTo>
                      <a:pt x="41" y="239"/>
                      <a:pt x="41" y="240"/>
                      <a:pt x="41" y="240"/>
                    </a:cubicBezTo>
                    <a:cubicBezTo>
                      <a:pt x="41" y="240"/>
                      <a:pt x="41" y="240"/>
                      <a:pt x="41" y="241"/>
                    </a:cubicBezTo>
                    <a:cubicBezTo>
                      <a:pt x="41" y="241"/>
                      <a:pt x="41" y="242"/>
                      <a:pt x="41" y="243"/>
                    </a:cubicBezTo>
                    <a:cubicBezTo>
                      <a:pt x="41" y="243"/>
                      <a:pt x="41" y="243"/>
                      <a:pt x="41" y="243"/>
                    </a:cubicBezTo>
                    <a:cubicBezTo>
                      <a:pt x="41" y="244"/>
                      <a:pt x="41" y="244"/>
                      <a:pt x="41" y="245"/>
                    </a:cubicBezTo>
                    <a:cubicBezTo>
                      <a:pt x="41" y="245"/>
                      <a:pt x="41" y="245"/>
                      <a:pt x="41" y="245"/>
                    </a:cubicBezTo>
                    <a:cubicBezTo>
                      <a:pt x="51" y="238"/>
                      <a:pt x="57" y="220"/>
                      <a:pt x="57" y="213"/>
                    </a:cubicBezTo>
                    <a:cubicBezTo>
                      <a:pt x="57" y="205"/>
                      <a:pt x="63" y="184"/>
                      <a:pt x="64" y="177"/>
                    </a:cubicBezTo>
                    <a:cubicBezTo>
                      <a:pt x="64" y="169"/>
                      <a:pt x="66" y="164"/>
                      <a:pt x="69" y="157"/>
                    </a:cubicBezTo>
                    <a:cubicBezTo>
                      <a:pt x="73" y="150"/>
                      <a:pt x="74" y="143"/>
                      <a:pt x="77" y="131"/>
                    </a:cubicBezTo>
                    <a:cubicBezTo>
                      <a:pt x="80" y="119"/>
                      <a:pt x="84" y="105"/>
                      <a:pt x="84" y="100"/>
                    </a:cubicBezTo>
                    <a:cubicBezTo>
                      <a:pt x="84" y="94"/>
                      <a:pt x="84" y="74"/>
                      <a:pt x="83" y="70"/>
                    </a:cubicBezTo>
                    <a:cubicBezTo>
                      <a:pt x="82" y="66"/>
                      <a:pt x="82" y="59"/>
                      <a:pt x="84" y="53"/>
                    </a:cubicBezTo>
                    <a:cubicBezTo>
                      <a:pt x="85" y="47"/>
                      <a:pt x="90" y="25"/>
                      <a:pt x="89" y="16"/>
                    </a:cubicBezTo>
                    <a:cubicBezTo>
                      <a:pt x="89" y="15"/>
                      <a:pt x="89" y="14"/>
                      <a:pt x="89" y="13"/>
                    </a:cubicBezTo>
                    <a:cubicBezTo>
                      <a:pt x="89" y="13"/>
                      <a:pt x="88" y="12"/>
                      <a:pt x="88" y="11"/>
                    </a:cubicBezTo>
                    <a:cubicBezTo>
                      <a:pt x="88" y="11"/>
                      <a:pt x="88" y="10"/>
                      <a:pt x="88" y="10"/>
                    </a:cubicBezTo>
                    <a:cubicBezTo>
                      <a:pt x="88" y="9"/>
                      <a:pt x="87" y="8"/>
                      <a:pt x="87" y="8"/>
                    </a:cubicBezTo>
                    <a:cubicBezTo>
                      <a:pt x="87" y="7"/>
                      <a:pt x="87" y="7"/>
                      <a:pt x="87" y="7"/>
                    </a:cubicBezTo>
                    <a:cubicBezTo>
                      <a:pt x="87" y="6"/>
                      <a:pt x="86" y="5"/>
                      <a:pt x="86" y="4"/>
                    </a:cubicBezTo>
                    <a:cubicBezTo>
                      <a:pt x="86" y="4"/>
                      <a:pt x="86" y="4"/>
                      <a:pt x="86" y="4"/>
                    </a:cubicBezTo>
                    <a:cubicBezTo>
                      <a:pt x="86" y="4"/>
                      <a:pt x="85" y="4"/>
                      <a:pt x="85" y="5"/>
                    </a:cubicBezTo>
                    <a:cubicBezTo>
                      <a:pt x="85" y="5"/>
                      <a:pt x="85" y="5"/>
                      <a:pt x="85" y="5"/>
                    </a:cubicBezTo>
                    <a:cubicBezTo>
                      <a:pt x="85" y="5"/>
                      <a:pt x="85" y="5"/>
                      <a:pt x="84" y="5"/>
                    </a:cubicBezTo>
                    <a:cubicBezTo>
                      <a:pt x="84" y="5"/>
                      <a:pt x="84" y="6"/>
                      <a:pt x="84" y="6"/>
                    </a:cubicBezTo>
                    <a:cubicBezTo>
                      <a:pt x="84" y="6"/>
                      <a:pt x="84" y="6"/>
                      <a:pt x="83" y="6"/>
                    </a:cubicBezTo>
                    <a:cubicBezTo>
                      <a:pt x="83" y="6"/>
                      <a:pt x="83" y="6"/>
                      <a:pt x="83" y="6"/>
                    </a:cubicBezTo>
                    <a:cubicBezTo>
                      <a:pt x="83" y="6"/>
                      <a:pt x="82" y="6"/>
                      <a:pt x="82" y="6"/>
                    </a:cubicBezTo>
                    <a:cubicBezTo>
                      <a:pt x="76" y="6"/>
                      <a:pt x="62" y="5"/>
                      <a:pt x="49" y="0"/>
                    </a:cubicBezTo>
                    <a:cubicBezTo>
                      <a:pt x="43" y="11"/>
                      <a:pt x="45" y="26"/>
                      <a:pt x="45" y="44"/>
                    </a:cubicBezTo>
                    <a:cubicBezTo>
                      <a:pt x="45" y="70"/>
                      <a:pt x="32" y="60"/>
                      <a:pt x="22" y="86"/>
                    </a:cubicBezTo>
                    <a:cubicBezTo>
                      <a:pt x="21" y="89"/>
                      <a:pt x="20" y="92"/>
                      <a:pt x="19" y="94"/>
                    </a:cubicBezTo>
                    <a:cubicBezTo>
                      <a:pt x="20" y="101"/>
                      <a:pt x="20" y="111"/>
                      <a:pt x="15" y="1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8" name="Freeform 228"/>
              <p:cNvSpPr>
                <a:spLocks/>
              </p:cNvSpPr>
              <p:nvPr/>
            </p:nvSpPr>
            <p:spPr bwMode="auto">
              <a:xfrm>
                <a:off x="3261" y="1947"/>
                <a:ext cx="223" cy="151"/>
              </a:xfrm>
              <a:custGeom>
                <a:avLst/>
                <a:gdLst>
                  <a:gd name="T0" fmla="*/ 838 w 881"/>
                  <a:gd name="T1" fmla="*/ 482 h 598"/>
                  <a:gd name="T2" fmla="*/ 828 w 881"/>
                  <a:gd name="T3" fmla="*/ 413 h 598"/>
                  <a:gd name="T4" fmla="*/ 741 w 881"/>
                  <a:gd name="T5" fmla="*/ 330 h 598"/>
                  <a:gd name="T6" fmla="*/ 682 w 881"/>
                  <a:gd name="T7" fmla="*/ 264 h 598"/>
                  <a:gd name="T8" fmla="*/ 706 w 881"/>
                  <a:gd name="T9" fmla="*/ 174 h 598"/>
                  <a:gd name="T10" fmla="*/ 722 w 881"/>
                  <a:gd name="T11" fmla="*/ 131 h 598"/>
                  <a:gd name="T12" fmla="*/ 664 w 881"/>
                  <a:gd name="T13" fmla="*/ 92 h 598"/>
                  <a:gd name="T14" fmla="*/ 631 w 881"/>
                  <a:gd name="T15" fmla="*/ 8 h 598"/>
                  <a:gd name="T16" fmla="*/ 589 w 881"/>
                  <a:gd name="T17" fmla="*/ 12 h 598"/>
                  <a:gd name="T18" fmla="*/ 515 w 881"/>
                  <a:gd name="T19" fmla="*/ 0 h 598"/>
                  <a:gd name="T20" fmla="*/ 483 w 881"/>
                  <a:gd name="T21" fmla="*/ 25 h 598"/>
                  <a:gd name="T22" fmla="*/ 478 w 881"/>
                  <a:gd name="T23" fmla="*/ 28 h 598"/>
                  <a:gd name="T24" fmla="*/ 473 w 881"/>
                  <a:gd name="T25" fmla="*/ 31 h 598"/>
                  <a:gd name="T26" fmla="*/ 469 w 881"/>
                  <a:gd name="T27" fmla="*/ 35 h 598"/>
                  <a:gd name="T28" fmla="*/ 464 w 881"/>
                  <a:gd name="T29" fmla="*/ 39 h 598"/>
                  <a:gd name="T30" fmla="*/ 459 w 881"/>
                  <a:gd name="T31" fmla="*/ 45 h 598"/>
                  <a:gd name="T32" fmla="*/ 414 w 881"/>
                  <a:gd name="T33" fmla="*/ 127 h 598"/>
                  <a:gd name="T34" fmla="*/ 352 w 881"/>
                  <a:gd name="T35" fmla="*/ 244 h 598"/>
                  <a:gd name="T36" fmla="*/ 96 w 881"/>
                  <a:gd name="T37" fmla="*/ 364 h 598"/>
                  <a:gd name="T38" fmla="*/ 45 w 881"/>
                  <a:gd name="T39" fmla="*/ 316 h 598"/>
                  <a:gd name="T40" fmla="*/ 46 w 881"/>
                  <a:gd name="T41" fmla="*/ 320 h 598"/>
                  <a:gd name="T42" fmla="*/ 48 w 881"/>
                  <a:gd name="T43" fmla="*/ 325 h 598"/>
                  <a:gd name="T44" fmla="*/ 42 w 881"/>
                  <a:gd name="T45" fmla="*/ 382 h 598"/>
                  <a:gd name="T46" fmla="*/ 28 w 881"/>
                  <a:gd name="T47" fmla="*/ 469 h 598"/>
                  <a:gd name="T48" fmla="*/ 0 w 881"/>
                  <a:gd name="T49" fmla="*/ 557 h 598"/>
                  <a:gd name="T50" fmla="*/ 1 w 881"/>
                  <a:gd name="T51" fmla="*/ 559 h 598"/>
                  <a:gd name="T52" fmla="*/ 3 w 881"/>
                  <a:gd name="T53" fmla="*/ 576 h 598"/>
                  <a:gd name="T54" fmla="*/ 82 w 881"/>
                  <a:gd name="T55" fmla="*/ 586 h 598"/>
                  <a:gd name="T56" fmla="*/ 188 w 881"/>
                  <a:gd name="T57" fmla="*/ 504 h 598"/>
                  <a:gd name="T58" fmla="*/ 163 w 881"/>
                  <a:gd name="T59" fmla="*/ 440 h 598"/>
                  <a:gd name="T60" fmla="*/ 294 w 881"/>
                  <a:gd name="T61" fmla="*/ 387 h 598"/>
                  <a:gd name="T62" fmla="*/ 503 w 881"/>
                  <a:gd name="T63" fmla="*/ 492 h 598"/>
                  <a:gd name="T64" fmla="*/ 653 w 881"/>
                  <a:gd name="T65" fmla="*/ 594 h 598"/>
                  <a:gd name="T66" fmla="*/ 660 w 881"/>
                  <a:gd name="T67" fmla="*/ 595 h 598"/>
                  <a:gd name="T68" fmla="*/ 671 w 881"/>
                  <a:gd name="T69" fmla="*/ 596 h 598"/>
                  <a:gd name="T70" fmla="*/ 679 w 881"/>
                  <a:gd name="T71" fmla="*/ 596 h 598"/>
                  <a:gd name="T72" fmla="*/ 691 w 881"/>
                  <a:gd name="T73" fmla="*/ 597 h 598"/>
                  <a:gd name="T74" fmla="*/ 699 w 881"/>
                  <a:gd name="T75" fmla="*/ 597 h 598"/>
                  <a:gd name="T76" fmla="*/ 711 w 881"/>
                  <a:gd name="T77" fmla="*/ 597 h 598"/>
                  <a:gd name="T78" fmla="*/ 718 w 881"/>
                  <a:gd name="T79" fmla="*/ 597 h 598"/>
                  <a:gd name="T80" fmla="*/ 735 w 881"/>
                  <a:gd name="T81" fmla="*/ 598 h 598"/>
                  <a:gd name="T82" fmla="*/ 740 w 881"/>
                  <a:gd name="T83" fmla="*/ 598 h 598"/>
                  <a:gd name="T84" fmla="*/ 758 w 881"/>
                  <a:gd name="T85" fmla="*/ 575 h 598"/>
                  <a:gd name="T86" fmla="*/ 836 w 881"/>
                  <a:gd name="T87" fmla="*/ 532 h 598"/>
                  <a:gd name="T88" fmla="*/ 870 w 881"/>
                  <a:gd name="T89" fmla="*/ 524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81" h="598">
                    <a:moveTo>
                      <a:pt x="870" y="524"/>
                    </a:moveTo>
                    <a:cubicBezTo>
                      <a:pt x="862" y="518"/>
                      <a:pt x="864" y="511"/>
                      <a:pt x="849" y="504"/>
                    </a:cubicBezTo>
                    <a:cubicBezTo>
                      <a:pt x="834" y="498"/>
                      <a:pt x="836" y="489"/>
                      <a:pt x="838" y="482"/>
                    </a:cubicBezTo>
                    <a:cubicBezTo>
                      <a:pt x="840" y="474"/>
                      <a:pt x="842" y="467"/>
                      <a:pt x="828" y="462"/>
                    </a:cubicBezTo>
                    <a:cubicBezTo>
                      <a:pt x="814" y="458"/>
                      <a:pt x="811" y="427"/>
                      <a:pt x="818" y="426"/>
                    </a:cubicBezTo>
                    <a:cubicBezTo>
                      <a:pt x="826" y="424"/>
                      <a:pt x="829" y="424"/>
                      <a:pt x="828" y="413"/>
                    </a:cubicBezTo>
                    <a:cubicBezTo>
                      <a:pt x="828" y="402"/>
                      <a:pt x="827" y="396"/>
                      <a:pt x="814" y="389"/>
                    </a:cubicBezTo>
                    <a:cubicBezTo>
                      <a:pt x="802" y="382"/>
                      <a:pt x="801" y="362"/>
                      <a:pt x="781" y="355"/>
                    </a:cubicBezTo>
                    <a:cubicBezTo>
                      <a:pt x="761" y="348"/>
                      <a:pt x="755" y="333"/>
                      <a:pt x="741" y="330"/>
                    </a:cubicBezTo>
                    <a:cubicBezTo>
                      <a:pt x="727" y="326"/>
                      <a:pt x="712" y="329"/>
                      <a:pt x="714" y="316"/>
                    </a:cubicBezTo>
                    <a:cubicBezTo>
                      <a:pt x="716" y="304"/>
                      <a:pt x="726" y="299"/>
                      <a:pt x="708" y="288"/>
                    </a:cubicBezTo>
                    <a:cubicBezTo>
                      <a:pt x="689" y="276"/>
                      <a:pt x="686" y="272"/>
                      <a:pt x="682" y="264"/>
                    </a:cubicBezTo>
                    <a:cubicBezTo>
                      <a:pt x="678" y="255"/>
                      <a:pt x="670" y="258"/>
                      <a:pt x="676" y="242"/>
                    </a:cubicBezTo>
                    <a:cubicBezTo>
                      <a:pt x="683" y="227"/>
                      <a:pt x="674" y="213"/>
                      <a:pt x="684" y="205"/>
                    </a:cubicBezTo>
                    <a:cubicBezTo>
                      <a:pt x="695" y="197"/>
                      <a:pt x="686" y="178"/>
                      <a:pt x="706" y="174"/>
                    </a:cubicBezTo>
                    <a:cubicBezTo>
                      <a:pt x="726" y="170"/>
                      <a:pt x="726" y="170"/>
                      <a:pt x="720" y="158"/>
                    </a:cubicBezTo>
                    <a:cubicBezTo>
                      <a:pt x="714" y="147"/>
                      <a:pt x="708" y="156"/>
                      <a:pt x="709" y="143"/>
                    </a:cubicBezTo>
                    <a:cubicBezTo>
                      <a:pt x="710" y="130"/>
                      <a:pt x="715" y="133"/>
                      <a:pt x="722" y="131"/>
                    </a:cubicBezTo>
                    <a:cubicBezTo>
                      <a:pt x="730" y="129"/>
                      <a:pt x="730" y="118"/>
                      <a:pt x="712" y="118"/>
                    </a:cubicBezTo>
                    <a:cubicBezTo>
                      <a:pt x="694" y="118"/>
                      <a:pt x="691" y="108"/>
                      <a:pt x="678" y="108"/>
                    </a:cubicBezTo>
                    <a:cubicBezTo>
                      <a:pt x="664" y="108"/>
                      <a:pt x="665" y="102"/>
                      <a:pt x="664" y="92"/>
                    </a:cubicBezTo>
                    <a:cubicBezTo>
                      <a:pt x="664" y="82"/>
                      <a:pt x="656" y="81"/>
                      <a:pt x="650" y="68"/>
                    </a:cubicBezTo>
                    <a:cubicBezTo>
                      <a:pt x="645" y="54"/>
                      <a:pt x="637" y="36"/>
                      <a:pt x="637" y="26"/>
                    </a:cubicBezTo>
                    <a:cubicBezTo>
                      <a:pt x="637" y="18"/>
                      <a:pt x="636" y="13"/>
                      <a:pt x="631" y="8"/>
                    </a:cubicBezTo>
                    <a:cubicBezTo>
                      <a:pt x="629" y="12"/>
                      <a:pt x="626" y="17"/>
                      <a:pt x="625" y="19"/>
                    </a:cubicBezTo>
                    <a:cubicBezTo>
                      <a:pt x="624" y="22"/>
                      <a:pt x="614" y="23"/>
                      <a:pt x="608" y="28"/>
                    </a:cubicBezTo>
                    <a:cubicBezTo>
                      <a:pt x="601" y="34"/>
                      <a:pt x="593" y="19"/>
                      <a:pt x="589" y="12"/>
                    </a:cubicBezTo>
                    <a:cubicBezTo>
                      <a:pt x="585" y="5"/>
                      <a:pt x="573" y="11"/>
                      <a:pt x="565" y="11"/>
                    </a:cubicBezTo>
                    <a:cubicBezTo>
                      <a:pt x="557" y="12"/>
                      <a:pt x="547" y="10"/>
                      <a:pt x="544" y="6"/>
                    </a:cubicBezTo>
                    <a:cubicBezTo>
                      <a:pt x="540" y="1"/>
                      <a:pt x="529" y="0"/>
                      <a:pt x="515" y="0"/>
                    </a:cubicBezTo>
                    <a:cubicBezTo>
                      <a:pt x="502" y="0"/>
                      <a:pt x="501" y="8"/>
                      <a:pt x="497" y="15"/>
                    </a:cubicBezTo>
                    <a:cubicBezTo>
                      <a:pt x="495" y="18"/>
                      <a:pt x="490" y="21"/>
                      <a:pt x="483" y="25"/>
                    </a:cubicBezTo>
                    <a:cubicBezTo>
                      <a:pt x="483" y="25"/>
                      <a:pt x="483" y="25"/>
                      <a:pt x="483" y="25"/>
                    </a:cubicBezTo>
                    <a:cubicBezTo>
                      <a:pt x="482" y="25"/>
                      <a:pt x="482" y="26"/>
                      <a:pt x="481" y="26"/>
                    </a:cubicBezTo>
                    <a:cubicBezTo>
                      <a:pt x="480" y="27"/>
                      <a:pt x="480" y="27"/>
                      <a:pt x="480" y="27"/>
                    </a:cubicBezTo>
                    <a:cubicBezTo>
                      <a:pt x="479" y="27"/>
                      <a:pt x="478" y="28"/>
                      <a:pt x="478" y="28"/>
                    </a:cubicBezTo>
                    <a:cubicBezTo>
                      <a:pt x="477" y="29"/>
                      <a:pt x="477" y="29"/>
                      <a:pt x="477" y="29"/>
                    </a:cubicBezTo>
                    <a:cubicBezTo>
                      <a:pt x="476" y="30"/>
                      <a:pt x="475" y="30"/>
                      <a:pt x="475" y="30"/>
                    </a:cubicBezTo>
                    <a:cubicBezTo>
                      <a:pt x="474" y="31"/>
                      <a:pt x="474" y="31"/>
                      <a:pt x="473" y="31"/>
                    </a:cubicBezTo>
                    <a:cubicBezTo>
                      <a:pt x="473" y="32"/>
                      <a:pt x="472" y="32"/>
                      <a:pt x="472" y="33"/>
                    </a:cubicBezTo>
                    <a:cubicBezTo>
                      <a:pt x="471" y="33"/>
                      <a:pt x="471" y="33"/>
                      <a:pt x="470" y="34"/>
                    </a:cubicBezTo>
                    <a:cubicBezTo>
                      <a:pt x="470" y="34"/>
                      <a:pt x="469" y="35"/>
                      <a:pt x="469" y="35"/>
                    </a:cubicBezTo>
                    <a:cubicBezTo>
                      <a:pt x="468" y="35"/>
                      <a:pt x="468" y="36"/>
                      <a:pt x="467" y="36"/>
                    </a:cubicBezTo>
                    <a:cubicBezTo>
                      <a:pt x="467" y="37"/>
                      <a:pt x="466" y="37"/>
                      <a:pt x="465" y="38"/>
                    </a:cubicBezTo>
                    <a:cubicBezTo>
                      <a:pt x="465" y="38"/>
                      <a:pt x="465" y="38"/>
                      <a:pt x="464" y="39"/>
                    </a:cubicBezTo>
                    <a:cubicBezTo>
                      <a:pt x="464" y="39"/>
                      <a:pt x="463" y="40"/>
                      <a:pt x="462" y="41"/>
                    </a:cubicBezTo>
                    <a:cubicBezTo>
                      <a:pt x="462" y="41"/>
                      <a:pt x="462" y="41"/>
                      <a:pt x="461" y="42"/>
                    </a:cubicBezTo>
                    <a:cubicBezTo>
                      <a:pt x="460" y="43"/>
                      <a:pt x="460" y="44"/>
                      <a:pt x="459" y="45"/>
                    </a:cubicBezTo>
                    <a:cubicBezTo>
                      <a:pt x="446" y="61"/>
                      <a:pt x="439" y="60"/>
                      <a:pt x="425" y="64"/>
                    </a:cubicBezTo>
                    <a:cubicBezTo>
                      <a:pt x="411" y="68"/>
                      <a:pt x="409" y="88"/>
                      <a:pt x="408" y="100"/>
                    </a:cubicBezTo>
                    <a:cubicBezTo>
                      <a:pt x="407" y="112"/>
                      <a:pt x="410" y="118"/>
                      <a:pt x="414" y="127"/>
                    </a:cubicBezTo>
                    <a:cubicBezTo>
                      <a:pt x="418" y="136"/>
                      <a:pt x="414" y="138"/>
                      <a:pt x="409" y="152"/>
                    </a:cubicBezTo>
                    <a:cubicBezTo>
                      <a:pt x="404" y="166"/>
                      <a:pt x="400" y="173"/>
                      <a:pt x="402" y="192"/>
                    </a:cubicBezTo>
                    <a:cubicBezTo>
                      <a:pt x="404" y="211"/>
                      <a:pt x="378" y="228"/>
                      <a:pt x="352" y="244"/>
                    </a:cubicBezTo>
                    <a:cubicBezTo>
                      <a:pt x="326" y="260"/>
                      <a:pt x="285" y="273"/>
                      <a:pt x="256" y="293"/>
                    </a:cubicBezTo>
                    <a:cubicBezTo>
                      <a:pt x="227" y="313"/>
                      <a:pt x="184" y="335"/>
                      <a:pt x="154" y="357"/>
                    </a:cubicBezTo>
                    <a:cubicBezTo>
                      <a:pt x="125" y="379"/>
                      <a:pt x="105" y="367"/>
                      <a:pt x="96" y="364"/>
                    </a:cubicBezTo>
                    <a:cubicBezTo>
                      <a:pt x="87" y="360"/>
                      <a:pt x="75" y="345"/>
                      <a:pt x="65" y="340"/>
                    </a:cubicBezTo>
                    <a:cubicBezTo>
                      <a:pt x="54" y="336"/>
                      <a:pt x="53" y="323"/>
                      <a:pt x="50" y="320"/>
                    </a:cubicBezTo>
                    <a:cubicBezTo>
                      <a:pt x="49" y="319"/>
                      <a:pt x="47" y="317"/>
                      <a:pt x="45" y="316"/>
                    </a:cubicBezTo>
                    <a:cubicBezTo>
                      <a:pt x="45" y="316"/>
                      <a:pt x="45" y="316"/>
                      <a:pt x="45" y="316"/>
                    </a:cubicBezTo>
                    <a:cubicBezTo>
                      <a:pt x="45" y="317"/>
                      <a:pt x="46" y="318"/>
                      <a:pt x="46" y="319"/>
                    </a:cubicBezTo>
                    <a:cubicBezTo>
                      <a:pt x="46" y="319"/>
                      <a:pt x="46" y="319"/>
                      <a:pt x="46" y="320"/>
                    </a:cubicBezTo>
                    <a:cubicBezTo>
                      <a:pt x="46" y="320"/>
                      <a:pt x="47" y="321"/>
                      <a:pt x="47" y="322"/>
                    </a:cubicBezTo>
                    <a:cubicBezTo>
                      <a:pt x="47" y="322"/>
                      <a:pt x="47" y="323"/>
                      <a:pt x="47" y="323"/>
                    </a:cubicBezTo>
                    <a:cubicBezTo>
                      <a:pt x="47" y="324"/>
                      <a:pt x="48" y="325"/>
                      <a:pt x="48" y="325"/>
                    </a:cubicBezTo>
                    <a:cubicBezTo>
                      <a:pt x="48" y="326"/>
                      <a:pt x="48" y="327"/>
                      <a:pt x="48" y="328"/>
                    </a:cubicBezTo>
                    <a:cubicBezTo>
                      <a:pt x="49" y="337"/>
                      <a:pt x="44" y="359"/>
                      <a:pt x="43" y="365"/>
                    </a:cubicBezTo>
                    <a:cubicBezTo>
                      <a:pt x="41" y="371"/>
                      <a:pt x="41" y="378"/>
                      <a:pt x="42" y="382"/>
                    </a:cubicBezTo>
                    <a:cubicBezTo>
                      <a:pt x="43" y="386"/>
                      <a:pt x="43" y="406"/>
                      <a:pt x="43" y="412"/>
                    </a:cubicBezTo>
                    <a:cubicBezTo>
                      <a:pt x="43" y="417"/>
                      <a:pt x="39" y="431"/>
                      <a:pt x="36" y="443"/>
                    </a:cubicBezTo>
                    <a:cubicBezTo>
                      <a:pt x="33" y="455"/>
                      <a:pt x="32" y="462"/>
                      <a:pt x="28" y="469"/>
                    </a:cubicBezTo>
                    <a:cubicBezTo>
                      <a:pt x="25" y="476"/>
                      <a:pt x="23" y="481"/>
                      <a:pt x="23" y="489"/>
                    </a:cubicBezTo>
                    <a:cubicBezTo>
                      <a:pt x="22" y="496"/>
                      <a:pt x="16" y="517"/>
                      <a:pt x="16" y="525"/>
                    </a:cubicBezTo>
                    <a:cubicBezTo>
                      <a:pt x="16" y="532"/>
                      <a:pt x="10" y="550"/>
                      <a:pt x="0" y="557"/>
                    </a:cubicBezTo>
                    <a:cubicBezTo>
                      <a:pt x="0" y="557"/>
                      <a:pt x="0" y="557"/>
                      <a:pt x="0" y="558"/>
                    </a:cubicBezTo>
                    <a:cubicBezTo>
                      <a:pt x="0" y="558"/>
                      <a:pt x="0" y="559"/>
                      <a:pt x="0" y="559"/>
                    </a:cubicBezTo>
                    <a:cubicBezTo>
                      <a:pt x="1" y="559"/>
                      <a:pt x="1" y="559"/>
                      <a:pt x="1" y="559"/>
                    </a:cubicBezTo>
                    <a:cubicBezTo>
                      <a:pt x="1" y="560"/>
                      <a:pt x="1" y="560"/>
                      <a:pt x="1" y="560"/>
                    </a:cubicBezTo>
                    <a:cubicBezTo>
                      <a:pt x="1" y="560"/>
                      <a:pt x="1" y="561"/>
                      <a:pt x="1" y="561"/>
                    </a:cubicBezTo>
                    <a:cubicBezTo>
                      <a:pt x="2" y="565"/>
                      <a:pt x="5" y="566"/>
                      <a:pt x="3" y="576"/>
                    </a:cubicBezTo>
                    <a:cubicBezTo>
                      <a:pt x="3" y="576"/>
                      <a:pt x="3" y="576"/>
                      <a:pt x="3" y="576"/>
                    </a:cubicBezTo>
                    <a:cubicBezTo>
                      <a:pt x="14" y="576"/>
                      <a:pt x="36" y="576"/>
                      <a:pt x="47" y="582"/>
                    </a:cubicBezTo>
                    <a:cubicBezTo>
                      <a:pt x="62" y="590"/>
                      <a:pt x="67" y="598"/>
                      <a:pt x="82" y="586"/>
                    </a:cubicBezTo>
                    <a:cubicBezTo>
                      <a:pt x="96" y="574"/>
                      <a:pt x="115" y="536"/>
                      <a:pt x="134" y="536"/>
                    </a:cubicBezTo>
                    <a:cubicBezTo>
                      <a:pt x="152" y="536"/>
                      <a:pt x="174" y="539"/>
                      <a:pt x="175" y="526"/>
                    </a:cubicBezTo>
                    <a:cubicBezTo>
                      <a:pt x="176" y="512"/>
                      <a:pt x="180" y="506"/>
                      <a:pt x="188" y="504"/>
                    </a:cubicBezTo>
                    <a:cubicBezTo>
                      <a:pt x="196" y="503"/>
                      <a:pt x="198" y="492"/>
                      <a:pt x="192" y="486"/>
                    </a:cubicBezTo>
                    <a:cubicBezTo>
                      <a:pt x="187" y="479"/>
                      <a:pt x="187" y="474"/>
                      <a:pt x="178" y="468"/>
                    </a:cubicBezTo>
                    <a:cubicBezTo>
                      <a:pt x="168" y="463"/>
                      <a:pt x="159" y="459"/>
                      <a:pt x="163" y="440"/>
                    </a:cubicBezTo>
                    <a:cubicBezTo>
                      <a:pt x="167" y="422"/>
                      <a:pt x="176" y="410"/>
                      <a:pt x="198" y="406"/>
                    </a:cubicBezTo>
                    <a:cubicBezTo>
                      <a:pt x="219" y="402"/>
                      <a:pt x="242" y="400"/>
                      <a:pt x="251" y="392"/>
                    </a:cubicBezTo>
                    <a:cubicBezTo>
                      <a:pt x="260" y="384"/>
                      <a:pt x="270" y="380"/>
                      <a:pt x="294" y="387"/>
                    </a:cubicBezTo>
                    <a:cubicBezTo>
                      <a:pt x="318" y="394"/>
                      <a:pt x="350" y="386"/>
                      <a:pt x="376" y="411"/>
                    </a:cubicBezTo>
                    <a:cubicBezTo>
                      <a:pt x="403" y="436"/>
                      <a:pt x="418" y="439"/>
                      <a:pt x="436" y="444"/>
                    </a:cubicBezTo>
                    <a:cubicBezTo>
                      <a:pt x="455" y="450"/>
                      <a:pt x="487" y="482"/>
                      <a:pt x="503" y="492"/>
                    </a:cubicBezTo>
                    <a:cubicBezTo>
                      <a:pt x="519" y="503"/>
                      <a:pt x="572" y="547"/>
                      <a:pt x="587" y="560"/>
                    </a:cubicBezTo>
                    <a:cubicBezTo>
                      <a:pt x="602" y="574"/>
                      <a:pt x="615" y="590"/>
                      <a:pt x="648" y="594"/>
                    </a:cubicBezTo>
                    <a:cubicBezTo>
                      <a:pt x="650" y="594"/>
                      <a:pt x="652" y="594"/>
                      <a:pt x="653" y="594"/>
                    </a:cubicBezTo>
                    <a:cubicBezTo>
                      <a:pt x="654" y="594"/>
                      <a:pt x="654" y="594"/>
                      <a:pt x="654" y="594"/>
                    </a:cubicBezTo>
                    <a:cubicBezTo>
                      <a:pt x="656" y="595"/>
                      <a:pt x="657" y="595"/>
                      <a:pt x="659" y="595"/>
                    </a:cubicBezTo>
                    <a:cubicBezTo>
                      <a:pt x="660" y="595"/>
                      <a:pt x="660" y="595"/>
                      <a:pt x="660" y="595"/>
                    </a:cubicBezTo>
                    <a:cubicBezTo>
                      <a:pt x="662" y="595"/>
                      <a:pt x="664" y="595"/>
                      <a:pt x="666" y="595"/>
                    </a:cubicBezTo>
                    <a:cubicBezTo>
                      <a:pt x="666" y="595"/>
                      <a:pt x="666" y="595"/>
                      <a:pt x="666" y="595"/>
                    </a:cubicBezTo>
                    <a:cubicBezTo>
                      <a:pt x="668" y="596"/>
                      <a:pt x="669" y="596"/>
                      <a:pt x="671" y="596"/>
                    </a:cubicBezTo>
                    <a:cubicBezTo>
                      <a:pt x="672" y="596"/>
                      <a:pt x="672" y="596"/>
                      <a:pt x="672" y="596"/>
                    </a:cubicBezTo>
                    <a:cubicBezTo>
                      <a:pt x="674" y="596"/>
                      <a:pt x="676" y="596"/>
                      <a:pt x="678" y="596"/>
                    </a:cubicBezTo>
                    <a:cubicBezTo>
                      <a:pt x="678" y="596"/>
                      <a:pt x="679" y="596"/>
                      <a:pt x="679" y="596"/>
                    </a:cubicBezTo>
                    <a:cubicBezTo>
                      <a:pt x="681" y="596"/>
                      <a:pt x="683" y="596"/>
                      <a:pt x="685" y="596"/>
                    </a:cubicBezTo>
                    <a:cubicBezTo>
                      <a:pt x="685" y="596"/>
                      <a:pt x="685" y="596"/>
                      <a:pt x="685" y="596"/>
                    </a:cubicBezTo>
                    <a:cubicBezTo>
                      <a:pt x="687" y="597"/>
                      <a:pt x="689" y="597"/>
                      <a:pt x="691" y="597"/>
                    </a:cubicBezTo>
                    <a:cubicBezTo>
                      <a:pt x="691" y="597"/>
                      <a:pt x="692" y="597"/>
                      <a:pt x="692" y="597"/>
                    </a:cubicBezTo>
                    <a:cubicBezTo>
                      <a:pt x="694" y="597"/>
                      <a:pt x="696" y="597"/>
                      <a:pt x="698" y="597"/>
                    </a:cubicBezTo>
                    <a:cubicBezTo>
                      <a:pt x="698" y="597"/>
                      <a:pt x="698" y="597"/>
                      <a:pt x="699" y="597"/>
                    </a:cubicBezTo>
                    <a:cubicBezTo>
                      <a:pt x="701" y="597"/>
                      <a:pt x="703" y="597"/>
                      <a:pt x="705" y="597"/>
                    </a:cubicBezTo>
                    <a:cubicBezTo>
                      <a:pt x="705" y="597"/>
                      <a:pt x="705" y="597"/>
                      <a:pt x="705" y="597"/>
                    </a:cubicBezTo>
                    <a:cubicBezTo>
                      <a:pt x="707" y="597"/>
                      <a:pt x="709" y="597"/>
                      <a:pt x="711" y="597"/>
                    </a:cubicBezTo>
                    <a:cubicBezTo>
                      <a:pt x="711" y="597"/>
                      <a:pt x="711" y="597"/>
                      <a:pt x="711" y="597"/>
                    </a:cubicBezTo>
                    <a:cubicBezTo>
                      <a:pt x="713" y="597"/>
                      <a:pt x="715" y="597"/>
                      <a:pt x="717" y="597"/>
                    </a:cubicBezTo>
                    <a:cubicBezTo>
                      <a:pt x="717" y="597"/>
                      <a:pt x="718" y="597"/>
                      <a:pt x="718" y="597"/>
                    </a:cubicBezTo>
                    <a:cubicBezTo>
                      <a:pt x="722" y="598"/>
                      <a:pt x="726" y="598"/>
                      <a:pt x="729" y="598"/>
                    </a:cubicBezTo>
                    <a:cubicBezTo>
                      <a:pt x="729" y="598"/>
                      <a:pt x="729" y="598"/>
                      <a:pt x="730" y="598"/>
                    </a:cubicBezTo>
                    <a:cubicBezTo>
                      <a:pt x="731" y="598"/>
                      <a:pt x="733" y="598"/>
                      <a:pt x="735" y="598"/>
                    </a:cubicBezTo>
                    <a:cubicBezTo>
                      <a:pt x="735" y="598"/>
                      <a:pt x="735" y="598"/>
                      <a:pt x="735" y="598"/>
                    </a:cubicBezTo>
                    <a:cubicBezTo>
                      <a:pt x="737" y="598"/>
                      <a:pt x="739" y="598"/>
                      <a:pt x="740" y="598"/>
                    </a:cubicBezTo>
                    <a:cubicBezTo>
                      <a:pt x="740" y="598"/>
                      <a:pt x="740" y="598"/>
                      <a:pt x="740" y="598"/>
                    </a:cubicBezTo>
                    <a:cubicBezTo>
                      <a:pt x="742" y="598"/>
                      <a:pt x="743" y="598"/>
                      <a:pt x="744" y="598"/>
                    </a:cubicBezTo>
                    <a:cubicBezTo>
                      <a:pt x="744" y="598"/>
                      <a:pt x="745" y="598"/>
                      <a:pt x="745" y="598"/>
                    </a:cubicBezTo>
                    <a:cubicBezTo>
                      <a:pt x="748" y="589"/>
                      <a:pt x="753" y="578"/>
                      <a:pt x="758" y="575"/>
                    </a:cubicBezTo>
                    <a:cubicBezTo>
                      <a:pt x="767" y="570"/>
                      <a:pt x="773" y="560"/>
                      <a:pt x="779" y="545"/>
                    </a:cubicBezTo>
                    <a:cubicBezTo>
                      <a:pt x="785" y="530"/>
                      <a:pt x="795" y="524"/>
                      <a:pt x="808" y="526"/>
                    </a:cubicBezTo>
                    <a:cubicBezTo>
                      <a:pt x="822" y="528"/>
                      <a:pt x="830" y="528"/>
                      <a:pt x="836" y="532"/>
                    </a:cubicBezTo>
                    <a:cubicBezTo>
                      <a:pt x="839" y="535"/>
                      <a:pt x="843" y="537"/>
                      <a:pt x="847" y="539"/>
                    </a:cubicBezTo>
                    <a:cubicBezTo>
                      <a:pt x="853" y="535"/>
                      <a:pt x="869" y="537"/>
                      <a:pt x="881" y="538"/>
                    </a:cubicBezTo>
                    <a:cubicBezTo>
                      <a:pt x="878" y="533"/>
                      <a:pt x="874" y="527"/>
                      <a:pt x="870" y="52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229"/>
              <p:cNvSpPr>
                <a:spLocks/>
              </p:cNvSpPr>
              <p:nvPr/>
            </p:nvSpPr>
            <p:spPr bwMode="auto">
              <a:xfrm>
                <a:off x="3272" y="1949"/>
                <a:ext cx="111" cy="93"/>
              </a:xfrm>
              <a:custGeom>
                <a:avLst/>
                <a:gdLst>
                  <a:gd name="T0" fmla="*/ 59 w 438"/>
                  <a:gd name="T1" fmla="*/ 234 h 371"/>
                  <a:gd name="T2" fmla="*/ 26 w 438"/>
                  <a:gd name="T3" fmla="*/ 262 h 371"/>
                  <a:gd name="T4" fmla="*/ 8 w 438"/>
                  <a:gd name="T5" fmla="*/ 294 h 371"/>
                  <a:gd name="T6" fmla="*/ 5 w 438"/>
                  <a:gd name="T7" fmla="*/ 295 h 371"/>
                  <a:gd name="T8" fmla="*/ 4 w 438"/>
                  <a:gd name="T9" fmla="*/ 296 h 371"/>
                  <a:gd name="T10" fmla="*/ 3 w 438"/>
                  <a:gd name="T11" fmla="*/ 298 h 371"/>
                  <a:gd name="T12" fmla="*/ 2 w 438"/>
                  <a:gd name="T13" fmla="*/ 299 h 371"/>
                  <a:gd name="T14" fmla="*/ 1 w 438"/>
                  <a:gd name="T15" fmla="*/ 306 h 371"/>
                  <a:gd name="T16" fmla="*/ 0 w 438"/>
                  <a:gd name="T17" fmla="*/ 308 h 371"/>
                  <a:gd name="T18" fmla="*/ 5 w 438"/>
                  <a:gd name="T19" fmla="*/ 312 h 371"/>
                  <a:gd name="T20" fmla="*/ 51 w 438"/>
                  <a:gd name="T21" fmla="*/ 356 h 371"/>
                  <a:gd name="T22" fmla="*/ 211 w 438"/>
                  <a:gd name="T23" fmla="*/ 285 h 371"/>
                  <a:gd name="T24" fmla="*/ 357 w 438"/>
                  <a:gd name="T25" fmla="*/ 184 h 371"/>
                  <a:gd name="T26" fmla="*/ 369 w 438"/>
                  <a:gd name="T27" fmla="*/ 119 h 371"/>
                  <a:gd name="T28" fmla="*/ 380 w 438"/>
                  <a:gd name="T29" fmla="*/ 56 h 371"/>
                  <a:gd name="T30" fmla="*/ 416 w 438"/>
                  <a:gd name="T31" fmla="*/ 34 h 371"/>
                  <a:gd name="T32" fmla="*/ 419 w 438"/>
                  <a:gd name="T33" fmla="*/ 31 h 371"/>
                  <a:gd name="T34" fmla="*/ 422 w 438"/>
                  <a:gd name="T35" fmla="*/ 28 h 371"/>
                  <a:gd name="T36" fmla="*/ 425 w 438"/>
                  <a:gd name="T37" fmla="*/ 26 h 371"/>
                  <a:gd name="T38" fmla="*/ 428 w 438"/>
                  <a:gd name="T39" fmla="*/ 23 h 371"/>
                  <a:gd name="T40" fmla="*/ 432 w 438"/>
                  <a:gd name="T41" fmla="*/ 21 h 371"/>
                  <a:gd name="T42" fmla="*/ 435 w 438"/>
                  <a:gd name="T43" fmla="*/ 19 h 371"/>
                  <a:gd name="T44" fmla="*/ 438 w 438"/>
                  <a:gd name="T45" fmla="*/ 17 h 371"/>
                  <a:gd name="T46" fmla="*/ 397 w 438"/>
                  <a:gd name="T47" fmla="*/ 10 h 371"/>
                  <a:gd name="T48" fmla="*/ 345 w 438"/>
                  <a:gd name="T49" fmla="*/ 12 h 371"/>
                  <a:gd name="T50" fmla="*/ 279 w 438"/>
                  <a:gd name="T51" fmla="*/ 40 h 371"/>
                  <a:gd name="T52" fmla="*/ 192 w 438"/>
                  <a:gd name="T53" fmla="*/ 38 h 371"/>
                  <a:gd name="T54" fmla="*/ 129 w 438"/>
                  <a:gd name="T55" fmla="*/ 42 h 371"/>
                  <a:gd name="T56" fmla="*/ 86 w 438"/>
                  <a:gd name="T57" fmla="*/ 39 h 371"/>
                  <a:gd name="T58" fmla="*/ 67 w 438"/>
                  <a:gd name="T59" fmla="*/ 68 h 371"/>
                  <a:gd name="T60" fmla="*/ 45 w 438"/>
                  <a:gd name="T61" fmla="*/ 97 h 371"/>
                  <a:gd name="T62" fmla="*/ 17 w 438"/>
                  <a:gd name="T63" fmla="*/ 100 h 371"/>
                  <a:gd name="T64" fmla="*/ 19 w 438"/>
                  <a:gd name="T65" fmla="*/ 163 h 371"/>
                  <a:gd name="T66" fmla="*/ 40 w 438"/>
                  <a:gd name="T67" fmla="*/ 194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8" h="371">
                    <a:moveTo>
                      <a:pt x="58" y="208"/>
                    </a:moveTo>
                    <a:cubicBezTo>
                      <a:pt x="62" y="212"/>
                      <a:pt x="70" y="223"/>
                      <a:pt x="59" y="234"/>
                    </a:cubicBezTo>
                    <a:cubicBezTo>
                      <a:pt x="48" y="244"/>
                      <a:pt x="54" y="254"/>
                      <a:pt x="44" y="255"/>
                    </a:cubicBezTo>
                    <a:cubicBezTo>
                      <a:pt x="35" y="257"/>
                      <a:pt x="28" y="258"/>
                      <a:pt x="26" y="262"/>
                    </a:cubicBezTo>
                    <a:cubicBezTo>
                      <a:pt x="25" y="266"/>
                      <a:pt x="25" y="278"/>
                      <a:pt x="23" y="283"/>
                    </a:cubicBezTo>
                    <a:cubicBezTo>
                      <a:pt x="20" y="289"/>
                      <a:pt x="16" y="294"/>
                      <a:pt x="8" y="294"/>
                    </a:cubicBezTo>
                    <a:cubicBezTo>
                      <a:pt x="7" y="294"/>
                      <a:pt x="6" y="294"/>
                      <a:pt x="6" y="295"/>
                    </a:cubicBezTo>
                    <a:cubicBezTo>
                      <a:pt x="6" y="295"/>
                      <a:pt x="6" y="295"/>
                      <a:pt x="5" y="295"/>
                    </a:cubicBezTo>
                    <a:cubicBezTo>
                      <a:pt x="5" y="295"/>
                      <a:pt x="5" y="295"/>
                      <a:pt x="4" y="296"/>
                    </a:cubicBezTo>
                    <a:cubicBezTo>
                      <a:pt x="4" y="296"/>
                      <a:pt x="4" y="296"/>
                      <a:pt x="4" y="296"/>
                    </a:cubicBezTo>
                    <a:cubicBezTo>
                      <a:pt x="4" y="296"/>
                      <a:pt x="3" y="297"/>
                      <a:pt x="3" y="297"/>
                    </a:cubicBezTo>
                    <a:cubicBezTo>
                      <a:pt x="3" y="297"/>
                      <a:pt x="3" y="297"/>
                      <a:pt x="3" y="298"/>
                    </a:cubicBezTo>
                    <a:cubicBezTo>
                      <a:pt x="3" y="298"/>
                      <a:pt x="3" y="299"/>
                      <a:pt x="2" y="299"/>
                    </a:cubicBezTo>
                    <a:cubicBezTo>
                      <a:pt x="2" y="299"/>
                      <a:pt x="2" y="299"/>
                      <a:pt x="2" y="299"/>
                    </a:cubicBezTo>
                    <a:cubicBezTo>
                      <a:pt x="2" y="300"/>
                      <a:pt x="2" y="301"/>
                      <a:pt x="2" y="301"/>
                    </a:cubicBezTo>
                    <a:cubicBezTo>
                      <a:pt x="1" y="303"/>
                      <a:pt x="1" y="304"/>
                      <a:pt x="1" y="306"/>
                    </a:cubicBezTo>
                    <a:cubicBezTo>
                      <a:pt x="1" y="306"/>
                      <a:pt x="1" y="306"/>
                      <a:pt x="1" y="306"/>
                    </a:cubicBezTo>
                    <a:cubicBezTo>
                      <a:pt x="0" y="307"/>
                      <a:pt x="0" y="307"/>
                      <a:pt x="0" y="308"/>
                    </a:cubicBezTo>
                    <a:cubicBezTo>
                      <a:pt x="0" y="308"/>
                      <a:pt x="0" y="308"/>
                      <a:pt x="0" y="308"/>
                    </a:cubicBezTo>
                    <a:cubicBezTo>
                      <a:pt x="2" y="309"/>
                      <a:pt x="4" y="311"/>
                      <a:pt x="5" y="312"/>
                    </a:cubicBezTo>
                    <a:cubicBezTo>
                      <a:pt x="8" y="315"/>
                      <a:pt x="9" y="328"/>
                      <a:pt x="20" y="332"/>
                    </a:cubicBezTo>
                    <a:cubicBezTo>
                      <a:pt x="30" y="337"/>
                      <a:pt x="42" y="352"/>
                      <a:pt x="51" y="356"/>
                    </a:cubicBezTo>
                    <a:cubicBezTo>
                      <a:pt x="60" y="359"/>
                      <a:pt x="80" y="371"/>
                      <a:pt x="109" y="349"/>
                    </a:cubicBezTo>
                    <a:cubicBezTo>
                      <a:pt x="139" y="327"/>
                      <a:pt x="182" y="305"/>
                      <a:pt x="211" y="285"/>
                    </a:cubicBezTo>
                    <a:cubicBezTo>
                      <a:pt x="240" y="265"/>
                      <a:pt x="281" y="252"/>
                      <a:pt x="307" y="236"/>
                    </a:cubicBezTo>
                    <a:cubicBezTo>
                      <a:pt x="333" y="220"/>
                      <a:pt x="359" y="203"/>
                      <a:pt x="357" y="184"/>
                    </a:cubicBezTo>
                    <a:cubicBezTo>
                      <a:pt x="355" y="165"/>
                      <a:pt x="359" y="158"/>
                      <a:pt x="364" y="144"/>
                    </a:cubicBezTo>
                    <a:cubicBezTo>
                      <a:pt x="369" y="130"/>
                      <a:pt x="373" y="128"/>
                      <a:pt x="369" y="119"/>
                    </a:cubicBezTo>
                    <a:cubicBezTo>
                      <a:pt x="365" y="110"/>
                      <a:pt x="362" y="104"/>
                      <a:pt x="363" y="92"/>
                    </a:cubicBezTo>
                    <a:cubicBezTo>
                      <a:pt x="364" y="80"/>
                      <a:pt x="366" y="60"/>
                      <a:pt x="380" y="56"/>
                    </a:cubicBezTo>
                    <a:cubicBezTo>
                      <a:pt x="394" y="52"/>
                      <a:pt x="401" y="53"/>
                      <a:pt x="414" y="37"/>
                    </a:cubicBezTo>
                    <a:cubicBezTo>
                      <a:pt x="415" y="36"/>
                      <a:pt x="415" y="35"/>
                      <a:pt x="416" y="34"/>
                    </a:cubicBezTo>
                    <a:cubicBezTo>
                      <a:pt x="417" y="33"/>
                      <a:pt x="417" y="33"/>
                      <a:pt x="417" y="33"/>
                    </a:cubicBezTo>
                    <a:cubicBezTo>
                      <a:pt x="418" y="32"/>
                      <a:pt x="419" y="31"/>
                      <a:pt x="419" y="31"/>
                    </a:cubicBezTo>
                    <a:cubicBezTo>
                      <a:pt x="420" y="30"/>
                      <a:pt x="420" y="30"/>
                      <a:pt x="420" y="30"/>
                    </a:cubicBezTo>
                    <a:cubicBezTo>
                      <a:pt x="421" y="29"/>
                      <a:pt x="422" y="29"/>
                      <a:pt x="422" y="28"/>
                    </a:cubicBezTo>
                    <a:cubicBezTo>
                      <a:pt x="423" y="28"/>
                      <a:pt x="423" y="27"/>
                      <a:pt x="424" y="27"/>
                    </a:cubicBezTo>
                    <a:cubicBezTo>
                      <a:pt x="424" y="27"/>
                      <a:pt x="425" y="26"/>
                      <a:pt x="425" y="26"/>
                    </a:cubicBezTo>
                    <a:cubicBezTo>
                      <a:pt x="426" y="25"/>
                      <a:pt x="426" y="25"/>
                      <a:pt x="427" y="25"/>
                    </a:cubicBezTo>
                    <a:cubicBezTo>
                      <a:pt x="427" y="24"/>
                      <a:pt x="428" y="24"/>
                      <a:pt x="428" y="23"/>
                    </a:cubicBezTo>
                    <a:cubicBezTo>
                      <a:pt x="429" y="23"/>
                      <a:pt x="429" y="23"/>
                      <a:pt x="430" y="22"/>
                    </a:cubicBezTo>
                    <a:cubicBezTo>
                      <a:pt x="430" y="22"/>
                      <a:pt x="431" y="22"/>
                      <a:pt x="432" y="21"/>
                    </a:cubicBezTo>
                    <a:cubicBezTo>
                      <a:pt x="432" y="21"/>
                      <a:pt x="432" y="21"/>
                      <a:pt x="433" y="20"/>
                    </a:cubicBezTo>
                    <a:cubicBezTo>
                      <a:pt x="433" y="20"/>
                      <a:pt x="434" y="19"/>
                      <a:pt x="435" y="19"/>
                    </a:cubicBezTo>
                    <a:cubicBezTo>
                      <a:pt x="435" y="19"/>
                      <a:pt x="435" y="19"/>
                      <a:pt x="436" y="18"/>
                    </a:cubicBezTo>
                    <a:cubicBezTo>
                      <a:pt x="437" y="18"/>
                      <a:pt x="437" y="17"/>
                      <a:pt x="438" y="17"/>
                    </a:cubicBezTo>
                    <a:cubicBezTo>
                      <a:pt x="426" y="0"/>
                      <a:pt x="421" y="0"/>
                      <a:pt x="417" y="4"/>
                    </a:cubicBezTo>
                    <a:cubicBezTo>
                      <a:pt x="413" y="8"/>
                      <a:pt x="406" y="6"/>
                      <a:pt x="397" y="10"/>
                    </a:cubicBezTo>
                    <a:cubicBezTo>
                      <a:pt x="389" y="14"/>
                      <a:pt x="379" y="20"/>
                      <a:pt x="371" y="20"/>
                    </a:cubicBezTo>
                    <a:cubicBezTo>
                      <a:pt x="363" y="20"/>
                      <a:pt x="355" y="19"/>
                      <a:pt x="345" y="12"/>
                    </a:cubicBezTo>
                    <a:cubicBezTo>
                      <a:pt x="334" y="4"/>
                      <a:pt x="321" y="18"/>
                      <a:pt x="310" y="24"/>
                    </a:cubicBezTo>
                    <a:cubicBezTo>
                      <a:pt x="299" y="30"/>
                      <a:pt x="287" y="36"/>
                      <a:pt x="279" y="40"/>
                    </a:cubicBezTo>
                    <a:cubicBezTo>
                      <a:pt x="272" y="45"/>
                      <a:pt x="242" y="45"/>
                      <a:pt x="229" y="46"/>
                    </a:cubicBezTo>
                    <a:cubicBezTo>
                      <a:pt x="215" y="48"/>
                      <a:pt x="200" y="49"/>
                      <a:pt x="192" y="38"/>
                    </a:cubicBezTo>
                    <a:cubicBezTo>
                      <a:pt x="184" y="28"/>
                      <a:pt x="165" y="33"/>
                      <a:pt x="155" y="34"/>
                    </a:cubicBezTo>
                    <a:cubicBezTo>
                      <a:pt x="145" y="34"/>
                      <a:pt x="137" y="42"/>
                      <a:pt x="129" y="42"/>
                    </a:cubicBezTo>
                    <a:cubicBezTo>
                      <a:pt x="121" y="42"/>
                      <a:pt x="122" y="50"/>
                      <a:pt x="108" y="52"/>
                    </a:cubicBezTo>
                    <a:cubicBezTo>
                      <a:pt x="94" y="53"/>
                      <a:pt x="96" y="47"/>
                      <a:pt x="86" y="39"/>
                    </a:cubicBezTo>
                    <a:cubicBezTo>
                      <a:pt x="76" y="31"/>
                      <a:pt x="65" y="39"/>
                      <a:pt x="63" y="47"/>
                    </a:cubicBezTo>
                    <a:cubicBezTo>
                      <a:pt x="60" y="55"/>
                      <a:pt x="63" y="62"/>
                      <a:pt x="67" y="68"/>
                    </a:cubicBezTo>
                    <a:cubicBezTo>
                      <a:pt x="72" y="75"/>
                      <a:pt x="65" y="76"/>
                      <a:pt x="55" y="78"/>
                    </a:cubicBezTo>
                    <a:cubicBezTo>
                      <a:pt x="45" y="80"/>
                      <a:pt x="46" y="86"/>
                      <a:pt x="45" y="97"/>
                    </a:cubicBezTo>
                    <a:cubicBezTo>
                      <a:pt x="43" y="108"/>
                      <a:pt x="26" y="106"/>
                      <a:pt x="21" y="102"/>
                    </a:cubicBezTo>
                    <a:cubicBezTo>
                      <a:pt x="20" y="102"/>
                      <a:pt x="19" y="101"/>
                      <a:pt x="17" y="100"/>
                    </a:cubicBezTo>
                    <a:cubicBezTo>
                      <a:pt x="13" y="107"/>
                      <a:pt x="7" y="114"/>
                      <a:pt x="14" y="127"/>
                    </a:cubicBezTo>
                    <a:cubicBezTo>
                      <a:pt x="22" y="145"/>
                      <a:pt x="14" y="145"/>
                      <a:pt x="19" y="163"/>
                    </a:cubicBezTo>
                    <a:cubicBezTo>
                      <a:pt x="23" y="175"/>
                      <a:pt x="22" y="179"/>
                      <a:pt x="19" y="185"/>
                    </a:cubicBezTo>
                    <a:cubicBezTo>
                      <a:pt x="25" y="186"/>
                      <a:pt x="35" y="189"/>
                      <a:pt x="40" y="194"/>
                    </a:cubicBezTo>
                    <a:cubicBezTo>
                      <a:pt x="46" y="201"/>
                      <a:pt x="55" y="203"/>
                      <a:pt x="58" y="20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230"/>
              <p:cNvSpPr>
                <a:spLocks/>
              </p:cNvSpPr>
              <p:nvPr/>
            </p:nvSpPr>
            <p:spPr bwMode="auto">
              <a:xfrm>
                <a:off x="3407" y="1903"/>
                <a:ext cx="315" cy="264"/>
              </a:xfrm>
              <a:custGeom>
                <a:avLst/>
                <a:gdLst>
                  <a:gd name="T0" fmla="*/ 1240 w 1246"/>
                  <a:gd name="T1" fmla="*/ 912 h 1047"/>
                  <a:gd name="T2" fmla="*/ 1127 w 1246"/>
                  <a:gd name="T3" fmla="*/ 777 h 1047"/>
                  <a:gd name="T4" fmla="*/ 1092 w 1246"/>
                  <a:gd name="T5" fmla="*/ 728 h 1047"/>
                  <a:gd name="T6" fmla="*/ 1089 w 1246"/>
                  <a:gd name="T7" fmla="*/ 724 h 1047"/>
                  <a:gd name="T8" fmla="*/ 1088 w 1246"/>
                  <a:gd name="T9" fmla="*/ 720 h 1047"/>
                  <a:gd name="T10" fmla="*/ 1087 w 1246"/>
                  <a:gd name="T11" fmla="*/ 716 h 1047"/>
                  <a:gd name="T12" fmla="*/ 1102 w 1246"/>
                  <a:gd name="T13" fmla="*/ 697 h 1047"/>
                  <a:gd name="T14" fmla="*/ 1103 w 1246"/>
                  <a:gd name="T15" fmla="*/ 696 h 1047"/>
                  <a:gd name="T16" fmla="*/ 1126 w 1246"/>
                  <a:gd name="T17" fmla="*/ 609 h 1047"/>
                  <a:gd name="T18" fmla="*/ 1076 w 1246"/>
                  <a:gd name="T19" fmla="*/ 528 h 1047"/>
                  <a:gd name="T20" fmla="*/ 1070 w 1246"/>
                  <a:gd name="T21" fmla="*/ 455 h 1047"/>
                  <a:gd name="T22" fmla="*/ 1095 w 1246"/>
                  <a:gd name="T23" fmla="*/ 370 h 1047"/>
                  <a:gd name="T24" fmla="*/ 1108 w 1246"/>
                  <a:gd name="T25" fmla="*/ 321 h 1047"/>
                  <a:gd name="T26" fmla="*/ 1108 w 1246"/>
                  <a:gd name="T27" fmla="*/ 313 h 1047"/>
                  <a:gd name="T28" fmla="*/ 1107 w 1246"/>
                  <a:gd name="T29" fmla="*/ 303 h 1047"/>
                  <a:gd name="T30" fmla="*/ 1109 w 1246"/>
                  <a:gd name="T31" fmla="*/ 270 h 1047"/>
                  <a:gd name="T32" fmla="*/ 1027 w 1246"/>
                  <a:gd name="T33" fmla="*/ 209 h 1047"/>
                  <a:gd name="T34" fmla="*/ 897 w 1246"/>
                  <a:gd name="T35" fmla="*/ 146 h 1047"/>
                  <a:gd name="T36" fmla="*/ 793 w 1246"/>
                  <a:gd name="T37" fmla="*/ 122 h 1047"/>
                  <a:gd name="T38" fmla="*/ 689 w 1246"/>
                  <a:gd name="T39" fmla="*/ 166 h 1047"/>
                  <a:gd name="T40" fmla="*/ 644 w 1246"/>
                  <a:gd name="T41" fmla="*/ 196 h 1047"/>
                  <a:gd name="T42" fmla="*/ 645 w 1246"/>
                  <a:gd name="T43" fmla="*/ 200 h 1047"/>
                  <a:gd name="T44" fmla="*/ 645 w 1246"/>
                  <a:gd name="T45" fmla="*/ 206 h 1047"/>
                  <a:gd name="T46" fmla="*/ 493 w 1246"/>
                  <a:gd name="T47" fmla="*/ 230 h 1047"/>
                  <a:gd name="T48" fmla="*/ 342 w 1246"/>
                  <a:gd name="T49" fmla="*/ 158 h 1047"/>
                  <a:gd name="T50" fmla="*/ 280 w 1246"/>
                  <a:gd name="T51" fmla="*/ 88 h 1047"/>
                  <a:gd name="T52" fmla="*/ 276 w 1246"/>
                  <a:gd name="T53" fmla="*/ 18 h 1047"/>
                  <a:gd name="T54" fmla="*/ 173 w 1246"/>
                  <a:gd name="T55" fmla="*/ 62 h 1047"/>
                  <a:gd name="T56" fmla="*/ 168 w 1246"/>
                  <a:gd name="T57" fmla="*/ 66 h 1047"/>
                  <a:gd name="T58" fmla="*/ 163 w 1246"/>
                  <a:gd name="T59" fmla="*/ 68 h 1047"/>
                  <a:gd name="T60" fmla="*/ 157 w 1246"/>
                  <a:gd name="T61" fmla="*/ 70 h 1047"/>
                  <a:gd name="T62" fmla="*/ 152 w 1246"/>
                  <a:gd name="T63" fmla="*/ 70 h 1047"/>
                  <a:gd name="T64" fmla="*/ 147 w 1246"/>
                  <a:gd name="T65" fmla="*/ 71 h 1047"/>
                  <a:gd name="T66" fmla="*/ 99 w 1246"/>
                  <a:gd name="T67" fmla="*/ 60 h 1047"/>
                  <a:gd name="T68" fmla="*/ 49 w 1246"/>
                  <a:gd name="T69" fmla="*/ 1 h 1047"/>
                  <a:gd name="T70" fmla="*/ 44 w 1246"/>
                  <a:gd name="T71" fmla="*/ 1 h 1047"/>
                  <a:gd name="T72" fmla="*/ 17 w 1246"/>
                  <a:gd name="T73" fmla="*/ 60 h 1047"/>
                  <a:gd name="T74" fmla="*/ 41 w 1246"/>
                  <a:gd name="T75" fmla="*/ 163 h 1047"/>
                  <a:gd name="T76" fmla="*/ 54 w 1246"/>
                  <a:gd name="T77" fmla="*/ 182 h 1047"/>
                  <a:gd name="T78" fmla="*/ 101 w 1246"/>
                  <a:gd name="T79" fmla="*/ 282 h 1047"/>
                  <a:gd name="T80" fmla="*/ 143 w 1246"/>
                  <a:gd name="T81" fmla="*/ 332 h 1047"/>
                  <a:gd name="T82" fmla="*/ 105 w 1246"/>
                  <a:gd name="T83" fmla="*/ 438 h 1047"/>
                  <a:gd name="T84" fmla="*/ 204 w 1246"/>
                  <a:gd name="T85" fmla="*/ 529 h 1047"/>
                  <a:gd name="T86" fmla="*/ 251 w 1246"/>
                  <a:gd name="T87" fmla="*/ 636 h 1047"/>
                  <a:gd name="T88" fmla="*/ 304 w 1246"/>
                  <a:gd name="T89" fmla="*/ 712 h 1047"/>
                  <a:gd name="T90" fmla="*/ 377 w 1246"/>
                  <a:gd name="T91" fmla="*/ 698 h 1047"/>
                  <a:gd name="T92" fmla="*/ 535 w 1246"/>
                  <a:gd name="T93" fmla="*/ 868 h 1047"/>
                  <a:gd name="T94" fmla="*/ 737 w 1246"/>
                  <a:gd name="T95" fmla="*/ 937 h 1047"/>
                  <a:gd name="T96" fmla="*/ 853 w 1246"/>
                  <a:gd name="T97" fmla="*/ 990 h 1047"/>
                  <a:gd name="T98" fmla="*/ 1123 w 1246"/>
                  <a:gd name="T99" fmla="*/ 1046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46" h="1047">
                    <a:moveTo>
                      <a:pt x="1139" y="992"/>
                    </a:moveTo>
                    <a:cubicBezTo>
                      <a:pt x="1140" y="982"/>
                      <a:pt x="1153" y="978"/>
                      <a:pt x="1165" y="958"/>
                    </a:cubicBezTo>
                    <a:cubicBezTo>
                      <a:pt x="1178" y="938"/>
                      <a:pt x="1218" y="942"/>
                      <a:pt x="1227" y="940"/>
                    </a:cubicBezTo>
                    <a:cubicBezTo>
                      <a:pt x="1237" y="937"/>
                      <a:pt x="1234" y="924"/>
                      <a:pt x="1240" y="912"/>
                    </a:cubicBezTo>
                    <a:cubicBezTo>
                      <a:pt x="1246" y="901"/>
                      <a:pt x="1226" y="903"/>
                      <a:pt x="1215" y="896"/>
                    </a:cubicBezTo>
                    <a:cubicBezTo>
                      <a:pt x="1203" y="890"/>
                      <a:pt x="1208" y="871"/>
                      <a:pt x="1208" y="849"/>
                    </a:cubicBezTo>
                    <a:cubicBezTo>
                      <a:pt x="1208" y="827"/>
                      <a:pt x="1185" y="822"/>
                      <a:pt x="1167" y="818"/>
                    </a:cubicBezTo>
                    <a:cubicBezTo>
                      <a:pt x="1148" y="813"/>
                      <a:pt x="1130" y="788"/>
                      <a:pt x="1127" y="777"/>
                    </a:cubicBezTo>
                    <a:cubicBezTo>
                      <a:pt x="1123" y="766"/>
                      <a:pt x="1117" y="749"/>
                      <a:pt x="1096" y="732"/>
                    </a:cubicBezTo>
                    <a:cubicBezTo>
                      <a:pt x="1095" y="731"/>
                      <a:pt x="1095" y="730"/>
                      <a:pt x="1094" y="730"/>
                    </a:cubicBezTo>
                    <a:cubicBezTo>
                      <a:pt x="1094" y="730"/>
                      <a:pt x="1094" y="730"/>
                      <a:pt x="1093" y="729"/>
                    </a:cubicBezTo>
                    <a:cubicBezTo>
                      <a:pt x="1093" y="729"/>
                      <a:pt x="1092" y="728"/>
                      <a:pt x="1092" y="728"/>
                    </a:cubicBezTo>
                    <a:cubicBezTo>
                      <a:pt x="1092" y="728"/>
                      <a:pt x="1092" y="728"/>
                      <a:pt x="1092" y="727"/>
                    </a:cubicBezTo>
                    <a:cubicBezTo>
                      <a:pt x="1091" y="727"/>
                      <a:pt x="1091" y="726"/>
                      <a:pt x="1090" y="726"/>
                    </a:cubicBezTo>
                    <a:cubicBezTo>
                      <a:pt x="1090" y="726"/>
                      <a:pt x="1090" y="726"/>
                      <a:pt x="1090" y="726"/>
                    </a:cubicBezTo>
                    <a:cubicBezTo>
                      <a:pt x="1090" y="725"/>
                      <a:pt x="1089" y="724"/>
                      <a:pt x="1089" y="724"/>
                    </a:cubicBezTo>
                    <a:cubicBezTo>
                      <a:pt x="1089" y="724"/>
                      <a:pt x="1089" y="724"/>
                      <a:pt x="1089" y="724"/>
                    </a:cubicBezTo>
                    <a:cubicBezTo>
                      <a:pt x="1089" y="723"/>
                      <a:pt x="1088" y="722"/>
                      <a:pt x="1088" y="722"/>
                    </a:cubicBezTo>
                    <a:cubicBezTo>
                      <a:pt x="1088" y="722"/>
                      <a:pt x="1088" y="722"/>
                      <a:pt x="1088" y="722"/>
                    </a:cubicBezTo>
                    <a:cubicBezTo>
                      <a:pt x="1088" y="721"/>
                      <a:pt x="1088" y="721"/>
                      <a:pt x="1088" y="720"/>
                    </a:cubicBezTo>
                    <a:cubicBezTo>
                      <a:pt x="1088" y="720"/>
                      <a:pt x="1088" y="720"/>
                      <a:pt x="1088" y="720"/>
                    </a:cubicBezTo>
                    <a:cubicBezTo>
                      <a:pt x="1087" y="719"/>
                      <a:pt x="1087" y="717"/>
                      <a:pt x="1087" y="716"/>
                    </a:cubicBezTo>
                    <a:cubicBezTo>
                      <a:pt x="1087" y="716"/>
                      <a:pt x="1087" y="716"/>
                      <a:pt x="1087" y="716"/>
                    </a:cubicBezTo>
                    <a:cubicBezTo>
                      <a:pt x="1087" y="716"/>
                      <a:pt x="1087" y="716"/>
                      <a:pt x="1087" y="716"/>
                    </a:cubicBezTo>
                    <a:cubicBezTo>
                      <a:pt x="1087" y="716"/>
                      <a:pt x="1088" y="715"/>
                      <a:pt x="1088" y="715"/>
                    </a:cubicBezTo>
                    <a:cubicBezTo>
                      <a:pt x="1088" y="715"/>
                      <a:pt x="1088" y="714"/>
                      <a:pt x="1088" y="714"/>
                    </a:cubicBezTo>
                    <a:cubicBezTo>
                      <a:pt x="1089" y="707"/>
                      <a:pt x="1097" y="701"/>
                      <a:pt x="1102" y="697"/>
                    </a:cubicBezTo>
                    <a:cubicBezTo>
                      <a:pt x="1102" y="697"/>
                      <a:pt x="1102" y="697"/>
                      <a:pt x="1102" y="697"/>
                    </a:cubicBezTo>
                    <a:cubicBezTo>
                      <a:pt x="1102" y="697"/>
                      <a:pt x="1102" y="697"/>
                      <a:pt x="1102" y="697"/>
                    </a:cubicBezTo>
                    <a:cubicBezTo>
                      <a:pt x="1102" y="697"/>
                      <a:pt x="1102" y="697"/>
                      <a:pt x="1103" y="697"/>
                    </a:cubicBezTo>
                    <a:cubicBezTo>
                      <a:pt x="1103" y="696"/>
                      <a:pt x="1103" y="696"/>
                      <a:pt x="1103" y="696"/>
                    </a:cubicBezTo>
                    <a:cubicBezTo>
                      <a:pt x="1103" y="696"/>
                      <a:pt x="1103" y="696"/>
                      <a:pt x="1103" y="696"/>
                    </a:cubicBezTo>
                    <a:cubicBezTo>
                      <a:pt x="1108" y="691"/>
                      <a:pt x="1117" y="683"/>
                      <a:pt x="1121" y="676"/>
                    </a:cubicBezTo>
                    <a:cubicBezTo>
                      <a:pt x="1126" y="668"/>
                      <a:pt x="1137" y="663"/>
                      <a:pt x="1143" y="656"/>
                    </a:cubicBezTo>
                    <a:cubicBezTo>
                      <a:pt x="1149" y="648"/>
                      <a:pt x="1151" y="635"/>
                      <a:pt x="1147" y="628"/>
                    </a:cubicBezTo>
                    <a:cubicBezTo>
                      <a:pt x="1144" y="622"/>
                      <a:pt x="1136" y="611"/>
                      <a:pt x="1126" y="609"/>
                    </a:cubicBezTo>
                    <a:cubicBezTo>
                      <a:pt x="1116" y="607"/>
                      <a:pt x="1097" y="608"/>
                      <a:pt x="1089" y="606"/>
                    </a:cubicBezTo>
                    <a:cubicBezTo>
                      <a:pt x="1081" y="604"/>
                      <a:pt x="1079" y="589"/>
                      <a:pt x="1079" y="581"/>
                    </a:cubicBezTo>
                    <a:cubicBezTo>
                      <a:pt x="1079" y="573"/>
                      <a:pt x="1085" y="568"/>
                      <a:pt x="1085" y="547"/>
                    </a:cubicBezTo>
                    <a:cubicBezTo>
                      <a:pt x="1085" y="526"/>
                      <a:pt x="1082" y="531"/>
                      <a:pt x="1076" y="528"/>
                    </a:cubicBezTo>
                    <a:cubicBezTo>
                      <a:pt x="1070" y="526"/>
                      <a:pt x="1075" y="510"/>
                      <a:pt x="1069" y="508"/>
                    </a:cubicBezTo>
                    <a:cubicBezTo>
                      <a:pt x="1063" y="506"/>
                      <a:pt x="1065" y="498"/>
                      <a:pt x="1065" y="490"/>
                    </a:cubicBezTo>
                    <a:cubicBezTo>
                      <a:pt x="1065" y="481"/>
                      <a:pt x="1069" y="480"/>
                      <a:pt x="1083" y="468"/>
                    </a:cubicBezTo>
                    <a:cubicBezTo>
                      <a:pt x="1098" y="455"/>
                      <a:pt x="1079" y="457"/>
                      <a:pt x="1070" y="455"/>
                    </a:cubicBezTo>
                    <a:cubicBezTo>
                      <a:pt x="1061" y="453"/>
                      <a:pt x="1065" y="434"/>
                      <a:pt x="1065" y="423"/>
                    </a:cubicBezTo>
                    <a:cubicBezTo>
                      <a:pt x="1065" y="412"/>
                      <a:pt x="1069" y="406"/>
                      <a:pt x="1079" y="406"/>
                    </a:cubicBezTo>
                    <a:cubicBezTo>
                      <a:pt x="1089" y="405"/>
                      <a:pt x="1083" y="396"/>
                      <a:pt x="1083" y="390"/>
                    </a:cubicBezTo>
                    <a:cubicBezTo>
                      <a:pt x="1083" y="384"/>
                      <a:pt x="1087" y="376"/>
                      <a:pt x="1095" y="370"/>
                    </a:cubicBezTo>
                    <a:cubicBezTo>
                      <a:pt x="1104" y="364"/>
                      <a:pt x="1099" y="352"/>
                      <a:pt x="1099" y="345"/>
                    </a:cubicBezTo>
                    <a:cubicBezTo>
                      <a:pt x="1099" y="338"/>
                      <a:pt x="1102" y="335"/>
                      <a:pt x="1107" y="324"/>
                    </a:cubicBezTo>
                    <a:cubicBezTo>
                      <a:pt x="1107" y="323"/>
                      <a:pt x="1107" y="322"/>
                      <a:pt x="1108" y="321"/>
                    </a:cubicBezTo>
                    <a:cubicBezTo>
                      <a:pt x="1108" y="321"/>
                      <a:pt x="1108" y="321"/>
                      <a:pt x="1108" y="321"/>
                    </a:cubicBezTo>
                    <a:cubicBezTo>
                      <a:pt x="1108" y="320"/>
                      <a:pt x="1108" y="319"/>
                      <a:pt x="1108" y="317"/>
                    </a:cubicBezTo>
                    <a:cubicBezTo>
                      <a:pt x="1108" y="317"/>
                      <a:pt x="1108" y="317"/>
                      <a:pt x="1108" y="317"/>
                    </a:cubicBezTo>
                    <a:cubicBezTo>
                      <a:pt x="1108" y="316"/>
                      <a:pt x="1108" y="315"/>
                      <a:pt x="1108" y="314"/>
                    </a:cubicBezTo>
                    <a:cubicBezTo>
                      <a:pt x="1108" y="314"/>
                      <a:pt x="1108" y="313"/>
                      <a:pt x="1108" y="313"/>
                    </a:cubicBezTo>
                    <a:cubicBezTo>
                      <a:pt x="1108" y="312"/>
                      <a:pt x="1108" y="311"/>
                      <a:pt x="1108" y="309"/>
                    </a:cubicBezTo>
                    <a:cubicBezTo>
                      <a:pt x="1108" y="308"/>
                      <a:pt x="1108" y="307"/>
                      <a:pt x="1108" y="306"/>
                    </a:cubicBezTo>
                    <a:cubicBezTo>
                      <a:pt x="1108" y="306"/>
                      <a:pt x="1108" y="306"/>
                      <a:pt x="1108" y="306"/>
                    </a:cubicBezTo>
                    <a:cubicBezTo>
                      <a:pt x="1108" y="305"/>
                      <a:pt x="1108" y="304"/>
                      <a:pt x="1107" y="303"/>
                    </a:cubicBezTo>
                    <a:cubicBezTo>
                      <a:pt x="1107" y="303"/>
                      <a:pt x="1107" y="303"/>
                      <a:pt x="1107" y="303"/>
                    </a:cubicBezTo>
                    <a:cubicBezTo>
                      <a:pt x="1107" y="298"/>
                      <a:pt x="1105" y="294"/>
                      <a:pt x="1105" y="291"/>
                    </a:cubicBezTo>
                    <a:cubicBezTo>
                      <a:pt x="1105" y="291"/>
                      <a:pt x="1105" y="291"/>
                      <a:pt x="1105" y="290"/>
                    </a:cubicBezTo>
                    <a:cubicBezTo>
                      <a:pt x="1104" y="287"/>
                      <a:pt x="1107" y="276"/>
                      <a:pt x="1109" y="270"/>
                    </a:cubicBezTo>
                    <a:cubicBezTo>
                      <a:pt x="1111" y="264"/>
                      <a:pt x="1108" y="260"/>
                      <a:pt x="1103" y="254"/>
                    </a:cubicBezTo>
                    <a:cubicBezTo>
                      <a:pt x="1099" y="248"/>
                      <a:pt x="1101" y="244"/>
                      <a:pt x="1101" y="236"/>
                    </a:cubicBezTo>
                    <a:cubicBezTo>
                      <a:pt x="1101" y="227"/>
                      <a:pt x="1069" y="234"/>
                      <a:pt x="1057" y="234"/>
                    </a:cubicBezTo>
                    <a:cubicBezTo>
                      <a:pt x="1046" y="234"/>
                      <a:pt x="1033" y="219"/>
                      <a:pt x="1027" y="209"/>
                    </a:cubicBezTo>
                    <a:cubicBezTo>
                      <a:pt x="1021" y="199"/>
                      <a:pt x="1021" y="196"/>
                      <a:pt x="1003" y="196"/>
                    </a:cubicBezTo>
                    <a:cubicBezTo>
                      <a:pt x="986" y="196"/>
                      <a:pt x="984" y="180"/>
                      <a:pt x="978" y="170"/>
                    </a:cubicBezTo>
                    <a:cubicBezTo>
                      <a:pt x="972" y="159"/>
                      <a:pt x="943" y="158"/>
                      <a:pt x="928" y="158"/>
                    </a:cubicBezTo>
                    <a:cubicBezTo>
                      <a:pt x="913" y="158"/>
                      <a:pt x="907" y="150"/>
                      <a:pt x="897" y="146"/>
                    </a:cubicBezTo>
                    <a:cubicBezTo>
                      <a:pt x="888" y="143"/>
                      <a:pt x="870" y="142"/>
                      <a:pt x="867" y="137"/>
                    </a:cubicBezTo>
                    <a:cubicBezTo>
                      <a:pt x="863" y="132"/>
                      <a:pt x="849" y="118"/>
                      <a:pt x="841" y="118"/>
                    </a:cubicBezTo>
                    <a:cubicBezTo>
                      <a:pt x="833" y="118"/>
                      <a:pt x="831" y="114"/>
                      <a:pt x="821" y="111"/>
                    </a:cubicBezTo>
                    <a:cubicBezTo>
                      <a:pt x="812" y="108"/>
                      <a:pt x="799" y="114"/>
                      <a:pt x="793" y="122"/>
                    </a:cubicBezTo>
                    <a:cubicBezTo>
                      <a:pt x="787" y="130"/>
                      <a:pt x="772" y="129"/>
                      <a:pt x="755" y="126"/>
                    </a:cubicBezTo>
                    <a:cubicBezTo>
                      <a:pt x="739" y="124"/>
                      <a:pt x="727" y="126"/>
                      <a:pt x="725" y="132"/>
                    </a:cubicBezTo>
                    <a:cubicBezTo>
                      <a:pt x="723" y="137"/>
                      <a:pt x="716" y="137"/>
                      <a:pt x="705" y="143"/>
                    </a:cubicBezTo>
                    <a:cubicBezTo>
                      <a:pt x="695" y="149"/>
                      <a:pt x="689" y="158"/>
                      <a:pt x="689" y="166"/>
                    </a:cubicBezTo>
                    <a:cubicBezTo>
                      <a:pt x="689" y="173"/>
                      <a:pt x="685" y="176"/>
                      <a:pt x="673" y="176"/>
                    </a:cubicBezTo>
                    <a:cubicBezTo>
                      <a:pt x="661" y="175"/>
                      <a:pt x="660" y="184"/>
                      <a:pt x="647" y="183"/>
                    </a:cubicBezTo>
                    <a:cubicBezTo>
                      <a:pt x="643" y="183"/>
                      <a:pt x="639" y="182"/>
                      <a:pt x="636" y="182"/>
                    </a:cubicBezTo>
                    <a:cubicBezTo>
                      <a:pt x="636" y="191"/>
                      <a:pt x="641" y="191"/>
                      <a:pt x="644" y="196"/>
                    </a:cubicBezTo>
                    <a:cubicBezTo>
                      <a:pt x="644" y="197"/>
                      <a:pt x="644" y="197"/>
                      <a:pt x="644" y="197"/>
                    </a:cubicBezTo>
                    <a:cubicBezTo>
                      <a:pt x="644" y="197"/>
                      <a:pt x="644" y="198"/>
                      <a:pt x="644" y="198"/>
                    </a:cubicBezTo>
                    <a:cubicBezTo>
                      <a:pt x="644" y="198"/>
                      <a:pt x="644" y="198"/>
                      <a:pt x="644" y="198"/>
                    </a:cubicBezTo>
                    <a:cubicBezTo>
                      <a:pt x="644" y="199"/>
                      <a:pt x="644" y="199"/>
                      <a:pt x="645" y="200"/>
                    </a:cubicBezTo>
                    <a:cubicBezTo>
                      <a:pt x="645" y="200"/>
                      <a:pt x="645" y="200"/>
                      <a:pt x="645" y="200"/>
                    </a:cubicBezTo>
                    <a:cubicBezTo>
                      <a:pt x="645" y="201"/>
                      <a:pt x="645" y="201"/>
                      <a:pt x="645" y="202"/>
                    </a:cubicBezTo>
                    <a:cubicBezTo>
                      <a:pt x="645" y="202"/>
                      <a:pt x="645" y="203"/>
                      <a:pt x="645" y="203"/>
                    </a:cubicBezTo>
                    <a:cubicBezTo>
                      <a:pt x="645" y="204"/>
                      <a:pt x="645" y="205"/>
                      <a:pt x="645" y="206"/>
                    </a:cubicBezTo>
                    <a:cubicBezTo>
                      <a:pt x="644" y="223"/>
                      <a:pt x="617" y="212"/>
                      <a:pt x="600" y="212"/>
                    </a:cubicBezTo>
                    <a:cubicBezTo>
                      <a:pt x="583" y="212"/>
                      <a:pt x="583" y="219"/>
                      <a:pt x="567" y="223"/>
                    </a:cubicBezTo>
                    <a:cubicBezTo>
                      <a:pt x="551" y="227"/>
                      <a:pt x="544" y="227"/>
                      <a:pt x="535" y="232"/>
                    </a:cubicBezTo>
                    <a:cubicBezTo>
                      <a:pt x="526" y="237"/>
                      <a:pt x="506" y="239"/>
                      <a:pt x="493" y="230"/>
                    </a:cubicBezTo>
                    <a:cubicBezTo>
                      <a:pt x="480" y="221"/>
                      <a:pt x="466" y="224"/>
                      <a:pt x="452" y="217"/>
                    </a:cubicBezTo>
                    <a:cubicBezTo>
                      <a:pt x="438" y="210"/>
                      <a:pt x="412" y="191"/>
                      <a:pt x="407" y="180"/>
                    </a:cubicBezTo>
                    <a:cubicBezTo>
                      <a:pt x="402" y="169"/>
                      <a:pt x="391" y="168"/>
                      <a:pt x="376" y="166"/>
                    </a:cubicBezTo>
                    <a:cubicBezTo>
                      <a:pt x="361" y="164"/>
                      <a:pt x="354" y="164"/>
                      <a:pt x="342" y="158"/>
                    </a:cubicBezTo>
                    <a:cubicBezTo>
                      <a:pt x="330" y="152"/>
                      <a:pt x="325" y="136"/>
                      <a:pt x="325" y="119"/>
                    </a:cubicBezTo>
                    <a:cubicBezTo>
                      <a:pt x="325" y="111"/>
                      <a:pt x="324" y="106"/>
                      <a:pt x="322" y="102"/>
                    </a:cubicBezTo>
                    <a:cubicBezTo>
                      <a:pt x="311" y="104"/>
                      <a:pt x="300" y="103"/>
                      <a:pt x="296" y="99"/>
                    </a:cubicBezTo>
                    <a:cubicBezTo>
                      <a:pt x="291" y="92"/>
                      <a:pt x="285" y="92"/>
                      <a:pt x="280" y="88"/>
                    </a:cubicBezTo>
                    <a:cubicBezTo>
                      <a:pt x="275" y="83"/>
                      <a:pt x="267" y="82"/>
                      <a:pt x="264" y="77"/>
                    </a:cubicBezTo>
                    <a:cubicBezTo>
                      <a:pt x="261" y="72"/>
                      <a:pt x="263" y="63"/>
                      <a:pt x="273" y="60"/>
                    </a:cubicBezTo>
                    <a:cubicBezTo>
                      <a:pt x="283" y="56"/>
                      <a:pt x="279" y="44"/>
                      <a:pt x="274" y="38"/>
                    </a:cubicBezTo>
                    <a:cubicBezTo>
                      <a:pt x="269" y="32"/>
                      <a:pt x="276" y="30"/>
                      <a:pt x="276" y="18"/>
                    </a:cubicBezTo>
                    <a:cubicBezTo>
                      <a:pt x="276" y="7"/>
                      <a:pt x="268" y="6"/>
                      <a:pt x="255" y="8"/>
                    </a:cubicBezTo>
                    <a:cubicBezTo>
                      <a:pt x="241" y="9"/>
                      <a:pt x="241" y="19"/>
                      <a:pt x="230" y="19"/>
                    </a:cubicBezTo>
                    <a:cubicBezTo>
                      <a:pt x="219" y="19"/>
                      <a:pt x="216" y="26"/>
                      <a:pt x="204" y="36"/>
                    </a:cubicBezTo>
                    <a:cubicBezTo>
                      <a:pt x="192" y="46"/>
                      <a:pt x="187" y="51"/>
                      <a:pt x="173" y="62"/>
                    </a:cubicBezTo>
                    <a:cubicBezTo>
                      <a:pt x="172" y="63"/>
                      <a:pt x="171" y="63"/>
                      <a:pt x="171" y="64"/>
                    </a:cubicBezTo>
                    <a:cubicBezTo>
                      <a:pt x="171" y="64"/>
                      <a:pt x="171" y="64"/>
                      <a:pt x="171" y="64"/>
                    </a:cubicBezTo>
                    <a:cubicBezTo>
                      <a:pt x="170" y="65"/>
                      <a:pt x="169" y="65"/>
                      <a:pt x="168" y="66"/>
                    </a:cubicBezTo>
                    <a:cubicBezTo>
                      <a:pt x="168" y="66"/>
                      <a:pt x="168" y="66"/>
                      <a:pt x="168" y="66"/>
                    </a:cubicBezTo>
                    <a:cubicBezTo>
                      <a:pt x="167" y="66"/>
                      <a:pt x="166" y="66"/>
                      <a:pt x="165" y="67"/>
                    </a:cubicBezTo>
                    <a:cubicBezTo>
                      <a:pt x="165" y="67"/>
                      <a:pt x="165" y="67"/>
                      <a:pt x="165" y="67"/>
                    </a:cubicBezTo>
                    <a:cubicBezTo>
                      <a:pt x="164" y="67"/>
                      <a:pt x="164" y="68"/>
                      <a:pt x="163" y="68"/>
                    </a:cubicBezTo>
                    <a:cubicBezTo>
                      <a:pt x="163" y="68"/>
                      <a:pt x="163" y="68"/>
                      <a:pt x="163" y="68"/>
                    </a:cubicBezTo>
                    <a:cubicBezTo>
                      <a:pt x="162" y="68"/>
                      <a:pt x="161" y="69"/>
                      <a:pt x="160" y="69"/>
                    </a:cubicBezTo>
                    <a:cubicBezTo>
                      <a:pt x="160" y="69"/>
                      <a:pt x="160" y="69"/>
                      <a:pt x="160" y="69"/>
                    </a:cubicBezTo>
                    <a:cubicBezTo>
                      <a:pt x="159" y="69"/>
                      <a:pt x="158" y="69"/>
                      <a:pt x="158" y="70"/>
                    </a:cubicBezTo>
                    <a:cubicBezTo>
                      <a:pt x="157" y="70"/>
                      <a:pt x="157" y="70"/>
                      <a:pt x="157" y="70"/>
                    </a:cubicBezTo>
                    <a:cubicBezTo>
                      <a:pt x="156" y="70"/>
                      <a:pt x="156" y="70"/>
                      <a:pt x="155" y="70"/>
                    </a:cubicBezTo>
                    <a:cubicBezTo>
                      <a:pt x="155" y="70"/>
                      <a:pt x="155" y="70"/>
                      <a:pt x="155" y="70"/>
                    </a:cubicBezTo>
                    <a:cubicBezTo>
                      <a:pt x="154" y="70"/>
                      <a:pt x="153" y="70"/>
                      <a:pt x="152" y="70"/>
                    </a:cubicBezTo>
                    <a:cubicBezTo>
                      <a:pt x="152" y="70"/>
                      <a:pt x="152" y="70"/>
                      <a:pt x="152" y="70"/>
                    </a:cubicBezTo>
                    <a:cubicBezTo>
                      <a:pt x="151" y="71"/>
                      <a:pt x="150" y="71"/>
                      <a:pt x="150" y="71"/>
                    </a:cubicBezTo>
                    <a:cubicBezTo>
                      <a:pt x="150" y="71"/>
                      <a:pt x="150" y="71"/>
                      <a:pt x="150" y="71"/>
                    </a:cubicBezTo>
                    <a:cubicBezTo>
                      <a:pt x="149" y="71"/>
                      <a:pt x="148" y="71"/>
                      <a:pt x="147" y="71"/>
                    </a:cubicBezTo>
                    <a:cubicBezTo>
                      <a:pt x="147" y="71"/>
                      <a:pt x="147" y="71"/>
                      <a:pt x="147" y="71"/>
                    </a:cubicBezTo>
                    <a:cubicBezTo>
                      <a:pt x="142" y="71"/>
                      <a:pt x="137" y="70"/>
                      <a:pt x="133" y="70"/>
                    </a:cubicBezTo>
                    <a:cubicBezTo>
                      <a:pt x="133" y="70"/>
                      <a:pt x="133" y="70"/>
                      <a:pt x="132" y="70"/>
                    </a:cubicBezTo>
                    <a:cubicBezTo>
                      <a:pt x="132" y="70"/>
                      <a:pt x="131" y="70"/>
                      <a:pt x="130" y="70"/>
                    </a:cubicBezTo>
                    <a:cubicBezTo>
                      <a:pt x="117" y="69"/>
                      <a:pt x="112" y="64"/>
                      <a:pt x="99" y="60"/>
                    </a:cubicBezTo>
                    <a:cubicBezTo>
                      <a:pt x="85" y="57"/>
                      <a:pt x="93" y="48"/>
                      <a:pt x="84" y="47"/>
                    </a:cubicBezTo>
                    <a:cubicBezTo>
                      <a:pt x="75" y="46"/>
                      <a:pt x="64" y="30"/>
                      <a:pt x="64" y="18"/>
                    </a:cubicBezTo>
                    <a:cubicBezTo>
                      <a:pt x="64" y="7"/>
                      <a:pt x="60" y="6"/>
                      <a:pt x="52" y="2"/>
                    </a:cubicBezTo>
                    <a:cubicBezTo>
                      <a:pt x="51" y="1"/>
                      <a:pt x="50" y="1"/>
                      <a:pt x="49" y="1"/>
                    </a:cubicBezTo>
                    <a:cubicBezTo>
                      <a:pt x="48" y="1"/>
                      <a:pt x="48" y="0"/>
                      <a:pt x="47" y="0"/>
                    </a:cubicBezTo>
                    <a:cubicBezTo>
                      <a:pt x="47" y="0"/>
                      <a:pt x="47" y="0"/>
                      <a:pt x="46" y="0"/>
                    </a:cubicBezTo>
                    <a:cubicBezTo>
                      <a:pt x="46" y="0"/>
                      <a:pt x="45" y="0"/>
                      <a:pt x="44" y="1"/>
                    </a:cubicBezTo>
                    <a:cubicBezTo>
                      <a:pt x="44" y="1"/>
                      <a:pt x="44" y="1"/>
                      <a:pt x="44" y="1"/>
                    </a:cubicBezTo>
                    <a:cubicBezTo>
                      <a:pt x="43" y="1"/>
                      <a:pt x="42" y="1"/>
                      <a:pt x="42" y="1"/>
                    </a:cubicBezTo>
                    <a:cubicBezTo>
                      <a:pt x="38" y="3"/>
                      <a:pt x="35" y="7"/>
                      <a:pt x="34" y="11"/>
                    </a:cubicBezTo>
                    <a:cubicBezTo>
                      <a:pt x="31" y="20"/>
                      <a:pt x="32" y="24"/>
                      <a:pt x="16" y="26"/>
                    </a:cubicBezTo>
                    <a:cubicBezTo>
                      <a:pt x="0" y="28"/>
                      <a:pt x="11" y="47"/>
                      <a:pt x="17" y="60"/>
                    </a:cubicBezTo>
                    <a:cubicBezTo>
                      <a:pt x="24" y="74"/>
                      <a:pt x="24" y="72"/>
                      <a:pt x="24" y="82"/>
                    </a:cubicBezTo>
                    <a:cubicBezTo>
                      <a:pt x="24" y="93"/>
                      <a:pt x="25" y="96"/>
                      <a:pt x="33" y="108"/>
                    </a:cubicBezTo>
                    <a:cubicBezTo>
                      <a:pt x="40" y="121"/>
                      <a:pt x="23" y="125"/>
                      <a:pt x="21" y="136"/>
                    </a:cubicBezTo>
                    <a:cubicBezTo>
                      <a:pt x="19" y="148"/>
                      <a:pt x="40" y="153"/>
                      <a:pt x="41" y="163"/>
                    </a:cubicBezTo>
                    <a:cubicBezTo>
                      <a:pt x="41" y="173"/>
                      <a:pt x="43" y="172"/>
                      <a:pt x="51" y="178"/>
                    </a:cubicBezTo>
                    <a:cubicBezTo>
                      <a:pt x="52" y="180"/>
                      <a:pt x="53" y="181"/>
                      <a:pt x="54" y="182"/>
                    </a:cubicBezTo>
                    <a:cubicBezTo>
                      <a:pt x="56" y="178"/>
                      <a:pt x="58" y="175"/>
                      <a:pt x="58" y="175"/>
                    </a:cubicBezTo>
                    <a:cubicBezTo>
                      <a:pt x="58" y="175"/>
                      <a:pt x="56" y="178"/>
                      <a:pt x="54" y="182"/>
                    </a:cubicBezTo>
                    <a:cubicBezTo>
                      <a:pt x="59" y="187"/>
                      <a:pt x="60" y="192"/>
                      <a:pt x="60" y="200"/>
                    </a:cubicBezTo>
                    <a:cubicBezTo>
                      <a:pt x="60" y="210"/>
                      <a:pt x="68" y="228"/>
                      <a:pt x="73" y="242"/>
                    </a:cubicBezTo>
                    <a:cubicBezTo>
                      <a:pt x="79" y="255"/>
                      <a:pt x="87" y="256"/>
                      <a:pt x="87" y="266"/>
                    </a:cubicBezTo>
                    <a:cubicBezTo>
                      <a:pt x="88" y="276"/>
                      <a:pt x="87" y="282"/>
                      <a:pt x="101" y="282"/>
                    </a:cubicBezTo>
                    <a:cubicBezTo>
                      <a:pt x="114" y="282"/>
                      <a:pt x="117" y="292"/>
                      <a:pt x="135" y="292"/>
                    </a:cubicBezTo>
                    <a:cubicBezTo>
                      <a:pt x="153" y="292"/>
                      <a:pt x="153" y="303"/>
                      <a:pt x="145" y="305"/>
                    </a:cubicBezTo>
                    <a:cubicBezTo>
                      <a:pt x="138" y="307"/>
                      <a:pt x="133" y="304"/>
                      <a:pt x="132" y="317"/>
                    </a:cubicBezTo>
                    <a:cubicBezTo>
                      <a:pt x="131" y="330"/>
                      <a:pt x="137" y="321"/>
                      <a:pt x="143" y="332"/>
                    </a:cubicBezTo>
                    <a:cubicBezTo>
                      <a:pt x="149" y="344"/>
                      <a:pt x="149" y="344"/>
                      <a:pt x="129" y="348"/>
                    </a:cubicBezTo>
                    <a:cubicBezTo>
                      <a:pt x="109" y="352"/>
                      <a:pt x="118" y="371"/>
                      <a:pt x="107" y="379"/>
                    </a:cubicBezTo>
                    <a:cubicBezTo>
                      <a:pt x="97" y="387"/>
                      <a:pt x="106" y="401"/>
                      <a:pt x="99" y="416"/>
                    </a:cubicBezTo>
                    <a:cubicBezTo>
                      <a:pt x="93" y="432"/>
                      <a:pt x="101" y="429"/>
                      <a:pt x="105" y="438"/>
                    </a:cubicBezTo>
                    <a:cubicBezTo>
                      <a:pt x="109" y="446"/>
                      <a:pt x="112" y="450"/>
                      <a:pt x="131" y="462"/>
                    </a:cubicBezTo>
                    <a:cubicBezTo>
                      <a:pt x="149" y="473"/>
                      <a:pt x="139" y="478"/>
                      <a:pt x="137" y="490"/>
                    </a:cubicBezTo>
                    <a:cubicBezTo>
                      <a:pt x="135" y="503"/>
                      <a:pt x="150" y="500"/>
                      <a:pt x="164" y="504"/>
                    </a:cubicBezTo>
                    <a:cubicBezTo>
                      <a:pt x="178" y="507"/>
                      <a:pt x="184" y="522"/>
                      <a:pt x="204" y="529"/>
                    </a:cubicBezTo>
                    <a:cubicBezTo>
                      <a:pt x="224" y="536"/>
                      <a:pt x="225" y="556"/>
                      <a:pt x="237" y="563"/>
                    </a:cubicBezTo>
                    <a:cubicBezTo>
                      <a:pt x="250" y="570"/>
                      <a:pt x="251" y="576"/>
                      <a:pt x="251" y="587"/>
                    </a:cubicBezTo>
                    <a:cubicBezTo>
                      <a:pt x="252" y="598"/>
                      <a:pt x="249" y="598"/>
                      <a:pt x="241" y="600"/>
                    </a:cubicBezTo>
                    <a:cubicBezTo>
                      <a:pt x="234" y="601"/>
                      <a:pt x="237" y="632"/>
                      <a:pt x="251" y="636"/>
                    </a:cubicBezTo>
                    <a:cubicBezTo>
                      <a:pt x="265" y="641"/>
                      <a:pt x="263" y="648"/>
                      <a:pt x="261" y="656"/>
                    </a:cubicBezTo>
                    <a:cubicBezTo>
                      <a:pt x="259" y="663"/>
                      <a:pt x="257" y="672"/>
                      <a:pt x="272" y="678"/>
                    </a:cubicBezTo>
                    <a:cubicBezTo>
                      <a:pt x="287" y="685"/>
                      <a:pt x="285" y="692"/>
                      <a:pt x="293" y="698"/>
                    </a:cubicBezTo>
                    <a:cubicBezTo>
                      <a:pt x="297" y="701"/>
                      <a:pt x="301" y="707"/>
                      <a:pt x="304" y="712"/>
                    </a:cubicBezTo>
                    <a:cubicBezTo>
                      <a:pt x="304" y="712"/>
                      <a:pt x="304" y="712"/>
                      <a:pt x="304" y="712"/>
                    </a:cubicBezTo>
                    <a:cubicBezTo>
                      <a:pt x="320" y="714"/>
                      <a:pt x="320" y="705"/>
                      <a:pt x="320" y="694"/>
                    </a:cubicBezTo>
                    <a:cubicBezTo>
                      <a:pt x="320" y="682"/>
                      <a:pt x="334" y="685"/>
                      <a:pt x="340" y="696"/>
                    </a:cubicBezTo>
                    <a:cubicBezTo>
                      <a:pt x="346" y="708"/>
                      <a:pt x="362" y="709"/>
                      <a:pt x="377" y="698"/>
                    </a:cubicBezTo>
                    <a:cubicBezTo>
                      <a:pt x="393" y="686"/>
                      <a:pt x="405" y="699"/>
                      <a:pt x="412" y="724"/>
                    </a:cubicBezTo>
                    <a:cubicBezTo>
                      <a:pt x="419" y="748"/>
                      <a:pt x="426" y="749"/>
                      <a:pt x="441" y="765"/>
                    </a:cubicBezTo>
                    <a:cubicBezTo>
                      <a:pt x="455" y="781"/>
                      <a:pt x="452" y="808"/>
                      <a:pt x="461" y="825"/>
                    </a:cubicBezTo>
                    <a:cubicBezTo>
                      <a:pt x="469" y="843"/>
                      <a:pt x="509" y="861"/>
                      <a:pt x="535" y="868"/>
                    </a:cubicBezTo>
                    <a:cubicBezTo>
                      <a:pt x="561" y="876"/>
                      <a:pt x="551" y="896"/>
                      <a:pt x="578" y="904"/>
                    </a:cubicBezTo>
                    <a:cubicBezTo>
                      <a:pt x="605" y="913"/>
                      <a:pt x="624" y="929"/>
                      <a:pt x="643" y="936"/>
                    </a:cubicBezTo>
                    <a:cubicBezTo>
                      <a:pt x="661" y="943"/>
                      <a:pt x="680" y="947"/>
                      <a:pt x="694" y="943"/>
                    </a:cubicBezTo>
                    <a:cubicBezTo>
                      <a:pt x="709" y="939"/>
                      <a:pt x="719" y="934"/>
                      <a:pt x="737" y="937"/>
                    </a:cubicBezTo>
                    <a:cubicBezTo>
                      <a:pt x="756" y="940"/>
                      <a:pt x="770" y="931"/>
                      <a:pt x="782" y="914"/>
                    </a:cubicBezTo>
                    <a:cubicBezTo>
                      <a:pt x="793" y="897"/>
                      <a:pt x="807" y="900"/>
                      <a:pt x="825" y="911"/>
                    </a:cubicBezTo>
                    <a:cubicBezTo>
                      <a:pt x="842" y="923"/>
                      <a:pt x="840" y="943"/>
                      <a:pt x="843" y="959"/>
                    </a:cubicBezTo>
                    <a:cubicBezTo>
                      <a:pt x="846" y="974"/>
                      <a:pt x="846" y="974"/>
                      <a:pt x="853" y="990"/>
                    </a:cubicBezTo>
                    <a:cubicBezTo>
                      <a:pt x="861" y="1006"/>
                      <a:pt x="893" y="1015"/>
                      <a:pt x="919" y="1015"/>
                    </a:cubicBezTo>
                    <a:cubicBezTo>
                      <a:pt x="945" y="1015"/>
                      <a:pt x="955" y="1019"/>
                      <a:pt x="968" y="1027"/>
                    </a:cubicBezTo>
                    <a:cubicBezTo>
                      <a:pt x="981" y="1036"/>
                      <a:pt x="1024" y="1027"/>
                      <a:pt x="1048" y="1029"/>
                    </a:cubicBezTo>
                    <a:cubicBezTo>
                      <a:pt x="1073" y="1030"/>
                      <a:pt x="1090" y="1042"/>
                      <a:pt x="1123" y="1046"/>
                    </a:cubicBezTo>
                    <a:cubicBezTo>
                      <a:pt x="1126" y="1047"/>
                      <a:pt x="1129" y="1047"/>
                      <a:pt x="1132" y="1047"/>
                    </a:cubicBezTo>
                    <a:cubicBezTo>
                      <a:pt x="1132" y="1043"/>
                      <a:pt x="1133" y="1039"/>
                      <a:pt x="1133" y="1036"/>
                    </a:cubicBezTo>
                    <a:cubicBezTo>
                      <a:pt x="1133" y="1028"/>
                      <a:pt x="1137" y="1001"/>
                      <a:pt x="1139" y="99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231"/>
              <p:cNvSpPr>
                <a:spLocks/>
              </p:cNvSpPr>
              <p:nvPr/>
            </p:nvSpPr>
            <p:spPr bwMode="auto">
              <a:xfrm>
                <a:off x="3675" y="1927"/>
                <a:ext cx="233" cy="166"/>
              </a:xfrm>
              <a:custGeom>
                <a:avLst/>
                <a:gdLst>
                  <a:gd name="T0" fmla="*/ 840 w 919"/>
                  <a:gd name="T1" fmla="*/ 86 h 658"/>
                  <a:gd name="T2" fmla="*/ 736 w 919"/>
                  <a:gd name="T3" fmla="*/ 127 h 658"/>
                  <a:gd name="T4" fmla="*/ 700 w 919"/>
                  <a:gd name="T5" fmla="*/ 65 h 658"/>
                  <a:gd name="T6" fmla="*/ 661 w 919"/>
                  <a:gd name="T7" fmla="*/ 0 h 658"/>
                  <a:gd name="T8" fmla="*/ 586 w 919"/>
                  <a:gd name="T9" fmla="*/ 68 h 658"/>
                  <a:gd name="T10" fmla="*/ 538 w 919"/>
                  <a:gd name="T11" fmla="*/ 89 h 658"/>
                  <a:gd name="T12" fmla="*/ 465 w 919"/>
                  <a:gd name="T13" fmla="*/ 101 h 658"/>
                  <a:gd name="T14" fmla="*/ 464 w 919"/>
                  <a:gd name="T15" fmla="*/ 98 h 658"/>
                  <a:gd name="T16" fmla="*/ 463 w 919"/>
                  <a:gd name="T17" fmla="*/ 97 h 658"/>
                  <a:gd name="T18" fmla="*/ 461 w 919"/>
                  <a:gd name="T19" fmla="*/ 96 h 658"/>
                  <a:gd name="T20" fmla="*/ 457 w 919"/>
                  <a:gd name="T21" fmla="*/ 96 h 658"/>
                  <a:gd name="T22" fmla="*/ 447 w 919"/>
                  <a:gd name="T23" fmla="*/ 98 h 658"/>
                  <a:gd name="T24" fmla="*/ 444 w 919"/>
                  <a:gd name="T25" fmla="*/ 98 h 658"/>
                  <a:gd name="T26" fmla="*/ 440 w 919"/>
                  <a:gd name="T27" fmla="*/ 98 h 658"/>
                  <a:gd name="T28" fmla="*/ 415 w 919"/>
                  <a:gd name="T29" fmla="*/ 83 h 658"/>
                  <a:gd name="T30" fmla="*/ 413 w 919"/>
                  <a:gd name="T31" fmla="*/ 82 h 658"/>
                  <a:gd name="T32" fmla="*/ 409 w 919"/>
                  <a:gd name="T33" fmla="*/ 81 h 658"/>
                  <a:gd name="T34" fmla="*/ 406 w 919"/>
                  <a:gd name="T35" fmla="*/ 81 h 658"/>
                  <a:gd name="T36" fmla="*/ 401 w 919"/>
                  <a:gd name="T37" fmla="*/ 81 h 658"/>
                  <a:gd name="T38" fmla="*/ 397 w 919"/>
                  <a:gd name="T39" fmla="*/ 81 h 658"/>
                  <a:gd name="T40" fmla="*/ 392 w 919"/>
                  <a:gd name="T41" fmla="*/ 81 h 658"/>
                  <a:gd name="T42" fmla="*/ 385 w 919"/>
                  <a:gd name="T43" fmla="*/ 82 h 658"/>
                  <a:gd name="T44" fmla="*/ 371 w 919"/>
                  <a:gd name="T45" fmla="*/ 84 h 658"/>
                  <a:gd name="T46" fmla="*/ 293 w 919"/>
                  <a:gd name="T47" fmla="*/ 95 h 658"/>
                  <a:gd name="T48" fmla="*/ 240 w 919"/>
                  <a:gd name="T49" fmla="*/ 172 h 658"/>
                  <a:gd name="T50" fmla="*/ 173 w 919"/>
                  <a:gd name="T51" fmla="*/ 211 h 658"/>
                  <a:gd name="T52" fmla="*/ 118 w 919"/>
                  <a:gd name="T53" fmla="*/ 246 h 658"/>
                  <a:gd name="T54" fmla="*/ 67 w 919"/>
                  <a:gd name="T55" fmla="*/ 220 h 658"/>
                  <a:gd name="T56" fmla="*/ 47 w 919"/>
                  <a:gd name="T57" fmla="*/ 218 h 658"/>
                  <a:gd name="T58" fmla="*/ 47 w 919"/>
                  <a:gd name="T59" fmla="*/ 225 h 658"/>
                  <a:gd name="T60" fmla="*/ 38 w 919"/>
                  <a:gd name="T61" fmla="*/ 249 h 658"/>
                  <a:gd name="T62" fmla="*/ 18 w 919"/>
                  <a:gd name="T63" fmla="*/ 310 h 658"/>
                  <a:gd name="T64" fmla="*/ 22 w 919"/>
                  <a:gd name="T65" fmla="*/ 372 h 658"/>
                  <a:gd name="T66" fmla="*/ 15 w 919"/>
                  <a:gd name="T67" fmla="*/ 432 h 658"/>
                  <a:gd name="T68" fmla="*/ 28 w 919"/>
                  <a:gd name="T69" fmla="*/ 510 h 658"/>
                  <a:gd name="T70" fmla="*/ 82 w 919"/>
                  <a:gd name="T71" fmla="*/ 560 h 658"/>
                  <a:gd name="T72" fmla="*/ 42 w 919"/>
                  <a:gd name="T73" fmla="*/ 600 h 658"/>
                  <a:gd name="T74" fmla="*/ 41 w 919"/>
                  <a:gd name="T75" fmla="*/ 601 h 658"/>
                  <a:gd name="T76" fmla="*/ 27 w 919"/>
                  <a:gd name="T77" fmla="*/ 619 h 658"/>
                  <a:gd name="T78" fmla="*/ 61 w 919"/>
                  <a:gd name="T79" fmla="*/ 636 h 658"/>
                  <a:gd name="T80" fmla="*/ 182 w 919"/>
                  <a:gd name="T81" fmla="*/ 653 h 658"/>
                  <a:gd name="T82" fmla="*/ 322 w 919"/>
                  <a:gd name="T83" fmla="*/ 639 h 658"/>
                  <a:gd name="T84" fmla="*/ 378 w 919"/>
                  <a:gd name="T85" fmla="*/ 549 h 658"/>
                  <a:gd name="T86" fmla="*/ 438 w 919"/>
                  <a:gd name="T87" fmla="*/ 528 h 658"/>
                  <a:gd name="T88" fmla="*/ 466 w 919"/>
                  <a:gd name="T89" fmla="*/ 498 h 658"/>
                  <a:gd name="T90" fmla="*/ 542 w 919"/>
                  <a:gd name="T91" fmla="*/ 498 h 658"/>
                  <a:gd name="T92" fmla="*/ 552 w 919"/>
                  <a:gd name="T93" fmla="*/ 446 h 658"/>
                  <a:gd name="T94" fmla="*/ 612 w 919"/>
                  <a:gd name="T95" fmla="*/ 386 h 658"/>
                  <a:gd name="T96" fmla="*/ 610 w 919"/>
                  <a:gd name="T97" fmla="*/ 327 h 658"/>
                  <a:gd name="T98" fmla="*/ 666 w 919"/>
                  <a:gd name="T99" fmla="*/ 326 h 658"/>
                  <a:gd name="T100" fmla="*/ 674 w 919"/>
                  <a:gd name="T101" fmla="*/ 278 h 658"/>
                  <a:gd name="T102" fmla="*/ 684 w 919"/>
                  <a:gd name="T103" fmla="*/ 189 h 658"/>
                  <a:gd name="T104" fmla="*/ 725 w 919"/>
                  <a:gd name="T105" fmla="*/ 149 h 658"/>
                  <a:gd name="T106" fmla="*/ 845 w 919"/>
                  <a:gd name="T107" fmla="*/ 122 h 658"/>
                  <a:gd name="T108" fmla="*/ 889 w 919"/>
                  <a:gd name="T109" fmla="*/ 114 h 658"/>
                  <a:gd name="T110" fmla="*/ 892 w 919"/>
                  <a:gd name="T111" fmla="*/ 111 h 658"/>
                  <a:gd name="T112" fmla="*/ 904 w 919"/>
                  <a:gd name="T113" fmla="*/ 106 h 658"/>
                  <a:gd name="T114" fmla="*/ 884 w 919"/>
                  <a:gd name="T115" fmla="*/ 81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19" h="658">
                    <a:moveTo>
                      <a:pt x="884" y="81"/>
                    </a:moveTo>
                    <a:cubicBezTo>
                      <a:pt x="875" y="79"/>
                      <a:pt x="867" y="84"/>
                      <a:pt x="861" y="88"/>
                    </a:cubicBezTo>
                    <a:cubicBezTo>
                      <a:pt x="855" y="92"/>
                      <a:pt x="844" y="91"/>
                      <a:pt x="840" y="86"/>
                    </a:cubicBezTo>
                    <a:cubicBezTo>
                      <a:pt x="836" y="82"/>
                      <a:pt x="825" y="80"/>
                      <a:pt x="810" y="82"/>
                    </a:cubicBezTo>
                    <a:cubicBezTo>
                      <a:pt x="794" y="84"/>
                      <a:pt x="776" y="102"/>
                      <a:pt x="768" y="110"/>
                    </a:cubicBezTo>
                    <a:cubicBezTo>
                      <a:pt x="760" y="118"/>
                      <a:pt x="745" y="119"/>
                      <a:pt x="736" y="127"/>
                    </a:cubicBezTo>
                    <a:cubicBezTo>
                      <a:pt x="728" y="135"/>
                      <a:pt x="709" y="136"/>
                      <a:pt x="697" y="126"/>
                    </a:cubicBezTo>
                    <a:cubicBezTo>
                      <a:pt x="685" y="116"/>
                      <a:pt x="699" y="96"/>
                      <a:pt x="698" y="89"/>
                    </a:cubicBezTo>
                    <a:cubicBezTo>
                      <a:pt x="696" y="82"/>
                      <a:pt x="696" y="72"/>
                      <a:pt x="700" y="65"/>
                    </a:cubicBezTo>
                    <a:cubicBezTo>
                      <a:pt x="703" y="58"/>
                      <a:pt x="706" y="52"/>
                      <a:pt x="692" y="46"/>
                    </a:cubicBezTo>
                    <a:cubicBezTo>
                      <a:pt x="679" y="40"/>
                      <a:pt x="686" y="35"/>
                      <a:pt x="684" y="21"/>
                    </a:cubicBezTo>
                    <a:cubicBezTo>
                      <a:pt x="682" y="7"/>
                      <a:pt x="671" y="0"/>
                      <a:pt x="661" y="0"/>
                    </a:cubicBezTo>
                    <a:cubicBezTo>
                      <a:pt x="651" y="0"/>
                      <a:pt x="643" y="24"/>
                      <a:pt x="632" y="30"/>
                    </a:cubicBezTo>
                    <a:cubicBezTo>
                      <a:pt x="620" y="36"/>
                      <a:pt x="617" y="40"/>
                      <a:pt x="616" y="60"/>
                    </a:cubicBezTo>
                    <a:cubicBezTo>
                      <a:pt x="614" y="80"/>
                      <a:pt x="600" y="71"/>
                      <a:pt x="586" y="68"/>
                    </a:cubicBezTo>
                    <a:cubicBezTo>
                      <a:pt x="571" y="66"/>
                      <a:pt x="566" y="72"/>
                      <a:pt x="566" y="83"/>
                    </a:cubicBezTo>
                    <a:cubicBezTo>
                      <a:pt x="567" y="94"/>
                      <a:pt x="570" y="105"/>
                      <a:pt x="562" y="105"/>
                    </a:cubicBezTo>
                    <a:cubicBezTo>
                      <a:pt x="555" y="105"/>
                      <a:pt x="552" y="98"/>
                      <a:pt x="538" y="89"/>
                    </a:cubicBezTo>
                    <a:cubicBezTo>
                      <a:pt x="525" y="80"/>
                      <a:pt x="528" y="99"/>
                      <a:pt x="509" y="99"/>
                    </a:cubicBezTo>
                    <a:cubicBezTo>
                      <a:pt x="490" y="99"/>
                      <a:pt x="491" y="115"/>
                      <a:pt x="478" y="116"/>
                    </a:cubicBezTo>
                    <a:cubicBezTo>
                      <a:pt x="466" y="118"/>
                      <a:pt x="467" y="111"/>
                      <a:pt x="465" y="101"/>
                    </a:cubicBezTo>
                    <a:cubicBezTo>
                      <a:pt x="465" y="101"/>
                      <a:pt x="465" y="100"/>
                      <a:pt x="465" y="100"/>
                    </a:cubicBezTo>
                    <a:cubicBezTo>
                      <a:pt x="465" y="99"/>
                      <a:pt x="464" y="99"/>
                      <a:pt x="464" y="99"/>
                    </a:cubicBezTo>
                    <a:cubicBezTo>
                      <a:pt x="464" y="99"/>
                      <a:pt x="464" y="99"/>
                      <a:pt x="464" y="98"/>
                    </a:cubicBezTo>
                    <a:cubicBezTo>
                      <a:pt x="464" y="98"/>
                      <a:pt x="464" y="98"/>
                      <a:pt x="464" y="98"/>
                    </a:cubicBezTo>
                    <a:cubicBezTo>
                      <a:pt x="463" y="98"/>
                      <a:pt x="463" y="98"/>
                      <a:pt x="463" y="97"/>
                    </a:cubicBezTo>
                    <a:cubicBezTo>
                      <a:pt x="463" y="97"/>
                      <a:pt x="463" y="97"/>
                      <a:pt x="463" y="97"/>
                    </a:cubicBezTo>
                    <a:cubicBezTo>
                      <a:pt x="462" y="97"/>
                      <a:pt x="462" y="97"/>
                      <a:pt x="462" y="97"/>
                    </a:cubicBezTo>
                    <a:cubicBezTo>
                      <a:pt x="462" y="97"/>
                      <a:pt x="462" y="97"/>
                      <a:pt x="461" y="97"/>
                    </a:cubicBezTo>
                    <a:cubicBezTo>
                      <a:pt x="461" y="96"/>
                      <a:pt x="461" y="96"/>
                      <a:pt x="461" y="96"/>
                    </a:cubicBezTo>
                    <a:cubicBezTo>
                      <a:pt x="460" y="96"/>
                      <a:pt x="460" y="96"/>
                      <a:pt x="460" y="96"/>
                    </a:cubicBezTo>
                    <a:cubicBezTo>
                      <a:pt x="460" y="96"/>
                      <a:pt x="460" y="96"/>
                      <a:pt x="459" y="96"/>
                    </a:cubicBezTo>
                    <a:cubicBezTo>
                      <a:pt x="459" y="96"/>
                      <a:pt x="458" y="96"/>
                      <a:pt x="457" y="96"/>
                    </a:cubicBezTo>
                    <a:cubicBezTo>
                      <a:pt x="455" y="96"/>
                      <a:pt x="452" y="97"/>
                      <a:pt x="450" y="97"/>
                    </a:cubicBezTo>
                    <a:cubicBezTo>
                      <a:pt x="449" y="97"/>
                      <a:pt x="449" y="97"/>
                      <a:pt x="449" y="97"/>
                    </a:cubicBezTo>
                    <a:cubicBezTo>
                      <a:pt x="448" y="98"/>
                      <a:pt x="448" y="98"/>
                      <a:pt x="447" y="98"/>
                    </a:cubicBezTo>
                    <a:cubicBezTo>
                      <a:pt x="447" y="98"/>
                      <a:pt x="447" y="98"/>
                      <a:pt x="446" y="98"/>
                    </a:cubicBezTo>
                    <a:cubicBezTo>
                      <a:pt x="446" y="98"/>
                      <a:pt x="445" y="98"/>
                      <a:pt x="445" y="98"/>
                    </a:cubicBezTo>
                    <a:cubicBezTo>
                      <a:pt x="445" y="98"/>
                      <a:pt x="444" y="98"/>
                      <a:pt x="444" y="98"/>
                    </a:cubicBezTo>
                    <a:cubicBezTo>
                      <a:pt x="443" y="98"/>
                      <a:pt x="443" y="98"/>
                      <a:pt x="443" y="98"/>
                    </a:cubicBezTo>
                    <a:cubicBezTo>
                      <a:pt x="442" y="98"/>
                      <a:pt x="442" y="98"/>
                      <a:pt x="441" y="98"/>
                    </a:cubicBezTo>
                    <a:cubicBezTo>
                      <a:pt x="441" y="98"/>
                      <a:pt x="440" y="98"/>
                      <a:pt x="440" y="98"/>
                    </a:cubicBezTo>
                    <a:cubicBezTo>
                      <a:pt x="439" y="98"/>
                      <a:pt x="439" y="98"/>
                      <a:pt x="438" y="98"/>
                    </a:cubicBezTo>
                    <a:cubicBezTo>
                      <a:pt x="426" y="96"/>
                      <a:pt x="420" y="91"/>
                      <a:pt x="416" y="84"/>
                    </a:cubicBezTo>
                    <a:cubicBezTo>
                      <a:pt x="416" y="84"/>
                      <a:pt x="415" y="84"/>
                      <a:pt x="415" y="83"/>
                    </a:cubicBezTo>
                    <a:cubicBezTo>
                      <a:pt x="415" y="83"/>
                      <a:pt x="415" y="83"/>
                      <a:pt x="414" y="83"/>
                    </a:cubicBezTo>
                    <a:cubicBezTo>
                      <a:pt x="414" y="83"/>
                      <a:pt x="414" y="83"/>
                      <a:pt x="413" y="83"/>
                    </a:cubicBezTo>
                    <a:cubicBezTo>
                      <a:pt x="413" y="82"/>
                      <a:pt x="413" y="82"/>
                      <a:pt x="413" y="82"/>
                    </a:cubicBezTo>
                    <a:cubicBezTo>
                      <a:pt x="413" y="82"/>
                      <a:pt x="412" y="82"/>
                      <a:pt x="411" y="82"/>
                    </a:cubicBezTo>
                    <a:cubicBezTo>
                      <a:pt x="411" y="82"/>
                      <a:pt x="411" y="82"/>
                      <a:pt x="411" y="82"/>
                    </a:cubicBezTo>
                    <a:cubicBezTo>
                      <a:pt x="411" y="82"/>
                      <a:pt x="410" y="81"/>
                      <a:pt x="409" y="81"/>
                    </a:cubicBezTo>
                    <a:cubicBezTo>
                      <a:pt x="409" y="81"/>
                      <a:pt x="409" y="81"/>
                      <a:pt x="409" y="81"/>
                    </a:cubicBezTo>
                    <a:cubicBezTo>
                      <a:pt x="408" y="81"/>
                      <a:pt x="408" y="81"/>
                      <a:pt x="407" y="81"/>
                    </a:cubicBezTo>
                    <a:cubicBezTo>
                      <a:pt x="407" y="81"/>
                      <a:pt x="407" y="81"/>
                      <a:pt x="406" y="81"/>
                    </a:cubicBezTo>
                    <a:cubicBezTo>
                      <a:pt x="406" y="81"/>
                      <a:pt x="405" y="81"/>
                      <a:pt x="404" y="81"/>
                    </a:cubicBezTo>
                    <a:cubicBezTo>
                      <a:pt x="404" y="81"/>
                      <a:pt x="403" y="81"/>
                      <a:pt x="403" y="81"/>
                    </a:cubicBezTo>
                    <a:cubicBezTo>
                      <a:pt x="402" y="81"/>
                      <a:pt x="402" y="81"/>
                      <a:pt x="401" y="81"/>
                    </a:cubicBezTo>
                    <a:cubicBezTo>
                      <a:pt x="401" y="81"/>
                      <a:pt x="400" y="81"/>
                      <a:pt x="400" y="81"/>
                    </a:cubicBezTo>
                    <a:cubicBezTo>
                      <a:pt x="399" y="81"/>
                      <a:pt x="399" y="81"/>
                      <a:pt x="398" y="81"/>
                    </a:cubicBezTo>
                    <a:cubicBezTo>
                      <a:pt x="398" y="81"/>
                      <a:pt x="398" y="81"/>
                      <a:pt x="397" y="81"/>
                    </a:cubicBezTo>
                    <a:cubicBezTo>
                      <a:pt x="396" y="81"/>
                      <a:pt x="395" y="81"/>
                      <a:pt x="394" y="81"/>
                    </a:cubicBezTo>
                    <a:cubicBezTo>
                      <a:pt x="394" y="81"/>
                      <a:pt x="394" y="81"/>
                      <a:pt x="393" y="81"/>
                    </a:cubicBezTo>
                    <a:cubicBezTo>
                      <a:pt x="393" y="81"/>
                      <a:pt x="392" y="81"/>
                      <a:pt x="392" y="81"/>
                    </a:cubicBezTo>
                    <a:cubicBezTo>
                      <a:pt x="391" y="81"/>
                      <a:pt x="390" y="81"/>
                      <a:pt x="390" y="81"/>
                    </a:cubicBezTo>
                    <a:cubicBezTo>
                      <a:pt x="389" y="81"/>
                      <a:pt x="389" y="81"/>
                      <a:pt x="389" y="82"/>
                    </a:cubicBezTo>
                    <a:cubicBezTo>
                      <a:pt x="387" y="82"/>
                      <a:pt x="386" y="82"/>
                      <a:pt x="385" y="82"/>
                    </a:cubicBezTo>
                    <a:cubicBezTo>
                      <a:pt x="385" y="82"/>
                      <a:pt x="385" y="82"/>
                      <a:pt x="385" y="82"/>
                    </a:cubicBezTo>
                    <a:cubicBezTo>
                      <a:pt x="381" y="82"/>
                      <a:pt x="378" y="83"/>
                      <a:pt x="375" y="83"/>
                    </a:cubicBezTo>
                    <a:cubicBezTo>
                      <a:pt x="373" y="83"/>
                      <a:pt x="372" y="84"/>
                      <a:pt x="371" y="84"/>
                    </a:cubicBezTo>
                    <a:cubicBezTo>
                      <a:pt x="356" y="86"/>
                      <a:pt x="352" y="79"/>
                      <a:pt x="345" y="72"/>
                    </a:cubicBezTo>
                    <a:cubicBezTo>
                      <a:pt x="338" y="66"/>
                      <a:pt x="328" y="68"/>
                      <a:pt x="324" y="80"/>
                    </a:cubicBezTo>
                    <a:cubicBezTo>
                      <a:pt x="321" y="91"/>
                      <a:pt x="306" y="95"/>
                      <a:pt x="293" y="95"/>
                    </a:cubicBezTo>
                    <a:cubicBezTo>
                      <a:pt x="280" y="95"/>
                      <a:pt x="275" y="104"/>
                      <a:pt x="272" y="115"/>
                    </a:cubicBezTo>
                    <a:cubicBezTo>
                      <a:pt x="268" y="126"/>
                      <a:pt x="261" y="132"/>
                      <a:pt x="260" y="146"/>
                    </a:cubicBezTo>
                    <a:cubicBezTo>
                      <a:pt x="260" y="160"/>
                      <a:pt x="252" y="172"/>
                      <a:pt x="240" y="172"/>
                    </a:cubicBezTo>
                    <a:cubicBezTo>
                      <a:pt x="227" y="172"/>
                      <a:pt x="226" y="184"/>
                      <a:pt x="210" y="186"/>
                    </a:cubicBezTo>
                    <a:cubicBezTo>
                      <a:pt x="195" y="188"/>
                      <a:pt x="188" y="193"/>
                      <a:pt x="178" y="195"/>
                    </a:cubicBezTo>
                    <a:cubicBezTo>
                      <a:pt x="168" y="197"/>
                      <a:pt x="168" y="204"/>
                      <a:pt x="173" y="211"/>
                    </a:cubicBezTo>
                    <a:cubicBezTo>
                      <a:pt x="178" y="218"/>
                      <a:pt x="166" y="222"/>
                      <a:pt x="161" y="228"/>
                    </a:cubicBezTo>
                    <a:cubicBezTo>
                      <a:pt x="156" y="235"/>
                      <a:pt x="150" y="239"/>
                      <a:pt x="139" y="235"/>
                    </a:cubicBezTo>
                    <a:cubicBezTo>
                      <a:pt x="128" y="231"/>
                      <a:pt x="122" y="240"/>
                      <a:pt x="118" y="246"/>
                    </a:cubicBezTo>
                    <a:cubicBezTo>
                      <a:pt x="115" y="252"/>
                      <a:pt x="109" y="245"/>
                      <a:pt x="107" y="237"/>
                    </a:cubicBezTo>
                    <a:cubicBezTo>
                      <a:pt x="105" y="229"/>
                      <a:pt x="90" y="228"/>
                      <a:pt x="84" y="228"/>
                    </a:cubicBezTo>
                    <a:cubicBezTo>
                      <a:pt x="79" y="228"/>
                      <a:pt x="74" y="230"/>
                      <a:pt x="67" y="220"/>
                    </a:cubicBezTo>
                    <a:cubicBezTo>
                      <a:pt x="63" y="214"/>
                      <a:pt x="54" y="213"/>
                      <a:pt x="47" y="213"/>
                    </a:cubicBezTo>
                    <a:cubicBezTo>
                      <a:pt x="47" y="215"/>
                      <a:pt x="47" y="216"/>
                      <a:pt x="47" y="217"/>
                    </a:cubicBezTo>
                    <a:cubicBezTo>
                      <a:pt x="47" y="217"/>
                      <a:pt x="47" y="218"/>
                      <a:pt x="47" y="218"/>
                    </a:cubicBezTo>
                    <a:cubicBezTo>
                      <a:pt x="47" y="219"/>
                      <a:pt x="47" y="220"/>
                      <a:pt x="47" y="221"/>
                    </a:cubicBezTo>
                    <a:cubicBezTo>
                      <a:pt x="47" y="221"/>
                      <a:pt x="47" y="221"/>
                      <a:pt x="47" y="221"/>
                    </a:cubicBezTo>
                    <a:cubicBezTo>
                      <a:pt x="47" y="223"/>
                      <a:pt x="47" y="224"/>
                      <a:pt x="47" y="225"/>
                    </a:cubicBezTo>
                    <a:cubicBezTo>
                      <a:pt x="47" y="225"/>
                      <a:pt x="47" y="225"/>
                      <a:pt x="47" y="225"/>
                    </a:cubicBezTo>
                    <a:cubicBezTo>
                      <a:pt x="46" y="226"/>
                      <a:pt x="46" y="227"/>
                      <a:pt x="46" y="228"/>
                    </a:cubicBezTo>
                    <a:cubicBezTo>
                      <a:pt x="41" y="239"/>
                      <a:pt x="38" y="242"/>
                      <a:pt x="38" y="249"/>
                    </a:cubicBezTo>
                    <a:cubicBezTo>
                      <a:pt x="38" y="256"/>
                      <a:pt x="43" y="268"/>
                      <a:pt x="34" y="274"/>
                    </a:cubicBezTo>
                    <a:cubicBezTo>
                      <a:pt x="26" y="280"/>
                      <a:pt x="22" y="288"/>
                      <a:pt x="22" y="294"/>
                    </a:cubicBezTo>
                    <a:cubicBezTo>
                      <a:pt x="22" y="300"/>
                      <a:pt x="28" y="309"/>
                      <a:pt x="18" y="310"/>
                    </a:cubicBezTo>
                    <a:cubicBezTo>
                      <a:pt x="8" y="310"/>
                      <a:pt x="4" y="316"/>
                      <a:pt x="4" y="327"/>
                    </a:cubicBezTo>
                    <a:cubicBezTo>
                      <a:pt x="4" y="338"/>
                      <a:pt x="0" y="357"/>
                      <a:pt x="9" y="359"/>
                    </a:cubicBezTo>
                    <a:cubicBezTo>
                      <a:pt x="18" y="361"/>
                      <a:pt x="37" y="359"/>
                      <a:pt x="22" y="372"/>
                    </a:cubicBezTo>
                    <a:cubicBezTo>
                      <a:pt x="8" y="384"/>
                      <a:pt x="4" y="385"/>
                      <a:pt x="4" y="394"/>
                    </a:cubicBezTo>
                    <a:cubicBezTo>
                      <a:pt x="4" y="402"/>
                      <a:pt x="2" y="410"/>
                      <a:pt x="8" y="412"/>
                    </a:cubicBezTo>
                    <a:cubicBezTo>
                      <a:pt x="14" y="414"/>
                      <a:pt x="9" y="430"/>
                      <a:pt x="15" y="432"/>
                    </a:cubicBezTo>
                    <a:cubicBezTo>
                      <a:pt x="21" y="435"/>
                      <a:pt x="24" y="430"/>
                      <a:pt x="24" y="451"/>
                    </a:cubicBezTo>
                    <a:cubicBezTo>
                      <a:pt x="24" y="472"/>
                      <a:pt x="18" y="477"/>
                      <a:pt x="18" y="485"/>
                    </a:cubicBezTo>
                    <a:cubicBezTo>
                      <a:pt x="18" y="493"/>
                      <a:pt x="20" y="508"/>
                      <a:pt x="28" y="510"/>
                    </a:cubicBezTo>
                    <a:cubicBezTo>
                      <a:pt x="36" y="512"/>
                      <a:pt x="55" y="511"/>
                      <a:pt x="65" y="513"/>
                    </a:cubicBezTo>
                    <a:cubicBezTo>
                      <a:pt x="75" y="515"/>
                      <a:pt x="83" y="526"/>
                      <a:pt x="86" y="532"/>
                    </a:cubicBezTo>
                    <a:cubicBezTo>
                      <a:pt x="90" y="539"/>
                      <a:pt x="88" y="552"/>
                      <a:pt x="82" y="560"/>
                    </a:cubicBezTo>
                    <a:cubicBezTo>
                      <a:pt x="76" y="567"/>
                      <a:pt x="65" y="572"/>
                      <a:pt x="60" y="580"/>
                    </a:cubicBezTo>
                    <a:cubicBezTo>
                      <a:pt x="56" y="587"/>
                      <a:pt x="47" y="595"/>
                      <a:pt x="42" y="600"/>
                    </a:cubicBezTo>
                    <a:cubicBezTo>
                      <a:pt x="42" y="600"/>
                      <a:pt x="42" y="600"/>
                      <a:pt x="42" y="600"/>
                    </a:cubicBezTo>
                    <a:cubicBezTo>
                      <a:pt x="42" y="600"/>
                      <a:pt x="42" y="600"/>
                      <a:pt x="42" y="601"/>
                    </a:cubicBezTo>
                    <a:cubicBezTo>
                      <a:pt x="41" y="601"/>
                      <a:pt x="41" y="601"/>
                      <a:pt x="41" y="601"/>
                    </a:cubicBezTo>
                    <a:cubicBezTo>
                      <a:pt x="41" y="601"/>
                      <a:pt x="41" y="601"/>
                      <a:pt x="41" y="601"/>
                    </a:cubicBezTo>
                    <a:cubicBezTo>
                      <a:pt x="41" y="601"/>
                      <a:pt x="41" y="601"/>
                      <a:pt x="41" y="601"/>
                    </a:cubicBezTo>
                    <a:cubicBezTo>
                      <a:pt x="36" y="605"/>
                      <a:pt x="28" y="611"/>
                      <a:pt x="27" y="618"/>
                    </a:cubicBezTo>
                    <a:cubicBezTo>
                      <a:pt x="27" y="618"/>
                      <a:pt x="27" y="619"/>
                      <a:pt x="27" y="619"/>
                    </a:cubicBezTo>
                    <a:cubicBezTo>
                      <a:pt x="27" y="619"/>
                      <a:pt x="26" y="620"/>
                      <a:pt x="26" y="620"/>
                    </a:cubicBezTo>
                    <a:cubicBezTo>
                      <a:pt x="26" y="620"/>
                      <a:pt x="26" y="620"/>
                      <a:pt x="26" y="620"/>
                    </a:cubicBezTo>
                    <a:cubicBezTo>
                      <a:pt x="36" y="626"/>
                      <a:pt x="52" y="634"/>
                      <a:pt x="61" y="636"/>
                    </a:cubicBezTo>
                    <a:cubicBezTo>
                      <a:pt x="76" y="638"/>
                      <a:pt x="82" y="639"/>
                      <a:pt x="92" y="645"/>
                    </a:cubicBezTo>
                    <a:cubicBezTo>
                      <a:pt x="102" y="651"/>
                      <a:pt x="113" y="652"/>
                      <a:pt x="124" y="652"/>
                    </a:cubicBezTo>
                    <a:cubicBezTo>
                      <a:pt x="136" y="652"/>
                      <a:pt x="159" y="653"/>
                      <a:pt x="182" y="653"/>
                    </a:cubicBezTo>
                    <a:cubicBezTo>
                      <a:pt x="204" y="653"/>
                      <a:pt x="219" y="658"/>
                      <a:pt x="234" y="650"/>
                    </a:cubicBezTo>
                    <a:cubicBezTo>
                      <a:pt x="250" y="643"/>
                      <a:pt x="262" y="642"/>
                      <a:pt x="277" y="642"/>
                    </a:cubicBezTo>
                    <a:cubicBezTo>
                      <a:pt x="292" y="642"/>
                      <a:pt x="311" y="642"/>
                      <a:pt x="322" y="639"/>
                    </a:cubicBezTo>
                    <a:cubicBezTo>
                      <a:pt x="332" y="636"/>
                      <a:pt x="340" y="637"/>
                      <a:pt x="355" y="633"/>
                    </a:cubicBezTo>
                    <a:cubicBezTo>
                      <a:pt x="370" y="629"/>
                      <a:pt x="372" y="626"/>
                      <a:pt x="371" y="606"/>
                    </a:cubicBezTo>
                    <a:cubicBezTo>
                      <a:pt x="370" y="587"/>
                      <a:pt x="358" y="562"/>
                      <a:pt x="378" y="549"/>
                    </a:cubicBezTo>
                    <a:cubicBezTo>
                      <a:pt x="398" y="536"/>
                      <a:pt x="388" y="534"/>
                      <a:pt x="399" y="528"/>
                    </a:cubicBezTo>
                    <a:cubicBezTo>
                      <a:pt x="410" y="521"/>
                      <a:pt x="414" y="514"/>
                      <a:pt x="422" y="523"/>
                    </a:cubicBezTo>
                    <a:cubicBezTo>
                      <a:pt x="429" y="532"/>
                      <a:pt x="428" y="528"/>
                      <a:pt x="438" y="528"/>
                    </a:cubicBezTo>
                    <a:cubicBezTo>
                      <a:pt x="447" y="528"/>
                      <a:pt x="460" y="524"/>
                      <a:pt x="460" y="519"/>
                    </a:cubicBezTo>
                    <a:cubicBezTo>
                      <a:pt x="460" y="514"/>
                      <a:pt x="443" y="508"/>
                      <a:pt x="445" y="502"/>
                    </a:cubicBezTo>
                    <a:cubicBezTo>
                      <a:pt x="447" y="495"/>
                      <a:pt x="458" y="496"/>
                      <a:pt x="466" y="498"/>
                    </a:cubicBezTo>
                    <a:cubicBezTo>
                      <a:pt x="474" y="500"/>
                      <a:pt x="479" y="494"/>
                      <a:pt x="485" y="491"/>
                    </a:cubicBezTo>
                    <a:cubicBezTo>
                      <a:pt x="491" y="488"/>
                      <a:pt x="513" y="482"/>
                      <a:pt x="520" y="492"/>
                    </a:cubicBezTo>
                    <a:cubicBezTo>
                      <a:pt x="528" y="502"/>
                      <a:pt x="539" y="506"/>
                      <a:pt x="542" y="498"/>
                    </a:cubicBezTo>
                    <a:cubicBezTo>
                      <a:pt x="544" y="491"/>
                      <a:pt x="548" y="488"/>
                      <a:pt x="554" y="484"/>
                    </a:cubicBezTo>
                    <a:cubicBezTo>
                      <a:pt x="560" y="480"/>
                      <a:pt x="560" y="476"/>
                      <a:pt x="560" y="467"/>
                    </a:cubicBezTo>
                    <a:cubicBezTo>
                      <a:pt x="560" y="458"/>
                      <a:pt x="549" y="454"/>
                      <a:pt x="552" y="446"/>
                    </a:cubicBezTo>
                    <a:cubicBezTo>
                      <a:pt x="554" y="438"/>
                      <a:pt x="564" y="435"/>
                      <a:pt x="564" y="422"/>
                    </a:cubicBezTo>
                    <a:cubicBezTo>
                      <a:pt x="564" y="410"/>
                      <a:pt x="565" y="394"/>
                      <a:pt x="584" y="394"/>
                    </a:cubicBezTo>
                    <a:cubicBezTo>
                      <a:pt x="604" y="394"/>
                      <a:pt x="609" y="392"/>
                      <a:pt x="612" y="386"/>
                    </a:cubicBezTo>
                    <a:cubicBezTo>
                      <a:pt x="616" y="379"/>
                      <a:pt x="629" y="376"/>
                      <a:pt x="618" y="364"/>
                    </a:cubicBezTo>
                    <a:cubicBezTo>
                      <a:pt x="606" y="352"/>
                      <a:pt x="600" y="346"/>
                      <a:pt x="598" y="340"/>
                    </a:cubicBezTo>
                    <a:cubicBezTo>
                      <a:pt x="597" y="334"/>
                      <a:pt x="596" y="327"/>
                      <a:pt x="610" y="327"/>
                    </a:cubicBezTo>
                    <a:cubicBezTo>
                      <a:pt x="623" y="327"/>
                      <a:pt x="627" y="332"/>
                      <a:pt x="628" y="334"/>
                    </a:cubicBezTo>
                    <a:cubicBezTo>
                      <a:pt x="630" y="337"/>
                      <a:pt x="642" y="334"/>
                      <a:pt x="650" y="334"/>
                    </a:cubicBezTo>
                    <a:cubicBezTo>
                      <a:pt x="659" y="334"/>
                      <a:pt x="655" y="326"/>
                      <a:pt x="666" y="326"/>
                    </a:cubicBezTo>
                    <a:cubicBezTo>
                      <a:pt x="676" y="325"/>
                      <a:pt x="678" y="320"/>
                      <a:pt x="677" y="310"/>
                    </a:cubicBezTo>
                    <a:cubicBezTo>
                      <a:pt x="676" y="300"/>
                      <a:pt x="674" y="298"/>
                      <a:pt x="668" y="294"/>
                    </a:cubicBezTo>
                    <a:cubicBezTo>
                      <a:pt x="663" y="289"/>
                      <a:pt x="664" y="286"/>
                      <a:pt x="674" y="278"/>
                    </a:cubicBezTo>
                    <a:cubicBezTo>
                      <a:pt x="683" y="271"/>
                      <a:pt x="706" y="264"/>
                      <a:pt x="704" y="247"/>
                    </a:cubicBezTo>
                    <a:cubicBezTo>
                      <a:pt x="702" y="230"/>
                      <a:pt x="706" y="215"/>
                      <a:pt x="699" y="209"/>
                    </a:cubicBezTo>
                    <a:cubicBezTo>
                      <a:pt x="692" y="203"/>
                      <a:pt x="693" y="191"/>
                      <a:pt x="684" y="189"/>
                    </a:cubicBezTo>
                    <a:cubicBezTo>
                      <a:pt x="676" y="187"/>
                      <a:pt x="676" y="178"/>
                      <a:pt x="686" y="173"/>
                    </a:cubicBezTo>
                    <a:cubicBezTo>
                      <a:pt x="695" y="168"/>
                      <a:pt x="696" y="162"/>
                      <a:pt x="708" y="161"/>
                    </a:cubicBezTo>
                    <a:cubicBezTo>
                      <a:pt x="719" y="160"/>
                      <a:pt x="717" y="155"/>
                      <a:pt x="725" y="149"/>
                    </a:cubicBezTo>
                    <a:cubicBezTo>
                      <a:pt x="733" y="143"/>
                      <a:pt x="750" y="137"/>
                      <a:pt x="753" y="130"/>
                    </a:cubicBezTo>
                    <a:cubicBezTo>
                      <a:pt x="756" y="124"/>
                      <a:pt x="770" y="124"/>
                      <a:pt x="790" y="123"/>
                    </a:cubicBezTo>
                    <a:cubicBezTo>
                      <a:pt x="810" y="122"/>
                      <a:pt x="828" y="120"/>
                      <a:pt x="845" y="122"/>
                    </a:cubicBezTo>
                    <a:cubicBezTo>
                      <a:pt x="862" y="123"/>
                      <a:pt x="883" y="123"/>
                      <a:pt x="887" y="116"/>
                    </a:cubicBezTo>
                    <a:cubicBezTo>
                      <a:pt x="888" y="116"/>
                      <a:pt x="888" y="115"/>
                      <a:pt x="889" y="114"/>
                    </a:cubicBezTo>
                    <a:cubicBezTo>
                      <a:pt x="889" y="114"/>
                      <a:pt x="889" y="114"/>
                      <a:pt x="889" y="114"/>
                    </a:cubicBezTo>
                    <a:cubicBezTo>
                      <a:pt x="890" y="113"/>
                      <a:pt x="890" y="113"/>
                      <a:pt x="890" y="113"/>
                    </a:cubicBezTo>
                    <a:cubicBezTo>
                      <a:pt x="891" y="112"/>
                      <a:pt x="891" y="112"/>
                      <a:pt x="891" y="112"/>
                    </a:cubicBezTo>
                    <a:cubicBezTo>
                      <a:pt x="891" y="112"/>
                      <a:pt x="892" y="112"/>
                      <a:pt x="892" y="111"/>
                    </a:cubicBezTo>
                    <a:cubicBezTo>
                      <a:pt x="892" y="111"/>
                      <a:pt x="893" y="111"/>
                      <a:pt x="893" y="111"/>
                    </a:cubicBezTo>
                    <a:cubicBezTo>
                      <a:pt x="896" y="109"/>
                      <a:pt x="899" y="108"/>
                      <a:pt x="902" y="107"/>
                    </a:cubicBezTo>
                    <a:cubicBezTo>
                      <a:pt x="903" y="106"/>
                      <a:pt x="903" y="106"/>
                      <a:pt x="904" y="106"/>
                    </a:cubicBezTo>
                    <a:cubicBezTo>
                      <a:pt x="910" y="102"/>
                      <a:pt x="912" y="101"/>
                      <a:pt x="918" y="89"/>
                    </a:cubicBezTo>
                    <a:cubicBezTo>
                      <a:pt x="918" y="88"/>
                      <a:pt x="918" y="88"/>
                      <a:pt x="919" y="87"/>
                    </a:cubicBezTo>
                    <a:cubicBezTo>
                      <a:pt x="907" y="83"/>
                      <a:pt x="892" y="83"/>
                      <a:pt x="884" y="8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2" name="Freeform 232"/>
              <p:cNvSpPr>
                <a:spLocks/>
              </p:cNvSpPr>
              <p:nvPr/>
            </p:nvSpPr>
            <p:spPr bwMode="auto">
              <a:xfrm>
                <a:off x="3543" y="1845"/>
                <a:ext cx="231" cy="146"/>
              </a:xfrm>
              <a:custGeom>
                <a:avLst/>
                <a:gdLst>
                  <a:gd name="T0" fmla="*/ 606 w 913"/>
                  <a:gd name="T1" fmla="*/ 553 h 577"/>
                  <a:gd name="T2" fmla="*/ 640 w 913"/>
                  <a:gd name="T3" fmla="*/ 571 h 577"/>
                  <a:gd name="T4" fmla="*/ 683 w 913"/>
                  <a:gd name="T5" fmla="*/ 553 h 577"/>
                  <a:gd name="T6" fmla="*/ 700 w 913"/>
                  <a:gd name="T7" fmla="*/ 520 h 577"/>
                  <a:gd name="T8" fmla="*/ 762 w 913"/>
                  <a:gd name="T9" fmla="*/ 497 h 577"/>
                  <a:gd name="T10" fmla="*/ 794 w 913"/>
                  <a:gd name="T11" fmla="*/ 440 h 577"/>
                  <a:gd name="T12" fmla="*/ 846 w 913"/>
                  <a:gd name="T13" fmla="*/ 405 h 577"/>
                  <a:gd name="T14" fmla="*/ 893 w 913"/>
                  <a:gd name="T15" fmla="*/ 409 h 577"/>
                  <a:gd name="T16" fmla="*/ 907 w 913"/>
                  <a:gd name="T17" fmla="*/ 407 h 577"/>
                  <a:gd name="T18" fmla="*/ 911 w 913"/>
                  <a:gd name="T19" fmla="*/ 375 h 577"/>
                  <a:gd name="T20" fmla="*/ 844 w 913"/>
                  <a:gd name="T21" fmla="*/ 342 h 577"/>
                  <a:gd name="T22" fmla="*/ 725 w 913"/>
                  <a:gd name="T23" fmla="*/ 272 h 577"/>
                  <a:gd name="T24" fmla="*/ 641 w 913"/>
                  <a:gd name="T25" fmla="*/ 195 h 577"/>
                  <a:gd name="T26" fmla="*/ 608 w 913"/>
                  <a:gd name="T27" fmla="*/ 125 h 577"/>
                  <a:gd name="T28" fmla="*/ 514 w 913"/>
                  <a:gd name="T29" fmla="*/ 119 h 577"/>
                  <a:gd name="T30" fmla="*/ 490 w 913"/>
                  <a:gd name="T31" fmla="*/ 56 h 577"/>
                  <a:gd name="T32" fmla="*/ 417 w 913"/>
                  <a:gd name="T33" fmla="*/ 13 h 577"/>
                  <a:gd name="T34" fmla="*/ 368 w 913"/>
                  <a:gd name="T35" fmla="*/ 27 h 577"/>
                  <a:gd name="T36" fmla="*/ 321 w 913"/>
                  <a:gd name="T37" fmla="*/ 48 h 577"/>
                  <a:gd name="T38" fmla="*/ 301 w 913"/>
                  <a:gd name="T39" fmla="*/ 107 h 577"/>
                  <a:gd name="T40" fmla="*/ 252 w 913"/>
                  <a:gd name="T41" fmla="*/ 113 h 577"/>
                  <a:gd name="T42" fmla="*/ 248 w 913"/>
                  <a:gd name="T43" fmla="*/ 113 h 577"/>
                  <a:gd name="T44" fmla="*/ 243 w 913"/>
                  <a:gd name="T45" fmla="*/ 113 h 577"/>
                  <a:gd name="T46" fmla="*/ 239 w 913"/>
                  <a:gd name="T47" fmla="*/ 113 h 577"/>
                  <a:gd name="T48" fmla="*/ 236 w 913"/>
                  <a:gd name="T49" fmla="*/ 114 h 577"/>
                  <a:gd name="T50" fmla="*/ 231 w 913"/>
                  <a:gd name="T51" fmla="*/ 115 h 577"/>
                  <a:gd name="T52" fmla="*/ 222 w 913"/>
                  <a:gd name="T53" fmla="*/ 118 h 577"/>
                  <a:gd name="T54" fmla="*/ 160 w 913"/>
                  <a:gd name="T55" fmla="*/ 59 h 577"/>
                  <a:gd name="T56" fmla="*/ 87 w 913"/>
                  <a:gd name="T57" fmla="*/ 34 h 577"/>
                  <a:gd name="T58" fmla="*/ 18 w 913"/>
                  <a:gd name="T59" fmla="*/ 71 h 577"/>
                  <a:gd name="T60" fmla="*/ 6 w 913"/>
                  <a:gd name="T61" fmla="*/ 89 h 577"/>
                  <a:gd name="T62" fmla="*/ 8 w 913"/>
                  <a:gd name="T63" fmla="*/ 91 h 577"/>
                  <a:gd name="T64" fmla="*/ 12 w 913"/>
                  <a:gd name="T65" fmla="*/ 92 h 577"/>
                  <a:gd name="T66" fmla="*/ 37 w 913"/>
                  <a:gd name="T67" fmla="*/ 140 h 577"/>
                  <a:gd name="T68" fmla="*/ 24 w 913"/>
                  <a:gd name="T69" fmla="*/ 199 h 577"/>
                  <a:gd name="T70" fmla="*/ 42 w 913"/>
                  <a:gd name="T71" fmla="*/ 230 h 577"/>
                  <a:gd name="T72" fmla="*/ 70 w 913"/>
                  <a:gd name="T73" fmla="*/ 226 h 577"/>
                  <a:gd name="T74" fmla="*/ 39 w 913"/>
                  <a:gd name="T75" fmla="*/ 274 h 577"/>
                  <a:gd name="T76" fmla="*/ 56 w 913"/>
                  <a:gd name="T77" fmla="*/ 283 h 577"/>
                  <a:gd name="T78" fmla="*/ 93 w 913"/>
                  <a:gd name="T79" fmla="*/ 279 h 577"/>
                  <a:gd name="T80" fmla="*/ 90 w 913"/>
                  <a:gd name="T81" fmla="*/ 368 h 577"/>
                  <a:gd name="T82" fmla="*/ 97 w 913"/>
                  <a:gd name="T83" fmla="*/ 411 h 577"/>
                  <a:gd name="T84" fmla="*/ 134 w 913"/>
                  <a:gd name="T85" fmla="*/ 405 h 577"/>
                  <a:gd name="T86" fmla="*/ 166 w 913"/>
                  <a:gd name="T87" fmla="*/ 372 h 577"/>
                  <a:gd name="T88" fmla="*/ 216 w 913"/>
                  <a:gd name="T89" fmla="*/ 355 h 577"/>
                  <a:gd name="T90" fmla="*/ 282 w 913"/>
                  <a:gd name="T91" fmla="*/ 340 h 577"/>
                  <a:gd name="T92" fmla="*/ 328 w 913"/>
                  <a:gd name="T93" fmla="*/ 366 h 577"/>
                  <a:gd name="T94" fmla="*/ 389 w 913"/>
                  <a:gd name="T95" fmla="*/ 387 h 577"/>
                  <a:gd name="T96" fmla="*/ 464 w 913"/>
                  <a:gd name="T97" fmla="*/ 425 h 577"/>
                  <a:gd name="T98" fmla="*/ 518 w 913"/>
                  <a:gd name="T99" fmla="*/ 463 h 577"/>
                  <a:gd name="T100" fmla="*/ 564 w 913"/>
                  <a:gd name="T101" fmla="*/ 483 h 577"/>
                  <a:gd name="T102" fmla="*/ 566 w 913"/>
                  <a:gd name="T103" fmla="*/ 519 h 577"/>
                  <a:gd name="T104" fmla="*/ 568 w 913"/>
                  <a:gd name="T105" fmla="*/ 532 h 577"/>
                  <a:gd name="T106" fmla="*/ 569 w 913"/>
                  <a:gd name="T107" fmla="*/ 535 h 577"/>
                  <a:gd name="T108" fmla="*/ 569 w 913"/>
                  <a:gd name="T109" fmla="*/ 538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577">
                    <a:moveTo>
                      <a:pt x="589" y="545"/>
                    </a:moveTo>
                    <a:cubicBezTo>
                      <a:pt x="596" y="555"/>
                      <a:pt x="601" y="553"/>
                      <a:pt x="606" y="553"/>
                    </a:cubicBezTo>
                    <a:cubicBezTo>
                      <a:pt x="612" y="553"/>
                      <a:pt x="627" y="554"/>
                      <a:pt x="629" y="562"/>
                    </a:cubicBezTo>
                    <a:cubicBezTo>
                      <a:pt x="631" y="570"/>
                      <a:pt x="637" y="577"/>
                      <a:pt x="640" y="571"/>
                    </a:cubicBezTo>
                    <a:cubicBezTo>
                      <a:pt x="644" y="565"/>
                      <a:pt x="650" y="556"/>
                      <a:pt x="661" y="560"/>
                    </a:cubicBezTo>
                    <a:cubicBezTo>
                      <a:pt x="672" y="564"/>
                      <a:pt x="678" y="560"/>
                      <a:pt x="683" y="553"/>
                    </a:cubicBezTo>
                    <a:cubicBezTo>
                      <a:pt x="688" y="547"/>
                      <a:pt x="700" y="543"/>
                      <a:pt x="695" y="536"/>
                    </a:cubicBezTo>
                    <a:cubicBezTo>
                      <a:pt x="690" y="529"/>
                      <a:pt x="690" y="522"/>
                      <a:pt x="700" y="520"/>
                    </a:cubicBezTo>
                    <a:cubicBezTo>
                      <a:pt x="710" y="518"/>
                      <a:pt x="717" y="513"/>
                      <a:pt x="732" y="511"/>
                    </a:cubicBezTo>
                    <a:cubicBezTo>
                      <a:pt x="748" y="509"/>
                      <a:pt x="749" y="497"/>
                      <a:pt x="762" y="497"/>
                    </a:cubicBezTo>
                    <a:cubicBezTo>
                      <a:pt x="774" y="497"/>
                      <a:pt x="782" y="485"/>
                      <a:pt x="782" y="471"/>
                    </a:cubicBezTo>
                    <a:cubicBezTo>
                      <a:pt x="783" y="457"/>
                      <a:pt x="790" y="451"/>
                      <a:pt x="794" y="440"/>
                    </a:cubicBezTo>
                    <a:cubicBezTo>
                      <a:pt x="797" y="429"/>
                      <a:pt x="802" y="420"/>
                      <a:pt x="815" y="420"/>
                    </a:cubicBezTo>
                    <a:cubicBezTo>
                      <a:pt x="828" y="420"/>
                      <a:pt x="843" y="416"/>
                      <a:pt x="846" y="405"/>
                    </a:cubicBezTo>
                    <a:cubicBezTo>
                      <a:pt x="850" y="393"/>
                      <a:pt x="860" y="391"/>
                      <a:pt x="867" y="397"/>
                    </a:cubicBezTo>
                    <a:cubicBezTo>
                      <a:pt x="874" y="404"/>
                      <a:pt x="878" y="411"/>
                      <a:pt x="893" y="409"/>
                    </a:cubicBezTo>
                    <a:cubicBezTo>
                      <a:pt x="894" y="409"/>
                      <a:pt x="895" y="408"/>
                      <a:pt x="897" y="408"/>
                    </a:cubicBezTo>
                    <a:cubicBezTo>
                      <a:pt x="900" y="408"/>
                      <a:pt x="903" y="407"/>
                      <a:pt x="907" y="407"/>
                    </a:cubicBezTo>
                    <a:cubicBezTo>
                      <a:pt x="907" y="407"/>
                      <a:pt x="907" y="407"/>
                      <a:pt x="907" y="407"/>
                    </a:cubicBezTo>
                    <a:cubicBezTo>
                      <a:pt x="907" y="396"/>
                      <a:pt x="909" y="385"/>
                      <a:pt x="911" y="375"/>
                    </a:cubicBezTo>
                    <a:cubicBezTo>
                      <a:pt x="913" y="362"/>
                      <a:pt x="905" y="366"/>
                      <a:pt x="897" y="358"/>
                    </a:cubicBezTo>
                    <a:cubicBezTo>
                      <a:pt x="889" y="350"/>
                      <a:pt x="866" y="345"/>
                      <a:pt x="844" y="342"/>
                    </a:cubicBezTo>
                    <a:cubicBezTo>
                      <a:pt x="822" y="339"/>
                      <a:pt x="795" y="321"/>
                      <a:pt x="777" y="300"/>
                    </a:cubicBezTo>
                    <a:cubicBezTo>
                      <a:pt x="759" y="279"/>
                      <a:pt x="734" y="286"/>
                      <a:pt x="725" y="272"/>
                    </a:cubicBezTo>
                    <a:cubicBezTo>
                      <a:pt x="716" y="258"/>
                      <a:pt x="681" y="235"/>
                      <a:pt x="663" y="224"/>
                    </a:cubicBezTo>
                    <a:cubicBezTo>
                      <a:pt x="645" y="213"/>
                      <a:pt x="644" y="214"/>
                      <a:pt x="641" y="195"/>
                    </a:cubicBezTo>
                    <a:cubicBezTo>
                      <a:pt x="638" y="176"/>
                      <a:pt x="628" y="183"/>
                      <a:pt x="621" y="166"/>
                    </a:cubicBezTo>
                    <a:cubicBezTo>
                      <a:pt x="614" y="149"/>
                      <a:pt x="613" y="141"/>
                      <a:pt x="608" y="125"/>
                    </a:cubicBezTo>
                    <a:cubicBezTo>
                      <a:pt x="603" y="109"/>
                      <a:pt x="579" y="110"/>
                      <a:pt x="569" y="124"/>
                    </a:cubicBezTo>
                    <a:cubicBezTo>
                      <a:pt x="559" y="138"/>
                      <a:pt x="534" y="118"/>
                      <a:pt x="514" y="119"/>
                    </a:cubicBezTo>
                    <a:cubicBezTo>
                      <a:pt x="494" y="120"/>
                      <a:pt x="492" y="101"/>
                      <a:pt x="496" y="84"/>
                    </a:cubicBezTo>
                    <a:cubicBezTo>
                      <a:pt x="500" y="67"/>
                      <a:pt x="490" y="66"/>
                      <a:pt x="490" y="56"/>
                    </a:cubicBezTo>
                    <a:cubicBezTo>
                      <a:pt x="490" y="46"/>
                      <a:pt x="478" y="37"/>
                      <a:pt x="456" y="37"/>
                    </a:cubicBezTo>
                    <a:cubicBezTo>
                      <a:pt x="434" y="37"/>
                      <a:pt x="426" y="26"/>
                      <a:pt x="417" y="13"/>
                    </a:cubicBezTo>
                    <a:cubicBezTo>
                      <a:pt x="408" y="0"/>
                      <a:pt x="393" y="0"/>
                      <a:pt x="387" y="11"/>
                    </a:cubicBezTo>
                    <a:cubicBezTo>
                      <a:pt x="381" y="22"/>
                      <a:pt x="383" y="26"/>
                      <a:pt x="368" y="27"/>
                    </a:cubicBezTo>
                    <a:cubicBezTo>
                      <a:pt x="353" y="28"/>
                      <a:pt x="354" y="28"/>
                      <a:pt x="353" y="42"/>
                    </a:cubicBezTo>
                    <a:cubicBezTo>
                      <a:pt x="352" y="56"/>
                      <a:pt x="339" y="49"/>
                      <a:pt x="321" y="48"/>
                    </a:cubicBezTo>
                    <a:cubicBezTo>
                      <a:pt x="303" y="47"/>
                      <a:pt x="301" y="66"/>
                      <a:pt x="294" y="78"/>
                    </a:cubicBezTo>
                    <a:cubicBezTo>
                      <a:pt x="287" y="90"/>
                      <a:pt x="297" y="97"/>
                      <a:pt x="301" y="107"/>
                    </a:cubicBezTo>
                    <a:cubicBezTo>
                      <a:pt x="305" y="117"/>
                      <a:pt x="270" y="117"/>
                      <a:pt x="257" y="114"/>
                    </a:cubicBezTo>
                    <a:cubicBezTo>
                      <a:pt x="255" y="113"/>
                      <a:pt x="254" y="113"/>
                      <a:pt x="252" y="113"/>
                    </a:cubicBezTo>
                    <a:cubicBezTo>
                      <a:pt x="252" y="113"/>
                      <a:pt x="252" y="113"/>
                      <a:pt x="251" y="113"/>
                    </a:cubicBezTo>
                    <a:cubicBezTo>
                      <a:pt x="250" y="113"/>
                      <a:pt x="249" y="113"/>
                      <a:pt x="248" y="113"/>
                    </a:cubicBezTo>
                    <a:cubicBezTo>
                      <a:pt x="248" y="113"/>
                      <a:pt x="247" y="113"/>
                      <a:pt x="247" y="113"/>
                    </a:cubicBezTo>
                    <a:cubicBezTo>
                      <a:pt x="246" y="113"/>
                      <a:pt x="244" y="113"/>
                      <a:pt x="243" y="113"/>
                    </a:cubicBezTo>
                    <a:cubicBezTo>
                      <a:pt x="243" y="113"/>
                      <a:pt x="243" y="113"/>
                      <a:pt x="242" y="113"/>
                    </a:cubicBezTo>
                    <a:cubicBezTo>
                      <a:pt x="241" y="113"/>
                      <a:pt x="240" y="113"/>
                      <a:pt x="239" y="113"/>
                    </a:cubicBezTo>
                    <a:cubicBezTo>
                      <a:pt x="239" y="113"/>
                      <a:pt x="238" y="113"/>
                      <a:pt x="238" y="113"/>
                    </a:cubicBezTo>
                    <a:cubicBezTo>
                      <a:pt x="237" y="113"/>
                      <a:pt x="236" y="114"/>
                      <a:pt x="236" y="114"/>
                    </a:cubicBezTo>
                    <a:cubicBezTo>
                      <a:pt x="235" y="114"/>
                      <a:pt x="235" y="114"/>
                      <a:pt x="234" y="114"/>
                    </a:cubicBezTo>
                    <a:cubicBezTo>
                      <a:pt x="233" y="114"/>
                      <a:pt x="232" y="115"/>
                      <a:pt x="231" y="115"/>
                    </a:cubicBezTo>
                    <a:cubicBezTo>
                      <a:pt x="231" y="115"/>
                      <a:pt x="231" y="115"/>
                      <a:pt x="231" y="115"/>
                    </a:cubicBezTo>
                    <a:cubicBezTo>
                      <a:pt x="228" y="116"/>
                      <a:pt x="225" y="117"/>
                      <a:pt x="222" y="118"/>
                    </a:cubicBezTo>
                    <a:cubicBezTo>
                      <a:pt x="210" y="122"/>
                      <a:pt x="192" y="118"/>
                      <a:pt x="183" y="106"/>
                    </a:cubicBezTo>
                    <a:cubicBezTo>
                      <a:pt x="174" y="94"/>
                      <a:pt x="164" y="72"/>
                      <a:pt x="160" y="59"/>
                    </a:cubicBezTo>
                    <a:cubicBezTo>
                      <a:pt x="156" y="46"/>
                      <a:pt x="137" y="53"/>
                      <a:pt x="127" y="41"/>
                    </a:cubicBezTo>
                    <a:cubicBezTo>
                      <a:pt x="117" y="29"/>
                      <a:pt x="109" y="32"/>
                      <a:pt x="87" y="34"/>
                    </a:cubicBezTo>
                    <a:cubicBezTo>
                      <a:pt x="65" y="36"/>
                      <a:pt x="70" y="48"/>
                      <a:pt x="52" y="48"/>
                    </a:cubicBezTo>
                    <a:cubicBezTo>
                      <a:pt x="34" y="48"/>
                      <a:pt x="27" y="58"/>
                      <a:pt x="18" y="71"/>
                    </a:cubicBezTo>
                    <a:cubicBezTo>
                      <a:pt x="13" y="78"/>
                      <a:pt x="6" y="82"/>
                      <a:pt x="0" y="85"/>
                    </a:cubicBezTo>
                    <a:cubicBezTo>
                      <a:pt x="2" y="87"/>
                      <a:pt x="4" y="88"/>
                      <a:pt x="6" y="89"/>
                    </a:cubicBezTo>
                    <a:cubicBezTo>
                      <a:pt x="6" y="89"/>
                      <a:pt x="6" y="89"/>
                      <a:pt x="6" y="89"/>
                    </a:cubicBezTo>
                    <a:cubicBezTo>
                      <a:pt x="7" y="90"/>
                      <a:pt x="8" y="90"/>
                      <a:pt x="8" y="91"/>
                    </a:cubicBezTo>
                    <a:cubicBezTo>
                      <a:pt x="9" y="91"/>
                      <a:pt x="9" y="91"/>
                      <a:pt x="9" y="91"/>
                    </a:cubicBezTo>
                    <a:cubicBezTo>
                      <a:pt x="10" y="91"/>
                      <a:pt x="11" y="91"/>
                      <a:pt x="12" y="92"/>
                    </a:cubicBezTo>
                    <a:cubicBezTo>
                      <a:pt x="22" y="95"/>
                      <a:pt x="18" y="108"/>
                      <a:pt x="30" y="114"/>
                    </a:cubicBezTo>
                    <a:cubicBezTo>
                      <a:pt x="42" y="120"/>
                      <a:pt x="37" y="129"/>
                      <a:pt x="37" y="140"/>
                    </a:cubicBezTo>
                    <a:cubicBezTo>
                      <a:pt x="37" y="151"/>
                      <a:pt x="36" y="159"/>
                      <a:pt x="26" y="162"/>
                    </a:cubicBezTo>
                    <a:cubicBezTo>
                      <a:pt x="16" y="165"/>
                      <a:pt x="21" y="192"/>
                      <a:pt x="24" y="199"/>
                    </a:cubicBezTo>
                    <a:cubicBezTo>
                      <a:pt x="27" y="206"/>
                      <a:pt x="31" y="213"/>
                      <a:pt x="33" y="224"/>
                    </a:cubicBezTo>
                    <a:cubicBezTo>
                      <a:pt x="35" y="235"/>
                      <a:pt x="43" y="236"/>
                      <a:pt x="42" y="230"/>
                    </a:cubicBezTo>
                    <a:cubicBezTo>
                      <a:pt x="41" y="224"/>
                      <a:pt x="47" y="212"/>
                      <a:pt x="55" y="212"/>
                    </a:cubicBezTo>
                    <a:cubicBezTo>
                      <a:pt x="63" y="212"/>
                      <a:pt x="71" y="214"/>
                      <a:pt x="70" y="226"/>
                    </a:cubicBezTo>
                    <a:cubicBezTo>
                      <a:pt x="69" y="238"/>
                      <a:pt x="56" y="241"/>
                      <a:pt x="49" y="245"/>
                    </a:cubicBezTo>
                    <a:cubicBezTo>
                      <a:pt x="42" y="249"/>
                      <a:pt x="48" y="261"/>
                      <a:pt x="39" y="274"/>
                    </a:cubicBezTo>
                    <a:cubicBezTo>
                      <a:pt x="30" y="287"/>
                      <a:pt x="40" y="295"/>
                      <a:pt x="48" y="303"/>
                    </a:cubicBezTo>
                    <a:cubicBezTo>
                      <a:pt x="56" y="311"/>
                      <a:pt x="51" y="288"/>
                      <a:pt x="56" y="283"/>
                    </a:cubicBezTo>
                    <a:cubicBezTo>
                      <a:pt x="61" y="278"/>
                      <a:pt x="58" y="269"/>
                      <a:pt x="62" y="261"/>
                    </a:cubicBezTo>
                    <a:cubicBezTo>
                      <a:pt x="66" y="253"/>
                      <a:pt x="78" y="271"/>
                      <a:pt x="93" y="279"/>
                    </a:cubicBezTo>
                    <a:cubicBezTo>
                      <a:pt x="108" y="287"/>
                      <a:pt x="107" y="299"/>
                      <a:pt x="98" y="310"/>
                    </a:cubicBezTo>
                    <a:cubicBezTo>
                      <a:pt x="89" y="321"/>
                      <a:pt x="95" y="354"/>
                      <a:pt x="90" y="368"/>
                    </a:cubicBezTo>
                    <a:cubicBezTo>
                      <a:pt x="85" y="382"/>
                      <a:pt x="97" y="396"/>
                      <a:pt x="97" y="410"/>
                    </a:cubicBezTo>
                    <a:cubicBezTo>
                      <a:pt x="97" y="410"/>
                      <a:pt x="97" y="410"/>
                      <a:pt x="97" y="411"/>
                    </a:cubicBezTo>
                    <a:cubicBezTo>
                      <a:pt x="100" y="411"/>
                      <a:pt x="104" y="412"/>
                      <a:pt x="108" y="412"/>
                    </a:cubicBezTo>
                    <a:cubicBezTo>
                      <a:pt x="121" y="413"/>
                      <a:pt x="122" y="404"/>
                      <a:pt x="134" y="405"/>
                    </a:cubicBezTo>
                    <a:cubicBezTo>
                      <a:pt x="146" y="405"/>
                      <a:pt x="150" y="402"/>
                      <a:pt x="150" y="395"/>
                    </a:cubicBezTo>
                    <a:cubicBezTo>
                      <a:pt x="150" y="387"/>
                      <a:pt x="156" y="378"/>
                      <a:pt x="166" y="372"/>
                    </a:cubicBezTo>
                    <a:cubicBezTo>
                      <a:pt x="177" y="366"/>
                      <a:pt x="184" y="366"/>
                      <a:pt x="186" y="361"/>
                    </a:cubicBezTo>
                    <a:cubicBezTo>
                      <a:pt x="188" y="355"/>
                      <a:pt x="200" y="353"/>
                      <a:pt x="216" y="355"/>
                    </a:cubicBezTo>
                    <a:cubicBezTo>
                      <a:pt x="233" y="358"/>
                      <a:pt x="248" y="359"/>
                      <a:pt x="254" y="351"/>
                    </a:cubicBezTo>
                    <a:cubicBezTo>
                      <a:pt x="260" y="343"/>
                      <a:pt x="273" y="337"/>
                      <a:pt x="282" y="340"/>
                    </a:cubicBezTo>
                    <a:cubicBezTo>
                      <a:pt x="292" y="343"/>
                      <a:pt x="294" y="347"/>
                      <a:pt x="302" y="347"/>
                    </a:cubicBezTo>
                    <a:cubicBezTo>
                      <a:pt x="310" y="347"/>
                      <a:pt x="324" y="361"/>
                      <a:pt x="328" y="366"/>
                    </a:cubicBezTo>
                    <a:cubicBezTo>
                      <a:pt x="331" y="371"/>
                      <a:pt x="349" y="372"/>
                      <a:pt x="358" y="375"/>
                    </a:cubicBezTo>
                    <a:cubicBezTo>
                      <a:pt x="368" y="379"/>
                      <a:pt x="374" y="387"/>
                      <a:pt x="389" y="387"/>
                    </a:cubicBezTo>
                    <a:cubicBezTo>
                      <a:pt x="404" y="387"/>
                      <a:pt x="433" y="388"/>
                      <a:pt x="439" y="399"/>
                    </a:cubicBezTo>
                    <a:cubicBezTo>
                      <a:pt x="445" y="409"/>
                      <a:pt x="447" y="425"/>
                      <a:pt x="464" y="425"/>
                    </a:cubicBezTo>
                    <a:cubicBezTo>
                      <a:pt x="482" y="425"/>
                      <a:pt x="482" y="428"/>
                      <a:pt x="488" y="438"/>
                    </a:cubicBezTo>
                    <a:cubicBezTo>
                      <a:pt x="494" y="448"/>
                      <a:pt x="507" y="463"/>
                      <a:pt x="518" y="463"/>
                    </a:cubicBezTo>
                    <a:cubicBezTo>
                      <a:pt x="530" y="463"/>
                      <a:pt x="562" y="456"/>
                      <a:pt x="562" y="465"/>
                    </a:cubicBezTo>
                    <a:cubicBezTo>
                      <a:pt x="562" y="473"/>
                      <a:pt x="560" y="477"/>
                      <a:pt x="564" y="483"/>
                    </a:cubicBezTo>
                    <a:cubicBezTo>
                      <a:pt x="569" y="489"/>
                      <a:pt x="572" y="493"/>
                      <a:pt x="570" y="499"/>
                    </a:cubicBezTo>
                    <a:cubicBezTo>
                      <a:pt x="568" y="505"/>
                      <a:pt x="565" y="516"/>
                      <a:pt x="566" y="519"/>
                    </a:cubicBezTo>
                    <a:cubicBezTo>
                      <a:pt x="566" y="520"/>
                      <a:pt x="566" y="520"/>
                      <a:pt x="566" y="520"/>
                    </a:cubicBezTo>
                    <a:cubicBezTo>
                      <a:pt x="566" y="523"/>
                      <a:pt x="568" y="527"/>
                      <a:pt x="568" y="532"/>
                    </a:cubicBezTo>
                    <a:cubicBezTo>
                      <a:pt x="568" y="532"/>
                      <a:pt x="568" y="532"/>
                      <a:pt x="568" y="532"/>
                    </a:cubicBezTo>
                    <a:cubicBezTo>
                      <a:pt x="569" y="533"/>
                      <a:pt x="569" y="534"/>
                      <a:pt x="569" y="535"/>
                    </a:cubicBezTo>
                    <a:cubicBezTo>
                      <a:pt x="569" y="535"/>
                      <a:pt x="569" y="535"/>
                      <a:pt x="569" y="535"/>
                    </a:cubicBezTo>
                    <a:cubicBezTo>
                      <a:pt x="569" y="536"/>
                      <a:pt x="569" y="537"/>
                      <a:pt x="569" y="538"/>
                    </a:cubicBezTo>
                    <a:cubicBezTo>
                      <a:pt x="576" y="538"/>
                      <a:pt x="585" y="539"/>
                      <a:pt x="589" y="54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3" name="Freeform 233"/>
              <p:cNvSpPr>
                <a:spLocks/>
              </p:cNvSpPr>
              <p:nvPr/>
            </p:nvSpPr>
            <p:spPr bwMode="auto">
              <a:xfrm>
                <a:off x="3601" y="1789"/>
                <a:ext cx="278" cy="163"/>
              </a:xfrm>
              <a:custGeom>
                <a:avLst/>
                <a:gdLst>
                  <a:gd name="T0" fmla="*/ 8 w 1098"/>
                  <a:gd name="T1" fmla="*/ 333 h 643"/>
                  <a:gd name="T2" fmla="*/ 13 w 1098"/>
                  <a:gd name="T3" fmla="*/ 333 h 643"/>
                  <a:gd name="T4" fmla="*/ 21 w 1098"/>
                  <a:gd name="T5" fmla="*/ 333 h 643"/>
                  <a:gd name="T6" fmla="*/ 71 w 1098"/>
                  <a:gd name="T7" fmla="*/ 327 h 643"/>
                  <a:gd name="T8" fmla="*/ 123 w 1098"/>
                  <a:gd name="T9" fmla="*/ 262 h 643"/>
                  <a:gd name="T10" fmla="*/ 187 w 1098"/>
                  <a:gd name="T11" fmla="*/ 233 h 643"/>
                  <a:gd name="T12" fmla="*/ 266 w 1098"/>
                  <a:gd name="T13" fmla="*/ 304 h 643"/>
                  <a:gd name="T14" fmla="*/ 378 w 1098"/>
                  <a:gd name="T15" fmla="*/ 345 h 643"/>
                  <a:gd name="T16" fmla="*/ 433 w 1098"/>
                  <a:gd name="T17" fmla="*/ 444 h 643"/>
                  <a:gd name="T18" fmla="*/ 614 w 1098"/>
                  <a:gd name="T19" fmla="*/ 562 h 643"/>
                  <a:gd name="T20" fmla="*/ 677 w 1098"/>
                  <a:gd name="T21" fmla="*/ 627 h 643"/>
                  <a:gd name="T22" fmla="*/ 682 w 1098"/>
                  <a:gd name="T23" fmla="*/ 626 h 643"/>
                  <a:gd name="T24" fmla="*/ 686 w 1098"/>
                  <a:gd name="T25" fmla="*/ 626 h 643"/>
                  <a:gd name="T26" fmla="*/ 692 w 1098"/>
                  <a:gd name="T27" fmla="*/ 626 h 643"/>
                  <a:gd name="T28" fmla="*/ 696 w 1098"/>
                  <a:gd name="T29" fmla="*/ 626 h 643"/>
                  <a:gd name="T30" fmla="*/ 701 w 1098"/>
                  <a:gd name="T31" fmla="*/ 626 h 643"/>
                  <a:gd name="T32" fmla="*/ 703 w 1098"/>
                  <a:gd name="T33" fmla="*/ 627 h 643"/>
                  <a:gd name="T34" fmla="*/ 706 w 1098"/>
                  <a:gd name="T35" fmla="*/ 628 h 643"/>
                  <a:gd name="T36" fmla="*/ 730 w 1098"/>
                  <a:gd name="T37" fmla="*/ 643 h 643"/>
                  <a:gd name="T38" fmla="*/ 735 w 1098"/>
                  <a:gd name="T39" fmla="*/ 643 h 643"/>
                  <a:gd name="T40" fmla="*/ 738 w 1098"/>
                  <a:gd name="T41" fmla="*/ 643 h 643"/>
                  <a:gd name="T42" fmla="*/ 742 w 1098"/>
                  <a:gd name="T43" fmla="*/ 642 h 643"/>
                  <a:gd name="T44" fmla="*/ 778 w 1098"/>
                  <a:gd name="T45" fmla="*/ 594 h 643"/>
                  <a:gd name="T46" fmla="*/ 770 w 1098"/>
                  <a:gd name="T47" fmla="*/ 536 h 643"/>
                  <a:gd name="T48" fmla="*/ 722 w 1098"/>
                  <a:gd name="T49" fmla="*/ 477 h 643"/>
                  <a:gd name="T50" fmla="*/ 801 w 1098"/>
                  <a:gd name="T51" fmla="*/ 469 h 643"/>
                  <a:gd name="T52" fmla="*/ 827 w 1098"/>
                  <a:gd name="T53" fmla="*/ 413 h 643"/>
                  <a:gd name="T54" fmla="*/ 901 w 1098"/>
                  <a:gd name="T55" fmla="*/ 372 h 643"/>
                  <a:gd name="T56" fmla="*/ 936 w 1098"/>
                  <a:gd name="T57" fmla="*/ 394 h 643"/>
                  <a:gd name="T58" fmla="*/ 931 w 1098"/>
                  <a:gd name="T59" fmla="*/ 414 h 643"/>
                  <a:gd name="T60" fmla="*/ 936 w 1098"/>
                  <a:gd name="T61" fmla="*/ 414 h 643"/>
                  <a:gd name="T62" fmla="*/ 952 w 1098"/>
                  <a:gd name="T63" fmla="*/ 411 h 643"/>
                  <a:gd name="T64" fmla="*/ 957 w 1098"/>
                  <a:gd name="T65" fmla="*/ 410 h 643"/>
                  <a:gd name="T66" fmla="*/ 961 w 1098"/>
                  <a:gd name="T67" fmla="*/ 410 h 643"/>
                  <a:gd name="T68" fmla="*/ 966 w 1098"/>
                  <a:gd name="T69" fmla="*/ 411 h 643"/>
                  <a:gd name="T70" fmla="*/ 1047 w 1098"/>
                  <a:gd name="T71" fmla="*/ 395 h 643"/>
                  <a:gd name="T72" fmla="*/ 1031 w 1098"/>
                  <a:gd name="T73" fmla="*/ 348 h 643"/>
                  <a:gd name="T74" fmla="*/ 926 w 1098"/>
                  <a:gd name="T75" fmla="*/ 325 h 643"/>
                  <a:gd name="T76" fmla="*/ 958 w 1098"/>
                  <a:gd name="T77" fmla="*/ 245 h 643"/>
                  <a:gd name="T78" fmla="*/ 901 w 1098"/>
                  <a:gd name="T79" fmla="*/ 293 h 643"/>
                  <a:gd name="T80" fmla="*/ 806 w 1098"/>
                  <a:gd name="T81" fmla="*/ 361 h 643"/>
                  <a:gd name="T82" fmla="*/ 769 w 1098"/>
                  <a:gd name="T83" fmla="*/ 354 h 643"/>
                  <a:gd name="T84" fmla="*/ 666 w 1098"/>
                  <a:gd name="T85" fmla="*/ 281 h 643"/>
                  <a:gd name="T86" fmla="*/ 598 w 1098"/>
                  <a:gd name="T87" fmla="*/ 168 h 643"/>
                  <a:gd name="T88" fmla="*/ 402 w 1098"/>
                  <a:gd name="T89" fmla="*/ 166 h 643"/>
                  <a:gd name="T90" fmla="*/ 300 w 1098"/>
                  <a:gd name="T91" fmla="*/ 79 h 643"/>
                  <a:gd name="T92" fmla="*/ 197 w 1098"/>
                  <a:gd name="T93" fmla="*/ 125 h 643"/>
                  <a:gd name="T94" fmla="*/ 162 w 1098"/>
                  <a:gd name="T95" fmla="*/ 29 h 643"/>
                  <a:gd name="T96" fmla="*/ 50 w 1098"/>
                  <a:gd name="T97" fmla="*/ 37 h 643"/>
                  <a:gd name="T98" fmla="*/ 1 w 1098"/>
                  <a:gd name="T99" fmla="*/ 33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98" h="643">
                    <a:moveTo>
                      <a:pt x="4" y="334"/>
                    </a:moveTo>
                    <a:cubicBezTo>
                      <a:pt x="5" y="334"/>
                      <a:pt x="5" y="334"/>
                      <a:pt x="6" y="334"/>
                    </a:cubicBezTo>
                    <a:cubicBezTo>
                      <a:pt x="6" y="334"/>
                      <a:pt x="7" y="333"/>
                      <a:pt x="8" y="333"/>
                    </a:cubicBezTo>
                    <a:cubicBezTo>
                      <a:pt x="8" y="333"/>
                      <a:pt x="9" y="333"/>
                      <a:pt x="9" y="333"/>
                    </a:cubicBezTo>
                    <a:cubicBezTo>
                      <a:pt x="10" y="333"/>
                      <a:pt x="11" y="333"/>
                      <a:pt x="12" y="333"/>
                    </a:cubicBezTo>
                    <a:cubicBezTo>
                      <a:pt x="13" y="333"/>
                      <a:pt x="13" y="333"/>
                      <a:pt x="13" y="333"/>
                    </a:cubicBezTo>
                    <a:cubicBezTo>
                      <a:pt x="14" y="333"/>
                      <a:pt x="16" y="333"/>
                      <a:pt x="17" y="333"/>
                    </a:cubicBezTo>
                    <a:cubicBezTo>
                      <a:pt x="17" y="333"/>
                      <a:pt x="18" y="333"/>
                      <a:pt x="18" y="333"/>
                    </a:cubicBezTo>
                    <a:cubicBezTo>
                      <a:pt x="19" y="333"/>
                      <a:pt x="20" y="333"/>
                      <a:pt x="21" y="333"/>
                    </a:cubicBezTo>
                    <a:cubicBezTo>
                      <a:pt x="22" y="333"/>
                      <a:pt x="22" y="333"/>
                      <a:pt x="22" y="333"/>
                    </a:cubicBezTo>
                    <a:cubicBezTo>
                      <a:pt x="24" y="333"/>
                      <a:pt x="25" y="333"/>
                      <a:pt x="27" y="334"/>
                    </a:cubicBezTo>
                    <a:cubicBezTo>
                      <a:pt x="40" y="337"/>
                      <a:pt x="75" y="337"/>
                      <a:pt x="71" y="327"/>
                    </a:cubicBezTo>
                    <a:cubicBezTo>
                      <a:pt x="67" y="317"/>
                      <a:pt x="57" y="310"/>
                      <a:pt x="64" y="298"/>
                    </a:cubicBezTo>
                    <a:cubicBezTo>
                      <a:pt x="71" y="286"/>
                      <a:pt x="73" y="267"/>
                      <a:pt x="91" y="268"/>
                    </a:cubicBezTo>
                    <a:cubicBezTo>
                      <a:pt x="109" y="269"/>
                      <a:pt x="122" y="276"/>
                      <a:pt x="123" y="262"/>
                    </a:cubicBezTo>
                    <a:cubicBezTo>
                      <a:pt x="124" y="248"/>
                      <a:pt x="123" y="248"/>
                      <a:pt x="138" y="247"/>
                    </a:cubicBezTo>
                    <a:cubicBezTo>
                      <a:pt x="153" y="246"/>
                      <a:pt x="151" y="242"/>
                      <a:pt x="157" y="231"/>
                    </a:cubicBezTo>
                    <a:cubicBezTo>
                      <a:pt x="163" y="220"/>
                      <a:pt x="178" y="220"/>
                      <a:pt x="187" y="233"/>
                    </a:cubicBezTo>
                    <a:cubicBezTo>
                      <a:pt x="196" y="246"/>
                      <a:pt x="204" y="257"/>
                      <a:pt x="226" y="257"/>
                    </a:cubicBezTo>
                    <a:cubicBezTo>
                      <a:pt x="248" y="257"/>
                      <a:pt x="260" y="266"/>
                      <a:pt x="260" y="276"/>
                    </a:cubicBezTo>
                    <a:cubicBezTo>
                      <a:pt x="260" y="286"/>
                      <a:pt x="270" y="287"/>
                      <a:pt x="266" y="304"/>
                    </a:cubicBezTo>
                    <a:cubicBezTo>
                      <a:pt x="262" y="321"/>
                      <a:pt x="264" y="340"/>
                      <a:pt x="284" y="339"/>
                    </a:cubicBezTo>
                    <a:cubicBezTo>
                      <a:pt x="304" y="338"/>
                      <a:pt x="329" y="358"/>
                      <a:pt x="339" y="344"/>
                    </a:cubicBezTo>
                    <a:cubicBezTo>
                      <a:pt x="349" y="330"/>
                      <a:pt x="373" y="329"/>
                      <a:pt x="378" y="345"/>
                    </a:cubicBezTo>
                    <a:cubicBezTo>
                      <a:pt x="383" y="361"/>
                      <a:pt x="384" y="369"/>
                      <a:pt x="391" y="386"/>
                    </a:cubicBezTo>
                    <a:cubicBezTo>
                      <a:pt x="398" y="403"/>
                      <a:pt x="408" y="396"/>
                      <a:pt x="411" y="415"/>
                    </a:cubicBezTo>
                    <a:cubicBezTo>
                      <a:pt x="414" y="434"/>
                      <a:pt x="415" y="433"/>
                      <a:pt x="433" y="444"/>
                    </a:cubicBezTo>
                    <a:cubicBezTo>
                      <a:pt x="451" y="455"/>
                      <a:pt x="486" y="478"/>
                      <a:pt x="495" y="492"/>
                    </a:cubicBezTo>
                    <a:cubicBezTo>
                      <a:pt x="504" y="506"/>
                      <a:pt x="529" y="499"/>
                      <a:pt x="547" y="520"/>
                    </a:cubicBezTo>
                    <a:cubicBezTo>
                      <a:pt x="565" y="541"/>
                      <a:pt x="592" y="559"/>
                      <a:pt x="614" y="562"/>
                    </a:cubicBezTo>
                    <a:cubicBezTo>
                      <a:pt x="636" y="565"/>
                      <a:pt x="659" y="570"/>
                      <a:pt x="667" y="578"/>
                    </a:cubicBezTo>
                    <a:cubicBezTo>
                      <a:pt x="675" y="586"/>
                      <a:pt x="683" y="582"/>
                      <a:pt x="681" y="595"/>
                    </a:cubicBezTo>
                    <a:cubicBezTo>
                      <a:pt x="679" y="605"/>
                      <a:pt x="677" y="616"/>
                      <a:pt x="677" y="627"/>
                    </a:cubicBezTo>
                    <a:cubicBezTo>
                      <a:pt x="677" y="627"/>
                      <a:pt x="677" y="627"/>
                      <a:pt x="677" y="627"/>
                    </a:cubicBezTo>
                    <a:cubicBezTo>
                      <a:pt x="678" y="627"/>
                      <a:pt x="679" y="627"/>
                      <a:pt x="681" y="627"/>
                    </a:cubicBezTo>
                    <a:cubicBezTo>
                      <a:pt x="681" y="626"/>
                      <a:pt x="681" y="626"/>
                      <a:pt x="682" y="626"/>
                    </a:cubicBezTo>
                    <a:cubicBezTo>
                      <a:pt x="682" y="626"/>
                      <a:pt x="683" y="626"/>
                      <a:pt x="684" y="626"/>
                    </a:cubicBezTo>
                    <a:cubicBezTo>
                      <a:pt x="684" y="626"/>
                      <a:pt x="685" y="626"/>
                      <a:pt x="685" y="626"/>
                    </a:cubicBezTo>
                    <a:cubicBezTo>
                      <a:pt x="686" y="626"/>
                      <a:pt x="686" y="626"/>
                      <a:pt x="686" y="626"/>
                    </a:cubicBezTo>
                    <a:cubicBezTo>
                      <a:pt x="687" y="626"/>
                      <a:pt x="688" y="626"/>
                      <a:pt x="689" y="626"/>
                    </a:cubicBezTo>
                    <a:cubicBezTo>
                      <a:pt x="690" y="626"/>
                      <a:pt x="690" y="626"/>
                      <a:pt x="690" y="626"/>
                    </a:cubicBezTo>
                    <a:cubicBezTo>
                      <a:pt x="691" y="626"/>
                      <a:pt x="691" y="626"/>
                      <a:pt x="692" y="626"/>
                    </a:cubicBezTo>
                    <a:cubicBezTo>
                      <a:pt x="692" y="626"/>
                      <a:pt x="693" y="626"/>
                      <a:pt x="693" y="626"/>
                    </a:cubicBezTo>
                    <a:cubicBezTo>
                      <a:pt x="694" y="626"/>
                      <a:pt x="694" y="626"/>
                      <a:pt x="695" y="626"/>
                    </a:cubicBezTo>
                    <a:cubicBezTo>
                      <a:pt x="695" y="626"/>
                      <a:pt x="696" y="626"/>
                      <a:pt x="696" y="626"/>
                    </a:cubicBezTo>
                    <a:cubicBezTo>
                      <a:pt x="697" y="626"/>
                      <a:pt x="698" y="626"/>
                      <a:pt x="698" y="626"/>
                    </a:cubicBezTo>
                    <a:cubicBezTo>
                      <a:pt x="699" y="626"/>
                      <a:pt x="699" y="626"/>
                      <a:pt x="699" y="626"/>
                    </a:cubicBezTo>
                    <a:cubicBezTo>
                      <a:pt x="700" y="626"/>
                      <a:pt x="700" y="626"/>
                      <a:pt x="701" y="626"/>
                    </a:cubicBezTo>
                    <a:cubicBezTo>
                      <a:pt x="701" y="626"/>
                      <a:pt x="701" y="626"/>
                      <a:pt x="701" y="626"/>
                    </a:cubicBezTo>
                    <a:cubicBezTo>
                      <a:pt x="702" y="626"/>
                      <a:pt x="703" y="627"/>
                      <a:pt x="703" y="627"/>
                    </a:cubicBezTo>
                    <a:cubicBezTo>
                      <a:pt x="703" y="627"/>
                      <a:pt x="703" y="627"/>
                      <a:pt x="703" y="627"/>
                    </a:cubicBezTo>
                    <a:cubicBezTo>
                      <a:pt x="704" y="627"/>
                      <a:pt x="705" y="627"/>
                      <a:pt x="705" y="627"/>
                    </a:cubicBezTo>
                    <a:cubicBezTo>
                      <a:pt x="705" y="627"/>
                      <a:pt x="705" y="627"/>
                      <a:pt x="705" y="628"/>
                    </a:cubicBezTo>
                    <a:cubicBezTo>
                      <a:pt x="706" y="628"/>
                      <a:pt x="706" y="628"/>
                      <a:pt x="706" y="628"/>
                    </a:cubicBezTo>
                    <a:cubicBezTo>
                      <a:pt x="707" y="628"/>
                      <a:pt x="707" y="628"/>
                      <a:pt x="707" y="628"/>
                    </a:cubicBezTo>
                    <a:cubicBezTo>
                      <a:pt x="707" y="629"/>
                      <a:pt x="708" y="629"/>
                      <a:pt x="708" y="629"/>
                    </a:cubicBezTo>
                    <a:cubicBezTo>
                      <a:pt x="712" y="636"/>
                      <a:pt x="718" y="641"/>
                      <a:pt x="730" y="643"/>
                    </a:cubicBezTo>
                    <a:cubicBezTo>
                      <a:pt x="731" y="643"/>
                      <a:pt x="731" y="643"/>
                      <a:pt x="732" y="643"/>
                    </a:cubicBezTo>
                    <a:cubicBezTo>
                      <a:pt x="732" y="643"/>
                      <a:pt x="733" y="643"/>
                      <a:pt x="733" y="643"/>
                    </a:cubicBezTo>
                    <a:cubicBezTo>
                      <a:pt x="734" y="643"/>
                      <a:pt x="734" y="643"/>
                      <a:pt x="735" y="643"/>
                    </a:cubicBezTo>
                    <a:cubicBezTo>
                      <a:pt x="735" y="643"/>
                      <a:pt x="735" y="643"/>
                      <a:pt x="736" y="643"/>
                    </a:cubicBezTo>
                    <a:cubicBezTo>
                      <a:pt x="736" y="643"/>
                      <a:pt x="737" y="643"/>
                      <a:pt x="737" y="643"/>
                    </a:cubicBezTo>
                    <a:cubicBezTo>
                      <a:pt x="737" y="643"/>
                      <a:pt x="738" y="643"/>
                      <a:pt x="738" y="643"/>
                    </a:cubicBezTo>
                    <a:cubicBezTo>
                      <a:pt x="739" y="643"/>
                      <a:pt x="739" y="643"/>
                      <a:pt x="739" y="643"/>
                    </a:cubicBezTo>
                    <a:cubicBezTo>
                      <a:pt x="740" y="643"/>
                      <a:pt x="740" y="643"/>
                      <a:pt x="741" y="642"/>
                    </a:cubicBezTo>
                    <a:cubicBezTo>
                      <a:pt x="741" y="642"/>
                      <a:pt x="741" y="642"/>
                      <a:pt x="742" y="642"/>
                    </a:cubicBezTo>
                    <a:cubicBezTo>
                      <a:pt x="744" y="642"/>
                      <a:pt x="747" y="641"/>
                      <a:pt x="749" y="641"/>
                    </a:cubicBezTo>
                    <a:cubicBezTo>
                      <a:pt x="749" y="634"/>
                      <a:pt x="750" y="623"/>
                      <a:pt x="758" y="619"/>
                    </a:cubicBezTo>
                    <a:cubicBezTo>
                      <a:pt x="770" y="612"/>
                      <a:pt x="766" y="596"/>
                      <a:pt x="778" y="594"/>
                    </a:cubicBezTo>
                    <a:cubicBezTo>
                      <a:pt x="790" y="592"/>
                      <a:pt x="792" y="586"/>
                      <a:pt x="791" y="574"/>
                    </a:cubicBezTo>
                    <a:cubicBezTo>
                      <a:pt x="790" y="562"/>
                      <a:pt x="785" y="559"/>
                      <a:pt x="779" y="555"/>
                    </a:cubicBezTo>
                    <a:cubicBezTo>
                      <a:pt x="773" y="551"/>
                      <a:pt x="769" y="547"/>
                      <a:pt x="770" y="536"/>
                    </a:cubicBezTo>
                    <a:cubicBezTo>
                      <a:pt x="771" y="525"/>
                      <a:pt x="786" y="507"/>
                      <a:pt x="769" y="508"/>
                    </a:cubicBezTo>
                    <a:cubicBezTo>
                      <a:pt x="752" y="509"/>
                      <a:pt x="744" y="512"/>
                      <a:pt x="736" y="500"/>
                    </a:cubicBezTo>
                    <a:cubicBezTo>
                      <a:pt x="728" y="488"/>
                      <a:pt x="720" y="485"/>
                      <a:pt x="722" y="477"/>
                    </a:cubicBezTo>
                    <a:cubicBezTo>
                      <a:pt x="724" y="469"/>
                      <a:pt x="735" y="468"/>
                      <a:pt x="741" y="466"/>
                    </a:cubicBezTo>
                    <a:cubicBezTo>
                      <a:pt x="747" y="464"/>
                      <a:pt x="756" y="451"/>
                      <a:pt x="765" y="462"/>
                    </a:cubicBezTo>
                    <a:cubicBezTo>
                      <a:pt x="774" y="473"/>
                      <a:pt x="787" y="470"/>
                      <a:pt x="801" y="469"/>
                    </a:cubicBezTo>
                    <a:cubicBezTo>
                      <a:pt x="815" y="468"/>
                      <a:pt x="803" y="449"/>
                      <a:pt x="814" y="443"/>
                    </a:cubicBezTo>
                    <a:cubicBezTo>
                      <a:pt x="825" y="437"/>
                      <a:pt x="814" y="428"/>
                      <a:pt x="812" y="424"/>
                    </a:cubicBezTo>
                    <a:cubicBezTo>
                      <a:pt x="810" y="420"/>
                      <a:pt x="813" y="413"/>
                      <a:pt x="827" y="413"/>
                    </a:cubicBezTo>
                    <a:cubicBezTo>
                      <a:pt x="841" y="413"/>
                      <a:pt x="851" y="406"/>
                      <a:pt x="851" y="391"/>
                    </a:cubicBezTo>
                    <a:cubicBezTo>
                      <a:pt x="851" y="376"/>
                      <a:pt x="867" y="368"/>
                      <a:pt x="872" y="374"/>
                    </a:cubicBezTo>
                    <a:cubicBezTo>
                      <a:pt x="877" y="380"/>
                      <a:pt x="892" y="386"/>
                      <a:pt x="901" y="372"/>
                    </a:cubicBezTo>
                    <a:cubicBezTo>
                      <a:pt x="910" y="358"/>
                      <a:pt x="915" y="359"/>
                      <a:pt x="921" y="358"/>
                    </a:cubicBezTo>
                    <a:cubicBezTo>
                      <a:pt x="927" y="357"/>
                      <a:pt x="939" y="362"/>
                      <a:pt x="942" y="367"/>
                    </a:cubicBezTo>
                    <a:cubicBezTo>
                      <a:pt x="945" y="372"/>
                      <a:pt x="943" y="391"/>
                      <a:pt x="936" y="394"/>
                    </a:cubicBezTo>
                    <a:cubicBezTo>
                      <a:pt x="929" y="397"/>
                      <a:pt x="918" y="409"/>
                      <a:pt x="928" y="413"/>
                    </a:cubicBezTo>
                    <a:cubicBezTo>
                      <a:pt x="928" y="413"/>
                      <a:pt x="929" y="413"/>
                      <a:pt x="930" y="413"/>
                    </a:cubicBezTo>
                    <a:cubicBezTo>
                      <a:pt x="930" y="413"/>
                      <a:pt x="931" y="414"/>
                      <a:pt x="931" y="414"/>
                    </a:cubicBezTo>
                    <a:cubicBezTo>
                      <a:pt x="931" y="414"/>
                      <a:pt x="932" y="414"/>
                      <a:pt x="933" y="414"/>
                    </a:cubicBezTo>
                    <a:cubicBezTo>
                      <a:pt x="933" y="414"/>
                      <a:pt x="933" y="414"/>
                      <a:pt x="934" y="414"/>
                    </a:cubicBezTo>
                    <a:cubicBezTo>
                      <a:pt x="934" y="414"/>
                      <a:pt x="935" y="414"/>
                      <a:pt x="936" y="414"/>
                    </a:cubicBezTo>
                    <a:cubicBezTo>
                      <a:pt x="936" y="414"/>
                      <a:pt x="936" y="414"/>
                      <a:pt x="936" y="414"/>
                    </a:cubicBezTo>
                    <a:cubicBezTo>
                      <a:pt x="937" y="414"/>
                      <a:pt x="939" y="414"/>
                      <a:pt x="940" y="413"/>
                    </a:cubicBezTo>
                    <a:cubicBezTo>
                      <a:pt x="944" y="413"/>
                      <a:pt x="948" y="412"/>
                      <a:pt x="952" y="411"/>
                    </a:cubicBezTo>
                    <a:cubicBezTo>
                      <a:pt x="952" y="411"/>
                      <a:pt x="952" y="411"/>
                      <a:pt x="953" y="411"/>
                    </a:cubicBezTo>
                    <a:cubicBezTo>
                      <a:pt x="953" y="411"/>
                      <a:pt x="954" y="411"/>
                      <a:pt x="954" y="411"/>
                    </a:cubicBezTo>
                    <a:cubicBezTo>
                      <a:pt x="955" y="411"/>
                      <a:pt x="956" y="411"/>
                      <a:pt x="957" y="410"/>
                    </a:cubicBezTo>
                    <a:cubicBezTo>
                      <a:pt x="957" y="410"/>
                      <a:pt x="957" y="410"/>
                      <a:pt x="957" y="410"/>
                    </a:cubicBezTo>
                    <a:cubicBezTo>
                      <a:pt x="958" y="410"/>
                      <a:pt x="959" y="410"/>
                      <a:pt x="960" y="410"/>
                    </a:cubicBezTo>
                    <a:cubicBezTo>
                      <a:pt x="960" y="410"/>
                      <a:pt x="961" y="410"/>
                      <a:pt x="961" y="410"/>
                    </a:cubicBezTo>
                    <a:cubicBezTo>
                      <a:pt x="962" y="410"/>
                      <a:pt x="962" y="410"/>
                      <a:pt x="963" y="410"/>
                    </a:cubicBezTo>
                    <a:cubicBezTo>
                      <a:pt x="963" y="410"/>
                      <a:pt x="963" y="410"/>
                      <a:pt x="963" y="410"/>
                    </a:cubicBezTo>
                    <a:cubicBezTo>
                      <a:pt x="964" y="410"/>
                      <a:pt x="965" y="411"/>
                      <a:pt x="966" y="411"/>
                    </a:cubicBezTo>
                    <a:cubicBezTo>
                      <a:pt x="975" y="414"/>
                      <a:pt x="990" y="419"/>
                      <a:pt x="999" y="419"/>
                    </a:cubicBezTo>
                    <a:cubicBezTo>
                      <a:pt x="1008" y="419"/>
                      <a:pt x="1021" y="425"/>
                      <a:pt x="1022" y="412"/>
                    </a:cubicBezTo>
                    <a:cubicBezTo>
                      <a:pt x="1023" y="399"/>
                      <a:pt x="1030" y="395"/>
                      <a:pt x="1047" y="395"/>
                    </a:cubicBezTo>
                    <a:cubicBezTo>
                      <a:pt x="1064" y="395"/>
                      <a:pt x="1070" y="390"/>
                      <a:pt x="1075" y="385"/>
                    </a:cubicBezTo>
                    <a:cubicBezTo>
                      <a:pt x="1080" y="380"/>
                      <a:pt x="1098" y="376"/>
                      <a:pt x="1069" y="365"/>
                    </a:cubicBezTo>
                    <a:cubicBezTo>
                      <a:pt x="1040" y="354"/>
                      <a:pt x="1041" y="363"/>
                      <a:pt x="1031" y="348"/>
                    </a:cubicBezTo>
                    <a:cubicBezTo>
                      <a:pt x="1021" y="333"/>
                      <a:pt x="1003" y="309"/>
                      <a:pt x="997" y="325"/>
                    </a:cubicBezTo>
                    <a:cubicBezTo>
                      <a:pt x="991" y="341"/>
                      <a:pt x="980" y="357"/>
                      <a:pt x="960" y="347"/>
                    </a:cubicBezTo>
                    <a:cubicBezTo>
                      <a:pt x="940" y="337"/>
                      <a:pt x="942" y="325"/>
                      <a:pt x="926" y="325"/>
                    </a:cubicBezTo>
                    <a:cubicBezTo>
                      <a:pt x="910" y="325"/>
                      <a:pt x="905" y="313"/>
                      <a:pt x="917" y="306"/>
                    </a:cubicBezTo>
                    <a:cubicBezTo>
                      <a:pt x="929" y="299"/>
                      <a:pt x="949" y="290"/>
                      <a:pt x="957" y="281"/>
                    </a:cubicBezTo>
                    <a:cubicBezTo>
                      <a:pt x="963" y="273"/>
                      <a:pt x="969" y="260"/>
                      <a:pt x="958" y="245"/>
                    </a:cubicBezTo>
                    <a:cubicBezTo>
                      <a:pt x="958" y="245"/>
                      <a:pt x="958" y="245"/>
                      <a:pt x="958" y="246"/>
                    </a:cubicBezTo>
                    <a:cubicBezTo>
                      <a:pt x="950" y="264"/>
                      <a:pt x="945" y="271"/>
                      <a:pt x="932" y="271"/>
                    </a:cubicBezTo>
                    <a:cubicBezTo>
                      <a:pt x="919" y="271"/>
                      <a:pt x="912" y="282"/>
                      <a:pt x="901" y="293"/>
                    </a:cubicBezTo>
                    <a:cubicBezTo>
                      <a:pt x="890" y="304"/>
                      <a:pt x="883" y="302"/>
                      <a:pt x="872" y="308"/>
                    </a:cubicBezTo>
                    <a:cubicBezTo>
                      <a:pt x="861" y="314"/>
                      <a:pt x="859" y="319"/>
                      <a:pt x="840" y="327"/>
                    </a:cubicBezTo>
                    <a:cubicBezTo>
                      <a:pt x="821" y="335"/>
                      <a:pt x="819" y="355"/>
                      <a:pt x="806" y="361"/>
                    </a:cubicBezTo>
                    <a:cubicBezTo>
                      <a:pt x="793" y="367"/>
                      <a:pt x="804" y="374"/>
                      <a:pt x="805" y="387"/>
                    </a:cubicBezTo>
                    <a:cubicBezTo>
                      <a:pt x="806" y="400"/>
                      <a:pt x="790" y="387"/>
                      <a:pt x="779" y="384"/>
                    </a:cubicBezTo>
                    <a:cubicBezTo>
                      <a:pt x="768" y="381"/>
                      <a:pt x="774" y="373"/>
                      <a:pt x="769" y="354"/>
                    </a:cubicBezTo>
                    <a:cubicBezTo>
                      <a:pt x="764" y="335"/>
                      <a:pt x="727" y="349"/>
                      <a:pt x="708" y="349"/>
                    </a:cubicBezTo>
                    <a:cubicBezTo>
                      <a:pt x="689" y="349"/>
                      <a:pt x="688" y="343"/>
                      <a:pt x="685" y="328"/>
                    </a:cubicBezTo>
                    <a:cubicBezTo>
                      <a:pt x="682" y="313"/>
                      <a:pt x="677" y="295"/>
                      <a:pt x="666" y="281"/>
                    </a:cubicBezTo>
                    <a:cubicBezTo>
                      <a:pt x="655" y="267"/>
                      <a:pt x="646" y="258"/>
                      <a:pt x="647" y="242"/>
                    </a:cubicBezTo>
                    <a:cubicBezTo>
                      <a:pt x="648" y="226"/>
                      <a:pt x="653" y="212"/>
                      <a:pt x="637" y="211"/>
                    </a:cubicBezTo>
                    <a:cubicBezTo>
                      <a:pt x="621" y="210"/>
                      <a:pt x="619" y="198"/>
                      <a:pt x="598" y="168"/>
                    </a:cubicBezTo>
                    <a:cubicBezTo>
                      <a:pt x="577" y="138"/>
                      <a:pt x="561" y="150"/>
                      <a:pt x="548" y="160"/>
                    </a:cubicBezTo>
                    <a:cubicBezTo>
                      <a:pt x="535" y="170"/>
                      <a:pt x="500" y="161"/>
                      <a:pt x="471" y="156"/>
                    </a:cubicBezTo>
                    <a:cubicBezTo>
                      <a:pt x="442" y="151"/>
                      <a:pt x="425" y="163"/>
                      <a:pt x="402" y="166"/>
                    </a:cubicBezTo>
                    <a:cubicBezTo>
                      <a:pt x="379" y="169"/>
                      <a:pt x="378" y="159"/>
                      <a:pt x="367" y="143"/>
                    </a:cubicBezTo>
                    <a:cubicBezTo>
                      <a:pt x="356" y="127"/>
                      <a:pt x="327" y="109"/>
                      <a:pt x="312" y="90"/>
                    </a:cubicBezTo>
                    <a:cubicBezTo>
                      <a:pt x="309" y="86"/>
                      <a:pt x="305" y="82"/>
                      <a:pt x="300" y="79"/>
                    </a:cubicBezTo>
                    <a:cubicBezTo>
                      <a:pt x="292" y="86"/>
                      <a:pt x="284" y="99"/>
                      <a:pt x="282" y="107"/>
                    </a:cubicBezTo>
                    <a:cubicBezTo>
                      <a:pt x="280" y="117"/>
                      <a:pt x="265" y="113"/>
                      <a:pt x="255" y="122"/>
                    </a:cubicBezTo>
                    <a:cubicBezTo>
                      <a:pt x="245" y="131"/>
                      <a:pt x="220" y="127"/>
                      <a:pt x="197" y="125"/>
                    </a:cubicBezTo>
                    <a:cubicBezTo>
                      <a:pt x="174" y="123"/>
                      <a:pt x="165" y="111"/>
                      <a:pt x="155" y="104"/>
                    </a:cubicBezTo>
                    <a:cubicBezTo>
                      <a:pt x="145" y="96"/>
                      <a:pt x="151" y="77"/>
                      <a:pt x="151" y="54"/>
                    </a:cubicBezTo>
                    <a:cubicBezTo>
                      <a:pt x="151" y="31"/>
                      <a:pt x="157" y="35"/>
                      <a:pt x="162" y="29"/>
                    </a:cubicBezTo>
                    <a:cubicBezTo>
                      <a:pt x="166" y="25"/>
                      <a:pt x="168" y="15"/>
                      <a:pt x="171" y="6"/>
                    </a:cubicBezTo>
                    <a:cubicBezTo>
                      <a:pt x="153" y="0"/>
                      <a:pt x="117" y="15"/>
                      <a:pt x="99" y="19"/>
                    </a:cubicBezTo>
                    <a:cubicBezTo>
                      <a:pt x="79" y="23"/>
                      <a:pt x="67" y="30"/>
                      <a:pt x="50" y="37"/>
                    </a:cubicBezTo>
                    <a:cubicBezTo>
                      <a:pt x="33" y="44"/>
                      <a:pt x="0" y="50"/>
                      <a:pt x="0" y="50"/>
                    </a:cubicBezTo>
                    <a:cubicBezTo>
                      <a:pt x="1" y="335"/>
                      <a:pt x="1" y="335"/>
                      <a:pt x="1" y="335"/>
                    </a:cubicBezTo>
                    <a:cubicBezTo>
                      <a:pt x="1" y="335"/>
                      <a:pt x="1" y="335"/>
                      <a:pt x="1" y="335"/>
                    </a:cubicBezTo>
                    <a:cubicBezTo>
                      <a:pt x="2" y="335"/>
                      <a:pt x="3" y="334"/>
                      <a:pt x="4" y="33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4" name="Freeform 234"/>
              <p:cNvSpPr>
                <a:spLocks/>
              </p:cNvSpPr>
              <p:nvPr/>
            </p:nvSpPr>
            <p:spPr bwMode="auto">
              <a:xfrm>
                <a:off x="3784" y="1879"/>
                <a:ext cx="125" cy="82"/>
              </a:xfrm>
              <a:custGeom>
                <a:avLst/>
                <a:gdLst>
                  <a:gd name="T0" fmla="*/ 375 w 494"/>
                  <a:gd name="T1" fmla="*/ 128 h 324"/>
                  <a:gd name="T2" fmla="*/ 318 w 494"/>
                  <a:gd name="T3" fmla="*/ 127 h 324"/>
                  <a:gd name="T4" fmla="*/ 245 w 494"/>
                  <a:gd name="T5" fmla="*/ 116 h 324"/>
                  <a:gd name="T6" fmla="*/ 186 w 494"/>
                  <a:gd name="T7" fmla="*/ 108 h 324"/>
                  <a:gd name="T8" fmla="*/ 139 w 494"/>
                  <a:gd name="T9" fmla="*/ 79 h 324"/>
                  <a:gd name="T10" fmla="*/ 208 w 494"/>
                  <a:gd name="T11" fmla="*/ 71 h 324"/>
                  <a:gd name="T12" fmla="*/ 216 w 494"/>
                  <a:gd name="T13" fmla="*/ 57 h 324"/>
                  <a:gd name="T14" fmla="*/ 214 w 494"/>
                  <a:gd name="T15" fmla="*/ 57 h 324"/>
                  <a:gd name="T16" fmla="*/ 211 w 494"/>
                  <a:gd name="T17" fmla="*/ 57 h 324"/>
                  <a:gd name="T18" fmla="*/ 208 w 494"/>
                  <a:gd name="T19" fmla="*/ 56 h 324"/>
                  <a:gd name="T20" fmla="*/ 222 w 494"/>
                  <a:gd name="T21" fmla="*/ 10 h 324"/>
                  <a:gd name="T22" fmla="*/ 181 w 494"/>
                  <a:gd name="T23" fmla="*/ 15 h 324"/>
                  <a:gd name="T24" fmla="*/ 131 w 494"/>
                  <a:gd name="T25" fmla="*/ 34 h 324"/>
                  <a:gd name="T26" fmla="*/ 92 w 494"/>
                  <a:gd name="T27" fmla="*/ 67 h 324"/>
                  <a:gd name="T28" fmla="*/ 81 w 494"/>
                  <a:gd name="T29" fmla="*/ 112 h 324"/>
                  <a:gd name="T30" fmla="*/ 21 w 494"/>
                  <a:gd name="T31" fmla="*/ 109 h 324"/>
                  <a:gd name="T32" fmla="*/ 16 w 494"/>
                  <a:gd name="T33" fmla="*/ 143 h 324"/>
                  <a:gd name="T34" fmla="*/ 50 w 494"/>
                  <a:gd name="T35" fmla="*/ 179 h 324"/>
                  <a:gd name="T36" fmla="*/ 71 w 494"/>
                  <a:gd name="T37" fmla="*/ 217 h 324"/>
                  <a:gd name="T38" fmla="*/ 38 w 494"/>
                  <a:gd name="T39" fmla="*/ 262 h 324"/>
                  <a:gd name="T40" fmla="*/ 31 w 494"/>
                  <a:gd name="T41" fmla="*/ 284 h 324"/>
                  <a:gd name="T42" fmla="*/ 33 w 494"/>
                  <a:gd name="T43" fmla="*/ 284 h 324"/>
                  <a:gd name="T44" fmla="*/ 34 w 494"/>
                  <a:gd name="T45" fmla="*/ 285 h 324"/>
                  <a:gd name="T46" fmla="*/ 35 w 494"/>
                  <a:gd name="T47" fmla="*/ 285 h 324"/>
                  <a:gd name="T48" fmla="*/ 36 w 494"/>
                  <a:gd name="T49" fmla="*/ 286 h 324"/>
                  <a:gd name="T50" fmla="*/ 37 w 494"/>
                  <a:gd name="T51" fmla="*/ 288 h 324"/>
                  <a:gd name="T52" fmla="*/ 50 w 494"/>
                  <a:gd name="T53" fmla="*/ 304 h 324"/>
                  <a:gd name="T54" fmla="*/ 110 w 494"/>
                  <a:gd name="T55" fmla="*/ 277 h 324"/>
                  <a:gd name="T56" fmla="*/ 138 w 494"/>
                  <a:gd name="T57" fmla="*/ 271 h 324"/>
                  <a:gd name="T58" fmla="*/ 188 w 494"/>
                  <a:gd name="T59" fmla="*/ 248 h 324"/>
                  <a:gd name="T60" fmla="*/ 233 w 494"/>
                  <a:gd name="T61" fmla="*/ 188 h 324"/>
                  <a:gd name="T62" fmla="*/ 264 w 494"/>
                  <a:gd name="T63" fmla="*/ 234 h 324"/>
                  <a:gd name="T64" fmla="*/ 270 w 494"/>
                  <a:gd name="T65" fmla="*/ 277 h 324"/>
                  <a:gd name="T66" fmla="*/ 308 w 494"/>
                  <a:gd name="T67" fmla="*/ 315 h 324"/>
                  <a:gd name="T68" fmla="*/ 382 w 494"/>
                  <a:gd name="T69" fmla="*/ 270 h 324"/>
                  <a:gd name="T70" fmla="*/ 433 w 494"/>
                  <a:gd name="T71" fmla="*/ 276 h 324"/>
                  <a:gd name="T72" fmla="*/ 491 w 494"/>
                  <a:gd name="T73" fmla="*/ 275 h 324"/>
                  <a:gd name="T74" fmla="*/ 493 w 494"/>
                  <a:gd name="T75" fmla="*/ 267 h 324"/>
                  <a:gd name="T76" fmla="*/ 494 w 494"/>
                  <a:gd name="T77" fmla="*/ 263 h 324"/>
                  <a:gd name="T78" fmla="*/ 494 w 494"/>
                  <a:gd name="T79" fmla="*/ 259 h 324"/>
                  <a:gd name="T80" fmla="*/ 494 w 494"/>
                  <a:gd name="T81" fmla="*/ 255 h 324"/>
                  <a:gd name="T82" fmla="*/ 493 w 494"/>
                  <a:gd name="T83" fmla="*/ 251 h 324"/>
                  <a:gd name="T84" fmla="*/ 492 w 494"/>
                  <a:gd name="T85" fmla="*/ 247 h 324"/>
                  <a:gd name="T86" fmla="*/ 485 w 494"/>
                  <a:gd name="T87" fmla="*/ 214 h 324"/>
                  <a:gd name="T88" fmla="*/ 446 w 494"/>
                  <a:gd name="T89" fmla="*/ 177 h 324"/>
                  <a:gd name="T90" fmla="*/ 419 w 494"/>
                  <a:gd name="T91" fmla="*/ 142 h 324"/>
                  <a:gd name="T92" fmla="*/ 419 w 494"/>
                  <a:gd name="T93" fmla="*/ 139 h 324"/>
                  <a:gd name="T94" fmla="*/ 419 w 494"/>
                  <a:gd name="T95" fmla="*/ 116 h 324"/>
                  <a:gd name="T96" fmla="*/ 398 w 494"/>
                  <a:gd name="T97" fmla="*/ 117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4" h="324">
                    <a:moveTo>
                      <a:pt x="398" y="117"/>
                    </a:moveTo>
                    <a:cubicBezTo>
                      <a:pt x="385" y="117"/>
                      <a:pt x="384" y="125"/>
                      <a:pt x="375" y="128"/>
                    </a:cubicBezTo>
                    <a:cubicBezTo>
                      <a:pt x="366" y="131"/>
                      <a:pt x="361" y="130"/>
                      <a:pt x="351" y="121"/>
                    </a:cubicBezTo>
                    <a:cubicBezTo>
                      <a:pt x="341" y="112"/>
                      <a:pt x="323" y="119"/>
                      <a:pt x="318" y="127"/>
                    </a:cubicBezTo>
                    <a:cubicBezTo>
                      <a:pt x="313" y="135"/>
                      <a:pt x="294" y="126"/>
                      <a:pt x="283" y="114"/>
                    </a:cubicBezTo>
                    <a:cubicBezTo>
                      <a:pt x="272" y="102"/>
                      <a:pt x="251" y="107"/>
                      <a:pt x="245" y="116"/>
                    </a:cubicBezTo>
                    <a:cubicBezTo>
                      <a:pt x="239" y="125"/>
                      <a:pt x="227" y="122"/>
                      <a:pt x="221" y="117"/>
                    </a:cubicBezTo>
                    <a:cubicBezTo>
                      <a:pt x="215" y="112"/>
                      <a:pt x="202" y="112"/>
                      <a:pt x="186" y="108"/>
                    </a:cubicBezTo>
                    <a:cubicBezTo>
                      <a:pt x="170" y="104"/>
                      <a:pt x="170" y="112"/>
                      <a:pt x="146" y="112"/>
                    </a:cubicBezTo>
                    <a:cubicBezTo>
                      <a:pt x="122" y="112"/>
                      <a:pt x="136" y="88"/>
                      <a:pt x="139" y="79"/>
                    </a:cubicBezTo>
                    <a:cubicBezTo>
                      <a:pt x="142" y="70"/>
                      <a:pt x="157" y="60"/>
                      <a:pt x="170" y="60"/>
                    </a:cubicBezTo>
                    <a:cubicBezTo>
                      <a:pt x="183" y="60"/>
                      <a:pt x="191" y="71"/>
                      <a:pt x="208" y="71"/>
                    </a:cubicBezTo>
                    <a:cubicBezTo>
                      <a:pt x="217" y="71"/>
                      <a:pt x="219" y="63"/>
                      <a:pt x="220" y="56"/>
                    </a:cubicBezTo>
                    <a:cubicBezTo>
                      <a:pt x="219" y="57"/>
                      <a:pt x="217" y="57"/>
                      <a:pt x="216" y="57"/>
                    </a:cubicBezTo>
                    <a:cubicBezTo>
                      <a:pt x="216" y="57"/>
                      <a:pt x="216" y="57"/>
                      <a:pt x="216" y="57"/>
                    </a:cubicBezTo>
                    <a:cubicBezTo>
                      <a:pt x="215" y="57"/>
                      <a:pt x="214" y="57"/>
                      <a:pt x="214" y="57"/>
                    </a:cubicBezTo>
                    <a:cubicBezTo>
                      <a:pt x="213" y="57"/>
                      <a:pt x="213" y="57"/>
                      <a:pt x="213" y="57"/>
                    </a:cubicBezTo>
                    <a:cubicBezTo>
                      <a:pt x="212" y="57"/>
                      <a:pt x="211" y="57"/>
                      <a:pt x="211" y="57"/>
                    </a:cubicBezTo>
                    <a:cubicBezTo>
                      <a:pt x="211" y="57"/>
                      <a:pt x="210" y="56"/>
                      <a:pt x="210" y="56"/>
                    </a:cubicBezTo>
                    <a:cubicBezTo>
                      <a:pt x="209" y="56"/>
                      <a:pt x="208" y="56"/>
                      <a:pt x="208" y="56"/>
                    </a:cubicBezTo>
                    <a:cubicBezTo>
                      <a:pt x="198" y="52"/>
                      <a:pt x="209" y="40"/>
                      <a:pt x="216" y="37"/>
                    </a:cubicBezTo>
                    <a:cubicBezTo>
                      <a:pt x="223" y="34"/>
                      <a:pt x="225" y="15"/>
                      <a:pt x="222" y="10"/>
                    </a:cubicBezTo>
                    <a:cubicBezTo>
                      <a:pt x="219" y="5"/>
                      <a:pt x="207" y="0"/>
                      <a:pt x="201" y="1"/>
                    </a:cubicBezTo>
                    <a:cubicBezTo>
                      <a:pt x="195" y="2"/>
                      <a:pt x="190" y="1"/>
                      <a:pt x="181" y="15"/>
                    </a:cubicBezTo>
                    <a:cubicBezTo>
                      <a:pt x="172" y="29"/>
                      <a:pt x="157" y="23"/>
                      <a:pt x="152" y="17"/>
                    </a:cubicBezTo>
                    <a:cubicBezTo>
                      <a:pt x="147" y="11"/>
                      <a:pt x="131" y="19"/>
                      <a:pt x="131" y="34"/>
                    </a:cubicBezTo>
                    <a:cubicBezTo>
                      <a:pt x="131" y="49"/>
                      <a:pt x="121" y="56"/>
                      <a:pt x="107" y="56"/>
                    </a:cubicBezTo>
                    <a:cubicBezTo>
                      <a:pt x="93" y="56"/>
                      <a:pt x="90" y="63"/>
                      <a:pt x="92" y="67"/>
                    </a:cubicBezTo>
                    <a:cubicBezTo>
                      <a:pt x="94" y="71"/>
                      <a:pt x="105" y="80"/>
                      <a:pt x="94" y="86"/>
                    </a:cubicBezTo>
                    <a:cubicBezTo>
                      <a:pt x="83" y="92"/>
                      <a:pt x="95" y="111"/>
                      <a:pt x="81" y="112"/>
                    </a:cubicBezTo>
                    <a:cubicBezTo>
                      <a:pt x="67" y="113"/>
                      <a:pt x="54" y="116"/>
                      <a:pt x="45" y="105"/>
                    </a:cubicBezTo>
                    <a:cubicBezTo>
                      <a:pt x="36" y="94"/>
                      <a:pt x="27" y="107"/>
                      <a:pt x="21" y="109"/>
                    </a:cubicBezTo>
                    <a:cubicBezTo>
                      <a:pt x="15" y="111"/>
                      <a:pt x="4" y="112"/>
                      <a:pt x="2" y="120"/>
                    </a:cubicBezTo>
                    <a:cubicBezTo>
                      <a:pt x="0" y="128"/>
                      <a:pt x="8" y="131"/>
                      <a:pt x="16" y="143"/>
                    </a:cubicBezTo>
                    <a:cubicBezTo>
                      <a:pt x="24" y="155"/>
                      <a:pt x="32" y="152"/>
                      <a:pt x="49" y="151"/>
                    </a:cubicBezTo>
                    <a:cubicBezTo>
                      <a:pt x="66" y="150"/>
                      <a:pt x="51" y="168"/>
                      <a:pt x="50" y="179"/>
                    </a:cubicBezTo>
                    <a:cubicBezTo>
                      <a:pt x="49" y="190"/>
                      <a:pt x="53" y="194"/>
                      <a:pt x="59" y="198"/>
                    </a:cubicBezTo>
                    <a:cubicBezTo>
                      <a:pt x="65" y="202"/>
                      <a:pt x="70" y="205"/>
                      <a:pt x="71" y="217"/>
                    </a:cubicBezTo>
                    <a:cubicBezTo>
                      <a:pt x="72" y="229"/>
                      <a:pt x="70" y="235"/>
                      <a:pt x="58" y="237"/>
                    </a:cubicBezTo>
                    <a:cubicBezTo>
                      <a:pt x="46" y="239"/>
                      <a:pt x="50" y="255"/>
                      <a:pt x="38" y="262"/>
                    </a:cubicBezTo>
                    <a:cubicBezTo>
                      <a:pt x="30" y="266"/>
                      <a:pt x="29" y="277"/>
                      <a:pt x="29" y="284"/>
                    </a:cubicBezTo>
                    <a:cubicBezTo>
                      <a:pt x="30" y="284"/>
                      <a:pt x="31" y="284"/>
                      <a:pt x="31" y="284"/>
                    </a:cubicBezTo>
                    <a:cubicBezTo>
                      <a:pt x="32" y="284"/>
                      <a:pt x="32" y="284"/>
                      <a:pt x="32" y="284"/>
                    </a:cubicBezTo>
                    <a:cubicBezTo>
                      <a:pt x="32" y="284"/>
                      <a:pt x="32" y="284"/>
                      <a:pt x="33" y="284"/>
                    </a:cubicBezTo>
                    <a:cubicBezTo>
                      <a:pt x="33" y="284"/>
                      <a:pt x="33" y="284"/>
                      <a:pt x="33" y="285"/>
                    </a:cubicBezTo>
                    <a:cubicBezTo>
                      <a:pt x="34" y="285"/>
                      <a:pt x="34" y="285"/>
                      <a:pt x="34" y="285"/>
                    </a:cubicBezTo>
                    <a:cubicBezTo>
                      <a:pt x="34" y="285"/>
                      <a:pt x="34" y="285"/>
                      <a:pt x="35" y="285"/>
                    </a:cubicBezTo>
                    <a:cubicBezTo>
                      <a:pt x="35" y="285"/>
                      <a:pt x="35" y="285"/>
                      <a:pt x="35" y="285"/>
                    </a:cubicBezTo>
                    <a:cubicBezTo>
                      <a:pt x="35" y="286"/>
                      <a:pt x="35" y="286"/>
                      <a:pt x="36" y="286"/>
                    </a:cubicBezTo>
                    <a:cubicBezTo>
                      <a:pt x="36" y="286"/>
                      <a:pt x="36" y="286"/>
                      <a:pt x="36" y="286"/>
                    </a:cubicBezTo>
                    <a:cubicBezTo>
                      <a:pt x="36" y="287"/>
                      <a:pt x="36" y="287"/>
                      <a:pt x="36" y="287"/>
                    </a:cubicBezTo>
                    <a:cubicBezTo>
                      <a:pt x="36" y="287"/>
                      <a:pt x="37" y="287"/>
                      <a:pt x="37" y="288"/>
                    </a:cubicBezTo>
                    <a:cubicBezTo>
                      <a:pt x="37" y="288"/>
                      <a:pt x="37" y="289"/>
                      <a:pt x="37" y="289"/>
                    </a:cubicBezTo>
                    <a:cubicBezTo>
                      <a:pt x="39" y="299"/>
                      <a:pt x="38" y="306"/>
                      <a:pt x="50" y="304"/>
                    </a:cubicBezTo>
                    <a:cubicBezTo>
                      <a:pt x="63" y="303"/>
                      <a:pt x="62" y="287"/>
                      <a:pt x="81" y="287"/>
                    </a:cubicBezTo>
                    <a:cubicBezTo>
                      <a:pt x="100" y="287"/>
                      <a:pt x="97" y="268"/>
                      <a:pt x="110" y="277"/>
                    </a:cubicBezTo>
                    <a:cubicBezTo>
                      <a:pt x="124" y="286"/>
                      <a:pt x="127" y="293"/>
                      <a:pt x="134" y="293"/>
                    </a:cubicBezTo>
                    <a:cubicBezTo>
                      <a:pt x="142" y="293"/>
                      <a:pt x="139" y="282"/>
                      <a:pt x="138" y="271"/>
                    </a:cubicBezTo>
                    <a:cubicBezTo>
                      <a:pt x="138" y="260"/>
                      <a:pt x="143" y="254"/>
                      <a:pt x="158" y="256"/>
                    </a:cubicBezTo>
                    <a:cubicBezTo>
                      <a:pt x="172" y="259"/>
                      <a:pt x="186" y="268"/>
                      <a:pt x="188" y="248"/>
                    </a:cubicBezTo>
                    <a:cubicBezTo>
                      <a:pt x="189" y="228"/>
                      <a:pt x="192" y="224"/>
                      <a:pt x="204" y="218"/>
                    </a:cubicBezTo>
                    <a:cubicBezTo>
                      <a:pt x="215" y="212"/>
                      <a:pt x="223" y="188"/>
                      <a:pt x="233" y="188"/>
                    </a:cubicBezTo>
                    <a:cubicBezTo>
                      <a:pt x="243" y="188"/>
                      <a:pt x="254" y="195"/>
                      <a:pt x="256" y="209"/>
                    </a:cubicBezTo>
                    <a:cubicBezTo>
                      <a:pt x="258" y="223"/>
                      <a:pt x="251" y="228"/>
                      <a:pt x="264" y="234"/>
                    </a:cubicBezTo>
                    <a:cubicBezTo>
                      <a:pt x="278" y="240"/>
                      <a:pt x="275" y="246"/>
                      <a:pt x="272" y="253"/>
                    </a:cubicBezTo>
                    <a:cubicBezTo>
                      <a:pt x="268" y="260"/>
                      <a:pt x="268" y="270"/>
                      <a:pt x="270" y="277"/>
                    </a:cubicBezTo>
                    <a:cubicBezTo>
                      <a:pt x="271" y="284"/>
                      <a:pt x="257" y="304"/>
                      <a:pt x="269" y="314"/>
                    </a:cubicBezTo>
                    <a:cubicBezTo>
                      <a:pt x="281" y="324"/>
                      <a:pt x="300" y="323"/>
                      <a:pt x="308" y="315"/>
                    </a:cubicBezTo>
                    <a:cubicBezTo>
                      <a:pt x="317" y="307"/>
                      <a:pt x="332" y="306"/>
                      <a:pt x="340" y="298"/>
                    </a:cubicBezTo>
                    <a:cubicBezTo>
                      <a:pt x="348" y="290"/>
                      <a:pt x="366" y="272"/>
                      <a:pt x="382" y="270"/>
                    </a:cubicBezTo>
                    <a:cubicBezTo>
                      <a:pt x="397" y="268"/>
                      <a:pt x="408" y="270"/>
                      <a:pt x="412" y="274"/>
                    </a:cubicBezTo>
                    <a:cubicBezTo>
                      <a:pt x="416" y="279"/>
                      <a:pt x="427" y="280"/>
                      <a:pt x="433" y="276"/>
                    </a:cubicBezTo>
                    <a:cubicBezTo>
                      <a:pt x="439" y="272"/>
                      <a:pt x="447" y="267"/>
                      <a:pt x="456" y="269"/>
                    </a:cubicBezTo>
                    <a:cubicBezTo>
                      <a:pt x="464" y="271"/>
                      <a:pt x="479" y="271"/>
                      <a:pt x="491" y="275"/>
                    </a:cubicBezTo>
                    <a:cubicBezTo>
                      <a:pt x="491" y="275"/>
                      <a:pt x="491" y="275"/>
                      <a:pt x="491" y="275"/>
                    </a:cubicBezTo>
                    <a:cubicBezTo>
                      <a:pt x="492" y="272"/>
                      <a:pt x="493" y="270"/>
                      <a:pt x="493" y="267"/>
                    </a:cubicBezTo>
                    <a:cubicBezTo>
                      <a:pt x="493" y="267"/>
                      <a:pt x="493" y="267"/>
                      <a:pt x="493" y="267"/>
                    </a:cubicBezTo>
                    <a:cubicBezTo>
                      <a:pt x="494" y="266"/>
                      <a:pt x="494" y="264"/>
                      <a:pt x="494" y="263"/>
                    </a:cubicBezTo>
                    <a:cubicBezTo>
                      <a:pt x="494" y="263"/>
                      <a:pt x="494" y="263"/>
                      <a:pt x="494" y="263"/>
                    </a:cubicBezTo>
                    <a:cubicBezTo>
                      <a:pt x="494" y="261"/>
                      <a:pt x="494" y="260"/>
                      <a:pt x="494" y="259"/>
                    </a:cubicBezTo>
                    <a:cubicBezTo>
                      <a:pt x="494" y="259"/>
                      <a:pt x="494" y="259"/>
                      <a:pt x="494" y="258"/>
                    </a:cubicBezTo>
                    <a:cubicBezTo>
                      <a:pt x="494" y="257"/>
                      <a:pt x="494" y="256"/>
                      <a:pt x="494" y="255"/>
                    </a:cubicBezTo>
                    <a:cubicBezTo>
                      <a:pt x="494" y="255"/>
                      <a:pt x="494" y="254"/>
                      <a:pt x="494" y="254"/>
                    </a:cubicBezTo>
                    <a:cubicBezTo>
                      <a:pt x="494" y="253"/>
                      <a:pt x="494" y="252"/>
                      <a:pt x="493" y="251"/>
                    </a:cubicBezTo>
                    <a:cubicBezTo>
                      <a:pt x="493" y="251"/>
                      <a:pt x="493" y="250"/>
                      <a:pt x="493" y="249"/>
                    </a:cubicBezTo>
                    <a:cubicBezTo>
                      <a:pt x="493" y="249"/>
                      <a:pt x="492" y="248"/>
                      <a:pt x="492" y="247"/>
                    </a:cubicBezTo>
                    <a:cubicBezTo>
                      <a:pt x="492" y="246"/>
                      <a:pt x="491" y="245"/>
                      <a:pt x="490" y="244"/>
                    </a:cubicBezTo>
                    <a:cubicBezTo>
                      <a:pt x="485" y="234"/>
                      <a:pt x="485" y="223"/>
                      <a:pt x="485" y="214"/>
                    </a:cubicBezTo>
                    <a:cubicBezTo>
                      <a:pt x="485" y="204"/>
                      <a:pt x="480" y="184"/>
                      <a:pt x="474" y="182"/>
                    </a:cubicBezTo>
                    <a:cubicBezTo>
                      <a:pt x="468" y="180"/>
                      <a:pt x="451" y="172"/>
                      <a:pt x="446" y="177"/>
                    </a:cubicBezTo>
                    <a:cubicBezTo>
                      <a:pt x="440" y="182"/>
                      <a:pt x="429" y="187"/>
                      <a:pt x="426" y="176"/>
                    </a:cubicBezTo>
                    <a:cubicBezTo>
                      <a:pt x="424" y="166"/>
                      <a:pt x="419" y="157"/>
                      <a:pt x="419" y="142"/>
                    </a:cubicBezTo>
                    <a:cubicBezTo>
                      <a:pt x="419" y="141"/>
                      <a:pt x="419" y="140"/>
                      <a:pt x="419" y="140"/>
                    </a:cubicBezTo>
                    <a:cubicBezTo>
                      <a:pt x="419" y="139"/>
                      <a:pt x="419" y="139"/>
                      <a:pt x="419" y="139"/>
                    </a:cubicBezTo>
                    <a:cubicBezTo>
                      <a:pt x="419" y="139"/>
                      <a:pt x="419" y="138"/>
                      <a:pt x="419" y="138"/>
                    </a:cubicBezTo>
                    <a:cubicBezTo>
                      <a:pt x="419" y="132"/>
                      <a:pt x="419" y="124"/>
                      <a:pt x="419" y="116"/>
                    </a:cubicBezTo>
                    <a:cubicBezTo>
                      <a:pt x="419" y="116"/>
                      <a:pt x="419" y="116"/>
                      <a:pt x="419" y="116"/>
                    </a:cubicBezTo>
                    <a:cubicBezTo>
                      <a:pt x="411" y="116"/>
                      <a:pt x="405" y="117"/>
                      <a:pt x="398" y="1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5" name="Freeform 235"/>
              <p:cNvSpPr>
                <a:spLocks/>
              </p:cNvSpPr>
              <p:nvPr/>
            </p:nvSpPr>
            <p:spPr bwMode="auto">
              <a:xfrm>
                <a:off x="3814" y="1833"/>
                <a:ext cx="178" cy="80"/>
              </a:xfrm>
              <a:custGeom>
                <a:avLst/>
                <a:gdLst>
                  <a:gd name="T0" fmla="*/ 648 w 702"/>
                  <a:gd name="T1" fmla="*/ 60 h 319"/>
                  <a:gd name="T2" fmla="*/ 568 w 702"/>
                  <a:gd name="T3" fmla="*/ 38 h 319"/>
                  <a:gd name="T4" fmla="*/ 463 w 702"/>
                  <a:gd name="T5" fmla="*/ 36 h 319"/>
                  <a:gd name="T6" fmla="*/ 363 w 702"/>
                  <a:gd name="T7" fmla="*/ 35 h 319"/>
                  <a:gd name="T8" fmla="*/ 290 w 702"/>
                  <a:gd name="T9" fmla="*/ 23 h 319"/>
                  <a:gd name="T10" fmla="*/ 255 w 702"/>
                  <a:gd name="T11" fmla="*/ 64 h 319"/>
                  <a:gd name="T12" fmla="*/ 162 w 702"/>
                  <a:gd name="T13" fmla="*/ 45 h 319"/>
                  <a:gd name="T14" fmla="*/ 157 w 702"/>
                  <a:gd name="T15" fmla="*/ 45 h 319"/>
                  <a:gd name="T16" fmla="*/ 154 w 702"/>
                  <a:gd name="T17" fmla="*/ 46 h 319"/>
                  <a:gd name="T18" fmla="*/ 150 w 702"/>
                  <a:gd name="T19" fmla="*/ 46 h 319"/>
                  <a:gd name="T20" fmla="*/ 146 w 702"/>
                  <a:gd name="T21" fmla="*/ 47 h 319"/>
                  <a:gd name="T22" fmla="*/ 143 w 702"/>
                  <a:gd name="T23" fmla="*/ 49 h 319"/>
                  <a:gd name="T24" fmla="*/ 116 w 702"/>
                  <a:gd name="T25" fmla="*/ 72 h 319"/>
                  <a:gd name="T26" fmla="*/ 75 w 702"/>
                  <a:gd name="T27" fmla="*/ 133 h 319"/>
                  <a:gd name="T28" fmla="*/ 118 w 702"/>
                  <a:gd name="T29" fmla="*/ 174 h 319"/>
                  <a:gd name="T30" fmla="*/ 189 w 702"/>
                  <a:gd name="T31" fmla="*/ 175 h 319"/>
                  <a:gd name="T32" fmla="*/ 233 w 702"/>
                  <a:gd name="T33" fmla="*/ 212 h 319"/>
                  <a:gd name="T34" fmla="*/ 180 w 702"/>
                  <a:gd name="T35" fmla="*/ 239 h 319"/>
                  <a:gd name="T36" fmla="*/ 124 w 702"/>
                  <a:gd name="T37" fmla="*/ 238 h 319"/>
                  <a:gd name="T38" fmla="*/ 121 w 702"/>
                  <a:gd name="T39" fmla="*/ 237 h 319"/>
                  <a:gd name="T40" fmla="*/ 118 w 702"/>
                  <a:gd name="T41" fmla="*/ 237 h 319"/>
                  <a:gd name="T42" fmla="*/ 115 w 702"/>
                  <a:gd name="T43" fmla="*/ 237 h 319"/>
                  <a:gd name="T44" fmla="*/ 111 w 702"/>
                  <a:gd name="T45" fmla="*/ 238 h 319"/>
                  <a:gd name="T46" fmla="*/ 98 w 702"/>
                  <a:gd name="T47" fmla="*/ 240 h 319"/>
                  <a:gd name="T48" fmla="*/ 48 w 702"/>
                  <a:gd name="T49" fmla="*/ 244 h 319"/>
                  <a:gd name="T50" fmla="*/ 24 w 702"/>
                  <a:gd name="T51" fmla="*/ 296 h 319"/>
                  <a:gd name="T52" fmla="*/ 99 w 702"/>
                  <a:gd name="T53" fmla="*/ 301 h 319"/>
                  <a:gd name="T54" fmla="*/ 161 w 702"/>
                  <a:gd name="T55" fmla="*/ 298 h 319"/>
                  <a:gd name="T56" fmla="*/ 229 w 702"/>
                  <a:gd name="T57" fmla="*/ 305 h 319"/>
                  <a:gd name="T58" fmla="*/ 276 w 702"/>
                  <a:gd name="T59" fmla="*/ 301 h 319"/>
                  <a:gd name="T60" fmla="*/ 297 w 702"/>
                  <a:gd name="T61" fmla="*/ 300 h 319"/>
                  <a:gd name="T62" fmla="*/ 297 w 702"/>
                  <a:gd name="T63" fmla="*/ 296 h 319"/>
                  <a:gd name="T64" fmla="*/ 298 w 702"/>
                  <a:gd name="T65" fmla="*/ 289 h 319"/>
                  <a:gd name="T66" fmla="*/ 298 w 702"/>
                  <a:gd name="T67" fmla="*/ 285 h 319"/>
                  <a:gd name="T68" fmla="*/ 299 w 702"/>
                  <a:gd name="T69" fmla="*/ 282 h 319"/>
                  <a:gd name="T70" fmla="*/ 299 w 702"/>
                  <a:gd name="T71" fmla="*/ 279 h 319"/>
                  <a:gd name="T72" fmla="*/ 300 w 702"/>
                  <a:gd name="T73" fmla="*/ 275 h 319"/>
                  <a:gd name="T74" fmla="*/ 301 w 702"/>
                  <a:gd name="T75" fmla="*/ 272 h 319"/>
                  <a:gd name="T76" fmla="*/ 303 w 702"/>
                  <a:gd name="T77" fmla="*/ 267 h 319"/>
                  <a:gd name="T78" fmla="*/ 304 w 702"/>
                  <a:gd name="T79" fmla="*/ 264 h 319"/>
                  <a:gd name="T80" fmla="*/ 306 w 702"/>
                  <a:gd name="T81" fmla="*/ 263 h 319"/>
                  <a:gd name="T82" fmla="*/ 308 w 702"/>
                  <a:gd name="T83" fmla="*/ 261 h 319"/>
                  <a:gd name="T84" fmla="*/ 310 w 702"/>
                  <a:gd name="T85" fmla="*/ 259 h 319"/>
                  <a:gd name="T86" fmla="*/ 312 w 702"/>
                  <a:gd name="T87" fmla="*/ 258 h 319"/>
                  <a:gd name="T88" fmla="*/ 351 w 702"/>
                  <a:gd name="T89" fmla="*/ 240 h 319"/>
                  <a:gd name="T90" fmla="*/ 392 w 702"/>
                  <a:gd name="T91" fmla="*/ 222 h 319"/>
                  <a:gd name="T92" fmla="*/ 423 w 702"/>
                  <a:gd name="T93" fmla="*/ 236 h 319"/>
                  <a:gd name="T94" fmla="*/ 477 w 702"/>
                  <a:gd name="T95" fmla="*/ 207 h 319"/>
                  <a:gd name="T96" fmla="*/ 582 w 702"/>
                  <a:gd name="T97" fmla="*/ 169 h 319"/>
                  <a:gd name="T98" fmla="*/ 678 w 702"/>
                  <a:gd name="T99" fmla="*/ 112 h 319"/>
                  <a:gd name="T100" fmla="*/ 702 w 702"/>
                  <a:gd name="T101" fmla="*/ 100 h 319"/>
                  <a:gd name="T102" fmla="*/ 702 w 702"/>
                  <a:gd name="T103" fmla="*/ 98 h 319"/>
                  <a:gd name="T104" fmla="*/ 702 w 702"/>
                  <a:gd name="T105" fmla="*/ 95 h 319"/>
                  <a:gd name="T106" fmla="*/ 702 w 702"/>
                  <a:gd name="T107" fmla="*/ 92 h 319"/>
                  <a:gd name="T108" fmla="*/ 701 w 702"/>
                  <a:gd name="T109" fmla="*/ 89 h 319"/>
                  <a:gd name="T110" fmla="*/ 700 w 702"/>
                  <a:gd name="T111" fmla="*/ 8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02" h="319">
                    <a:moveTo>
                      <a:pt x="673" y="76"/>
                    </a:moveTo>
                    <a:cubicBezTo>
                      <a:pt x="663" y="74"/>
                      <a:pt x="655" y="70"/>
                      <a:pt x="648" y="60"/>
                    </a:cubicBezTo>
                    <a:cubicBezTo>
                      <a:pt x="641" y="50"/>
                      <a:pt x="637" y="52"/>
                      <a:pt x="623" y="48"/>
                    </a:cubicBezTo>
                    <a:cubicBezTo>
                      <a:pt x="609" y="44"/>
                      <a:pt x="594" y="40"/>
                      <a:pt x="568" y="38"/>
                    </a:cubicBezTo>
                    <a:cubicBezTo>
                      <a:pt x="542" y="36"/>
                      <a:pt x="532" y="36"/>
                      <a:pt x="516" y="32"/>
                    </a:cubicBezTo>
                    <a:cubicBezTo>
                      <a:pt x="500" y="28"/>
                      <a:pt x="481" y="38"/>
                      <a:pt x="463" y="36"/>
                    </a:cubicBezTo>
                    <a:cubicBezTo>
                      <a:pt x="445" y="34"/>
                      <a:pt x="436" y="35"/>
                      <a:pt x="414" y="44"/>
                    </a:cubicBezTo>
                    <a:cubicBezTo>
                      <a:pt x="392" y="53"/>
                      <a:pt x="382" y="35"/>
                      <a:pt x="363" y="35"/>
                    </a:cubicBezTo>
                    <a:cubicBezTo>
                      <a:pt x="344" y="35"/>
                      <a:pt x="342" y="20"/>
                      <a:pt x="324" y="10"/>
                    </a:cubicBezTo>
                    <a:cubicBezTo>
                      <a:pt x="306" y="0"/>
                      <a:pt x="299" y="19"/>
                      <a:pt x="290" y="23"/>
                    </a:cubicBezTo>
                    <a:cubicBezTo>
                      <a:pt x="281" y="27"/>
                      <a:pt x="279" y="39"/>
                      <a:pt x="279" y="53"/>
                    </a:cubicBezTo>
                    <a:cubicBezTo>
                      <a:pt x="279" y="67"/>
                      <a:pt x="267" y="66"/>
                      <a:pt x="255" y="64"/>
                    </a:cubicBezTo>
                    <a:cubicBezTo>
                      <a:pt x="243" y="62"/>
                      <a:pt x="226" y="62"/>
                      <a:pt x="214" y="54"/>
                    </a:cubicBezTo>
                    <a:cubicBezTo>
                      <a:pt x="202" y="46"/>
                      <a:pt x="178" y="45"/>
                      <a:pt x="162" y="45"/>
                    </a:cubicBezTo>
                    <a:cubicBezTo>
                      <a:pt x="161" y="45"/>
                      <a:pt x="160" y="45"/>
                      <a:pt x="159" y="45"/>
                    </a:cubicBezTo>
                    <a:cubicBezTo>
                      <a:pt x="158" y="45"/>
                      <a:pt x="158" y="45"/>
                      <a:pt x="157" y="45"/>
                    </a:cubicBezTo>
                    <a:cubicBezTo>
                      <a:pt x="157" y="45"/>
                      <a:pt x="156" y="45"/>
                      <a:pt x="156" y="45"/>
                    </a:cubicBezTo>
                    <a:cubicBezTo>
                      <a:pt x="155" y="45"/>
                      <a:pt x="154" y="45"/>
                      <a:pt x="154" y="46"/>
                    </a:cubicBezTo>
                    <a:cubicBezTo>
                      <a:pt x="153" y="46"/>
                      <a:pt x="153" y="46"/>
                      <a:pt x="152" y="46"/>
                    </a:cubicBezTo>
                    <a:cubicBezTo>
                      <a:pt x="152" y="46"/>
                      <a:pt x="151" y="46"/>
                      <a:pt x="150" y="46"/>
                    </a:cubicBezTo>
                    <a:cubicBezTo>
                      <a:pt x="150" y="46"/>
                      <a:pt x="149" y="46"/>
                      <a:pt x="149" y="47"/>
                    </a:cubicBezTo>
                    <a:cubicBezTo>
                      <a:pt x="148" y="47"/>
                      <a:pt x="147" y="47"/>
                      <a:pt x="146" y="47"/>
                    </a:cubicBezTo>
                    <a:cubicBezTo>
                      <a:pt x="146" y="47"/>
                      <a:pt x="146" y="47"/>
                      <a:pt x="146" y="48"/>
                    </a:cubicBezTo>
                    <a:cubicBezTo>
                      <a:pt x="145" y="48"/>
                      <a:pt x="144" y="48"/>
                      <a:pt x="143" y="49"/>
                    </a:cubicBezTo>
                    <a:cubicBezTo>
                      <a:pt x="143" y="49"/>
                      <a:pt x="143" y="49"/>
                      <a:pt x="143" y="49"/>
                    </a:cubicBezTo>
                    <a:cubicBezTo>
                      <a:pt x="132" y="53"/>
                      <a:pt x="121" y="61"/>
                      <a:pt x="116" y="72"/>
                    </a:cubicBezTo>
                    <a:cubicBezTo>
                      <a:pt x="127" y="87"/>
                      <a:pt x="121" y="100"/>
                      <a:pt x="115" y="108"/>
                    </a:cubicBezTo>
                    <a:cubicBezTo>
                      <a:pt x="107" y="117"/>
                      <a:pt x="87" y="126"/>
                      <a:pt x="75" y="133"/>
                    </a:cubicBezTo>
                    <a:cubicBezTo>
                      <a:pt x="63" y="140"/>
                      <a:pt x="68" y="152"/>
                      <a:pt x="84" y="152"/>
                    </a:cubicBezTo>
                    <a:cubicBezTo>
                      <a:pt x="100" y="152"/>
                      <a:pt x="98" y="164"/>
                      <a:pt x="118" y="174"/>
                    </a:cubicBezTo>
                    <a:cubicBezTo>
                      <a:pt x="138" y="184"/>
                      <a:pt x="149" y="168"/>
                      <a:pt x="155" y="152"/>
                    </a:cubicBezTo>
                    <a:cubicBezTo>
                      <a:pt x="161" y="136"/>
                      <a:pt x="179" y="160"/>
                      <a:pt x="189" y="175"/>
                    </a:cubicBezTo>
                    <a:cubicBezTo>
                      <a:pt x="199" y="190"/>
                      <a:pt x="198" y="181"/>
                      <a:pt x="227" y="192"/>
                    </a:cubicBezTo>
                    <a:cubicBezTo>
                      <a:pt x="256" y="203"/>
                      <a:pt x="238" y="207"/>
                      <a:pt x="233" y="212"/>
                    </a:cubicBezTo>
                    <a:cubicBezTo>
                      <a:pt x="228" y="217"/>
                      <a:pt x="222" y="222"/>
                      <a:pt x="205" y="222"/>
                    </a:cubicBezTo>
                    <a:cubicBezTo>
                      <a:pt x="188" y="222"/>
                      <a:pt x="181" y="226"/>
                      <a:pt x="180" y="239"/>
                    </a:cubicBezTo>
                    <a:cubicBezTo>
                      <a:pt x="179" y="252"/>
                      <a:pt x="166" y="246"/>
                      <a:pt x="157" y="246"/>
                    </a:cubicBezTo>
                    <a:cubicBezTo>
                      <a:pt x="148" y="246"/>
                      <a:pt x="133" y="241"/>
                      <a:pt x="124" y="238"/>
                    </a:cubicBezTo>
                    <a:cubicBezTo>
                      <a:pt x="123" y="238"/>
                      <a:pt x="122" y="237"/>
                      <a:pt x="121" y="237"/>
                    </a:cubicBezTo>
                    <a:cubicBezTo>
                      <a:pt x="121" y="237"/>
                      <a:pt x="121" y="237"/>
                      <a:pt x="121" y="237"/>
                    </a:cubicBezTo>
                    <a:cubicBezTo>
                      <a:pt x="120" y="237"/>
                      <a:pt x="120" y="237"/>
                      <a:pt x="119" y="237"/>
                    </a:cubicBezTo>
                    <a:cubicBezTo>
                      <a:pt x="119" y="237"/>
                      <a:pt x="118" y="237"/>
                      <a:pt x="118" y="237"/>
                    </a:cubicBezTo>
                    <a:cubicBezTo>
                      <a:pt x="117" y="237"/>
                      <a:pt x="116" y="237"/>
                      <a:pt x="115" y="237"/>
                    </a:cubicBezTo>
                    <a:cubicBezTo>
                      <a:pt x="115" y="237"/>
                      <a:pt x="115" y="237"/>
                      <a:pt x="115" y="237"/>
                    </a:cubicBezTo>
                    <a:cubicBezTo>
                      <a:pt x="114" y="238"/>
                      <a:pt x="113" y="238"/>
                      <a:pt x="112" y="238"/>
                    </a:cubicBezTo>
                    <a:cubicBezTo>
                      <a:pt x="112" y="238"/>
                      <a:pt x="111" y="238"/>
                      <a:pt x="111" y="238"/>
                    </a:cubicBezTo>
                    <a:cubicBezTo>
                      <a:pt x="110" y="238"/>
                      <a:pt x="110" y="238"/>
                      <a:pt x="110" y="238"/>
                    </a:cubicBezTo>
                    <a:cubicBezTo>
                      <a:pt x="106" y="239"/>
                      <a:pt x="102" y="240"/>
                      <a:pt x="98" y="240"/>
                    </a:cubicBezTo>
                    <a:cubicBezTo>
                      <a:pt x="97" y="247"/>
                      <a:pt x="95" y="255"/>
                      <a:pt x="86" y="255"/>
                    </a:cubicBezTo>
                    <a:cubicBezTo>
                      <a:pt x="69" y="255"/>
                      <a:pt x="61" y="244"/>
                      <a:pt x="48" y="244"/>
                    </a:cubicBezTo>
                    <a:cubicBezTo>
                      <a:pt x="35" y="244"/>
                      <a:pt x="20" y="254"/>
                      <a:pt x="17" y="263"/>
                    </a:cubicBezTo>
                    <a:cubicBezTo>
                      <a:pt x="14" y="272"/>
                      <a:pt x="0" y="296"/>
                      <a:pt x="24" y="296"/>
                    </a:cubicBezTo>
                    <a:cubicBezTo>
                      <a:pt x="48" y="296"/>
                      <a:pt x="48" y="288"/>
                      <a:pt x="64" y="292"/>
                    </a:cubicBezTo>
                    <a:cubicBezTo>
                      <a:pt x="80" y="296"/>
                      <a:pt x="93" y="296"/>
                      <a:pt x="99" y="301"/>
                    </a:cubicBezTo>
                    <a:cubicBezTo>
                      <a:pt x="105" y="306"/>
                      <a:pt x="117" y="309"/>
                      <a:pt x="123" y="300"/>
                    </a:cubicBezTo>
                    <a:cubicBezTo>
                      <a:pt x="129" y="291"/>
                      <a:pt x="150" y="286"/>
                      <a:pt x="161" y="298"/>
                    </a:cubicBezTo>
                    <a:cubicBezTo>
                      <a:pt x="172" y="310"/>
                      <a:pt x="191" y="319"/>
                      <a:pt x="196" y="311"/>
                    </a:cubicBezTo>
                    <a:cubicBezTo>
                      <a:pt x="201" y="303"/>
                      <a:pt x="219" y="296"/>
                      <a:pt x="229" y="305"/>
                    </a:cubicBezTo>
                    <a:cubicBezTo>
                      <a:pt x="239" y="314"/>
                      <a:pt x="244" y="315"/>
                      <a:pt x="253" y="312"/>
                    </a:cubicBezTo>
                    <a:cubicBezTo>
                      <a:pt x="262" y="309"/>
                      <a:pt x="263" y="301"/>
                      <a:pt x="276" y="301"/>
                    </a:cubicBezTo>
                    <a:cubicBezTo>
                      <a:pt x="283" y="301"/>
                      <a:pt x="289" y="300"/>
                      <a:pt x="297" y="300"/>
                    </a:cubicBezTo>
                    <a:cubicBezTo>
                      <a:pt x="297" y="300"/>
                      <a:pt x="297" y="300"/>
                      <a:pt x="297" y="300"/>
                    </a:cubicBezTo>
                    <a:cubicBezTo>
                      <a:pt x="297" y="299"/>
                      <a:pt x="297" y="298"/>
                      <a:pt x="297" y="296"/>
                    </a:cubicBezTo>
                    <a:cubicBezTo>
                      <a:pt x="297" y="296"/>
                      <a:pt x="297" y="296"/>
                      <a:pt x="297" y="296"/>
                    </a:cubicBezTo>
                    <a:cubicBezTo>
                      <a:pt x="297" y="294"/>
                      <a:pt x="297" y="292"/>
                      <a:pt x="298" y="289"/>
                    </a:cubicBezTo>
                    <a:cubicBezTo>
                      <a:pt x="298" y="289"/>
                      <a:pt x="298" y="289"/>
                      <a:pt x="298" y="289"/>
                    </a:cubicBezTo>
                    <a:cubicBezTo>
                      <a:pt x="298" y="288"/>
                      <a:pt x="298" y="287"/>
                      <a:pt x="298" y="286"/>
                    </a:cubicBezTo>
                    <a:cubicBezTo>
                      <a:pt x="298" y="286"/>
                      <a:pt x="298" y="286"/>
                      <a:pt x="298" y="285"/>
                    </a:cubicBezTo>
                    <a:cubicBezTo>
                      <a:pt x="298" y="284"/>
                      <a:pt x="298" y="283"/>
                      <a:pt x="299" y="282"/>
                    </a:cubicBezTo>
                    <a:cubicBezTo>
                      <a:pt x="299" y="282"/>
                      <a:pt x="299" y="282"/>
                      <a:pt x="299" y="282"/>
                    </a:cubicBezTo>
                    <a:cubicBezTo>
                      <a:pt x="299" y="281"/>
                      <a:pt x="299" y="280"/>
                      <a:pt x="299" y="279"/>
                    </a:cubicBezTo>
                    <a:cubicBezTo>
                      <a:pt x="299" y="279"/>
                      <a:pt x="299" y="279"/>
                      <a:pt x="299" y="279"/>
                    </a:cubicBezTo>
                    <a:cubicBezTo>
                      <a:pt x="299" y="278"/>
                      <a:pt x="300" y="277"/>
                      <a:pt x="300" y="276"/>
                    </a:cubicBezTo>
                    <a:cubicBezTo>
                      <a:pt x="300" y="276"/>
                      <a:pt x="300" y="275"/>
                      <a:pt x="300" y="275"/>
                    </a:cubicBezTo>
                    <a:cubicBezTo>
                      <a:pt x="300" y="274"/>
                      <a:pt x="300" y="274"/>
                      <a:pt x="301" y="273"/>
                    </a:cubicBezTo>
                    <a:cubicBezTo>
                      <a:pt x="301" y="273"/>
                      <a:pt x="301" y="273"/>
                      <a:pt x="301" y="272"/>
                    </a:cubicBezTo>
                    <a:cubicBezTo>
                      <a:pt x="301" y="271"/>
                      <a:pt x="302" y="269"/>
                      <a:pt x="303" y="267"/>
                    </a:cubicBezTo>
                    <a:cubicBezTo>
                      <a:pt x="303" y="267"/>
                      <a:pt x="303" y="267"/>
                      <a:pt x="303" y="267"/>
                    </a:cubicBezTo>
                    <a:cubicBezTo>
                      <a:pt x="303" y="266"/>
                      <a:pt x="304" y="266"/>
                      <a:pt x="304" y="265"/>
                    </a:cubicBezTo>
                    <a:cubicBezTo>
                      <a:pt x="304" y="265"/>
                      <a:pt x="304" y="265"/>
                      <a:pt x="304" y="264"/>
                    </a:cubicBezTo>
                    <a:cubicBezTo>
                      <a:pt x="305" y="264"/>
                      <a:pt x="305" y="263"/>
                      <a:pt x="306" y="263"/>
                    </a:cubicBezTo>
                    <a:cubicBezTo>
                      <a:pt x="306" y="263"/>
                      <a:pt x="306" y="263"/>
                      <a:pt x="306" y="263"/>
                    </a:cubicBezTo>
                    <a:cubicBezTo>
                      <a:pt x="306" y="262"/>
                      <a:pt x="307" y="261"/>
                      <a:pt x="307" y="261"/>
                    </a:cubicBezTo>
                    <a:cubicBezTo>
                      <a:pt x="308" y="261"/>
                      <a:pt x="308" y="261"/>
                      <a:pt x="308" y="261"/>
                    </a:cubicBezTo>
                    <a:cubicBezTo>
                      <a:pt x="308" y="260"/>
                      <a:pt x="309" y="260"/>
                      <a:pt x="309" y="260"/>
                    </a:cubicBezTo>
                    <a:cubicBezTo>
                      <a:pt x="309" y="259"/>
                      <a:pt x="309" y="259"/>
                      <a:pt x="310" y="259"/>
                    </a:cubicBezTo>
                    <a:cubicBezTo>
                      <a:pt x="310" y="259"/>
                      <a:pt x="311" y="259"/>
                      <a:pt x="311" y="259"/>
                    </a:cubicBezTo>
                    <a:cubicBezTo>
                      <a:pt x="311" y="258"/>
                      <a:pt x="311" y="258"/>
                      <a:pt x="312" y="258"/>
                    </a:cubicBezTo>
                    <a:cubicBezTo>
                      <a:pt x="312" y="258"/>
                      <a:pt x="313" y="258"/>
                      <a:pt x="314" y="258"/>
                    </a:cubicBezTo>
                    <a:cubicBezTo>
                      <a:pt x="334" y="254"/>
                      <a:pt x="346" y="250"/>
                      <a:pt x="351" y="240"/>
                    </a:cubicBezTo>
                    <a:cubicBezTo>
                      <a:pt x="356" y="230"/>
                      <a:pt x="363" y="228"/>
                      <a:pt x="372" y="228"/>
                    </a:cubicBezTo>
                    <a:cubicBezTo>
                      <a:pt x="380" y="228"/>
                      <a:pt x="387" y="228"/>
                      <a:pt x="392" y="222"/>
                    </a:cubicBezTo>
                    <a:cubicBezTo>
                      <a:pt x="396" y="215"/>
                      <a:pt x="412" y="215"/>
                      <a:pt x="412" y="224"/>
                    </a:cubicBezTo>
                    <a:cubicBezTo>
                      <a:pt x="413" y="234"/>
                      <a:pt x="412" y="236"/>
                      <a:pt x="423" y="236"/>
                    </a:cubicBezTo>
                    <a:cubicBezTo>
                      <a:pt x="434" y="236"/>
                      <a:pt x="436" y="228"/>
                      <a:pt x="446" y="228"/>
                    </a:cubicBezTo>
                    <a:cubicBezTo>
                      <a:pt x="457" y="229"/>
                      <a:pt x="473" y="232"/>
                      <a:pt x="477" y="207"/>
                    </a:cubicBezTo>
                    <a:cubicBezTo>
                      <a:pt x="481" y="182"/>
                      <a:pt x="495" y="179"/>
                      <a:pt x="511" y="179"/>
                    </a:cubicBezTo>
                    <a:cubicBezTo>
                      <a:pt x="527" y="179"/>
                      <a:pt x="580" y="184"/>
                      <a:pt x="582" y="169"/>
                    </a:cubicBezTo>
                    <a:cubicBezTo>
                      <a:pt x="584" y="154"/>
                      <a:pt x="616" y="138"/>
                      <a:pt x="634" y="130"/>
                    </a:cubicBezTo>
                    <a:cubicBezTo>
                      <a:pt x="653" y="122"/>
                      <a:pt x="663" y="114"/>
                      <a:pt x="678" y="112"/>
                    </a:cubicBezTo>
                    <a:cubicBezTo>
                      <a:pt x="694" y="110"/>
                      <a:pt x="700" y="113"/>
                      <a:pt x="702" y="102"/>
                    </a:cubicBezTo>
                    <a:cubicBezTo>
                      <a:pt x="702" y="102"/>
                      <a:pt x="702" y="101"/>
                      <a:pt x="702" y="100"/>
                    </a:cubicBezTo>
                    <a:cubicBezTo>
                      <a:pt x="702" y="100"/>
                      <a:pt x="702" y="100"/>
                      <a:pt x="702" y="99"/>
                    </a:cubicBezTo>
                    <a:cubicBezTo>
                      <a:pt x="702" y="99"/>
                      <a:pt x="702" y="98"/>
                      <a:pt x="702" y="98"/>
                    </a:cubicBezTo>
                    <a:cubicBezTo>
                      <a:pt x="702" y="98"/>
                      <a:pt x="702" y="97"/>
                      <a:pt x="702" y="97"/>
                    </a:cubicBezTo>
                    <a:cubicBezTo>
                      <a:pt x="702" y="96"/>
                      <a:pt x="702" y="96"/>
                      <a:pt x="702" y="95"/>
                    </a:cubicBezTo>
                    <a:cubicBezTo>
                      <a:pt x="702" y="95"/>
                      <a:pt x="702" y="94"/>
                      <a:pt x="702" y="94"/>
                    </a:cubicBezTo>
                    <a:cubicBezTo>
                      <a:pt x="702" y="93"/>
                      <a:pt x="702" y="93"/>
                      <a:pt x="702" y="92"/>
                    </a:cubicBezTo>
                    <a:cubicBezTo>
                      <a:pt x="702" y="92"/>
                      <a:pt x="702" y="91"/>
                      <a:pt x="701" y="91"/>
                    </a:cubicBezTo>
                    <a:cubicBezTo>
                      <a:pt x="701" y="90"/>
                      <a:pt x="701" y="89"/>
                      <a:pt x="701" y="89"/>
                    </a:cubicBezTo>
                    <a:cubicBezTo>
                      <a:pt x="701" y="88"/>
                      <a:pt x="701" y="88"/>
                      <a:pt x="701" y="88"/>
                    </a:cubicBezTo>
                    <a:cubicBezTo>
                      <a:pt x="701" y="86"/>
                      <a:pt x="701" y="83"/>
                      <a:pt x="700" y="81"/>
                    </a:cubicBezTo>
                    <a:cubicBezTo>
                      <a:pt x="690" y="79"/>
                      <a:pt x="679" y="77"/>
                      <a:pt x="673" y="7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6" name="Freeform 236"/>
              <p:cNvSpPr>
                <a:spLocks/>
              </p:cNvSpPr>
              <p:nvPr/>
            </p:nvSpPr>
            <p:spPr bwMode="auto">
              <a:xfrm>
                <a:off x="3342" y="1829"/>
                <a:ext cx="109" cy="48"/>
              </a:xfrm>
              <a:custGeom>
                <a:avLst/>
                <a:gdLst>
                  <a:gd name="T0" fmla="*/ 250 w 432"/>
                  <a:gd name="T1" fmla="*/ 187 h 191"/>
                  <a:gd name="T2" fmla="*/ 278 w 432"/>
                  <a:gd name="T3" fmla="*/ 182 h 191"/>
                  <a:gd name="T4" fmla="*/ 311 w 432"/>
                  <a:gd name="T5" fmla="*/ 182 h 191"/>
                  <a:gd name="T6" fmla="*/ 316 w 432"/>
                  <a:gd name="T7" fmla="*/ 182 h 191"/>
                  <a:gd name="T8" fmla="*/ 317 w 432"/>
                  <a:gd name="T9" fmla="*/ 182 h 191"/>
                  <a:gd name="T10" fmla="*/ 319 w 432"/>
                  <a:gd name="T11" fmla="*/ 182 h 191"/>
                  <a:gd name="T12" fmla="*/ 321 w 432"/>
                  <a:gd name="T13" fmla="*/ 181 h 191"/>
                  <a:gd name="T14" fmla="*/ 323 w 432"/>
                  <a:gd name="T15" fmla="*/ 181 h 191"/>
                  <a:gd name="T16" fmla="*/ 324 w 432"/>
                  <a:gd name="T17" fmla="*/ 181 h 191"/>
                  <a:gd name="T18" fmla="*/ 327 w 432"/>
                  <a:gd name="T19" fmla="*/ 179 h 191"/>
                  <a:gd name="T20" fmla="*/ 328 w 432"/>
                  <a:gd name="T21" fmla="*/ 179 h 191"/>
                  <a:gd name="T22" fmla="*/ 329 w 432"/>
                  <a:gd name="T23" fmla="*/ 178 h 191"/>
                  <a:gd name="T24" fmla="*/ 330 w 432"/>
                  <a:gd name="T25" fmla="*/ 177 h 191"/>
                  <a:gd name="T26" fmla="*/ 331 w 432"/>
                  <a:gd name="T27" fmla="*/ 176 h 191"/>
                  <a:gd name="T28" fmla="*/ 332 w 432"/>
                  <a:gd name="T29" fmla="*/ 175 h 191"/>
                  <a:gd name="T30" fmla="*/ 332 w 432"/>
                  <a:gd name="T31" fmla="*/ 175 h 191"/>
                  <a:gd name="T32" fmla="*/ 334 w 432"/>
                  <a:gd name="T33" fmla="*/ 171 h 191"/>
                  <a:gd name="T34" fmla="*/ 359 w 432"/>
                  <a:gd name="T35" fmla="*/ 165 h 191"/>
                  <a:gd name="T36" fmla="*/ 382 w 432"/>
                  <a:gd name="T37" fmla="*/ 180 h 191"/>
                  <a:gd name="T38" fmla="*/ 403 w 432"/>
                  <a:gd name="T39" fmla="*/ 189 h 191"/>
                  <a:gd name="T40" fmla="*/ 431 w 432"/>
                  <a:gd name="T41" fmla="*/ 182 h 191"/>
                  <a:gd name="T42" fmla="*/ 424 w 432"/>
                  <a:gd name="T43" fmla="*/ 168 h 191"/>
                  <a:gd name="T44" fmla="*/ 409 w 432"/>
                  <a:gd name="T45" fmla="*/ 157 h 191"/>
                  <a:gd name="T46" fmla="*/ 408 w 432"/>
                  <a:gd name="T47" fmla="*/ 139 h 191"/>
                  <a:gd name="T48" fmla="*/ 417 w 432"/>
                  <a:gd name="T49" fmla="*/ 124 h 191"/>
                  <a:gd name="T50" fmla="*/ 417 w 432"/>
                  <a:gd name="T51" fmla="*/ 124 h 191"/>
                  <a:gd name="T52" fmla="*/ 387 w 432"/>
                  <a:gd name="T53" fmla="*/ 119 h 191"/>
                  <a:gd name="T54" fmla="*/ 387 w 432"/>
                  <a:gd name="T55" fmla="*/ 119 h 191"/>
                  <a:gd name="T56" fmla="*/ 384 w 432"/>
                  <a:gd name="T57" fmla="*/ 118 h 191"/>
                  <a:gd name="T58" fmla="*/ 384 w 432"/>
                  <a:gd name="T59" fmla="*/ 118 h 191"/>
                  <a:gd name="T60" fmla="*/ 381 w 432"/>
                  <a:gd name="T61" fmla="*/ 117 h 191"/>
                  <a:gd name="T62" fmla="*/ 380 w 432"/>
                  <a:gd name="T63" fmla="*/ 117 h 191"/>
                  <a:gd name="T64" fmla="*/ 377 w 432"/>
                  <a:gd name="T65" fmla="*/ 115 h 191"/>
                  <a:gd name="T66" fmla="*/ 376 w 432"/>
                  <a:gd name="T67" fmla="*/ 95 h 191"/>
                  <a:gd name="T68" fmla="*/ 351 w 432"/>
                  <a:gd name="T69" fmla="*/ 79 h 191"/>
                  <a:gd name="T70" fmla="*/ 336 w 432"/>
                  <a:gd name="T71" fmla="*/ 67 h 191"/>
                  <a:gd name="T72" fmla="*/ 303 w 432"/>
                  <a:gd name="T73" fmla="*/ 64 h 191"/>
                  <a:gd name="T74" fmla="*/ 280 w 432"/>
                  <a:gd name="T75" fmla="*/ 71 h 191"/>
                  <a:gd name="T76" fmla="*/ 259 w 432"/>
                  <a:gd name="T77" fmla="*/ 80 h 191"/>
                  <a:gd name="T78" fmla="*/ 242 w 432"/>
                  <a:gd name="T79" fmla="*/ 63 h 191"/>
                  <a:gd name="T80" fmla="*/ 222 w 432"/>
                  <a:gd name="T81" fmla="*/ 52 h 191"/>
                  <a:gd name="T82" fmla="*/ 197 w 432"/>
                  <a:gd name="T83" fmla="*/ 35 h 191"/>
                  <a:gd name="T84" fmla="*/ 138 w 432"/>
                  <a:gd name="T85" fmla="*/ 32 h 191"/>
                  <a:gd name="T86" fmla="*/ 101 w 432"/>
                  <a:gd name="T87" fmla="*/ 27 h 191"/>
                  <a:gd name="T88" fmla="*/ 63 w 432"/>
                  <a:gd name="T89" fmla="*/ 6 h 191"/>
                  <a:gd name="T90" fmla="*/ 36 w 432"/>
                  <a:gd name="T91" fmla="*/ 3 h 191"/>
                  <a:gd name="T92" fmla="*/ 13 w 432"/>
                  <a:gd name="T93" fmla="*/ 3 h 191"/>
                  <a:gd name="T94" fmla="*/ 0 w 432"/>
                  <a:gd name="T95" fmla="*/ 5 h 191"/>
                  <a:gd name="T96" fmla="*/ 11 w 432"/>
                  <a:gd name="T97" fmla="*/ 12 h 191"/>
                  <a:gd name="T98" fmla="*/ 77 w 432"/>
                  <a:gd name="T99" fmla="*/ 54 h 191"/>
                  <a:gd name="T100" fmla="*/ 102 w 432"/>
                  <a:gd name="T101" fmla="*/ 98 h 191"/>
                  <a:gd name="T102" fmla="*/ 117 w 432"/>
                  <a:gd name="T103" fmla="*/ 141 h 191"/>
                  <a:gd name="T104" fmla="*/ 102 w 432"/>
                  <a:gd name="T105" fmla="*/ 156 h 191"/>
                  <a:gd name="T106" fmla="*/ 117 w 432"/>
                  <a:gd name="T107" fmla="*/ 163 h 191"/>
                  <a:gd name="T108" fmla="*/ 166 w 432"/>
                  <a:gd name="T109" fmla="*/ 161 h 191"/>
                  <a:gd name="T110" fmla="*/ 198 w 432"/>
                  <a:gd name="T111" fmla="*/ 160 h 191"/>
                  <a:gd name="T112" fmla="*/ 214 w 432"/>
                  <a:gd name="T113" fmla="*/ 180 h 191"/>
                  <a:gd name="T114" fmla="*/ 229 w 432"/>
                  <a:gd name="T115" fmla="*/ 189 h 191"/>
                  <a:gd name="T116" fmla="*/ 250 w 432"/>
                  <a:gd name="T117" fmla="*/ 18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2" h="191">
                    <a:moveTo>
                      <a:pt x="250" y="187"/>
                    </a:moveTo>
                    <a:cubicBezTo>
                      <a:pt x="263" y="189"/>
                      <a:pt x="265" y="178"/>
                      <a:pt x="278" y="182"/>
                    </a:cubicBezTo>
                    <a:cubicBezTo>
                      <a:pt x="290" y="187"/>
                      <a:pt x="298" y="180"/>
                      <a:pt x="311" y="182"/>
                    </a:cubicBezTo>
                    <a:cubicBezTo>
                      <a:pt x="313" y="182"/>
                      <a:pt x="314" y="182"/>
                      <a:pt x="316" y="182"/>
                    </a:cubicBezTo>
                    <a:cubicBezTo>
                      <a:pt x="316" y="182"/>
                      <a:pt x="316" y="182"/>
                      <a:pt x="317" y="182"/>
                    </a:cubicBezTo>
                    <a:cubicBezTo>
                      <a:pt x="318" y="182"/>
                      <a:pt x="319" y="182"/>
                      <a:pt x="319" y="182"/>
                    </a:cubicBezTo>
                    <a:cubicBezTo>
                      <a:pt x="320" y="182"/>
                      <a:pt x="320" y="182"/>
                      <a:pt x="321" y="181"/>
                    </a:cubicBezTo>
                    <a:cubicBezTo>
                      <a:pt x="322" y="181"/>
                      <a:pt x="322" y="181"/>
                      <a:pt x="323" y="181"/>
                    </a:cubicBezTo>
                    <a:cubicBezTo>
                      <a:pt x="323" y="181"/>
                      <a:pt x="324" y="181"/>
                      <a:pt x="324" y="181"/>
                    </a:cubicBezTo>
                    <a:cubicBezTo>
                      <a:pt x="325" y="180"/>
                      <a:pt x="326" y="180"/>
                      <a:pt x="327" y="179"/>
                    </a:cubicBezTo>
                    <a:cubicBezTo>
                      <a:pt x="327" y="179"/>
                      <a:pt x="327" y="179"/>
                      <a:pt x="328" y="179"/>
                    </a:cubicBezTo>
                    <a:cubicBezTo>
                      <a:pt x="328" y="179"/>
                      <a:pt x="328" y="178"/>
                      <a:pt x="329" y="178"/>
                    </a:cubicBezTo>
                    <a:cubicBezTo>
                      <a:pt x="329" y="178"/>
                      <a:pt x="330" y="177"/>
                      <a:pt x="330" y="177"/>
                    </a:cubicBezTo>
                    <a:cubicBezTo>
                      <a:pt x="330" y="177"/>
                      <a:pt x="330" y="177"/>
                      <a:pt x="331" y="176"/>
                    </a:cubicBezTo>
                    <a:cubicBezTo>
                      <a:pt x="331" y="176"/>
                      <a:pt x="331" y="176"/>
                      <a:pt x="332" y="175"/>
                    </a:cubicBezTo>
                    <a:cubicBezTo>
                      <a:pt x="332" y="175"/>
                      <a:pt x="332" y="175"/>
                      <a:pt x="332" y="175"/>
                    </a:cubicBezTo>
                    <a:cubicBezTo>
                      <a:pt x="333" y="174"/>
                      <a:pt x="334" y="173"/>
                      <a:pt x="334" y="171"/>
                    </a:cubicBezTo>
                    <a:cubicBezTo>
                      <a:pt x="337" y="165"/>
                      <a:pt x="350" y="155"/>
                      <a:pt x="359" y="165"/>
                    </a:cubicBezTo>
                    <a:cubicBezTo>
                      <a:pt x="368" y="175"/>
                      <a:pt x="378" y="173"/>
                      <a:pt x="382" y="180"/>
                    </a:cubicBezTo>
                    <a:cubicBezTo>
                      <a:pt x="386" y="187"/>
                      <a:pt x="392" y="187"/>
                      <a:pt x="403" y="189"/>
                    </a:cubicBezTo>
                    <a:cubicBezTo>
                      <a:pt x="414" y="191"/>
                      <a:pt x="430" y="190"/>
                      <a:pt x="431" y="182"/>
                    </a:cubicBezTo>
                    <a:cubicBezTo>
                      <a:pt x="432" y="175"/>
                      <a:pt x="431" y="170"/>
                      <a:pt x="424" y="168"/>
                    </a:cubicBezTo>
                    <a:cubicBezTo>
                      <a:pt x="416" y="167"/>
                      <a:pt x="412" y="164"/>
                      <a:pt x="409" y="157"/>
                    </a:cubicBezTo>
                    <a:cubicBezTo>
                      <a:pt x="407" y="151"/>
                      <a:pt x="398" y="149"/>
                      <a:pt x="408" y="139"/>
                    </a:cubicBezTo>
                    <a:cubicBezTo>
                      <a:pt x="413" y="134"/>
                      <a:pt x="416" y="129"/>
                      <a:pt x="417" y="124"/>
                    </a:cubicBezTo>
                    <a:cubicBezTo>
                      <a:pt x="417" y="124"/>
                      <a:pt x="417" y="124"/>
                      <a:pt x="417" y="124"/>
                    </a:cubicBezTo>
                    <a:cubicBezTo>
                      <a:pt x="409" y="117"/>
                      <a:pt x="399" y="121"/>
                      <a:pt x="387" y="119"/>
                    </a:cubicBezTo>
                    <a:cubicBezTo>
                      <a:pt x="387" y="119"/>
                      <a:pt x="387" y="119"/>
                      <a:pt x="387" y="119"/>
                    </a:cubicBezTo>
                    <a:cubicBezTo>
                      <a:pt x="386" y="118"/>
                      <a:pt x="385" y="118"/>
                      <a:pt x="384" y="118"/>
                    </a:cubicBezTo>
                    <a:cubicBezTo>
                      <a:pt x="384" y="118"/>
                      <a:pt x="384" y="118"/>
                      <a:pt x="384" y="118"/>
                    </a:cubicBezTo>
                    <a:cubicBezTo>
                      <a:pt x="383" y="118"/>
                      <a:pt x="382" y="117"/>
                      <a:pt x="381" y="117"/>
                    </a:cubicBezTo>
                    <a:cubicBezTo>
                      <a:pt x="381" y="117"/>
                      <a:pt x="381" y="117"/>
                      <a:pt x="380" y="117"/>
                    </a:cubicBezTo>
                    <a:cubicBezTo>
                      <a:pt x="379" y="116"/>
                      <a:pt x="378" y="116"/>
                      <a:pt x="377" y="115"/>
                    </a:cubicBezTo>
                    <a:cubicBezTo>
                      <a:pt x="360" y="106"/>
                      <a:pt x="376" y="107"/>
                      <a:pt x="376" y="95"/>
                    </a:cubicBezTo>
                    <a:cubicBezTo>
                      <a:pt x="376" y="84"/>
                      <a:pt x="361" y="79"/>
                      <a:pt x="351" y="79"/>
                    </a:cubicBezTo>
                    <a:cubicBezTo>
                      <a:pt x="340" y="79"/>
                      <a:pt x="339" y="74"/>
                      <a:pt x="336" y="67"/>
                    </a:cubicBezTo>
                    <a:cubicBezTo>
                      <a:pt x="333" y="59"/>
                      <a:pt x="317" y="64"/>
                      <a:pt x="303" y="64"/>
                    </a:cubicBezTo>
                    <a:cubicBezTo>
                      <a:pt x="290" y="64"/>
                      <a:pt x="284" y="66"/>
                      <a:pt x="280" y="71"/>
                    </a:cubicBezTo>
                    <a:cubicBezTo>
                      <a:pt x="276" y="76"/>
                      <a:pt x="266" y="80"/>
                      <a:pt x="259" y="80"/>
                    </a:cubicBezTo>
                    <a:cubicBezTo>
                      <a:pt x="252" y="80"/>
                      <a:pt x="244" y="69"/>
                      <a:pt x="242" y="63"/>
                    </a:cubicBezTo>
                    <a:cubicBezTo>
                      <a:pt x="241" y="57"/>
                      <a:pt x="234" y="54"/>
                      <a:pt x="222" y="52"/>
                    </a:cubicBezTo>
                    <a:cubicBezTo>
                      <a:pt x="211" y="50"/>
                      <a:pt x="204" y="43"/>
                      <a:pt x="197" y="35"/>
                    </a:cubicBezTo>
                    <a:cubicBezTo>
                      <a:pt x="191" y="27"/>
                      <a:pt x="155" y="30"/>
                      <a:pt x="138" y="32"/>
                    </a:cubicBezTo>
                    <a:cubicBezTo>
                      <a:pt x="122" y="33"/>
                      <a:pt x="115" y="33"/>
                      <a:pt x="101" y="27"/>
                    </a:cubicBezTo>
                    <a:cubicBezTo>
                      <a:pt x="88" y="22"/>
                      <a:pt x="72" y="9"/>
                      <a:pt x="63" y="6"/>
                    </a:cubicBezTo>
                    <a:cubicBezTo>
                      <a:pt x="53" y="2"/>
                      <a:pt x="42" y="6"/>
                      <a:pt x="36" y="3"/>
                    </a:cubicBezTo>
                    <a:cubicBezTo>
                      <a:pt x="30" y="0"/>
                      <a:pt x="19" y="1"/>
                      <a:pt x="13" y="3"/>
                    </a:cubicBezTo>
                    <a:cubicBezTo>
                      <a:pt x="10" y="3"/>
                      <a:pt x="4" y="5"/>
                      <a:pt x="0" y="5"/>
                    </a:cubicBezTo>
                    <a:cubicBezTo>
                      <a:pt x="3" y="8"/>
                      <a:pt x="7" y="10"/>
                      <a:pt x="11" y="12"/>
                    </a:cubicBezTo>
                    <a:cubicBezTo>
                      <a:pt x="44" y="27"/>
                      <a:pt x="43" y="38"/>
                      <a:pt x="77" y="54"/>
                    </a:cubicBezTo>
                    <a:cubicBezTo>
                      <a:pt x="112" y="70"/>
                      <a:pt x="102" y="80"/>
                      <a:pt x="102" y="98"/>
                    </a:cubicBezTo>
                    <a:cubicBezTo>
                      <a:pt x="102" y="117"/>
                      <a:pt x="122" y="133"/>
                      <a:pt x="117" y="141"/>
                    </a:cubicBezTo>
                    <a:cubicBezTo>
                      <a:pt x="115" y="145"/>
                      <a:pt x="109" y="151"/>
                      <a:pt x="102" y="156"/>
                    </a:cubicBezTo>
                    <a:cubicBezTo>
                      <a:pt x="105" y="160"/>
                      <a:pt x="111" y="163"/>
                      <a:pt x="117" y="163"/>
                    </a:cubicBezTo>
                    <a:cubicBezTo>
                      <a:pt x="131" y="163"/>
                      <a:pt x="160" y="167"/>
                      <a:pt x="166" y="161"/>
                    </a:cubicBezTo>
                    <a:cubicBezTo>
                      <a:pt x="172" y="156"/>
                      <a:pt x="194" y="152"/>
                      <a:pt x="198" y="160"/>
                    </a:cubicBezTo>
                    <a:cubicBezTo>
                      <a:pt x="201" y="168"/>
                      <a:pt x="204" y="178"/>
                      <a:pt x="214" y="180"/>
                    </a:cubicBezTo>
                    <a:cubicBezTo>
                      <a:pt x="221" y="181"/>
                      <a:pt x="225" y="184"/>
                      <a:pt x="229" y="189"/>
                    </a:cubicBezTo>
                    <a:cubicBezTo>
                      <a:pt x="234" y="188"/>
                      <a:pt x="242" y="186"/>
                      <a:pt x="250" y="18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237"/>
              <p:cNvSpPr>
                <a:spLocks/>
              </p:cNvSpPr>
              <p:nvPr/>
            </p:nvSpPr>
            <p:spPr bwMode="auto">
              <a:xfrm>
                <a:off x="3400" y="1873"/>
                <a:ext cx="50" cy="47"/>
              </a:xfrm>
              <a:custGeom>
                <a:avLst/>
                <a:gdLst>
                  <a:gd name="T0" fmla="*/ 73 w 198"/>
                  <a:gd name="T1" fmla="*/ 117 h 188"/>
                  <a:gd name="T2" fmla="*/ 76 w 198"/>
                  <a:gd name="T3" fmla="*/ 118 h 188"/>
                  <a:gd name="T4" fmla="*/ 91 w 198"/>
                  <a:gd name="T5" fmla="*/ 135 h 188"/>
                  <a:gd name="T6" fmla="*/ 126 w 198"/>
                  <a:gd name="T7" fmla="*/ 177 h 188"/>
                  <a:gd name="T8" fmla="*/ 159 w 198"/>
                  <a:gd name="T9" fmla="*/ 187 h 188"/>
                  <a:gd name="T10" fmla="*/ 174 w 198"/>
                  <a:gd name="T11" fmla="*/ 188 h 188"/>
                  <a:gd name="T12" fmla="*/ 177 w 198"/>
                  <a:gd name="T13" fmla="*/ 188 h 188"/>
                  <a:gd name="T14" fmla="*/ 179 w 198"/>
                  <a:gd name="T15" fmla="*/ 187 h 188"/>
                  <a:gd name="T16" fmla="*/ 182 w 198"/>
                  <a:gd name="T17" fmla="*/ 187 h 188"/>
                  <a:gd name="T18" fmla="*/ 184 w 198"/>
                  <a:gd name="T19" fmla="*/ 187 h 188"/>
                  <a:gd name="T20" fmla="*/ 187 w 198"/>
                  <a:gd name="T21" fmla="*/ 186 h 188"/>
                  <a:gd name="T22" fmla="*/ 190 w 198"/>
                  <a:gd name="T23" fmla="*/ 185 h 188"/>
                  <a:gd name="T24" fmla="*/ 192 w 198"/>
                  <a:gd name="T25" fmla="*/ 184 h 188"/>
                  <a:gd name="T26" fmla="*/ 195 w 198"/>
                  <a:gd name="T27" fmla="*/ 183 h 188"/>
                  <a:gd name="T28" fmla="*/ 198 w 198"/>
                  <a:gd name="T29" fmla="*/ 181 h 188"/>
                  <a:gd name="T30" fmla="*/ 195 w 198"/>
                  <a:gd name="T31" fmla="*/ 164 h 188"/>
                  <a:gd name="T32" fmla="*/ 172 w 198"/>
                  <a:gd name="T33" fmla="*/ 125 h 188"/>
                  <a:gd name="T34" fmla="*/ 151 w 198"/>
                  <a:gd name="T35" fmla="*/ 81 h 188"/>
                  <a:gd name="T36" fmla="*/ 130 w 198"/>
                  <a:gd name="T37" fmla="*/ 45 h 188"/>
                  <a:gd name="T38" fmla="*/ 110 w 198"/>
                  <a:gd name="T39" fmla="*/ 18 h 188"/>
                  <a:gd name="T40" fmla="*/ 103 w 198"/>
                  <a:gd name="T41" fmla="*/ 0 h 188"/>
                  <a:gd name="T42" fmla="*/ 101 w 198"/>
                  <a:gd name="T43" fmla="*/ 2 h 188"/>
                  <a:gd name="T44" fmla="*/ 99 w 198"/>
                  <a:gd name="T45" fmla="*/ 4 h 188"/>
                  <a:gd name="T46" fmla="*/ 95 w 198"/>
                  <a:gd name="T47" fmla="*/ 6 h 188"/>
                  <a:gd name="T48" fmla="*/ 92 w 198"/>
                  <a:gd name="T49" fmla="*/ 6 h 188"/>
                  <a:gd name="T50" fmla="*/ 88 w 198"/>
                  <a:gd name="T51" fmla="*/ 7 h 188"/>
                  <a:gd name="T52" fmla="*/ 82 w 198"/>
                  <a:gd name="T53" fmla="*/ 7 h 188"/>
                  <a:gd name="T54" fmla="*/ 21 w 198"/>
                  <a:gd name="T55" fmla="*/ 12 h 188"/>
                  <a:gd name="T56" fmla="*/ 6 w 198"/>
                  <a:gd name="T57" fmla="*/ 24 h 188"/>
                  <a:gd name="T58" fmla="*/ 28 w 198"/>
                  <a:gd name="T59" fmla="*/ 94 h 188"/>
                  <a:gd name="T60" fmla="*/ 69 w 198"/>
                  <a:gd name="T61" fmla="*/ 118 h 188"/>
                  <a:gd name="T62" fmla="*/ 71 w 198"/>
                  <a:gd name="T63" fmla="*/ 11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8" h="188">
                    <a:moveTo>
                      <a:pt x="71" y="118"/>
                    </a:moveTo>
                    <a:cubicBezTo>
                      <a:pt x="72" y="117"/>
                      <a:pt x="73" y="117"/>
                      <a:pt x="73" y="117"/>
                    </a:cubicBezTo>
                    <a:cubicBezTo>
                      <a:pt x="74" y="117"/>
                      <a:pt x="74" y="117"/>
                      <a:pt x="74" y="117"/>
                    </a:cubicBezTo>
                    <a:cubicBezTo>
                      <a:pt x="75" y="117"/>
                      <a:pt x="75" y="118"/>
                      <a:pt x="76" y="118"/>
                    </a:cubicBezTo>
                    <a:cubicBezTo>
                      <a:pt x="77" y="118"/>
                      <a:pt x="78" y="118"/>
                      <a:pt x="79" y="119"/>
                    </a:cubicBezTo>
                    <a:cubicBezTo>
                      <a:pt x="87" y="123"/>
                      <a:pt x="91" y="124"/>
                      <a:pt x="91" y="135"/>
                    </a:cubicBezTo>
                    <a:cubicBezTo>
                      <a:pt x="91" y="147"/>
                      <a:pt x="102" y="163"/>
                      <a:pt x="111" y="164"/>
                    </a:cubicBezTo>
                    <a:cubicBezTo>
                      <a:pt x="120" y="165"/>
                      <a:pt x="112" y="174"/>
                      <a:pt x="126" y="177"/>
                    </a:cubicBezTo>
                    <a:cubicBezTo>
                      <a:pt x="139" y="181"/>
                      <a:pt x="144" y="186"/>
                      <a:pt x="157" y="187"/>
                    </a:cubicBezTo>
                    <a:cubicBezTo>
                      <a:pt x="158" y="187"/>
                      <a:pt x="159" y="187"/>
                      <a:pt x="159" y="187"/>
                    </a:cubicBezTo>
                    <a:cubicBezTo>
                      <a:pt x="160" y="187"/>
                      <a:pt x="160" y="187"/>
                      <a:pt x="160" y="187"/>
                    </a:cubicBezTo>
                    <a:cubicBezTo>
                      <a:pt x="164" y="187"/>
                      <a:pt x="169" y="188"/>
                      <a:pt x="174" y="188"/>
                    </a:cubicBezTo>
                    <a:cubicBezTo>
                      <a:pt x="174" y="188"/>
                      <a:pt x="174" y="188"/>
                      <a:pt x="174" y="188"/>
                    </a:cubicBezTo>
                    <a:cubicBezTo>
                      <a:pt x="175" y="188"/>
                      <a:pt x="176" y="188"/>
                      <a:pt x="177" y="188"/>
                    </a:cubicBezTo>
                    <a:cubicBezTo>
                      <a:pt x="177" y="188"/>
                      <a:pt x="177" y="188"/>
                      <a:pt x="177" y="188"/>
                    </a:cubicBezTo>
                    <a:cubicBezTo>
                      <a:pt x="177" y="188"/>
                      <a:pt x="178" y="188"/>
                      <a:pt x="179" y="187"/>
                    </a:cubicBezTo>
                    <a:cubicBezTo>
                      <a:pt x="179" y="187"/>
                      <a:pt x="179" y="187"/>
                      <a:pt x="179" y="187"/>
                    </a:cubicBezTo>
                    <a:cubicBezTo>
                      <a:pt x="180" y="187"/>
                      <a:pt x="181" y="187"/>
                      <a:pt x="182" y="187"/>
                    </a:cubicBezTo>
                    <a:cubicBezTo>
                      <a:pt x="182" y="187"/>
                      <a:pt x="182" y="187"/>
                      <a:pt x="182" y="187"/>
                    </a:cubicBezTo>
                    <a:cubicBezTo>
                      <a:pt x="183" y="187"/>
                      <a:pt x="183" y="187"/>
                      <a:pt x="184" y="187"/>
                    </a:cubicBezTo>
                    <a:cubicBezTo>
                      <a:pt x="184" y="187"/>
                      <a:pt x="184" y="187"/>
                      <a:pt x="185" y="187"/>
                    </a:cubicBezTo>
                    <a:cubicBezTo>
                      <a:pt x="185" y="186"/>
                      <a:pt x="186" y="186"/>
                      <a:pt x="187" y="186"/>
                    </a:cubicBezTo>
                    <a:cubicBezTo>
                      <a:pt x="187" y="186"/>
                      <a:pt x="187" y="186"/>
                      <a:pt x="187" y="186"/>
                    </a:cubicBezTo>
                    <a:cubicBezTo>
                      <a:pt x="188" y="186"/>
                      <a:pt x="189" y="185"/>
                      <a:pt x="190" y="185"/>
                    </a:cubicBezTo>
                    <a:cubicBezTo>
                      <a:pt x="190" y="185"/>
                      <a:pt x="190" y="185"/>
                      <a:pt x="190" y="185"/>
                    </a:cubicBezTo>
                    <a:cubicBezTo>
                      <a:pt x="191" y="185"/>
                      <a:pt x="191" y="184"/>
                      <a:pt x="192" y="184"/>
                    </a:cubicBezTo>
                    <a:cubicBezTo>
                      <a:pt x="192" y="184"/>
                      <a:pt x="192" y="184"/>
                      <a:pt x="192" y="184"/>
                    </a:cubicBezTo>
                    <a:cubicBezTo>
                      <a:pt x="193" y="183"/>
                      <a:pt x="194" y="183"/>
                      <a:pt x="195" y="183"/>
                    </a:cubicBezTo>
                    <a:cubicBezTo>
                      <a:pt x="195" y="183"/>
                      <a:pt x="195" y="183"/>
                      <a:pt x="195" y="183"/>
                    </a:cubicBezTo>
                    <a:cubicBezTo>
                      <a:pt x="196" y="182"/>
                      <a:pt x="197" y="182"/>
                      <a:pt x="198" y="181"/>
                    </a:cubicBezTo>
                    <a:cubicBezTo>
                      <a:pt x="198" y="181"/>
                      <a:pt x="198" y="181"/>
                      <a:pt x="198" y="181"/>
                    </a:cubicBezTo>
                    <a:cubicBezTo>
                      <a:pt x="197" y="175"/>
                      <a:pt x="196" y="167"/>
                      <a:pt x="195" y="164"/>
                    </a:cubicBezTo>
                    <a:cubicBezTo>
                      <a:pt x="193" y="159"/>
                      <a:pt x="191" y="153"/>
                      <a:pt x="191" y="139"/>
                    </a:cubicBezTo>
                    <a:cubicBezTo>
                      <a:pt x="191" y="126"/>
                      <a:pt x="176" y="132"/>
                      <a:pt x="172" y="125"/>
                    </a:cubicBezTo>
                    <a:cubicBezTo>
                      <a:pt x="168" y="119"/>
                      <a:pt x="157" y="111"/>
                      <a:pt x="146" y="105"/>
                    </a:cubicBezTo>
                    <a:cubicBezTo>
                      <a:pt x="135" y="99"/>
                      <a:pt x="151" y="87"/>
                      <a:pt x="151" y="81"/>
                    </a:cubicBezTo>
                    <a:cubicBezTo>
                      <a:pt x="150" y="75"/>
                      <a:pt x="135" y="65"/>
                      <a:pt x="130" y="62"/>
                    </a:cubicBezTo>
                    <a:cubicBezTo>
                      <a:pt x="125" y="60"/>
                      <a:pt x="123" y="48"/>
                      <a:pt x="130" y="45"/>
                    </a:cubicBezTo>
                    <a:cubicBezTo>
                      <a:pt x="138" y="43"/>
                      <a:pt x="136" y="32"/>
                      <a:pt x="131" y="29"/>
                    </a:cubicBezTo>
                    <a:cubicBezTo>
                      <a:pt x="125" y="26"/>
                      <a:pt x="119" y="22"/>
                      <a:pt x="110" y="18"/>
                    </a:cubicBezTo>
                    <a:cubicBezTo>
                      <a:pt x="105" y="16"/>
                      <a:pt x="104" y="8"/>
                      <a:pt x="103" y="0"/>
                    </a:cubicBezTo>
                    <a:cubicBezTo>
                      <a:pt x="103" y="0"/>
                      <a:pt x="103" y="0"/>
                      <a:pt x="103" y="0"/>
                    </a:cubicBezTo>
                    <a:cubicBezTo>
                      <a:pt x="102" y="1"/>
                      <a:pt x="102" y="1"/>
                      <a:pt x="102" y="1"/>
                    </a:cubicBezTo>
                    <a:cubicBezTo>
                      <a:pt x="101" y="2"/>
                      <a:pt x="101" y="2"/>
                      <a:pt x="101" y="2"/>
                    </a:cubicBezTo>
                    <a:cubicBezTo>
                      <a:pt x="101" y="2"/>
                      <a:pt x="100" y="3"/>
                      <a:pt x="100" y="3"/>
                    </a:cubicBezTo>
                    <a:cubicBezTo>
                      <a:pt x="99" y="3"/>
                      <a:pt x="99" y="4"/>
                      <a:pt x="99" y="4"/>
                    </a:cubicBezTo>
                    <a:cubicBezTo>
                      <a:pt x="98" y="4"/>
                      <a:pt x="98" y="4"/>
                      <a:pt x="98" y="4"/>
                    </a:cubicBezTo>
                    <a:cubicBezTo>
                      <a:pt x="97" y="5"/>
                      <a:pt x="96" y="5"/>
                      <a:pt x="95" y="6"/>
                    </a:cubicBezTo>
                    <a:cubicBezTo>
                      <a:pt x="95" y="6"/>
                      <a:pt x="94" y="6"/>
                      <a:pt x="94" y="6"/>
                    </a:cubicBezTo>
                    <a:cubicBezTo>
                      <a:pt x="93" y="6"/>
                      <a:pt x="93" y="6"/>
                      <a:pt x="92" y="6"/>
                    </a:cubicBezTo>
                    <a:cubicBezTo>
                      <a:pt x="91" y="7"/>
                      <a:pt x="91" y="7"/>
                      <a:pt x="90" y="7"/>
                    </a:cubicBezTo>
                    <a:cubicBezTo>
                      <a:pt x="90" y="7"/>
                      <a:pt x="89" y="7"/>
                      <a:pt x="88" y="7"/>
                    </a:cubicBezTo>
                    <a:cubicBezTo>
                      <a:pt x="87" y="7"/>
                      <a:pt x="87" y="7"/>
                      <a:pt x="87" y="7"/>
                    </a:cubicBezTo>
                    <a:cubicBezTo>
                      <a:pt x="85" y="7"/>
                      <a:pt x="84" y="7"/>
                      <a:pt x="82" y="7"/>
                    </a:cubicBezTo>
                    <a:cubicBezTo>
                      <a:pt x="69" y="5"/>
                      <a:pt x="61" y="12"/>
                      <a:pt x="49" y="7"/>
                    </a:cubicBezTo>
                    <a:cubicBezTo>
                      <a:pt x="36" y="3"/>
                      <a:pt x="34" y="14"/>
                      <a:pt x="21" y="12"/>
                    </a:cubicBezTo>
                    <a:cubicBezTo>
                      <a:pt x="13" y="11"/>
                      <a:pt x="5" y="13"/>
                      <a:pt x="0" y="14"/>
                    </a:cubicBezTo>
                    <a:cubicBezTo>
                      <a:pt x="2" y="17"/>
                      <a:pt x="4" y="20"/>
                      <a:pt x="6" y="24"/>
                    </a:cubicBezTo>
                    <a:cubicBezTo>
                      <a:pt x="11" y="37"/>
                      <a:pt x="22" y="37"/>
                      <a:pt x="21" y="49"/>
                    </a:cubicBezTo>
                    <a:cubicBezTo>
                      <a:pt x="20" y="61"/>
                      <a:pt x="22" y="89"/>
                      <a:pt x="28" y="94"/>
                    </a:cubicBezTo>
                    <a:cubicBezTo>
                      <a:pt x="35" y="99"/>
                      <a:pt x="47" y="111"/>
                      <a:pt x="56" y="113"/>
                    </a:cubicBezTo>
                    <a:cubicBezTo>
                      <a:pt x="61" y="115"/>
                      <a:pt x="66" y="116"/>
                      <a:pt x="69" y="118"/>
                    </a:cubicBezTo>
                    <a:cubicBezTo>
                      <a:pt x="69" y="118"/>
                      <a:pt x="69" y="118"/>
                      <a:pt x="69" y="118"/>
                    </a:cubicBezTo>
                    <a:cubicBezTo>
                      <a:pt x="69" y="118"/>
                      <a:pt x="70" y="118"/>
                      <a:pt x="71" y="118"/>
                    </a:cubicBezTo>
                    <a:cubicBezTo>
                      <a:pt x="71" y="118"/>
                      <a:pt x="71" y="118"/>
                      <a:pt x="71" y="1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238"/>
              <p:cNvSpPr>
                <a:spLocks/>
              </p:cNvSpPr>
              <p:nvPr/>
            </p:nvSpPr>
            <p:spPr bwMode="auto">
              <a:xfrm>
                <a:off x="3426" y="1860"/>
                <a:ext cx="79" cy="69"/>
              </a:xfrm>
              <a:custGeom>
                <a:avLst/>
                <a:gdLst>
                  <a:gd name="T0" fmla="*/ 76 w 313"/>
                  <a:gd name="T1" fmla="*/ 15 h 272"/>
                  <a:gd name="T2" fmla="*/ 77 w 313"/>
                  <a:gd name="T3" fmla="*/ 33 h 272"/>
                  <a:gd name="T4" fmla="*/ 92 w 313"/>
                  <a:gd name="T5" fmla="*/ 44 h 272"/>
                  <a:gd name="T6" fmla="*/ 99 w 313"/>
                  <a:gd name="T7" fmla="*/ 58 h 272"/>
                  <a:gd name="T8" fmla="*/ 71 w 313"/>
                  <a:gd name="T9" fmla="*/ 65 h 272"/>
                  <a:gd name="T10" fmla="*/ 50 w 313"/>
                  <a:gd name="T11" fmla="*/ 56 h 272"/>
                  <a:gd name="T12" fmla="*/ 27 w 313"/>
                  <a:gd name="T13" fmla="*/ 41 h 272"/>
                  <a:gd name="T14" fmla="*/ 2 w 313"/>
                  <a:gd name="T15" fmla="*/ 47 h 272"/>
                  <a:gd name="T16" fmla="*/ 0 w 313"/>
                  <a:gd name="T17" fmla="*/ 51 h 272"/>
                  <a:gd name="T18" fmla="*/ 0 w 313"/>
                  <a:gd name="T19" fmla="*/ 51 h 272"/>
                  <a:gd name="T20" fmla="*/ 7 w 313"/>
                  <a:gd name="T21" fmla="*/ 69 h 272"/>
                  <a:gd name="T22" fmla="*/ 28 w 313"/>
                  <a:gd name="T23" fmla="*/ 80 h 272"/>
                  <a:gd name="T24" fmla="*/ 27 w 313"/>
                  <a:gd name="T25" fmla="*/ 96 h 272"/>
                  <a:gd name="T26" fmla="*/ 27 w 313"/>
                  <a:gd name="T27" fmla="*/ 113 h 272"/>
                  <a:gd name="T28" fmla="*/ 48 w 313"/>
                  <a:gd name="T29" fmla="*/ 132 h 272"/>
                  <a:gd name="T30" fmla="*/ 43 w 313"/>
                  <a:gd name="T31" fmla="*/ 156 h 272"/>
                  <a:gd name="T32" fmla="*/ 69 w 313"/>
                  <a:gd name="T33" fmla="*/ 176 h 272"/>
                  <a:gd name="T34" fmla="*/ 88 w 313"/>
                  <a:gd name="T35" fmla="*/ 190 h 272"/>
                  <a:gd name="T36" fmla="*/ 92 w 313"/>
                  <a:gd name="T37" fmla="*/ 215 h 272"/>
                  <a:gd name="T38" fmla="*/ 95 w 313"/>
                  <a:gd name="T39" fmla="*/ 232 h 272"/>
                  <a:gd name="T40" fmla="*/ 97 w 313"/>
                  <a:gd name="T41" fmla="*/ 230 h 272"/>
                  <a:gd name="T42" fmla="*/ 128 w 313"/>
                  <a:gd name="T43" fmla="*/ 204 h 272"/>
                  <a:gd name="T44" fmla="*/ 154 w 313"/>
                  <a:gd name="T45" fmla="*/ 187 h 272"/>
                  <a:gd name="T46" fmla="*/ 179 w 313"/>
                  <a:gd name="T47" fmla="*/ 176 h 272"/>
                  <a:gd name="T48" fmla="*/ 200 w 313"/>
                  <a:gd name="T49" fmla="*/ 186 h 272"/>
                  <a:gd name="T50" fmla="*/ 198 w 313"/>
                  <a:gd name="T51" fmla="*/ 206 h 272"/>
                  <a:gd name="T52" fmla="*/ 197 w 313"/>
                  <a:gd name="T53" fmla="*/ 228 h 272"/>
                  <a:gd name="T54" fmla="*/ 188 w 313"/>
                  <a:gd name="T55" fmla="*/ 245 h 272"/>
                  <a:gd name="T56" fmla="*/ 204 w 313"/>
                  <a:gd name="T57" fmla="*/ 256 h 272"/>
                  <a:gd name="T58" fmla="*/ 220 w 313"/>
                  <a:gd name="T59" fmla="*/ 267 h 272"/>
                  <a:gd name="T60" fmla="*/ 246 w 313"/>
                  <a:gd name="T61" fmla="*/ 270 h 272"/>
                  <a:gd name="T62" fmla="*/ 240 w 313"/>
                  <a:gd name="T63" fmla="*/ 254 h 272"/>
                  <a:gd name="T64" fmla="*/ 248 w 313"/>
                  <a:gd name="T65" fmla="*/ 227 h 272"/>
                  <a:gd name="T66" fmla="*/ 265 w 313"/>
                  <a:gd name="T67" fmla="*/ 206 h 272"/>
                  <a:gd name="T68" fmla="*/ 276 w 313"/>
                  <a:gd name="T69" fmla="*/ 169 h 272"/>
                  <a:gd name="T70" fmla="*/ 299 w 313"/>
                  <a:gd name="T71" fmla="*/ 138 h 272"/>
                  <a:gd name="T72" fmla="*/ 298 w 313"/>
                  <a:gd name="T73" fmla="*/ 105 h 272"/>
                  <a:gd name="T74" fmla="*/ 274 w 313"/>
                  <a:gd name="T75" fmla="*/ 80 h 272"/>
                  <a:gd name="T76" fmla="*/ 258 w 313"/>
                  <a:gd name="T77" fmla="*/ 50 h 272"/>
                  <a:gd name="T78" fmla="*/ 239 w 313"/>
                  <a:gd name="T79" fmla="*/ 23 h 272"/>
                  <a:gd name="T80" fmla="*/ 236 w 313"/>
                  <a:gd name="T81" fmla="*/ 21 h 272"/>
                  <a:gd name="T82" fmla="*/ 235 w 313"/>
                  <a:gd name="T83" fmla="*/ 20 h 272"/>
                  <a:gd name="T84" fmla="*/ 234 w 313"/>
                  <a:gd name="T85" fmla="*/ 19 h 272"/>
                  <a:gd name="T86" fmla="*/ 233 w 313"/>
                  <a:gd name="T87" fmla="*/ 18 h 272"/>
                  <a:gd name="T88" fmla="*/ 232 w 313"/>
                  <a:gd name="T89" fmla="*/ 16 h 272"/>
                  <a:gd name="T90" fmla="*/ 231 w 313"/>
                  <a:gd name="T91" fmla="*/ 15 h 272"/>
                  <a:gd name="T92" fmla="*/ 230 w 313"/>
                  <a:gd name="T93" fmla="*/ 13 h 272"/>
                  <a:gd name="T94" fmla="*/ 229 w 313"/>
                  <a:gd name="T95" fmla="*/ 11 h 272"/>
                  <a:gd name="T96" fmla="*/ 228 w 313"/>
                  <a:gd name="T97" fmla="*/ 10 h 272"/>
                  <a:gd name="T98" fmla="*/ 227 w 313"/>
                  <a:gd name="T99" fmla="*/ 8 h 272"/>
                  <a:gd name="T100" fmla="*/ 227 w 313"/>
                  <a:gd name="T101" fmla="*/ 7 h 272"/>
                  <a:gd name="T102" fmla="*/ 225 w 313"/>
                  <a:gd name="T103" fmla="*/ 5 h 272"/>
                  <a:gd name="T104" fmla="*/ 215 w 313"/>
                  <a:gd name="T105" fmla="*/ 24 h 272"/>
                  <a:gd name="T106" fmla="*/ 198 w 313"/>
                  <a:gd name="T107" fmla="*/ 39 h 272"/>
                  <a:gd name="T108" fmla="*/ 179 w 313"/>
                  <a:gd name="T109" fmla="*/ 54 h 272"/>
                  <a:gd name="T110" fmla="*/ 151 w 313"/>
                  <a:gd name="T111" fmla="*/ 56 h 272"/>
                  <a:gd name="T112" fmla="*/ 116 w 313"/>
                  <a:gd name="T113" fmla="*/ 23 h 272"/>
                  <a:gd name="T114" fmla="*/ 86 w 313"/>
                  <a:gd name="T115" fmla="*/ 0 h 272"/>
                  <a:gd name="T116" fmla="*/ 85 w 313"/>
                  <a:gd name="T117" fmla="*/ 0 h 272"/>
                  <a:gd name="T118" fmla="*/ 76 w 313"/>
                  <a:gd name="T119" fmla="*/ 15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13" h="272">
                    <a:moveTo>
                      <a:pt x="76" y="15"/>
                    </a:moveTo>
                    <a:cubicBezTo>
                      <a:pt x="66" y="25"/>
                      <a:pt x="75" y="27"/>
                      <a:pt x="77" y="33"/>
                    </a:cubicBezTo>
                    <a:cubicBezTo>
                      <a:pt x="80" y="40"/>
                      <a:pt x="84" y="43"/>
                      <a:pt x="92" y="44"/>
                    </a:cubicBezTo>
                    <a:cubicBezTo>
                      <a:pt x="99" y="46"/>
                      <a:pt x="100" y="51"/>
                      <a:pt x="99" y="58"/>
                    </a:cubicBezTo>
                    <a:cubicBezTo>
                      <a:pt x="98" y="66"/>
                      <a:pt x="82" y="67"/>
                      <a:pt x="71" y="65"/>
                    </a:cubicBezTo>
                    <a:cubicBezTo>
                      <a:pt x="60" y="63"/>
                      <a:pt x="54" y="63"/>
                      <a:pt x="50" y="56"/>
                    </a:cubicBezTo>
                    <a:cubicBezTo>
                      <a:pt x="46" y="49"/>
                      <a:pt x="36" y="51"/>
                      <a:pt x="27" y="41"/>
                    </a:cubicBezTo>
                    <a:cubicBezTo>
                      <a:pt x="18" y="31"/>
                      <a:pt x="5" y="41"/>
                      <a:pt x="2" y="47"/>
                    </a:cubicBezTo>
                    <a:cubicBezTo>
                      <a:pt x="2" y="49"/>
                      <a:pt x="1" y="50"/>
                      <a:pt x="0" y="51"/>
                    </a:cubicBezTo>
                    <a:cubicBezTo>
                      <a:pt x="0" y="51"/>
                      <a:pt x="0" y="51"/>
                      <a:pt x="0" y="51"/>
                    </a:cubicBezTo>
                    <a:cubicBezTo>
                      <a:pt x="1" y="59"/>
                      <a:pt x="2" y="67"/>
                      <a:pt x="7" y="69"/>
                    </a:cubicBezTo>
                    <a:cubicBezTo>
                      <a:pt x="16" y="73"/>
                      <a:pt x="22" y="77"/>
                      <a:pt x="28" y="80"/>
                    </a:cubicBezTo>
                    <a:cubicBezTo>
                      <a:pt x="33" y="83"/>
                      <a:pt x="35" y="94"/>
                      <a:pt x="27" y="96"/>
                    </a:cubicBezTo>
                    <a:cubicBezTo>
                      <a:pt x="20" y="99"/>
                      <a:pt x="22" y="111"/>
                      <a:pt x="27" y="113"/>
                    </a:cubicBezTo>
                    <a:cubicBezTo>
                      <a:pt x="32" y="116"/>
                      <a:pt x="47" y="126"/>
                      <a:pt x="48" y="132"/>
                    </a:cubicBezTo>
                    <a:cubicBezTo>
                      <a:pt x="48" y="138"/>
                      <a:pt x="32" y="150"/>
                      <a:pt x="43" y="156"/>
                    </a:cubicBezTo>
                    <a:cubicBezTo>
                      <a:pt x="54" y="162"/>
                      <a:pt x="65" y="170"/>
                      <a:pt x="69" y="176"/>
                    </a:cubicBezTo>
                    <a:cubicBezTo>
                      <a:pt x="73" y="183"/>
                      <a:pt x="88" y="177"/>
                      <a:pt x="88" y="190"/>
                    </a:cubicBezTo>
                    <a:cubicBezTo>
                      <a:pt x="88" y="204"/>
                      <a:pt x="90" y="210"/>
                      <a:pt x="92" y="215"/>
                    </a:cubicBezTo>
                    <a:cubicBezTo>
                      <a:pt x="93" y="218"/>
                      <a:pt x="94" y="226"/>
                      <a:pt x="95" y="232"/>
                    </a:cubicBezTo>
                    <a:cubicBezTo>
                      <a:pt x="95" y="231"/>
                      <a:pt x="96" y="231"/>
                      <a:pt x="97" y="230"/>
                    </a:cubicBezTo>
                    <a:cubicBezTo>
                      <a:pt x="111" y="219"/>
                      <a:pt x="116" y="214"/>
                      <a:pt x="128" y="204"/>
                    </a:cubicBezTo>
                    <a:cubicBezTo>
                      <a:pt x="140" y="194"/>
                      <a:pt x="143" y="187"/>
                      <a:pt x="154" y="187"/>
                    </a:cubicBezTo>
                    <a:cubicBezTo>
                      <a:pt x="165" y="187"/>
                      <a:pt x="165" y="177"/>
                      <a:pt x="179" y="176"/>
                    </a:cubicBezTo>
                    <a:cubicBezTo>
                      <a:pt x="192" y="174"/>
                      <a:pt x="200" y="175"/>
                      <a:pt x="200" y="186"/>
                    </a:cubicBezTo>
                    <a:cubicBezTo>
                      <a:pt x="200" y="198"/>
                      <a:pt x="193" y="200"/>
                      <a:pt x="198" y="206"/>
                    </a:cubicBezTo>
                    <a:cubicBezTo>
                      <a:pt x="203" y="212"/>
                      <a:pt x="207" y="224"/>
                      <a:pt x="197" y="228"/>
                    </a:cubicBezTo>
                    <a:cubicBezTo>
                      <a:pt x="187" y="231"/>
                      <a:pt x="185" y="240"/>
                      <a:pt x="188" y="245"/>
                    </a:cubicBezTo>
                    <a:cubicBezTo>
                      <a:pt x="191" y="250"/>
                      <a:pt x="199" y="251"/>
                      <a:pt x="204" y="256"/>
                    </a:cubicBezTo>
                    <a:cubicBezTo>
                      <a:pt x="209" y="260"/>
                      <a:pt x="215" y="260"/>
                      <a:pt x="220" y="267"/>
                    </a:cubicBezTo>
                    <a:cubicBezTo>
                      <a:pt x="224" y="271"/>
                      <a:pt x="235" y="272"/>
                      <a:pt x="246" y="270"/>
                    </a:cubicBezTo>
                    <a:cubicBezTo>
                      <a:pt x="244" y="265"/>
                      <a:pt x="241" y="260"/>
                      <a:pt x="240" y="254"/>
                    </a:cubicBezTo>
                    <a:cubicBezTo>
                      <a:pt x="237" y="242"/>
                      <a:pt x="249" y="235"/>
                      <a:pt x="248" y="227"/>
                    </a:cubicBezTo>
                    <a:cubicBezTo>
                      <a:pt x="247" y="219"/>
                      <a:pt x="249" y="217"/>
                      <a:pt x="265" y="206"/>
                    </a:cubicBezTo>
                    <a:cubicBezTo>
                      <a:pt x="281" y="195"/>
                      <a:pt x="276" y="185"/>
                      <a:pt x="276" y="169"/>
                    </a:cubicBezTo>
                    <a:cubicBezTo>
                      <a:pt x="276" y="153"/>
                      <a:pt x="285" y="154"/>
                      <a:pt x="299" y="138"/>
                    </a:cubicBezTo>
                    <a:cubicBezTo>
                      <a:pt x="313" y="122"/>
                      <a:pt x="309" y="111"/>
                      <a:pt x="298" y="105"/>
                    </a:cubicBezTo>
                    <a:cubicBezTo>
                      <a:pt x="287" y="99"/>
                      <a:pt x="281" y="85"/>
                      <a:pt x="274" y="80"/>
                    </a:cubicBezTo>
                    <a:cubicBezTo>
                      <a:pt x="267" y="75"/>
                      <a:pt x="261" y="66"/>
                      <a:pt x="258" y="50"/>
                    </a:cubicBezTo>
                    <a:cubicBezTo>
                      <a:pt x="255" y="34"/>
                      <a:pt x="248" y="27"/>
                      <a:pt x="239" y="23"/>
                    </a:cubicBezTo>
                    <a:cubicBezTo>
                      <a:pt x="238" y="22"/>
                      <a:pt x="237" y="22"/>
                      <a:pt x="236" y="21"/>
                    </a:cubicBezTo>
                    <a:cubicBezTo>
                      <a:pt x="236" y="21"/>
                      <a:pt x="235" y="21"/>
                      <a:pt x="235" y="20"/>
                    </a:cubicBezTo>
                    <a:cubicBezTo>
                      <a:pt x="235" y="20"/>
                      <a:pt x="234" y="19"/>
                      <a:pt x="234" y="19"/>
                    </a:cubicBezTo>
                    <a:cubicBezTo>
                      <a:pt x="233" y="18"/>
                      <a:pt x="233" y="18"/>
                      <a:pt x="233" y="18"/>
                    </a:cubicBezTo>
                    <a:cubicBezTo>
                      <a:pt x="233" y="17"/>
                      <a:pt x="232" y="17"/>
                      <a:pt x="232" y="16"/>
                    </a:cubicBezTo>
                    <a:cubicBezTo>
                      <a:pt x="232" y="16"/>
                      <a:pt x="231" y="15"/>
                      <a:pt x="231" y="15"/>
                    </a:cubicBezTo>
                    <a:cubicBezTo>
                      <a:pt x="231" y="14"/>
                      <a:pt x="230" y="14"/>
                      <a:pt x="230" y="13"/>
                    </a:cubicBezTo>
                    <a:cubicBezTo>
                      <a:pt x="230" y="12"/>
                      <a:pt x="230" y="12"/>
                      <a:pt x="229" y="11"/>
                    </a:cubicBezTo>
                    <a:cubicBezTo>
                      <a:pt x="229" y="11"/>
                      <a:pt x="229" y="10"/>
                      <a:pt x="228" y="10"/>
                    </a:cubicBezTo>
                    <a:cubicBezTo>
                      <a:pt x="228" y="9"/>
                      <a:pt x="228" y="8"/>
                      <a:pt x="227" y="8"/>
                    </a:cubicBezTo>
                    <a:cubicBezTo>
                      <a:pt x="227" y="8"/>
                      <a:pt x="227" y="7"/>
                      <a:pt x="227" y="7"/>
                    </a:cubicBezTo>
                    <a:cubicBezTo>
                      <a:pt x="226" y="6"/>
                      <a:pt x="226" y="5"/>
                      <a:pt x="225" y="5"/>
                    </a:cubicBezTo>
                    <a:cubicBezTo>
                      <a:pt x="222" y="11"/>
                      <a:pt x="218" y="20"/>
                      <a:pt x="215" y="24"/>
                    </a:cubicBezTo>
                    <a:cubicBezTo>
                      <a:pt x="210" y="31"/>
                      <a:pt x="210" y="38"/>
                      <a:pt x="198" y="39"/>
                    </a:cubicBezTo>
                    <a:cubicBezTo>
                      <a:pt x="187" y="41"/>
                      <a:pt x="184" y="46"/>
                      <a:pt x="179" y="54"/>
                    </a:cubicBezTo>
                    <a:cubicBezTo>
                      <a:pt x="174" y="62"/>
                      <a:pt x="160" y="58"/>
                      <a:pt x="151" y="56"/>
                    </a:cubicBezTo>
                    <a:cubicBezTo>
                      <a:pt x="142" y="54"/>
                      <a:pt x="126" y="37"/>
                      <a:pt x="116" y="23"/>
                    </a:cubicBezTo>
                    <a:cubicBezTo>
                      <a:pt x="106" y="9"/>
                      <a:pt x="96" y="9"/>
                      <a:pt x="86" y="0"/>
                    </a:cubicBezTo>
                    <a:cubicBezTo>
                      <a:pt x="86" y="0"/>
                      <a:pt x="86" y="0"/>
                      <a:pt x="85" y="0"/>
                    </a:cubicBezTo>
                    <a:cubicBezTo>
                      <a:pt x="84" y="5"/>
                      <a:pt x="81" y="10"/>
                      <a:pt x="76"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239"/>
              <p:cNvSpPr>
                <a:spLocks/>
              </p:cNvSpPr>
              <p:nvPr/>
            </p:nvSpPr>
            <p:spPr bwMode="auto">
              <a:xfrm>
                <a:off x="4113" y="1651"/>
                <a:ext cx="518" cy="219"/>
              </a:xfrm>
              <a:custGeom>
                <a:avLst/>
                <a:gdLst>
                  <a:gd name="T0" fmla="*/ 30 w 2048"/>
                  <a:gd name="T1" fmla="*/ 313 h 865"/>
                  <a:gd name="T2" fmla="*/ 116 w 2048"/>
                  <a:gd name="T3" fmla="*/ 351 h 865"/>
                  <a:gd name="T4" fmla="*/ 164 w 2048"/>
                  <a:gd name="T5" fmla="*/ 395 h 865"/>
                  <a:gd name="T6" fmla="*/ 206 w 2048"/>
                  <a:gd name="T7" fmla="*/ 472 h 865"/>
                  <a:gd name="T8" fmla="*/ 180 w 2048"/>
                  <a:gd name="T9" fmla="*/ 542 h 865"/>
                  <a:gd name="T10" fmla="*/ 266 w 2048"/>
                  <a:gd name="T11" fmla="*/ 584 h 865"/>
                  <a:gd name="T12" fmla="*/ 374 w 2048"/>
                  <a:gd name="T13" fmla="*/ 599 h 865"/>
                  <a:gd name="T14" fmla="*/ 455 w 2048"/>
                  <a:gd name="T15" fmla="*/ 649 h 865"/>
                  <a:gd name="T16" fmla="*/ 507 w 2048"/>
                  <a:gd name="T17" fmla="*/ 708 h 865"/>
                  <a:gd name="T18" fmla="*/ 570 w 2048"/>
                  <a:gd name="T19" fmla="*/ 767 h 865"/>
                  <a:gd name="T20" fmla="*/ 747 w 2048"/>
                  <a:gd name="T21" fmla="*/ 781 h 865"/>
                  <a:gd name="T22" fmla="*/ 892 w 2048"/>
                  <a:gd name="T23" fmla="*/ 793 h 865"/>
                  <a:gd name="T24" fmla="*/ 990 w 2048"/>
                  <a:gd name="T25" fmla="*/ 835 h 865"/>
                  <a:gd name="T26" fmla="*/ 1102 w 2048"/>
                  <a:gd name="T27" fmla="*/ 853 h 865"/>
                  <a:gd name="T28" fmla="*/ 1203 w 2048"/>
                  <a:gd name="T29" fmla="*/ 802 h 865"/>
                  <a:gd name="T30" fmla="*/ 1363 w 2048"/>
                  <a:gd name="T31" fmla="*/ 790 h 865"/>
                  <a:gd name="T32" fmla="*/ 1491 w 2048"/>
                  <a:gd name="T33" fmla="*/ 717 h 865"/>
                  <a:gd name="T34" fmla="*/ 1499 w 2048"/>
                  <a:gd name="T35" fmla="*/ 638 h 865"/>
                  <a:gd name="T36" fmla="*/ 1564 w 2048"/>
                  <a:gd name="T37" fmla="*/ 585 h 865"/>
                  <a:gd name="T38" fmla="*/ 1674 w 2048"/>
                  <a:gd name="T39" fmla="*/ 592 h 865"/>
                  <a:gd name="T40" fmla="*/ 1811 w 2048"/>
                  <a:gd name="T41" fmla="*/ 522 h 865"/>
                  <a:gd name="T42" fmla="*/ 1946 w 2048"/>
                  <a:gd name="T43" fmla="*/ 449 h 865"/>
                  <a:gd name="T44" fmla="*/ 2043 w 2048"/>
                  <a:gd name="T45" fmla="*/ 455 h 865"/>
                  <a:gd name="T46" fmla="*/ 1945 w 2048"/>
                  <a:gd name="T47" fmla="*/ 351 h 865"/>
                  <a:gd name="T48" fmla="*/ 1852 w 2048"/>
                  <a:gd name="T49" fmla="*/ 361 h 865"/>
                  <a:gd name="T50" fmla="*/ 1767 w 2048"/>
                  <a:gd name="T51" fmla="*/ 336 h 865"/>
                  <a:gd name="T52" fmla="*/ 1810 w 2048"/>
                  <a:gd name="T53" fmla="*/ 248 h 865"/>
                  <a:gd name="T54" fmla="*/ 1836 w 2048"/>
                  <a:gd name="T55" fmla="*/ 194 h 865"/>
                  <a:gd name="T56" fmla="*/ 1804 w 2048"/>
                  <a:gd name="T57" fmla="*/ 182 h 865"/>
                  <a:gd name="T58" fmla="*/ 1724 w 2048"/>
                  <a:gd name="T59" fmla="*/ 168 h 865"/>
                  <a:gd name="T60" fmla="*/ 1646 w 2048"/>
                  <a:gd name="T61" fmla="*/ 179 h 865"/>
                  <a:gd name="T62" fmla="*/ 1575 w 2048"/>
                  <a:gd name="T63" fmla="*/ 224 h 865"/>
                  <a:gd name="T64" fmla="*/ 1464 w 2048"/>
                  <a:gd name="T65" fmla="*/ 253 h 865"/>
                  <a:gd name="T66" fmla="*/ 1324 w 2048"/>
                  <a:gd name="T67" fmla="*/ 241 h 865"/>
                  <a:gd name="T68" fmla="*/ 1238 w 2048"/>
                  <a:gd name="T69" fmla="*/ 187 h 865"/>
                  <a:gd name="T70" fmla="*/ 1157 w 2048"/>
                  <a:gd name="T71" fmla="*/ 154 h 865"/>
                  <a:gd name="T72" fmla="*/ 1080 w 2048"/>
                  <a:gd name="T73" fmla="*/ 151 h 865"/>
                  <a:gd name="T74" fmla="*/ 997 w 2048"/>
                  <a:gd name="T75" fmla="*/ 169 h 865"/>
                  <a:gd name="T76" fmla="*/ 920 w 2048"/>
                  <a:gd name="T77" fmla="*/ 121 h 865"/>
                  <a:gd name="T78" fmla="*/ 872 w 2048"/>
                  <a:gd name="T79" fmla="*/ 65 h 865"/>
                  <a:gd name="T80" fmla="*/ 787 w 2048"/>
                  <a:gd name="T81" fmla="*/ 39 h 865"/>
                  <a:gd name="T82" fmla="*/ 715 w 2048"/>
                  <a:gd name="T83" fmla="*/ 11 h 865"/>
                  <a:gd name="T84" fmla="*/ 654 w 2048"/>
                  <a:gd name="T85" fmla="*/ 62 h 865"/>
                  <a:gd name="T86" fmla="*/ 650 w 2048"/>
                  <a:gd name="T87" fmla="*/ 124 h 865"/>
                  <a:gd name="T88" fmla="*/ 658 w 2048"/>
                  <a:gd name="T89" fmla="*/ 176 h 865"/>
                  <a:gd name="T90" fmla="*/ 606 w 2048"/>
                  <a:gd name="T91" fmla="*/ 206 h 865"/>
                  <a:gd name="T92" fmla="*/ 547 w 2048"/>
                  <a:gd name="T93" fmla="*/ 197 h 865"/>
                  <a:gd name="T94" fmla="*/ 477 w 2048"/>
                  <a:gd name="T95" fmla="*/ 191 h 865"/>
                  <a:gd name="T96" fmla="*/ 416 w 2048"/>
                  <a:gd name="T97" fmla="*/ 143 h 865"/>
                  <a:gd name="T98" fmla="*/ 322 w 2048"/>
                  <a:gd name="T99" fmla="*/ 129 h 865"/>
                  <a:gd name="T100" fmla="*/ 258 w 2048"/>
                  <a:gd name="T101" fmla="*/ 127 h 865"/>
                  <a:gd name="T102" fmla="*/ 165 w 2048"/>
                  <a:gd name="T103" fmla="*/ 167 h 865"/>
                  <a:gd name="T104" fmla="*/ 102 w 2048"/>
                  <a:gd name="T105" fmla="*/ 218 h 865"/>
                  <a:gd name="T106" fmla="*/ 10 w 2048"/>
                  <a:gd name="T107" fmla="*/ 253 h 865"/>
                  <a:gd name="T108" fmla="*/ 5 w 2048"/>
                  <a:gd name="T109" fmla="*/ 259 h 865"/>
                  <a:gd name="T110" fmla="*/ 3 w 2048"/>
                  <a:gd name="T111" fmla="*/ 260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48" h="865">
                    <a:moveTo>
                      <a:pt x="2" y="278"/>
                    </a:moveTo>
                    <a:cubicBezTo>
                      <a:pt x="6" y="289"/>
                      <a:pt x="10" y="289"/>
                      <a:pt x="12" y="296"/>
                    </a:cubicBezTo>
                    <a:cubicBezTo>
                      <a:pt x="14" y="303"/>
                      <a:pt x="16" y="308"/>
                      <a:pt x="30" y="313"/>
                    </a:cubicBezTo>
                    <a:cubicBezTo>
                      <a:pt x="44" y="318"/>
                      <a:pt x="47" y="320"/>
                      <a:pt x="49" y="326"/>
                    </a:cubicBezTo>
                    <a:cubicBezTo>
                      <a:pt x="51" y="332"/>
                      <a:pt x="68" y="349"/>
                      <a:pt x="81" y="350"/>
                    </a:cubicBezTo>
                    <a:cubicBezTo>
                      <a:pt x="94" y="351"/>
                      <a:pt x="112" y="344"/>
                      <a:pt x="116" y="351"/>
                    </a:cubicBezTo>
                    <a:cubicBezTo>
                      <a:pt x="120" y="358"/>
                      <a:pt x="126" y="357"/>
                      <a:pt x="134" y="359"/>
                    </a:cubicBezTo>
                    <a:cubicBezTo>
                      <a:pt x="142" y="361"/>
                      <a:pt x="151" y="370"/>
                      <a:pt x="154" y="375"/>
                    </a:cubicBezTo>
                    <a:cubicBezTo>
                      <a:pt x="157" y="380"/>
                      <a:pt x="163" y="385"/>
                      <a:pt x="164" y="395"/>
                    </a:cubicBezTo>
                    <a:cubicBezTo>
                      <a:pt x="165" y="405"/>
                      <a:pt x="167" y="415"/>
                      <a:pt x="180" y="425"/>
                    </a:cubicBezTo>
                    <a:cubicBezTo>
                      <a:pt x="193" y="435"/>
                      <a:pt x="190" y="445"/>
                      <a:pt x="202" y="450"/>
                    </a:cubicBezTo>
                    <a:cubicBezTo>
                      <a:pt x="214" y="455"/>
                      <a:pt x="220" y="466"/>
                      <a:pt x="206" y="472"/>
                    </a:cubicBezTo>
                    <a:cubicBezTo>
                      <a:pt x="192" y="478"/>
                      <a:pt x="190" y="493"/>
                      <a:pt x="197" y="498"/>
                    </a:cubicBezTo>
                    <a:cubicBezTo>
                      <a:pt x="204" y="503"/>
                      <a:pt x="213" y="505"/>
                      <a:pt x="200" y="514"/>
                    </a:cubicBezTo>
                    <a:cubicBezTo>
                      <a:pt x="187" y="523"/>
                      <a:pt x="181" y="533"/>
                      <a:pt x="180" y="542"/>
                    </a:cubicBezTo>
                    <a:cubicBezTo>
                      <a:pt x="179" y="551"/>
                      <a:pt x="170" y="555"/>
                      <a:pt x="186" y="563"/>
                    </a:cubicBezTo>
                    <a:cubicBezTo>
                      <a:pt x="202" y="571"/>
                      <a:pt x="194" y="580"/>
                      <a:pt x="212" y="582"/>
                    </a:cubicBezTo>
                    <a:cubicBezTo>
                      <a:pt x="230" y="584"/>
                      <a:pt x="253" y="580"/>
                      <a:pt x="266" y="584"/>
                    </a:cubicBezTo>
                    <a:cubicBezTo>
                      <a:pt x="279" y="588"/>
                      <a:pt x="283" y="591"/>
                      <a:pt x="296" y="591"/>
                    </a:cubicBezTo>
                    <a:cubicBezTo>
                      <a:pt x="309" y="591"/>
                      <a:pt x="317" y="589"/>
                      <a:pt x="328" y="590"/>
                    </a:cubicBezTo>
                    <a:cubicBezTo>
                      <a:pt x="339" y="591"/>
                      <a:pt x="366" y="586"/>
                      <a:pt x="374" y="599"/>
                    </a:cubicBezTo>
                    <a:cubicBezTo>
                      <a:pt x="382" y="612"/>
                      <a:pt x="387" y="615"/>
                      <a:pt x="397" y="618"/>
                    </a:cubicBezTo>
                    <a:cubicBezTo>
                      <a:pt x="407" y="621"/>
                      <a:pt x="415" y="621"/>
                      <a:pt x="421" y="628"/>
                    </a:cubicBezTo>
                    <a:cubicBezTo>
                      <a:pt x="427" y="635"/>
                      <a:pt x="440" y="647"/>
                      <a:pt x="455" y="649"/>
                    </a:cubicBezTo>
                    <a:cubicBezTo>
                      <a:pt x="470" y="651"/>
                      <a:pt x="481" y="652"/>
                      <a:pt x="486" y="662"/>
                    </a:cubicBezTo>
                    <a:cubicBezTo>
                      <a:pt x="491" y="672"/>
                      <a:pt x="484" y="675"/>
                      <a:pt x="495" y="682"/>
                    </a:cubicBezTo>
                    <a:cubicBezTo>
                      <a:pt x="506" y="689"/>
                      <a:pt x="506" y="697"/>
                      <a:pt x="507" y="708"/>
                    </a:cubicBezTo>
                    <a:cubicBezTo>
                      <a:pt x="508" y="719"/>
                      <a:pt x="510" y="727"/>
                      <a:pt x="521" y="736"/>
                    </a:cubicBezTo>
                    <a:cubicBezTo>
                      <a:pt x="532" y="745"/>
                      <a:pt x="534" y="739"/>
                      <a:pt x="542" y="756"/>
                    </a:cubicBezTo>
                    <a:cubicBezTo>
                      <a:pt x="550" y="773"/>
                      <a:pt x="556" y="768"/>
                      <a:pt x="570" y="767"/>
                    </a:cubicBezTo>
                    <a:cubicBezTo>
                      <a:pt x="584" y="766"/>
                      <a:pt x="611" y="760"/>
                      <a:pt x="631" y="771"/>
                    </a:cubicBezTo>
                    <a:cubicBezTo>
                      <a:pt x="651" y="782"/>
                      <a:pt x="674" y="778"/>
                      <a:pt x="687" y="778"/>
                    </a:cubicBezTo>
                    <a:cubicBezTo>
                      <a:pt x="700" y="778"/>
                      <a:pt x="729" y="789"/>
                      <a:pt x="747" y="781"/>
                    </a:cubicBezTo>
                    <a:cubicBezTo>
                      <a:pt x="765" y="773"/>
                      <a:pt x="774" y="772"/>
                      <a:pt x="786" y="773"/>
                    </a:cubicBezTo>
                    <a:cubicBezTo>
                      <a:pt x="798" y="774"/>
                      <a:pt x="809" y="774"/>
                      <a:pt x="823" y="780"/>
                    </a:cubicBezTo>
                    <a:cubicBezTo>
                      <a:pt x="837" y="786"/>
                      <a:pt x="867" y="774"/>
                      <a:pt x="892" y="793"/>
                    </a:cubicBezTo>
                    <a:cubicBezTo>
                      <a:pt x="917" y="812"/>
                      <a:pt x="916" y="817"/>
                      <a:pt x="930" y="817"/>
                    </a:cubicBezTo>
                    <a:cubicBezTo>
                      <a:pt x="944" y="817"/>
                      <a:pt x="946" y="824"/>
                      <a:pt x="963" y="824"/>
                    </a:cubicBezTo>
                    <a:cubicBezTo>
                      <a:pt x="980" y="824"/>
                      <a:pt x="979" y="828"/>
                      <a:pt x="990" y="835"/>
                    </a:cubicBezTo>
                    <a:cubicBezTo>
                      <a:pt x="1001" y="842"/>
                      <a:pt x="1005" y="843"/>
                      <a:pt x="1019" y="841"/>
                    </a:cubicBezTo>
                    <a:cubicBezTo>
                      <a:pt x="1033" y="839"/>
                      <a:pt x="1049" y="829"/>
                      <a:pt x="1062" y="843"/>
                    </a:cubicBezTo>
                    <a:cubicBezTo>
                      <a:pt x="1075" y="857"/>
                      <a:pt x="1091" y="865"/>
                      <a:pt x="1102" y="853"/>
                    </a:cubicBezTo>
                    <a:cubicBezTo>
                      <a:pt x="1113" y="841"/>
                      <a:pt x="1113" y="836"/>
                      <a:pt x="1126" y="836"/>
                    </a:cubicBezTo>
                    <a:cubicBezTo>
                      <a:pt x="1139" y="836"/>
                      <a:pt x="1135" y="822"/>
                      <a:pt x="1153" y="821"/>
                    </a:cubicBezTo>
                    <a:cubicBezTo>
                      <a:pt x="1171" y="820"/>
                      <a:pt x="1188" y="805"/>
                      <a:pt x="1203" y="802"/>
                    </a:cubicBezTo>
                    <a:cubicBezTo>
                      <a:pt x="1218" y="799"/>
                      <a:pt x="1246" y="791"/>
                      <a:pt x="1260" y="791"/>
                    </a:cubicBezTo>
                    <a:cubicBezTo>
                      <a:pt x="1274" y="791"/>
                      <a:pt x="1282" y="788"/>
                      <a:pt x="1310" y="791"/>
                    </a:cubicBezTo>
                    <a:cubicBezTo>
                      <a:pt x="1338" y="794"/>
                      <a:pt x="1350" y="794"/>
                      <a:pt x="1363" y="790"/>
                    </a:cubicBezTo>
                    <a:cubicBezTo>
                      <a:pt x="1376" y="786"/>
                      <a:pt x="1393" y="774"/>
                      <a:pt x="1409" y="774"/>
                    </a:cubicBezTo>
                    <a:cubicBezTo>
                      <a:pt x="1425" y="774"/>
                      <a:pt x="1435" y="768"/>
                      <a:pt x="1450" y="755"/>
                    </a:cubicBezTo>
                    <a:cubicBezTo>
                      <a:pt x="1465" y="742"/>
                      <a:pt x="1462" y="725"/>
                      <a:pt x="1491" y="717"/>
                    </a:cubicBezTo>
                    <a:cubicBezTo>
                      <a:pt x="1520" y="709"/>
                      <a:pt x="1522" y="700"/>
                      <a:pt x="1530" y="695"/>
                    </a:cubicBezTo>
                    <a:cubicBezTo>
                      <a:pt x="1538" y="690"/>
                      <a:pt x="1543" y="678"/>
                      <a:pt x="1526" y="669"/>
                    </a:cubicBezTo>
                    <a:cubicBezTo>
                      <a:pt x="1509" y="660"/>
                      <a:pt x="1497" y="644"/>
                      <a:pt x="1499" y="638"/>
                    </a:cubicBezTo>
                    <a:cubicBezTo>
                      <a:pt x="1501" y="632"/>
                      <a:pt x="1501" y="626"/>
                      <a:pt x="1509" y="621"/>
                    </a:cubicBezTo>
                    <a:cubicBezTo>
                      <a:pt x="1517" y="616"/>
                      <a:pt x="1513" y="591"/>
                      <a:pt x="1529" y="588"/>
                    </a:cubicBezTo>
                    <a:cubicBezTo>
                      <a:pt x="1545" y="585"/>
                      <a:pt x="1549" y="573"/>
                      <a:pt x="1564" y="585"/>
                    </a:cubicBezTo>
                    <a:cubicBezTo>
                      <a:pt x="1579" y="597"/>
                      <a:pt x="1579" y="602"/>
                      <a:pt x="1594" y="604"/>
                    </a:cubicBezTo>
                    <a:cubicBezTo>
                      <a:pt x="1609" y="606"/>
                      <a:pt x="1622" y="614"/>
                      <a:pt x="1638" y="609"/>
                    </a:cubicBezTo>
                    <a:cubicBezTo>
                      <a:pt x="1654" y="604"/>
                      <a:pt x="1662" y="595"/>
                      <a:pt x="1674" y="592"/>
                    </a:cubicBezTo>
                    <a:cubicBezTo>
                      <a:pt x="1686" y="589"/>
                      <a:pt x="1693" y="557"/>
                      <a:pt x="1709" y="557"/>
                    </a:cubicBezTo>
                    <a:cubicBezTo>
                      <a:pt x="1725" y="557"/>
                      <a:pt x="1755" y="571"/>
                      <a:pt x="1774" y="558"/>
                    </a:cubicBezTo>
                    <a:cubicBezTo>
                      <a:pt x="1793" y="545"/>
                      <a:pt x="1803" y="542"/>
                      <a:pt x="1811" y="522"/>
                    </a:cubicBezTo>
                    <a:cubicBezTo>
                      <a:pt x="1819" y="502"/>
                      <a:pt x="1823" y="484"/>
                      <a:pt x="1850" y="481"/>
                    </a:cubicBezTo>
                    <a:cubicBezTo>
                      <a:pt x="1877" y="478"/>
                      <a:pt x="1884" y="464"/>
                      <a:pt x="1904" y="465"/>
                    </a:cubicBezTo>
                    <a:cubicBezTo>
                      <a:pt x="1924" y="466"/>
                      <a:pt x="1931" y="449"/>
                      <a:pt x="1946" y="449"/>
                    </a:cubicBezTo>
                    <a:cubicBezTo>
                      <a:pt x="1961" y="449"/>
                      <a:pt x="1976" y="445"/>
                      <a:pt x="1985" y="451"/>
                    </a:cubicBezTo>
                    <a:cubicBezTo>
                      <a:pt x="1994" y="457"/>
                      <a:pt x="1994" y="469"/>
                      <a:pt x="2010" y="463"/>
                    </a:cubicBezTo>
                    <a:cubicBezTo>
                      <a:pt x="2026" y="457"/>
                      <a:pt x="2038" y="461"/>
                      <a:pt x="2043" y="455"/>
                    </a:cubicBezTo>
                    <a:cubicBezTo>
                      <a:pt x="2048" y="449"/>
                      <a:pt x="2048" y="430"/>
                      <a:pt x="2033" y="419"/>
                    </a:cubicBezTo>
                    <a:cubicBezTo>
                      <a:pt x="2018" y="408"/>
                      <a:pt x="1989" y="386"/>
                      <a:pt x="1982" y="374"/>
                    </a:cubicBezTo>
                    <a:cubicBezTo>
                      <a:pt x="1975" y="362"/>
                      <a:pt x="1952" y="354"/>
                      <a:pt x="1945" y="351"/>
                    </a:cubicBezTo>
                    <a:cubicBezTo>
                      <a:pt x="1938" y="348"/>
                      <a:pt x="1914" y="345"/>
                      <a:pt x="1906" y="353"/>
                    </a:cubicBezTo>
                    <a:cubicBezTo>
                      <a:pt x="1898" y="361"/>
                      <a:pt x="1891" y="376"/>
                      <a:pt x="1879" y="375"/>
                    </a:cubicBezTo>
                    <a:cubicBezTo>
                      <a:pt x="1867" y="374"/>
                      <a:pt x="1866" y="357"/>
                      <a:pt x="1852" y="361"/>
                    </a:cubicBezTo>
                    <a:cubicBezTo>
                      <a:pt x="1838" y="365"/>
                      <a:pt x="1807" y="357"/>
                      <a:pt x="1803" y="363"/>
                    </a:cubicBezTo>
                    <a:cubicBezTo>
                      <a:pt x="1799" y="369"/>
                      <a:pt x="1796" y="385"/>
                      <a:pt x="1780" y="371"/>
                    </a:cubicBezTo>
                    <a:cubicBezTo>
                      <a:pt x="1764" y="357"/>
                      <a:pt x="1752" y="339"/>
                      <a:pt x="1767" y="336"/>
                    </a:cubicBezTo>
                    <a:cubicBezTo>
                      <a:pt x="1782" y="333"/>
                      <a:pt x="1785" y="335"/>
                      <a:pt x="1785" y="317"/>
                    </a:cubicBezTo>
                    <a:cubicBezTo>
                      <a:pt x="1785" y="299"/>
                      <a:pt x="1781" y="296"/>
                      <a:pt x="1793" y="285"/>
                    </a:cubicBezTo>
                    <a:cubicBezTo>
                      <a:pt x="1805" y="274"/>
                      <a:pt x="1798" y="258"/>
                      <a:pt x="1810" y="248"/>
                    </a:cubicBezTo>
                    <a:cubicBezTo>
                      <a:pt x="1820" y="240"/>
                      <a:pt x="1827" y="214"/>
                      <a:pt x="1838" y="197"/>
                    </a:cubicBezTo>
                    <a:cubicBezTo>
                      <a:pt x="1838" y="197"/>
                      <a:pt x="1838" y="197"/>
                      <a:pt x="1838" y="197"/>
                    </a:cubicBezTo>
                    <a:cubicBezTo>
                      <a:pt x="1837" y="196"/>
                      <a:pt x="1837" y="195"/>
                      <a:pt x="1836" y="194"/>
                    </a:cubicBezTo>
                    <a:cubicBezTo>
                      <a:pt x="1836" y="194"/>
                      <a:pt x="1836" y="194"/>
                      <a:pt x="1836" y="194"/>
                    </a:cubicBezTo>
                    <a:cubicBezTo>
                      <a:pt x="1835" y="193"/>
                      <a:pt x="1835" y="192"/>
                      <a:pt x="1834" y="191"/>
                    </a:cubicBezTo>
                    <a:cubicBezTo>
                      <a:pt x="1826" y="182"/>
                      <a:pt x="1816" y="184"/>
                      <a:pt x="1804" y="182"/>
                    </a:cubicBezTo>
                    <a:cubicBezTo>
                      <a:pt x="1792" y="180"/>
                      <a:pt x="1789" y="186"/>
                      <a:pt x="1783" y="192"/>
                    </a:cubicBezTo>
                    <a:cubicBezTo>
                      <a:pt x="1777" y="198"/>
                      <a:pt x="1757" y="196"/>
                      <a:pt x="1745" y="189"/>
                    </a:cubicBezTo>
                    <a:cubicBezTo>
                      <a:pt x="1733" y="181"/>
                      <a:pt x="1742" y="175"/>
                      <a:pt x="1724" y="168"/>
                    </a:cubicBezTo>
                    <a:cubicBezTo>
                      <a:pt x="1706" y="161"/>
                      <a:pt x="1700" y="161"/>
                      <a:pt x="1686" y="161"/>
                    </a:cubicBezTo>
                    <a:cubicBezTo>
                      <a:pt x="1671" y="162"/>
                      <a:pt x="1674" y="163"/>
                      <a:pt x="1664" y="169"/>
                    </a:cubicBezTo>
                    <a:cubicBezTo>
                      <a:pt x="1654" y="176"/>
                      <a:pt x="1659" y="177"/>
                      <a:pt x="1646" y="179"/>
                    </a:cubicBezTo>
                    <a:cubicBezTo>
                      <a:pt x="1632" y="182"/>
                      <a:pt x="1633" y="189"/>
                      <a:pt x="1620" y="194"/>
                    </a:cubicBezTo>
                    <a:cubicBezTo>
                      <a:pt x="1608" y="199"/>
                      <a:pt x="1610" y="204"/>
                      <a:pt x="1608" y="215"/>
                    </a:cubicBezTo>
                    <a:cubicBezTo>
                      <a:pt x="1606" y="225"/>
                      <a:pt x="1589" y="224"/>
                      <a:pt x="1575" y="224"/>
                    </a:cubicBezTo>
                    <a:cubicBezTo>
                      <a:pt x="1561" y="224"/>
                      <a:pt x="1559" y="229"/>
                      <a:pt x="1546" y="231"/>
                    </a:cubicBezTo>
                    <a:cubicBezTo>
                      <a:pt x="1532" y="233"/>
                      <a:pt x="1519" y="237"/>
                      <a:pt x="1498" y="237"/>
                    </a:cubicBezTo>
                    <a:cubicBezTo>
                      <a:pt x="1476" y="237"/>
                      <a:pt x="1480" y="253"/>
                      <a:pt x="1464" y="253"/>
                    </a:cubicBezTo>
                    <a:cubicBezTo>
                      <a:pt x="1448" y="254"/>
                      <a:pt x="1418" y="253"/>
                      <a:pt x="1400" y="253"/>
                    </a:cubicBezTo>
                    <a:cubicBezTo>
                      <a:pt x="1383" y="253"/>
                      <a:pt x="1383" y="248"/>
                      <a:pt x="1365" y="239"/>
                    </a:cubicBezTo>
                    <a:cubicBezTo>
                      <a:pt x="1347" y="231"/>
                      <a:pt x="1339" y="239"/>
                      <a:pt x="1324" y="241"/>
                    </a:cubicBezTo>
                    <a:cubicBezTo>
                      <a:pt x="1308" y="242"/>
                      <a:pt x="1308" y="230"/>
                      <a:pt x="1297" y="225"/>
                    </a:cubicBezTo>
                    <a:cubicBezTo>
                      <a:pt x="1286" y="221"/>
                      <a:pt x="1281" y="214"/>
                      <a:pt x="1280" y="198"/>
                    </a:cubicBezTo>
                    <a:cubicBezTo>
                      <a:pt x="1278" y="182"/>
                      <a:pt x="1254" y="187"/>
                      <a:pt x="1238" y="187"/>
                    </a:cubicBezTo>
                    <a:cubicBezTo>
                      <a:pt x="1222" y="187"/>
                      <a:pt x="1218" y="169"/>
                      <a:pt x="1206" y="159"/>
                    </a:cubicBezTo>
                    <a:cubicBezTo>
                      <a:pt x="1194" y="148"/>
                      <a:pt x="1186" y="161"/>
                      <a:pt x="1174" y="162"/>
                    </a:cubicBezTo>
                    <a:cubicBezTo>
                      <a:pt x="1162" y="163"/>
                      <a:pt x="1164" y="156"/>
                      <a:pt x="1157" y="154"/>
                    </a:cubicBezTo>
                    <a:cubicBezTo>
                      <a:pt x="1150" y="152"/>
                      <a:pt x="1144" y="154"/>
                      <a:pt x="1134" y="148"/>
                    </a:cubicBezTo>
                    <a:cubicBezTo>
                      <a:pt x="1124" y="142"/>
                      <a:pt x="1120" y="143"/>
                      <a:pt x="1104" y="143"/>
                    </a:cubicBezTo>
                    <a:cubicBezTo>
                      <a:pt x="1088" y="143"/>
                      <a:pt x="1092" y="151"/>
                      <a:pt x="1080" y="151"/>
                    </a:cubicBezTo>
                    <a:cubicBezTo>
                      <a:pt x="1069" y="152"/>
                      <a:pt x="1070" y="151"/>
                      <a:pt x="1056" y="159"/>
                    </a:cubicBezTo>
                    <a:cubicBezTo>
                      <a:pt x="1042" y="166"/>
                      <a:pt x="1042" y="172"/>
                      <a:pt x="1031" y="174"/>
                    </a:cubicBezTo>
                    <a:cubicBezTo>
                      <a:pt x="1020" y="176"/>
                      <a:pt x="1008" y="177"/>
                      <a:pt x="997" y="169"/>
                    </a:cubicBezTo>
                    <a:cubicBezTo>
                      <a:pt x="986" y="162"/>
                      <a:pt x="980" y="163"/>
                      <a:pt x="960" y="157"/>
                    </a:cubicBezTo>
                    <a:cubicBezTo>
                      <a:pt x="939" y="152"/>
                      <a:pt x="939" y="147"/>
                      <a:pt x="929" y="141"/>
                    </a:cubicBezTo>
                    <a:cubicBezTo>
                      <a:pt x="919" y="135"/>
                      <a:pt x="922" y="131"/>
                      <a:pt x="920" y="121"/>
                    </a:cubicBezTo>
                    <a:cubicBezTo>
                      <a:pt x="919" y="110"/>
                      <a:pt x="918" y="101"/>
                      <a:pt x="913" y="96"/>
                    </a:cubicBezTo>
                    <a:cubicBezTo>
                      <a:pt x="908" y="91"/>
                      <a:pt x="908" y="83"/>
                      <a:pt x="904" y="73"/>
                    </a:cubicBezTo>
                    <a:cubicBezTo>
                      <a:pt x="901" y="63"/>
                      <a:pt x="888" y="64"/>
                      <a:pt x="872" y="65"/>
                    </a:cubicBezTo>
                    <a:cubicBezTo>
                      <a:pt x="857" y="65"/>
                      <a:pt x="852" y="55"/>
                      <a:pt x="843" y="55"/>
                    </a:cubicBezTo>
                    <a:cubicBezTo>
                      <a:pt x="834" y="54"/>
                      <a:pt x="826" y="49"/>
                      <a:pt x="818" y="42"/>
                    </a:cubicBezTo>
                    <a:cubicBezTo>
                      <a:pt x="810" y="35"/>
                      <a:pt x="802" y="39"/>
                      <a:pt x="787" y="39"/>
                    </a:cubicBezTo>
                    <a:cubicBezTo>
                      <a:pt x="772" y="40"/>
                      <a:pt x="766" y="40"/>
                      <a:pt x="761" y="33"/>
                    </a:cubicBezTo>
                    <a:cubicBezTo>
                      <a:pt x="756" y="25"/>
                      <a:pt x="753" y="25"/>
                      <a:pt x="742" y="23"/>
                    </a:cubicBezTo>
                    <a:cubicBezTo>
                      <a:pt x="732" y="21"/>
                      <a:pt x="727" y="23"/>
                      <a:pt x="715" y="11"/>
                    </a:cubicBezTo>
                    <a:cubicBezTo>
                      <a:pt x="703" y="0"/>
                      <a:pt x="704" y="11"/>
                      <a:pt x="702" y="20"/>
                    </a:cubicBezTo>
                    <a:cubicBezTo>
                      <a:pt x="700" y="29"/>
                      <a:pt x="696" y="29"/>
                      <a:pt x="681" y="35"/>
                    </a:cubicBezTo>
                    <a:cubicBezTo>
                      <a:pt x="666" y="40"/>
                      <a:pt x="663" y="59"/>
                      <a:pt x="654" y="62"/>
                    </a:cubicBezTo>
                    <a:cubicBezTo>
                      <a:pt x="644" y="65"/>
                      <a:pt x="648" y="75"/>
                      <a:pt x="642" y="83"/>
                    </a:cubicBezTo>
                    <a:cubicBezTo>
                      <a:pt x="637" y="91"/>
                      <a:pt x="638" y="94"/>
                      <a:pt x="638" y="103"/>
                    </a:cubicBezTo>
                    <a:cubicBezTo>
                      <a:pt x="639" y="113"/>
                      <a:pt x="647" y="115"/>
                      <a:pt x="650" y="124"/>
                    </a:cubicBezTo>
                    <a:cubicBezTo>
                      <a:pt x="652" y="133"/>
                      <a:pt x="655" y="135"/>
                      <a:pt x="666" y="142"/>
                    </a:cubicBezTo>
                    <a:cubicBezTo>
                      <a:pt x="676" y="149"/>
                      <a:pt x="676" y="155"/>
                      <a:pt x="668" y="159"/>
                    </a:cubicBezTo>
                    <a:cubicBezTo>
                      <a:pt x="660" y="164"/>
                      <a:pt x="663" y="167"/>
                      <a:pt x="658" y="176"/>
                    </a:cubicBezTo>
                    <a:cubicBezTo>
                      <a:pt x="654" y="185"/>
                      <a:pt x="649" y="185"/>
                      <a:pt x="637" y="187"/>
                    </a:cubicBezTo>
                    <a:cubicBezTo>
                      <a:pt x="625" y="189"/>
                      <a:pt x="625" y="193"/>
                      <a:pt x="621" y="199"/>
                    </a:cubicBezTo>
                    <a:cubicBezTo>
                      <a:pt x="617" y="205"/>
                      <a:pt x="609" y="201"/>
                      <a:pt x="606" y="206"/>
                    </a:cubicBezTo>
                    <a:cubicBezTo>
                      <a:pt x="604" y="211"/>
                      <a:pt x="603" y="214"/>
                      <a:pt x="598" y="208"/>
                    </a:cubicBezTo>
                    <a:cubicBezTo>
                      <a:pt x="594" y="202"/>
                      <a:pt x="588" y="207"/>
                      <a:pt x="584" y="199"/>
                    </a:cubicBezTo>
                    <a:cubicBezTo>
                      <a:pt x="580" y="190"/>
                      <a:pt x="561" y="197"/>
                      <a:pt x="547" y="197"/>
                    </a:cubicBezTo>
                    <a:cubicBezTo>
                      <a:pt x="533" y="197"/>
                      <a:pt x="538" y="189"/>
                      <a:pt x="527" y="186"/>
                    </a:cubicBezTo>
                    <a:cubicBezTo>
                      <a:pt x="516" y="183"/>
                      <a:pt x="506" y="186"/>
                      <a:pt x="500" y="193"/>
                    </a:cubicBezTo>
                    <a:cubicBezTo>
                      <a:pt x="493" y="201"/>
                      <a:pt x="485" y="195"/>
                      <a:pt x="477" y="191"/>
                    </a:cubicBezTo>
                    <a:cubicBezTo>
                      <a:pt x="469" y="186"/>
                      <a:pt x="462" y="191"/>
                      <a:pt x="455" y="182"/>
                    </a:cubicBezTo>
                    <a:cubicBezTo>
                      <a:pt x="448" y="173"/>
                      <a:pt x="438" y="180"/>
                      <a:pt x="426" y="176"/>
                    </a:cubicBezTo>
                    <a:cubicBezTo>
                      <a:pt x="415" y="172"/>
                      <a:pt x="413" y="155"/>
                      <a:pt x="416" y="143"/>
                    </a:cubicBezTo>
                    <a:cubicBezTo>
                      <a:pt x="420" y="132"/>
                      <a:pt x="384" y="137"/>
                      <a:pt x="363" y="137"/>
                    </a:cubicBezTo>
                    <a:cubicBezTo>
                      <a:pt x="342" y="137"/>
                      <a:pt x="338" y="137"/>
                      <a:pt x="334" y="131"/>
                    </a:cubicBezTo>
                    <a:cubicBezTo>
                      <a:pt x="331" y="124"/>
                      <a:pt x="328" y="127"/>
                      <a:pt x="322" y="129"/>
                    </a:cubicBezTo>
                    <a:cubicBezTo>
                      <a:pt x="315" y="132"/>
                      <a:pt x="307" y="129"/>
                      <a:pt x="306" y="122"/>
                    </a:cubicBezTo>
                    <a:cubicBezTo>
                      <a:pt x="306" y="115"/>
                      <a:pt x="299" y="116"/>
                      <a:pt x="286" y="117"/>
                    </a:cubicBezTo>
                    <a:cubicBezTo>
                      <a:pt x="274" y="117"/>
                      <a:pt x="276" y="127"/>
                      <a:pt x="258" y="127"/>
                    </a:cubicBezTo>
                    <a:cubicBezTo>
                      <a:pt x="241" y="126"/>
                      <a:pt x="252" y="143"/>
                      <a:pt x="238" y="142"/>
                    </a:cubicBezTo>
                    <a:cubicBezTo>
                      <a:pt x="224" y="141"/>
                      <a:pt x="214" y="144"/>
                      <a:pt x="205" y="153"/>
                    </a:cubicBezTo>
                    <a:cubicBezTo>
                      <a:pt x="196" y="161"/>
                      <a:pt x="183" y="167"/>
                      <a:pt x="165" y="167"/>
                    </a:cubicBezTo>
                    <a:cubicBezTo>
                      <a:pt x="147" y="168"/>
                      <a:pt x="143" y="184"/>
                      <a:pt x="130" y="184"/>
                    </a:cubicBezTo>
                    <a:cubicBezTo>
                      <a:pt x="116" y="184"/>
                      <a:pt x="121" y="195"/>
                      <a:pt x="118" y="203"/>
                    </a:cubicBezTo>
                    <a:cubicBezTo>
                      <a:pt x="116" y="211"/>
                      <a:pt x="112" y="221"/>
                      <a:pt x="102" y="218"/>
                    </a:cubicBezTo>
                    <a:cubicBezTo>
                      <a:pt x="92" y="215"/>
                      <a:pt x="86" y="218"/>
                      <a:pt x="74" y="226"/>
                    </a:cubicBezTo>
                    <a:cubicBezTo>
                      <a:pt x="62" y="234"/>
                      <a:pt x="54" y="227"/>
                      <a:pt x="42" y="227"/>
                    </a:cubicBezTo>
                    <a:cubicBezTo>
                      <a:pt x="30" y="227"/>
                      <a:pt x="20" y="241"/>
                      <a:pt x="10" y="253"/>
                    </a:cubicBezTo>
                    <a:cubicBezTo>
                      <a:pt x="10" y="254"/>
                      <a:pt x="9" y="255"/>
                      <a:pt x="8" y="256"/>
                    </a:cubicBezTo>
                    <a:cubicBezTo>
                      <a:pt x="8" y="256"/>
                      <a:pt x="8" y="257"/>
                      <a:pt x="8" y="257"/>
                    </a:cubicBezTo>
                    <a:cubicBezTo>
                      <a:pt x="7" y="257"/>
                      <a:pt x="6" y="258"/>
                      <a:pt x="5" y="259"/>
                    </a:cubicBezTo>
                    <a:cubicBezTo>
                      <a:pt x="5" y="259"/>
                      <a:pt x="5" y="259"/>
                      <a:pt x="5" y="259"/>
                    </a:cubicBezTo>
                    <a:cubicBezTo>
                      <a:pt x="5" y="259"/>
                      <a:pt x="4" y="260"/>
                      <a:pt x="3" y="260"/>
                    </a:cubicBezTo>
                    <a:cubicBezTo>
                      <a:pt x="3" y="260"/>
                      <a:pt x="3" y="260"/>
                      <a:pt x="3" y="260"/>
                    </a:cubicBezTo>
                    <a:cubicBezTo>
                      <a:pt x="2" y="261"/>
                      <a:pt x="1" y="261"/>
                      <a:pt x="1" y="261"/>
                    </a:cubicBezTo>
                    <a:cubicBezTo>
                      <a:pt x="0" y="267"/>
                      <a:pt x="0" y="273"/>
                      <a:pt x="2" y="2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0" name="Freeform 240"/>
              <p:cNvSpPr>
                <a:spLocks/>
              </p:cNvSpPr>
              <p:nvPr/>
            </p:nvSpPr>
            <p:spPr bwMode="auto">
              <a:xfrm>
                <a:off x="4118" y="2142"/>
                <a:ext cx="76" cy="95"/>
              </a:xfrm>
              <a:custGeom>
                <a:avLst/>
                <a:gdLst>
                  <a:gd name="T0" fmla="*/ 292 w 299"/>
                  <a:gd name="T1" fmla="*/ 355 h 376"/>
                  <a:gd name="T2" fmla="*/ 287 w 299"/>
                  <a:gd name="T3" fmla="*/ 325 h 376"/>
                  <a:gd name="T4" fmla="*/ 287 w 299"/>
                  <a:gd name="T5" fmla="*/ 323 h 376"/>
                  <a:gd name="T6" fmla="*/ 287 w 299"/>
                  <a:gd name="T7" fmla="*/ 320 h 376"/>
                  <a:gd name="T8" fmla="*/ 288 w 299"/>
                  <a:gd name="T9" fmla="*/ 316 h 376"/>
                  <a:gd name="T10" fmla="*/ 289 w 299"/>
                  <a:gd name="T11" fmla="*/ 306 h 376"/>
                  <a:gd name="T12" fmla="*/ 288 w 299"/>
                  <a:gd name="T13" fmla="*/ 304 h 376"/>
                  <a:gd name="T14" fmla="*/ 288 w 299"/>
                  <a:gd name="T15" fmla="*/ 302 h 376"/>
                  <a:gd name="T16" fmla="*/ 287 w 299"/>
                  <a:gd name="T17" fmla="*/ 300 h 376"/>
                  <a:gd name="T18" fmla="*/ 276 w 299"/>
                  <a:gd name="T19" fmla="*/ 249 h 376"/>
                  <a:gd name="T20" fmla="*/ 269 w 299"/>
                  <a:gd name="T21" fmla="*/ 201 h 376"/>
                  <a:gd name="T22" fmla="*/ 240 w 299"/>
                  <a:gd name="T23" fmla="*/ 211 h 376"/>
                  <a:gd name="T24" fmla="*/ 211 w 299"/>
                  <a:gd name="T25" fmla="*/ 235 h 376"/>
                  <a:gd name="T26" fmla="*/ 194 w 299"/>
                  <a:gd name="T27" fmla="*/ 191 h 376"/>
                  <a:gd name="T28" fmla="*/ 219 w 299"/>
                  <a:gd name="T29" fmla="*/ 167 h 376"/>
                  <a:gd name="T30" fmla="*/ 249 w 299"/>
                  <a:gd name="T31" fmla="*/ 151 h 376"/>
                  <a:gd name="T32" fmla="*/ 271 w 299"/>
                  <a:gd name="T33" fmla="*/ 122 h 376"/>
                  <a:gd name="T34" fmla="*/ 262 w 299"/>
                  <a:gd name="T35" fmla="*/ 97 h 376"/>
                  <a:gd name="T36" fmla="*/ 205 w 299"/>
                  <a:gd name="T37" fmla="*/ 95 h 376"/>
                  <a:gd name="T38" fmla="*/ 127 w 299"/>
                  <a:gd name="T39" fmla="*/ 91 h 376"/>
                  <a:gd name="T40" fmla="*/ 109 w 299"/>
                  <a:gd name="T41" fmla="*/ 59 h 376"/>
                  <a:gd name="T42" fmla="*/ 104 w 299"/>
                  <a:gd name="T43" fmla="*/ 25 h 376"/>
                  <a:gd name="T44" fmla="*/ 61 w 299"/>
                  <a:gd name="T45" fmla="*/ 19 h 376"/>
                  <a:gd name="T46" fmla="*/ 39 w 299"/>
                  <a:gd name="T47" fmla="*/ 12 h 376"/>
                  <a:gd name="T48" fmla="*/ 37 w 299"/>
                  <a:gd name="T49" fmla="*/ 12 h 376"/>
                  <a:gd name="T50" fmla="*/ 36 w 299"/>
                  <a:gd name="T51" fmla="*/ 11 h 376"/>
                  <a:gd name="T52" fmla="*/ 34 w 299"/>
                  <a:gd name="T53" fmla="*/ 11 h 376"/>
                  <a:gd name="T54" fmla="*/ 33 w 299"/>
                  <a:gd name="T55" fmla="*/ 10 h 376"/>
                  <a:gd name="T56" fmla="*/ 32 w 299"/>
                  <a:gd name="T57" fmla="*/ 10 h 376"/>
                  <a:gd name="T58" fmla="*/ 30 w 299"/>
                  <a:gd name="T59" fmla="*/ 9 h 376"/>
                  <a:gd name="T60" fmla="*/ 21 w 299"/>
                  <a:gd name="T61" fmla="*/ 0 h 376"/>
                  <a:gd name="T62" fmla="*/ 21 w 299"/>
                  <a:gd name="T63" fmla="*/ 7 h 376"/>
                  <a:gd name="T64" fmla="*/ 8 w 299"/>
                  <a:gd name="T65" fmla="*/ 30 h 376"/>
                  <a:gd name="T66" fmla="*/ 8 w 299"/>
                  <a:gd name="T67" fmla="*/ 48 h 376"/>
                  <a:gd name="T68" fmla="*/ 30 w 299"/>
                  <a:gd name="T69" fmla="*/ 71 h 376"/>
                  <a:gd name="T70" fmla="*/ 51 w 299"/>
                  <a:gd name="T71" fmla="*/ 90 h 376"/>
                  <a:gd name="T72" fmla="*/ 20 w 299"/>
                  <a:gd name="T73" fmla="*/ 106 h 376"/>
                  <a:gd name="T74" fmla="*/ 11 w 299"/>
                  <a:gd name="T75" fmla="*/ 133 h 376"/>
                  <a:gd name="T76" fmla="*/ 39 w 299"/>
                  <a:gd name="T77" fmla="*/ 171 h 376"/>
                  <a:gd name="T78" fmla="*/ 50 w 299"/>
                  <a:gd name="T79" fmla="*/ 230 h 376"/>
                  <a:gd name="T80" fmla="*/ 54 w 299"/>
                  <a:gd name="T81" fmla="*/ 284 h 376"/>
                  <a:gd name="T82" fmla="*/ 62 w 299"/>
                  <a:gd name="T83" fmla="*/ 340 h 376"/>
                  <a:gd name="T84" fmla="*/ 102 w 299"/>
                  <a:gd name="T85" fmla="*/ 318 h 376"/>
                  <a:gd name="T86" fmla="*/ 167 w 299"/>
                  <a:gd name="T87" fmla="*/ 304 h 376"/>
                  <a:gd name="T88" fmla="*/ 191 w 299"/>
                  <a:gd name="T89" fmla="*/ 270 h 376"/>
                  <a:gd name="T90" fmla="*/ 233 w 299"/>
                  <a:gd name="T91" fmla="*/ 285 h 376"/>
                  <a:gd name="T92" fmla="*/ 254 w 299"/>
                  <a:gd name="T93" fmla="*/ 369 h 376"/>
                  <a:gd name="T94" fmla="*/ 269 w 299"/>
                  <a:gd name="T95" fmla="*/ 354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9" h="376">
                    <a:moveTo>
                      <a:pt x="269" y="354"/>
                    </a:moveTo>
                    <a:cubicBezTo>
                      <a:pt x="271" y="350"/>
                      <a:pt x="285" y="355"/>
                      <a:pt x="292" y="355"/>
                    </a:cubicBezTo>
                    <a:cubicBezTo>
                      <a:pt x="299" y="356"/>
                      <a:pt x="296" y="346"/>
                      <a:pt x="289" y="339"/>
                    </a:cubicBezTo>
                    <a:cubicBezTo>
                      <a:pt x="283" y="333"/>
                      <a:pt x="289" y="329"/>
                      <a:pt x="287" y="325"/>
                    </a:cubicBezTo>
                    <a:cubicBezTo>
                      <a:pt x="287" y="324"/>
                      <a:pt x="287" y="324"/>
                      <a:pt x="287" y="323"/>
                    </a:cubicBezTo>
                    <a:cubicBezTo>
                      <a:pt x="287" y="323"/>
                      <a:pt x="287" y="323"/>
                      <a:pt x="287" y="323"/>
                    </a:cubicBezTo>
                    <a:cubicBezTo>
                      <a:pt x="287" y="322"/>
                      <a:pt x="287" y="322"/>
                      <a:pt x="287" y="321"/>
                    </a:cubicBezTo>
                    <a:cubicBezTo>
                      <a:pt x="287" y="321"/>
                      <a:pt x="287" y="320"/>
                      <a:pt x="287" y="320"/>
                    </a:cubicBezTo>
                    <a:cubicBezTo>
                      <a:pt x="287" y="320"/>
                      <a:pt x="287" y="319"/>
                      <a:pt x="287" y="318"/>
                    </a:cubicBezTo>
                    <a:cubicBezTo>
                      <a:pt x="287" y="318"/>
                      <a:pt x="287" y="317"/>
                      <a:pt x="288" y="316"/>
                    </a:cubicBezTo>
                    <a:cubicBezTo>
                      <a:pt x="288" y="316"/>
                      <a:pt x="288" y="316"/>
                      <a:pt x="288" y="316"/>
                    </a:cubicBezTo>
                    <a:cubicBezTo>
                      <a:pt x="288" y="313"/>
                      <a:pt x="289" y="309"/>
                      <a:pt x="289" y="306"/>
                    </a:cubicBezTo>
                    <a:cubicBezTo>
                      <a:pt x="289" y="306"/>
                      <a:pt x="289" y="306"/>
                      <a:pt x="289" y="306"/>
                    </a:cubicBezTo>
                    <a:cubicBezTo>
                      <a:pt x="289" y="305"/>
                      <a:pt x="288" y="304"/>
                      <a:pt x="288" y="304"/>
                    </a:cubicBezTo>
                    <a:cubicBezTo>
                      <a:pt x="288" y="303"/>
                      <a:pt x="288" y="303"/>
                      <a:pt x="288" y="303"/>
                    </a:cubicBezTo>
                    <a:cubicBezTo>
                      <a:pt x="288" y="303"/>
                      <a:pt x="288" y="302"/>
                      <a:pt x="288" y="302"/>
                    </a:cubicBezTo>
                    <a:cubicBezTo>
                      <a:pt x="288" y="302"/>
                      <a:pt x="288" y="302"/>
                      <a:pt x="288" y="301"/>
                    </a:cubicBezTo>
                    <a:cubicBezTo>
                      <a:pt x="287" y="301"/>
                      <a:pt x="287" y="300"/>
                      <a:pt x="287" y="300"/>
                    </a:cubicBezTo>
                    <a:cubicBezTo>
                      <a:pt x="282" y="295"/>
                      <a:pt x="285" y="285"/>
                      <a:pt x="286" y="271"/>
                    </a:cubicBezTo>
                    <a:cubicBezTo>
                      <a:pt x="287" y="258"/>
                      <a:pt x="277" y="255"/>
                      <a:pt x="276" y="249"/>
                    </a:cubicBezTo>
                    <a:cubicBezTo>
                      <a:pt x="275" y="243"/>
                      <a:pt x="273" y="237"/>
                      <a:pt x="269" y="234"/>
                    </a:cubicBezTo>
                    <a:cubicBezTo>
                      <a:pt x="266" y="231"/>
                      <a:pt x="269" y="209"/>
                      <a:pt x="269" y="201"/>
                    </a:cubicBezTo>
                    <a:cubicBezTo>
                      <a:pt x="269" y="192"/>
                      <a:pt x="259" y="195"/>
                      <a:pt x="248" y="197"/>
                    </a:cubicBezTo>
                    <a:cubicBezTo>
                      <a:pt x="237" y="200"/>
                      <a:pt x="245" y="210"/>
                      <a:pt x="240" y="211"/>
                    </a:cubicBezTo>
                    <a:cubicBezTo>
                      <a:pt x="235" y="213"/>
                      <a:pt x="238" y="226"/>
                      <a:pt x="233" y="239"/>
                    </a:cubicBezTo>
                    <a:cubicBezTo>
                      <a:pt x="229" y="251"/>
                      <a:pt x="217" y="235"/>
                      <a:pt x="211" y="235"/>
                    </a:cubicBezTo>
                    <a:cubicBezTo>
                      <a:pt x="204" y="235"/>
                      <a:pt x="202" y="231"/>
                      <a:pt x="202" y="223"/>
                    </a:cubicBezTo>
                    <a:cubicBezTo>
                      <a:pt x="202" y="214"/>
                      <a:pt x="196" y="198"/>
                      <a:pt x="194" y="191"/>
                    </a:cubicBezTo>
                    <a:cubicBezTo>
                      <a:pt x="192" y="185"/>
                      <a:pt x="203" y="183"/>
                      <a:pt x="203" y="177"/>
                    </a:cubicBezTo>
                    <a:cubicBezTo>
                      <a:pt x="203" y="172"/>
                      <a:pt x="219" y="171"/>
                      <a:pt x="219" y="167"/>
                    </a:cubicBezTo>
                    <a:cubicBezTo>
                      <a:pt x="220" y="163"/>
                      <a:pt x="228" y="163"/>
                      <a:pt x="233" y="163"/>
                    </a:cubicBezTo>
                    <a:cubicBezTo>
                      <a:pt x="239" y="162"/>
                      <a:pt x="247" y="158"/>
                      <a:pt x="249" y="151"/>
                    </a:cubicBezTo>
                    <a:cubicBezTo>
                      <a:pt x="251" y="143"/>
                      <a:pt x="261" y="139"/>
                      <a:pt x="261" y="133"/>
                    </a:cubicBezTo>
                    <a:cubicBezTo>
                      <a:pt x="261" y="127"/>
                      <a:pt x="262" y="125"/>
                      <a:pt x="271" y="122"/>
                    </a:cubicBezTo>
                    <a:cubicBezTo>
                      <a:pt x="281" y="119"/>
                      <a:pt x="275" y="111"/>
                      <a:pt x="273" y="108"/>
                    </a:cubicBezTo>
                    <a:cubicBezTo>
                      <a:pt x="270" y="105"/>
                      <a:pt x="270" y="98"/>
                      <a:pt x="262" y="97"/>
                    </a:cubicBezTo>
                    <a:cubicBezTo>
                      <a:pt x="254" y="95"/>
                      <a:pt x="248" y="94"/>
                      <a:pt x="229" y="99"/>
                    </a:cubicBezTo>
                    <a:cubicBezTo>
                      <a:pt x="211" y="105"/>
                      <a:pt x="218" y="97"/>
                      <a:pt x="205" y="95"/>
                    </a:cubicBezTo>
                    <a:cubicBezTo>
                      <a:pt x="191" y="94"/>
                      <a:pt x="164" y="98"/>
                      <a:pt x="155" y="97"/>
                    </a:cubicBezTo>
                    <a:cubicBezTo>
                      <a:pt x="145" y="97"/>
                      <a:pt x="133" y="95"/>
                      <a:pt x="127" y="91"/>
                    </a:cubicBezTo>
                    <a:cubicBezTo>
                      <a:pt x="122" y="86"/>
                      <a:pt x="116" y="86"/>
                      <a:pt x="109" y="82"/>
                    </a:cubicBezTo>
                    <a:cubicBezTo>
                      <a:pt x="101" y="78"/>
                      <a:pt x="115" y="65"/>
                      <a:pt x="109" y="59"/>
                    </a:cubicBezTo>
                    <a:cubicBezTo>
                      <a:pt x="103" y="53"/>
                      <a:pt x="113" y="44"/>
                      <a:pt x="113" y="36"/>
                    </a:cubicBezTo>
                    <a:cubicBezTo>
                      <a:pt x="113" y="28"/>
                      <a:pt x="113" y="23"/>
                      <a:pt x="104" y="25"/>
                    </a:cubicBezTo>
                    <a:cubicBezTo>
                      <a:pt x="95" y="27"/>
                      <a:pt x="91" y="38"/>
                      <a:pt x="79" y="36"/>
                    </a:cubicBezTo>
                    <a:cubicBezTo>
                      <a:pt x="68" y="34"/>
                      <a:pt x="65" y="28"/>
                      <a:pt x="61" y="19"/>
                    </a:cubicBezTo>
                    <a:cubicBezTo>
                      <a:pt x="57" y="11"/>
                      <a:pt x="54" y="12"/>
                      <a:pt x="41" y="12"/>
                    </a:cubicBezTo>
                    <a:cubicBezTo>
                      <a:pt x="41" y="12"/>
                      <a:pt x="40" y="12"/>
                      <a:pt x="39" y="12"/>
                    </a:cubicBezTo>
                    <a:cubicBezTo>
                      <a:pt x="39" y="12"/>
                      <a:pt x="39" y="12"/>
                      <a:pt x="39" y="12"/>
                    </a:cubicBezTo>
                    <a:cubicBezTo>
                      <a:pt x="38" y="12"/>
                      <a:pt x="38" y="12"/>
                      <a:pt x="37" y="12"/>
                    </a:cubicBezTo>
                    <a:cubicBezTo>
                      <a:pt x="37" y="12"/>
                      <a:pt x="37" y="12"/>
                      <a:pt x="37" y="12"/>
                    </a:cubicBezTo>
                    <a:cubicBezTo>
                      <a:pt x="36" y="12"/>
                      <a:pt x="36" y="12"/>
                      <a:pt x="36" y="11"/>
                    </a:cubicBezTo>
                    <a:cubicBezTo>
                      <a:pt x="36" y="11"/>
                      <a:pt x="35" y="11"/>
                      <a:pt x="35" y="11"/>
                    </a:cubicBezTo>
                    <a:cubicBezTo>
                      <a:pt x="35" y="11"/>
                      <a:pt x="35" y="11"/>
                      <a:pt x="34" y="11"/>
                    </a:cubicBezTo>
                    <a:cubicBezTo>
                      <a:pt x="34" y="11"/>
                      <a:pt x="34" y="11"/>
                      <a:pt x="34" y="11"/>
                    </a:cubicBezTo>
                    <a:cubicBezTo>
                      <a:pt x="33" y="11"/>
                      <a:pt x="33" y="11"/>
                      <a:pt x="33" y="10"/>
                    </a:cubicBezTo>
                    <a:cubicBezTo>
                      <a:pt x="33" y="10"/>
                      <a:pt x="33" y="10"/>
                      <a:pt x="32" y="10"/>
                    </a:cubicBezTo>
                    <a:cubicBezTo>
                      <a:pt x="32" y="10"/>
                      <a:pt x="32" y="10"/>
                      <a:pt x="32" y="10"/>
                    </a:cubicBezTo>
                    <a:cubicBezTo>
                      <a:pt x="32" y="10"/>
                      <a:pt x="31" y="10"/>
                      <a:pt x="31" y="9"/>
                    </a:cubicBezTo>
                    <a:cubicBezTo>
                      <a:pt x="31" y="9"/>
                      <a:pt x="31" y="9"/>
                      <a:pt x="30" y="9"/>
                    </a:cubicBezTo>
                    <a:cubicBezTo>
                      <a:pt x="30" y="9"/>
                      <a:pt x="30" y="9"/>
                      <a:pt x="30" y="9"/>
                    </a:cubicBezTo>
                    <a:cubicBezTo>
                      <a:pt x="28" y="6"/>
                      <a:pt x="25" y="3"/>
                      <a:pt x="21" y="0"/>
                    </a:cubicBezTo>
                    <a:cubicBezTo>
                      <a:pt x="21" y="0"/>
                      <a:pt x="21" y="0"/>
                      <a:pt x="21" y="0"/>
                    </a:cubicBezTo>
                    <a:cubicBezTo>
                      <a:pt x="21" y="2"/>
                      <a:pt x="21" y="5"/>
                      <a:pt x="21" y="7"/>
                    </a:cubicBezTo>
                    <a:cubicBezTo>
                      <a:pt x="23" y="11"/>
                      <a:pt x="26" y="19"/>
                      <a:pt x="18" y="21"/>
                    </a:cubicBezTo>
                    <a:cubicBezTo>
                      <a:pt x="9" y="22"/>
                      <a:pt x="14" y="29"/>
                      <a:pt x="8" y="30"/>
                    </a:cubicBezTo>
                    <a:cubicBezTo>
                      <a:pt x="2" y="31"/>
                      <a:pt x="0" y="38"/>
                      <a:pt x="0" y="42"/>
                    </a:cubicBezTo>
                    <a:cubicBezTo>
                      <a:pt x="0" y="47"/>
                      <a:pt x="5" y="46"/>
                      <a:pt x="8" y="48"/>
                    </a:cubicBezTo>
                    <a:cubicBezTo>
                      <a:pt x="12" y="49"/>
                      <a:pt x="16" y="50"/>
                      <a:pt x="18" y="55"/>
                    </a:cubicBezTo>
                    <a:cubicBezTo>
                      <a:pt x="20" y="60"/>
                      <a:pt x="25" y="70"/>
                      <a:pt x="30" y="71"/>
                    </a:cubicBezTo>
                    <a:cubicBezTo>
                      <a:pt x="36" y="72"/>
                      <a:pt x="54" y="74"/>
                      <a:pt x="55" y="75"/>
                    </a:cubicBezTo>
                    <a:cubicBezTo>
                      <a:pt x="56" y="77"/>
                      <a:pt x="54" y="84"/>
                      <a:pt x="51" y="90"/>
                    </a:cubicBezTo>
                    <a:cubicBezTo>
                      <a:pt x="48" y="97"/>
                      <a:pt x="43" y="96"/>
                      <a:pt x="33" y="96"/>
                    </a:cubicBezTo>
                    <a:cubicBezTo>
                      <a:pt x="24" y="96"/>
                      <a:pt x="20" y="103"/>
                      <a:pt x="20" y="106"/>
                    </a:cubicBezTo>
                    <a:cubicBezTo>
                      <a:pt x="20" y="109"/>
                      <a:pt x="9" y="110"/>
                      <a:pt x="8" y="115"/>
                    </a:cubicBezTo>
                    <a:cubicBezTo>
                      <a:pt x="7" y="121"/>
                      <a:pt x="5" y="127"/>
                      <a:pt x="11" y="133"/>
                    </a:cubicBezTo>
                    <a:cubicBezTo>
                      <a:pt x="16" y="138"/>
                      <a:pt x="19" y="144"/>
                      <a:pt x="25" y="147"/>
                    </a:cubicBezTo>
                    <a:cubicBezTo>
                      <a:pt x="30" y="150"/>
                      <a:pt x="42" y="161"/>
                      <a:pt x="39" y="171"/>
                    </a:cubicBezTo>
                    <a:cubicBezTo>
                      <a:pt x="35" y="181"/>
                      <a:pt x="35" y="203"/>
                      <a:pt x="39" y="213"/>
                    </a:cubicBezTo>
                    <a:cubicBezTo>
                      <a:pt x="42" y="222"/>
                      <a:pt x="44" y="226"/>
                      <a:pt x="50" y="230"/>
                    </a:cubicBezTo>
                    <a:cubicBezTo>
                      <a:pt x="55" y="235"/>
                      <a:pt x="55" y="242"/>
                      <a:pt x="55" y="249"/>
                    </a:cubicBezTo>
                    <a:cubicBezTo>
                      <a:pt x="55" y="257"/>
                      <a:pt x="52" y="277"/>
                      <a:pt x="54" y="284"/>
                    </a:cubicBezTo>
                    <a:cubicBezTo>
                      <a:pt x="56" y="292"/>
                      <a:pt x="60" y="293"/>
                      <a:pt x="61" y="299"/>
                    </a:cubicBezTo>
                    <a:cubicBezTo>
                      <a:pt x="61" y="304"/>
                      <a:pt x="62" y="328"/>
                      <a:pt x="62" y="340"/>
                    </a:cubicBezTo>
                    <a:cubicBezTo>
                      <a:pt x="69" y="345"/>
                      <a:pt x="73" y="340"/>
                      <a:pt x="75" y="328"/>
                    </a:cubicBezTo>
                    <a:cubicBezTo>
                      <a:pt x="78" y="316"/>
                      <a:pt x="94" y="326"/>
                      <a:pt x="102" y="318"/>
                    </a:cubicBezTo>
                    <a:cubicBezTo>
                      <a:pt x="111" y="311"/>
                      <a:pt x="128" y="313"/>
                      <a:pt x="140" y="316"/>
                    </a:cubicBezTo>
                    <a:cubicBezTo>
                      <a:pt x="151" y="318"/>
                      <a:pt x="163" y="317"/>
                      <a:pt x="167" y="304"/>
                    </a:cubicBezTo>
                    <a:cubicBezTo>
                      <a:pt x="171" y="291"/>
                      <a:pt x="178" y="303"/>
                      <a:pt x="188" y="297"/>
                    </a:cubicBezTo>
                    <a:cubicBezTo>
                      <a:pt x="199" y="291"/>
                      <a:pt x="197" y="284"/>
                      <a:pt x="191" y="270"/>
                    </a:cubicBezTo>
                    <a:cubicBezTo>
                      <a:pt x="186" y="255"/>
                      <a:pt x="203" y="261"/>
                      <a:pt x="214" y="261"/>
                    </a:cubicBezTo>
                    <a:cubicBezTo>
                      <a:pt x="226" y="261"/>
                      <a:pt x="227" y="274"/>
                      <a:pt x="233" y="285"/>
                    </a:cubicBezTo>
                    <a:cubicBezTo>
                      <a:pt x="239" y="297"/>
                      <a:pt x="240" y="304"/>
                      <a:pt x="242" y="326"/>
                    </a:cubicBezTo>
                    <a:cubicBezTo>
                      <a:pt x="243" y="347"/>
                      <a:pt x="250" y="351"/>
                      <a:pt x="254" y="369"/>
                    </a:cubicBezTo>
                    <a:cubicBezTo>
                      <a:pt x="255" y="371"/>
                      <a:pt x="256" y="373"/>
                      <a:pt x="258" y="376"/>
                    </a:cubicBezTo>
                    <a:cubicBezTo>
                      <a:pt x="270" y="371"/>
                      <a:pt x="268" y="358"/>
                      <a:pt x="269" y="35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241"/>
              <p:cNvSpPr>
                <a:spLocks/>
              </p:cNvSpPr>
              <p:nvPr/>
            </p:nvSpPr>
            <p:spPr bwMode="auto">
              <a:xfrm>
                <a:off x="3682" y="1954"/>
                <a:ext cx="277" cy="237"/>
              </a:xfrm>
              <a:custGeom>
                <a:avLst/>
                <a:gdLst>
                  <a:gd name="T0" fmla="*/ 511 w 1097"/>
                  <a:gd name="T1" fmla="*/ 898 h 938"/>
                  <a:gd name="T2" fmla="*/ 589 w 1097"/>
                  <a:gd name="T3" fmla="*/ 899 h 938"/>
                  <a:gd name="T4" fmla="*/ 634 w 1097"/>
                  <a:gd name="T5" fmla="*/ 900 h 938"/>
                  <a:gd name="T6" fmla="*/ 629 w 1097"/>
                  <a:gd name="T7" fmla="*/ 832 h 938"/>
                  <a:gd name="T8" fmla="*/ 585 w 1097"/>
                  <a:gd name="T9" fmla="*/ 776 h 938"/>
                  <a:gd name="T10" fmla="*/ 544 w 1097"/>
                  <a:gd name="T11" fmla="*/ 728 h 938"/>
                  <a:gd name="T12" fmla="*/ 604 w 1097"/>
                  <a:gd name="T13" fmla="*/ 643 h 938"/>
                  <a:gd name="T14" fmla="*/ 646 w 1097"/>
                  <a:gd name="T15" fmla="*/ 661 h 938"/>
                  <a:gd name="T16" fmla="*/ 713 w 1097"/>
                  <a:gd name="T17" fmla="*/ 619 h 938"/>
                  <a:gd name="T18" fmla="*/ 789 w 1097"/>
                  <a:gd name="T19" fmla="*/ 535 h 938"/>
                  <a:gd name="T20" fmla="*/ 843 w 1097"/>
                  <a:gd name="T21" fmla="*/ 454 h 938"/>
                  <a:gd name="T22" fmla="*/ 865 w 1097"/>
                  <a:gd name="T23" fmla="*/ 411 h 938"/>
                  <a:gd name="T24" fmla="*/ 917 w 1097"/>
                  <a:gd name="T25" fmla="*/ 352 h 938"/>
                  <a:gd name="T26" fmla="*/ 852 w 1097"/>
                  <a:gd name="T27" fmla="*/ 304 h 938"/>
                  <a:gd name="T28" fmla="*/ 836 w 1097"/>
                  <a:gd name="T29" fmla="*/ 219 h 938"/>
                  <a:gd name="T30" fmla="*/ 873 w 1097"/>
                  <a:gd name="T31" fmla="*/ 172 h 938"/>
                  <a:gd name="T32" fmla="*/ 982 w 1097"/>
                  <a:gd name="T33" fmla="*/ 174 h 938"/>
                  <a:gd name="T34" fmla="*/ 1080 w 1097"/>
                  <a:gd name="T35" fmla="*/ 144 h 938"/>
                  <a:gd name="T36" fmla="*/ 1047 w 1097"/>
                  <a:gd name="T37" fmla="*/ 117 h 938"/>
                  <a:gd name="T38" fmla="*/ 1021 w 1097"/>
                  <a:gd name="T39" fmla="*/ 110 h 938"/>
                  <a:gd name="T40" fmla="*/ 957 w 1097"/>
                  <a:gd name="T41" fmla="*/ 76 h 938"/>
                  <a:gd name="T42" fmla="*/ 933 w 1097"/>
                  <a:gd name="T43" fmla="*/ 22 h 938"/>
                  <a:gd name="T44" fmla="*/ 876 w 1097"/>
                  <a:gd name="T45" fmla="*/ 0 h 938"/>
                  <a:gd name="T46" fmla="*/ 865 w 1097"/>
                  <a:gd name="T47" fmla="*/ 5 h 938"/>
                  <a:gd name="T48" fmla="*/ 863 w 1097"/>
                  <a:gd name="T49" fmla="*/ 7 h 938"/>
                  <a:gd name="T50" fmla="*/ 764 w 1097"/>
                  <a:gd name="T51" fmla="*/ 16 h 938"/>
                  <a:gd name="T52" fmla="*/ 682 w 1097"/>
                  <a:gd name="T53" fmla="*/ 54 h 938"/>
                  <a:gd name="T54" fmla="*/ 673 w 1097"/>
                  <a:gd name="T55" fmla="*/ 102 h 938"/>
                  <a:gd name="T56" fmla="*/ 642 w 1097"/>
                  <a:gd name="T57" fmla="*/ 187 h 938"/>
                  <a:gd name="T58" fmla="*/ 624 w 1097"/>
                  <a:gd name="T59" fmla="*/ 227 h 938"/>
                  <a:gd name="T60" fmla="*/ 572 w 1097"/>
                  <a:gd name="T61" fmla="*/ 233 h 938"/>
                  <a:gd name="T62" fmla="*/ 558 w 1097"/>
                  <a:gd name="T63" fmla="*/ 287 h 938"/>
                  <a:gd name="T64" fmla="*/ 534 w 1097"/>
                  <a:gd name="T65" fmla="*/ 360 h 938"/>
                  <a:gd name="T66" fmla="*/ 494 w 1097"/>
                  <a:gd name="T67" fmla="*/ 385 h 938"/>
                  <a:gd name="T68" fmla="*/ 419 w 1097"/>
                  <a:gd name="T69" fmla="*/ 395 h 938"/>
                  <a:gd name="T70" fmla="*/ 396 w 1097"/>
                  <a:gd name="T71" fmla="*/ 416 h 938"/>
                  <a:gd name="T72" fmla="*/ 345 w 1097"/>
                  <a:gd name="T73" fmla="*/ 499 h 938"/>
                  <a:gd name="T74" fmla="*/ 251 w 1097"/>
                  <a:gd name="T75" fmla="*/ 535 h 938"/>
                  <a:gd name="T76" fmla="*/ 98 w 1097"/>
                  <a:gd name="T77" fmla="*/ 545 h 938"/>
                  <a:gd name="T78" fmla="*/ 0 w 1097"/>
                  <a:gd name="T79" fmla="*/ 513 h 938"/>
                  <a:gd name="T80" fmla="*/ 1 w 1097"/>
                  <a:gd name="T81" fmla="*/ 517 h 938"/>
                  <a:gd name="T82" fmla="*/ 2 w 1097"/>
                  <a:gd name="T83" fmla="*/ 521 h 938"/>
                  <a:gd name="T84" fmla="*/ 3 w 1097"/>
                  <a:gd name="T85" fmla="*/ 523 h 938"/>
                  <a:gd name="T86" fmla="*/ 6 w 1097"/>
                  <a:gd name="T87" fmla="*/ 526 h 938"/>
                  <a:gd name="T88" fmla="*/ 40 w 1097"/>
                  <a:gd name="T89" fmla="*/ 574 h 938"/>
                  <a:gd name="T90" fmla="*/ 128 w 1097"/>
                  <a:gd name="T91" fmla="*/ 693 h 938"/>
                  <a:gd name="T92" fmla="*/ 78 w 1097"/>
                  <a:gd name="T93" fmla="*/ 755 h 938"/>
                  <a:gd name="T94" fmla="*/ 45 w 1097"/>
                  <a:gd name="T95" fmla="*/ 844 h 938"/>
                  <a:gd name="T96" fmla="*/ 195 w 1097"/>
                  <a:gd name="T97" fmla="*/ 824 h 938"/>
                  <a:gd name="T98" fmla="*/ 363 w 1097"/>
                  <a:gd name="T99" fmla="*/ 829 h 938"/>
                  <a:gd name="T100" fmla="*/ 453 w 1097"/>
                  <a:gd name="T101" fmla="*/ 932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97" h="938">
                    <a:moveTo>
                      <a:pt x="476" y="923"/>
                    </a:moveTo>
                    <a:cubicBezTo>
                      <a:pt x="486" y="923"/>
                      <a:pt x="496" y="924"/>
                      <a:pt x="496" y="916"/>
                    </a:cubicBezTo>
                    <a:cubicBezTo>
                      <a:pt x="496" y="908"/>
                      <a:pt x="499" y="898"/>
                      <a:pt x="511" y="898"/>
                    </a:cubicBezTo>
                    <a:cubicBezTo>
                      <a:pt x="523" y="898"/>
                      <a:pt x="543" y="893"/>
                      <a:pt x="547" y="901"/>
                    </a:cubicBezTo>
                    <a:cubicBezTo>
                      <a:pt x="551" y="909"/>
                      <a:pt x="555" y="909"/>
                      <a:pt x="566" y="909"/>
                    </a:cubicBezTo>
                    <a:cubicBezTo>
                      <a:pt x="577" y="909"/>
                      <a:pt x="579" y="899"/>
                      <a:pt x="589" y="899"/>
                    </a:cubicBezTo>
                    <a:cubicBezTo>
                      <a:pt x="599" y="899"/>
                      <a:pt x="595" y="886"/>
                      <a:pt x="605" y="887"/>
                    </a:cubicBezTo>
                    <a:cubicBezTo>
                      <a:pt x="615" y="888"/>
                      <a:pt x="620" y="892"/>
                      <a:pt x="622" y="899"/>
                    </a:cubicBezTo>
                    <a:cubicBezTo>
                      <a:pt x="624" y="906"/>
                      <a:pt x="626" y="909"/>
                      <a:pt x="634" y="900"/>
                    </a:cubicBezTo>
                    <a:cubicBezTo>
                      <a:pt x="642" y="891"/>
                      <a:pt x="648" y="894"/>
                      <a:pt x="644" y="884"/>
                    </a:cubicBezTo>
                    <a:cubicBezTo>
                      <a:pt x="640" y="874"/>
                      <a:pt x="650" y="875"/>
                      <a:pt x="641" y="863"/>
                    </a:cubicBezTo>
                    <a:cubicBezTo>
                      <a:pt x="632" y="851"/>
                      <a:pt x="640" y="834"/>
                      <a:pt x="629" y="832"/>
                    </a:cubicBezTo>
                    <a:cubicBezTo>
                      <a:pt x="618" y="830"/>
                      <a:pt x="625" y="810"/>
                      <a:pt x="612" y="808"/>
                    </a:cubicBezTo>
                    <a:cubicBezTo>
                      <a:pt x="599" y="806"/>
                      <a:pt x="591" y="801"/>
                      <a:pt x="588" y="795"/>
                    </a:cubicBezTo>
                    <a:cubicBezTo>
                      <a:pt x="585" y="789"/>
                      <a:pt x="579" y="779"/>
                      <a:pt x="585" y="776"/>
                    </a:cubicBezTo>
                    <a:cubicBezTo>
                      <a:pt x="591" y="773"/>
                      <a:pt x="596" y="766"/>
                      <a:pt x="590" y="754"/>
                    </a:cubicBezTo>
                    <a:cubicBezTo>
                      <a:pt x="584" y="742"/>
                      <a:pt x="584" y="743"/>
                      <a:pt x="575" y="742"/>
                    </a:cubicBezTo>
                    <a:cubicBezTo>
                      <a:pt x="566" y="741"/>
                      <a:pt x="545" y="734"/>
                      <a:pt x="544" y="728"/>
                    </a:cubicBezTo>
                    <a:cubicBezTo>
                      <a:pt x="543" y="722"/>
                      <a:pt x="539" y="706"/>
                      <a:pt x="552" y="701"/>
                    </a:cubicBezTo>
                    <a:cubicBezTo>
                      <a:pt x="565" y="696"/>
                      <a:pt x="565" y="695"/>
                      <a:pt x="576" y="676"/>
                    </a:cubicBezTo>
                    <a:cubicBezTo>
                      <a:pt x="587" y="657"/>
                      <a:pt x="594" y="643"/>
                      <a:pt x="604" y="643"/>
                    </a:cubicBezTo>
                    <a:cubicBezTo>
                      <a:pt x="614" y="643"/>
                      <a:pt x="620" y="648"/>
                      <a:pt x="622" y="656"/>
                    </a:cubicBezTo>
                    <a:cubicBezTo>
                      <a:pt x="624" y="664"/>
                      <a:pt x="628" y="668"/>
                      <a:pt x="631" y="668"/>
                    </a:cubicBezTo>
                    <a:cubicBezTo>
                      <a:pt x="634" y="668"/>
                      <a:pt x="644" y="671"/>
                      <a:pt x="646" y="661"/>
                    </a:cubicBezTo>
                    <a:cubicBezTo>
                      <a:pt x="648" y="651"/>
                      <a:pt x="653" y="653"/>
                      <a:pt x="661" y="653"/>
                    </a:cubicBezTo>
                    <a:cubicBezTo>
                      <a:pt x="669" y="653"/>
                      <a:pt x="698" y="654"/>
                      <a:pt x="699" y="641"/>
                    </a:cubicBezTo>
                    <a:cubicBezTo>
                      <a:pt x="700" y="628"/>
                      <a:pt x="704" y="624"/>
                      <a:pt x="713" y="619"/>
                    </a:cubicBezTo>
                    <a:cubicBezTo>
                      <a:pt x="722" y="614"/>
                      <a:pt x="722" y="585"/>
                      <a:pt x="738" y="583"/>
                    </a:cubicBezTo>
                    <a:cubicBezTo>
                      <a:pt x="754" y="581"/>
                      <a:pt x="757" y="582"/>
                      <a:pt x="768" y="565"/>
                    </a:cubicBezTo>
                    <a:cubicBezTo>
                      <a:pt x="779" y="548"/>
                      <a:pt x="787" y="549"/>
                      <a:pt x="789" y="535"/>
                    </a:cubicBezTo>
                    <a:cubicBezTo>
                      <a:pt x="791" y="521"/>
                      <a:pt x="792" y="504"/>
                      <a:pt x="804" y="503"/>
                    </a:cubicBezTo>
                    <a:cubicBezTo>
                      <a:pt x="816" y="502"/>
                      <a:pt x="825" y="509"/>
                      <a:pt x="829" y="489"/>
                    </a:cubicBezTo>
                    <a:cubicBezTo>
                      <a:pt x="833" y="469"/>
                      <a:pt x="832" y="461"/>
                      <a:pt x="843" y="454"/>
                    </a:cubicBezTo>
                    <a:cubicBezTo>
                      <a:pt x="854" y="447"/>
                      <a:pt x="858" y="437"/>
                      <a:pt x="867" y="437"/>
                    </a:cubicBezTo>
                    <a:cubicBezTo>
                      <a:pt x="876" y="437"/>
                      <a:pt x="884" y="429"/>
                      <a:pt x="876" y="427"/>
                    </a:cubicBezTo>
                    <a:cubicBezTo>
                      <a:pt x="868" y="425"/>
                      <a:pt x="865" y="418"/>
                      <a:pt x="865" y="411"/>
                    </a:cubicBezTo>
                    <a:cubicBezTo>
                      <a:pt x="865" y="404"/>
                      <a:pt x="874" y="396"/>
                      <a:pt x="869" y="389"/>
                    </a:cubicBezTo>
                    <a:cubicBezTo>
                      <a:pt x="864" y="382"/>
                      <a:pt x="865" y="369"/>
                      <a:pt x="878" y="366"/>
                    </a:cubicBezTo>
                    <a:cubicBezTo>
                      <a:pt x="891" y="363"/>
                      <a:pt x="916" y="358"/>
                      <a:pt x="917" y="352"/>
                    </a:cubicBezTo>
                    <a:cubicBezTo>
                      <a:pt x="918" y="346"/>
                      <a:pt x="921" y="340"/>
                      <a:pt x="906" y="338"/>
                    </a:cubicBezTo>
                    <a:cubicBezTo>
                      <a:pt x="891" y="336"/>
                      <a:pt x="871" y="335"/>
                      <a:pt x="870" y="325"/>
                    </a:cubicBezTo>
                    <a:cubicBezTo>
                      <a:pt x="869" y="315"/>
                      <a:pt x="852" y="311"/>
                      <a:pt x="852" y="304"/>
                    </a:cubicBezTo>
                    <a:cubicBezTo>
                      <a:pt x="852" y="297"/>
                      <a:pt x="838" y="287"/>
                      <a:pt x="840" y="274"/>
                    </a:cubicBezTo>
                    <a:cubicBezTo>
                      <a:pt x="842" y="261"/>
                      <a:pt x="825" y="246"/>
                      <a:pt x="837" y="238"/>
                    </a:cubicBezTo>
                    <a:cubicBezTo>
                      <a:pt x="849" y="230"/>
                      <a:pt x="847" y="225"/>
                      <a:pt x="836" y="219"/>
                    </a:cubicBezTo>
                    <a:cubicBezTo>
                      <a:pt x="825" y="213"/>
                      <a:pt x="824" y="211"/>
                      <a:pt x="824" y="201"/>
                    </a:cubicBezTo>
                    <a:cubicBezTo>
                      <a:pt x="824" y="191"/>
                      <a:pt x="824" y="166"/>
                      <a:pt x="837" y="166"/>
                    </a:cubicBezTo>
                    <a:cubicBezTo>
                      <a:pt x="850" y="166"/>
                      <a:pt x="859" y="172"/>
                      <a:pt x="873" y="172"/>
                    </a:cubicBezTo>
                    <a:cubicBezTo>
                      <a:pt x="887" y="172"/>
                      <a:pt x="899" y="174"/>
                      <a:pt x="903" y="178"/>
                    </a:cubicBezTo>
                    <a:cubicBezTo>
                      <a:pt x="907" y="182"/>
                      <a:pt x="921" y="190"/>
                      <a:pt x="939" y="186"/>
                    </a:cubicBezTo>
                    <a:cubicBezTo>
                      <a:pt x="957" y="182"/>
                      <a:pt x="962" y="175"/>
                      <a:pt x="982" y="174"/>
                    </a:cubicBezTo>
                    <a:cubicBezTo>
                      <a:pt x="1002" y="173"/>
                      <a:pt x="1013" y="173"/>
                      <a:pt x="1017" y="161"/>
                    </a:cubicBezTo>
                    <a:cubicBezTo>
                      <a:pt x="1021" y="149"/>
                      <a:pt x="1034" y="136"/>
                      <a:pt x="1046" y="136"/>
                    </a:cubicBezTo>
                    <a:cubicBezTo>
                      <a:pt x="1058" y="136"/>
                      <a:pt x="1075" y="135"/>
                      <a:pt x="1080" y="144"/>
                    </a:cubicBezTo>
                    <a:cubicBezTo>
                      <a:pt x="1085" y="153"/>
                      <a:pt x="1096" y="159"/>
                      <a:pt x="1097" y="150"/>
                    </a:cubicBezTo>
                    <a:cubicBezTo>
                      <a:pt x="1097" y="143"/>
                      <a:pt x="1096" y="129"/>
                      <a:pt x="1088" y="115"/>
                    </a:cubicBezTo>
                    <a:cubicBezTo>
                      <a:pt x="1079" y="121"/>
                      <a:pt x="1058" y="118"/>
                      <a:pt x="1047" y="117"/>
                    </a:cubicBezTo>
                    <a:cubicBezTo>
                      <a:pt x="1046" y="117"/>
                      <a:pt x="1046" y="117"/>
                      <a:pt x="1046" y="117"/>
                    </a:cubicBezTo>
                    <a:cubicBezTo>
                      <a:pt x="1045" y="117"/>
                      <a:pt x="1044" y="117"/>
                      <a:pt x="1044" y="117"/>
                    </a:cubicBezTo>
                    <a:cubicBezTo>
                      <a:pt x="1032" y="116"/>
                      <a:pt x="1037" y="112"/>
                      <a:pt x="1021" y="110"/>
                    </a:cubicBezTo>
                    <a:cubicBezTo>
                      <a:pt x="1005" y="108"/>
                      <a:pt x="1009" y="106"/>
                      <a:pt x="1002" y="96"/>
                    </a:cubicBezTo>
                    <a:cubicBezTo>
                      <a:pt x="994" y="86"/>
                      <a:pt x="986" y="90"/>
                      <a:pt x="976" y="90"/>
                    </a:cubicBezTo>
                    <a:cubicBezTo>
                      <a:pt x="966" y="90"/>
                      <a:pt x="964" y="82"/>
                      <a:pt x="957" y="76"/>
                    </a:cubicBezTo>
                    <a:cubicBezTo>
                      <a:pt x="950" y="70"/>
                      <a:pt x="961" y="60"/>
                      <a:pt x="961" y="51"/>
                    </a:cubicBezTo>
                    <a:cubicBezTo>
                      <a:pt x="961" y="43"/>
                      <a:pt x="954" y="35"/>
                      <a:pt x="948" y="33"/>
                    </a:cubicBezTo>
                    <a:cubicBezTo>
                      <a:pt x="942" y="30"/>
                      <a:pt x="944" y="25"/>
                      <a:pt x="933" y="22"/>
                    </a:cubicBezTo>
                    <a:cubicBezTo>
                      <a:pt x="922" y="19"/>
                      <a:pt x="921" y="16"/>
                      <a:pt x="917" y="11"/>
                    </a:cubicBezTo>
                    <a:cubicBezTo>
                      <a:pt x="913" y="5"/>
                      <a:pt x="908" y="7"/>
                      <a:pt x="894" y="7"/>
                    </a:cubicBezTo>
                    <a:cubicBezTo>
                      <a:pt x="886" y="7"/>
                      <a:pt x="880" y="3"/>
                      <a:pt x="876" y="0"/>
                    </a:cubicBezTo>
                    <a:cubicBezTo>
                      <a:pt x="873" y="1"/>
                      <a:pt x="870" y="2"/>
                      <a:pt x="867" y="4"/>
                    </a:cubicBezTo>
                    <a:cubicBezTo>
                      <a:pt x="867" y="4"/>
                      <a:pt x="866" y="4"/>
                      <a:pt x="866" y="4"/>
                    </a:cubicBezTo>
                    <a:cubicBezTo>
                      <a:pt x="866" y="5"/>
                      <a:pt x="865" y="5"/>
                      <a:pt x="865" y="5"/>
                    </a:cubicBezTo>
                    <a:cubicBezTo>
                      <a:pt x="865" y="5"/>
                      <a:pt x="865" y="5"/>
                      <a:pt x="864" y="6"/>
                    </a:cubicBezTo>
                    <a:cubicBezTo>
                      <a:pt x="864" y="6"/>
                      <a:pt x="864" y="6"/>
                      <a:pt x="863" y="7"/>
                    </a:cubicBezTo>
                    <a:cubicBezTo>
                      <a:pt x="863" y="7"/>
                      <a:pt x="863" y="7"/>
                      <a:pt x="863" y="7"/>
                    </a:cubicBezTo>
                    <a:cubicBezTo>
                      <a:pt x="862" y="8"/>
                      <a:pt x="862" y="9"/>
                      <a:pt x="861" y="9"/>
                    </a:cubicBezTo>
                    <a:cubicBezTo>
                      <a:pt x="857" y="16"/>
                      <a:pt x="836" y="16"/>
                      <a:pt x="819" y="15"/>
                    </a:cubicBezTo>
                    <a:cubicBezTo>
                      <a:pt x="802" y="13"/>
                      <a:pt x="784" y="15"/>
                      <a:pt x="764" y="16"/>
                    </a:cubicBezTo>
                    <a:cubicBezTo>
                      <a:pt x="744" y="17"/>
                      <a:pt x="730" y="17"/>
                      <a:pt x="727" y="23"/>
                    </a:cubicBezTo>
                    <a:cubicBezTo>
                      <a:pt x="724" y="30"/>
                      <a:pt x="707" y="36"/>
                      <a:pt x="699" y="42"/>
                    </a:cubicBezTo>
                    <a:cubicBezTo>
                      <a:pt x="691" y="48"/>
                      <a:pt x="693" y="53"/>
                      <a:pt x="682" y="54"/>
                    </a:cubicBezTo>
                    <a:cubicBezTo>
                      <a:pt x="670" y="55"/>
                      <a:pt x="669" y="61"/>
                      <a:pt x="660" y="66"/>
                    </a:cubicBezTo>
                    <a:cubicBezTo>
                      <a:pt x="650" y="71"/>
                      <a:pt x="650" y="80"/>
                      <a:pt x="658" y="82"/>
                    </a:cubicBezTo>
                    <a:cubicBezTo>
                      <a:pt x="667" y="84"/>
                      <a:pt x="666" y="96"/>
                      <a:pt x="673" y="102"/>
                    </a:cubicBezTo>
                    <a:cubicBezTo>
                      <a:pt x="680" y="108"/>
                      <a:pt x="676" y="123"/>
                      <a:pt x="678" y="140"/>
                    </a:cubicBezTo>
                    <a:cubicBezTo>
                      <a:pt x="680" y="157"/>
                      <a:pt x="657" y="164"/>
                      <a:pt x="648" y="171"/>
                    </a:cubicBezTo>
                    <a:cubicBezTo>
                      <a:pt x="638" y="179"/>
                      <a:pt x="637" y="182"/>
                      <a:pt x="642" y="187"/>
                    </a:cubicBezTo>
                    <a:cubicBezTo>
                      <a:pt x="648" y="191"/>
                      <a:pt x="650" y="193"/>
                      <a:pt x="651" y="203"/>
                    </a:cubicBezTo>
                    <a:cubicBezTo>
                      <a:pt x="652" y="213"/>
                      <a:pt x="650" y="218"/>
                      <a:pt x="640" y="219"/>
                    </a:cubicBezTo>
                    <a:cubicBezTo>
                      <a:pt x="629" y="219"/>
                      <a:pt x="633" y="227"/>
                      <a:pt x="624" y="227"/>
                    </a:cubicBezTo>
                    <a:cubicBezTo>
                      <a:pt x="616" y="227"/>
                      <a:pt x="604" y="230"/>
                      <a:pt x="602" y="227"/>
                    </a:cubicBezTo>
                    <a:cubicBezTo>
                      <a:pt x="601" y="225"/>
                      <a:pt x="597" y="220"/>
                      <a:pt x="584" y="220"/>
                    </a:cubicBezTo>
                    <a:cubicBezTo>
                      <a:pt x="570" y="220"/>
                      <a:pt x="571" y="227"/>
                      <a:pt x="572" y="233"/>
                    </a:cubicBezTo>
                    <a:cubicBezTo>
                      <a:pt x="574" y="239"/>
                      <a:pt x="580" y="245"/>
                      <a:pt x="592" y="257"/>
                    </a:cubicBezTo>
                    <a:cubicBezTo>
                      <a:pt x="603" y="269"/>
                      <a:pt x="590" y="272"/>
                      <a:pt x="586" y="279"/>
                    </a:cubicBezTo>
                    <a:cubicBezTo>
                      <a:pt x="583" y="285"/>
                      <a:pt x="578" y="287"/>
                      <a:pt x="558" y="287"/>
                    </a:cubicBezTo>
                    <a:cubicBezTo>
                      <a:pt x="539" y="287"/>
                      <a:pt x="538" y="303"/>
                      <a:pt x="538" y="315"/>
                    </a:cubicBezTo>
                    <a:cubicBezTo>
                      <a:pt x="538" y="328"/>
                      <a:pt x="528" y="331"/>
                      <a:pt x="526" y="339"/>
                    </a:cubicBezTo>
                    <a:cubicBezTo>
                      <a:pt x="523" y="347"/>
                      <a:pt x="534" y="351"/>
                      <a:pt x="534" y="360"/>
                    </a:cubicBezTo>
                    <a:cubicBezTo>
                      <a:pt x="534" y="369"/>
                      <a:pt x="534" y="373"/>
                      <a:pt x="528" y="377"/>
                    </a:cubicBezTo>
                    <a:cubicBezTo>
                      <a:pt x="522" y="381"/>
                      <a:pt x="518" y="384"/>
                      <a:pt x="516" y="391"/>
                    </a:cubicBezTo>
                    <a:cubicBezTo>
                      <a:pt x="513" y="399"/>
                      <a:pt x="502" y="395"/>
                      <a:pt x="494" y="385"/>
                    </a:cubicBezTo>
                    <a:cubicBezTo>
                      <a:pt x="487" y="375"/>
                      <a:pt x="465" y="381"/>
                      <a:pt x="459" y="384"/>
                    </a:cubicBezTo>
                    <a:cubicBezTo>
                      <a:pt x="453" y="387"/>
                      <a:pt x="448" y="393"/>
                      <a:pt x="440" y="391"/>
                    </a:cubicBezTo>
                    <a:cubicBezTo>
                      <a:pt x="432" y="389"/>
                      <a:pt x="421" y="388"/>
                      <a:pt x="419" y="395"/>
                    </a:cubicBezTo>
                    <a:cubicBezTo>
                      <a:pt x="417" y="401"/>
                      <a:pt x="434" y="407"/>
                      <a:pt x="434" y="412"/>
                    </a:cubicBezTo>
                    <a:cubicBezTo>
                      <a:pt x="434" y="417"/>
                      <a:pt x="421" y="421"/>
                      <a:pt x="412" y="421"/>
                    </a:cubicBezTo>
                    <a:cubicBezTo>
                      <a:pt x="402" y="421"/>
                      <a:pt x="403" y="425"/>
                      <a:pt x="396" y="416"/>
                    </a:cubicBezTo>
                    <a:cubicBezTo>
                      <a:pt x="388" y="407"/>
                      <a:pt x="384" y="414"/>
                      <a:pt x="373" y="421"/>
                    </a:cubicBezTo>
                    <a:cubicBezTo>
                      <a:pt x="362" y="427"/>
                      <a:pt x="372" y="429"/>
                      <a:pt x="352" y="442"/>
                    </a:cubicBezTo>
                    <a:cubicBezTo>
                      <a:pt x="332" y="455"/>
                      <a:pt x="344" y="480"/>
                      <a:pt x="345" y="499"/>
                    </a:cubicBezTo>
                    <a:cubicBezTo>
                      <a:pt x="346" y="519"/>
                      <a:pt x="344" y="522"/>
                      <a:pt x="329" y="526"/>
                    </a:cubicBezTo>
                    <a:cubicBezTo>
                      <a:pt x="314" y="530"/>
                      <a:pt x="306" y="529"/>
                      <a:pt x="296" y="532"/>
                    </a:cubicBezTo>
                    <a:cubicBezTo>
                      <a:pt x="285" y="535"/>
                      <a:pt x="266" y="535"/>
                      <a:pt x="251" y="535"/>
                    </a:cubicBezTo>
                    <a:cubicBezTo>
                      <a:pt x="236" y="535"/>
                      <a:pt x="224" y="536"/>
                      <a:pt x="208" y="543"/>
                    </a:cubicBezTo>
                    <a:cubicBezTo>
                      <a:pt x="193" y="551"/>
                      <a:pt x="178" y="546"/>
                      <a:pt x="156" y="546"/>
                    </a:cubicBezTo>
                    <a:cubicBezTo>
                      <a:pt x="133" y="546"/>
                      <a:pt x="110" y="545"/>
                      <a:pt x="98" y="545"/>
                    </a:cubicBezTo>
                    <a:cubicBezTo>
                      <a:pt x="87" y="545"/>
                      <a:pt x="76" y="544"/>
                      <a:pt x="66" y="538"/>
                    </a:cubicBezTo>
                    <a:cubicBezTo>
                      <a:pt x="56" y="532"/>
                      <a:pt x="50" y="531"/>
                      <a:pt x="35" y="529"/>
                    </a:cubicBezTo>
                    <a:cubicBezTo>
                      <a:pt x="26" y="527"/>
                      <a:pt x="10" y="519"/>
                      <a:pt x="0" y="513"/>
                    </a:cubicBezTo>
                    <a:cubicBezTo>
                      <a:pt x="0" y="513"/>
                      <a:pt x="0" y="513"/>
                      <a:pt x="0" y="513"/>
                    </a:cubicBezTo>
                    <a:cubicBezTo>
                      <a:pt x="0" y="514"/>
                      <a:pt x="0" y="516"/>
                      <a:pt x="1" y="517"/>
                    </a:cubicBezTo>
                    <a:cubicBezTo>
                      <a:pt x="1" y="517"/>
                      <a:pt x="1" y="517"/>
                      <a:pt x="1" y="517"/>
                    </a:cubicBezTo>
                    <a:cubicBezTo>
                      <a:pt x="1" y="518"/>
                      <a:pt x="1" y="518"/>
                      <a:pt x="1" y="519"/>
                    </a:cubicBezTo>
                    <a:cubicBezTo>
                      <a:pt x="1" y="519"/>
                      <a:pt x="1" y="519"/>
                      <a:pt x="1" y="519"/>
                    </a:cubicBezTo>
                    <a:cubicBezTo>
                      <a:pt x="1" y="519"/>
                      <a:pt x="2" y="520"/>
                      <a:pt x="2" y="521"/>
                    </a:cubicBezTo>
                    <a:cubicBezTo>
                      <a:pt x="2" y="521"/>
                      <a:pt x="2" y="521"/>
                      <a:pt x="2" y="521"/>
                    </a:cubicBezTo>
                    <a:cubicBezTo>
                      <a:pt x="2" y="521"/>
                      <a:pt x="3" y="522"/>
                      <a:pt x="3" y="523"/>
                    </a:cubicBezTo>
                    <a:cubicBezTo>
                      <a:pt x="3" y="523"/>
                      <a:pt x="3" y="523"/>
                      <a:pt x="3" y="523"/>
                    </a:cubicBezTo>
                    <a:cubicBezTo>
                      <a:pt x="4" y="523"/>
                      <a:pt x="4" y="524"/>
                      <a:pt x="5" y="524"/>
                    </a:cubicBezTo>
                    <a:cubicBezTo>
                      <a:pt x="5" y="525"/>
                      <a:pt x="5" y="525"/>
                      <a:pt x="5" y="525"/>
                    </a:cubicBezTo>
                    <a:cubicBezTo>
                      <a:pt x="5" y="525"/>
                      <a:pt x="6" y="526"/>
                      <a:pt x="6" y="526"/>
                    </a:cubicBezTo>
                    <a:cubicBezTo>
                      <a:pt x="7" y="527"/>
                      <a:pt x="7" y="527"/>
                      <a:pt x="7" y="527"/>
                    </a:cubicBezTo>
                    <a:cubicBezTo>
                      <a:pt x="8" y="527"/>
                      <a:pt x="8" y="528"/>
                      <a:pt x="9" y="529"/>
                    </a:cubicBezTo>
                    <a:cubicBezTo>
                      <a:pt x="30" y="546"/>
                      <a:pt x="36" y="563"/>
                      <a:pt x="40" y="574"/>
                    </a:cubicBezTo>
                    <a:cubicBezTo>
                      <a:pt x="43" y="585"/>
                      <a:pt x="61" y="610"/>
                      <a:pt x="80" y="615"/>
                    </a:cubicBezTo>
                    <a:cubicBezTo>
                      <a:pt x="98" y="619"/>
                      <a:pt x="121" y="624"/>
                      <a:pt x="121" y="646"/>
                    </a:cubicBezTo>
                    <a:cubicBezTo>
                      <a:pt x="121" y="668"/>
                      <a:pt x="116" y="687"/>
                      <a:pt x="128" y="693"/>
                    </a:cubicBezTo>
                    <a:cubicBezTo>
                      <a:pt x="139" y="700"/>
                      <a:pt x="159" y="698"/>
                      <a:pt x="153" y="709"/>
                    </a:cubicBezTo>
                    <a:cubicBezTo>
                      <a:pt x="147" y="721"/>
                      <a:pt x="150" y="734"/>
                      <a:pt x="140" y="737"/>
                    </a:cubicBezTo>
                    <a:cubicBezTo>
                      <a:pt x="131" y="739"/>
                      <a:pt x="91" y="735"/>
                      <a:pt x="78" y="755"/>
                    </a:cubicBezTo>
                    <a:cubicBezTo>
                      <a:pt x="66" y="775"/>
                      <a:pt x="53" y="779"/>
                      <a:pt x="52" y="789"/>
                    </a:cubicBezTo>
                    <a:cubicBezTo>
                      <a:pt x="50" y="798"/>
                      <a:pt x="46" y="825"/>
                      <a:pt x="46" y="833"/>
                    </a:cubicBezTo>
                    <a:cubicBezTo>
                      <a:pt x="46" y="836"/>
                      <a:pt x="45" y="840"/>
                      <a:pt x="45" y="844"/>
                    </a:cubicBezTo>
                    <a:cubicBezTo>
                      <a:pt x="68" y="847"/>
                      <a:pt x="66" y="845"/>
                      <a:pt x="79" y="833"/>
                    </a:cubicBezTo>
                    <a:cubicBezTo>
                      <a:pt x="93" y="820"/>
                      <a:pt x="142" y="842"/>
                      <a:pt x="155" y="835"/>
                    </a:cubicBezTo>
                    <a:cubicBezTo>
                      <a:pt x="168" y="827"/>
                      <a:pt x="178" y="826"/>
                      <a:pt x="195" y="824"/>
                    </a:cubicBezTo>
                    <a:cubicBezTo>
                      <a:pt x="212" y="823"/>
                      <a:pt x="249" y="823"/>
                      <a:pt x="281" y="827"/>
                    </a:cubicBezTo>
                    <a:cubicBezTo>
                      <a:pt x="312" y="832"/>
                      <a:pt x="311" y="816"/>
                      <a:pt x="325" y="814"/>
                    </a:cubicBezTo>
                    <a:cubicBezTo>
                      <a:pt x="340" y="813"/>
                      <a:pt x="355" y="816"/>
                      <a:pt x="363" y="829"/>
                    </a:cubicBezTo>
                    <a:cubicBezTo>
                      <a:pt x="370" y="842"/>
                      <a:pt x="368" y="855"/>
                      <a:pt x="384" y="857"/>
                    </a:cubicBezTo>
                    <a:cubicBezTo>
                      <a:pt x="400" y="860"/>
                      <a:pt x="398" y="878"/>
                      <a:pt x="404" y="898"/>
                    </a:cubicBezTo>
                    <a:cubicBezTo>
                      <a:pt x="410" y="918"/>
                      <a:pt x="433" y="922"/>
                      <a:pt x="453" y="932"/>
                    </a:cubicBezTo>
                    <a:cubicBezTo>
                      <a:pt x="457" y="934"/>
                      <a:pt x="460" y="936"/>
                      <a:pt x="462" y="938"/>
                    </a:cubicBezTo>
                    <a:cubicBezTo>
                      <a:pt x="466" y="930"/>
                      <a:pt x="470" y="923"/>
                      <a:pt x="476" y="9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242"/>
              <p:cNvSpPr>
                <a:spLocks/>
              </p:cNvSpPr>
              <p:nvPr/>
            </p:nvSpPr>
            <p:spPr bwMode="auto">
              <a:xfrm>
                <a:off x="3799" y="1974"/>
                <a:ext cx="468" cy="478"/>
              </a:xfrm>
              <a:custGeom>
                <a:avLst/>
                <a:gdLst>
                  <a:gd name="T0" fmla="*/ 1790 w 1851"/>
                  <a:gd name="T1" fmla="*/ 539 h 1890"/>
                  <a:gd name="T2" fmla="*/ 1764 w 1851"/>
                  <a:gd name="T3" fmla="*/ 462 h 1890"/>
                  <a:gd name="T4" fmla="*/ 1654 w 1851"/>
                  <a:gd name="T5" fmla="*/ 487 h 1890"/>
                  <a:gd name="T6" fmla="*/ 1520 w 1851"/>
                  <a:gd name="T7" fmla="*/ 581 h 1890"/>
                  <a:gd name="T8" fmla="*/ 1512 w 1851"/>
                  <a:gd name="T9" fmla="*/ 630 h 1890"/>
                  <a:gd name="T10" fmla="*/ 1404 w 1851"/>
                  <a:gd name="T11" fmla="*/ 644 h 1890"/>
                  <a:gd name="T12" fmla="*/ 1309 w 1851"/>
                  <a:gd name="T13" fmla="*/ 612 h 1890"/>
                  <a:gd name="T14" fmla="*/ 1302 w 1851"/>
                  <a:gd name="T15" fmla="*/ 562 h 1890"/>
                  <a:gd name="T16" fmla="*/ 1280 w 1851"/>
                  <a:gd name="T17" fmla="*/ 571 h 1890"/>
                  <a:gd name="T18" fmla="*/ 1274 w 1851"/>
                  <a:gd name="T19" fmla="*/ 571 h 1890"/>
                  <a:gd name="T20" fmla="*/ 1262 w 1851"/>
                  <a:gd name="T21" fmla="*/ 637 h 1890"/>
                  <a:gd name="T22" fmla="*/ 1181 w 1851"/>
                  <a:gd name="T23" fmla="*/ 672 h 1890"/>
                  <a:gd name="T24" fmla="*/ 1039 w 1851"/>
                  <a:gd name="T25" fmla="*/ 612 h 1890"/>
                  <a:gd name="T26" fmla="*/ 915 w 1851"/>
                  <a:gd name="T27" fmla="*/ 591 h 1890"/>
                  <a:gd name="T28" fmla="*/ 798 w 1851"/>
                  <a:gd name="T29" fmla="*/ 532 h 1890"/>
                  <a:gd name="T30" fmla="*/ 798 w 1851"/>
                  <a:gd name="T31" fmla="*/ 429 h 1890"/>
                  <a:gd name="T32" fmla="*/ 766 w 1851"/>
                  <a:gd name="T33" fmla="*/ 389 h 1890"/>
                  <a:gd name="T34" fmla="*/ 654 w 1851"/>
                  <a:gd name="T35" fmla="*/ 268 h 1890"/>
                  <a:gd name="T36" fmla="*/ 716 w 1851"/>
                  <a:gd name="T37" fmla="*/ 226 h 1890"/>
                  <a:gd name="T38" fmla="*/ 697 w 1851"/>
                  <a:gd name="T39" fmla="*/ 141 h 1890"/>
                  <a:gd name="T40" fmla="*/ 756 w 1851"/>
                  <a:gd name="T41" fmla="*/ 33 h 1890"/>
                  <a:gd name="T42" fmla="*/ 628 w 1851"/>
                  <a:gd name="T43" fmla="*/ 37 h 1890"/>
                  <a:gd name="T44" fmla="*/ 520 w 1851"/>
                  <a:gd name="T45" fmla="*/ 96 h 1890"/>
                  <a:gd name="T46" fmla="*/ 374 w 1851"/>
                  <a:gd name="T47" fmla="*/ 141 h 1890"/>
                  <a:gd name="T48" fmla="*/ 455 w 1851"/>
                  <a:gd name="T49" fmla="*/ 274 h 1890"/>
                  <a:gd name="T50" fmla="*/ 381 w 1851"/>
                  <a:gd name="T51" fmla="*/ 376 h 1890"/>
                  <a:gd name="T52" fmla="*/ 251 w 1851"/>
                  <a:gd name="T53" fmla="*/ 541 h 1890"/>
                  <a:gd name="T54" fmla="*/ 142 w 1851"/>
                  <a:gd name="T55" fmla="*/ 565 h 1890"/>
                  <a:gd name="T56" fmla="*/ 123 w 1851"/>
                  <a:gd name="T57" fmla="*/ 698 h 1890"/>
                  <a:gd name="T58" fmla="*/ 172 w 1851"/>
                  <a:gd name="T59" fmla="*/ 822 h 1890"/>
                  <a:gd name="T60" fmla="*/ 49 w 1851"/>
                  <a:gd name="T61" fmla="*/ 820 h 1890"/>
                  <a:gd name="T62" fmla="*/ 134 w 1851"/>
                  <a:gd name="T63" fmla="*/ 917 h 1890"/>
                  <a:gd name="T64" fmla="*/ 193 w 1851"/>
                  <a:gd name="T65" fmla="*/ 1056 h 1890"/>
                  <a:gd name="T66" fmla="*/ 303 w 1851"/>
                  <a:gd name="T67" fmla="*/ 1056 h 1890"/>
                  <a:gd name="T68" fmla="*/ 425 w 1851"/>
                  <a:gd name="T69" fmla="*/ 1575 h 1890"/>
                  <a:gd name="T70" fmla="*/ 649 w 1851"/>
                  <a:gd name="T71" fmla="*/ 1834 h 1890"/>
                  <a:gd name="T72" fmla="*/ 751 w 1851"/>
                  <a:gd name="T73" fmla="*/ 1639 h 1890"/>
                  <a:gd name="T74" fmla="*/ 771 w 1851"/>
                  <a:gd name="T75" fmla="*/ 1404 h 1890"/>
                  <a:gd name="T76" fmla="*/ 1003 w 1851"/>
                  <a:gd name="T77" fmla="*/ 1225 h 1890"/>
                  <a:gd name="T78" fmla="*/ 1214 w 1851"/>
                  <a:gd name="T79" fmla="*/ 1006 h 1890"/>
                  <a:gd name="T80" fmla="*/ 1324 w 1851"/>
                  <a:gd name="T81" fmla="*/ 965 h 1890"/>
                  <a:gd name="T82" fmla="*/ 1288 w 1851"/>
                  <a:gd name="T83" fmla="*/ 813 h 1890"/>
                  <a:gd name="T84" fmla="*/ 1318 w 1851"/>
                  <a:gd name="T85" fmla="*/ 741 h 1890"/>
                  <a:gd name="T86" fmla="*/ 1281 w 1851"/>
                  <a:gd name="T87" fmla="*/ 687 h 1890"/>
                  <a:gd name="T88" fmla="*/ 1294 w 1851"/>
                  <a:gd name="T89" fmla="*/ 675 h 1890"/>
                  <a:gd name="T90" fmla="*/ 1298 w 1851"/>
                  <a:gd name="T91" fmla="*/ 677 h 1890"/>
                  <a:gd name="T92" fmla="*/ 1304 w 1851"/>
                  <a:gd name="T93" fmla="*/ 678 h 1890"/>
                  <a:gd name="T94" fmla="*/ 1372 w 1851"/>
                  <a:gd name="T95" fmla="*/ 748 h 1890"/>
                  <a:gd name="T96" fmla="*/ 1536 w 1851"/>
                  <a:gd name="T97" fmla="*/ 774 h 1890"/>
                  <a:gd name="T98" fmla="*/ 1466 w 1851"/>
                  <a:gd name="T99" fmla="*/ 843 h 1890"/>
                  <a:gd name="T100" fmla="*/ 1511 w 1851"/>
                  <a:gd name="T101" fmla="*/ 863 h 1890"/>
                  <a:gd name="T102" fmla="*/ 1551 w 1851"/>
                  <a:gd name="T103" fmla="*/ 967 h 1890"/>
                  <a:gd name="T104" fmla="*/ 1592 w 1851"/>
                  <a:gd name="T105" fmla="*/ 957 h 1890"/>
                  <a:gd name="T106" fmla="*/ 1602 w 1851"/>
                  <a:gd name="T107" fmla="*/ 847 h 1890"/>
                  <a:gd name="T108" fmla="*/ 1672 w 1851"/>
                  <a:gd name="T109" fmla="*/ 801 h 1890"/>
                  <a:gd name="T110" fmla="*/ 1707 w 1851"/>
                  <a:gd name="T111" fmla="*/ 719 h 1890"/>
                  <a:gd name="T112" fmla="*/ 1819 w 1851"/>
                  <a:gd name="T113" fmla="*/ 622 h 1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51" h="1890">
                    <a:moveTo>
                      <a:pt x="1851" y="546"/>
                    </a:moveTo>
                    <a:cubicBezTo>
                      <a:pt x="1850" y="546"/>
                      <a:pt x="1850" y="546"/>
                      <a:pt x="1849" y="546"/>
                    </a:cubicBezTo>
                    <a:cubicBezTo>
                      <a:pt x="1848" y="546"/>
                      <a:pt x="1848" y="546"/>
                      <a:pt x="1847" y="545"/>
                    </a:cubicBezTo>
                    <a:cubicBezTo>
                      <a:pt x="1841" y="543"/>
                      <a:pt x="1835" y="545"/>
                      <a:pt x="1830" y="547"/>
                    </a:cubicBezTo>
                    <a:cubicBezTo>
                      <a:pt x="1825" y="548"/>
                      <a:pt x="1824" y="545"/>
                      <a:pt x="1820" y="539"/>
                    </a:cubicBezTo>
                    <a:cubicBezTo>
                      <a:pt x="1815" y="534"/>
                      <a:pt x="1803" y="541"/>
                      <a:pt x="1790" y="539"/>
                    </a:cubicBezTo>
                    <a:cubicBezTo>
                      <a:pt x="1778" y="538"/>
                      <a:pt x="1789" y="526"/>
                      <a:pt x="1794" y="522"/>
                    </a:cubicBezTo>
                    <a:cubicBezTo>
                      <a:pt x="1800" y="519"/>
                      <a:pt x="1799" y="514"/>
                      <a:pt x="1799" y="509"/>
                    </a:cubicBezTo>
                    <a:cubicBezTo>
                      <a:pt x="1798" y="504"/>
                      <a:pt x="1795" y="499"/>
                      <a:pt x="1788" y="496"/>
                    </a:cubicBezTo>
                    <a:cubicBezTo>
                      <a:pt x="1781" y="492"/>
                      <a:pt x="1786" y="484"/>
                      <a:pt x="1785" y="480"/>
                    </a:cubicBezTo>
                    <a:cubicBezTo>
                      <a:pt x="1785" y="476"/>
                      <a:pt x="1779" y="471"/>
                      <a:pt x="1774" y="470"/>
                    </a:cubicBezTo>
                    <a:cubicBezTo>
                      <a:pt x="1769" y="469"/>
                      <a:pt x="1770" y="461"/>
                      <a:pt x="1764" y="462"/>
                    </a:cubicBezTo>
                    <a:cubicBezTo>
                      <a:pt x="1758" y="462"/>
                      <a:pt x="1756" y="473"/>
                      <a:pt x="1750" y="473"/>
                    </a:cubicBezTo>
                    <a:cubicBezTo>
                      <a:pt x="1743" y="473"/>
                      <a:pt x="1735" y="488"/>
                      <a:pt x="1731" y="493"/>
                    </a:cubicBezTo>
                    <a:cubicBezTo>
                      <a:pt x="1728" y="497"/>
                      <a:pt x="1722" y="495"/>
                      <a:pt x="1717" y="491"/>
                    </a:cubicBezTo>
                    <a:cubicBezTo>
                      <a:pt x="1712" y="487"/>
                      <a:pt x="1709" y="491"/>
                      <a:pt x="1700" y="491"/>
                    </a:cubicBezTo>
                    <a:cubicBezTo>
                      <a:pt x="1690" y="491"/>
                      <a:pt x="1689" y="481"/>
                      <a:pt x="1682" y="474"/>
                    </a:cubicBezTo>
                    <a:cubicBezTo>
                      <a:pt x="1675" y="466"/>
                      <a:pt x="1666" y="480"/>
                      <a:pt x="1654" y="487"/>
                    </a:cubicBezTo>
                    <a:cubicBezTo>
                      <a:pt x="1643" y="493"/>
                      <a:pt x="1641" y="500"/>
                      <a:pt x="1633" y="511"/>
                    </a:cubicBezTo>
                    <a:cubicBezTo>
                      <a:pt x="1625" y="522"/>
                      <a:pt x="1612" y="522"/>
                      <a:pt x="1601" y="521"/>
                    </a:cubicBezTo>
                    <a:cubicBezTo>
                      <a:pt x="1590" y="521"/>
                      <a:pt x="1589" y="526"/>
                      <a:pt x="1585" y="535"/>
                    </a:cubicBezTo>
                    <a:cubicBezTo>
                      <a:pt x="1582" y="543"/>
                      <a:pt x="1575" y="550"/>
                      <a:pt x="1564" y="552"/>
                    </a:cubicBezTo>
                    <a:cubicBezTo>
                      <a:pt x="1553" y="554"/>
                      <a:pt x="1554" y="566"/>
                      <a:pt x="1551" y="576"/>
                    </a:cubicBezTo>
                    <a:cubicBezTo>
                      <a:pt x="1548" y="586"/>
                      <a:pt x="1528" y="582"/>
                      <a:pt x="1520" y="581"/>
                    </a:cubicBezTo>
                    <a:cubicBezTo>
                      <a:pt x="1511" y="579"/>
                      <a:pt x="1505" y="585"/>
                      <a:pt x="1498" y="586"/>
                    </a:cubicBezTo>
                    <a:cubicBezTo>
                      <a:pt x="1497" y="586"/>
                      <a:pt x="1497" y="586"/>
                      <a:pt x="1496" y="586"/>
                    </a:cubicBezTo>
                    <a:cubicBezTo>
                      <a:pt x="1493" y="588"/>
                      <a:pt x="1489" y="587"/>
                      <a:pt x="1486" y="588"/>
                    </a:cubicBezTo>
                    <a:cubicBezTo>
                      <a:pt x="1483" y="590"/>
                      <a:pt x="1483" y="595"/>
                      <a:pt x="1484" y="598"/>
                    </a:cubicBezTo>
                    <a:cubicBezTo>
                      <a:pt x="1486" y="600"/>
                      <a:pt x="1494" y="606"/>
                      <a:pt x="1503" y="607"/>
                    </a:cubicBezTo>
                    <a:cubicBezTo>
                      <a:pt x="1513" y="608"/>
                      <a:pt x="1511" y="626"/>
                      <a:pt x="1512" y="630"/>
                    </a:cubicBezTo>
                    <a:cubicBezTo>
                      <a:pt x="1512" y="634"/>
                      <a:pt x="1518" y="638"/>
                      <a:pt x="1525" y="644"/>
                    </a:cubicBezTo>
                    <a:cubicBezTo>
                      <a:pt x="1531" y="650"/>
                      <a:pt x="1507" y="646"/>
                      <a:pt x="1495" y="646"/>
                    </a:cubicBezTo>
                    <a:cubicBezTo>
                      <a:pt x="1482" y="646"/>
                      <a:pt x="1473" y="647"/>
                      <a:pt x="1463" y="647"/>
                    </a:cubicBezTo>
                    <a:cubicBezTo>
                      <a:pt x="1454" y="647"/>
                      <a:pt x="1437" y="647"/>
                      <a:pt x="1433" y="653"/>
                    </a:cubicBezTo>
                    <a:cubicBezTo>
                      <a:pt x="1430" y="659"/>
                      <a:pt x="1418" y="657"/>
                      <a:pt x="1417" y="651"/>
                    </a:cubicBezTo>
                    <a:cubicBezTo>
                      <a:pt x="1416" y="646"/>
                      <a:pt x="1412" y="644"/>
                      <a:pt x="1404" y="644"/>
                    </a:cubicBezTo>
                    <a:cubicBezTo>
                      <a:pt x="1397" y="644"/>
                      <a:pt x="1395" y="644"/>
                      <a:pt x="1393" y="653"/>
                    </a:cubicBezTo>
                    <a:cubicBezTo>
                      <a:pt x="1390" y="661"/>
                      <a:pt x="1378" y="659"/>
                      <a:pt x="1372" y="659"/>
                    </a:cubicBezTo>
                    <a:cubicBezTo>
                      <a:pt x="1365" y="660"/>
                      <a:pt x="1353" y="657"/>
                      <a:pt x="1351" y="654"/>
                    </a:cubicBezTo>
                    <a:cubicBezTo>
                      <a:pt x="1349" y="651"/>
                      <a:pt x="1334" y="648"/>
                      <a:pt x="1325" y="648"/>
                    </a:cubicBezTo>
                    <a:cubicBezTo>
                      <a:pt x="1315" y="648"/>
                      <a:pt x="1318" y="635"/>
                      <a:pt x="1311" y="632"/>
                    </a:cubicBezTo>
                    <a:cubicBezTo>
                      <a:pt x="1304" y="629"/>
                      <a:pt x="1310" y="623"/>
                      <a:pt x="1309" y="612"/>
                    </a:cubicBezTo>
                    <a:cubicBezTo>
                      <a:pt x="1309" y="608"/>
                      <a:pt x="1310" y="604"/>
                      <a:pt x="1312" y="601"/>
                    </a:cubicBezTo>
                    <a:cubicBezTo>
                      <a:pt x="1311" y="600"/>
                      <a:pt x="1311" y="600"/>
                      <a:pt x="1311" y="600"/>
                    </a:cubicBezTo>
                    <a:cubicBezTo>
                      <a:pt x="1311" y="600"/>
                      <a:pt x="1311" y="599"/>
                      <a:pt x="1310" y="599"/>
                    </a:cubicBezTo>
                    <a:cubicBezTo>
                      <a:pt x="1310" y="599"/>
                      <a:pt x="1310" y="599"/>
                      <a:pt x="1310" y="598"/>
                    </a:cubicBezTo>
                    <a:cubicBezTo>
                      <a:pt x="1307" y="594"/>
                      <a:pt x="1311" y="578"/>
                      <a:pt x="1311" y="573"/>
                    </a:cubicBezTo>
                    <a:cubicBezTo>
                      <a:pt x="1311" y="567"/>
                      <a:pt x="1309" y="562"/>
                      <a:pt x="1302" y="562"/>
                    </a:cubicBezTo>
                    <a:cubicBezTo>
                      <a:pt x="1294" y="561"/>
                      <a:pt x="1289" y="564"/>
                      <a:pt x="1284" y="569"/>
                    </a:cubicBezTo>
                    <a:cubicBezTo>
                      <a:pt x="1284" y="569"/>
                      <a:pt x="1284" y="569"/>
                      <a:pt x="1283" y="570"/>
                    </a:cubicBezTo>
                    <a:cubicBezTo>
                      <a:pt x="1283" y="570"/>
                      <a:pt x="1283" y="570"/>
                      <a:pt x="1283" y="570"/>
                    </a:cubicBezTo>
                    <a:cubicBezTo>
                      <a:pt x="1282" y="570"/>
                      <a:pt x="1282" y="570"/>
                      <a:pt x="1282" y="570"/>
                    </a:cubicBezTo>
                    <a:cubicBezTo>
                      <a:pt x="1282" y="570"/>
                      <a:pt x="1281" y="570"/>
                      <a:pt x="1281" y="570"/>
                    </a:cubicBezTo>
                    <a:cubicBezTo>
                      <a:pt x="1281" y="570"/>
                      <a:pt x="1281" y="571"/>
                      <a:pt x="1280" y="571"/>
                    </a:cubicBezTo>
                    <a:cubicBezTo>
                      <a:pt x="1280" y="571"/>
                      <a:pt x="1280" y="571"/>
                      <a:pt x="1280" y="571"/>
                    </a:cubicBezTo>
                    <a:cubicBezTo>
                      <a:pt x="1279" y="571"/>
                      <a:pt x="1279" y="571"/>
                      <a:pt x="1278" y="571"/>
                    </a:cubicBezTo>
                    <a:cubicBezTo>
                      <a:pt x="1278" y="571"/>
                      <a:pt x="1278" y="571"/>
                      <a:pt x="1278" y="571"/>
                    </a:cubicBezTo>
                    <a:cubicBezTo>
                      <a:pt x="1277" y="571"/>
                      <a:pt x="1277" y="571"/>
                      <a:pt x="1276" y="571"/>
                    </a:cubicBezTo>
                    <a:cubicBezTo>
                      <a:pt x="1276" y="571"/>
                      <a:pt x="1276" y="571"/>
                      <a:pt x="1276" y="571"/>
                    </a:cubicBezTo>
                    <a:cubicBezTo>
                      <a:pt x="1275" y="571"/>
                      <a:pt x="1274" y="571"/>
                      <a:pt x="1274" y="571"/>
                    </a:cubicBezTo>
                    <a:cubicBezTo>
                      <a:pt x="1274" y="571"/>
                      <a:pt x="1274" y="571"/>
                      <a:pt x="1273" y="571"/>
                    </a:cubicBezTo>
                    <a:cubicBezTo>
                      <a:pt x="1272" y="571"/>
                      <a:pt x="1270" y="571"/>
                      <a:pt x="1268" y="571"/>
                    </a:cubicBezTo>
                    <a:cubicBezTo>
                      <a:pt x="1269" y="576"/>
                      <a:pt x="1269" y="581"/>
                      <a:pt x="1269" y="584"/>
                    </a:cubicBezTo>
                    <a:cubicBezTo>
                      <a:pt x="1269" y="589"/>
                      <a:pt x="1270" y="597"/>
                      <a:pt x="1265" y="598"/>
                    </a:cubicBezTo>
                    <a:cubicBezTo>
                      <a:pt x="1260" y="598"/>
                      <a:pt x="1258" y="603"/>
                      <a:pt x="1259" y="608"/>
                    </a:cubicBezTo>
                    <a:cubicBezTo>
                      <a:pt x="1260" y="612"/>
                      <a:pt x="1258" y="635"/>
                      <a:pt x="1262" y="637"/>
                    </a:cubicBezTo>
                    <a:cubicBezTo>
                      <a:pt x="1267" y="639"/>
                      <a:pt x="1268" y="643"/>
                      <a:pt x="1268" y="648"/>
                    </a:cubicBezTo>
                    <a:cubicBezTo>
                      <a:pt x="1268" y="653"/>
                      <a:pt x="1272" y="655"/>
                      <a:pt x="1273" y="661"/>
                    </a:cubicBezTo>
                    <a:cubicBezTo>
                      <a:pt x="1266" y="660"/>
                      <a:pt x="1261" y="668"/>
                      <a:pt x="1256" y="673"/>
                    </a:cubicBezTo>
                    <a:cubicBezTo>
                      <a:pt x="1250" y="681"/>
                      <a:pt x="1240" y="673"/>
                      <a:pt x="1230" y="674"/>
                    </a:cubicBezTo>
                    <a:cubicBezTo>
                      <a:pt x="1219" y="675"/>
                      <a:pt x="1217" y="676"/>
                      <a:pt x="1205" y="670"/>
                    </a:cubicBezTo>
                    <a:cubicBezTo>
                      <a:pt x="1193" y="664"/>
                      <a:pt x="1192" y="672"/>
                      <a:pt x="1181" y="672"/>
                    </a:cubicBezTo>
                    <a:cubicBezTo>
                      <a:pt x="1170" y="672"/>
                      <a:pt x="1157" y="665"/>
                      <a:pt x="1140" y="663"/>
                    </a:cubicBezTo>
                    <a:cubicBezTo>
                      <a:pt x="1124" y="662"/>
                      <a:pt x="1122" y="661"/>
                      <a:pt x="1118" y="654"/>
                    </a:cubicBezTo>
                    <a:cubicBezTo>
                      <a:pt x="1114" y="647"/>
                      <a:pt x="1112" y="649"/>
                      <a:pt x="1096" y="651"/>
                    </a:cubicBezTo>
                    <a:cubicBezTo>
                      <a:pt x="1080" y="653"/>
                      <a:pt x="1083" y="646"/>
                      <a:pt x="1072" y="644"/>
                    </a:cubicBezTo>
                    <a:cubicBezTo>
                      <a:pt x="1062" y="642"/>
                      <a:pt x="1054" y="639"/>
                      <a:pt x="1052" y="631"/>
                    </a:cubicBezTo>
                    <a:cubicBezTo>
                      <a:pt x="1050" y="623"/>
                      <a:pt x="1044" y="622"/>
                      <a:pt x="1039" y="612"/>
                    </a:cubicBezTo>
                    <a:cubicBezTo>
                      <a:pt x="1034" y="602"/>
                      <a:pt x="1027" y="604"/>
                      <a:pt x="1018" y="603"/>
                    </a:cubicBezTo>
                    <a:cubicBezTo>
                      <a:pt x="1008" y="603"/>
                      <a:pt x="1008" y="607"/>
                      <a:pt x="1001" y="611"/>
                    </a:cubicBezTo>
                    <a:cubicBezTo>
                      <a:pt x="994" y="616"/>
                      <a:pt x="984" y="610"/>
                      <a:pt x="976" y="607"/>
                    </a:cubicBezTo>
                    <a:cubicBezTo>
                      <a:pt x="968" y="603"/>
                      <a:pt x="962" y="609"/>
                      <a:pt x="953" y="611"/>
                    </a:cubicBezTo>
                    <a:cubicBezTo>
                      <a:pt x="944" y="614"/>
                      <a:pt x="941" y="608"/>
                      <a:pt x="937" y="599"/>
                    </a:cubicBezTo>
                    <a:cubicBezTo>
                      <a:pt x="933" y="591"/>
                      <a:pt x="924" y="590"/>
                      <a:pt x="915" y="591"/>
                    </a:cubicBezTo>
                    <a:cubicBezTo>
                      <a:pt x="906" y="591"/>
                      <a:pt x="896" y="587"/>
                      <a:pt x="890" y="577"/>
                    </a:cubicBezTo>
                    <a:cubicBezTo>
                      <a:pt x="885" y="568"/>
                      <a:pt x="880" y="574"/>
                      <a:pt x="876" y="577"/>
                    </a:cubicBezTo>
                    <a:cubicBezTo>
                      <a:pt x="872" y="581"/>
                      <a:pt x="867" y="582"/>
                      <a:pt x="861" y="575"/>
                    </a:cubicBezTo>
                    <a:cubicBezTo>
                      <a:pt x="855" y="569"/>
                      <a:pt x="844" y="566"/>
                      <a:pt x="839" y="555"/>
                    </a:cubicBezTo>
                    <a:cubicBezTo>
                      <a:pt x="834" y="543"/>
                      <a:pt x="824" y="543"/>
                      <a:pt x="816" y="541"/>
                    </a:cubicBezTo>
                    <a:cubicBezTo>
                      <a:pt x="808" y="540"/>
                      <a:pt x="802" y="539"/>
                      <a:pt x="798" y="532"/>
                    </a:cubicBezTo>
                    <a:cubicBezTo>
                      <a:pt x="794" y="525"/>
                      <a:pt x="783" y="527"/>
                      <a:pt x="772" y="525"/>
                    </a:cubicBezTo>
                    <a:cubicBezTo>
                      <a:pt x="760" y="523"/>
                      <a:pt x="762" y="515"/>
                      <a:pt x="758" y="501"/>
                    </a:cubicBezTo>
                    <a:cubicBezTo>
                      <a:pt x="755" y="488"/>
                      <a:pt x="762" y="488"/>
                      <a:pt x="768" y="483"/>
                    </a:cubicBezTo>
                    <a:cubicBezTo>
                      <a:pt x="773" y="479"/>
                      <a:pt x="774" y="476"/>
                      <a:pt x="773" y="467"/>
                    </a:cubicBezTo>
                    <a:cubicBezTo>
                      <a:pt x="772" y="459"/>
                      <a:pt x="777" y="455"/>
                      <a:pt x="780" y="446"/>
                    </a:cubicBezTo>
                    <a:cubicBezTo>
                      <a:pt x="782" y="437"/>
                      <a:pt x="787" y="436"/>
                      <a:pt x="798" y="429"/>
                    </a:cubicBezTo>
                    <a:cubicBezTo>
                      <a:pt x="807" y="424"/>
                      <a:pt x="809" y="420"/>
                      <a:pt x="807" y="414"/>
                    </a:cubicBezTo>
                    <a:cubicBezTo>
                      <a:pt x="806" y="413"/>
                      <a:pt x="806" y="412"/>
                      <a:pt x="806" y="412"/>
                    </a:cubicBezTo>
                    <a:cubicBezTo>
                      <a:pt x="806" y="412"/>
                      <a:pt x="806" y="412"/>
                      <a:pt x="806" y="411"/>
                    </a:cubicBezTo>
                    <a:cubicBezTo>
                      <a:pt x="806" y="411"/>
                      <a:pt x="805" y="410"/>
                      <a:pt x="805" y="409"/>
                    </a:cubicBezTo>
                    <a:cubicBezTo>
                      <a:pt x="801" y="401"/>
                      <a:pt x="797" y="405"/>
                      <a:pt x="790" y="399"/>
                    </a:cubicBezTo>
                    <a:cubicBezTo>
                      <a:pt x="784" y="394"/>
                      <a:pt x="778" y="393"/>
                      <a:pt x="766" y="389"/>
                    </a:cubicBezTo>
                    <a:cubicBezTo>
                      <a:pt x="753" y="384"/>
                      <a:pt x="754" y="379"/>
                      <a:pt x="747" y="367"/>
                    </a:cubicBezTo>
                    <a:cubicBezTo>
                      <a:pt x="740" y="355"/>
                      <a:pt x="736" y="362"/>
                      <a:pt x="724" y="362"/>
                    </a:cubicBezTo>
                    <a:cubicBezTo>
                      <a:pt x="712" y="362"/>
                      <a:pt x="710" y="354"/>
                      <a:pt x="704" y="341"/>
                    </a:cubicBezTo>
                    <a:cubicBezTo>
                      <a:pt x="698" y="327"/>
                      <a:pt x="689" y="336"/>
                      <a:pt x="678" y="336"/>
                    </a:cubicBezTo>
                    <a:cubicBezTo>
                      <a:pt x="666" y="336"/>
                      <a:pt x="670" y="299"/>
                      <a:pt x="666" y="287"/>
                    </a:cubicBezTo>
                    <a:cubicBezTo>
                      <a:pt x="663" y="275"/>
                      <a:pt x="660" y="277"/>
                      <a:pt x="654" y="268"/>
                    </a:cubicBezTo>
                    <a:cubicBezTo>
                      <a:pt x="648" y="259"/>
                      <a:pt x="652" y="251"/>
                      <a:pt x="658" y="251"/>
                    </a:cubicBezTo>
                    <a:cubicBezTo>
                      <a:pt x="664" y="251"/>
                      <a:pt x="670" y="245"/>
                      <a:pt x="674" y="247"/>
                    </a:cubicBezTo>
                    <a:cubicBezTo>
                      <a:pt x="677" y="249"/>
                      <a:pt x="678" y="261"/>
                      <a:pt x="682" y="267"/>
                    </a:cubicBezTo>
                    <a:cubicBezTo>
                      <a:pt x="685" y="273"/>
                      <a:pt x="697" y="263"/>
                      <a:pt x="702" y="256"/>
                    </a:cubicBezTo>
                    <a:cubicBezTo>
                      <a:pt x="706" y="249"/>
                      <a:pt x="715" y="250"/>
                      <a:pt x="721" y="244"/>
                    </a:cubicBezTo>
                    <a:cubicBezTo>
                      <a:pt x="727" y="238"/>
                      <a:pt x="721" y="231"/>
                      <a:pt x="716" y="226"/>
                    </a:cubicBezTo>
                    <a:cubicBezTo>
                      <a:pt x="710" y="221"/>
                      <a:pt x="711" y="218"/>
                      <a:pt x="710" y="214"/>
                    </a:cubicBezTo>
                    <a:cubicBezTo>
                      <a:pt x="710" y="210"/>
                      <a:pt x="703" y="203"/>
                      <a:pt x="694" y="199"/>
                    </a:cubicBezTo>
                    <a:cubicBezTo>
                      <a:pt x="686" y="196"/>
                      <a:pt x="678" y="182"/>
                      <a:pt x="681" y="173"/>
                    </a:cubicBezTo>
                    <a:cubicBezTo>
                      <a:pt x="684" y="163"/>
                      <a:pt x="680" y="162"/>
                      <a:pt x="672" y="153"/>
                    </a:cubicBezTo>
                    <a:cubicBezTo>
                      <a:pt x="664" y="145"/>
                      <a:pt x="671" y="138"/>
                      <a:pt x="678" y="133"/>
                    </a:cubicBezTo>
                    <a:cubicBezTo>
                      <a:pt x="686" y="129"/>
                      <a:pt x="692" y="135"/>
                      <a:pt x="697" y="141"/>
                    </a:cubicBezTo>
                    <a:cubicBezTo>
                      <a:pt x="702" y="148"/>
                      <a:pt x="708" y="141"/>
                      <a:pt x="721" y="138"/>
                    </a:cubicBezTo>
                    <a:cubicBezTo>
                      <a:pt x="734" y="135"/>
                      <a:pt x="740" y="115"/>
                      <a:pt x="745" y="107"/>
                    </a:cubicBezTo>
                    <a:cubicBezTo>
                      <a:pt x="750" y="99"/>
                      <a:pt x="754" y="96"/>
                      <a:pt x="762" y="94"/>
                    </a:cubicBezTo>
                    <a:cubicBezTo>
                      <a:pt x="770" y="92"/>
                      <a:pt x="770" y="75"/>
                      <a:pt x="769" y="66"/>
                    </a:cubicBezTo>
                    <a:cubicBezTo>
                      <a:pt x="768" y="57"/>
                      <a:pt x="774" y="55"/>
                      <a:pt x="777" y="46"/>
                    </a:cubicBezTo>
                    <a:cubicBezTo>
                      <a:pt x="780" y="37"/>
                      <a:pt x="768" y="36"/>
                      <a:pt x="756" y="33"/>
                    </a:cubicBezTo>
                    <a:cubicBezTo>
                      <a:pt x="744" y="31"/>
                      <a:pt x="738" y="23"/>
                      <a:pt x="729" y="11"/>
                    </a:cubicBezTo>
                    <a:cubicBezTo>
                      <a:pt x="720" y="0"/>
                      <a:pt x="706" y="1"/>
                      <a:pt x="694" y="1"/>
                    </a:cubicBezTo>
                    <a:cubicBezTo>
                      <a:pt x="681" y="1"/>
                      <a:pt x="680" y="5"/>
                      <a:pt x="669" y="8"/>
                    </a:cubicBezTo>
                    <a:cubicBezTo>
                      <a:pt x="658" y="11"/>
                      <a:pt x="658" y="19"/>
                      <a:pt x="648" y="20"/>
                    </a:cubicBezTo>
                    <a:cubicBezTo>
                      <a:pt x="637" y="21"/>
                      <a:pt x="638" y="27"/>
                      <a:pt x="629" y="35"/>
                    </a:cubicBezTo>
                    <a:cubicBezTo>
                      <a:pt x="629" y="36"/>
                      <a:pt x="628" y="36"/>
                      <a:pt x="628" y="37"/>
                    </a:cubicBezTo>
                    <a:cubicBezTo>
                      <a:pt x="627" y="37"/>
                      <a:pt x="627" y="37"/>
                      <a:pt x="626" y="37"/>
                    </a:cubicBezTo>
                    <a:cubicBezTo>
                      <a:pt x="634" y="51"/>
                      <a:pt x="635" y="65"/>
                      <a:pt x="635" y="72"/>
                    </a:cubicBezTo>
                    <a:cubicBezTo>
                      <a:pt x="634" y="81"/>
                      <a:pt x="623" y="75"/>
                      <a:pt x="618" y="66"/>
                    </a:cubicBezTo>
                    <a:cubicBezTo>
                      <a:pt x="613" y="57"/>
                      <a:pt x="596" y="58"/>
                      <a:pt x="584" y="58"/>
                    </a:cubicBezTo>
                    <a:cubicBezTo>
                      <a:pt x="572" y="58"/>
                      <a:pt x="559" y="71"/>
                      <a:pt x="555" y="83"/>
                    </a:cubicBezTo>
                    <a:cubicBezTo>
                      <a:pt x="551" y="95"/>
                      <a:pt x="540" y="95"/>
                      <a:pt x="520" y="96"/>
                    </a:cubicBezTo>
                    <a:cubicBezTo>
                      <a:pt x="500" y="97"/>
                      <a:pt x="495" y="104"/>
                      <a:pt x="477" y="108"/>
                    </a:cubicBezTo>
                    <a:cubicBezTo>
                      <a:pt x="459" y="112"/>
                      <a:pt x="445" y="104"/>
                      <a:pt x="441" y="100"/>
                    </a:cubicBezTo>
                    <a:cubicBezTo>
                      <a:pt x="437" y="96"/>
                      <a:pt x="425" y="94"/>
                      <a:pt x="411" y="94"/>
                    </a:cubicBezTo>
                    <a:cubicBezTo>
                      <a:pt x="397" y="94"/>
                      <a:pt x="388" y="88"/>
                      <a:pt x="375" y="88"/>
                    </a:cubicBezTo>
                    <a:cubicBezTo>
                      <a:pt x="362" y="88"/>
                      <a:pt x="362" y="113"/>
                      <a:pt x="362" y="123"/>
                    </a:cubicBezTo>
                    <a:cubicBezTo>
                      <a:pt x="362" y="133"/>
                      <a:pt x="363" y="135"/>
                      <a:pt x="374" y="141"/>
                    </a:cubicBezTo>
                    <a:cubicBezTo>
                      <a:pt x="385" y="147"/>
                      <a:pt x="387" y="152"/>
                      <a:pt x="375" y="160"/>
                    </a:cubicBezTo>
                    <a:cubicBezTo>
                      <a:pt x="363" y="168"/>
                      <a:pt x="380" y="183"/>
                      <a:pt x="378" y="196"/>
                    </a:cubicBezTo>
                    <a:cubicBezTo>
                      <a:pt x="376" y="209"/>
                      <a:pt x="390" y="219"/>
                      <a:pt x="390" y="226"/>
                    </a:cubicBezTo>
                    <a:cubicBezTo>
                      <a:pt x="390" y="233"/>
                      <a:pt x="407" y="237"/>
                      <a:pt x="408" y="247"/>
                    </a:cubicBezTo>
                    <a:cubicBezTo>
                      <a:pt x="409" y="257"/>
                      <a:pt x="429" y="258"/>
                      <a:pt x="444" y="260"/>
                    </a:cubicBezTo>
                    <a:cubicBezTo>
                      <a:pt x="459" y="262"/>
                      <a:pt x="456" y="268"/>
                      <a:pt x="455" y="274"/>
                    </a:cubicBezTo>
                    <a:cubicBezTo>
                      <a:pt x="454" y="280"/>
                      <a:pt x="429" y="285"/>
                      <a:pt x="416" y="288"/>
                    </a:cubicBezTo>
                    <a:cubicBezTo>
                      <a:pt x="403" y="291"/>
                      <a:pt x="402" y="304"/>
                      <a:pt x="407" y="311"/>
                    </a:cubicBezTo>
                    <a:cubicBezTo>
                      <a:pt x="412" y="318"/>
                      <a:pt x="403" y="326"/>
                      <a:pt x="403" y="333"/>
                    </a:cubicBezTo>
                    <a:cubicBezTo>
                      <a:pt x="403" y="340"/>
                      <a:pt x="406" y="347"/>
                      <a:pt x="414" y="349"/>
                    </a:cubicBezTo>
                    <a:cubicBezTo>
                      <a:pt x="422" y="351"/>
                      <a:pt x="414" y="359"/>
                      <a:pt x="405" y="359"/>
                    </a:cubicBezTo>
                    <a:cubicBezTo>
                      <a:pt x="396" y="359"/>
                      <a:pt x="392" y="369"/>
                      <a:pt x="381" y="376"/>
                    </a:cubicBezTo>
                    <a:cubicBezTo>
                      <a:pt x="370" y="383"/>
                      <a:pt x="371" y="391"/>
                      <a:pt x="367" y="411"/>
                    </a:cubicBezTo>
                    <a:cubicBezTo>
                      <a:pt x="363" y="431"/>
                      <a:pt x="354" y="424"/>
                      <a:pt x="342" y="425"/>
                    </a:cubicBezTo>
                    <a:cubicBezTo>
                      <a:pt x="330" y="426"/>
                      <a:pt x="329" y="443"/>
                      <a:pt x="327" y="457"/>
                    </a:cubicBezTo>
                    <a:cubicBezTo>
                      <a:pt x="325" y="471"/>
                      <a:pt x="317" y="470"/>
                      <a:pt x="306" y="487"/>
                    </a:cubicBezTo>
                    <a:cubicBezTo>
                      <a:pt x="295" y="504"/>
                      <a:pt x="292" y="503"/>
                      <a:pt x="276" y="505"/>
                    </a:cubicBezTo>
                    <a:cubicBezTo>
                      <a:pt x="260" y="507"/>
                      <a:pt x="260" y="536"/>
                      <a:pt x="251" y="541"/>
                    </a:cubicBezTo>
                    <a:cubicBezTo>
                      <a:pt x="242" y="546"/>
                      <a:pt x="238" y="550"/>
                      <a:pt x="237" y="563"/>
                    </a:cubicBezTo>
                    <a:cubicBezTo>
                      <a:pt x="236" y="576"/>
                      <a:pt x="207" y="575"/>
                      <a:pt x="199" y="575"/>
                    </a:cubicBezTo>
                    <a:cubicBezTo>
                      <a:pt x="191" y="575"/>
                      <a:pt x="186" y="573"/>
                      <a:pt x="184" y="583"/>
                    </a:cubicBezTo>
                    <a:cubicBezTo>
                      <a:pt x="182" y="593"/>
                      <a:pt x="172" y="590"/>
                      <a:pt x="169" y="590"/>
                    </a:cubicBezTo>
                    <a:cubicBezTo>
                      <a:pt x="166" y="590"/>
                      <a:pt x="162" y="586"/>
                      <a:pt x="160" y="578"/>
                    </a:cubicBezTo>
                    <a:cubicBezTo>
                      <a:pt x="158" y="570"/>
                      <a:pt x="152" y="565"/>
                      <a:pt x="142" y="565"/>
                    </a:cubicBezTo>
                    <a:cubicBezTo>
                      <a:pt x="132" y="565"/>
                      <a:pt x="125" y="579"/>
                      <a:pt x="114" y="598"/>
                    </a:cubicBezTo>
                    <a:cubicBezTo>
                      <a:pt x="103" y="617"/>
                      <a:pt x="103" y="618"/>
                      <a:pt x="90" y="623"/>
                    </a:cubicBezTo>
                    <a:cubicBezTo>
                      <a:pt x="77" y="628"/>
                      <a:pt x="81" y="644"/>
                      <a:pt x="82" y="650"/>
                    </a:cubicBezTo>
                    <a:cubicBezTo>
                      <a:pt x="83" y="656"/>
                      <a:pt x="104" y="663"/>
                      <a:pt x="113" y="664"/>
                    </a:cubicBezTo>
                    <a:cubicBezTo>
                      <a:pt x="122" y="665"/>
                      <a:pt x="122" y="664"/>
                      <a:pt x="128" y="676"/>
                    </a:cubicBezTo>
                    <a:cubicBezTo>
                      <a:pt x="134" y="688"/>
                      <a:pt x="129" y="695"/>
                      <a:pt x="123" y="698"/>
                    </a:cubicBezTo>
                    <a:cubicBezTo>
                      <a:pt x="117" y="701"/>
                      <a:pt x="123" y="711"/>
                      <a:pt x="126" y="717"/>
                    </a:cubicBezTo>
                    <a:cubicBezTo>
                      <a:pt x="129" y="723"/>
                      <a:pt x="137" y="728"/>
                      <a:pt x="150" y="730"/>
                    </a:cubicBezTo>
                    <a:cubicBezTo>
                      <a:pt x="163" y="732"/>
                      <a:pt x="156" y="752"/>
                      <a:pt x="167" y="754"/>
                    </a:cubicBezTo>
                    <a:cubicBezTo>
                      <a:pt x="178" y="756"/>
                      <a:pt x="170" y="773"/>
                      <a:pt x="179" y="785"/>
                    </a:cubicBezTo>
                    <a:cubicBezTo>
                      <a:pt x="188" y="797"/>
                      <a:pt x="178" y="796"/>
                      <a:pt x="182" y="806"/>
                    </a:cubicBezTo>
                    <a:cubicBezTo>
                      <a:pt x="186" y="816"/>
                      <a:pt x="180" y="813"/>
                      <a:pt x="172" y="822"/>
                    </a:cubicBezTo>
                    <a:cubicBezTo>
                      <a:pt x="164" y="831"/>
                      <a:pt x="162" y="828"/>
                      <a:pt x="160" y="821"/>
                    </a:cubicBezTo>
                    <a:cubicBezTo>
                      <a:pt x="158" y="814"/>
                      <a:pt x="153" y="810"/>
                      <a:pt x="143" y="809"/>
                    </a:cubicBezTo>
                    <a:cubicBezTo>
                      <a:pt x="133" y="808"/>
                      <a:pt x="137" y="821"/>
                      <a:pt x="127" y="821"/>
                    </a:cubicBezTo>
                    <a:cubicBezTo>
                      <a:pt x="117" y="821"/>
                      <a:pt x="115" y="831"/>
                      <a:pt x="104" y="831"/>
                    </a:cubicBezTo>
                    <a:cubicBezTo>
                      <a:pt x="93" y="831"/>
                      <a:pt x="89" y="831"/>
                      <a:pt x="85" y="823"/>
                    </a:cubicBezTo>
                    <a:cubicBezTo>
                      <a:pt x="81" y="815"/>
                      <a:pt x="61" y="820"/>
                      <a:pt x="49" y="820"/>
                    </a:cubicBezTo>
                    <a:cubicBezTo>
                      <a:pt x="37" y="820"/>
                      <a:pt x="34" y="830"/>
                      <a:pt x="34" y="838"/>
                    </a:cubicBezTo>
                    <a:cubicBezTo>
                      <a:pt x="34" y="846"/>
                      <a:pt x="24" y="845"/>
                      <a:pt x="14" y="845"/>
                    </a:cubicBezTo>
                    <a:cubicBezTo>
                      <a:pt x="8" y="845"/>
                      <a:pt x="4" y="852"/>
                      <a:pt x="0" y="860"/>
                    </a:cubicBezTo>
                    <a:cubicBezTo>
                      <a:pt x="12" y="867"/>
                      <a:pt x="14" y="875"/>
                      <a:pt x="20" y="887"/>
                    </a:cubicBezTo>
                    <a:cubicBezTo>
                      <a:pt x="27" y="901"/>
                      <a:pt x="58" y="904"/>
                      <a:pt x="74" y="917"/>
                    </a:cubicBezTo>
                    <a:cubicBezTo>
                      <a:pt x="90" y="930"/>
                      <a:pt x="116" y="904"/>
                      <a:pt x="134" y="917"/>
                    </a:cubicBezTo>
                    <a:cubicBezTo>
                      <a:pt x="153" y="930"/>
                      <a:pt x="133" y="934"/>
                      <a:pt x="114" y="937"/>
                    </a:cubicBezTo>
                    <a:cubicBezTo>
                      <a:pt x="96" y="940"/>
                      <a:pt x="97" y="949"/>
                      <a:pt x="83" y="947"/>
                    </a:cubicBezTo>
                    <a:cubicBezTo>
                      <a:pt x="68" y="946"/>
                      <a:pt x="55" y="943"/>
                      <a:pt x="55" y="953"/>
                    </a:cubicBezTo>
                    <a:cubicBezTo>
                      <a:pt x="55" y="963"/>
                      <a:pt x="88" y="993"/>
                      <a:pt x="100" y="1010"/>
                    </a:cubicBezTo>
                    <a:cubicBezTo>
                      <a:pt x="111" y="1027"/>
                      <a:pt x="129" y="1042"/>
                      <a:pt x="151" y="1055"/>
                    </a:cubicBezTo>
                    <a:cubicBezTo>
                      <a:pt x="174" y="1068"/>
                      <a:pt x="180" y="1072"/>
                      <a:pt x="193" y="1056"/>
                    </a:cubicBezTo>
                    <a:cubicBezTo>
                      <a:pt x="206" y="1040"/>
                      <a:pt x="226" y="1042"/>
                      <a:pt x="242" y="1032"/>
                    </a:cubicBezTo>
                    <a:cubicBezTo>
                      <a:pt x="258" y="1022"/>
                      <a:pt x="265" y="1012"/>
                      <a:pt x="259" y="1002"/>
                    </a:cubicBezTo>
                    <a:cubicBezTo>
                      <a:pt x="253" y="992"/>
                      <a:pt x="260" y="966"/>
                      <a:pt x="260" y="954"/>
                    </a:cubicBezTo>
                    <a:cubicBezTo>
                      <a:pt x="260" y="943"/>
                      <a:pt x="278" y="959"/>
                      <a:pt x="282" y="973"/>
                    </a:cubicBezTo>
                    <a:cubicBezTo>
                      <a:pt x="286" y="987"/>
                      <a:pt x="288" y="987"/>
                      <a:pt x="285" y="1003"/>
                    </a:cubicBezTo>
                    <a:cubicBezTo>
                      <a:pt x="282" y="1019"/>
                      <a:pt x="301" y="1043"/>
                      <a:pt x="303" y="1056"/>
                    </a:cubicBezTo>
                    <a:cubicBezTo>
                      <a:pt x="306" y="1069"/>
                      <a:pt x="305" y="1075"/>
                      <a:pt x="286" y="1098"/>
                    </a:cubicBezTo>
                    <a:cubicBezTo>
                      <a:pt x="268" y="1121"/>
                      <a:pt x="286" y="1145"/>
                      <a:pt x="288" y="1164"/>
                    </a:cubicBezTo>
                    <a:cubicBezTo>
                      <a:pt x="289" y="1182"/>
                      <a:pt x="321" y="1270"/>
                      <a:pt x="325" y="1303"/>
                    </a:cubicBezTo>
                    <a:cubicBezTo>
                      <a:pt x="329" y="1336"/>
                      <a:pt x="339" y="1376"/>
                      <a:pt x="355" y="1403"/>
                    </a:cubicBezTo>
                    <a:cubicBezTo>
                      <a:pt x="371" y="1430"/>
                      <a:pt x="389" y="1466"/>
                      <a:pt x="404" y="1500"/>
                    </a:cubicBezTo>
                    <a:cubicBezTo>
                      <a:pt x="418" y="1535"/>
                      <a:pt x="422" y="1552"/>
                      <a:pt x="425" y="1575"/>
                    </a:cubicBezTo>
                    <a:cubicBezTo>
                      <a:pt x="428" y="1598"/>
                      <a:pt x="445" y="1621"/>
                      <a:pt x="465" y="1651"/>
                    </a:cubicBezTo>
                    <a:cubicBezTo>
                      <a:pt x="485" y="1681"/>
                      <a:pt x="501" y="1707"/>
                      <a:pt x="511" y="1737"/>
                    </a:cubicBezTo>
                    <a:cubicBezTo>
                      <a:pt x="521" y="1767"/>
                      <a:pt x="521" y="1784"/>
                      <a:pt x="526" y="1809"/>
                    </a:cubicBezTo>
                    <a:cubicBezTo>
                      <a:pt x="530" y="1833"/>
                      <a:pt x="560" y="1856"/>
                      <a:pt x="567" y="1873"/>
                    </a:cubicBezTo>
                    <a:cubicBezTo>
                      <a:pt x="574" y="1890"/>
                      <a:pt x="607" y="1889"/>
                      <a:pt x="616" y="1877"/>
                    </a:cubicBezTo>
                    <a:cubicBezTo>
                      <a:pt x="624" y="1866"/>
                      <a:pt x="647" y="1850"/>
                      <a:pt x="649" y="1834"/>
                    </a:cubicBezTo>
                    <a:cubicBezTo>
                      <a:pt x="650" y="1819"/>
                      <a:pt x="660" y="1821"/>
                      <a:pt x="682" y="1816"/>
                    </a:cubicBezTo>
                    <a:cubicBezTo>
                      <a:pt x="703" y="1810"/>
                      <a:pt x="696" y="1796"/>
                      <a:pt x="695" y="1787"/>
                    </a:cubicBezTo>
                    <a:cubicBezTo>
                      <a:pt x="693" y="1778"/>
                      <a:pt x="712" y="1751"/>
                      <a:pt x="722" y="1743"/>
                    </a:cubicBezTo>
                    <a:cubicBezTo>
                      <a:pt x="732" y="1734"/>
                      <a:pt x="748" y="1735"/>
                      <a:pt x="749" y="1727"/>
                    </a:cubicBezTo>
                    <a:cubicBezTo>
                      <a:pt x="751" y="1718"/>
                      <a:pt x="745" y="1691"/>
                      <a:pt x="742" y="1680"/>
                    </a:cubicBezTo>
                    <a:cubicBezTo>
                      <a:pt x="739" y="1668"/>
                      <a:pt x="746" y="1654"/>
                      <a:pt x="751" y="1639"/>
                    </a:cubicBezTo>
                    <a:cubicBezTo>
                      <a:pt x="755" y="1625"/>
                      <a:pt x="762" y="1609"/>
                      <a:pt x="771" y="1598"/>
                    </a:cubicBezTo>
                    <a:cubicBezTo>
                      <a:pt x="779" y="1586"/>
                      <a:pt x="779" y="1574"/>
                      <a:pt x="778" y="1561"/>
                    </a:cubicBezTo>
                    <a:cubicBezTo>
                      <a:pt x="776" y="1548"/>
                      <a:pt x="776" y="1533"/>
                      <a:pt x="776" y="1518"/>
                    </a:cubicBezTo>
                    <a:cubicBezTo>
                      <a:pt x="776" y="1502"/>
                      <a:pt x="765" y="1500"/>
                      <a:pt x="769" y="1489"/>
                    </a:cubicBezTo>
                    <a:cubicBezTo>
                      <a:pt x="774" y="1478"/>
                      <a:pt x="768" y="1462"/>
                      <a:pt x="763" y="1452"/>
                    </a:cubicBezTo>
                    <a:cubicBezTo>
                      <a:pt x="759" y="1442"/>
                      <a:pt x="765" y="1424"/>
                      <a:pt x="771" y="1404"/>
                    </a:cubicBezTo>
                    <a:cubicBezTo>
                      <a:pt x="776" y="1384"/>
                      <a:pt x="776" y="1389"/>
                      <a:pt x="798" y="1389"/>
                    </a:cubicBezTo>
                    <a:cubicBezTo>
                      <a:pt x="819" y="1389"/>
                      <a:pt x="831" y="1377"/>
                      <a:pt x="842" y="1359"/>
                    </a:cubicBezTo>
                    <a:cubicBezTo>
                      <a:pt x="854" y="1340"/>
                      <a:pt x="872" y="1351"/>
                      <a:pt x="891" y="1340"/>
                    </a:cubicBezTo>
                    <a:cubicBezTo>
                      <a:pt x="910" y="1328"/>
                      <a:pt x="910" y="1298"/>
                      <a:pt x="918" y="1290"/>
                    </a:cubicBezTo>
                    <a:cubicBezTo>
                      <a:pt x="927" y="1281"/>
                      <a:pt x="950" y="1277"/>
                      <a:pt x="958" y="1265"/>
                    </a:cubicBezTo>
                    <a:cubicBezTo>
                      <a:pt x="967" y="1254"/>
                      <a:pt x="993" y="1232"/>
                      <a:pt x="1003" y="1225"/>
                    </a:cubicBezTo>
                    <a:cubicBezTo>
                      <a:pt x="1013" y="1218"/>
                      <a:pt x="1033" y="1207"/>
                      <a:pt x="1053" y="1182"/>
                    </a:cubicBezTo>
                    <a:cubicBezTo>
                      <a:pt x="1073" y="1158"/>
                      <a:pt x="1083" y="1138"/>
                      <a:pt x="1100" y="1133"/>
                    </a:cubicBezTo>
                    <a:cubicBezTo>
                      <a:pt x="1118" y="1129"/>
                      <a:pt x="1130" y="1125"/>
                      <a:pt x="1146" y="1119"/>
                    </a:cubicBezTo>
                    <a:cubicBezTo>
                      <a:pt x="1162" y="1113"/>
                      <a:pt x="1178" y="1088"/>
                      <a:pt x="1191" y="1076"/>
                    </a:cubicBezTo>
                    <a:cubicBezTo>
                      <a:pt x="1204" y="1065"/>
                      <a:pt x="1195" y="1050"/>
                      <a:pt x="1196" y="1036"/>
                    </a:cubicBezTo>
                    <a:cubicBezTo>
                      <a:pt x="1198" y="1022"/>
                      <a:pt x="1201" y="1006"/>
                      <a:pt x="1214" y="1006"/>
                    </a:cubicBezTo>
                    <a:cubicBezTo>
                      <a:pt x="1226" y="1006"/>
                      <a:pt x="1244" y="1003"/>
                      <a:pt x="1248" y="994"/>
                    </a:cubicBezTo>
                    <a:cubicBezTo>
                      <a:pt x="1252" y="986"/>
                      <a:pt x="1262" y="980"/>
                      <a:pt x="1267" y="994"/>
                    </a:cubicBezTo>
                    <a:cubicBezTo>
                      <a:pt x="1271" y="1009"/>
                      <a:pt x="1288" y="1004"/>
                      <a:pt x="1288" y="1004"/>
                    </a:cubicBezTo>
                    <a:cubicBezTo>
                      <a:pt x="1288" y="1004"/>
                      <a:pt x="1314" y="997"/>
                      <a:pt x="1322" y="1004"/>
                    </a:cubicBezTo>
                    <a:cubicBezTo>
                      <a:pt x="1323" y="1005"/>
                      <a:pt x="1324" y="1006"/>
                      <a:pt x="1325" y="1006"/>
                    </a:cubicBezTo>
                    <a:cubicBezTo>
                      <a:pt x="1325" y="994"/>
                      <a:pt x="1324" y="970"/>
                      <a:pt x="1324" y="965"/>
                    </a:cubicBezTo>
                    <a:cubicBezTo>
                      <a:pt x="1323" y="959"/>
                      <a:pt x="1319" y="958"/>
                      <a:pt x="1317" y="950"/>
                    </a:cubicBezTo>
                    <a:cubicBezTo>
                      <a:pt x="1315" y="943"/>
                      <a:pt x="1318" y="923"/>
                      <a:pt x="1318" y="915"/>
                    </a:cubicBezTo>
                    <a:cubicBezTo>
                      <a:pt x="1318" y="908"/>
                      <a:pt x="1318" y="901"/>
                      <a:pt x="1313" y="896"/>
                    </a:cubicBezTo>
                    <a:cubicBezTo>
                      <a:pt x="1307" y="892"/>
                      <a:pt x="1305" y="888"/>
                      <a:pt x="1302" y="879"/>
                    </a:cubicBezTo>
                    <a:cubicBezTo>
                      <a:pt x="1298" y="869"/>
                      <a:pt x="1298" y="847"/>
                      <a:pt x="1302" y="837"/>
                    </a:cubicBezTo>
                    <a:cubicBezTo>
                      <a:pt x="1305" y="827"/>
                      <a:pt x="1293" y="816"/>
                      <a:pt x="1288" y="813"/>
                    </a:cubicBezTo>
                    <a:cubicBezTo>
                      <a:pt x="1282" y="810"/>
                      <a:pt x="1279" y="804"/>
                      <a:pt x="1274" y="799"/>
                    </a:cubicBezTo>
                    <a:cubicBezTo>
                      <a:pt x="1268" y="793"/>
                      <a:pt x="1270" y="787"/>
                      <a:pt x="1271" y="781"/>
                    </a:cubicBezTo>
                    <a:cubicBezTo>
                      <a:pt x="1272" y="776"/>
                      <a:pt x="1283" y="775"/>
                      <a:pt x="1283" y="772"/>
                    </a:cubicBezTo>
                    <a:cubicBezTo>
                      <a:pt x="1283" y="769"/>
                      <a:pt x="1287" y="762"/>
                      <a:pt x="1296" y="762"/>
                    </a:cubicBezTo>
                    <a:cubicBezTo>
                      <a:pt x="1306" y="762"/>
                      <a:pt x="1311" y="763"/>
                      <a:pt x="1314" y="756"/>
                    </a:cubicBezTo>
                    <a:cubicBezTo>
                      <a:pt x="1317" y="750"/>
                      <a:pt x="1319" y="743"/>
                      <a:pt x="1318" y="741"/>
                    </a:cubicBezTo>
                    <a:cubicBezTo>
                      <a:pt x="1317" y="740"/>
                      <a:pt x="1299" y="738"/>
                      <a:pt x="1293" y="737"/>
                    </a:cubicBezTo>
                    <a:cubicBezTo>
                      <a:pt x="1288" y="736"/>
                      <a:pt x="1283" y="726"/>
                      <a:pt x="1281" y="721"/>
                    </a:cubicBezTo>
                    <a:cubicBezTo>
                      <a:pt x="1279" y="716"/>
                      <a:pt x="1275" y="715"/>
                      <a:pt x="1271" y="714"/>
                    </a:cubicBezTo>
                    <a:cubicBezTo>
                      <a:pt x="1268" y="712"/>
                      <a:pt x="1263" y="713"/>
                      <a:pt x="1263" y="708"/>
                    </a:cubicBezTo>
                    <a:cubicBezTo>
                      <a:pt x="1263" y="704"/>
                      <a:pt x="1265" y="697"/>
                      <a:pt x="1271" y="696"/>
                    </a:cubicBezTo>
                    <a:cubicBezTo>
                      <a:pt x="1277" y="695"/>
                      <a:pt x="1272" y="688"/>
                      <a:pt x="1281" y="687"/>
                    </a:cubicBezTo>
                    <a:cubicBezTo>
                      <a:pt x="1289" y="685"/>
                      <a:pt x="1286" y="677"/>
                      <a:pt x="1284" y="673"/>
                    </a:cubicBezTo>
                    <a:cubicBezTo>
                      <a:pt x="1284" y="671"/>
                      <a:pt x="1284" y="668"/>
                      <a:pt x="1284" y="666"/>
                    </a:cubicBezTo>
                    <a:cubicBezTo>
                      <a:pt x="1284" y="666"/>
                      <a:pt x="1284" y="666"/>
                      <a:pt x="1284" y="666"/>
                    </a:cubicBezTo>
                    <a:cubicBezTo>
                      <a:pt x="1288" y="669"/>
                      <a:pt x="1291" y="672"/>
                      <a:pt x="1293" y="675"/>
                    </a:cubicBezTo>
                    <a:cubicBezTo>
                      <a:pt x="1293" y="675"/>
                      <a:pt x="1293" y="675"/>
                      <a:pt x="1293" y="675"/>
                    </a:cubicBezTo>
                    <a:cubicBezTo>
                      <a:pt x="1294" y="675"/>
                      <a:pt x="1294" y="675"/>
                      <a:pt x="1294" y="675"/>
                    </a:cubicBezTo>
                    <a:cubicBezTo>
                      <a:pt x="1294" y="676"/>
                      <a:pt x="1295" y="676"/>
                      <a:pt x="1295" y="676"/>
                    </a:cubicBezTo>
                    <a:cubicBezTo>
                      <a:pt x="1295" y="676"/>
                      <a:pt x="1295" y="676"/>
                      <a:pt x="1295" y="676"/>
                    </a:cubicBezTo>
                    <a:cubicBezTo>
                      <a:pt x="1296" y="676"/>
                      <a:pt x="1296" y="676"/>
                      <a:pt x="1296" y="676"/>
                    </a:cubicBezTo>
                    <a:cubicBezTo>
                      <a:pt x="1296" y="677"/>
                      <a:pt x="1296" y="677"/>
                      <a:pt x="1297" y="677"/>
                    </a:cubicBezTo>
                    <a:cubicBezTo>
                      <a:pt x="1297" y="677"/>
                      <a:pt x="1297" y="677"/>
                      <a:pt x="1297" y="677"/>
                    </a:cubicBezTo>
                    <a:cubicBezTo>
                      <a:pt x="1298" y="677"/>
                      <a:pt x="1298" y="677"/>
                      <a:pt x="1298" y="677"/>
                    </a:cubicBezTo>
                    <a:cubicBezTo>
                      <a:pt x="1298" y="677"/>
                      <a:pt x="1299" y="677"/>
                      <a:pt x="1299" y="677"/>
                    </a:cubicBezTo>
                    <a:cubicBezTo>
                      <a:pt x="1299" y="678"/>
                      <a:pt x="1299" y="678"/>
                      <a:pt x="1300" y="678"/>
                    </a:cubicBezTo>
                    <a:cubicBezTo>
                      <a:pt x="1300" y="678"/>
                      <a:pt x="1300" y="678"/>
                      <a:pt x="1300" y="678"/>
                    </a:cubicBezTo>
                    <a:cubicBezTo>
                      <a:pt x="1301" y="678"/>
                      <a:pt x="1301" y="678"/>
                      <a:pt x="1302" y="678"/>
                    </a:cubicBezTo>
                    <a:cubicBezTo>
                      <a:pt x="1302" y="678"/>
                      <a:pt x="1302" y="678"/>
                      <a:pt x="1302" y="678"/>
                    </a:cubicBezTo>
                    <a:cubicBezTo>
                      <a:pt x="1303" y="678"/>
                      <a:pt x="1304" y="678"/>
                      <a:pt x="1304" y="678"/>
                    </a:cubicBezTo>
                    <a:cubicBezTo>
                      <a:pt x="1317" y="678"/>
                      <a:pt x="1320" y="677"/>
                      <a:pt x="1324" y="685"/>
                    </a:cubicBezTo>
                    <a:cubicBezTo>
                      <a:pt x="1328" y="694"/>
                      <a:pt x="1331" y="700"/>
                      <a:pt x="1342" y="702"/>
                    </a:cubicBezTo>
                    <a:cubicBezTo>
                      <a:pt x="1354" y="704"/>
                      <a:pt x="1358" y="693"/>
                      <a:pt x="1367" y="691"/>
                    </a:cubicBezTo>
                    <a:cubicBezTo>
                      <a:pt x="1376" y="689"/>
                      <a:pt x="1376" y="694"/>
                      <a:pt x="1376" y="702"/>
                    </a:cubicBezTo>
                    <a:cubicBezTo>
                      <a:pt x="1376" y="710"/>
                      <a:pt x="1366" y="719"/>
                      <a:pt x="1372" y="725"/>
                    </a:cubicBezTo>
                    <a:cubicBezTo>
                      <a:pt x="1378" y="731"/>
                      <a:pt x="1364" y="744"/>
                      <a:pt x="1372" y="748"/>
                    </a:cubicBezTo>
                    <a:cubicBezTo>
                      <a:pt x="1379" y="752"/>
                      <a:pt x="1385" y="752"/>
                      <a:pt x="1390" y="757"/>
                    </a:cubicBezTo>
                    <a:cubicBezTo>
                      <a:pt x="1396" y="761"/>
                      <a:pt x="1408" y="763"/>
                      <a:pt x="1418" y="763"/>
                    </a:cubicBezTo>
                    <a:cubicBezTo>
                      <a:pt x="1427" y="764"/>
                      <a:pt x="1454" y="760"/>
                      <a:pt x="1468" y="761"/>
                    </a:cubicBezTo>
                    <a:cubicBezTo>
                      <a:pt x="1481" y="763"/>
                      <a:pt x="1474" y="771"/>
                      <a:pt x="1492" y="765"/>
                    </a:cubicBezTo>
                    <a:cubicBezTo>
                      <a:pt x="1511" y="760"/>
                      <a:pt x="1517" y="761"/>
                      <a:pt x="1525" y="763"/>
                    </a:cubicBezTo>
                    <a:cubicBezTo>
                      <a:pt x="1533" y="764"/>
                      <a:pt x="1533" y="771"/>
                      <a:pt x="1536" y="774"/>
                    </a:cubicBezTo>
                    <a:cubicBezTo>
                      <a:pt x="1538" y="777"/>
                      <a:pt x="1544" y="785"/>
                      <a:pt x="1534" y="788"/>
                    </a:cubicBezTo>
                    <a:cubicBezTo>
                      <a:pt x="1525" y="791"/>
                      <a:pt x="1524" y="793"/>
                      <a:pt x="1524" y="799"/>
                    </a:cubicBezTo>
                    <a:cubicBezTo>
                      <a:pt x="1524" y="805"/>
                      <a:pt x="1514" y="809"/>
                      <a:pt x="1512" y="817"/>
                    </a:cubicBezTo>
                    <a:cubicBezTo>
                      <a:pt x="1510" y="824"/>
                      <a:pt x="1502" y="828"/>
                      <a:pt x="1496" y="829"/>
                    </a:cubicBezTo>
                    <a:cubicBezTo>
                      <a:pt x="1491" y="829"/>
                      <a:pt x="1483" y="829"/>
                      <a:pt x="1482" y="833"/>
                    </a:cubicBezTo>
                    <a:cubicBezTo>
                      <a:pt x="1482" y="837"/>
                      <a:pt x="1466" y="838"/>
                      <a:pt x="1466" y="843"/>
                    </a:cubicBezTo>
                    <a:cubicBezTo>
                      <a:pt x="1466" y="849"/>
                      <a:pt x="1455" y="851"/>
                      <a:pt x="1457" y="857"/>
                    </a:cubicBezTo>
                    <a:cubicBezTo>
                      <a:pt x="1459" y="864"/>
                      <a:pt x="1465" y="880"/>
                      <a:pt x="1465" y="889"/>
                    </a:cubicBezTo>
                    <a:cubicBezTo>
                      <a:pt x="1465" y="897"/>
                      <a:pt x="1467" y="901"/>
                      <a:pt x="1474" y="901"/>
                    </a:cubicBezTo>
                    <a:cubicBezTo>
                      <a:pt x="1480" y="901"/>
                      <a:pt x="1492" y="917"/>
                      <a:pt x="1496" y="905"/>
                    </a:cubicBezTo>
                    <a:cubicBezTo>
                      <a:pt x="1501" y="892"/>
                      <a:pt x="1498" y="879"/>
                      <a:pt x="1503" y="877"/>
                    </a:cubicBezTo>
                    <a:cubicBezTo>
                      <a:pt x="1508" y="876"/>
                      <a:pt x="1500" y="866"/>
                      <a:pt x="1511" y="863"/>
                    </a:cubicBezTo>
                    <a:cubicBezTo>
                      <a:pt x="1522" y="861"/>
                      <a:pt x="1532" y="858"/>
                      <a:pt x="1532" y="867"/>
                    </a:cubicBezTo>
                    <a:cubicBezTo>
                      <a:pt x="1532" y="875"/>
                      <a:pt x="1529" y="897"/>
                      <a:pt x="1532" y="900"/>
                    </a:cubicBezTo>
                    <a:cubicBezTo>
                      <a:pt x="1536" y="903"/>
                      <a:pt x="1538" y="909"/>
                      <a:pt x="1539" y="915"/>
                    </a:cubicBezTo>
                    <a:cubicBezTo>
                      <a:pt x="1540" y="921"/>
                      <a:pt x="1550" y="924"/>
                      <a:pt x="1549" y="937"/>
                    </a:cubicBezTo>
                    <a:cubicBezTo>
                      <a:pt x="1548" y="951"/>
                      <a:pt x="1545" y="961"/>
                      <a:pt x="1550" y="966"/>
                    </a:cubicBezTo>
                    <a:cubicBezTo>
                      <a:pt x="1550" y="966"/>
                      <a:pt x="1550" y="967"/>
                      <a:pt x="1551" y="967"/>
                    </a:cubicBezTo>
                    <a:cubicBezTo>
                      <a:pt x="1551" y="968"/>
                      <a:pt x="1551" y="968"/>
                      <a:pt x="1551" y="968"/>
                    </a:cubicBezTo>
                    <a:cubicBezTo>
                      <a:pt x="1551" y="968"/>
                      <a:pt x="1551" y="969"/>
                      <a:pt x="1551" y="969"/>
                    </a:cubicBezTo>
                    <a:cubicBezTo>
                      <a:pt x="1551" y="970"/>
                      <a:pt x="1551" y="970"/>
                      <a:pt x="1551" y="970"/>
                    </a:cubicBezTo>
                    <a:cubicBezTo>
                      <a:pt x="1555" y="970"/>
                      <a:pt x="1559" y="970"/>
                      <a:pt x="1563" y="972"/>
                    </a:cubicBezTo>
                    <a:cubicBezTo>
                      <a:pt x="1572" y="975"/>
                      <a:pt x="1580" y="978"/>
                      <a:pt x="1580" y="970"/>
                    </a:cubicBezTo>
                    <a:cubicBezTo>
                      <a:pt x="1581" y="962"/>
                      <a:pt x="1592" y="963"/>
                      <a:pt x="1592" y="957"/>
                    </a:cubicBezTo>
                    <a:cubicBezTo>
                      <a:pt x="1592" y="950"/>
                      <a:pt x="1590" y="943"/>
                      <a:pt x="1586" y="943"/>
                    </a:cubicBezTo>
                    <a:cubicBezTo>
                      <a:pt x="1581" y="943"/>
                      <a:pt x="1580" y="943"/>
                      <a:pt x="1580" y="934"/>
                    </a:cubicBezTo>
                    <a:cubicBezTo>
                      <a:pt x="1580" y="926"/>
                      <a:pt x="1578" y="913"/>
                      <a:pt x="1586" y="910"/>
                    </a:cubicBezTo>
                    <a:cubicBezTo>
                      <a:pt x="1593" y="906"/>
                      <a:pt x="1599" y="903"/>
                      <a:pt x="1599" y="892"/>
                    </a:cubicBezTo>
                    <a:cubicBezTo>
                      <a:pt x="1599" y="882"/>
                      <a:pt x="1597" y="863"/>
                      <a:pt x="1603" y="860"/>
                    </a:cubicBezTo>
                    <a:cubicBezTo>
                      <a:pt x="1608" y="857"/>
                      <a:pt x="1607" y="851"/>
                      <a:pt x="1602" y="847"/>
                    </a:cubicBezTo>
                    <a:cubicBezTo>
                      <a:pt x="1596" y="843"/>
                      <a:pt x="1594" y="835"/>
                      <a:pt x="1604" y="835"/>
                    </a:cubicBezTo>
                    <a:cubicBezTo>
                      <a:pt x="1615" y="835"/>
                      <a:pt x="1614" y="843"/>
                      <a:pt x="1626" y="842"/>
                    </a:cubicBezTo>
                    <a:cubicBezTo>
                      <a:pt x="1638" y="842"/>
                      <a:pt x="1641" y="849"/>
                      <a:pt x="1642" y="854"/>
                    </a:cubicBezTo>
                    <a:cubicBezTo>
                      <a:pt x="1643" y="858"/>
                      <a:pt x="1651" y="854"/>
                      <a:pt x="1651" y="845"/>
                    </a:cubicBezTo>
                    <a:cubicBezTo>
                      <a:pt x="1650" y="836"/>
                      <a:pt x="1645" y="819"/>
                      <a:pt x="1659" y="819"/>
                    </a:cubicBezTo>
                    <a:cubicBezTo>
                      <a:pt x="1673" y="818"/>
                      <a:pt x="1659" y="803"/>
                      <a:pt x="1672" y="801"/>
                    </a:cubicBezTo>
                    <a:cubicBezTo>
                      <a:pt x="1684" y="800"/>
                      <a:pt x="1680" y="789"/>
                      <a:pt x="1681" y="782"/>
                    </a:cubicBezTo>
                    <a:cubicBezTo>
                      <a:pt x="1681" y="775"/>
                      <a:pt x="1690" y="771"/>
                      <a:pt x="1684" y="767"/>
                    </a:cubicBezTo>
                    <a:cubicBezTo>
                      <a:pt x="1679" y="762"/>
                      <a:pt x="1674" y="762"/>
                      <a:pt x="1674" y="757"/>
                    </a:cubicBezTo>
                    <a:cubicBezTo>
                      <a:pt x="1675" y="753"/>
                      <a:pt x="1679" y="755"/>
                      <a:pt x="1680" y="747"/>
                    </a:cubicBezTo>
                    <a:cubicBezTo>
                      <a:pt x="1680" y="738"/>
                      <a:pt x="1687" y="738"/>
                      <a:pt x="1691" y="737"/>
                    </a:cubicBezTo>
                    <a:cubicBezTo>
                      <a:pt x="1696" y="736"/>
                      <a:pt x="1707" y="728"/>
                      <a:pt x="1707" y="719"/>
                    </a:cubicBezTo>
                    <a:cubicBezTo>
                      <a:pt x="1708" y="710"/>
                      <a:pt x="1719" y="707"/>
                      <a:pt x="1713" y="700"/>
                    </a:cubicBezTo>
                    <a:cubicBezTo>
                      <a:pt x="1707" y="693"/>
                      <a:pt x="1705" y="696"/>
                      <a:pt x="1708" y="684"/>
                    </a:cubicBezTo>
                    <a:cubicBezTo>
                      <a:pt x="1710" y="671"/>
                      <a:pt x="1714" y="658"/>
                      <a:pt x="1728" y="657"/>
                    </a:cubicBezTo>
                    <a:cubicBezTo>
                      <a:pt x="1743" y="656"/>
                      <a:pt x="1752" y="643"/>
                      <a:pt x="1759" y="630"/>
                    </a:cubicBezTo>
                    <a:cubicBezTo>
                      <a:pt x="1765" y="618"/>
                      <a:pt x="1784" y="615"/>
                      <a:pt x="1792" y="615"/>
                    </a:cubicBezTo>
                    <a:cubicBezTo>
                      <a:pt x="1800" y="615"/>
                      <a:pt x="1812" y="611"/>
                      <a:pt x="1819" y="622"/>
                    </a:cubicBezTo>
                    <a:cubicBezTo>
                      <a:pt x="1825" y="632"/>
                      <a:pt x="1833" y="627"/>
                      <a:pt x="1833" y="619"/>
                    </a:cubicBezTo>
                    <a:cubicBezTo>
                      <a:pt x="1832" y="611"/>
                      <a:pt x="1820" y="611"/>
                      <a:pt x="1822" y="599"/>
                    </a:cubicBezTo>
                    <a:cubicBezTo>
                      <a:pt x="1824" y="588"/>
                      <a:pt x="1825" y="580"/>
                      <a:pt x="1836" y="577"/>
                    </a:cubicBezTo>
                    <a:cubicBezTo>
                      <a:pt x="1848" y="574"/>
                      <a:pt x="1850" y="569"/>
                      <a:pt x="1850" y="560"/>
                    </a:cubicBezTo>
                    <a:cubicBezTo>
                      <a:pt x="1850" y="555"/>
                      <a:pt x="1851" y="551"/>
                      <a:pt x="1851" y="54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243"/>
              <p:cNvSpPr>
                <a:spLocks/>
              </p:cNvSpPr>
              <p:nvPr/>
            </p:nvSpPr>
            <p:spPr bwMode="auto">
              <a:xfrm>
                <a:off x="3990" y="2074"/>
                <a:ext cx="131" cy="72"/>
              </a:xfrm>
              <a:custGeom>
                <a:avLst/>
                <a:gdLst>
                  <a:gd name="T0" fmla="*/ 507 w 518"/>
                  <a:gd name="T1" fmla="*/ 240 h 284"/>
                  <a:gd name="T2" fmla="*/ 504 w 518"/>
                  <a:gd name="T3" fmla="*/ 211 h 284"/>
                  <a:gd name="T4" fmla="*/ 510 w 518"/>
                  <a:gd name="T5" fmla="*/ 201 h 284"/>
                  <a:gd name="T6" fmla="*/ 514 w 518"/>
                  <a:gd name="T7" fmla="*/ 187 h 284"/>
                  <a:gd name="T8" fmla="*/ 513 w 518"/>
                  <a:gd name="T9" fmla="*/ 174 h 284"/>
                  <a:gd name="T10" fmla="*/ 498 w 518"/>
                  <a:gd name="T11" fmla="*/ 173 h 284"/>
                  <a:gd name="T12" fmla="*/ 480 w 518"/>
                  <a:gd name="T13" fmla="*/ 183 h 284"/>
                  <a:gd name="T14" fmla="*/ 458 w 518"/>
                  <a:gd name="T15" fmla="*/ 184 h 284"/>
                  <a:gd name="T16" fmla="*/ 435 w 518"/>
                  <a:gd name="T17" fmla="*/ 168 h 284"/>
                  <a:gd name="T18" fmla="*/ 419 w 518"/>
                  <a:gd name="T19" fmla="*/ 174 h 284"/>
                  <a:gd name="T20" fmla="*/ 395 w 518"/>
                  <a:gd name="T21" fmla="*/ 170 h 284"/>
                  <a:gd name="T22" fmla="*/ 381 w 518"/>
                  <a:gd name="T23" fmla="*/ 156 h 284"/>
                  <a:gd name="T24" fmla="*/ 347 w 518"/>
                  <a:gd name="T25" fmla="*/ 147 h 284"/>
                  <a:gd name="T26" fmla="*/ 329 w 518"/>
                  <a:gd name="T27" fmla="*/ 135 h 284"/>
                  <a:gd name="T28" fmla="*/ 303 w 518"/>
                  <a:gd name="T29" fmla="*/ 126 h 284"/>
                  <a:gd name="T30" fmla="*/ 283 w 518"/>
                  <a:gd name="T31" fmla="*/ 108 h 284"/>
                  <a:gd name="T32" fmla="*/ 250 w 518"/>
                  <a:gd name="T33" fmla="*/ 103 h 284"/>
                  <a:gd name="T34" fmla="*/ 224 w 518"/>
                  <a:gd name="T35" fmla="*/ 85 h 284"/>
                  <a:gd name="T36" fmla="*/ 204 w 518"/>
                  <a:gd name="T37" fmla="*/ 70 h 284"/>
                  <a:gd name="T38" fmla="*/ 169 w 518"/>
                  <a:gd name="T39" fmla="*/ 41 h 284"/>
                  <a:gd name="T40" fmla="*/ 148 w 518"/>
                  <a:gd name="T41" fmla="*/ 35 h 284"/>
                  <a:gd name="T42" fmla="*/ 134 w 518"/>
                  <a:gd name="T43" fmla="*/ 17 h 284"/>
                  <a:gd name="T44" fmla="*/ 113 w 518"/>
                  <a:gd name="T45" fmla="*/ 10 h 284"/>
                  <a:gd name="T46" fmla="*/ 98 w 518"/>
                  <a:gd name="T47" fmla="*/ 1 h 284"/>
                  <a:gd name="T48" fmla="*/ 86 w 518"/>
                  <a:gd name="T49" fmla="*/ 10 h 284"/>
                  <a:gd name="T50" fmla="*/ 77 w 518"/>
                  <a:gd name="T51" fmla="*/ 26 h 284"/>
                  <a:gd name="T52" fmla="*/ 62 w 518"/>
                  <a:gd name="T53" fmla="*/ 20 h 284"/>
                  <a:gd name="T54" fmla="*/ 52 w 518"/>
                  <a:gd name="T55" fmla="*/ 17 h 284"/>
                  <a:gd name="T56" fmla="*/ 43 w 518"/>
                  <a:gd name="T57" fmla="*/ 32 h 284"/>
                  <a:gd name="T58" fmla="*/ 25 w 518"/>
                  <a:gd name="T59" fmla="*/ 49 h 284"/>
                  <a:gd name="T60" fmla="*/ 18 w 518"/>
                  <a:gd name="T61" fmla="*/ 70 h 284"/>
                  <a:gd name="T62" fmla="*/ 13 w 518"/>
                  <a:gd name="T63" fmla="*/ 86 h 284"/>
                  <a:gd name="T64" fmla="*/ 3 w 518"/>
                  <a:gd name="T65" fmla="*/ 104 h 284"/>
                  <a:gd name="T66" fmla="*/ 17 w 518"/>
                  <a:gd name="T67" fmla="*/ 128 h 284"/>
                  <a:gd name="T68" fmla="*/ 43 w 518"/>
                  <a:gd name="T69" fmla="*/ 135 h 284"/>
                  <a:gd name="T70" fmla="*/ 61 w 518"/>
                  <a:gd name="T71" fmla="*/ 144 h 284"/>
                  <a:gd name="T72" fmla="*/ 84 w 518"/>
                  <a:gd name="T73" fmla="*/ 158 h 284"/>
                  <a:gd name="T74" fmla="*/ 106 w 518"/>
                  <a:gd name="T75" fmla="*/ 178 h 284"/>
                  <a:gd name="T76" fmla="*/ 121 w 518"/>
                  <a:gd name="T77" fmla="*/ 180 h 284"/>
                  <a:gd name="T78" fmla="*/ 135 w 518"/>
                  <a:gd name="T79" fmla="*/ 180 h 284"/>
                  <a:gd name="T80" fmla="*/ 160 w 518"/>
                  <a:gd name="T81" fmla="*/ 194 h 284"/>
                  <a:gd name="T82" fmla="*/ 182 w 518"/>
                  <a:gd name="T83" fmla="*/ 202 h 284"/>
                  <a:gd name="T84" fmla="*/ 198 w 518"/>
                  <a:gd name="T85" fmla="*/ 214 h 284"/>
                  <a:gd name="T86" fmla="*/ 221 w 518"/>
                  <a:gd name="T87" fmla="*/ 210 h 284"/>
                  <a:gd name="T88" fmla="*/ 246 w 518"/>
                  <a:gd name="T89" fmla="*/ 214 h 284"/>
                  <a:gd name="T90" fmla="*/ 263 w 518"/>
                  <a:gd name="T91" fmla="*/ 206 h 284"/>
                  <a:gd name="T92" fmla="*/ 284 w 518"/>
                  <a:gd name="T93" fmla="*/ 215 h 284"/>
                  <a:gd name="T94" fmla="*/ 297 w 518"/>
                  <a:gd name="T95" fmla="*/ 234 h 284"/>
                  <a:gd name="T96" fmla="*/ 317 w 518"/>
                  <a:gd name="T97" fmla="*/ 247 h 284"/>
                  <a:gd name="T98" fmla="*/ 341 w 518"/>
                  <a:gd name="T99" fmla="*/ 254 h 284"/>
                  <a:gd name="T100" fmla="*/ 363 w 518"/>
                  <a:gd name="T101" fmla="*/ 257 h 284"/>
                  <a:gd name="T102" fmla="*/ 385 w 518"/>
                  <a:gd name="T103" fmla="*/ 266 h 284"/>
                  <a:gd name="T104" fmla="*/ 426 w 518"/>
                  <a:gd name="T105" fmla="*/ 275 h 284"/>
                  <a:gd name="T106" fmla="*/ 450 w 518"/>
                  <a:gd name="T107" fmla="*/ 273 h 284"/>
                  <a:gd name="T108" fmla="*/ 475 w 518"/>
                  <a:gd name="T109" fmla="*/ 277 h 284"/>
                  <a:gd name="T110" fmla="*/ 501 w 518"/>
                  <a:gd name="T111" fmla="*/ 276 h 284"/>
                  <a:gd name="T112" fmla="*/ 518 w 518"/>
                  <a:gd name="T113" fmla="*/ 264 h 284"/>
                  <a:gd name="T114" fmla="*/ 513 w 518"/>
                  <a:gd name="T115" fmla="*/ 251 h 284"/>
                  <a:gd name="T116" fmla="*/ 507 w 518"/>
                  <a:gd name="T117" fmla="*/ 24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18" h="284">
                    <a:moveTo>
                      <a:pt x="507" y="240"/>
                    </a:moveTo>
                    <a:cubicBezTo>
                      <a:pt x="503" y="238"/>
                      <a:pt x="505" y="215"/>
                      <a:pt x="504" y="211"/>
                    </a:cubicBezTo>
                    <a:cubicBezTo>
                      <a:pt x="503" y="206"/>
                      <a:pt x="505" y="201"/>
                      <a:pt x="510" y="201"/>
                    </a:cubicBezTo>
                    <a:cubicBezTo>
                      <a:pt x="515" y="200"/>
                      <a:pt x="514" y="192"/>
                      <a:pt x="514" y="187"/>
                    </a:cubicBezTo>
                    <a:cubicBezTo>
                      <a:pt x="514" y="184"/>
                      <a:pt x="514" y="179"/>
                      <a:pt x="513" y="174"/>
                    </a:cubicBezTo>
                    <a:cubicBezTo>
                      <a:pt x="508" y="174"/>
                      <a:pt x="503" y="173"/>
                      <a:pt x="498" y="173"/>
                    </a:cubicBezTo>
                    <a:cubicBezTo>
                      <a:pt x="486" y="173"/>
                      <a:pt x="486" y="183"/>
                      <a:pt x="480" y="183"/>
                    </a:cubicBezTo>
                    <a:cubicBezTo>
                      <a:pt x="473" y="183"/>
                      <a:pt x="462" y="184"/>
                      <a:pt x="458" y="184"/>
                    </a:cubicBezTo>
                    <a:cubicBezTo>
                      <a:pt x="455" y="183"/>
                      <a:pt x="441" y="175"/>
                      <a:pt x="435" y="168"/>
                    </a:cubicBezTo>
                    <a:cubicBezTo>
                      <a:pt x="428" y="161"/>
                      <a:pt x="422" y="168"/>
                      <a:pt x="419" y="174"/>
                    </a:cubicBezTo>
                    <a:cubicBezTo>
                      <a:pt x="416" y="180"/>
                      <a:pt x="404" y="170"/>
                      <a:pt x="395" y="170"/>
                    </a:cubicBezTo>
                    <a:cubicBezTo>
                      <a:pt x="387" y="169"/>
                      <a:pt x="385" y="160"/>
                      <a:pt x="381" y="156"/>
                    </a:cubicBezTo>
                    <a:cubicBezTo>
                      <a:pt x="377" y="152"/>
                      <a:pt x="355" y="148"/>
                      <a:pt x="347" y="147"/>
                    </a:cubicBezTo>
                    <a:cubicBezTo>
                      <a:pt x="340" y="147"/>
                      <a:pt x="333" y="144"/>
                      <a:pt x="329" y="135"/>
                    </a:cubicBezTo>
                    <a:cubicBezTo>
                      <a:pt x="325" y="127"/>
                      <a:pt x="314" y="128"/>
                      <a:pt x="303" y="126"/>
                    </a:cubicBezTo>
                    <a:cubicBezTo>
                      <a:pt x="293" y="124"/>
                      <a:pt x="290" y="117"/>
                      <a:pt x="283" y="108"/>
                    </a:cubicBezTo>
                    <a:cubicBezTo>
                      <a:pt x="275" y="100"/>
                      <a:pt x="264" y="103"/>
                      <a:pt x="250" y="103"/>
                    </a:cubicBezTo>
                    <a:cubicBezTo>
                      <a:pt x="235" y="103"/>
                      <a:pt x="232" y="93"/>
                      <a:pt x="224" y="85"/>
                    </a:cubicBezTo>
                    <a:cubicBezTo>
                      <a:pt x="216" y="78"/>
                      <a:pt x="216" y="73"/>
                      <a:pt x="204" y="70"/>
                    </a:cubicBezTo>
                    <a:cubicBezTo>
                      <a:pt x="192" y="66"/>
                      <a:pt x="173" y="47"/>
                      <a:pt x="169" y="41"/>
                    </a:cubicBezTo>
                    <a:cubicBezTo>
                      <a:pt x="165" y="36"/>
                      <a:pt x="156" y="36"/>
                      <a:pt x="148" y="35"/>
                    </a:cubicBezTo>
                    <a:cubicBezTo>
                      <a:pt x="140" y="33"/>
                      <a:pt x="137" y="23"/>
                      <a:pt x="134" y="17"/>
                    </a:cubicBezTo>
                    <a:cubicBezTo>
                      <a:pt x="132" y="11"/>
                      <a:pt x="120" y="10"/>
                      <a:pt x="113" y="10"/>
                    </a:cubicBezTo>
                    <a:cubicBezTo>
                      <a:pt x="106" y="10"/>
                      <a:pt x="104" y="0"/>
                      <a:pt x="98" y="1"/>
                    </a:cubicBezTo>
                    <a:cubicBezTo>
                      <a:pt x="91" y="1"/>
                      <a:pt x="92" y="9"/>
                      <a:pt x="86" y="10"/>
                    </a:cubicBezTo>
                    <a:cubicBezTo>
                      <a:pt x="79" y="11"/>
                      <a:pt x="82" y="27"/>
                      <a:pt x="77" y="26"/>
                    </a:cubicBezTo>
                    <a:cubicBezTo>
                      <a:pt x="73" y="26"/>
                      <a:pt x="72" y="25"/>
                      <a:pt x="62" y="20"/>
                    </a:cubicBezTo>
                    <a:cubicBezTo>
                      <a:pt x="59" y="18"/>
                      <a:pt x="55" y="17"/>
                      <a:pt x="52" y="17"/>
                    </a:cubicBezTo>
                    <a:cubicBezTo>
                      <a:pt x="54" y="23"/>
                      <a:pt x="52" y="27"/>
                      <a:pt x="43" y="32"/>
                    </a:cubicBezTo>
                    <a:cubicBezTo>
                      <a:pt x="32" y="39"/>
                      <a:pt x="27" y="40"/>
                      <a:pt x="25" y="49"/>
                    </a:cubicBezTo>
                    <a:cubicBezTo>
                      <a:pt x="22" y="58"/>
                      <a:pt x="17" y="62"/>
                      <a:pt x="18" y="70"/>
                    </a:cubicBezTo>
                    <a:cubicBezTo>
                      <a:pt x="19" y="79"/>
                      <a:pt x="18" y="82"/>
                      <a:pt x="13" y="86"/>
                    </a:cubicBezTo>
                    <a:cubicBezTo>
                      <a:pt x="7" y="91"/>
                      <a:pt x="0" y="91"/>
                      <a:pt x="3" y="104"/>
                    </a:cubicBezTo>
                    <a:cubicBezTo>
                      <a:pt x="7" y="118"/>
                      <a:pt x="5" y="126"/>
                      <a:pt x="17" y="128"/>
                    </a:cubicBezTo>
                    <a:cubicBezTo>
                      <a:pt x="28" y="130"/>
                      <a:pt x="39" y="128"/>
                      <a:pt x="43" y="135"/>
                    </a:cubicBezTo>
                    <a:cubicBezTo>
                      <a:pt x="47" y="142"/>
                      <a:pt x="53" y="143"/>
                      <a:pt x="61" y="144"/>
                    </a:cubicBezTo>
                    <a:cubicBezTo>
                      <a:pt x="69" y="146"/>
                      <a:pt x="79" y="146"/>
                      <a:pt x="84" y="158"/>
                    </a:cubicBezTo>
                    <a:cubicBezTo>
                      <a:pt x="89" y="169"/>
                      <a:pt x="100" y="172"/>
                      <a:pt x="106" y="178"/>
                    </a:cubicBezTo>
                    <a:cubicBezTo>
                      <a:pt x="112" y="185"/>
                      <a:pt x="117" y="184"/>
                      <a:pt x="121" y="180"/>
                    </a:cubicBezTo>
                    <a:cubicBezTo>
                      <a:pt x="125" y="177"/>
                      <a:pt x="130" y="171"/>
                      <a:pt x="135" y="180"/>
                    </a:cubicBezTo>
                    <a:cubicBezTo>
                      <a:pt x="141" y="190"/>
                      <a:pt x="151" y="194"/>
                      <a:pt x="160" y="194"/>
                    </a:cubicBezTo>
                    <a:cubicBezTo>
                      <a:pt x="169" y="193"/>
                      <a:pt x="178" y="194"/>
                      <a:pt x="182" y="202"/>
                    </a:cubicBezTo>
                    <a:cubicBezTo>
                      <a:pt x="186" y="211"/>
                      <a:pt x="189" y="217"/>
                      <a:pt x="198" y="214"/>
                    </a:cubicBezTo>
                    <a:cubicBezTo>
                      <a:pt x="207" y="212"/>
                      <a:pt x="213" y="206"/>
                      <a:pt x="221" y="210"/>
                    </a:cubicBezTo>
                    <a:cubicBezTo>
                      <a:pt x="229" y="213"/>
                      <a:pt x="239" y="219"/>
                      <a:pt x="246" y="214"/>
                    </a:cubicBezTo>
                    <a:cubicBezTo>
                      <a:pt x="253" y="210"/>
                      <a:pt x="253" y="206"/>
                      <a:pt x="263" y="206"/>
                    </a:cubicBezTo>
                    <a:cubicBezTo>
                      <a:pt x="272" y="207"/>
                      <a:pt x="279" y="205"/>
                      <a:pt x="284" y="215"/>
                    </a:cubicBezTo>
                    <a:cubicBezTo>
                      <a:pt x="289" y="225"/>
                      <a:pt x="295" y="226"/>
                      <a:pt x="297" y="234"/>
                    </a:cubicBezTo>
                    <a:cubicBezTo>
                      <a:pt x="299" y="242"/>
                      <a:pt x="307" y="245"/>
                      <a:pt x="317" y="247"/>
                    </a:cubicBezTo>
                    <a:cubicBezTo>
                      <a:pt x="328" y="249"/>
                      <a:pt x="325" y="256"/>
                      <a:pt x="341" y="254"/>
                    </a:cubicBezTo>
                    <a:cubicBezTo>
                      <a:pt x="357" y="252"/>
                      <a:pt x="359" y="250"/>
                      <a:pt x="363" y="257"/>
                    </a:cubicBezTo>
                    <a:cubicBezTo>
                      <a:pt x="367" y="264"/>
                      <a:pt x="369" y="265"/>
                      <a:pt x="385" y="266"/>
                    </a:cubicBezTo>
                    <a:cubicBezTo>
                      <a:pt x="402" y="268"/>
                      <a:pt x="415" y="275"/>
                      <a:pt x="426" y="275"/>
                    </a:cubicBezTo>
                    <a:cubicBezTo>
                      <a:pt x="437" y="275"/>
                      <a:pt x="438" y="267"/>
                      <a:pt x="450" y="273"/>
                    </a:cubicBezTo>
                    <a:cubicBezTo>
                      <a:pt x="462" y="279"/>
                      <a:pt x="464" y="278"/>
                      <a:pt x="475" y="277"/>
                    </a:cubicBezTo>
                    <a:cubicBezTo>
                      <a:pt x="485" y="276"/>
                      <a:pt x="495" y="284"/>
                      <a:pt x="501" y="276"/>
                    </a:cubicBezTo>
                    <a:cubicBezTo>
                      <a:pt x="506" y="271"/>
                      <a:pt x="511" y="263"/>
                      <a:pt x="518" y="264"/>
                    </a:cubicBezTo>
                    <a:cubicBezTo>
                      <a:pt x="517" y="258"/>
                      <a:pt x="513" y="256"/>
                      <a:pt x="513" y="251"/>
                    </a:cubicBezTo>
                    <a:cubicBezTo>
                      <a:pt x="513" y="246"/>
                      <a:pt x="512" y="242"/>
                      <a:pt x="507" y="2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4" name="Freeform 244"/>
              <p:cNvSpPr>
                <a:spLocks/>
              </p:cNvSpPr>
              <p:nvPr/>
            </p:nvSpPr>
            <p:spPr bwMode="auto">
              <a:xfrm>
                <a:off x="4129" y="2109"/>
                <a:ext cx="57" cy="32"/>
              </a:xfrm>
              <a:custGeom>
                <a:avLst/>
                <a:gdLst>
                  <a:gd name="T0" fmla="*/ 5 w 227"/>
                  <a:gd name="T1" fmla="*/ 75 h 124"/>
                  <a:gd name="T2" fmla="*/ 7 w 227"/>
                  <a:gd name="T3" fmla="*/ 95 h 124"/>
                  <a:gd name="T4" fmla="*/ 21 w 227"/>
                  <a:gd name="T5" fmla="*/ 111 h 124"/>
                  <a:gd name="T6" fmla="*/ 47 w 227"/>
                  <a:gd name="T7" fmla="*/ 117 h 124"/>
                  <a:gd name="T8" fmla="*/ 68 w 227"/>
                  <a:gd name="T9" fmla="*/ 122 h 124"/>
                  <a:gd name="T10" fmla="*/ 89 w 227"/>
                  <a:gd name="T11" fmla="*/ 116 h 124"/>
                  <a:gd name="T12" fmla="*/ 100 w 227"/>
                  <a:gd name="T13" fmla="*/ 107 h 124"/>
                  <a:gd name="T14" fmla="*/ 113 w 227"/>
                  <a:gd name="T15" fmla="*/ 114 h 124"/>
                  <a:gd name="T16" fmla="*/ 129 w 227"/>
                  <a:gd name="T17" fmla="*/ 116 h 124"/>
                  <a:gd name="T18" fmla="*/ 159 w 227"/>
                  <a:gd name="T19" fmla="*/ 110 h 124"/>
                  <a:gd name="T20" fmla="*/ 191 w 227"/>
                  <a:gd name="T21" fmla="*/ 109 h 124"/>
                  <a:gd name="T22" fmla="*/ 221 w 227"/>
                  <a:gd name="T23" fmla="*/ 107 h 124"/>
                  <a:gd name="T24" fmla="*/ 208 w 227"/>
                  <a:gd name="T25" fmla="*/ 93 h 124"/>
                  <a:gd name="T26" fmla="*/ 199 w 227"/>
                  <a:gd name="T27" fmla="*/ 70 h 124"/>
                  <a:gd name="T28" fmla="*/ 180 w 227"/>
                  <a:gd name="T29" fmla="*/ 61 h 124"/>
                  <a:gd name="T30" fmla="*/ 182 w 227"/>
                  <a:gd name="T31" fmla="*/ 51 h 124"/>
                  <a:gd name="T32" fmla="*/ 192 w 227"/>
                  <a:gd name="T33" fmla="*/ 49 h 124"/>
                  <a:gd name="T34" fmla="*/ 183 w 227"/>
                  <a:gd name="T35" fmla="*/ 35 h 124"/>
                  <a:gd name="T36" fmla="*/ 170 w 227"/>
                  <a:gd name="T37" fmla="*/ 24 h 124"/>
                  <a:gd name="T38" fmla="*/ 142 w 227"/>
                  <a:gd name="T39" fmla="*/ 27 h 124"/>
                  <a:gd name="T40" fmla="*/ 119 w 227"/>
                  <a:gd name="T41" fmla="*/ 29 h 124"/>
                  <a:gd name="T42" fmla="*/ 100 w 227"/>
                  <a:gd name="T43" fmla="*/ 12 h 124"/>
                  <a:gd name="T44" fmla="*/ 83 w 227"/>
                  <a:gd name="T45" fmla="*/ 4 h 124"/>
                  <a:gd name="T46" fmla="*/ 69 w 227"/>
                  <a:gd name="T47" fmla="*/ 9 h 124"/>
                  <a:gd name="T48" fmla="*/ 47 w 227"/>
                  <a:gd name="T49" fmla="*/ 27 h 124"/>
                  <a:gd name="T50" fmla="*/ 33 w 227"/>
                  <a:gd name="T51" fmla="*/ 43 h 124"/>
                  <a:gd name="T52" fmla="*/ 21 w 227"/>
                  <a:gd name="T53" fmla="*/ 61 h 124"/>
                  <a:gd name="T54" fmla="*/ 8 w 227"/>
                  <a:gd name="T55" fmla="*/ 64 h 124"/>
                  <a:gd name="T56" fmla="*/ 5 w 227"/>
                  <a:gd name="T57"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124">
                    <a:moveTo>
                      <a:pt x="5" y="75"/>
                    </a:moveTo>
                    <a:cubicBezTo>
                      <a:pt x="6" y="86"/>
                      <a:pt x="0" y="92"/>
                      <a:pt x="7" y="95"/>
                    </a:cubicBezTo>
                    <a:cubicBezTo>
                      <a:pt x="14" y="98"/>
                      <a:pt x="11" y="111"/>
                      <a:pt x="21" y="111"/>
                    </a:cubicBezTo>
                    <a:cubicBezTo>
                      <a:pt x="30" y="111"/>
                      <a:pt x="45" y="114"/>
                      <a:pt x="47" y="117"/>
                    </a:cubicBezTo>
                    <a:cubicBezTo>
                      <a:pt x="49" y="120"/>
                      <a:pt x="61" y="123"/>
                      <a:pt x="68" y="122"/>
                    </a:cubicBezTo>
                    <a:cubicBezTo>
                      <a:pt x="74" y="122"/>
                      <a:pt x="86" y="124"/>
                      <a:pt x="89" y="116"/>
                    </a:cubicBezTo>
                    <a:cubicBezTo>
                      <a:pt x="91" y="107"/>
                      <a:pt x="93" y="107"/>
                      <a:pt x="100" y="107"/>
                    </a:cubicBezTo>
                    <a:cubicBezTo>
                      <a:pt x="108" y="107"/>
                      <a:pt x="112" y="109"/>
                      <a:pt x="113" y="114"/>
                    </a:cubicBezTo>
                    <a:cubicBezTo>
                      <a:pt x="114" y="120"/>
                      <a:pt x="126" y="122"/>
                      <a:pt x="129" y="116"/>
                    </a:cubicBezTo>
                    <a:cubicBezTo>
                      <a:pt x="133" y="110"/>
                      <a:pt x="150" y="110"/>
                      <a:pt x="159" y="110"/>
                    </a:cubicBezTo>
                    <a:cubicBezTo>
                      <a:pt x="169" y="110"/>
                      <a:pt x="178" y="109"/>
                      <a:pt x="191" y="109"/>
                    </a:cubicBezTo>
                    <a:cubicBezTo>
                      <a:pt x="203" y="109"/>
                      <a:pt x="227" y="113"/>
                      <a:pt x="221" y="107"/>
                    </a:cubicBezTo>
                    <a:cubicBezTo>
                      <a:pt x="214" y="101"/>
                      <a:pt x="208" y="97"/>
                      <a:pt x="208" y="93"/>
                    </a:cubicBezTo>
                    <a:cubicBezTo>
                      <a:pt x="207" y="89"/>
                      <a:pt x="209" y="71"/>
                      <a:pt x="199" y="70"/>
                    </a:cubicBezTo>
                    <a:cubicBezTo>
                      <a:pt x="190" y="69"/>
                      <a:pt x="182" y="63"/>
                      <a:pt x="180" y="61"/>
                    </a:cubicBezTo>
                    <a:cubicBezTo>
                      <a:pt x="179" y="58"/>
                      <a:pt x="179" y="53"/>
                      <a:pt x="182" y="51"/>
                    </a:cubicBezTo>
                    <a:cubicBezTo>
                      <a:pt x="185" y="50"/>
                      <a:pt x="189" y="51"/>
                      <a:pt x="192" y="49"/>
                    </a:cubicBezTo>
                    <a:cubicBezTo>
                      <a:pt x="187" y="49"/>
                      <a:pt x="190" y="38"/>
                      <a:pt x="183" y="35"/>
                    </a:cubicBezTo>
                    <a:cubicBezTo>
                      <a:pt x="176" y="32"/>
                      <a:pt x="179" y="29"/>
                      <a:pt x="170" y="24"/>
                    </a:cubicBezTo>
                    <a:cubicBezTo>
                      <a:pt x="162" y="19"/>
                      <a:pt x="149" y="28"/>
                      <a:pt x="142" y="27"/>
                    </a:cubicBezTo>
                    <a:cubicBezTo>
                      <a:pt x="135" y="26"/>
                      <a:pt x="127" y="28"/>
                      <a:pt x="119" y="29"/>
                    </a:cubicBezTo>
                    <a:cubicBezTo>
                      <a:pt x="110" y="29"/>
                      <a:pt x="108" y="14"/>
                      <a:pt x="100" y="12"/>
                    </a:cubicBezTo>
                    <a:cubicBezTo>
                      <a:pt x="93" y="10"/>
                      <a:pt x="88" y="9"/>
                      <a:pt x="83" y="4"/>
                    </a:cubicBezTo>
                    <a:cubicBezTo>
                      <a:pt x="79" y="0"/>
                      <a:pt x="74" y="8"/>
                      <a:pt x="69" y="9"/>
                    </a:cubicBezTo>
                    <a:cubicBezTo>
                      <a:pt x="64" y="10"/>
                      <a:pt x="54" y="24"/>
                      <a:pt x="47" y="27"/>
                    </a:cubicBezTo>
                    <a:cubicBezTo>
                      <a:pt x="39" y="29"/>
                      <a:pt x="38" y="41"/>
                      <a:pt x="33" y="43"/>
                    </a:cubicBezTo>
                    <a:cubicBezTo>
                      <a:pt x="28" y="45"/>
                      <a:pt x="25" y="50"/>
                      <a:pt x="21" y="61"/>
                    </a:cubicBezTo>
                    <a:cubicBezTo>
                      <a:pt x="18" y="70"/>
                      <a:pt x="11" y="67"/>
                      <a:pt x="8" y="64"/>
                    </a:cubicBezTo>
                    <a:cubicBezTo>
                      <a:pt x="6" y="67"/>
                      <a:pt x="5" y="71"/>
                      <a:pt x="5" y="7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5" name="Freeform 245"/>
              <p:cNvSpPr>
                <a:spLocks/>
              </p:cNvSpPr>
              <p:nvPr/>
            </p:nvSpPr>
            <p:spPr bwMode="auto">
              <a:xfrm>
                <a:off x="4368" y="2555"/>
                <a:ext cx="10" cy="6"/>
              </a:xfrm>
              <a:custGeom>
                <a:avLst/>
                <a:gdLst>
                  <a:gd name="T0" fmla="*/ 28 w 37"/>
                  <a:gd name="T1" fmla="*/ 2 h 26"/>
                  <a:gd name="T2" fmla="*/ 7 w 37"/>
                  <a:gd name="T3" fmla="*/ 8 h 26"/>
                  <a:gd name="T4" fmla="*/ 0 w 37"/>
                  <a:gd name="T5" fmla="*/ 23 h 26"/>
                  <a:gd name="T6" fmla="*/ 37 w 37"/>
                  <a:gd name="T7" fmla="*/ 6 h 26"/>
                  <a:gd name="T8" fmla="*/ 28 w 37"/>
                  <a:gd name="T9" fmla="*/ 2 h 26"/>
                </a:gdLst>
                <a:ahLst/>
                <a:cxnLst>
                  <a:cxn ang="0">
                    <a:pos x="T0" y="T1"/>
                  </a:cxn>
                  <a:cxn ang="0">
                    <a:pos x="T2" y="T3"/>
                  </a:cxn>
                  <a:cxn ang="0">
                    <a:pos x="T4" y="T5"/>
                  </a:cxn>
                  <a:cxn ang="0">
                    <a:pos x="T6" y="T7"/>
                  </a:cxn>
                  <a:cxn ang="0">
                    <a:pos x="T8" y="T9"/>
                  </a:cxn>
                </a:cxnLst>
                <a:rect l="0" t="0" r="r" b="b"/>
                <a:pathLst>
                  <a:path w="37" h="26">
                    <a:moveTo>
                      <a:pt x="28" y="2"/>
                    </a:moveTo>
                    <a:cubicBezTo>
                      <a:pt x="23" y="0"/>
                      <a:pt x="17" y="5"/>
                      <a:pt x="7" y="8"/>
                    </a:cubicBezTo>
                    <a:cubicBezTo>
                      <a:pt x="2" y="10"/>
                      <a:pt x="0" y="17"/>
                      <a:pt x="0" y="23"/>
                    </a:cubicBezTo>
                    <a:cubicBezTo>
                      <a:pt x="11" y="26"/>
                      <a:pt x="33" y="19"/>
                      <a:pt x="37" y="6"/>
                    </a:cubicBezTo>
                    <a:cubicBezTo>
                      <a:pt x="34" y="5"/>
                      <a:pt x="31" y="3"/>
                      <a:pt x="28"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6" name="Freeform 246"/>
              <p:cNvSpPr>
                <a:spLocks/>
              </p:cNvSpPr>
              <p:nvPr/>
            </p:nvSpPr>
            <p:spPr bwMode="auto">
              <a:xfrm>
                <a:off x="3985" y="2420"/>
                <a:ext cx="42" cy="67"/>
              </a:xfrm>
              <a:custGeom>
                <a:avLst/>
                <a:gdLst>
                  <a:gd name="T0" fmla="*/ 154 w 166"/>
                  <a:gd name="T1" fmla="*/ 130 h 266"/>
                  <a:gd name="T2" fmla="*/ 117 w 166"/>
                  <a:gd name="T3" fmla="*/ 107 h 266"/>
                  <a:gd name="T4" fmla="*/ 68 w 166"/>
                  <a:gd name="T5" fmla="*/ 25 h 266"/>
                  <a:gd name="T6" fmla="*/ 27 w 166"/>
                  <a:gd name="T7" fmla="*/ 1 h 266"/>
                  <a:gd name="T8" fmla="*/ 22 w 166"/>
                  <a:gd name="T9" fmla="*/ 18 h 266"/>
                  <a:gd name="T10" fmla="*/ 29 w 166"/>
                  <a:gd name="T11" fmla="*/ 42 h 266"/>
                  <a:gd name="T12" fmla="*/ 24 w 166"/>
                  <a:gd name="T13" fmla="*/ 61 h 266"/>
                  <a:gd name="T14" fmla="*/ 5 w 166"/>
                  <a:gd name="T15" fmla="*/ 75 h 266"/>
                  <a:gd name="T16" fmla="*/ 4 w 166"/>
                  <a:gd name="T17" fmla="*/ 103 h 266"/>
                  <a:gd name="T18" fmla="*/ 1 w 166"/>
                  <a:gd name="T19" fmla="*/ 133 h 266"/>
                  <a:gd name="T20" fmla="*/ 1 w 166"/>
                  <a:gd name="T21" fmla="*/ 176 h 266"/>
                  <a:gd name="T22" fmla="*/ 5 w 166"/>
                  <a:gd name="T23" fmla="*/ 200 h 266"/>
                  <a:gd name="T24" fmla="*/ 11 w 166"/>
                  <a:gd name="T25" fmla="*/ 227 h 266"/>
                  <a:gd name="T26" fmla="*/ 29 w 166"/>
                  <a:gd name="T27" fmla="*/ 250 h 266"/>
                  <a:gd name="T28" fmla="*/ 50 w 166"/>
                  <a:gd name="T29" fmla="*/ 263 h 266"/>
                  <a:gd name="T30" fmla="*/ 70 w 166"/>
                  <a:gd name="T31" fmla="*/ 260 h 266"/>
                  <a:gd name="T32" fmla="*/ 100 w 166"/>
                  <a:gd name="T33" fmla="*/ 248 h 266"/>
                  <a:gd name="T34" fmla="*/ 142 w 166"/>
                  <a:gd name="T35" fmla="*/ 216 h 266"/>
                  <a:gd name="T36" fmla="*/ 146 w 166"/>
                  <a:gd name="T37" fmla="*/ 177 h 266"/>
                  <a:gd name="T38" fmla="*/ 154 w 166"/>
                  <a:gd name="T39" fmla="*/ 13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6" h="266">
                    <a:moveTo>
                      <a:pt x="154" y="130"/>
                    </a:moveTo>
                    <a:cubicBezTo>
                      <a:pt x="142" y="122"/>
                      <a:pt x="120" y="126"/>
                      <a:pt x="117" y="107"/>
                    </a:cubicBezTo>
                    <a:cubicBezTo>
                      <a:pt x="115" y="89"/>
                      <a:pt x="79" y="32"/>
                      <a:pt x="68" y="25"/>
                    </a:cubicBezTo>
                    <a:cubicBezTo>
                      <a:pt x="58" y="17"/>
                      <a:pt x="45" y="0"/>
                      <a:pt x="27" y="1"/>
                    </a:cubicBezTo>
                    <a:cubicBezTo>
                      <a:pt x="27" y="1"/>
                      <a:pt x="13" y="11"/>
                      <a:pt x="22" y="18"/>
                    </a:cubicBezTo>
                    <a:cubicBezTo>
                      <a:pt x="31" y="25"/>
                      <a:pt x="29" y="26"/>
                      <a:pt x="29" y="42"/>
                    </a:cubicBezTo>
                    <a:cubicBezTo>
                      <a:pt x="28" y="58"/>
                      <a:pt x="33" y="57"/>
                      <a:pt x="24" y="61"/>
                    </a:cubicBezTo>
                    <a:cubicBezTo>
                      <a:pt x="15" y="65"/>
                      <a:pt x="4" y="65"/>
                      <a:pt x="5" y="75"/>
                    </a:cubicBezTo>
                    <a:cubicBezTo>
                      <a:pt x="6" y="86"/>
                      <a:pt x="7" y="97"/>
                      <a:pt x="4" y="103"/>
                    </a:cubicBezTo>
                    <a:cubicBezTo>
                      <a:pt x="0" y="109"/>
                      <a:pt x="3" y="126"/>
                      <a:pt x="1" y="133"/>
                    </a:cubicBezTo>
                    <a:cubicBezTo>
                      <a:pt x="0" y="140"/>
                      <a:pt x="1" y="166"/>
                      <a:pt x="1" y="176"/>
                    </a:cubicBezTo>
                    <a:cubicBezTo>
                      <a:pt x="1" y="187"/>
                      <a:pt x="1" y="190"/>
                      <a:pt x="5" y="200"/>
                    </a:cubicBezTo>
                    <a:cubicBezTo>
                      <a:pt x="10" y="210"/>
                      <a:pt x="9" y="217"/>
                      <a:pt x="11" y="227"/>
                    </a:cubicBezTo>
                    <a:cubicBezTo>
                      <a:pt x="13" y="237"/>
                      <a:pt x="22" y="241"/>
                      <a:pt x="29" y="250"/>
                    </a:cubicBezTo>
                    <a:cubicBezTo>
                      <a:pt x="36" y="259"/>
                      <a:pt x="42" y="261"/>
                      <a:pt x="50" y="263"/>
                    </a:cubicBezTo>
                    <a:cubicBezTo>
                      <a:pt x="58" y="266"/>
                      <a:pt x="66" y="265"/>
                      <a:pt x="70" y="260"/>
                    </a:cubicBezTo>
                    <a:cubicBezTo>
                      <a:pt x="75" y="256"/>
                      <a:pt x="89" y="250"/>
                      <a:pt x="100" y="248"/>
                    </a:cubicBezTo>
                    <a:cubicBezTo>
                      <a:pt x="110" y="245"/>
                      <a:pt x="140" y="224"/>
                      <a:pt x="142" y="216"/>
                    </a:cubicBezTo>
                    <a:cubicBezTo>
                      <a:pt x="143" y="207"/>
                      <a:pt x="142" y="188"/>
                      <a:pt x="146" y="177"/>
                    </a:cubicBezTo>
                    <a:cubicBezTo>
                      <a:pt x="150" y="166"/>
                      <a:pt x="166" y="138"/>
                      <a:pt x="154" y="13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7" name="Freeform 247"/>
              <p:cNvSpPr>
                <a:spLocks/>
              </p:cNvSpPr>
              <p:nvPr/>
            </p:nvSpPr>
            <p:spPr bwMode="auto">
              <a:xfrm>
                <a:off x="3386" y="2272"/>
                <a:ext cx="169" cy="105"/>
              </a:xfrm>
              <a:custGeom>
                <a:avLst/>
                <a:gdLst>
                  <a:gd name="T0" fmla="*/ 595 w 668"/>
                  <a:gd name="T1" fmla="*/ 0 h 418"/>
                  <a:gd name="T2" fmla="*/ 364 w 668"/>
                  <a:gd name="T3" fmla="*/ 81 h 418"/>
                  <a:gd name="T4" fmla="*/ 295 w 668"/>
                  <a:gd name="T5" fmla="*/ 167 h 418"/>
                  <a:gd name="T6" fmla="*/ 232 w 668"/>
                  <a:gd name="T7" fmla="*/ 133 h 418"/>
                  <a:gd name="T8" fmla="*/ 121 w 668"/>
                  <a:gd name="T9" fmla="*/ 99 h 418"/>
                  <a:gd name="T10" fmla="*/ 99 w 668"/>
                  <a:gd name="T11" fmla="*/ 102 h 418"/>
                  <a:gd name="T12" fmla="*/ 82 w 668"/>
                  <a:gd name="T13" fmla="*/ 105 h 418"/>
                  <a:gd name="T14" fmla="*/ 68 w 668"/>
                  <a:gd name="T15" fmla="*/ 99 h 418"/>
                  <a:gd name="T16" fmla="*/ 56 w 668"/>
                  <a:gd name="T17" fmla="*/ 92 h 418"/>
                  <a:gd name="T18" fmla="*/ 40 w 668"/>
                  <a:gd name="T19" fmla="*/ 104 h 418"/>
                  <a:gd name="T20" fmla="*/ 27 w 668"/>
                  <a:gd name="T21" fmla="*/ 123 h 418"/>
                  <a:gd name="T22" fmla="*/ 33 w 668"/>
                  <a:gd name="T23" fmla="*/ 149 h 418"/>
                  <a:gd name="T24" fmla="*/ 9 w 668"/>
                  <a:gd name="T25" fmla="*/ 162 h 418"/>
                  <a:gd name="T26" fmla="*/ 4 w 668"/>
                  <a:gd name="T27" fmla="*/ 224 h 418"/>
                  <a:gd name="T28" fmla="*/ 23 w 668"/>
                  <a:gd name="T29" fmla="*/ 288 h 418"/>
                  <a:gd name="T30" fmla="*/ 39 w 668"/>
                  <a:gd name="T31" fmla="*/ 365 h 418"/>
                  <a:gd name="T32" fmla="*/ 67 w 668"/>
                  <a:gd name="T33" fmla="*/ 410 h 418"/>
                  <a:gd name="T34" fmla="*/ 112 w 668"/>
                  <a:gd name="T35" fmla="*/ 407 h 418"/>
                  <a:gd name="T36" fmla="*/ 147 w 668"/>
                  <a:gd name="T37" fmla="*/ 403 h 418"/>
                  <a:gd name="T38" fmla="*/ 183 w 668"/>
                  <a:gd name="T39" fmla="*/ 370 h 418"/>
                  <a:gd name="T40" fmla="*/ 261 w 668"/>
                  <a:gd name="T41" fmla="*/ 355 h 418"/>
                  <a:gd name="T42" fmla="*/ 308 w 668"/>
                  <a:gd name="T43" fmla="*/ 338 h 418"/>
                  <a:gd name="T44" fmla="*/ 351 w 668"/>
                  <a:gd name="T45" fmla="*/ 320 h 418"/>
                  <a:gd name="T46" fmla="*/ 410 w 668"/>
                  <a:gd name="T47" fmla="*/ 294 h 418"/>
                  <a:gd name="T48" fmla="*/ 464 w 668"/>
                  <a:gd name="T49" fmla="*/ 267 h 418"/>
                  <a:gd name="T50" fmla="*/ 530 w 668"/>
                  <a:gd name="T51" fmla="*/ 254 h 418"/>
                  <a:gd name="T52" fmla="*/ 590 w 668"/>
                  <a:gd name="T53" fmla="*/ 224 h 418"/>
                  <a:gd name="T54" fmla="*/ 615 w 668"/>
                  <a:gd name="T55" fmla="*/ 179 h 418"/>
                  <a:gd name="T56" fmla="*/ 646 w 668"/>
                  <a:gd name="T57" fmla="*/ 158 h 418"/>
                  <a:gd name="T58" fmla="*/ 668 w 668"/>
                  <a:gd name="T59" fmla="*/ 151 h 418"/>
                  <a:gd name="T60" fmla="*/ 596 w 668"/>
                  <a:gd name="T61" fmla="*/ 0 h 418"/>
                  <a:gd name="T62" fmla="*/ 595 w 668"/>
                  <a:gd name="T63" fmla="*/ 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8" h="418">
                    <a:moveTo>
                      <a:pt x="595" y="0"/>
                    </a:moveTo>
                    <a:cubicBezTo>
                      <a:pt x="595" y="0"/>
                      <a:pt x="407" y="59"/>
                      <a:pt x="364" y="81"/>
                    </a:cubicBezTo>
                    <a:cubicBezTo>
                      <a:pt x="322" y="102"/>
                      <a:pt x="323" y="109"/>
                      <a:pt x="295" y="167"/>
                    </a:cubicBezTo>
                    <a:cubicBezTo>
                      <a:pt x="267" y="226"/>
                      <a:pt x="254" y="150"/>
                      <a:pt x="232" y="133"/>
                    </a:cubicBezTo>
                    <a:cubicBezTo>
                      <a:pt x="211" y="115"/>
                      <a:pt x="127" y="105"/>
                      <a:pt x="121" y="99"/>
                    </a:cubicBezTo>
                    <a:cubicBezTo>
                      <a:pt x="114" y="93"/>
                      <a:pt x="104" y="98"/>
                      <a:pt x="99" y="102"/>
                    </a:cubicBezTo>
                    <a:cubicBezTo>
                      <a:pt x="95" y="107"/>
                      <a:pt x="89" y="105"/>
                      <a:pt x="82" y="105"/>
                    </a:cubicBezTo>
                    <a:cubicBezTo>
                      <a:pt x="75" y="105"/>
                      <a:pt x="71" y="105"/>
                      <a:pt x="68" y="99"/>
                    </a:cubicBezTo>
                    <a:cubicBezTo>
                      <a:pt x="66" y="94"/>
                      <a:pt x="64" y="94"/>
                      <a:pt x="56" y="92"/>
                    </a:cubicBezTo>
                    <a:cubicBezTo>
                      <a:pt x="48" y="90"/>
                      <a:pt x="40" y="94"/>
                      <a:pt x="40" y="104"/>
                    </a:cubicBezTo>
                    <a:cubicBezTo>
                      <a:pt x="39" y="114"/>
                      <a:pt x="34" y="117"/>
                      <a:pt x="27" y="123"/>
                    </a:cubicBezTo>
                    <a:cubicBezTo>
                      <a:pt x="19" y="130"/>
                      <a:pt x="33" y="139"/>
                      <a:pt x="33" y="149"/>
                    </a:cubicBezTo>
                    <a:cubicBezTo>
                      <a:pt x="34" y="156"/>
                      <a:pt x="19" y="160"/>
                      <a:pt x="9" y="162"/>
                    </a:cubicBezTo>
                    <a:cubicBezTo>
                      <a:pt x="11" y="178"/>
                      <a:pt x="7" y="199"/>
                      <a:pt x="4" y="224"/>
                    </a:cubicBezTo>
                    <a:cubicBezTo>
                      <a:pt x="0" y="259"/>
                      <a:pt x="8" y="261"/>
                      <a:pt x="23" y="288"/>
                    </a:cubicBezTo>
                    <a:cubicBezTo>
                      <a:pt x="37" y="315"/>
                      <a:pt x="41" y="342"/>
                      <a:pt x="39" y="365"/>
                    </a:cubicBezTo>
                    <a:cubicBezTo>
                      <a:pt x="36" y="388"/>
                      <a:pt x="56" y="403"/>
                      <a:pt x="67" y="410"/>
                    </a:cubicBezTo>
                    <a:cubicBezTo>
                      <a:pt x="79" y="417"/>
                      <a:pt x="102" y="418"/>
                      <a:pt x="112" y="407"/>
                    </a:cubicBezTo>
                    <a:cubicBezTo>
                      <a:pt x="122" y="396"/>
                      <a:pt x="129" y="404"/>
                      <a:pt x="147" y="403"/>
                    </a:cubicBezTo>
                    <a:cubicBezTo>
                      <a:pt x="166" y="401"/>
                      <a:pt x="176" y="381"/>
                      <a:pt x="183" y="370"/>
                    </a:cubicBezTo>
                    <a:cubicBezTo>
                      <a:pt x="190" y="358"/>
                      <a:pt x="242" y="358"/>
                      <a:pt x="261" y="355"/>
                    </a:cubicBezTo>
                    <a:cubicBezTo>
                      <a:pt x="279" y="353"/>
                      <a:pt x="295" y="348"/>
                      <a:pt x="308" y="338"/>
                    </a:cubicBezTo>
                    <a:cubicBezTo>
                      <a:pt x="321" y="328"/>
                      <a:pt x="331" y="314"/>
                      <a:pt x="351" y="320"/>
                    </a:cubicBezTo>
                    <a:cubicBezTo>
                      <a:pt x="371" y="325"/>
                      <a:pt x="393" y="320"/>
                      <a:pt x="410" y="294"/>
                    </a:cubicBezTo>
                    <a:cubicBezTo>
                      <a:pt x="427" y="268"/>
                      <a:pt x="440" y="282"/>
                      <a:pt x="464" y="267"/>
                    </a:cubicBezTo>
                    <a:cubicBezTo>
                      <a:pt x="489" y="251"/>
                      <a:pt x="494" y="261"/>
                      <a:pt x="530" y="254"/>
                    </a:cubicBezTo>
                    <a:cubicBezTo>
                      <a:pt x="566" y="246"/>
                      <a:pt x="566" y="228"/>
                      <a:pt x="590" y="224"/>
                    </a:cubicBezTo>
                    <a:cubicBezTo>
                      <a:pt x="615" y="219"/>
                      <a:pt x="610" y="192"/>
                      <a:pt x="615" y="179"/>
                    </a:cubicBezTo>
                    <a:cubicBezTo>
                      <a:pt x="619" y="166"/>
                      <a:pt x="632" y="165"/>
                      <a:pt x="646" y="158"/>
                    </a:cubicBezTo>
                    <a:cubicBezTo>
                      <a:pt x="654" y="154"/>
                      <a:pt x="661" y="152"/>
                      <a:pt x="668" y="151"/>
                    </a:cubicBezTo>
                    <a:cubicBezTo>
                      <a:pt x="596" y="0"/>
                      <a:pt x="596" y="0"/>
                      <a:pt x="596" y="0"/>
                    </a:cubicBezTo>
                    <a:cubicBezTo>
                      <a:pt x="595" y="0"/>
                      <a:pt x="595" y="0"/>
                      <a:pt x="595"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8" name="Freeform 248"/>
              <p:cNvSpPr>
                <a:spLocks/>
              </p:cNvSpPr>
              <p:nvPr/>
            </p:nvSpPr>
            <p:spPr bwMode="auto">
              <a:xfrm>
                <a:off x="3259" y="2043"/>
                <a:ext cx="338" cy="286"/>
              </a:xfrm>
              <a:custGeom>
                <a:avLst/>
                <a:gdLst>
                  <a:gd name="T0" fmla="*/ 763 w 1334"/>
                  <a:gd name="T1" fmla="*/ 218 h 1131"/>
                  <a:gd name="T2" fmla="*/ 758 w 1334"/>
                  <a:gd name="T3" fmla="*/ 218 h 1131"/>
                  <a:gd name="T4" fmla="*/ 752 w 1334"/>
                  <a:gd name="T5" fmla="*/ 218 h 1131"/>
                  <a:gd name="T6" fmla="*/ 747 w 1334"/>
                  <a:gd name="T7" fmla="*/ 218 h 1131"/>
                  <a:gd name="T8" fmla="*/ 742 w 1334"/>
                  <a:gd name="T9" fmla="*/ 218 h 1131"/>
                  <a:gd name="T10" fmla="*/ 725 w 1334"/>
                  <a:gd name="T11" fmla="*/ 217 h 1131"/>
                  <a:gd name="T12" fmla="*/ 718 w 1334"/>
                  <a:gd name="T13" fmla="*/ 217 h 1131"/>
                  <a:gd name="T14" fmla="*/ 706 w 1334"/>
                  <a:gd name="T15" fmla="*/ 217 h 1131"/>
                  <a:gd name="T16" fmla="*/ 698 w 1334"/>
                  <a:gd name="T17" fmla="*/ 217 h 1131"/>
                  <a:gd name="T18" fmla="*/ 686 w 1334"/>
                  <a:gd name="T19" fmla="*/ 216 h 1131"/>
                  <a:gd name="T20" fmla="*/ 678 w 1334"/>
                  <a:gd name="T21" fmla="*/ 216 h 1131"/>
                  <a:gd name="T22" fmla="*/ 667 w 1334"/>
                  <a:gd name="T23" fmla="*/ 215 h 1131"/>
                  <a:gd name="T24" fmla="*/ 660 w 1334"/>
                  <a:gd name="T25" fmla="*/ 214 h 1131"/>
                  <a:gd name="T26" fmla="*/ 510 w 1334"/>
                  <a:gd name="T27" fmla="*/ 112 h 1131"/>
                  <a:gd name="T28" fmla="*/ 301 w 1334"/>
                  <a:gd name="T29" fmla="*/ 7 h 1131"/>
                  <a:gd name="T30" fmla="*/ 170 w 1334"/>
                  <a:gd name="T31" fmla="*/ 60 h 1131"/>
                  <a:gd name="T32" fmla="*/ 195 w 1334"/>
                  <a:gd name="T33" fmla="*/ 124 h 1131"/>
                  <a:gd name="T34" fmla="*/ 89 w 1334"/>
                  <a:gd name="T35" fmla="*/ 206 h 1131"/>
                  <a:gd name="T36" fmla="*/ 10 w 1334"/>
                  <a:gd name="T37" fmla="*/ 196 h 1131"/>
                  <a:gd name="T38" fmla="*/ 8 w 1334"/>
                  <a:gd name="T39" fmla="*/ 202 h 1131"/>
                  <a:gd name="T40" fmla="*/ 5 w 1334"/>
                  <a:gd name="T41" fmla="*/ 211 h 1131"/>
                  <a:gd name="T42" fmla="*/ 20 w 1334"/>
                  <a:gd name="T43" fmla="*/ 283 h 1131"/>
                  <a:gd name="T44" fmla="*/ 143 w 1334"/>
                  <a:gd name="T45" fmla="*/ 459 h 1131"/>
                  <a:gd name="T46" fmla="*/ 206 w 1334"/>
                  <a:gd name="T47" fmla="*/ 557 h 1131"/>
                  <a:gd name="T48" fmla="*/ 275 w 1334"/>
                  <a:gd name="T49" fmla="*/ 683 h 1131"/>
                  <a:gd name="T50" fmla="*/ 306 w 1334"/>
                  <a:gd name="T51" fmla="*/ 796 h 1131"/>
                  <a:gd name="T52" fmla="*/ 414 w 1334"/>
                  <a:gd name="T53" fmla="*/ 915 h 1131"/>
                  <a:gd name="T54" fmla="*/ 504 w 1334"/>
                  <a:gd name="T55" fmla="*/ 1048 h 1131"/>
                  <a:gd name="T56" fmla="*/ 530 w 1334"/>
                  <a:gd name="T57" fmla="*/ 1028 h 1131"/>
                  <a:gd name="T58" fmla="*/ 571 w 1334"/>
                  <a:gd name="T59" fmla="*/ 1004 h 1131"/>
                  <a:gd name="T60" fmla="*/ 624 w 1334"/>
                  <a:gd name="T61" fmla="*/ 1004 h 1131"/>
                  <a:gd name="T62" fmla="*/ 867 w 1334"/>
                  <a:gd name="T63" fmla="*/ 986 h 1131"/>
                  <a:gd name="T64" fmla="*/ 1099 w 1334"/>
                  <a:gd name="T65" fmla="*/ 904 h 1131"/>
                  <a:gd name="T66" fmla="*/ 1309 w 1334"/>
                  <a:gd name="T67" fmla="*/ 780 h 1131"/>
                  <a:gd name="T68" fmla="*/ 1309 w 1334"/>
                  <a:gd name="T69" fmla="*/ 669 h 1131"/>
                  <a:gd name="T70" fmla="*/ 1308 w 1334"/>
                  <a:gd name="T71" fmla="*/ 664 h 1131"/>
                  <a:gd name="T72" fmla="*/ 1307 w 1334"/>
                  <a:gd name="T73" fmla="*/ 658 h 1131"/>
                  <a:gd name="T74" fmla="*/ 1193 w 1334"/>
                  <a:gd name="T75" fmla="*/ 640 h 1131"/>
                  <a:gd name="T76" fmla="*/ 1097 w 1334"/>
                  <a:gd name="T77" fmla="*/ 594 h 1131"/>
                  <a:gd name="T78" fmla="*/ 1063 w 1334"/>
                  <a:gd name="T79" fmla="*/ 522 h 1131"/>
                  <a:gd name="T80" fmla="*/ 1034 w 1334"/>
                  <a:gd name="T81" fmla="*/ 526 h 1131"/>
                  <a:gd name="T82" fmla="*/ 1013 w 1334"/>
                  <a:gd name="T83" fmla="*/ 494 h 1131"/>
                  <a:gd name="T84" fmla="*/ 976 w 1334"/>
                  <a:gd name="T85" fmla="*/ 380 h 1131"/>
                  <a:gd name="T86" fmla="*/ 886 w 1334"/>
                  <a:gd name="T87" fmla="*/ 269 h 1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34" h="1131">
                    <a:moveTo>
                      <a:pt x="853" y="259"/>
                    </a:moveTo>
                    <a:cubicBezTo>
                      <a:pt x="837" y="259"/>
                      <a:pt x="822" y="260"/>
                      <a:pt x="818" y="240"/>
                    </a:cubicBezTo>
                    <a:cubicBezTo>
                      <a:pt x="814" y="220"/>
                      <a:pt x="781" y="218"/>
                      <a:pt x="763" y="218"/>
                    </a:cubicBezTo>
                    <a:cubicBezTo>
                      <a:pt x="763" y="218"/>
                      <a:pt x="761" y="218"/>
                      <a:pt x="760" y="218"/>
                    </a:cubicBezTo>
                    <a:cubicBezTo>
                      <a:pt x="760" y="218"/>
                      <a:pt x="760" y="218"/>
                      <a:pt x="759" y="218"/>
                    </a:cubicBezTo>
                    <a:cubicBezTo>
                      <a:pt x="759" y="218"/>
                      <a:pt x="758" y="218"/>
                      <a:pt x="758" y="218"/>
                    </a:cubicBezTo>
                    <a:cubicBezTo>
                      <a:pt x="757" y="218"/>
                      <a:pt x="757" y="218"/>
                      <a:pt x="757" y="218"/>
                    </a:cubicBezTo>
                    <a:cubicBezTo>
                      <a:pt x="756" y="218"/>
                      <a:pt x="755" y="218"/>
                      <a:pt x="754" y="218"/>
                    </a:cubicBezTo>
                    <a:cubicBezTo>
                      <a:pt x="754" y="218"/>
                      <a:pt x="753" y="218"/>
                      <a:pt x="752" y="218"/>
                    </a:cubicBezTo>
                    <a:cubicBezTo>
                      <a:pt x="752" y="218"/>
                      <a:pt x="752" y="218"/>
                      <a:pt x="752" y="218"/>
                    </a:cubicBezTo>
                    <a:cubicBezTo>
                      <a:pt x="752" y="218"/>
                      <a:pt x="751" y="218"/>
                      <a:pt x="751" y="218"/>
                    </a:cubicBezTo>
                    <a:cubicBezTo>
                      <a:pt x="750" y="218"/>
                      <a:pt x="749" y="218"/>
                      <a:pt x="747" y="218"/>
                    </a:cubicBezTo>
                    <a:cubicBezTo>
                      <a:pt x="747" y="218"/>
                      <a:pt x="747" y="218"/>
                      <a:pt x="747" y="218"/>
                    </a:cubicBezTo>
                    <a:cubicBezTo>
                      <a:pt x="746" y="218"/>
                      <a:pt x="744" y="218"/>
                      <a:pt x="742" y="218"/>
                    </a:cubicBezTo>
                    <a:cubicBezTo>
                      <a:pt x="742" y="218"/>
                      <a:pt x="742" y="218"/>
                      <a:pt x="742" y="218"/>
                    </a:cubicBezTo>
                    <a:cubicBezTo>
                      <a:pt x="740" y="218"/>
                      <a:pt x="738" y="218"/>
                      <a:pt x="737" y="218"/>
                    </a:cubicBezTo>
                    <a:cubicBezTo>
                      <a:pt x="736" y="218"/>
                      <a:pt x="736" y="218"/>
                      <a:pt x="736" y="218"/>
                    </a:cubicBezTo>
                    <a:cubicBezTo>
                      <a:pt x="733" y="218"/>
                      <a:pt x="729" y="218"/>
                      <a:pt x="725" y="217"/>
                    </a:cubicBezTo>
                    <a:cubicBezTo>
                      <a:pt x="725" y="217"/>
                      <a:pt x="724" y="217"/>
                      <a:pt x="724" y="217"/>
                    </a:cubicBezTo>
                    <a:cubicBezTo>
                      <a:pt x="722" y="217"/>
                      <a:pt x="720" y="217"/>
                      <a:pt x="718" y="217"/>
                    </a:cubicBezTo>
                    <a:cubicBezTo>
                      <a:pt x="718" y="217"/>
                      <a:pt x="718" y="217"/>
                      <a:pt x="718" y="217"/>
                    </a:cubicBezTo>
                    <a:cubicBezTo>
                      <a:pt x="716" y="217"/>
                      <a:pt x="714" y="217"/>
                      <a:pt x="712" y="217"/>
                    </a:cubicBezTo>
                    <a:cubicBezTo>
                      <a:pt x="712" y="217"/>
                      <a:pt x="712" y="217"/>
                      <a:pt x="712" y="217"/>
                    </a:cubicBezTo>
                    <a:cubicBezTo>
                      <a:pt x="710" y="217"/>
                      <a:pt x="708" y="217"/>
                      <a:pt x="706" y="217"/>
                    </a:cubicBezTo>
                    <a:cubicBezTo>
                      <a:pt x="705" y="217"/>
                      <a:pt x="705" y="217"/>
                      <a:pt x="705" y="217"/>
                    </a:cubicBezTo>
                    <a:cubicBezTo>
                      <a:pt x="703" y="217"/>
                      <a:pt x="701" y="217"/>
                      <a:pt x="699" y="217"/>
                    </a:cubicBezTo>
                    <a:cubicBezTo>
                      <a:pt x="699" y="217"/>
                      <a:pt x="698" y="217"/>
                      <a:pt x="698" y="217"/>
                    </a:cubicBezTo>
                    <a:cubicBezTo>
                      <a:pt x="696" y="217"/>
                      <a:pt x="694" y="217"/>
                      <a:pt x="692" y="216"/>
                    </a:cubicBezTo>
                    <a:cubicBezTo>
                      <a:pt x="692" y="216"/>
                      <a:pt x="692" y="216"/>
                      <a:pt x="692" y="216"/>
                    </a:cubicBezTo>
                    <a:cubicBezTo>
                      <a:pt x="690" y="216"/>
                      <a:pt x="688" y="216"/>
                      <a:pt x="686" y="216"/>
                    </a:cubicBezTo>
                    <a:cubicBezTo>
                      <a:pt x="686" y="216"/>
                      <a:pt x="685" y="216"/>
                      <a:pt x="685" y="216"/>
                    </a:cubicBezTo>
                    <a:cubicBezTo>
                      <a:pt x="683" y="216"/>
                      <a:pt x="681" y="216"/>
                      <a:pt x="679" y="216"/>
                    </a:cubicBezTo>
                    <a:cubicBezTo>
                      <a:pt x="679" y="216"/>
                      <a:pt x="679" y="216"/>
                      <a:pt x="678" y="216"/>
                    </a:cubicBezTo>
                    <a:cubicBezTo>
                      <a:pt x="676" y="216"/>
                      <a:pt x="675" y="216"/>
                      <a:pt x="673" y="215"/>
                    </a:cubicBezTo>
                    <a:cubicBezTo>
                      <a:pt x="673" y="215"/>
                      <a:pt x="673" y="215"/>
                      <a:pt x="673" y="215"/>
                    </a:cubicBezTo>
                    <a:cubicBezTo>
                      <a:pt x="671" y="215"/>
                      <a:pt x="669" y="215"/>
                      <a:pt x="667" y="215"/>
                    </a:cubicBezTo>
                    <a:cubicBezTo>
                      <a:pt x="667" y="215"/>
                      <a:pt x="667" y="215"/>
                      <a:pt x="666" y="215"/>
                    </a:cubicBezTo>
                    <a:cubicBezTo>
                      <a:pt x="664" y="215"/>
                      <a:pt x="663" y="215"/>
                      <a:pt x="661" y="214"/>
                    </a:cubicBezTo>
                    <a:cubicBezTo>
                      <a:pt x="661" y="214"/>
                      <a:pt x="661" y="214"/>
                      <a:pt x="660" y="214"/>
                    </a:cubicBezTo>
                    <a:cubicBezTo>
                      <a:pt x="659" y="214"/>
                      <a:pt x="657" y="214"/>
                      <a:pt x="655" y="214"/>
                    </a:cubicBezTo>
                    <a:cubicBezTo>
                      <a:pt x="622" y="210"/>
                      <a:pt x="609" y="194"/>
                      <a:pt x="594" y="180"/>
                    </a:cubicBezTo>
                    <a:cubicBezTo>
                      <a:pt x="579" y="167"/>
                      <a:pt x="526" y="123"/>
                      <a:pt x="510" y="112"/>
                    </a:cubicBezTo>
                    <a:cubicBezTo>
                      <a:pt x="494" y="102"/>
                      <a:pt x="462" y="70"/>
                      <a:pt x="443" y="64"/>
                    </a:cubicBezTo>
                    <a:cubicBezTo>
                      <a:pt x="425" y="59"/>
                      <a:pt x="410" y="56"/>
                      <a:pt x="383" y="31"/>
                    </a:cubicBezTo>
                    <a:cubicBezTo>
                      <a:pt x="357" y="6"/>
                      <a:pt x="325" y="14"/>
                      <a:pt x="301" y="7"/>
                    </a:cubicBezTo>
                    <a:cubicBezTo>
                      <a:pt x="277" y="0"/>
                      <a:pt x="267" y="4"/>
                      <a:pt x="258" y="12"/>
                    </a:cubicBezTo>
                    <a:cubicBezTo>
                      <a:pt x="249" y="20"/>
                      <a:pt x="226" y="22"/>
                      <a:pt x="205" y="26"/>
                    </a:cubicBezTo>
                    <a:cubicBezTo>
                      <a:pt x="183" y="30"/>
                      <a:pt x="174" y="42"/>
                      <a:pt x="170" y="60"/>
                    </a:cubicBezTo>
                    <a:cubicBezTo>
                      <a:pt x="166" y="79"/>
                      <a:pt x="175" y="83"/>
                      <a:pt x="185" y="88"/>
                    </a:cubicBezTo>
                    <a:cubicBezTo>
                      <a:pt x="194" y="94"/>
                      <a:pt x="194" y="99"/>
                      <a:pt x="199" y="106"/>
                    </a:cubicBezTo>
                    <a:cubicBezTo>
                      <a:pt x="205" y="112"/>
                      <a:pt x="203" y="123"/>
                      <a:pt x="195" y="124"/>
                    </a:cubicBezTo>
                    <a:cubicBezTo>
                      <a:pt x="187" y="126"/>
                      <a:pt x="183" y="132"/>
                      <a:pt x="182" y="146"/>
                    </a:cubicBezTo>
                    <a:cubicBezTo>
                      <a:pt x="181" y="159"/>
                      <a:pt x="159" y="156"/>
                      <a:pt x="141" y="156"/>
                    </a:cubicBezTo>
                    <a:cubicBezTo>
                      <a:pt x="122" y="156"/>
                      <a:pt x="103" y="194"/>
                      <a:pt x="89" y="206"/>
                    </a:cubicBezTo>
                    <a:cubicBezTo>
                      <a:pt x="74" y="218"/>
                      <a:pt x="69" y="210"/>
                      <a:pt x="54" y="202"/>
                    </a:cubicBezTo>
                    <a:cubicBezTo>
                      <a:pt x="43" y="196"/>
                      <a:pt x="21" y="196"/>
                      <a:pt x="10" y="196"/>
                    </a:cubicBezTo>
                    <a:cubicBezTo>
                      <a:pt x="10" y="196"/>
                      <a:pt x="10" y="196"/>
                      <a:pt x="10" y="196"/>
                    </a:cubicBezTo>
                    <a:cubicBezTo>
                      <a:pt x="10" y="197"/>
                      <a:pt x="10" y="198"/>
                      <a:pt x="9" y="199"/>
                    </a:cubicBezTo>
                    <a:cubicBezTo>
                      <a:pt x="9" y="199"/>
                      <a:pt x="9" y="199"/>
                      <a:pt x="9" y="199"/>
                    </a:cubicBezTo>
                    <a:cubicBezTo>
                      <a:pt x="9" y="200"/>
                      <a:pt x="9" y="201"/>
                      <a:pt x="8" y="202"/>
                    </a:cubicBezTo>
                    <a:cubicBezTo>
                      <a:pt x="8" y="203"/>
                      <a:pt x="8" y="203"/>
                      <a:pt x="8" y="204"/>
                    </a:cubicBezTo>
                    <a:cubicBezTo>
                      <a:pt x="7" y="204"/>
                      <a:pt x="7" y="205"/>
                      <a:pt x="7" y="206"/>
                    </a:cubicBezTo>
                    <a:cubicBezTo>
                      <a:pt x="6" y="207"/>
                      <a:pt x="6" y="209"/>
                      <a:pt x="5" y="211"/>
                    </a:cubicBezTo>
                    <a:cubicBezTo>
                      <a:pt x="11" y="211"/>
                      <a:pt x="6" y="224"/>
                      <a:pt x="10" y="240"/>
                    </a:cubicBezTo>
                    <a:cubicBezTo>
                      <a:pt x="14" y="258"/>
                      <a:pt x="3" y="256"/>
                      <a:pt x="1" y="273"/>
                    </a:cubicBezTo>
                    <a:cubicBezTo>
                      <a:pt x="0" y="290"/>
                      <a:pt x="4" y="283"/>
                      <a:pt x="20" y="283"/>
                    </a:cubicBezTo>
                    <a:cubicBezTo>
                      <a:pt x="36" y="283"/>
                      <a:pt x="43" y="306"/>
                      <a:pt x="57" y="327"/>
                    </a:cubicBezTo>
                    <a:cubicBezTo>
                      <a:pt x="71" y="349"/>
                      <a:pt x="80" y="365"/>
                      <a:pt x="93" y="390"/>
                    </a:cubicBezTo>
                    <a:cubicBezTo>
                      <a:pt x="106" y="416"/>
                      <a:pt x="129" y="438"/>
                      <a:pt x="143" y="459"/>
                    </a:cubicBezTo>
                    <a:cubicBezTo>
                      <a:pt x="157" y="481"/>
                      <a:pt x="157" y="473"/>
                      <a:pt x="157" y="494"/>
                    </a:cubicBezTo>
                    <a:cubicBezTo>
                      <a:pt x="157" y="514"/>
                      <a:pt x="160" y="512"/>
                      <a:pt x="170" y="532"/>
                    </a:cubicBezTo>
                    <a:cubicBezTo>
                      <a:pt x="180" y="552"/>
                      <a:pt x="185" y="552"/>
                      <a:pt x="206" y="557"/>
                    </a:cubicBezTo>
                    <a:cubicBezTo>
                      <a:pt x="228" y="561"/>
                      <a:pt x="236" y="577"/>
                      <a:pt x="245" y="595"/>
                    </a:cubicBezTo>
                    <a:cubicBezTo>
                      <a:pt x="253" y="614"/>
                      <a:pt x="265" y="625"/>
                      <a:pt x="272" y="641"/>
                    </a:cubicBezTo>
                    <a:cubicBezTo>
                      <a:pt x="279" y="657"/>
                      <a:pt x="282" y="670"/>
                      <a:pt x="275" y="683"/>
                    </a:cubicBezTo>
                    <a:cubicBezTo>
                      <a:pt x="268" y="696"/>
                      <a:pt x="272" y="701"/>
                      <a:pt x="278" y="717"/>
                    </a:cubicBezTo>
                    <a:cubicBezTo>
                      <a:pt x="284" y="733"/>
                      <a:pt x="279" y="742"/>
                      <a:pt x="282" y="752"/>
                    </a:cubicBezTo>
                    <a:cubicBezTo>
                      <a:pt x="285" y="762"/>
                      <a:pt x="298" y="783"/>
                      <a:pt x="306" y="796"/>
                    </a:cubicBezTo>
                    <a:cubicBezTo>
                      <a:pt x="315" y="809"/>
                      <a:pt x="321" y="809"/>
                      <a:pt x="342" y="813"/>
                    </a:cubicBezTo>
                    <a:cubicBezTo>
                      <a:pt x="364" y="817"/>
                      <a:pt x="375" y="838"/>
                      <a:pt x="387" y="853"/>
                    </a:cubicBezTo>
                    <a:cubicBezTo>
                      <a:pt x="398" y="869"/>
                      <a:pt x="410" y="893"/>
                      <a:pt x="414" y="915"/>
                    </a:cubicBezTo>
                    <a:cubicBezTo>
                      <a:pt x="418" y="936"/>
                      <a:pt x="445" y="972"/>
                      <a:pt x="464" y="982"/>
                    </a:cubicBezTo>
                    <a:cubicBezTo>
                      <a:pt x="483" y="992"/>
                      <a:pt x="481" y="998"/>
                      <a:pt x="484" y="1012"/>
                    </a:cubicBezTo>
                    <a:cubicBezTo>
                      <a:pt x="487" y="1027"/>
                      <a:pt x="490" y="1032"/>
                      <a:pt x="504" y="1048"/>
                    </a:cubicBezTo>
                    <a:cubicBezTo>
                      <a:pt x="509" y="1053"/>
                      <a:pt x="511" y="1060"/>
                      <a:pt x="512" y="1067"/>
                    </a:cubicBezTo>
                    <a:cubicBezTo>
                      <a:pt x="522" y="1065"/>
                      <a:pt x="537" y="1061"/>
                      <a:pt x="536" y="1054"/>
                    </a:cubicBezTo>
                    <a:cubicBezTo>
                      <a:pt x="536" y="1044"/>
                      <a:pt x="522" y="1035"/>
                      <a:pt x="530" y="1028"/>
                    </a:cubicBezTo>
                    <a:cubicBezTo>
                      <a:pt x="537" y="1022"/>
                      <a:pt x="542" y="1019"/>
                      <a:pt x="543" y="1009"/>
                    </a:cubicBezTo>
                    <a:cubicBezTo>
                      <a:pt x="543" y="999"/>
                      <a:pt x="551" y="995"/>
                      <a:pt x="559" y="997"/>
                    </a:cubicBezTo>
                    <a:cubicBezTo>
                      <a:pt x="567" y="999"/>
                      <a:pt x="569" y="999"/>
                      <a:pt x="571" y="1004"/>
                    </a:cubicBezTo>
                    <a:cubicBezTo>
                      <a:pt x="574" y="1010"/>
                      <a:pt x="578" y="1010"/>
                      <a:pt x="585" y="1010"/>
                    </a:cubicBezTo>
                    <a:cubicBezTo>
                      <a:pt x="592" y="1010"/>
                      <a:pt x="598" y="1012"/>
                      <a:pt x="602" y="1007"/>
                    </a:cubicBezTo>
                    <a:cubicBezTo>
                      <a:pt x="607" y="1003"/>
                      <a:pt x="617" y="998"/>
                      <a:pt x="624" y="1004"/>
                    </a:cubicBezTo>
                    <a:cubicBezTo>
                      <a:pt x="630" y="1010"/>
                      <a:pt x="714" y="1020"/>
                      <a:pt x="735" y="1038"/>
                    </a:cubicBezTo>
                    <a:cubicBezTo>
                      <a:pt x="757" y="1055"/>
                      <a:pt x="770" y="1131"/>
                      <a:pt x="798" y="1072"/>
                    </a:cubicBezTo>
                    <a:cubicBezTo>
                      <a:pt x="826" y="1014"/>
                      <a:pt x="825" y="1007"/>
                      <a:pt x="867" y="986"/>
                    </a:cubicBezTo>
                    <a:cubicBezTo>
                      <a:pt x="910" y="964"/>
                      <a:pt x="1098" y="905"/>
                      <a:pt x="1098" y="905"/>
                    </a:cubicBezTo>
                    <a:cubicBezTo>
                      <a:pt x="1098" y="905"/>
                      <a:pt x="1098" y="905"/>
                      <a:pt x="1099" y="905"/>
                    </a:cubicBezTo>
                    <a:cubicBezTo>
                      <a:pt x="1099" y="904"/>
                      <a:pt x="1099" y="904"/>
                      <a:pt x="1099" y="904"/>
                    </a:cubicBezTo>
                    <a:cubicBezTo>
                      <a:pt x="1099" y="904"/>
                      <a:pt x="1189" y="870"/>
                      <a:pt x="1203" y="866"/>
                    </a:cubicBezTo>
                    <a:cubicBezTo>
                      <a:pt x="1218" y="863"/>
                      <a:pt x="1289" y="843"/>
                      <a:pt x="1294" y="824"/>
                    </a:cubicBezTo>
                    <a:cubicBezTo>
                      <a:pt x="1299" y="804"/>
                      <a:pt x="1303" y="787"/>
                      <a:pt x="1309" y="780"/>
                    </a:cubicBezTo>
                    <a:cubicBezTo>
                      <a:pt x="1315" y="774"/>
                      <a:pt x="1313" y="743"/>
                      <a:pt x="1323" y="736"/>
                    </a:cubicBezTo>
                    <a:cubicBezTo>
                      <a:pt x="1332" y="730"/>
                      <a:pt x="1334" y="710"/>
                      <a:pt x="1332" y="701"/>
                    </a:cubicBezTo>
                    <a:cubicBezTo>
                      <a:pt x="1330" y="692"/>
                      <a:pt x="1311" y="676"/>
                      <a:pt x="1309" y="669"/>
                    </a:cubicBezTo>
                    <a:cubicBezTo>
                      <a:pt x="1309" y="668"/>
                      <a:pt x="1309" y="667"/>
                      <a:pt x="1309" y="667"/>
                    </a:cubicBezTo>
                    <a:cubicBezTo>
                      <a:pt x="1308" y="666"/>
                      <a:pt x="1308" y="665"/>
                      <a:pt x="1308" y="664"/>
                    </a:cubicBezTo>
                    <a:cubicBezTo>
                      <a:pt x="1308" y="664"/>
                      <a:pt x="1308" y="664"/>
                      <a:pt x="1308" y="664"/>
                    </a:cubicBezTo>
                    <a:cubicBezTo>
                      <a:pt x="1308" y="663"/>
                      <a:pt x="1307" y="662"/>
                      <a:pt x="1307" y="661"/>
                    </a:cubicBezTo>
                    <a:cubicBezTo>
                      <a:pt x="1307" y="661"/>
                      <a:pt x="1307" y="661"/>
                      <a:pt x="1307" y="661"/>
                    </a:cubicBezTo>
                    <a:cubicBezTo>
                      <a:pt x="1307" y="660"/>
                      <a:pt x="1307" y="659"/>
                      <a:pt x="1307" y="658"/>
                    </a:cubicBezTo>
                    <a:cubicBezTo>
                      <a:pt x="1307" y="658"/>
                      <a:pt x="1307" y="658"/>
                      <a:pt x="1307" y="658"/>
                    </a:cubicBezTo>
                    <a:cubicBezTo>
                      <a:pt x="1284" y="656"/>
                      <a:pt x="1240" y="653"/>
                      <a:pt x="1229" y="653"/>
                    </a:cubicBezTo>
                    <a:cubicBezTo>
                      <a:pt x="1216" y="653"/>
                      <a:pt x="1206" y="644"/>
                      <a:pt x="1193" y="640"/>
                    </a:cubicBezTo>
                    <a:cubicBezTo>
                      <a:pt x="1179" y="637"/>
                      <a:pt x="1165" y="642"/>
                      <a:pt x="1149" y="644"/>
                    </a:cubicBezTo>
                    <a:cubicBezTo>
                      <a:pt x="1132" y="646"/>
                      <a:pt x="1125" y="630"/>
                      <a:pt x="1121" y="624"/>
                    </a:cubicBezTo>
                    <a:cubicBezTo>
                      <a:pt x="1116" y="618"/>
                      <a:pt x="1103" y="603"/>
                      <a:pt x="1097" y="594"/>
                    </a:cubicBezTo>
                    <a:cubicBezTo>
                      <a:pt x="1093" y="590"/>
                      <a:pt x="1092" y="580"/>
                      <a:pt x="1091" y="571"/>
                    </a:cubicBezTo>
                    <a:cubicBezTo>
                      <a:pt x="1086" y="566"/>
                      <a:pt x="1082" y="555"/>
                      <a:pt x="1076" y="549"/>
                    </a:cubicBezTo>
                    <a:cubicBezTo>
                      <a:pt x="1066" y="539"/>
                      <a:pt x="1060" y="532"/>
                      <a:pt x="1063" y="522"/>
                    </a:cubicBezTo>
                    <a:cubicBezTo>
                      <a:pt x="1063" y="522"/>
                      <a:pt x="1064" y="521"/>
                      <a:pt x="1064" y="521"/>
                    </a:cubicBezTo>
                    <a:cubicBezTo>
                      <a:pt x="1058" y="521"/>
                      <a:pt x="1055" y="524"/>
                      <a:pt x="1049" y="527"/>
                    </a:cubicBezTo>
                    <a:cubicBezTo>
                      <a:pt x="1041" y="530"/>
                      <a:pt x="1038" y="527"/>
                      <a:pt x="1034" y="526"/>
                    </a:cubicBezTo>
                    <a:cubicBezTo>
                      <a:pt x="1029" y="524"/>
                      <a:pt x="1024" y="514"/>
                      <a:pt x="1023" y="510"/>
                    </a:cubicBezTo>
                    <a:cubicBezTo>
                      <a:pt x="1022" y="506"/>
                      <a:pt x="1018" y="504"/>
                      <a:pt x="1015" y="501"/>
                    </a:cubicBezTo>
                    <a:cubicBezTo>
                      <a:pt x="1013" y="500"/>
                      <a:pt x="1013" y="497"/>
                      <a:pt x="1013" y="494"/>
                    </a:cubicBezTo>
                    <a:cubicBezTo>
                      <a:pt x="1010" y="493"/>
                      <a:pt x="1007" y="491"/>
                      <a:pt x="1006" y="485"/>
                    </a:cubicBezTo>
                    <a:cubicBezTo>
                      <a:pt x="1002" y="469"/>
                      <a:pt x="997" y="456"/>
                      <a:pt x="980" y="439"/>
                    </a:cubicBezTo>
                    <a:cubicBezTo>
                      <a:pt x="963" y="422"/>
                      <a:pt x="980" y="405"/>
                      <a:pt x="976" y="380"/>
                    </a:cubicBezTo>
                    <a:cubicBezTo>
                      <a:pt x="972" y="356"/>
                      <a:pt x="954" y="352"/>
                      <a:pt x="943" y="347"/>
                    </a:cubicBezTo>
                    <a:cubicBezTo>
                      <a:pt x="931" y="343"/>
                      <a:pt x="923" y="332"/>
                      <a:pt x="907" y="323"/>
                    </a:cubicBezTo>
                    <a:cubicBezTo>
                      <a:pt x="891" y="314"/>
                      <a:pt x="888" y="290"/>
                      <a:pt x="886" y="269"/>
                    </a:cubicBezTo>
                    <a:cubicBezTo>
                      <a:pt x="884" y="260"/>
                      <a:pt x="881" y="255"/>
                      <a:pt x="878" y="251"/>
                    </a:cubicBezTo>
                    <a:cubicBezTo>
                      <a:pt x="874" y="259"/>
                      <a:pt x="865" y="259"/>
                      <a:pt x="853" y="25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9" name="Freeform 249"/>
              <p:cNvSpPr>
                <a:spLocks/>
              </p:cNvSpPr>
              <p:nvPr/>
            </p:nvSpPr>
            <p:spPr bwMode="auto">
              <a:xfrm>
                <a:off x="3370" y="2301"/>
                <a:ext cx="10" cy="11"/>
              </a:xfrm>
              <a:custGeom>
                <a:avLst/>
                <a:gdLst>
                  <a:gd name="T0" fmla="*/ 26 w 40"/>
                  <a:gd name="T1" fmla="*/ 22 h 44"/>
                  <a:gd name="T2" fmla="*/ 22 w 40"/>
                  <a:gd name="T3" fmla="*/ 13 h 44"/>
                  <a:gd name="T4" fmla="*/ 11 w 40"/>
                  <a:gd name="T5" fmla="*/ 0 h 44"/>
                  <a:gd name="T6" fmla="*/ 10 w 40"/>
                  <a:gd name="T7" fmla="*/ 14 h 44"/>
                  <a:gd name="T8" fmla="*/ 3 w 40"/>
                  <a:gd name="T9" fmla="*/ 18 h 44"/>
                  <a:gd name="T10" fmla="*/ 8 w 40"/>
                  <a:gd name="T11" fmla="*/ 27 h 44"/>
                  <a:gd name="T12" fmla="*/ 23 w 40"/>
                  <a:gd name="T13" fmla="*/ 36 h 44"/>
                  <a:gd name="T14" fmla="*/ 36 w 40"/>
                  <a:gd name="T15" fmla="*/ 40 h 44"/>
                  <a:gd name="T16" fmla="*/ 26 w 40"/>
                  <a:gd name="T17"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4">
                    <a:moveTo>
                      <a:pt x="26" y="22"/>
                    </a:moveTo>
                    <a:cubicBezTo>
                      <a:pt x="26" y="22"/>
                      <a:pt x="22" y="18"/>
                      <a:pt x="22" y="13"/>
                    </a:cubicBezTo>
                    <a:cubicBezTo>
                      <a:pt x="22" y="9"/>
                      <a:pt x="14" y="0"/>
                      <a:pt x="11" y="0"/>
                    </a:cubicBezTo>
                    <a:cubicBezTo>
                      <a:pt x="7" y="1"/>
                      <a:pt x="11" y="11"/>
                      <a:pt x="10" y="14"/>
                    </a:cubicBezTo>
                    <a:cubicBezTo>
                      <a:pt x="10" y="16"/>
                      <a:pt x="5" y="16"/>
                      <a:pt x="3" y="18"/>
                    </a:cubicBezTo>
                    <a:cubicBezTo>
                      <a:pt x="0" y="20"/>
                      <a:pt x="2" y="26"/>
                      <a:pt x="8" y="27"/>
                    </a:cubicBezTo>
                    <a:cubicBezTo>
                      <a:pt x="13" y="29"/>
                      <a:pt x="19" y="32"/>
                      <a:pt x="23" y="36"/>
                    </a:cubicBezTo>
                    <a:cubicBezTo>
                      <a:pt x="27" y="40"/>
                      <a:pt x="36" y="44"/>
                      <a:pt x="36" y="40"/>
                    </a:cubicBezTo>
                    <a:cubicBezTo>
                      <a:pt x="37" y="35"/>
                      <a:pt x="40" y="32"/>
                      <a:pt x="26" y="2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0" name="Freeform 250"/>
              <p:cNvSpPr>
                <a:spLocks/>
              </p:cNvSpPr>
              <p:nvPr/>
            </p:nvSpPr>
            <p:spPr bwMode="auto">
              <a:xfrm>
                <a:off x="4730" y="2016"/>
                <a:ext cx="14" cy="8"/>
              </a:xfrm>
              <a:custGeom>
                <a:avLst/>
                <a:gdLst>
                  <a:gd name="T0" fmla="*/ 28 w 57"/>
                  <a:gd name="T1" fmla="*/ 12 h 33"/>
                  <a:gd name="T2" fmla="*/ 6 w 57"/>
                  <a:gd name="T3" fmla="*/ 13 h 33"/>
                  <a:gd name="T4" fmla="*/ 18 w 57"/>
                  <a:gd name="T5" fmla="*/ 32 h 33"/>
                  <a:gd name="T6" fmla="*/ 43 w 57"/>
                  <a:gd name="T7" fmla="*/ 26 h 33"/>
                  <a:gd name="T8" fmla="*/ 50 w 57"/>
                  <a:gd name="T9" fmla="*/ 9 h 33"/>
                  <a:gd name="T10" fmla="*/ 28 w 57"/>
                  <a:gd name="T11" fmla="*/ 12 h 33"/>
                </a:gdLst>
                <a:ahLst/>
                <a:cxnLst>
                  <a:cxn ang="0">
                    <a:pos x="T0" y="T1"/>
                  </a:cxn>
                  <a:cxn ang="0">
                    <a:pos x="T2" y="T3"/>
                  </a:cxn>
                  <a:cxn ang="0">
                    <a:pos x="T4" y="T5"/>
                  </a:cxn>
                  <a:cxn ang="0">
                    <a:pos x="T6" y="T7"/>
                  </a:cxn>
                  <a:cxn ang="0">
                    <a:pos x="T8" y="T9"/>
                  </a:cxn>
                  <a:cxn ang="0">
                    <a:pos x="T10" y="T11"/>
                  </a:cxn>
                </a:cxnLst>
                <a:rect l="0" t="0" r="r" b="b"/>
                <a:pathLst>
                  <a:path w="57" h="33">
                    <a:moveTo>
                      <a:pt x="28" y="12"/>
                    </a:moveTo>
                    <a:cubicBezTo>
                      <a:pt x="28" y="12"/>
                      <a:pt x="12" y="11"/>
                      <a:pt x="6" y="13"/>
                    </a:cubicBezTo>
                    <a:cubicBezTo>
                      <a:pt x="0" y="15"/>
                      <a:pt x="0" y="31"/>
                      <a:pt x="18" y="32"/>
                    </a:cubicBezTo>
                    <a:cubicBezTo>
                      <a:pt x="36" y="33"/>
                      <a:pt x="40" y="33"/>
                      <a:pt x="43" y="26"/>
                    </a:cubicBezTo>
                    <a:cubicBezTo>
                      <a:pt x="47" y="18"/>
                      <a:pt x="57" y="17"/>
                      <a:pt x="50" y="9"/>
                    </a:cubicBezTo>
                    <a:cubicBezTo>
                      <a:pt x="42" y="0"/>
                      <a:pt x="35" y="1"/>
                      <a:pt x="28"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251"/>
              <p:cNvSpPr>
                <a:spLocks/>
              </p:cNvSpPr>
              <p:nvPr/>
            </p:nvSpPr>
            <p:spPr bwMode="auto">
              <a:xfrm>
                <a:off x="4779" y="1992"/>
                <a:ext cx="7" cy="13"/>
              </a:xfrm>
              <a:custGeom>
                <a:avLst/>
                <a:gdLst>
                  <a:gd name="T0" fmla="*/ 19 w 26"/>
                  <a:gd name="T1" fmla="*/ 36 h 50"/>
                  <a:gd name="T2" fmla="*/ 10 w 26"/>
                  <a:gd name="T3" fmla="*/ 19 h 50"/>
                  <a:gd name="T4" fmla="*/ 5 w 26"/>
                  <a:gd name="T5" fmla="*/ 37 h 50"/>
                  <a:gd name="T6" fmla="*/ 19 w 26"/>
                  <a:gd name="T7" fmla="*/ 36 h 50"/>
                </a:gdLst>
                <a:ahLst/>
                <a:cxnLst>
                  <a:cxn ang="0">
                    <a:pos x="T0" y="T1"/>
                  </a:cxn>
                  <a:cxn ang="0">
                    <a:pos x="T2" y="T3"/>
                  </a:cxn>
                  <a:cxn ang="0">
                    <a:pos x="T4" y="T5"/>
                  </a:cxn>
                  <a:cxn ang="0">
                    <a:pos x="T6" y="T7"/>
                  </a:cxn>
                </a:cxnLst>
                <a:rect l="0" t="0" r="r" b="b"/>
                <a:pathLst>
                  <a:path w="26" h="50">
                    <a:moveTo>
                      <a:pt x="19" y="36"/>
                    </a:moveTo>
                    <a:cubicBezTo>
                      <a:pt x="19" y="26"/>
                      <a:pt x="26" y="0"/>
                      <a:pt x="10" y="19"/>
                    </a:cubicBezTo>
                    <a:cubicBezTo>
                      <a:pt x="10" y="19"/>
                      <a:pt x="0" y="25"/>
                      <a:pt x="5" y="37"/>
                    </a:cubicBezTo>
                    <a:cubicBezTo>
                      <a:pt x="9" y="50"/>
                      <a:pt x="19" y="47"/>
                      <a:pt x="19" y="3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252"/>
              <p:cNvSpPr>
                <a:spLocks/>
              </p:cNvSpPr>
              <p:nvPr/>
            </p:nvSpPr>
            <p:spPr bwMode="auto">
              <a:xfrm>
                <a:off x="4729" y="1924"/>
                <a:ext cx="59" cy="79"/>
              </a:xfrm>
              <a:custGeom>
                <a:avLst/>
                <a:gdLst>
                  <a:gd name="T0" fmla="*/ 134 w 233"/>
                  <a:gd name="T1" fmla="*/ 21 h 314"/>
                  <a:gd name="T2" fmla="*/ 88 w 233"/>
                  <a:gd name="T3" fmla="*/ 21 h 314"/>
                  <a:gd name="T4" fmla="*/ 45 w 233"/>
                  <a:gd name="T5" fmla="*/ 52 h 314"/>
                  <a:gd name="T6" fmla="*/ 35 w 233"/>
                  <a:gd name="T7" fmla="*/ 70 h 314"/>
                  <a:gd name="T8" fmla="*/ 43 w 233"/>
                  <a:gd name="T9" fmla="*/ 109 h 314"/>
                  <a:gd name="T10" fmla="*/ 23 w 233"/>
                  <a:gd name="T11" fmla="*/ 128 h 314"/>
                  <a:gd name="T12" fmla="*/ 23 w 233"/>
                  <a:gd name="T13" fmla="*/ 148 h 314"/>
                  <a:gd name="T14" fmla="*/ 35 w 233"/>
                  <a:gd name="T15" fmla="*/ 195 h 314"/>
                  <a:gd name="T16" fmla="*/ 19 w 233"/>
                  <a:gd name="T17" fmla="*/ 240 h 314"/>
                  <a:gd name="T18" fmla="*/ 22 w 233"/>
                  <a:gd name="T19" fmla="*/ 271 h 314"/>
                  <a:gd name="T20" fmla="*/ 10 w 233"/>
                  <a:gd name="T21" fmla="*/ 300 h 314"/>
                  <a:gd name="T22" fmla="*/ 38 w 233"/>
                  <a:gd name="T23" fmla="*/ 301 h 314"/>
                  <a:gd name="T24" fmla="*/ 84 w 233"/>
                  <a:gd name="T25" fmla="*/ 303 h 314"/>
                  <a:gd name="T26" fmla="*/ 119 w 233"/>
                  <a:gd name="T27" fmla="*/ 277 h 314"/>
                  <a:gd name="T28" fmla="*/ 165 w 233"/>
                  <a:gd name="T29" fmla="*/ 273 h 314"/>
                  <a:gd name="T30" fmla="*/ 204 w 233"/>
                  <a:gd name="T31" fmla="*/ 248 h 314"/>
                  <a:gd name="T32" fmla="*/ 221 w 233"/>
                  <a:gd name="T33" fmla="*/ 191 h 314"/>
                  <a:gd name="T34" fmla="*/ 217 w 233"/>
                  <a:gd name="T35" fmla="*/ 121 h 314"/>
                  <a:gd name="T36" fmla="*/ 182 w 233"/>
                  <a:gd name="T37" fmla="*/ 66 h 314"/>
                  <a:gd name="T38" fmla="*/ 154 w 233"/>
                  <a:gd name="T39" fmla="*/ 9 h 314"/>
                  <a:gd name="T40" fmla="*/ 150 w 233"/>
                  <a:gd name="T41" fmla="*/ 0 h 314"/>
                  <a:gd name="T42" fmla="*/ 134 w 233"/>
                  <a:gd name="T43" fmla="*/ 21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3" h="314">
                    <a:moveTo>
                      <a:pt x="134" y="21"/>
                    </a:moveTo>
                    <a:cubicBezTo>
                      <a:pt x="126" y="34"/>
                      <a:pt x="107" y="24"/>
                      <a:pt x="88" y="21"/>
                    </a:cubicBezTo>
                    <a:cubicBezTo>
                      <a:pt x="69" y="19"/>
                      <a:pt x="54" y="36"/>
                      <a:pt x="45" y="52"/>
                    </a:cubicBezTo>
                    <a:cubicBezTo>
                      <a:pt x="41" y="58"/>
                      <a:pt x="38" y="65"/>
                      <a:pt x="35" y="70"/>
                    </a:cubicBezTo>
                    <a:cubicBezTo>
                      <a:pt x="39" y="78"/>
                      <a:pt x="39" y="91"/>
                      <a:pt x="43" y="109"/>
                    </a:cubicBezTo>
                    <a:cubicBezTo>
                      <a:pt x="51" y="138"/>
                      <a:pt x="42" y="125"/>
                      <a:pt x="23" y="128"/>
                    </a:cubicBezTo>
                    <a:cubicBezTo>
                      <a:pt x="5" y="131"/>
                      <a:pt x="13" y="139"/>
                      <a:pt x="23" y="148"/>
                    </a:cubicBezTo>
                    <a:cubicBezTo>
                      <a:pt x="33" y="157"/>
                      <a:pt x="28" y="167"/>
                      <a:pt x="35" y="195"/>
                    </a:cubicBezTo>
                    <a:cubicBezTo>
                      <a:pt x="42" y="224"/>
                      <a:pt x="29" y="225"/>
                      <a:pt x="19" y="240"/>
                    </a:cubicBezTo>
                    <a:cubicBezTo>
                      <a:pt x="9" y="254"/>
                      <a:pt x="15" y="254"/>
                      <a:pt x="22" y="271"/>
                    </a:cubicBezTo>
                    <a:cubicBezTo>
                      <a:pt x="29" y="288"/>
                      <a:pt x="21" y="287"/>
                      <a:pt x="10" y="300"/>
                    </a:cubicBezTo>
                    <a:cubicBezTo>
                      <a:pt x="0" y="313"/>
                      <a:pt x="15" y="314"/>
                      <a:pt x="38" y="301"/>
                    </a:cubicBezTo>
                    <a:cubicBezTo>
                      <a:pt x="61" y="288"/>
                      <a:pt x="66" y="314"/>
                      <a:pt x="84" y="303"/>
                    </a:cubicBezTo>
                    <a:cubicBezTo>
                      <a:pt x="101" y="291"/>
                      <a:pt x="104" y="283"/>
                      <a:pt x="119" y="277"/>
                    </a:cubicBezTo>
                    <a:cubicBezTo>
                      <a:pt x="135" y="271"/>
                      <a:pt x="141" y="284"/>
                      <a:pt x="165" y="273"/>
                    </a:cubicBezTo>
                    <a:cubicBezTo>
                      <a:pt x="190" y="261"/>
                      <a:pt x="175" y="254"/>
                      <a:pt x="204" y="248"/>
                    </a:cubicBezTo>
                    <a:cubicBezTo>
                      <a:pt x="233" y="243"/>
                      <a:pt x="214" y="220"/>
                      <a:pt x="221" y="191"/>
                    </a:cubicBezTo>
                    <a:cubicBezTo>
                      <a:pt x="228" y="162"/>
                      <a:pt x="221" y="139"/>
                      <a:pt x="217" y="121"/>
                    </a:cubicBezTo>
                    <a:cubicBezTo>
                      <a:pt x="213" y="102"/>
                      <a:pt x="201" y="91"/>
                      <a:pt x="182" y="66"/>
                    </a:cubicBezTo>
                    <a:cubicBezTo>
                      <a:pt x="164" y="42"/>
                      <a:pt x="161" y="32"/>
                      <a:pt x="154" y="9"/>
                    </a:cubicBezTo>
                    <a:cubicBezTo>
                      <a:pt x="153" y="6"/>
                      <a:pt x="151" y="3"/>
                      <a:pt x="150" y="0"/>
                    </a:cubicBezTo>
                    <a:cubicBezTo>
                      <a:pt x="144" y="5"/>
                      <a:pt x="139" y="12"/>
                      <a:pt x="134"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253"/>
              <p:cNvSpPr>
                <a:spLocks/>
              </p:cNvSpPr>
              <p:nvPr/>
            </p:nvSpPr>
            <p:spPr bwMode="auto">
              <a:xfrm>
                <a:off x="4698" y="1839"/>
                <a:ext cx="105" cy="104"/>
              </a:xfrm>
              <a:custGeom>
                <a:avLst/>
                <a:gdLst>
                  <a:gd name="T0" fmla="*/ 402 w 412"/>
                  <a:gd name="T1" fmla="*/ 31 h 410"/>
                  <a:gd name="T2" fmla="*/ 402 w 412"/>
                  <a:gd name="T3" fmla="*/ 31 h 410"/>
                  <a:gd name="T4" fmla="*/ 397 w 412"/>
                  <a:gd name="T5" fmla="*/ 32 h 410"/>
                  <a:gd name="T6" fmla="*/ 397 w 412"/>
                  <a:gd name="T7" fmla="*/ 32 h 410"/>
                  <a:gd name="T8" fmla="*/ 395 w 412"/>
                  <a:gd name="T9" fmla="*/ 32 h 410"/>
                  <a:gd name="T10" fmla="*/ 393 w 412"/>
                  <a:gd name="T11" fmla="*/ 31 h 410"/>
                  <a:gd name="T12" fmla="*/ 387 w 412"/>
                  <a:gd name="T13" fmla="*/ 14 h 410"/>
                  <a:gd name="T14" fmla="*/ 365 w 412"/>
                  <a:gd name="T15" fmla="*/ 2 h 410"/>
                  <a:gd name="T16" fmla="*/ 359 w 412"/>
                  <a:gd name="T17" fmla="*/ 19 h 410"/>
                  <a:gd name="T18" fmla="*/ 351 w 412"/>
                  <a:gd name="T19" fmla="*/ 34 h 410"/>
                  <a:gd name="T20" fmla="*/ 332 w 412"/>
                  <a:gd name="T21" fmla="*/ 48 h 410"/>
                  <a:gd name="T22" fmla="*/ 315 w 412"/>
                  <a:gd name="T23" fmla="*/ 67 h 410"/>
                  <a:gd name="T24" fmla="*/ 267 w 412"/>
                  <a:gd name="T25" fmla="*/ 78 h 410"/>
                  <a:gd name="T26" fmla="*/ 248 w 412"/>
                  <a:gd name="T27" fmla="*/ 90 h 410"/>
                  <a:gd name="T28" fmla="*/ 254 w 412"/>
                  <a:gd name="T29" fmla="*/ 110 h 410"/>
                  <a:gd name="T30" fmla="*/ 255 w 412"/>
                  <a:gd name="T31" fmla="*/ 123 h 410"/>
                  <a:gd name="T32" fmla="*/ 236 w 412"/>
                  <a:gd name="T33" fmla="*/ 127 h 410"/>
                  <a:gd name="T34" fmla="*/ 209 w 412"/>
                  <a:gd name="T35" fmla="*/ 125 h 410"/>
                  <a:gd name="T36" fmla="*/ 185 w 412"/>
                  <a:gd name="T37" fmla="*/ 111 h 410"/>
                  <a:gd name="T38" fmla="*/ 172 w 412"/>
                  <a:gd name="T39" fmla="*/ 95 h 410"/>
                  <a:gd name="T40" fmla="*/ 154 w 412"/>
                  <a:gd name="T41" fmla="*/ 112 h 410"/>
                  <a:gd name="T42" fmla="*/ 133 w 412"/>
                  <a:gd name="T43" fmla="*/ 146 h 410"/>
                  <a:gd name="T44" fmla="*/ 105 w 412"/>
                  <a:gd name="T45" fmla="*/ 164 h 410"/>
                  <a:gd name="T46" fmla="*/ 88 w 412"/>
                  <a:gd name="T47" fmla="*/ 178 h 410"/>
                  <a:gd name="T48" fmla="*/ 61 w 412"/>
                  <a:gd name="T49" fmla="*/ 190 h 410"/>
                  <a:gd name="T50" fmla="*/ 16 w 412"/>
                  <a:gd name="T51" fmla="*/ 215 h 410"/>
                  <a:gd name="T52" fmla="*/ 0 w 412"/>
                  <a:gd name="T53" fmla="*/ 242 h 410"/>
                  <a:gd name="T54" fmla="*/ 49 w 412"/>
                  <a:gd name="T55" fmla="*/ 258 h 410"/>
                  <a:gd name="T56" fmla="*/ 76 w 412"/>
                  <a:gd name="T57" fmla="*/ 280 h 410"/>
                  <a:gd name="T58" fmla="*/ 70 w 412"/>
                  <a:gd name="T59" fmla="*/ 316 h 410"/>
                  <a:gd name="T60" fmla="*/ 47 w 412"/>
                  <a:gd name="T61" fmla="*/ 347 h 410"/>
                  <a:gd name="T62" fmla="*/ 57 w 412"/>
                  <a:gd name="T63" fmla="*/ 389 h 410"/>
                  <a:gd name="T64" fmla="*/ 87 w 412"/>
                  <a:gd name="T65" fmla="*/ 390 h 410"/>
                  <a:gd name="T66" fmla="*/ 143 w 412"/>
                  <a:gd name="T67" fmla="*/ 393 h 410"/>
                  <a:gd name="T68" fmla="*/ 155 w 412"/>
                  <a:gd name="T69" fmla="*/ 404 h 410"/>
                  <a:gd name="T70" fmla="*/ 165 w 412"/>
                  <a:gd name="T71" fmla="*/ 386 h 410"/>
                  <a:gd name="T72" fmla="*/ 208 w 412"/>
                  <a:gd name="T73" fmla="*/ 355 h 410"/>
                  <a:gd name="T74" fmla="*/ 254 w 412"/>
                  <a:gd name="T75" fmla="*/ 355 h 410"/>
                  <a:gd name="T76" fmla="*/ 270 w 412"/>
                  <a:gd name="T77" fmla="*/ 334 h 410"/>
                  <a:gd name="T78" fmla="*/ 219 w 412"/>
                  <a:gd name="T79" fmla="*/ 297 h 410"/>
                  <a:gd name="T80" fmla="*/ 235 w 412"/>
                  <a:gd name="T81" fmla="*/ 244 h 410"/>
                  <a:gd name="T82" fmla="*/ 271 w 412"/>
                  <a:gd name="T83" fmla="*/ 215 h 410"/>
                  <a:gd name="T84" fmla="*/ 327 w 412"/>
                  <a:gd name="T85" fmla="*/ 181 h 410"/>
                  <a:gd name="T86" fmla="*/ 354 w 412"/>
                  <a:gd name="T87" fmla="*/ 144 h 410"/>
                  <a:gd name="T88" fmla="*/ 360 w 412"/>
                  <a:gd name="T89" fmla="*/ 96 h 410"/>
                  <a:gd name="T90" fmla="*/ 411 w 412"/>
                  <a:gd name="T91" fmla="*/ 48 h 410"/>
                  <a:gd name="T92" fmla="*/ 412 w 412"/>
                  <a:gd name="T93" fmla="*/ 47 h 410"/>
                  <a:gd name="T94" fmla="*/ 405 w 412"/>
                  <a:gd name="T95" fmla="*/ 38 h 410"/>
                  <a:gd name="T96" fmla="*/ 402 w 412"/>
                  <a:gd name="T97" fmla="*/ 31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12" h="410">
                    <a:moveTo>
                      <a:pt x="402" y="31"/>
                    </a:moveTo>
                    <a:cubicBezTo>
                      <a:pt x="402" y="31"/>
                      <a:pt x="402" y="31"/>
                      <a:pt x="402" y="31"/>
                    </a:cubicBezTo>
                    <a:cubicBezTo>
                      <a:pt x="400" y="32"/>
                      <a:pt x="399" y="32"/>
                      <a:pt x="397" y="32"/>
                    </a:cubicBezTo>
                    <a:cubicBezTo>
                      <a:pt x="397" y="32"/>
                      <a:pt x="397" y="32"/>
                      <a:pt x="397" y="32"/>
                    </a:cubicBezTo>
                    <a:cubicBezTo>
                      <a:pt x="396" y="32"/>
                      <a:pt x="396" y="32"/>
                      <a:pt x="395" y="32"/>
                    </a:cubicBezTo>
                    <a:cubicBezTo>
                      <a:pt x="394" y="32"/>
                      <a:pt x="393" y="31"/>
                      <a:pt x="393" y="31"/>
                    </a:cubicBezTo>
                    <a:cubicBezTo>
                      <a:pt x="387" y="28"/>
                      <a:pt x="387" y="20"/>
                      <a:pt x="387" y="14"/>
                    </a:cubicBezTo>
                    <a:cubicBezTo>
                      <a:pt x="386" y="9"/>
                      <a:pt x="375" y="0"/>
                      <a:pt x="365" y="2"/>
                    </a:cubicBezTo>
                    <a:cubicBezTo>
                      <a:pt x="356" y="5"/>
                      <a:pt x="367" y="15"/>
                      <a:pt x="359" y="19"/>
                    </a:cubicBezTo>
                    <a:cubicBezTo>
                      <a:pt x="351" y="23"/>
                      <a:pt x="351" y="25"/>
                      <a:pt x="351" y="34"/>
                    </a:cubicBezTo>
                    <a:cubicBezTo>
                      <a:pt x="351" y="42"/>
                      <a:pt x="340" y="48"/>
                      <a:pt x="332" y="48"/>
                    </a:cubicBezTo>
                    <a:cubicBezTo>
                      <a:pt x="324" y="48"/>
                      <a:pt x="319" y="59"/>
                      <a:pt x="315" y="67"/>
                    </a:cubicBezTo>
                    <a:cubicBezTo>
                      <a:pt x="311" y="75"/>
                      <a:pt x="285" y="79"/>
                      <a:pt x="267" y="78"/>
                    </a:cubicBezTo>
                    <a:cubicBezTo>
                      <a:pt x="249" y="76"/>
                      <a:pt x="241" y="83"/>
                      <a:pt x="248" y="90"/>
                    </a:cubicBezTo>
                    <a:cubicBezTo>
                      <a:pt x="255" y="96"/>
                      <a:pt x="249" y="106"/>
                      <a:pt x="254" y="110"/>
                    </a:cubicBezTo>
                    <a:cubicBezTo>
                      <a:pt x="259" y="113"/>
                      <a:pt x="261" y="122"/>
                      <a:pt x="255" y="123"/>
                    </a:cubicBezTo>
                    <a:cubicBezTo>
                      <a:pt x="249" y="124"/>
                      <a:pt x="240" y="122"/>
                      <a:pt x="236" y="127"/>
                    </a:cubicBezTo>
                    <a:cubicBezTo>
                      <a:pt x="232" y="132"/>
                      <a:pt x="214" y="132"/>
                      <a:pt x="209" y="125"/>
                    </a:cubicBezTo>
                    <a:cubicBezTo>
                      <a:pt x="203" y="118"/>
                      <a:pt x="189" y="111"/>
                      <a:pt x="185" y="111"/>
                    </a:cubicBezTo>
                    <a:cubicBezTo>
                      <a:pt x="181" y="111"/>
                      <a:pt x="187" y="95"/>
                      <a:pt x="172" y="95"/>
                    </a:cubicBezTo>
                    <a:cubicBezTo>
                      <a:pt x="157" y="95"/>
                      <a:pt x="156" y="101"/>
                      <a:pt x="154" y="112"/>
                    </a:cubicBezTo>
                    <a:cubicBezTo>
                      <a:pt x="152" y="122"/>
                      <a:pt x="143" y="137"/>
                      <a:pt x="133" y="146"/>
                    </a:cubicBezTo>
                    <a:cubicBezTo>
                      <a:pt x="123" y="154"/>
                      <a:pt x="114" y="162"/>
                      <a:pt x="105" y="164"/>
                    </a:cubicBezTo>
                    <a:cubicBezTo>
                      <a:pt x="97" y="166"/>
                      <a:pt x="95" y="172"/>
                      <a:pt x="88" y="178"/>
                    </a:cubicBezTo>
                    <a:cubicBezTo>
                      <a:pt x="81" y="184"/>
                      <a:pt x="69" y="183"/>
                      <a:pt x="61" y="190"/>
                    </a:cubicBezTo>
                    <a:cubicBezTo>
                      <a:pt x="53" y="196"/>
                      <a:pt x="26" y="206"/>
                      <a:pt x="16" y="215"/>
                    </a:cubicBezTo>
                    <a:cubicBezTo>
                      <a:pt x="8" y="222"/>
                      <a:pt x="2" y="230"/>
                      <a:pt x="0" y="242"/>
                    </a:cubicBezTo>
                    <a:cubicBezTo>
                      <a:pt x="13" y="244"/>
                      <a:pt x="28" y="249"/>
                      <a:pt x="49" y="258"/>
                    </a:cubicBezTo>
                    <a:cubicBezTo>
                      <a:pt x="90" y="277"/>
                      <a:pt x="72" y="264"/>
                      <a:pt x="76" y="280"/>
                    </a:cubicBezTo>
                    <a:cubicBezTo>
                      <a:pt x="80" y="296"/>
                      <a:pt x="70" y="304"/>
                      <a:pt x="70" y="316"/>
                    </a:cubicBezTo>
                    <a:cubicBezTo>
                      <a:pt x="70" y="327"/>
                      <a:pt x="66" y="330"/>
                      <a:pt x="47" y="347"/>
                    </a:cubicBezTo>
                    <a:cubicBezTo>
                      <a:pt x="29" y="364"/>
                      <a:pt x="44" y="367"/>
                      <a:pt x="57" y="389"/>
                    </a:cubicBezTo>
                    <a:cubicBezTo>
                      <a:pt x="70" y="410"/>
                      <a:pt x="80" y="405"/>
                      <a:pt x="87" y="390"/>
                    </a:cubicBezTo>
                    <a:cubicBezTo>
                      <a:pt x="95" y="376"/>
                      <a:pt x="126" y="387"/>
                      <a:pt x="143" y="393"/>
                    </a:cubicBezTo>
                    <a:cubicBezTo>
                      <a:pt x="150" y="395"/>
                      <a:pt x="153" y="399"/>
                      <a:pt x="155" y="404"/>
                    </a:cubicBezTo>
                    <a:cubicBezTo>
                      <a:pt x="158" y="399"/>
                      <a:pt x="161" y="392"/>
                      <a:pt x="165" y="386"/>
                    </a:cubicBezTo>
                    <a:cubicBezTo>
                      <a:pt x="174" y="370"/>
                      <a:pt x="189" y="353"/>
                      <a:pt x="208" y="355"/>
                    </a:cubicBezTo>
                    <a:cubicBezTo>
                      <a:pt x="227" y="358"/>
                      <a:pt x="246" y="368"/>
                      <a:pt x="254" y="355"/>
                    </a:cubicBezTo>
                    <a:cubicBezTo>
                      <a:pt x="259" y="346"/>
                      <a:pt x="264" y="339"/>
                      <a:pt x="270" y="334"/>
                    </a:cubicBezTo>
                    <a:cubicBezTo>
                      <a:pt x="260" y="318"/>
                      <a:pt x="240" y="311"/>
                      <a:pt x="219" y="297"/>
                    </a:cubicBezTo>
                    <a:cubicBezTo>
                      <a:pt x="195" y="281"/>
                      <a:pt x="216" y="258"/>
                      <a:pt x="235" y="244"/>
                    </a:cubicBezTo>
                    <a:cubicBezTo>
                      <a:pt x="254" y="230"/>
                      <a:pt x="261" y="227"/>
                      <a:pt x="271" y="215"/>
                    </a:cubicBezTo>
                    <a:cubicBezTo>
                      <a:pt x="281" y="204"/>
                      <a:pt x="310" y="191"/>
                      <a:pt x="327" y="181"/>
                    </a:cubicBezTo>
                    <a:cubicBezTo>
                      <a:pt x="344" y="171"/>
                      <a:pt x="354" y="161"/>
                      <a:pt x="354" y="144"/>
                    </a:cubicBezTo>
                    <a:cubicBezTo>
                      <a:pt x="354" y="127"/>
                      <a:pt x="351" y="115"/>
                      <a:pt x="360" y="96"/>
                    </a:cubicBezTo>
                    <a:cubicBezTo>
                      <a:pt x="368" y="78"/>
                      <a:pt x="400" y="68"/>
                      <a:pt x="411" y="48"/>
                    </a:cubicBezTo>
                    <a:cubicBezTo>
                      <a:pt x="412" y="47"/>
                      <a:pt x="412" y="47"/>
                      <a:pt x="412" y="47"/>
                    </a:cubicBezTo>
                    <a:cubicBezTo>
                      <a:pt x="410" y="44"/>
                      <a:pt x="408" y="41"/>
                      <a:pt x="405" y="38"/>
                    </a:cubicBezTo>
                    <a:cubicBezTo>
                      <a:pt x="403" y="36"/>
                      <a:pt x="402" y="33"/>
                      <a:pt x="402"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4" name="Freeform 254"/>
              <p:cNvSpPr>
                <a:spLocks/>
              </p:cNvSpPr>
              <p:nvPr/>
            </p:nvSpPr>
            <p:spPr bwMode="auto">
              <a:xfrm>
                <a:off x="3510" y="2146"/>
                <a:ext cx="7" cy="10"/>
              </a:xfrm>
              <a:custGeom>
                <a:avLst/>
                <a:gdLst>
                  <a:gd name="T0" fmla="*/ 6 w 26"/>
                  <a:gd name="T1" fmla="*/ 11 h 38"/>
                  <a:gd name="T2" fmla="*/ 1 w 26"/>
                  <a:gd name="T3" fmla="*/ 18 h 38"/>
                  <a:gd name="T4" fmla="*/ 4 w 26"/>
                  <a:gd name="T5" fmla="*/ 27 h 38"/>
                  <a:gd name="T6" fmla="*/ 9 w 26"/>
                  <a:gd name="T7" fmla="*/ 30 h 38"/>
                  <a:gd name="T8" fmla="*/ 14 w 26"/>
                  <a:gd name="T9" fmla="*/ 35 h 38"/>
                  <a:gd name="T10" fmla="*/ 21 w 26"/>
                  <a:gd name="T11" fmla="*/ 34 h 38"/>
                  <a:gd name="T12" fmla="*/ 23 w 26"/>
                  <a:gd name="T13" fmla="*/ 25 h 38"/>
                  <a:gd name="T14" fmla="*/ 26 w 26"/>
                  <a:gd name="T15" fmla="*/ 18 h 38"/>
                  <a:gd name="T16" fmla="*/ 20 w 26"/>
                  <a:gd name="T17" fmla="*/ 9 h 38"/>
                  <a:gd name="T18" fmla="*/ 19 w 26"/>
                  <a:gd name="T19" fmla="*/ 5 h 38"/>
                  <a:gd name="T20" fmla="*/ 13 w 26"/>
                  <a:gd name="T21" fmla="*/ 1 h 38"/>
                  <a:gd name="T22" fmla="*/ 9 w 26"/>
                  <a:gd name="T23" fmla="*/ 7 h 38"/>
                  <a:gd name="T24" fmla="*/ 6 w 26"/>
                  <a:gd name="T25" fmla="*/ 1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38">
                    <a:moveTo>
                      <a:pt x="6" y="11"/>
                    </a:moveTo>
                    <a:cubicBezTo>
                      <a:pt x="1" y="12"/>
                      <a:pt x="1" y="14"/>
                      <a:pt x="1" y="18"/>
                    </a:cubicBezTo>
                    <a:cubicBezTo>
                      <a:pt x="1" y="21"/>
                      <a:pt x="0" y="27"/>
                      <a:pt x="4" y="27"/>
                    </a:cubicBezTo>
                    <a:cubicBezTo>
                      <a:pt x="8" y="27"/>
                      <a:pt x="9" y="28"/>
                      <a:pt x="9" y="30"/>
                    </a:cubicBezTo>
                    <a:cubicBezTo>
                      <a:pt x="10" y="33"/>
                      <a:pt x="11" y="34"/>
                      <a:pt x="14" y="35"/>
                    </a:cubicBezTo>
                    <a:cubicBezTo>
                      <a:pt x="16" y="35"/>
                      <a:pt x="21" y="38"/>
                      <a:pt x="21" y="34"/>
                    </a:cubicBezTo>
                    <a:cubicBezTo>
                      <a:pt x="21" y="30"/>
                      <a:pt x="21" y="28"/>
                      <a:pt x="23" y="25"/>
                    </a:cubicBezTo>
                    <a:cubicBezTo>
                      <a:pt x="26" y="23"/>
                      <a:pt x="26" y="21"/>
                      <a:pt x="26" y="18"/>
                    </a:cubicBezTo>
                    <a:cubicBezTo>
                      <a:pt x="26" y="15"/>
                      <a:pt x="26" y="12"/>
                      <a:pt x="20" y="9"/>
                    </a:cubicBezTo>
                    <a:cubicBezTo>
                      <a:pt x="20" y="9"/>
                      <a:pt x="19" y="9"/>
                      <a:pt x="19" y="5"/>
                    </a:cubicBezTo>
                    <a:cubicBezTo>
                      <a:pt x="18" y="1"/>
                      <a:pt x="15" y="0"/>
                      <a:pt x="13" y="1"/>
                    </a:cubicBezTo>
                    <a:cubicBezTo>
                      <a:pt x="10" y="2"/>
                      <a:pt x="9" y="4"/>
                      <a:pt x="9" y="7"/>
                    </a:cubicBezTo>
                    <a:cubicBezTo>
                      <a:pt x="9" y="9"/>
                      <a:pt x="10" y="10"/>
                      <a:pt x="6"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255"/>
              <p:cNvSpPr>
                <a:spLocks/>
              </p:cNvSpPr>
              <p:nvPr/>
            </p:nvSpPr>
            <p:spPr bwMode="auto">
              <a:xfrm>
                <a:off x="4663" y="2243"/>
                <a:ext cx="2" cy="4"/>
              </a:xfrm>
              <a:custGeom>
                <a:avLst/>
                <a:gdLst>
                  <a:gd name="T0" fmla="*/ 8 w 8"/>
                  <a:gd name="T1" fmla="*/ 13 h 17"/>
                  <a:gd name="T2" fmla="*/ 4 w 8"/>
                  <a:gd name="T3" fmla="*/ 1 h 17"/>
                  <a:gd name="T4" fmla="*/ 0 w 8"/>
                  <a:gd name="T5" fmla="*/ 13 h 17"/>
                  <a:gd name="T6" fmla="*/ 8 w 8"/>
                  <a:gd name="T7" fmla="*/ 13 h 17"/>
                </a:gdLst>
                <a:ahLst/>
                <a:cxnLst>
                  <a:cxn ang="0">
                    <a:pos x="T0" y="T1"/>
                  </a:cxn>
                  <a:cxn ang="0">
                    <a:pos x="T2" y="T3"/>
                  </a:cxn>
                  <a:cxn ang="0">
                    <a:pos x="T4" y="T5"/>
                  </a:cxn>
                  <a:cxn ang="0">
                    <a:pos x="T6" y="T7"/>
                  </a:cxn>
                </a:cxnLst>
                <a:rect l="0" t="0" r="r" b="b"/>
                <a:pathLst>
                  <a:path w="8" h="17">
                    <a:moveTo>
                      <a:pt x="8" y="13"/>
                    </a:moveTo>
                    <a:cubicBezTo>
                      <a:pt x="8" y="8"/>
                      <a:pt x="8" y="0"/>
                      <a:pt x="4" y="1"/>
                    </a:cubicBezTo>
                    <a:cubicBezTo>
                      <a:pt x="4" y="1"/>
                      <a:pt x="0" y="9"/>
                      <a:pt x="0" y="13"/>
                    </a:cubicBezTo>
                    <a:cubicBezTo>
                      <a:pt x="1" y="17"/>
                      <a:pt x="8" y="17"/>
                      <a:pt x="8"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256"/>
              <p:cNvSpPr>
                <a:spLocks/>
              </p:cNvSpPr>
              <p:nvPr/>
            </p:nvSpPr>
            <p:spPr bwMode="auto">
              <a:xfrm>
                <a:off x="4653" y="2263"/>
                <a:ext cx="4" cy="3"/>
              </a:xfrm>
              <a:custGeom>
                <a:avLst/>
                <a:gdLst>
                  <a:gd name="T0" fmla="*/ 1 w 14"/>
                  <a:gd name="T1" fmla="*/ 2 h 11"/>
                  <a:gd name="T2" fmla="*/ 4 w 14"/>
                  <a:gd name="T3" fmla="*/ 10 h 11"/>
                  <a:gd name="T4" fmla="*/ 12 w 14"/>
                  <a:gd name="T5" fmla="*/ 8 h 11"/>
                  <a:gd name="T6" fmla="*/ 10 w 14"/>
                  <a:gd name="T7" fmla="*/ 2 h 11"/>
                  <a:gd name="T8" fmla="*/ 1 w 14"/>
                  <a:gd name="T9" fmla="*/ 2 h 11"/>
                </a:gdLst>
                <a:ahLst/>
                <a:cxnLst>
                  <a:cxn ang="0">
                    <a:pos x="T0" y="T1"/>
                  </a:cxn>
                  <a:cxn ang="0">
                    <a:pos x="T2" y="T3"/>
                  </a:cxn>
                  <a:cxn ang="0">
                    <a:pos x="T4" y="T5"/>
                  </a:cxn>
                  <a:cxn ang="0">
                    <a:pos x="T6" y="T7"/>
                  </a:cxn>
                  <a:cxn ang="0">
                    <a:pos x="T8" y="T9"/>
                  </a:cxn>
                </a:cxnLst>
                <a:rect l="0" t="0" r="r" b="b"/>
                <a:pathLst>
                  <a:path w="14" h="11">
                    <a:moveTo>
                      <a:pt x="1" y="2"/>
                    </a:moveTo>
                    <a:cubicBezTo>
                      <a:pt x="0" y="5"/>
                      <a:pt x="0" y="10"/>
                      <a:pt x="4" y="10"/>
                    </a:cubicBezTo>
                    <a:cubicBezTo>
                      <a:pt x="7" y="10"/>
                      <a:pt x="12" y="11"/>
                      <a:pt x="12" y="8"/>
                    </a:cubicBezTo>
                    <a:cubicBezTo>
                      <a:pt x="12" y="6"/>
                      <a:pt x="14" y="3"/>
                      <a:pt x="10" y="2"/>
                    </a:cubicBezTo>
                    <a:cubicBezTo>
                      <a:pt x="10" y="2"/>
                      <a:pt x="3" y="0"/>
                      <a:pt x="1"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257"/>
              <p:cNvSpPr>
                <a:spLocks/>
              </p:cNvSpPr>
              <p:nvPr/>
            </p:nvSpPr>
            <p:spPr bwMode="auto">
              <a:xfrm>
                <a:off x="4661" y="2269"/>
                <a:ext cx="2" cy="5"/>
              </a:xfrm>
              <a:custGeom>
                <a:avLst/>
                <a:gdLst>
                  <a:gd name="T0" fmla="*/ 2 w 8"/>
                  <a:gd name="T1" fmla="*/ 18 h 20"/>
                  <a:gd name="T2" fmla="*/ 8 w 8"/>
                  <a:gd name="T3" fmla="*/ 15 h 20"/>
                  <a:gd name="T4" fmla="*/ 6 w 8"/>
                  <a:gd name="T5" fmla="*/ 4 h 20"/>
                  <a:gd name="T6" fmla="*/ 1 w 8"/>
                  <a:gd name="T7" fmla="*/ 2 h 20"/>
                  <a:gd name="T8" fmla="*/ 1 w 8"/>
                  <a:gd name="T9" fmla="*/ 8 h 20"/>
                  <a:gd name="T10" fmla="*/ 2 w 8"/>
                  <a:gd name="T11" fmla="*/ 18 h 20"/>
                </a:gdLst>
                <a:ahLst/>
                <a:cxnLst>
                  <a:cxn ang="0">
                    <a:pos x="T0" y="T1"/>
                  </a:cxn>
                  <a:cxn ang="0">
                    <a:pos x="T2" y="T3"/>
                  </a:cxn>
                  <a:cxn ang="0">
                    <a:pos x="T4" y="T5"/>
                  </a:cxn>
                  <a:cxn ang="0">
                    <a:pos x="T6" y="T7"/>
                  </a:cxn>
                  <a:cxn ang="0">
                    <a:pos x="T8" y="T9"/>
                  </a:cxn>
                  <a:cxn ang="0">
                    <a:pos x="T10" y="T11"/>
                  </a:cxn>
                </a:cxnLst>
                <a:rect l="0" t="0" r="r" b="b"/>
                <a:pathLst>
                  <a:path w="8" h="20">
                    <a:moveTo>
                      <a:pt x="2" y="18"/>
                    </a:moveTo>
                    <a:cubicBezTo>
                      <a:pt x="4" y="20"/>
                      <a:pt x="8" y="20"/>
                      <a:pt x="8" y="15"/>
                    </a:cubicBezTo>
                    <a:cubicBezTo>
                      <a:pt x="8" y="10"/>
                      <a:pt x="8" y="7"/>
                      <a:pt x="6" y="4"/>
                    </a:cubicBezTo>
                    <a:cubicBezTo>
                      <a:pt x="4" y="2"/>
                      <a:pt x="3" y="0"/>
                      <a:pt x="1" y="2"/>
                    </a:cubicBezTo>
                    <a:cubicBezTo>
                      <a:pt x="1" y="2"/>
                      <a:pt x="0" y="5"/>
                      <a:pt x="1" y="8"/>
                    </a:cubicBezTo>
                    <a:cubicBezTo>
                      <a:pt x="2" y="11"/>
                      <a:pt x="0" y="16"/>
                      <a:pt x="2"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8" name="Freeform 258"/>
              <p:cNvSpPr>
                <a:spLocks/>
              </p:cNvSpPr>
              <p:nvPr/>
            </p:nvSpPr>
            <p:spPr bwMode="auto">
              <a:xfrm>
                <a:off x="4627" y="2278"/>
                <a:ext cx="71" cy="97"/>
              </a:xfrm>
              <a:custGeom>
                <a:avLst/>
                <a:gdLst>
                  <a:gd name="T0" fmla="*/ 3 w 281"/>
                  <a:gd name="T1" fmla="*/ 144 h 383"/>
                  <a:gd name="T2" fmla="*/ 23 w 281"/>
                  <a:gd name="T3" fmla="*/ 213 h 383"/>
                  <a:gd name="T4" fmla="*/ 45 w 281"/>
                  <a:gd name="T5" fmla="*/ 254 h 383"/>
                  <a:gd name="T6" fmla="*/ 52 w 281"/>
                  <a:gd name="T7" fmla="*/ 245 h 383"/>
                  <a:gd name="T8" fmla="*/ 71 w 281"/>
                  <a:gd name="T9" fmla="*/ 235 h 383"/>
                  <a:gd name="T10" fmla="*/ 83 w 281"/>
                  <a:gd name="T11" fmla="*/ 243 h 383"/>
                  <a:gd name="T12" fmla="*/ 71 w 281"/>
                  <a:gd name="T13" fmla="*/ 263 h 383"/>
                  <a:gd name="T14" fmla="*/ 66 w 281"/>
                  <a:gd name="T15" fmla="*/ 280 h 383"/>
                  <a:gd name="T16" fmla="*/ 86 w 281"/>
                  <a:gd name="T17" fmla="*/ 305 h 383"/>
                  <a:gd name="T18" fmla="*/ 112 w 281"/>
                  <a:gd name="T19" fmla="*/ 303 h 383"/>
                  <a:gd name="T20" fmla="*/ 132 w 281"/>
                  <a:gd name="T21" fmla="*/ 300 h 383"/>
                  <a:gd name="T22" fmla="*/ 178 w 281"/>
                  <a:gd name="T23" fmla="*/ 336 h 383"/>
                  <a:gd name="T24" fmla="*/ 186 w 281"/>
                  <a:gd name="T25" fmla="*/ 333 h 383"/>
                  <a:gd name="T26" fmla="*/ 175 w 281"/>
                  <a:gd name="T27" fmla="*/ 308 h 383"/>
                  <a:gd name="T28" fmla="*/ 182 w 281"/>
                  <a:gd name="T29" fmla="*/ 300 h 383"/>
                  <a:gd name="T30" fmla="*/ 194 w 281"/>
                  <a:gd name="T31" fmla="*/ 317 h 383"/>
                  <a:gd name="T32" fmla="*/ 231 w 281"/>
                  <a:gd name="T33" fmla="*/ 349 h 383"/>
                  <a:gd name="T34" fmla="*/ 253 w 281"/>
                  <a:gd name="T35" fmla="*/ 373 h 383"/>
                  <a:gd name="T36" fmla="*/ 270 w 281"/>
                  <a:gd name="T37" fmla="*/ 381 h 383"/>
                  <a:gd name="T38" fmla="*/ 281 w 281"/>
                  <a:gd name="T39" fmla="*/ 351 h 383"/>
                  <a:gd name="T40" fmla="*/ 254 w 281"/>
                  <a:gd name="T41" fmla="*/ 329 h 383"/>
                  <a:gd name="T42" fmla="*/ 242 w 281"/>
                  <a:gd name="T43" fmla="*/ 314 h 383"/>
                  <a:gd name="T44" fmla="*/ 257 w 281"/>
                  <a:gd name="T45" fmla="*/ 310 h 383"/>
                  <a:gd name="T46" fmla="*/ 251 w 281"/>
                  <a:gd name="T47" fmla="*/ 290 h 383"/>
                  <a:gd name="T48" fmla="*/ 217 w 281"/>
                  <a:gd name="T49" fmla="*/ 294 h 383"/>
                  <a:gd name="T50" fmla="*/ 203 w 281"/>
                  <a:gd name="T51" fmla="*/ 283 h 383"/>
                  <a:gd name="T52" fmla="*/ 178 w 281"/>
                  <a:gd name="T53" fmla="*/ 268 h 383"/>
                  <a:gd name="T54" fmla="*/ 162 w 281"/>
                  <a:gd name="T55" fmla="*/ 278 h 383"/>
                  <a:gd name="T56" fmla="*/ 135 w 281"/>
                  <a:gd name="T57" fmla="*/ 283 h 383"/>
                  <a:gd name="T58" fmla="*/ 129 w 281"/>
                  <a:gd name="T59" fmla="*/ 252 h 383"/>
                  <a:gd name="T60" fmla="*/ 143 w 281"/>
                  <a:gd name="T61" fmla="*/ 244 h 383"/>
                  <a:gd name="T62" fmla="*/ 149 w 281"/>
                  <a:gd name="T63" fmla="*/ 228 h 383"/>
                  <a:gd name="T64" fmla="*/ 136 w 281"/>
                  <a:gd name="T65" fmla="*/ 218 h 383"/>
                  <a:gd name="T66" fmla="*/ 126 w 281"/>
                  <a:gd name="T67" fmla="*/ 229 h 383"/>
                  <a:gd name="T68" fmla="*/ 113 w 281"/>
                  <a:gd name="T69" fmla="*/ 206 h 383"/>
                  <a:gd name="T70" fmla="*/ 134 w 281"/>
                  <a:gd name="T71" fmla="*/ 157 h 383"/>
                  <a:gd name="T72" fmla="*/ 161 w 281"/>
                  <a:gd name="T73" fmla="*/ 132 h 383"/>
                  <a:gd name="T74" fmla="*/ 169 w 281"/>
                  <a:gd name="T75" fmla="*/ 100 h 383"/>
                  <a:gd name="T76" fmla="*/ 159 w 281"/>
                  <a:gd name="T77" fmla="*/ 68 h 383"/>
                  <a:gd name="T78" fmla="*/ 156 w 281"/>
                  <a:gd name="T79" fmla="*/ 43 h 383"/>
                  <a:gd name="T80" fmla="*/ 158 w 281"/>
                  <a:gd name="T81" fmla="*/ 17 h 383"/>
                  <a:gd name="T82" fmla="*/ 133 w 281"/>
                  <a:gd name="T83" fmla="*/ 22 h 383"/>
                  <a:gd name="T84" fmla="*/ 112 w 281"/>
                  <a:gd name="T85" fmla="*/ 10 h 383"/>
                  <a:gd name="T86" fmla="*/ 84 w 281"/>
                  <a:gd name="T87" fmla="*/ 0 h 383"/>
                  <a:gd name="T88" fmla="*/ 57 w 281"/>
                  <a:gd name="T89" fmla="*/ 14 h 383"/>
                  <a:gd name="T90" fmla="*/ 48 w 281"/>
                  <a:gd name="T91" fmla="*/ 56 h 383"/>
                  <a:gd name="T92" fmla="*/ 44 w 281"/>
                  <a:gd name="T93" fmla="*/ 136 h 383"/>
                  <a:gd name="T94" fmla="*/ 30 w 281"/>
                  <a:gd name="T95" fmla="*/ 158 h 383"/>
                  <a:gd name="T96" fmla="*/ 7 w 281"/>
                  <a:gd name="T97" fmla="*/ 142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81" h="383">
                    <a:moveTo>
                      <a:pt x="7" y="142"/>
                    </a:moveTo>
                    <a:cubicBezTo>
                      <a:pt x="5" y="142"/>
                      <a:pt x="4" y="143"/>
                      <a:pt x="3" y="144"/>
                    </a:cubicBezTo>
                    <a:cubicBezTo>
                      <a:pt x="3" y="144"/>
                      <a:pt x="3" y="144"/>
                      <a:pt x="3" y="144"/>
                    </a:cubicBezTo>
                    <a:cubicBezTo>
                      <a:pt x="0" y="147"/>
                      <a:pt x="0" y="151"/>
                      <a:pt x="1" y="154"/>
                    </a:cubicBezTo>
                    <a:cubicBezTo>
                      <a:pt x="10" y="175"/>
                      <a:pt x="10" y="175"/>
                      <a:pt x="10" y="175"/>
                    </a:cubicBezTo>
                    <a:cubicBezTo>
                      <a:pt x="23" y="213"/>
                      <a:pt x="23" y="213"/>
                      <a:pt x="23" y="213"/>
                    </a:cubicBezTo>
                    <a:cubicBezTo>
                      <a:pt x="32" y="240"/>
                      <a:pt x="32" y="240"/>
                      <a:pt x="32" y="240"/>
                    </a:cubicBezTo>
                    <a:cubicBezTo>
                      <a:pt x="32" y="241"/>
                      <a:pt x="33" y="243"/>
                      <a:pt x="34" y="244"/>
                    </a:cubicBezTo>
                    <a:cubicBezTo>
                      <a:pt x="45" y="254"/>
                      <a:pt x="45" y="254"/>
                      <a:pt x="45" y="254"/>
                    </a:cubicBezTo>
                    <a:cubicBezTo>
                      <a:pt x="46" y="256"/>
                      <a:pt x="48" y="256"/>
                      <a:pt x="49" y="255"/>
                    </a:cubicBezTo>
                    <a:cubicBezTo>
                      <a:pt x="51" y="255"/>
                      <a:pt x="52" y="253"/>
                      <a:pt x="52" y="252"/>
                    </a:cubicBezTo>
                    <a:cubicBezTo>
                      <a:pt x="52" y="245"/>
                      <a:pt x="52" y="245"/>
                      <a:pt x="52" y="245"/>
                    </a:cubicBezTo>
                    <a:cubicBezTo>
                      <a:pt x="52" y="241"/>
                      <a:pt x="54" y="238"/>
                      <a:pt x="57" y="237"/>
                    </a:cubicBezTo>
                    <a:cubicBezTo>
                      <a:pt x="64" y="234"/>
                      <a:pt x="64" y="234"/>
                      <a:pt x="64" y="234"/>
                    </a:cubicBezTo>
                    <a:cubicBezTo>
                      <a:pt x="67" y="233"/>
                      <a:pt x="69" y="233"/>
                      <a:pt x="71" y="235"/>
                    </a:cubicBezTo>
                    <a:cubicBezTo>
                      <a:pt x="80" y="240"/>
                      <a:pt x="80" y="240"/>
                      <a:pt x="80" y="240"/>
                    </a:cubicBezTo>
                    <a:cubicBezTo>
                      <a:pt x="80" y="240"/>
                      <a:pt x="81" y="241"/>
                      <a:pt x="81" y="241"/>
                    </a:cubicBezTo>
                    <a:cubicBezTo>
                      <a:pt x="83" y="243"/>
                      <a:pt x="83" y="243"/>
                      <a:pt x="83" y="243"/>
                    </a:cubicBezTo>
                    <a:cubicBezTo>
                      <a:pt x="85" y="245"/>
                      <a:pt x="86" y="248"/>
                      <a:pt x="86" y="251"/>
                    </a:cubicBezTo>
                    <a:cubicBezTo>
                      <a:pt x="85" y="254"/>
                      <a:pt x="83" y="256"/>
                      <a:pt x="81" y="257"/>
                    </a:cubicBezTo>
                    <a:cubicBezTo>
                      <a:pt x="71" y="263"/>
                      <a:pt x="71" y="263"/>
                      <a:pt x="71" y="263"/>
                    </a:cubicBezTo>
                    <a:cubicBezTo>
                      <a:pt x="69" y="265"/>
                      <a:pt x="68" y="266"/>
                      <a:pt x="67" y="268"/>
                    </a:cubicBezTo>
                    <a:cubicBezTo>
                      <a:pt x="66" y="271"/>
                      <a:pt x="66" y="271"/>
                      <a:pt x="66" y="271"/>
                    </a:cubicBezTo>
                    <a:cubicBezTo>
                      <a:pt x="65" y="273"/>
                      <a:pt x="65" y="277"/>
                      <a:pt x="66" y="280"/>
                    </a:cubicBezTo>
                    <a:cubicBezTo>
                      <a:pt x="71" y="296"/>
                      <a:pt x="71" y="296"/>
                      <a:pt x="71" y="296"/>
                    </a:cubicBezTo>
                    <a:cubicBezTo>
                      <a:pt x="72" y="298"/>
                      <a:pt x="74" y="300"/>
                      <a:pt x="77" y="301"/>
                    </a:cubicBezTo>
                    <a:cubicBezTo>
                      <a:pt x="86" y="305"/>
                      <a:pt x="86" y="305"/>
                      <a:pt x="86" y="305"/>
                    </a:cubicBezTo>
                    <a:cubicBezTo>
                      <a:pt x="102" y="313"/>
                      <a:pt x="102" y="313"/>
                      <a:pt x="102" y="313"/>
                    </a:cubicBezTo>
                    <a:cubicBezTo>
                      <a:pt x="110" y="308"/>
                      <a:pt x="110" y="308"/>
                      <a:pt x="110" y="308"/>
                    </a:cubicBezTo>
                    <a:cubicBezTo>
                      <a:pt x="112" y="303"/>
                      <a:pt x="112" y="303"/>
                      <a:pt x="112" y="303"/>
                    </a:cubicBezTo>
                    <a:cubicBezTo>
                      <a:pt x="114" y="301"/>
                      <a:pt x="116" y="299"/>
                      <a:pt x="119" y="299"/>
                    </a:cubicBezTo>
                    <a:cubicBezTo>
                      <a:pt x="125" y="298"/>
                      <a:pt x="125" y="298"/>
                      <a:pt x="125" y="298"/>
                    </a:cubicBezTo>
                    <a:cubicBezTo>
                      <a:pt x="127" y="298"/>
                      <a:pt x="130" y="299"/>
                      <a:pt x="132" y="300"/>
                    </a:cubicBezTo>
                    <a:cubicBezTo>
                      <a:pt x="150" y="311"/>
                      <a:pt x="150" y="311"/>
                      <a:pt x="150" y="311"/>
                    </a:cubicBezTo>
                    <a:cubicBezTo>
                      <a:pt x="167" y="321"/>
                      <a:pt x="167" y="321"/>
                      <a:pt x="167" y="321"/>
                    </a:cubicBezTo>
                    <a:cubicBezTo>
                      <a:pt x="178" y="336"/>
                      <a:pt x="178" y="336"/>
                      <a:pt x="178" y="336"/>
                    </a:cubicBezTo>
                    <a:cubicBezTo>
                      <a:pt x="179" y="336"/>
                      <a:pt x="179" y="336"/>
                      <a:pt x="179" y="336"/>
                    </a:cubicBezTo>
                    <a:cubicBezTo>
                      <a:pt x="180" y="337"/>
                      <a:pt x="182" y="338"/>
                      <a:pt x="184" y="337"/>
                    </a:cubicBezTo>
                    <a:cubicBezTo>
                      <a:pt x="186" y="336"/>
                      <a:pt x="187" y="334"/>
                      <a:pt x="186" y="333"/>
                    </a:cubicBezTo>
                    <a:cubicBezTo>
                      <a:pt x="186" y="332"/>
                      <a:pt x="186" y="332"/>
                      <a:pt x="186" y="332"/>
                    </a:cubicBezTo>
                    <a:cubicBezTo>
                      <a:pt x="178" y="316"/>
                      <a:pt x="178" y="316"/>
                      <a:pt x="178" y="316"/>
                    </a:cubicBezTo>
                    <a:cubicBezTo>
                      <a:pt x="175" y="308"/>
                      <a:pt x="175" y="308"/>
                      <a:pt x="175" y="308"/>
                    </a:cubicBezTo>
                    <a:cubicBezTo>
                      <a:pt x="174" y="307"/>
                      <a:pt x="175" y="305"/>
                      <a:pt x="175" y="303"/>
                    </a:cubicBezTo>
                    <a:cubicBezTo>
                      <a:pt x="176" y="302"/>
                      <a:pt x="178" y="301"/>
                      <a:pt x="180" y="300"/>
                    </a:cubicBezTo>
                    <a:cubicBezTo>
                      <a:pt x="182" y="300"/>
                      <a:pt x="182" y="300"/>
                      <a:pt x="182" y="300"/>
                    </a:cubicBezTo>
                    <a:cubicBezTo>
                      <a:pt x="184" y="300"/>
                      <a:pt x="187" y="302"/>
                      <a:pt x="188" y="304"/>
                    </a:cubicBezTo>
                    <a:cubicBezTo>
                      <a:pt x="190" y="313"/>
                      <a:pt x="190" y="313"/>
                      <a:pt x="190" y="313"/>
                    </a:cubicBezTo>
                    <a:cubicBezTo>
                      <a:pt x="191" y="315"/>
                      <a:pt x="192" y="316"/>
                      <a:pt x="194" y="317"/>
                    </a:cubicBezTo>
                    <a:cubicBezTo>
                      <a:pt x="204" y="321"/>
                      <a:pt x="204" y="321"/>
                      <a:pt x="204" y="321"/>
                    </a:cubicBezTo>
                    <a:cubicBezTo>
                      <a:pt x="212" y="331"/>
                      <a:pt x="212" y="331"/>
                      <a:pt x="212" y="331"/>
                    </a:cubicBezTo>
                    <a:cubicBezTo>
                      <a:pt x="231" y="349"/>
                      <a:pt x="231" y="349"/>
                      <a:pt x="231" y="349"/>
                    </a:cubicBezTo>
                    <a:cubicBezTo>
                      <a:pt x="247" y="360"/>
                      <a:pt x="247" y="360"/>
                      <a:pt x="247" y="360"/>
                    </a:cubicBezTo>
                    <a:cubicBezTo>
                      <a:pt x="248" y="361"/>
                      <a:pt x="249" y="363"/>
                      <a:pt x="250" y="365"/>
                    </a:cubicBezTo>
                    <a:cubicBezTo>
                      <a:pt x="253" y="373"/>
                      <a:pt x="253" y="373"/>
                      <a:pt x="253" y="373"/>
                    </a:cubicBezTo>
                    <a:cubicBezTo>
                      <a:pt x="253" y="375"/>
                      <a:pt x="255" y="377"/>
                      <a:pt x="257" y="379"/>
                    </a:cubicBezTo>
                    <a:cubicBezTo>
                      <a:pt x="263" y="381"/>
                      <a:pt x="263" y="381"/>
                      <a:pt x="263" y="381"/>
                    </a:cubicBezTo>
                    <a:cubicBezTo>
                      <a:pt x="265" y="383"/>
                      <a:pt x="268" y="383"/>
                      <a:pt x="270" y="381"/>
                    </a:cubicBezTo>
                    <a:cubicBezTo>
                      <a:pt x="273" y="380"/>
                      <a:pt x="274" y="378"/>
                      <a:pt x="275" y="375"/>
                    </a:cubicBezTo>
                    <a:cubicBezTo>
                      <a:pt x="276" y="359"/>
                      <a:pt x="276" y="359"/>
                      <a:pt x="276" y="359"/>
                    </a:cubicBezTo>
                    <a:cubicBezTo>
                      <a:pt x="281" y="351"/>
                      <a:pt x="281" y="351"/>
                      <a:pt x="281" y="351"/>
                    </a:cubicBezTo>
                    <a:cubicBezTo>
                      <a:pt x="276" y="335"/>
                      <a:pt x="276" y="335"/>
                      <a:pt x="276" y="335"/>
                    </a:cubicBezTo>
                    <a:cubicBezTo>
                      <a:pt x="275" y="331"/>
                      <a:pt x="272" y="329"/>
                      <a:pt x="269" y="329"/>
                    </a:cubicBezTo>
                    <a:cubicBezTo>
                      <a:pt x="254" y="329"/>
                      <a:pt x="254" y="329"/>
                      <a:pt x="254" y="329"/>
                    </a:cubicBezTo>
                    <a:cubicBezTo>
                      <a:pt x="247" y="321"/>
                      <a:pt x="247" y="321"/>
                      <a:pt x="247" y="321"/>
                    </a:cubicBezTo>
                    <a:cubicBezTo>
                      <a:pt x="243" y="317"/>
                      <a:pt x="243" y="317"/>
                      <a:pt x="243" y="317"/>
                    </a:cubicBezTo>
                    <a:cubicBezTo>
                      <a:pt x="242" y="316"/>
                      <a:pt x="241" y="315"/>
                      <a:pt x="242" y="314"/>
                    </a:cubicBezTo>
                    <a:cubicBezTo>
                      <a:pt x="242" y="312"/>
                      <a:pt x="243" y="311"/>
                      <a:pt x="244" y="311"/>
                    </a:cubicBezTo>
                    <a:cubicBezTo>
                      <a:pt x="247" y="310"/>
                      <a:pt x="247" y="310"/>
                      <a:pt x="247" y="310"/>
                    </a:cubicBezTo>
                    <a:cubicBezTo>
                      <a:pt x="257" y="310"/>
                      <a:pt x="257" y="310"/>
                      <a:pt x="257" y="310"/>
                    </a:cubicBezTo>
                    <a:cubicBezTo>
                      <a:pt x="257" y="309"/>
                      <a:pt x="257" y="309"/>
                      <a:pt x="257" y="309"/>
                    </a:cubicBezTo>
                    <a:cubicBezTo>
                      <a:pt x="260" y="304"/>
                      <a:pt x="259" y="299"/>
                      <a:pt x="256" y="295"/>
                    </a:cubicBezTo>
                    <a:cubicBezTo>
                      <a:pt x="251" y="290"/>
                      <a:pt x="251" y="290"/>
                      <a:pt x="251" y="290"/>
                    </a:cubicBezTo>
                    <a:cubicBezTo>
                      <a:pt x="230" y="287"/>
                      <a:pt x="230" y="287"/>
                      <a:pt x="230" y="287"/>
                    </a:cubicBezTo>
                    <a:cubicBezTo>
                      <a:pt x="219" y="291"/>
                      <a:pt x="219" y="291"/>
                      <a:pt x="219" y="291"/>
                    </a:cubicBezTo>
                    <a:cubicBezTo>
                      <a:pt x="217" y="294"/>
                      <a:pt x="217" y="294"/>
                      <a:pt x="217" y="294"/>
                    </a:cubicBezTo>
                    <a:cubicBezTo>
                      <a:pt x="216" y="295"/>
                      <a:pt x="214" y="296"/>
                      <a:pt x="212" y="296"/>
                    </a:cubicBezTo>
                    <a:cubicBezTo>
                      <a:pt x="211" y="296"/>
                      <a:pt x="209" y="295"/>
                      <a:pt x="208" y="293"/>
                    </a:cubicBezTo>
                    <a:cubicBezTo>
                      <a:pt x="203" y="283"/>
                      <a:pt x="203" y="283"/>
                      <a:pt x="203" y="283"/>
                    </a:cubicBezTo>
                    <a:cubicBezTo>
                      <a:pt x="203" y="280"/>
                      <a:pt x="203" y="280"/>
                      <a:pt x="203" y="280"/>
                    </a:cubicBezTo>
                    <a:cubicBezTo>
                      <a:pt x="203" y="275"/>
                      <a:pt x="199" y="271"/>
                      <a:pt x="195" y="271"/>
                    </a:cubicBezTo>
                    <a:cubicBezTo>
                      <a:pt x="178" y="268"/>
                      <a:pt x="178" y="268"/>
                      <a:pt x="178" y="268"/>
                    </a:cubicBezTo>
                    <a:cubicBezTo>
                      <a:pt x="170" y="268"/>
                      <a:pt x="170" y="268"/>
                      <a:pt x="170" y="268"/>
                    </a:cubicBezTo>
                    <a:cubicBezTo>
                      <a:pt x="166" y="268"/>
                      <a:pt x="164" y="271"/>
                      <a:pt x="163" y="274"/>
                    </a:cubicBezTo>
                    <a:cubicBezTo>
                      <a:pt x="162" y="278"/>
                      <a:pt x="162" y="278"/>
                      <a:pt x="162" y="278"/>
                    </a:cubicBezTo>
                    <a:cubicBezTo>
                      <a:pt x="156" y="287"/>
                      <a:pt x="156" y="287"/>
                      <a:pt x="156" y="287"/>
                    </a:cubicBezTo>
                    <a:cubicBezTo>
                      <a:pt x="142" y="285"/>
                      <a:pt x="142" y="285"/>
                      <a:pt x="142" y="285"/>
                    </a:cubicBezTo>
                    <a:cubicBezTo>
                      <a:pt x="135" y="283"/>
                      <a:pt x="135" y="283"/>
                      <a:pt x="135" y="283"/>
                    </a:cubicBezTo>
                    <a:cubicBezTo>
                      <a:pt x="130" y="282"/>
                      <a:pt x="127" y="278"/>
                      <a:pt x="127" y="274"/>
                    </a:cubicBezTo>
                    <a:cubicBezTo>
                      <a:pt x="126" y="261"/>
                      <a:pt x="126" y="261"/>
                      <a:pt x="126" y="261"/>
                    </a:cubicBezTo>
                    <a:cubicBezTo>
                      <a:pt x="126" y="257"/>
                      <a:pt x="127" y="254"/>
                      <a:pt x="129" y="252"/>
                    </a:cubicBezTo>
                    <a:cubicBezTo>
                      <a:pt x="133" y="247"/>
                      <a:pt x="133" y="247"/>
                      <a:pt x="133" y="247"/>
                    </a:cubicBezTo>
                    <a:cubicBezTo>
                      <a:pt x="136" y="245"/>
                      <a:pt x="139" y="244"/>
                      <a:pt x="142" y="244"/>
                    </a:cubicBezTo>
                    <a:cubicBezTo>
                      <a:pt x="143" y="244"/>
                      <a:pt x="143" y="244"/>
                      <a:pt x="143" y="244"/>
                    </a:cubicBezTo>
                    <a:cubicBezTo>
                      <a:pt x="146" y="244"/>
                      <a:pt x="148" y="243"/>
                      <a:pt x="149" y="241"/>
                    </a:cubicBezTo>
                    <a:cubicBezTo>
                      <a:pt x="151" y="239"/>
                      <a:pt x="151" y="237"/>
                      <a:pt x="151" y="235"/>
                    </a:cubicBezTo>
                    <a:cubicBezTo>
                      <a:pt x="149" y="228"/>
                      <a:pt x="149" y="228"/>
                      <a:pt x="149" y="228"/>
                    </a:cubicBezTo>
                    <a:cubicBezTo>
                      <a:pt x="148" y="225"/>
                      <a:pt x="147" y="223"/>
                      <a:pt x="145" y="222"/>
                    </a:cubicBezTo>
                    <a:cubicBezTo>
                      <a:pt x="140" y="219"/>
                      <a:pt x="140" y="219"/>
                      <a:pt x="140" y="219"/>
                    </a:cubicBezTo>
                    <a:cubicBezTo>
                      <a:pt x="139" y="218"/>
                      <a:pt x="137" y="218"/>
                      <a:pt x="136" y="218"/>
                    </a:cubicBezTo>
                    <a:cubicBezTo>
                      <a:pt x="135" y="219"/>
                      <a:pt x="134" y="220"/>
                      <a:pt x="133" y="221"/>
                    </a:cubicBezTo>
                    <a:cubicBezTo>
                      <a:pt x="132" y="225"/>
                      <a:pt x="132" y="225"/>
                      <a:pt x="132" y="225"/>
                    </a:cubicBezTo>
                    <a:cubicBezTo>
                      <a:pt x="131" y="227"/>
                      <a:pt x="129" y="229"/>
                      <a:pt x="126" y="229"/>
                    </a:cubicBezTo>
                    <a:cubicBezTo>
                      <a:pt x="124" y="229"/>
                      <a:pt x="124" y="229"/>
                      <a:pt x="124" y="229"/>
                    </a:cubicBezTo>
                    <a:cubicBezTo>
                      <a:pt x="114" y="218"/>
                      <a:pt x="114" y="218"/>
                      <a:pt x="114" y="218"/>
                    </a:cubicBezTo>
                    <a:cubicBezTo>
                      <a:pt x="113" y="206"/>
                      <a:pt x="113" y="206"/>
                      <a:pt x="113" y="206"/>
                    </a:cubicBezTo>
                    <a:cubicBezTo>
                      <a:pt x="116" y="190"/>
                      <a:pt x="116" y="190"/>
                      <a:pt x="116" y="190"/>
                    </a:cubicBezTo>
                    <a:cubicBezTo>
                      <a:pt x="121" y="170"/>
                      <a:pt x="121" y="170"/>
                      <a:pt x="121" y="170"/>
                    </a:cubicBezTo>
                    <a:cubicBezTo>
                      <a:pt x="121" y="170"/>
                      <a:pt x="129" y="159"/>
                      <a:pt x="134" y="157"/>
                    </a:cubicBezTo>
                    <a:cubicBezTo>
                      <a:pt x="138" y="155"/>
                      <a:pt x="142" y="150"/>
                      <a:pt x="142" y="150"/>
                    </a:cubicBezTo>
                    <a:cubicBezTo>
                      <a:pt x="156" y="138"/>
                      <a:pt x="156" y="138"/>
                      <a:pt x="156" y="138"/>
                    </a:cubicBezTo>
                    <a:cubicBezTo>
                      <a:pt x="158" y="136"/>
                      <a:pt x="160" y="134"/>
                      <a:pt x="161" y="132"/>
                    </a:cubicBezTo>
                    <a:cubicBezTo>
                      <a:pt x="164" y="122"/>
                      <a:pt x="164" y="122"/>
                      <a:pt x="164" y="122"/>
                    </a:cubicBezTo>
                    <a:cubicBezTo>
                      <a:pt x="168" y="105"/>
                      <a:pt x="168" y="105"/>
                      <a:pt x="168" y="105"/>
                    </a:cubicBezTo>
                    <a:cubicBezTo>
                      <a:pt x="169" y="104"/>
                      <a:pt x="169" y="102"/>
                      <a:pt x="169" y="100"/>
                    </a:cubicBezTo>
                    <a:cubicBezTo>
                      <a:pt x="169" y="84"/>
                      <a:pt x="169" y="84"/>
                      <a:pt x="169" y="84"/>
                    </a:cubicBezTo>
                    <a:cubicBezTo>
                      <a:pt x="169" y="79"/>
                      <a:pt x="167" y="75"/>
                      <a:pt x="164" y="72"/>
                    </a:cubicBezTo>
                    <a:cubicBezTo>
                      <a:pt x="159" y="68"/>
                      <a:pt x="159" y="68"/>
                      <a:pt x="159" y="68"/>
                    </a:cubicBezTo>
                    <a:cubicBezTo>
                      <a:pt x="154" y="64"/>
                      <a:pt x="152" y="58"/>
                      <a:pt x="154" y="52"/>
                    </a:cubicBezTo>
                    <a:cubicBezTo>
                      <a:pt x="155" y="48"/>
                      <a:pt x="155" y="48"/>
                      <a:pt x="155" y="48"/>
                    </a:cubicBezTo>
                    <a:cubicBezTo>
                      <a:pt x="156" y="46"/>
                      <a:pt x="156" y="45"/>
                      <a:pt x="156" y="43"/>
                    </a:cubicBezTo>
                    <a:cubicBezTo>
                      <a:pt x="155" y="39"/>
                      <a:pt x="154" y="30"/>
                      <a:pt x="158" y="27"/>
                    </a:cubicBezTo>
                    <a:cubicBezTo>
                      <a:pt x="159" y="26"/>
                      <a:pt x="160" y="25"/>
                      <a:pt x="160" y="23"/>
                    </a:cubicBezTo>
                    <a:cubicBezTo>
                      <a:pt x="161" y="21"/>
                      <a:pt x="160" y="18"/>
                      <a:pt x="158" y="17"/>
                    </a:cubicBezTo>
                    <a:cubicBezTo>
                      <a:pt x="156" y="15"/>
                      <a:pt x="154" y="15"/>
                      <a:pt x="151" y="16"/>
                    </a:cubicBezTo>
                    <a:cubicBezTo>
                      <a:pt x="144" y="21"/>
                      <a:pt x="144" y="21"/>
                      <a:pt x="144" y="21"/>
                    </a:cubicBezTo>
                    <a:cubicBezTo>
                      <a:pt x="140" y="23"/>
                      <a:pt x="136" y="23"/>
                      <a:pt x="133" y="22"/>
                    </a:cubicBezTo>
                    <a:cubicBezTo>
                      <a:pt x="126" y="20"/>
                      <a:pt x="126" y="20"/>
                      <a:pt x="126" y="20"/>
                    </a:cubicBezTo>
                    <a:cubicBezTo>
                      <a:pt x="123" y="20"/>
                      <a:pt x="120" y="18"/>
                      <a:pt x="117" y="15"/>
                    </a:cubicBezTo>
                    <a:cubicBezTo>
                      <a:pt x="112" y="10"/>
                      <a:pt x="112" y="10"/>
                      <a:pt x="112" y="10"/>
                    </a:cubicBezTo>
                    <a:cubicBezTo>
                      <a:pt x="110" y="9"/>
                      <a:pt x="108" y="7"/>
                      <a:pt x="106" y="6"/>
                    </a:cubicBezTo>
                    <a:cubicBezTo>
                      <a:pt x="93" y="1"/>
                      <a:pt x="93" y="1"/>
                      <a:pt x="93" y="1"/>
                    </a:cubicBezTo>
                    <a:cubicBezTo>
                      <a:pt x="90" y="0"/>
                      <a:pt x="87" y="0"/>
                      <a:pt x="84" y="0"/>
                    </a:cubicBezTo>
                    <a:cubicBezTo>
                      <a:pt x="72" y="2"/>
                      <a:pt x="72" y="2"/>
                      <a:pt x="72" y="2"/>
                    </a:cubicBezTo>
                    <a:cubicBezTo>
                      <a:pt x="69" y="2"/>
                      <a:pt x="67" y="4"/>
                      <a:pt x="65" y="5"/>
                    </a:cubicBezTo>
                    <a:cubicBezTo>
                      <a:pt x="57" y="14"/>
                      <a:pt x="57" y="14"/>
                      <a:pt x="57" y="14"/>
                    </a:cubicBezTo>
                    <a:cubicBezTo>
                      <a:pt x="47" y="33"/>
                      <a:pt x="47" y="33"/>
                      <a:pt x="47" y="33"/>
                    </a:cubicBezTo>
                    <a:cubicBezTo>
                      <a:pt x="45" y="37"/>
                      <a:pt x="44" y="41"/>
                      <a:pt x="45" y="45"/>
                    </a:cubicBezTo>
                    <a:cubicBezTo>
                      <a:pt x="48" y="56"/>
                      <a:pt x="48" y="56"/>
                      <a:pt x="48" y="56"/>
                    </a:cubicBezTo>
                    <a:cubicBezTo>
                      <a:pt x="48" y="58"/>
                      <a:pt x="49" y="59"/>
                      <a:pt x="48" y="61"/>
                    </a:cubicBezTo>
                    <a:cubicBezTo>
                      <a:pt x="44" y="93"/>
                      <a:pt x="44" y="93"/>
                      <a:pt x="44" y="93"/>
                    </a:cubicBezTo>
                    <a:cubicBezTo>
                      <a:pt x="44" y="136"/>
                      <a:pt x="44" y="136"/>
                      <a:pt x="44" y="136"/>
                    </a:cubicBezTo>
                    <a:cubicBezTo>
                      <a:pt x="43" y="149"/>
                      <a:pt x="43" y="149"/>
                      <a:pt x="43" y="149"/>
                    </a:cubicBezTo>
                    <a:cubicBezTo>
                      <a:pt x="43" y="152"/>
                      <a:pt x="41" y="155"/>
                      <a:pt x="39" y="157"/>
                    </a:cubicBezTo>
                    <a:cubicBezTo>
                      <a:pt x="36" y="159"/>
                      <a:pt x="33" y="159"/>
                      <a:pt x="30" y="158"/>
                    </a:cubicBezTo>
                    <a:cubicBezTo>
                      <a:pt x="28" y="157"/>
                      <a:pt x="25" y="156"/>
                      <a:pt x="23" y="154"/>
                    </a:cubicBezTo>
                    <a:cubicBezTo>
                      <a:pt x="12" y="143"/>
                      <a:pt x="12" y="143"/>
                      <a:pt x="12" y="143"/>
                    </a:cubicBezTo>
                    <a:cubicBezTo>
                      <a:pt x="11" y="142"/>
                      <a:pt x="9" y="142"/>
                      <a:pt x="7" y="14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259"/>
              <p:cNvSpPr>
                <a:spLocks/>
              </p:cNvSpPr>
              <p:nvPr/>
            </p:nvSpPr>
            <p:spPr bwMode="auto">
              <a:xfrm>
                <a:off x="4692" y="2355"/>
                <a:ext cx="6" cy="6"/>
              </a:xfrm>
              <a:custGeom>
                <a:avLst/>
                <a:gdLst>
                  <a:gd name="T0" fmla="*/ 8 w 25"/>
                  <a:gd name="T1" fmla="*/ 1 h 25"/>
                  <a:gd name="T2" fmla="*/ 3 w 25"/>
                  <a:gd name="T3" fmla="*/ 7 h 25"/>
                  <a:gd name="T4" fmla="*/ 1 w 25"/>
                  <a:gd name="T5" fmla="*/ 12 h 25"/>
                  <a:gd name="T6" fmla="*/ 1 w 25"/>
                  <a:gd name="T7" fmla="*/ 15 h 25"/>
                  <a:gd name="T8" fmla="*/ 8 w 25"/>
                  <a:gd name="T9" fmla="*/ 24 h 25"/>
                  <a:gd name="T10" fmla="*/ 11 w 25"/>
                  <a:gd name="T11" fmla="*/ 25 h 25"/>
                  <a:gd name="T12" fmla="*/ 17 w 25"/>
                  <a:gd name="T13" fmla="*/ 24 h 25"/>
                  <a:gd name="T14" fmla="*/ 23 w 25"/>
                  <a:gd name="T15" fmla="*/ 18 h 25"/>
                  <a:gd name="T16" fmla="*/ 24 w 25"/>
                  <a:gd name="T17" fmla="*/ 14 h 25"/>
                  <a:gd name="T18" fmla="*/ 22 w 25"/>
                  <a:gd name="T19" fmla="*/ 7 h 25"/>
                  <a:gd name="T20" fmla="*/ 15 w 25"/>
                  <a:gd name="T21" fmla="*/ 2 h 25"/>
                  <a:gd name="T22" fmla="*/ 8 w 25"/>
                  <a:gd name="T23"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25">
                    <a:moveTo>
                      <a:pt x="8" y="1"/>
                    </a:moveTo>
                    <a:cubicBezTo>
                      <a:pt x="5" y="2"/>
                      <a:pt x="3" y="4"/>
                      <a:pt x="3" y="7"/>
                    </a:cubicBezTo>
                    <a:cubicBezTo>
                      <a:pt x="1" y="12"/>
                      <a:pt x="1" y="12"/>
                      <a:pt x="1" y="12"/>
                    </a:cubicBezTo>
                    <a:cubicBezTo>
                      <a:pt x="1" y="15"/>
                      <a:pt x="1" y="15"/>
                      <a:pt x="1" y="15"/>
                    </a:cubicBezTo>
                    <a:cubicBezTo>
                      <a:pt x="0" y="19"/>
                      <a:pt x="3" y="24"/>
                      <a:pt x="8" y="24"/>
                    </a:cubicBezTo>
                    <a:cubicBezTo>
                      <a:pt x="11" y="25"/>
                      <a:pt x="11" y="25"/>
                      <a:pt x="11" y="25"/>
                    </a:cubicBezTo>
                    <a:cubicBezTo>
                      <a:pt x="17" y="24"/>
                      <a:pt x="17" y="24"/>
                      <a:pt x="17" y="24"/>
                    </a:cubicBezTo>
                    <a:cubicBezTo>
                      <a:pt x="20" y="23"/>
                      <a:pt x="22" y="21"/>
                      <a:pt x="23" y="18"/>
                    </a:cubicBezTo>
                    <a:cubicBezTo>
                      <a:pt x="24" y="14"/>
                      <a:pt x="24" y="14"/>
                      <a:pt x="24" y="14"/>
                    </a:cubicBezTo>
                    <a:cubicBezTo>
                      <a:pt x="25" y="11"/>
                      <a:pt x="24" y="9"/>
                      <a:pt x="22" y="7"/>
                    </a:cubicBezTo>
                    <a:cubicBezTo>
                      <a:pt x="15" y="2"/>
                      <a:pt x="15" y="2"/>
                      <a:pt x="15" y="2"/>
                    </a:cubicBezTo>
                    <a:cubicBezTo>
                      <a:pt x="13" y="1"/>
                      <a:pt x="11" y="0"/>
                      <a:pt x="8"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260"/>
              <p:cNvSpPr>
                <a:spLocks/>
              </p:cNvSpPr>
              <p:nvPr/>
            </p:nvSpPr>
            <p:spPr bwMode="auto">
              <a:xfrm>
                <a:off x="4637" y="2360"/>
                <a:ext cx="19" cy="21"/>
              </a:xfrm>
              <a:custGeom>
                <a:avLst/>
                <a:gdLst>
                  <a:gd name="T0" fmla="*/ 66 w 75"/>
                  <a:gd name="T1" fmla="*/ 74 h 82"/>
                  <a:gd name="T2" fmla="*/ 74 w 75"/>
                  <a:gd name="T3" fmla="*/ 61 h 82"/>
                  <a:gd name="T4" fmla="*/ 75 w 75"/>
                  <a:gd name="T5" fmla="*/ 33 h 82"/>
                  <a:gd name="T6" fmla="*/ 67 w 75"/>
                  <a:gd name="T7" fmla="*/ 22 h 82"/>
                  <a:gd name="T8" fmla="*/ 55 w 75"/>
                  <a:gd name="T9" fmla="*/ 17 h 82"/>
                  <a:gd name="T10" fmla="*/ 51 w 75"/>
                  <a:gd name="T11" fmla="*/ 15 h 82"/>
                  <a:gd name="T12" fmla="*/ 39 w 75"/>
                  <a:gd name="T13" fmla="*/ 4 h 82"/>
                  <a:gd name="T14" fmla="*/ 24 w 75"/>
                  <a:gd name="T15" fmla="*/ 3 h 82"/>
                  <a:gd name="T16" fmla="*/ 18 w 75"/>
                  <a:gd name="T17" fmla="*/ 7 h 82"/>
                  <a:gd name="T18" fmla="*/ 5 w 75"/>
                  <a:gd name="T19" fmla="*/ 2 h 82"/>
                  <a:gd name="T20" fmla="*/ 2 w 75"/>
                  <a:gd name="T21" fmla="*/ 3 h 82"/>
                  <a:gd name="T22" fmla="*/ 0 w 75"/>
                  <a:gd name="T23" fmla="*/ 6 h 82"/>
                  <a:gd name="T24" fmla="*/ 0 w 75"/>
                  <a:gd name="T25" fmla="*/ 9 h 82"/>
                  <a:gd name="T26" fmla="*/ 4 w 75"/>
                  <a:gd name="T27" fmla="*/ 16 h 82"/>
                  <a:gd name="T28" fmla="*/ 17 w 75"/>
                  <a:gd name="T29" fmla="*/ 24 h 82"/>
                  <a:gd name="T30" fmla="*/ 22 w 75"/>
                  <a:gd name="T31" fmla="*/ 30 h 82"/>
                  <a:gd name="T32" fmla="*/ 27 w 75"/>
                  <a:gd name="T33" fmla="*/ 41 h 82"/>
                  <a:gd name="T34" fmla="*/ 27 w 75"/>
                  <a:gd name="T35" fmla="*/ 49 h 82"/>
                  <a:gd name="T36" fmla="*/ 38 w 75"/>
                  <a:gd name="T37" fmla="*/ 62 h 82"/>
                  <a:gd name="T38" fmla="*/ 38 w 75"/>
                  <a:gd name="T39" fmla="*/ 69 h 82"/>
                  <a:gd name="T40" fmla="*/ 48 w 75"/>
                  <a:gd name="T41" fmla="*/ 80 h 82"/>
                  <a:gd name="T42" fmla="*/ 56 w 75"/>
                  <a:gd name="T43" fmla="*/ 81 h 82"/>
                  <a:gd name="T44" fmla="*/ 65 w 75"/>
                  <a:gd name="T45" fmla="*/ 76 h 82"/>
                  <a:gd name="T46" fmla="*/ 66 w 75"/>
                  <a:gd name="T47" fmla="*/ 74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5" h="82">
                    <a:moveTo>
                      <a:pt x="66" y="74"/>
                    </a:moveTo>
                    <a:cubicBezTo>
                      <a:pt x="74" y="61"/>
                      <a:pt x="74" y="61"/>
                      <a:pt x="74" y="61"/>
                    </a:cubicBezTo>
                    <a:cubicBezTo>
                      <a:pt x="75" y="33"/>
                      <a:pt x="75" y="33"/>
                      <a:pt x="75" y="33"/>
                    </a:cubicBezTo>
                    <a:cubicBezTo>
                      <a:pt x="75" y="28"/>
                      <a:pt x="72" y="23"/>
                      <a:pt x="67" y="22"/>
                    </a:cubicBezTo>
                    <a:cubicBezTo>
                      <a:pt x="55" y="17"/>
                      <a:pt x="55" y="17"/>
                      <a:pt x="55" y="17"/>
                    </a:cubicBezTo>
                    <a:cubicBezTo>
                      <a:pt x="54" y="17"/>
                      <a:pt x="52" y="16"/>
                      <a:pt x="51" y="15"/>
                    </a:cubicBezTo>
                    <a:cubicBezTo>
                      <a:pt x="39" y="4"/>
                      <a:pt x="39" y="4"/>
                      <a:pt x="39" y="4"/>
                    </a:cubicBezTo>
                    <a:cubicBezTo>
                      <a:pt x="35" y="1"/>
                      <a:pt x="29" y="0"/>
                      <a:pt x="24" y="3"/>
                    </a:cubicBezTo>
                    <a:cubicBezTo>
                      <a:pt x="18" y="7"/>
                      <a:pt x="18" y="7"/>
                      <a:pt x="18" y="7"/>
                    </a:cubicBezTo>
                    <a:cubicBezTo>
                      <a:pt x="5" y="2"/>
                      <a:pt x="5" y="2"/>
                      <a:pt x="5" y="2"/>
                    </a:cubicBezTo>
                    <a:cubicBezTo>
                      <a:pt x="4" y="2"/>
                      <a:pt x="3" y="2"/>
                      <a:pt x="2" y="3"/>
                    </a:cubicBezTo>
                    <a:cubicBezTo>
                      <a:pt x="1" y="3"/>
                      <a:pt x="0" y="5"/>
                      <a:pt x="0" y="6"/>
                    </a:cubicBezTo>
                    <a:cubicBezTo>
                      <a:pt x="0" y="9"/>
                      <a:pt x="0" y="9"/>
                      <a:pt x="0" y="9"/>
                    </a:cubicBezTo>
                    <a:cubicBezTo>
                      <a:pt x="0" y="11"/>
                      <a:pt x="1" y="14"/>
                      <a:pt x="4" y="16"/>
                    </a:cubicBezTo>
                    <a:cubicBezTo>
                      <a:pt x="17" y="24"/>
                      <a:pt x="17" y="24"/>
                      <a:pt x="17" y="24"/>
                    </a:cubicBezTo>
                    <a:cubicBezTo>
                      <a:pt x="19" y="25"/>
                      <a:pt x="21" y="28"/>
                      <a:pt x="22" y="30"/>
                    </a:cubicBezTo>
                    <a:cubicBezTo>
                      <a:pt x="27" y="41"/>
                      <a:pt x="27" y="41"/>
                      <a:pt x="27" y="41"/>
                    </a:cubicBezTo>
                    <a:cubicBezTo>
                      <a:pt x="27" y="49"/>
                      <a:pt x="27" y="49"/>
                      <a:pt x="27" y="49"/>
                    </a:cubicBezTo>
                    <a:cubicBezTo>
                      <a:pt x="27" y="56"/>
                      <a:pt x="32" y="61"/>
                      <a:pt x="38" y="62"/>
                    </a:cubicBezTo>
                    <a:cubicBezTo>
                      <a:pt x="38" y="69"/>
                      <a:pt x="38" y="69"/>
                      <a:pt x="38" y="69"/>
                    </a:cubicBezTo>
                    <a:cubicBezTo>
                      <a:pt x="38" y="75"/>
                      <a:pt x="42" y="79"/>
                      <a:pt x="48" y="80"/>
                    </a:cubicBezTo>
                    <a:cubicBezTo>
                      <a:pt x="56" y="81"/>
                      <a:pt x="56" y="81"/>
                      <a:pt x="56" y="81"/>
                    </a:cubicBezTo>
                    <a:cubicBezTo>
                      <a:pt x="60" y="82"/>
                      <a:pt x="63" y="79"/>
                      <a:pt x="65" y="76"/>
                    </a:cubicBezTo>
                    <a:lnTo>
                      <a:pt x="66" y="74"/>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261"/>
              <p:cNvSpPr>
                <a:spLocks/>
              </p:cNvSpPr>
              <p:nvPr/>
            </p:nvSpPr>
            <p:spPr bwMode="auto">
              <a:xfrm>
                <a:off x="4661" y="2360"/>
                <a:ext cx="4" cy="8"/>
              </a:xfrm>
              <a:custGeom>
                <a:avLst/>
                <a:gdLst>
                  <a:gd name="T0" fmla="*/ 18 w 19"/>
                  <a:gd name="T1" fmla="*/ 3 h 29"/>
                  <a:gd name="T2" fmla="*/ 3 w 19"/>
                  <a:gd name="T3" fmla="*/ 15 h 29"/>
                  <a:gd name="T4" fmla="*/ 18 w 19"/>
                  <a:gd name="T5" fmla="*/ 15 h 29"/>
                  <a:gd name="T6" fmla="*/ 19 w 19"/>
                  <a:gd name="T7" fmla="*/ 12 h 29"/>
                  <a:gd name="T8" fmla="*/ 18 w 19"/>
                  <a:gd name="T9" fmla="*/ 6 h 29"/>
                  <a:gd name="T10" fmla="*/ 18 w 19"/>
                  <a:gd name="T11" fmla="*/ 4 h 29"/>
                  <a:gd name="T12" fmla="*/ 18 w 19"/>
                  <a:gd name="T13" fmla="*/ 3 h 29"/>
                </a:gdLst>
                <a:ahLst/>
                <a:cxnLst>
                  <a:cxn ang="0">
                    <a:pos x="T0" y="T1"/>
                  </a:cxn>
                  <a:cxn ang="0">
                    <a:pos x="T2" y="T3"/>
                  </a:cxn>
                  <a:cxn ang="0">
                    <a:pos x="T4" y="T5"/>
                  </a:cxn>
                  <a:cxn ang="0">
                    <a:pos x="T6" y="T7"/>
                  </a:cxn>
                  <a:cxn ang="0">
                    <a:pos x="T8" y="T9"/>
                  </a:cxn>
                  <a:cxn ang="0">
                    <a:pos x="T10" y="T11"/>
                  </a:cxn>
                  <a:cxn ang="0">
                    <a:pos x="T12" y="T13"/>
                  </a:cxn>
                </a:cxnLst>
                <a:rect l="0" t="0" r="r" b="b"/>
                <a:pathLst>
                  <a:path w="19" h="29">
                    <a:moveTo>
                      <a:pt x="18" y="3"/>
                    </a:moveTo>
                    <a:cubicBezTo>
                      <a:pt x="14" y="3"/>
                      <a:pt x="0" y="0"/>
                      <a:pt x="3" y="15"/>
                    </a:cubicBezTo>
                    <a:cubicBezTo>
                      <a:pt x="6" y="29"/>
                      <a:pt x="15" y="18"/>
                      <a:pt x="18" y="15"/>
                    </a:cubicBezTo>
                    <a:cubicBezTo>
                      <a:pt x="19" y="14"/>
                      <a:pt x="19" y="13"/>
                      <a:pt x="19" y="12"/>
                    </a:cubicBezTo>
                    <a:cubicBezTo>
                      <a:pt x="18" y="6"/>
                      <a:pt x="18" y="6"/>
                      <a:pt x="18" y="6"/>
                    </a:cubicBezTo>
                    <a:cubicBezTo>
                      <a:pt x="18" y="6"/>
                      <a:pt x="18" y="5"/>
                      <a:pt x="18" y="4"/>
                    </a:cubicBezTo>
                    <a:cubicBezTo>
                      <a:pt x="19" y="4"/>
                      <a:pt x="19" y="3"/>
                      <a:pt x="18"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2" name="Freeform 262"/>
              <p:cNvSpPr>
                <a:spLocks/>
              </p:cNvSpPr>
              <p:nvPr/>
            </p:nvSpPr>
            <p:spPr bwMode="auto">
              <a:xfrm>
                <a:off x="4658" y="2376"/>
                <a:ext cx="6" cy="7"/>
              </a:xfrm>
              <a:custGeom>
                <a:avLst/>
                <a:gdLst>
                  <a:gd name="T0" fmla="*/ 1 w 24"/>
                  <a:gd name="T1" fmla="*/ 7 h 29"/>
                  <a:gd name="T2" fmla="*/ 0 w 24"/>
                  <a:gd name="T3" fmla="*/ 25 h 29"/>
                  <a:gd name="T4" fmla="*/ 12 w 24"/>
                  <a:gd name="T5" fmla="*/ 29 h 29"/>
                  <a:gd name="T6" fmla="*/ 23 w 24"/>
                  <a:gd name="T7" fmla="*/ 8 h 29"/>
                  <a:gd name="T8" fmla="*/ 21 w 24"/>
                  <a:gd name="T9" fmla="*/ 2 h 29"/>
                  <a:gd name="T10" fmla="*/ 15 w 24"/>
                  <a:gd name="T11" fmla="*/ 0 h 29"/>
                  <a:gd name="T12" fmla="*/ 5 w 24"/>
                  <a:gd name="T13" fmla="*/ 2 h 29"/>
                  <a:gd name="T14" fmla="*/ 1 w 24"/>
                  <a:gd name="T15" fmla="*/ 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9">
                    <a:moveTo>
                      <a:pt x="1" y="7"/>
                    </a:moveTo>
                    <a:cubicBezTo>
                      <a:pt x="0" y="25"/>
                      <a:pt x="0" y="25"/>
                      <a:pt x="0" y="25"/>
                    </a:cubicBezTo>
                    <a:cubicBezTo>
                      <a:pt x="0" y="25"/>
                      <a:pt x="0" y="29"/>
                      <a:pt x="12" y="29"/>
                    </a:cubicBezTo>
                    <a:cubicBezTo>
                      <a:pt x="21" y="29"/>
                      <a:pt x="23" y="16"/>
                      <a:pt x="23" y="8"/>
                    </a:cubicBezTo>
                    <a:cubicBezTo>
                      <a:pt x="24" y="6"/>
                      <a:pt x="23" y="3"/>
                      <a:pt x="21" y="2"/>
                    </a:cubicBezTo>
                    <a:cubicBezTo>
                      <a:pt x="20" y="1"/>
                      <a:pt x="18" y="0"/>
                      <a:pt x="15" y="0"/>
                    </a:cubicBezTo>
                    <a:cubicBezTo>
                      <a:pt x="5" y="2"/>
                      <a:pt x="5" y="2"/>
                      <a:pt x="5" y="2"/>
                    </a:cubicBezTo>
                    <a:cubicBezTo>
                      <a:pt x="3" y="2"/>
                      <a:pt x="1" y="4"/>
                      <a:pt x="1"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263"/>
              <p:cNvSpPr>
                <a:spLocks/>
              </p:cNvSpPr>
              <p:nvPr/>
            </p:nvSpPr>
            <p:spPr bwMode="auto">
              <a:xfrm>
                <a:off x="4668" y="2378"/>
                <a:ext cx="3" cy="4"/>
              </a:xfrm>
              <a:custGeom>
                <a:avLst/>
                <a:gdLst>
                  <a:gd name="T0" fmla="*/ 4 w 13"/>
                  <a:gd name="T1" fmla="*/ 14 h 15"/>
                  <a:gd name="T2" fmla="*/ 6 w 13"/>
                  <a:gd name="T3" fmla="*/ 15 h 15"/>
                  <a:gd name="T4" fmla="*/ 8 w 13"/>
                  <a:gd name="T5" fmla="*/ 14 h 15"/>
                  <a:gd name="T6" fmla="*/ 12 w 13"/>
                  <a:gd name="T7" fmla="*/ 9 h 15"/>
                  <a:gd name="T8" fmla="*/ 13 w 13"/>
                  <a:gd name="T9" fmla="*/ 4 h 15"/>
                  <a:gd name="T10" fmla="*/ 10 w 13"/>
                  <a:gd name="T11" fmla="*/ 1 h 15"/>
                  <a:gd name="T12" fmla="*/ 8 w 13"/>
                  <a:gd name="T13" fmla="*/ 0 h 15"/>
                  <a:gd name="T14" fmla="*/ 4 w 13"/>
                  <a:gd name="T15" fmla="*/ 2 h 15"/>
                  <a:gd name="T16" fmla="*/ 0 w 13"/>
                  <a:gd name="T17" fmla="*/ 6 h 15"/>
                  <a:gd name="T18" fmla="*/ 1 w 13"/>
                  <a:gd name="T19" fmla="*/ 11 h 15"/>
                  <a:gd name="T20" fmla="*/ 4 w 13"/>
                  <a:gd name="T21"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15">
                    <a:moveTo>
                      <a:pt x="4" y="14"/>
                    </a:moveTo>
                    <a:cubicBezTo>
                      <a:pt x="4" y="14"/>
                      <a:pt x="5" y="15"/>
                      <a:pt x="6" y="15"/>
                    </a:cubicBezTo>
                    <a:cubicBezTo>
                      <a:pt x="7" y="15"/>
                      <a:pt x="8" y="14"/>
                      <a:pt x="8" y="14"/>
                    </a:cubicBezTo>
                    <a:cubicBezTo>
                      <a:pt x="12" y="9"/>
                      <a:pt x="12" y="9"/>
                      <a:pt x="12" y="9"/>
                    </a:cubicBezTo>
                    <a:cubicBezTo>
                      <a:pt x="13" y="8"/>
                      <a:pt x="13" y="6"/>
                      <a:pt x="13" y="4"/>
                    </a:cubicBezTo>
                    <a:cubicBezTo>
                      <a:pt x="12" y="3"/>
                      <a:pt x="11" y="2"/>
                      <a:pt x="10" y="1"/>
                    </a:cubicBezTo>
                    <a:cubicBezTo>
                      <a:pt x="8" y="0"/>
                      <a:pt x="8" y="0"/>
                      <a:pt x="8" y="0"/>
                    </a:cubicBezTo>
                    <a:cubicBezTo>
                      <a:pt x="4" y="2"/>
                      <a:pt x="4" y="2"/>
                      <a:pt x="4" y="2"/>
                    </a:cubicBezTo>
                    <a:cubicBezTo>
                      <a:pt x="2" y="3"/>
                      <a:pt x="1" y="4"/>
                      <a:pt x="0" y="6"/>
                    </a:cubicBezTo>
                    <a:cubicBezTo>
                      <a:pt x="0" y="8"/>
                      <a:pt x="0" y="10"/>
                      <a:pt x="1" y="11"/>
                    </a:cubicBezTo>
                    <a:lnTo>
                      <a:pt x="4" y="14"/>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264"/>
              <p:cNvSpPr>
                <a:spLocks/>
              </p:cNvSpPr>
              <p:nvPr/>
            </p:nvSpPr>
            <p:spPr bwMode="auto">
              <a:xfrm>
                <a:off x="4684" y="2382"/>
                <a:ext cx="13" cy="12"/>
              </a:xfrm>
              <a:custGeom>
                <a:avLst/>
                <a:gdLst>
                  <a:gd name="T0" fmla="*/ 36 w 50"/>
                  <a:gd name="T1" fmla="*/ 22 h 47"/>
                  <a:gd name="T2" fmla="*/ 32 w 50"/>
                  <a:gd name="T3" fmla="*/ 12 h 47"/>
                  <a:gd name="T4" fmla="*/ 29 w 50"/>
                  <a:gd name="T5" fmla="*/ 9 h 47"/>
                  <a:gd name="T6" fmla="*/ 16 w 50"/>
                  <a:gd name="T7" fmla="*/ 2 h 47"/>
                  <a:gd name="T8" fmla="*/ 9 w 50"/>
                  <a:gd name="T9" fmla="*/ 2 h 47"/>
                  <a:gd name="T10" fmla="*/ 3 w 50"/>
                  <a:gd name="T11" fmla="*/ 8 h 47"/>
                  <a:gd name="T12" fmla="*/ 2 w 50"/>
                  <a:gd name="T13" fmla="*/ 16 h 47"/>
                  <a:gd name="T14" fmla="*/ 4 w 50"/>
                  <a:gd name="T15" fmla="*/ 19 h 47"/>
                  <a:gd name="T16" fmla="*/ 20 w 50"/>
                  <a:gd name="T17" fmla="*/ 21 h 47"/>
                  <a:gd name="T18" fmla="*/ 24 w 50"/>
                  <a:gd name="T19" fmla="*/ 25 h 47"/>
                  <a:gd name="T20" fmla="*/ 25 w 50"/>
                  <a:gd name="T21" fmla="*/ 30 h 47"/>
                  <a:gd name="T22" fmla="*/ 27 w 50"/>
                  <a:gd name="T23" fmla="*/ 39 h 47"/>
                  <a:gd name="T24" fmla="*/ 32 w 50"/>
                  <a:gd name="T25" fmla="*/ 44 h 47"/>
                  <a:gd name="T26" fmla="*/ 44 w 50"/>
                  <a:gd name="T27" fmla="*/ 47 h 47"/>
                  <a:gd name="T28" fmla="*/ 48 w 50"/>
                  <a:gd name="T29" fmla="*/ 42 h 47"/>
                  <a:gd name="T30" fmla="*/ 47 w 50"/>
                  <a:gd name="T31" fmla="*/ 32 h 47"/>
                  <a:gd name="T32" fmla="*/ 36 w 50"/>
                  <a:gd name="T33"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7">
                    <a:moveTo>
                      <a:pt x="36" y="22"/>
                    </a:moveTo>
                    <a:cubicBezTo>
                      <a:pt x="32" y="12"/>
                      <a:pt x="32" y="12"/>
                      <a:pt x="32" y="12"/>
                    </a:cubicBezTo>
                    <a:cubicBezTo>
                      <a:pt x="31" y="11"/>
                      <a:pt x="31" y="10"/>
                      <a:pt x="29" y="9"/>
                    </a:cubicBezTo>
                    <a:cubicBezTo>
                      <a:pt x="16" y="2"/>
                      <a:pt x="16" y="2"/>
                      <a:pt x="16" y="2"/>
                    </a:cubicBezTo>
                    <a:cubicBezTo>
                      <a:pt x="14" y="0"/>
                      <a:pt x="11" y="0"/>
                      <a:pt x="9" y="2"/>
                    </a:cubicBezTo>
                    <a:cubicBezTo>
                      <a:pt x="3" y="8"/>
                      <a:pt x="3" y="8"/>
                      <a:pt x="3" y="8"/>
                    </a:cubicBezTo>
                    <a:cubicBezTo>
                      <a:pt x="1" y="11"/>
                      <a:pt x="0" y="14"/>
                      <a:pt x="2" y="16"/>
                    </a:cubicBezTo>
                    <a:cubicBezTo>
                      <a:pt x="4" y="19"/>
                      <a:pt x="4" y="19"/>
                      <a:pt x="4" y="19"/>
                    </a:cubicBezTo>
                    <a:cubicBezTo>
                      <a:pt x="20" y="21"/>
                      <a:pt x="20" y="21"/>
                      <a:pt x="20" y="21"/>
                    </a:cubicBezTo>
                    <a:cubicBezTo>
                      <a:pt x="22" y="22"/>
                      <a:pt x="23" y="23"/>
                      <a:pt x="24" y="25"/>
                    </a:cubicBezTo>
                    <a:cubicBezTo>
                      <a:pt x="25" y="30"/>
                      <a:pt x="25" y="30"/>
                      <a:pt x="25" y="30"/>
                    </a:cubicBezTo>
                    <a:cubicBezTo>
                      <a:pt x="27" y="39"/>
                      <a:pt x="27" y="39"/>
                      <a:pt x="27" y="39"/>
                    </a:cubicBezTo>
                    <a:cubicBezTo>
                      <a:pt x="28" y="42"/>
                      <a:pt x="30" y="44"/>
                      <a:pt x="32" y="44"/>
                    </a:cubicBezTo>
                    <a:cubicBezTo>
                      <a:pt x="44" y="47"/>
                      <a:pt x="44" y="47"/>
                      <a:pt x="44" y="47"/>
                    </a:cubicBezTo>
                    <a:cubicBezTo>
                      <a:pt x="48" y="42"/>
                      <a:pt x="48" y="42"/>
                      <a:pt x="48" y="42"/>
                    </a:cubicBezTo>
                    <a:cubicBezTo>
                      <a:pt x="50" y="39"/>
                      <a:pt x="50" y="35"/>
                      <a:pt x="47" y="32"/>
                    </a:cubicBezTo>
                    <a:lnTo>
                      <a:pt x="36" y="22"/>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265"/>
              <p:cNvSpPr>
                <a:spLocks/>
              </p:cNvSpPr>
              <p:nvPr/>
            </p:nvSpPr>
            <p:spPr bwMode="auto">
              <a:xfrm>
                <a:off x="4662" y="2388"/>
                <a:ext cx="17" cy="23"/>
              </a:xfrm>
              <a:custGeom>
                <a:avLst/>
                <a:gdLst>
                  <a:gd name="T0" fmla="*/ 10 w 70"/>
                  <a:gd name="T1" fmla="*/ 0 h 88"/>
                  <a:gd name="T2" fmla="*/ 4 w 70"/>
                  <a:gd name="T3" fmla="*/ 5 h 88"/>
                  <a:gd name="T4" fmla="*/ 4 w 70"/>
                  <a:gd name="T5" fmla="*/ 13 h 88"/>
                  <a:gd name="T6" fmla="*/ 7 w 70"/>
                  <a:gd name="T7" fmla="*/ 19 h 88"/>
                  <a:gd name="T8" fmla="*/ 9 w 70"/>
                  <a:gd name="T9" fmla="*/ 28 h 88"/>
                  <a:gd name="T10" fmla="*/ 9 w 70"/>
                  <a:gd name="T11" fmla="*/ 46 h 88"/>
                  <a:gd name="T12" fmla="*/ 6 w 70"/>
                  <a:gd name="T13" fmla="*/ 55 h 88"/>
                  <a:gd name="T14" fmla="*/ 3 w 70"/>
                  <a:gd name="T15" fmla="*/ 58 h 88"/>
                  <a:gd name="T16" fmla="*/ 0 w 70"/>
                  <a:gd name="T17" fmla="*/ 65 h 88"/>
                  <a:gd name="T18" fmla="*/ 2 w 70"/>
                  <a:gd name="T19" fmla="*/ 78 h 88"/>
                  <a:gd name="T20" fmla="*/ 7 w 70"/>
                  <a:gd name="T21" fmla="*/ 84 h 88"/>
                  <a:gd name="T22" fmla="*/ 15 w 70"/>
                  <a:gd name="T23" fmla="*/ 84 h 88"/>
                  <a:gd name="T24" fmla="*/ 17 w 70"/>
                  <a:gd name="T25" fmla="*/ 82 h 88"/>
                  <a:gd name="T26" fmla="*/ 27 w 70"/>
                  <a:gd name="T27" fmla="*/ 80 h 88"/>
                  <a:gd name="T28" fmla="*/ 39 w 70"/>
                  <a:gd name="T29" fmla="*/ 85 h 88"/>
                  <a:gd name="T30" fmla="*/ 39 w 70"/>
                  <a:gd name="T31" fmla="*/ 85 h 88"/>
                  <a:gd name="T32" fmla="*/ 43 w 70"/>
                  <a:gd name="T33" fmla="*/ 88 h 88"/>
                  <a:gd name="T34" fmla="*/ 47 w 70"/>
                  <a:gd name="T35" fmla="*/ 85 h 88"/>
                  <a:gd name="T36" fmla="*/ 50 w 70"/>
                  <a:gd name="T37" fmla="*/ 81 h 88"/>
                  <a:gd name="T38" fmla="*/ 49 w 70"/>
                  <a:gd name="T39" fmla="*/ 74 h 88"/>
                  <a:gd name="T40" fmla="*/ 48 w 70"/>
                  <a:gd name="T41" fmla="*/ 69 h 88"/>
                  <a:gd name="T42" fmla="*/ 56 w 70"/>
                  <a:gd name="T43" fmla="*/ 61 h 88"/>
                  <a:gd name="T44" fmla="*/ 65 w 70"/>
                  <a:gd name="T45" fmla="*/ 49 h 88"/>
                  <a:gd name="T46" fmla="*/ 69 w 70"/>
                  <a:gd name="T47" fmla="*/ 39 h 88"/>
                  <a:gd name="T48" fmla="*/ 69 w 70"/>
                  <a:gd name="T49" fmla="*/ 30 h 88"/>
                  <a:gd name="T50" fmla="*/ 62 w 70"/>
                  <a:gd name="T51" fmla="*/ 25 h 88"/>
                  <a:gd name="T52" fmla="*/ 54 w 70"/>
                  <a:gd name="T53" fmla="*/ 23 h 88"/>
                  <a:gd name="T54" fmla="*/ 46 w 70"/>
                  <a:gd name="T55" fmla="*/ 22 h 88"/>
                  <a:gd name="T56" fmla="*/ 35 w 70"/>
                  <a:gd name="T57" fmla="*/ 19 h 88"/>
                  <a:gd name="T58" fmla="*/ 28 w 70"/>
                  <a:gd name="T59" fmla="*/ 14 h 88"/>
                  <a:gd name="T60" fmla="*/ 25 w 70"/>
                  <a:gd name="T61" fmla="*/ 8 h 88"/>
                  <a:gd name="T62" fmla="*/ 12 w 70"/>
                  <a:gd name="T63" fmla="*/ 0 h 88"/>
                  <a:gd name="T64" fmla="*/ 10 w 70"/>
                  <a:gd name="T6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 h="88">
                    <a:moveTo>
                      <a:pt x="10" y="0"/>
                    </a:moveTo>
                    <a:cubicBezTo>
                      <a:pt x="8" y="1"/>
                      <a:pt x="5" y="2"/>
                      <a:pt x="4" y="5"/>
                    </a:cubicBezTo>
                    <a:cubicBezTo>
                      <a:pt x="3" y="7"/>
                      <a:pt x="2" y="10"/>
                      <a:pt x="4" y="13"/>
                    </a:cubicBezTo>
                    <a:cubicBezTo>
                      <a:pt x="7" y="19"/>
                      <a:pt x="7" y="19"/>
                      <a:pt x="7" y="19"/>
                    </a:cubicBezTo>
                    <a:cubicBezTo>
                      <a:pt x="8" y="22"/>
                      <a:pt x="9" y="25"/>
                      <a:pt x="9" y="28"/>
                    </a:cubicBezTo>
                    <a:cubicBezTo>
                      <a:pt x="9" y="46"/>
                      <a:pt x="9" y="46"/>
                      <a:pt x="9" y="46"/>
                    </a:cubicBezTo>
                    <a:cubicBezTo>
                      <a:pt x="9" y="49"/>
                      <a:pt x="8" y="52"/>
                      <a:pt x="6" y="55"/>
                    </a:cubicBezTo>
                    <a:cubicBezTo>
                      <a:pt x="3" y="58"/>
                      <a:pt x="3" y="58"/>
                      <a:pt x="3" y="58"/>
                    </a:cubicBezTo>
                    <a:cubicBezTo>
                      <a:pt x="1" y="60"/>
                      <a:pt x="0" y="63"/>
                      <a:pt x="0" y="65"/>
                    </a:cubicBezTo>
                    <a:cubicBezTo>
                      <a:pt x="2" y="78"/>
                      <a:pt x="2" y="78"/>
                      <a:pt x="2" y="78"/>
                    </a:cubicBezTo>
                    <a:cubicBezTo>
                      <a:pt x="3" y="81"/>
                      <a:pt x="5" y="83"/>
                      <a:pt x="7" y="84"/>
                    </a:cubicBezTo>
                    <a:cubicBezTo>
                      <a:pt x="10" y="85"/>
                      <a:pt x="13" y="85"/>
                      <a:pt x="15" y="84"/>
                    </a:cubicBezTo>
                    <a:cubicBezTo>
                      <a:pt x="17" y="82"/>
                      <a:pt x="17" y="82"/>
                      <a:pt x="17" y="82"/>
                    </a:cubicBezTo>
                    <a:cubicBezTo>
                      <a:pt x="27" y="80"/>
                      <a:pt x="27" y="80"/>
                      <a:pt x="27" y="80"/>
                    </a:cubicBezTo>
                    <a:cubicBezTo>
                      <a:pt x="31" y="78"/>
                      <a:pt x="37" y="81"/>
                      <a:pt x="39" y="85"/>
                    </a:cubicBezTo>
                    <a:cubicBezTo>
                      <a:pt x="39" y="85"/>
                      <a:pt x="39" y="85"/>
                      <a:pt x="39" y="85"/>
                    </a:cubicBezTo>
                    <a:cubicBezTo>
                      <a:pt x="40" y="87"/>
                      <a:pt x="41" y="88"/>
                      <a:pt x="43" y="88"/>
                    </a:cubicBezTo>
                    <a:cubicBezTo>
                      <a:pt x="45" y="88"/>
                      <a:pt x="46" y="87"/>
                      <a:pt x="47" y="85"/>
                    </a:cubicBezTo>
                    <a:cubicBezTo>
                      <a:pt x="50" y="81"/>
                      <a:pt x="50" y="81"/>
                      <a:pt x="50" y="81"/>
                    </a:cubicBezTo>
                    <a:cubicBezTo>
                      <a:pt x="51" y="79"/>
                      <a:pt x="51" y="76"/>
                      <a:pt x="49" y="74"/>
                    </a:cubicBezTo>
                    <a:cubicBezTo>
                      <a:pt x="47" y="72"/>
                      <a:pt x="45" y="69"/>
                      <a:pt x="48" y="69"/>
                    </a:cubicBezTo>
                    <a:cubicBezTo>
                      <a:pt x="52" y="69"/>
                      <a:pt x="56" y="61"/>
                      <a:pt x="56" y="61"/>
                    </a:cubicBezTo>
                    <a:cubicBezTo>
                      <a:pt x="65" y="49"/>
                      <a:pt x="65" y="49"/>
                      <a:pt x="65" y="49"/>
                    </a:cubicBezTo>
                    <a:cubicBezTo>
                      <a:pt x="69" y="39"/>
                      <a:pt x="69" y="39"/>
                      <a:pt x="69" y="39"/>
                    </a:cubicBezTo>
                    <a:cubicBezTo>
                      <a:pt x="70" y="36"/>
                      <a:pt x="70" y="33"/>
                      <a:pt x="69" y="30"/>
                    </a:cubicBezTo>
                    <a:cubicBezTo>
                      <a:pt x="68" y="28"/>
                      <a:pt x="65" y="26"/>
                      <a:pt x="62" y="25"/>
                    </a:cubicBezTo>
                    <a:cubicBezTo>
                      <a:pt x="54" y="23"/>
                      <a:pt x="54" y="23"/>
                      <a:pt x="54" y="23"/>
                    </a:cubicBezTo>
                    <a:cubicBezTo>
                      <a:pt x="46" y="22"/>
                      <a:pt x="46" y="22"/>
                      <a:pt x="46" y="22"/>
                    </a:cubicBezTo>
                    <a:cubicBezTo>
                      <a:pt x="35" y="19"/>
                      <a:pt x="35" y="19"/>
                      <a:pt x="35" y="19"/>
                    </a:cubicBezTo>
                    <a:cubicBezTo>
                      <a:pt x="32" y="19"/>
                      <a:pt x="29" y="17"/>
                      <a:pt x="28" y="14"/>
                    </a:cubicBezTo>
                    <a:cubicBezTo>
                      <a:pt x="25" y="8"/>
                      <a:pt x="25" y="8"/>
                      <a:pt x="25" y="8"/>
                    </a:cubicBezTo>
                    <a:cubicBezTo>
                      <a:pt x="12" y="0"/>
                      <a:pt x="12" y="0"/>
                      <a:pt x="12" y="0"/>
                    </a:cubicBezTo>
                    <a:lnTo>
                      <a:pt x="10" y="0"/>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6" name="Freeform 266"/>
              <p:cNvSpPr>
                <a:spLocks/>
              </p:cNvSpPr>
              <p:nvPr/>
            </p:nvSpPr>
            <p:spPr bwMode="auto">
              <a:xfrm>
                <a:off x="4669" y="2403"/>
                <a:ext cx="18" cy="30"/>
              </a:xfrm>
              <a:custGeom>
                <a:avLst/>
                <a:gdLst>
                  <a:gd name="T0" fmla="*/ 48 w 71"/>
                  <a:gd name="T1" fmla="*/ 2 h 121"/>
                  <a:gd name="T2" fmla="*/ 41 w 71"/>
                  <a:gd name="T3" fmla="*/ 10 h 121"/>
                  <a:gd name="T4" fmla="*/ 36 w 71"/>
                  <a:gd name="T5" fmla="*/ 23 h 121"/>
                  <a:gd name="T6" fmla="*/ 30 w 71"/>
                  <a:gd name="T7" fmla="*/ 31 h 121"/>
                  <a:gd name="T8" fmla="*/ 28 w 71"/>
                  <a:gd name="T9" fmla="*/ 38 h 121"/>
                  <a:gd name="T10" fmla="*/ 28 w 71"/>
                  <a:gd name="T11" fmla="*/ 54 h 121"/>
                  <a:gd name="T12" fmla="*/ 24 w 71"/>
                  <a:gd name="T13" fmla="*/ 60 h 121"/>
                  <a:gd name="T14" fmla="*/ 9 w 71"/>
                  <a:gd name="T15" fmla="*/ 65 h 121"/>
                  <a:gd name="T16" fmla="*/ 4 w 71"/>
                  <a:gd name="T17" fmla="*/ 69 h 121"/>
                  <a:gd name="T18" fmla="*/ 1 w 71"/>
                  <a:gd name="T19" fmla="*/ 77 h 121"/>
                  <a:gd name="T20" fmla="*/ 2 w 71"/>
                  <a:gd name="T21" fmla="*/ 83 h 121"/>
                  <a:gd name="T22" fmla="*/ 6 w 71"/>
                  <a:gd name="T23" fmla="*/ 88 h 121"/>
                  <a:gd name="T24" fmla="*/ 7 w 71"/>
                  <a:gd name="T25" fmla="*/ 88 h 121"/>
                  <a:gd name="T26" fmla="*/ 19 w 71"/>
                  <a:gd name="T27" fmla="*/ 97 h 121"/>
                  <a:gd name="T28" fmla="*/ 30 w 71"/>
                  <a:gd name="T29" fmla="*/ 110 h 121"/>
                  <a:gd name="T30" fmla="*/ 33 w 71"/>
                  <a:gd name="T31" fmla="*/ 117 h 121"/>
                  <a:gd name="T32" fmla="*/ 39 w 71"/>
                  <a:gd name="T33" fmla="*/ 120 h 121"/>
                  <a:gd name="T34" fmla="*/ 54 w 71"/>
                  <a:gd name="T35" fmla="*/ 116 h 121"/>
                  <a:gd name="T36" fmla="*/ 57 w 71"/>
                  <a:gd name="T37" fmla="*/ 112 h 121"/>
                  <a:gd name="T38" fmla="*/ 58 w 71"/>
                  <a:gd name="T39" fmla="*/ 104 h 121"/>
                  <a:gd name="T40" fmla="*/ 51 w 71"/>
                  <a:gd name="T41" fmla="*/ 93 h 121"/>
                  <a:gd name="T42" fmla="*/ 48 w 71"/>
                  <a:gd name="T43" fmla="*/ 75 h 121"/>
                  <a:gd name="T44" fmla="*/ 49 w 71"/>
                  <a:gd name="T45" fmla="*/ 69 h 121"/>
                  <a:gd name="T46" fmla="*/ 54 w 71"/>
                  <a:gd name="T47" fmla="*/ 56 h 121"/>
                  <a:gd name="T48" fmla="*/ 60 w 71"/>
                  <a:gd name="T49" fmla="*/ 41 h 121"/>
                  <a:gd name="T50" fmla="*/ 67 w 71"/>
                  <a:gd name="T51" fmla="*/ 31 h 121"/>
                  <a:gd name="T52" fmla="*/ 69 w 71"/>
                  <a:gd name="T53" fmla="*/ 27 h 121"/>
                  <a:gd name="T54" fmla="*/ 71 w 71"/>
                  <a:gd name="T55" fmla="*/ 12 h 121"/>
                  <a:gd name="T56" fmla="*/ 65 w 71"/>
                  <a:gd name="T57" fmla="*/ 3 h 121"/>
                  <a:gd name="T58" fmla="*/ 54 w 71"/>
                  <a:gd name="T59" fmla="*/ 1 h 121"/>
                  <a:gd name="T60" fmla="*/ 48 w 71"/>
                  <a:gd name="T61" fmla="*/ 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121">
                    <a:moveTo>
                      <a:pt x="48" y="2"/>
                    </a:moveTo>
                    <a:cubicBezTo>
                      <a:pt x="41" y="10"/>
                      <a:pt x="41" y="10"/>
                      <a:pt x="41" y="10"/>
                    </a:cubicBezTo>
                    <a:cubicBezTo>
                      <a:pt x="36" y="23"/>
                      <a:pt x="36" y="23"/>
                      <a:pt x="36" y="23"/>
                    </a:cubicBezTo>
                    <a:cubicBezTo>
                      <a:pt x="30" y="31"/>
                      <a:pt x="30" y="31"/>
                      <a:pt x="30" y="31"/>
                    </a:cubicBezTo>
                    <a:cubicBezTo>
                      <a:pt x="29" y="33"/>
                      <a:pt x="28" y="35"/>
                      <a:pt x="28" y="38"/>
                    </a:cubicBezTo>
                    <a:cubicBezTo>
                      <a:pt x="28" y="54"/>
                      <a:pt x="28" y="54"/>
                      <a:pt x="28" y="54"/>
                    </a:cubicBezTo>
                    <a:cubicBezTo>
                      <a:pt x="28" y="57"/>
                      <a:pt x="27" y="59"/>
                      <a:pt x="24" y="60"/>
                    </a:cubicBezTo>
                    <a:cubicBezTo>
                      <a:pt x="9" y="65"/>
                      <a:pt x="9" y="65"/>
                      <a:pt x="9" y="65"/>
                    </a:cubicBezTo>
                    <a:cubicBezTo>
                      <a:pt x="4" y="69"/>
                      <a:pt x="4" y="69"/>
                      <a:pt x="4" y="69"/>
                    </a:cubicBezTo>
                    <a:cubicBezTo>
                      <a:pt x="1" y="71"/>
                      <a:pt x="0" y="74"/>
                      <a:pt x="1" y="77"/>
                    </a:cubicBezTo>
                    <a:cubicBezTo>
                      <a:pt x="2" y="83"/>
                      <a:pt x="2" y="83"/>
                      <a:pt x="2" y="83"/>
                    </a:cubicBezTo>
                    <a:cubicBezTo>
                      <a:pt x="2" y="85"/>
                      <a:pt x="4" y="87"/>
                      <a:pt x="6" y="88"/>
                    </a:cubicBezTo>
                    <a:cubicBezTo>
                      <a:pt x="7" y="88"/>
                      <a:pt x="7" y="88"/>
                      <a:pt x="7" y="88"/>
                    </a:cubicBezTo>
                    <a:cubicBezTo>
                      <a:pt x="19" y="97"/>
                      <a:pt x="19" y="97"/>
                      <a:pt x="19" y="97"/>
                    </a:cubicBezTo>
                    <a:cubicBezTo>
                      <a:pt x="30" y="110"/>
                      <a:pt x="30" y="110"/>
                      <a:pt x="30" y="110"/>
                    </a:cubicBezTo>
                    <a:cubicBezTo>
                      <a:pt x="33" y="117"/>
                      <a:pt x="33" y="117"/>
                      <a:pt x="33" y="117"/>
                    </a:cubicBezTo>
                    <a:cubicBezTo>
                      <a:pt x="34" y="120"/>
                      <a:pt x="36" y="121"/>
                      <a:pt x="39" y="120"/>
                    </a:cubicBezTo>
                    <a:cubicBezTo>
                      <a:pt x="54" y="116"/>
                      <a:pt x="54" y="116"/>
                      <a:pt x="54" y="116"/>
                    </a:cubicBezTo>
                    <a:cubicBezTo>
                      <a:pt x="57" y="112"/>
                      <a:pt x="57" y="112"/>
                      <a:pt x="57" y="112"/>
                    </a:cubicBezTo>
                    <a:cubicBezTo>
                      <a:pt x="59" y="110"/>
                      <a:pt x="59" y="106"/>
                      <a:pt x="58" y="104"/>
                    </a:cubicBezTo>
                    <a:cubicBezTo>
                      <a:pt x="51" y="93"/>
                      <a:pt x="51" y="93"/>
                      <a:pt x="51" y="93"/>
                    </a:cubicBezTo>
                    <a:cubicBezTo>
                      <a:pt x="48" y="75"/>
                      <a:pt x="48" y="75"/>
                      <a:pt x="48" y="75"/>
                    </a:cubicBezTo>
                    <a:cubicBezTo>
                      <a:pt x="48" y="73"/>
                      <a:pt x="48" y="71"/>
                      <a:pt x="49" y="69"/>
                    </a:cubicBezTo>
                    <a:cubicBezTo>
                      <a:pt x="54" y="56"/>
                      <a:pt x="54" y="56"/>
                      <a:pt x="54" y="56"/>
                    </a:cubicBezTo>
                    <a:cubicBezTo>
                      <a:pt x="60" y="41"/>
                      <a:pt x="60" y="41"/>
                      <a:pt x="60" y="41"/>
                    </a:cubicBezTo>
                    <a:cubicBezTo>
                      <a:pt x="67" y="31"/>
                      <a:pt x="67" y="31"/>
                      <a:pt x="67" y="31"/>
                    </a:cubicBezTo>
                    <a:cubicBezTo>
                      <a:pt x="68" y="30"/>
                      <a:pt x="68" y="29"/>
                      <a:pt x="69" y="27"/>
                    </a:cubicBezTo>
                    <a:cubicBezTo>
                      <a:pt x="71" y="12"/>
                      <a:pt x="71" y="12"/>
                      <a:pt x="71" y="12"/>
                    </a:cubicBezTo>
                    <a:cubicBezTo>
                      <a:pt x="71" y="8"/>
                      <a:pt x="69" y="4"/>
                      <a:pt x="65" y="3"/>
                    </a:cubicBezTo>
                    <a:cubicBezTo>
                      <a:pt x="54" y="1"/>
                      <a:pt x="54" y="1"/>
                      <a:pt x="54" y="1"/>
                    </a:cubicBezTo>
                    <a:cubicBezTo>
                      <a:pt x="52" y="0"/>
                      <a:pt x="50" y="1"/>
                      <a:pt x="48"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267"/>
              <p:cNvSpPr>
                <a:spLocks/>
              </p:cNvSpPr>
              <p:nvPr/>
            </p:nvSpPr>
            <p:spPr bwMode="auto">
              <a:xfrm>
                <a:off x="4701" y="2374"/>
                <a:ext cx="22" cy="45"/>
              </a:xfrm>
              <a:custGeom>
                <a:avLst/>
                <a:gdLst>
                  <a:gd name="T0" fmla="*/ 86 w 87"/>
                  <a:gd name="T1" fmla="*/ 35 h 176"/>
                  <a:gd name="T2" fmla="*/ 81 w 87"/>
                  <a:gd name="T3" fmla="*/ 24 h 176"/>
                  <a:gd name="T4" fmla="*/ 77 w 87"/>
                  <a:gd name="T5" fmla="*/ 22 h 176"/>
                  <a:gd name="T6" fmla="*/ 71 w 87"/>
                  <a:gd name="T7" fmla="*/ 18 h 176"/>
                  <a:gd name="T8" fmla="*/ 69 w 87"/>
                  <a:gd name="T9" fmla="*/ 14 h 176"/>
                  <a:gd name="T10" fmla="*/ 66 w 87"/>
                  <a:gd name="T11" fmla="*/ 10 h 176"/>
                  <a:gd name="T12" fmla="*/ 49 w 87"/>
                  <a:gd name="T13" fmla="*/ 4 h 176"/>
                  <a:gd name="T14" fmla="*/ 36 w 87"/>
                  <a:gd name="T15" fmla="*/ 4 h 176"/>
                  <a:gd name="T16" fmla="*/ 25 w 87"/>
                  <a:gd name="T17" fmla="*/ 8 h 176"/>
                  <a:gd name="T18" fmla="*/ 7 w 87"/>
                  <a:gd name="T19" fmla="*/ 7 h 176"/>
                  <a:gd name="T20" fmla="*/ 4 w 87"/>
                  <a:gd name="T21" fmla="*/ 16 h 176"/>
                  <a:gd name="T22" fmla="*/ 10 w 87"/>
                  <a:gd name="T23" fmla="*/ 32 h 176"/>
                  <a:gd name="T24" fmla="*/ 15 w 87"/>
                  <a:gd name="T25" fmla="*/ 37 h 176"/>
                  <a:gd name="T26" fmla="*/ 21 w 87"/>
                  <a:gd name="T27" fmla="*/ 38 h 176"/>
                  <a:gd name="T28" fmla="*/ 28 w 87"/>
                  <a:gd name="T29" fmla="*/ 35 h 176"/>
                  <a:gd name="T30" fmla="*/ 30 w 87"/>
                  <a:gd name="T31" fmla="*/ 33 h 176"/>
                  <a:gd name="T32" fmla="*/ 33 w 87"/>
                  <a:gd name="T33" fmla="*/ 32 h 176"/>
                  <a:gd name="T34" fmla="*/ 35 w 87"/>
                  <a:gd name="T35" fmla="*/ 34 h 176"/>
                  <a:gd name="T36" fmla="*/ 37 w 87"/>
                  <a:gd name="T37" fmla="*/ 42 h 176"/>
                  <a:gd name="T38" fmla="*/ 39 w 87"/>
                  <a:gd name="T39" fmla="*/ 48 h 176"/>
                  <a:gd name="T40" fmla="*/ 37 w 87"/>
                  <a:gd name="T41" fmla="*/ 65 h 176"/>
                  <a:gd name="T42" fmla="*/ 41 w 87"/>
                  <a:gd name="T43" fmla="*/ 67 h 176"/>
                  <a:gd name="T44" fmla="*/ 42 w 87"/>
                  <a:gd name="T45" fmla="*/ 70 h 176"/>
                  <a:gd name="T46" fmla="*/ 42 w 87"/>
                  <a:gd name="T47" fmla="*/ 72 h 176"/>
                  <a:gd name="T48" fmla="*/ 37 w 87"/>
                  <a:gd name="T49" fmla="*/ 78 h 176"/>
                  <a:gd name="T50" fmla="*/ 31 w 87"/>
                  <a:gd name="T51" fmla="*/ 90 h 176"/>
                  <a:gd name="T52" fmla="*/ 24 w 87"/>
                  <a:gd name="T53" fmla="*/ 91 h 176"/>
                  <a:gd name="T54" fmla="*/ 22 w 87"/>
                  <a:gd name="T55" fmla="*/ 75 h 176"/>
                  <a:gd name="T56" fmla="*/ 16 w 87"/>
                  <a:gd name="T57" fmla="*/ 70 h 176"/>
                  <a:gd name="T58" fmla="*/ 8 w 87"/>
                  <a:gd name="T59" fmla="*/ 70 h 176"/>
                  <a:gd name="T60" fmla="*/ 5 w 87"/>
                  <a:gd name="T61" fmla="*/ 86 h 176"/>
                  <a:gd name="T62" fmla="*/ 9 w 87"/>
                  <a:gd name="T63" fmla="*/ 105 h 176"/>
                  <a:gd name="T64" fmla="*/ 13 w 87"/>
                  <a:gd name="T65" fmla="*/ 110 h 176"/>
                  <a:gd name="T66" fmla="*/ 18 w 87"/>
                  <a:gd name="T67" fmla="*/ 113 h 176"/>
                  <a:gd name="T68" fmla="*/ 22 w 87"/>
                  <a:gd name="T69" fmla="*/ 114 h 176"/>
                  <a:gd name="T70" fmla="*/ 27 w 87"/>
                  <a:gd name="T71" fmla="*/ 115 h 176"/>
                  <a:gd name="T72" fmla="*/ 31 w 87"/>
                  <a:gd name="T73" fmla="*/ 132 h 176"/>
                  <a:gd name="T74" fmla="*/ 32 w 87"/>
                  <a:gd name="T75" fmla="*/ 150 h 176"/>
                  <a:gd name="T76" fmla="*/ 33 w 87"/>
                  <a:gd name="T77" fmla="*/ 169 h 176"/>
                  <a:gd name="T78" fmla="*/ 53 w 87"/>
                  <a:gd name="T79" fmla="*/ 169 h 176"/>
                  <a:gd name="T80" fmla="*/ 60 w 87"/>
                  <a:gd name="T81" fmla="*/ 159 h 176"/>
                  <a:gd name="T82" fmla="*/ 60 w 87"/>
                  <a:gd name="T83" fmla="*/ 145 h 176"/>
                  <a:gd name="T84" fmla="*/ 51 w 87"/>
                  <a:gd name="T85" fmla="*/ 129 h 176"/>
                  <a:gd name="T86" fmla="*/ 53 w 87"/>
                  <a:gd name="T87" fmla="*/ 121 h 176"/>
                  <a:gd name="T88" fmla="*/ 51 w 87"/>
                  <a:gd name="T89" fmla="*/ 101 h 176"/>
                  <a:gd name="T90" fmla="*/ 54 w 87"/>
                  <a:gd name="T91" fmla="*/ 90 h 176"/>
                  <a:gd name="T92" fmla="*/ 62 w 87"/>
                  <a:gd name="T93" fmla="*/ 96 h 176"/>
                  <a:gd name="T94" fmla="*/ 72 w 87"/>
                  <a:gd name="T95" fmla="*/ 106 h 176"/>
                  <a:gd name="T96" fmla="*/ 85 w 87"/>
                  <a:gd name="T97" fmla="*/ 99 h 176"/>
                  <a:gd name="T98" fmla="*/ 87 w 87"/>
                  <a:gd name="T99" fmla="*/ 84 h 176"/>
                  <a:gd name="T100" fmla="*/ 79 w 87"/>
                  <a:gd name="T101" fmla="*/ 70 h 176"/>
                  <a:gd name="T102" fmla="*/ 77 w 87"/>
                  <a:gd name="T103" fmla="*/ 57 h 176"/>
                  <a:gd name="T104" fmla="*/ 84 w 87"/>
                  <a:gd name="T105" fmla="*/ 42 h 176"/>
                  <a:gd name="T106" fmla="*/ 86 w 87"/>
                  <a:gd name="T107" fmla="*/ 3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76">
                    <a:moveTo>
                      <a:pt x="86" y="35"/>
                    </a:moveTo>
                    <a:cubicBezTo>
                      <a:pt x="81" y="24"/>
                      <a:pt x="81" y="24"/>
                      <a:pt x="81" y="24"/>
                    </a:cubicBezTo>
                    <a:cubicBezTo>
                      <a:pt x="77" y="22"/>
                      <a:pt x="77" y="22"/>
                      <a:pt x="77" y="22"/>
                    </a:cubicBezTo>
                    <a:cubicBezTo>
                      <a:pt x="74" y="22"/>
                      <a:pt x="72" y="20"/>
                      <a:pt x="71" y="18"/>
                    </a:cubicBezTo>
                    <a:cubicBezTo>
                      <a:pt x="69" y="14"/>
                      <a:pt x="69" y="14"/>
                      <a:pt x="69" y="14"/>
                    </a:cubicBezTo>
                    <a:cubicBezTo>
                      <a:pt x="69" y="12"/>
                      <a:pt x="67" y="11"/>
                      <a:pt x="66" y="10"/>
                    </a:cubicBezTo>
                    <a:cubicBezTo>
                      <a:pt x="49" y="4"/>
                      <a:pt x="49" y="4"/>
                      <a:pt x="49" y="4"/>
                    </a:cubicBezTo>
                    <a:cubicBezTo>
                      <a:pt x="36" y="4"/>
                      <a:pt x="36" y="4"/>
                      <a:pt x="36" y="4"/>
                    </a:cubicBezTo>
                    <a:cubicBezTo>
                      <a:pt x="25" y="8"/>
                      <a:pt x="25" y="8"/>
                      <a:pt x="25" y="8"/>
                    </a:cubicBezTo>
                    <a:cubicBezTo>
                      <a:pt x="25" y="8"/>
                      <a:pt x="16" y="0"/>
                      <a:pt x="7" y="7"/>
                    </a:cubicBezTo>
                    <a:cubicBezTo>
                      <a:pt x="4" y="9"/>
                      <a:pt x="3" y="13"/>
                      <a:pt x="4" y="16"/>
                    </a:cubicBezTo>
                    <a:cubicBezTo>
                      <a:pt x="10" y="32"/>
                      <a:pt x="10" y="32"/>
                      <a:pt x="10" y="32"/>
                    </a:cubicBezTo>
                    <a:cubicBezTo>
                      <a:pt x="11" y="35"/>
                      <a:pt x="13" y="36"/>
                      <a:pt x="15" y="37"/>
                    </a:cubicBezTo>
                    <a:cubicBezTo>
                      <a:pt x="21" y="38"/>
                      <a:pt x="21" y="38"/>
                      <a:pt x="21" y="38"/>
                    </a:cubicBezTo>
                    <a:cubicBezTo>
                      <a:pt x="24" y="38"/>
                      <a:pt x="26" y="37"/>
                      <a:pt x="28" y="35"/>
                    </a:cubicBezTo>
                    <a:cubicBezTo>
                      <a:pt x="30" y="33"/>
                      <a:pt x="30" y="33"/>
                      <a:pt x="30" y="33"/>
                    </a:cubicBezTo>
                    <a:cubicBezTo>
                      <a:pt x="31" y="32"/>
                      <a:pt x="32" y="32"/>
                      <a:pt x="33" y="32"/>
                    </a:cubicBezTo>
                    <a:cubicBezTo>
                      <a:pt x="34" y="32"/>
                      <a:pt x="34" y="33"/>
                      <a:pt x="35" y="34"/>
                    </a:cubicBezTo>
                    <a:cubicBezTo>
                      <a:pt x="37" y="42"/>
                      <a:pt x="37" y="42"/>
                      <a:pt x="37" y="42"/>
                    </a:cubicBezTo>
                    <a:cubicBezTo>
                      <a:pt x="39" y="48"/>
                      <a:pt x="39" y="48"/>
                      <a:pt x="39" y="48"/>
                    </a:cubicBezTo>
                    <a:cubicBezTo>
                      <a:pt x="37" y="65"/>
                      <a:pt x="37" y="65"/>
                      <a:pt x="37" y="65"/>
                    </a:cubicBezTo>
                    <a:cubicBezTo>
                      <a:pt x="41" y="67"/>
                      <a:pt x="41" y="67"/>
                      <a:pt x="41" y="67"/>
                    </a:cubicBezTo>
                    <a:cubicBezTo>
                      <a:pt x="41" y="68"/>
                      <a:pt x="42" y="69"/>
                      <a:pt x="42" y="70"/>
                    </a:cubicBezTo>
                    <a:cubicBezTo>
                      <a:pt x="43" y="71"/>
                      <a:pt x="42" y="72"/>
                      <a:pt x="42" y="72"/>
                    </a:cubicBezTo>
                    <a:cubicBezTo>
                      <a:pt x="37" y="78"/>
                      <a:pt x="37" y="78"/>
                      <a:pt x="37" y="78"/>
                    </a:cubicBezTo>
                    <a:cubicBezTo>
                      <a:pt x="31" y="90"/>
                      <a:pt x="31" y="90"/>
                      <a:pt x="31" y="90"/>
                    </a:cubicBezTo>
                    <a:cubicBezTo>
                      <a:pt x="24" y="91"/>
                      <a:pt x="24" y="91"/>
                      <a:pt x="24" y="91"/>
                    </a:cubicBezTo>
                    <a:cubicBezTo>
                      <a:pt x="22" y="75"/>
                      <a:pt x="22" y="75"/>
                      <a:pt x="22" y="75"/>
                    </a:cubicBezTo>
                    <a:cubicBezTo>
                      <a:pt x="22" y="73"/>
                      <a:pt x="19" y="70"/>
                      <a:pt x="16" y="70"/>
                    </a:cubicBezTo>
                    <a:cubicBezTo>
                      <a:pt x="8" y="70"/>
                      <a:pt x="8" y="70"/>
                      <a:pt x="8" y="70"/>
                    </a:cubicBezTo>
                    <a:cubicBezTo>
                      <a:pt x="8" y="70"/>
                      <a:pt x="0" y="74"/>
                      <a:pt x="5" y="86"/>
                    </a:cubicBezTo>
                    <a:cubicBezTo>
                      <a:pt x="8" y="94"/>
                      <a:pt x="9" y="101"/>
                      <a:pt x="9" y="105"/>
                    </a:cubicBezTo>
                    <a:cubicBezTo>
                      <a:pt x="9" y="107"/>
                      <a:pt x="11" y="109"/>
                      <a:pt x="13" y="110"/>
                    </a:cubicBezTo>
                    <a:cubicBezTo>
                      <a:pt x="18" y="113"/>
                      <a:pt x="18" y="113"/>
                      <a:pt x="18" y="113"/>
                    </a:cubicBezTo>
                    <a:cubicBezTo>
                      <a:pt x="19" y="114"/>
                      <a:pt x="21" y="114"/>
                      <a:pt x="22" y="114"/>
                    </a:cubicBezTo>
                    <a:cubicBezTo>
                      <a:pt x="24" y="113"/>
                      <a:pt x="26" y="113"/>
                      <a:pt x="27" y="115"/>
                    </a:cubicBezTo>
                    <a:cubicBezTo>
                      <a:pt x="30" y="118"/>
                      <a:pt x="31" y="132"/>
                      <a:pt x="31" y="132"/>
                    </a:cubicBezTo>
                    <a:cubicBezTo>
                      <a:pt x="32" y="150"/>
                      <a:pt x="32" y="150"/>
                      <a:pt x="32" y="150"/>
                    </a:cubicBezTo>
                    <a:cubicBezTo>
                      <a:pt x="32" y="150"/>
                      <a:pt x="24" y="161"/>
                      <a:pt x="33" y="169"/>
                    </a:cubicBezTo>
                    <a:cubicBezTo>
                      <a:pt x="43" y="176"/>
                      <a:pt x="53" y="169"/>
                      <a:pt x="53" y="169"/>
                    </a:cubicBezTo>
                    <a:cubicBezTo>
                      <a:pt x="60" y="159"/>
                      <a:pt x="60" y="159"/>
                      <a:pt x="60" y="159"/>
                    </a:cubicBezTo>
                    <a:cubicBezTo>
                      <a:pt x="60" y="145"/>
                      <a:pt x="60" y="145"/>
                      <a:pt x="60" y="145"/>
                    </a:cubicBezTo>
                    <a:cubicBezTo>
                      <a:pt x="51" y="129"/>
                      <a:pt x="51" y="129"/>
                      <a:pt x="51" y="129"/>
                    </a:cubicBezTo>
                    <a:cubicBezTo>
                      <a:pt x="53" y="121"/>
                      <a:pt x="53" y="121"/>
                      <a:pt x="53" y="121"/>
                    </a:cubicBezTo>
                    <a:cubicBezTo>
                      <a:pt x="51" y="101"/>
                      <a:pt x="51" y="101"/>
                      <a:pt x="51" y="101"/>
                    </a:cubicBezTo>
                    <a:cubicBezTo>
                      <a:pt x="54" y="90"/>
                      <a:pt x="54" y="90"/>
                      <a:pt x="54" y="90"/>
                    </a:cubicBezTo>
                    <a:cubicBezTo>
                      <a:pt x="54" y="90"/>
                      <a:pt x="62" y="88"/>
                      <a:pt x="62" y="96"/>
                    </a:cubicBezTo>
                    <a:cubicBezTo>
                      <a:pt x="62" y="105"/>
                      <a:pt x="72" y="106"/>
                      <a:pt x="72" y="106"/>
                    </a:cubicBezTo>
                    <a:cubicBezTo>
                      <a:pt x="85" y="99"/>
                      <a:pt x="85" y="99"/>
                      <a:pt x="85" y="99"/>
                    </a:cubicBezTo>
                    <a:cubicBezTo>
                      <a:pt x="85" y="99"/>
                      <a:pt x="87" y="89"/>
                      <a:pt x="87" y="84"/>
                    </a:cubicBezTo>
                    <a:cubicBezTo>
                      <a:pt x="87" y="79"/>
                      <a:pt x="79" y="70"/>
                      <a:pt x="79" y="70"/>
                    </a:cubicBezTo>
                    <a:cubicBezTo>
                      <a:pt x="77" y="57"/>
                      <a:pt x="77" y="57"/>
                      <a:pt x="77" y="57"/>
                    </a:cubicBezTo>
                    <a:cubicBezTo>
                      <a:pt x="84" y="42"/>
                      <a:pt x="84" y="42"/>
                      <a:pt x="84" y="42"/>
                    </a:cubicBezTo>
                    <a:lnTo>
                      <a:pt x="86" y="35"/>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268"/>
              <p:cNvSpPr>
                <a:spLocks/>
              </p:cNvSpPr>
              <p:nvPr/>
            </p:nvSpPr>
            <p:spPr bwMode="auto">
              <a:xfrm>
                <a:off x="4687" y="2399"/>
                <a:ext cx="11" cy="23"/>
              </a:xfrm>
              <a:custGeom>
                <a:avLst/>
                <a:gdLst>
                  <a:gd name="T0" fmla="*/ 39 w 42"/>
                  <a:gd name="T1" fmla="*/ 0 h 90"/>
                  <a:gd name="T2" fmla="*/ 33 w 42"/>
                  <a:gd name="T3" fmla="*/ 1 h 90"/>
                  <a:gd name="T4" fmla="*/ 31 w 42"/>
                  <a:gd name="T5" fmla="*/ 2 h 90"/>
                  <a:gd name="T6" fmla="*/ 27 w 42"/>
                  <a:gd name="T7" fmla="*/ 21 h 90"/>
                  <a:gd name="T8" fmla="*/ 25 w 42"/>
                  <a:gd name="T9" fmla="*/ 27 h 90"/>
                  <a:gd name="T10" fmla="*/ 17 w 42"/>
                  <a:gd name="T11" fmla="*/ 39 h 90"/>
                  <a:gd name="T12" fmla="*/ 5 w 42"/>
                  <a:gd name="T13" fmla="*/ 58 h 90"/>
                  <a:gd name="T14" fmla="*/ 1 w 42"/>
                  <a:gd name="T15" fmla="*/ 70 h 90"/>
                  <a:gd name="T16" fmla="*/ 0 w 42"/>
                  <a:gd name="T17" fmla="*/ 87 h 90"/>
                  <a:gd name="T18" fmla="*/ 3 w 42"/>
                  <a:gd name="T19" fmla="*/ 89 h 90"/>
                  <a:gd name="T20" fmla="*/ 6 w 42"/>
                  <a:gd name="T21" fmla="*/ 88 h 90"/>
                  <a:gd name="T22" fmla="*/ 10 w 42"/>
                  <a:gd name="T23" fmla="*/ 80 h 90"/>
                  <a:gd name="T24" fmla="*/ 18 w 42"/>
                  <a:gd name="T25" fmla="*/ 72 h 90"/>
                  <a:gd name="T26" fmla="*/ 19 w 42"/>
                  <a:gd name="T27" fmla="*/ 64 h 90"/>
                  <a:gd name="T28" fmla="*/ 23 w 42"/>
                  <a:gd name="T29" fmla="*/ 55 h 90"/>
                  <a:gd name="T30" fmla="*/ 26 w 42"/>
                  <a:gd name="T31" fmla="*/ 52 h 90"/>
                  <a:gd name="T32" fmla="*/ 31 w 42"/>
                  <a:gd name="T33" fmla="*/ 51 h 90"/>
                  <a:gd name="T34" fmla="*/ 37 w 42"/>
                  <a:gd name="T35" fmla="*/ 41 h 90"/>
                  <a:gd name="T36" fmla="*/ 40 w 42"/>
                  <a:gd name="T37" fmla="*/ 27 h 90"/>
                  <a:gd name="T38" fmla="*/ 41 w 42"/>
                  <a:gd name="T39" fmla="*/ 14 h 90"/>
                  <a:gd name="T40" fmla="*/ 42 w 42"/>
                  <a:gd name="T41" fmla="*/ 3 h 90"/>
                  <a:gd name="T42" fmla="*/ 41 w 42"/>
                  <a:gd name="T43" fmla="*/ 1 h 90"/>
                  <a:gd name="T44" fmla="*/ 39 w 42"/>
                  <a:gd name="T4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90">
                    <a:moveTo>
                      <a:pt x="39" y="0"/>
                    </a:moveTo>
                    <a:cubicBezTo>
                      <a:pt x="33" y="1"/>
                      <a:pt x="33" y="1"/>
                      <a:pt x="33" y="1"/>
                    </a:cubicBezTo>
                    <a:cubicBezTo>
                      <a:pt x="32" y="1"/>
                      <a:pt x="31" y="1"/>
                      <a:pt x="31" y="2"/>
                    </a:cubicBezTo>
                    <a:cubicBezTo>
                      <a:pt x="27" y="21"/>
                      <a:pt x="27" y="21"/>
                      <a:pt x="27" y="21"/>
                    </a:cubicBezTo>
                    <a:cubicBezTo>
                      <a:pt x="27" y="23"/>
                      <a:pt x="26" y="25"/>
                      <a:pt x="25" y="27"/>
                    </a:cubicBezTo>
                    <a:cubicBezTo>
                      <a:pt x="17" y="39"/>
                      <a:pt x="17" y="39"/>
                      <a:pt x="17" y="39"/>
                    </a:cubicBezTo>
                    <a:cubicBezTo>
                      <a:pt x="5" y="58"/>
                      <a:pt x="5" y="58"/>
                      <a:pt x="5" y="58"/>
                    </a:cubicBezTo>
                    <a:cubicBezTo>
                      <a:pt x="2" y="62"/>
                      <a:pt x="1" y="66"/>
                      <a:pt x="1" y="70"/>
                    </a:cubicBezTo>
                    <a:cubicBezTo>
                      <a:pt x="0" y="87"/>
                      <a:pt x="0" y="87"/>
                      <a:pt x="0" y="87"/>
                    </a:cubicBezTo>
                    <a:cubicBezTo>
                      <a:pt x="0" y="88"/>
                      <a:pt x="1" y="89"/>
                      <a:pt x="3" y="89"/>
                    </a:cubicBezTo>
                    <a:cubicBezTo>
                      <a:pt x="4" y="90"/>
                      <a:pt x="5" y="89"/>
                      <a:pt x="6" y="88"/>
                    </a:cubicBezTo>
                    <a:cubicBezTo>
                      <a:pt x="10" y="80"/>
                      <a:pt x="10" y="80"/>
                      <a:pt x="10" y="80"/>
                    </a:cubicBezTo>
                    <a:cubicBezTo>
                      <a:pt x="18" y="72"/>
                      <a:pt x="18" y="72"/>
                      <a:pt x="18" y="72"/>
                    </a:cubicBezTo>
                    <a:cubicBezTo>
                      <a:pt x="19" y="64"/>
                      <a:pt x="19" y="64"/>
                      <a:pt x="19" y="64"/>
                    </a:cubicBezTo>
                    <a:cubicBezTo>
                      <a:pt x="23" y="55"/>
                      <a:pt x="23" y="55"/>
                      <a:pt x="23" y="55"/>
                    </a:cubicBezTo>
                    <a:cubicBezTo>
                      <a:pt x="24" y="53"/>
                      <a:pt x="25" y="52"/>
                      <a:pt x="26" y="52"/>
                    </a:cubicBezTo>
                    <a:cubicBezTo>
                      <a:pt x="31" y="51"/>
                      <a:pt x="31" y="51"/>
                      <a:pt x="31" y="51"/>
                    </a:cubicBezTo>
                    <a:cubicBezTo>
                      <a:pt x="37" y="41"/>
                      <a:pt x="37" y="41"/>
                      <a:pt x="37" y="41"/>
                    </a:cubicBezTo>
                    <a:cubicBezTo>
                      <a:pt x="40" y="27"/>
                      <a:pt x="40" y="27"/>
                      <a:pt x="40" y="27"/>
                    </a:cubicBezTo>
                    <a:cubicBezTo>
                      <a:pt x="41" y="14"/>
                      <a:pt x="41" y="14"/>
                      <a:pt x="41" y="14"/>
                    </a:cubicBezTo>
                    <a:cubicBezTo>
                      <a:pt x="42" y="3"/>
                      <a:pt x="42" y="3"/>
                      <a:pt x="42" y="3"/>
                    </a:cubicBezTo>
                    <a:cubicBezTo>
                      <a:pt x="42" y="2"/>
                      <a:pt x="42" y="1"/>
                      <a:pt x="41" y="1"/>
                    </a:cubicBezTo>
                    <a:cubicBezTo>
                      <a:pt x="40" y="0"/>
                      <a:pt x="40" y="0"/>
                      <a:pt x="39"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269"/>
              <p:cNvSpPr>
                <a:spLocks/>
              </p:cNvSpPr>
              <p:nvPr/>
            </p:nvSpPr>
            <p:spPr bwMode="auto">
              <a:xfrm>
                <a:off x="4692" y="2417"/>
                <a:ext cx="13" cy="9"/>
              </a:xfrm>
              <a:custGeom>
                <a:avLst/>
                <a:gdLst>
                  <a:gd name="T0" fmla="*/ 18 w 52"/>
                  <a:gd name="T1" fmla="*/ 15 h 36"/>
                  <a:gd name="T2" fmla="*/ 16 w 52"/>
                  <a:gd name="T3" fmla="*/ 22 h 36"/>
                  <a:gd name="T4" fmla="*/ 9 w 52"/>
                  <a:gd name="T5" fmla="*/ 23 h 36"/>
                  <a:gd name="T6" fmla="*/ 1 w 52"/>
                  <a:gd name="T7" fmla="*/ 29 h 36"/>
                  <a:gd name="T8" fmla="*/ 3 w 52"/>
                  <a:gd name="T9" fmla="*/ 33 h 36"/>
                  <a:gd name="T10" fmla="*/ 10 w 52"/>
                  <a:gd name="T11" fmla="*/ 35 h 36"/>
                  <a:gd name="T12" fmla="*/ 24 w 52"/>
                  <a:gd name="T13" fmla="*/ 36 h 36"/>
                  <a:gd name="T14" fmla="*/ 35 w 52"/>
                  <a:gd name="T15" fmla="*/ 34 h 36"/>
                  <a:gd name="T16" fmla="*/ 52 w 52"/>
                  <a:gd name="T17" fmla="*/ 18 h 36"/>
                  <a:gd name="T18" fmla="*/ 51 w 52"/>
                  <a:gd name="T19" fmla="*/ 6 h 36"/>
                  <a:gd name="T20" fmla="*/ 48 w 52"/>
                  <a:gd name="T21" fmla="*/ 2 h 36"/>
                  <a:gd name="T22" fmla="*/ 41 w 52"/>
                  <a:gd name="T23" fmla="*/ 1 h 36"/>
                  <a:gd name="T24" fmla="*/ 28 w 52"/>
                  <a:gd name="T25" fmla="*/ 8 h 36"/>
                  <a:gd name="T26" fmla="*/ 22 w 52"/>
                  <a:gd name="T27" fmla="*/ 11 h 36"/>
                  <a:gd name="T28" fmla="*/ 18 w 52"/>
                  <a:gd name="T29"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 h="36">
                    <a:moveTo>
                      <a:pt x="18" y="15"/>
                    </a:moveTo>
                    <a:cubicBezTo>
                      <a:pt x="16" y="22"/>
                      <a:pt x="16" y="22"/>
                      <a:pt x="16" y="22"/>
                    </a:cubicBezTo>
                    <a:cubicBezTo>
                      <a:pt x="9" y="23"/>
                      <a:pt x="9" y="23"/>
                      <a:pt x="9" y="23"/>
                    </a:cubicBezTo>
                    <a:cubicBezTo>
                      <a:pt x="9" y="23"/>
                      <a:pt x="0" y="25"/>
                      <a:pt x="1" y="29"/>
                    </a:cubicBezTo>
                    <a:cubicBezTo>
                      <a:pt x="3" y="33"/>
                      <a:pt x="3" y="33"/>
                      <a:pt x="3" y="33"/>
                    </a:cubicBezTo>
                    <a:cubicBezTo>
                      <a:pt x="10" y="35"/>
                      <a:pt x="10" y="35"/>
                      <a:pt x="10" y="35"/>
                    </a:cubicBezTo>
                    <a:cubicBezTo>
                      <a:pt x="24" y="36"/>
                      <a:pt x="24" y="36"/>
                      <a:pt x="24" y="36"/>
                    </a:cubicBezTo>
                    <a:cubicBezTo>
                      <a:pt x="35" y="34"/>
                      <a:pt x="35" y="34"/>
                      <a:pt x="35" y="34"/>
                    </a:cubicBezTo>
                    <a:cubicBezTo>
                      <a:pt x="52" y="18"/>
                      <a:pt x="52" y="18"/>
                      <a:pt x="52" y="18"/>
                    </a:cubicBezTo>
                    <a:cubicBezTo>
                      <a:pt x="51" y="6"/>
                      <a:pt x="51" y="6"/>
                      <a:pt x="51" y="6"/>
                    </a:cubicBezTo>
                    <a:cubicBezTo>
                      <a:pt x="48" y="2"/>
                      <a:pt x="48" y="2"/>
                      <a:pt x="48" y="2"/>
                    </a:cubicBezTo>
                    <a:cubicBezTo>
                      <a:pt x="46" y="1"/>
                      <a:pt x="43" y="0"/>
                      <a:pt x="41" y="1"/>
                    </a:cubicBezTo>
                    <a:cubicBezTo>
                      <a:pt x="28" y="8"/>
                      <a:pt x="28" y="8"/>
                      <a:pt x="28" y="8"/>
                    </a:cubicBezTo>
                    <a:cubicBezTo>
                      <a:pt x="22" y="11"/>
                      <a:pt x="22" y="11"/>
                      <a:pt x="22" y="11"/>
                    </a:cubicBezTo>
                    <a:cubicBezTo>
                      <a:pt x="21" y="11"/>
                      <a:pt x="19" y="13"/>
                      <a:pt x="18"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0" name="Freeform 270"/>
              <p:cNvSpPr>
                <a:spLocks/>
              </p:cNvSpPr>
              <p:nvPr/>
            </p:nvSpPr>
            <p:spPr bwMode="auto">
              <a:xfrm>
                <a:off x="4617" y="2399"/>
                <a:ext cx="6" cy="5"/>
              </a:xfrm>
              <a:custGeom>
                <a:avLst/>
                <a:gdLst>
                  <a:gd name="T0" fmla="*/ 4 w 22"/>
                  <a:gd name="T1" fmla="*/ 22 h 22"/>
                  <a:gd name="T2" fmla="*/ 11 w 22"/>
                  <a:gd name="T3" fmla="*/ 21 h 22"/>
                  <a:gd name="T4" fmla="*/ 13 w 22"/>
                  <a:gd name="T5" fmla="*/ 20 h 22"/>
                  <a:gd name="T6" fmla="*/ 21 w 22"/>
                  <a:gd name="T7" fmla="*/ 13 h 22"/>
                  <a:gd name="T8" fmla="*/ 21 w 22"/>
                  <a:gd name="T9" fmla="*/ 8 h 22"/>
                  <a:gd name="T10" fmla="*/ 18 w 22"/>
                  <a:gd name="T11" fmla="*/ 2 h 22"/>
                  <a:gd name="T12" fmla="*/ 14 w 22"/>
                  <a:gd name="T13" fmla="*/ 0 h 22"/>
                  <a:gd name="T14" fmla="*/ 9 w 22"/>
                  <a:gd name="T15" fmla="*/ 2 h 22"/>
                  <a:gd name="T16" fmla="*/ 6 w 22"/>
                  <a:gd name="T17" fmla="*/ 7 h 22"/>
                  <a:gd name="T18" fmla="*/ 0 w 22"/>
                  <a:gd name="T19" fmla="*/ 16 h 22"/>
                  <a:gd name="T20" fmla="*/ 0 w 22"/>
                  <a:gd name="T21" fmla="*/ 20 h 22"/>
                  <a:gd name="T22" fmla="*/ 4 w 22"/>
                  <a:gd name="T2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22">
                    <a:moveTo>
                      <a:pt x="4" y="22"/>
                    </a:moveTo>
                    <a:cubicBezTo>
                      <a:pt x="11" y="21"/>
                      <a:pt x="11" y="21"/>
                      <a:pt x="11" y="21"/>
                    </a:cubicBezTo>
                    <a:cubicBezTo>
                      <a:pt x="12" y="21"/>
                      <a:pt x="13" y="21"/>
                      <a:pt x="13" y="20"/>
                    </a:cubicBezTo>
                    <a:cubicBezTo>
                      <a:pt x="21" y="13"/>
                      <a:pt x="21" y="13"/>
                      <a:pt x="21" y="13"/>
                    </a:cubicBezTo>
                    <a:cubicBezTo>
                      <a:pt x="22" y="12"/>
                      <a:pt x="22" y="10"/>
                      <a:pt x="21" y="8"/>
                    </a:cubicBezTo>
                    <a:cubicBezTo>
                      <a:pt x="18" y="2"/>
                      <a:pt x="18" y="2"/>
                      <a:pt x="18" y="2"/>
                    </a:cubicBezTo>
                    <a:cubicBezTo>
                      <a:pt x="17" y="1"/>
                      <a:pt x="15" y="0"/>
                      <a:pt x="14" y="0"/>
                    </a:cubicBezTo>
                    <a:cubicBezTo>
                      <a:pt x="12" y="0"/>
                      <a:pt x="10" y="1"/>
                      <a:pt x="9" y="2"/>
                    </a:cubicBezTo>
                    <a:cubicBezTo>
                      <a:pt x="6" y="7"/>
                      <a:pt x="6" y="7"/>
                      <a:pt x="6" y="7"/>
                    </a:cubicBezTo>
                    <a:cubicBezTo>
                      <a:pt x="0" y="16"/>
                      <a:pt x="0" y="16"/>
                      <a:pt x="0" y="16"/>
                    </a:cubicBezTo>
                    <a:cubicBezTo>
                      <a:pt x="0" y="17"/>
                      <a:pt x="0" y="19"/>
                      <a:pt x="0" y="20"/>
                    </a:cubicBezTo>
                    <a:cubicBezTo>
                      <a:pt x="1" y="22"/>
                      <a:pt x="3" y="22"/>
                      <a:pt x="4" y="2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271"/>
              <p:cNvSpPr>
                <a:spLocks/>
              </p:cNvSpPr>
              <p:nvPr/>
            </p:nvSpPr>
            <p:spPr bwMode="auto">
              <a:xfrm>
                <a:off x="4609" y="2406"/>
                <a:ext cx="19" cy="14"/>
              </a:xfrm>
              <a:custGeom>
                <a:avLst/>
                <a:gdLst>
                  <a:gd name="T0" fmla="*/ 20 w 75"/>
                  <a:gd name="T1" fmla="*/ 27 h 53"/>
                  <a:gd name="T2" fmla="*/ 14 w 75"/>
                  <a:gd name="T3" fmla="*/ 30 h 53"/>
                  <a:gd name="T4" fmla="*/ 6 w 75"/>
                  <a:gd name="T5" fmla="*/ 38 h 53"/>
                  <a:gd name="T6" fmla="*/ 2 w 75"/>
                  <a:gd name="T7" fmla="*/ 42 h 53"/>
                  <a:gd name="T8" fmla="*/ 1 w 75"/>
                  <a:gd name="T9" fmla="*/ 47 h 53"/>
                  <a:gd name="T10" fmla="*/ 6 w 75"/>
                  <a:gd name="T11" fmla="*/ 50 h 53"/>
                  <a:gd name="T12" fmla="*/ 21 w 75"/>
                  <a:gd name="T13" fmla="*/ 49 h 53"/>
                  <a:gd name="T14" fmla="*/ 26 w 75"/>
                  <a:gd name="T15" fmla="*/ 50 h 53"/>
                  <a:gd name="T16" fmla="*/ 36 w 75"/>
                  <a:gd name="T17" fmla="*/ 48 h 53"/>
                  <a:gd name="T18" fmla="*/ 36 w 75"/>
                  <a:gd name="T19" fmla="*/ 30 h 53"/>
                  <a:gd name="T20" fmla="*/ 49 w 75"/>
                  <a:gd name="T21" fmla="*/ 22 h 53"/>
                  <a:gd name="T22" fmla="*/ 69 w 75"/>
                  <a:gd name="T23" fmla="*/ 19 h 53"/>
                  <a:gd name="T24" fmla="*/ 75 w 75"/>
                  <a:gd name="T25" fmla="*/ 9 h 53"/>
                  <a:gd name="T26" fmla="*/ 59 w 75"/>
                  <a:gd name="T27" fmla="*/ 9 h 53"/>
                  <a:gd name="T28" fmla="*/ 55 w 75"/>
                  <a:gd name="T29" fmla="*/ 2 h 53"/>
                  <a:gd name="T30" fmla="*/ 47 w 75"/>
                  <a:gd name="T31" fmla="*/ 0 h 53"/>
                  <a:gd name="T32" fmla="*/ 41 w 75"/>
                  <a:gd name="T33" fmla="*/ 5 h 53"/>
                  <a:gd name="T34" fmla="*/ 35 w 75"/>
                  <a:gd name="T35" fmla="*/ 18 h 53"/>
                  <a:gd name="T36" fmla="*/ 25 w 75"/>
                  <a:gd name="T37" fmla="*/ 27 h 53"/>
                  <a:gd name="T38" fmla="*/ 20 w 75"/>
                  <a:gd name="T39" fmla="*/ 2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5" h="53">
                    <a:moveTo>
                      <a:pt x="20" y="27"/>
                    </a:moveTo>
                    <a:cubicBezTo>
                      <a:pt x="18" y="28"/>
                      <a:pt x="16" y="29"/>
                      <a:pt x="14" y="30"/>
                    </a:cubicBezTo>
                    <a:cubicBezTo>
                      <a:pt x="6" y="38"/>
                      <a:pt x="6" y="38"/>
                      <a:pt x="6" y="38"/>
                    </a:cubicBezTo>
                    <a:cubicBezTo>
                      <a:pt x="2" y="42"/>
                      <a:pt x="2" y="42"/>
                      <a:pt x="2" y="42"/>
                    </a:cubicBezTo>
                    <a:cubicBezTo>
                      <a:pt x="1" y="43"/>
                      <a:pt x="0" y="45"/>
                      <a:pt x="1" y="47"/>
                    </a:cubicBezTo>
                    <a:cubicBezTo>
                      <a:pt x="2" y="49"/>
                      <a:pt x="4" y="50"/>
                      <a:pt x="6" y="50"/>
                    </a:cubicBezTo>
                    <a:cubicBezTo>
                      <a:pt x="21" y="49"/>
                      <a:pt x="21" y="49"/>
                      <a:pt x="21" y="49"/>
                    </a:cubicBezTo>
                    <a:cubicBezTo>
                      <a:pt x="22" y="49"/>
                      <a:pt x="24" y="49"/>
                      <a:pt x="26" y="50"/>
                    </a:cubicBezTo>
                    <a:cubicBezTo>
                      <a:pt x="30" y="51"/>
                      <a:pt x="36" y="53"/>
                      <a:pt x="36" y="48"/>
                    </a:cubicBezTo>
                    <a:cubicBezTo>
                      <a:pt x="36" y="40"/>
                      <a:pt x="36" y="30"/>
                      <a:pt x="36" y="30"/>
                    </a:cubicBezTo>
                    <a:cubicBezTo>
                      <a:pt x="36" y="30"/>
                      <a:pt x="44" y="22"/>
                      <a:pt x="49" y="22"/>
                    </a:cubicBezTo>
                    <a:cubicBezTo>
                      <a:pt x="54" y="22"/>
                      <a:pt x="66" y="21"/>
                      <a:pt x="69" y="19"/>
                    </a:cubicBezTo>
                    <a:cubicBezTo>
                      <a:pt x="73" y="18"/>
                      <a:pt x="75" y="9"/>
                      <a:pt x="75" y="9"/>
                    </a:cubicBezTo>
                    <a:cubicBezTo>
                      <a:pt x="59" y="9"/>
                      <a:pt x="59" y="9"/>
                      <a:pt x="59" y="9"/>
                    </a:cubicBezTo>
                    <a:cubicBezTo>
                      <a:pt x="55" y="2"/>
                      <a:pt x="55" y="2"/>
                      <a:pt x="55" y="2"/>
                    </a:cubicBezTo>
                    <a:cubicBezTo>
                      <a:pt x="47" y="0"/>
                      <a:pt x="47" y="0"/>
                      <a:pt x="47" y="0"/>
                    </a:cubicBezTo>
                    <a:cubicBezTo>
                      <a:pt x="41" y="5"/>
                      <a:pt x="41" y="5"/>
                      <a:pt x="41" y="5"/>
                    </a:cubicBezTo>
                    <a:cubicBezTo>
                      <a:pt x="35" y="18"/>
                      <a:pt x="35" y="18"/>
                      <a:pt x="35" y="18"/>
                    </a:cubicBezTo>
                    <a:cubicBezTo>
                      <a:pt x="25" y="27"/>
                      <a:pt x="25" y="27"/>
                      <a:pt x="25" y="27"/>
                    </a:cubicBezTo>
                    <a:lnTo>
                      <a:pt x="20" y="27"/>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272"/>
              <p:cNvSpPr>
                <a:spLocks/>
              </p:cNvSpPr>
              <p:nvPr/>
            </p:nvSpPr>
            <p:spPr bwMode="auto">
              <a:xfrm>
                <a:off x="4599" y="2421"/>
                <a:ext cx="8" cy="11"/>
              </a:xfrm>
              <a:custGeom>
                <a:avLst/>
                <a:gdLst>
                  <a:gd name="T0" fmla="*/ 8 w 34"/>
                  <a:gd name="T1" fmla="*/ 40 h 41"/>
                  <a:gd name="T2" fmla="*/ 17 w 34"/>
                  <a:gd name="T3" fmla="*/ 34 h 41"/>
                  <a:gd name="T4" fmla="*/ 28 w 34"/>
                  <a:gd name="T5" fmla="*/ 23 h 41"/>
                  <a:gd name="T6" fmla="*/ 29 w 34"/>
                  <a:gd name="T7" fmla="*/ 21 h 41"/>
                  <a:gd name="T8" fmla="*/ 34 w 34"/>
                  <a:gd name="T9" fmla="*/ 11 h 41"/>
                  <a:gd name="T10" fmla="*/ 33 w 34"/>
                  <a:gd name="T11" fmla="*/ 6 h 41"/>
                  <a:gd name="T12" fmla="*/ 31 w 34"/>
                  <a:gd name="T13" fmla="*/ 2 h 41"/>
                  <a:gd name="T14" fmla="*/ 28 w 34"/>
                  <a:gd name="T15" fmla="*/ 0 h 41"/>
                  <a:gd name="T16" fmla="*/ 26 w 34"/>
                  <a:gd name="T17" fmla="*/ 1 h 41"/>
                  <a:gd name="T18" fmla="*/ 9 w 34"/>
                  <a:gd name="T19" fmla="*/ 16 h 41"/>
                  <a:gd name="T20" fmla="*/ 1 w 34"/>
                  <a:gd name="T21" fmla="*/ 30 h 41"/>
                  <a:gd name="T22" fmla="*/ 1 w 34"/>
                  <a:gd name="T23" fmla="*/ 36 h 41"/>
                  <a:gd name="T24" fmla="*/ 3 w 34"/>
                  <a:gd name="T25" fmla="*/ 40 h 41"/>
                  <a:gd name="T26" fmla="*/ 8 w 34"/>
                  <a:gd name="T27"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41">
                    <a:moveTo>
                      <a:pt x="8" y="40"/>
                    </a:moveTo>
                    <a:cubicBezTo>
                      <a:pt x="17" y="34"/>
                      <a:pt x="17" y="34"/>
                      <a:pt x="17" y="34"/>
                    </a:cubicBezTo>
                    <a:cubicBezTo>
                      <a:pt x="28" y="23"/>
                      <a:pt x="28" y="23"/>
                      <a:pt x="28" y="23"/>
                    </a:cubicBezTo>
                    <a:cubicBezTo>
                      <a:pt x="28" y="22"/>
                      <a:pt x="29" y="21"/>
                      <a:pt x="29" y="21"/>
                    </a:cubicBezTo>
                    <a:cubicBezTo>
                      <a:pt x="34" y="11"/>
                      <a:pt x="34" y="11"/>
                      <a:pt x="34" y="11"/>
                    </a:cubicBezTo>
                    <a:cubicBezTo>
                      <a:pt x="34" y="9"/>
                      <a:pt x="34" y="8"/>
                      <a:pt x="33" y="6"/>
                    </a:cubicBezTo>
                    <a:cubicBezTo>
                      <a:pt x="31" y="2"/>
                      <a:pt x="31" y="2"/>
                      <a:pt x="31" y="2"/>
                    </a:cubicBezTo>
                    <a:cubicBezTo>
                      <a:pt x="30" y="1"/>
                      <a:pt x="29" y="0"/>
                      <a:pt x="28" y="0"/>
                    </a:cubicBezTo>
                    <a:cubicBezTo>
                      <a:pt x="27" y="0"/>
                      <a:pt x="26" y="1"/>
                      <a:pt x="26" y="1"/>
                    </a:cubicBezTo>
                    <a:cubicBezTo>
                      <a:pt x="9" y="16"/>
                      <a:pt x="9" y="16"/>
                      <a:pt x="9" y="16"/>
                    </a:cubicBezTo>
                    <a:cubicBezTo>
                      <a:pt x="1" y="30"/>
                      <a:pt x="1" y="30"/>
                      <a:pt x="1" y="30"/>
                    </a:cubicBezTo>
                    <a:cubicBezTo>
                      <a:pt x="1" y="36"/>
                      <a:pt x="1" y="36"/>
                      <a:pt x="1" y="36"/>
                    </a:cubicBezTo>
                    <a:cubicBezTo>
                      <a:pt x="0" y="38"/>
                      <a:pt x="1" y="39"/>
                      <a:pt x="3" y="40"/>
                    </a:cubicBezTo>
                    <a:cubicBezTo>
                      <a:pt x="4" y="41"/>
                      <a:pt x="6" y="41"/>
                      <a:pt x="8" y="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273"/>
              <p:cNvSpPr>
                <a:spLocks/>
              </p:cNvSpPr>
              <p:nvPr/>
            </p:nvSpPr>
            <p:spPr bwMode="auto">
              <a:xfrm>
                <a:off x="4588" y="2431"/>
                <a:ext cx="8" cy="10"/>
              </a:xfrm>
              <a:custGeom>
                <a:avLst/>
                <a:gdLst>
                  <a:gd name="T0" fmla="*/ 7 w 33"/>
                  <a:gd name="T1" fmla="*/ 37 h 37"/>
                  <a:gd name="T2" fmla="*/ 24 w 33"/>
                  <a:gd name="T3" fmla="*/ 26 h 37"/>
                  <a:gd name="T4" fmla="*/ 32 w 33"/>
                  <a:gd name="T5" fmla="*/ 12 h 37"/>
                  <a:gd name="T6" fmla="*/ 33 w 33"/>
                  <a:gd name="T7" fmla="*/ 4 h 37"/>
                  <a:gd name="T8" fmla="*/ 31 w 33"/>
                  <a:gd name="T9" fmla="*/ 1 h 37"/>
                  <a:gd name="T10" fmla="*/ 27 w 33"/>
                  <a:gd name="T11" fmla="*/ 2 h 37"/>
                  <a:gd name="T12" fmla="*/ 21 w 33"/>
                  <a:gd name="T13" fmla="*/ 9 h 37"/>
                  <a:gd name="T14" fmla="*/ 7 w 33"/>
                  <a:gd name="T15" fmla="*/ 17 h 37"/>
                  <a:gd name="T16" fmla="*/ 1 w 33"/>
                  <a:gd name="T17" fmla="*/ 29 h 37"/>
                  <a:gd name="T18" fmla="*/ 3 w 33"/>
                  <a:gd name="T19" fmla="*/ 35 h 37"/>
                  <a:gd name="T20" fmla="*/ 7 w 33"/>
                  <a:gd name="T2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7">
                    <a:moveTo>
                      <a:pt x="7" y="37"/>
                    </a:moveTo>
                    <a:cubicBezTo>
                      <a:pt x="24" y="26"/>
                      <a:pt x="24" y="26"/>
                      <a:pt x="24" y="26"/>
                    </a:cubicBezTo>
                    <a:cubicBezTo>
                      <a:pt x="32" y="12"/>
                      <a:pt x="32" y="12"/>
                      <a:pt x="32" y="12"/>
                    </a:cubicBezTo>
                    <a:cubicBezTo>
                      <a:pt x="33" y="4"/>
                      <a:pt x="33" y="4"/>
                      <a:pt x="33" y="4"/>
                    </a:cubicBezTo>
                    <a:cubicBezTo>
                      <a:pt x="33" y="3"/>
                      <a:pt x="32" y="1"/>
                      <a:pt x="31" y="1"/>
                    </a:cubicBezTo>
                    <a:cubicBezTo>
                      <a:pt x="30" y="0"/>
                      <a:pt x="28" y="1"/>
                      <a:pt x="27" y="2"/>
                    </a:cubicBezTo>
                    <a:cubicBezTo>
                      <a:pt x="21" y="9"/>
                      <a:pt x="21" y="9"/>
                      <a:pt x="21" y="9"/>
                    </a:cubicBezTo>
                    <a:cubicBezTo>
                      <a:pt x="21" y="9"/>
                      <a:pt x="8" y="14"/>
                      <a:pt x="7" y="17"/>
                    </a:cubicBezTo>
                    <a:cubicBezTo>
                      <a:pt x="6" y="20"/>
                      <a:pt x="3" y="25"/>
                      <a:pt x="1" y="29"/>
                    </a:cubicBezTo>
                    <a:cubicBezTo>
                      <a:pt x="0" y="32"/>
                      <a:pt x="1" y="34"/>
                      <a:pt x="3" y="35"/>
                    </a:cubicBezTo>
                    <a:lnTo>
                      <a:pt x="7" y="37"/>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4" name="Freeform 274"/>
              <p:cNvSpPr>
                <a:spLocks/>
              </p:cNvSpPr>
              <p:nvPr/>
            </p:nvSpPr>
            <p:spPr bwMode="auto">
              <a:xfrm>
                <a:off x="4720" y="2412"/>
                <a:ext cx="4" cy="6"/>
              </a:xfrm>
              <a:custGeom>
                <a:avLst/>
                <a:gdLst>
                  <a:gd name="T0" fmla="*/ 9 w 15"/>
                  <a:gd name="T1" fmla="*/ 1 h 25"/>
                  <a:gd name="T2" fmla="*/ 3 w 15"/>
                  <a:gd name="T3" fmla="*/ 3 h 25"/>
                  <a:gd name="T4" fmla="*/ 0 w 15"/>
                  <a:gd name="T5" fmla="*/ 9 h 25"/>
                  <a:gd name="T6" fmla="*/ 1 w 15"/>
                  <a:gd name="T7" fmla="*/ 14 h 25"/>
                  <a:gd name="T8" fmla="*/ 4 w 15"/>
                  <a:gd name="T9" fmla="*/ 21 h 25"/>
                  <a:gd name="T10" fmla="*/ 8 w 15"/>
                  <a:gd name="T11" fmla="*/ 25 h 25"/>
                  <a:gd name="T12" fmla="*/ 10 w 15"/>
                  <a:gd name="T13" fmla="*/ 25 h 25"/>
                  <a:gd name="T14" fmla="*/ 13 w 15"/>
                  <a:gd name="T15" fmla="*/ 24 h 25"/>
                  <a:gd name="T16" fmla="*/ 15 w 15"/>
                  <a:gd name="T17" fmla="*/ 21 h 25"/>
                  <a:gd name="T18" fmla="*/ 13 w 15"/>
                  <a:gd name="T19" fmla="*/ 6 h 25"/>
                  <a:gd name="T20" fmla="*/ 9 w 15"/>
                  <a:gd name="T21"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5">
                    <a:moveTo>
                      <a:pt x="9" y="1"/>
                    </a:moveTo>
                    <a:cubicBezTo>
                      <a:pt x="7" y="0"/>
                      <a:pt x="4" y="1"/>
                      <a:pt x="3" y="3"/>
                    </a:cubicBezTo>
                    <a:cubicBezTo>
                      <a:pt x="0" y="9"/>
                      <a:pt x="0" y="9"/>
                      <a:pt x="0" y="9"/>
                    </a:cubicBezTo>
                    <a:cubicBezTo>
                      <a:pt x="0" y="11"/>
                      <a:pt x="0" y="12"/>
                      <a:pt x="1" y="14"/>
                    </a:cubicBezTo>
                    <a:cubicBezTo>
                      <a:pt x="4" y="21"/>
                      <a:pt x="4" y="21"/>
                      <a:pt x="4" y="21"/>
                    </a:cubicBezTo>
                    <a:cubicBezTo>
                      <a:pt x="5" y="23"/>
                      <a:pt x="7" y="24"/>
                      <a:pt x="8" y="25"/>
                    </a:cubicBezTo>
                    <a:cubicBezTo>
                      <a:pt x="10" y="25"/>
                      <a:pt x="10" y="25"/>
                      <a:pt x="10" y="25"/>
                    </a:cubicBezTo>
                    <a:cubicBezTo>
                      <a:pt x="11" y="25"/>
                      <a:pt x="12" y="25"/>
                      <a:pt x="13" y="24"/>
                    </a:cubicBezTo>
                    <a:cubicBezTo>
                      <a:pt x="14" y="23"/>
                      <a:pt x="15" y="22"/>
                      <a:pt x="15" y="21"/>
                    </a:cubicBezTo>
                    <a:cubicBezTo>
                      <a:pt x="13" y="6"/>
                      <a:pt x="13" y="6"/>
                      <a:pt x="13" y="6"/>
                    </a:cubicBezTo>
                    <a:cubicBezTo>
                      <a:pt x="13" y="3"/>
                      <a:pt x="11" y="1"/>
                      <a:pt x="9"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5" name="Freeform 275"/>
              <p:cNvSpPr>
                <a:spLocks/>
              </p:cNvSpPr>
              <p:nvPr/>
            </p:nvSpPr>
            <p:spPr bwMode="auto">
              <a:xfrm>
                <a:off x="4628" y="2491"/>
                <a:ext cx="9" cy="10"/>
              </a:xfrm>
              <a:custGeom>
                <a:avLst/>
                <a:gdLst>
                  <a:gd name="T0" fmla="*/ 13 w 39"/>
                  <a:gd name="T1" fmla="*/ 20 h 40"/>
                  <a:gd name="T2" fmla="*/ 7 w 39"/>
                  <a:gd name="T3" fmla="*/ 37 h 40"/>
                  <a:gd name="T4" fmla="*/ 24 w 39"/>
                  <a:gd name="T5" fmla="*/ 24 h 40"/>
                  <a:gd name="T6" fmla="*/ 33 w 39"/>
                  <a:gd name="T7" fmla="*/ 11 h 40"/>
                  <a:gd name="T8" fmla="*/ 19 w 39"/>
                  <a:gd name="T9" fmla="*/ 10 h 40"/>
                  <a:gd name="T10" fmla="*/ 13 w 39"/>
                  <a:gd name="T11" fmla="*/ 20 h 40"/>
                </a:gdLst>
                <a:ahLst/>
                <a:cxnLst>
                  <a:cxn ang="0">
                    <a:pos x="T0" y="T1"/>
                  </a:cxn>
                  <a:cxn ang="0">
                    <a:pos x="T2" y="T3"/>
                  </a:cxn>
                  <a:cxn ang="0">
                    <a:pos x="T4" y="T5"/>
                  </a:cxn>
                  <a:cxn ang="0">
                    <a:pos x="T6" y="T7"/>
                  </a:cxn>
                  <a:cxn ang="0">
                    <a:pos x="T8" y="T9"/>
                  </a:cxn>
                  <a:cxn ang="0">
                    <a:pos x="T10" y="T11"/>
                  </a:cxn>
                </a:cxnLst>
                <a:rect l="0" t="0" r="r" b="b"/>
                <a:pathLst>
                  <a:path w="39" h="40">
                    <a:moveTo>
                      <a:pt x="13" y="20"/>
                    </a:moveTo>
                    <a:cubicBezTo>
                      <a:pt x="3" y="25"/>
                      <a:pt x="0" y="34"/>
                      <a:pt x="7" y="37"/>
                    </a:cubicBezTo>
                    <a:cubicBezTo>
                      <a:pt x="14" y="40"/>
                      <a:pt x="13" y="26"/>
                      <a:pt x="24" y="24"/>
                    </a:cubicBezTo>
                    <a:cubicBezTo>
                      <a:pt x="35" y="22"/>
                      <a:pt x="39" y="16"/>
                      <a:pt x="33" y="11"/>
                    </a:cubicBezTo>
                    <a:cubicBezTo>
                      <a:pt x="27" y="6"/>
                      <a:pt x="16" y="0"/>
                      <a:pt x="19" y="10"/>
                    </a:cubicBezTo>
                    <a:cubicBezTo>
                      <a:pt x="19" y="10"/>
                      <a:pt x="23" y="15"/>
                      <a:pt x="13"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6" name="Freeform 276"/>
              <p:cNvSpPr>
                <a:spLocks/>
              </p:cNvSpPr>
              <p:nvPr/>
            </p:nvSpPr>
            <p:spPr bwMode="auto">
              <a:xfrm>
                <a:off x="4645" y="2479"/>
                <a:ext cx="9" cy="9"/>
              </a:xfrm>
              <a:custGeom>
                <a:avLst/>
                <a:gdLst>
                  <a:gd name="T0" fmla="*/ 11 w 34"/>
                  <a:gd name="T1" fmla="*/ 9 h 35"/>
                  <a:gd name="T2" fmla="*/ 9 w 34"/>
                  <a:gd name="T3" fmla="*/ 26 h 35"/>
                  <a:gd name="T4" fmla="*/ 22 w 34"/>
                  <a:gd name="T5" fmla="*/ 30 h 35"/>
                  <a:gd name="T6" fmla="*/ 33 w 34"/>
                  <a:gd name="T7" fmla="*/ 25 h 35"/>
                  <a:gd name="T8" fmla="*/ 11 w 34"/>
                  <a:gd name="T9" fmla="*/ 9 h 35"/>
                </a:gdLst>
                <a:ahLst/>
                <a:cxnLst>
                  <a:cxn ang="0">
                    <a:pos x="T0" y="T1"/>
                  </a:cxn>
                  <a:cxn ang="0">
                    <a:pos x="T2" y="T3"/>
                  </a:cxn>
                  <a:cxn ang="0">
                    <a:pos x="T4" y="T5"/>
                  </a:cxn>
                  <a:cxn ang="0">
                    <a:pos x="T6" y="T7"/>
                  </a:cxn>
                  <a:cxn ang="0">
                    <a:pos x="T8" y="T9"/>
                  </a:cxn>
                </a:cxnLst>
                <a:rect l="0" t="0" r="r" b="b"/>
                <a:pathLst>
                  <a:path w="34" h="35">
                    <a:moveTo>
                      <a:pt x="11" y="9"/>
                    </a:moveTo>
                    <a:cubicBezTo>
                      <a:pt x="11" y="9"/>
                      <a:pt x="0" y="21"/>
                      <a:pt x="9" y="26"/>
                    </a:cubicBezTo>
                    <a:cubicBezTo>
                      <a:pt x="18" y="31"/>
                      <a:pt x="14" y="25"/>
                      <a:pt x="22" y="30"/>
                    </a:cubicBezTo>
                    <a:cubicBezTo>
                      <a:pt x="30" y="35"/>
                      <a:pt x="32" y="31"/>
                      <a:pt x="33" y="25"/>
                    </a:cubicBezTo>
                    <a:cubicBezTo>
                      <a:pt x="34" y="19"/>
                      <a:pt x="22" y="0"/>
                      <a:pt x="11"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7" name="Freeform 277"/>
              <p:cNvSpPr>
                <a:spLocks/>
              </p:cNvSpPr>
              <p:nvPr/>
            </p:nvSpPr>
            <p:spPr bwMode="auto">
              <a:xfrm>
                <a:off x="4661" y="2417"/>
                <a:ext cx="78" cy="78"/>
              </a:xfrm>
              <a:custGeom>
                <a:avLst/>
                <a:gdLst>
                  <a:gd name="T0" fmla="*/ 263 w 308"/>
                  <a:gd name="T1" fmla="*/ 21 h 312"/>
                  <a:gd name="T2" fmla="*/ 244 w 308"/>
                  <a:gd name="T3" fmla="*/ 27 h 312"/>
                  <a:gd name="T4" fmla="*/ 224 w 308"/>
                  <a:gd name="T5" fmla="*/ 31 h 312"/>
                  <a:gd name="T6" fmla="*/ 234 w 308"/>
                  <a:gd name="T7" fmla="*/ 55 h 312"/>
                  <a:gd name="T8" fmla="*/ 221 w 308"/>
                  <a:gd name="T9" fmla="*/ 66 h 312"/>
                  <a:gd name="T10" fmla="*/ 205 w 308"/>
                  <a:gd name="T11" fmla="*/ 69 h 312"/>
                  <a:gd name="T12" fmla="*/ 183 w 308"/>
                  <a:gd name="T13" fmla="*/ 83 h 312"/>
                  <a:gd name="T14" fmla="*/ 175 w 308"/>
                  <a:gd name="T15" fmla="*/ 98 h 312"/>
                  <a:gd name="T16" fmla="*/ 158 w 308"/>
                  <a:gd name="T17" fmla="*/ 109 h 312"/>
                  <a:gd name="T18" fmla="*/ 149 w 308"/>
                  <a:gd name="T19" fmla="*/ 123 h 312"/>
                  <a:gd name="T20" fmla="*/ 128 w 308"/>
                  <a:gd name="T21" fmla="*/ 110 h 312"/>
                  <a:gd name="T22" fmla="*/ 112 w 308"/>
                  <a:gd name="T23" fmla="*/ 92 h 312"/>
                  <a:gd name="T24" fmla="*/ 88 w 308"/>
                  <a:gd name="T25" fmla="*/ 99 h 312"/>
                  <a:gd name="T26" fmla="*/ 76 w 308"/>
                  <a:gd name="T27" fmla="*/ 121 h 312"/>
                  <a:gd name="T28" fmla="*/ 37 w 308"/>
                  <a:gd name="T29" fmla="*/ 135 h 312"/>
                  <a:gd name="T30" fmla="*/ 20 w 308"/>
                  <a:gd name="T31" fmla="*/ 151 h 312"/>
                  <a:gd name="T32" fmla="*/ 15 w 308"/>
                  <a:gd name="T33" fmla="*/ 175 h 312"/>
                  <a:gd name="T34" fmla="*/ 10 w 308"/>
                  <a:gd name="T35" fmla="*/ 197 h 312"/>
                  <a:gd name="T36" fmla="*/ 30 w 308"/>
                  <a:gd name="T37" fmla="*/ 194 h 312"/>
                  <a:gd name="T38" fmla="*/ 42 w 308"/>
                  <a:gd name="T39" fmla="*/ 170 h 312"/>
                  <a:gd name="T40" fmla="*/ 57 w 308"/>
                  <a:gd name="T41" fmla="*/ 154 h 312"/>
                  <a:gd name="T42" fmla="*/ 65 w 308"/>
                  <a:gd name="T43" fmla="*/ 169 h 312"/>
                  <a:gd name="T44" fmla="*/ 87 w 308"/>
                  <a:gd name="T45" fmla="*/ 165 h 312"/>
                  <a:gd name="T46" fmla="*/ 110 w 308"/>
                  <a:gd name="T47" fmla="*/ 163 h 312"/>
                  <a:gd name="T48" fmla="*/ 116 w 308"/>
                  <a:gd name="T49" fmla="*/ 151 h 312"/>
                  <a:gd name="T50" fmla="*/ 137 w 308"/>
                  <a:gd name="T51" fmla="*/ 167 h 312"/>
                  <a:gd name="T52" fmla="*/ 150 w 308"/>
                  <a:gd name="T53" fmla="*/ 180 h 312"/>
                  <a:gd name="T54" fmla="*/ 144 w 308"/>
                  <a:gd name="T55" fmla="*/ 194 h 312"/>
                  <a:gd name="T56" fmla="*/ 137 w 308"/>
                  <a:gd name="T57" fmla="*/ 217 h 312"/>
                  <a:gd name="T58" fmla="*/ 142 w 308"/>
                  <a:gd name="T59" fmla="*/ 234 h 312"/>
                  <a:gd name="T60" fmla="*/ 152 w 308"/>
                  <a:gd name="T61" fmla="*/ 249 h 312"/>
                  <a:gd name="T62" fmla="*/ 179 w 308"/>
                  <a:gd name="T63" fmla="*/ 270 h 312"/>
                  <a:gd name="T64" fmla="*/ 200 w 308"/>
                  <a:gd name="T65" fmla="*/ 279 h 312"/>
                  <a:gd name="T66" fmla="*/ 218 w 308"/>
                  <a:gd name="T67" fmla="*/ 288 h 312"/>
                  <a:gd name="T68" fmla="*/ 236 w 308"/>
                  <a:gd name="T69" fmla="*/ 310 h 312"/>
                  <a:gd name="T70" fmla="*/ 239 w 308"/>
                  <a:gd name="T71" fmla="*/ 297 h 312"/>
                  <a:gd name="T72" fmla="*/ 242 w 308"/>
                  <a:gd name="T73" fmla="*/ 274 h 312"/>
                  <a:gd name="T74" fmla="*/ 249 w 308"/>
                  <a:gd name="T75" fmla="*/ 257 h 312"/>
                  <a:gd name="T76" fmla="*/ 248 w 308"/>
                  <a:gd name="T77" fmla="*/ 235 h 312"/>
                  <a:gd name="T78" fmla="*/ 228 w 308"/>
                  <a:gd name="T79" fmla="*/ 213 h 312"/>
                  <a:gd name="T80" fmla="*/ 242 w 308"/>
                  <a:gd name="T81" fmla="*/ 202 h 312"/>
                  <a:gd name="T82" fmla="*/ 247 w 308"/>
                  <a:gd name="T83" fmla="*/ 204 h 312"/>
                  <a:gd name="T84" fmla="*/ 257 w 308"/>
                  <a:gd name="T85" fmla="*/ 203 h 312"/>
                  <a:gd name="T86" fmla="*/ 267 w 308"/>
                  <a:gd name="T87" fmla="*/ 205 h 312"/>
                  <a:gd name="T88" fmla="*/ 272 w 308"/>
                  <a:gd name="T89" fmla="*/ 231 h 312"/>
                  <a:gd name="T90" fmla="*/ 275 w 308"/>
                  <a:gd name="T91" fmla="*/ 249 h 312"/>
                  <a:gd name="T92" fmla="*/ 288 w 308"/>
                  <a:gd name="T93" fmla="*/ 234 h 312"/>
                  <a:gd name="T94" fmla="*/ 291 w 308"/>
                  <a:gd name="T95" fmla="*/ 202 h 312"/>
                  <a:gd name="T96" fmla="*/ 302 w 308"/>
                  <a:gd name="T97" fmla="*/ 178 h 312"/>
                  <a:gd name="T98" fmla="*/ 299 w 308"/>
                  <a:gd name="T99" fmla="*/ 153 h 312"/>
                  <a:gd name="T100" fmla="*/ 291 w 308"/>
                  <a:gd name="T101" fmla="*/ 121 h 312"/>
                  <a:gd name="T102" fmla="*/ 278 w 308"/>
                  <a:gd name="T103" fmla="*/ 92 h 312"/>
                  <a:gd name="T104" fmla="*/ 279 w 308"/>
                  <a:gd name="T105" fmla="*/ 64 h 312"/>
                  <a:gd name="T106" fmla="*/ 271 w 308"/>
                  <a:gd name="T107" fmla="*/ 27 h 312"/>
                  <a:gd name="T108" fmla="*/ 275 w 308"/>
                  <a:gd name="T109" fmla="*/ 2 h 312"/>
                  <a:gd name="T110" fmla="*/ 263 w 308"/>
                  <a:gd name="T111" fmla="*/ 21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8" h="312">
                    <a:moveTo>
                      <a:pt x="263" y="21"/>
                    </a:moveTo>
                    <a:cubicBezTo>
                      <a:pt x="261" y="31"/>
                      <a:pt x="251" y="36"/>
                      <a:pt x="244" y="27"/>
                    </a:cubicBezTo>
                    <a:cubicBezTo>
                      <a:pt x="237" y="18"/>
                      <a:pt x="223" y="19"/>
                      <a:pt x="224" y="31"/>
                    </a:cubicBezTo>
                    <a:cubicBezTo>
                      <a:pt x="225" y="43"/>
                      <a:pt x="233" y="46"/>
                      <a:pt x="234" y="55"/>
                    </a:cubicBezTo>
                    <a:cubicBezTo>
                      <a:pt x="235" y="64"/>
                      <a:pt x="231" y="67"/>
                      <a:pt x="221" y="66"/>
                    </a:cubicBezTo>
                    <a:cubicBezTo>
                      <a:pt x="211" y="65"/>
                      <a:pt x="213" y="66"/>
                      <a:pt x="205" y="69"/>
                    </a:cubicBezTo>
                    <a:cubicBezTo>
                      <a:pt x="197" y="72"/>
                      <a:pt x="183" y="70"/>
                      <a:pt x="183" y="83"/>
                    </a:cubicBezTo>
                    <a:cubicBezTo>
                      <a:pt x="183" y="96"/>
                      <a:pt x="198" y="100"/>
                      <a:pt x="175" y="98"/>
                    </a:cubicBezTo>
                    <a:cubicBezTo>
                      <a:pt x="152" y="96"/>
                      <a:pt x="160" y="100"/>
                      <a:pt x="158" y="109"/>
                    </a:cubicBezTo>
                    <a:cubicBezTo>
                      <a:pt x="156" y="118"/>
                      <a:pt x="164" y="121"/>
                      <a:pt x="149" y="123"/>
                    </a:cubicBezTo>
                    <a:cubicBezTo>
                      <a:pt x="134" y="125"/>
                      <a:pt x="127" y="124"/>
                      <a:pt x="128" y="110"/>
                    </a:cubicBezTo>
                    <a:cubicBezTo>
                      <a:pt x="129" y="96"/>
                      <a:pt x="119" y="94"/>
                      <a:pt x="112" y="92"/>
                    </a:cubicBezTo>
                    <a:cubicBezTo>
                      <a:pt x="105" y="90"/>
                      <a:pt x="92" y="89"/>
                      <a:pt x="88" y="99"/>
                    </a:cubicBezTo>
                    <a:cubicBezTo>
                      <a:pt x="84" y="109"/>
                      <a:pt x="87" y="121"/>
                      <a:pt x="76" y="121"/>
                    </a:cubicBezTo>
                    <a:cubicBezTo>
                      <a:pt x="65" y="121"/>
                      <a:pt x="51" y="121"/>
                      <a:pt x="37" y="135"/>
                    </a:cubicBezTo>
                    <a:cubicBezTo>
                      <a:pt x="37" y="135"/>
                      <a:pt x="20" y="140"/>
                      <a:pt x="20" y="151"/>
                    </a:cubicBezTo>
                    <a:cubicBezTo>
                      <a:pt x="20" y="162"/>
                      <a:pt x="21" y="168"/>
                      <a:pt x="15" y="175"/>
                    </a:cubicBezTo>
                    <a:cubicBezTo>
                      <a:pt x="9" y="182"/>
                      <a:pt x="0" y="187"/>
                      <a:pt x="10" y="197"/>
                    </a:cubicBezTo>
                    <a:cubicBezTo>
                      <a:pt x="20" y="207"/>
                      <a:pt x="26" y="208"/>
                      <a:pt x="30" y="194"/>
                    </a:cubicBezTo>
                    <a:cubicBezTo>
                      <a:pt x="34" y="180"/>
                      <a:pt x="40" y="183"/>
                      <a:pt x="42" y="170"/>
                    </a:cubicBezTo>
                    <a:cubicBezTo>
                      <a:pt x="44" y="157"/>
                      <a:pt x="49" y="154"/>
                      <a:pt x="57" y="154"/>
                    </a:cubicBezTo>
                    <a:cubicBezTo>
                      <a:pt x="65" y="154"/>
                      <a:pt x="51" y="167"/>
                      <a:pt x="65" y="169"/>
                    </a:cubicBezTo>
                    <a:cubicBezTo>
                      <a:pt x="79" y="171"/>
                      <a:pt x="69" y="155"/>
                      <a:pt x="87" y="165"/>
                    </a:cubicBezTo>
                    <a:cubicBezTo>
                      <a:pt x="105" y="175"/>
                      <a:pt x="110" y="174"/>
                      <a:pt x="110" y="163"/>
                    </a:cubicBezTo>
                    <a:cubicBezTo>
                      <a:pt x="110" y="152"/>
                      <a:pt x="105" y="148"/>
                      <a:pt x="116" y="151"/>
                    </a:cubicBezTo>
                    <a:cubicBezTo>
                      <a:pt x="127" y="154"/>
                      <a:pt x="128" y="167"/>
                      <a:pt x="137" y="167"/>
                    </a:cubicBezTo>
                    <a:cubicBezTo>
                      <a:pt x="146" y="167"/>
                      <a:pt x="150" y="173"/>
                      <a:pt x="150" y="180"/>
                    </a:cubicBezTo>
                    <a:cubicBezTo>
                      <a:pt x="150" y="187"/>
                      <a:pt x="150" y="185"/>
                      <a:pt x="144" y="194"/>
                    </a:cubicBezTo>
                    <a:cubicBezTo>
                      <a:pt x="138" y="203"/>
                      <a:pt x="132" y="212"/>
                      <a:pt x="137" y="217"/>
                    </a:cubicBezTo>
                    <a:cubicBezTo>
                      <a:pt x="142" y="222"/>
                      <a:pt x="142" y="228"/>
                      <a:pt x="142" y="234"/>
                    </a:cubicBezTo>
                    <a:cubicBezTo>
                      <a:pt x="142" y="240"/>
                      <a:pt x="142" y="244"/>
                      <a:pt x="152" y="249"/>
                    </a:cubicBezTo>
                    <a:cubicBezTo>
                      <a:pt x="162" y="254"/>
                      <a:pt x="170" y="270"/>
                      <a:pt x="179" y="270"/>
                    </a:cubicBezTo>
                    <a:cubicBezTo>
                      <a:pt x="188" y="270"/>
                      <a:pt x="190" y="279"/>
                      <a:pt x="200" y="279"/>
                    </a:cubicBezTo>
                    <a:cubicBezTo>
                      <a:pt x="210" y="279"/>
                      <a:pt x="213" y="276"/>
                      <a:pt x="218" y="288"/>
                    </a:cubicBezTo>
                    <a:cubicBezTo>
                      <a:pt x="223" y="300"/>
                      <a:pt x="225" y="312"/>
                      <a:pt x="236" y="310"/>
                    </a:cubicBezTo>
                    <a:cubicBezTo>
                      <a:pt x="247" y="308"/>
                      <a:pt x="239" y="309"/>
                      <a:pt x="239" y="297"/>
                    </a:cubicBezTo>
                    <a:cubicBezTo>
                      <a:pt x="239" y="285"/>
                      <a:pt x="232" y="277"/>
                      <a:pt x="242" y="274"/>
                    </a:cubicBezTo>
                    <a:cubicBezTo>
                      <a:pt x="252" y="271"/>
                      <a:pt x="248" y="269"/>
                      <a:pt x="249" y="257"/>
                    </a:cubicBezTo>
                    <a:cubicBezTo>
                      <a:pt x="250" y="245"/>
                      <a:pt x="261" y="243"/>
                      <a:pt x="248" y="235"/>
                    </a:cubicBezTo>
                    <a:cubicBezTo>
                      <a:pt x="235" y="227"/>
                      <a:pt x="220" y="220"/>
                      <a:pt x="228" y="213"/>
                    </a:cubicBezTo>
                    <a:cubicBezTo>
                      <a:pt x="236" y="206"/>
                      <a:pt x="242" y="212"/>
                      <a:pt x="242" y="202"/>
                    </a:cubicBezTo>
                    <a:cubicBezTo>
                      <a:pt x="242" y="192"/>
                      <a:pt x="243" y="193"/>
                      <a:pt x="247" y="204"/>
                    </a:cubicBezTo>
                    <a:cubicBezTo>
                      <a:pt x="251" y="215"/>
                      <a:pt x="257" y="216"/>
                      <a:pt x="257" y="203"/>
                    </a:cubicBezTo>
                    <a:cubicBezTo>
                      <a:pt x="257" y="190"/>
                      <a:pt x="262" y="189"/>
                      <a:pt x="267" y="205"/>
                    </a:cubicBezTo>
                    <a:cubicBezTo>
                      <a:pt x="272" y="221"/>
                      <a:pt x="263" y="220"/>
                      <a:pt x="272" y="231"/>
                    </a:cubicBezTo>
                    <a:cubicBezTo>
                      <a:pt x="281" y="242"/>
                      <a:pt x="270" y="248"/>
                      <a:pt x="275" y="249"/>
                    </a:cubicBezTo>
                    <a:cubicBezTo>
                      <a:pt x="280" y="250"/>
                      <a:pt x="287" y="253"/>
                      <a:pt x="288" y="234"/>
                    </a:cubicBezTo>
                    <a:cubicBezTo>
                      <a:pt x="289" y="215"/>
                      <a:pt x="279" y="207"/>
                      <a:pt x="291" y="202"/>
                    </a:cubicBezTo>
                    <a:cubicBezTo>
                      <a:pt x="303" y="197"/>
                      <a:pt x="302" y="191"/>
                      <a:pt x="302" y="178"/>
                    </a:cubicBezTo>
                    <a:cubicBezTo>
                      <a:pt x="302" y="165"/>
                      <a:pt x="308" y="163"/>
                      <a:pt x="299" y="153"/>
                    </a:cubicBezTo>
                    <a:cubicBezTo>
                      <a:pt x="290" y="143"/>
                      <a:pt x="303" y="134"/>
                      <a:pt x="291" y="121"/>
                    </a:cubicBezTo>
                    <a:cubicBezTo>
                      <a:pt x="279" y="108"/>
                      <a:pt x="271" y="103"/>
                      <a:pt x="278" y="92"/>
                    </a:cubicBezTo>
                    <a:cubicBezTo>
                      <a:pt x="285" y="81"/>
                      <a:pt x="292" y="80"/>
                      <a:pt x="279" y="64"/>
                    </a:cubicBezTo>
                    <a:cubicBezTo>
                      <a:pt x="266" y="48"/>
                      <a:pt x="261" y="33"/>
                      <a:pt x="271" y="27"/>
                    </a:cubicBezTo>
                    <a:cubicBezTo>
                      <a:pt x="281" y="21"/>
                      <a:pt x="283" y="4"/>
                      <a:pt x="275" y="2"/>
                    </a:cubicBezTo>
                    <a:cubicBezTo>
                      <a:pt x="267" y="0"/>
                      <a:pt x="265" y="11"/>
                      <a:pt x="263"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8" name="Freeform 278"/>
              <p:cNvSpPr>
                <a:spLocks/>
              </p:cNvSpPr>
              <p:nvPr/>
            </p:nvSpPr>
            <p:spPr bwMode="auto">
              <a:xfrm>
                <a:off x="4660" y="2470"/>
                <a:ext cx="9" cy="8"/>
              </a:xfrm>
              <a:custGeom>
                <a:avLst/>
                <a:gdLst>
                  <a:gd name="T0" fmla="*/ 8 w 36"/>
                  <a:gd name="T1" fmla="*/ 23 h 33"/>
                  <a:gd name="T2" fmla="*/ 27 w 36"/>
                  <a:gd name="T3" fmla="*/ 23 h 33"/>
                  <a:gd name="T4" fmla="*/ 30 w 36"/>
                  <a:gd name="T5" fmla="*/ 7 h 33"/>
                  <a:gd name="T6" fmla="*/ 8 w 36"/>
                  <a:gd name="T7" fmla="*/ 12 h 33"/>
                  <a:gd name="T8" fmla="*/ 8 w 36"/>
                  <a:gd name="T9" fmla="*/ 23 h 33"/>
                </a:gdLst>
                <a:ahLst/>
                <a:cxnLst>
                  <a:cxn ang="0">
                    <a:pos x="T0" y="T1"/>
                  </a:cxn>
                  <a:cxn ang="0">
                    <a:pos x="T2" y="T3"/>
                  </a:cxn>
                  <a:cxn ang="0">
                    <a:pos x="T4" y="T5"/>
                  </a:cxn>
                  <a:cxn ang="0">
                    <a:pos x="T6" y="T7"/>
                  </a:cxn>
                  <a:cxn ang="0">
                    <a:pos x="T8" y="T9"/>
                  </a:cxn>
                </a:cxnLst>
                <a:rect l="0" t="0" r="r" b="b"/>
                <a:pathLst>
                  <a:path w="36" h="33">
                    <a:moveTo>
                      <a:pt x="8" y="23"/>
                    </a:moveTo>
                    <a:cubicBezTo>
                      <a:pt x="16" y="30"/>
                      <a:pt x="23" y="33"/>
                      <a:pt x="27" y="23"/>
                    </a:cubicBezTo>
                    <a:cubicBezTo>
                      <a:pt x="31" y="13"/>
                      <a:pt x="36" y="11"/>
                      <a:pt x="30" y="7"/>
                    </a:cubicBezTo>
                    <a:cubicBezTo>
                      <a:pt x="24" y="3"/>
                      <a:pt x="11" y="0"/>
                      <a:pt x="8" y="12"/>
                    </a:cubicBezTo>
                    <a:cubicBezTo>
                      <a:pt x="8" y="12"/>
                      <a:pt x="0" y="16"/>
                      <a:pt x="8" y="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9" name="Freeform 279"/>
              <p:cNvSpPr>
                <a:spLocks/>
              </p:cNvSpPr>
              <p:nvPr/>
            </p:nvSpPr>
            <p:spPr bwMode="auto">
              <a:xfrm>
                <a:off x="4232" y="2485"/>
                <a:ext cx="177" cy="193"/>
              </a:xfrm>
              <a:custGeom>
                <a:avLst/>
                <a:gdLst>
                  <a:gd name="T0" fmla="*/ 690 w 698"/>
                  <a:gd name="T1" fmla="*/ 711 h 763"/>
                  <a:gd name="T2" fmla="*/ 687 w 698"/>
                  <a:gd name="T3" fmla="*/ 607 h 763"/>
                  <a:gd name="T4" fmla="*/ 685 w 698"/>
                  <a:gd name="T5" fmla="*/ 561 h 763"/>
                  <a:gd name="T6" fmla="*/ 622 w 698"/>
                  <a:gd name="T7" fmla="*/ 536 h 763"/>
                  <a:gd name="T8" fmla="*/ 618 w 698"/>
                  <a:gd name="T9" fmla="*/ 522 h 763"/>
                  <a:gd name="T10" fmla="*/ 595 w 698"/>
                  <a:gd name="T11" fmla="*/ 486 h 763"/>
                  <a:gd name="T12" fmla="*/ 560 w 698"/>
                  <a:gd name="T13" fmla="*/ 445 h 763"/>
                  <a:gd name="T14" fmla="*/ 534 w 698"/>
                  <a:gd name="T15" fmla="*/ 399 h 763"/>
                  <a:gd name="T16" fmla="*/ 530 w 698"/>
                  <a:gd name="T17" fmla="*/ 351 h 763"/>
                  <a:gd name="T18" fmla="*/ 468 w 698"/>
                  <a:gd name="T19" fmla="*/ 371 h 763"/>
                  <a:gd name="T20" fmla="*/ 502 w 698"/>
                  <a:gd name="T21" fmla="*/ 326 h 763"/>
                  <a:gd name="T22" fmla="*/ 481 w 698"/>
                  <a:gd name="T23" fmla="*/ 322 h 763"/>
                  <a:gd name="T24" fmla="*/ 441 w 698"/>
                  <a:gd name="T25" fmla="*/ 292 h 763"/>
                  <a:gd name="T26" fmla="*/ 418 w 698"/>
                  <a:gd name="T27" fmla="*/ 250 h 763"/>
                  <a:gd name="T28" fmla="*/ 385 w 698"/>
                  <a:gd name="T29" fmla="*/ 244 h 763"/>
                  <a:gd name="T30" fmla="*/ 371 w 698"/>
                  <a:gd name="T31" fmla="*/ 261 h 763"/>
                  <a:gd name="T32" fmla="*/ 327 w 698"/>
                  <a:gd name="T33" fmla="*/ 219 h 763"/>
                  <a:gd name="T34" fmla="*/ 287 w 698"/>
                  <a:gd name="T35" fmla="*/ 177 h 763"/>
                  <a:gd name="T36" fmla="*/ 209 w 698"/>
                  <a:gd name="T37" fmla="*/ 118 h 763"/>
                  <a:gd name="T38" fmla="*/ 148 w 698"/>
                  <a:gd name="T39" fmla="*/ 46 h 763"/>
                  <a:gd name="T40" fmla="*/ 79 w 698"/>
                  <a:gd name="T41" fmla="*/ 48 h 763"/>
                  <a:gd name="T42" fmla="*/ 8 w 698"/>
                  <a:gd name="T43" fmla="*/ 42 h 763"/>
                  <a:gd name="T44" fmla="*/ 67 w 698"/>
                  <a:gd name="T45" fmla="*/ 121 h 763"/>
                  <a:gd name="T46" fmla="*/ 121 w 698"/>
                  <a:gd name="T47" fmla="*/ 155 h 763"/>
                  <a:gd name="T48" fmla="*/ 165 w 698"/>
                  <a:gd name="T49" fmla="*/ 214 h 763"/>
                  <a:gd name="T50" fmla="*/ 222 w 698"/>
                  <a:gd name="T51" fmla="*/ 264 h 763"/>
                  <a:gd name="T52" fmla="*/ 248 w 698"/>
                  <a:gd name="T53" fmla="*/ 319 h 763"/>
                  <a:gd name="T54" fmla="*/ 290 w 698"/>
                  <a:gd name="T55" fmla="*/ 379 h 763"/>
                  <a:gd name="T56" fmla="*/ 341 w 698"/>
                  <a:gd name="T57" fmla="*/ 460 h 763"/>
                  <a:gd name="T58" fmla="*/ 367 w 698"/>
                  <a:gd name="T59" fmla="*/ 514 h 763"/>
                  <a:gd name="T60" fmla="*/ 405 w 698"/>
                  <a:gd name="T61" fmla="*/ 571 h 763"/>
                  <a:gd name="T62" fmla="*/ 455 w 698"/>
                  <a:gd name="T63" fmla="*/ 628 h 763"/>
                  <a:gd name="T64" fmla="*/ 524 w 698"/>
                  <a:gd name="T65" fmla="*/ 684 h 763"/>
                  <a:gd name="T66" fmla="*/ 604 w 698"/>
                  <a:gd name="T67" fmla="*/ 755 h 763"/>
                  <a:gd name="T68" fmla="*/ 644 w 698"/>
                  <a:gd name="T69" fmla="*/ 744 h 763"/>
                  <a:gd name="T70" fmla="*/ 681 w 698"/>
                  <a:gd name="T71" fmla="*/ 745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8" h="763">
                    <a:moveTo>
                      <a:pt x="681" y="745"/>
                    </a:moveTo>
                    <a:cubicBezTo>
                      <a:pt x="684" y="734"/>
                      <a:pt x="694" y="733"/>
                      <a:pt x="690" y="711"/>
                    </a:cubicBezTo>
                    <a:cubicBezTo>
                      <a:pt x="686" y="689"/>
                      <a:pt x="685" y="665"/>
                      <a:pt x="685" y="653"/>
                    </a:cubicBezTo>
                    <a:cubicBezTo>
                      <a:pt x="685" y="641"/>
                      <a:pt x="681" y="618"/>
                      <a:pt x="687" y="607"/>
                    </a:cubicBezTo>
                    <a:cubicBezTo>
                      <a:pt x="693" y="596"/>
                      <a:pt x="696" y="589"/>
                      <a:pt x="697" y="581"/>
                    </a:cubicBezTo>
                    <a:cubicBezTo>
                      <a:pt x="698" y="573"/>
                      <a:pt x="697" y="574"/>
                      <a:pt x="685" y="561"/>
                    </a:cubicBezTo>
                    <a:cubicBezTo>
                      <a:pt x="673" y="548"/>
                      <a:pt x="664" y="530"/>
                      <a:pt x="654" y="529"/>
                    </a:cubicBezTo>
                    <a:cubicBezTo>
                      <a:pt x="644" y="528"/>
                      <a:pt x="625" y="524"/>
                      <a:pt x="622" y="536"/>
                    </a:cubicBezTo>
                    <a:cubicBezTo>
                      <a:pt x="619" y="548"/>
                      <a:pt x="596" y="558"/>
                      <a:pt x="602" y="546"/>
                    </a:cubicBezTo>
                    <a:cubicBezTo>
                      <a:pt x="608" y="534"/>
                      <a:pt x="612" y="529"/>
                      <a:pt x="618" y="522"/>
                    </a:cubicBezTo>
                    <a:cubicBezTo>
                      <a:pt x="624" y="515"/>
                      <a:pt x="620" y="505"/>
                      <a:pt x="604" y="505"/>
                    </a:cubicBezTo>
                    <a:cubicBezTo>
                      <a:pt x="588" y="505"/>
                      <a:pt x="597" y="500"/>
                      <a:pt x="595" y="486"/>
                    </a:cubicBezTo>
                    <a:cubicBezTo>
                      <a:pt x="593" y="472"/>
                      <a:pt x="602" y="465"/>
                      <a:pt x="588" y="456"/>
                    </a:cubicBezTo>
                    <a:cubicBezTo>
                      <a:pt x="574" y="447"/>
                      <a:pt x="573" y="445"/>
                      <a:pt x="560" y="445"/>
                    </a:cubicBezTo>
                    <a:cubicBezTo>
                      <a:pt x="547" y="445"/>
                      <a:pt x="538" y="440"/>
                      <a:pt x="536" y="433"/>
                    </a:cubicBezTo>
                    <a:cubicBezTo>
                      <a:pt x="534" y="426"/>
                      <a:pt x="527" y="414"/>
                      <a:pt x="534" y="399"/>
                    </a:cubicBezTo>
                    <a:cubicBezTo>
                      <a:pt x="541" y="384"/>
                      <a:pt x="547" y="379"/>
                      <a:pt x="547" y="371"/>
                    </a:cubicBezTo>
                    <a:cubicBezTo>
                      <a:pt x="547" y="363"/>
                      <a:pt x="545" y="356"/>
                      <a:pt x="530" y="351"/>
                    </a:cubicBezTo>
                    <a:cubicBezTo>
                      <a:pt x="515" y="346"/>
                      <a:pt x="513" y="346"/>
                      <a:pt x="501" y="355"/>
                    </a:cubicBezTo>
                    <a:cubicBezTo>
                      <a:pt x="489" y="364"/>
                      <a:pt x="464" y="385"/>
                      <a:pt x="468" y="371"/>
                    </a:cubicBezTo>
                    <a:cubicBezTo>
                      <a:pt x="472" y="357"/>
                      <a:pt x="496" y="354"/>
                      <a:pt x="498" y="347"/>
                    </a:cubicBezTo>
                    <a:cubicBezTo>
                      <a:pt x="500" y="340"/>
                      <a:pt x="492" y="328"/>
                      <a:pt x="502" y="326"/>
                    </a:cubicBezTo>
                    <a:cubicBezTo>
                      <a:pt x="512" y="324"/>
                      <a:pt x="503" y="312"/>
                      <a:pt x="500" y="311"/>
                    </a:cubicBezTo>
                    <a:cubicBezTo>
                      <a:pt x="497" y="310"/>
                      <a:pt x="488" y="315"/>
                      <a:pt x="481" y="322"/>
                    </a:cubicBezTo>
                    <a:cubicBezTo>
                      <a:pt x="474" y="329"/>
                      <a:pt x="459" y="328"/>
                      <a:pt x="457" y="319"/>
                    </a:cubicBezTo>
                    <a:cubicBezTo>
                      <a:pt x="455" y="310"/>
                      <a:pt x="450" y="299"/>
                      <a:pt x="441" y="292"/>
                    </a:cubicBezTo>
                    <a:cubicBezTo>
                      <a:pt x="432" y="285"/>
                      <a:pt x="430" y="280"/>
                      <a:pt x="423" y="274"/>
                    </a:cubicBezTo>
                    <a:cubicBezTo>
                      <a:pt x="416" y="268"/>
                      <a:pt x="426" y="256"/>
                      <a:pt x="418" y="250"/>
                    </a:cubicBezTo>
                    <a:cubicBezTo>
                      <a:pt x="410" y="244"/>
                      <a:pt x="401" y="250"/>
                      <a:pt x="399" y="257"/>
                    </a:cubicBezTo>
                    <a:cubicBezTo>
                      <a:pt x="397" y="264"/>
                      <a:pt x="393" y="254"/>
                      <a:pt x="385" y="244"/>
                    </a:cubicBezTo>
                    <a:cubicBezTo>
                      <a:pt x="377" y="234"/>
                      <a:pt x="366" y="231"/>
                      <a:pt x="365" y="237"/>
                    </a:cubicBezTo>
                    <a:cubicBezTo>
                      <a:pt x="364" y="243"/>
                      <a:pt x="381" y="260"/>
                      <a:pt x="371" y="261"/>
                    </a:cubicBezTo>
                    <a:cubicBezTo>
                      <a:pt x="361" y="262"/>
                      <a:pt x="371" y="265"/>
                      <a:pt x="357" y="251"/>
                    </a:cubicBezTo>
                    <a:cubicBezTo>
                      <a:pt x="343" y="237"/>
                      <a:pt x="334" y="218"/>
                      <a:pt x="327" y="219"/>
                    </a:cubicBezTo>
                    <a:cubicBezTo>
                      <a:pt x="320" y="220"/>
                      <a:pt x="315" y="219"/>
                      <a:pt x="312" y="205"/>
                    </a:cubicBezTo>
                    <a:cubicBezTo>
                      <a:pt x="309" y="191"/>
                      <a:pt x="298" y="186"/>
                      <a:pt x="287" y="177"/>
                    </a:cubicBezTo>
                    <a:cubicBezTo>
                      <a:pt x="276" y="168"/>
                      <a:pt x="252" y="151"/>
                      <a:pt x="238" y="147"/>
                    </a:cubicBezTo>
                    <a:cubicBezTo>
                      <a:pt x="224" y="143"/>
                      <a:pt x="217" y="136"/>
                      <a:pt x="209" y="118"/>
                    </a:cubicBezTo>
                    <a:cubicBezTo>
                      <a:pt x="201" y="100"/>
                      <a:pt x="190" y="86"/>
                      <a:pt x="183" y="75"/>
                    </a:cubicBezTo>
                    <a:cubicBezTo>
                      <a:pt x="176" y="64"/>
                      <a:pt x="158" y="46"/>
                      <a:pt x="148" y="46"/>
                    </a:cubicBezTo>
                    <a:cubicBezTo>
                      <a:pt x="138" y="46"/>
                      <a:pt x="139" y="60"/>
                      <a:pt x="126" y="51"/>
                    </a:cubicBezTo>
                    <a:cubicBezTo>
                      <a:pt x="113" y="42"/>
                      <a:pt x="87" y="50"/>
                      <a:pt x="79" y="48"/>
                    </a:cubicBezTo>
                    <a:cubicBezTo>
                      <a:pt x="71" y="46"/>
                      <a:pt x="65" y="44"/>
                      <a:pt x="59" y="37"/>
                    </a:cubicBezTo>
                    <a:cubicBezTo>
                      <a:pt x="53" y="30"/>
                      <a:pt x="0" y="0"/>
                      <a:pt x="8" y="42"/>
                    </a:cubicBezTo>
                    <a:cubicBezTo>
                      <a:pt x="8" y="42"/>
                      <a:pt x="14" y="72"/>
                      <a:pt x="28" y="85"/>
                    </a:cubicBezTo>
                    <a:cubicBezTo>
                      <a:pt x="42" y="98"/>
                      <a:pt x="61" y="112"/>
                      <a:pt x="67" y="121"/>
                    </a:cubicBezTo>
                    <a:cubicBezTo>
                      <a:pt x="73" y="130"/>
                      <a:pt x="88" y="140"/>
                      <a:pt x="96" y="141"/>
                    </a:cubicBezTo>
                    <a:cubicBezTo>
                      <a:pt x="104" y="142"/>
                      <a:pt x="116" y="146"/>
                      <a:pt x="121" y="155"/>
                    </a:cubicBezTo>
                    <a:cubicBezTo>
                      <a:pt x="126" y="164"/>
                      <a:pt x="134" y="190"/>
                      <a:pt x="145" y="193"/>
                    </a:cubicBezTo>
                    <a:cubicBezTo>
                      <a:pt x="156" y="196"/>
                      <a:pt x="165" y="206"/>
                      <a:pt x="165" y="214"/>
                    </a:cubicBezTo>
                    <a:cubicBezTo>
                      <a:pt x="165" y="222"/>
                      <a:pt x="169" y="235"/>
                      <a:pt x="185" y="237"/>
                    </a:cubicBezTo>
                    <a:cubicBezTo>
                      <a:pt x="201" y="239"/>
                      <a:pt x="213" y="255"/>
                      <a:pt x="222" y="264"/>
                    </a:cubicBezTo>
                    <a:cubicBezTo>
                      <a:pt x="231" y="273"/>
                      <a:pt x="236" y="284"/>
                      <a:pt x="236" y="294"/>
                    </a:cubicBezTo>
                    <a:cubicBezTo>
                      <a:pt x="236" y="304"/>
                      <a:pt x="250" y="298"/>
                      <a:pt x="248" y="319"/>
                    </a:cubicBezTo>
                    <a:cubicBezTo>
                      <a:pt x="246" y="340"/>
                      <a:pt x="248" y="356"/>
                      <a:pt x="257" y="360"/>
                    </a:cubicBezTo>
                    <a:cubicBezTo>
                      <a:pt x="266" y="364"/>
                      <a:pt x="278" y="362"/>
                      <a:pt x="290" y="379"/>
                    </a:cubicBezTo>
                    <a:cubicBezTo>
                      <a:pt x="302" y="396"/>
                      <a:pt x="313" y="415"/>
                      <a:pt x="323" y="427"/>
                    </a:cubicBezTo>
                    <a:cubicBezTo>
                      <a:pt x="333" y="439"/>
                      <a:pt x="337" y="446"/>
                      <a:pt x="341" y="460"/>
                    </a:cubicBezTo>
                    <a:cubicBezTo>
                      <a:pt x="345" y="474"/>
                      <a:pt x="345" y="484"/>
                      <a:pt x="354" y="491"/>
                    </a:cubicBezTo>
                    <a:cubicBezTo>
                      <a:pt x="363" y="498"/>
                      <a:pt x="365" y="504"/>
                      <a:pt x="367" y="514"/>
                    </a:cubicBezTo>
                    <a:cubicBezTo>
                      <a:pt x="369" y="524"/>
                      <a:pt x="369" y="538"/>
                      <a:pt x="378" y="543"/>
                    </a:cubicBezTo>
                    <a:cubicBezTo>
                      <a:pt x="387" y="548"/>
                      <a:pt x="403" y="558"/>
                      <a:pt x="405" y="571"/>
                    </a:cubicBezTo>
                    <a:cubicBezTo>
                      <a:pt x="407" y="584"/>
                      <a:pt x="418" y="591"/>
                      <a:pt x="428" y="595"/>
                    </a:cubicBezTo>
                    <a:cubicBezTo>
                      <a:pt x="438" y="599"/>
                      <a:pt x="451" y="614"/>
                      <a:pt x="455" y="628"/>
                    </a:cubicBezTo>
                    <a:cubicBezTo>
                      <a:pt x="459" y="642"/>
                      <a:pt x="455" y="641"/>
                      <a:pt x="476" y="651"/>
                    </a:cubicBezTo>
                    <a:cubicBezTo>
                      <a:pt x="497" y="661"/>
                      <a:pt x="508" y="677"/>
                      <a:pt x="524" y="684"/>
                    </a:cubicBezTo>
                    <a:cubicBezTo>
                      <a:pt x="540" y="691"/>
                      <a:pt x="563" y="713"/>
                      <a:pt x="572" y="723"/>
                    </a:cubicBezTo>
                    <a:cubicBezTo>
                      <a:pt x="581" y="733"/>
                      <a:pt x="602" y="763"/>
                      <a:pt x="604" y="755"/>
                    </a:cubicBezTo>
                    <a:cubicBezTo>
                      <a:pt x="606" y="747"/>
                      <a:pt x="605" y="736"/>
                      <a:pt x="619" y="743"/>
                    </a:cubicBezTo>
                    <a:cubicBezTo>
                      <a:pt x="633" y="750"/>
                      <a:pt x="633" y="747"/>
                      <a:pt x="644" y="744"/>
                    </a:cubicBezTo>
                    <a:cubicBezTo>
                      <a:pt x="655" y="741"/>
                      <a:pt x="657" y="736"/>
                      <a:pt x="667" y="745"/>
                    </a:cubicBezTo>
                    <a:cubicBezTo>
                      <a:pt x="677" y="754"/>
                      <a:pt x="678" y="756"/>
                      <a:pt x="681" y="74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0" name="Freeform 280"/>
              <p:cNvSpPr>
                <a:spLocks/>
              </p:cNvSpPr>
              <p:nvPr/>
            </p:nvSpPr>
            <p:spPr bwMode="auto">
              <a:xfrm>
                <a:off x="4263" y="2556"/>
                <a:ext cx="16" cy="16"/>
              </a:xfrm>
              <a:custGeom>
                <a:avLst/>
                <a:gdLst>
                  <a:gd name="T0" fmla="*/ 38 w 62"/>
                  <a:gd name="T1" fmla="*/ 18 h 63"/>
                  <a:gd name="T2" fmla="*/ 11 w 62"/>
                  <a:gd name="T3" fmla="*/ 6 h 63"/>
                  <a:gd name="T4" fmla="*/ 14 w 62"/>
                  <a:gd name="T5" fmla="*/ 30 h 63"/>
                  <a:gd name="T6" fmla="*/ 38 w 62"/>
                  <a:gd name="T7" fmla="*/ 55 h 63"/>
                  <a:gd name="T8" fmla="*/ 57 w 62"/>
                  <a:gd name="T9" fmla="*/ 51 h 63"/>
                  <a:gd name="T10" fmla="*/ 38 w 62"/>
                  <a:gd name="T11" fmla="*/ 18 h 63"/>
                </a:gdLst>
                <a:ahLst/>
                <a:cxnLst>
                  <a:cxn ang="0">
                    <a:pos x="T0" y="T1"/>
                  </a:cxn>
                  <a:cxn ang="0">
                    <a:pos x="T2" y="T3"/>
                  </a:cxn>
                  <a:cxn ang="0">
                    <a:pos x="T4" y="T5"/>
                  </a:cxn>
                  <a:cxn ang="0">
                    <a:pos x="T6" y="T7"/>
                  </a:cxn>
                  <a:cxn ang="0">
                    <a:pos x="T8" y="T9"/>
                  </a:cxn>
                  <a:cxn ang="0">
                    <a:pos x="T10" y="T11"/>
                  </a:cxn>
                </a:cxnLst>
                <a:rect l="0" t="0" r="r" b="b"/>
                <a:pathLst>
                  <a:path w="62" h="63">
                    <a:moveTo>
                      <a:pt x="38" y="18"/>
                    </a:moveTo>
                    <a:cubicBezTo>
                      <a:pt x="38" y="18"/>
                      <a:pt x="22" y="0"/>
                      <a:pt x="11" y="6"/>
                    </a:cubicBezTo>
                    <a:cubicBezTo>
                      <a:pt x="0" y="12"/>
                      <a:pt x="6" y="19"/>
                      <a:pt x="14" y="30"/>
                    </a:cubicBezTo>
                    <a:cubicBezTo>
                      <a:pt x="22" y="41"/>
                      <a:pt x="29" y="47"/>
                      <a:pt x="38" y="55"/>
                    </a:cubicBezTo>
                    <a:cubicBezTo>
                      <a:pt x="47" y="63"/>
                      <a:pt x="54" y="61"/>
                      <a:pt x="57" y="51"/>
                    </a:cubicBezTo>
                    <a:cubicBezTo>
                      <a:pt x="60" y="41"/>
                      <a:pt x="62" y="37"/>
                      <a:pt x="38"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1" name="Freeform 281"/>
              <p:cNvSpPr>
                <a:spLocks/>
              </p:cNvSpPr>
              <p:nvPr/>
            </p:nvSpPr>
            <p:spPr bwMode="auto">
              <a:xfrm>
                <a:off x="4240" y="2534"/>
                <a:ext cx="15" cy="10"/>
              </a:xfrm>
              <a:custGeom>
                <a:avLst/>
                <a:gdLst>
                  <a:gd name="T0" fmla="*/ 34 w 59"/>
                  <a:gd name="T1" fmla="*/ 10 h 41"/>
                  <a:gd name="T2" fmla="*/ 14 w 59"/>
                  <a:gd name="T3" fmla="*/ 2 h 41"/>
                  <a:gd name="T4" fmla="*/ 12 w 59"/>
                  <a:gd name="T5" fmla="*/ 19 h 41"/>
                  <a:gd name="T6" fmla="*/ 37 w 59"/>
                  <a:gd name="T7" fmla="*/ 28 h 41"/>
                  <a:gd name="T8" fmla="*/ 56 w 59"/>
                  <a:gd name="T9" fmla="*/ 31 h 41"/>
                  <a:gd name="T10" fmla="*/ 34 w 59"/>
                  <a:gd name="T11" fmla="*/ 10 h 41"/>
                </a:gdLst>
                <a:ahLst/>
                <a:cxnLst>
                  <a:cxn ang="0">
                    <a:pos x="T0" y="T1"/>
                  </a:cxn>
                  <a:cxn ang="0">
                    <a:pos x="T2" y="T3"/>
                  </a:cxn>
                  <a:cxn ang="0">
                    <a:pos x="T4" y="T5"/>
                  </a:cxn>
                  <a:cxn ang="0">
                    <a:pos x="T6" y="T7"/>
                  </a:cxn>
                  <a:cxn ang="0">
                    <a:pos x="T8" y="T9"/>
                  </a:cxn>
                  <a:cxn ang="0">
                    <a:pos x="T10" y="T11"/>
                  </a:cxn>
                </a:cxnLst>
                <a:rect l="0" t="0" r="r" b="b"/>
                <a:pathLst>
                  <a:path w="59" h="41">
                    <a:moveTo>
                      <a:pt x="34" y="10"/>
                    </a:moveTo>
                    <a:cubicBezTo>
                      <a:pt x="34" y="10"/>
                      <a:pt x="21" y="0"/>
                      <a:pt x="14" y="2"/>
                    </a:cubicBezTo>
                    <a:cubicBezTo>
                      <a:pt x="7" y="4"/>
                      <a:pt x="0" y="18"/>
                      <a:pt x="12" y="19"/>
                    </a:cubicBezTo>
                    <a:cubicBezTo>
                      <a:pt x="24" y="20"/>
                      <a:pt x="27" y="15"/>
                      <a:pt x="37" y="28"/>
                    </a:cubicBezTo>
                    <a:cubicBezTo>
                      <a:pt x="47" y="41"/>
                      <a:pt x="59" y="40"/>
                      <a:pt x="56" y="31"/>
                    </a:cubicBezTo>
                    <a:cubicBezTo>
                      <a:pt x="53" y="22"/>
                      <a:pt x="48" y="18"/>
                      <a:pt x="34"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2" name="Freeform 282"/>
              <p:cNvSpPr>
                <a:spLocks/>
              </p:cNvSpPr>
              <p:nvPr/>
            </p:nvSpPr>
            <p:spPr bwMode="auto">
              <a:xfrm>
                <a:off x="4262" y="2543"/>
                <a:ext cx="9" cy="5"/>
              </a:xfrm>
              <a:custGeom>
                <a:avLst/>
                <a:gdLst>
                  <a:gd name="T0" fmla="*/ 20 w 38"/>
                  <a:gd name="T1" fmla="*/ 6 h 17"/>
                  <a:gd name="T2" fmla="*/ 8 w 38"/>
                  <a:gd name="T3" fmla="*/ 1 h 17"/>
                  <a:gd name="T4" fmla="*/ 11 w 38"/>
                  <a:gd name="T5" fmla="*/ 13 h 17"/>
                  <a:gd name="T6" fmla="*/ 20 w 38"/>
                  <a:gd name="T7" fmla="*/ 6 h 17"/>
                </a:gdLst>
                <a:ahLst/>
                <a:cxnLst>
                  <a:cxn ang="0">
                    <a:pos x="T0" y="T1"/>
                  </a:cxn>
                  <a:cxn ang="0">
                    <a:pos x="T2" y="T3"/>
                  </a:cxn>
                  <a:cxn ang="0">
                    <a:pos x="T4" y="T5"/>
                  </a:cxn>
                  <a:cxn ang="0">
                    <a:pos x="T6" y="T7"/>
                  </a:cxn>
                </a:cxnLst>
                <a:rect l="0" t="0" r="r" b="b"/>
                <a:pathLst>
                  <a:path w="38" h="17">
                    <a:moveTo>
                      <a:pt x="20" y="6"/>
                    </a:moveTo>
                    <a:cubicBezTo>
                      <a:pt x="20" y="6"/>
                      <a:pt x="13" y="2"/>
                      <a:pt x="8" y="1"/>
                    </a:cubicBezTo>
                    <a:cubicBezTo>
                      <a:pt x="3" y="0"/>
                      <a:pt x="0" y="9"/>
                      <a:pt x="11" y="13"/>
                    </a:cubicBezTo>
                    <a:cubicBezTo>
                      <a:pt x="22" y="17"/>
                      <a:pt x="38" y="17"/>
                      <a:pt x="20"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3" name="Freeform 283"/>
              <p:cNvSpPr>
                <a:spLocks/>
              </p:cNvSpPr>
              <p:nvPr/>
            </p:nvSpPr>
            <p:spPr bwMode="auto">
              <a:xfrm>
                <a:off x="4282" y="2580"/>
                <a:ext cx="6" cy="11"/>
              </a:xfrm>
              <a:custGeom>
                <a:avLst/>
                <a:gdLst>
                  <a:gd name="T0" fmla="*/ 9 w 22"/>
                  <a:gd name="T1" fmla="*/ 2 h 43"/>
                  <a:gd name="T2" fmla="*/ 7 w 22"/>
                  <a:gd name="T3" fmla="*/ 13 h 43"/>
                  <a:gd name="T4" fmla="*/ 9 w 22"/>
                  <a:gd name="T5" fmla="*/ 23 h 43"/>
                  <a:gd name="T6" fmla="*/ 1 w 22"/>
                  <a:gd name="T7" fmla="*/ 38 h 43"/>
                  <a:gd name="T8" fmla="*/ 15 w 22"/>
                  <a:gd name="T9" fmla="*/ 36 h 43"/>
                  <a:gd name="T10" fmla="*/ 22 w 22"/>
                  <a:gd name="T11" fmla="*/ 17 h 43"/>
                  <a:gd name="T12" fmla="*/ 9 w 22"/>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22" h="43">
                    <a:moveTo>
                      <a:pt x="9" y="2"/>
                    </a:moveTo>
                    <a:cubicBezTo>
                      <a:pt x="9" y="2"/>
                      <a:pt x="2" y="10"/>
                      <a:pt x="7" y="13"/>
                    </a:cubicBezTo>
                    <a:cubicBezTo>
                      <a:pt x="12" y="16"/>
                      <a:pt x="12" y="20"/>
                      <a:pt x="9" y="23"/>
                    </a:cubicBezTo>
                    <a:cubicBezTo>
                      <a:pt x="6" y="26"/>
                      <a:pt x="0" y="35"/>
                      <a:pt x="1" y="38"/>
                    </a:cubicBezTo>
                    <a:cubicBezTo>
                      <a:pt x="2" y="41"/>
                      <a:pt x="12" y="43"/>
                      <a:pt x="15" y="36"/>
                    </a:cubicBezTo>
                    <a:cubicBezTo>
                      <a:pt x="18" y="29"/>
                      <a:pt x="22" y="25"/>
                      <a:pt x="22" y="17"/>
                    </a:cubicBezTo>
                    <a:cubicBezTo>
                      <a:pt x="22" y="9"/>
                      <a:pt x="16" y="0"/>
                      <a:pt x="9"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4" name="Freeform 284"/>
              <p:cNvSpPr>
                <a:spLocks/>
              </p:cNvSpPr>
              <p:nvPr/>
            </p:nvSpPr>
            <p:spPr bwMode="auto">
              <a:xfrm>
                <a:off x="4287" y="2596"/>
                <a:ext cx="12" cy="13"/>
              </a:xfrm>
              <a:custGeom>
                <a:avLst/>
                <a:gdLst>
                  <a:gd name="T0" fmla="*/ 29 w 48"/>
                  <a:gd name="T1" fmla="*/ 10 h 55"/>
                  <a:gd name="T2" fmla="*/ 14 w 48"/>
                  <a:gd name="T3" fmla="*/ 5 h 55"/>
                  <a:gd name="T4" fmla="*/ 8 w 48"/>
                  <a:gd name="T5" fmla="*/ 27 h 55"/>
                  <a:gd name="T6" fmla="*/ 28 w 48"/>
                  <a:gd name="T7" fmla="*/ 53 h 55"/>
                  <a:gd name="T8" fmla="*/ 48 w 48"/>
                  <a:gd name="T9" fmla="*/ 47 h 55"/>
                  <a:gd name="T10" fmla="*/ 35 w 48"/>
                  <a:gd name="T11" fmla="*/ 25 h 55"/>
                  <a:gd name="T12" fmla="*/ 29 w 48"/>
                  <a:gd name="T13" fmla="*/ 10 h 55"/>
                </a:gdLst>
                <a:ahLst/>
                <a:cxnLst>
                  <a:cxn ang="0">
                    <a:pos x="T0" y="T1"/>
                  </a:cxn>
                  <a:cxn ang="0">
                    <a:pos x="T2" y="T3"/>
                  </a:cxn>
                  <a:cxn ang="0">
                    <a:pos x="T4" y="T5"/>
                  </a:cxn>
                  <a:cxn ang="0">
                    <a:pos x="T6" y="T7"/>
                  </a:cxn>
                  <a:cxn ang="0">
                    <a:pos x="T8" y="T9"/>
                  </a:cxn>
                  <a:cxn ang="0">
                    <a:pos x="T10" y="T11"/>
                  </a:cxn>
                  <a:cxn ang="0">
                    <a:pos x="T12" y="T13"/>
                  </a:cxn>
                </a:cxnLst>
                <a:rect l="0" t="0" r="r" b="b"/>
                <a:pathLst>
                  <a:path w="48" h="55">
                    <a:moveTo>
                      <a:pt x="29" y="10"/>
                    </a:moveTo>
                    <a:cubicBezTo>
                      <a:pt x="29" y="10"/>
                      <a:pt x="21" y="0"/>
                      <a:pt x="14" y="5"/>
                    </a:cubicBezTo>
                    <a:cubicBezTo>
                      <a:pt x="7" y="10"/>
                      <a:pt x="0" y="17"/>
                      <a:pt x="8" y="27"/>
                    </a:cubicBezTo>
                    <a:cubicBezTo>
                      <a:pt x="16" y="37"/>
                      <a:pt x="21" y="51"/>
                      <a:pt x="28" y="53"/>
                    </a:cubicBezTo>
                    <a:cubicBezTo>
                      <a:pt x="35" y="55"/>
                      <a:pt x="48" y="54"/>
                      <a:pt x="48" y="47"/>
                    </a:cubicBezTo>
                    <a:cubicBezTo>
                      <a:pt x="48" y="40"/>
                      <a:pt x="39" y="33"/>
                      <a:pt x="35" y="25"/>
                    </a:cubicBezTo>
                    <a:cubicBezTo>
                      <a:pt x="31" y="17"/>
                      <a:pt x="35" y="18"/>
                      <a:pt x="29"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5" name="Freeform 285"/>
              <p:cNvSpPr>
                <a:spLocks/>
              </p:cNvSpPr>
              <p:nvPr/>
            </p:nvSpPr>
            <p:spPr bwMode="auto">
              <a:xfrm>
                <a:off x="4302" y="2613"/>
                <a:ext cx="13" cy="14"/>
              </a:xfrm>
              <a:custGeom>
                <a:avLst/>
                <a:gdLst>
                  <a:gd name="T0" fmla="*/ 45 w 52"/>
                  <a:gd name="T1" fmla="*/ 33 h 56"/>
                  <a:gd name="T2" fmla="*/ 12 w 52"/>
                  <a:gd name="T3" fmla="*/ 2 h 56"/>
                  <a:gd name="T4" fmla="*/ 4 w 52"/>
                  <a:gd name="T5" fmla="*/ 7 h 56"/>
                  <a:gd name="T6" fmla="*/ 24 w 52"/>
                  <a:gd name="T7" fmla="*/ 24 h 56"/>
                  <a:gd name="T8" fmla="*/ 35 w 52"/>
                  <a:gd name="T9" fmla="*/ 45 h 56"/>
                  <a:gd name="T10" fmla="*/ 44 w 52"/>
                  <a:gd name="T11" fmla="*/ 49 h 56"/>
                  <a:gd name="T12" fmla="*/ 45 w 52"/>
                  <a:gd name="T13" fmla="*/ 33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5" y="33"/>
                    </a:moveTo>
                    <a:cubicBezTo>
                      <a:pt x="38" y="27"/>
                      <a:pt x="25" y="13"/>
                      <a:pt x="12" y="2"/>
                    </a:cubicBezTo>
                    <a:cubicBezTo>
                      <a:pt x="12" y="2"/>
                      <a:pt x="0" y="0"/>
                      <a:pt x="4" y="7"/>
                    </a:cubicBezTo>
                    <a:cubicBezTo>
                      <a:pt x="8" y="14"/>
                      <a:pt x="18" y="17"/>
                      <a:pt x="24" y="24"/>
                    </a:cubicBezTo>
                    <a:cubicBezTo>
                      <a:pt x="30" y="31"/>
                      <a:pt x="34" y="36"/>
                      <a:pt x="35" y="45"/>
                    </a:cubicBezTo>
                    <a:cubicBezTo>
                      <a:pt x="36" y="54"/>
                      <a:pt x="44" y="56"/>
                      <a:pt x="44" y="49"/>
                    </a:cubicBezTo>
                    <a:cubicBezTo>
                      <a:pt x="44" y="42"/>
                      <a:pt x="52" y="39"/>
                      <a:pt x="45" y="3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6" name="Freeform 286"/>
              <p:cNvSpPr>
                <a:spLocks/>
              </p:cNvSpPr>
              <p:nvPr/>
            </p:nvSpPr>
            <p:spPr bwMode="auto">
              <a:xfrm>
                <a:off x="4315" y="2627"/>
                <a:ext cx="4" cy="9"/>
              </a:xfrm>
              <a:custGeom>
                <a:avLst/>
                <a:gdLst>
                  <a:gd name="T0" fmla="*/ 7 w 15"/>
                  <a:gd name="T1" fmla="*/ 0 h 36"/>
                  <a:gd name="T2" fmla="*/ 1 w 15"/>
                  <a:gd name="T3" fmla="*/ 10 h 36"/>
                  <a:gd name="T4" fmla="*/ 7 w 15"/>
                  <a:gd name="T5" fmla="*/ 25 h 36"/>
                  <a:gd name="T6" fmla="*/ 15 w 15"/>
                  <a:gd name="T7" fmla="*/ 24 h 36"/>
                  <a:gd name="T8" fmla="*/ 7 w 15"/>
                  <a:gd name="T9" fmla="*/ 0 h 36"/>
                </a:gdLst>
                <a:ahLst/>
                <a:cxnLst>
                  <a:cxn ang="0">
                    <a:pos x="T0" y="T1"/>
                  </a:cxn>
                  <a:cxn ang="0">
                    <a:pos x="T2" y="T3"/>
                  </a:cxn>
                  <a:cxn ang="0">
                    <a:pos x="T4" y="T5"/>
                  </a:cxn>
                  <a:cxn ang="0">
                    <a:pos x="T6" y="T7"/>
                  </a:cxn>
                  <a:cxn ang="0">
                    <a:pos x="T8" y="T9"/>
                  </a:cxn>
                </a:cxnLst>
                <a:rect l="0" t="0" r="r" b="b"/>
                <a:pathLst>
                  <a:path w="15" h="36">
                    <a:moveTo>
                      <a:pt x="7" y="0"/>
                    </a:moveTo>
                    <a:cubicBezTo>
                      <a:pt x="7" y="0"/>
                      <a:pt x="0" y="7"/>
                      <a:pt x="1" y="10"/>
                    </a:cubicBezTo>
                    <a:cubicBezTo>
                      <a:pt x="2" y="13"/>
                      <a:pt x="7" y="20"/>
                      <a:pt x="7" y="25"/>
                    </a:cubicBezTo>
                    <a:cubicBezTo>
                      <a:pt x="7" y="30"/>
                      <a:pt x="15" y="36"/>
                      <a:pt x="15" y="24"/>
                    </a:cubicBezTo>
                    <a:cubicBezTo>
                      <a:pt x="15" y="12"/>
                      <a:pt x="15" y="0"/>
                      <a:pt x="7"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7" name="Freeform 287"/>
              <p:cNvSpPr>
                <a:spLocks/>
              </p:cNvSpPr>
              <p:nvPr/>
            </p:nvSpPr>
            <p:spPr bwMode="auto">
              <a:xfrm>
                <a:off x="4347" y="2666"/>
                <a:ext cx="5" cy="4"/>
              </a:xfrm>
              <a:custGeom>
                <a:avLst/>
                <a:gdLst>
                  <a:gd name="T0" fmla="*/ 0 w 20"/>
                  <a:gd name="T1" fmla="*/ 8 h 17"/>
                  <a:gd name="T2" fmla="*/ 6 w 20"/>
                  <a:gd name="T3" fmla="*/ 3 h 17"/>
                  <a:gd name="T4" fmla="*/ 0 w 20"/>
                  <a:gd name="T5" fmla="*/ 8 h 17"/>
                </a:gdLst>
                <a:ahLst/>
                <a:cxnLst>
                  <a:cxn ang="0">
                    <a:pos x="T0" y="T1"/>
                  </a:cxn>
                  <a:cxn ang="0">
                    <a:pos x="T2" y="T3"/>
                  </a:cxn>
                  <a:cxn ang="0">
                    <a:pos x="T4" y="T5"/>
                  </a:cxn>
                </a:cxnLst>
                <a:rect l="0" t="0" r="r" b="b"/>
                <a:pathLst>
                  <a:path w="20" h="17">
                    <a:moveTo>
                      <a:pt x="0" y="8"/>
                    </a:moveTo>
                    <a:cubicBezTo>
                      <a:pt x="0" y="16"/>
                      <a:pt x="20" y="17"/>
                      <a:pt x="6" y="3"/>
                    </a:cubicBezTo>
                    <a:cubicBezTo>
                      <a:pt x="6" y="3"/>
                      <a:pt x="0" y="0"/>
                      <a:pt x="0"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8" name="Freeform 288"/>
              <p:cNvSpPr>
                <a:spLocks/>
              </p:cNvSpPr>
              <p:nvPr/>
            </p:nvSpPr>
            <p:spPr bwMode="auto">
              <a:xfrm>
                <a:off x="4393" y="2605"/>
                <a:ext cx="29" cy="29"/>
              </a:xfrm>
              <a:custGeom>
                <a:avLst/>
                <a:gdLst>
                  <a:gd name="T0" fmla="*/ 17 w 115"/>
                  <a:gd name="T1" fmla="*/ 21 h 114"/>
                  <a:gd name="T2" fmla="*/ 15 w 115"/>
                  <a:gd name="T3" fmla="*/ 36 h 114"/>
                  <a:gd name="T4" fmla="*/ 45 w 115"/>
                  <a:gd name="T5" fmla="*/ 48 h 114"/>
                  <a:gd name="T6" fmla="*/ 62 w 115"/>
                  <a:gd name="T7" fmla="*/ 82 h 114"/>
                  <a:gd name="T8" fmla="*/ 99 w 115"/>
                  <a:gd name="T9" fmla="*/ 97 h 114"/>
                  <a:gd name="T10" fmla="*/ 95 w 115"/>
                  <a:gd name="T11" fmla="*/ 68 h 114"/>
                  <a:gd name="T12" fmla="*/ 69 w 115"/>
                  <a:gd name="T13" fmla="*/ 40 h 114"/>
                  <a:gd name="T14" fmla="*/ 57 w 115"/>
                  <a:gd name="T15" fmla="*/ 9 h 114"/>
                  <a:gd name="T16" fmla="*/ 50 w 115"/>
                  <a:gd name="T17" fmla="*/ 8 h 114"/>
                  <a:gd name="T18" fmla="*/ 40 w 115"/>
                  <a:gd name="T19" fmla="*/ 9 h 114"/>
                  <a:gd name="T20" fmla="*/ 23 w 115"/>
                  <a:gd name="T21" fmla="*/ 7 h 114"/>
                  <a:gd name="T22" fmla="*/ 17 w 115"/>
                  <a:gd name="T23" fmla="*/ 21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5" h="114">
                    <a:moveTo>
                      <a:pt x="17" y="21"/>
                    </a:moveTo>
                    <a:cubicBezTo>
                      <a:pt x="10" y="23"/>
                      <a:pt x="0" y="33"/>
                      <a:pt x="15" y="36"/>
                    </a:cubicBezTo>
                    <a:cubicBezTo>
                      <a:pt x="30" y="39"/>
                      <a:pt x="42" y="43"/>
                      <a:pt x="45" y="48"/>
                    </a:cubicBezTo>
                    <a:cubicBezTo>
                      <a:pt x="48" y="53"/>
                      <a:pt x="43" y="72"/>
                      <a:pt x="62" y="82"/>
                    </a:cubicBezTo>
                    <a:cubicBezTo>
                      <a:pt x="81" y="92"/>
                      <a:pt x="97" y="114"/>
                      <a:pt x="99" y="97"/>
                    </a:cubicBezTo>
                    <a:cubicBezTo>
                      <a:pt x="101" y="80"/>
                      <a:pt x="115" y="80"/>
                      <a:pt x="95" y="68"/>
                    </a:cubicBezTo>
                    <a:cubicBezTo>
                      <a:pt x="75" y="56"/>
                      <a:pt x="69" y="50"/>
                      <a:pt x="69" y="40"/>
                    </a:cubicBezTo>
                    <a:cubicBezTo>
                      <a:pt x="69" y="30"/>
                      <a:pt x="73" y="21"/>
                      <a:pt x="57" y="9"/>
                    </a:cubicBezTo>
                    <a:cubicBezTo>
                      <a:pt x="57" y="9"/>
                      <a:pt x="54" y="0"/>
                      <a:pt x="50" y="8"/>
                    </a:cubicBezTo>
                    <a:cubicBezTo>
                      <a:pt x="46" y="16"/>
                      <a:pt x="44" y="13"/>
                      <a:pt x="40" y="9"/>
                    </a:cubicBezTo>
                    <a:cubicBezTo>
                      <a:pt x="36" y="5"/>
                      <a:pt x="29" y="7"/>
                      <a:pt x="23" y="7"/>
                    </a:cubicBezTo>
                    <a:cubicBezTo>
                      <a:pt x="17" y="7"/>
                      <a:pt x="24" y="19"/>
                      <a:pt x="17"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9" name="Freeform 289"/>
              <p:cNvSpPr>
                <a:spLocks/>
              </p:cNvSpPr>
              <p:nvPr/>
            </p:nvSpPr>
            <p:spPr bwMode="auto">
              <a:xfrm>
                <a:off x="4378" y="2580"/>
                <a:ext cx="12" cy="11"/>
              </a:xfrm>
              <a:custGeom>
                <a:avLst/>
                <a:gdLst>
                  <a:gd name="T0" fmla="*/ 5 w 45"/>
                  <a:gd name="T1" fmla="*/ 36 h 43"/>
                  <a:gd name="T2" fmla="*/ 16 w 45"/>
                  <a:gd name="T3" fmla="*/ 32 h 43"/>
                  <a:gd name="T4" fmla="*/ 26 w 45"/>
                  <a:gd name="T5" fmla="*/ 17 h 43"/>
                  <a:gd name="T6" fmla="*/ 32 w 45"/>
                  <a:gd name="T7" fmla="*/ 3 h 43"/>
                  <a:gd name="T8" fmla="*/ 11 w 45"/>
                  <a:gd name="T9" fmla="*/ 8 h 43"/>
                  <a:gd name="T10" fmla="*/ 11 w 45"/>
                  <a:gd name="T11" fmla="*/ 21 h 43"/>
                  <a:gd name="T12" fmla="*/ 5 w 45"/>
                  <a:gd name="T13" fmla="*/ 36 h 43"/>
                </a:gdLst>
                <a:ahLst/>
                <a:cxnLst>
                  <a:cxn ang="0">
                    <a:pos x="T0" y="T1"/>
                  </a:cxn>
                  <a:cxn ang="0">
                    <a:pos x="T2" y="T3"/>
                  </a:cxn>
                  <a:cxn ang="0">
                    <a:pos x="T4" y="T5"/>
                  </a:cxn>
                  <a:cxn ang="0">
                    <a:pos x="T6" y="T7"/>
                  </a:cxn>
                  <a:cxn ang="0">
                    <a:pos x="T8" y="T9"/>
                  </a:cxn>
                  <a:cxn ang="0">
                    <a:pos x="T10" y="T11"/>
                  </a:cxn>
                  <a:cxn ang="0">
                    <a:pos x="T12" y="T13"/>
                  </a:cxn>
                </a:cxnLst>
                <a:rect l="0" t="0" r="r" b="b"/>
                <a:pathLst>
                  <a:path w="45" h="43">
                    <a:moveTo>
                      <a:pt x="5" y="36"/>
                    </a:moveTo>
                    <a:cubicBezTo>
                      <a:pt x="10" y="39"/>
                      <a:pt x="16" y="43"/>
                      <a:pt x="16" y="32"/>
                    </a:cubicBezTo>
                    <a:cubicBezTo>
                      <a:pt x="16" y="21"/>
                      <a:pt x="22" y="14"/>
                      <a:pt x="26" y="17"/>
                    </a:cubicBezTo>
                    <a:cubicBezTo>
                      <a:pt x="30" y="20"/>
                      <a:pt x="45" y="15"/>
                      <a:pt x="32" y="3"/>
                    </a:cubicBezTo>
                    <a:cubicBezTo>
                      <a:pt x="32" y="3"/>
                      <a:pt x="11" y="0"/>
                      <a:pt x="11" y="8"/>
                    </a:cubicBezTo>
                    <a:cubicBezTo>
                      <a:pt x="11" y="16"/>
                      <a:pt x="15" y="17"/>
                      <a:pt x="11" y="21"/>
                    </a:cubicBezTo>
                    <a:cubicBezTo>
                      <a:pt x="7" y="25"/>
                      <a:pt x="0" y="33"/>
                      <a:pt x="5" y="3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0" name="Freeform 290"/>
              <p:cNvSpPr>
                <a:spLocks/>
              </p:cNvSpPr>
              <p:nvPr/>
            </p:nvSpPr>
            <p:spPr bwMode="auto">
              <a:xfrm>
                <a:off x="4396" y="2675"/>
                <a:ext cx="151" cy="48"/>
              </a:xfrm>
              <a:custGeom>
                <a:avLst/>
                <a:gdLst>
                  <a:gd name="T0" fmla="*/ 584 w 597"/>
                  <a:gd name="T1" fmla="*/ 123 h 192"/>
                  <a:gd name="T2" fmla="*/ 564 w 597"/>
                  <a:gd name="T3" fmla="*/ 114 h 192"/>
                  <a:gd name="T4" fmla="*/ 492 w 597"/>
                  <a:gd name="T5" fmla="*/ 123 h 192"/>
                  <a:gd name="T6" fmla="*/ 473 w 597"/>
                  <a:gd name="T7" fmla="*/ 98 h 192"/>
                  <a:gd name="T8" fmla="*/ 454 w 597"/>
                  <a:gd name="T9" fmla="*/ 72 h 192"/>
                  <a:gd name="T10" fmla="*/ 411 w 597"/>
                  <a:gd name="T11" fmla="*/ 60 h 192"/>
                  <a:gd name="T12" fmla="*/ 366 w 597"/>
                  <a:gd name="T13" fmla="*/ 50 h 192"/>
                  <a:gd name="T14" fmla="*/ 343 w 597"/>
                  <a:gd name="T15" fmla="*/ 46 h 192"/>
                  <a:gd name="T16" fmla="*/ 318 w 597"/>
                  <a:gd name="T17" fmla="*/ 71 h 192"/>
                  <a:gd name="T18" fmla="*/ 252 w 597"/>
                  <a:gd name="T19" fmla="*/ 69 h 192"/>
                  <a:gd name="T20" fmla="*/ 234 w 597"/>
                  <a:gd name="T21" fmla="*/ 61 h 192"/>
                  <a:gd name="T22" fmla="*/ 208 w 597"/>
                  <a:gd name="T23" fmla="*/ 52 h 192"/>
                  <a:gd name="T24" fmla="*/ 190 w 597"/>
                  <a:gd name="T25" fmla="*/ 30 h 192"/>
                  <a:gd name="T26" fmla="*/ 165 w 597"/>
                  <a:gd name="T27" fmla="*/ 28 h 192"/>
                  <a:gd name="T28" fmla="*/ 141 w 597"/>
                  <a:gd name="T29" fmla="*/ 24 h 192"/>
                  <a:gd name="T30" fmla="*/ 125 w 597"/>
                  <a:gd name="T31" fmla="*/ 8 h 192"/>
                  <a:gd name="T32" fmla="*/ 107 w 597"/>
                  <a:gd name="T33" fmla="*/ 11 h 192"/>
                  <a:gd name="T34" fmla="*/ 94 w 597"/>
                  <a:gd name="T35" fmla="*/ 23 h 192"/>
                  <a:gd name="T36" fmla="*/ 74 w 597"/>
                  <a:gd name="T37" fmla="*/ 12 h 192"/>
                  <a:gd name="T38" fmla="*/ 36 w 597"/>
                  <a:gd name="T39" fmla="*/ 23 h 192"/>
                  <a:gd name="T40" fmla="*/ 27 w 597"/>
                  <a:gd name="T41" fmla="*/ 41 h 192"/>
                  <a:gd name="T42" fmla="*/ 11 w 597"/>
                  <a:gd name="T43" fmla="*/ 64 h 192"/>
                  <a:gd name="T44" fmla="*/ 31 w 597"/>
                  <a:gd name="T45" fmla="*/ 71 h 192"/>
                  <a:gd name="T46" fmla="*/ 48 w 597"/>
                  <a:gd name="T47" fmla="*/ 69 h 192"/>
                  <a:gd name="T48" fmla="*/ 73 w 597"/>
                  <a:gd name="T49" fmla="*/ 81 h 192"/>
                  <a:gd name="T50" fmla="*/ 78 w 597"/>
                  <a:gd name="T51" fmla="*/ 105 h 192"/>
                  <a:gd name="T52" fmla="*/ 141 w 597"/>
                  <a:gd name="T53" fmla="*/ 111 h 192"/>
                  <a:gd name="T54" fmla="*/ 195 w 597"/>
                  <a:gd name="T55" fmla="*/ 129 h 192"/>
                  <a:gd name="T56" fmla="*/ 232 w 597"/>
                  <a:gd name="T57" fmla="*/ 119 h 192"/>
                  <a:gd name="T58" fmla="*/ 290 w 597"/>
                  <a:gd name="T59" fmla="*/ 130 h 192"/>
                  <a:gd name="T60" fmla="*/ 337 w 597"/>
                  <a:gd name="T61" fmla="*/ 151 h 192"/>
                  <a:gd name="T62" fmla="*/ 385 w 597"/>
                  <a:gd name="T63" fmla="*/ 155 h 192"/>
                  <a:gd name="T64" fmla="*/ 443 w 597"/>
                  <a:gd name="T65" fmla="*/ 166 h 192"/>
                  <a:gd name="T66" fmla="*/ 464 w 597"/>
                  <a:gd name="T67" fmla="*/ 174 h 192"/>
                  <a:gd name="T68" fmla="*/ 482 w 597"/>
                  <a:gd name="T69" fmla="*/ 173 h 192"/>
                  <a:gd name="T70" fmla="*/ 495 w 597"/>
                  <a:gd name="T71" fmla="*/ 163 h 192"/>
                  <a:gd name="T72" fmla="*/ 527 w 597"/>
                  <a:gd name="T73" fmla="*/ 173 h 192"/>
                  <a:gd name="T74" fmla="*/ 552 w 597"/>
                  <a:gd name="T75" fmla="*/ 181 h 192"/>
                  <a:gd name="T76" fmla="*/ 576 w 597"/>
                  <a:gd name="T77" fmla="*/ 187 h 192"/>
                  <a:gd name="T78" fmla="*/ 582 w 597"/>
                  <a:gd name="T79" fmla="*/ 181 h 192"/>
                  <a:gd name="T80" fmla="*/ 590 w 597"/>
                  <a:gd name="T81" fmla="*/ 165 h 192"/>
                  <a:gd name="T82" fmla="*/ 583 w 597"/>
                  <a:gd name="T83" fmla="*/ 146 h 192"/>
                  <a:gd name="T84" fmla="*/ 595 w 597"/>
                  <a:gd name="T85" fmla="*/ 131 h 192"/>
                  <a:gd name="T86" fmla="*/ 584 w 597"/>
                  <a:gd name="T87" fmla="*/ 12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7" h="192">
                    <a:moveTo>
                      <a:pt x="584" y="123"/>
                    </a:moveTo>
                    <a:cubicBezTo>
                      <a:pt x="571" y="125"/>
                      <a:pt x="582" y="113"/>
                      <a:pt x="564" y="114"/>
                    </a:cubicBezTo>
                    <a:cubicBezTo>
                      <a:pt x="546" y="115"/>
                      <a:pt x="513" y="127"/>
                      <a:pt x="492" y="123"/>
                    </a:cubicBezTo>
                    <a:cubicBezTo>
                      <a:pt x="471" y="119"/>
                      <a:pt x="474" y="104"/>
                      <a:pt x="473" y="98"/>
                    </a:cubicBezTo>
                    <a:cubicBezTo>
                      <a:pt x="472" y="92"/>
                      <a:pt x="471" y="78"/>
                      <a:pt x="454" y="72"/>
                    </a:cubicBezTo>
                    <a:cubicBezTo>
                      <a:pt x="437" y="66"/>
                      <a:pt x="430" y="69"/>
                      <a:pt x="411" y="60"/>
                    </a:cubicBezTo>
                    <a:cubicBezTo>
                      <a:pt x="392" y="51"/>
                      <a:pt x="367" y="59"/>
                      <a:pt x="366" y="50"/>
                    </a:cubicBezTo>
                    <a:cubicBezTo>
                      <a:pt x="365" y="41"/>
                      <a:pt x="349" y="33"/>
                      <a:pt x="343" y="46"/>
                    </a:cubicBezTo>
                    <a:cubicBezTo>
                      <a:pt x="337" y="59"/>
                      <a:pt x="345" y="70"/>
                      <a:pt x="318" y="71"/>
                    </a:cubicBezTo>
                    <a:cubicBezTo>
                      <a:pt x="291" y="72"/>
                      <a:pt x="260" y="74"/>
                      <a:pt x="252" y="69"/>
                    </a:cubicBezTo>
                    <a:cubicBezTo>
                      <a:pt x="244" y="64"/>
                      <a:pt x="247" y="61"/>
                      <a:pt x="234" y="61"/>
                    </a:cubicBezTo>
                    <a:cubicBezTo>
                      <a:pt x="221" y="61"/>
                      <a:pt x="212" y="58"/>
                      <a:pt x="208" y="52"/>
                    </a:cubicBezTo>
                    <a:cubicBezTo>
                      <a:pt x="204" y="46"/>
                      <a:pt x="201" y="37"/>
                      <a:pt x="190" y="30"/>
                    </a:cubicBezTo>
                    <a:cubicBezTo>
                      <a:pt x="179" y="23"/>
                      <a:pt x="179" y="38"/>
                      <a:pt x="165" y="28"/>
                    </a:cubicBezTo>
                    <a:cubicBezTo>
                      <a:pt x="151" y="18"/>
                      <a:pt x="143" y="30"/>
                      <a:pt x="141" y="24"/>
                    </a:cubicBezTo>
                    <a:cubicBezTo>
                      <a:pt x="139" y="18"/>
                      <a:pt x="134" y="12"/>
                      <a:pt x="125" y="8"/>
                    </a:cubicBezTo>
                    <a:cubicBezTo>
                      <a:pt x="116" y="4"/>
                      <a:pt x="109" y="2"/>
                      <a:pt x="107" y="11"/>
                    </a:cubicBezTo>
                    <a:cubicBezTo>
                      <a:pt x="105" y="20"/>
                      <a:pt x="104" y="32"/>
                      <a:pt x="94" y="23"/>
                    </a:cubicBezTo>
                    <a:cubicBezTo>
                      <a:pt x="84" y="14"/>
                      <a:pt x="86" y="12"/>
                      <a:pt x="74" y="12"/>
                    </a:cubicBezTo>
                    <a:cubicBezTo>
                      <a:pt x="62" y="12"/>
                      <a:pt x="36" y="0"/>
                      <a:pt x="36" y="23"/>
                    </a:cubicBezTo>
                    <a:cubicBezTo>
                      <a:pt x="36" y="23"/>
                      <a:pt x="39" y="31"/>
                      <a:pt x="27" y="41"/>
                    </a:cubicBezTo>
                    <a:cubicBezTo>
                      <a:pt x="15" y="51"/>
                      <a:pt x="0" y="55"/>
                      <a:pt x="11" y="64"/>
                    </a:cubicBezTo>
                    <a:cubicBezTo>
                      <a:pt x="22" y="73"/>
                      <a:pt x="27" y="76"/>
                      <a:pt x="31" y="71"/>
                    </a:cubicBezTo>
                    <a:cubicBezTo>
                      <a:pt x="35" y="66"/>
                      <a:pt x="40" y="61"/>
                      <a:pt x="48" y="69"/>
                    </a:cubicBezTo>
                    <a:cubicBezTo>
                      <a:pt x="56" y="77"/>
                      <a:pt x="73" y="65"/>
                      <a:pt x="73" y="81"/>
                    </a:cubicBezTo>
                    <a:cubicBezTo>
                      <a:pt x="73" y="97"/>
                      <a:pt x="64" y="105"/>
                      <a:pt x="78" y="105"/>
                    </a:cubicBezTo>
                    <a:cubicBezTo>
                      <a:pt x="92" y="105"/>
                      <a:pt x="127" y="101"/>
                      <a:pt x="141" y="111"/>
                    </a:cubicBezTo>
                    <a:cubicBezTo>
                      <a:pt x="155" y="121"/>
                      <a:pt x="183" y="138"/>
                      <a:pt x="195" y="129"/>
                    </a:cubicBezTo>
                    <a:cubicBezTo>
                      <a:pt x="207" y="120"/>
                      <a:pt x="220" y="117"/>
                      <a:pt x="232" y="119"/>
                    </a:cubicBezTo>
                    <a:cubicBezTo>
                      <a:pt x="244" y="121"/>
                      <a:pt x="279" y="119"/>
                      <a:pt x="290" y="130"/>
                    </a:cubicBezTo>
                    <a:cubicBezTo>
                      <a:pt x="301" y="141"/>
                      <a:pt x="323" y="146"/>
                      <a:pt x="337" y="151"/>
                    </a:cubicBezTo>
                    <a:cubicBezTo>
                      <a:pt x="351" y="156"/>
                      <a:pt x="368" y="153"/>
                      <a:pt x="385" y="155"/>
                    </a:cubicBezTo>
                    <a:cubicBezTo>
                      <a:pt x="402" y="157"/>
                      <a:pt x="432" y="167"/>
                      <a:pt x="443" y="166"/>
                    </a:cubicBezTo>
                    <a:cubicBezTo>
                      <a:pt x="454" y="165"/>
                      <a:pt x="454" y="174"/>
                      <a:pt x="464" y="174"/>
                    </a:cubicBezTo>
                    <a:cubicBezTo>
                      <a:pt x="474" y="174"/>
                      <a:pt x="479" y="179"/>
                      <a:pt x="482" y="173"/>
                    </a:cubicBezTo>
                    <a:cubicBezTo>
                      <a:pt x="485" y="167"/>
                      <a:pt x="481" y="163"/>
                      <a:pt x="495" y="163"/>
                    </a:cubicBezTo>
                    <a:cubicBezTo>
                      <a:pt x="509" y="163"/>
                      <a:pt x="517" y="167"/>
                      <a:pt x="527" y="173"/>
                    </a:cubicBezTo>
                    <a:cubicBezTo>
                      <a:pt x="537" y="179"/>
                      <a:pt x="542" y="176"/>
                      <a:pt x="552" y="181"/>
                    </a:cubicBezTo>
                    <a:cubicBezTo>
                      <a:pt x="562" y="186"/>
                      <a:pt x="565" y="182"/>
                      <a:pt x="576" y="187"/>
                    </a:cubicBezTo>
                    <a:cubicBezTo>
                      <a:pt x="587" y="192"/>
                      <a:pt x="583" y="189"/>
                      <a:pt x="582" y="181"/>
                    </a:cubicBezTo>
                    <a:cubicBezTo>
                      <a:pt x="581" y="173"/>
                      <a:pt x="591" y="177"/>
                      <a:pt x="590" y="165"/>
                    </a:cubicBezTo>
                    <a:cubicBezTo>
                      <a:pt x="589" y="153"/>
                      <a:pt x="578" y="153"/>
                      <a:pt x="583" y="146"/>
                    </a:cubicBezTo>
                    <a:cubicBezTo>
                      <a:pt x="588" y="139"/>
                      <a:pt x="595" y="136"/>
                      <a:pt x="595" y="131"/>
                    </a:cubicBezTo>
                    <a:cubicBezTo>
                      <a:pt x="595" y="126"/>
                      <a:pt x="597" y="121"/>
                      <a:pt x="584" y="1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1" name="Freeform 291"/>
              <p:cNvSpPr>
                <a:spLocks/>
              </p:cNvSpPr>
              <p:nvPr/>
            </p:nvSpPr>
            <p:spPr bwMode="auto">
              <a:xfrm>
                <a:off x="4431" y="2619"/>
                <a:ext cx="15" cy="15"/>
              </a:xfrm>
              <a:custGeom>
                <a:avLst/>
                <a:gdLst>
                  <a:gd name="T0" fmla="*/ 9 w 57"/>
                  <a:gd name="T1" fmla="*/ 49 h 62"/>
                  <a:gd name="T2" fmla="*/ 45 w 57"/>
                  <a:gd name="T3" fmla="*/ 53 h 62"/>
                  <a:gd name="T4" fmla="*/ 57 w 57"/>
                  <a:gd name="T5" fmla="*/ 35 h 62"/>
                  <a:gd name="T6" fmla="*/ 43 w 57"/>
                  <a:gd name="T7" fmla="*/ 13 h 62"/>
                  <a:gd name="T8" fmla="*/ 16 w 57"/>
                  <a:gd name="T9" fmla="*/ 12 h 62"/>
                  <a:gd name="T10" fmla="*/ 9 w 57"/>
                  <a:gd name="T11" fmla="*/ 27 h 62"/>
                  <a:gd name="T12" fmla="*/ 9 w 57"/>
                  <a:gd name="T13" fmla="*/ 49 h 62"/>
                </a:gdLst>
                <a:ahLst/>
                <a:cxnLst>
                  <a:cxn ang="0">
                    <a:pos x="T0" y="T1"/>
                  </a:cxn>
                  <a:cxn ang="0">
                    <a:pos x="T2" y="T3"/>
                  </a:cxn>
                  <a:cxn ang="0">
                    <a:pos x="T4" y="T5"/>
                  </a:cxn>
                  <a:cxn ang="0">
                    <a:pos x="T6" y="T7"/>
                  </a:cxn>
                  <a:cxn ang="0">
                    <a:pos x="T8" y="T9"/>
                  </a:cxn>
                  <a:cxn ang="0">
                    <a:pos x="T10" y="T11"/>
                  </a:cxn>
                  <a:cxn ang="0">
                    <a:pos x="T12" y="T13"/>
                  </a:cxn>
                </a:cxnLst>
                <a:rect l="0" t="0" r="r" b="b"/>
                <a:pathLst>
                  <a:path w="57" h="62">
                    <a:moveTo>
                      <a:pt x="9" y="49"/>
                    </a:moveTo>
                    <a:cubicBezTo>
                      <a:pt x="18" y="56"/>
                      <a:pt x="43" y="62"/>
                      <a:pt x="45" y="53"/>
                    </a:cubicBezTo>
                    <a:cubicBezTo>
                      <a:pt x="47" y="44"/>
                      <a:pt x="57" y="50"/>
                      <a:pt x="57" y="35"/>
                    </a:cubicBezTo>
                    <a:cubicBezTo>
                      <a:pt x="57" y="20"/>
                      <a:pt x="56" y="17"/>
                      <a:pt x="43" y="13"/>
                    </a:cubicBezTo>
                    <a:cubicBezTo>
                      <a:pt x="30" y="9"/>
                      <a:pt x="25" y="0"/>
                      <a:pt x="16" y="12"/>
                    </a:cubicBezTo>
                    <a:cubicBezTo>
                      <a:pt x="16" y="12"/>
                      <a:pt x="8" y="21"/>
                      <a:pt x="9" y="27"/>
                    </a:cubicBezTo>
                    <a:cubicBezTo>
                      <a:pt x="10" y="33"/>
                      <a:pt x="0" y="42"/>
                      <a:pt x="9" y="4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2" name="Freeform 292"/>
              <p:cNvSpPr>
                <a:spLocks/>
              </p:cNvSpPr>
              <p:nvPr/>
            </p:nvSpPr>
            <p:spPr bwMode="auto">
              <a:xfrm>
                <a:off x="4452" y="2510"/>
                <a:ext cx="165" cy="138"/>
              </a:xfrm>
              <a:custGeom>
                <a:avLst/>
                <a:gdLst>
                  <a:gd name="T0" fmla="*/ 556 w 654"/>
                  <a:gd name="T1" fmla="*/ 320 h 547"/>
                  <a:gd name="T2" fmla="*/ 578 w 654"/>
                  <a:gd name="T3" fmla="*/ 234 h 547"/>
                  <a:gd name="T4" fmla="*/ 623 w 654"/>
                  <a:gd name="T5" fmla="*/ 230 h 547"/>
                  <a:gd name="T6" fmla="*/ 635 w 654"/>
                  <a:gd name="T7" fmla="*/ 204 h 547"/>
                  <a:gd name="T8" fmla="*/ 579 w 654"/>
                  <a:gd name="T9" fmla="*/ 154 h 547"/>
                  <a:gd name="T10" fmla="*/ 562 w 654"/>
                  <a:gd name="T11" fmla="*/ 94 h 547"/>
                  <a:gd name="T12" fmla="*/ 549 w 654"/>
                  <a:gd name="T13" fmla="*/ 53 h 547"/>
                  <a:gd name="T14" fmla="*/ 579 w 654"/>
                  <a:gd name="T15" fmla="*/ 51 h 547"/>
                  <a:gd name="T16" fmla="*/ 562 w 654"/>
                  <a:gd name="T17" fmla="*/ 21 h 547"/>
                  <a:gd name="T18" fmla="*/ 488 w 654"/>
                  <a:gd name="T19" fmla="*/ 4 h 547"/>
                  <a:gd name="T20" fmla="*/ 438 w 654"/>
                  <a:gd name="T21" fmla="*/ 25 h 547"/>
                  <a:gd name="T22" fmla="*/ 412 w 654"/>
                  <a:gd name="T23" fmla="*/ 91 h 547"/>
                  <a:gd name="T24" fmla="*/ 394 w 654"/>
                  <a:gd name="T25" fmla="*/ 131 h 547"/>
                  <a:gd name="T26" fmla="*/ 371 w 654"/>
                  <a:gd name="T27" fmla="*/ 179 h 547"/>
                  <a:gd name="T28" fmla="*/ 306 w 654"/>
                  <a:gd name="T29" fmla="*/ 202 h 547"/>
                  <a:gd name="T30" fmla="*/ 244 w 654"/>
                  <a:gd name="T31" fmla="*/ 183 h 547"/>
                  <a:gd name="T32" fmla="*/ 202 w 654"/>
                  <a:gd name="T33" fmla="*/ 210 h 547"/>
                  <a:gd name="T34" fmla="*/ 146 w 654"/>
                  <a:gd name="T35" fmla="*/ 216 h 547"/>
                  <a:gd name="T36" fmla="*/ 114 w 654"/>
                  <a:gd name="T37" fmla="*/ 227 h 547"/>
                  <a:gd name="T38" fmla="*/ 70 w 654"/>
                  <a:gd name="T39" fmla="*/ 195 h 547"/>
                  <a:gd name="T40" fmla="*/ 46 w 654"/>
                  <a:gd name="T41" fmla="*/ 145 h 547"/>
                  <a:gd name="T42" fmla="*/ 24 w 654"/>
                  <a:gd name="T43" fmla="*/ 177 h 547"/>
                  <a:gd name="T44" fmla="*/ 3 w 654"/>
                  <a:gd name="T45" fmla="*/ 234 h 547"/>
                  <a:gd name="T46" fmla="*/ 20 w 654"/>
                  <a:gd name="T47" fmla="*/ 278 h 547"/>
                  <a:gd name="T48" fmla="*/ 42 w 654"/>
                  <a:gd name="T49" fmla="*/ 342 h 547"/>
                  <a:gd name="T50" fmla="*/ 77 w 654"/>
                  <a:gd name="T51" fmla="*/ 358 h 547"/>
                  <a:gd name="T52" fmla="*/ 79 w 654"/>
                  <a:gd name="T53" fmla="*/ 417 h 547"/>
                  <a:gd name="T54" fmla="*/ 97 w 654"/>
                  <a:gd name="T55" fmla="*/ 469 h 547"/>
                  <a:gd name="T56" fmla="*/ 150 w 654"/>
                  <a:gd name="T57" fmla="*/ 473 h 547"/>
                  <a:gd name="T58" fmla="*/ 191 w 654"/>
                  <a:gd name="T59" fmla="*/ 469 h 547"/>
                  <a:gd name="T60" fmla="*/ 203 w 654"/>
                  <a:gd name="T61" fmla="*/ 509 h 547"/>
                  <a:gd name="T62" fmla="*/ 230 w 654"/>
                  <a:gd name="T63" fmla="*/ 492 h 547"/>
                  <a:gd name="T64" fmla="*/ 263 w 654"/>
                  <a:gd name="T65" fmla="*/ 488 h 547"/>
                  <a:gd name="T66" fmla="*/ 303 w 654"/>
                  <a:gd name="T67" fmla="*/ 490 h 547"/>
                  <a:gd name="T68" fmla="*/ 333 w 654"/>
                  <a:gd name="T69" fmla="*/ 495 h 547"/>
                  <a:gd name="T70" fmla="*/ 359 w 654"/>
                  <a:gd name="T71" fmla="*/ 505 h 547"/>
                  <a:gd name="T72" fmla="*/ 377 w 654"/>
                  <a:gd name="T73" fmla="*/ 541 h 547"/>
                  <a:gd name="T74" fmla="*/ 417 w 654"/>
                  <a:gd name="T75" fmla="*/ 531 h 547"/>
                  <a:gd name="T76" fmla="*/ 457 w 654"/>
                  <a:gd name="T77" fmla="*/ 519 h 547"/>
                  <a:gd name="T78" fmla="*/ 475 w 654"/>
                  <a:gd name="T79" fmla="*/ 533 h 547"/>
                  <a:gd name="T80" fmla="*/ 486 w 654"/>
                  <a:gd name="T81" fmla="*/ 495 h 547"/>
                  <a:gd name="T82" fmla="*/ 478 w 654"/>
                  <a:gd name="T83" fmla="*/ 467 h 547"/>
                  <a:gd name="T84" fmla="*/ 496 w 654"/>
                  <a:gd name="T85" fmla="*/ 433 h 547"/>
                  <a:gd name="T86" fmla="*/ 480 w 654"/>
                  <a:gd name="T87" fmla="*/ 386 h 547"/>
                  <a:gd name="T88" fmla="*/ 532 w 654"/>
                  <a:gd name="T89" fmla="*/ 347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54" h="547">
                    <a:moveTo>
                      <a:pt x="532" y="347"/>
                    </a:moveTo>
                    <a:cubicBezTo>
                      <a:pt x="537" y="336"/>
                      <a:pt x="556" y="331"/>
                      <a:pt x="556" y="320"/>
                    </a:cubicBezTo>
                    <a:cubicBezTo>
                      <a:pt x="556" y="309"/>
                      <a:pt x="546" y="271"/>
                      <a:pt x="555" y="259"/>
                    </a:cubicBezTo>
                    <a:cubicBezTo>
                      <a:pt x="564" y="247"/>
                      <a:pt x="571" y="243"/>
                      <a:pt x="578" y="234"/>
                    </a:cubicBezTo>
                    <a:cubicBezTo>
                      <a:pt x="585" y="225"/>
                      <a:pt x="577" y="215"/>
                      <a:pt x="591" y="224"/>
                    </a:cubicBezTo>
                    <a:cubicBezTo>
                      <a:pt x="605" y="233"/>
                      <a:pt x="608" y="230"/>
                      <a:pt x="623" y="230"/>
                    </a:cubicBezTo>
                    <a:cubicBezTo>
                      <a:pt x="638" y="230"/>
                      <a:pt x="642" y="228"/>
                      <a:pt x="648" y="221"/>
                    </a:cubicBezTo>
                    <a:cubicBezTo>
                      <a:pt x="654" y="214"/>
                      <a:pt x="649" y="210"/>
                      <a:pt x="635" y="204"/>
                    </a:cubicBezTo>
                    <a:cubicBezTo>
                      <a:pt x="621" y="198"/>
                      <a:pt x="603" y="193"/>
                      <a:pt x="595" y="178"/>
                    </a:cubicBezTo>
                    <a:cubicBezTo>
                      <a:pt x="587" y="163"/>
                      <a:pt x="576" y="167"/>
                      <a:pt x="579" y="154"/>
                    </a:cubicBezTo>
                    <a:cubicBezTo>
                      <a:pt x="582" y="141"/>
                      <a:pt x="594" y="137"/>
                      <a:pt x="586" y="125"/>
                    </a:cubicBezTo>
                    <a:cubicBezTo>
                      <a:pt x="578" y="113"/>
                      <a:pt x="568" y="103"/>
                      <a:pt x="562" y="94"/>
                    </a:cubicBezTo>
                    <a:cubicBezTo>
                      <a:pt x="556" y="85"/>
                      <a:pt x="544" y="78"/>
                      <a:pt x="542" y="68"/>
                    </a:cubicBezTo>
                    <a:cubicBezTo>
                      <a:pt x="540" y="58"/>
                      <a:pt x="539" y="53"/>
                      <a:pt x="549" y="53"/>
                    </a:cubicBezTo>
                    <a:cubicBezTo>
                      <a:pt x="559" y="53"/>
                      <a:pt x="563" y="48"/>
                      <a:pt x="568" y="54"/>
                    </a:cubicBezTo>
                    <a:cubicBezTo>
                      <a:pt x="573" y="60"/>
                      <a:pt x="583" y="57"/>
                      <a:pt x="579" y="51"/>
                    </a:cubicBezTo>
                    <a:cubicBezTo>
                      <a:pt x="575" y="45"/>
                      <a:pt x="567" y="38"/>
                      <a:pt x="562" y="32"/>
                    </a:cubicBezTo>
                    <a:cubicBezTo>
                      <a:pt x="559" y="28"/>
                      <a:pt x="559" y="24"/>
                      <a:pt x="562" y="21"/>
                    </a:cubicBezTo>
                    <a:cubicBezTo>
                      <a:pt x="555" y="16"/>
                      <a:pt x="546" y="7"/>
                      <a:pt x="536" y="4"/>
                    </a:cubicBezTo>
                    <a:cubicBezTo>
                      <a:pt x="522" y="0"/>
                      <a:pt x="503" y="6"/>
                      <a:pt x="488" y="4"/>
                    </a:cubicBezTo>
                    <a:cubicBezTo>
                      <a:pt x="473" y="2"/>
                      <a:pt x="458" y="2"/>
                      <a:pt x="450" y="2"/>
                    </a:cubicBezTo>
                    <a:cubicBezTo>
                      <a:pt x="442" y="2"/>
                      <a:pt x="446" y="14"/>
                      <a:pt x="438" y="25"/>
                    </a:cubicBezTo>
                    <a:cubicBezTo>
                      <a:pt x="430" y="36"/>
                      <a:pt x="430" y="45"/>
                      <a:pt x="429" y="64"/>
                    </a:cubicBezTo>
                    <a:cubicBezTo>
                      <a:pt x="429" y="82"/>
                      <a:pt x="421" y="87"/>
                      <a:pt x="412" y="91"/>
                    </a:cubicBezTo>
                    <a:cubicBezTo>
                      <a:pt x="402" y="94"/>
                      <a:pt x="405" y="102"/>
                      <a:pt x="404" y="111"/>
                    </a:cubicBezTo>
                    <a:cubicBezTo>
                      <a:pt x="403" y="120"/>
                      <a:pt x="406" y="126"/>
                      <a:pt x="394" y="131"/>
                    </a:cubicBezTo>
                    <a:cubicBezTo>
                      <a:pt x="383" y="136"/>
                      <a:pt x="386" y="154"/>
                      <a:pt x="381" y="160"/>
                    </a:cubicBezTo>
                    <a:cubicBezTo>
                      <a:pt x="377" y="167"/>
                      <a:pt x="372" y="170"/>
                      <a:pt x="371" y="179"/>
                    </a:cubicBezTo>
                    <a:cubicBezTo>
                      <a:pt x="371" y="187"/>
                      <a:pt x="346" y="187"/>
                      <a:pt x="333" y="186"/>
                    </a:cubicBezTo>
                    <a:cubicBezTo>
                      <a:pt x="320" y="185"/>
                      <a:pt x="316" y="204"/>
                      <a:pt x="306" y="202"/>
                    </a:cubicBezTo>
                    <a:cubicBezTo>
                      <a:pt x="295" y="200"/>
                      <a:pt x="281" y="195"/>
                      <a:pt x="277" y="188"/>
                    </a:cubicBezTo>
                    <a:cubicBezTo>
                      <a:pt x="274" y="182"/>
                      <a:pt x="257" y="182"/>
                      <a:pt x="244" y="183"/>
                    </a:cubicBezTo>
                    <a:cubicBezTo>
                      <a:pt x="231" y="184"/>
                      <a:pt x="225" y="184"/>
                      <a:pt x="221" y="191"/>
                    </a:cubicBezTo>
                    <a:cubicBezTo>
                      <a:pt x="216" y="197"/>
                      <a:pt x="210" y="199"/>
                      <a:pt x="202" y="210"/>
                    </a:cubicBezTo>
                    <a:cubicBezTo>
                      <a:pt x="195" y="222"/>
                      <a:pt x="176" y="221"/>
                      <a:pt x="167" y="217"/>
                    </a:cubicBezTo>
                    <a:cubicBezTo>
                      <a:pt x="158" y="212"/>
                      <a:pt x="153" y="216"/>
                      <a:pt x="146" y="216"/>
                    </a:cubicBezTo>
                    <a:cubicBezTo>
                      <a:pt x="139" y="216"/>
                      <a:pt x="127" y="218"/>
                      <a:pt x="126" y="223"/>
                    </a:cubicBezTo>
                    <a:cubicBezTo>
                      <a:pt x="126" y="228"/>
                      <a:pt x="124" y="229"/>
                      <a:pt x="114" y="227"/>
                    </a:cubicBezTo>
                    <a:cubicBezTo>
                      <a:pt x="104" y="226"/>
                      <a:pt x="100" y="221"/>
                      <a:pt x="96" y="213"/>
                    </a:cubicBezTo>
                    <a:cubicBezTo>
                      <a:pt x="92" y="206"/>
                      <a:pt x="75" y="202"/>
                      <a:pt x="70" y="195"/>
                    </a:cubicBezTo>
                    <a:cubicBezTo>
                      <a:pt x="65" y="188"/>
                      <a:pt x="59" y="178"/>
                      <a:pt x="51" y="170"/>
                    </a:cubicBezTo>
                    <a:cubicBezTo>
                      <a:pt x="46" y="165"/>
                      <a:pt x="46" y="153"/>
                      <a:pt x="46" y="145"/>
                    </a:cubicBezTo>
                    <a:cubicBezTo>
                      <a:pt x="43" y="148"/>
                      <a:pt x="41" y="154"/>
                      <a:pt x="36" y="161"/>
                    </a:cubicBezTo>
                    <a:cubicBezTo>
                      <a:pt x="29" y="171"/>
                      <a:pt x="22" y="167"/>
                      <a:pt x="24" y="177"/>
                    </a:cubicBezTo>
                    <a:cubicBezTo>
                      <a:pt x="24" y="177"/>
                      <a:pt x="26" y="200"/>
                      <a:pt x="15" y="206"/>
                    </a:cubicBezTo>
                    <a:cubicBezTo>
                      <a:pt x="4" y="212"/>
                      <a:pt x="0" y="222"/>
                      <a:pt x="3" y="234"/>
                    </a:cubicBezTo>
                    <a:cubicBezTo>
                      <a:pt x="6" y="246"/>
                      <a:pt x="2" y="260"/>
                      <a:pt x="9" y="264"/>
                    </a:cubicBezTo>
                    <a:cubicBezTo>
                      <a:pt x="16" y="268"/>
                      <a:pt x="20" y="264"/>
                      <a:pt x="20" y="278"/>
                    </a:cubicBezTo>
                    <a:cubicBezTo>
                      <a:pt x="20" y="292"/>
                      <a:pt x="21" y="313"/>
                      <a:pt x="27" y="318"/>
                    </a:cubicBezTo>
                    <a:cubicBezTo>
                      <a:pt x="33" y="323"/>
                      <a:pt x="41" y="332"/>
                      <a:pt x="42" y="342"/>
                    </a:cubicBezTo>
                    <a:cubicBezTo>
                      <a:pt x="43" y="352"/>
                      <a:pt x="54" y="364"/>
                      <a:pt x="56" y="358"/>
                    </a:cubicBezTo>
                    <a:cubicBezTo>
                      <a:pt x="58" y="352"/>
                      <a:pt x="77" y="342"/>
                      <a:pt x="77" y="358"/>
                    </a:cubicBezTo>
                    <a:cubicBezTo>
                      <a:pt x="77" y="374"/>
                      <a:pt x="80" y="378"/>
                      <a:pt x="80" y="393"/>
                    </a:cubicBezTo>
                    <a:cubicBezTo>
                      <a:pt x="80" y="408"/>
                      <a:pt x="76" y="410"/>
                      <a:pt x="79" y="417"/>
                    </a:cubicBezTo>
                    <a:cubicBezTo>
                      <a:pt x="82" y="424"/>
                      <a:pt x="93" y="425"/>
                      <a:pt x="90" y="440"/>
                    </a:cubicBezTo>
                    <a:cubicBezTo>
                      <a:pt x="87" y="455"/>
                      <a:pt x="87" y="469"/>
                      <a:pt x="97" y="469"/>
                    </a:cubicBezTo>
                    <a:cubicBezTo>
                      <a:pt x="107" y="469"/>
                      <a:pt x="125" y="463"/>
                      <a:pt x="131" y="469"/>
                    </a:cubicBezTo>
                    <a:cubicBezTo>
                      <a:pt x="137" y="475"/>
                      <a:pt x="146" y="483"/>
                      <a:pt x="150" y="473"/>
                    </a:cubicBezTo>
                    <a:cubicBezTo>
                      <a:pt x="154" y="463"/>
                      <a:pt x="160" y="464"/>
                      <a:pt x="168" y="464"/>
                    </a:cubicBezTo>
                    <a:cubicBezTo>
                      <a:pt x="176" y="464"/>
                      <a:pt x="189" y="459"/>
                      <a:pt x="191" y="469"/>
                    </a:cubicBezTo>
                    <a:cubicBezTo>
                      <a:pt x="193" y="479"/>
                      <a:pt x="197" y="480"/>
                      <a:pt x="196" y="491"/>
                    </a:cubicBezTo>
                    <a:cubicBezTo>
                      <a:pt x="195" y="502"/>
                      <a:pt x="198" y="518"/>
                      <a:pt x="203" y="509"/>
                    </a:cubicBezTo>
                    <a:cubicBezTo>
                      <a:pt x="208" y="500"/>
                      <a:pt x="215" y="503"/>
                      <a:pt x="216" y="497"/>
                    </a:cubicBezTo>
                    <a:cubicBezTo>
                      <a:pt x="217" y="491"/>
                      <a:pt x="224" y="482"/>
                      <a:pt x="230" y="492"/>
                    </a:cubicBezTo>
                    <a:cubicBezTo>
                      <a:pt x="236" y="502"/>
                      <a:pt x="246" y="501"/>
                      <a:pt x="248" y="495"/>
                    </a:cubicBezTo>
                    <a:cubicBezTo>
                      <a:pt x="250" y="489"/>
                      <a:pt x="262" y="496"/>
                      <a:pt x="263" y="488"/>
                    </a:cubicBezTo>
                    <a:cubicBezTo>
                      <a:pt x="264" y="480"/>
                      <a:pt x="265" y="476"/>
                      <a:pt x="280" y="478"/>
                    </a:cubicBezTo>
                    <a:cubicBezTo>
                      <a:pt x="295" y="480"/>
                      <a:pt x="302" y="482"/>
                      <a:pt x="303" y="490"/>
                    </a:cubicBezTo>
                    <a:cubicBezTo>
                      <a:pt x="304" y="498"/>
                      <a:pt x="302" y="501"/>
                      <a:pt x="316" y="501"/>
                    </a:cubicBezTo>
                    <a:cubicBezTo>
                      <a:pt x="330" y="501"/>
                      <a:pt x="333" y="503"/>
                      <a:pt x="333" y="495"/>
                    </a:cubicBezTo>
                    <a:cubicBezTo>
                      <a:pt x="333" y="487"/>
                      <a:pt x="332" y="491"/>
                      <a:pt x="346" y="491"/>
                    </a:cubicBezTo>
                    <a:cubicBezTo>
                      <a:pt x="360" y="491"/>
                      <a:pt x="356" y="495"/>
                      <a:pt x="359" y="505"/>
                    </a:cubicBezTo>
                    <a:cubicBezTo>
                      <a:pt x="362" y="515"/>
                      <a:pt x="367" y="509"/>
                      <a:pt x="366" y="523"/>
                    </a:cubicBezTo>
                    <a:cubicBezTo>
                      <a:pt x="365" y="537"/>
                      <a:pt x="368" y="541"/>
                      <a:pt x="377" y="541"/>
                    </a:cubicBezTo>
                    <a:cubicBezTo>
                      <a:pt x="386" y="541"/>
                      <a:pt x="395" y="547"/>
                      <a:pt x="395" y="537"/>
                    </a:cubicBezTo>
                    <a:cubicBezTo>
                      <a:pt x="395" y="527"/>
                      <a:pt x="417" y="536"/>
                      <a:pt x="417" y="531"/>
                    </a:cubicBezTo>
                    <a:cubicBezTo>
                      <a:pt x="417" y="526"/>
                      <a:pt x="430" y="530"/>
                      <a:pt x="434" y="521"/>
                    </a:cubicBezTo>
                    <a:cubicBezTo>
                      <a:pt x="438" y="512"/>
                      <a:pt x="454" y="517"/>
                      <a:pt x="457" y="519"/>
                    </a:cubicBezTo>
                    <a:cubicBezTo>
                      <a:pt x="460" y="521"/>
                      <a:pt x="460" y="528"/>
                      <a:pt x="462" y="534"/>
                    </a:cubicBezTo>
                    <a:cubicBezTo>
                      <a:pt x="464" y="540"/>
                      <a:pt x="474" y="542"/>
                      <a:pt x="475" y="533"/>
                    </a:cubicBezTo>
                    <a:cubicBezTo>
                      <a:pt x="476" y="524"/>
                      <a:pt x="481" y="519"/>
                      <a:pt x="484" y="514"/>
                    </a:cubicBezTo>
                    <a:cubicBezTo>
                      <a:pt x="487" y="509"/>
                      <a:pt x="493" y="499"/>
                      <a:pt x="486" y="495"/>
                    </a:cubicBezTo>
                    <a:cubicBezTo>
                      <a:pt x="479" y="491"/>
                      <a:pt x="465" y="487"/>
                      <a:pt x="465" y="481"/>
                    </a:cubicBezTo>
                    <a:cubicBezTo>
                      <a:pt x="465" y="475"/>
                      <a:pt x="463" y="467"/>
                      <a:pt x="478" y="467"/>
                    </a:cubicBezTo>
                    <a:cubicBezTo>
                      <a:pt x="493" y="467"/>
                      <a:pt x="486" y="458"/>
                      <a:pt x="486" y="451"/>
                    </a:cubicBezTo>
                    <a:cubicBezTo>
                      <a:pt x="486" y="444"/>
                      <a:pt x="496" y="445"/>
                      <a:pt x="496" y="433"/>
                    </a:cubicBezTo>
                    <a:cubicBezTo>
                      <a:pt x="496" y="421"/>
                      <a:pt x="484" y="415"/>
                      <a:pt x="485" y="407"/>
                    </a:cubicBezTo>
                    <a:cubicBezTo>
                      <a:pt x="486" y="399"/>
                      <a:pt x="469" y="395"/>
                      <a:pt x="480" y="386"/>
                    </a:cubicBezTo>
                    <a:cubicBezTo>
                      <a:pt x="491" y="377"/>
                      <a:pt x="504" y="375"/>
                      <a:pt x="510" y="364"/>
                    </a:cubicBezTo>
                    <a:cubicBezTo>
                      <a:pt x="516" y="353"/>
                      <a:pt x="527" y="358"/>
                      <a:pt x="532" y="34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3" name="Freeform 293"/>
              <p:cNvSpPr>
                <a:spLocks/>
              </p:cNvSpPr>
              <p:nvPr/>
            </p:nvSpPr>
            <p:spPr bwMode="auto">
              <a:xfrm>
                <a:off x="4611" y="2552"/>
                <a:ext cx="106" cy="122"/>
              </a:xfrm>
              <a:custGeom>
                <a:avLst/>
                <a:gdLst>
                  <a:gd name="T0" fmla="*/ 278 w 421"/>
                  <a:gd name="T1" fmla="*/ 456 h 483"/>
                  <a:gd name="T2" fmla="*/ 282 w 421"/>
                  <a:gd name="T3" fmla="*/ 432 h 483"/>
                  <a:gd name="T4" fmla="*/ 288 w 421"/>
                  <a:gd name="T5" fmla="*/ 403 h 483"/>
                  <a:gd name="T6" fmla="*/ 262 w 421"/>
                  <a:gd name="T7" fmla="*/ 398 h 483"/>
                  <a:gd name="T8" fmla="*/ 278 w 421"/>
                  <a:gd name="T9" fmla="*/ 378 h 483"/>
                  <a:gd name="T10" fmla="*/ 294 w 421"/>
                  <a:gd name="T11" fmla="*/ 368 h 483"/>
                  <a:gd name="T12" fmla="*/ 260 w 421"/>
                  <a:gd name="T13" fmla="*/ 366 h 483"/>
                  <a:gd name="T14" fmla="*/ 233 w 421"/>
                  <a:gd name="T15" fmla="*/ 337 h 483"/>
                  <a:gd name="T16" fmla="*/ 224 w 421"/>
                  <a:gd name="T17" fmla="*/ 293 h 483"/>
                  <a:gd name="T18" fmla="*/ 192 w 421"/>
                  <a:gd name="T19" fmla="*/ 230 h 483"/>
                  <a:gd name="T20" fmla="*/ 262 w 421"/>
                  <a:gd name="T21" fmla="*/ 179 h 483"/>
                  <a:gd name="T22" fmla="*/ 266 w 421"/>
                  <a:gd name="T23" fmla="*/ 197 h 483"/>
                  <a:gd name="T24" fmla="*/ 282 w 421"/>
                  <a:gd name="T25" fmla="*/ 212 h 483"/>
                  <a:gd name="T26" fmla="*/ 303 w 421"/>
                  <a:gd name="T27" fmla="*/ 213 h 483"/>
                  <a:gd name="T28" fmla="*/ 307 w 421"/>
                  <a:gd name="T29" fmla="*/ 188 h 483"/>
                  <a:gd name="T30" fmla="*/ 306 w 421"/>
                  <a:gd name="T31" fmla="*/ 168 h 483"/>
                  <a:gd name="T32" fmla="*/ 268 w 421"/>
                  <a:gd name="T33" fmla="*/ 152 h 483"/>
                  <a:gd name="T34" fmla="*/ 216 w 421"/>
                  <a:gd name="T35" fmla="*/ 167 h 483"/>
                  <a:gd name="T36" fmla="*/ 184 w 421"/>
                  <a:gd name="T37" fmla="*/ 162 h 483"/>
                  <a:gd name="T38" fmla="*/ 159 w 421"/>
                  <a:gd name="T39" fmla="*/ 191 h 483"/>
                  <a:gd name="T40" fmla="*/ 123 w 421"/>
                  <a:gd name="T41" fmla="*/ 187 h 483"/>
                  <a:gd name="T42" fmla="*/ 91 w 421"/>
                  <a:gd name="T43" fmla="*/ 148 h 483"/>
                  <a:gd name="T44" fmla="*/ 119 w 421"/>
                  <a:gd name="T45" fmla="*/ 78 h 483"/>
                  <a:gd name="T46" fmla="*/ 158 w 421"/>
                  <a:gd name="T47" fmla="*/ 85 h 483"/>
                  <a:gd name="T48" fmla="*/ 196 w 421"/>
                  <a:gd name="T49" fmla="*/ 81 h 483"/>
                  <a:gd name="T50" fmla="*/ 252 w 421"/>
                  <a:gd name="T51" fmla="*/ 84 h 483"/>
                  <a:gd name="T52" fmla="*/ 316 w 421"/>
                  <a:gd name="T53" fmla="*/ 96 h 483"/>
                  <a:gd name="T54" fmla="*/ 372 w 421"/>
                  <a:gd name="T55" fmla="*/ 83 h 483"/>
                  <a:gd name="T56" fmla="*/ 417 w 421"/>
                  <a:gd name="T57" fmla="*/ 26 h 483"/>
                  <a:gd name="T58" fmla="*/ 378 w 421"/>
                  <a:gd name="T59" fmla="*/ 19 h 483"/>
                  <a:gd name="T60" fmla="*/ 310 w 421"/>
                  <a:gd name="T61" fmla="*/ 51 h 483"/>
                  <a:gd name="T62" fmla="*/ 265 w 421"/>
                  <a:gd name="T63" fmla="*/ 55 h 483"/>
                  <a:gd name="T64" fmla="*/ 220 w 421"/>
                  <a:gd name="T65" fmla="*/ 39 h 483"/>
                  <a:gd name="T66" fmla="*/ 166 w 421"/>
                  <a:gd name="T67" fmla="*/ 32 h 483"/>
                  <a:gd name="T68" fmla="*/ 128 w 421"/>
                  <a:gd name="T69" fmla="*/ 48 h 483"/>
                  <a:gd name="T70" fmla="*/ 79 w 421"/>
                  <a:gd name="T71" fmla="*/ 86 h 483"/>
                  <a:gd name="T72" fmla="*/ 67 w 421"/>
                  <a:gd name="T73" fmla="*/ 133 h 483"/>
                  <a:gd name="T74" fmla="*/ 41 w 421"/>
                  <a:gd name="T75" fmla="*/ 200 h 483"/>
                  <a:gd name="T76" fmla="*/ 30 w 421"/>
                  <a:gd name="T77" fmla="*/ 255 h 483"/>
                  <a:gd name="T78" fmla="*/ 8 w 421"/>
                  <a:gd name="T79" fmla="*/ 295 h 483"/>
                  <a:gd name="T80" fmla="*/ 16 w 421"/>
                  <a:gd name="T81" fmla="*/ 338 h 483"/>
                  <a:gd name="T82" fmla="*/ 54 w 421"/>
                  <a:gd name="T83" fmla="*/ 346 h 483"/>
                  <a:gd name="T84" fmla="*/ 63 w 421"/>
                  <a:gd name="T85" fmla="*/ 398 h 483"/>
                  <a:gd name="T86" fmla="*/ 44 w 421"/>
                  <a:gd name="T87" fmla="*/ 454 h 483"/>
                  <a:gd name="T88" fmla="*/ 92 w 421"/>
                  <a:gd name="T89" fmla="*/ 474 h 483"/>
                  <a:gd name="T90" fmla="*/ 112 w 421"/>
                  <a:gd name="T91" fmla="*/ 450 h 483"/>
                  <a:gd name="T92" fmla="*/ 117 w 421"/>
                  <a:gd name="T93" fmla="*/ 410 h 483"/>
                  <a:gd name="T94" fmla="*/ 105 w 421"/>
                  <a:gd name="T95" fmla="*/ 374 h 483"/>
                  <a:gd name="T96" fmla="*/ 117 w 421"/>
                  <a:gd name="T97" fmla="*/ 340 h 483"/>
                  <a:gd name="T98" fmla="*/ 105 w 421"/>
                  <a:gd name="T99" fmla="*/ 305 h 483"/>
                  <a:gd name="T100" fmla="*/ 132 w 421"/>
                  <a:gd name="T101" fmla="*/ 281 h 483"/>
                  <a:gd name="T102" fmla="*/ 147 w 421"/>
                  <a:gd name="T103" fmla="*/ 320 h 483"/>
                  <a:gd name="T104" fmla="*/ 177 w 421"/>
                  <a:gd name="T105" fmla="*/ 371 h 483"/>
                  <a:gd name="T106" fmla="*/ 197 w 421"/>
                  <a:gd name="T107" fmla="*/ 421 h 483"/>
                  <a:gd name="T108" fmla="*/ 233 w 421"/>
                  <a:gd name="T109" fmla="*/ 396 h 483"/>
                  <a:gd name="T110" fmla="*/ 249 w 421"/>
                  <a:gd name="T111" fmla="*/ 473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1" h="483">
                    <a:moveTo>
                      <a:pt x="268" y="467"/>
                    </a:moveTo>
                    <a:cubicBezTo>
                      <a:pt x="276" y="464"/>
                      <a:pt x="277" y="464"/>
                      <a:pt x="278" y="456"/>
                    </a:cubicBezTo>
                    <a:cubicBezTo>
                      <a:pt x="279" y="448"/>
                      <a:pt x="294" y="450"/>
                      <a:pt x="288" y="447"/>
                    </a:cubicBezTo>
                    <a:cubicBezTo>
                      <a:pt x="282" y="444"/>
                      <a:pt x="282" y="442"/>
                      <a:pt x="282" y="432"/>
                    </a:cubicBezTo>
                    <a:cubicBezTo>
                      <a:pt x="282" y="422"/>
                      <a:pt x="277" y="418"/>
                      <a:pt x="285" y="415"/>
                    </a:cubicBezTo>
                    <a:cubicBezTo>
                      <a:pt x="293" y="412"/>
                      <a:pt x="288" y="407"/>
                      <a:pt x="288" y="403"/>
                    </a:cubicBezTo>
                    <a:cubicBezTo>
                      <a:pt x="288" y="399"/>
                      <a:pt x="280" y="392"/>
                      <a:pt x="276" y="399"/>
                    </a:cubicBezTo>
                    <a:cubicBezTo>
                      <a:pt x="272" y="406"/>
                      <a:pt x="262" y="401"/>
                      <a:pt x="262" y="398"/>
                    </a:cubicBezTo>
                    <a:cubicBezTo>
                      <a:pt x="262" y="395"/>
                      <a:pt x="259" y="385"/>
                      <a:pt x="264" y="383"/>
                    </a:cubicBezTo>
                    <a:cubicBezTo>
                      <a:pt x="269" y="381"/>
                      <a:pt x="275" y="371"/>
                      <a:pt x="278" y="378"/>
                    </a:cubicBezTo>
                    <a:cubicBezTo>
                      <a:pt x="281" y="385"/>
                      <a:pt x="291" y="391"/>
                      <a:pt x="290" y="383"/>
                    </a:cubicBezTo>
                    <a:cubicBezTo>
                      <a:pt x="289" y="375"/>
                      <a:pt x="305" y="374"/>
                      <a:pt x="294" y="368"/>
                    </a:cubicBezTo>
                    <a:cubicBezTo>
                      <a:pt x="283" y="362"/>
                      <a:pt x="277" y="362"/>
                      <a:pt x="277" y="366"/>
                    </a:cubicBezTo>
                    <a:cubicBezTo>
                      <a:pt x="277" y="370"/>
                      <a:pt x="273" y="374"/>
                      <a:pt x="260" y="366"/>
                    </a:cubicBezTo>
                    <a:cubicBezTo>
                      <a:pt x="247" y="358"/>
                      <a:pt x="237" y="363"/>
                      <a:pt x="234" y="353"/>
                    </a:cubicBezTo>
                    <a:cubicBezTo>
                      <a:pt x="231" y="343"/>
                      <a:pt x="224" y="346"/>
                      <a:pt x="233" y="337"/>
                    </a:cubicBezTo>
                    <a:cubicBezTo>
                      <a:pt x="242" y="328"/>
                      <a:pt x="243" y="326"/>
                      <a:pt x="238" y="317"/>
                    </a:cubicBezTo>
                    <a:cubicBezTo>
                      <a:pt x="233" y="308"/>
                      <a:pt x="235" y="303"/>
                      <a:pt x="224" y="293"/>
                    </a:cubicBezTo>
                    <a:cubicBezTo>
                      <a:pt x="213" y="283"/>
                      <a:pt x="198" y="267"/>
                      <a:pt x="193" y="256"/>
                    </a:cubicBezTo>
                    <a:cubicBezTo>
                      <a:pt x="188" y="245"/>
                      <a:pt x="179" y="234"/>
                      <a:pt x="192" y="230"/>
                    </a:cubicBezTo>
                    <a:cubicBezTo>
                      <a:pt x="205" y="226"/>
                      <a:pt x="233" y="218"/>
                      <a:pt x="239" y="205"/>
                    </a:cubicBezTo>
                    <a:cubicBezTo>
                      <a:pt x="245" y="192"/>
                      <a:pt x="254" y="182"/>
                      <a:pt x="262" y="179"/>
                    </a:cubicBezTo>
                    <a:cubicBezTo>
                      <a:pt x="270" y="176"/>
                      <a:pt x="276" y="177"/>
                      <a:pt x="276" y="184"/>
                    </a:cubicBezTo>
                    <a:cubicBezTo>
                      <a:pt x="276" y="191"/>
                      <a:pt x="266" y="185"/>
                      <a:pt x="266" y="197"/>
                    </a:cubicBezTo>
                    <a:cubicBezTo>
                      <a:pt x="266" y="209"/>
                      <a:pt x="262" y="219"/>
                      <a:pt x="270" y="217"/>
                    </a:cubicBezTo>
                    <a:cubicBezTo>
                      <a:pt x="278" y="215"/>
                      <a:pt x="278" y="205"/>
                      <a:pt x="282" y="212"/>
                    </a:cubicBezTo>
                    <a:cubicBezTo>
                      <a:pt x="286" y="219"/>
                      <a:pt x="288" y="221"/>
                      <a:pt x="292" y="216"/>
                    </a:cubicBezTo>
                    <a:cubicBezTo>
                      <a:pt x="296" y="211"/>
                      <a:pt x="300" y="206"/>
                      <a:pt x="303" y="213"/>
                    </a:cubicBezTo>
                    <a:cubicBezTo>
                      <a:pt x="306" y="220"/>
                      <a:pt x="315" y="224"/>
                      <a:pt x="315" y="213"/>
                    </a:cubicBezTo>
                    <a:cubicBezTo>
                      <a:pt x="315" y="202"/>
                      <a:pt x="314" y="188"/>
                      <a:pt x="307" y="188"/>
                    </a:cubicBezTo>
                    <a:cubicBezTo>
                      <a:pt x="300" y="188"/>
                      <a:pt x="295" y="187"/>
                      <a:pt x="297" y="180"/>
                    </a:cubicBezTo>
                    <a:cubicBezTo>
                      <a:pt x="299" y="173"/>
                      <a:pt x="306" y="181"/>
                      <a:pt x="306" y="168"/>
                    </a:cubicBezTo>
                    <a:cubicBezTo>
                      <a:pt x="306" y="155"/>
                      <a:pt x="307" y="148"/>
                      <a:pt x="293" y="147"/>
                    </a:cubicBezTo>
                    <a:cubicBezTo>
                      <a:pt x="279" y="146"/>
                      <a:pt x="271" y="145"/>
                      <a:pt x="268" y="152"/>
                    </a:cubicBezTo>
                    <a:cubicBezTo>
                      <a:pt x="265" y="159"/>
                      <a:pt x="256" y="158"/>
                      <a:pt x="242" y="158"/>
                    </a:cubicBezTo>
                    <a:cubicBezTo>
                      <a:pt x="228" y="158"/>
                      <a:pt x="220" y="160"/>
                      <a:pt x="216" y="167"/>
                    </a:cubicBezTo>
                    <a:cubicBezTo>
                      <a:pt x="212" y="174"/>
                      <a:pt x="201" y="179"/>
                      <a:pt x="196" y="171"/>
                    </a:cubicBezTo>
                    <a:cubicBezTo>
                      <a:pt x="191" y="163"/>
                      <a:pt x="189" y="159"/>
                      <a:pt x="184" y="162"/>
                    </a:cubicBezTo>
                    <a:cubicBezTo>
                      <a:pt x="179" y="165"/>
                      <a:pt x="176" y="159"/>
                      <a:pt x="172" y="173"/>
                    </a:cubicBezTo>
                    <a:cubicBezTo>
                      <a:pt x="168" y="187"/>
                      <a:pt x="162" y="184"/>
                      <a:pt x="159" y="191"/>
                    </a:cubicBezTo>
                    <a:cubicBezTo>
                      <a:pt x="156" y="198"/>
                      <a:pt x="155" y="198"/>
                      <a:pt x="143" y="198"/>
                    </a:cubicBezTo>
                    <a:cubicBezTo>
                      <a:pt x="131" y="198"/>
                      <a:pt x="124" y="198"/>
                      <a:pt x="123" y="187"/>
                    </a:cubicBezTo>
                    <a:cubicBezTo>
                      <a:pt x="122" y="176"/>
                      <a:pt x="122" y="166"/>
                      <a:pt x="108" y="162"/>
                    </a:cubicBezTo>
                    <a:cubicBezTo>
                      <a:pt x="94" y="158"/>
                      <a:pt x="91" y="160"/>
                      <a:pt x="91" y="148"/>
                    </a:cubicBezTo>
                    <a:cubicBezTo>
                      <a:pt x="91" y="136"/>
                      <a:pt x="84" y="98"/>
                      <a:pt x="100" y="95"/>
                    </a:cubicBezTo>
                    <a:cubicBezTo>
                      <a:pt x="116" y="92"/>
                      <a:pt x="113" y="78"/>
                      <a:pt x="119" y="78"/>
                    </a:cubicBezTo>
                    <a:cubicBezTo>
                      <a:pt x="125" y="78"/>
                      <a:pt x="130" y="79"/>
                      <a:pt x="134" y="86"/>
                    </a:cubicBezTo>
                    <a:cubicBezTo>
                      <a:pt x="138" y="93"/>
                      <a:pt x="146" y="85"/>
                      <a:pt x="158" y="85"/>
                    </a:cubicBezTo>
                    <a:cubicBezTo>
                      <a:pt x="170" y="85"/>
                      <a:pt x="173" y="89"/>
                      <a:pt x="176" y="84"/>
                    </a:cubicBezTo>
                    <a:cubicBezTo>
                      <a:pt x="179" y="79"/>
                      <a:pt x="190" y="75"/>
                      <a:pt x="196" y="81"/>
                    </a:cubicBezTo>
                    <a:cubicBezTo>
                      <a:pt x="202" y="87"/>
                      <a:pt x="208" y="87"/>
                      <a:pt x="219" y="86"/>
                    </a:cubicBezTo>
                    <a:cubicBezTo>
                      <a:pt x="230" y="85"/>
                      <a:pt x="238" y="83"/>
                      <a:pt x="252" y="84"/>
                    </a:cubicBezTo>
                    <a:cubicBezTo>
                      <a:pt x="266" y="85"/>
                      <a:pt x="276" y="82"/>
                      <a:pt x="286" y="89"/>
                    </a:cubicBezTo>
                    <a:cubicBezTo>
                      <a:pt x="296" y="96"/>
                      <a:pt x="300" y="96"/>
                      <a:pt x="316" y="96"/>
                    </a:cubicBezTo>
                    <a:cubicBezTo>
                      <a:pt x="332" y="96"/>
                      <a:pt x="345" y="104"/>
                      <a:pt x="352" y="96"/>
                    </a:cubicBezTo>
                    <a:cubicBezTo>
                      <a:pt x="359" y="88"/>
                      <a:pt x="365" y="99"/>
                      <a:pt x="372" y="83"/>
                    </a:cubicBezTo>
                    <a:cubicBezTo>
                      <a:pt x="379" y="67"/>
                      <a:pt x="384" y="64"/>
                      <a:pt x="397" y="55"/>
                    </a:cubicBezTo>
                    <a:cubicBezTo>
                      <a:pt x="410" y="46"/>
                      <a:pt x="413" y="37"/>
                      <a:pt x="417" y="26"/>
                    </a:cubicBezTo>
                    <a:cubicBezTo>
                      <a:pt x="421" y="15"/>
                      <a:pt x="417" y="15"/>
                      <a:pt x="411" y="8"/>
                    </a:cubicBezTo>
                    <a:cubicBezTo>
                      <a:pt x="405" y="1"/>
                      <a:pt x="394" y="0"/>
                      <a:pt x="378" y="19"/>
                    </a:cubicBezTo>
                    <a:cubicBezTo>
                      <a:pt x="362" y="38"/>
                      <a:pt x="358" y="53"/>
                      <a:pt x="341" y="54"/>
                    </a:cubicBezTo>
                    <a:cubicBezTo>
                      <a:pt x="324" y="55"/>
                      <a:pt x="314" y="57"/>
                      <a:pt x="310" y="51"/>
                    </a:cubicBezTo>
                    <a:cubicBezTo>
                      <a:pt x="306" y="45"/>
                      <a:pt x="288" y="49"/>
                      <a:pt x="280" y="49"/>
                    </a:cubicBezTo>
                    <a:cubicBezTo>
                      <a:pt x="272" y="49"/>
                      <a:pt x="274" y="58"/>
                      <a:pt x="265" y="55"/>
                    </a:cubicBezTo>
                    <a:cubicBezTo>
                      <a:pt x="256" y="52"/>
                      <a:pt x="249" y="47"/>
                      <a:pt x="243" y="47"/>
                    </a:cubicBezTo>
                    <a:cubicBezTo>
                      <a:pt x="237" y="47"/>
                      <a:pt x="238" y="37"/>
                      <a:pt x="220" y="39"/>
                    </a:cubicBezTo>
                    <a:cubicBezTo>
                      <a:pt x="202" y="41"/>
                      <a:pt x="183" y="44"/>
                      <a:pt x="182" y="36"/>
                    </a:cubicBezTo>
                    <a:cubicBezTo>
                      <a:pt x="181" y="28"/>
                      <a:pt x="174" y="33"/>
                      <a:pt x="166" y="32"/>
                    </a:cubicBezTo>
                    <a:cubicBezTo>
                      <a:pt x="158" y="31"/>
                      <a:pt x="156" y="16"/>
                      <a:pt x="146" y="21"/>
                    </a:cubicBezTo>
                    <a:cubicBezTo>
                      <a:pt x="136" y="26"/>
                      <a:pt x="134" y="40"/>
                      <a:pt x="128" y="48"/>
                    </a:cubicBezTo>
                    <a:cubicBezTo>
                      <a:pt x="122" y="56"/>
                      <a:pt x="111" y="57"/>
                      <a:pt x="100" y="58"/>
                    </a:cubicBezTo>
                    <a:cubicBezTo>
                      <a:pt x="89" y="59"/>
                      <a:pt x="85" y="72"/>
                      <a:pt x="79" y="86"/>
                    </a:cubicBezTo>
                    <a:cubicBezTo>
                      <a:pt x="73" y="100"/>
                      <a:pt x="59" y="113"/>
                      <a:pt x="62" y="120"/>
                    </a:cubicBezTo>
                    <a:cubicBezTo>
                      <a:pt x="65" y="127"/>
                      <a:pt x="67" y="121"/>
                      <a:pt x="67" y="133"/>
                    </a:cubicBezTo>
                    <a:cubicBezTo>
                      <a:pt x="67" y="145"/>
                      <a:pt x="69" y="160"/>
                      <a:pt x="57" y="169"/>
                    </a:cubicBezTo>
                    <a:cubicBezTo>
                      <a:pt x="57" y="169"/>
                      <a:pt x="37" y="189"/>
                      <a:pt x="41" y="200"/>
                    </a:cubicBezTo>
                    <a:cubicBezTo>
                      <a:pt x="45" y="211"/>
                      <a:pt x="45" y="220"/>
                      <a:pt x="39" y="229"/>
                    </a:cubicBezTo>
                    <a:cubicBezTo>
                      <a:pt x="33" y="238"/>
                      <a:pt x="30" y="246"/>
                      <a:pt x="30" y="255"/>
                    </a:cubicBezTo>
                    <a:cubicBezTo>
                      <a:pt x="30" y="264"/>
                      <a:pt x="29" y="273"/>
                      <a:pt x="17" y="277"/>
                    </a:cubicBezTo>
                    <a:cubicBezTo>
                      <a:pt x="5" y="281"/>
                      <a:pt x="0" y="290"/>
                      <a:pt x="8" y="295"/>
                    </a:cubicBezTo>
                    <a:cubicBezTo>
                      <a:pt x="16" y="300"/>
                      <a:pt x="17" y="309"/>
                      <a:pt x="11" y="317"/>
                    </a:cubicBezTo>
                    <a:cubicBezTo>
                      <a:pt x="5" y="325"/>
                      <a:pt x="7" y="335"/>
                      <a:pt x="16" y="338"/>
                    </a:cubicBezTo>
                    <a:cubicBezTo>
                      <a:pt x="25" y="341"/>
                      <a:pt x="25" y="330"/>
                      <a:pt x="39" y="332"/>
                    </a:cubicBezTo>
                    <a:cubicBezTo>
                      <a:pt x="53" y="334"/>
                      <a:pt x="56" y="336"/>
                      <a:pt x="54" y="346"/>
                    </a:cubicBezTo>
                    <a:cubicBezTo>
                      <a:pt x="52" y="356"/>
                      <a:pt x="42" y="365"/>
                      <a:pt x="56" y="372"/>
                    </a:cubicBezTo>
                    <a:cubicBezTo>
                      <a:pt x="70" y="379"/>
                      <a:pt x="64" y="385"/>
                      <a:pt x="63" y="398"/>
                    </a:cubicBezTo>
                    <a:cubicBezTo>
                      <a:pt x="62" y="411"/>
                      <a:pt x="60" y="414"/>
                      <a:pt x="51" y="420"/>
                    </a:cubicBezTo>
                    <a:cubicBezTo>
                      <a:pt x="42" y="426"/>
                      <a:pt x="44" y="444"/>
                      <a:pt x="44" y="454"/>
                    </a:cubicBezTo>
                    <a:cubicBezTo>
                      <a:pt x="44" y="464"/>
                      <a:pt x="54" y="468"/>
                      <a:pt x="65" y="473"/>
                    </a:cubicBezTo>
                    <a:cubicBezTo>
                      <a:pt x="76" y="478"/>
                      <a:pt x="88" y="483"/>
                      <a:pt x="92" y="474"/>
                    </a:cubicBezTo>
                    <a:cubicBezTo>
                      <a:pt x="96" y="465"/>
                      <a:pt x="103" y="462"/>
                      <a:pt x="108" y="462"/>
                    </a:cubicBezTo>
                    <a:cubicBezTo>
                      <a:pt x="113" y="462"/>
                      <a:pt x="118" y="454"/>
                      <a:pt x="112" y="450"/>
                    </a:cubicBezTo>
                    <a:cubicBezTo>
                      <a:pt x="106" y="446"/>
                      <a:pt x="104" y="444"/>
                      <a:pt x="105" y="434"/>
                    </a:cubicBezTo>
                    <a:cubicBezTo>
                      <a:pt x="106" y="424"/>
                      <a:pt x="117" y="424"/>
                      <a:pt x="117" y="410"/>
                    </a:cubicBezTo>
                    <a:cubicBezTo>
                      <a:pt x="117" y="396"/>
                      <a:pt x="119" y="392"/>
                      <a:pt x="111" y="388"/>
                    </a:cubicBezTo>
                    <a:cubicBezTo>
                      <a:pt x="103" y="384"/>
                      <a:pt x="104" y="383"/>
                      <a:pt x="105" y="374"/>
                    </a:cubicBezTo>
                    <a:cubicBezTo>
                      <a:pt x="106" y="365"/>
                      <a:pt x="103" y="360"/>
                      <a:pt x="110" y="360"/>
                    </a:cubicBezTo>
                    <a:cubicBezTo>
                      <a:pt x="117" y="360"/>
                      <a:pt x="117" y="353"/>
                      <a:pt x="117" y="340"/>
                    </a:cubicBezTo>
                    <a:cubicBezTo>
                      <a:pt x="117" y="327"/>
                      <a:pt x="117" y="324"/>
                      <a:pt x="112" y="321"/>
                    </a:cubicBezTo>
                    <a:cubicBezTo>
                      <a:pt x="107" y="318"/>
                      <a:pt x="105" y="311"/>
                      <a:pt x="105" y="305"/>
                    </a:cubicBezTo>
                    <a:cubicBezTo>
                      <a:pt x="105" y="299"/>
                      <a:pt x="102" y="292"/>
                      <a:pt x="113" y="291"/>
                    </a:cubicBezTo>
                    <a:cubicBezTo>
                      <a:pt x="124" y="290"/>
                      <a:pt x="120" y="278"/>
                      <a:pt x="132" y="281"/>
                    </a:cubicBezTo>
                    <a:cubicBezTo>
                      <a:pt x="144" y="284"/>
                      <a:pt x="152" y="281"/>
                      <a:pt x="152" y="296"/>
                    </a:cubicBezTo>
                    <a:cubicBezTo>
                      <a:pt x="152" y="311"/>
                      <a:pt x="156" y="313"/>
                      <a:pt x="147" y="320"/>
                    </a:cubicBezTo>
                    <a:cubicBezTo>
                      <a:pt x="138" y="327"/>
                      <a:pt x="135" y="336"/>
                      <a:pt x="149" y="348"/>
                    </a:cubicBezTo>
                    <a:cubicBezTo>
                      <a:pt x="163" y="360"/>
                      <a:pt x="166" y="370"/>
                      <a:pt x="177" y="371"/>
                    </a:cubicBezTo>
                    <a:cubicBezTo>
                      <a:pt x="188" y="372"/>
                      <a:pt x="187" y="379"/>
                      <a:pt x="187" y="390"/>
                    </a:cubicBezTo>
                    <a:cubicBezTo>
                      <a:pt x="187" y="401"/>
                      <a:pt x="181" y="421"/>
                      <a:pt x="197" y="421"/>
                    </a:cubicBezTo>
                    <a:cubicBezTo>
                      <a:pt x="213" y="421"/>
                      <a:pt x="218" y="421"/>
                      <a:pt x="218" y="410"/>
                    </a:cubicBezTo>
                    <a:cubicBezTo>
                      <a:pt x="218" y="399"/>
                      <a:pt x="226" y="396"/>
                      <a:pt x="233" y="396"/>
                    </a:cubicBezTo>
                    <a:cubicBezTo>
                      <a:pt x="240" y="396"/>
                      <a:pt x="242" y="412"/>
                      <a:pt x="241" y="426"/>
                    </a:cubicBezTo>
                    <a:cubicBezTo>
                      <a:pt x="240" y="440"/>
                      <a:pt x="220" y="464"/>
                      <a:pt x="249" y="473"/>
                    </a:cubicBezTo>
                    <a:cubicBezTo>
                      <a:pt x="278" y="482"/>
                      <a:pt x="260" y="470"/>
                      <a:pt x="268" y="46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4" name="Freeform 294"/>
              <p:cNvSpPr>
                <a:spLocks/>
              </p:cNvSpPr>
              <p:nvPr/>
            </p:nvSpPr>
            <p:spPr bwMode="auto">
              <a:xfrm>
                <a:off x="4567" y="2711"/>
                <a:ext cx="13" cy="14"/>
              </a:xfrm>
              <a:custGeom>
                <a:avLst/>
                <a:gdLst>
                  <a:gd name="T0" fmla="*/ 15 w 50"/>
                  <a:gd name="T1" fmla="*/ 18 h 56"/>
                  <a:gd name="T2" fmla="*/ 6 w 50"/>
                  <a:gd name="T3" fmla="*/ 31 h 56"/>
                  <a:gd name="T4" fmla="*/ 10 w 50"/>
                  <a:gd name="T5" fmla="*/ 50 h 56"/>
                  <a:gd name="T6" fmla="*/ 36 w 50"/>
                  <a:gd name="T7" fmla="*/ 47 h 56"/>
                  <a:gd name="T8" fmla="*/ 44 w 50"/>
                  <a:gd name="T9" fmla="*/ 32 h 56"/>
                  <a:gd name="T10" fmla="*/ 47 w 50"/>
                  <a:gd name="T11" fmla="*/ 19 h 56"/>
                  <a:gd name="T12" fmla="*/ 15 w 50"/>
                  <a:gd name="T13" fmla="*/ 18 h 56"/>
                </a:gdLst>
                <a:ahLst/>
                <a:cxnLst>
                  <a:cxn ang="0">
                    <a:pos x="T0" y="T1"/>
                  </a:cxn>
                  <a:cxn ang="0">
                    <a:pos x="T2" y="T3"/>
                  </a:cxn>
                  <a:cxn ang="0">
                    <a:pos x="T4" y="T5"/>
                  </a:cxn>
                  <a:cxn ang="0">
                    <a:pos x="T6" y="T7"/>
                  </a:cxn>
                  <a:cxn ang="0">
                    <a:pos x="T8" y="T9"/>
                  </a:cxn>
                  <a:cxn ang="0">
                    <a:pos x="T10" y="T11"/>
                  </a:cxn>
                  <a:cxn ang="0">
                    <a:pos x="T12" y="T13"/>
                  </a:cxn>
                </a:cxnLst>
                <a:rect l="0" t="0" r="r" b="b"/>
                <a:pathLst>
                  <a:path w="50" h="56">
                    <a:moveTo>
                      <a:pt x="15" y="18"/>
                    </a:moveTo>
                    <a:cubicBezTo>
                      <a:pt x="15" y="18"/>
                      <a:pt x="9" y="23"/>
                      <a:pt x="6" y="31"/>
                    </a:cubicBezTo>
                    <a:cubicBezTo>
                      <a:pt x="3" y="39"/>
                      <a:pt x="0" y="45"/>
                      <a:pt x="10" y="50"/>
                    </a:cubicBezTo>
                    <a:cubicBezTo>
                      <a:pt x="20" y="55"/>
                      <a:pt x="33" y="56"/>
                      <a:pt x="36" y="47"/>
                    </a:cubicBezTo>
                    <a:cubicBezTo>
                      <a:pt x="39" y="38"/>
                      <a:pt x="40" y="34"/>
                      <a:pt x="44" y="32"/>
                    </a:cubicBezTo>
                    <a:cubicBezTo>
                      <a:pt x="48" y="30"/>
                      <a:pt x="50" y="25"/>
                      <a:pt x="47" y="19"/>
                    </a:cubicBezTo>
                    <a:cubicBezTo>
                      <a:pt x="44" y="13"/>
                      <a:pt x="25" y="0"/>
                      <a:pt x="15"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5" name="Freeform 295"/>
              <p:cNvSpPr>
                <a:spLocks/>
              </p:cNvSpPr>
              <p:nvPr/>
            </p:nvSpPr>
            <p:spPr bwMode="auto">
              <a:xfrm>
                <a:off x="4580" y="2717"/>
                <a:ext cx="18" cy="12"/>
              </a:xfrm>
              <a:custGeom>
                <a:avLst/>
                <a:gdLst>
                  <a:gd name="T0" fmla="*/ 57 w 72"/>
                  <a:gd name="T1" fmla="*/ 10 h 45"/>
                  <a:gd name="T2" fmla="*/ 34 w 72"/>
                  <a:gd name="T3" fmla="*/ 1 h 45"/>
                  <a:gd name="T4" fmla="*/ 10 w 72"/>
                  <a:gd name="T5" fmla="*/ 11 h 45"/>
                  <a:gd name="T6" fmla="*/ 2 w 72"/>
                  <a:gd name="T7" fmla="*/ 28 h 45"/>
                  <a:gd name="T8" fmla="*/ 16 w 72"/>
                  <a:gd name="T9" fmla="*/ 38 h 45"/>
                  <a:gd name="T10" fmla="*/ 38 w 72"/>
                  <a:gd name="T11" fmla="*/ 41 h 45"/>
                  <a:gd name="T12" fmla="*/ 61 w 72"/>
                  <a:gd name="T13" fmla="*/ 35 h 45"/>
                  <a:gd name="T14" fmla="*/ 69 w 72"/>
                  <a:gd name="T15" fmla="*/ 25 h 45"/>
                  <a:gd name="T16" fmla="*/ 57 w 72"/>
                  <a:gd name="T17"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45">
                    <a:moveTo>
                      <a:pt x="57" y="10"/>
                    </a:moveTo>
                    <a:cubicBezTo>
                      <a:pt x="51" y="7"/>
                      <a:pt x="52" y="0"/>
                      <a:pt x="34" y="1"/>
                    </a:cubicBezTo>
                    <a:cubicBezTo>
                      <a:pt x="34" y="1"/>
                      <a:pt x="14" y="2"/>
                      <a:pt x="10" y="11"/>
                    </a:cubicBezTo>
                    <a:cubicBezTo>
                      <a:pt x="6" y="20"/>
                      <a:pt x="0" y="21"/>
                      <a:pt x="2" y="28"/>
                    </a:cubicBezTo>
                    <a:cubicBezTo>
                      <a:pt x="4" y="35"/>
                      <a:pt x="9" y="35"/>
                      <a:pt x="16" y="38"/>
                    </a:cubicBezTo>
                    <a:cubicBezTo>
                      <a:pt x="23" y="41"/>
                      <a:pt x="28" y="45"/>
                      <a:pt x="38" y="41"/>
                    </a:cubicBezTo>
                    <a:cubicBezTo>
                      <a:pt x="48" y="37"/>
                      <a:pt x="51" y="33"/>
                      <a:pt x="61" y="35"/>
                    </a:cubicBezTo>
                    <a:cubicBezTo>
                      <a:pt x="71" y="37"/>
                      <a:pt x="72" y="36"/>
                      <a:pt x="69" y="25"/>
                    </a:cubicBezTo>
                    <a:cubicBezTo>
                      <a:pt x="66" y="14"/>
                      <a:pt x="63" y="13"/>
                      <a:pt x="57"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6" name="Freeform 296"/>
              <p:cNvSpPr>
                <a:spLocks/>
              </p:cNvSpPr>
              <p:nvPr/>
            </p:nvSpPr>
            <p:spPr bwMode="auto">
              <a:xfrm>
                <a:off x="4594" y="2708"/>
                <a:ext cx="24" cy="17"/>
              </a:xfrm>
              <a:custGeom>
                <a:avLst/>
                <a:gdLst>
                  <a:gd name="T0" fmla="*/ 88 w 92"/>
                  <a:gd name="T1" fmla="*/ 57 h 66"/>
                  <a:gd name="T2" fmla="*/ 91 w 92"/>
                  <a:gd name="T3" fmla="*/ 42 h 66"/>
                  <a:gd name="T4" fmla="*/ 72 w 92"/>
                  <a:gd name="T5" fmla="*/ 25 h 66"/>
                  <a:gd name="T6" fmla="*/ 40 w 92"/>
                  <a:gd name="T7" fmla="*/ 20 h 66"/>
                  <a:gd name="T8" fmla="*/ 7 w 92"/>
                  <a:gd name="T9" fmla="*/ 15 h 66"/>
                  <a:gd name="T10" fmla="*/ 7 w 92"/>
                  <a:gd name="T11" fmla="*/ 24 h 66"/>
                  <a:gd name="T12" fmla="*/ 22 w 92"/>
                  <a:gd name="T13" fmla="*/ 42 h 66"/>
                  <a:gd name="T14" fmla="*/ 33 w 92"/>
                  <a:gd name="T15" fmla="*/ 58 h 66"/>
                  <a:gd name="T16" fmla="*/ 55 w 92"/>
                  <a:gd name="T17" fmla="*/ 62 h 66"/>
                  <a:gd name="T18" fmla="*/ 76 w 92"/>
                  <a:gd name="T19" fmla="*/ 62 h 66"/>
                  <a:gd name="T20" fmla="*/ 88 w 92"/>
                  <a:gd name="T21" fmla="*/ 5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 h="66">
                    <a:moveTo>
                      <a:pt x="88" y="57"/>
                    </a:moveTo>
                    <a:cubicBezTo>
                      <a:pt x="89" y="50"/>
                      <a:pt x="92" y="51"/>
                      <a:pt x="91" y="42"/>
                    </a:cubicBezTo>
                    <a:cubicBezTo>
                      <a:pt x="90" y="33"/>
                      <a:pt x="86" y="25"/>
                      <a:pt x="72" y="25"/>
                    </a:cubicBezTo>
                    <a:cubicBezTo>
                      <a:pt x="58" y="25"/>
                      <a:pt x="52" y="28"/>
                      <a:pt x="40" y="20"/>
                    </a:cubicBezTo>
                    <a:cubicBezTo>
                      <a:pt x="28" y="12"/>
                      <a:pt x="18" y="0"/>
                      <a:pt x="7" y="15"/>
                    </a:cubicBezTo>
                    <a:cubicBezTo>
                      <a:pt x="7" y="15"/>
                      <a:pt x="0" y="16"/>
                      <a:pt x="7" y="24"/>
                    </a:cubicBezTo>
                    <a:cubicBezTo>
                      <a:pt x="14" y="32"/>
                      <a:pt x="18" y="33"/>
                      <a:pt x="22" y="42"/>
                    </a:cubicBezTo>
                    <a:cubicBezTo>
                      <a:pt x="26" y="51"/>
                      <a:pt x="26" y="61"/>
                      <a:pt x="33" y="58"/>
                    </a:cubicBezTo>
                    <a:cubicBezTo>
                      <a:pt x="40" y="55"/>
                      <a:pt x="51" y="58"/>
                      <a:pt x="55" y="62"/>
                    </a:cubicBezTo>
                    <a:cubicBezTo>
                      <a:pt x="59" y="66"/>
                      <a:pt x="68" y="62"/>
                      <a:pt x="76" y="62"/>
                    </a:cubicBezTo>
                    <a:cubicBezTo>
                      <a:pt x="84" y="62"/>
                      <a:pt x="87" y="64"/>
                      <a:pt x="88" y="5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7" name="Freeform 297"/>
              <p:cNvSpPr>
                <a:spLocks/>
              </p:cNvSpPr>
              <p:nvPr/>
            </p:nvSpPr>
            <p:spPr bwMode="auto">
              <a:xfrm>
                <a:off x="4615" y="2730"/>
                <a:ext cx="33" cy="18"/>
              </a:xfrm>
              <a:custGeom>
                <a:avLst/>
                <a:gdLst>
                  <a:gd name="T0" fmla="*/ 119 w 130"/>
                  <a:gd name="T1" fmla="*/ 46 h 71"/>
                  <a:gd name="T2" fmla="*/ 95 w 130"/>
                  <a:gd name="T3" fmla="*/ 25 h 71"/>
                  <a:gd name="T4" fmla="*/ 70 w 130"/>
                  <a:gd name="T5" fmla="*/ 10 h 71"/>
                  <a:gd name="T6" fmla="*/ 42 w 130"/>
                  <a:gd name="T7" fmla="*/ 7 h 71"/>
                  <a:gd name="T8" fmla="*/ 14 w 130"/>
                  <a:gd name="T9" fmla="*/ 7 h 71"/>
                  <a:gd name="T10" fmla="*/ 0 w 130"/>
                  <a:gd name="T11" fmla="*/ 19 h 71"/>
                  <a:gd name="T12" fmla="*/ 8 w 130"/>
                  <a:gd name="T13" fmla="*/ 29 h 71"/>
                  <a:gd name="T14" fmla="*/ 26 w 130"/>
                  <a:gd name="T15" fmla="*/ 37 h 71"/>
                  <a:gd name="T16" fmla="*/ 46 w 130"/>
                  <a:gd name="T17" fmla="*/ 44 h 71"/>
                  <a:gd name="T18" fmla="*/ 69 w 130"/>
                  <a:gd name="T19" fmla="*/ 52 h 71"/>
                  <a:gd name="T20" fmla="*/ 92 w 130"/>
                  <a:gd name="T21" fmla="*/ 71 h 71"/>
                  <a:gd name="T22" fmla="*/ 109 w 130"/>
                  <a:gd name="T23" fmla="*/ 62 h 71"/>
                  <a:gd name="T24" fmla="*/ 119 w 130"/>
                  <a:gd name="T25" fmla="*/ 4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 h="71">
                    <a:moveTo>
                      <a:pt x="119" y="46"/>
                    </a:moveTo>
                    <a:cubicBezTo>
                      <a:pt x="108" y="41"/>
                      <a:pt x="109" y="34"/>
                      <a:pt x="95" y="25"/>
                    </a:cubicBezTo>
                    <a:cubicBezTo>
                      <a:pt x="81" y="16"/>
                      <a:pt x="77" y="20"/>
                      <a:pt x="70" y="10"/>
                    </a:cubicBezTo>
                    <a:cubicBezTo>
                      <a:pt x="63" y="0"/>
                      <a:pt x="56" y="3"/>
                      <a:pt x="42" y="7"/>
                    </a:cubicBezTo>
                    <a:cubicBezTo>
                      <a:pt x="42" y="7"/>
                      <a:pt x="21" y="0"/>
                      <a:pt x="14" y="7"/>
                    </a:cubicBezTo>
                    <a:cubicBezTo>
                      <a:pt x="7" y="14"/>
                      <a:pt x="0" y="12"/>
                      <a:pt x="0" y="19"/>
                    </a:cubicBezTo>
                    <a:cubicBezTo>
                      <a:pt x="0" y="26"/>
                      <a:pt x="1" y="24"/>
                      <a:pt x="8" y="29"/>
                    </a:cubicBezTo>
                    <a:cubicBezTo>
                      <a:pt x="15" y="34"/>
                      <a:pt x="12" y="37"/>
                      <a:pt x="26" y="37"/>
                    </a:cubicBezTo>
                    <a:cubicBezTo>
                      <a:pt x="40" y="37"/>
                      <a:pt x="41" y="38"/>
                      <a:pt x="46" y="44"/>
                    </a:cubicBezTo>
                    <a:cubicBezTo>
                      <a:pt x="51" y="50"/>
                      <a:pt x="61" y="44"/>
                      <a:pt x="69" y="52"/>
                    </a:cubicBezTo>
                    <a:cubicBezTo>
                      <a:pt x="77" y="60"/>
                      <a:pt x="85" y="71"/>
                      <a:pt x="92" y="71"/>
                    </a:cubicBezTo>
                    <a:cubicBezTo>
                      <a:pt x="99" y="71"/>
                      <a:pt x="103" y="65"/>
                      <a:pt x="109" y="62"/>
                    </a:cubicBezTo>
                    <a:cubicBezTo>
                      <a:pt x="115" y="59"/>
                      <a:pt x="130" y="51"/>
                      <a:pt x="119" y="4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8" name="Freeform 298"/>
              <p:cNvSpPr>
                <a:spLocks/>
              </p:cNvSpPr>
              <p:nvPr/>
            </p:nvSpPr>
            <p:spPr bwMode="auto">
              <a:xfrm>
                <a:off x="4620" y="2713"/>
                <a:ext cx="50" cy="14"/>
              </a:xfrm>
              <a:custGeom>
                <a:avLst/>
                <a:gdLst>
                  <a:gd name="T0" fmla="*/ 188 w 198"/>
                  <a:gd name="T1" fmla="*/ 20 h 53"/>
                  <a:gd name="T2" fmla="*/ 172 w 198"/>
                  <a:gd name="T3" fmla="*/ 10 h 53"/>
                  <a:gd name="T4" fmla="*/ 152 w 198"/>
                  <a:gd name="T5" fmla="*/ 23 h 53"/>
                  <a:gd name="T6" fmla="*/ 121 w 198"/>
                  <a:gd name="T7" fmla="*/ 12 h 53"/>
                  <a:gd name="T8" fmla="*/ 98 w 198"/>
                  <a:gd name="T9" fmla="*/ 3 h 53"/>
                  <a:gd name="T10" fmla="*/ 46 w 198"/>
                  <a:gd name="T11" fmla="*/ 16 h 53"/>
                  <a:gd name="T12" fmla="*/ 31 w 198"/>
                  <a:gd name="T13" fmla="*/ 21 h 53"/>
                  <a:gd name="T14" fmla="*/ 13 w 198"/>
                  <a:gd name="T15" fmla="*/ 26 h 53"/>
                  <a:gd name="T16" fmla="*/ 44 w 198"/>
                  <a:gd name="T17" fmla="*/ 39 h 53"/>
                  <a:gd name="T18" fmla="*/ 76 w 198"/>
                  <a:gd name="T19" fmla="*/ 49 h 53"/>
                  <a:gd name="T20" fmla="*/ 112 w 198"/>
                  <a:gd name="T21" fmla="*/ 49 h 53"/>
                  <a:gd name="T22" fmla="*/ 164 w 198"/>
                  <a:gd name="T23" fmla="*/ 47 h 53"/>
                  <a:gd name="T24" fmla="*/ 178 w 198"/>
                  <a:gd name="T25" fmla="*/ 41 h 53"/>
                  <a:gd name="T26" fmla="*/ 197 w 198"/>
                  <a:gd name="T27" fmla="*/ 34 h 53"/>
                  <a:gd name="T28" fmla="*/ 188 w 198"/>
                  <a:gd name="T29" fmla="*/ 2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8" h="53">
                    <a:moveTo>
                      <a:pt x="188" y="20"/>
                    </a:moveTo>
                    <a:cubicBezTo>
                      <a:pt x="181" y="21"/>
                      <a:pt x="183" y="9"/>
                      <a:pt x="172" y="10"/>
                    </a:cubicBezTo>
                    <a:cubicBezTo>
                      <a:pt x="161" y="11"/>
                      <a:pt x="164" y="24"/>
                      <a:pt x="152" y="23"/>
                    </a:cubicBezTo>
                    <a:cubicBezTo>
                      <a:pt x="140" y="22"/>
                      <a:pt x="126" y="19"/>
                      <a:pt x="121" y="12"/>
                    </a:cubicBezTo>
                    <a:cubicBezTo>
                      <a:pt x="116" y="5"/>
                      <a:pt x="112" y="3"/>
                      <a:pt x="98" y="3"/>
                    </a:cubicBezTo>
                    <a:cubicBezTo>
                      <a:pt x="84" y="3"/>
                      <a:pt x="50" y="0"/>
                      <a:pt x="46" y="16"/>
                    </a:cubicBezTo>
                    <a:cubicBezTo>
                      <a:pt x="46" y="16"/>
                      <a:pt x="42" y="23"/>
                      <a:pt x="31" y="21"/>
                    </a:cubicBezTo>
                    <a:cubicBezTo>
                      <a:pt x="20" y="19"/>
                      <a:pt x="0" y="14"/>
                      <a:pt x="13" y="26"/>
                    </a:cubicBezTo>
                    <a:cubicBezTo>
                      <a:pt x="26" y="38"/>
                      <a:pt x="26" y="35"/>
                      <a:pt x="44" y="39"/>
                    </a:cubicBezTo>
                    <a:cubicBezTo>
                      <a:pt x="62" y="43"/>
                      <a:pt x="61" y="47"/>
                      <a:pt x="76" y="49"/>
                    </a:cubicBezTo>
                    <a:cubicBezTo>
                      <a:pt x="91" y="51"/>
                      <a:pt x="90" y="45"/>
                      <a:pt x="112" y="49"/>
                    </a:cubicBezTo>
                    <a:cubicBezTo>
                      <a:pt x="134" y="53"/>
                      <a:pt x="147" y="50"/>
                      <a:pt x="164" y="47"/>
                    </a:cubicBezTo>
                    <a:cubicBezTo>
                      <a:pt x="181" y="44"/>
                      <a:pt x="166" y="46"/>
                      <a:pt x="178" y="41"/>
                    </a:cubicBezTo>
                    <a:cubicBezTo>
                      <a:pt x="190" y="36"/>
                      <a:pt x="198" y="40"/>
                      <a:pt x="197" y="34"/>
                    </a:cubicBezTo>
                    <a:cubicBezTo>
                      <a:pt x="196" y="28"/>
                      <a:pt x="195" y="19"/>
                      <a:pt x="188"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9" name="Freeform 299"/>
              <p:cNvSpPr>
                <a:spLocks/>
              </p:cNvSpPr>
              <p:nvPr/>
            </p:nvSpPr>
            <p:spPr bwMode="auto">
              <a:xfrm>
                <a:off x="4671" y="2707"/>
                <a:ext cx="30" cy="14"/>
              </a:xfrm>
              <a:custGeom>
                <a:avLst/>
                <a:gdLst>
                  <a:gd name="T0" fmla="*/ 95 w 119"/>
                  <a:gd name="T1" fmla="*/ 36 h 55"/>
                  <a:gd name="T2" fmla="*/ 112 w 119"/>
                  <a:gd name="T3" fmla="*/ 47 h 55"/>
                  <a:gd name="T4" fmla="*/ 118 w 119"/>
                  <a:gd name="T5" fmla="*/ 39 h 55"/>
                  <a:gd name="T6" fmla="*/ 101 w 119"/>
                  <a:gd name="T7" fmla="*/ 27 h 55"/>
                  <a:gd name="T8" fmla="*/ 75 w 119"/>
                  <a:gd name="T9" fmla="*/ 21 h 55"/>
                  <a:gd name="T10" fmla="*/ 50 w 119"/>
                  <a:gd name="T11" fmla="*/ 26 h 55"/>
                  <a:gd name="T12" fmla="*/ 23 w 119"/>
                  <a:gd name="T13" fmla="*/ 16 h 55"/>
                  <a:gd name="T14" fmla="*/ 15 w 119"/>
                  <a:gd name="T15" fmla="*/ 35 h 55"/>
                  <a:gd name="T16" fmla="*/ 13 w 119"/>
                  <a:gd name="T17" fmla="*/ 53 h 55"/>
                  <a:gd name="T18" fmla="*/ 40 w 119"/>
                  <a:gd name="T19" fmla="*/ 46 h 55"/>
                  <a:gd name="T20" fmla="*/ 61 w 119"/>
                  <a:gd name="T21" fmla="*/ 38 h 55"/>
                  <a:gd name="T22" fmla="*/ 76 w 119"/>
                  <a:gd name="T23" fmla="*/ 45 h 55"/>
                  <a:gd name="T24" fmla="*/ 95 w 119"/>
                  <a:gd name="T25"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 h="55">
                    <a:moveTo>
                      <a:pt x="95" y="36"/>
                    </a:moveTo>
                    <a:cubicBezTo>
                      <a:pt x="101" y="36"/>
                      <a:pt x="107" y="46"/>
                      <a:pt x="112" y="47"/>
                    </a:cubicBezTo>
                    <a:cubicBezTo>
                      <a:pt x="117" y="48"/>
                      <a:pt x="117" y="49"/>
                      <a:pt x="118" y="39"/>
                    </a:cubicBezTo>
                    <a:cubicBezTo>
                      <a:pt x="119" y="29"/>
                      <a:pt x="113" y="27"/>
                      <a:pt x="101" y="27"/>
                    </a:cubicBezTo>
                    <a:cubicBezTo>
                      <a:pt x="89" y="27"/>
                      <a:pt x="85" y="21"/>
                      <a:pt x="75" y="21"/>
                    </a:cubicBezTo>
                    <a:cubicBezTo>
                      <a:pt x="65" y="21"/>
                      <a:pt x="57" y="26"/>
                      <a:pt x="50" y="26"/>
                    </a:cubicBezTo>
                    <a:cubicBezTo>
                      <a:pt x="43" y="26"/>
                      <a:pt x="41" y="0"/>
                      <a:pt x="23" y="16"/>
                    </a:cubicBezTo>
                    <a:cubicBezTo>
                      <a:pt x="23" y="16"/>
                      <a:pt x="24" y="27"/>
                      <a:pt x="15" y="35"/>
                    </a:cubicBezTo>
                    <a:cubicBezTo>
                      <a:pt x="6" y="43"/>
                      <a:pt x="0" y="51"/>
                      <a:pt x="13" y="53"/>
                    </a:cubicBezTo>
                    <a:cubicBezTo>
                      <a:pt x="26" y="55"/>
                      <a:pt x="38" y="53"/>
                      <a:pt x="40" y="46"/>
                    </a:cubicBezTo>
                    <a:cubicBezTo>
                      <a:pt x="42" y="39"/>
                      <a:pt x="55" y="31"/>
                      <a:pt x="61" y="38"/>
                    </a:cubicBezTo>
                    <a:cubicBezTo>
                      <a:pt x="67" y="45"/>
                      <a:pt x="69" y="50"/>
                      <a:pt x="76" y="45"/>
                    </a:cubicBezTo>
                    <a:cubicBezTo>
                      <a:pt x="83" y="40"/>
                      <a:pt x="89" y="36"/>
                      <a:pt x="95" y="3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0" name="Freeform 300"/>
              <p:cNvSpPr>
                <a:spLocks/>
              </p:cNvSpPr>
              <p:nvPr/>
            </p:nvSpPr>
            <p:spPr bwMode="auto">
              <a:xfrm>
                <a:off x="4726" y="2701"/>
                <a:ext cx="15" cy="11"/>
              </a:xfrm>
              <a:custGeom>
                <a:avLst/>
                <a:gdLst>
                  <a:gd name="T0" fmla="*/ 14 w 62"/>
                  <a:gd name="T1" fmla="*/ 33 h 41"/>
                  <a:gd name="T2" fmla="*/ 44 w 62"/>
                  <a:gd name="T3" fmla="*/ 32 h 41"/>
                  <a:gd name="T4" fmla="*/ 61 w 62"/>
                  <a:gd name="T5" fmla="*/ 21 h 41"/>
                  <a:gd name="T6" fmla="*/ 43 w 62"/>
                  <a:gd name="T7" fmla="*/ 9 h 41"/>
                  <a:gd name="T8" fmla="*/ 10 w 62"/>
                  <a:gd name="T9" fmla="*/ 13 h 41"/>
                  <a:gd name="T10" fmla="*/ 0 w 62"/>
                  <a:gd name="T11" fmla="*/ 30 h 41"/>
                  <a:gd name="T12" fmla="*/ 14 w 62"/>
                  <a:gd name="T13" fmla="*/ 33 h 41"/>
                </a:gdLst>
                <a:ahLst/>
                <a:cxnLst>
                  <a:cxn ang="0">
                    <a:pos x="T0" y="T1"/>
                  </a:cxn>
                  <a:cxn ang="0">
                    <a:pos x="T2" y="T3"/>
                  </a:cxn>
                  <a:cxn ang="0">
                    <a:pos x="T4" y="T5"/>
                  </a:cxn>
                  <a:cxn ang="0">
                    <a:pos x="T6" y="T7"/>
                  </a:cxn>
                  <a:cxn ang="0">
                    <a:pos x="T8" y="T9"/>
                  </a:cxn>
                  <a:cxn ang="0">
                    <a:pos x="T10" y="T11"/>
                  </a:cxn>
                  <a:cxn ang="0">
                    <a:pos x="T12" y="T13"/>
                  </a:cxn>
                </a:cxnLst>
                <a:rect l="0" t="0" r="r" b="b"/>
                <a:pathLst>
                  <a:path w="62" h="41">
                    <a:moveTo>
                      <a:pt x="14" y="33"/>
                    </a:moveTo>
                    <a:cubicBezTo>
                      <a:pt x="20" y="30"/>
                      <a:pt x="43" y="41"/>
                      <a:pt x="44" y="32"/>
                    </a:cubicBezTo>
                    <a:cubicBezTo>
                      <a:pt x="45" y="23"/>
                      <a:pt x="60" y="31"/>
                      <a:pt x="61" y="21"/>
                    </a:cubicBezTo>
                    <a:cubicBezTo>
                      <a:pt x="62" y="11"/>
                      <a:pt x="54" y="7"/>
                      <a:pt x="43" y="9"/>
                    </a:cubicBezTo>
                    <a:cubicBezTo>
                      <a:pt x="32" y="11"/>
                      <a:pt x="32" y="0"/>
                      <a:pt x="10" y="13"/>
                    </a:cubicBezTo>
                    <a:cubicBezTo>
                      <a:pt x="10" y="13"/>
                      <a:pt x="0" y="21"/>
                      <a:pt x="0" y="30"/>
                    </a:cubicBezTo>
                    <a:cubicBezTo>
                      <a:pt x="0" y="39"/>
                      <a:pt x="8" y="36"/>
                      <a:pt x="14" y="3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1" name="Freeform 301"/>
              <p:cNvSpPr>
                <a:spLocks/>
              </p:cNvSpPr>
              <p:nvPr/>
            </p:nvSpPr>
            <p:spPr bwMode="auto">
              <a:xfrm>
                <a:off x="4675" y="2748"/>
                <a:ext cx="12" cy="10"/>
              </a:xfrm>
              <a:custGeom>
                <a:avLst/>
                <a:gdLst>
                  <a:gd name="T0" fmla="*/ 31 w 50"/>
                  <a:gd name="T1" fmla="*/ 10 h 41"/>
                  <a:gd name="T2" fmla="*/ 13 w 50"/>
                  <a:gd name="T3" fmla="*/ 23 h 41"/>
                  <a:gd name="T4" fmla="*/ 20 w 50"/>
                  <a:gd name="T5" fmla="*/ 40 h 41"/>
                  <a:gd name="T6" fmla="*/ 39 w 50"/>
                  <a:gd name="T7" fmla="*/ 31 h 41"/>
                  <a:gd name="T8" fmla="*/ 46 w 50"/>
                  <a:gd name="T9" fmla="*/ 17 h 41"/>
                  <a:gd name="T10" fmla="*/ 31 w 50"/>
                  <a:gd name="T11" fmla="*/ 10 h 41"/>
                </a:gdLst>
                <a:ahLst/>
                <a:cxnLst>
                  <a:cxn ang="0">
                    <a:pos x="T0" y="T1"/>
                  </a:cxn>
                  <a:cxn ang="0">
                    <a:pos x="T2" y="T3"/>
                  </a:cxn>
                  <a:cxn ang="0">
                    <a:pos x="T4" y="T5"/>
                  </a:cxn>
                  <a:cxn ang="0">
                    <a:pos x="T6" y="T7"/>
                  </a:cxn>
                  <a:cxn ang="0">
                    <a:pos x="T8" y="T9"/>
                  </a:cxn>
                  <a:cxn ang="0">
                    <a:pos x="T10" y="T11"/>
                  </a:cxn>
                </a:cxnLst>
                <a:rect l="0" t="0" r="r" b="b"/>
                <a:pathLst>
                  <a:path w="50" h="41">
                    <a:moveTo>
                      <a:pt x="31" y="10"/>
                    </a:moveTo>
                    <a:cubicBezTo>
                      <a:pt x="31" y="10"/>
                      <a:pt x="26" y="19"/>
                      <a:pt x="13" y="23"/>
                    </a:cubicBezTo>
                    <a:cubicBezTo>
                      <a:pt x="0" y="27"/>
                      <a:pt x="11" y="41"/>
                      <a:pt x="20" y="40"/>
                    </a:cubicBezTo>
                    <a:cubicBezTo>
                      <a:pt x="29" y="39"/>
                      <a:pt x="28" y="30"/>
                      <a:pt x="39" y="31"/>
                    </a:cubicBezTo>
                    <a:cubicBezTo>
                      <a:pt x="50" y="32"/>
                      <a:pt x="49" y="26"/>
                      <a:pt x="46" y="17"/>
                    </a:cubicBezTo>
                    <a:cubicBezTo>
                      <a:pt x="43" y="8"/>
                      <a:pt x="37" y="0"/>
                      <a:pt x="31"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2" name="Freeform 302"/>
              <p:cNvSpPr>
                <a:spLocks/>
              </p:cNvSpPr>
              <p:nvPr/>
            </p:nvSpPr>
            <p:spPr bwMode="auto">
              <a:xfrm>
                <a:off x="4659" y="2744"/>
                <a:ext cx="9" cy="12"/>
              </a:xfrm>
              <a:custGeom>
                <a:avLst/>
                <a:gdLst>
                  <a:gd name="T0" fmla="*/ 21 w 37"/>
                  <a:gd name="T1" fmla="*/ 14 h 48"/>
                  <a:gd name="T2" fmla="*/ 5 w 37"/>
                  <a:gd name="T3" fmla="*/ 28 h 48"/>
                  <a:gd name="T4" fmla="*/ 17 w 37"/>
                  <a:gd name="T5" fmla="*/ 37 h 48"/>
                  <a:gd name="T6" fmla="*/ 21 w 37"/>
                  <a:gd name="T7" fmla="*/ 14 h 48"/>
                </a:gdLst>
                <a:ahLst/>
                <a:cxnLst>
                  <a:cxn ang="0">
                    <a:pos x="T0" y="T1"/>
                  </a:cxn>
                  <a:cxn ang="0">
                    <a:pos x="T2" y="T3"/>
                  </a:cxn>
                  <a:cxn ang="0">
                    <a:pos x="T4" y="T5"/>
                  </a:cxn>
                  <a:cxn ang="0">
                    <a:pos x="T6" y="T7"/>
                  </a:cxn>
                </a:cxnLst>
                <a:rect l="0" t="0" r="r" b="b"/>
                <a:pathLst>
                  <a:path w="37" h="48">
                    <a:moveTo>
                      <a:pt x="21" y="14"/>
                    </a:moveTo>
                    <a:cubicBezTo>
                      <a:pt x="21" y="14"/>
                      <a:pt x="10" y="18"/>
                      <a:pt x="5" y="28"/>
                    </a:cubicBezTo>
                    <a:cubicBezTo>
                      <a:pt x="0" y="38"/>
                      <a:pt x="9" y="48"/>
                      <a:pt x="17" y="37"/>
                    </a:cubicBezTo>
                    <a:cubicBezTo>
                      <a:pt x="25" y="26"/>
                      <a:pt x="37" y="0"/>
                      <a:pt x="21"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3" name="Freeform 303"/>
              <p:cNvSpPr>
                <a:spLocks/>
              </p:cNvSpPr>
              <p:nvPr/>
            </p:nvSpPr>
            <p:spPr bwMode="auto">
              <a:xfrm>
                <a:off x="4689" y="2711"/>
                <a:ext cx="63" cy="40"/>
              </a:xfrm>
              <a:custGeom>
                <a:avLst/>
                <a:gdLst>
                  <a:gd name="T0" fmla="*/ 233 w 247"/>
                  <a:gd name="T1" fmla="*/ 8 h 158"/>
                  <a:gd name="T2" fmla="*/ 192 w 247"/>
                  <a:gd name="T3" fmla="*/ 11 h 158"/>
                  <a:gd name="T4" fmla="*/ 158 w 247"/>
                  <a:gd name="T5" fmla="*/ 17 h 158"/>
                  <a:gd name="T6" fmla="*/ 112 w 247"/>
                  <a:gd name="T7" fmla="*/ 28 h 158"/>
                  <a:gd name="T8" fmla="*/ 77 w 247"/>
                  <a:gd name="T9" fmla="*/ 63 h 158"/>
                  <a:gd name="T10" fmla="*/ 44 w 247"/>
                  <a:gd name="T11" fmla="*/ 76 h 158"/>
                  <a:gd name="T12" fmla="*/ 7 w 247"/>
                  <a:gd name="T13" fmla="*/ 95 h 158"/>
                  <a:gd name="T14" fmla="*/ 3 w 247"/>
                  <a:gd name="T15" fmla="*/ 128 h 158"/>
                  <a:gd name="T16" fmla="*/ 18 w 247"/>
                  <a:gd name="T17" fmla="*/ 152 h 158"/>
                  <a:gd name="T18" fmla="*/ 44 w 247"/>
                  <a:gd name="T19" fmla="*/ 134 h 158"/>
                  <a:gd name="T20" fmla="*/ 85 w 247"/>
                  <a:gd name="T21" fmla="*/ 113 h 158"/>
                  <a:gd name="T22" fmla="*/ 126 w 247"/>
                  <a:gd name="T23" fmla="*/ 78 h 158"/>
                  <a:gd name="T24" fmla="*/ 165 w 247"/>
                  <a:gd name="T25" fmla="*/ 64 h 158"/>
                  <a:gd name="T26" fmla="*/ 201 w 247"/>
                  <a:gd name="T27" fmla="*/ 47 h 158"/>
                  <a:gd name="T28" fmla="*/ 238 w 247"/>
                  <a:gd name="T29" fmla="*/ 29 h 158"/>
                  <a:gd name="T30" fmla="*/ 233 w 247"/>
                  <a:gd name="T31" fmla="*/ 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158">
                    <a:moveTo>
                      <a:pt x="233" y="8"/>
                    </a:moveTo>
                    <a:cubicBezTo>
                      <a:pt x="219" y="7"/>
                      <a:pt x="202" y="0"/>
                      <a:pt x="192" y="11"/>
                    </a:cubicBezTo>
                    <a:cubicBezTo>
                      <a:pt x="182" y="22"/>
                      <a:pt x="179" y="18"/>
                      <a:pt x="158" y="17"/>
                    </a:cubicBezTo>
                    <a:cubicBezTo>
                      <a:pt x="137" y="16"/>
                      <a:pt x="128" y="12"/>
                      <a:pt x="112" y="28"/>
                    </a:cubicBezTo>
                    <a:cubicBezTo>
                      <a:pt x="96" y="44"/>
                      <a:pt x="91" y="54"/>
                      <a:pt x="77" y="63"/>
                    </a:cubicBezTo>
                    <a:cubicBezTo>
                      <a:pt x="63" y="72"/>
                      <a:pt x="60" y="73"/>
                      <a:pt x="44" y="76"/>
                    </a:cubicBezTo>
                    <a:cubicBezTo>
                      <a:pt x="44" y="76"/>
                      <a:pt x="14" y="80"/>
                      <a:pt x="7" y="95"/>
                    </a:cubicBezTo>
                    <a:cubicBezTo>
                      <a:pt x="0" y="110"/>
                      <a:pt x="3" y="115"/>
                      <a:pt x="3" y="128"/>
                    </a:cubicBezTo>
                    <a:cubicBezTo>
                      <a:pt x="3" y="141"/>
                      <a:pt x="2" y="158"/>
                      <a:pt x="18" y="152"/>
                    </a:cubicBezTo>
                    <a:cubicBezTo>
                      <a:pt x="34" y="146"/>
                      <a:pt x="27" y="136"/>
                      <a:pt x="44" y="134"/>
                    </a:cubicBezTo>
                    <a:cubicBezTo>
                      <a:pt x="61" y="132"/>
                      <a:pt x="76" y="126"/>
                      <a:pt x="85" y="113"/>
                    </a:cubicBezTo>
                    <a:cubicBezTo>
                      <a:pt x="94" y="100"/>
                      <a:pt x="110" y="82"/>
                      <a:pt x="126" y="78"/>
                    </a:cubicBezTo>
                    <a:cubicBezTo>
                      <a:pt x="142" y="74"/>
                      <a:pt x="143" y="66"/>
                      <a:pt x="165" y="64"/>
                    </a:cubicBezTo>
                    <a:cubicBezTo>
                      <a:pt x="187" y="62"/>
                      <a:pt x="181" y="52"/>
                      <a:pt x="201" y="47"/>
                    </a:cubicBezTo>
                    <a:cubicBezTo>
                      <a:pt x="221" y="42"/>
                      <a:pt x="231" y="39"/>
                      <a:pt x="238" y="29"/>
                    </a:cubicBezTo>
                    <a:cubicBezTo>
                      <a:pt x="245" y="19"/>
                      <a:pt x="247" y="9"/>
                      <a:pt x="233"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4" name="Freeform 304"/>
              <p:cNvSpPr>
                <a:spLocks/>
              </p:cNvSpPr>
              <p:nvPr/>
            </p:nvSpPr>
            <p:spPr bwMode="auto">
              <a:xfrm>
                <a:off x="4737" y="2508"/>
                <a:ext cx="9" cy="14"/>
              </a:xfrm>
              <a:custGeom>
                <a:avLst/>
                <a:gdLst>
                  <a:gd name="T0" fmla="*/ 24 w 34"/>
                  <a:gd name="T1" fmla="*/ 8 h 57"/>
                  <a:gd name="T2" fmla="*/ 14 w 34"/>
                  <a:gd name="T3" fmla="*/ 8 h 57"/>
                  <a:gd name="T4" fmla="*/ 14 w 34"/>
                  <a:gd name="T5" fmla="*/ 20 h 57"/>
                  <a:gd name="T6" fmla="*/ 4 w 34"/>
                  <a:gd name="T7" fmla="*/ 42 h 57"/>
                  <a:gd name="T8" fmla="*/ 15 w 34"/>
                  <a:gd name="T9" fmla="*/ 45 h 57"/>
                  <a:gd name="T10" fmla="*/ 24 w 34"/>
                  <a:gd name="T11" fmla="*/ 24 h 57"/>
                  <a:gd name="T12" fmla="*/ 24 w 34"/>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34" h="57">
                    <a:moveTo>
                      <a:pt x="24" y="8"/>
                    </a:moveTo>
                    <a:cubicBezTo>
                      <a:pt x="14" y="8"/>
                      <a:pt x="15" y="0"/>
                      <a:pt x="14" y="8"/>
                    </a:cubicBezTo>
                    <a:cubicBezTo>
                      <a:pt x="14" y="8"/>
                      <a:pt x="14" y="13"/>
                      <a:pt x="14" y="20"/>
                    </a:cubicBezTo>
                    <a:cubicBezTo>
                      <a:pt x="14" y="27"/>
                      <a:pt x="0" y="31"/>
                      <a:pt x="4" y="42"/>
                    </a:cubicBezTo>
                    <a:cubicBezTo>
                      <a:pt x="8" y="53"/>
                      <a:pt x="14" y="57"/>
                      <a:pt x="15" y="45"/>
                    </a:cubicBezTo>
                    <a:cubicBezTo>
                      <a:pt x="16" y="33"/>
                      <a:pt x="20" y="36"/>
                      <a:pt x="24" y="24"/>
                    </a:cubicBezTo>
                    <a:cubicBezTo>
                      <a:pt x="28" y="12"/>
                      <a:pt x="34" y="8"/>
                      <a:pt x="24"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5" name="Freeform 305"/>
              <p:cNvSpPr>
                <a:spLocks/>
              </p:cNvSpPr>
              <p:nvPr/>
            </p:nvSpPr>
            <p:spPr bwMode="auto">
              <a:xfrm>
                <a:off x="4751" y="2539"/>
                <a:ext cx="26" cy="55"/>
              </a:xfrm>
              <a:custGeom>
                <a:avLst/>
                <a:gdLst>
                  <a:gd name="T0" fmla="*/ 5 w 102"/>
                  <a:gd name="T1" fmla="*/ 80 h 217"/>
                  <a:gd name="T2" fmla="*/ 5 w 102"/>
                  <a:gd name="T3" fmla="*/ 98 h 217"/>
                  <a:gd name="T4" fmla="*/ 11 w 102"/>
                  <a:gd name="T5" fmla="*/ 117 h 217"/>
                  <a:gd name="T6" fmla="*/ 13 w 102"/>
                  <a:gd name="T7" fmla="*/ 138 h 217"/>
                  <a:gd name="T8" fmla="*/ 20 w 102"/>
                  <a:gd name="T9" fmla="*/ 158 h 217"/>
                  <a:gd name="T10" fmla="*/ 28 w 102"/>
                  <a:gd name="T11" fmla="*/ 185 h 217"/>
                  <a:gd name="T12" fmla="*/ 49 w 102"/>
                  <a:gd name="T13" fmla="*/ 213 h 217"/>
                  <a:gd name="T14" fmla="*/ 56 w 102"/>
                  <a:gd name="T15" fmla="*/ 203 h 217"/>
                  <a:gd name="T16" fmla="*/ 38 w 102"/>
                  <a:gd name="T17" fmla="*/ 162 h 217"/>
                  <a:gd name="T18" fmla="*/ 57 w 102"/>
                  <a:gd name="T19" fmla="*/ 138 h 217"/>
                  <a:gd name="T20" fmla="*/ 79 w 102"/>
                  <a:gd name="T21" fmla="*/ 146 h 217"/>
                  <a:gd name="T22" fmla="*/ 96 w 102"/>
                  <a:gd name="T23" fmla="*/ 137 h 217"/>
                  <a:gd name="T24" fmla="*/ 77 w 102"/>
                  <a:gd name="T25" fmla="*/ 124 h 217"/>
                  <a:gd name="T26" fmla="*/ 65 w 102"/>
                  <a:gd name="T27" fmla="*/ 116 h 217"/>
                  <a:gd name="T28" fmla="*/ 76 w 102"/>
                  <a:gd name="T29" fmla="*/ 105 h 217"/>
                  <a:gd name="T30" fmla="*/ 89 w 102"/>
                  <a:gd name="T31" fmla="*/ 89 h 217"/>
                  <a:gd name="T32" fmla="*/ 79 w 102"/>
                  <a:gd name="T33" fmla="*/ 63 h 217"/>
                  <a:gd name="T34" fmla="*/ 61 w 102"/>
                  <a:gd name="T35" fmla="*/ 71 h 217"/>
                  <a:gd name="T36" fmla="*/ 45 w 102"/>
                  <a:gd name="T37" fmla="*/ 89 h 217"/>
                  <a:gd name="T38" fmla="*/ 40 w 102"/>
                  <a:gd name="T39" fmla="*/ 63 h 217"/>
                  <a:gd name="T40" fmla="*/ 24 w 102"/>
                  <a:gd name="T41" fmla="*/ 37 h 217"/>
                  <a:gd name="T42" fmla="*/ 12 w 102"/>
                  <a:gd name="T43" fmla="*/ 60 h 217"/>
                  <a:gd name="T44" fmla="*/ 5 w 102"/>
                  <a:gd name="T45" fmla="*/ 8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2" h="217">
                    <a:moveTo>
                      <a:pt x="5" y="80"/>
                    </a:moveTo>
                    <a:cubicBezTo>
                      <a:pt x="0" y="84"/>
                      <a:pt x="1" y="92"/>
                      <a:pt x="5" y="98"/>
                    </a:cubicBezTo>
                    <a:cubicBezTo>
                      <a:pt x="9" y="104"/>
                      <a:pt x="11" y="107"/>
                      <a:pt x="11" y="117"/>
                    </a:cubicBezTo>
                    <a:cubicBezTo>
                      <a:pt x="11" y="127"/>
                      <a:pt x="7" y="132"/>
                      <a:pt x="13" y="138"/>
                    </a:cubicBezTo>
                    <a:cubicBezTo>
                      <a:pt x="19" y="144"/>
                      <a:pt x="22" y="144"/>
                      <a:pt x="20" y="158"/>
                    </a:cubicBezTo>
                    <a:cubicBezTo>
                      <a:pt x="18" y="172"/>
                      <a:pt x="15" y="176"/>
                      <a:pt x="28" y="185"/>
                    </a:cubicBezTo>
                    <a:cubicBezTo>
                      <a:pt x="41" y="194"/>
                      <a:pt x="41" y="209"/>
                      <a:pt x="49" y="213"/>
                    </a:cubicBezTo>
                    <a:cubicBezTo>
                      <a:pt x="57" y="217"/>
                      <a:pt x="61" y="214"/>
                      <a:pt x="56" y="203"/>
                    </a:cubicBezTo>
                    <a:cubicBezTo>
                      <a:pt x="51" y="192"/>
                      <a:pt x="35" y="180"/>
                      <a:pt x="38" y="162"/>
                    </a:cubicBezTo>
                    <a:cubicBezTo>
                      <a:pt x="41" y="144"/>
                      <a:pt x="42" y="136"/>
                      <a:pt x="57" y="138"/>
                    </a:cubicBezTo>
                    <a:cubicBezTo>
                      <a:pt x="72" y="140"/>
                      <a:pt x="70" y="140"/>
                      <a:pt x="79" y="146"/>
                    </a:cubicBezTo>
                    <a:cubicBezTo>
                      <a:pt x="88" y="152"/>
                      <a:pt x="102" y="147"/>
                      <a:pt x="96" y="137"/>
                    </a:cubicBezTo>
                    <a:cubicBezTo>
                      <a:pt x="90" y="127"/>
                      <a:pt x="86" y="123"/>
                      <a:pt x="77" y="124"/>
                    </a:cubicBezTo>
                    <a:cubicBezTo>
                      <a:pt x="68" y="125"/>
                      <a:pt x="63" y="124"/>
                      <a:pt x="65" y="116"/>
                    </a:cubicBezTo>
                    <a:cubicBezTo>
                      <a:pt x="67" y="108"/>
                      <a:pt x="68" y="108"/>
                      <a:pt x="76" y="105"/>
                    </a:cubicBezTo>
                    <a:cubicBezTo>
                      <a:pt x="84" y="102"/>
                      <a:pt x="87" y="102"/>
                      <a:pt x="89" y="89"/>
                    </a:cubicBezTo>
                    <a:cubicBezTo>
                      <a:pt x="91" y="76"/>
                      <a:pt x="90" y="70"/>
                      <a:pt x="79" y="63"/>
                    </a:cubicBezTo>
                    <a:cubicBezTo>
                      <a:pt x="68" y="56"/>
                      <a:pt x="65" y="61"/>
                      <a:pt x="61" y="71"/>
                    </a:cubicBezTo>
                    <a:cubicBezTo>
                      <a:pt x="57" y="81"/>
                      <a:pt x="53" y="90"/>
                      <a:pt x="45" y="89"/>
                    </a:cubicBezTo>
                    <a:cubicBezTo>
                      <a:pt x="37" y="88"/>
                      <a:pt x="40" y="85"/>
                      <a:pt x="40" y="63"/>
                    </a:cubicBezTo>
                    <a:cubicBezTo>
                      <a:pt x="40" y="41"/>
                      <a:pt x="40" y="0"/>
                      <a:pt x="24" y="37"/>
                    </a:cubicBezTo>
                    <a:cubicBezTo>
                      <a:pt x="24" y="37"/>
                      <a:pt x="12" y="49"/>
                      <a:pt x="12" y="60"/>
                    </a:cubicBezTo>
                    <a:cubicBezTo>
                      <a:pt x="12" y="71"/>
                      <a:pt x="10" y="76"/>
                      <a:pt x="5" y="8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6" name="Freeform 306"/>
              <p:cNvSpPr>
                <a:spLocks/>
              </p:cNvSpPr>
              <p:nvPr/>
            </p:nvSpPr>
            <p:spPr bwMode="auto">
              <a:xfrm>
                <a:off x="4765" y="2533"/>
                <a:ext cx="8" cy="17"/>
              </a:xfrm>
              <a:custGeom>
                <a:avLst/>
                <a:gdLst>
                  <a:gd name="T0" fmla="*/ 15 w 30"/>
                  <a:gd name="T1" fmla="*/ 20 h 66"/>
                  <a:gd name="T2" fmla="*/ 0 w 30"/>
                  <a:gd name="T3" fmla="*/ 46 h 66"/>
                  <a:gd name="T4" fmla="*/ 15 w 30"/>
                  <a:gd name="T5" fmla="*/ 58 h 66"/>
                  <a:gd name="T6" fmla="*/ 29 w 30"/>
                  <a:gd name="T7" fmla="*/ 34 h 66"/>
                  <a:gd name="T8" fmla="*/ 15 w 30"/>
                  <a:gd name="T9" fmla="*/ 20 h 66"/>
                </a:gdLst>
                <a:ahLst/>
                <a:cxnLst>
                  <a:cxn ang="0">
                    <a:pos x="T0" y="T1"/>
                  </a:cxn>
                  <a:cxn ang="0">
                    <a:pos x="T2" y="T3"/>
                  </a:cxn>
                  <a:cxn ang="0">
                    <a:pos x="T4" y="T5"/>
                  </a:cxn>
                  <a:cxn ang="0">
                    <a:pos x="T6" y="T7"/>
                  </a:cxn>
                  <a:cxn ang="0">
                    <a:pos x="T8" y="T9"/>
                  </a:cxn>
                </a:cxnLst>
                <a:rect l="0" t="0" r="r" b="b"/>
                <a:pathLst>
                  <a:path w="30" h="66">
                    <a:moveTo>
                      <a:pt x="15" y="20"/>
                    </a:moveTo>
                    <a:cubicBezTo>
                      <a:pt x="15" y="20"/>
                      <a:pt x="0" y="33"/>
                      <a:pt x="0" y="46"/>
                    </a:cubicBezTo>
                    <a:cubicBezTo>
                      <a:pt x="0" y="59"/>
                      <a:pt x="8" y="66"/>
                      <a:pt x="15" y="58"/>
                    </a:cubicBezTo>
                    <a:cubicBezTo>
                      <a:pt x="22" y="50"/>
                      <a:pt x="28" y="45"/>
                      <a:pt x="29" y="34"/>
                    </a:cubicBezTo>
                    <a:cubicBezTo>
                      <a:pt x="30" y="23"/>
                      <a:pt x="25" y="0"/>
                      <a:pt x="15"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7" name="Freeform 307"/>
              <p:cNvSpPr>
                <a:spLocks/>
              </p:cNvSpPr>
              <p:nvPr/>
            </p:nvSpPr>
            <p:spPr bwMode="auto">
              <a:xfrm>
                <a:off x="4700" y="2605"/>
                <a:ext cx="34" cy="17"/>
              </a:xfrm>
              <a:custGeom>
                <a:avLst/>
                <a:gdLst>
                  <a:gd name="T0" fmla="*/ 121 w 132"/>
                  <a:gd name="T1" fmla="*/ 28 h 68"/>
                  <a:gd name="T2" fmla="*/ 114 w 132"/>
                  <a:gd name="T3" fmla="*/ 10 h 68"/>
                  <a:gd name="T4" fmla="*/ 76 w 132"/>
                  <a:gd name="T5" fmla="*/ 16 h 68"/>
                  <a:gd name="T6" fmla="*/ 32 w 132"/>
                  <a:gd name="T7" fmla="*/ 5 h 68"/>
                  <a:gd name="T8" fmla="*/ 1 w 132"/>
                  <a:gd name="T9" fmla="*/ 11 h 68"/>
                  <a:gd name="T10" fmla="*/ 19 w 132"/>
                  <a:gd name="T11" fmla="*/ 32 h 68"/>
                  <a:gd name="T12" fmla="*/ 44 w 132"/>
                  <a:gd name="T13" fmla="*/ 25 h 68"/>
                  <a:gd name="T14" fmla="*/ 96 w 132"/>
                  <a:gd name="T15" fmla="*/ 30 h 68"/>
                  <a:gd name="T16" fmla="*/ 106 w 132"/>
                  <a:gd name="T17" fmla="*/ 51 h 68"/>
                  <a:gd name="T18" fmla="*/ 111 w 132"/>
                  <a:gd name="T19" fmla="*/ 67 h 68"/>
                  <a:gd name="T20" fmla="*/ 120 w 132"/>
                  <a:gd name="T21" fmla="*/ 55 h 68"/>
                  <a:gd name="T22" fmla="*/ 121 w 132"/>
                  <a:gd name="T23"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68">
                    <a:moveTo>
                      <a:pt x="121" y="28"/>
                    </a:moveTo>
                    <a:cubicBezTo>
                      <a:pt x="132" y="23"/>
                      <a:pt x="125" y="10"/>
                      <a:pt x="114" y="10"/>
                    </a:cubicBezTo>
                    <a:cubicBezTo>
                      <a:pt x="103" y="10"/>
                      <a:pt x="88" y="18"/>
                      <a:pt x="76" y="16"/>
                    </a:cubicBezTo>
                    <a:cubicBezTo>
                      <a:pt x="64" y="14"/>
                      <a:pt x="68" y="0"/>
                      <a:pt x="32" y="5"/>
                    </a:cubicBezTo>
                    <a:cubicBezTo>
                      <a:pt x="32" y="5"/>
                      <a:pt x="2" y="3"/>
                      <a:pt x="1" y="11"/>
                    </a:cubicBezTo>
                    <a:cubicBezTo>
                      <a:pt x="0" y="19"/>
                      <a:pt x="0" y="31"/>
                      <a:pt x="19" y="32"/>
                    </a:cubicBezTo>
                    <a:cubicBezTo>
                      <a:pt x="38" y="33"/>
                      <a:pt x="27" y="25"/>
                      <a:pt x="44" y="25"/>
                    </a:cubicBezTo>
                    <a:cubicBezTo>
                      <a:pt x="61" y="25"/>
                      <a:pt x="93" y="19"/>
                      <a:pt x="96" y="30"/>
                    </a:cubicBezTo>
                    <a:cubicBezTo>
                      <a:pt x="99" y="41"/>
                      <a:pt x="101" y="50"/>
                      <a:pt x="106" y="51"/>
                    </a:cubicBezTo>
                    <a:cubicBezTo>
                      <a:pt x="111" y="52"/>
                      <a:pt x="106" y="66"/>
                      <a:pt x="111" y="67"/>
                    </a:cubicBezTo>
                    <a:cubicBezTo>
                      <a:pt x="116" y="68"/>
                      <a:pt x="120" y="68"/>
                      <a:pt x="120" y="55"/>
                    </a:cubicBezTo>
                    <a:cubicBezTo>
                      <a:pt x="120" y="42"/>
                      <a:pt x="110" y="33"/>
                      <a:pt x="121" y="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8" name="Freeform 308"/>
              <p:cNvSpPr>
                <a:spLocks/>
              </p:cNvSpPr>
              <p:nvPr/>
            </p:nvSpPr>
            <p:spPr bwMode="auto">
              <a:xfrm>
                <a:off x="4729" y="2629"/>
                <a:ext cx="19" cy="15"/>
              </a:xfrm>
              <a:custGeom>
                <a:avLst/>
                <a:gdLst>
                  <a:gd name="T0" fmla="*/ 32 w 78"/>
                  <a:gd name="T1" fmla="*/ 1 h 59"/>
                  <a:gd name="T2" fmla="*/ 4 w 78"/>
                  <a:gd name="T3" fmla="*/ 15 h 59"/>
                  <a:gd name="T4" fmla="*/ 18 w 78"/>
                  <a:gd name="T5" fmla="*/ 37 h 59"/>
                  <a:gd name="T6" fmla="*/ 42 w 78"/>
                  <a:gd name="T7" fmla="*/ 59 h 59"/>
                  <a:gd name="T8" fmla="*/ 61 w 78"/>
                  <a:gd name="T9" fmla="*/ 46 h 59"/>
                  <a:gd name="T10" fmla="*/ 77 w 78"/>
                  <a:gd name="T11" fmla="*/ 31 h 59"/>
                  <a:gd name="T12" fmla="*/ 62 w 78"/>
                  <a:gd name="T13" fmla="*/ 10 h 59"/>
                  <a:gd name="T14" fmla="*/ 32 w 78"/>
                  <a:gd name="T15" fmla="*/ 1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59">
                    <a:moveTo>
                      <a:pt x="32" y="1"/>
                    </a:moveTo>
                    <a:cubicBezTo>
                      <a:pt x="32" y="1"/>
                      <a:pt x="0" y="2"/>
                      <a:pt x="4" y="15"/>
                    </a:cubicBezTo>
                    <a:cubicBezTo>
                      <a:pt x="8" y="28"/>
                      <a:pt x="9" y="25"/>
                      <a:pt x="18" y="37"/>
                    </a:cubicBezTo>
                    <a:cubicBezTo>
                      <a:pt x="27" y="49"/>
                      <a:pt x="34" y="59"/>
                      <a:pt x="42" y="59"/>
                    </a:cubicBezTo>
                    <a:cubicBezTo>
                      <a:pt x="50" y="59"/>
                      <a:pt x="51" y="49"/>
                      <a:pt x="61" y="46"/>
                    </a:cubicBezTo>
                    <a:cubicBezTo>
                      <a:pt x="71" y="43"/>
                      <a:pt x="76" y="42"/>
                      <a:pt x="77" y="31"/>
                    </a:cubicBezTo>
                    <a:cubicBezTo>
                      <a:pt x="78" y="20"/>
                      <a:pt x="75" y="19"/>
                      <a:pt x="62" y="10"/>
                    </a:cubicBezTo>
                    <a:cubicBezTo>
                      <a:pt x="49" y="1"/>
                      <a:pt x="60" y="0"/>
                      <a:pt x="32"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9" name="Freeform 309"/>
              <p:cNvSpPr>
                <a:spLocks/>
              </p:cNvSpPr>
              <p:nvPr/>
            </p:nvSpPr>
            <p:spPr bwMode="auto">
              <a:xfrm>
                <a:off x="4750" y="2600"/>
                <a:ext cx="13" cy="10"/>
              </a:xfrm>
              <a:custGeom>
                <a:avLst/>
                <a:gdLst>
                  <a:gd name="T0" fmla="*/ 52 w 52"/>
                  <a:gd name="T1" fmla="*/ 25 h 39"/>
                  <a:gd name="T2" fmla="*/ 40 w 52"/>
                  <a:gd name="T3" fmla="*/ 15 h 39"/>
                  <a:gd name="T4" fmla="*/ 19 w 52"/>
                  <a:gd name="T5" fmla="*/ 8 h 39"/>
                  <a:gd name="T6" fmla="*/ 0 w 52"/>
                  <a:gd name="T7" fmla="*/ 19 h 39"/>
                  <a:gd name="T8" fmla="*/ 18 w 52"/>
                  <a:gd name="T9" fmla="*/ 31 h 39"/>
                  <a:gd name="T10" fmla="*/ 36 w 52"/>
                  <a:gd name="T11" fmla="*/ 30 h 39"/>
                  <a:gd name="T12" fmla="*/ 52 w 52"/>
                  <a:gd name="T13" fmla="*/ 25 h 39"/>
                </a:gdLst>
                <a:ahLst/>
                <a:cxnLst>
                  <a:cxn ang="0">
                    <a:pos x="T0" y="T1"/>
                  </a:cxn>
                  <a:cxn ang="0">
                    <a:pos x="T2" y="T3"/>
                  </a:cxn>
                  <a:cxn ang="0">
                    <a:pos x="T4" y="T5"/>
                  </a:cxn>
                  <a:cxn ang="0">
                    <a:pos x="T6" y="T7"/>
                  </a:cxn>
                  <a:cxn ang="0">
                    <a:pos x="T8" y="T9"/>
                  </a:cxn>
                  <a:cxn ang="0">
                    <a:pos x="T10" y="T11"/>
                  </a:cxn>
                  <a:cxn ang="0">
                    <a:pos x="T12" y="T13"/>
                  </a:cxn>
                </a:cxnLst>
                <a:rect l="0" t="0" r="r" b="b"/>
                <a:pathLst>
                  <a:path w="52" h="39">
                    <a:moveTo>
                      <a:pt x="52" y="25"/>
                    </a:moveTo>
                    <a:cubicBezTo>
                      <a:pt x="52" y="16"/>
                      <a:pt x="45" y="15"/>
                      <a:pt x="40" y="15"/>
                    </a:cubicBezTo>
                    <a:cubicBezTo>
                      <a:pt x="35" y="15"/>
                      <a:pt x="33" y="0"/>
                      <a:pt x="19" y="8"/>
                    </a:cubicBezTo>
                    <a:cubicBezTo>
                      <a:pt x="19" y="8"/>
                      <a:pt x="0" y="13"/>
                      <a:pt x="0" y="19"/>
                    </a:cubicBezTo>
                    <a:cubicBezTo>
                      <a:pt x="0" y="25"/>
                      <a:pt x="11" y="23"/>
                      <a:pt x="18" y="31"/>
                    </a:cubicBezTo>
                    <a:cubicBezTo>
                      <a:pt x="25" y="39"/>
                      <a:pt x="31" y="36"/>
                      <a:pt x="36" y="30"/>
                    </a:cubicBezTo>
                    <a:cubicBezTo>
                      <a:pt x="41" y="24"/>
                      <a:pt x="52" y="34"/>
                      <a:pt x="52" y="2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0" name="Freeform 310"/>
              <p:cNvSpPr>
                <a:spLocks/>
              </p:cNvSpPr>
              <p:nvPr/>
            </p:nvSpPr>
            <p:spPr bwMode="auto">
              <a:xfrm>
                <a:off x="4743" y="2585"/>
                <a:ext cx="15" cy="9"/>
              </a:xfrm>
              <a:custGeom>
                <a:avLst/>
                <a:gdLst>
                  <a:gd name="T0" fmla="*/ 16 w 59"/>
                  <a:gd name="T1" fmla="*/ 15 h 35"/>
                  <a:gd name="T2" fmla="*/ 40 w 59"/>
                  <a:gd name="T3" fmla="*/ 32 h 35"/>
                  <a:gd name="T4" fmla="*/ 55 w 59"/>
                  <a:gd name="T5" fmla="*/ 24 h 35"/>
                  <a:gd name="T6" fmla="*/ 26 w 59"/>
                  <a:gd name="T7" fmla="*/ 0 h 35"/>
                  <a:gd name="T8" fmla="*/ 16 w 59"/>
                  <a:gd name="T9" fmla="*/ 15 h 35"/>
                </a:gdLst>
                <a:ahLst/>
                <a:cxnLst>
                  <a:cxn ang="0">
                    <a:pos x="T0" y="T1"/>
                  </a:cxn>
                  <a:cxn ang="0">
                    <a:pos x="T2" y="T3"/>
                  </a:cxn>
                  <a:cxn ang="0">
                    <a:pos x="T4" y="T5"/>
                  </a:cxn>
                  <a:cxn ang="0">
                    <a:pos x="T6" y="T7"/>
                  </a:cxn>
                  <a:cxn ang="0">
                    <a:pos x="T8" y="T9"/>
                  </a:cxn>
                </a:cxnLst>
                <a:rect l="0" t="0" r="r" b="b"/>
                <a:pathLst>
                  <a:path w="59" h="35">
                    <a:moveTo>
                      <a:pt x="16" y="15"/>
                    </a:moveTo>
                    <a:cubicBezTo>
                      <a:pt x="32" y="28"/>
                      <a:pt x="26" y="29"/>
                      <a:pt x="40" y="32"/>
                    </a:cubicBezTo>
                    <a:cubicBezTo>
                      <a:pt x="54" y="35"/>
                      <a:pt x="59" y="35"/>
                      <a:pt x="55" y="24"/>
                    </a:cubicBezTo>
                    <a:cubicBezTo>
                      <a:pt x="51" y="13"/>
                      <a:pt x="43" y="2"/>
                      <a:pt x="26" y="0"/>
                    </a:cubicBezTo>
                    <a:cubicBezTo>
                      <a:pt x="26" y="0"/>
                      <a:pt x="0" y="2"/>
                      <a:pt x="16"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1" name="Freeform 311"/>
              <p:cNvSpPr>
                <a:spLocks/>
              </p:cNvSpPr>
              <p:nvPr/>
            </p:nvSpPr>
            <p:spPr bwMode="auto">
              <a:xfrm>
                <a:off x="4758" y="2624"/>
                <a:ext cx="51" cy="20"/>
              </a:xfrm>
              <a:custGeom>
                <a:avLst/>
                <a:gdLst>
                  <a:gd name="T0" fmla="*/ 193 w 202"/>
                  <a:gd name="T1" fmla="*/ 47 h 79"/>
                  <a:gd name="T2" fmla="*/ 168 w 202"/>
                  <a:gd name="T3" fmla="*/ 20 h 79"/>
                  <a:gd name="T4" fmla="*/ 130 w 202"/>
                  <a:gd name="T5" fmla="*/ 13 h 79"/>
                  <a:gd name="T6" fmla="*/ 100 w 202"/>
                  <a:gd name="T7" fmla="*/ 3 h 79"/>
                  <a:gd name="T8" fmla="*/ 68 w 202"/>
                  <a:gd name="T9" fmla="*/ 10 h 79"/>
                  <a:gd name="T10" fmla="*/ 48 w 202"/>
                  <a:gd name="T11" fmla="*/ 10 h 79"/>
                  <a:gd name="T12" fmla="*/ 19 w 202"/>
                  <a:gd name="T13" fmla="*/ 15 h 79"/>
                  <a:gd name="T14" fmla="*/ 6 w 202"/>
                  <a:gd name="T15" fmla="*/ 50 h 79"/>
                  <a:gd name="T16" fmla="*/ 16 w 202"/>
                  <a:gd name="T17" fmla="*/ 67 h 79"/>
                  <a:gd name="T18" fmla="*/ 30 w 202"/>
                  <a:gd name="T19" fmla="*/ 64 h 79"/>
                  <a:gd name="T20" fmla="*/ 19 w 202"/>
                  <a:gd name="T21" fmla="*/ 51 h 79"/>
                  <a:gd name="T22" fmla="*/ 27 w 202"/>
                  <a:gd name="T23" fmla="*/ 36 h 79"/>
                  <a:gd name="T24" fmla="*/ 37 w 202"/>
                  <a:gd name="T25" fmla="*/ 49 h 79"/>
                  <a:gd name="T26" fmla="*/ 59 w 202"/>
                  <a:gd name="T27" fmla="*/ 52 h 79"/>
                  <a:gd name="T28" fmla="*/ 67 w 202"/>
                  <a:gd name="T29" fmla="*/ 46 h 79"/>
                  <a:gd name="T30" fmla="*/ 80 w 202"/>
                  <a:gd name="T31" fmla="*/ 50 h 79"/>
                  <a:gd name="T32" fmla="*/ 99 w 202"/>
                  <a:gd name="T33" fmla="*/ 55 h 79"/>
                  <a:gd name="T34" fmla="*/ 110 w 202"/>
                  <a:gd name="T35" fmla="*/ 51 h 79"/>
                  <a:gd name="T36" fmla="*/ 126 w 202"/>
                  <a:gd name="T37" fmla="*/ 46 h 79"/>
                  <a:gd name="T38" fmla="*/ 141 w 202"/>
                  <a:gd name="T39" fmla="*/ 56 h 79"/>
                  <a:gd name="T40" fmla="*/ 159 w 202"/>
                  <a:gd name="T41" fmla="*/ 64 h 79"/>
                  <a:gd name="T42" fmla="*/ 173 w 202"/>
                  <a:gd name="T43" fmla="*/ 69 h 79"/>
                  <a:gd name="T44" fmla="*/ 190 w 202"/>
                  <a:gd name="T45" fmla="*/ 79 h 79"/>
                  <a:gd name="T46" fmla="*/ 196 w 202"/>
                  <a:gd name="T47" fmla="*/ 64 h 79"/>
                  <a:gd name="T48" fmla="*/ 193 w 202"/>
                  <a:gd name="T49"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2" h="79">
                    <a:moveTo>
                      <a:pt x="193" y="47"/>
                    </a:moveTo>
                    <a:cubicBezTo>
                      <a:pt x="184" y="40"/>
                      <a:pt x="188" y="20"/>
                      <a:pt x="168" y="20"/>
                    </a:cubicBezTo>
                    <a:cubicBezTo>
                      <a:pt x="148" y="20"/>
                      <a:pt x="144" y="25"/>
                      <a:pt x="130" y="13"/>
                    </a:cubicBezTo>
                    <a:cubicBezTo>
                      <a:pt x="116" y="1"/>
                      <a:pt x="106" y="0"/>
                      <a:pt x="100" y="3"/>
                    </a:cubicBezTo>
                    <a:cubicBezTo>
                      <a:pt x="94" y="6"/>
                      <a:pt x="85" y="10"/>
                      <a:pt x="68" y="10"/>
                    </a:cubicBezTo>
                    <a:cubicBezTo>
                      <a:pt x="51" y="10"/>
                      <a:pt x="65" y="10"/>
                      <a:pt x="48" y="10"/>
                    </a:cubicBezTo>
                    <a:cubicBezTo>
                      <a:pt x="48" y="10"/>
                      <a:pt x="27" y="9"/>
                      <a:pt x="19" y="15"/>
                    </a:cubicBezTo>
                    <a:cubicBezTo>
                      <a:pt x="11" y="21"/>
                      <a:pt x="0" y="30"/>
                      <a:pt x="6" y="50"/>
                    </a:cubicBezTo>
                    <a:cubicBezTo>
                      <a:pt x="12" y="70"/>
                      <a:pt x="10" y="62"/>
                      <a:pt x="16" y="67"/>
                    </a:cubicBezTo>
                    <a:cubicBezTo>
                      <a:pt x="22" y="72"/>
                      <a:pt x="30" y="77"/>
                      <a:pt x="30" y="64"/>
                    </a:cubicBezTo>
                    <a:cubicBezTo>
                      <a:pt x="30" y="51"/>
                      <a:pt x="19" y="63"/>
                      <a:pt x="19" y="51"/>
                    </a:cubicBezTo>
                    <a:cubicBezTo>
                      <a:pt x="19" y="39"/>
                      <a:pt x="21" y="35"/>
                      <a:pt x="27" y="36"/>
                    </a:cubicBezTo>
                    <a:cubicBezTo>
                      <a:pt x="33" y="37"/>
                      <a:pt x="31" y="48"/>
                      <a:pt x="37" y="49"/>
                    </a:cubicBezTo>
                    <a:cubicBezTo>
                      <a:pt x="43" y="50"/>
                      <a:pt x="56" y="57"/>
                      <a:pt x="59" y="52"/>
                    </a:cubicBezTo>
                    <a:cubicBezTo>
                      <a:pt x="62" y="47"/>
                      <a:pt x="61" y="46"/>
                      <a:pt x="67" y="46"/>
                    </a:cubicBezTo>
                    <a:cubicBezTo>
                      <a:pt x="73" y="46"/>
                      <a:pt x="77" y="45"/>
                      <a:pt x="80" y="50"/>
                    </a:cubicBezTo>
                    <a:cubicBezTo>
                      <a:pt x="83" y="55"/>
                      <a:pt x="91" y="55"/>
                      <a:pt x="99" y="55"/>
                    </a:cubicBezTo>
                    <a:cubicBezTo>
                      <a:pt x="107" y="55"/>
                      <a:pt x="109" y="59"/>
                      <a:pt x="110" y="51"/>
                    </a:cubicBezTo>
                    <a:cubicBezTo>
                      <a:pt x="111" y="43"/>
                      <a:pt x="115" y="44"/>
                      <a:pt x="126" y="46"/>
                    </a:cubicBezTo>
                    <a:cubicBezTo>
                      <a:pt x="137" y="48"/>
                      <a:pt x="129" y="56"/>
                      <a:pt x="141" y="56"/>
                    </a:cubicBezTo>
                    <a:cubicBezTo>
                      <a:pt x="153" y="56"/>
                      <a:pt x="149" y="64"/>
                      <a:pt x="159" y="64"/>
                    </a:cubicBezTo>
                    <a:cubicBezTo>
                      <a:pt x="169" y="64"/>
                      <a:pt x="168" y="60"/>
                      <a:pt x="173" y="69"/>
                    </a:cubicBezTo>
                    <a:cubicBezTo>
                      <a:pt x="178" y="78"/>
                      <a:pt x="181" y="79"/>
                      <a:pt x="190" y="79"/>
                    </a:cubicBezTo>
                    <a:cubicBezTo>
                      <a:pt x="199" y="79"/>
                      <a:pt x="197" y="74"/>
                      <a:pt x="196" y="64"/>
                    </a:cubicBezTo>
                    <a:cubicBezTo>
                      <a:pt x="195" y="54"/>
                      <a:pt x="202" y="54"/>
                      <a:pt x="193" y="4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2" name="Freeform 312"/>
              <p:cNvSpPr>
                <a:spLocks/>
              </p:cNvSpPr>
              <p:nvPr/>
            </p:nvSpPr>
            <p:spPr bwMode="auto">
              <a:xfrm>
                <a:off x="4788" y="2606"/>
                <a:ext cx="15" cy="9"/>
              </a:xfrm>
              <a:custGeom>
                <a:avLst/>
                <a:gdLst>
                  <a:gd name="T0" fmla="*/ 11 w 59"/>
                  <a:gd name="T1" fmla="*/ 28 h 33"/>
                  <a:gd name="T2" fmla="*/ 33 w 59"/>
                  <a:gd name="T3" fmla="*/ 29 h 33"/>
                  <a:gd name="T4" fmla="*/ 53 w 59"/>
                  <a:gd name="T5" fmla="*/ 22 h 33"/>
                  <a:gd name="T6" fmla="*/ 41 w 59"/>
                  <a:gd name="T7" fmla="*/ 9 h 33"/>
                  <a:gd name="T8" fmla="*/ 23 w 59"/>
                  <a:gd name="T9" fmla="*/ 8 h 33"/>
                  <a:gd name="T10" fmla="*/ 11 w 59"/>
                  <a:gd name="T11" fmla="*/ 28 h 33"/>
                </a:gdLst>
                <a:ahLst/>
                <a:cxnLst>
                  <a:cxn ang="0">
                    <a:pos x="T0" y="T1"/>
                  </a:cxn>
                  <a:cxn ang="0">
                    <a:pos x="T2" y="T3"/>
                  </a:cxn>
                  <a:cxn ang="0">
                    <a:pos x="T4" y="T5"/>
                  </a:cxn>
                  <a:cxn ang="0">
                    <a:pos x="T6" y="T7"/>
                  </a:cxn>
                  <a:cxn ang="0">
                    <a:pos x="T8" y="T9"/>
                  </a:cxn>
                  <a:cxn ang="0">
                    <a:pos x="T10" y="T11"/>
                  </a:cxn>
                </a:cxnLst>
                <a:rect l="0" t="0" r="r" b="b"/>
                <a:pathLst>
                  <a:path w="59" h="33">
                    <a:moveTo>
                      <a:pt x="11" y="28"/>
                    </a:moveTo>
                    <a:cubicBezTo>
                      <a:pt x="22" y="33"/>
                      <a:pt x="23" y="31"/>
                      <a:pt x="33" y="29"/>
                    </a:cubicBezTo>
                    <a:cubicBezTo>
                      <a:pt x="43" y="27"/>
                      <a:pt x="47" y="29"/>
                      <a:pt x="53" y="22"/>
                    </a:cubicBezTo>
                    <a:cubicBezTo>
                      <a:pt x="59" y="15"/>
                      <a:pt x="51" y="12"/>
                      <a:pt x="41" y="9"/>
                    </a:cubicBezTo>
                    <a:cubicBezTo>
                      <a:pt x="31" y="6"/>
                      <a:pt x="32" y="0"/>
                      <a:pt x="23" y="8"/>
                    </a:cubicBezTo>
                    <a:cubicBezTo>
                      <a:pt x="23" y="8"/>
                      <a:pt x="0" y="23"/>
                      <a:pt x="11" y="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3" name="Freeform 313"/>
              <p:cNvSpPr>
                <a:spLocks/>
              </p:cNvSpPr>
              <p:nvPr/>
            </p:nvSpPr>
            <p:spPr bwMode="auto">
              <a:xfrm>
                <a:off x="4798" y="2579"/>
                <a:ext cx="17" cy="11"/>
              </a:xfrm>
              <a:custGeom>
                <a:avLst/>
                <a:gdLst>
                  <a:gd name="T0" fmla="*/ 66 w 67"/>
                  <a:gd name="T1" fmla="*/ 19 h 41"/>
                  <a:gd name="T2" fmla="*/ 53 w 67"/>
                  <a:gd name="T3" fmla="*/ 8 h 41"/>
                  <a:gd name="T4" fmla="*/ 21 w 67"/>
                  <a:gd name="T5" fmla="*/ 6 h 41"/>
                  <a:gd name="T6" fmla="*/ 1 w 67"/>
                  <a:gd name="T7" fmla="*/ 13 h 41"/>
                  <a:gd name="T8" fmla="*/ 11 w 67"/>
                  <a:gd name="T9" fmla="*/ 22 h 41"/>
                  <a:gd name="T10" fmla="*/ 26 w 67"/>
                  <a:gd name="T11" fmla="*/ 29 h 41"/>
                  <a:gd name="T12" fmla="*/ 37 w 67"/>
                  <a:gd name="T13" fmla="*/ 32 h 41"/>
                  <a:gd name="T14" fmla="*/ 54 w 67"/>
                  <a:gd name="T15" fmla="*/ 29 h 41"/>
                  <a:gd name="T16" fmla="*/ 66 w 67"/>
                  <a:gd name="T17" fmla="*/ 1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41">
                    <a:moveTo>
                      <a:pt x="66" y="19"/>
                    </a:moveTo>
                    <a:cubicBezTo>
                      <a:pt x="66" y="13"/>
                      <a:pt x="67" y="6"/>
                      <a:pt x="53" y="8"/>
                    </a:cubicBezTo>
                    <a:cubicBezTo>
                      <a:pt x="39" y="10"/>
                      <a:pt x="42" y="8"/>
                      <a:pt x="21" y="6"/>
                    </a:cubicBezTo>
                    <a:cubicBezTo>
                      <a:pt x="21" y="6"/>
                      <a:pt x="0" y="0"/>
                      <a:pt x="1" y="13"/>
                    </a:cubicBezTo>
                    <a:cubicBezTo>
                      <a:pt x="2" y="26"/>
                      <a:pt x="2" y="21"/>
                      <a:pt x="11" y="22"/>
                    </a:cubicBezTo>
                    <a:cubicBezTo>
                      <a:pt x="20" y="23"/>
                      <a:pt x="21" y="24"/>
                      <a:pt x="26" y="29"/>
                    </a:cubicBezTo>
                    <a:cubicBezTo>
                      <a:pt x="31" y="34"/>
                      <a:pt x="34" y="41"/>
                      <a:pt x="37" y="32"/>
                    </a:cubicBezTo>
                    <a:cubicBezTo>
                      <a:pt x="40" y="23"/>
                      <a:pt x="46" y="27"/>
                      <a:pt x="54" y="29"/>
                    </a:cubicBezTo>
                    <a:cubicBezTo>
                      <a:pt x="62" y="31"/>
                      <a:pt x="66" y="25"/>
                      <a:pt x="66" y="1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4" name="Freeform 314"/>
              <p:cNvSpPr>
                <a:spLocks/>
              </p:cNvSpPr>
              <p:nvPr/>
            </p:nvSpPr>
            <p:spPr bwMode="auto">
              <a:xfrm>
                <a:off x="4873" y="2603"/>
                <a:ext cx="34" cy="11"/>
              </a:xfrm>
              <a:custGeom>
                <a:avLst/>
                <a:gdLst>
                  <a:gd name="T0" fmla="*/ 117 w 132"/>
                  <a:gd name="T1" fmla="*/ 20 h 44"/>
                  <a:gd name="T2" fmla="*/ 88 w 132"/>
                  <a:gd name="T3" fmla="*/ 17 h 44"/>
                  <a:gd name="T4" fmla="*/ 66 w 132"/>
                  <a:gd name="T5" fmla="*/ 10 h 44"/>
                  <a:gd name="T6" fmla="*/ 40 w 132"/>
                  <a:gd name="T7" fmla="*/ 7 h 44"/>
                  <a:gd name="T8" fmla="*/ 13 w 132"/>
                  <a:gd name="T9" fmla="*/ 1 h 44"/>
                  <a:gd name="T10" fmla="*/ 12 w 132"/>
                  <a:gd name="T11" fmla="*/ 12 h 44"/>
                  <a:gd name="T12" fmla="*/ 35 w 132"/>
                  <a:gd name="T13" fmla="*/ 16 h 44"/>
                  <a:gd name="T14" fmla="*/ 59 w 132"/>
                  <a:gd name="T15" fmla="*/ 28 h 44"/>
                  <a:gd name="T16" fmla="*/ 86 w 132"/>
                  <a:gd name="T17" fmla="*/ 35 h 44"/>
                  <a:gd name="T18" fmla="*/ 116 w 132"/>
                  <a:gd name="T19" fmla="*/ 36 h 44"/>
                  <a:gd name="T20" fmla="*/ 117 w 132"/>
                  <a:gd name="T21" fmla="*/ 2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4">
                    <a:moveTo>
                      <a:pt x="117" y="20"/>
                    </a:moveTo>
                    <a:cubicBezTo>
                      <a:pt x="102" y="17"/>
                      <a:pt x="96" y="23"/>
                      <a:pt x="88" y="17"/>
                    </a:cubicBezTo>
                    <a:cubicBezTo>
                      <a:pt x="80" y="11"/>
                      <a:pt x="88" y="10"/>
                      <a:pt x="66" y="10"/>
                    </a:cubicBezTo>
                    <a:cubicBezTo>
                      <a:pt x="66" y="10"/>
                      <a:pt x="50" y="14"/>
                      <a:pt x="40" y="7"/>
                    </a:cubicBezTo>
                    <a:cubicBezTo>
                      <a:pt x="30" y="0"/>
                      <a:pt x="23" y="0"/>
                      <a:pt x="13" y="1"/>
                    </a:cubicBezTo>
                    <a:cubicBezTo>
                      <a:pt x="3" y="2"/>
                      <a:pt x="0" y="12"/>
                      <a:pt x="12" y="12"/>
                    </a:cubicBezTo>
                    <a:cubicBezTo>
                      <a:pt x="24" y="12"/>
                      <a:pt x="21" y="8"/>
                      <a:pt x="35" y="16"/>
                    </a:cubicBezTo>
                    <a:cubicBezTo>
                      <a:pt x="49" y="24"/>
                      <a:pt x="51" y="24"/>
                      <a:pt x="59" y="28"/>
                    </a:cubicBezTo>
                    <a:cubicBezTo>
                      <a:pt x="67" y="32"/>
                      <a:pt x="73" y="34"/>
                      <a:pt x="86" y="35"/>
                    </a:cubicBezTo>
                    <a:cubicBezTo>
                      <a:pt x="99" y="36"/>
                      <a:pt x="115" y="44"/>
                      <a:pt x="116" y="36"/>
                    </a:cubicBezTo>
                    <a:cubicBezTo>
                      <a:pt x="117" y="28"/>
                      <a:pt x="132" y="23"/>
                      <a:pt x="117"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5" name="Freeform 315"/>
              <p:cNvSpPr>
                <a:spLocks/>
              </p:cNvSpPr>
              <p:nvPr/>
            </p:nvSpPr>
            <p:spPr bwMode="auto">
              <a:xfrm>
                <a:off x="4878" y="2591"/>
                <a:ext cx="17" cy="10"/>
              </a:xfrm>
              <a:custGeom>
                <a:avLst/>
                <a:gdLst>
                  <a:gd name="T0" fmla="*/ 34 w 67"/>
                  <a:gd name="T1" fmla="*/ 26 h 39"/>
                  <a:gd name="T2" fmla="*/ 50 w 67"/>
                  <a:gd name="T3" fmla="*/ 37 h 39"/>
                  <a:gd name="T4" fmla="*/ 64 w 67"/>
                  <a:gd name="T5" fmla="*/ 29 h 39"/>
                  <a:gd name="T6" fmla="*/ 27 w 67"/>
                  <a:gd name="T7" fmla="*/ 1 h 39"/>
                  <a:gd name="T8" fmla="*/ 14 w 67"/>
                  <a:gd name="T9" fmla="*/ 10 h 39"/>
                  <a:gd name="T10" fmla="*/ 34 w 67"/>
                  <a:gd name="T11" fmla="*/ 26 h 39"/>
                </a:gdLst>
                <a:ahLst/>
                <a:cxnLst>
                  <a:cxn ang="0">
                    <a:pos x="T0" y="T1"/>
                  </a:cxn>
                  <a:cxn ang="0">
                    <a:pos x="T2" y="T3"/>
                  </a:cxn>
                  <a:cxn ang="0">
                    <a:pos x="T4" y="T5"/>
                  </a:cxn>
                  <a:cxn ang="0">
                    <a:pos x="T6" y="T7"/>
                  </a:cxn>
                  <a:cxn ang="0">
                    <a:pos x="T8" y="T9"/>
                  </a:cxn>
                  <a:cxn ang="0">
                    <a:pos x="T10" y="T11"/>
                  </a:cxn>
                </a:cxnLst>
                <a:rect l="0" t="0" r="r" b="b"/>
                <a:pathLst>
                  <a:path w="67" h="39">
                    <a:moveTo>
                      <a:pt x="34" y="26"/>
                    </a:moveTo>
                    <a:cubicBezTo>
                      <a:pt x="39" y="36"/>
                      <a:pt x="43" y="35"/>
                      <a:pt x="50" y="37"/>
                    </a:cubicBezTo>
                    <a:cubicBezTo>
                      <a:pt x="57" y="39"/>
                      <a:pt x="67" y="39"/>
                      <a:pt x="64" y="29"/>
                    </a:cubicBezTo>
                    <a:cubicBezTo>
                      <a:pt x="61" y="19"/>
                      <a:pt x="60" y="10"/>
                      <a:pt x="27" y="1"/>
                    </a:cubicBezTo>
                    <a:cubicBezTo>
                      <a:pt x="27" y="1"/>
                      <a:pt x="0" y="0"/>
                      <a:pt x="14" y="10"/>
                    </a:cubicBezTo>
                    <a:cubicBezTo>
                      <a:pt x="28" y="20"/>
                      <a:pt x="29" y="16"/>
                      <a:pt x="34" y="2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6" name="Freeform 316"/>
              <p:cNvSpPr>
                <a:spLocks/>
              </p:cNvSpPr>
              <p:nvPr/>
            </p:nvSpPr>
            <p:spPr bwMode="auto">
              <a:xfrm>
                <a:off x="4870" y="2595"/>
                <a:ext cx="4" cy="4"/>
              </a:xfrm>
              <a:custGeom>
                <a:avLst/>
                <a:gdLst>
                  <a:gd name="T0" fmla="*/ 5 w 16"/>
                  <a:gd name="T1" fmla="*/ 1 h 17"/>
                  <a:gd name="T2" fmla="*/ 6 w 16"/>
                  <a:gd name="T3" fmla="*/ 9 h 17"/>
                  <a:gd name="T4" fmla="*/ 15 w 16"/>
                  <a:gd name="T5" fmla="*/ 5 h 17"/>
                  <a:gd name="T6" fmla="*/ 5 w 16"/>
                  <a:gd name="T7" fmla="*/ 1 h 17"/>
                </a:gdLst>
                <a:ahLst/>
                <a:cxnLst>
                  <a:cxn ang="0">
                    <a:pos x="T0" y="T1"/>
                  </a:cxn>
                  <a:cxn ang="0">
                    <a:pos x="T2" y="T3"/>
                  </a:cxn>
                  <a:cxn ang="0">
                    <a:pos x="T4" y="T5"/>
                  </a:cxn>
                  <a:cxn ang="0">
                    <a:pos x="T6" y="T7"/>
                  </a:cxn>
                </a:cxnLst>
                <a:rect l="0" t="0" r="r" b="b"/>
                <a:pathLst>
                  <a:path w="16" h="17">
                    <a:moveTo>
                      <a:pt x="5" y="1"/>
                    </a:moveTo>
                    <a:cubicBezTo>
                      <a:pt x="5" y="1"/>
                      <a:pt x="0" y="1"/>
                      <a:pt x="6" y="9"/>
                    </a:cubicBezTo>
                    <a:cubicBezTo>
                      <a:pt x="12" y="17"/>
                      <a:pt x="16" y="10"/>
                      <a:pt x="15" y="5"/>
                    </a:cubicBezTo>
                    <a:cubicBezTo>
                      <a:pt x="14" y="0"/>
                      <a:pt x="14" y="1"/>
                      <a:pt x="5"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7" name="Freeform 317"/>
              <p:cNvSpPr>
                <a:spLocks/>
              </p:cNvSpPr>
              <p:nvPr/>
            </p:nvSpPr>
            <p:spPr bwMode="auto">
              <a:xfrm>
                <a:off x="4859" y="2662"/>
                <a:ext cx="12" cy="32"/>
              </a:xfrm>
              <a:custGeom>
                <a:avLst/>
                <a:gdLst>
                  <a:gd name="T0" fmla="*/ 41 w 49"/>
                  <a:gd name="T1" fmla="*/ 34 h 125"/>
                  <a:gd name="T2" fmla="*/ 21 w 49"/>
                  <a:gd name="T3" fmla="*/ 23 h 125"/>
                  <a:gd name="T4" fmla="*/ 8 w 49"/>
                  <a:gd name="T5" fmla="*/ 41 h 125"/>
                  <a:gd name="T6" fmla="*/ 12 w 49"/>
                  <a:gd name="T7" fmla="*/ 60 h 125"/>
                  <a:gd name="T8" fmla="*/ 3 w 49"/>
                  <a:gd name="T9" fmla="*/ 80 h 125"/>
                  <a:gd name="T10" fmla="*/ 6 w 49"/>
                  <a:gd name="T11" fmla="*/ 124 h 125"/>
                  <a:gd name="T12" fmla="*/ 22 w 49"/>
                  <a:gd name="T13" fmla="*/ 113 h 125"/>
                  <a:gd name="T14" fmla="*/ 31 w 49"/>
                  <a:gd name="T15" fmla="*/ 94 h 125"/>
                  <a:gd name="T16" fmla="*/ 42 w 49"/>
                  <a:gd name="T17" fmla="*/ 80 h 125"/>
                  <a:gd name="T18" fmla="*/ 41 w 49"/>
                  <a:gd name="T19" fmla="*/ 3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125">
                    <a:moveTo>
                      <a:pt x="41" y="34"/>
                    </a:moveTo>
                    <a:cubicBezTo>
                      <a:pt x="33" y="30"/>
                      <a:pt x="35" y="0"/>
                      <a:pt x="21" y="23"/>
                    </a:cubicBezTo>
                    <a:cubicBezTo>
                      <a:pt x="21" y="23"/>
                      <a:pt x="4" y="31"/>
                      <a:pt x="8" y="41"/>
                    </a:cubicBezTo>
                    <a:cubicBezTo>
                      <a:pt x="12" y="51"/>
                      <a:pt x="16" y="55"/>
                      <a:pt x="12" y="60"/>
                    </a:cubicBezTo>
                    <a:cubicBezTo>
                      <a:pt x="8" y="65"/>
                      <a:pt x="3" y="67"/>
                      <a:pt x="3" y="80"/>
                    </a:cubicBezTo>
                    <a:cubicBezTo>
                      <a:pt x="3" y="93"/>
                      <a:pt x="0" y="124"/>
                      <a:pt x="6" y="124"/>
                    </a:cubicBezTo>
                    <a:cubicBezTo>
                      <a:pt x="12" y="124"/>
                      <a:pt x="16" y="125"/>
                      <a:pt x="22" y="113"/>
                    </a:cubicBezTo>
                    <a:cubicBezTo>
                      <a:pt x="28" y="101"/>
                      <a:pt x="32" y="110"/>
                      <a:pt x="31" y="94"/>
                    </a:cubicBezTo>
                    <a:cubicBezTo>
                      <a:pt x="30" y="78"/>
                      <a:pt x="39" y="98"/>
                      <a:pt x="42" y="80"/>
                    </a:cubicBezTo>
                    <a:cubicBezTo>
                      <a:pt x="45" y="62"/>
                      <a:pt x="49" y="38"/>
                      <a:pt x="41" y="3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8" name="Freeform 318"/>
              <p:cNvSpPr>
                <a:spLocks/>
              </p:cNvSpPr>
              <p:nvPr/>
            </p:nvSpPr>
            <p:spPr bwMode="auto">
              <a:xfrm>
                <a:off x="4807" y="2694"/>
                <a:ext cx="22" cy="17"/>
              </a:xfrm>
              <a:custGeom>
                <a:avLst/>
                <a:gdLst>
                  <a:gd name="T0" fmla="*/ 79 w 86"/>
                  <a:gd name="T1" fmla="*/ 5 h 68"/>
                  <a:gd name="T2" fmla="*/ 46 w 86"/>
                  <a:gd name="T3" fmla="*/ 10 h 68"/>
                  <a:gd name="T4" fmla="*/ 27 w 86"/>
                  <a:gd name="T5" fmla="*/ 31 h 68"/>
                  <a:gd name="T6" fmla="*/ 14 w 86"/>
                  <a:gd name="T7" fmla="*/ 56 h 68"/>
                  <a:gd name="T8" fmla="*/ 38 w 86"/>
                  <a:gd name="T9" fmla="*/ 58 h 68"/>
                  <a:gd name="T10" fmla="*/ 59 w 86"/>
                  <a:gd name="T11" fmla="*/ 35 h 68"/>
                  <a:gd name="T12" fmla="*/ 67 w 86"/>
                  <a:gd name="T13" fmla="*/ 16 h 68"/>
                  <a:gd name="T14" fmla="*/ 79 w 86"/>
                  <a:gd name="T15" fmla="*/ 5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79" y="5"/>
                    </a:moveTo>
                    <a:cubicBezTo>
                      <a:pt x="72" y="5"/>
                      <a:pt x="52" y="0"/>
                      <a:pt x="46" y="10"/>
                    </a:cubicBezTo>
                    <a:cubicBezTo>
                      <a:pt x="46" y="10"/>
                      <a:pt x="32" y="24"/>
                      <a:pt x="27" y="31"/>
                    </a:cubicBezTo>
                    <a:cubicBezTo>
                      <a:pt x="22" y="38"/>
                      <a:pt x="0" y="51"/>
                      <a:pt x="14" y="56"/>
                    </a:cubicBezTo>
                    <a:cubicBezTo>
                      <a:pt x="28" y="61"/>
                      <a:pt x="33" y="68"/>
                      <a:pt x="38" y="58"/>
                    </a:cubicBezTo>
                    <a:cubicBezTo>
                      <a:pt x="43" y="48"/>
                      <a:pt x="59" y="47"/>
                      <a:pt x="59" y="35"/>
                    </a:cubicBezTo>
                    <a:cubicBezTo>
                      <a:pt x="59" y="23"/>
                      <a:pt x="53" y="16"/>
                      <a:pt x="67" y="16"/>
                    </a:cubicBezTo>
                    <a:cubicBezTo>
                      <a:pt x="81" y="16"/>
                      <a:pt x="86" y="5"/>
                      <a:pt x="79"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9" name="Freeform 319"/>
              <p:cNvSpPr>
                <a:spLocks/>
              </p:cNvSpPr>
              <p:nvPr/>
            </p:nvSpPr>
            <p:spPr bwMode="auto">
              <a:xfrm>
                <a:off x="4797" y="2583"/>
                <a:ext cx="176" cy="147"/>
              </a:xfrm>
              <a:custGeom>
                <a:avLst/>
                <a:gdLst>
                  <a:gd name="T0" fmla="*/ 687 w 696"/>
                  <a:gd name="T1" fmla="*/ 430 h 579"/>
                  <a:gd name="T2" fmla="*/ 689 w 696"/>
                  <a:gd name="T3" fmla="*/ 376 h 579"/>
                  <a:gd name="T4" fmla="*/ 670 w 696"/>
                  <a:gd name="T5" fmla="*/ 156 h 579"/>
                  <a:gd name="T6" fmla="*/ 580 w 696"/>
                  <a:gd name="T7" fmla="*/ 126 h 579"/>
                  <a:gd name="T8" fmla="*/ 495 w 696"/>
                  <a:gd name="T9" fmla="*/ 83 h 579"/>
                  <a:gd name="T10" fmla="*/ 433 w 696"/>
                  <a:gd name="T11" fmla="*/ 124 h 579"/>
                  <a:gd name="T12" fmla="*/ 354 w 696"/>
                  <a:gd name="T13" fmla="*/ 179 h 579"/>
                  <a:gd name="T14" fmla="*/ 292 w 696"/>
                  <a:gd name="T15" fmla="*/ 188 h 579"/>
                  <a:gd name="T16" fmla="*/ 257 w 696"/>
                  <a:gd name="T17" fmla="*/ 134 h 579"/>
                  <a:gd name="T18" fmla="*/ 258 w 696"/>
                  <a:gd name="T19" fmla="*/ 62 h 579"/>
                  <a:gd name="T20" fmla="*/ 191 w 696"/>
                  <a:gd name="T21" fmla="*/ 28 h 579"/>
                  <a:gd name="T22" fmla="*/ 94 w 696"/>
                  <a:gd name="T23" fmla="*/ 33 h 579"/>
                  <a:gd name="T24" fmla="*/ 65 w 696"/>
                  <a:gd name="T25" fmla="*/ 57 h 579"/>
                  <a:gd name="T26" fmla="*/ 12 w 696"/>
                  <a:gd name="T27" fmla="*/ 38 h 579"/>
                  <a:gd name="T28" fmla="*/ 36 w 696"/>
                  <a:gd name="T29" fmla="*/ 60 h 579"/>
                  <a:gd name="T30" fmla="*/ 59 w 696"/>
                  <a:gd name="T31" fmla="*/ 88 h 579"/>
                  <a:gd name="T32" fmla="*/ 125 w 696"/>
                  <a:gd name="T33" fmla="*/ 133 h 579"/>
                  <a:gd name="T34" fmla="*/ 183 w 696"/>
                  <a:gd name="T35" fmla="*/ 137 h 579"/>
                  <a:gd name="T36" fmla="*/ 234 w 696"/>
                  <a:gd name="T37" fmla="*/ 132 h 579"/>
                  <a:gd name="T38" fmla="*/ 191 w 696"/>
                  <a:gd name="T39" fmla="*/ 148 h 579"/>
                  <a:gd name="T40" fmla="*/ 145 w 696"/>
                  <a:gd name="T41" fmla="*/ 164 h 579"/>
                  <a:gd name="T42" fmla="*/ 137 w 696"/>
                  <a:gd name="T43" fmla="*/ 181 h 579"/>
                  <a:gd name="T44" fmla="*/ 170 w 696"/>
                  <a:gd name="T45" fmla="*/ 227 h 579"/>
                  <a:gd name="T46" fmla="*/ 212 w 696"/>
                  <a:gd name="T47" fmla="*/ 234 h 579"/>
                  <a:gd name="T48" fmla="*/ 252 w 696"/>
                  <a:gd name="T49" fmla="*/ 239 h 579"/>
                  <a:gd name="T50" fmla="*/ 304 w 696"/>
                  <a:gd name="T51" fmla="*/ 268 h 579"/>
                  <a:gd name="T52" fmla="*/ 391 w 696"/>
                  <a:gd name="T53" fmla="*/ 290 h 579"/>
                  <a:gd name="T54" fmla="*/ 500 w 696"/>
                  <a:gd name="T55" fmla="*/ 339 h 579"/>
                  <a:gd name="T56" fmla="*/ 551 w 696"/>
                  <a:gd name="T57" fmla="*/ 435 h 579"/>
                  <a:gd name="T58" fmla="*/ 493 w 696"/>
                  <a:gd name="T59" fmla="*/ 481 h 579"/>
                  <a:gd name="T60" fmla="*/ 498 w 696"/>
                  <a:gd name="T61" fmla="*/ 531 h 579"/>
                  <a:gd name="T62" fmla="*/ 575 w 696"/>
                  <a:gd name="T63" fmla="*/ 509 h 579"/>
                  <a:gd name="T64" fmla="*/ 629 w 696"/>
                  <a:gd name="T65" fmla="*/ 517 h 579"/>
                  <a:gd name="T66" fmla="*/ 690 w 696"/>
                  <a:gd name="T67" fmla="*/ 579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6" h="579">
                    <a:moveTo>
                      <a:pt x="689" y="475"/>
                    </a:moveTo>
                    <a:cubicBezTo>
                      <a:pt x="691" y="451"/>
                      <a:pt x="696" y="437"/>
                      <a:pt x="687" y="430"/>
                    </a:cubicBezTo>
                    <a:cubicBezTo>
                      <a:pt x="679" y="424"/>
                      <a:pt x="672" y="413"/>
                      <a:pt x="684" y="407"/>
                    </a:cubicBezTo>
                    <a:cubicBezTo>
                      <a:pt x="696" y="400"/>
                      <a:pt x="689" y="376"/>
                      <a:pt x="689" y="376"/>
                    </a:cubicBezTo>
                    <a:cubicBezTo>
                      <a:pt x="687" y="161"/>
                      <a:pt x="687" y="161"/>
                      <a:pt x="687" y="161"/>
                    </a:cubicBezTo>
                    <a:cubicBezTo>
                      <a:pt x="679" y="162"/>
                      <a:pt x="673" y="163"/>
                      <a:pt x="670" y="156"/>
                    </a:cubicBezTo>
                    <a:cubicBezTo>
                      <a:pt x="665" y="143"/>
                      <a:pt x="673" y="138"/>
                      <a:pt x="650" y="138"/>
                    </a:cubicBezTo>
                    <a:cubicBezTo>
                      <a:pt x="627" y="138"/>
                      <a:pt x="609" y="143"/>
                      <a:pt x="580" y="126"/>
                    </a:cubicBezTo>
                    <a:cubicBezTo>
                      <a:pt x="551" y="109"/>
                      <a:pt x="547" y="106"/>
                      <a:pt x="531" y="100"/>
                    </a:cubicBezTo>
                    <a:cubicBezTo>
                      <a:pt x="515" y="94"/>
                      <a:pt x="512" y="81"/>
                      <a:pt x="495" y="83"/>
                    </a:cubicBezTo>
                    <a:cubicBezTo>
                      <a:pt x="478" y="85"/>
                      <a:pt x="462" y="84"/>
                      <a:pt x="455" y="98"/>
                    </a:cubicBezTo>
                    <a:cubicBezTo>
                      <a:pt x="448" y="112"/>
                      <a:pt x="451" y="124"/>
                      <a:pt x="433" y="124"/>
                    </a:cubicBezTo>
                    <a:cubicBezTo>
                      <a:pt x="415" y="124"/>
                      <a:pt x="405" y="121"/>
                      <a:pt x="397" y="135"/>
                    </a:cubicBezTo>
                    <a:cubicBezTo>
                      <a:pt x="389" y="149"/>
                      <a:pt x="358" y="169"/>
                      <a:pt x="354" y="179"/>
                    </a:cubicBezTo>
                    <a:cubicBezTo>
                      <a:pt x="350" y="189"/>
                      <a:pt x="354" y="209"/>
                      <a:pt x="330" y="208"/>
                    </a:cubicBezTo>
                    <a:cubicBezTo>
                      <a:pt x="306" y="207"/>
                      <a:pt x="304" y="200"/>
                      <a:pt x="292" y="188"/>
                    </a:cubicBezTo>
                    <a:cubicBezTo>
                      <a:pt x="280" y="176"/>
                      <a:pt x="297" y="168"/>
                      <a:pt x="282" y="158"/>
                    </a:cubicBezTo>
                    <a:cubicBezTo>
                      <a:pt x="267" y="148"/>
                      <a:pt x="256" y="158"/>
                      <a:pt x="257" y="134"/>
                    </a:cubicBezTo>
                    <a:cubicBezTo>
                      <a:pt x="258" y="110"/>
                      <a:pt x="249" y="103"/>
                      <a:pt x="257" y="88"/>
                    </a:cubicBezTo>
                    <a:cubicBezTo>
                      <a:pt x="265" y="73"/>
                      <a:pt x="267" y="72"/>
                      <a:pt x="258" y="62"/>
                    </a:cubicBezTo>
                    <a:cubicBezTo>
                      <a:pt x="249" y="52"/>
                      <a:pt x="261" y="38"/>
                      <a:pt x="237" y="35"/>
                    </a:cubicBezTo>
                    <a:cubicBezTo>
                      <a:pt x="213" y="32"/>
                      <a:pt x="206" y="38"/>
                      <a:pt x="191" y="28"/>
                    </a:cubicBezTo>
                    <a:cubicBezTo>
                      <a:pt x="176" y="18"/>
                      <a:pt x="145" y="0"/>
                      <a:pt x="124" y="18"/>
                    </a:cubicBezTo>
                    <a:cubicBezTo>
                      <a:pt x="124" y="18"/>
                      <a:pt x="111" y="33"/>
                      <a:pt x="94" y="33"/>
                    </a:cubicBezTo>
                    <a:cubicBezTo>
                      <a:pt x="77" y="33"/>
                      <a:pt x="67" y="36"/>
                      <a:pt x="71" y="44"/>
                    </a:cubicBezTo>
                    <a:cubicBezTo>
                      <a:pt x="75" y="52"/>
                      <a:pt x="75" y="69"/>
                      <a:pt x="65" y="57"/>
                    </a:cubicBezTo>
                    <a:cubicBezTo>
                      <a:pt x="55" y="45"/>
                      <a:pt x="49" y="42"/>
                      <a:pt x="38" y="39"/>
                    </a:cubicBezTo>
                    <a:cubicBezTo>
                      <a:pt x="27" y="36"/>
                      <a:pt x="24" y="32"/>
                      <a:pt x="12" y="38"/>
                    </a:cubicBezTo>
                    <a:cubicBezTo>
                      <a:pt x="0" y="44"/>
                      <a:pt x="11" y="50"/>
                      <a:pt x="24" y="50"/>
                    </a:cubicBezTo>
                    <a:cubicBezTo>
                      <a:pt x="37" y="50"/>
                      <a:pt x="34" y="52"/>
                      <a:pt x="36" y="60"/>
                    </a:cubicBezTo>
                    <a:cubicBezTo>
                      <a:pt x="38" y="68"/>
                      <a:pt x="42" y="74"/>
                      <a:pt x="50" y="76"/>
                    </a:cubicBezTo>
                    <a:cubicBezTo>
                      <a:pt x="58" y="78"/>
                      <a:pt x="43" y="86"/>
                      <a:pt x="59" y="88"/>
                    </a:cubicBezTo>
                    <a:cubicBezTo>
                      <a:pt x="75" y="90"/>
                      <a:pt x="108" y="93"/>
                      <a:pt x="112" y="105"/>
                    </a:cubicBezTo>
                    <a:cubicBezTo>
                      <a:pt x="116" y="117"/>
                      <a:pt x="110" y="129"/>
                      <a:pt x="125" y="133"/>
                    </a:cubicBezTo>
                    <a:cubicBezTo>
                      <a:pt x="140" y="137"/>
                      <a:pt x="141" y="132"/>
                      <a:pt x="157" y="137"/>
                    </a:cubicBezTo>
                    <a:cubicBezTo>
                      <a:pt x="173" y="142"/>
                      <a:pt x="178" y="142"/>
                      <a:pt x="183" y="137"/>
                    </a:cubicBezTo>
                    <a:cubicBezTo>
                      <a:pt x="188" y="132"/>
                      <a:pt x="190" y="132"/>
                      <a:pt x="203" y="129"/>
                    </a:cubicBezTo>
                    <a:cubicBezTo>
                      <a:pt x="216" y="126"/>
                      <a:pt x="232" y="125"/>
                      <a:pt x="234" y="132"/>
                    </a:cubicBezTo>
                    <a:cubicBezTo>
                      <a:pt x="236" y="139"/>
                      <a:pt x="238" y="145"/>
                      <a:pt x="225" y="147"/>
                    </a:cubicBezTo>
                    <a:cubicBezTo>
                      <a:pt x="212" y="149"/>
                      <a:pt x="202" y="148"/>
                      <a:pt x="191" y="148"/>
                    </a:cubicBezTo>
                    <a:cubicBezTo>
                      <a:pt x="180" y="148"/>
                      <a:pt x="175" y="152"/>
                      <a:pt x="171" y="161"/>
                    </a:cubicBezTo>
                    <a:cubicBezTo>
                      <a:pt x="167" y="170"/>
                      <a:pt x="159" y="168"/>
                      <a:pt x="145" y="164"/>
                    </a:cubicBezTo>
                    <a:cubicBezTo>
                      <a:pt x="131" y="160"/>
                      <a:pt x="116" y="155"/>
                      <a:pt x="118" y="166"/>
                    </a:cubicBezTo>
                    <a:cubicBezTo>
                      <a:pt x="120" y="177"/>
                      <a:pt x="121" y="179"/>
                      <a:pt x="137" y="181"/>
                    </a:cubicBezTo>
                    <a:cubicBezTo>
                      <a:pt x="153" y="183"/>
                      <a:pt x="146" y="195"/>
                      <a:pt x="159" y="201"/>
                    </a:cubicBezTo>
                    <a:cubicBezTo>
                      <a:pt x="172" y="207"/>
                      <a:pt x="170" y="212"/>
                      <a:pt x="170" y="227"/>
                    </a:cubicBezTo>
                    <a:cubicBezTo>
                      <a:pt x="170" y="242"/>
                      <a:pt x="165" y="248"/>
                      <a:pt x="175" y="253"/>
                    </a:cubicBezTo>
                    <a:cubicBezTo>
                      <a:pt x="185" y="258"/>
                      <a:pt x="209" y="254"/>
                      <a:pt x="212" y="234"/>
                    </a:cubicBezTo>
                    <a:cubicBezTo>
                      <a:pt x="215" y="214"/>
                      <a:pt x="221" y="208"/>
                      <a:pt x="231" y="223"/>
                    </a:cubicBezTo>
                    <a:cubicBezTo>
                      <a:pt x="241" y="238"/>
                      <a:pt x="246" y="239"/>
                      <a:pt x="252" y="239"/>
                    </a:cubicBezTo>
                    <a:cubicBezTo>
                      <a:pt x="258" y="239"/>
                      <a:pt x="257" y="249"/>
                      <a:pt x="274" y="250"/>
                    </a:cubicBezTo>
                    <a:cubicBezTo>
                      <a:pt x="291" y="251"/>
                      <a:pt x="294" y="255"/>
                      <a:pt x="304" y="268"/>
                    </a:cubicBezTo>
                    <a:cubicBezTo>
                      <a:pt x="314" y="281"/>
                      <a:pt x="322" y="276"/>
                      <a:pt x="338" y="279"/>
                    </a:cubicBezTo>
                    <a:cubicBezTo>
                      <a:pt x="354" y="282"/>
                      <a:pt x="367" y="272"/>
                      <a:pt x="391" y="290"/>
                    </a:cubicBezTo>
                    <a:cubicBezTo>
                      <a:pt x="415" y="308"/>
                      <a:pt x="414" y="306"/>
                      <a:pt x="440" y="310"/>
                    </a:cubicBezTo>
                    <a:cubicBezTo>
                      <a:pt x="466" y="314"/>
                      <a:pt x="475" y="312"/>
                      <a:pt x="500" y="339"/>
                    </a:cubicBezTo>
                    <a:cubicBezTo>
                      <a:pt x="525" y="366"/>
                      <a:pt x="502" y="376"/>
                      <a:pt x="536" y="400"/>
                    </a:cubicBezTo>
                    <a:cubicBezTo>
                      <a:pt x="551" y="415"/>
                      <a:pt x="551" y="421"/>
                      <a:pt x="551" y="435"/>
                    </a:cubicBezTo>
                    <a:cubicBezTo>
                      <a:pt x="551" y="449"/>
                      <a:pt x="555" y="459"/>
                      <a:pt x="536" y="461"/>
                    </a:cubicBezTo>
                    <a:cubicBezTo>
                      <a:pt x="517" y="463"/>
                      <a:pt x="496" y="467"/>
                      <a:pt x="493" y="481"/>
                    </a:cubicBezTo>
                    <a:cubicBezTo>
                      <a:pt x="490" y="495"/>
                      <a:pt x="482" y="506"/>
                      <a:pt x="478" y="515"/>
                    </a:cubicBezTo>
                    <a:cubicBezTo>
                      <a:pt x="474" y="524"/>
                      <a:pt x="474" y="533"/>
                      <a:pt x="498" y="531"/>
                    </a:cubicBezTo>
                    <a:cubicBezTo>
                      <a:pt x="522" y="529"/>
                      <a:pt x="552" y="536"/>
                      <a:pt x="553" y="526"/>
                    </a:cubicBezTo>
                    <a:cubicBezTo>
                      <a:pt x="554" y="516"/>
                      <a:pt x="566" y="508"/>
                      <a:pt x="575" y="509"/>
                    </a:cubicBezTo>
                    <a:cubicBezTo>
                      <a:pt x="584" y="510"/>
                      <a:pt x="586" y="517"/>
                      <a:pt x="593" y="516"/>
                    </a:cubicBezTo>
                    <a:cubicBezTo>
                      <a:pt x="600" y="515"/>
                      <a:pt x="620" y="501"/>
                      <a:pt x="629" y="517"/>
                    </a:cubicBezTo>
                    <a:cubicBezTo>
                      <a:pt x="638" y="533"/>
                      <a:pt x="662" y="542"/>
                      <a:pt x="674" y="560"/>
                    </a:cubicBezTo>
                    <a:cubicBezTo>
                      <a:pt x="681" y="570"/>
                      <a:pt x="684" y="576"/>
                      <a:pt x="690" y="579"/>
                    </a:cubicBezTo>
                    <a:cubicBezTo>
                      <a:pt x="689" y="547"/>
                      <a:pt x="688" y="492"/>
                      <a:pt x="689" y="47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0" name="Freeform 320"/>
              <p:cNvSpPr>
                <a:spLocks/>
              </p:cNvSpPr>
              <p:nvPr/>
            </p:nvSpPr>
            <p:spPr bwMode="auto">
              <a:xfrm>
                <a:off x="4519" y="2692"/>
                <a:ext cx="18" cy="9"/>
              </a:xfrm>
              <a:custGeom>
                <a:avLst/>
                <a:gdLst>
                  <a:gd name="T0" fmla="*/ 46 w 74"/>
                  <a:gd name="T1" fmla="*/ 2 h 34"/>
                  <a:gd name="T2" fmla="*/ 12 w 74"/>
                  <a:gd name="T3" fmla="*/ 0 h 34"/>
                  <a:gd name="T4" fmla="*/ 0 w 74"/>
                  <a:gd name="T5" fmla="*/ 10 h 34"/>
                  <a:gd name="T6" fmla="*/ 11 w 74"/>
                  <a:gd name="T7" fmla="*/ 21 h 34"/>
                  <a:gd name="T8" fmla="*/ 30 w 74"/>
                  <a:gd name="T9" fmla="*/ 27 h 34"/>
                  <a:gd name="T10" fmla="*/ 43 w 74"/>
                  <a:gd name="T11" fmla="*/ 27 h 34"/>
                  <a:gd name="T12" fmla="*/ 57 w 74"/>
                  <a:gd name="T13" fmla="*/ 18 h 34"/>
                  <a:gd name="T14" fmla="*/ 74 w 74"/>
                  <a:gd name="T15" fmla="*/ 7 h 34"/>
                  <a:gd name="T16" fmla="*/ 46 w 74"/>
                  <a:gd name="T1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34">
                    <a:moveTo>
                      <a:pt x="46" y="2"/>
                    </a:moveTo>
                    <a:cubicBezTo>
                      <a:pt x="46" y="2"/>
                      <a:pt x="21" y="0"/>
                      <a:pt x="12" y="0"/>
                    </a:cubicBezTo>
                    <a:cubicBezTo>
                      <a:pt x="3" y="0"/>
                      <a:pt x="0" y="5"/>
                      <a:pt x="0" y="10"/>
                    </a:cubicBezTo>
                    <a:cubicBezTo>
                      <a:pt x="0" y="15"/>
                      <a:pt x="1" y="21"/>
                      <a:pt x="11" y="21"/>
                    </a:cubicBezTo>
                    <a:cubicBezTo>
                      <a:pt x="21" y="21"/>
                      <a:pt x="30" y="21"/>
                      <a:pt x="30" y="27"/>
                    </a:cubicBezTo>
                    <a:cubicBezTo>
                      <a:pt x="30" y="33"/>
                      <a:pt x="42" y="34"/>
                      <a:pt x="43" y="27"/>
                    </a:cubicBezTo>
                    <a:cubicBezTo>
                      <a:pt x="44" y="20"/>
                      <a:pt x="49" y="20"/>
                      <a:pt x="57" y="18"/>
                    </a:cubicBezTo>
                    <a:cubicBezTo>
                      <a:pt x="65" y="16"/>
                      <a:pt x="74" y="11"/>
                      <a:pt x="74" y="7"/>
                    </a:cubicBezTo>
                    <a:cubicBezTo>
                      <a:pt x="74" y="3"/>
                      <a:pt x="66" y="2"/>
                      <a:pt x="46"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1" name="Freeform 321"/>
              <p:cNvSpPr>
                <a:spLocks/>
              </p:cNvSpPr>
              <p:nvPr/>
            </p:nvSpPr>
            <p:spPr bwMode="auto">
              <a:xfrm>
                <a:off x="4554" y="2691"/>
                <a:ext cx="10" cy="3"/>
              </a:xfrm>
              <a:custGeom>
                <a:avLst/>
                <a:gdLst>
                  <a:gd name="T0" fmla="*/ 15 w 38"/>
                  <a:gd name="T1" fmla="*/ 0 h 11"/>
                  <a:gd name="T2" fmla="*/ 9 w 38"/>
                  <a:gd name="T3" fmla="*/ 7 h 11"/>
                  <a:gd name="T4" fmla="*/ 15 w 38"/>
                  <a:gd name="T5" fmla="*/ 0 h 11"/>
                </a:gdLst>
                <a:ahLst/>
                <a:cxnLst>
                  <a:cxn ang="0">
                    <a:pos x="T0" y="T1"/>
                  </a:cxn>
                  <a:cxn ang="0">
                    <a:pos x="T2" y="T3"/>
                  </a:cxn>
                  <a:cxn ang="0">
                    <a:pos x="T4" y="T5"/>
                  </a:cxn>
                </a:cxnLst>
                <a:rect l="0" t="0" r="r" b="b"/>
                <a:pathLst>
                  <a:path w="38" h="11">
                    <a:moveTo>
                      <a:pt x="15" y="0"/>
                    </a:moveTo>
                    <a:cubicBezTo>
                      <a:pt x="15" y="0"/>
                      <a:pt x="0" y="3"/>
                      <a:pt x="9" y="7"/>
                    </a:cubicBezTo>
                    <a:cubicBezTo>
                      <a:pt x="18" y="11"/>
                      <a:pt x="38" y="1"/>
                      <a:pt x="15"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2" name="Freeform 322"/>
              <p:cNvSpPr>
                <a:spLocks/>
              </p:cNvSpPr>
              <p:nvPr/>
            </p:nvSpPr>
            <p:spPr bwMode="auto">
              <a:xfrm>
                <a:off x="4546" y="2710"/>
                <a:ext cx="16" cy="15"/>
              </a:xfrm>
              <a:custGeom>
                <a:avLst/>
                <a:gdLst>
                  <a:gd name="T0" fmla="*/ 46 w 63"/>
                  <a:gd name="T1" fmla="*/ 6 h 57"/>
                  <a:gd name="T2" fmla="*/ 27 w 63"/>
                  <a:gd name="T3" fmla="*/ 4 h 57"/>
                  <a:gd name="T4" fmla="*/ 16 w 63"/>
                  <a:gd name="T5" fmla="*/ 15 h 57"/>
                  <a:gd name="T6" fmla="*/ 5 w 63"/>
                  <a:gd name="T7" fmla="*/ 29 h 57"/>
                  <a:gd name="T8" fmla="*/ 21 w 63"/>
                  <a:gd name="T9" fmla="*/ 41 h 57"/>
                  <a:gd name="T10" fmla="*/ 29 w 63"/>
                  <a:gd name="T11" fmla="*/ 57 h 57"/>
                  <a:gd name="T12" fmla="*/ 38 w 63"/>
                  <a:gd name="T13" fmla="*/ 47 h 57"/>
                  <a:gd name="T14" fmla="*/ 49 w 63"/>
                  <a:gd name="T15" fmla="*/ 39 h 57"/>
                  <a:gd name="T16" fmla="*/ 62 w 63"/>
                  <a:gd name="T17" fmla="*/ 29 h 57"/>
                  <a:gd name="T18" fmla="*/ 46 w 63"/>
                  <a:gd name="T19" fmla="*/ 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57">
                    <a:moveTo>
                      <a:pt x="46" y="6"/>
                    </a:moveTo>
                    <a:cubicBezTo>
                      <a:pt x="41" y="0"/>
                      <a:pt x="34" y="3"/>
                      <a:pt x="27" y="4"/>
                    </a:cubicBezTo>
                    <a:cubicBezTo>
                      <a:pt x="20" y="5"/>
                      <a:pt x="26" y="15"/>
                      <a:pt x="16" y="15"/>
                    </a:cubicBezTo>
                    <a:cubicBezTo>
                      <a:pt x="6" y="15"/>
                      <a:pt x="0" y="16"/>
                      <a:pt x="5" y="29"/>
                    </a:cubicBezTo>
                    <a:cubicBezTo>
                      <a:pt x="10" y="42"/>
                      <a:pt x="19" y="35"/>
                      <a:pt x="21" y="41"/>
                    </a:cubicBezTo>
                    <a:cubicBezTo>
                      <a:pt x="23" y="47"/>
                      <a:pt x="24" y="57"/>
                      <a:pt x="29" y="57"/>
                    </a:cubicBezTo>
                    <a:cubicBezTo>
                      <a:pt x="34" y="57"/>
                      <a:pt x="38" y="53"/>
                      <a:pt x="38" y="47"/>
                    </a:cubicBezTo>
                    <a:cubicBezTo>
                      <a:pt x="38" y="41"/>
                      <a:pt x="42" y="40"/>
                      <a:pt x="49" y="39"/>
                    </a:cubicBezTo>
                    <a:cubicBezTo>
                      <a:pt x="56" y="38"/>
                      <a:pt x="61" y="34"/>
                      <a:pt x="62" y="29"/>
                    </a:cubicBezTo>
                    <a:cubicBezTo>
                      <a:pt x="63" y="24"/>
                      <a:pt x="60" y="22"/>
                      <a:pt x="46"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3" name="Freeform 323"/>
              <p:cNvSpPr>
                <a:spLocks/>
              </p:cNvSpPr>
              <p:nvPr/>
            </p:nvSpPr>
            <p:spPr bwMode="auto">
              <a:xfrm>
                <a:off x="4637" y="2671"/>
                <a:ext cx="6" cy="14"/>
              </a:xfrm>
              <a:custGeom>
                <a:avLst/>
                <a:gdLst>
                  <a:gd name="T0" fmla="*/ 10 w 20"/>
                  <a:gd name="T1" fmla="*/ 14 h 55"/>
                  <a:gd name="T2" fmla="*/ 6 w 20"/>
                  <a:gd name="T3" fmla="*/ 46 h 55"/>
                  <a:gd name="T4" fmla="*/ 20 w 20"/>
                  <a:gd name="T5" fmla="*/ 36 h 55"/>
                  <a:gd name="T6" fmla="*/ 10 w 20"/>
                  <a:gd name="T7" fmla="*/ 14 h 55"/>
                </a:gdLst>
                <a:ahLst/>
                <a:cxnLst>
                  <a:cxn ang="0">
                    <a:pos x="T0" y="T1"/>
                  </a:cxn>
                  <a:cxn ang="0">
                    <a:pos x="T2" y="T3"/>
                  </a:cxn>
                  <a:cxn ang="0">
                    <a:pos x="T4" y="T5"/>
                  </a:cxn>
                  <a:cxn ang="0">
                    <a:pos x="T6" y="T7"/>
                  </a:cxn>
                </a:cxnLst>
                <a:rect l="0" t="0" r="r" b="b"/>
                <a:pathLst>
                  <a:path w="20" h="55">
                    <a:moveTo>
                      <a:pt x="10" y="14"/>
                    </a:moveTo>
                    <a:cubicBezTo>
                      <a:pt x="10" y="14"/>
                      <a:pt x="0" y="37"/>
                      <a:pt x="6" y="46"/>
                    </a:cubicBezTo>
                    <a:cubicBezTo>
                      <a:pt x="12" y="55"/>
                      <a:pt x="20" y="46"/>
                      <a:pt x="20" y="36"/>
                    </a:cubicBezTo>
                    <a:cubicBezTo>
                      <a:pt x="20" y="26"/>
                      <a:pt x="16" y="0"/>
                      <a:pt x="10"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4" name="Freeform 324"/>
              <p:cNvSpPr>
                <a:spLocks/>
              </p:cNvSpPr>
              <p:nvPr/>
            </p:nvSpPr>
            <p:spPr bwMode="auto">
              <a:xfrm>
                <a:off x="4704" y="2710"/>
                <a:ext cx="13" cy="10"/>
              </a:xfrm>
              <a:custGeom>
                <a:avLst/>
                <a:gdLst>
                  <a:gd name="T0" fmla="*/ 30 w 52"/>
                  <a:gd name="T1" fmla="*/ 12 h 39"/>
                  <a:gd name="T2" fmla="*/ 0 w 52"/>
                  <a:gd name="T3" fmla="*/ 15 h 39"/>
                  <a:gd name="T4" fmla="*/ 20 w 52"/>
                  <a:gd name="T5" fmla="*/ 33 h 39"/>
                  <a:gd name="T6" fmla="*/ 41 w 52"/>
                  <a:gd name="T7" fmla="*/ 23 h 39"/>
                  <a:gd name="T8" fmla="*/ 30 w 52"/>
                  <a:gd name="T9" fmla="*/ 12 h 39"/>
                </a:gdLst>
                <a:ahLst/>
                <a:cxnLst>
                  <a:cxn ang="0">
                    <a:pos x="T0" y="T1"/>
                  </a:cxn>
                  <a:cxn ang="0">
                    <a:pos x="T2" y="T3"/>
                  </a:cxn>
                  <a:cxn ang="0">
                    <a:pos x="T4" y="T5"/>
                  </a:cxn>
                  <a:cxn ang="0">
                    <a:pos x="T6" y="T7"/>
                  </a:cxn>
                  <a:cxn ang="0">
                    <a:pos x="T8" y="T9"/>
                  </a:cxn>
                </a:cxnLst>
                <a:rect l="0" t="0" r="r" b="b"/>
                <a:pathLst>
                  <a:path w="52" h="39">
                    <a:moveTo>
                      <a:pt x="30" y="12"/>
                    </a:moveTo>
                    <a:cubicBezTo>
                      <a:pt x="30" y="12"/>
                      <a:pt x="0" y="0"/>
                      <a:pt x="0" y="15"/>
                    </a:cubicBezTo>
                    <a:cubicBezTo>
                      <a:pt x="0" y="30"/>
                      <a:pt x="6" y="39"/>
                      <a:pt x="20" y="33"/>
                    </a:cubicBezTo>
                    <a:cubicBezTo>
                      <a:pt x="34" y="27"/>
                      <a:pt x="31" y="24"/>
                      <a:pt x="41" y="23"/>
                    </a:cubicBezTo>
                    <a:cubicBezTo>
                      <a:pt x="51" y="22"/>
                      <a:pt x="52" y="9"/>
                      <a:pt x="30"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5" name="Freeform 325"/>
              <p:cNvSpPr>
                <a:spLocks/>
              </p:cNvSpPr>
              <p:nvPr/>
            </p:nvSpPr>
            <p:spPr bwMode="auto">
              <a:xfrm>
                <a:off x="4755" y="2711"/>
                <a:ext cx="10" cy="5"/>
              </a:xfrm>
              <a:custGeom>
                <a:avLst/>
                <a:gdLst>
                  <a:gd name="T0" fmla="*/ 14 w 40"/>
                  <a:gd name="T1" fmla="*/ 0 h 20"/>
                  <a:gd name="T2" fmla="*/ 11 w 40"/>
                  <a:gd name="T3" fmla="*/ 16 h 20"/>
                  <a:gd name="T4" fmla="*/ 14 w 40"/>
                  <a:gd name="T5" fmla="*/ 0 h 20"/>
                </a:gdLst>
                <a:ahLst/>
                <a:cxnLst>
                  <a:cxn ang="0">
                    <a:pos x="T0" y="T1"/>
                  </a:cxn>
                  <a:cxn ang="0">
                    <a:pos x="T2" y="T3"/>
                  </a:cxn>
                  <a:cxn ang="0">
                    <a:pos x="T4" y="T5"/>
                  </a:cxn>
                </a:cxnLst>
                <a:rect l="0" t="0" r="r" b="b"/>
                <a:pathLst>
                  <a:path w="40" h="20">
                    <a:moveTo>
                      <a:pt x="14" y="0"/>
                    </a:moveTo>
                    <a:cubicBezTo>
                      <a:pt x="14" y="0"/>
                      <a:pt x="0" y="12"/>
                      <a:pt x="11" y="16"/>
                    </a:cubicBezTo>
                    <a:cubicBezTo>
                      <a:pt x="22" y="20"/>
                      <a:pt x="40" y="8"/>
                      <a:pt x="14"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6" name="Freeform 326"/>
              <p:cNvSpPr>
                <a:spLocks/>
              </p:cNvSpPr>
              <p:nvPr/>
            </p:nvSpPr>
            <p:spPr bwMode="auto">
              <a:xfrm>
                <a:off x="4784" y="2706"/>
                <a:ext cx="8" cy="5"/>
              </a:xfrm>
              <a:custGeom>
                <a:avLst/>
                <a:gdLst>
                  <a:gd name="T0" fmla="*/ 21 w 33"/>
                  <a:gd name="T1" fmla="*/ 0 h 22"/>
                  <a:gd name="T2" fmla="*/ 10 w 33"/>
                  <a:gd name="T3" fmla="*/ 13 h 22"/>
                  <a:gd name="T4" fmla="*/ 26 w 33"/>
                  <a:gd name="T5" fmla="*/ 12 h 22"/>
                  <a:gd name="T6" fmla="*/ 21 w 33"/>
                  <a:gd name="T7" fmla="*/ 0 h 22"/>
                </a:gdLst>
                <a:ahLst/>
                <a:cxnLst>
                  <a:cxn ang="0">
                    <a:pos x="T0" y="T1"/>
                  </a:cxn>
                  <a:cxn ang="0">
                    <a:pos x="T2" y="T3"/>
                  </a:cxn>
                  <a:cxn ang="0">
                    <a:pos x="T4" y="T5"/>
                  </a:cxn>
                  <a:cxn ang="0">
                    <a:pos x="T6" y="T7"/>
                  </a:cxn>
                </a:cxnLst>
                <a:rect l="0" t="0" r="r" b="b"/>
                <a:pathLst>
                  <a:path w="33" h="22">
                    <a:moveTo>
                      <a:pt x="21" y="0"/>
                    </a:moveTo>
                    <a:cubicBezTo>
                      <a:pt x="21" y="0"/>
                      <a:pt x="0" y="5"/>
                      <a:pt x="10" y="13"/>
                    </a:cubicBezTo>
                    <a:cubicBezTo>
                      <a:pt x="20" y="21"/>
                      <a:pt x="25" y="22"/>
                      <a:pt x="26" y="12"/>
                    </a:cubicBezTo>
                    <a:cubicBezTo>
                      <a:pt x="27" y="2"/>
                      <a:pt x="33" y="0"/>
                      <a:pt x="21"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 name="Freeform 327"/>
              <p:cNvSpPr>
                <a:spLocks/>
              </p:cNvSpPr>
              <p:nvPr/>
            </p:nvSpPr>
            <p:spPr bwMode="auto">
              <a:xfrm>
                <a:off x="4805" y="2712"/>
                <a:ext cx="12" cy="6"/>
              </a:xfrm>
              <a:custGeom>
                <a:avLst/>
                <a:gdLst>
                  <a:gd name="T0" fmla="*/ 20 w 47"/>
                  <a:gd name="T1" fmla="*/ 1 h 24"/>
                  <a:gd name="T2" fmla="*/ 1 w 47"/>
                  <a:gd name="T3" fmla="*/ 9 h 24"/>
                  <a:gd name="T4" fmla="*/ 16 w 47"/>
                  <a:gd name="T5" fmla="*/ 16 h 24"/>
                  <a:gd name="T6" fmla="*/ 20 w 47"/>
                  <a:gd name="T7" fmla="*/ 1 h 24"/>
                </a:gdLst>
                <a:ahLst/>
                <a:cxnLst>
                  <a:cxn ang="0">
                    <a:pos x="T0" y="T1"/>
                  </a:cxn>
                  <a:cxn ang="0">
                    <a:pos x="T2" y="T3"/>
                  </a:cxn>
                  <a:cxn ang="0">
                    <a:pos x="T4" y="T5"/>
                  </a:cxn>
                  <a:cxn ang="0">
                    <a:pos x="T6" y="T7"/>
                  </a:cxn>
                </a:cxnLst>
                <a:rect l="0" t="0" r="r" b="b"/>
                <a:pathLst>
                  <a:path w="47" h="24">
                    <a:moveTo>
                      <a:pt x="20" y="1"/>
                    </a:moveTo>
                    <a:cubicBezTo>
                      <a:pt x="20" y="1"/>
                      <a:pt x="0" y="0"/>
                      <a:pt x="1" y="9"/>
                    </a:cubicBezTo>
                    <a:cubicBezTo>
                      <a:pt x="2" y="18"/>
                      <a:pt x="15" y="24"/>
                      <a:pt x="16" y="16"/>
                    </a:cubicBezTo>
                    <a:cubicBezTo>
                      <a:pt x="17" y="8"/>
                      <a:pt x="47" y="10"/>
                      <a:pt x="20"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8" name="Freeform 328"/>
              <p:cNvSpPr>
                <a:spLocks/>
              </p:cNvSpPr>
              <p:nvPr/>
            </p:nvSpPr>
            <p:spPr bwMode="auto">
              <a:xfrm>
                <a:off x="4536" y="2500"/>
                <a:ext cx="20" cy="16"/>
              </a:xfrm>
              <a:custGeom>
                <a:avLst/>
                <a:gdLst>
                  <a:gd name="T0" fmla="*/ 9 w 78"/>
                  <a:gd name="T1" fmla="*/ 33 h 60"/>
                  <a:gd name="T2" fmla="*/ 26 w 78"/>
                  <a:gd name="T3" fmla="*/ 46 h 60"/>
                  <a:gd name="T4" fmla="*/ 40 w 78"/>
                  <a:gd name="T5" fmla="*/ 59 h 60"/>
                  <a:gd name="T6" fmla="*/ 53 w 78"/>
                  <a:gd name="T7" fmla="*/ 49 h 60"/>
                  <a:gd name="T8" fmla="*/ 62 w 78"/>
                  <a:gd name="T9" fmla="*/ 33 h 60"/>
                  <a:gd name="T10" fmla="*/ 74 w 78"/>
                  <a:gd name="T11" fmla="*/ 28 h 60"/>
                  <a:gd name="T12" fmla="*/ 77 w 78"/>
                  <a:gd name="T13" fmla="*/ 8 h 60"/>
                  <a:gd name="T14" fmla="*/ 73 w 78"/>
                  <a:gd name="T15" fmla="*/ 0 h 60"/>
                  <a:gd name="T16" fmla="*/ 40 w 78"/>
                  <a:gd name="T17" fmla="*/ 8 h 60"/>
                  <a:gd name="T18" fmla="*/ 13 w 78"/>
                  <a:gd name="T19" fmla="*/ 21 h 60"/>
                  <a:gd name="T20" fmla="*/ 0 w 78"/>
                  <a:gd name="T21" fmla="*/ 27 h 60"/>
                  <a:gd name="T22" fmla="*/ 9 w 78"/>
                  <a:gd name="T23"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60">
                    <a:moveTo>
                      <a:pt x="9" y="33"/>
                    </a:moveTo>
                    <a:cubicBezTo>
                      <a:pt x="22" y="37"/>
                      <a:pt x="22" y="41"/>
                      <a:pt x="26" y="46"/>
                    </a:cubicBezTo>
                    <a:cubicBezTo>
                      <a:pt x="29" y="51"/>
                      <a:pt x="32" y="59"/>
                      <a:pt x="40" y="59"/>
                    </a:cubicBezTo>
                    <a:cubicBezTo>
                      <a:pt x="48" y="59"/>
                      <a:pt x="53" y="60"/>
                      <a:pt x="53" y="49"/>
                    </a:cubicBezTo>
                    <a:cubicBezTo>
                      <a:pt x="53" y="38"/>
                      <a:pt x="53" y="33"/>
                      <a:pt x="62" y="33"/>
                    </a:cubicBezTo>
                    <a:cubicBezTo>
                      <a:pt x="72" y="33"/>
                      <a:pt x="73" y="37"/>
                      <a:pt x="74" y="28"/>
                    </a:cubicBezTo>
                    <a:cubicBezTo>
                      <a:pt x="76" y="18"/>
                      <a:pt x="78" y="11"/>
                      <a:pt x="77" y="8"/>
                    </a:cubicBezTo>
                    <a:cubicBezTo>
                      <a:pt x="76" y="5"/>
                      <a:pt x="77" y="4"/>
                      <a:pt x="73" y="0"/>
                    </a:cubicBezTo>
                    <a:cubicBezTo>
                      <a:pt x="59" y="0"/>
                      <a:pt x="46" y="0"/>
                      <a:pt x="40" y="8"/>
                    </a:cubicBezTo>
                    <a:cubicBezTo>
                      <a:pt x="31" y="19"/>
                      <a:pt x="24" y="21"/>
                      <a:pt x="13" y="21"/>
                    </a:cubicBezTo>
                    <a:cubicBezTo>
                      <a:pt x="7" y="21"/>
                      <a:pt x="3" y="23"/>
                      <a:pt x="0" y="27"/>
                    </a:cubicBezTo>
                    <a:cubicBezTo>
                      <a:pt x="2" y="29"/>
                      <a:pt x="5" y="32"/>
                      <a:pt x="9" y="3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9" name="Freeform 329"/>
              <p:cNvSpPr>
                <a:spLocks/>
              </p:cNvSpPr>
              <p:nvPr/>
            </p:nvSpPr>
            <p:spPr bwMode="auto">
              <a:xfrm>
                <a:off x="4311" y="2472"/>
                <a:ext cx="67" cy="89"/>
              </a:xfrm>
              <a:custGeom>
                <a:avLst/>
                <a:gdLst>
                  <a:gd name="T0" fmla="*/ 115 w 264"/>
                  <a:gd name="T1" fmla="*/ 54 h 350"/>
                  <a:gd name="T2" fmla="*/ 103 w 264"/>
                  <a:gd name="T3" fmla="*/ 63 h 350"/>
                  <a:gd name="T4" fmla="*/ 88 w 264"/>
                  <a:gd name="T5" fmla="*/ 54 h 350"/>
                  <a:gd name="T6" fmla="*/ 78 w 264"/>
                  <a:gd name="T7" fmla="*/ 66 h 350"/>
                  <a:gd name="T8" fmla="*/ 66 w 264"/>
                  <a:gd name="T9" fmla="*/ 71 h 350"/>
                  <a:gd name="T10" fmla="*/ 60 w 264"/>
                  <a:gd name="T11" fmla="*/ 60 h 350"/>
                  <a:gd name="T12" fmla="*/ 66 w 264"/>
                  <a:gd name="T13" fmla="*/ 45 h 350"/>
                  <a:gd name="T14" fmla="*/ 54 w 264"/>
                  <a:gd name="T15" fmla="*/ 28 h 350"/>
                  <a:gd name="T16" fmla="*/ 28 w 264"/>
                  <a:gd name="T17" fmla="*/ 16 h 350"/>
                  <a:gd name="T18" fmla="*/ 17 w 264"/>
                  <a:gd name="T19" fmla="*/ 6 h 350"/>
                  <a:gd name="T20" fmla="*/ 4 w 264"/>
                  <a:gd name="T21" fmla="*/ 8 h 350"/>
                  <a:gd name="T22" fmla="*/ 0 w 264"/>
                  <a:gd name="T23" fmla="*/ 13 h 350"/>
                  <a:gd name="T24" fmla="*/ 19 w 264"/>
                  <a:gd name="T25" fmla="*/ 87 h 350"/>
                  <a:gd name="T26" fmla="*/ 39 w 264"/>
                  <a:gd name="T27" fmla="*/ 176 h 350"/>
                  <a:gd name="T28" fmla="*/ 80 w 264"/>
                  <a:gd name="T29" fmla="*/ 256 h 350"/>
                  <a:gd name="T30" fmla="*/ 160 w 264"/>
                  <a:gd name="T31" fmla="*/ 299 h 350"/>
                  <a:gd name="T32" fmla="*/ 220 w 264"/>
                  <a:gd name="T33" fmla="*/ 346 h 350"/>
                  <a:gd name="T34" fmla="*/ 225 w 264"/>
                  <a:gd name="T35" fmla="*/ 350 h 350"/>
                  <a:gd name="T36" fmla="*/ 232 w 264"/>
                  <a:gd name="T37" fmla="*/ 335 h 350"/>
                  <a:gd name="T38" fmla="*/ 253 w 264"/>
                  <a:gd name="T39" fmla="*/ 329 h 350"/>
                  <a:gd name="T40" fmla="*/ 262 w 264"/>
                  <a:gd name="T41" fmla="*/ 333 h 350"/>
                  <a:gd name="T42" fmla="*/ 263 w 264"/>
                  <a:gd name="T43" fmla="*/ 329 h 350"/>
                  <a:gd name="T44" fmla="*/ 249 w 264"/>
                  <a:gd name="T45" fmla="*/ 285 h 350"/>
                  <a:gd name="T46" fmla="*/ 224 w 264"/>
                  <a:gd name="T47" fmla="*/ 253 h 350"/>
                  <a:gd name="T48" fmla="*/ 216 w 264"/>
                  <a:gd name="T49" fmla="*/ 166 h 350"/>
                  <a:gd name="T50" fmla="*/ 207 w 264"/>
                  <a:gd name="T51" fmla="*/ 100 h 350"/>
                  <a:gd name="T52" fmla="*/ 173 w 264"/>
                  <a:gd name="T53" fmla="*/ 61 h 350"/>
                  <a:gd name="T54" fmla="*/ 141 w 264"/>
                  <a:gd name="T55" fmla="*/ 38 h 350"/>
                  <a:gd name="T56" fmla="*/ 129 w 264"/>
                  <a:gd name="T57" fmla="*/ 31 h 350"/>
                  <a:gd name="T58" fmla="*/ 123 w 264"/>
                  <a:gd name="T59" fmla="*/ 44 h 350"/>
                  <a:gd name="T60" fmla="*/ 115 w 264"/>
                  <a:gd name="T61" fmla="*/ 54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4" h="350">
                    <a:moveTo>
                      <a:pt x="115" y="54"/>
                    </a:moveTo>
                    <a:cubicBezTo>
                      <a:pt x="115" y="59"/>
                      <a:pt x="114" y="62"/>
                      <a:pt x="103" y="63"/>
                    </a:cubicBezTo>
                    <a:cubicBezTo>
                      <a:pt x="91" y="64"/>
                      <a:pt x="95" y="54"/>
                      <a:pt x="88" y="54"/>
                    </a:cubicBezTo>
                    <a:cubicBezTo>
                      <a:pt x="82" y="54"/>
                      <a:pt x="78" y="59"/>
                      <a:pt x="78" y="66"/>
                    </a:cubicBezTo>
                    <a:cubicBezTo>
                      <a:pt x="78" y="73"/>
                      <a:pt x="70" y="72"/>
                      <a:pt x="66" y="71"/>
                    </a:cubicBezTo>
                    <a:cubicBezTo>
                      <a:pt x="61" y="69"/>
                      <a:pt x="60" y="66"/>
                      <a:pt x="60" y="60"/>
                    </a:cubicBezTo>
                    <a:cubicBezTo>
                      <a:pt x="60" y="54"/>
                      <a:pt x="61" y="49"/>
                      <a:pt x="66" y="45"/>
                    </a:cubicBezTo>
                    <a:cubicBezTo>
                      <a:pt x="71" y="40"/>
                      <a:pt x="62" y="35"/>
                      <a:pt x="54" y="28"/>
                    </a:cubicBezTo>
                    <a:cubicBezTo>
                      <a:pt x="46" y="21"/>
                      <a:pt x="37" y="18"/>
                      <a:pt x="28" y="16"/>
                    </a:cubicBezTo>
                    <a:cubicBezTo>
                      <a:pt x="20" y="15"/>
                      <a:pt x="18" y="11"/>
                      <a:pt x="17" y="6"/>
                    </a:cubicBezTo>
                    <a:cubicBezTo>
                      <a:pt x="15" y="0"/>
                      <a:pt x="7" y="1"/>
                      <a:pt x="4" y="8"/>
                    </a:cubicBezTo>
                    <a:cubicBezTo>
                      <a:pt x="4" y="10"/>
                      <a:pt x="2" y="12"/>
                      <a:pt x="0" y="13"/>
                    </a:cubicBezTo>
                    <a:cubicBezTo>
                      <a:pt x="15" y="28"/>
                      <a:pt x="17" y="56"/>
                      <a:pt x="19" y="87"/>
                    </a:cubicBezTo>
                    <a:cubicBezTo>
                      <a:pt x="22" y="120"/>
                      <a:pt x="31" y="163"/>
                      <a:pt x="39" y="176"/>
                    </a:cubicBezTo>
                    <a:cubicBezTo>
                      <a:pt x="48" y="189"/>
                      <a:pt x="80" y="227"/>
                      <a:pt x="80" y="256"/>
                    </a:cubicBezTo>
                    <a:cubicBezTo>
                      <a:pt x="80" y="285"/>
                      <a:pt x="137" y="291"/>
                      <a:pt x="160" y="299"/>
                    </a:cubicBezTo>
                    <a:cubicBezTo>
                      <a:pt x="183" y="308"/>
                      <a:pt x="213" y="336"/>
                      <a:pt x="220" y="346"/>
                    </a:cubicBezTo>
                    <a:cubicBezTo>
                      <a:pt x="221" y="348"/>
                      <a:pt x="223" y="349"/>
                      <a:pt x="225" y="350"/>
                    </a:cubicBezTo>
                    <a:cubicBezTo>
                      <a:pt x="225" y="344"/>
                      <a:pt x="227" y="337"/>
                      <a:pt x="232" y="335"/>
                    </a:cubicBezTo>
                    <a:cubicBezTo>
                      <a:pt x="242" y="332"/>
                      <a:pt x="248" y="327"/>
                      <a:pt x="253" y="329"/>
                    </a:cubicBezTo>
                    <a:cubicBezTo>
                      <a:pt x="256" y="330"/>
                      <a:pt x="259" y="332"/>
                      <a:pt x="262" y="333"/>
                    </a:cubicBezTo>
                    <a:cubicBezTo>
                      <a:pt x="263" y="332"/>
                      <a:pt x="263" y="330"/>
                      <a:pt x="263" y="329"/>
                    </a:cubicBezTo>
                    <a:cubicBezTo>
                      <a:pt x="264" y="311"/>
                      <a:pt x="254" y="295"/>
                      <a:pt x="249" y="285"/>
                    </a:cubicBezTo>
                    <a:cubicBezTo>
                      <a:pt x="243" y="275"/>
                      <a:pt x="237" y="268"/>
                      <a:pt x="224" y="253"/>
                    </a:cubicBezTo>
                    <a:cubicBezTo>
                      <a:pt x="211" y="239"/>
                      <a:pt x="213" y="183"/>
                      <a:pt x="216" y="166"/>
                    </a:cubicBezTo>
                    <a:cubicBezTo>
                      <a:pt x="219" y="149"/>
                      <a:pt x="219" y="120"/>
                      <a:pt x="207" y="100"/>
                    </a:cubicBezTo>
                    <a:cubicBezTo>
                      <a:pt x="196" y="80"/>
                      <a:pt x="183" y="76"/>
                      <a:pt x="173" y="61"/>
                    </a:cubicBezTo>
                    <a:cubicBezTo>
                      <a:pt x="163" y="47"/>
                      <a:pt x="155" y="44"/>
                      <a:pt x="141" y="38"/>
                    </a:cubicBezTo>
                    <a:cubicBezTo>
                      <a:pt x="137" y="37"/>
                      <a:pt x="133" y="34"/>
                      <a:pt x="129" y="31"/>
                    </a:cubicBezTo>
                    <a:cubicBezTo>
                      <a:pt x="126" y="35"/>
                      <a:pt x="124" y="39"/>
                      <a:pt x="123" y="44"/>
                    </a:cubicBezTo>
                    <a:cubicBezTo>
                      <a:pt x="120" y="51"/>
                      <a:pt x="115" y="48"/>
                      <a:pt x="115" y="5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0" name="Freeform 330"/>
              <p:cNvSpPr>
                <a:spLocks/>
              </p:cNvSpPr>
              <p:nvPr/>
            </p:nvSpPr>
            <p:spPr bwMode="auto">
              <a:xfrm>
                <a:off x="4463" y="2466"/>
                <a:ext cx="160" cy="102"/>
              </a:xfrm>
              <a:custGeom>
                <a:avLst/>
                <a:gdLst>
                  <a:gd name="T0" fmla="*/ 24 w 632"/>
                  <a:gd name="T1" fmla="*/ 368 h 402"/>
                  <a:gd name="T2" fmla="*/ 68 w 632"/>
                  <a:gd name="T3" fmla="*/ 400 h 402"/>
                  <a:gd name="T4" fmla="*/ 100 w 632"/>
                  <a:gd name="T5" fmla="*/ 389 h 402"/>
                  <a:gd name="T6" fmla="*/ 156 w 632"/>
                  <a:gd name="T7" fmla="*/ 383 h 402"/>
                  <a:gd name="T8" fmla="*/ 198 w 632"/>
                  <a:gd name="T9" fmla="*/ 356 h 402"/>
                  <a:gd name="T10" fmla="*/ 260 w 632"/>
                  <a:gd name="T11" fmla="*/ 375 h 402"/>
                  <a:gd name="T12" fmla="*/ 325 w 632"/>
                  <a:gd name="T13" fmla="*/ 352 h 402"/>
                  <a:gd name="T14" fmla="*/ 348 w 632"/>
                  <a:gd name="T15" fmla="*/ 304 h 402"/>
                  <a:gd name="T16" fmla="*/ 366 w 632"/>
                  <a:gd name="T17" fmla="*/ 264 h 402"/>
                  <a:gd name="T18" fmla="*/ 392 w 632"/>
                  <a:gd name="T19" fmla="*/ 198 h 402"/>
                  <a:gd name="T20" fmla="*/ 442 w 632"/>
                  <a:gd name="T21" fmla="*/ 177 h 402"/>
                  <a:gd name="T22" fmla="*/ 516 w 632"/>
                  <a:gd name="T23" fmla="*/ 194 h 402"/>
                  <a:gd name="T24" fmla="*/ 546 w 632"/>
                  <a:gd name="T25" fmla="*/ 181 h 402"/>
                  <a:gd name="T26" fmla="*/ 571 w 632"/>
                  <a:gd name="T27" fmla="*/ 160 h 402"/>
                  <a:gd name="T28" fmla="*/ 570 w 632"/>
                  <a:gd name="T29" fmla="*/ 138 h 402"/>
                  <a:gd name="T30" fmla="*/ 614 w 632"/>
                  <a:gd name="T31" fmla="*/ 128 h 402"/>
                  <a:gd name="T32" fmla="*/ 574 w 632"/>
                  <a:gd name="T33" fmla="*/ 90 h 402"/>
                  <a:gd name="T34" fmla="*/ 525 w 632"/>
                  <a:gd name="T35" fmla="*/ 67 h 402"/>
                  <a:gd name="T36" fmla="*/ 484 w 632"/>
                  <a:gd name="T37" fmla="*/ 15 h 402"/>
                  <a:gd name="T38" fmla="*/ 419 w 632"/>
                  <a:gd name="T39" fmla="*/ 61 h 402"/>
                  <a:gd name="T40" fmla="*/ 386 w 632"/>
                  <a:gd name="T41" fmla="*/ 110 h 402"/>
                  <a:gd name="T42" fmla="*/ 360 w 632"/>
                  <a:gd name="T43" fmla="*/ 135 h 402"/>
                  <a:gd name="T44" fmla="*/ 361 w 632"/>
                  <a:gd name="T45" fmla="*/ 163 h 402"/>
                  <a:gd name="T46" fmla="*/ 340 w 632"/>
                  <a:gd name="T47" fmla="*/ 184 h 402"/>
                  <a:gd name="T48" fmla="*/ 313 w 632"/>
                  <a:gd name="T49" fmla="*/ 181 h 402"/>
                  <a:gd name="T50" fmla="*/ 287 w 632"/>
                  <a:gd name="T51" fmla="*/ 162 h 402"/>
                  <a:gd name="T52" fmla="*/ 245 w 632"/>
                  <a:gd name="T53" fmla="*/ 218 h 402"/>
                  <a:gd name="T54" fmla="*/ 148 w 632"/>
                  <a:gd name="T55" fmla="*/ 267 h 402"/>
                  <a:gd name="T56" fmla="*/ 104 w 632"/>
                  <a:gd name="T57" fmla="*/ 319 h 402"/>
                  <a:gd name="T58" fmla="*/ 83 w 632"/>
                  <a:gd name="T59" fmla="*/ 358 h 402"/>
                  <a:gd name="T60" fmla="*/ 21 w 632"/>
                  <a:gd name="T61" fmla="*/ 336 h 402"/>
                  <a:gd name="T62" fmla="*/ 0 w 632"/>
                  <a:gd name="T63" fmla="*/ 318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2" h="402">
                    <a:moveTo>
                      <a:pt x="5" y="343"/>
                    </a:moveTo>
                    <a:cubicBezTo>
                      <a:pt x="13" y="351"/>
                      <a:pt x="19" y="361"/>
                      <a:pt x="24" y="368"/>
                    </a:cubicBezTo>
                    <a:cubicBezTo>
                      <a:pt x="29" y="375"/>
                      <a:pt x="46" y="379"/>
                      <a:pt x="50" y="386"/>
                    </a:cubicBezTo>
                    <a:cubicBezTo>
                      <a:pt x="54" y="394"/>
                      <a:pt x="58" y="399"/>
                      <a:pt x="68" y="400"/>
                    </a:cubicBezTo>
                    <a:cubicBezTo>
                      <a:pt x="78" y="402"/>
                      <a:pt x="80" y="401"/>
                      <a:pt x="80" y="396"/>
                    </a:cubicBezTo>
                    <a:cubicBezTo>
                      <a:pt x="81" y="391"/>
                      <a:pt x="93" y="389"/>
                      <a:pt x="100" y="389"/>
                    </a:cubicBezTo>
                    <a:cubicBezTo>
                      <a:pt x="107" y="389"/>
                      <a:pt x="112" y="385"/>
                      <a:pt x="121" y="390"/>
                    </a:cubicBezTo>
                    <a:cubicBezTo>
                      <a:pt x="130" y="394"/>
                      <a:pt x="149" y="395"/>
                      <a:pt x="156" y="383"/>
                    </a:cubicBezTo>
                    <a:cubicBezTo>
                      <a:pt x="164" y="372"/>
                      <a:pt x="170" y="370"/>
                      <a:pt x="175" y="364"/>
                    </a:cubicBezTo>
                    <a:cubicBezTo>
                      <a:pt x="179" y="357"/>
                      <a:pt x="185" y="357"/>
                      <a:pt x="198" y="356"/>
                    </a:cubicBezTo>
                    <a:cubicBezTo>
                      <a:pt x="211" y="355"/>
                      <a:pt x="228" y="355"/>
                      <a:pt x="231" y="361"/>
                    </a:cubicBezTo>
                    <a:cubicBezTo>
                      <a:pt x="235" y="368"/>
                      <a:pt x="249" y="373"/>
                      <a:pt x="260" y="375"/>
                    </a:cubicBezTo>
                    <a:cubicBezTo>
                      <a:pt x="270" y="377"/>
                      <a:pt x="274" y="358"/>
                      <a:pt x="287" y="359"/>
                    </a:cubicBezTo>
                    <a:cubicBezTo>
                      <a:pt x="300" y="360"/>
                      <a:pt x="325" y="360"/>
                      <a:pt x="325" y="352"/>
                    </a:cubicBezTo>
                    <a:cubicBezTo>
                      <a:pt x="326" y="343"/>
                      <a:pt x="331" y="340"/>
                      <a:pt x="335" y="333"/>
                    </a:cubicBezTo>
                    <a:cubicBezTo>
                      <a:pt x="340" y="327"/>
                      <a:pt x="337" y="309"/>
                      <a:pt x="348" y="304"/>
                    </a:cubicBezTo>
                    <a:cubicBezTo>
                      <a:pt x="360" y="299"/>
                      <a:pt x="357" y="293"/>
                      <a:pt x="358" y="284"/>
                    </a:cubicBezTo>
                    <a:cubicBezTo>
                      <a:pt x="359" y="275"/>
                      <a:pt x="356" y="267"/>
                      <a:pt x="366" y="264"/>
                    </a:cubicBezTo>
                    <a:cubicBezTo>
                      <a:pt x="375" y="260"/>
                      <a:pt x="383" y="255"/>
                      <a:pt x="383" y="237"/>
                    </a:cubicBezTo>
                    <a:cubicBezTo>
                      <a:pt x="384" y="218"/>
                      <a:pt x="384" y="209"/>
                      <a:pt x="392" y="198"/>
                    </a:cubicBezTo>
                    <a:cubicBezTo>
                      <a:pt x="400" y="187"/>
                      <a:pt x="396" y="175"/>
                      <a:pt x="404" y="175"/>
                    </a:cubicBezTo>
                    <a:cubicBezTo>
                      <a:pt x="412" y="175"/>
                      <a:pt x="427" y="175"/>
                      <a:pt x="442" y="177"/>
                    </a:cubicBezTo>
                    <a:cubicBezTo>
                      <a:pt x="457" y="179"/>
                      <a:pt x="476" y="173"/>
                      <a:pt x="490" y="177"/>
                    </a:cubicBezTo>
                    <a:cubicBezTo>
                      <a:pt x="500" y="180"/>
                      <a:pt x="509" y="189"/>
                      <a:pt x="516" y="194"/>
                    </a:cubicBezTo>
                    <a:cubicBezTo>
                      <a:pt x="518" y="192"/>
                      <a:pt x="522" y="190"/>
                      <a:pt x="528" y="190"/>
                    </a:cubicBezTo>
                    <a:cubicBezTo>
                      <a:pt x="540" y="190"/>
                      <a:pt x="546" y="187"/>
                      <a:pt x="546" y="181"/>
                    </a:cubicBezTo>
                    <a:cubicBezTo>
                      <a:pt x="546" y="175"/>
                      <a:pt x="548" y="175"/>
                      <a:pt x="558" y="175"/>
                    </a:cubicBezTo>
                    <a:cubicBezTo>
                      <a:pt x="568" y="175"/>
                      <a:pt x="573" y="170"/>
                      <a:pt x="571" y="160"/>
                    </a:cubicBezTo>
                    <a:cubicBezTo>
                      <a:pt x="569" y="150"/>
                      <a:pt x="556" y="160"/>
                      <a:pt x="555" y="148"/>
                    </a:cubicBezTo>
                    <a:cubicBezTo>
                      <a:pt x="554" y="136"/>
                      <a:pt x="559" y="138"/>
                      <a:pt x="570" y="138"/>
                    </a:cubicBezTo>
                    <a:cubicBezTo>
                      <a:pt x="581" y="138"/>
                      <a:pt x="602" y="140"/>
                      <a:pt x="602" y="136"/>
                    </a:cubicBezTo>
                    <a:cubicBezTo>
                      <a:pt x="602" y="132"/>
                      <a:pt x="607" y="130"/>
                      <a:pt x="614" y="128"/>
                    </a:cubicBezTo>
                    <a:cubicBezTo>
                      <a:pt x="621" y="126"/>
                      <a:pt x="632" y="111"/>
                      <a:pt x="616" y="107"/>
                    </a:cubicBezTo>
                    <a:cubicBezTo>
                      <a:pt x="600" y="103"/>
                      <a:pt x="580" y="99"/>
                      <a:pt x="574" y="90"/>
                    </a:cubicBezTo>
                    <a:cubicBezTo>
                      <a:pt x="568" y="81"/>
                      <a:pt x="560" y="80"/>
                      <a:pt x="554" y="81"/>
                    </a:cubicBezTo>
                    <a:cubicBezTo>
                      <a:pt x="548" y="82"/>
                      <a:pt x="525" y="79"/>
                      <a:pt x="525" y="67"/>
                    </a:cubicBezTo>
                    <a:cubicBezTo>
                      <a:pt x="525" y="55"/>
                      <a:pt x="526" y="44"/>
                      <a:pt x="515" y="35"/>
                    </a:cubicBezTo>
                    <a:cubicBezTo>
                      <a:pt x="504" y="26"/>
                      <a:pt x="487" y="21"/>
                      <a:pt x="484" y="15"/>
                    </a:cubicBezTo>
                    <a:cubicBezTo>
                      <a:pt x="481" y="9"/>
                      <a:pt x="465" y="0"/>
                      <a:pt x="455" y="18"/>
                    </a:cubicBezTo>
                    <a:cubicBezTo>
                      <a:pt x="445" y="36"/>
                      <a:pt x="423" y="41"/>
                      <a:pt x="419" y="61"/>
                    </a:cubicBezTo>
                    <a:cubicBezTo>
                      <a:pt x="415" y="81"/>
                      <a:pt x="418" y="78"/>
                      <a:pt x="407" y="84"/>
                    </a:cubicBezTo>
                    <a:cubicBezTo>
                      <a:pt x="396" y="90"/>
                      <a:pt x="388" y="98"/>
                      <a:pt x="386" y="110"/>
                    </a:cubicBezTo>
                    <a:cubicBezTo>
                      <a:pt x="384" y="122"/>
                      <a:pt x="392" y="136"/>
                      <a:pt x="374" y="136"/>
                    </a:cubicBezTo>
                    <a:cubicBezTo>
                      <a:pt x="369" y="136"/>
                      <a:pt x="365" y="136"/>
                      <a:pt x="360" y="135"/>
                    </a:cubicBezTo>
                    <a:cubicBezTo>
                      <a:pt x="364" y="139"/>
                      <a:pt x="363" y="140"/>
                      <a:pt x="364" y="143"/>
                    </a:cubicBezTo>
                    <a:cubicBezTo>
                      <a:pt x="365" y="146"/>
                      <a:pt x="363" y="153"/>
                      <a:pt x="361" y="163"/>
                    </a:cubicBezTo>
                    <a:cubicBezTo>
                      <a:pt x="360" y="172"/>
                      <a:pt x="359" y="168"/>
                      <a:pt x="349" y="168"/>
                    </a:cubicBezTo>
                    <a:cubicBezTo>
                      <a:pt x="340" y="168"/>
                      <a:pt x="340" y="173"/>
                      <a:pt x="340" y="184"/>
                    </a:cubicBezTo>
                    <a:cubicBezTo>
                      <a:pt x="340" y="195"/>
                      <a:pt x="335" y="194"/>
                      <a:pt x="327" y="194"/>
                    </a:cubicBezTo>
                    <a:cubicBezTo>
                      <a:pt x="319" y="194"/>
                      <a:pt x="316" y="186"/>
                      <a:pt x="313" y="181"/>
                    </a:cubicBezTo>
                    <a:cubicBezTo>
                      <a:pt x="309" y="176"/>
                      <a:pt x="309" y="172"/>
                      <a:pt x="296" y="168"/>
                    </a:cubicBezTo>
                    <a:cubicBezTo>
                      <a:pt x="292" y="167"/>
                      <a:pt x="289" y="164"/>
                      <a:pt x="287" y="162"/>
                    </a:cubicBezTo>
                    <a:cubicBezTo>
                      <a:pt x="284" y="165"/>
                      <a:pt x="283" y="169"/>
                      <a:pt x="281" y="175"/>
                    </a:cubicBezTo>
                    <a:cubicBezTo>
                      <a:pt x="277" y="187"/>
                      <a:pt x="254" y="201"/>
                      <a:pt x="245" y="218"/>
                    </a:cubicBezTo>
                    <a:cubicBezTo>
                      <a:pt x="236" y="235"/>
                      <a:pt x="226" y="255"/>
                      <a:pt x="197" y="257"/>
                    </a:cubicBezTo>
                    <a:cubicBezTo>
                      <a:pt x="168" y="259"/>
                      <a:pt x="159" y="267"/>
                      <a:pt x="148" y="267"/>
                    </a:cubicBezTo>
                    <a:cubicBezTo>
                      <a:pt x="137" y="267"/>
                      <a:pt x="116" y="275"/>
                      <a:pt x="116" y="285"/>
                    </a:cubicBezTo>
                    <a:cubicBezTo>
                      <a:pt x="116" y="295"/>
                      <a:pt x="109" y="314"/>
                      <a:pt x="104" y="319"/>
                    </a:cubicBezTo>
                    <a:cubicBezTo>
                      <a:pt x="99" y="324"/>
                      <a:pt x="100" y="337"/>
                      <a:pt x="100" y="343"/>
                    </a:cubicBezTo>
                    <a:cubicBezTo>
                      <a:pt x="100" y="349"/>
                      <a:pt x="94" y="359"/>
                      <a:pt x="83" y="358"/>
                    </a:cubicBezTo>
                    <a:cubicBezTo>
                      <a:pt x="72" y="357"/>
                      <a:pt x="70" y="339"/>
                      <a:pt x="55" y="340"/>
                    </a:cubicBezTo>
                    <a:cubicBezTo>
                      <a:pt x="40" y="341"/>
                      <a:pt x="24" y="342"/>
                      <a:pt x="21" y="336"/>
                    </a:cubicBezTo>
                    <a:cubicBezTo>
                      <a:pt x="18" y="330"/>
                      <a:pt x="14" y="318"/>
                      <a:pt x="6" y="317"/>
                    </a:cubicBezTo>
                    <a:cubicBezTo>
                      <a:pt x="3" y="316"/>
                      <a:pt x="2" y="317"/>
                      <a:pt x="0" y="318"/>
                    </a:cubicBezTo>
                    <a:cubicBezTo>
                      <a:pt x="0" y="326"/>
                      <a:pt x="0" y="338"/>
                      <a:pt x="5" y="34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1" name="Freeform 331"/>
              <p:cNvSpPr>
                <a:spLocks/>
              </p:cNvSpPr>
              <p:nvPr/>
            </p:nvSpPr>
            <p:spPr bwMode="auto">
              <a:xfrm>
                <a:off x="4632" y="2163"/>
                <a:ext cx="30" cy="60"/>
              </a:xfrm>
              <a:custGeom>
                <a:avLst/>
                <a:gdLst>
                  <a:gd name="T0" fmla="*/ 6 w 117"/>
                  <a:gd name="T1" fmla="*/ 179 h 235"/>
                  <a:gd name="T2" fmla="*/ 18 w 117"/>
                  <a:gd name="T3" fmla="*/ 193 h 235"/>
                  <a:gd name="T4" fmla="*/ 33 w 117"/>
                  <a:gd name="T5" fmla="*/ 202 h 235"/>
                  <a:gd name="T6" fmla="*/ 39 w 117"/>
                  <a:gd name="T7" fmla="*/ 217 h 235"/>
                  <a:gd name="T8" fmla="*/ 45 w 117"/>
                  <a:gd name="T9" fmla="*/ 235 h 235"/>
                  <a:gd name="T10" fmla="*/ 46 w 117"/>
                  <a:gd name="T11" fmla="*/ 235 h 235"/>
                  <a:gd name="T12" fmla="*/ 58 w 117"/>
                  <a:gd name="T13" fmla="*/ 210 h 235"/>
                  <a:gd name="T14" fmla="*/ 64 w 117"/>
                  <a:gd name="T15" fmla="*/ 196 h 235"/>
                  <a:gd name="T16" fmla="*/ 70 w 117"/>
                  <a:gd name="T17" fmla="*/ 183 h 235"/>
                  <a:gd name="T18" fmla="*/ 90 w 117"/>
                  <a:gd name="T19" fmla="*/ 144 h 235"/>
                  <a:gd name="T20" fmla="*/ 100 w 117"/>
                  <a:gd name="T21" fmla="*/ 101 h 235"/>
                  <a:gd name="T22" fmla="*/ 107 w 117"/>
                  <a:gd name="T23" fmla="*/ 82 h 235"/>
                  <a:gd name="T24" fmla="*/ 116 w 117"/>
                  <a:gd name="T25" fmla="*/ 39 h 235"/>
                  <a:gd name="T26" fmla="*/ 117 w 117"/>
                  <a:gd name="T27" fmla="*/ 19 h 235"/>
                  <a:gd name="T28" fmla="*/ 95 w 117"/>
                  <a:gd name="T29" fmla="*/ 3 h 235"/>
                  <a:gd name="T30" fmla="*/ 78 w 117"/>
                  <a:gd name="T31" fmla="*/ 5 h 235"/>
                  <a:gd name="T32" fmla="*/ 65 w 117"/>
                  <a:gd name="T33" fmla="*/ 15 h 235"/>
                  <a:gd name="T34" fmla="*/ 54 w 117"/>
                  <a:gd name="T35" fmla="*/ 29 h 235"/>
                  <a:gd name="T36" fmla="*/ 41 w 117"/>
                  <a:gd name="T37" fmla="*/ 41 h 235"/>
                  <a:gd name="T38" fmla="*/ 34 w 117"/>
                  <a:gd name="T39" fmla="*/ 48 h 235"/>
                  <a:gd name="T40" fmla="*/ 30 w 117"/>
                  <a:gd name="T41" fmla="*/ 74 h 235"/>
                  <a:gd name="T42" fmla="*/ 15 w 117"/>
                  <a:gd name="T43" fmla="*/ 88 h 235"/>
                  <a:gd name="T44" fmla="*/ 5 w 117"/>
                  <a:gd name="T45" fmla="*/ 100 h 235"/>
                  <a:gd name="T46" fmla="*/ 3 w 117"/>
                  <a:gd name="T47" fmla="*/ 115 h 235"/>
                  <a:gd name="T48" fmla="*/ 1 w 117"/>
                  <a:gd name="T49" fmla="*/ 151 h 235"/>
                  <a:gd name="T50" fmla="*/ 6 w 117"/>
                  <a:gd name="T51" fmla="*/ 179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235">
                    <a:moveTo>
                      <a:pt x="6" y="179"/>
                    </a:moveTo>
                    <a:cubicBezTo>
                      <a:pt x="9" y="183"/>
                      <a:pt x="14" y="190"/>
                      <a:pt x="18" y="193"/>
                    </a:cubicBezTo>
                    <a:cubicBezTo>
                      <a:pt x="22" y="197"/>
                      <a:pt x="29" y="198"/>
                      <a:pt x="33" y="202"/>
                    </a:cubicBezTo>
                    <a:cubicBezTo>
                      <a:pt x="36" y="206"/>
                      <a:pt x="37" y="212"/>
                      <a:pt x="39" y="217"/>
                    </a:cubicBezTo>
                    <a:cubicBezTo>
                      <a:pt x="40" y="221"/>
                      <a:pt x="41" y="235"/>
                      <a:pt x="45" y="235"/>
                    </a:cubicBezTo>
                    <a:cubicBezTo>
                      <a:pt x="46" y="235"/>
                      <a:pt x="46" y="235"/>
                      <a:pt x="46" y="235"/>
                    </a:cubicBezTo>
                    <a:cubicBezTo>
                      <a:pt x="51" y="234"/>
                      <a:pt x="57" y="214"/>
                      <a:pt x="58" y="210"/>
                    </a:cubicBezTo>
                    <a:cubicBezTo>
                      <a:pt x="60" y="205"/>
                      <a:pt x="62" y="201"/>
                      <a:pt x="64" y="196"/>
                    </a:cubicBezTo>
                    <a:cubicBezTo>
                      <a:pt x="66" y="192"/>
                      <a:pt x="68" y="186"/>
                      <a:pt x="70" y="183"/>
                    </a:cubicBezTo>
                    <a:cubicBezTo>
                      <a:pt x="90" y="144"/>
                      <a:pt x="90" y="144"/>
                      <a:pt x="90" y="144"/>
                    </a:cubicBezTo>
                    <a:cubicBezTo>
                      <a:pt x="100" y="101"/>
                      <a:pt x="100" y="101"/>
                      <a:pt x="100" y="101"/>
                    </a:cubicBezTo>
                    <a:cubicBezTo>
                      <a:pt x="107" y="82"/>
                      <a:pt x="107" y="82"/>
                      <a:pt x="107" y="82"/>
                    </a:cubicBezTo>
                    <a:cubicBezTo>
                      <a:pt x="111" y="69"/>
                      <a:pt x="116" y="53"/>
                      <a:pt x="116" y="39"/>
                    </a:cubicBezTo>
                    <a:cubicBezTo>
                      <a:pt x="116" y="32"/>
                      <a:pt x="117" y="25"/>
                      <a:pt x="117" y="19"/>
                    </a:cubicBezTo>
                    <a:cubicBezTo>
                      <a:pt x="116" y="9"/>
                      <a:pt x="103" y="7"/>
                      <a:pt x="95" y="3"/>
                    </a:cubicBezTo>
                    <a:cubicBezTo>
                      <a:pt x="87" y="0"/>
                      <a:pt x="86" y="1"/>
                      <a:pt x="78" y="5"/>
                    </a:cubicBezTo>
                    <a:cubicBezTo>
                      <a:pt x="73" y="8"/>
                      <a:pt x="69" y="10"/>
                      <a:pt x="65" y="15"/>
                    </a:cubicBezTo>
                    <a:cubicBezTo>
                      <a:pt x="54" y="29"/>
                      <a:pt x="54" y="29"/>
                      <a:pt x="54" y="29"/>
                    </a:cubicBezTo>
                    <a:cubicBezTo>
                      <a:pt x="50" y="33"/>
                      <a:pt x="45" y="37"/>
                      <a:pt x="41" y="41"/>
                    </a:cubicBezTo>
                    <a:cubicBezTo>
                      <a:pt x="39" y="44"/>
                      <a:pt x="36" y="46"/>
                      <a:pt x="34" y="48"/>
                    </a:cubicBezTo>
                    <a:cubicBezTo>
                      <a:pt x="30" y="54"/>
                      <a:pt x="31" y="67"/>
                      <a:pt x="30" y="74"/>
                    </a:cubicBezTo>
                    <a:cubicBezTo>
                      <a:pt x="29" y="85"/>
                      <a:pt x="22" y="82"/>
                      <a:pt x="15" y="88"/>
                    </a:cubicBezTo>
                    <a:cubicBezTo>
                      <a:pt x="11" y="91"/>
                      <a:pt x="8" y="96"/>
                      <a:pt x="5" y="100"/>
                    </a:cubicBezTo>
                    <a:cubicBezTo>
                      <a:pt x="2" y="105"/>
                      <a:pt x="3" y="109"/>
                      <a:pt x="3" y="115"/>
                    </a:cubicBezTo>
                    <a:cubicBezTo>
                      <a:pt x="3" y="127"/>
                      <a:pt x="2" y="139"/>
                      <a:pt x="1" y="151"/>
                    </a:cubicBezTo>
                    <a:cubicBezTo>
                      <a:pt x="0" y="160"/>
                      <a:pt x="0" y="171"/>
                      <a:pt x="6" y="17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2" name="Freeform 332"/>
              <p:cNvSpPr>
                <a:spLocks/>
              </p:cNvSpPr>
              <p:nvPr/>
            </p:nvSpPr>
            <p:spPr bwMode="auto">
              <a:xfrm>
                <a:off x="4449" y="2251"/>
                <a:ext cx="40" cy="32"/>
              </a:xfrm>
              <a:custGeom>
                <a:avLst/>
                <a:gdLst>
                  <a:gd name="T0" fmla="*/ 128 w 159"/>
                  <a:gd name="T1" fmla="*/ 62 h 126"/>
                  <a:gd name="T2" fmla="*/ 137 w 159"/>
                  <a:gd name="T3" fmla="*/ 57 h 126"/>
                  <a:gd name="T4" fmla="*/ 141 w 159"/>
                  <a:gd name="T5" fmla="*/ 48 h 126"/>
                  <a:gd name="T6" fmla="*/ 155 w 159"/>
                  <a:gd name="T7" fmla="*/ 12 h 126"/>
                  <a:gd name="T8" fmla="*/ 153 w 159"/>
                  <a:gd name="T9" fmla="*/ 10 h 126"/>
                  <a:gd name="T10" fmla="*/ 119 w 159"/>
                  <a:gd name="T11" fmla="*/ 5 h 126"/>
                  <a:gd name="T12" fmla="*/ 96 w 159"/>
                  <a:gd name="T13" fmla="*/ 5 h 126"/>
                  <a:gd name="T14" fmla="*/ 71 w 159"/>
                  <a:gd name="T15" fmla="*/ 2 h 126"/>
                  <a:gd name="T16" fmla="*/ 38 w 159"/>
                  <a:gd name="T17" fmla="*/ 21 h 126"/>
                  <a:gd name="T18" fmla="*/ 30 w 159"/>
                  <a:gd name="T19" fmla="*/ 31 h 126"/>
                  <a:gd name="T20" fmla="*/ 19 w 159"/>
                  <a:gd name="T21" fmla="*/ 43 h 126"/>
                  <a:gd name="T22" fmla="*/ 1 w 159"/>
                  <a:gd name="T23" fmla="*/ 68 h 126"/>
                  <a:gd name="T24" fmla="*/ 2 w 159"/>
                  <a:gd name="T25" fmla="*/ 78 h 126"/>
                  <a:gd name="T26" fmla="*/ 7 w 159"/>
                  <a:gd name="T27" fmla="*/ 98 h 126"/>
                  <a:gd name="T28" fmla="*/ 13 w 159"/>
                  <a:gd name="T29" fmla="*/ 112 h 126"/>
                  <a:gd name="T30" fmla="*/ 48 w 159"/>
                  <a:gd name="T31" fmla="*/ 125 h 126"/>
                  <a:gd name="T32" fmla="*/ 65 w 159"/>
                  <a:gd name="T33" fmla="*/ 123 h 126"/>
                  <a:gd name="T34" fmla="*/ 85 w 159"/>
                  <a:gd name="T35" fmla="*/ 122 h 126"/>
                  <a:gd name="T36" fmla="*/ 129 w 159"/>
                  <a:gd name="T37" fmla="*/ 88 h 126"/>
                  <a:gd name="T38" fmla="*/ 123 w 159"/>
                  <a:gd name="T39" fmla="*/ 77 h 126"/>
                  <a:gd name="T40" fmla="*/ 128 w 159"/>
                  <a:gd name="T41" fmla="*/ 62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9" h="126">
                    <a:moveTo>
                      <a:pt x="128" y="62"/>
                    </a:moveTo>
                    <a:cubicBezTo>
                      <a:pt x="132" y="60"/>
                      <a:pt x="133" y="60"/>
                      <a:pt x="137" y="57"/>
                    </a:cubicBezTo>
                    <a:cubicBezTo>
                      <a:pt x="141" y="54"/>
                      <a:pt x="140" y="55"/>
                      <a:pt x="141" y="48"/>
                    </a:cubicBezTo>
                    <a:cubicBezTo>
                      <a:pt x="142" y="41"/>
                      <a:pt x="159" y="18"/>
                      <a:pt x="155" y="12"/>
                    </a:cubicBezTo>
                    <a:cubicBezTo>
                      <a:pt x="154" y="12"/>
                      <a:pt x="154" y="11"/>
                      <a:pt x="153" y="10"/>
                    </a:cubicBezTo>
                    <a:cubicBezTo>
                      <a:pt x="147" y="2"/>
                      <a:pt x="129" y="5"/>
                      <a:pt x="119" y="5"/>
                    </a:cubicBezTo>
                    <a:cubicBezTo>
                      <a:pt x="111" y="5"/>
                      <a:pt x="103" y="4"/>
                      <a:pt x="96" y="5"/>
                    </a:cubicBezTo>
                    <a:cubicBezTo>
                      <a:pt x="89" y="6"/>
                      <a:pt x="77" y="0"/>
                      <a:pt x="71" y="2"/>
                    </a:cubicBezTo>
                    <a:cubicBezTo>
                      <a:pt x="58" y="6"/>
                      <a:pt x="51" y="16"/>
                      <a:pt x="38" y="21"/>
                    </a:cubicBezTo>
                    <a:cubicBezTo>
                      <a:pt x="32" y="23"/>
                      <a:pt x="32" y="25"/>
                      <a:pt x="30" y="31"/>
                    </a:cubicBezTo>
                    <a:cubicBezTo>
                      <a:pt x="27" y="37"/>
                      <a:pt x="24" y="39"/>
                      <a:pt x="19" y="43"/>
                    </a:cubicBezTo>
                    <a:cubicBezTo>
                      <a:pt x="13" y="49"/>
                      <a:pt x="3" y="59"/>
                      <a:pt x="1" y="68"/>
                    </a:cubicBezTo>
                    <a:cubicBezTo>
                      <a:pt x="0" y="72"/>
                      <a:pt x="1" y="74"/>
                      <a:pt x="2" y="78"/>
                    </a:cubicBezTo>
                    <a:cubicBezTo>
                      <a:pt x="4" y="85"/>
                      <a:pt x="5" y="92"/>
                      <a:pt x="7" y="98"/>
                    </a:cubicBezTo>
                    <a:cubicBezTo>
                      <a:pt x="8" y="103"/>
                      <a:pt x="11" y="107"/>
                      <a:pt x="13" y="112"/>
                    </a:cubicBezTo>
                    <a:cubicBezTo>
                      <a:pt x="17" y="126"/>
                      <a:pt x="35" y="123"/>
                      <a:pt x="48" y="125"/>
                    </a:cubicBezTo>
                    <a:cubicBezTo>
                      <a:pt x="65" y="123"/>
                      <a:pt x="65" y="123"/>
                      <a:pt x="65" y="123"/>
                    </a:cubicBezTo>
                    <a:cubicBezTo>
                      <a:pt x="65" y="123"/>
                      <a:pt x="85" y="122"/>
                      <a:pt x="85" y="122"/>
                    </a:cubicBezTo>
                    <a:cubicBezTo>
                      <a:pt x="102" y="120"/>
                      <a:pt x="119" y="102"/>
                      <a:pt x="129" y="88"/>
                    </a:cubicBezTo>
                    <a:cubicBezTo>
                      <a:pt x="131" y="87"/>
                      <a:pt x="124" y="79"/>
                      <a:pt x="123" y="77"/>
                    </a:cubicBezTo>
                    <a:cubicBezTo>
                      <a:pt x="121" y="72"/>
                      <a:pt x="123" y="66"/>
                      <a:pt x="128" y="6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3" name="Freeform 333"/>
              <p:cNvSpPr>
                <a:spLocks/>
              </p:cNvSpPr>
              <p:nvPr/>
            </p:nvSpPr>
            <p:spPr bwMode="auto">
              <a:xfrm>
                <a:off x="4529" y="2212"/>
                <a:ext cx="16" cy="8"/>
              </a:xfrm>
              <a:custGeom>
                <a:avLst/>
                <a:gdLst>
                  <a:gd name="T0" fmla="*/ 15 w 65"/>
                  <a:gd name="T1" fmla="*/ 3 h 32"/>
                  <a:gd name="T2" fmla="*/ 3 w 65"/>
                  <a:gd name="T3" fmla="*/ 14 h 32"/>
                  <a:gd name="T4" fmla="*/ 0 w 65"/>
                  <a:gd name="T5" fmla="*/ 19 h 32"/>
                  <a:gd name="T6" fmla="*/ 12 w 65"/>
                  <a:gd name="T7" fmla="*/ 25 h 32"/>
                  <a:gd name="T8" fmla="*/ 49 w 65"/>
                  <a:gd name="T9" fmla="*/ 20 h 32"/>
                  <a:gd name="T10" fmla="*/ 32 w 65"/>
                  <a:gd name="T11" fmla="*/ 9 h 32"/>
                  <a:gd name="T12" fmla="*/ 24 w 65"/>
                  <a:gd name="T13" fmla="*/ 1 h 32"/>
                  <a:gd name="T14" fmla="*/ 15 w 65"/>
                  <a:gd name="T15" fmla="*/ 3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32">
                    <a:moveTo>
                      <a:pt x="15" y="3"/>
                    </a:moveTo>
                    <a:cubicBezTo>
                      <a:pt x="9" y="8"/>
                      <a:pt x="3" y="10"/>
                      <a:pt x="3" y="14"/>
                    </a:cubicBezTo>
                    <a:cubicBezTo>
                      <a:pt x="2" y="16"/>
                      <a:pt x="1" y="17"/>
                      <a:pt x="0" y="19"/>
                    </a:cubicBezTo>
                    <a:cubicBezTo>
                      <a:pt x="4" y="21"/>
                      <a:pt x="8" y="23"/>
                      <a:pt x="12" y="25"/>
                    </a:cubicBezTo>
                    <a:cubicBezTo>
                      <a:pt x="28" y="32"/>
                      <a:pt x="34" y="28"/>
                      <a:pt x="49" y="20"/>
                    </a:cubicBezTo>
                    <a:cubicBezTo>
                      <a:pt x="65" y="13"/>
                      <a:pt x="45" y="12"/>
                      <a:pt x="32" y="9"/>
                    </a:cubicBezTo>
                    <a:cubicBezTo>
                      <a:pt x="24" y="7"/>
                      <a:pt x="21" y="3"/>
                      <a:pt x="24" y="1"/>
                    </a:cubicBezTo>
                    <a:cubicBezTo>
                      <a:pt x="22" y="0"/>
                      <a:pt x="18" y="0"/>
                      <a:pt x="15"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4" name="Freeform 334"/>
              <p:cNvSpPr>
                <a:spLocks/>
              </p:cNvSpPr>
              <p:nvPr/>
            </p:nvSpPr>
            <p:spPr bwMode="auto">
              <a:xfrm>
                <a:off x="3890" y="1621"/>
                <a:ext cx="980" cy="627"/>
              </a:xfrm>
              <a:custGeom>
                <a:avLst/>
                <a:gdLst>
                  <a:gd name="T0" fmla="*/ 3453 w 3875"/>
                  <a:gd name="T1" fmla="*/ 987 h 2481"/>
                  <a:gd name="T2" fmla="*/ 3593 w 3875"/>
                  <a:gd name="T3" fmla="*/ 896 h 2481"/>
                  <a:gd name="T4" fmla="*/ 3639 w 3875"/>
                  <a:gd name="T5" fmla="*/ 865 h 2481"/>
                  <a:gd name="T6" fmla="*/ 3767 w 3875"/>
                  <a:gd name="T7" fmla="*/ 690 h 2481"/>
                  <a:gd name="T8" fmla="*/ 3836 w 3875"/>
                  <a:gd name="T9" fmla="*/ 437 h 2481"/>
                  <a:gd name="T10" fmla="*/ 3609 w 3875"/>
                  <a:gd name="T11" fmla="*/ 406 h 2481"/>
                  <a:gd name="T12" fmla="*/ 3377 w 3875"/>
                  <a:gd name="T13" fmla="*/ 222 h 2481"/>
                  <a:gd name="T14" fmla="*/ 3157 w 3875"/>
                  <a:gd name="T15" fmla="*/ 3 h 2481"/>
                  <a:gd name="T16" fmla="*/ 2977 w 3875"/>
                  <a:gd name="T17" fmla="*/ 118 h 2481"/>
                  <a:gd name="T18" fmla="*/ 2775 w 3875"/>
                  <a:gd name="T19" fmla="*/ 341 h 2481"/>
                  <a:gd name="T20" fmla="*/ 2729 w 3875"/>
                  <a:gd name="T21" fmla="*/ 328 h 2481"/>
                  <a:gd name="T22" fmla="*/ 2722 w 3875"/>
                  <a:gd name="T23" fmla="*/ 320 h 2481"/>
                  <a:gd name="T24" fmla="*/ 2762 w 3875"/>
                  <a:gd name="T25" fmla="*/ 496 h 2481"/>
                  <a:gd name="T26" fmla="*/ 2694 w 3875"/>
                  <a:gd name="T27" fmla="*/ 643 h 2481"/>
                  <a:gd name="T28" fmla="*/ 2413 w 3875"/>
                  <a:gd name="T29" fmla="*/ 816 h 2481"/>
                  <a:gd name="T30" fmla="*/ 1945 w 3875"/>
                  <a:gd name="T31" fmla="*/ 964 h 2481"/>
                  <a:gd name="T32" fmla="*/ 1453 w 3875"/>
                  <a:gd name="T33" fmla="*/ 888 h 2481"/>
                  <a:gd name="T34" fmla="*/ 1179 w 3875"/>
                  <a:gd name="T35" fmla="*/ 712 h 2481"/>
                  <a:gd name="T36" fmla="*/ 1037 w 3875"/>
                  <a:gd name="T37" fmla="*/ 496 h 2481"/>
                  <a:gd name="T38" fmla="*/ 880 w 3875"/>
                  <a:gd name="T39" fmla="*/ 383 h 2481"/>
                  <a:gd name="T40" fmla="*/ 835 w 3875"/>
                  <a:gd name="T41" fmla="*/ 377 h 2481"/>
                  <a:gd name="T42" fmla="*/ 719 w 3875"/>
                  <a:gd name="T43" fmla="*/ 558 h 2481"/>
                  <a:gd name="T44" fmla="*/ 494 w 3875"/>
                  <a:gd name="T45" fmla="*/ 688 h 2481"/>
                  <a:gd name="T46" fmla="*/ 404 w 3875"/>
                  <a:gd name="T47" fmla="*/ 895 h 2481"/>
                  <a:gd name="T48" fmla="*/ 403 w 3875"/>
                  <a:gd name="T49" fmla="*/ 914 h 2481"/>
                  <a:gd name="T50" fmla="*/ 405 w 3875"/>
                  <a:gd name="T51" fmla="*/ 937 h 2481"/>
                  <a:gd name="T52" fmla="*/ 95 w 3875"/>
                  <a:gd name="T53" fmla="*/ 1060 h 2481"/>
                  <a:gd name="T54" fmla="*/ 9 w 3875"/>
                  <a:gd name="T55" fmla="*/ 1101 h 2481"/>
                  <a:gd name="T56" fmla="*/ 2 w 3875"/>
                  <a:gd name="T57" fmla="*/ 1120 h 2481"/>
                  <a:gd name="T58" fmla="*/ 0 w 3875"/>
                  <a:gd name="T59" fmla="*/ 1161 h 2481"/>
                  <a:gd name="T60" fmla="*/ 75 w 3875"/>
                  <a:gd name="T61" fmla="*/ 1276 h 2481"/>
                  <a:gd name="T62" fmla="*/ 57 w 3875"/>
                  <a:gd name="T63" fmla="*/ 1316 h 2481"/>
                  <a:gd name="T64" fmla="*/ 223 w 3875"/>
                  <a:gd name="T65" fmla="*/ 1434 h 2481"/>
                  <a:gd name="T66" fmla="*/ 418 w 3875"/>
                  <a:gd name="T67" fmla="*/ 1441 h 2481"/>
                  <a:gd name="T68" fmla="*/ 357 w 3875"/>
                  <a:gd name="T69" fmla="*/ 1621 h 2481"/>
                  <a:gd name="T70" fmla="*/ 388 w 3875"/>
                  <a:gd name="T71" fmla="*/ 1762 h 2481"/>
                  <a:gd name="T72" fmla="*/ 494 w 3875"/>
                  <a:gd name="T73" fmla="*/ 1793 h 2481"/>
                  <a:gd name="T74" fmla="*/ 743 w 3875"/>
                  <a:gd name="T75" fmla="*/ 1939 h 2481"/>
                  <a:gd name="T76" fmla="*/ 915 w 3875"/>
                  <a:gd name="T77" fmla="*/ 1966 h 2481"/>
                  <a:gd name="T78" fmla="*/ 925 w 3875"/>
                  <a:gd name="T79" fmla="*/ 1964 h 2481"/>
                  <a:gd name="T80" fmla="*/ 1014 w 3875"/>
                  <a:gd name="T81" fmla="*/ 1941 h 2481"/>
                  <a:gd name="T82" fmla="*/ 1192 w 3875"/>
                  <a:gd name="T83" fmla="*/ 1971 h 2481"/>
                  <a:gd name="T84" fmla="*/ 1405 w 3875"/>
                  <a:gd name="T85" fmla="*/ 1857 h 2481"/>
                  <a:gd name="T86" fmla="*/ 1492 w 3875"/>
                  <a:gd name="T87" fmla="*/ 1941 h 2481"/>
                  <a:gd name="T88" fmla="*/ 1560 w 3875"/>
                  <a:gd name="T89" fmla="*/ 2124 h 2481"/>
                  <a:gd name="T90" fmla="*/ 1585 w 3875"/>
                  <a:gd name="T91" fmla="*/ 2244 h 2481"/>
                  <a:gd name="T92" fmla="*/ 1678 w 3875"/>
                  <a:gd name="T93" fmla="*/ 2405 h 2481"/>
                  <a:gd name="T94" fmla="*/ 1737 w 3875"/>
                  <a:gd name="T95" fmla="*/ 2395 h 2481"/>
                  <a:gd name="T96" fmla="*/ 1792 w 3875"/>
                  <a:gd name="T97" fmla="*/ 2337 h 2481"/>
                  <a:gd name="T98" fmla="*/ 1853 w 3875"/>
                  <a:gd name="T99" fmla="*/ 2337 h 2481"/>
                  <a:gd name="T100" fmla="*/ 2010 w 3875"/>
                  <a:gd name="T101" fmla="*/ 2286 h 2481"/>
                  <a:gd name="T102" fmla="*/ 2180 w 3875"/>
                  <a:gd name="T103" fmla="*/ 2394 h 2481"/>
                  <a:gd name="T104" fmla="*/ 2319 w 3875"/>
                  <a:gd name="T105" fmla="*/ 2422 h 2481"/>
                  <a:gd name="T106" fmla="*/ 2593 w 3875"/>
                  <a:gd name="T107" fmla="*/ 2331 h 2481"/>
                  <a:gd name="T108" fmla="*/ 2848 w 3875"/>
                  <a:gd name="T109" fmla="*/ 2180 h 2481"/>
                  <a:gd name="T110" fmla="*/ 3026 w 3875"/>
                  <a:gd name="T111" fmla="*/ 1934 h 2481"/>
                  <a:gd name="T112" fmla="*/ 3038 w 3875"/>
                  <a:gd name="T113" fmla="*/ 1759 h 2481"/>
                  <a:gd name="T114" fmla="*/ 2886 w 3875"/>
                  <a:gd name="T115" fmla="*/ 1471 h 2481"/>
                  <a:gd name="T116" fmla="*/ 3009 w 3875"/>
                  <a:gd name="T117" fmla="*/ 1270 h 2481"/>
                  <a:gd name="T118" fmla="*/ 2893 w 3875"/>
                  <a:gd name="T119" fmla="*/ 1118 h 2481"/>
                  <a:gd name="T120" fmla="*/ 3023 w 3875"/>
                  <a:gd name="T121" fmla="*/ 1181 h 2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5" h="2481">
                    <a:moveTo>
                      <a:pt x="3214" y="1079"/>
                    </a:moveTo>
                    <a:cubicBezTo>
                      <a:pt x="3224" y="1070"/>
                      <a:pt x="3251" y="1060"/>
                      <a:pt x="3259" y="1054"/>
                    </a:cubicBezTo>
                    <a:cubicBezTo>
                      <a:pt x="3267" y="1047"/>
                      <a:pt x="3279" y="1048"/>
                      <a:pt x="3286" y="1042"/>
                    </a:cubicBezTo>
                    <a:cubicBezTo>
                      <a:pt x="3293" y="1036"/>
                      <a:pt x="3295" y="1030"/>
                      <a:pt x="3303" y="1028"/>
                    </a:cubicBezTo>
                    <a:cubicBezTo>
                      <a:pt x="3312" y="1026"/>
                      <a:pt x="3321" y="1018"/>
                      <a:pt x="3331" y="1010"/>
                    </a:cubicBezTo>
                    <a:cubicBezTo>
                      <a:pt x="3341" y="1001"/>
                      <a:pt x="3350" y="986"/>
                      <a:pt x="3352" y="976"/>
                    </a:cubicBezTo>
                    <a:cubicBezTo>
                      <a:pt x="3354" y="965"/>
                      <a:pt x="3355" y="959"/>
                      <a:pt x="3370" y="959"/>
                    </a:cubicBezTo>
                    <a:cubicBezTo>
                      <a:pt x="3385" y="959"/>
                      <a:pt x="3379" y="975"/>
                      <a:pt x="3383" y="975"/>
                    </a:cubicBezTo>
                    <a:cubicBezTo>
                      <a:pt x="3387" y="975"/>
                      <a:pt x="3401" y="982"/>
                      <a:pt x="3407" y="989"/>
                    </a:cubicBezTo>
                    <a:cubicBezTo>
                      <a:pt x="3412" y="996"/>
                      <a:pt x="3430" y="996"/>
                      <a:pt x="3434" y="991"/>
                    </a:cubicBezTo>
                    <a:cubicBezTo>
                      <a:pt x="3438" y="986"/>
                      <a:pt x="3447" y="988"/>
                      <a:pt x="3453" y="987"/>
                    </a:cubicBezTo>
                    <a:cubicBezTo>
                      <a:pt x="3459" y="986"/>
                      <a:pt x="3457" y="977"/>
                      <a:pt x="3452" y="974"/>
                    </a:cubicBezTo>
                    <a:cubicBezTo>
                      <a:pt x="3447" y="970"/>
                      <a:pt x="3453" y="960"/>
                      <a:pt x="3446" y="954"/>
                    </a:cubicBezTo>
                    <a:cubicBezTo>
                      <a:pt x="3439" y="947"/>
                      <a:pt x="3447" y="940"/>
                      <a:pt x="3465" y="942"/>
                    </a:cubicBezTo>
                    <a:cubicBezTo>
                      <a:pt x="3483" y="943"/>
                      <a:pt x="3509" y="939"/>
                      <a:pt x="3513" y="931"/>
                    </a:cubicBezTo>
                    <a:cubicBezTo>
                      <a:pt x="3517" y="923"/>
                      <a:pt x="3522" y="912"/>
                      <a:pt x="3530" y="912"/>
                    </a:cubicBezTo>
                    <a:cubicBezTo>
                      <a:pt x="3538" y="912"/>
                      <a:pt x="3549" y="906"/>
                      <a:pt x="3549" y="898"/>
                    </a:cubicBezTo>
                    <a:cubicBezTo>
                      <a:pt x="3549" y="889"/>
                      <a:pt x="3549" y="887"/>
                      <a:pt x="3557" y="883"/>
                    </a:cubicBezTo>
                    <a:cubicBezTo>
                      <a:pt x="3565" y="879"/>
                      <a:pt x="3554" y="869"/>
                      <a:pt x="3563" y="866"/>
                    </a:cubicBezTo>
                    <a:cubicBezTo>
                      <a:pt x="3573" y="864"/>
                      <a:pt x="3584" y="873"/>
                      <a:pt x="3585" y="878"/>
                    </a:cubicBezTo>
                    <a:cubicBezTo>
                      <a:pt x="3585" y="884"/>
                      <a:pt x="3585" y="892"/>
                      <a:pt x="3591" y="895"/>
                    </a:cubicBezTo>
                    <a:cubicBezTo>
                      <a:pt x="3591" y="895"/>
                      <a:pt x="3592" y="896"/>
                      <a:pt x="3593" y="896"/>
                    </a:cubicBezTo>
                    <a:cubicBezTo>
                      <a:pt x="3594" y="896"/>
                      <a:pt x="3594" y="896"/>
                      <a:pt x="3595" y="896"/>
                    </a:cubicBezTo>
                    <a:cubicBezTo>
                      <a:pt x="3595" y="896"/>
                      <a:pt x="3595" y="896"/>
                      <a:pt x="3595" y="896"/>
                    </a:cubicBezTo>
                    <a:cubicBezTo>
                      <a:pt x="3597" y="896"/>
                      <a:pt x="3598" y="896"/>
                      <a:pt x="3600" y="895"/>
                    </a:cubicBezTo>
                    <a:cubicBezTo>
                      <a:pt x="3600" y="895"/>
                      <a:pt x="3600" y="895"/>
                      <a:pt x="3600" y="895"/>
                    </a:cubicBezTo>
                    <a:cubicBezTo>
                      <a:pt x="3601" y="894"/>
                      <a:pt x="3603" y="893"/>
                      <a:pt x="3604" y="891"/>
                    </a:cubicBezTo>
                    <a:cubicBezTo>
                      <a:pt x="3604" y="891"/>
                      <a:pt x="3604" y="891"/>
                      <a:pt x="3604" y="891"/>
                    </a:cubicBezTo>
                    <a:cubicBezTo>
                      <a:pt x="3605" y="890"/>
                      <a:pt x="3605" y="889"/>
                      <a:pt x="3605" y="889"/>
                    </a:cubicBezTo>
                    <a:cubicBezTo>
                      <a:pt x="3606" y="889"/>
                      <a:pt x="3606" y="888"/>
                      <a:pt x="3606" y="888"/>
                    </a:cubicBezTo>
                    <a:cubicBezTo>
                      <a:pt x="3606" y="887"/>
                      <a:pt x="3606" y="886"/>
                      <a:pt x="3607" y="885"/>
                    </a:cubicBezTo>
                    <a:cubicBezTo>
                      <a:pt x="3609" y="876"/>
                      <a:pt x="3609" y="880"/>
                      <a:pt x="3620" y="880"/>
                    </a:cubicBezTo>
                    <a:cubicBezTo>
                      <a:pt x="3631" y="879"/>
                      <a:pt x="3634" y="875"/>
                      <a:pt x="3639" y="865"/>
                    </a:cubicBezTo>
                    <a:cubicBezTo>
                      <a:pt x="3645" y="855"/>
                      <a:pt x="3649" y="858"/>
                      <a:pt x="3650" y="849"/>
                    </a:cubicBezTo>
                    <a:cubicBezTo>
                      <a:pt x="3651" y="840"/>
                      <a:pt x="3653" y="829"/>
                      <a:pt x="3650" y="821"/>
                    </a:cubicBezTo>
                    <a:cubicBezTo>
                      <a:pt x="3647" y="813"/>
                      <a:pt x="3649" y="792"/>
                      <a:pt x="3650" y="782"/>
                    </a:cubicBezTo>
                    <a:cubicBezTo>
                      <a:pt x="3651" y="772"/>
                      <a:pt x="3649" y="762"/>
                      <a:pt x="3644" y="758"/>
                    </a:cubicBezTo>
                    <a:cubicBezTo>
                      <a:pt x="3639" y="753"/>
                      <a:pt x="3644" y="747"/>
                      <a:pt x="3639" y="742"/>
                    </a:cubicBezTo>
                    <a:cubicBezTo>
                      <a:pt x="3633" y="738"/>
                      <a:pt x="3629" y="730"/>
                      <a:pt x="3630" y="722"/>
                    </a:cubicBezTo>
                    <a:cubicBezTo>
                      <a:pt x="3631" y="714"/>
                      <a:pt x="3647" y="714"/>
                      <a:pt x="3659" y="712"/>
                    </a:cubicBezTo>
                    <a:cubicBezTo>
                      <a:pt x="3670" y="710"/>
                      <a:pt x="3674" y="702"/>
                      <a:pt x="3680" y="692"/>
                    </a:cubicBezTo>
                    <a:cubicBezTo>
                      <a:pt x="3686" y="683"/>
                      <a:pt x="3696" y="688"/>
                      <a:pt x="3706" y="693"/>
                    </a:cubicBezTo>
                    <a:cubicBezTo>
                      <a:pt x="3716" y="698"/>
                      <a:pt x="3731" y="705"/>
                      <a:pt x="3747" y="708"/>
                    </a:cubicBezTo>
                    <a:cubicBezTo>
                      <a:pt x="3763" y="710"/>
                      <a:pt x="3767" y="704"/>
                      <a:pt x="3767" y="690"/>
                    </a:cubicBezTo>
                    <a:cubicBezTo>
                      <a:pt x="3768" y="676"/>
                      <a:pt x="3771" y="673"/>
                      <a:pt x="3781" y="670"/>
                    </a:cubicBezTo>
                    <a:cubicBezTo>
                      <a:pt x="3791" y="666"/>
                      <a:pt x="3793" y="652"/>
                      <a:pt x="3797" y="639"/>
                    </a:cubicBezTo>
                    <a:cubicBezTo>
                      <a:pt x="3801" y="626"/>
                      <a:pt x="3805" y="624"/>
                      <a:pt x="3813" y="617"/>
                    </a:cubicBezTo>
                    <a:cubicBezTo>
                      <a:pt x="3821" y="610"/>
                      <a:pt x="3821" y="592"/>
                      <a:pt x="3820" y="580"/>
                    </a:cubicBezTo>
                    <a:cubicBezTo>
                      <a:pt x="3819" y="567"/>
                      <a:pt x="3835" y="556"/>
                      <a:pt x="3835" y="542"/>
                    </a:cubicBezTo>
                    <a:cubicBezTo>
                      <a:pt x="3835" y="528"/>
                      <a:pt x="3841" y="518"/>
                      <a:pt x="3849" y="517"/>
                    </a:cubicBezTo>
                    <a:cubicBezTo>
                      <a:pt x="3857" y="516"/>
                      <a:pt x="3863" y="514"/>
                      <a:pt x="3868" y="504"/>
                    </a:cubicBezTo>
                    <a:cubicBezTo>
                      <a:pt x="3873" y="493"/>
                      <a:pt x="3870" y="484"/>
                      <a:pt x="3861" y="478"/>
                    </a:cubicBezTo>
                    <a:cubicBezTo>
                      <a:pt x="3851" y="471"/>
                      <a:pt x="3860" y="464"/>
                      <a:pt x="3867" y="461"/>
                    </a:cubicBezTo>
                    <a:cubicBezTo>
                      <a:pt x="3875" y="458"/>
                      <a:pt x="3870" y="451"/>
                      <a:pt x="3869" y="444"/>
                    </a:cubicBezTo>
                    <a:cubicBezTo>
                      <a:pt x="3867" y="436"/>
                      <a:pt x="3848" y="437"/>
                      <a:pt x="3836" y="437"/>
                    </a:cubicBezTo>
                    <a:cubicBezTo>
                      <a:pt x="3824" y="437"/>
                      <a:pt x="3828" y="448"/>
                      <a:pt x="3813" y="450"/>
                    </a:cubicBezTo>
                    <a:cubicBezTo>
                      <a:pt x="3799" y="453"/>
                      <a:pt x="3799" y="455"/>
                      <a:pt x="3791" y="460"/>
                    </a:cubicBezTo>
                    <a:cubicBezTo>
                      <a:pt x="3782" y="466"/>
                      <a:pt x="3767" y="465"/>
                      <a:pt x="3755" y="466"/>
                    </a:cubicBezTo>
                    <a:cubicBezTo>
                      <a:pt x="3742" y="466"/>
                      <a:pt x="3733" y="482"/>
                      <a:pt x="3723" y="492"/>
                    </a:cubicBezTo>
                    <a:cubicBezTo>
                      <a:pt x="3713" y="502"/>
                      <a:pt x="3703" y="500"/>
                      <a:pt x="3687" y="499"/>
                    </a:cubicBezTo>
                    <a:cubicBezTo>
                      <a:pt x="3672" y="498"/>
                      <a:pt x="3671" y="489"/>
                      <a:pt x="3661" y="494"/>
                    </a:cubicBezTo>
                    <a:cubicBezTo>
                      <a:pt x="3651" y="500"/>
                      <a:pt x="3640" y="498"/>
                      <a:pt x="3637" y="495"/>
                    </a:cubicBezTo>
                    <a:cubicBezTo>
                      <a:pt x="3635" y="492"/>
                      <a:pt x="3635" y="485"/>
                      <a:pt x="3621" y="478"/>
                    </a:cubicBezTo>
                    <a:cubicBezTo>
                      <a:pt x="3608" y="472"/>
                      <a:pt x="3619" y="462"/>
                      <a:pt x="3619" y="454"/>
                    </a:cubicBezTo>
                    <a:cubicBezTo>
                      <a:pt x="3619" y="446"/>
                      <a:pt x="3623" y="432"/>
                      <a:pt x="3615" y="427"/>
                    </a:cubicBezTo>
                    <a:cubicBezTo>
                      <a:pt x="3607" y="422"/>
                      <a:pt x="3609" y="416"/>
                      <a:pt x="3609" y="406"/>
                    </a:cubicBezTo>
                    <a:cubicBezTo>
                      <a:pt x="3609" y="397"/>
                      <a:pt x="3591" y="401"/>
                      <a:pt x="3577" y="396"/>
                    </a:cubicBezTo>
                    <a:cubicBezTo>
                      <a:pt x="3563" y="392"/>
                      <a:pt x="3560" y="375"/>
                      <a:pt x="3550" y="366"/>
                    </a:cubicBezTo>
                    <a:cubicBezTo>
                      <a:pt x="3540" y="356"/>
                      <a:pt x="3535" y="350"/>
                      <a:pt x="3520" y="358"/>
                    </a:cubicBezTo>
                    <a:cubicBezTo>
                      <a:pt x="3505" y="366"/>
                      <a:pt x="3493" y="348"/>
                      <a:pt x="3486" y="342"/>
                    </a:cubicBezTo>
                    <a:cubicBezTo>
                      <a:pt x="3479" y="336"/>
                      <a:pt x="3472" y="337"/>
                      <a:pt x="3465" y="346"/>
                    </a:cubicBezTo>
                    <a:cubicBezTo>
                      <a:pt x="3459" y="356"/>
                      <a:pt x="3453" y="346"/>
                      <a:pt x="3444" y="345"/>
                    </a:cubicBezTo>
                    <a:cubicBezTo>
                      <a:pt x="3435" y="344"/>
                      <a:pt x="3426" y="334"/>
                      <a:pt x="3418" y="327"/>
                    </a:cubicBezTo>
                    <a:cubicBezTo>
                      <a:pt x="3410" y="320"/>
                      <a:pt x="3409" y="307"/>
                      <a:pt x="3413" y="293"/>
                    </a:cubicBezTo>
                    <a:cubicBezTo>
                      <a:pt x="3417" y="279"/>
                      <a:pt x="3405" y="282"/>
                      <a:pt x="3402" y="270"/>
                    </a:cubicBezTo>
                    <a:cubicBezTo>
                      <a:pt x="3399" y="258"/>
                      <a:pt x="3400" y="254"/>
                      <a:pt x="3394" y="243"/>
                    </a:cubicBezTo>
                    <a:cubicBezTo>
                      <a:pt x="3388" y="232"/>
                      <a:pt x="3385" y="230"/>
                      <a:pt x="3377" y="222"/>
                    </a:cubicBezTo>
                    <a:cubicBezTo>
                      <a:pt x="3369" y="214"/>
                      <a:pt x="3370" y="211"/>
                      <a:pt x="3369" y="198"/>
                    </a:cubicBezTo>
                    <a:cubicBezTo>
                      <a:pt x="3369" y="186"/>
                      <a:pt x="3363" y="178"/>
                      <a:pt x="3361" y="172"/>
                    </a:cubicBezTo>
                    <a:cubicBezTo>
                      <a:pt x="3359" y="165"/>
                      <a:pt x="3357" y="162"/>
                      <a:pt x="3347" y="150"/>
                    </a:cubicBezTo>
                    <a:cubicBezTo>
                      <a:pt x="3337" y="139"/>
                      <a:pt x="3339" y="122"/>
                      <a:pt x="3337" y="108"/>
                    </a:cubicBezTo>
                    <a:cubicBezTo>
                      <a:pt x="3336" y="94"/>
                      <a:pt x="3321" y="93"/>
                      <a:pt x="3318" y="84"/>
                    </a:cubicBezTo>
                    <a:cubicBezTo>
                      <a:pt x="3315" y="74"/>
                      <a:pt x="3311" y="66"/>
                      <a:pt x="3301" y="63"/>
                    </a:cubicBezTo>
                    <a:cubicBezTo>
                      <a:pt x="3290" y="60"/>
                      <a:pt x="3285" y="51"/>
                      <a:pt x="3279" y="41"/>
                    </a:cubicBezTo>
                    <a:cubicBezTo>
                      <a:pt x="3273" y="31"/>
                      <a:pt x="3245" y="34"/>
                      <a:pt x="3232" y="35"/>
                    </a:cubicBezTo>
                    <a:cubicBezTo>
                      <a:pt x="3219" y="36"/>
                      <a:pt x="3214" y="33"/>
                      <a:pt x="3210" y="28"/>
                    </a:cubicBezTo>
                    <a:cubicBezTo>
                      <a:pt x="3206" y="24"/>
                      <a:pt x="3200" y="18"/>
                      <a:pt x="3189" y="16"/>
                    </a:cubicBezTo>
                    <a:cubicBezTo>
                      <a:pt x="3177" y="14"/>
                      <a:pt x="3166" y="6"/>
                      <a:pt x="3157" y="3"/>
                    </a:cubicBezTo>
                    <a:cubicBezTo>
                      <a:pt x="3147" y="0"/>
                      <a:pt x="3140" y="6"/>
                      <a:pt x="3126" y="10"/>
                    </a:cubicBezTo>
                    <a:cubicBezTo>
                      <a:pt x="3112" y="14"/>
                      <a:pt x="3107" y="8"/>
                      <a:pt x="3087" y="8"/>
                    </a:cubicBezTo>
                    <a:cubicBezTo>
                      <a:pt x="3067" y="8"/>
                      <a:pt x="3072" y="14"/>
                      <a:pt x="3059" y="16"/>
                    </a:cubicBezTo>
                    <a:cubicBezTo>
                      <a:pt x="3045" y="19"/>
                      <a:pt x="3036" y="18"/>
                      <a:pt x="3023" y="18"/>
                    </a:cubicBezTo>
                    <a:cubicBezTo>
                      <a:pt x="3009" y="19"/>
                      <a:pt x="3007" y="27"/>
                      <a:pt x="2997" y="27"/>
                    </a:cubicBezTo>
                    <a:cubicBezTo>
                      <a:pt x="2987" y="27"/>
                      <a:pt x="2989" y="30"/>
                      <a:pt x="2973" y="38"/>
                    </a:cubicBezTo>
                    <a:cubicBezTo>
                      <a:pt x="2957" y="46"/>
                      <a:pt x="2955" y="62"/>
                      <a:pt x="2943" y="66"/>
                    </a:cubicBezTo>
                    <a:cubicBezTo>
                      <a:pt x="2931" y="69"/>
                      <a:pt x="2932" y="72"/>
                      <a:pt x="2932" y="79"/>
                    </a:cubicBezTo>
                    <a:cubicBezTo>
                      <a:pt x="2932" y="86"/>
                      <a:pt x="2945" y="86"/>
                      <a:pt x="2957" y="86"/>
                    </a:cubicBezTo>
                    <a:cubicBezTo>
                      <a:pt x="2969" y="85"/>
                      <a:pt x="2969" y="97"/>
                      <a:pt x="2969" y="103"/>
                    </a:cubicBezTo>
                    <a:cubicBezTo>
                      <a:pt x="2969" y="109"/>
                      <a:pt x="2972" y="114"/>
                      <a:pt x="2977" y="118"/>
                    </a:cubicBezTo>
                    <a:cubicBezTo>
                      <a:pt x="2981" y="122"/>
                      <a:pt x="2981" y="125"/>
                      <a:pt x="2977" y="134"/>
                    </a:cubicBezTo>
                    <a:cubicBezTo>
                      <a:pt x="2973" y="142"/>
                      <a:pt x="2959" y="148"/>
                      <a:pt x="2945" y="156"/>
                    </a:cubicBezTo>
                    <a:cubicBezTo>
                      <a:pt x="2932" y="163"/>
                      <a:pt x="2927" y="179"/>
                      <a:pt x="2923" y="194"/>
                    </a:cubicBezTo>
                    <a:cubicBezTo>
                      <a:pt x="2919" y="210"/>
                      <a:pt x="2911" y="215"/>
                      <a:pt x="2906" y="227"/>
                    </a:cubicBezTo>
                    <a:cubicBezTo>
                      <a:pt x="2901" y="239"/>
                      <a:pt x="2896" y="246"/>
                      <a:pt x="2886" y="254"/>
                    </a:cubicBezTo>
                    <a:cubicBezTo>
                      <a:pt x="2876" y="261"/>
                      <a:pt x="2874" y="271"/>
                      <a:pt x="2880" y="276"/>
                    </a:cubicBezTo>
                    <a:cubicBezTo>
                      <a:pt x="2886" y="280"/>
                      <a:pt x="2891" y="285"/>
                      <a:pt x="2888" y="294"/>
                    </a:cubicBezTo>
                    <a:cubicBezTo>
                      <a:pt x="2885" y="302"/>
                      <a:pt x="2873" y="307"/>
                      <a:pt x="2861" y="307"/>
                    </a:cubicBezTo>
                    <a:cubicBezTo>
                      <a:pt x="2849" y="307"/>
                      <a:pt x="2848" y="314"/>
                      <a:pt x="2834" y="318"/>
                    </a:cubicBezTo>
                    <a:cubicBezTo>
                      <a:pt x="2820" y="322"/>
                      <a:pt x="2818" y="334"/>
                      <a:pt x="2803" y="344"/>
                    </a:cubicBezTo>
                    <a:cubicBezTo>
                      <a:pt x="2789" y="353"/>
                      <a:pt x="2786" y="345"/>
                      <a:pt x="2775" y="341"/>
                    </a:cubicBezTo>
                    <a:cubicBezTo>
                      <a:pt x="2763" y="337"/>
                      <a:pt x="2761" y="335"/>
                      <a:pt x="2742" y="332"/>
                    </a:cubicBezTo>
                    <a:cubicBezTo>
                      <a:pt x="2741" y="332"/>
                      <a:pt x="2740" y="332"/>
                      <a:pt x="2739" y="332"/>
                    </a:cubicBezTo>
                    <a:cubicBezTo>
                      <a:pt x="2739" y="332"/>
                      <a:pt x="2738" y="332"/>
                      <a:pt x="2738" y="332"/>
                    </a:cubicBezTo>
                    <a:cubicBezTo>
                      <a:pt x="2737" y="332"/>
                      <a:pt x="2737" y="331"/>
                      <a:pt x="2736" y="331"/>
                    </a:cubicBezTo>
                    <a:cubicBezTo>
                      <a:pt x="2736" y="331"/>
                      <a:pt x="2736" y="331"/>
                      <a:pt x="2735" y="331"/>
                    </a:cubicBezTo>
                    <a:cubicBezTo>
                      <a:pt x="2735" y="331"/>
                      <a:pt x="2734" y="331"/>
                      <a:pt x="2733" y="330"/>
                    </a:cubicBezTo>
                    <a:cubicBezTo>
                      <a:pt x="2733" y="330"/>
                      <a:pt x="2733" y="330"/>
                      <a:pt x="2733" y="330"/>
                    </a:cubicBezTo>
                    <a:cubicBezTo>
                      <a:pt x="2732" y="330"/>
                      <a:pt x="2732" y="330"/>
                      <a:pt x="2731" y="329"/>
                    </a:cubicBezTo>
                    <a:cubicBezTo>
                      <a:pt x="2731" y="329"/>
                      <a:pt x="2731" y="329"/>
                      <a:pt x="2731" y="329"/>
                    </a:cubicBezTo>
                    <a:cubicBezTo>
                      <a:pt x="2730" y="329"/>
                      <a:pt x="2730" y="329"/>
                      <a:pt x="2729" y="328"/>
                    </a:cubicBezTo>
                    <a:cubicBezTo>
                      <a:pt x="2729" y="328"/>
                      <a:pt x="2729" y="328"/>
                      <a:pt x="2729" y="328"/>
                    </a:cubicBezTo>
                    <a:cubicBezTo>
                      <a:pt x="2728" y="328"/>
                      <a:pt x="2728" y="327"/>
                      <a:pt x="2728" y="327"/>
                    </a:cubicBezTo>
                    <a:cubicBezTo>
                      <a:pt x="2728" y="327"/>
                      <a:pt x="2728" y="327"/>
                      <a:pt x="2727" y="327"/>
                    </a:cubicBezTo>
                    <a:cubicBezTo>
                      <a:pt x="2727" y="327"/>
                      <a:pt x="2727" y="326"/>
                      <a:pt x="2726" y="326"/>
                    </a:cubicBezTo>
                    <a:cubicBezTo>
                      <a:pt x="2726" y="326"/>
                      <a:pt x="2726" y="326"/>
                      <a:pt x="2726" y="325"/>
                    </a:cubicBezTo>
                    <a:cubicBezTo>
                      <a:pt x="2726" y="325"/>
                      <a:pt x="2725" y="325"/>
                      <a:pt x="2725" y="325"/>
                    </a:cubicBezTo>
                    <a:cubicBezTo>
                      <a:pt x="2725" y="324"/>
                      <a:pt x="2725" y="324"/>
                      <a:pt x="2725" y="324"/>
                    </a:cubicBezTo>
                    <a:cubicBezTo>
                      <a:pt x="2724" y="324"/>
                      <a:pt x="2724" y="323"/>
                      <a:pt x="2724" y="323"/>
                    </a:cubicBezTo>
                    <a:cubicBezTo>
                      <a:pt x="2724" y="323"/>
                      <a:pt x="2724" y="323"/>
                      <a:pt x="2724" y="323"/>
                    </a:cubicBezTo>
                    <a:cubicBezTo>
                      <a:pt x="2723" y="322"/>
                      <a:pt x="2723" y="322"/>
                      <a:pt x="2723" y="321"/>
                    </a:cubicBezTo>
                    <a:cubicBezTo>
                      <a:pt x="2723" y="321"/>
                      <a:pt x="2723" y="321"/>
                      <a:pt x="2723" y="321"/>
                    </a:cubicBezTo>
                    <a:cubicBezTo>
                      <a:pt x="2723" y="321"/>
                      <a:pt x="2722" y="320"/>
                      <a:pt x="2722" y="320"/>
                    </a:cubicBezTo>
                    <a:cubicBezTo>
                      <a:pt x="2722" y="320"/>
                      <a:pt x="2722" y="320"/>
                      <a:pt x="2722" y="320"/>
                    </a:cubicBezTo>
                    <a:cubicBezTo>
                      <a:pt x="2722" y="319"/>
                      <a:pt x="2721" y="319"/>
                      <a:pt x="2721" y="318"/>
                    </a:cubicBezTo>
                    <a:cubicBezTo>
                      <a:pt x="2721" y="318"/>
                      <a:pt x="2721" y="318"/>
                      <a:pt x="2721" y="318"/>
                    </a:cubicBezTo>
                    <a:cubicBezTo>
                      <a:pt x="2710" y="335"/>
                      <a:pt x="2703" y="361"/>
                      <a:pt x="2693" y="369"/>
                    </a:cubicBezTo>
                    <a:cubicBezTo>
                      <a:pt x="2681" y="379"/>
                      <a:pt x="2688" y="395"/>
                      <a:pt x="2676" y="406"/>
                    </a:cubicBezTo>
                    <a:cubicBezTo>
                      <a:pt x="2664" y="417"/>
                      <a:pt x="2668" y="420"/>
                      <a:pt x="2668" y="438"/>
                    </a:cubicBezTo>
                    <a:cubicBezTo>
                      <a:pt x="2668" y="456"/>
                      <a:pt x="2665" y="454"/>
                      <a:pt x="2650" y="457"/>
                    </a:cubicBezTo>
                    <a:cubicBezTo>
                      <a:pt x="2635" y="460"/>
                      <a:pt x="2647" y="478"/>
                      <a:pt x="2663" y="492"/>
                    </a:cubicBezTo>
                    <a:cubicBezTo>
                      <a:pt x="2679" y="506"/>
                      <a:pt x="2682" y="490"/>
                      <a:pt x="2686" y="484"/>
                    </a:cubicBezTo>
                    <a:cubicBezTo>
                      <a:pt x="2690" y="478"/>
                      <a:pt x="2721" y="486"/>
                      <a:pt x="2735" y="482"/>
                    </a:cubicBezTo>
                    <a:cubicBezTo>
                      <a:pt x="2749" y="478"/>
                      <a:pt x="2750" y="495"/>
                      <a:pt x="2762" y="496"/>
                    </a:cubicBezTo>
                    <a:cubicBezTo>
                      <a:pt x="2774" y="497"/>
                      <a:pt x="2781" y="482"/>
                      <a:pt x="2789" y="474"/>
                    </a:cubicBezTo>
                    <a:cubicBezTo>
                      <a:pt x="2797" y="466"/>
                      <a:pt x="2821" y="469"/>
                      <a:pt x="2828" y="472"/>
                    </a:cubicBezTo>
                    <a:cubicBezTo>
                      <a:pt x="2835" y="475"/>
                      <a:pt x="2858" y="483"/>
                      <a:pt x="2865" y="495"/>
                    </a:cubicBezTo>
                    <a:cubicBezTo>
                      <a:pt x="2872" y="507"/>
                      <a:pt x="2901" y="529"/>
                      <a:pt x="2916" y="540"/>
                    </a:cubicBezTo>
                    <a:cubicBezTo>
                      <a:pt x="2931" y="551"/>
                      <a:pt x="2931" y="570"/>
                      <a:pt x="2926" y="576"/>
                    </a:cubicBezTo>
                    <a:cubicBezTo>
                      <a:pt x="2921" y="582"/>
                      <a:pt x="2909" y="578"/>
                      <a:pt x="2893" y="584"/>
                    </a:cubicBezTo>
                    <a:cubicBezTo>
                      <a:pt x="2877" y="590"/>
                      <a:pt x="2877" y="578"/>
                      <a:pt x="2868" y="572"/>
                    </a:cubicBezTo>
                    <a:cubicBezTo>
                      <a:pt x="2859" y="566"/>
                      <a:pt x="2844" y="570"/>
                      <a:pt x="2829" y="570"/>
                    </a:cubicBezTo>
                    <a:cubicBezTo>
                      <a:pt x="2814" y="570"/>
                      <a:pt x="2807" y="587"/>
                      <a:pt x="2787" y="586"/>
                    </a:cubicBezTo>
                    <a:cubicBezTo>
                      <a:pt x="2767" y="585"/>
                      <a:pt x="2760" y="599"/>
                      <a:pt x="2733" y="602"/>
                    </a:cubicBezTo>
                    <a:cubicBezTo>
                      <a:pt x="2706" y="605"/>
                      <a:pt x="2702" y="623"/>
                      <a:pt x="2694" y="643"/>
                    </a:cubicBezTo>
                    <a:cubicBezTo>
                      <a:pt x="2686" y="663"/>
                      <a:pt x="2676" y="666"/>
                      <a:pt x="2657" y="679"/>
                    </a:cubicBezTo>
                    <a:cubicBezTo>
                      <a:pt x="2638" y="692"/>
                      <a:pt x="2608" y="678"/>
                      <a:pt x="2592" y="678"/>
                    </a:cubicBezTo>
                    <a:cubicBezTo>
                      <a:pt x="2576" y="678"/>
                      <a:pt x="2569" y="710"/>
                      <a:pt x="2557" y="713"/>
                    </a:cubicBezTo>
                    <a:cubicBezTo>
                      <a:pt x="2545" y="716"/>
                      <a:pt x="2537" y="725"/>
                      <a:pt x="2521" y="730"/>
                    </a:cubicBezTo>
                    <a:cubicBezTo>
                      <a:pt x="2505" y="735"/>
                      <a:pt x="2492" y="727"/>
                      <a:pt x="2477" y="725"/>
                    </a:cubicBezTo>
                    <a:cubicBezTo>
                      <a:pt x="2462" y="723"/>
                      <a:pt x="2462" y="718"/>
                      <a:pt x="2447" y="706"/>
                    </a:cubicBezTo>
                    <a:cubicBezTo>
                      <a:pt x="2432" y="694"/>
                      <a:pt x="2428" y="706"/>
                      <a:pt x="2412" y="709"/>
                    </a:cubicBezTo>
                    <a:cubicBezTo>
                      <a:pt x="2396" y="712"/>
                      <a:pt x="2400" y="737"/>
                      <a:pt x="2392" y="742"/>
                    </a:cubicBezTo>
                    <a:cubicBezTo>
                      <a:pt x="2384" y="747"/>
                      <a:pt x="2384" y="753"/>
                      <a:pt x="2382" y="759"/>
                    </a:cubicBezTo>
                    <a:cubicBezTo>
                      <a:pt x="2380" y="765"/>
                      <a:pt x="2392" y="781"/>
                      <a:pt x="2409" y="790"/>
                    </a:cubicBezTo>
                    <a:cubicBezTo>
                      <a:pt x="2426" y="799"/>
                      <a:pt x="2421" y="811"/>
                      <a:pt x="2413" y="816"/>
                    </a:cubicBezTo>
                    <a:cubicBezTo>
                      <a:pt x="2405" y="821"/>
                      <a:pt x="2403" y="830"/>
                      <a:pt x="2374" y="838"/>
                    </a:cubicBezTo>
                    <a:cubicBezTo>
                      <a:pt x="2345" y="846"/>
                      <a:pt x="2348" y="863"/>
                      <a:pt x="2333" y="876"/>
                    </a:cubicBezTo>
                    <a:cubicBezTo>
                      <a:pt x="2318" y="889"/>
                      <a:pt x="2308" y="895"/>
                      <a:pt x="2292" y="895"/>
                    </a:cubicBezTo>
                    <a:cubicBezTo>
                      <a:pt x="2276" y="895"/>
                      <a:pt x="2259" y="907"/>
                      <a:pt x="2246" y="911"/>
                    </a:cubicBezTo>
                    <a:cubicBezTo>
                      <a:pt x="2233" y="915"/>
                      <a:pt x="2221" y="915"/>
                      <a:pt x="2193" y="912"/>
                    </a:cubicBezTo>
                    <a:cubicBezTo>
                      <a:pt x="2165" y="909"/>
                      <a:pt x="2157" y="912"/>
                      <a:pt x="2143" y="912"/>
                    </a:cubicBezTo>
                    <a:cubicBezTo>
                      <a:pt x="2129" y="912"/>
                      <a:pt x="2101" y="920"/>
                      <a:pt x="2086" y="923"/>
                    </a:cubicBezTo>
                    <a:cubicBezTo>
                      <a:pt x="2071" y="926"/>
                      <a:pt x="2054" y="941"/>
                      <a:pt x="2036" y="942"/>
                    </a:cubicBezTo>
                    <a:cubicBezTo>
                      <a:pt x="2018" y="943"/>
                      <a:pt x="2022" y="957"/>
                      <a:pt x="2009" y="957"/>
                    </a:cubicBezTo>
                    <a:cubicBezTo>
                      <a:pt x="1996" y="957"/>
                      <a:pt x="1996" y="962"/>
                      <a:pt x="1985" y="974"/>
                    </a:cubicBezTo>
                    <a:cubicBezTo>
                      <a:pt x="1974" y="986"/>
                      <a:pt x="1958" y="978"/>
                      <a:pt x="1945" y="964"/>
                    </a:cubicBezTo>
                    <a:cubicBezTo>
                      <a:pt x="1932" y="950"/>
                      <a:pt x="1916" y="960"/>
                      <a:pt x="1902" y="962"/>
                    </a:cubicBezTo>
                    <a:cubicBezTo>
                      <a:pt x="1888" y="964"/>
                      <a:pt x="1884" y="963"/>
                      <a:pt x="1873" y="956"/>
                    </a:cubicBezTo>
                    <a:cubicBezTo>
                      <a:pt x="1862" y="949"/>
                      <a:pt x="1863" y="945"/>
                      <a:pt x="1846" y="945"/>
                    </a:cubicBezTo>
                    <a:cubicBezTo>
                      <a:pt x="1829" y="945"/>
                      <a:pt x="1827" y="938"/>
                      <a:pt x="1813" y="938"/>
                    </a:cubicBezTo>
                    <a:cubicBezTo>
                      <a:pt x="1799" y="938"/>
                      <a:pt x="1800" y="933"/>
                      <a:pt x="1775" y="914"/>
                    </a:cubicBezTo>
                    <a:cubicBezTo>
                      <a:pt x="1750" y="895"/>
                      <a:pt x="1720" y="907"/>
                      <a:pt x="1706" y="901"/>
                    </a:cubicBezTo>
                    <a:cubicBezTo>
                      <a:pt x="1692" y="895"/>
                      <a:pt x="1681" y="895"/>
                      <a:pt x="1669" y="894"/>
                    </a:cubicBezTo>
                    <a:cubicBezTo>
                      <a:pt x="1657" y="893"/>
                      <a:pt x="1648" y="894"/>
                      <a:pt x="1630" y="902"/>
                    </a:cubicBezTo>
                    <a:cubicBezTo>
                      <a:pt x="1612" y="910"/>
                      <a:pt x="1583" y="899"/>
                      <a:pt x="1570" y="899"/>
                    </a:cubicBezTo>
                    <a:cubicBezTo>
                      <a:pt x="1557" y="899"/>
                      <a:pt x="1534" y="903"/>
                      <a:pt x="1514" y="892"/>
                    </a:cubicBezTo>
                    <a:cubicBezTo>
                      <a:pt x="1494" y="881"/>
                      <a:pt x="1467" y="887"/>
                      <a:pt x="1453" y="888"/>
                    </a:cubicBezTo>
                    <a:cubicBezTo>
                      <a:pt x="1439" y="889"/>
                      <a:pt x="1433" y="894"/>
                      <a:pt x="1425" y="877"/>
                    </a:cubicBezTo>
                    <a:cubicBezTo>
                      <a:pt x="1417" y="860"/>
                      <a:pt x="1415" y="866"/>
                      <a:pt x="1404" y="857"/>
                    </a:cubicBezTo>
                    <a:cubicBezTo>
                      <a:pt x="1393" y="848"/>
                      <a:pt x="1391" y="840"/>
                      <a:pt x="1390" y="829"/>
                    </a:cubicBezTo>
                    <a:cubicBezTo>
                      <a:pt x="1389" y="818"/>
                      <a:pt x="1389" y="810"/>
                      <a:pt x="1378" y="803"/>
                    </a:cubicBezTo>
                    <a:cubicBezTo>
                      <a:pt x="1367" y="796"/>
                      <a:pt x="1374" y="793"/>
                      <a:pt x="1369" y="783"/>
                    </a:cubicBezTo>
                    <a:cubicBezTo>
                      <a:pt x="1364" y="773"/>
                      <a:pt x="1353" y="772"/>
                      <a:pt x="1338" y="770"/>
                    </a:cubicBezTo>
                    <a:cubicBezTo>
                      <a:pt x="1323" y="768"/>
                      <a:pt x="1310" y="756"/>
                      <a:pt x="1304" y="749"/>
                    </a:cubicBezTo>
                    <a:cubicBezTo>
                      <a:pt x="1298" y="742"/>
                      <a:pt x="1290" y="742"/>
                      <a:pt x="1280" y="739"/>
                    </a:cubicBezTo>
                    <a:cubicBezTo>
                      <a:pt x="1270" y="736"/>
                      <a:pt x="1265" y="733"/>
                      <a:pt x="1257" y="720"/>
                    </a:cubicBezTo>
                    <a:cubicBezTo>
                      <a:pt x="1249" y="707"/>
                      <a:pt x="1222" y="712"/>
                      <a:pt x="1211" y="711"/>
                    </a:cubicBezTo>
                    <a:cubicBezTo>
                      <a:pt x="1200" y="710"/>
                      <a:pt x="1192" y="712"/>
                      <a:pt x="1179" y="712"/>
                    </a:cubicBezTo>
                    <a:cubicBezTo>
                      <a:pt x="1166" y="712"/>
                      <a:pt x="1162" y="709"/>
                      <a:pt x="1149" y="705"/>
                    </a:cubicBezTo>
                    <a:cubicBezTo>
                      <a:pt x="1136" y="701"/>
                      <a:pt x="1113" y="705"/>
                      <a:pt x="1095" y="703"/>
                    </a:cubicBezTo>
                    <a:cubicBezTo>
                      <a:pt x="1077" y="701"/>
                      <a:pt x="1085" y="692"/>
                      <a:pt x="1069" y="684"/>
                    </a:cubicBezTo>
                    <a:cubicBezTo>
                      <a:pt x="1053" y="676"/>
                      <a:pt x="1062" y="672"/>
                      <a:pt x="1063" y="663"/>
                    </a:cubicBezTo>
                    <a:cubicBezTo>
                      <a:pt x="1064" y="654"/>
                      <a:pt x="1070" y="644"/>
                      <a:pt x="1083" y="635"/>
                    </a:cubicBezTo>
                    <a:cubicBezTo>
                      <a:pt x="1096" y="626"/>
                      <a:pt x="1087" y="624"/>
                      <a:pt x="1080" y="619"/>
                    </a:cubicBezTo>
                    <a:cubicBezTo>
                      <a:pt x="1073" y="614"/>
                      <a:pt x="1075" y="599"/>
                      <a:pt x="1089" y="593"/>
                    </a:cubicBezTo>
                    <a:cubicBezTo>
                      <a:pt x="1103" y="587"/>
                      <a:pt x="1097" y="576"/>
                      <a:pt x="1085" y="571"/>
                    </a:cubicBezTo>
                    <a:cubicBezTo>
                      <a:pt x="1073" y="566"/>
                      <a:pt x="1076" y="556"/>
                      <a:pt x="1063" y="546"/>
                    </a:cubicBezTo>
                    <a:cubicBezTo>
                      <a:pt x="1050" y="536"/>
                      <a:pt x="1048" y="526"/>
                      <a:pt x="1047" y="516"/>
                    </a:cubicBezTo>
                    <a:cubicBezTo>
                      <a:pt x="1046" y="506"/>
                      <a:pt x="1040" y="501"/>
                      <a:pt x="1037" y="496"/>
                    </a:cubicBezTo>
                    <a:cubicBezTo>
                      <a:pt x="1034" y="491"/>
                      <a:pt x="1025" y="482"/>
                      <a:pt x="1017" y="480"/>
                    </a:cubicBezTo>
                    <a:cubicBezTo>
                      <a:pt x="1009" y="478"/>
                      <a:pt x="1003" y="479"/>
                      <a:pt x="999" y="472"/>
                    </a:cubicBezTo>
                    <a:cubicBezTo>
                      <a:pt x="995" y="465"/>
                      <a:pt x="977" y="472"/>
                      <a:pt x="964" y="471"/>
                    </a:cubicBezTo>
                    <a:cubicBezTo>
                      <a:pt x="951" y="470"/>
                      <a:pt x="934" y="453"/>
                      <a:pt x="932" y="447"/>
                    </a:cubicBezTo>
                    <a:cubicBezTo>
                      <a:pt x="930" y="441"/>
                      <a:pt x="927" y="439"/>
                      <a:pt x="913" y="434"/>
                    </a:cubicBezTo>
                    <a:cubicBezTo>
                      <a:pt x="899" y="429"/>
                      <a:pt x="897" y="424"/>
                      <a:pt x="895" y="417"/>
                    </a:cubicBezTo>
                    <a:cubicBezTo>
                      <a:pt x="893" y="410"/>
                      <a:pt x="889" y="410"/>
                      <a:pt x="885" y="399"/>
                    </a:cubicBezTo>
                    <a:cubicBezTo>
                      <a:pt x="883" y="394"/>
                      <a:pt x="883" y="388"/>
                      <a:pt x="884" y="382"/>
                    </a:cubicBezTo>
                    <a:cubicBezTo>
                      <a:pt x="883" y="383"/>
                      <a:pt x="883" y="383"/>
                      <a:pt x="882" y="383"/>
                    </a:cubicBezTo>
                    <a:cubicBezTo>
                      <a:pt x="882" y="383"/>
                      <a:pt x="882" y="383"/>
                      <a:pt x="882" y="383"/>
                    </a:cubicBezTo>
                    <a:cubicBezTo>
                      <a:pt x="881" y="383"/>
                      <a:pt x="881" y="383"/>
                      <a:pt x="880" y="383"/>
                    </a:cubicBezTo>
                    <a:cubicBezTo>
                      <a:pt x="880" y="383"/>
                      <a:pt x="880" y="383"/>
                      <a:pt x="880" y="383"/>
                    </a:cubicBezTo>
                    <a:cubicBezTo>
                      <a:pt x="878" y="383"/>
                      <a:pt x="875" y="383"/>
                      <a:pt x="872" y="383"/>
                    </a:cubicBezTo>
                    <a:cubicBezTo>
                      <a:pt x="872" y="383"/>
                      <a:pt x="872" y="383"/>
                      <a:pt x="872" y="383"/>
                    </a:cubicBezTo>
                    <a:cubicBezTo>
                      <a:pt x="871" y="383"/>
                      <a:pt x="871" y="383"/>
                      <a:pt x="871" y="383"/>
                    </a:cubicBezTo>
                    <a:cubicBezTo>
                      <a:pt x="870" y="383"/>
                      <a:pt x="869" y="382"/>
                      <a:pt x="869" y="382"/>
                    </a:cubicBezTo>
                    <a:cubicBezTo>
                      <a:pt x="859" y="382"/>
                      <a:pt x="855" y="385"/>
                      <a:pt x="849" y="378"/>
                    </a:cubicBezTo>
                    <a:cubicBezTo>
                      <a:pt x="846" y="375"/>
                      <a:pt x="843" y="373"/>
                      <a:pt x="839" y="372"/>
                    </a:cubicBezTo>
                    <a:cubicBezTo>
                      <a:pt x="839" y="372"/>
                      <a:pt x="839" y="372"/>
                      <a:pt x="839" y="372"/>
                    </a:cubicBezTo>
                    <a:cubicBezTo>
                      <a:pt x="839" y="373"/>
                      <a:pt x="838" y="373"/>
                      <a:pt x="838" y="374"/>
                    </a:cubicBezTo>
                    <a:cubicBezTo>
                      <a:pt x="838" y="374"/>
                      <a:pt x="838" y="374"/>
                      <a:pt x="838" y="374"/>
                    </a:cubicBezTo>
                    <a:cubicBezTo>
                      <a:pt x="837" y="375"/>
                      <a:pt x="836" y="376"/>
                      <a:pt x="835" y="377"/>
                    </a:cubicBezTo>
                    <a:cubicBezTo>
                      <a:pt x="835" y="377"/>
                      <a:pt x="835" y="377"/>
                      <a:pt x="835" y="377"/>
                    </a:cubicBezTo>
                    <a:cubicBezTo>
                      <a:pt x="834" y="378"/>
                      <a:pt x="834" y="379"/>
                      <a:pt x="833" y="379"/>
                    </a:cubicBezTo>
                    <a:cubicBezTo>
                      <a:pt x="833" y="379"/>
                      <a:pt x="832" y="380"/>
                      <a:pt x="832" y="380"/>
                    </a:cubicBezTo>
                    <a:cubicBezTo>
                      <a:pt x="831" y="380"/>
                      <a:pt x="830" y="381"/>
                      <a:pt x="829" y="382"/>
                    </a:cubicBezTo>
                    <a:cubicBezTo>
                      <a:pt x="819" y="388"/>
                      <a:pt x="823" y="392"/>
                      <a:pt x="821" y="414"/>
                    </a:cubicBezTo>
                    <a:cubicBezTo>
                      <a:pt x="819" y="437"/>
                      <a:pt x="793" y="437"/>
                      <a:pt x="772" y="437"/>
                    </a:cubicBezTo>
                    <a:cubicBezTo>
                      <a:pt x="751" y="437"/>
                      <a:pt x="743" y="464"/>
                      <a:pt x="743" y="474"/>
                    </a:cubicBezTo>
                    <a:cubicBezTo>
                      <a:pt x="742" y="484"/>
                      <a:pt x="743" y="496"/>
                      <a:pt x="749" y="504"/>
                    </a:cubicBezTo>
                    <a:cubicBezTo>
                      <a:pt x="754" y="512"/>
                      <a:pt x="751" y="517"/>
                      <a:pt x="752" y="529"/>
                    </a:cubicBezTo>
                    <a:cubicBezTo>
                      <a:pt x="753" y="541"/>
                      <a:pt x="747" y="544"/>
                      <a:pt x="739" y="546"/>
                    </a:cubicBezTo>
                    <a:cubicBezTo>
                      <a:pt x="731" y="547"/>
                      <a:pt x="727" y="550"/>
                      <a:pt x="719" y="558"/>
                    </a:cubicBezTo>
                    <a:cubicBezTo>
                      <a:pt x="711" y="566"/>
                      <a:pt x="703" y="566"/>
                      <a:pt x="693" y="560"/>
                    </a:cubicBezTo>
                    <a:cubicBezTo>
                      <a:pt x="682" y="554"/>
                      <a:pt x="669" y="556"/>
                      <a:pt x="647" y="558"/>
                    </a:cubicBezTo>
                    <a:cubicBezTo>
                      <a:pt x="624" y="560"/>
                      <a:pt x="634" y="552"/>
                      <a:pt x="610" y="540"/>
                    </a:cubicBezTo>
                    <a:cubicBezTo>
                      <a:pt x="586" y="529"/>
                      <a:pt x="587" y="546"/>
                      <a:pt x="583" y="555"/>
                    </a:cubicBezTo>
                    <a:cubicBezTo>
                      <a:pt x="579" y="564"/>
                      <a:pt x="575" y="574"/>
                      <a:pt x="571" y="590"/>
                    </a:cubicBezTo>
                    <a:cubicBezTo>
                      <a:pt x="567" y="606"/>
                      <a:pt x="571" y="606"/>
                      <a:pt x="559" y="614"/>
                    </a:cubicBezTo>
                    <a:cubicBezTo>
                      <a:pt x="547" y="622"/>
                      <a:pt x="541" y="658"/>
                      <a:pt x="540" y="665"/>
                    </a:cubicBezTo>
                    <a:cubicBezTo>
                      <a:pt x="539" y="672"/>
                      <a:pt x="542" y="679"/>
                      <a:pt x="553" y="679"/>
                    </a:cubicBezTo>
                    <a:cubicBezTo>
                      <a:pt x="563" y="679"/>
                      <a:pt x="563" y="686"/>
                      <a:pt x="559" y="695"/>
                    </a:cubicBezTo>
                    <a:cubicBezTo>
                      <a:pt x="556" y="704"/>
                      <a:pt x="543" y="704"/>
                      <a:pt x="523" y="702"/>
                    </a:cubicBezTo>
                    <a:cubicBezTo>
                      <a:pt x="504" y="701"/>
                      <a:pt x="507" y="690"/>
                      <a:pt x="494" y="688"/>
                    </a:cubicBezTo>
                    <a:cubicBezTo>
                      <a:pt x="481" y="685"/>
                      <a:pt x="466" y="690"/>
                      <a:pt x="461" y="700"/>
                    </a:cubicBezTo>
                    <a:cubicBezTo>
                      <a:pt x="455" y="709"/>
                      <a:pt x="420" y="700"/>
                      <a:pt x="419" y="706"/>
                    </a:cubicBezTo>
                    <a:cubicBezTo>
                      <a:pt x="417" y="712"/>
                      <a:pt x="393" y="704"/>
                      <a:pt x="391" y="715"/>
                    </a:cubicBezTo>
                    <a:cubicBezTo>
                      <a:pt x="389" y="726"/>
                      <a:pt x="393" y="731"/>
                      <a:pt x="407" y="731"/>
                    </a:cubicBezTo>
                    <a:cubicBezTo>
                      <a:pt x="421" y="731"/>
                      <a:pt x="415" y="758"/>
                      <a:pt x="416" y="776"/>
                    </a:cubicBezTo>
                    <a:cubicBezTo>
                      <a:pt x="417" y="795"/>
                      <a:pt x="415" y="799"/>
                      <a:pt x="427" y="808"/>
                    </a:cubicBezTo>
                    <a:cubicBezTo>
                      <a:pt x="439" y="816"/>
                      <a:pt x="435" y="828"/>
                      <a:pt x="440" y="846"/>
                    </a:cubicBezTo>
                    <a:cubicBezTo>
                      <a:pt x="445" y="864"/>
                      <a:pt x="435" y="862"/>
                      <a:pt x="432" y="872"/>
                    </a:cubicBezTo>
                    <a:cubicBezTo>
                      <a:pt x="429" y="882"/>
                      <a:pt x="410" y="882"/>
                      <a:pt x="405" y="892"/>
                    </a:cubicBezTo>
                    <a:cubicBezTo>
                      <a:pt x="404" y="892"/>
                      <a:pt x="404" y="893"/>
                      <a:pt x="404" y="894"/>
                    </a:cubicBezTo>
                    <a:cubicBezTo>
                      <a:pt x="404" y="894"/>
                      <a:pt x="404" y="895"/>
                      <a:pt x="404" y="895"/>
                    </a:cubicBezTo>
                    <a:cubicBezTo>
                      <a:pt x="403" y="895"/>
                      <a:pt x="403" y="896"/>
                      <a:pt x="403" y="897"/>
                    </a:cubicBezTo>
                    <a:cubicBezTo>
                      <a:pt x="403" y="897"/>
                      <a:pt x="403" y="897"/>
                      <a:pt x="403" y="898"/>
                    </a:cubicBezTo>
                    <a:cubicBezTo>
                      <a:pt x="403" y="898"/>
                      <a:pt x="403" y="899"/>
                      <a:pt x="403" y="900"/>
                    </a:cubicBezTo>
                    <a:cubicBezTo>
                      <a:pt x="403" y="900"/>
                      <a:pt x="403" y="900"/>
                      <a:pt x="403" y="901"/>
                    </a:cubicBezTo>
                    <a:cubicBezTo>
                      <a:pt x="403" y="901"/>
                      <a:pt x="403" y="902"/>
                      <a:pt x="403" y="903"/>
                    </a:cubicBezTo>
                    <a:cubicBezTo>
                      <a:pt x="403" y="903"/>
                      <a:pt x="403" y="904"/>
                      <a:pt x="403" y="904"/>
                    </a:cubicBezTo>
                    <a:cubicBezTo>
                      <a:pt x="403" y="905"/>
                      <a:pt x="403" y="906"/>
                      <a:pt x="403" y="906"/>
                    </a:cubicBezTo>
                    <a:cubicBezTo>
                      <a:pt x="403" y="907"/>
                      <a:pt x="403" y="907"/>
                      <a:pt x="403" y="908"/>
                    </a:cubicBezTo>
                    <a:cubicBezTo>
                      <a:pt x="403" y="908"/>
                      <a:pt x="403" y="909"/>
                      <a:pt x="403" y="910"/>
                    </a:cubicBezTo>
                    <a:cubicBezTo>
                      <a:pt x="403" y="911"/>
                      <a:pt x="403" y="911"/>
                      <a:pt x="403" y="911"/>
                    </a:cubicBezTo>
                    <a:cubicBezTo>
                      <a:pt x="403" y="912"/>
                      <a:pt x="403" y="913"/>
                      <a:pt x="403" y="914"/>
                    </a:cubicBezTo>
                    <a:cubicBezTo>
                      <a:pt x="403" y="915"/>
                      <a:pt x="403" y="915"/>
                      <a:pt x="403" y="915"/>
                    </a:cubicBezTo>
                    <a:cubicBezTo>
                      <a:pt x="403" y="916"/>
                      <a:pt x="403" y="917"/>
                      <a:pt x="403" y="919"/>
                    </a:cubicBezTo>
                    <a:cubicBezTo>
                      <a:pt x="404" y="921"/>
                      <a:pt x="404" y="924"/>
                      <a:pt x="404" y="926"/>
                    </a:cubicBezTo>
                    <a:cubicBezTo>
                      <a:pt x="404" y="926"/>
                      <a:pt x="404" y="926"/>
                      <a:pt x="404" y="927"/>
                    </a:cubicBezTo>
                    <a:cubicBezTo>
                      <a:pt x="404" y="927"/>
                      <a:pt x="404" y="928"/>
                      <a:pt x="404" y="929"/>
                    </a:cubicBezTo>
                    <a:cubicBezTo>
                      <a:pt x="405" y="929"/>
                      <a:pt x="405" y="930"/>
                      <a:pt x="405" y="930"/>
                    </a:cubicBezTo>
                    <a:cubicBezTo>
                      <a:pt x="405" y="931"/>
                      <a:pt x="405" y="931"/>
                      <a:pt x="405" y="932"/>
                    </a:cubicBezTo>
                    <a:cubicBezTo>
                      <a:pt x="405" y="932"/>
                      <a:pt x="405" y="933"/>
                      <a:pt x="405" y="933"/>
                    </a:cubicBezTo>
                    <a:cubicBezTo>
                      <a:pt x="405" y="934"/>
                      <a:pt x="405" y="934"/>
                      <a:pt x="405" y="935"/>
                    </a:cubicBezTo>
                    <a:cubicBezTo>
                      <a:pt x="405" y="935"/>
                      <a:pt x="405" y="936"/>
                      <a:pt x="405" y="936"/>
                    </a:cubicBezTo>
                    <a:cubicBezTo>
                      <a:pt x="405" y="936"/>
                      <a:pt x="405" y="937"/>
                      <a:pt x="405" y="937"/>
                    </a:cubicBezTo>
                    <a:cubicBezTo>
                      <a:pt x="405" y="938"/>
                      <a:pt x="405" y="938"/>
                      <a:pt x="405" y="938"/>
                    </a:cubicBezTo>
                    <a:cubicBezTo>
                      <a:pt x="405" y="939"/>
                      <a:pt x="405" y="940"/>
                      <a:pt x="405" y="940"/>
                    </a:cubicBezTo>
                    <a:cubicBezTo>
                      <a:pt x="403" y="951"/>
                      <a:pt x="397" y="948"/>
                      <a:pt x="381" y="950"/>
                    </a:cubicBezTo>
                    <a:cubicBezTo>
                      <a:pt x="366" y="952"/>
                      <a:pt x="356" y="960"/>
                      <a:pt x="337" y="968"/>
                    </a:cubicBezTo>
                    <a:cubicBezTo>
                      <a:pt x="319" y="976"/>
                      <a:pt x="287" y="992"/>
                      <a:pt x="285" y="1007"/>
                    </a:cubicBezTo>
                    <a:cubicBezTo>
                      <a:pt x="283" y="1022"/>
                      <a:pt x="230" y="1017"/>
                      <a:pt x="214" y="1017"/>
                    </a:cubicBezTo>
                    <a:cubicBezTo>
                      <a:pt x="198" y="1017"/>
                      <a:pt x="184" y="1020"/>
                      <a:pt x="180" y="1045"/>
                    </a:cubicBezTo>
                    <a:cubicBezTo>
                      <a:pt x="176" y="1070"/>
                      <a:pt x="160" y="1067"/>
                      <a:pt x="149" y="1066"/>
                    </a:cubicBezTo>
                    <a:cubicBezTo>
                      <a:pt x="139" y="1066"/>
                      <a:pt x="137" y="1074"/>
                      <a:pt x="126" y="1074"/>
                    </a:cubicBezTo>
                    <a:cubicBezTo>
                      <a:pt x="115" y="1074"/>
                      <a:pt x="116" y="1072"/>
                      <a:pt x="115" y="1062"/>
                    </a:cubicBezTo>
                    <a:cubicBezTo>
                      <a:pt x="115" y="1053"/>
                      <a:pt x="99" y="1053"/>
                      <a:pt x="95" y="1060"/>
                    </a:cubicBezTo>
                    <a:cubicBezTo>
                      <a:pt x="90" y="1066"/>
                      <a:pt x="83" y="1066"/>
                      <a:pt x="75" y="1066"/>
                    </a:cubicBezTo>
                    <a:cubicBezTo>
                      <a:pt x="66" y="1066"/>
                      <a:pt x="59" y="1068"/>
                      <a:pt x="54" y="1078"/>
                    </a:cubicBezTo>
                    <a:cubicBezTo>
                      <a:pt x="49" y="1088"/>
                      <a:pt x="37" y="1092"/>
                      <a:pt x="17" y="1096"/>
                    </a:cubicBezTo>
                    <a:cubicBezTo>
                      <a:pt x="16" y="1096"/>
                      <a:pt x="15" y="1096"/>
                      <a:pt x="15" y="1096"/>
                    </a:cubicBezTo>
                    <a:cubicBezTo>
                      <a:pt x="14" y="1096"/>
                      <a:pt x="14" y="1096"/>
                      <a:pt x="14" y="1097"/>
                    </a:cubicBezTo>
                    <a:cubicBezTo>
                      <a:pt x="14" y="1097"/>
                      <a:pt x="13" y="1097"/>
                      <a:pt x="13" y="1097"/>
                    </a:cubicBezTo>
                    <a:cubicBezTo>
                      <a:pt x="12" y="1097"/>
                      <a:pt x="12" y="1097"/>
                      <a:pt x="12" y="1098"/>
                    </a:cubicBezTo>
                    <a:cubicBezTo>
                      <a:pt x="12" y="1098"/>
                      <a:pt x="11" y="1098"/>
                      <a:pt x="11" y="1099"/>
                    </a:cubicBezTo>
                    <a:cubicBezTo>
                      <a:pt x="11" y="1099"/>
                      <a:pt x="11" y="1099"/>
                      <a:pt x="10" y="1099"/>
                    </a:cubicBezTo>
                    <a:cubicBezTo>
                      <a:pt x="10" y="1099"/>
                      <a:pt x="9" y="1100"/>
                      <a:pt x="9" y="1101"/>
                    </a:cubicBezTo>
                    <a:cubicBezTo>
                      <a:pt x="9" y="1101"/>
                      <a:pt x="9" y="1101"/>
                      <a:pt x="9" y="1101"/>
                    </a:cubicBezTo>
                    <a:cubicBezTo>
                      <a:pt x="8" y="1101"/>
                      <a:pt x="8" y="1102"/>
                      <a:pt x="7" y="1102"/>
                    </a:cubicBezTo>
                    <a:cubicBezTo>
                      <a:pt x="7" y="1103"/>
                      <a:pt x="7" y="1103"/>
                      <a:pt x="7" y="1103"/>
                    </a:cubicBezTo>
                    <a:cubicBezTo>
                      <a:pt x="7" y="1104"/>
                      <a:pt x="6" y="1104"/>
                      <a:pt x="6" y="1105"/>
                    </a:cubicBezTo>
                    <a:cubicBezTo>
                      <a:pt x="6" y="1105"/>
                      <a:pt x="6" y="1105"/>
                      <a:pt x="6" y="1105"/>
                    </a:cubicBezTo>
                    <a:cubicBezTo>
                      <a:pt x="5" y="1107"/>
                      <a:pt x="4" y="1109"/>
                      <a:pt x="4" y="1110"/>
                    </a:cubicBezTo>
                    <a:cubicBezTo>
                      <a:pt x="4" y="1111"/>
                      <a:pt x="4" y="1111"/>
                      <a:pt x="4" y="1111"/>
                    </a:cubicBezTo>
                    <a:cubicBezTo>
                      <a:pt x="3" y="1112"/>
                      <a:pt x="3" y="1112"/>
                      <a:pt x="3" y="1113"/>
                    </a:cubicBezTo>
                    <a:cubicBezTo>
                      <a:pt x="3" y="1113"/>
                      <a:pt x="3" y="1114"/>
                      <a:pt x="3" y="1114"/>
                    </a:cubicBezTo>
                    <a:cubicBezTo>
                      <a:pt x="3" y="1115"/>
                      <a:pt x="2" y="1116"/>
                      <a:pt x="2" y="1117"/>
                    </a:cubicBezTo>
                    <a:cubicBezTo>
                      <a:pt x="2" y="1117"/>
                      <a:pt x="2" y="1117"/>
                      <a:pt x="2" y="1117"/>
                    </a:cubicBezTo>
                    <a:cubicBezTo>
                      <a:pt x="2" y="1118"/>
                      <a:pt x="2" y="1119"/>
                      <a:pt x="2" y="1120"/>
                    </a:cubicBezTo>
                    <a:cubicBezTo>
                      <a:pt x="2" y="1120"/>
                      <a:pt x="2" y="1120"/>
                      <a:pt x="2" y="1120"/>
                    </a:cubicBezTo>
                    <a:cubicBezTo>
                      <a:pt x="1" y="1121"/>
                      <a:pt x="1" y="1122"/>
                      <a:pt x="1" y="1123"/>
                    </a:cubicBezTo>
                    <a:cubicBezTo>
                      <a:pt x="1" y="1124"/>
                      <a:pt x="1" y="1124"/>
                      <a:pt x="1" y="1124"/>
                    </a:cubicBezTo>
                    <a:cubicBezTo>
                      <a:pt x="1" y="1125"/>
                      <a:pt x="1" y="1126"/>
                      <a:pt x="1" y="1127"/>
                    </a:cubicBezTo>
                    <a:cubicBezTo>
                      <a:pt x="1" y="1127"/>
                      <a:pt x="1" y="1127"/>
                      <a:pt x="1" y="1127"/>
                    </a:cubicBezTo>
                    <a:cubicBezTo>
                      <a:pt x="0" y="1130"/>
                      <a:pt x="0" y="1132"/>
                      <a:pt x="0" y="1134"/>
                    </a:cubicBezTo>
                    <a:cubicBezTo>
                      <a:pt x="0" y="1134"/>
                      <a:pt x="0" y="1134"/>
                      <a:pt x="0" y="1134"/>
                    </a:cubicBezTo>
                    <a:cubicBezTo>
                      <a:pt x="0" y="1136"/>
                      <a:pt x="0" y="1137"/>
                      <a:pt x="0" y="1138"/>
                    </a:cubicBezTo>
                    <a:cubicBezTo>
                      <a:pt x="0" y="1138"/>
                      <a:pt x="0" y="1138"/>
                      <a:pt x="0" y="1138"/>
                    </a:cubicBezTo>
                    <a:cubicBezTo>
                      <a:pt x="0" y="1146"/>
                      <a:pt x="0" y="1154"/>
                      <a:pt x="0" y="1160"/>
                    </a:cubicBezTo>
                    <a:cubicBezTo>
                      <a:pt x="0" y="1160"/>
                      <a:pt x="0" y="1161"/>
                      <a:pt x="0" y="1161"/>
                    </a:cubicBezTo>
                    <a:cubicBezTo>
                      <a:pt x="0" y="1161"/>
                      <a:pt x="0" y="1161"/>
                      <a:pt x="0" y="1162"/>
                    </a:cubicBezTo>
                    <a:cubicBezTo>
                      <a:pt x="0" y="1162"/>
                      <a:pt x="0" y="1163"/>
                      <a:pt x="0" y="1164"/>
                    </a:cubicBezTo>
                    <a:cubicBezTo>
                      <a:pt x="0" y="1179"/>
                      <a:pt x="5" y="1188"/>
                      <a:pt x="7" y="1198"/>
                    </a:cubicBezTo>
                    <a:cubicBezTo>
                      <a:pt x="10" y="1209"/>
                      <a:pt x="21" y="1204"/>
                      <a:pt x="27" y="1199"/>
                    </a:cubicBezTo>
                    <a:cubicBezTo>
                      <a:pt x="32" y="1194"/>
                      <a:pt x="49" y="1202"/>
                      <a:pt x="55" y="1204"/>
                    </a:cubicBezTo>
                    <a:cubicBezTo>
                      <a:pt x="61" y="1206"/>
                      <a:pt x="66" y="1226"/>
                      <a:pt x="66" y="1236"/>
                    </a:cubicBezTo>
                    <a:cubicBezTo>
                      <a:pt x="66" y="1245"/>
                      <a:pt x="66" y="1256"/>
                      <a:pt x="71" y="1266"/>
                    </a:cubicBezTo>
                    <a:cubicBezTo>
                      <a:pt x="72" y="1267"/>
                      <a:pt x="73" y="1268"/>
                      <a:pt x="73" y="1269"/>
                    </a:cubicBezTo>
                    <a:cubicBezTo>
                      <a:pt x="73" y="1270"/>
                      <a:pt x="74" y="1271"/>
                      <a:pt x="74" y="1271"/>
                    </a:cubicBezTo>
                    <a:cubicBezTo>
                      <a:pt x="74" y="1272"/>
                      <a:pt x="74" y="1273"/>
                      <a:pt x="74" y="1273"/>
                    </a:cubicBezTo>
                    <a:cubicBezTo>
                      <a:pt x="75" y="1274"/>
                      <a:pt x="75" y="1275"/>
                      <a:pt x="75" y="1276"/>
                    </a:cubicBezTo>
                    <a:cubicBezTo>
                      <a:pt x="75" y="1276"/>
                      <a:pt x="75" y="1277"/>
                      <a:pt x="75" y="1277"/>
                    </a:cubicBezTo>
                    <a:cubicBezTo>
                      <a:pt x="75" y="1278"/>
                      <a:pt x="75" y="1279"/>
                      <a:pt x="75" y="1280"/>
                    </a:cubicBezTo>
                    <a:cubicBezTo>
                      <a:pt x="75" y="1281"/>
                      <a:pt x="75" y="1281"/>
                      <a:pt x="75" y="1281"/>
                    </a:cubicBezTo>
                    <a:cubicBezTo>
                      <a:pt x="75" y="1282"/>
                      <a:pt x="75" y="1283"/>
                      <a:pt x="75" y="1285"/>
                    </a:cubicBezTo>
                    <a:cubicBezTo>
                      <a:pt x="75" y="1285"/>
                      <a:pt x="75" y="1285"/>
                      <a:pt x="75" y="1285"/>
                    </a:cubicBezTo>
                    <a:cubicBezTo>
                      <a:pt x="75" y="1286"/>
                      <a:pt x="75" y="1288"/>
                      <a:pt x="74" y="1289"/>
                    </a:cubicBezTo>
                    <a:cubicBezTo>
                      <a:pt x="74" y="1289"/>
                      <a:pt x="74" y="1289"/>
                      <a:pt x="74" y="1289"/>
                    </a:cubicBezTo>
                    <a:cubicBezTo>
                      <a:pt x="74" y="1292"/>
                      <a:pt x="73" y="1294"/>
                      <a:pt x="72" y="1297"/>
                    </a:cubicBezTo>
                    <a:cubicBezTo>
                      <a:pt x="72" y="1297"/>
                      <a:pt x="72" y="1297"/>
                      <a:pt x="72" y="1297"/>
                    </a:cubicBezTo>
                    <a:cubicBezTo>
                      <a:pt x="71" y="1298"/>
                      <a:pt x="71" y="1298"/>
                      <a:pt x="71" y="1299"/>
                    </a:cubicBezTo>
                    <a:cubicBezTo>
                      <a:pt x="65" y="1311"/>
                      <a:pt x="63" y="1312"/>
                      <a:pt x="57" y="1316"/>
                    </a:cubicBezTo>
                    <a:cubicBezTo>
                      <a:pt x="56" y="1316"/>
                      <a:pt x="56" y="1316"/>
                      <a:pt x="55" y="1317"/>
                    </a:cubicBezTo>
                    <a:cubicBezTo>
                      <a:pt x="59" y="1320"/>
                      <a:pt x="65" y="1324"/>
                      <a:pt x="73" y="1324"/>
                    </a:cubicBezTo>
                    <a:cubicBezTo>
                      <a:pt x="87" y="1324"/>
                      <a:pt x="92" y="1322"/>
                      <a:pt x="96" y="1328"/>
                    </a:cubicBezTo>
                    <a:cubicBezTo>
                      <a:pt x="100" y="1333"/>
                      <a:pt x="101" y="1336"/>
                      <a:pt x="112" y="1339"/>
                    </a:cubicBezTo>
                    <a:cubicBezTo>
                      <a:pt x="123" y="1342"/>
                      <a:pt x="121" y="1347"/>
                      <a:pt x="127" y="1350"/>
                    </a:cubicBezTo>
                    <a:cubicBezTo>
                      <a:pt x="133" y="1352"/>
                      <a:pt x="140" y="1360"/>
                      <a:pt x="140" y="1368"/>
                    </a:cubicBezTo>
                    <a:cubicBezTo>
                      <a:pt x="140" y="1377"/>
                      <a:pt x="129" y="1387"/>
                      <a:pt x="136" y="1393"/>
                    </a:cubicBezTo>
                    <a:cubicBezTo>
                      <a:pt x="143" y="1399"/>
                      <a:pt x="145" y="1407"/>
                      <a:pt x="155" y="1407"/>
                    </a:cubicBezTo>
                    <a:cubicBezTo>
                      <a:pt x="165" y="1407"/>
                      <a:pt x="173" y="1403"/>
                      <a:pt x="181" y="1413"/>
                    </a:cubicBezTo>
                    <a:cubicBezTo>
                      <a:pt x="188" y="1423"/>
                      <a:pt x="184" y="1425"/>
                      <a:pt x="200" y="1427"/>
                    </a:cubicBezTo>
                    <a:cubicBezTo>
                      <a:pt x="216" y="1429"/>
                      <a:pt x="211" y="1433"/>
                      <a:pt x="223" y="1434"/>
                    </a:cubicBezTo>
                    <a:cubicBezTo>
                      <a:pt x="223" y="1434"/>
                      <a:pt x="224" y="1434"/>
                      <a:pt x="225" y="1434"/>
                    </a:cubicBezTo>
                    <a:cubicBezTo>
                      <a:pt x="225" y="1434"/>
                      <a:pt x="225" y="1434"/>
                      <a:pt x="226" y="1434"/>
                    </a:cubicBezTo>
                    <a:cubicBezTo>
                      <a:pt x="237" y="1435"/>
                      <a:pt x="258" y="1438"/>
                      <a:pt x="267" y="1432"/>
                    </a:cubicBezTo>
                    <a:cubicBezTo>
                      <a:pt x="268" y="1432"/>
                      <a:pt x="268" y="1432"/>
                      <a:pt x="269" y="1432"/>
                    </a:cubicBezTo>
                    <a:cubicBezTo>
                      <a:pt x="269" y="1431"/>
                      <a:pt x="270" y="1431"/>
                      <a:pt x="270" y="1430"/>
                    </a:cubicBezTo>
                    <a:cubicBezTo>
                      <a:pt x="279" y="1422"/>
                      <a:pt x="278" y="1416"/>
                      <a:pt x="289" y="1415"/>
                    </a:cubicBezTo>
                    <a:cubicBezTo>
                      <a:pt x="299" y="1414"/>
                      <a:pt x="299" y="1406"/>
                      <a:pt x="310" y="1403"/>
                    </a:cubicBezTo>
                    <a:cubicBezTo>
                      <a:pt x="321" y="1400"/>
                      <a:pt x="322" y="1396"/>
                      <a:pt x="335" y="1396"/>
                    </a:cubicBezTo>
                    <a:cubicBezTo>
                      <a:pt x="347" y="1396"/>
                      <a:pt x="361" y="1395"/>
                      <a:pt x="370" y="1406"/>
                    </a:cubicBezTo>
                    <a:cubicBezTo>
                      <a:pt x="379" y="1418"/>
                      <a:pt x="385" y="1426"/>
                      <a:pt x="397" y="1428"/>
                    </a:cubicBezTo>
                    <a:cubicBezTo>
                      <a:pt x="409" y="1431"/>
                      <a:pt x="421" y="1432"/>
                      <a:pt x="418" y="1441"/>
                    </a:cubicBezTo>
                    <a:cubicBezTo>
                      <a:pt x="415" y="1450"/>
                      <a:pt x="409" y="1452"/>
                      <a:pt x="410" y="1461"/>
                    </a:cubicBezTo>
                    <a:cubicBezTo>
                      <a:pt x="411" y="1470"/>
                      <a:pt x="411" y="1487"/>
                      <a:pt x="403" y="1489"/>
                    </a:cubicBezTo>
                    <a:cubicBezTo>
                      <a:pt x="395" y="1491"/>
                      <a:pt x="391" y="1494"/>
                      <a:pt x="386" y="1502"/>
                    </a:cubicBezTo>
                    <a:cubicBezTo>
                      <a:pt x="381" y="1510"/>
                      <a:pt x="375" y="1530"/>
                      <a:pt x="362" y="1533"/>
                    </a:cubicBezTo>
                    <a:cubicBezTo>
                      <a:pt x="349" y="1536"/>
                      <a:pt x="343" y="1543"/>
                      <a:pt x="338" y="1536"/>
                    </a:cubicBezTo>
                    <a:cubicBezTo>
                      <a:pt x="333" y="1530"/>
                      <a:pt x="327" y="1524"/>
                      <a:pt x="319" y="1528"/>
                    </a:cubicBezTo>
                    <a:cubicBezTo>
                      <a:pt x="312" y="1533"/>
                      <a:pt x="305" y="1540"/>
                      <a:pt x="313" y="1548"/>
                    </a:cubicBezTo>
                    <a:cubicBezTo>
                      <a:pt x="321" y="1557"/>
                      <a:pt x="325" y="1558"/>
                      <a:pt x="322" y="1568"/>
                    </a:cubicBezTo>
                    <a:cubicBezTo>
                      <a:pt x="319" y="1577"/>
                      <a:pt x="327" y="1591"/>
                      <a:pt x="335" y="1594"/>
                    </a:cubicBezTo>
                    <a:cubicBezTo>
                      <a:pt x="344" y="1598"/>
                      <a:pt x="351" y="1605"/>
                      <a:pt x="351" y="1609"/>
                    </a:cubicBezTo>
                    <a:cubicBezTo>
                      <a:pt x="352" y="1613"/>
                      <a:pt x="351" y="1616"/>
                      <a:pt x="357" y="1621"/>
                    </a:cubicBezTo>
                    <a:cubicBezTo>
                      <a:pt x="362" y="1626"/>
                      <a:pt x="368" y="1633"/>
                      <a:pt x="362" y="1639"/>
                    </a:cubicBezTo>
                    <a:cubicBezTo>
                      <a:pt x="356" y="1645"/>
                      <a:pt x="347" y="1644"/>
                      <a:pt x="343" y="1651"/>
                    </a:cubicBezTo>
                    <a:cubicBezTo>
                      <a:pt x="338" y="1658"/>
                      <a:pt x="326" y="1668"/>
                      <a:pt x="323" y="1662"/>
                    </a:cubicBezTo>
                    <a:cubicBezTo>
                      <a:pt x="319" y="1656"/>
                      <a:pt x="318" y="1644"/>
                      <a:pt x="315" y="1642"/>
                    </a:cubicBezTo>
                    <a:cubicBezTo>
                      <a:pt x="311" y="1640"/>
                      <a:pt x="305" y="1646"/>
                      <a:pt x="299" y="1646"/>
                    </a:cubicBezTo>
                    <a:cubicBezTo>
                      <a:pt x="293" y="1646"/>
                      <a:pt x="289" y="1654"/>
                      <a:pt x="295" y="1663"/>
                    </a:cubicBezTo>
                    <a:cubicBezTo>
                      <a:pt x="301" y="1672"/>
                      <a:pt x="304" y="1670"/>
                      <a:pt x="307" y="1682"/>
                    </a:cubicBezTo>
                    <a:cubicBezTo>
                      <a:pt x="311" y="1694"/>
                      <a:pt x="307" y="1731"/>
                      <a:pt x="319" y="1731"/>
                    </a:cubicBezTo>
                    <a:cubicBezTo>
                      <a:pt x="330" y="1731"/>
                      <a:pt x="339" y="1722"/>
                      <a:pt x="345" y="1736"/>
                    </a:cubicBezTo>
                    <a:cubicBezTo>
                      <a:pt x="351" y="1749"/>
                      <a:pt x="353" y="1757"/>
                      <a:pt x="365" y="1757"/>
                    </a:cubicBezTo>
                    <a:cubicBezTo>
                      <a:pt x="377" y="1757"/>
                      <a:pt x="381" y="1750"/>
                      <a:pt x="388" y="1762"/>
                    </a:cubicBezTo>
                    <a:cubicBezTo>
                      <a:pt x="395" y="1774"/>
                      <a:pt x="394" y="1779"/>
                      <a:pt x="407" y="1784"/>
                    </a:cubicBezTo>
                    <a:cubicBezTo>
                      <a:pt x="419" y="1788"/>
                      <a:pt x="425" y="1789"/>
                      <a:pt x="431" y="1794"/>
                    </a:cubicBezTo>
                    <a:cubicBezTo>
                      <a:pt x="438" y="1800"/>
                      <a:pt x="442" y="1796"/>
                      <a:pt x="446" y="1804"/>
                    </a:cubicBezTo>
                    <a:cubicBezTo>
                      <a:pt x="446" y="1805"/>
                      <a:pt x="447" y="1806"/>
                      <a:pt x="447" y="1806"/>
                    </a:cubicBezTo>
                    <a:cubicBezTo>
                      <a:pt x="447" y="1807"/>
                      <a:pt x="447" y="1807"/>
                      <a:pt x="447" y="1807"/>
                    </a:cubicBezTo>
                    <a:cubicBezTo>
                      <a:pt x="447" y="1807"/>
                      <a:pt x="447" y="1808"/>
                      <a:pt x="448" y="1809"/>
                    </a:cubicBezTo>
                    <a:cubicBezTo>
                      <a:pt x="448" y="1809"/>
                      <a:pt x="448" y="1809"/>
                      <a:pt x="448" y="1809"/>
                    </a:cubicBezTo>
                    <a:cubicBezTo>
                      <a:pt x="451" y="1809"/>
                      <a:pt x="455" y="1810"/>
                      <a:pt x="458" y="1812"/>
                    </a:cubicBezTo>
                    <a:cubicBezTo>
                      <a:pt x="468" y="1817"/>
                      <a:pt x="469" y="1818"/>
                      <a:pt x="473" y="1818"/>
                    </a:cubicBezTo>
                    <a:cubicBezTo>
                      <a:pt x="478" y="1819"/>
                      <a:pt x="475" y="1803"/>
                      <a:pt x="482" y="1802"/>
                    </a:cubicBezTo>
                    <a:cubicBezTo>
                      <a:pt x="488" y="1801"/>
                      <a:pt x="487" y="1793"/>
                      <a:pt x="494" y="1793"/>
                    </a:cubicBezTo>
                    <a:cubicBezTo>
                      <a:pt x="500" y="1792"/>
                      <a:pt x="502" y="1802"/>
                      <a:pt x="509" y="1802"/>
                    </a:cubicBezTo>
                    <a:cubicBezTo>
                      <a:pt x="516" y="1802"/>
                      <a:pt x="528" y="1803"/>
                      <a:pt x="530" y="1809"/>
                    </a:cubicBezTo>
                    <a:cubicBezTo>
                      <a:pt x="533" y="1815"/>
                      <a:pt x="536" y="1825"/>
                      <a:pt x="544" y="1827"/>
                    </a:cubicBezTo>
                    <a:cubicBezTo>
                      <a:pt x="552" y="1828"/>
                      <a:pt x="561" y="1828"/>
                      <a:pt x="565" y="1833"/>
                    </a:cubicBezTo>
                    <a:cubicBezTo>
                      <a:pt x="569" y="1839"/>
                      <a:pt x="588" y="1858"/>
                      <a:pt x="600" y="1862"/>
                    </a:cubicBezTo>
                    <a:cubicBezTo>
                      <a:pt x="612" y="1865"/>
                      <a:pt x="612" y="1870"/>
                      <a:pt x="620" y="1877"/>
                    </a:cubicBezTo>
                    <a:cubicBezTo>
                      <a:pt x="628" y="1885"/>
                      <a:pt x="631" y="1895"/>
                      <a:pt x="646" y="1895"/>
                    </a:cubicBezTo>
                    <a:cubicBezTo>
                      <a:pt x="660" y="1895"/>
                      <a:pt x="671" y="1892"/>
                      <a:pt x="679" y="1900"/>
                    </a:cubicBezTo>
                    <a:cubicBezTo>
                      <a:pt x="686" y="1909"/>
                      <a:pt x="689" y="1916"/>
                      <a:pt x="699" y="1918"/>
                    </a:cubicBezTo>
                    <a:cubicBezTo>
                      <a:pt x="710" y="1920"/>
                      <a:pt x="721" y="1919"/>
                      <a:pt x="725" y="1927"/>
                    </a:cubicBezTo>
                    <a:cubicBezTo>
                      <a:pt x="729" y="1936"/>
                      <a:pt x="736" y="1939"/>
                      <a:pt x="743" y="1939"/>
                    </a:cubicBezTo>
                    <a:cubicBezTo>
                      <a:pt x="751" y="1940"/>
                      <a:pt x="773" y="1944"/>
                      <a:pt x="777" y="1948"/>
                    </a:cubicBezTo>
                    <a:cubicBezTo>
                      <a:pt x="781" y="1952"/>
                      <a:pt x="783" y="1961"/>
                      <a:pt x="791" y="1962"/>
                    </a:cubicBezTo>
                    <a:cubicBezTo>
                      <a:pt x="800" y="1962"/>
                      <a:pt x="812" y="1972"/>
                      <a:pt x="815" y="1966"/>
                    </a:cubicBezTo>
                    <a:cubicBezTo>
                      <a:pt x="818" y="1960"/>
                      <a:pt x="824" y="1953"/>
                      <a:pt x="831" y="1960"/>
                    </a:cubicBezTo>
                    <a:cubicBezTo>
                      <a:pt x="837" y="1967"/>
                      <a:pt x="851" y="1975"/>
                      <a:pt x="854" y="1976"/>
                    </a:cubicBezTo>
                    <a:cubicBezTo>
                      <a:pt x="858" y="1976"/>
                      <a:pt x="869" y="1975"/>
                      <a:pt x="876" y="1975"/>
                    </a:cubicBezTo>
                    <a:cubicBezTo>
                      <a:pt x="882" y="1975"/>
                      <a:pt x="882" y="1965"/>
                      <a:pt x="894" y="1965"/>
                    </a:cubicBezTo>
                    <a:cubicBezTo>
                      <a:pt x="899" y="1965"/>
                      <a:pt x="904" y="1966"/>
                      <a:pt x="909" y="1966"/>
                    </a:cubicBezTo>
                    <a:cubicBezTo>
                      <a:pt x="909" y="1966"/>
                      <a:pt x="909" y="1966"/>
                      <a:pt x="909" y="1966"/>
                    </a:cubicBezTo>
                    <a:cubicBezTo>
                      <a:pt x="911" y="1966"/>
                      <a:pt x="913" y="1966"/>
                      <a:pt x="914" y="1966"/>
                    </a:cubicBezTo>
                    <a:cubicBezTo>
                      <a:pt x="915" y="1966"/>
                      <a:pt x="915" y="1966"/>
                      <a:pt x="915" y="1966"/>
                    </a:cubicBezTo>
                    <a:cubicBezTo>
                      <a:pt x="915" y="1966"/>
                      <a:pt x="916" y="1966"/>
                      <a:pt x="917" y="1966"/>
                    </a:cubicBezTo>
                    <a:cubicBezTo>
                      <a:pt x="917" y="1966"/>
                      <a:pt x="917" y="1966"/>
                      <a:pt x="917" y="1966"/>
                    </a:cubicBezTo>
                    <a:cubicBezTo>
                      <a:pt x="918" y="1966"/>
                      <a:pt x="918" y="1966"/>
                      <a:pt x="919" y="1966"/>
                    </a:cubicBezTo>
                    <a:cubicBezTo>
                      <a:pt x="919" y="1966"/>
                      <a:pt x="919" y="1966"/>
                      <a:pt x="919" y="1966"/>
                    </a:cubicBezTo>
                    <a:cubicBezTo>
                      <a:pt x="920" y="1966"/>
                      <a:pt x="920" y="1966"/>
                      <a:pt x="921" y="1966"/>
                    </a:cubicBezTo>
                    <a:cubicBezTo>
                      <a:pt x="921" y="1966"/>
                      <a:pt x="921" y="1966"/>
                      <a:pt x="921" y="1966"/>
                    </a:cubicBezTo>
                    <a:cubicBezTo>
                      <a:pt x="922" y="1966"/>
                      <a:pt x="922" y="1965"/>
                      <a:pt x="922" y="1965"/>
                    </a:cubicBezTo>
                    <a:cubicBezTo>
                      <a:pt x="922" y="1965"/>
                      <a:pt x="923" y="1965"/>
                      <a:pt x="923" y="1965"/>
                    </a:cubicBezTo>
                    <a:cubicBezTo>
                      <a:pt x="923" y="1965"/>
                      <a:pt x="923" y="1965"/>
                      <a:pt x="924" y="1965"/>
                    </a:cubicBezTo>
                    <a:cubicBezTo>
                      <a:pt x="924" y="1965"/>
                      <a:pt x="924" y="1965"/>
                      <a:pt x="924" y="1965"/>
                    </a:cubicBezTo>
                    <a:cubicBezTo>
                      <a:pt x="925" y="1964"/>
                      <a:pt x="925" y="1964"/>
                      <a:pt x="925" y="1964"/>
                    </a:cubicBezTo>
                    <a:cubicBezTo>
                      <a:pt x="930" y="1959"/>
                      <a:pt x="935" y="1956"/>
                      <a:pt x="943" y="1957"/>
                    </a:cubicBezTo>
                    <a:cubicBezTo>
                      <a:pt x="950" y="1957"/>
                      <a:pt x="952" y="1962"/>
                      <a:pt x="952" y="1968"/>
                    </a:cubicBezTo>
                    <a:cubicBezTo>
                      <a:pt x="952" y="1973"/>
                      <a:pt x="948" y="1989"/>
                      <a:pt x="951" y="1993"/>
                    </a:cubicBezTo>
                    <a:cubicBezTo>
                      <a:pt x="951" y="1994"/>
                      <a:pt x="951" y="1994"/>
                      <a:pt x="951" y="1994"/>
                    </a:cubicBezTo>
                    <a:cubicBezTo>
                      <a:pt x="952" y="1994"/>
                      <a:pt x="952" y="1995"/>
                      <a:pt x="952" y="1995"/>
                    </a:cubicBezTo>
                    <a:cubicBezTo>
                      <a:pt x="952" y="1995"/>
                      <a:pt x="952" y="1995"/>
                      <a:pt x="953" y="1996"/>
                    </a:cubicBezTo>
                    <a:cubicBezTo>
                      <a:pt x="953" y="1996"/>
                      <a:pt x="953" y="1996"/>
                      <a:pt x="953" y="1996"/>
                    </a:cubicBezTo>
                    <a:cubicBezTo>
                      <a:pt x="956" y="1999"/>
                      <a:pt x="963" y="2002"/>
                      <a:pt x="966" y="1993"/>
                    </a:cubicBezTo>
                    <a:cubicBezTo>
                      <a:pt x="970" y="1982"/>
                      <a:pt x="973" y="1977"/>
                      <a:pt x="978" y="1975"/>
                    </a:cubicBezTo>
                    <a:cubicBezTo>
                      <a:pt x="983" y="1973"/>
                      <a:pt x="984" y="1961"/>
                      <a:pt x="992" y="1959"/>
                    </a:cubicBezTo>
                    <a:cubicBezTo>
                      <a:pt x="999" y="1956"/>
                      <a:pt x="1009" y="1942"/>
                      <a:pt x="1014" y="1941"/>
                    </a:cubicBezTo>
                    <a:cubicBezTo>
                      <a:pt x="1019" y="1940"/>
                      <a:pt x="1024" y="1932"/>
                      <a:pt x="1028" y="1936"/>
                    </a:cubicBezTo>
                    <a:cubicBezTo>
                      <a:pt x="1033" y="1941"/>
                      <a:pt x="1038" y="1942"/>
                      <a:pt x="1045" y="1944"/>
                    </a:cubicBezTo>
                    <a:cubicBezTo>
                      <a:pt x="1053" y="1946"/>
                      <a:pt x="1055" y="1961"/>
                      <a:pt x="1064" y="1961"/>
                    </a:cubicBezTo>
                    <a:cubicBezTo>
                      <a:pt x="1072" y="1960"/>
                      <a:pt x="1080" y="1958"/>
                      <a:pt x="1087" y="1959"/>
                    </a:cubicBezTo>
                    <a:cubicBezTo>
                      <a:pt x="1094" y="1960"/>
                      <a:pt x="1107" y="1951"/>
                      <a:pt x="1115" y="1956"/>
                    </a:cubicBezTo>
                    <a:cubicBezTo>
                      <a:pt x="1124" y="1961"/>
                      <a:pt x="1121" y="1964"/>
                      <a:pt x="1128" y="1967"/>
                    </a:cubicBezTo>
                    <a:cubicBezTo>
                      <a:pt x="1135" y="1970"/>
                      <a:pt x="1132" y="1981"/>
                      <a:pt x="1137" y="1981"/>
                    </a:cubicBezTo>
                    <a:cubicBezTo>
                      <a:pt x="1137" y="1981"/>
                      <a:pt x="1137" y="1981"/>
                      <a:pt x="1137" y="1981"/>
                    </a:cubicBezTo>
                    <a:cubicBezTo>
                      <a:pt x="1138" y="1981"/>
                      <a:pt x="1138" y="1981"/>
                      <a:pt x="1139" y="1981"/>
                    </a:cubicBezTo>
                    <a:cubicBezTo>
                      <a:pt x="1146" y="1980"/>
                      <a:pt x="1152" y="1974"/>
                      <a:pt x="1161" y="1976"/>
                    </a:cubicBezTo>
                    <a:cubicBezTo>
                      <a:pt x="1169" y="1977"/>
                      <a:pt x="1189" y="1981"/>
                      <a:pt x="1192" y="1971"/>
                    </a:cubicBezTo>
                    <a:cubicBezTo>
                      <a:pt x="1195" y="1961"/>
                      <a:pt x="1194" y="1949"/>
                      <a:pt x="1205" y="1947"/>
                    </a:cubicBezTo>
                    <a:cubicBezTo>
                      <a:pt x="1216" y="1945"/>
                      <a:pt x="1223" y="1938"/>
                      <a:pt x="1226" y="1930"/>
                    </a:cubicBezTo>
                    <a:cubicBezTo>
                      <a:pt x="1230" y="1921"/>
                      <a:pt x="1231" y="1916"/>
                      <a:pt x="1242" y="1916"/>
                    </a:cubicBezTo>
                    <a:cubicBezTo>
                      <a:pt x="1253" y="1917"/>
                      <a:pt x="1266" y="1917"/>
                      <a:pt x="1274" y="1906"/>
                    </a:cubicBezTo>
                    <a:cubicBezTo>
                      <a:pt x="1282" y="1895"/>
                      <a:pt x="1284" y="1888"/>
                      <a:pt x="1295" y="1882"/>
                    </a:cubicBezTo>
                    <a:cubicBezTo>
                      <a:pt x="1307" y="1875"/>
                      <a:pt x="1316" y="1861"/>
                      <a:pt x="1323" y="1869"/>
                    </a:cubicBezTo>
                    <a:cubicBezTo>
                      <a:pt x="1330" y="1876"/>
                      <a:pt x="1331" y="1886"/>
                      <a:pt x="1341" y="1886"/>
                    </a:cubicBezTo>
                    <a:cubicBezTo>
                      <a:pt x="1350" y="1886"/>
                      <a:pt x="1353" y="1882"/>
                      <a:pt x="1358" y="1886"/>
                    </a:cubicBezTo>
                    <a:cubicBezTo>
                      <a:pt x="1363" y="1890"/>
                      <a:pt x="1369" y="1892"/>
                      <a:pt x="1372" y="1888"/>
                    </a:cubicBezTo>
                    <a:cubicBezTo>
                      <a:pt x="1376" y="1883"/>
                      <a:pt x="1384" y="1868"/>
                      <a:pt x="1391" y="1868"/>
                    </a:cubicBezTo>
                    <a:cubicBezTo>
                      <a:pt x="1397" y="1868"/>
                      <a:pt x="1399" y="1857"/>
                      <a:pt x="1405" y="1857"/>
                    </a:cubicBezTo>
                    <a:cubicBezTo>
                      <a:pt x="1411" y="1856"/>
                      <a:pt x="1410" y="1864"/>
                      <a:pt x="1415" y="1865"/>
                    </a:cubicBezTo>
                    <a:cubicBezTo>
                      <a:pt x="1420" y="1866"/>
                      <a:pt x="1426" y="1871"/>
                      <a:pt x="1426" y="1875"/>
                    </a:cubicBezTo>
                    <a:cubicBezTo>
                      <a:pt x="1427" y="1879"/>
                      <a:pt x="1422" y="1887"/>
                      <a:pt x="1429" y="1891"/>
                    </a:cubicBezTo>
                    <a:cubicBezTo>
                      <a:pt x="1436" y="1894"/>
                      <a:pt x="1439" y="1899"/>
                      <a:pt x="1440" y="1904"/>
                    </a:cubicBezTo>
                    <a:cubicBezTo>
                      <a:pt x="1440" y="1909"/>
                      <a:pt x="1441" y="1914"/>
                      <a:pt x="1435" y="1917"/>
                    </a:cubicBezTo>
                    <a:cubicBezTo>
                      <a:pt x="1430" y="1921"/>
                      <a:pt x="1419" y="1933"/>
                      <a:pt x="1431" y="1934"/>
                    </a:cubicBezTo>
                    <a:cubicBezTo>
                      <a:pt x="1444" y="1936"/>
                      <a:pt x="1456" y="1929"/>
                      <a:pt x="1461" y="1934"/>
                    </a:cubicBezTo>
                    <a:cubicBezTo>
                      <a:pt x="1465" y="1940"/>
                      <a:pt x="1466" y="1943"/>
                      <a:pt x="1471" y="1942"/>
                    </a:cubicBezTo>
                    <a:cubicBezTo>
                      <a:pt x="1476" y="1940"/>
                      <a:pt x="1482" y="1938"/>
                      <a:pt x="1488" y="1940"/>
                    </a:cubicBezTo>
                    <a:cubicBezTo>
                      <a:pt x="1489" y="1941"/>
                      <a:pt x="1489" y="1941"/>
                      <a:pt x="1490" y="1941"/>
                    </a:cubicBezTo>
                    <a:cubicBezTo>
                      <a:pt x="1491" y="1941"/>
                      <a:pt x="1491" y="1941"/>
                      <a:pt x="1492" y="1941"/>
                    </a:cubicBezTo>
                    <a:cubicBezTo>
                      <a:pt x="1496" y="1940"/>
                      <a:pt x="1499" y="1935"/>
                      <a:pt x="1502" y="1931"/>
                    </a:cubicBezTo>
                    <a:cubicBezTo>
                      <a:pt x="1505" y="1926"/>
                      <a:pt x="1517" y="1921"/>
                      <a:pt x="1522" y="1931"/>
                    </a:cubicBezTo>
                    <a:cubicBezTo>
                      <a:pt x="1527" y="1942"/>
                      <a:pt x="1530" y="1942"/>
                      <a:pt x="1537" y="1946"/>
                    </a:cubicBezTo>
                    <a:cubicBezTo>
                      <a:pt x="1544" y="1951"/>
                      <a:pt x="1545" y="1961"/>
                      <a:pt x="1545" y="1969"/>
                    </a:cubicBezTo>
                    <a:cubicBezTo>
                      <a:pt x="1545" y="1977"/>
                      <a:pt x="1548" y="1988"/>
                      <a:pt x="1556" y="1989"/>
                    </a:cubicBezTo>
                    <a:cubicBezTo>
                      <a:pt x="1565" y="1991"/>
                      <a:pt x="1581" y="1993"/>
                      <a:pt x="1581" y="2001"/>
                    </a:cubicBezTo>
                    <a:cubicBezTo>
                      <a:pt x="1581" y="2010"/>
                      <a:pt x="1577" y="2022"/>
                      <a:pt x="1580" y="2029"/>
                    </a:cubicBezTo>
                    <a:cubicBezTo>
                      <a:pt x="1583" y="2036"/>
                      <a:pt x="1585" y="2043"/>
                      <a:pt x="1584" y="2050"/>
                    </a:cubicBezTo>
                    <a:cubicBezTo>
                      <a:pt x="1582" y="2058"/>
                      <a:pt x="1578" y="2058"/>
                      <a:pt x="1578" y="2069"/>
                    </a:cubicBezTo>
                    <a:cubicBezTo>
                      <a:pt x="1578" y="2080"/>
                      <a:pt x="1581" y="2098"/>
                      <a:pt x="1576" y="2104"/>
                    </a:cubicBezTo>
                    <a:cubicBezTo>
                      <a:pt x="1571" y="2110"/>
                      <a:pt x="1570" y="2119"/>
                      <a:pt x="1560" y="2124"/>
                    </a:cubicBezTo>
                    <a:cubicBezTo>
                      <a:pt x="1549" y="2129"/>
                      <a:pt x="1548" y="2131"/>
                      <a:pt x="1540" y="2141"/>
                    </a:cubicBezTo>
                    <a:cubicBezTo>
                      <a:pt x="1533" y="2151"/>
                      <a:pt x="1524" y="2155"/>
                      <a:pt x="1520" y="2164"/>
                    </a:cubicBezTo>
                    <a:cubicBezTo>
                      <a:pt x="1516" y="2172"/>
                      <a:pt x="1516" y="2180"/>
                      <a:pt x="1510" y="2184"/>
                    </a:cubicBezTo>
                    <a:cubicBezTo>
                      <a:pt x="1504" y="2189"/>
                      <a:pt x="1506" y="2191"/>
                      <a:pt x="1509" y="2198"/>
                    </a:cubicBezTo>
                    <a:cubicBezTo>
                      <a:pt x="1513" y="2205"/>
                      <a:pt x="1513" y="2205"/>
                      <a:pt x="1514" y="2214"/>
                    </a:cubicBezTo>
                    <a:cubicBezTo>
                      <a:pt x="1516" y="2223"/>
                      <a:pt x="1510" y="2239"/>
                      <a:pt x="1514" y="2241"/>
                    </a:cubicBezTo>
                    <a:cubicBezTo>
                      <a:pt x="1517" y="2242"/>
                      <a:pt x="1524" y="2242"/>
                      <a:pt x="1528" y="2237"/>
                    </a:cubicBezTo>
                    <a:cubicBezTo>
                      <a:pt x="1531" y="2232"/>
                      <a:pt x="1539" y="2229"/>
                      <a:pt x="1544" y="2229"/>
                    </a:cubicBezTo>
                    <a:cubicBezTo>
                      <a:pt x="1549" y="2229"/>
                      <a:pt x="1555" y="2222"/>
                      <a:pt x="1560" y="2225"/>
                    </a:cubicBezTo>
                    <a:cubicBezTo>
                      <a:pt x="1565" y="2229"/>
                      <a:pt x="1578" y="2228"/>
                      <a:pt x="1585" y="2223"/>
                    </a:cubicBezTo>
                    <a:cubicBezTo>
                      <a:pt x="1592" y="2217"/>
                      <a:pt x="1588" y="2234"/>
                      <a:pt x="1585" y="2244"/>
                    </a:cubicBezTo>
                    <a:cubicBezTo>
                      <a:pt x="1582" y="2253"/>
                      <a:pt x="1583" y="2255"/>
                      <a:pt x="1587" y="2264"/>
                    </a:cubicBezTo>
                    <a:cubicBezTo>
                      <a:pt x="1590" y="2274"/>
                      <a:pt x="1592" y="2272"/>
                      <a:pt x="1594" y="2283"/>
                    </a:cubicBezTo>
                    <a:cubicBezTo>
                      <a:pt x="1595" y="2293"/>
                      <a:pt x="1597" y="2297"/>
                      <a:pt x="1606" y="2298"/>
                    </a:cubicBezTo>
                    <a:cubicBezTo>
                      <a:pt x="1616" y="2298"/>
                      <a:pt x="1634" y="2294"/>
                      <a:pt x="1631" y="2307"/>
                    </a:cubicBezTo>
                    <a:cubicBezTo>
                      <a:pt x="1628" y="2319"/>
                      <a:pt x="1618" y="2319"/>
                      <a:pt x="1620" y="2327"/>
                    </a:cubicBezTo>
                    <a:cubicBezTo>
                      <a:pt x="1622" y="2335"/>
                      <a:pt x="1619" y="2341"/>
                      <a:pt x="1615" y="2343"/>
                    </a:cubicBezTo>
                    <a:cubicBezTo>
                      <a:pt x="1611" y="2345"/>
                      <a:pt x="1604" y="2353"/>
                      <a:pt x="1610" y="2356"/>
                    </a:cubicBezTo>
                    <a:cubicBezTo>
                      <a:pt x="1616" y="2359"/>
                      <a:pt x="1614" y="2364"/>
                      <a:pt x="1623" y="2364"/>
                    </a:cubicBezTo>
                    <a:cubicBezTo>
                      <a:pt x="1631" y="2363"/>
                      <a:pt x="1651" y="2362"/>
                      <a:pt x="1655" y="2369"/>
                    </a:cubicBezTo>
                    <a:cubicBezTo>
                      <a:pt x="1658" y="2377"/>
                      <a:pt x="1661" y="2380"/>
                      <a:pt x="1665" y="2389"/>
                    </a:cubicBezTo>
                    <a:cubicBezTo>
                      <a:pt x="1669" y="2397"/>
                      <a:pt x="1666" y="2405"/>
                      <a:pt x="1678" y="2405"/>
                    </a:cubicBezTo>
                    <a:cubicBezTo>
                      <a:pt x="1690" y="2405"/>
                      <a:pt x="1703" y="2408"/>
                      <a:pt x="1706" y="2402"/>
                    </a:cubicBezTo>
                    <a:cubicBezTo>
                      <a:pt x="1709" y="2396"/>
                      <a:pt x="1713" y="2398"/>
                      <a:pt x="1718" y="2393"/>
                    </a:cubicBezTo>
                    <a:cubicBezTo>
                      <a:pt x="1723" y="2387"/>
                      <a:pt x="1726" y="2384"/>
                      <a:pt x="1730" y="2383"/>
                    </a:cubicBezTo>
                    <a:cubicBezTo>
                      <a:pt x="1731" y="2383"/>
                      <a:pt x="1731" y="2383"/>
                      <a:pt x="1731" y="2383"/>
                    </a:cubicBezTo>
                    <a:cubicBezTo>
                      <a:pt x="1731" y="2383"/>
                      <a:pt x="1731" y="2383"/>
                      <a:pt x="1731" y="2383"/>
                    </a:cubicBezTo>
                    <a:cubicBezTo>
                      <a:pt x="1734" y="2383"/>
                      <a:pt x="1735" y="2385"/>
                      <a:pt x="1736" y="2389"/>
                    </a:cubicBezTo>
                    <a:cubicBezTo>
                      <a:pt x="1736" y="2389"/>
                      <a:pt x="1736" y="2389"/>
                      <a:pt x="1736" y="2389"/>
                    </a:cubicBezTo>
                    <a:cubicBezTo>
                      <a:pt x="1737" y="2389"/>
                      <a:pt x="1737" y="2390"/>
                      <a:pt x="1737" y="2391"/>
                    </a:cubicBezTo>
                    <a:cubicBezTo>
                      <a:pt x="1737" y="2391"/>
                      <a:pt x="1737" y="2391"/>
                      <a:pt x="1737" y="2392"/>
                    </a:cubicBezTo>
                    <a:cubicBezTo>
                      <a:pt x="1737" y="2392"/>
                      <a:pt x="1737" y="2392"/>
                      <a:pt x="1737" y="2393"/>
                    </a:cubicBezTo>
                    <a:cubicBezTo>
                      <a:pt x="1737" y="2393"/>
                      <a:pt x="1737" y="2394"/>
                      <a:pt x="1737" y="2395"/>
                    </a:cubicBezTo>
                    <a:cubicBezTo>
                      <a:pt x="1737" y="2400"/>
                      <a:pt x="1737" y="2402"/>
                      <a:pt x="1739" y="2407"/>
                    </a:cubicBezTo>
                    <a:cubicBezTo>
                      <a:pt x="1742" y="2413"/>
                      <a:pt x="1740" y="2422"/>
                      <a:pt x="1749" y="2422"/>
                    </a:cubicBezTo>
                    <a:cubicBezTo>
                      <a:pt x="1758" y="2421"/>
                      <a:pt x="1773" y="2427"/>
                      <a:pt x="1774" y="2419"/>
                    </a:cubicBezTo>
                    <a:cubicBezTo>
                      <a:pt x="1774" y="2412"/>
                      <a:pt x="1773" y="2406"/>
                      <a:pt x="1776" y="2401"/>
                    </a:cubicBezTo>
                    <a:cubicBezTo>
                      <a:pt x="1778" y="2397"/>
                      <a:pt x="1780" y="2386"/>
                      <a:pt x="1775" y="2382"/>
                    </a:cubicBezTo>
                    <a:cubicBezTo>
                      <a:pt x="1770" y="2378"/>
                      <a:pt x="1768" y="2379"/>
                      <a:pt x="1767" y="2373"/>
                    </a:cubicBezTo>
                    <a:cubicBezTo>
                      <a:pt x="1766" y="2368"/>
                      <a:pt x="1758" y="2368"/>
                      <a:pt x="1758" y="2362"/>
                    </a:cubicBezTo>
                    <a:cubicBezTo>
                      <a:pt x="1758" y="2357"/>
                      <a:pt x="1759" y="2349"/>
                      <a:pt x="1762" y="2348"/>
                    </a:cubicBezTo>
                    <a:cubicBezTo>
                      <a:pt x="1766" y="2347"/>
                      <a:pt x="1763" y="2334"/>
                      <a:pt x="1771" y="2334"/>
                    </a:cubicBezTo>
                    <a:cubicBezTo>
                      <a:pt x="1780" y="2334"/>
                      <a:pt x="1780" y="2334"/>
                      <a:pt x="1789" y="2336"/>
                    </a:cubicBezTo>
                    <a:cubicBezTo>
                      <a:pt x="1790" y="2337"/>
                      <a:pt x="1791" y="2337"/>
                      <a:pt x="1792" y="2337"/>
                    </a:cubicBezTo>
                    <a:cubicBezTo>
                      <a:pt x="1793" y="2337"/>
                      <a:pt x="1793" y="2337"/>
                      <a:pt x="1793" y="2337"/>
                    </a:cubicBezTo>
                    <a:cubicBezTo>
                      <a:pt x="1794" y="2337"/>
                      <a:pt x="1795" y="2338"/>
                      <a:pt x="1796" y="2338"/>
                    </a:cubicBezTo>
                    <a:cubicBezTo>
                      <a:pt x="1796" y="2338"/>
                      <a:pt x="1796" y="2338"/>
                      <a:pt x="1796" y="2338"/>
                    </a:cubicBezTo>
                    <a:cubicBezTo>
                      <a:pt x="1798" y="2338"/>
                      <a:pt x="1800" y="2337"/>
                      <a:pt x="1801" y="2337"/>
                    </a:cubicBezTo>
                    <a:cubicBezTo>
                      <a:pt x="1802" y="2336"/>
                      <a:pt x="1802" y="2336"/>
                      <a:pt x="1803" y="2335"/>
                    </a:cubicBezTo>
                    <a:cubicBezTo>
                      <a:pt x="1803" y="2335"/>
                      <a:pt x="1803" y="2335"/>
                      <a:pt x="1804" y="2335"/>
                    </a:cubicBezTo>
                    <a:cubicBezTo>
                      <a:pt x="1804" y="2335"/>
                      <a:pt x="1804" y="2335"/>
                      <a:pt x="1804" y="2334"/>
                    </a:cubicBezTo>
                    <a:cubicBezTo>
                      <a:pt x="1805" y="2334"/>
                      <a:pt x="1805" y="2333"/>
                      <a:pt x="1806" y="2333"/>
                    </a:cubicBezTo>
                    <a:cubicBezTo>
                      <a:pt x="1810" y="2327"/>
                      <a:pt x="1821" y="2317"/>
                      <a:pt x="1826" y="2319"/>
                    </a:cubicBezTo>
                    <a:cubicBezTo>
                      <a:pt x="1831" y="2321"/>
                      <a:pt x="1840" y="2324"/>
                      <a:pt x="1842" y="2330"/>
                    </a:cubicBezTo>
                    <a:cubicBezTo>
                      <a:pt x="1843" y="2336"/>
                      <a:pt x="1848" y="2337"/>
                      <a:pt x="1853" y="2337"/>
                    </a:cubicBezTo>
                    <a:cubicBezTo>
                      <a:pt x="1859" y="2337"/>
                      <a:pt x="1861" y="2331"/>
                      <a:pt x="1864" y="2328"/>
                    </a:cubicBezTo>
                    <a:cubicBezTo>
                      <a:pt x="1866" y="2325"/>
                      <a:pt x="1871" y="2317"/>
                      <a:pt x="1875" y="2319"/>
                    </a:cubicBezTo>
                    <a:cubicBezTo>
                      <a:pt x="1879" y="2322"/>
                      <a:pt x="1887" y="2326"/>
                      <a:pt x="1890" y="2322"/>
                    </a:cubicBezTo>
                    <a:cubicBezTo>
                      <a:pt x="1892" y="2317"/>
                      <a:pt x="1898" y="2317"/>
                      <a:pt x="1900" y="2320"/>
                    </a:cubicBezTo>
                    <a:cubicBezTo>
                      <a:pt x="1902" y="2324"/>
                      <a:pt x="1904" y="2328"/>
                      <a:pt x="1909" y="2327"/>
                    </a:cubicBezTo>
                    <a:cubicBezTo>
                      <a:pt x="1915" y="2327"/>
                      <a:pt x="1915" y="2318"/>
                      <a:pt x="1924" y="2317"/>
                    </a:cubicBezTo>
                    <a:cubicBezTo>
                      <a:pt x="1932" y="2315"/>
                      <a:pt x="1933" y="2313"/>
                      <a:pt x="1942" y="2313"/>
                    </a:cubicBezTo>
                    <a:cubicBezTo>
                      <a:pt x="1952" y="2313"/>
                      <a:pt x="1963" y="2322"/>
                      <a:pt x="1970" y="2307"/>
                    </a:cubicBezTo>
                    <a:cubicBezTo>
                      <a:pt x="1976" y="2291"/>
                      <a:pt x="1971" y="2286"/>
                      <a:pt x="1979" y="2285"/>
                    </a:cubicBezTo>
                    <a:cubicBezTo>
                      <a:pt x="1986" y="2284"/>
                      <a:pt x="1988" y="2275"/>
                      <a:pt x="1995" y="2275"/>
                    </a:cubicBezTo>
                    <a:cubicBezTo>
                      <a:pt x="2002" y="2275"/>
                      <a:pt x="2007" y="2279"/>
                      <a:pt x="2010" y="2286"/>
                    </a:cubicBezTo>
                    <a:cubicBezTo>
                      <a:pt x="2014" y="2293"/>
                      <a:pt x="2019" y="2297"/>
                      <a:pt x="2027" y="2299"/>
                    </a:cubicBezTo>
                    <a:cubicBezTo>
                      <a:pt x="2034" y="2301"/>
                      <a:pt x="2039" y="2305"/>
                      <a:pt x="2049" y="2305"/>
                    </a:cubicBezTo>
                    <a:cubicBezTo>
                      <a:pt x="2060" y="2306"/>
                      <a:pt x="2079" y="2302"/>
                      <a:pt x="2084" y="2308"/>
                    </a:cubicBezTo>
                    <a:cubicBezTo>
                      <a:pt x="2089" y="2314"/>
                      <a:pt x="2094" y="2325"/>
                      <a:pt x="2089" y="2328"/>
                    </a:cubicBezTo>
                    <a:cubicBezTo>
                      <a:pt x="2084" y="2331"/>
                      <a:pt x="2080" y="2332"/>
                      <a:pt x="2080" y="2339"/>
                    </a:cubicBezTo>
                    <a:cubicBezTo>
                      <a:pt x="2080" y="2345"/>
                      <a:pt x="2081" y="2358"/>
                      <a:pt x="2085" y="2362"/>
                    </a:cubicBezTo>
                    <a:cubicBezTo>
                      <a:pt x="2090" y="2366"/>
                      <a:pt x="2105" y="2382"/>
                      <a:pt x="2108" y="2385"/>
                    </a:cubicBezTo>
                    <a:cubicBezTo>
                      <a:pt x="2112" y="2389"/>
                      <a:pt x="2122" y="2396"/>
                      <a:pt x="2134" y="2396"/>
                    </a:cubicBezTo>
                    <a:cubicBezTo>
                      <a:pt x="2145" y="2396"/>
                      <a:pt x="2152" y="2390"/>
                      <a:pt x="2159" y="2394"/>
                    </a:cubicBezTo>
                    <a:cubicBezTo>
                      <a:pt x="2164" y="2397"/>
                      <a:pt x="2168" y="2397"/>
                      <a:pt x="2173" y="2399"/>
                    </a:cubicBezTo>
                    <a:cubicBezTo>
                      <a:pt x="2175" y="2397"/>
                      <a:pt x="2177" y="2396"/>
                      <a:pt x="2180" y="2394"/>
                    </a:cubicBezTo>
                    <a:cubicBezTo>
                      <a:pt x="2198" y="2382"/>
                      <a:pt x="2180" y="2394"/>
                      <a:pt x="2200" y="2395"/>
                    </a:cubicBezTo>
                    <a:cubicBezTo>
                      <a:pt x="2221" y="2397"/>
                      <a:pt x="2209" y="2391"/>
                      <a:pt x="2221" y="2391"/>
                    </a:cubicBezTo>
                    <a:cubicBezTo>
                      <a:pt x="2232" y="2391"/>
                      <a:pt x="2235" y="2401"/>
                      <a:pt x="2243" y="2405"/>
                    </a:cubicBezTo>
                    <a:cubicBezTo>
                      <a:pt x="2252" y="2410"/>
                      <a:pt x="2258" y="2401"/>
                      <a:pt x="2264" y="2394"/>
                    </a:cubicBezTo>
                    <a:cubicBezTo>
                      <a:pt x="2269" y="2387"/>
                      <a:pt x="2279" y="2397"/>
                      <a:pt x="2288" y="2398"/>
                    </a:cubicBezTo>
                    <a:cubicBezTo>
                      <a:pt x="2296" y="2400"/>
                      <a:pt x="2291" y="2410"/>
                      <a:pt x="2281" y="2418"/>
                    </a:cubicBezTo>
                    <a:cubicBezTo>
                      <a:pt x="2271" y="2427"/>
                      <a:pt x="2272" y="2438"/>
                      <a:pt x="2278" y="2440"/>
                    </a:cubicBezTo>
                    <a:cubicBezTo>
                      <a:pt x="2284" y="2441"/>
                      <a:pt x="2289" y="2461"/>
                      <a:pt x="2301" y="2471"/>
                    </a:cubicBezTo>
                    <a:cubicBezTo>
                      <a:pt x="2312" y="2481"/>
                      <a:pt x="2318" y="2480"/>
                      <a:pt x="2325" y="2467"/>
                    </a:cubicBezTo>
                    <a:cubicBezTo>
                      <a:pt x="2332" y="2454"/>
                      <a:pt x="2319" y="2451"/>
                      <a:pt x="2315" y="2444"/>
                    </a:cubicBezTo>
                    <a:cubicBezTo>
                      <a:pt x="2311" y="2437"/>
                      <a:pt x="2315" y="2434"/>
                      <a:pt x="2319" y="2422"/>
                    </a:cubicBezTo>
                    <a:cubicBezTo>
                      <a:pt x="2324" y="2411"/>
                      <a:pt x="2338" y="2411"/>
                      <a:pt x="2348" y="2407"/>
                    </a:cubicBezTo>
                    <a:cubicBezTo>
                      <a:pt x="2358" y="2402"/>
                      <a:pt x="2378" y="2399"/>
                      <a:pt x="2395" y="2399"/>
                    </a:cubicBezTo>
                    <a:cubicBezTo>
                      <a:pt x="2413" y="2399"/>
                      <a:pt x="2420" y="2397"/>
                      <a:pt x="2428" y="2387"/>
                    </a:cubicBezTo>
                    <a:cubicBezTo>
                      <a:pt x="2437" y="2377"/>
                      <a:pt x="2450" y="2382"/>
                      <a:pt x="2466" y="2388"/>
                    </a:cubicBezTo>
                    <a:cubicBezTo>
                      <a:pt x="2481" y="2394"/>
                      <a:pt x="2490" y="2364"/>
                      <a:pt x="2500" y="2354"/>
                    </a:cubicBezTo>
                    <a:cubicBezTo>
                      <a:pt x="2507" y="2346"/>
                      <a:pt x="2517" y="2350"/>
                      <a:pt x="2528" y="2355"/>
                    </a:cubicBezTo>
                    <a:cubicBezTo>
                      <a:pt x="2529" y="2353"/>
                      <a:pt x="2530" y="2352"/>
                      <a:pt x="2531" y="2350"/>
                    </a:cubicBezTo>
                    <a:cubicBezTo>
                      <a:pt x="2531" y="2346"/>
                      <a:pt x="2537" y="2344"/>
                      <a:pt x="2543" y="2339"/>
                    </a:cubicBezTo>
                    <a:cubicBezTo>
                      <a:pt x="2546" y="2336"/>
                      <a:pt x="2550" y="2336"/>
                      <a:pt x="2552" y="2337"/>
                    </a:cubicBezTo>
                    <a:cubicBezTo>
                      <a:pt x="2554" y="2335"/>
                      <a:pt x="2559" y="2334"/>
                      <a:pt x="2567" y="2334"/>
                    </a:cubicBezTo>
                    <a:cubicBezTo>
                      <a:pt x="2589" y="2334"/>
                      <a:pt x="2579" y="2331"/>
                      <a:pt x="2593" y="2331"/>
                    </a:cubicBezTo>
                    <a:cubicBezTo>
                      <a:pt x="2608" y="2331"/>
                      <a:pt x="2613" y="2328"/>
                      <a:pt x="2618" y="2319"/>
                    </a:cubicBezTo>
                    <a:cubicBezTo>
                      <a:pt x="2622" y="2311"/>
                      <a:pt x="2636" y="2319"/>
                      <a:pt x="2645" y="2321"/>
                    </a:cubicBezTo>
                    <a:cubicBezTo>
                      <a:pt x="2653" y="2322"/>
                      <a:pt x="2655" y="2318"/>
                      <a:pt x="2666" y="2311"/>
                    </a:cubicBezTo>
                    <a:cubicBezTo>
                      <a:pt x="2678" y="2303"/>
                      <a:pt x="2694" y="2311"/>
                      <a:pt x="2706" y="2309"/>
                    </a:cubicBezTo>
                    <a:cubicBezTo>
                      <a:pt x="2719" y="2308"/>
                      <a:pt x="2714" y="2285"/>
                      <a:pt x="2722" y="2281"/>
                    </a:cubicBezTo>
                    <a:cubicBezTo>
                      <a:pt x="2731" y="2276"/>
                      <a:pt x="2732" y="2268"/>
                      <a:pt x="2744" y="2263"/>
                    </a:cubicBezTo>
                    <a:cubicBezTo>
                      <a:pt x="2755" y="2259"/>
                      <a:pt x="2759" y="2258"/>
                      <a:pt x="2775" y="2246"/>
                    </a:cubicBezTo>
                    <a:cubicBezTo>
                      <a:pt x="2791" y="2235"/>
                      <a:pt x="2790" y="2233"/>
                      <a:pt x="2802" y="2226"/>
                    </a:cubicBezTo>
                    <a:cubicBezTo>
                      <a:pt x="2815" y="2219"/>
                      <a:pt x="2807" y="2216"/>
                      <a:pt x="2807" y="2202"/>
                    </a:cubicBezTo>
                    <a:cubicBezTo>
                      <a:pt x="2807" y="2187"/>
                      <a:pt x="2812" y="2195"/>
                      <a:pt x="2830" y="2197"/>
                    </a:cubicBezTo>
                    <a:cubicBezTo>
                      <a:pt x="2847" y="2200"/>
                      <a:pt x="2847" y="2196"/>
                      <a:pt x="2848" y="2180"/>
                    </a:cubicBezTo>
                    <a:cubicBezTo>
                      <a:pt x="2850" y="2164"/>
                      <a:pt x="2870" y="2173"/>
                      <a:pt x="2877" y="2156"/>
                    </a:cubicBezTo>
                    <a:cubicBezTo>
                      <a:pt x="2884" y="2139"/>
                      <a:pt x="2880" y="2139"/>
                      <a:pt x="2896" y="2134"/>
                    </a:cubicBezTo>
                    <a:cubicBezTo>
                      <a:pt x="2911" y="2130"/>
                      <a:pt x="2913" y="2117"/>
                      <a:pt x="2910" y="2107"/>
                    </a:cubicBezTo>
                    <a:cubicBezTo>
                      <a:pt x="2907" y="2097"/>
                      <a:pt x="2903" y="2088"/>
                      <a:pt x="2909" y="2084"/>
                    </a:cubicBezTo>
                    <a:cubicBezTo>
                      <a:pt x="2914" y="2080"/>
                      <a:pt x="2921" y="2071"/>
                      <a:pt x="2911" y="2060"/>
                    </a:cubicBezTo>
                    <a:cubicBezTo>
                      <a:pt x="2901" y="2048"/>
                      <a:pt x="2921" y="2044"/>
                      <a:pt x="2933" y="2044"/>
                    </a:cubicBezTo>
                    <a:cubicBezTo>
                      <a:pt x="2944" y="2044"/>
                      <a:pt x="2946" y="2025"/>
                      <a:pt x="2950" y="2025"/>
                    </a:cubicBezTo>
                    <a:cubicBezTo>
                      <a:pt x="2954" y="2025"/>
                      <a:pt x="2963" y="2023"/>
                      <a:pt x="2963" y="2007"/>
                    </a:cubicBezTo>
                    <a:cubicBezTo>
                      <a:pt x="2963" y="1991"/>
                      <a:pt x="2979" y="1994"/>
                      <a:pt x="2979" y="1982"/>
                    </a:cubicBezTo>
                    <a:cubicBezTo>
                      <a:pt x="2979" y="1971"/>
                      <a:pt x="2982" y="1957"/>
                      <a:pt x="2992" y="1955"/>
                    </a:cubicBezTo>
                    <a:cubicBezTo>
                      <a:pt x="3002" y="1954"/>
                      <a:pt x="3006" y="1945"/>
                      <a:pt x="3026" y="1934"/>
                    </a:cubicBezTo>
                    <a:cubicBezTo>
                      <a:pt x="3046" y="1922"/>
                      <a:pt x="3025" y="1915"/>
                      <a:pt x="3035" y="1909"/>
                    </a:cubicBezTo>
                    <a:cubicBezTo>
                      <a:pt x="3045" y="1904"/>
                      <a:pt x="3038" y="1896"/>
                      <a:pt x="3033" y="1882"/>
                    </a:cubicBezTo>
                    <a:cubicBezTo>
                      <a:pt x="3029" y="1868"/>
                      <a:pt x="3039" y="1872"/>
                      <a:pt x="3055" y="1872"/>
                    </a:cubicBezTo>
                    <a:cubicBezTo>
                      <a:pt x="3070" y="1872"/>
                      <a:pt x="3063" y="1859"/>
                      <a:pt x="3048" y="1851"/>
                    </a:cubicBezTo>
                    <a:cubicBezTo>
                      <a:pt x="3032" y="1842"/>
                      <a:pt x="3053" y="1842"/>
                      <a:pt x="3058" y="1830"/>
                    </a:cubicBezTo>
                    <a:cubicBezTo>
                      <a:pt x="3062" y="1819"/>
                      <a:pt x="3045" y="1820"/>
                      <a:pt x="3033" y="1818"/>
                    </a:cubicBezTo>
                    <a:cubicBezTo>
                      <a:pt x="3022" y="1815"/>
                      <a:pt x="3025" y="1805"/>
                      <a:pt x="3012" y="1800"/>
                    </a:cubicBezTo>
                    <a:cubicBezTo>
                      <a:pt x="2999" y="1796"/>
                      <a:pt x="2995" y="1815"/>
                      <a:pt x="2972" y="1813"/>
                    </a:cubicBezTo>
                    <a:cubicBezTo>
                      <a:pt x="2949" y="1812"/>
                      <a:pt x="2950" y="1796"/>
                      <a:pt x="2979" y="1796"/>
                    </a:cubicBezTo>
                    <a:cubicBezTo>
                      <a:pt x="3007" y="1796"/>
                      <a:pt x="3002" y="1786"/>
                      <a:pt x="3007" y="1775"/>
                    </a:cubicBezTo>
                    <a:cubicBezTo>
                      <a:pt x="3013" y="1763"/>
                      <a:pt x="3020" y="1766"/>
                      <a:pt x="3038" y="1759"/>
                    </a:cubicBezTo>
                    <a:cubicBezTo>
                      <a:pt x="3055" y="1752"/>
                      <a:pt x="3050" y="1740"/>
                      <a:pt x="3043" y="1733"/>
                    </a:cubicBezTo>
                    <a:cubicBezTo>
                      <a:pt x="3036" y="1726"/>
                      <a:pt x="3023" y="1716"/>
                      <a:pt x="3009" y="1709"/>
                    </a:cubicBezTo>
                    <a:cubicBezTo>
                      <a:pt x="2995" y="1701"/>
                      <a:pt x="3007" y="1686"/>
                      <a:pt x="3025" y="1694"/>
                    </a:cubicBezTo>
                    <a:cubicBezTo>
                      <a:pt x="3042" y="1703"/>
                      <a:pt x="3045" y="1711"/>
                      <a:pt x="3053" y="1696"/>
                    </a:cubicBezTo>
                    <a:cubicBezTo>
                      <a:pt x="3062" y="1680"/>
                      <a:pt x="3039" y="1674"/>
                      <a:pt x="3030" y="1663"/>
                    </a:cubicBezTo>
                    <a:cubicBezTo>
                      <a:pt x="3022" y="1651"/>
                      <a:pt x="3013" y="1644"/>
                      <a:pt x="3000" y="1641"/>
                    </a:cubicBezTo>
                    <a:cubicBezTo>
                      <a:pt x="2987" y="1638"/>
                      <a:pt x="2992" y="1617"/>
                      <a:pt x="2989" y="1600"/>
                    </a:cubicBezTo>
                    <a:cubicBezTo>
                      <a:pt x="2986" y="1582"/>
                      <a:pt x="2970" y="1578"/>
                      <a:pt x="2970" y="1570"/>
                    </a:cubicBezTo>
                    <a:cubicBezTo>
                      <a:pt x="2970" y="1561"/>
                      <a:pt x="2960" y="1550"/>
                      <a:pt x="2954" y="1525"/>
                    </a:cubicBezTo>
                    <a:cubicBezTo>
                      <a:pt x="2949" y="1501"/>
                      <a:pt x="2934" y="1505"/>
                      <a:pt x="2914" y="1499"/>
                    </a:cubicBezTo>
                    <a:cubicBezTo>
                      <a:pt x="2894" y="1494"/>
                      <a:pt x="2888" y="1485"/>
                      <a:pt x="2886" y="1471"/>
                    </a:cubicBezTo>
                    <a:cubicBezTo>
                      <a:pt x="2883" y="1456"/>
                      <a:pt x="2896" y="1459"/>
                      <a:pt x="2903" y="1438"/>
                    </a:cubicBezTo>
                    <a:cubicBezTo>
                      <a:pt x="2910" y="1416"/>
                      <a:pt x="2929" y="1423"/>
                      <a:pt x="2939" y="1399"/>
                    </a:cubicBezTo>
                    <a:cubicBezTo>
                      <a:pt x="2949" y="1375"/>
                      <a:pt x="2953" y="1383"/>
                      <a:pt x="2969" y="1382"/>
                    </a:cubicBezTo>
                    <a:cubicBezTo>
                      <a:pt x="2984" y="1380"/>
                      <a:pt x="2983" y="1372"/>
                      <a:pt x="2987" y="1357"/>
                    </a:cubicBezTo>
                    <a:cubicBezTo>
                      <a:pt x="2992" y="1343"/>
                      <a:pt x="3002" y="1340"/>
                      <a:pt x="3019" y="1339"/>
                    </a:cubicBezTo>
                    <a:cubicBezTo>
                      <a:pt x="3036" y="1337"/>
                      <a:pt x="3039" y="1336"/>
                      <a:pt x="3049" y="1329"/>
                    </a:cubicBezTo>
                    <a:cubicBezTo>
                      <a:pt x="3059" y="1322"/>
                      <a:pt x="3060" y="1319"/>
                      <a:pt x="3076" y="1330"/>
                    </a:cubicBezTo>
                    <a:cubicBezTo>
                      <a:pt x="3092" y="1342"/>
                      <a:pt x="3092" y="1317"/>
                      <a:pt x="3096" y="1307"/>
                    </a:cubicBezTo>
                    <a:cubicBezTo>
                      <a:pt x="3101" y="1297"/>
                      <a:pt x="3098" y="1293"/>
                      <a:pt x="3088" y="1286"/>
                    </a:cubicBezTo>
                    <a:cubicBezTo>
                      <a:pt x="3078" y="1279"/>
                      <a:pt x="3059" y="1280"/>
                      <a:pt x="3048" y="1284"/>
                    </a:cubicBezTo>
                    <a:cubicBezTo>
                      <a:pt x="3036" y="1289"/>
                      <a:pt x="3017" y="1281"/>
                      <a:pt x="3009" y="1270"/>
                    </a:cubicBezTo>
                    <a:cubicBezTo>
                      <a:pt x="3000" y="1259"/>
                      <a:pt x="2977" y="1253"/>
                      <a:pt x="2967" y="1257"/>
                    </a:cubicBezTo>
                    <a:cubicBezTo>
                      <a:pt x="2957" y="1261"/>
                      <a:pt x="2936" y="1280"/>
                      <a:pt x="2924" y="1296"/>
                    </a:cubicBezTo>
                    <a:cubicBezTo>
                      <a:pt x="2913" y="1312"/>
                      <a:pt x="2881" y="1306"/>
                      <a:pt x="2873" y="1299"/>
                    </a:cubicBezTo>
                    <a:cubicBezTo>
                      <a:pt x="2864" y="1292"/>
                      <a:pt x="2870" y="1279"/>
                      <a:pt x="2874" y="1267"/>
                    </a:cubicBezTo>
                    <a:cubicBezTo>
                      <a:pt x="2878" y="1256"/>
                      <a:pt x="2871" y="1251"/>
                      <a:pt x="2866" y="1243"/>
                    </a:cubicBezTo>
                    <a:cubicBezTo>
                      <a:pt x="2860" y="1234"/>
                      <a:pt x="2847" y="1231"/>
                      <a:pt x="2844" y="1243"/>
                    </a:cubicBezTo>
                    <a:cubicBezTo>
                      <a:pt x="2841" y="1254"/>
                      <a:pt x="2824" y="1230"/>
                      <a:pt x="2810" y="1233"/>
                    </a:cubicBezTo>
                    <a:cubicBezTo>
                      <a:pt x="2795" y="1236"/>
                      <a:pt x="2791" y="1224"/>
                      <a:pt x="2778" y="1208"/>
                    </a:cubicBezTo>
                    <a:cubicBezTo>
                      <a:pt x="2765" y="1193"/>
                      <a:pt x="2785" y="1178"/>
                      <a:pt x="2787" y="1164"/>
                    </a:cubicBezTo>
                    <a:cubicBezTo>
                      <a:pt x="2788" y="1150"/>
                      <a:pt x="2837" y="1161"/>
                      <a:pt x="2863" y="1157"/>
                    </a:cubicBezTo>
                    <a:cubicBezTo>
                      <a:pt x="2888" y="1152"/>
                      <a:pt x="2884" y="1137"/>
                      <a:pt x="2893" y="1118"/>
                    </a:cubicBezTo>
                    <a:cubicBezTo>
                      <a:pt x="2901" y="1099"/>
                      <a:pt x="2924" y="1097"/>
                      <a:pt x="2941" y="1089"/>
                    </a:cubicBezTo>
                    <a:cubicBezTo>
                      <a:pt x="2959" y="1082"/>
                      <a:pt x="2959" y="1072"/>
                      <a:pt x="2972" y="1062"/>
                    </a:cubicBezTo>
                    <a:cubicBezTo>
                      <a:pt x="2984" y="1052"/>
                      <a:pt x="2995" y="1044"/>
                      <a:pt x="3006" y="1031"/>
                    </a:cubicBezTo>
                    <a:cubicBezTo>
                      <a:pt x="3017" y="1018"/>
                      <a:pt x="3032" y="1044"/>
                      <a:pt x="3035" y="1032"/>
                    </a:cubicBezTo>
                    <a:cubicBezTo>
                      <a:pt x="3038" y="1021"/>
                      <a:pt x="3046" y="1029"/>
                      <a:pt x="3053" y="1034"/>
                    </a:cubicBezTo>
                    <a:cubicBezTo>
                      <a:pt x="3060" y="1038"/>
                      <a:pt x="3070" y="1045"/>
                      <a:pt x="3069" y="1061"/>
                    </a:cubicBezTo>
                    <a:cubicBezTo>
                      <a:pt x="3068" y="1077"/>
                      <a:pt x="3055" y="1092"/>
                      <a:pt x="3032" y="1105"/>
                    </a:cubicBezTo>
                    <a:cubicBezTo>
                      <a:pt x="3009" y="1118"/>
                      <a:pt x="3022" y="1132"/>
                      <a:pt x="3029" y="1132"/>
                    </a:cubicBezTo>
                    <a:cubicBezTo>
                      <a:pt x="3036" y="1132"/>
                      <a:pt x="3040" y="1141"/>
                      <a:pt x="3032" y="1155"/>
                    </a:cubicBezTo>
                    <a:cubicBezTo>
                      <a:pt x="3023" y="1170"/>
                      <a:pt x="3006" y="1164"/>
                      <a:pt x="2999" y="1177"/>
                    </a:cubicBezTo>
                    <a:cubicBezTo>
                      <a:pt x="2992" y="1190"/>
                      <a:pt x="3007" y="1194"/>
                      <a:pt x="3023" y="1181"/>
                    </a:cubicBezTo>
                    <a:cubicBezTo>
                      <a:pt x="3039" y="1168"/>
                      <a:pt x="3058" y="1164"/>
                      <a:pt x="3065" y="1155"/>
                    </a:cubicBezTo>
                    <a:cubicBezTo>
                      <a:pt x="3072" y="1147"/>
                      <a:pt x="3098" y="1140"/>
                      <a:pt x="3116" y="1125"/>
                    </a:cubicBezTo>
                    <a:cubicBezTo>
                      <a:pt x="3135" y="1111"/>
                      <a:pt x="3154" y="1105"/>
                      <a:pt x="3168" y="1104"/>
                    </a:cubicBezTo>
                    <a:cubicBezTo>
                      <a:pt x="3175" y="1103"/>
                      <a:pt x="3185" y="1103"/>
                      <a:pt x="3198" y="1106"/>
                    </a:cubicBezTo>
                    <a:cubicBezTo>
                      <a:pt x="3200" y="1094"/>
                      <a:pt x="3206" y="1086"/>
                      <a:pt x="3214" y="107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5" name="Freeform 335"/>
              <p:cNvSpPr>
                <a:spLocks/>
              </p:cNvSpPr>
              <p:nvPr/>
            </p:nvSpPr>
            <p:spPr bwMode="auto">
              <a:xfrm>
                <a:off x="4183" y="2107"/>
                <a:ext cx="144" cy="311"/>
              </a:xfrm>
              <a:custGeom>
                <a:avLst/>
                <a:gdLst>
                  <a:gd name="T0" fmla="*/ 459 w 569"/>
                  <a:gd name="T1" fmla="*/ 1149 h 1232"/>
                  <a:gd name="T2" fmla="*/ 460 w 569"/>
                  <a:gd name="T3" fmla="*/ 1064 h 1232"/>
                  <a:gd name="T4" fmla="*/ 422 w 569"/>
                  <a:gd name="T5" fmla="*/ 966 h 1232"/>
                  <a:gd name="T6" fmla="*/ 391 w 569"/>
                  <a:gd name="T7" fmla="*/ 895 h 1232"/>
                  <a:gd name="T8" fmla="*/ 428 w 569"/>
                  <a:gd name="T9" fmla="*/ 830 h 1232"/>
                  <a:gd name="T10" fmla="*/ 381 w 569"/>
                  <a:gd name="T11" fmla="*/ 759 h 1232"/>
                  <a:gd name="T12" fmla="*/ 342 w 569"/>
                  <a:gd name="T13" fmla="*/ 677 h 1232"/>
                  <a:gd name="T14" fmla="*/ 402 w 569"/>
                  <a:gd name="T15" fmla="*/ 599 h 1232"/>
                  <a:gd name="T16" fmla="*/ 481 w 569"/>
                  <a:gd name="T17" fmla="*/ 559 h 1232"/>
                  <a:gd name="T18" fmla="*/ 488 w 569"/>
                  <a:gd name="T19" fmla="*/ 559 h 1232"/>
                  <a:gd name="T20" fmla="*/ 503 w 569"/>
                  <a:gd name="T21" fmla="*/ 557 h 1232"/>
                  <a:gd name="T22" fmla="*/ 506 w 569"/>
                  <a:gd name="T23" fmla="*/ 556 h 1232"/>
                  <a:gd name="T24" fmla="*/ 508 w 569"/>
                  <a:gd name="T25" fmla="*/ 554 h 1232"/>
                  <a:gd name="T26" fmla="*/ 510 w 569"/>
                  <a:gd name="T27" fmla="*/ 551 h 1232"/>
                  <a:gd name="T28" fmla="*/ 511 w 569"/>
                  <a:gd name="T29" fmla="*/ 548 h 1232"/>
                  <a:gd name="T30" fmla="*/ 524 w 569"/>
                  <a:gd name="T31" fmla="*/ 526 h 1232"/>
                  <a:gd name="T32" fmla="*/ 569 w 569"/>
                  <a:gd name="T33" fmla="*/ 462 h 1232"/>
                  <a:gd name="T34" fmla="*/ 544 w 569"/>
                  <a:gd name="T35" fmla="*/ 481 h 1232"/>
                  <a:gd name="T36" fmla="*/ 493 w 569"/>
                  <a:gd name="T37" fmla="*/ 448 h 1232"/>
                  <a:gd name="T38" fmla="*/ 453 w 569"/>
                  <a:gd name="T39" fmla="*/ 422 h 1232"/>
                  <a:gd name="T40" fmla="*/ 444 w 569"/>
                  <a:gd name="T41" fmla="*/ 377 h 1232"/>
                  <a:gd name="T42" fmla="*/ 423 w 569"/>
                  <a:gd name="T43" fmla="*/ 323 h 1232"/>
                  <a:gd name="T44" fmla="*/ 382 w 569"/>
                  <a:gd name="T45" fmla="*/ 308 h 1232"/>
                  <a:gd name="T46" fmla="*/ 352 w 569"/>
                  <a:gd name="T47" fmla="*/ 293 h 1232"/>
                  <a:gd name="T48" fmla="*/ 358 w 569"/>
                  <a:gd name="T49" fmla="*/ 243 h 1232"/>
                  <a:gd name="T50" fmla="*/ 414 w 569"/>
                  <a:gd name="T51" fmla="*/ 183 h 1232"/>
                  <a:gd name="T52" fmla="*/ 418 w 569"/>
                  <a:gd name="T53" fmla="*/ 108 h 1232"/>
                  <a:gd name="T54" fmla="*/ 383 w 569"/>
                  <a:gd name="T55" fmla="*/ 48 h 1232"/>
                  <a:gd name="T56" fmla="*/ 340 w 569"/>
                  <a:gd name="T57" fmla="*/ 10 h 1232"/>
                  <a:gd name="T58" fmla="*/ 315 w 569"/>
                  <a:gd name="T59" fmla="*/ 51 h 1232"/>
                  <a:gd name="T60" fmla="*/ 298 w 569"/>
                  <a:gd name="T61" fmla="*/ 96 h 1232"/>
                  <a:gd name="T62" fmla="*/ 207 w 569"/>
                  <a:gd name="T63" fmla="*/ 131 h 1232"/>
                  <a:gd name="T64" fmla="*/ 186 w 569"/>
                  <a:gd name="T65" fmla="*/ 193 h 1232"/>
                  <a:gd name="T66" fmla="*/ 153 w 569"/>
                  <a:gd name="T67" fmla="*/ 231 h 1232"/>
                  <a:gd name="T68" fmla="*/ 151 w 569"/>
                  <a:gd name="T69" fmla="*/ 275 h 1232"/>
                  <a:gd name="T70" fmla="*/ 121 w 569"/>
                  <a:gd name="T71" fmla="*/ 328 h 1232"/>
                  <a:gd name="T72" fmla="*/ 81 w 569"/>
                  <a:gd name="T73" fmla="*/ 321 h 1232"/>
                  <a:gd name="T74" fmla="*/ 65 w 569"/>
                  <a:gd name="T75" fmla="*/ 384 h 1232"/>
                  <a:gd name="T76" fmla="*/ 71 w 569"/>
                  <a:gd name="T77" fmla="*/ 431 h 1232"/>
                  <a:gd name="T78" fmla="*/ 30 w 569"/>
                  <a:gd name="T79" fmla="*/ 444 h 1232"/>
                  <a:gd name="T80" fmla="*/ 31 w 569"/>
                  <a:gd name="T81" fmla="*/ 446 h 1232"/>
                  <a:gd name="T82" fmla="*/ 29 w 569"/>
                  <a:gd name="T83" fmla="*/ 458 h 1232"/>
                  <a:gd name="T84" fmla="*/ 29 w 569"/>
                  <a:gd name="T85" fmla="*/ 463 h 1232"/>
                  <a:gd name="T86" fmla="*/ 31 w 569"/>
                  <a:gd name="T87" fmla="*/ 479 h 1232"/>
                  <a:gd name="T88" fmla="*/ 0 w 569"/>
                  <a:gd name="T89" fmla="*/ 516 h 1232"/>
                  <a:gd name="T90" fmla="*/ 97 w 569"/>
                  <a:gd name="T91" fmla="*/ 600 h 1232"/>
                  <a:gd name="T92" fmla="*/ 91 w 569"/>
                  <a:gd name="T93" fmla="*/ 661 h 1232"/>
                  <a:gd name="T94" fmla="*/ 147 w 569"/>
                  <a:gd name="T95" fmla="*/ 725 h 1232"/>
                  <a:gd name="T96" fmla="*/ 133 w 569"/>
                  <a:gd name="T97" fmla="*/ 843 h 1232"/>
                  <a:gd name="T98" fmla="*/ 186 w 569"/>
                  <a:gd name="T99" fmla="*/ 861 h 1232"/>
                  <a:gd name="T100" fmla="*/ 277 w 569"/>
                  <a:gd name="T101" fmla="*/ 817 h 1232"/>
                  <a:gd name="T102" fmla="*/ 326 w 569"/>
                  <a:gd name="T103" fmla="*/ 788 h 1232"/>
                  <a:gd name="T104" fmla="*/ 355 w 569"/>
                  <a:gd name="T105" fmla="*/ 881 h 1232"/>
                  <a:gd name="T106" fmla="*/ 396 w 569"/>
                  <a:gd name="T107" fmla="*/ 1007 h 1232"/>
                  <a:gd name="T108" fmla="*/ 402 w 569"/>
                  <a:gd name="T109" fmla="*/ 1096 h 1232"/>
                  <a:gd name="T110" fmla="*/ 392 w 569"/>
                  <a:gd name="T111" fmla="*/ 1136 h 1232"/>
                  <a:gd name="T112" fmla="*/ 406 w 569"/>
                  <a:gd name="T113" fmla="*/ 1228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69" h="1232">
                    <a:moveTo>
                      <a:pt x="419" y="1215"/>
                    </a:moveTo>
                    <a:cubicBezTo>
                      <a:pt x="419" y="1200"/>
                      <a:pt x="421" y="1186"/>
                      <a:pt x="432" y="1178"/>
                    </a:cubicBezTo>
                    <a:cubicBezTo>
                      <a:pt x="443" y="1170"/>
                      <a:pt x="454" y="1164"/>
                      <a:pt x="459" y="1149"/>
                    </a:cubicBezTo>
                    <a:cubicBezTo>
                      <a:pt x="465" y="1135"/>
                      <a:pt x="474" y="1143"/>
                      <a:pt x="473" y="1128"/>
                    </a:cubicBezTo>
                    <a:cubicBezTo>
                      <a:pt x="472" y="1112"/>
                      <a:pt x="476" y="1103"/>
                      <a:pt x="469" y="1098"/>
                    </a:cubicBezTo>
                    <a:cubicBezTo>
                      <a:pt x="462" y="1093"/>
                      <a:pt x="470" y="1069"/>
                      <a:pt x="460" y="1064"/>
                    </a:cubicBezTo>
                    <a:cubicBezTo>
                      <a:pt x="449" y="1058"/>
                      <a:pt x="445" y="1058"/>
                      <a:pt x="448" y="1042"/>
                    </a:cubicBezTo>
                    <a:cubicBezTo>
                      <a:pt x="451" y="1026"/>
                      <a:pt x="453" y="999"/>
                      <a:pt x="447" y="990"/>
                    </a:cubicBezTo>
                    <a:cubicBezTo>
                      <a:pt x="441" y="982"/>
                      <a:pt x="428" y="970"/>
                      <a:pt x="422" y="966"/>
                    </a:cubicBezTo>
                    <a:cubicBezTo>
                      <a:pt x="415" y="961"/>
                      <a:pt x="401" y="943"/>
                      <a:pt x="398" y="936"/>
                    </a:cubicBezTo>
                    <a:cubicBezTo>
                      <a:pt x="395" y="929"/>
                      <a:pt x="392" y="920"/>
                      <a:pt x="388" y="917"/>
                    </a:cubicBezTo>
                    <a:cubicBezTo>
                      <a:pt x="383" y="913"/>
                      <a:pt x="379" y="897"/>
                      <a:pt x="391" y="895"/>
                    </a:cubicBezTo>
                    <a:cubicBezTo>
                      <a:pt x="403" y="893"/>
                      <a:pt x="411" y="887"/>
                      <a:pt x="410" y="872"/>
                    </a:cubicBezTo>
                    <a:cubicBezTo>
                      <a:pt x="410" y="858"/>
                      <a:pt x="403" y="847"/>
                      <a:pt x="412" y="843"/>
                    </a:cubicBezTo>
                    <a:cubicBezTo>
                      <a:pt x="421" y="839"/>
                      <a:pt x="428" y="841"/>
                      <a:pt x="428" y="830"/>
                    </a:cubicBezTo>
                    <a:cubicBezTo>
                      <a:pt x="428" y="820"/>
                      <a:pt x="424" y="821"/>
                      <a:pt x="417" y="815"/>
                    </a:cubicBezTo>
                    <a:cubicBezTo>
                      <a:pt x="410" y="808"/>
                      <a:pt x="402" y="793"/>
                      <a:pt x="400" y="785"/>
                    </a:cubicBezTo>
                    <a:cubicBezTo>
                      <a:pt x="397" y="776"/>
                      <a:pt x="394" y="769"/>
                      <a:pt x="381" y="759"/>
                    </a:cubicBezTo>
                    <a:cubicBezTo>
                      <a:pt x="368" y="748"/>
                      <a:pt x="353" y="736"/>
                      <a:pt x="353" y="724"/>
                    </a:cubicBezTo>
                    <a:cubicBezTo>
                      <a:pt x="353" y="712"/>
                      <a:pt x="353" y="697"/>
                      <a:pt x="346" y="693"/>
                    </a:cubicBezTo>
                    <a:cubicBezTo>
                      <a:pt x="339" y="688"/>
                      <a:pt x="332" y="679"/>
                      <a:pt x="342" y="677"/>
                    </a:cubicBezTo>
                    <a:cubicBezTo>
                      <a:pt x="352" y="675"/>
                      <a:pt x="359" y="679"/>
                      <a:pt x="359" y="662"/>
                    </a:cubicBezTo>
                    <a:cubicBezTo>
                      <a:pt x="359" y="645"/>
                      <a:pt x="359" y="609"/>
                      <a:pt x="372" y="602"/>
                    </a:cubicBezTo>
                    <a:cubicBezTo>
                      <a:pt x="385" y="596"/>
                      <a:pt x="388" y="595"/>
                      <a:pt x="402" y="599"/>
                    </a:cubicBezTo>
                    <a:cubicBezTo>
                      <a:pt x="416" y="603"/>
                      <a:pt x="425" y="602"/>
                      <a:pt x="433" y="591"/>
                    </a:cubicBezTo>
                    <a:cubicBezTo>
                      <a:pt x="441" y="580"/>
                      <a:pt x="448" y="576"/>
                      <a:pt x="456" y="575"/>
                    </a:cubicBezTo>
                    <a:cubicBezTo>
                      <a:pt x="465" y="574"/>
                      <a:pt x="465" y="560"/>
                      <a:pt x="481" y="559"/>
                    </a:cubicBezTo>
                    <a:cubicBezTo>
                      <a:pt x="482" y="559"/>
                      <a:pt x="484" y="559"/>
                      <a:pt x="485" y="559"/>
                    </a:cubicBezTo>
                    <a:cubicBezTo>
                      <a:pt x="485" y="559"/>
                      <a:pt x="486" y="559"/>
                      <a:pt x="486" y="559"/>
                    </a:cubicBezTo>
                    <a:cubicBezTo>
                      <a:pt x="487" y="559"/>
                      <a:pt x="487" y="559"/>
                      <a:pt x="488" y="559"/>
                    </a:cubicBezTo>
                    <a:cubicBezTo>
                      <a:pt x="493" y="558"/>
                      <a:pt x="497" y="558"/>
                      <a:pt x="501" y="558"/>
                    </a:cubicBezTo>
                    <a:cubicBezTo>
                      <a:pt x="501" y="558"/>
                      <a:pt x="501" y="558"/>
                      <a:pt x="501" y="558"/>
                    </a:cubicBezTo>
                    <a:cubicBezTo>
                      <a:pt x="502" y="557"/>
                      <a:pt x="502" y="557"/>
                      <a:pt x="503" y="557"/>
                    </a:cubicBezTo>
                    <a:cubicBezTo>
                      <a:pt x="503" y="557"/>
                      <a:pt x="503" y="557"/>
                      <a:pt x="503" y="557"/>
                    </a:cubicBezTo>
                    <a:cubicBezTo>
                      <a:pt x="504" y="557"/>
                      <a:pt x="505" y="556"/>
                      <a:pt x="505" y="556"/>
                    </a:cubicBezTo>
                    <a:cubicBezTo>
                      <a:pt x="506" y="556"/>
                      <a:pt x="506" y="556"/>
                      <a:pt x="506" y="556"/>
                    </a:cubicBezTo>
                    <a:cubicBezTo>
                      <a:pt x="506" y="555"/>
                      <a:pt x="507" y="555"/>
                      <a:pt x="507" y="555"/>
                    </a:cubicBezTo>
                    <a:cubicBezTo>
                      <a:pt x="507" y="555"/>
                      <a:pt x="507" y="555"/>
                      <a:pt x="508" y="555"/>
                    </a:cubicBezTo>
                    <a:cubicBezTo>
                      <a:pt x="508" y="554"/>
                      <a:pt x="508" y="554"/>
                      <a:pt x="508" y="554"/>
                    </a:cubicBezTo>
                    <a:cubicBezTo>
                      <a:pt x="508" y="554"/>
                      <a:pt x="509" y="554"/>
                      <a:pt x="509" y="553"/>
                    </a:cubicBezTo>
                    <a:cubicBezTo>
                      <a:pt x="509" y="553"/>
                      <a:pt x="509" y="553"/>
                      <a:pt x="510" y="552"/>
                    </a:cubicBezTo>
                    <a:cubicBezTo>
                      <a:pt x="510" y="552"/>
                      <a:pt x="510" y="552"/>
                      <a:pt x="510" y="551"/>
                    </a:cubicBezTo>
                    <a:cubicBezTo>
                      <a:pt x="510" y="551"/>
                      <a:pt x="511" y="551"/>
                      <a:pt x="511" y="550"/>
                    </a:cubicBezTo>
                    <a:cubicBezTo>
                      <a:pt x="511" y="550"/>
                      <a:pt x="511" y="550"/>
                      <a:pt x="511" y="549"/>
                    </a:cubicBezTo>
                    <a:cubicBezTo>
                      <a:pt x="511" y="549"/>
                      <a:pt x="511" y="549"/>
                      <a:pt x="511" y="548"/>
                    </a:cubicBezTo>
                    <a:cubicBezTo>
                      <a:pt x="512" y="548"/>
                      <a:pt x="512" y="548"/>
                      <a:pt x="512" y="547"/>
                    </a:cubicBezTo>
                    <a:cubicBezTo>
                      <a:pt x="512" y="546"/>
                      <a:pt x="512" y="546"/>
                      <a:pt x="512" y="545"/>
                    </a:cubicBezTo>
                    <a:cubicBezTo>
                      <a:pt x="515" y="529"/>
                      <a:pt x="515" y="531"/>
                      <a:pt x="524" y="526"/>
                    </a:cubicBezTo>
                    <a:cubicBezTo>
                      <a:pt x="534" y="521"/>
                      <a:pt x="541" y="519"/>
                      <a:pt x="544" y="509"/>
                    </a:cubicBezTo>
                    <a:cubicBezTo>
                      <a:pt x="547" y="498"/>
                      <a:pt x="548" y="496"/>
                      <a:pt x="555" y="490"/>
                    </a:cubicBezTo>
                    <a:cubicBezTo>
                      <a:pt x="561" y="485"/>
                      <a:pt x="566" y="474"/>
                      <a:pt x="569" y="462"/>
                    </a:cubicBezTo>
                    <a:cubicBezTo>
                      <a:pt x="569" y="462"/>
                      <a:pt x="569" y="462"/>
                      <a:pt x="568" y="462"/>
                    </a:cubicBezTo>
                    <a:cubicBezTo>
                      <a:pt x="564" y="463"/>
                      <a:pt x="561" y="466"/>
                      <a:pt x="556" y="472"/>
                    </a:cubicBezTo>
                    <a:cubicBezTo>
                      <a:pt x="551" y="477"/>
                      <a:pt x="547" y="475"/>
                      <a:pt x="544" y="481"/>
                    </a:cubicBezTo>
                    <a:cubicBezTo>
                      <a:pt x="541" y="487"/>
                      <a:pt x="528" y="484"/>
                      <a:pt x="516" y="484"/>
                    </a:cubicBezTo>
                    <a:cubicBezTo>
                      <a:pt x="504" y="484"/>
                      <a:pt x="507" y="476"/>
                      <a:pt x="503" y="468"/>
                    </a:cubicBezTo>
                    <a:cubicBezTo>
                      <a:pt x="499" y="459"/>
                      <a:pt x="496" y="456"/>
                      <a:pt x="493" y="448"/>
                    </a:cubicBezTo>
                    <a:cubicBezTo>
                      <a:pt x="489" y="441"/>
                      <a:pt x="469" y="442"/>
                      <a:pt x="461" y="443"/>
                    </a:cubicBezTo>
                    <a:cubicBezTo>
                      <a:pt x="452" y="443"/>
                      <a:pt x="454" y="438"/>
                      <a:pt x="448" y="435"/>
                    </a:cubicBezTo>
                    <a:cubicBezTo>
                      <a:pt x="442" y="432"/>
                      <a:pt x="449" y="424"/>
                      <a:pt x="453" y="422"/>
                    </a:cubicBezTo>
                    <a:cubicBezTo>
                      <a:pt x="457" y="420"/>
                      <a:pt x="460" y="414"/>
                      <a:pt x="458" y="406"/>
                    </a:cubicBezTo>
                    <a:cubicBezTo>
                      <a:pt x="456" y="398"/>
                      <a:pt x="466" y="398"/>
                      <a:pt x="469" y="386"/>
                    </a:cubicBezTo>
                    <a:cubicBezTo>
                      <a:pt x="472" y="373"/>
                      <a:pt x="454" y="377"/>
                      <a:pt x="444" y="377"/>
                    </a:cubicBezTo>
                    <a:cubicBezTo>
                      <a:pt x="435" y="376"/>
                      <a:pt x="433" y="372"/>
                      <a:pt x="432" y="362"/>
                    </a:cubicBezTo>
                    <a:cubicBezTo>
                      <a:pt x="430" y="351"/>
                      <a:pt x="428" y="353"/>
                      <a:pt x="425" y="343"/>
                    </a:cubicBezTo>
                    <a:cubicBezTo>
                      <a:pt x="421" y="334"/>
                      <a:pt x="420" y="332"/>
                      <a:pt x="423" y="323"/>
                    </a:cubicBezTo>
                    <a:cubicBezTo>
                      <a:pt x="426" y="313"/>
                      <a:pt x="430" y="296"/>
                      <a:pt x="423" y="302"/>
                    </a:cubicBezTo>
                    <a:cubicBezTo>
                      <a:pt x="416" y="307"/>
                      <a:pt x="403" y="308"/>
                      <a:pt x="398" y="304"/>
                    </a:cubicBezTo>
                    <a:cubicBezTo>
                      <a:pt x="393" y="301"/>
                      <a:pt x="387" y="308"/>
                      <a:pt x="382" y="308"/>
                    </a:cubicBezTo>
                    <a:cubicBezTo>
                      <a:pt x="377" y="308"/>
                      <a:pt x="369" y="311"/>
                      <a:pt x="366" y="316"/>
                    </a:cubicBezTo>
                    <a:cubicBezTo>
                      <a:pt x="362" y="321"/>
                      <a:pt x="355" y="321"/>
                      <a:pt x="352" y="320"/>
                    </a:cubicBezTo>
                    <a:cubicBezTo>
                      <a:pt x="348" y="318"/>
                      <a:pt x="354" y="302"/>
                      <a:pt x="352" y="293"/>
                    </a:cubicBezTo>
                    <a:cubicBezTo>
                      <a:pt x="351" y="284"/>
                      <a:pt x="351" y="284"/>
                      <a:pt x="347" y="277"/>
                    </a:cubicBezTo>
                    <a:cubicBezTo>
                      <a:pt x="344" y="270"/>
                      <a:pt x="342" y="268"/>
                      <a:pt x="348" y="263"/>
                    </a:cubicBezTo>
                    <a:cubicBezTo>
                      <a:pt x="354" y="259"/>
                      <a:pt x="354" y="251"/>
                      <a:pt x="358" y="243"/>
                    </a:cubicBezTo>
                    <a:cubicBezTo>
                      <a:pt x="362" y="234"/>
                      <a:pt x="371" y="230"/>
                      <a:pt x="378" y="220"/>
                    </a:cubicBezTo>
                    <a:cubicBezTo>
                      <a:pt x="386" y="210"/>
                      <a:pt x="387" y="208"/>
                      <a:pt x="398" y="203"/>
                    </a:cubicBezTo>
                    <a:cubicBezTo>
                      <a:pt x="408" y="198"/>
                      <a:pt x="409" y="189"/>
                      <a:pt x="414" y="183"/>
                    </a:cubicBezTo>
                    <a:cubicBezTo>
                      <a:pt x="419" y="177"/>
                      <a:pt x="416" y="159"/>
                      <a:pt x="416" y="148"/>
                    </a:cubicBezTo>
                    <a:cubicBezTo>
                      <a:pt x="416" y="137"/>
                      <a:pt x="420" y="137"/>
                      <a:pt x="422" y="129"/>
                    </a:cubicBezTo>
                    <a:cubicBezTo>
                      <a:pt x="423" y="122"/>
                      <a:pt x="421" y="115"/>
                      <a:pt x="418" y="108"/>
                    </a:cubicBezTo>
                    <a:cubicBezTo>
                      <a:pt x="415" y="101"/>
                      <a:pt x="419" y="89"/>
                      <a:pt x="419" y="80"/>
                    </a:cubicBezTo>
                    <a:cubicBezTo>
                      <a:pt x="419" y="72"/>
                      <a:pt x="403" y="70"/>
                      <a:pt x="394" y="68"/>
                    </a:cubicBezTo>
                    <a:cubicBezTo>
                      <a:pt x="386" y="67"/>
                      <a:pt x="383" y="56"/>
                      <a:pt x="383" y="48"/>
                    </a:cubicBezTo>
                    <a:cubicBezTo>
                      <a:pt x="383" y="40"/>
                      <a:pt x="382" y="30"/>
                      <a:pt x="375" y="25"/>
                    </a:cubicBezTo>
                    <a:cubicBezTo>
                      <a:pt x="368" y="21"/>
                      <a:pt x="365" y="21"/>
                      <a:pt x="360" y="10"/>
                    </a:cubicBezTo>
                    <a:cubicBezTo>
                      <a:pt x="355" y="0"/>
                      <a:pt x="343" y="5"/>
                      <a:pt x="340" y="10"/>
                    </a:cubicBezTo>
                    <a:cubicBezTo>
                      <a:pt x="337" y="14"/>
                      <a:pt x="334" y="19"/>
                      <a:pt x="330" y="20"/>
                    </a:cubicBezTo>
                    <a:cubicBezTo>
                      <a:pt x="330" y="25"/>
                      <a:pt x="329" y="29"/>
                      <a:pt x="329" y="34"/>
                    </a:cubicBezTo>
                    <a:cubicBezTo>
                      <a:pt x="329" y="43"/>
                      <a:pt x="327" y="48"/>
                      <a:pt x="315" y="51"/>
                    </a:cubicBezTo>
                    <a:cubicBezTo>
                      <a:pt x="304" y="54"/>
                      <a:pt x="303" y="62"/>
                      <a:pt x="301" y="73"/>
                    </a:cubicBezTo>
                    <a:cubicBezTo>
                      <a:pt x="299" y="85"/>
                      <a:pt x="311" y="85"/>
                      <a:pt x="312" y="93"/>
                    </a:cubicBezTo>
                    <a:cubicBezTo>
                      <a:pt x="312" y="101"/>
                      <a:pt x="304" y="106"/>
                      <a:pt x="298" y="96"/>
                    </a:cubicBezTo>
                    <a:cubicBezTo>
                      <a:pt x="291" y="85"/>
                      <a:pt x="279" y="89"/>
                      <a:pt x="271" y="89"/>
                    </a:cubicBezTo>
                    <a:cubicBezTo>
                      <a:pt x="263" y="89"/>
                      <a:pt x="244" y="92"/>
                      <a:pt x="238" y="104"/>
                    </a:cubicBezTo>
                    <a:cubicBezTo>
                      <a:pt x="231" y="117"/>
                      <a:pt x="222" y="130"/>
                      <a:pt x="207" y="131"/>
                    </a:cubicBezTo>
                    <a:cubicBezTo>
                      <a:pt x="193" y="132"/>
                      <a:pt x="189" y="145"/>
                      <a:pt x="187" y="158"/>
                    </a:cubicBezTo>
                    <a:cubicBezTo>
                      <a:pt x="184" y="170"/>
                      <a:pt x="186" y="167"/>
                      <a:pt x="192" y="174"/>
                    </a:cubicBezTo>
                    <a:cubicBezTo>
                      <a:pt x="198" y="181"/>
                      <a:pt x="187" y="184"/>
                      <a:pt x="186" y="193"/>
                    </a:cubicBezTo>
                    <a:cubicBezTo>
                      <a:pt x="186" y="202"/>
                      <a:pt x="175" y="210"/>
                      <a:pt x="170" y="211"/>
                    </a:cubicBezTo>
                    <a:cubicBezTo>
                      <a:pt x="166" y="212"/>
                      <a:pt x="159" y="212"/>
                      <a:pt x="159" y="221"/>
                    </a:cubicBezTo>
                    <a:cubicBezTo>
                      <a:pt x="158" y="229"/>
                      <a:pt x="154" y="227"/>
                      <a:pt x="153" y="231"/>
                    </a:cubicBezTo>
                    <a:cubicBezTo>
                      <a:pt x="153" y="236"/>
                      <a:pt x="158" y="236"/>
                      <a:pt x="163" y="241"/>
                    </a:cubicBezTo>
                    <a:cubicBezTo>
                      <a:pt x="169" y="245"/>
                      <a:pt x="160" y="249"/>
                      <a:pt x="160" y="256"/>
                    </a:cubicBezTo>
                    <a:cubicBezTo>
                      <a:pt x="159" y="263"/>
                      <a:pt x="163" y="274"/>
                      <a:pt x="151" y="275"/>
                    </a:cubicBezTo>
                    <a:cubicBezTo>
                      <a:pt x="138" y="277"/>
                      <a:pt x="152" y="292"/>
                      <a:pt x="138" y="293"/>
                    </a:cubicBezTo>
                    <a:cubicBezTo>
                      <a:pt x="124" y="293"/>
                      <a:pt x="129" y="310"/>
                      <a:pt x="130" y="319"/>
                    </a:cubicBezTo>
                    <a:cubicBezTo>
                      <a:pt x="130" y="328"/>
                      <a:pt x="122" y="332"/>
                      <a:pt x="121" y="328"/>
                    </a:cubicBezTo>
                    <a:cubicBezTo>
                      <a:pt x="120" y="323"/>
                      <a:pt x="117" y="316"/>
                      <a:pt x="105" y="316"/>
                    </a:cubicBezTo>
                    <a:cubicBezTo>
                      <a:pt x="93" y="317"/>
                      <a:pt x="94" y="309"/>
                      <a:pt x="83" y="309"/>
                    </a:cubicBezTo>
                    <a:cubicBezTo>
                      <a:pt x="73" y="309"/>
                      <a:pt x="75" y="317"/>
                      <a:pt x="81" y="321"/>
                    </a:cubicBezTo>
                    <a:cubicBezTo>
                      <a:pt x="86" y="325"/>
                      <a:pt x="87" y="331"/>
                      <a:pt x="82" y="334"/>
                    </a:cubicBezTo>
                    <a:cubicBezTo>
                      <a:pt x="76" y="337"/>
                      <a:pt x="78" y="356"/>
                      <a:pt x="78" y="366"/>
                    </a:cubicBezTo>
                    <a:cubicBezTo>
                      <a:pt x="78" y="377"/>
                      <a:pt x="72" y="380"/>
                      <a:pt x="65" y="384"/>
                    </a:cubicBezTo>
                    <a:cubicBezTo>
                      <a:pt x="57" y="387"/>
                      <a:pt x="59" y="400"/>
                      <a:pt x="59" y="408"/>
                    </a:cubicBezTo>
                    <a:cubicBezTo>
                      <a:pt x="59" y="417"/>
                      <a:pt x="60" y="417"/>
                      <a:pt x="65" y="417"/>
                    </a:cubicBezTo>
                    <a:cubicBezTo>
                      <a:pt x="69" y="417"/>
                      <a:pt x="71" y="424"/>
                      <a:pt x="71" y="431"/>
                    </a:cubicBezTo>
                    <a:cubicBezTo>
                      <a:pt x="71" y="437"/>
                      <a:pt x="60" y="436"/>
                      <a:pt x="59" y="444"/>
                    </a:cubicBezTo>
                    <a:cubicBezTo>
                      <a:pt x="59" y="452"/>
                      <a:pt x="51" y="449"/>
                      <a:pt x="42" y="446"/>
                    </a:cubicBezTo>
                    <a:cubicBezTo>
                      <a:pt x="38" y="444"/>
                      <a:pt x="34" y="444"/>
                      <a:pt x="30" y="444"/>
                    </a:cubicBezTo>
                    <a:cubicBezTo>
                      <a:pt x="30" y="444"/>
                      <a:pt x="30" y="444"/>
                      <a:pt x="30" y="444"/>
                    </a:cubicBezTo>
                    <a:cubicBezTo>
                      <a:pt x="30" y="444"/>
                      <a:pt x="31" y="445"/>
                      <a:pt x="31" y="446"/>
                    </a:cubicBezTo>
                    <a:cubicBezTo>
                      <a:pt x="31" y="446"/>
                      <a:pt x="31" y="446"/>
                      <a:pt x="31" y="446"/>
                    </a:cubicBezTo>
                    <a:cubicBezTo>
                      <a:pt x="31" y="449"/>
                      <a:pt x="30" y="453"/>
                      <a:pt x="30" y="456"/>
                    </a:cubicBezTo>
                    <a:cubicBezTo>
                      <a:pt x="30" y="456"/>
                      <a:pt x="30" y="456"/>
                      <a:pt x="30" y="456"/>
                    </a:cubicBezTo>
                    <a:cubicBezTo>
                      <a:pt x="29" y="457"/>
                      <a:pt x="29" y="458"/>
                      <a:pt x="29" y="458"/>
                    </a:cubicBezTo>
                    <a:cubicBezTo>
                      <a:pt x="29" y="459"/>
                      <a:pt x="29" y="460"/>
                      <a:pt x="29" y="460"/>
                    </a:cubicBezTo>
                    <a:cubicBezTo>
                      <a:pt x="29" y="460"/>
                      <a:pt x="29" y="461"/>
                      <a:pt x="29" y="461"/>
                    </a:cubicBezTo>
                    <a:cubicBezTo>
                      <a:pt x="29" y="462"/>
                      <a:pt x="29" y="462"/>
                      <a:pt x="29" y="463"/>
                    </a:cubicBezTo>
                    <a:cubicBezTo>
                      <a:pt x="29" y="463"/>
                      <a:pt x="29" y="463"/>
                      <a:pt x="29" y="463"/>
                    </a:cubicBezTo>
                    <a:cubicBezTo>
                      <a:pt x="29" y="464"/>
                      <a:pt x="29" y="464"/>
                      <a:pt x="29" y="465"/>
                    </a:cubicBezTo>
                    <a:cubicBezTo>
                      <a:pt x="31" y="469"/>
                      <a:pt x="25" y="473"/>
                      <a:pt x="31" y="479"/>
                    </a:cubicBezTo>
                    <a:cubicBezTo>
                      <a:pt x="38" y="486"/>
                      <a:pt x="41" y="496"/>
                      <a:pt x="34" y="495"/>
                    </a:cubicBezTo>
                    <a:cubicBezTo>
                      <a:pt x="27" y="495"/>
                      <a:pt x="13" y="490"/>
                      <a:pt x="11" y="494"/>
                    </a:cubicBezTo>
                    <a:cubicBezTo>
                      <a:pt x="10" y="498"/>
                      <a:pt x="12" y="511"/>
                      <a:pt x="0" y="516"/>
                    </a:cubicBezTo>
                    <a:cubicBezTo>
                      <a:pt x="10" y="535"/>
                      <a:pt x="40" y="565"/>
                      <a:pt x="55" y="579"/>
                    </a:cubicBezTo>
                    <a:cubicBezTo>
                      <a:pt x="72" y="595"/>
                      <a:pt x="70" y="593"/>
                      <a:pt x="71" y="583"/>
                    </a:cubicBezTo>
                    <a:cubicBezTo>
                      <a:pt x="72" y="573"/>
                      <a:pt x="84" y="592"/>
                      <a:pt x="97" y="600"/>
                    </a:cubicBezTo>
                    <a:cubicBezTo>
                      <a:pt x="110" y="609"/>
                      <a:pt x="101" y="616"/>
                      <a:pt x="92" y="623"/>
                    </a:cubicBezTo>
                    <a:cubicBezTo>
                      <a:pt x="84" y="630"/>
                      <a:pt x="88" y="630"/>
                      <a:pt x="97" y="639"/>
                    </a:cubicBezTo>
                    <a:cubicBezTo>
                      <a:pt x="105" y="648"/>
                      <a:pt x="85" y="650"/>
                      <a:pt x="91" y="661"/>
                    </a:cubicBezTo>
                    <a:cubicBezTo>
                      <a:pt x="97" y="671"/>
                      <a:pt x="108" y="649"/>
                      <a:pt x="118" y="652"/>
                    </a:cubicBezTo>
                    <a:cubicBezTo>
                      <a:pt x="128" y="655"/>
                      <a:pt x="128" y="675"/>
                      <a:pt x="133" y="695"/>
                    </a:cubicBezTo>
                    <a:cubicBezTo>
                      <a:pt x="137" y="715"/>
                      <a:pt x="147" y="714"/>
                      <a:pt x="147" y="725"/>
                    </a:cubicBezTo>
                    <a:cubicBezTo>
                      <a:pt x="147" y="736"/>
                      <a:pt x="147" y="749"/>
                      <a:pt x="148" y="768"/>
                    </a:cubicBezTo>
                    <a:cubicBezTo>
                      <a:pt x="150" y="787"/>
                      <a:pt x="135" y="792"/>
                      <a:pt x="135" y="802"/>
                    </a:cubicBezTo>
                    <a:cubicBezTo>
                      <a:pt x="135" y="812"/>
                      <a:pt x="133" y="831"/>
                      <a:pt x="133" y="843"/>
                    </a:cubicBezTo>
                    <a:cubicBezTo>
                      <a:pt x="133" y="854"/>
                      <a:pt x="150" y="860"/>
                      <a:pt x="153" y="853"/>
                    </a:cubicBezTo>
                    <a:cubicBezTo>
                      <a:pt x="156" y="845"/>
                      <a:pt x="160" y="847"/>
                      <a:pt x="167" y="857"/>
                    </a:cubicBezTo>
                    <a:cubicBezTo>
                      <a:pt x="174" y="867"/>
                      <a:pt x="180" y="874"/>
                      <a:pt x="186" y="861"/>
                    </a:cubicBezTo>
                    <a:cubicBezTo>
                      <a:pt x="191" y="848"/>
                      <a:pt x="196" y="863"/>
                      <a:pt x="207" y="863"/>
                    </a:cubicBezTo>
                    <a:cubicBezTo>
                      <a:pt x="219" y="863"/>
                      <a:pt x="227" y="853"/>
                      <a:pt x="239" y="835"/>
                    </a:cubicBezTo>
                    <a:cubicBezTo>
                      <a:pt x="250" y="818"/>
                      <a:pt x="266" y="818"/>
                      <a:pt x="277" y="817"/>
                    </a:cubicBezTo>
                    <a:cubicBezTo>
                      <a:pt x="289" y="815"/>
                      <a:pt x="289" y="802"/>
                      <a:pt x="293" y="802"/>
                    </a:cubicBezTo>
                    <a:cubicBezTo>
                      <a:pt x="297" y="802"/>
                      <a:pt x="302" y="784"/>
                      <a:pt x="306" y="771"/>
                    </a:cubicBezTo>
                    <a:cubicBezTo>
                      <a:pt x="310" y="758"/>
                      <a:pt x="326" y="778"/>
                      <a:pt x="326" y="788"/>
                    </a:cubicBezTo>
                    <a:cubicBezTo>
                      <a:pt x="326" y="798"/>
                      <a:pt x="329" y="800"/>
                      <a:pt x="333" y="811"/>
                    </a:cubicBezTo>
                    <a:cubicBezTo>
                      <a:pt x="338" y="822"/>
                      <a:pt x="346" y="820"/>
                      <a:pt x="346" y="837"/>
                    </a:cubicBezTo>
                    <a:cubicBezTo>
                      <a:pt x="346" y="854"/>
                      <a:pt x="355" y="861"/>
                      <a:pt x="355" y="881"/>
                    </a:cubicBezTo>
                    <a:cubicBezTo>
                      <a:pt x="355" y="901"/>
                      <a:pt x="355" y="908"/>
                      <a:pt x="360" y="923"/>
                    </a:cubicBezTo>
                    <a:cubicBezTo>
                      <a:pt x="366" y="937"/>
                      <a:pt x="372" y="944"/>
                      <a:pt x="373" y="970"/>
                    </a:cubicBezTo>
                    <a:cubicBezTo>
                      <a:pt x="375" y="996"/>
                      <a:pt x="385" y="996"/>
                      <a:pt x="396" y="1007"/>
                    </a:cubicBezTo>
                    <a:cubicBezTo>
                      <a:pt x="408" y="1019"/>
                      <a:pt x="402" y="1022"/>
                      <a:pt x="405" y="1042"/>
                    </a:cubicBezTo>
                    <a:cubicBezTo>
                      <a:pt x="408" y="1062"/>
                      <a:pt x="415" y="1070"/>
                      <a:pt x="415" y="1082"/>
                    </a:cubicBezTo>
                    <a:cubicBezTo>
                      <a:pt x="415" y="1093"/>
                      <a:pt x="412" y="1092"/>
                      <a:pt x="402" y="1096"/>
                    </a:cubicBezTo>
                    <a:cubicBezTo>
                      <a:pt x="392" y="1101"/>
                      <a:pt x="403" y="1106"/>
                      <a:pt x="403" y="1115"/>
                    </a:cubicBezTo>
                    <a:cubicBezTo>
                      <a:pt x="403" y="1123"/>
                      <a:pt x="393" y="1119"/>
                      <a:pt x="386" y="1119"/>
                    </a:cubicBezTo>
                    <a:cubicBezTo>
                      <a:pt x="379" y="1119"/>
                      <a:pt x="383" y="1136"/>
                      <a:pt x="392" y="1136"/>
                    </a:cubicBezTo>
                    <a:cubicBezTo>
                      <a:pt x="401" y="1136"/>
                      <a:pt x="398" y="1134"/>
                      <a:pt x="412" y="1139"/>
                    </a:cubicBezTo>
                    <a:cubicBezTo>
                      <a:pt x="426" y="1145"/>
                      <a:pt x="419" y="1161"/>
                      <a:pt x="408" y="1169"/>
                    </a:cubicBezTo>
                    <a:cubicBezTo>
                      <a:pt x="396" y="1178"/>
                      <a:pt x="405" y="1202"/>
                      <a:pt x="406" y="1228"/>
                    </a:cubicBezTo>
                    <a:cubicBezTo>
                      <a:pt x="406" y="1229"/>
                      <a:pt x="406" y="1231"/>
                      <a:pt x="407" y="1232"/>
                    </a:cubicBezTo>
                    <a:cubicBezTo>
                      <a:pt x="411" y="1230"/>
                      <a:pt x="419" y="1226"/>
                      <a:pt x="419" y="12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6" name="Freeform 336"/>
              <p:cNvSpPr>
                <a:spLocks/>
              </p:cNvSpPr>
              <p:nvPr/>
            </p:nvSpPr>
            <p:spPr bwMode="auto">
              <a:xfrm>
                <a:off x="4311" y="2211"/>
                <a:ext cx="124" cy="147"/>
              </a:xfrm>
              <a:custGeom>
                <a:avLst/>
                <a:gdLst>
                  <a:gd name="T0" fmla="*/ 19 w 490"/>
                  <a:gd name="T1" fmla="*/ 113 h 580"/>
                  <a:gd name="T2" fmla="*/ 6 w 490"/>
                  <a:gd name="T3" fmla="*/ 135 h 580"/>
                  <a:gd name="T4" fmla="*/ 5 w 490"/>
                  <a:gd name="T5" fmla="*/ 138 h 580"/>
                  <a:gd name="T6" fmla="*/ 3 w 490"/>
                  <a:gd name="T7" fmla="*/ 141 h 580"/>
                  <a:gd name="T8" fmla="*/ 1 w 490"/>
                  <a:gd name="T9" fmla="*/ 143 h 580"/>
                  <a:gd name="T10" fmla="*/ 28 w 490"/>
                  <a:gd name="T11" fmla="*/ 160 h 580"/>
                  <a:gd name="T12" fmla="*/ 22 w 490"/>
                  <a:gd name="T13" fmla="*/ 194 h 580"/>
                  <a:gd name="T14" fmla="*/ 59 w 490"/>
                  <a:gd name="T15" fmla="*/ 193 h 580"/>
                  <a:gd name="T16" fmla="*/ 76 w 490"/>
                  <a:gd name="T17" fmla="*/ 230 h 580"/>
                  <a:gd name="T18" fmla="*/ 68 w 490"/>
                  <a:gd name="T19" fmla="*/ 284 h 580"/>
                  <a:gd name="T20" fmla="*/ 49 w 490"/>
                  <a:gd name="T21" fmla="*/ 322 h 580"/>
                  <a:gd name="T22" fmla="*/ 79 w 490"/>
                  <a:gd name="T23" fmla="*/ 333 h 580"/>
                  <a:gd name="T24" fmla="*/ 139 w 490"/>
                  <a:gd name="T25" fmla="*/ 291 h 580"/>
                  <a:gd name="T26" fmla="*/ 186 w 490"/>
                  <a:gd name="T27" fmla="*/ 301 h 580"/>
                  <a:gd name="T28" fmla="*/ 258 w 490"/>
                  <a:gd name="T29" fmla="*/ 298 h 580"/>
                  <a:gd name="T30" fmla="*/ 298 w 490"/>
                  <a:gd name="T31" fmla="*/ 368 h 580"/>
                  <a:gd name="T32" fmla="*/ 327 w 490"/>
                  <a:gd name="T33" fmla="*/ 428 h 580"/>
                  <a:gd name="T34" fmla="*/ 346 w 490"/>
                  <a:gd name="T35" fmla="*/ 481 h 580"/>
                  <a:gd name="T36" fmla="*/ 346 w 490"/>
                  <a:gd name="T37" fmla="*/ 529 h 580"/>
                  <a:gd name="T38" fmla="*/ 332 w 490"/>
                  <a:gd name="T39" fmla="*/ 544 h 580"/>
                  <a:gd name="T40" fmla="*/ 331 w 490"/>
                  <a:gd name="T41" fmla="*/ 544 h 580"/>
                  <a:gd name="T42" fmla="*/ 366 w 490"/>
                  <a:gd name="T43" fmla="*/ 565 h 580"/>
                  <a:gd name="T44" fmla="*/ 398 w 490"/>
                  <a:gd name="T45" fmla="*/ 528 h 580"/>
                  <a:gd name="T46" fmla="*/ 449 w 490"/>
                  <a:gd name="T47" fmla="*/ 534 h 580"/>
                  <a:gd name="T48" fmla="*/ 474 w 490"/>
                  <a:gd name="T49" fmla="*/ 510 h 580"/>
                  <a:gd name="T50" fmla="*/ 474 w 490"/>
                  <a:gd name="T51" fmla="*/ 509 h 580"/>
                  <a:gd name="T52" fmla="*/ 473 w 490"/>
                  <a:gd name="T53" fmla="*/ 507 h 580"/>
                  <a:gd name="T54" fmla="*/ 478 w 490"/>
                  <a:gd name="T55" fmla="*/ 476 h 580"/>
                  <a:gd name="T56" fmla="*/ 469 w 490"/>
                  <a:gd name="T57" fmla="*/ 438 h 580"/>
                  <a:gd name="T58" fmla="*/ 428 w 490"/>
                  <a:gd name="T59" fmla="*/ 399 h 580"/>
                  <a:gd name="T60" fmla="*/ 366 w 490"/>
                  <a:gd name="T61" fmla="*/ 327 h 580"/>
                  <a:gd name="T62" fmla="*/ 326 w 490"/>
                  <a:gd name="T63" fmla="*/ 260 h 580"/>
                  <a:gd name="T64" fmla="*/ 250 w 490"/>
                  <a:gd name="T65" fmla="*/ 218 h 580"/>
                  <a:gd name="T66" fmla="*/ 299 w 490"/>
                  <a:gd name="T67" fmla="*/ 179 h 580"/>
                  <a:gd name="T68" fmla="*/ 284 w 490"/>
                  <a:gd name="T69" fmla="*/ 143 h 580"/>
                  <a:gd name="T70" fmla="*/ 250 w 490"/>
                  <a:gd name="T71" fmla="*/ 108 h 580"/>
                  <a:gd name="T72" fmla="*/ 188 w 490"/>
                  <a:gd name="T73" fmla="*/ 96 h 580"/>
                  <a:gd name="T74" fmla="*/ 173 w 490"/>
                  <a:gd name="T75" fmla="*/ 52 h 580"/>
                  <a:gd name="T76" fmla="*/ 134 w 490"/>
                  <a:gd name="T77" fmla="*/ 3 h 580"/>
                  <a:gd name="T78" fmla="*/ 126 w 490"/>
                  <a:gd name="T79" fmla="*/ 3 h 580"/>
                  <a:gd name="T80" fmla="*/ 104 w 490"/>
                  <a:gd name="T81" fmla="*/ 0 h 580"/>
                  <a:gd name="T82" fmla="*/ 100 w 490"/>
                  <a:gd name="T83" fmla="*/ 39 h 580"/>
                  <a:gd name="T84" fmla="*/ 107 w 490"/>
                  <a:gd name="T85" fmla="*/ 85 h 580"/>
                  <a:gd name="T86" fmla="*/ 70 w 490"/>
                  <a:gd name="T87" fmla="*/ 61 h 580"/>
                  <a:gd name="T88" fmla="*/ 70 w 490"/>
                  <a:gd name="T89" fmla="*/ 57 h 580"/>
                  <a:gd name="T90" fmla="*/ 64 w 490"/>
                  <a:gd name="T91" fmla="*/ 49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0" h="580">
                    <a:moveTo>
                      <a:pt x="50" y="77"/>
                    </a:moveTo>
                    <a:cubicBezTo>
                      <a:pt x="43" y="83"/>
                      <a:pt x="42" y="85"/>
                      <a:pt x="39" y="96"/>
                    </a:cubicBezTo>
                    <a:cubicBezTo>
                      <a:pt x="36" y="106"/>
                      <a:pt x="29" y="108"/>
                      <a:pt x="19" y="113"/>
                    </a:cubicBezTo>
                    <a:cubicBezTo>
                      <a:pt x="10" y="118"/>
                      <a:pt x="10" y="116"/>
                      <a:pt x="7" y="132"/>
                    </a:cubicBezTo>
                    <a:cubicBezTo>
                      <a:pt x="7" y="133"/>
                      <a:pt x="7" y="133"/>
                      <a:pt x="7" y="134"/>
                    </a:cubicBezTo>
                    <a:cubicBezTo>
                      <a:pt x="7" y="135"/>
                      <a:pt x="7" y="135"/>
                      <a:pt x="6" y="135"/>
                    </a:cubicBezTo>
                    <a:cubicBezTo>
                      <a:pt x="6" y="136"/>
                      <a:pt x="6" y="136"/>
                      <a:pt x="6" y="136"/>
                    </a:cubicBezTo>
                    <a:cubicBezTo>
                      <a:pt x="6" y="137"/>
                      <a:pt x="6" y="137"/>
                      <a:pt x="6" y="137"/>
                    </a:cubicBezTo>
                    <a:cubicBezTo>
                      <a:pt x="6" y="138"/>
                      <a:pt x="5" y="138"/>
                      <a:pt x="5" y="138"/>
                    </a:cubicBezTo>
                    <a:cubicBezTo>
                      <a:pt x="5" y="139"/>
                      <a:pt x="5" y="139"/>
                      <a:pt x="5" y="139"/>
                    </a:cubicBezTo>
                    <a:cubicBezTo>
                      <a:pt x="4" y="140"/>
                      <a:pt x="4" y="140"/>
                      <a:pt x="4" y="140"/>
                    </a:cubicBezTo>
                    <a:cubicBezTo>
                      <a:pt x="4" y="141"/>
                      <a:pt x="3" y="141"/>
                      <a:pt x="3" y="141"/>
                    </a:cubicBezTo>
                    <a:cubicBezTo>
                      <a:pt x="3" y="141"/>
                      <a:pt x="3" y="141"/>
                      <a:pt x="3" y="142"/>
                    </a:cubicBezTo>
                    <a:cubicBezTo>
                      <a:pt x="2" y="142"/>
                      <a:pt x="2" y="142"/>
                      <a:pt x="2" y="142"/>
                    </a:cubicBezTo>
                    <a:cubicBezTo>
                      <a:pt x="2" y="142"/>
                      <a:pt x="1" y="142"/>
                      <a:pt x="1" y="143"/>
                    </a:cubicBezTo>
                    <a:cubicBezTo>
                      <a:pt x="1" y="143"/>
                      <a:pt x="1" y="143"/>
                      <a:pt x="0" y="143"/>
                    </a:cubicBezTo>
                    <a:cubicBezTo>
                      <a:pt x="2" y="146"/>
                      <a:pt x="5" y="149"/>
                      <a:pt x="11" y="148"/>
                    </a:cubicBezTo>
                    <a:cubicBezTo>
                      <a:pt x="25" y="147"/>
                      <a:pt x="26" y="157"/>
                      <a:pt x="28" y="160"/>
                    </a:cubicBezTo>
                    <a:cubicBezTo>
                      <a:pt x="30" y="162"/>
                      <a:pt x="39" y="162"/>
                      <a:pt x="31" y="170"/>
                    </a:cubicBezTo>
                    <a:cubicBezTo>
                      <a:pt x="23" y="178"/>
                      <a:pt x="23" y="178"/>
                      <a:pt x="23" y="182"/>
                    </a:cubicBezTo>
                    <a:cubicBezTo>
                      <a:pt x="23" y="187"/>
                      <a:pt x="13" y="187"/>
                      <a:pt x="22" y="194"/>
                    </a:cubicBezTo>
                    <a:cubicBezTo>
                      <a:pt x="30" y="200"/>
                      <a:pt x="30" y="206"/>
                      <a:pt x="38" y="205"/>
                    </a:cubicBezTo>
                    <a:cubicBezTo>
                      <a:pt x="47" y="204"/>
                      <a:pt x="50" y="205"/>
                      <a:pt x="50" y="200"/>
                    </a:cubicBezTo>
                    <a:cubicBezTo>
                      <a:pt x="50" y="194"/>
                      <a:pt x="54" y="193"/>
                      <a:pt x="59" y="193"/>
                    </a:cubicBezTo>
                    <a:cubicBezTo>
                      <a:pt x="64" y="193"/>
                      <a:pt x="68" y="194"/>
                      <a:pt x="68" y="200"/>
                    </a:cubicBezTo>
                    <a:cubicBezTo>
                      <a:pt x="68" y="206"/>
                      <a:pt x="73" y="212"/>
                      <a:pt x="75" y="214"/>
                    </a:cubicBezTo>
                    <a:cubicBezTo>
                      <a:pt x="77" y="215"/>
                      <a:pt x="76" y="224"/>
                      <a:pt x="76" y="230"/>
                    </a:cubicBezTo>
                    <a:cubicBezTo>
                      <a:pt x="76" y="237"/>
                      <a:pt x="79" y="253"/>
                      <a:pt x="74" y="256"/>
                    </a:cubicBezTo>
                    <a:cubicBezTo>
                      <a:pt x="68" y="258"/>
                      <a:pt x="64" y="262"/>
                      <a:pt x="64" y="267"/>
                    </a:cubicBezTo>
                    <a:cubicBezTo>
                      <a:pt x="65" y="272"/>
                      <a:pt x="64" y="282"/>
                      <a:pt x="68" y="284"/>
                    </a:cubicBezTo>
                    <a:cubicBezTo>
                      <a:pt x="72" y="287"/>
                      <a:pt x="73" y="293"/>
                      <a:pt x="70" y="298"/>
                    </a:cubicBezTo>
                    <a:cubicBezTo>
                      <a:pt x="66" y="302"/>
                      <a:pt x="59" y="306"/>
                      <a:pt x="59" y="310"/>
                    </a:cubicBezTo>
                    <a:cubicBezTo>
                      <a:pt x="59" y="314"/>
                      <a:pt x="52" y="318"/>
                      <a:pt x="49" y="322"/>
                    </a:cubicBezTo>
                    <a:cubicBezTo>
                      <a:pt x="46" y="326"/>
                      <a:pt x="48" y="329"/>
                      <a:pt x="54" y="332"/>
                    </a:cubicBezTo>
                    <a:cubicBezTo>
                      <a:pt x="60" y="336"/>
                      <a:pt x="52" y="339"/>
                      <a:pt x="62" y="339"/>
                    </a:cubicBezTo>
                    <a:cubicBezTo>
                      <a:pt x="71" y="339"/>
                      <a:pt x="76" y="340"/>
                      <a:pt x="79" y="333"/>
                    </a:cubicBezTo>
                    <a:cubicBezTo>
                      <a:pt x="82" y="326"/>
                      <a:pt x="87" y="318"/>
                      <a:pt x="97" y="314"/>
                    </a:cubicBezTo>
                    <a:cubicBezTo>
                      <a:pt x="107" y="310"/>
                      <a:pt x="98" y="302"/>
                      <a:pt x="110" y="298"/>
                    </a:cubicBezTo>
                    <a:cubicBezTo>
                      <a:pt x="122" y="294"/>
                      <a:pt x="128" y="278"/>
                      <a:pt x="139" y="291"/>
                    </a:cubicBezTo>
                    <a:cubicBezTo>
                      <a:pt x="150" y="304"/>
                      <a:pt x="150" y="300"/>
                      <a:pt x="155" y="302"/>
                    </a:cubicBezTo>
                    <a:cubicBezTo>
                      <a:pt x="160" y="304"/>
                      <a:pt x="166" y="318"/>
                      <a:pt x="172" y="311"/>
                    </a:cubicBezTo>
                    <a:cubicBezTo>
                      <a:pt x="178" y="304"/>
                      <a:pt x="173" y="303"/>
                      <a:pt x="186" y="301"/>
                    </a:cubicBezTo>
                    <a:cubicBezTo>
                      <a:pt x="198" y="299"/>
                      <a:pt x="195" y="280"/>
                      <a:pt x="203" y="278"/>
                    </a:cubicBezTo>
                    <a:cubicBezTo>
                      <a:pt x="211" y="275"/>
                      <a:pt x="233" y="274"/>
                      <a:pt x="239" y="280"/>
                    </a:cubicBezTo>
                    <a:cubicBezTo>
                      <a:pt x="245" y="286"/>
                      <a:pt x="253" y="288"/>
                      <a:pt x="258" y="298"/>
                    </a:cubicBezTo>
                    <a:cubicBezTo>
                      <a:pt x="264" y="307"/>
                      <a:pt x="274" y="321"/>
                      <a:pt x="283" y="326"/>
                    </a:cubicBezTo>
                    <a:cubicBezTo>
                      <a:pt x="292" y="332"/>
                      <a:pt x="300" y="340"/>
                      <a:pt x="302" y="347"/>
                    </a:cubicBezTo>
                    <a:cubicBezTo>
                      <a:pt x="304" y="354"/>
                      <a:pt x="297" y="361"/>
                      <a:pt x="298" y="368"/>
                    </a:cubicBezTo>
                    <a:cubicBezTo>
                      <a:pt x="298" y="376"/>
                      <a:pt x="298" y="382"/>
                      <a:pt x="298" y="389"/>
                    </a:cubicBezTo>
                    <a:cubicBezTo>
                      <a:pt x="298" y="396"/>
                      <a:pt x="292" y="404"/>
                      <a:pt x="304" y="411"/>
                    </a:cubicBezTo>
                    <a:cubicBezTo>
                      <a:pt x="317" y="418"/>
                      <a:pt x="321" y="425"/>
                      <a:pt x="327" y="428"/>
                    </a:cubicBezTo>
                    <a:cubicBezTo>
                      <a:pt x="333" y="432"/>
                      <a:pt x="347" y="436"/>
                      <a:pt x="350" y="445"/>
                    </a:cubicBezTo>
                    <a:cubicBezTo>
                      <a:pt x="352" y="454"/>
                      <a:pt x="361" y="464"/>
                      <a:pt x="356" y="468"/>
                    </a:cubicBezTo>
                    <a:cubicBezTo>
                      <a:pt x="352" y="473"/>
                      <a:pt x="347" y="476"/>
                      <a:pt x="346" y="481"/>
                    </a:cubicBezTo>
                    <a:cubicBezTo>
                      <a:pt x="346" y="486"/>
                      <a:pt x="333" y="486"/>
                      <a:pt x="340" y="494"/>
                    </a:cubicBezTo>
                    <a:cubicBezTo>
                      <a:pt x="348" y="501"/>
                      <a:pt x="348" y="507"/>
                      <a:pt x="348" y="512"/>
                    </a:cubicBezTo>
                    <a:cubicBezTo>
                      <a:pt x="348" y="516"/>
                      <a:pt x="349" y="527"/>
                      <a:pt x="346" y="529"/>
                    </a:cubicBezTo>
                    <a:cubicBezTo>
                      <a:pt x="342" y="531"/>
                      <a:pt x="334" y="538"/>
                      <a:pt x="332" y="542"/>
                    </a:cubicBezTo>
                    <a:cubicBezTo>
                      <a:pt x="332" y="543"/>
                      <a:pt x="332" y="543"/>
                      <a:pt x="332" y="543"/>
                    </a:cubicBezTo>
                    <a:cubicBezTo>
                      <a:pt x="332" y="543"/>
                      <a:pt x="332" y="543"/>
                      <a:pt x="332" y="544"/>
                    </a:cubicBezTo>
                    <a:cubicBezTo>
                      <a:pt x="332" y="544"/>
                      <a:pt x="332" y="544"/>
                      <a:pt x="331" y="544"/>
                    </a:cubicBezTo>
                    <a:cubicBezTo>
                      <a:pt x="331" y="544"/>
                      <a:pt x="331" y="544"/>
                      <a:pt x="331" y="544"/>
                    </a:cubicBezTo>
                    <a:cubicBezTo>
                      <a:pt x="331" y="544"/>
                      <a:pt x="331" y="544"/>
                      <a:pt x="331" y="544"/>
                    </a:cubicBezTo>
                    <a:cubicBezTo>
                      <a:pt x="330" y="545"/>
                      <a:pt x="330" y="545"/>
                      <a:pt x="330" y="545"/>
                    </a:cubicBezTo>
                    <a:cubicBezTo>
                      <a:pt x="334" y="554"/>
                      <a:pt x="341" y="556"/>
                      <a:pt x="346" y="556"/>
                    </a:cubicBezTo>
                    <a:cubicBezTo>
                      <a:pt x="351" y="556"/>
                      <a:pt x="354" y="550"/>
                      <a:pt x="366" y="565"/>
                    </a:cubicBezTo>
                    <a:cubicBezTo>
                      <a:pt x="379" y="580"/>
                      <a:pt x="382" y="570"/>
                      <a:pt x="386" y="566"/>
                    </a:cubicBezTo>
                    <a:cubicBezTo>
                      <a:pt x="390" y="562"/>
                      <a:pt x="386" y="556"/>
                      <a:pt x="384" y="548"/>
                    </a:cubicBezTo>
                    <a:cubicBezTo>
                      <a:pt x="382" y="541"/>
                      <a:pt x="395" y="532"/>
                      <a:pt x="398" y="528"/>
                    </a:cubicBezTo>
                    <a:cubicBezTo>
                      <a:pt x="400" y="523"/>
                      <a:pt x="409" y="524"/>
                      <a:pt x="415" y="530"/>
                    </a:cubicBezTo>
                    <a:cubicBezTo>
                      <a:pt x="421" y="536"/>
                      <a:pt x="426" y="539"/>
                      <a:pt x="432" y="543"/>
                    </a:cubicBezTo>
                    <a:cubicBezTo>
                      <a:pt x="439" y="547"/>
                      <a:pt x="447" y="540"/>
                      <a:pt x="449" y="534"/>
                    </a:cubicBezTo>
                    <a:cubicBezTo>
                      <a:pt x="451" y="528"/>
                      <a:pt x="454" y="525"/>
                      <a:pt x="465" y="523"/>
                    </a:cubicBezTo>
                    <a:cubicBezTo>
                      <a:pt x="465" y="523"/>
                      <a:pt x="466" y="523"/>
                      <a:pt x="466" y="523"/>
                    </a:cubicBezTo>
                    <a:cubicBezTo>
                      <a:pt x="473" y="521"/>
                      <a:pt x="474" y="514"/>
                      <a:pt x="474" y="510"/>
                    </a:cubicBezTo>
                    <a:cubicBezTo>
                      <a:pt x="474" y="510"/>
                      <a:pt x="474" y="510"/>
                      <a:pt x="474" y="510"/>
                    </a:cubicBezTo>
                    <a:cubicBezTo>
                      <a:pt x="474" y="510"/>
                      <a:pt x="474" y="509"/>
                      <a:pt x="474" y="509"/>
                    </a:cubicBezTo>
                    <a:cubicBezTo>
                      <a:pt x="474" y="509"/>
                      <a:pt x="474" y="509"/>
                      <a:pt x="474" y="509"/>
                    </a:cubicBezTo>
                    <a:cubicBezTo>
                      <a:pt x="474" y="508"/>
                      <a:pt x="474" y="508"/>
                      <a:pt x="474" y="508"/>
                    </a:cubicBezTo>
                    <a:cubicBezTo>
                      <a:pt x="473" y="508"/>
                      <a:pt x="473" y="508"/>
                      <a:pt x="473" y="508"/>
                    </a:cubicBezTo>
                    <a:cubicBezTo>
                      <a:pt x="473" y="507"/>
                      <a:pt x="473" y="507"/>
                      <a:pt x="473" y="507"/>
                    </a:cubicBezTo>
                    <a:cubicBezTo>
                      <a:pt x="473" y="507"/>
                      <a:pt x="473" y="507"/>
                      <a:pt x="473" y="506"/>
                    </a:cubicBezTo>
                    <a:cubicBezTo>
                      <a:pt x="472" y="503"/>
                      <a:pt x="470" y="498"/>
                      <a:pt x="480" y="494"/>
                    </a:cubicBezTo>
                    <a:cubicBezTo>
                      <a:pt x="490" y="491"/>
                      <a:pt x="484" y="482"/>
                      <a:pt x="478" y="476"/>
                    </a:cubicBezTo>
                    <a:cubicBezTo>
                      <a:pt x="472" y="469"/>
                      <a:pt x="466" y="464"/>
                      <a:pt x="458" y="461"/>
                    </a:cubicBezTo>
                    <a:cubicBezTo>
                      <a:pt x="449" y="458"/>
                      <a:pt x="453" y="451"/>
                      <a:pt x="453" y="446"/>
                    </a:cubicBezTo>
                    <a:cubicBezTo>
                      <a:pt x="453" y="440"/>
                      <a:pt x="464" y="441"/>
                      <a:pt x="469" y="438"/>
                    </a:cubicBezTo>
                    <a:cubicBezTo>
                      <a:pt x="474" y="436"/>
                      <a:pt x="465" y="426"/>
                      <a:pt x="461" y="424"/>
                    </a:cubicBezTo>
                    <a:cubicBezTo>
                      <a:pt x="457" y="422"/>
                      <a:pt x="457" y="417"/>
                      <a:pt x="447" y="413"/>
                    </a:cubicBezTo>
                    <a:cubicBezTo>
                      <a:pt x="437" y="409"/>
                      <a:pt x="440" y="402"/>
                      <a:pt x="428" y="399"/>
                    </a:cubicBezTo>
                    <a:cubicBezTo>
                      <a:pt x="417" y="396"/>
                      <a:pt x="416" y="390"/>
                      <a:pt x="414" y="380"/>
                    </a:cubicBezTo>
                    <a:cubicBezTo>
                      <a:pt x="411" y="369"/>
                      <a:pt x="408" y="362"/>
                      <a:pt x="402" y="356"/>
                    </a:cubicBezTo>
                    <a:cubicBezTo>
                      <a:pt x="395" y="350"/>
                      <a:pt x="376" y="333"/>
                      <a:pt x="366" y="327"/>
                    </a:cubicBezTo>
                    <a:cubicBezTo>
                      <a:pt x="357" y="321"/>
                      <a:pt x="352" y="314"/>
                      <a:pt x="352" y="304"/>
                    </a:cubicBezTo>
                    <a:cubicBezTo>
                      <a:pt x="352" y="294"/>
                      <a:pt x="345" y="294"/>
                      <a:pt x="333" y="287"/>
                    </a:cubicBezTo>
                    <a:cubicBezTo>
                      <a:pt x="321" y="280"/>
                      <a:pt x="326" y="268"/>
                      <a:pt x="326" y="260"/>
                    </a:cubicBezTo>
                    <a:cubicBezTo>
                      <a:pt x="326" y="253"/>
                      <a:pt x="314" y="254"/>
                      <a:pt x="306" y="253"/>
                    </a:cubicBezTo>
                    <a:cubicBezTo>
                      <a:pt x="297" y="252"/>
                      <a:pt x="292" y="246"/>
                      <a:pt x="280" y="239"/>
                    </a:cubicBezTo>
                    <a:cubicBezTo>
                      <a:pt x="269" y="232"/>
                      <a:pt x="268" y="226"/>
                      <a:pt x="250" y="218"/>
                    </a:cubicBezTo>
                    <a:cubicBezTo>
                      <a:pt x="231" y="211"/>
                      <a:pt x="252" y="202"/>
                      <a:pt x="252" y="196"/>
                    </a:cubicBezTo>
                    <a:cubicBezTo>
                      <a:pt x="253" y="190"/>
                      <a:pt x="278" y="195"/>
                      <a:pt x="285" y="195"/>
                    </a:cubicBezTo>
                    <a:cubicBezTo>
                      <a:pt x="292" y="195"/>
                      <a:pt x="299" y="186"/>
                      <a:pt x="299" y="179"/>
                    </a:cubicBezTo>
                    <a:cubicBezTo>
                      <a:pt x="299" y="172"/>
                      <a:pt x="310" y="172"/>
                      <a:pt x="312" y="167"/>
                    </a:cubicBezTo>
                    <a:cubicBezTo>
                      <a:pt x="314" y="162"/>
                      <a:pt x="312" y="153"/>
                      <a:pt x="302" y="154"/>
                    </a:cubicBezTo>
                    <a:cubicBezTo>
                      <a:pt x="292" y="154"/>
                      <a:pt x="292" y="146"/>
                      <a:pt x="284" y="143"/>
                    </a:cubicBezTo>
                    <a:cubicBezTo>
                      <a:pt x="277" y="140"/>
                      <a:pt x="281" y="136"/>
                      <a:pt x="282" y="130"/>
                    </a:cubicBezTo>
                    <a:cubicBezTo>
                      <a:pt x="284" y="124"/>
                      <a:pt x="276" y="118"/>
                      <a:pt x="272" y="112"/>
                    </a:cubicBezTo>
                    <a:cubicBezTo>
                      <a:pt x="268" y="106"/>
                      <a:pt x="258" y="106"/>
                      <a:pt x="250" y="108"/>
                    </a:cubicBezTo>
                    <a:cubicBezTo>
                      <a:pt x="242" y="111"/>
                      <a:pt x="237" y="112"/>
                      <a:pt x="235" y="119"/>
                    </a:cubicBezTo>
                    <a:cubicBezTo>
                      <a:pt x="233" y="126"/>
                      <a:pt x="217" y="119"/>
                      <a:pt x="206" y="118"/>
                    </a:cubicBezTo>
                    <a:cubicBezTo>
                      <a:pt x="194" y="116"/>
                      <a:pt x="196" y="104"/>
                      <a:pt x="188" y="96"/>
                    </a:cubicBezTo>
                    <a:cubicBezTo>
                      <a:pt x="179" y="88"/>
                      <a:pt x="171" y="82"/>
                      <a:pt x="177" y="80"/>
                    </a:cubicBezTo>
                    <a:cubicBezTo>
                      <a:pt x="183" y="79"/>
                      <a:pt x="187" y="66"/>
                      <a:pt x="187" y="62"/>
                    </a:cubicBezTo>
                    <a:cubicBezTo>
                      <a:pt x="187" y="57"/>
                      <a:pt x="182" y="52"/>
                      <a:pt x="173" y="52"/>
                    </a:cubicBezTo>
                    <a:cubicBezTo>
                      <a:pt x="164" y="51"/>
                      <a:pt x="166" y="52"/>
                      <a:pt x="163" y="43"/>
                    </a:cubicBezTo>
                    <a:cubicBezTo>
                      <a:pt x="160" y="34"/>
                      <a:pt x="152" y="26"/>
                      <a:pt x="142" y="24"/>
                    </a:cubicBezTo>
                    <a:cubicBezTo>
                      <a:pt x="135" y="22"/>
                      <a:pt x="134" y="10"/>
                      <a:pt x="134" y="3"/>
                    </a:cubicBezTo>
                    <a:cubicBezTo>
                      <a:pt x="133" y="3"/>
                      <a:pt x="131" y="4"/>
                      <a:pt x="129" y="4"/>
                    </a:cubicBezTo>
                    <a:cubicBezTo>
                      <a:pt x="129" y="4"/>
                      <a:pt x="129" y="4"/>
                      <a:pt x="129" y="4"/>
                    </a:cubicBezTo>
                    <a:cubicBezTo>
                      <a:pt x="128" y="4"/>
                      <a:pt x="127" y="3"/>
                      <a:pt x="126" y="3"/>
                    </a:cubicBezTo>
                    <a:cubicBezTo>
                      <a:pt x="126" y="3"/>
                      <a:pt x="126" y="3"/>
                      <a:pt x="125" y="3"/>
                    </a:cubicBezTo>
                    <a:cubicBezTo>
                      <a:pt x="124" y="3"/>
                      <a:pt x="123" y="3"/>
                      <a:pt x="122" y="2"/>
                    </a:cubicBezTo>
                    <a:cubicBezTo>
                      <a:pt x="113" y="0"/>
                      <a:pt x="113" y="0"/>
                      <a:pt x="104" y="0"/>
                    </a:cubicBezTo>
                    <a:cubicBezTo>
                      <a:pt x="96" y="0"/>
                      <a:pt x="99" y="13"/>
                      <a:pt x="95" y="14"/>
                    </a:cubicBezTo>
                    <a:cubicBezTo>
                      <a:pt x="92" y="15"/>
                      <a:pt x="91" y="23"/>
                      <a:pt x="91" y="28"/>
                    </a:cubicBezTo>
                    <a:cubicBezTo>
                      <a:pt x="91" y="34"/>
                      <a:pt x="99" y="34"/>
                      <a:pt x="100" y="39"/>
                    </a:cubicBezTo>
                    <a:cubicBezTo>
                      <a:pt x="101" y="45"/>
                      <a:pt x="103" y="44"/>
                      <a:pt x="108" y="48"/>
                    </a:cubicBezTo>
                    <a:cubicBezTo>
                      <a:pt x="113" y="52"/>
                      <a:pt x="111" y="63"/>
                      <a:pt x="109" y="67"/>
                    </a:cubicBezTo>
                    <a:cubicBezTo>
                      <a:pt x="106" y="72"/>
                      <a:pt x="107" y="78"/>
                      <a:pt x="107" y="85"/>
                    </a:cubicBezTo>
                    <a:cubicBezTo>
                      <a:pt x="106" y="93"/>
                      <a:pt x="91" y="87"/>
                      <a:pt x="82" y="88"/>
                    </a:cubicBezTo>
                    <a:cubicBezTo>
                      <a:pt x="73" y="88"/>
                      <a:pt x="75" y="79"/>
                      <a:pt x="72" y="73"/>
                    </a:cubicBezTo>
                    <a:cubicBezTo>
                      <a:pt x="70" y="68"/>
                      <a:pt x="70" y="66"/>
                      <a:pt x="70" y="61"/>
                    </a:cubicBezTo>
                    <a:cubicBezTo>
                      <a:pt x="70" y="60"/>
                      <a:pt x="70" y="59"/>
                      <a:pt x="70" y="59"/>
                    </a:cubicBezTo>
                    <a:cubicBezTo>
                      <a:pt x="70" y="58"/>
                      <a:pt x="70" y="58"/>
                      <a:pt x="70" y="58"/>
                    </a:cubicBezTo>
                    <a:cubicBezTo>
                      <a:pt x="70" y="57"/>
                      <a:pt x="70" y="57"/>
                      <a:pt x="70" y="57"/>
                    </a:cubicBezTo>
                    <a:cubicBezTo>
                      <a:pt x="70" y="56"/>
                      <a:pt x="70" y="55"/>
                      <a:pt x="69" y="55"/>
                    </a:cubicBezTo>
                    <a:cubicBezTo>
                      <a:pt x="69" y="55"/>
                      <a:pt x="69" y="55"/>
                      <a:pt x="69" y="55"/>
                    </a:cubicBezTo>
                    <a:cubicBezTo>
                      <a:pt x="68" y="51"/>
                      <a:pt x="67" y="49"/>
                      <a:pt x="64" y="49"/>
                    </a:cubicBezTo>
                    <a:cubicBezTo>
                      <a:pt x="64" y="49"/>
                      <a:pt x="64" y="49"/>
                      <a:pt x="64" y="49"/>
                    </a:cubicBezTo>
                    <a:cubicBezTo>
                      <a:pt x="61" y="61"/>
                      <a:pt x="56" y="72"/>
                      <a:pt x="50" y="7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7" name="Freeform 337"/>
              <p:cNvSpPr>
                <a:spLocks/>
              </p:cNvSpPr>
              <p:nvPr/>
            </p:nvSpPr>
            <p:spPr bwMode="auto">
              <a:xfrm>
                <a:off x="4346" y="2343"/>
                <a:ext cx="88" cy="77"/>
              </a:xfrm>
              <a:custGeom>
                <a:avLst/>
                <a:gdLst>
                  <a:gd name="T0" fmla="*/ 155 w 348"/>
                  <a:gd name="T1" fmla="*/ 266 h 301"/>
                  <a:gd name="T2" fmla="*/ 180 w 348"/>
                  <a:gd name="T3" fmla="*/ 256 h 301"/>
                  <a:gd name="T4" fmla="*/ 198 w 348"/>
                  <a:gd name="T5" fmla="*/ 237 h 301"/>
                  <a:gd name="T6" fmla="*/ 232 w 348"/>
                  <a:gd name="T7" fmla="*/ 241 h 301"/>
                  <a:gd name="T8" fmla="*/ 250 w 348"/>
                  <a:gd name="T9" fmla="*/ 250 h 301"/>
                  <a:gd name="T10" fmla="*/ 256 w 348"/>
                  <a:gd name="T11" fmla="*/ 233 h 301"/>
                  <a:gd name="T12" fmla="*/ 236 w 348"/>
                  <a:gd name="T13" fmla="*/ 221 h 301"/>
                  <a:gd name="T14" fmla="*/ 227 w 348"/>
                  <a:gd name="T15" fmla="*/ 203 h 301"/>
                  <a:gd name="T16" fmla="*/ 236 w 348"/>
                  <a:gd name="T17" fmla="*/ 189 h 301"/>
                  <a:gd name="T18" fmla="*/ 249 w 348"/>
                  <a:gd name="T19" fmla="*/ 181 h 301"/>
                  <a:gd name="T20" fmla="*/ 264 w 348"/>
                  <a:gd name="T21" fmla="*/ 191 h 301"/>
                  <a:gd name="T22" fmla="*/ 276 w 348"/>
                  <a:gd name="T23" fmla="*/ 172 h 301"/>
                  <a:gd name="T24" fmla="*/ 296 w 348"/>
                  <a:gd name="T25" fmla="*/ 163 h 301"/>
                  <a:gd name="T26" fmla="*/ 310 w 348"/>
                  <a:gd name="T27" fmla="*/ 155 h 301"/>
                  <a:gd name="T28" fmla="*/ 332 w 348"/>
                  <a:gd name="T29" fmla="*/ 131 h 301"/>
                  <a:gd name="T30" fmla="*/ 346 w 348"/>
                  <a:gd name="T31" fmla="*/ 103 h 301"/>
                  <a:gd name="T32" fmla="*/ 341 w 348"/>
                  <a:gd name="T33" fmla="*/ 62 h 301"/>
                  <a:gd name="T34" fmla="*/ 331 w 348"/>
                  <a:gd name="T35" fmla="*/ 41 h 301"/>
                  <a:gd name="T36" fmla="*/ 327 w 348"/>
                  <a:gd name="T37" fmla="*/ 19 h 301"/>
                  <a:gd name="T38" fmla="*/ 330 w 348"/>
                  <a:gd name="T39" fmla="*/ 0 h 301"/>
                  <a:gd name="T40" fmla="*/ 329 w 348"/>
                  <a:gd name="T41" fmla="*/ 0 h 301"/>
                  <a:gd name="T42" fmla="*/ 313 w 348"/>
                  <a:gd name="T43" fmla="*/ 11 h 301"/>
                  <a:gd name="T44" fmla="*/ 296 w 348"/>
                  <a:gd name="T45" fmla="*/ 20 h 301"/>
                  <a:gd name="T46" fmla="*/ 279 w 348"/>
                  <a:gd name="T47" fmla="*/ 7 h 301"/>
                  <a:gd name="T48" fmla="*/ 262 w 348"/>
                  <a:gd name="T49" fmla="*/ 5 h 301"/>
                  <a:gd name="T50" fmla="*/ 248 w 348"/>
                  <a:gd name="T51" fmla="*/ 25 h 301"/>
                  <a:gd name="T52" fmla="*/ 250 w 348"/>
                  <a:gd name="T53" fmla="*/ 43 h 301"/>
                  <a:gd name="T54" fmla="*/ 230 w 348"/>
                  <a:gd name="T55" fmla="*/ 42 h 301"/>
                  <a:gd name="T56" fmla="*/ 210 w 348"/>
                  <a:gd name="T57" fmla="*/ 33 h 301"/>
                  <a:gd name="T58" fmla="*/ 194 w 348"/>
                  <a:gd name="T59" fmla="*/ 22 h 301"/>
                  <a:gd name="T60" fmla="*/ 187 w 348"/>
                  <a:gd name="T61" fmla="*/ 23 h 301"/>
                  <a:gd name="T62" fmla="*/ 187 w 348"/>
                  <a:gd name="T63" fmla="*/ 23 h 301"/>
                  <a:gd name="T64" fmla="*/ 184 w 348"/>
                  <a:gd name="T65" fmla="*/ 22 h 301"/>
                  <a:gd name="T66" fmla="*/ 184 w 348"/>
                  <a:gd name="T67" fmla="*/ 22 h 301"/>
                  <a:gd name="T68" fmla="*/ 182 w 348"/>
                  <a:gd name="T69" fmla="*/ 22 h 301"/>
                  <a:gd name="T70" fmla="*/ 181 w 348"/>
                  <a:gd name="T71" fmla="*/ 21 h 301"/>
                  <a:gd name="T72" fmla="*/ 179 w 348"/>
                  <a:gd name="T73" fmla="*/ 21 h 301"/>
                  <a:gd name="T74" fmla="*/ 179 w 348"/>
                  <a:gd name="T75" fmla="*/ 21 h 301"/>
                  <a:gd name="T76" fmla="*/ 177 w 348"/>
                  <a:gd name="T77" fmla="*/ 19 h 301"/>
                  <a:gd name="T78" fmla="*/ 176 w 348"/>
                  <a:gd name="T79" fmla="*/ 19 h 301"/>
                  <a:gd name="T80" fmla="*/ 174 w 348"/>
                  <a:gd name="T81" fmla="*/ 17 h 301"/>
                  <a:gd name="T82" fmla="*/ 156 w 348"/>
                  <a:gd name="T83" fmla="*/ 11 h 301"/>
                  <a:gd name="T84" fmla="*/ 137 w 348"/>
                  <a:gd name="T85" fmla="*/ 17 h 301"/>
                  <a:gd name="T86" fmla="*/ 109 w 348"/>
                  <a:gd name="T87" fmla="*/ 17 h 301"/>
                  <a:gd name="T88" fmla="*/ 88 w 348"/>
                  <a:gd name="T89" fmla="*/ 11 h 301"/>
                  <a:gd name="T90" fmla="*/ 64 w 348"/>
                  <a:gd name="T91" fmla="*/ 17 h 301"/>
                  <a:gd name="T92" fmla="*/ 47 w 348"/>
                  <a:gd name="T93" fmla="*/ 29 h 301"/>
                  <a:gd name="T94" fmla="*/ 15 w 348"/>
                  <a:gd name="T95" fmla="*/ 72 h 301"/>
                  <a:gd name="T96" fmla="*/ 11 w 348"/>
                  <a:gd name="T97" fmla="*/ 97 h 301"/>
                  <a:gd name="T98" fmla="*/ 22 w 348"/>
                  <a:gd name="T99" fmla="*/ 127 h 301"/>
                  <a:gd name="T100" fmla="*/ 36 w 348"/>
                  <a:gd name="T101" fmla="*/ 153 h 301"/>
                  <a:gd name="T102" fmla="*/ 40 w 348"/>
                  <a:gd name="T103" fmla="*/ 182 h 301"/>
                  <a:gd name="T104" fmla="*/ 58 w 348"/>
                  <a:gd name="T105" fmla="*/ 205 h 301"/>
                  <a:gd name="T106" fmla="*/ 51 w 348"/>
                  <a:gd name="T107" fmla="*/ 233 h 301"/>
                  <a:gd name="T108" fmla="*/ 71 w 348"/>
                  <a:gd name="T109" fmla="*/ 238 h 301"/>
                  <a:gd name="T110" fmla="*/ 92 w 348"/>
                  <a:gd name="T111" fmla="*/ 226 h 301"/>
                  <a:gd name="T112" fmla="*/ 86 w 348"/>
                  <a:gd name="T113" fmla="*/ 255 h 301"/>
                  <a:gd name="T114" fmla="*/ 105 w 348"/>
                  <a:gd name="T115" fmla="*/ 261 h 301"/>
                  <a:gd name="T116" fmla="*/ 114 w 348"/>
                  <a:gd name="T117" fmla="*/ 285 h 301"/>
                  <a:gd name="T118" fmla="*/ 127 w 348"/>
                  <a:gd name="T119" fmla="*/ 268 h 301"/>
                  <a:gd name="T120" fmla="*/ 138 w 348"/>
                  <a:gd name="T121" fmla="*/ 270 h 301"/>
                  <a:gd name="T122" fmla="*/ 155 w 348"/>
                  <a:gd name="T123" fmla="*/ 266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8" h="301">
                    <a:moveTo>
                      <a:pt x="155" y="266"/>
                    </a:moveTo>
                    <a:cubicBezTo>
                      <a:pt x="176" y="268"/>
                      <a:pt x="180" y="265"/>
                      <a:pt x="180" y="256"/>
                    </a:cubicBezTo>
                    <a:cubicBezTo>
                      <a:pt x="180" y="247"/>
                      <a:pt x="172" y="237"/>
                      <a:pt x="198" y="237"/>
                    </a:cubicBezTo>
                    <a:cubicBezTo>
                      <a:pt x="223" y="237"/>
                      <a:pt x="228" y="233"/>
                      <a:pt x="232" y="241"/>
                    </a:cubicBezTo>
                    <a:cubicBezTo>
                      <a:pt x="237" y="249"/>
                      <a:pt x="244" y="256"/>
                      <a:pt x="250" y="250"/>
                    </a:cubicBezTo>
                    <a:cubicBezTo>
                      <a:pt x="256" y="244"/>
                      <a:pt x="263" y="238"/>
                      <a:pt x="256" y="233"/>
                    </a:cubicBezTo>
                    <a:cubicBezTo>
                      <a:pt x="248" y="227"/>
                      <a:pt x="237" y="231"/>
                      <a:pt x="236" y="221"/>
                    </a:cubicBezTo>
                    <a:cubicBezTo>
                      <a:pt x="236" y="210"/>
                      <a:pt x="226" y="213"/>
                      <a:pt x="227" y="203"/>
                    </a:cubicBezTo>
                    <a:cubicBezTo>
                      <a:pt x="228" y="194"/>
                      <a:pt x="228" y="193"/>
                      <a:pt x="236" y="189"/>
                    </a:cubicBezTo>
                    <a:cubicBezTo>
                      <a:pt x="244" y="186"/>
                      <a:pt x="244" y="177"/>
                      <a:pt x="249" y="181"/>
                    </a:cubicBezTo>
                    <a:cubicBezTo>
                      <a:pt x="254" y="186"/>
                      <a:pt x="255" y="191"/>
                      <a:pt x="264" y="191"/>
                    </a:cubicBezTo>
                    <a:cubicBezTo>
                      <a:pt x="274" y="191"/>
                      <a:pt x="268" y="172"/>
                      <a:pt x="276" y="172"/>
                    </a:cubicBezTo>
                    <a:cubicBezTo>
                      <a:pt x="284" y="172"/>
                      <a:pt x="286" y="164"/>
                      <a:pt x="296" y="163"/>
                    </a:cubicBezTo>
                    <a:cubicBezTo>
                      <a:pt x="305" y="163"/>
                      <a:pt x="306" y="163"/>
                      <a:pt x="310" y="155"/>
                    </a:cubicBezTo>
                    <a:cubicBezTo>
                      <a:pt x="315" y="146"/>
                      <a:pt x="322" y="139"/>
                      <a:pt x="332" y="131"/>
                    </a:cubicBezTo>
                    <a:cubicBezTo>
                      <a:pt x="341" y="123"/>
                      <a:pt x="345" y="117"/>
                      <a:pt x="346" y="103"/>
                    </a:cubicBezTo>
                    <a:cubicBezTo>
                      <a:pt x="348" y="90"/>
                      <a:pt x="346" y="63"/>
                      <a:pt x="341" y="62"/>
                    </a:cubicBezTo>
                    <a:cubicBezTo>
                      <a:pt x="336" y="61"/>
                      <a:pt x="339" y="43"/>
                      <a:pt x="331" y="41"/>
                    </a:cubicBezTo>
                    <a:cubicBezTo>
                      <a:pt x="323" y="38"/>
                      <a:pt x="324" y="32"/>
                      <a:pt x="327" y="19"/>
                    </a:cubicBezTo>
                    <a:cubicBezTo>
                      <a:pt x="329" y="12"/>
                      <a:pt x="331" y="6"/>
                      <a:pt x="330" y="0"/>
                    </a:cubicBezTo>
                    <a:cubicBezTo>
                      <a:pt x="330" y="0"/>
                      <a:pt x="329" y="0"/>
                      <a:pt x="329" y="0"/>
                    </a:cubicBezTo>
                    <a:cubicBezTo>
                      <a:pt x="318" y="2"/>
                      <a:pt x="315" y="5"/>
                      <a:pt x="313" y="11"/>
                    </a:cubicBezTo>
                    <a:cubicBezTo>
                      <a:pt x="311" y="17"/>
                      <a:pt x="303" y="24"/>
                      <a:pt x="296" y="20"/>
                    </a:cubicBezTo>
                    <a:cubicBezTo>
                      <a:pt x="290" y="16"/>
                      <a:pt x="285" y="13"/>
                      <a:pt x="279" y="7"/>
                    </a:cubicBezTo>
                    <a:cubicBezTo>
                      <a:pt x="273" y="1"/>
                      <a:pt x="264" y="0"/>
                      <a:pt x="262" y="5"/>
                    </a:cubicBezTo>
                    <a:cubicBezTo>
                      <a:pt x="259" y="9"/>
                      <a:pt x="246" y="18"/>
                      <a:pt x="248" y="25"/>
                    </a:cubicBezTo>
                    <a:cubicBezTo>
                      <a:pt x="250" y="33"/>
                      <a:pt x="254" y="39"/>
                      <a:pt x="250" y="43"/>
                    </a:cubicBezTo>
                    <a:cubicBezTo>
                      <a:pt x="246" y="47"/>
                      <a:pt x="243" y="57"/>
                      <a:pt x="230" y="42"/>
                    </a:cubicBezTo>
                    <a:cubicBezTo>
                      <a:pt x="218" y="27"/>
                      <a:pt x="215" y="33"/>
                      <a:pt x="210" y="33"/>
                    </a:cubicBezTo>
                    <a:cubicBezTo>
                      <a:pt x="205" y="33"/>
                      <a:pt x="198" y="31"/>
                      <a:pt x="194" y="22"/>
                    </a:cubicBezTo>
                    <a:cubicBezTo>
                      <a:pt x="192" y="23"/>
                      <a:pt x="190" y="23"/>
                      <a:pt x="187" y="23"/>
                    </a:cubicBezTo>
                    <a:cubicBezTo>
                      <a:pt x="187" y="23"/>
                      <a:pt x="187" y="23"/>
                      <a:pt x="187" y="23"/>
                    </a:cubicBezTo>
                    <a:cubicBezTo>
                      <a:pt x="186" y="23"/>
                      <a:pt x="185" y="22"/>
                      <a:pt x="184" y="22"/>
                    </a:cubicBezTo>
                    <a:cubicBezTo>
                      <a:pt x="184" y="22"/>
                      <a:pt x="184" y="22"/>
                      <a:pt x="184" y="22"/>
                    </a:cubicBezTo>
                    <a:cubicBezTo>
                      <a:pt x="183" y="22"/>
                      <a:pt x="183" y="22"/>
                      <a:pt x="182" y="22"/>
                    </a:cubicBezTo>
                    <a:cubicBezTo>
                      <a:pt x="182" y="22"/>
                      <a:pt x="181" y="22"/>
                      <a:pt x="181" y="21"/>
                    </a:cubicBezTo>
                    <a:cubicBezTo>
                      <a:pt x="181" y="21"/>
                      <a:pt x="180" y="21"/>
                      <a:pt x="179" y="21"/>
                    </a:cubicBezTo>
                    <a:cubicBezTo>
                      <a:pt x="179" y="21"/>
                      <a:pt x="179" y="21"/>
                      <a:pt x="179" y="21"/>
                    </a:cubicBezTo>
                    <a:cubicBezTo>
                      <a:pt x="178" y="20"/>
                      <a:pt x="177" y="20"/>
                      <a:pt x="177" y="19"/>
                    </a:cubicBezTo>
                    <a:cubicBezTo>
                      <a:pt x="177" y="19"/>
                      <a:pt x="176" y="19"/>
                      <a:pt x="176" y="19"/>
                    </a:cubicBezTo>
                    <a:cubicBezTo>
                      <a:pt x="176" y="19"/>
                      <a:pt x="175" y="18"/>
                      <a:pt x="174" y="17"/>
                    </a:cubicBezTo>
                    <a:cubicBezTo>
                      <a:pt x="168" y="11"/>
                      <a:pt x="159" y="5"/>
                      <a:pt x="156" y="11"/>
                    </a:cubicBezTo>
                    <a:cubicBezTo>
                      <a:pt x="154" y="16"/>
                      <a:pt x="140" y="19"/>
                      <a:pt x="137" y="17"/>
                    </a:cubicBezTo>
                    <a:cubicBezTo>
                      <a:pt x="134" y="15"/>
                      <a:pt x="117" y="14"/>
                      <a:pt x="109" y="17"/>
                    </a:cubicBezTo>
                    <a:cubicBezTo>
                      <a:pt x="101" y="19"/>
                      <a:pt x="94" y="4"/>
                      <a:pt x="88" y="11"/>
                    </a:cubicBezTo>
                    <a:cubicBezTo>
                      <a:pt x="83" y="19"/>
                      <a:pt x="70" y="17"/>
                      <a:pt x="64" y="17"/>
                    </a:cubicBezTo>
                    <a:cubicBezTo>
                      <a:pt x="58" y="17"/>
                      <a:pt x="50" y="20"/>
                      <a:pt x="47" y="29"/>
                    </a:cubicBezTo>
                    <a:cubicBezTo>
                      <a:pt x="44" y="39"/>
                      <a:pt x="23" y="67"/>
                      <a:pt x="15" y="72"/>
                    </a:cubicBezTo>
                    <a:cubicBezTo>
                      <a:pt x="7" y="77"/>
                      <a:pt x="0" y="84"/>
                      <a:pt x="11" y="97"/>
                    </a:cubicBezTo>
                    <a:cubicBezTo>
                      <a:pt x="22" y="111"/>
                      <a:pt x="16" y="117"/>
                      <a:pt x="22" y="127"/>
                    </a:cubicBezTo>
                    <a:cubicBezTo>
                      <a:pt x="28" y="138"/>
                      <a:pt x="34" y="146"/>
                      <a:pt x="36" y="153"/>
                    </a:cubicBezTo>
                    <a:cubicBezTo>
                      <a:pt x="38" y="159"/>
                      <a:pt x="40" y="171"/>
                      <a:pt x="40" y="182"/>
                    </a:cubicBezTo>
                    <a:cubicBezTo>
                      <a:pt x="48" y="191"/>
                      <a:pt x="55" y="199"/>
                      <a:pt x="58" y="205"/>
                    </a:cubicBezTo>
                    <a:cubicBezTo>
                      <a:pt x="66" y="219"/>
                      <a:pt x="51" y="223"/>
                      <a:pt x="51" y="233"/>
                    </a:cubicBezTo>
                    <a:cubicBezTo>
                      <a:pt x="51" y="243"/>
                      <a:pt x="66" y="245"/>
                      <a:pt x="71" y="238"/>
                    </a:cubicBezTo>
                    <a:cubicBezTo>
                      <a:pt x="75" y="231"/>
                      <a:pt x="84" y="218"/>
                      <a:pt x="92" y="226"/>
                    </a:cubicBezTo>
                    <a:cubicBezTo>
                      <a:pt x="101" y="235"/>
                      <a:pt x="91" y="241"/>
                      <a:pt x="86" y="255"/>
                    </a:cubicBezTo>
                    <a:cubicBezTo>
                      <a:pt x="82" y="269"/>
                      <a:pt x="98" y="259"/>
                      <a:pt x="105" y="261"/>
                    </a:cubicBezTo>
                    <a:cubicBezTo>
                      <a:pt x="112" y="262"/>
                      <a:pt x="114" y="269"/>
                      <a:pt x="114" y="285"/>
                    </a:cubicBezTo>
                    <a:cubicBezTo>
                      <a:pt x="114" y="301"/>
                      <a:pt x="125" y="278"/>
                      <a:pt x="127" y="268"/>
                    </a:cubicBezTo>
                    <a:cubicBezTo>
                      <a:pt x="127" y="262"/>
                      <a:pt x="132" y="266"/>
                      <a:pt x="138" y="270"/>
                    </a:cubicBezTo>
                    <a:cubicBezTo>
                      <a:pt x="141" y="267"/>
                      <a:pt x="146" y="265"/>
                      <a:pt x="155" y="26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8" name="Freeform 338"/>
              <p:cNvSpPr>
                <a:spLocks/>
              </p:cNvSpPr>
              <p:nvPr/>
            </p:nvSpPr>
            <p:spPr bwMode="auto">
              <a:xfrm>
                <a:off x="4417" y="2437"/>
                <a:ext cx="3" cy="9"/>
              </a:xfrm>
              <a:custGeom>
                <a:avLst/>
                <a:gdLst>
                  <a:gd name="T0" fmla="*/ 11 w 13"/>
                  <a:gd name="T1" fmla="*/ 18 h 33"/>
                  <a:gd name="T2" fmla="*/ 13 w 13"/>
                  <a:gd name="T3" fmla="*/ 2 h 33"/>
                  <a:gd name="T4" fmla="*/ 0 w 13"/>
                  <a:gd name="T5" fmla="*/ 16 h 33"/>
                  <a:gd name="T6" fmla="*/ 11 w 13"/>
                  <a:gd name="T7" fmla="*/ 18 h 33"/>
                </a:gdLst>
                <a:ahLst/>
                <a:cxnLst>
                  <a:cxn ang="0">
                    <a:pos x="T0" y="T1"/>
                  </a:cxn>
                  <a:cxn ang="0">
                    <a:pos x="T2" y="T3"/>
                  </a:cxn>
                  <a:cxn ang="0">
                    <a:pos x="T4" y="T5"/>
                  </a:cxn>
                  <a:cxn ang="0">
                    <a:pos x="T6" y="T7"/>
                  </a:cxn>
                </a:cxnLst>
                <a:rect l="0" t="0" r="r" b="b"/>
                <a:pathLst>
                  <a:path w="13" h="33">
                    <a:moveTo>
                      <a:pt x="11" y="18"/>
                    </a:moveTo>
                    <a:cubicBezTo>
                      <a:pt x="13" y="2"/>
                      <a:pt x="13" y="2"/>
                      <a:pt x="13" y="2"/>
                    </a:cubicBezTo>
                    <a:cubicBezTo>
                      <a:pt x="13" y="2"/>
                      <a:pt x="0" y="0"/>
                      <a:pt x="0" y="16"/>
                    </a:cubicBezTo>
                    <a:cubicBezTo>
                      <a:pt x="0" y="33"/>
                      <a:pt x="11" y="18"/>
                      <a:pt x="11"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9" name="Freeform 339"/>
              <p:cNvSpPr>
                <a:spLocks/>
              </p:cNvSpPr>
              <p:nvPr/>
            </p:nvSpPr>
            <p:spPr bwMode="auto">
              <a:xfrm>
                <a:off x="4407" y="2439"/>
                <a:ext cx="5" cy="5"/>
              </a:xfrm>
              <a:custGeom>
                <a:avLst/>
                <a:gdLst>
                  <a:gd name="T0" fmla="*/ 10 w 18"/>
                  <a:gd name="T1" fmla="*/ 20 h 20"/>
                  <a:gd name="T2" fmla="*/ 18 w 18"/>
                  <a:gd name="T3" fmla="*/ 3 h 20"/>
                  <a:gd name="T4" fmla="*/ 2 w 18"/>
                  <a:gd name="T5" fmla="*/ 10 h 20"/>
                  <a:gd name="T6" fmla="*/ 10 w 18"/>
                  <a:gd name="T7" fmla="*/ 20 h 20"/>
                </a:gdLst>
                <a:ahLst/>
                <a:cxnLst>
                  <a:cxn ang="0">
                    <a:pos x="T0" y="T1"/>
                  </a:cxn>
                  <a:cxn ang="0">
                    <a:pos x="T2" y="T3"/>
                  </a:cxn>
                  <a:cxn ang="0">
                    <a:pos x="T4" y="T5"/>
                  </a:cxn>
                  <a:cxn ang="0">
                    <a:pos x="T6" y="T7"/>
                  </a:cxn>
                </a:cxnLst>
                <a:rect l="0" t="0" r="r" b="b"/>
                <a:pathLst>
                  <a:path w="18" h="20">
                    <a:moveTo>
                      <a:pt x="10" y="20"/>
                    </a:moveTo>
                    <a:cubicBezTo>
                      <a:pt x="18" y="3"/>
                      <a:pt x="18" y="3"/>
                      <a:pt x="18" y="3"/>
                    </a:cubicBezTo>
                    <a:cubicBezTo>
                      <a:pt x="18" y="3"/>
                      <a:pt x="0" y="0"/>
                      <a:pt x="2" y="10"/>
                    </a:cubicBezTo>
                    <a:cubicBezTo>
                      <a:pt x="3" y="20"/>
                      <a:pt x="10" y="20"/>
                      <a:pt x="10"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0" name="Freeform 340"/>
              <p:cNvSpPr>
                <a:spLocks/>
              </p:cNvSpPr>
              <p:nvPr/>
            </p:nvSpPr>
            <p:spPr bwMode="auto">
              <a:xfrm>
                <a:off x="4366" y="2428"/>
                <a:ext cx="7" cy="6"/>
              </a:xfrm>
              <a:custGeom>
                <a:avLst/>
                <a:gdLst>
                  <a:gd name="T0" fmla="*/ 7 w 31"/>
                  <a:gd name="T1" fmla="*/ 0 h 25"/>
                  <a:gd name="T2" fmla="*/ 0 w 31"/>
                  <a:gd name="T3" fmla="*/ 8 h 25"/>
                  <a:gd name="T4" fmla="*/ 21 w 31"/>
                  <a:gd name="T5" fmla="*/ 15 h 25"/>
                  <a:gd name="T6" fmla="*/ 16 w 31"/>
                  <a:gd name="T7" fmla="*/ 0 h 25"/>
                  <a:gd name="T8" fmla="*/ 7 w 31"/>
                  <a:gd name="T9" fmla="*/ 0 h 25"/>
                </a:gdLst>
                <a:ahLst/>
                <a:cxnLst>
                  <a:cxn ang="0">
                    <a:pos x="T0" y="T1"/>
                  </a:cxn>
                  <a:cxn ang="0">
                    <a:pos x="T2" y="T3"/>
                  </a:cxn>
                  <a:cxn ang="0">
                    <a:pos x="T4" y="T5"/>
                  </a:cxn>
                  <a:cxn ang="0">
                    <a:pos x="T6" y="T7"/>
                  </a:cxn>
                  <a:cxn ang="0">
                    <a:pos x="T8" y="T9"/>
                  </a:cxn>
                </a:cxnLst>
                <a:rect l="0" t="0" r="r" b="b"/>
                <a:pathLst>
                  <a:path w="31" h="25">
                    <a:moveTo>
                      <a:pt x="7" y="0"/>
                    </a:moveTo>
                    <a:cubicBezTo>
                      <a:pt x="0" y="8"/>
                      <a:pt x="0" y="8"/>
                      <a:pt x="0" y="8"/>
                    </a:cubicBezTo>
                    <a:cubicBezTo>
                      <a:pt x="0" y="8"/>
                      <a:pt x="11" y="25"/>
                      <a:pt x="21" y="15"/>
                    </a:cubicBezTo>
                    <a:cubicBezTo>
                      <a:pt x="31" y="5"/>
                      <a:pt x="16" y="0"/>
                      <a:pt x="16" y="0"/>
                    </a:cubicBezTo>
                    <a:lnTo>
                      <a:pt x="7" y="0"/>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1" name="Freeform 341"/>
              <p:cNvSpPr>
                <a:spLocks/>
              </p:cNvSpPr>
              <p:nvPr/>
            </p:nvSpPr>
            <p:spPr bwMode="auto">
              <a:xfrm>
                <a:off x="4379" y="2421"/>
                <a:ext cx="5" cy="5"/>
              </a:xfrm>
              <a:custGeom>
                <a:avLst/>
                <a:gdLst>
                  <a:gd name="T0" fmla="*/ 19 w 19"/>
                  <a:gd name="T1" fmla="*/ 8 h 21"/>
                  <a:gd name="T2" fmla="*/ 15 w 19"/>
                  <a:gd name="T3" fmla="*/ 0 h 21"/>
                  <a:gd name="T4" fmla="*/ 2 w 19"/>
                  <a:gd name="T5" fmla="*/ 6 h 21"/>
                  <a:gd name="T6" fmla="*/ 10 w 19"/>
                  <a:gd name="T7" fmla="*/ 21 h 21"/>
                  <a:gd name="T8" fmla="*/ 19 w 19"/>
                  <a:gd name="T9" fmla="*/ 8 h 21"/>
                </a:gdLst>
                <a:ahLst/>
                <a:cxnLst>
                  <a:cxn ang="0">
                    <a:pos x="T0" y="T1"/>
                  </a:cxn>
                  <a:cxn ang="0">
                    <a:pos x="T2" y="T3"/>
                  </a:cxn>
                  <a:cxn ang="0">
                    <a:pos x="T4" y="T5"/>
                  </a:cxn>
                  <a:cxn ang="0">
                    <a:pos x="T6" y="T7"/>
                  </a:cxn>
                  <a:cxn ang="0">
                    <a:pos x="T8" y="T9"/>
                  </a:cxn>
                </a:cxnLst>
                <a:rect l="0" t="0" r="r" b="b"/>
                <a:pathLst>
                  <a:path w="19" h="21">
                    <a:moveTo>
                      <a:pt x="19" y="8"/>
                    </a:moveTo>
                    <a:cubicBezTo>
                      <a:pt x="15" y="0"/>
                      <a:pt x="15" y="0"/>
                      <a:pt x="15" y="0"/>
                    </a:cubicBezTo>
                    <a:cubicBezTo>
                      <a:pt x="2" y="6"/>
                      <a:pt x="2" y="6"/>
                      <a:pt x="2" y="6"/>
                    </a:cubicBezTo>
                    <a:cubicBezTo>
                      <a:pt x="2" y="6"/>
                      <a:pt x="0" y="21"/>
                      <a:pt x="10" y="21"/>
                    </a:cubicBezTo>
                    <a:cubicBezTo>
                      <a:pt x="19" y="21"/>
                      <a:pt x="19" y="8"/>
                      <a:pt x="19"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2" name="Freeform 342"/>
              <p:cNvSpPr>
                <a:spLocks/>
              </p:cNvSpPr>
              <p:nvPr/>
            </p:nvSpPr>
            <p:spPr bwMode="auto">
              <a:xfrm>
                <a:off x="4345" y="2196"/>
                <a:ext cx="117" cy="249"/>
              </a:xfrm>
              <a:custGeom>
                <a:avLst/>
                <a:gdLst>
                  <a:gd name="T0" fmla="*/ 284 w 464"/>
                  <a:gd name="T1" fmla="*/ 87 h 983"/>
                  <a:gd name="T2" fmla="*/ 283 w 464"/>
                  <a:gd name="T3" fmla="*/ 33 h 983"/>
                  <a:gd name="T4" fmla="*/ 209 w 464"/>
                  <a:gd name="T5" fmla="*/ 11 h 983"/>
                  <a:gd name="T6" fmla="*/ 169 w 464"/>
                  <a:gd name="T7" fmla="*/ 32 h 983"/>
                  <a:gd name="T8" fmla="*/ 108 w 464"/>
                  <a:gd name="T9" fmla="*/ 52 h 983"/>
                  <a:gd name="T10" fmla="*/ 74 w 464"/>
                  <a:gd name="T11" fmla="*/ 44 h 983"/>
                  <a:gd name="T12" fmla="*/ 41 w 464"/>
                  <a:gd name="T13" fmla="*/ 55 h 983"/>
                  <a:gd name="T14" fmla="*/ 3 w 464"/>
                  <a:gd name="T15" fmla="*/ 59 h 983"/>
                  <a:gd name="T16" fmla="*/ 0 w 464"/>
                  <a:gd name="T17" fmla="*/ 62 h 983"/>
                  <a:gd name="T18" fmla="*/ 39 w 464"/>
                  <a:gd name="T19" fmla="*/ 111 h 983"/>
                  <a:gd name="T20" fmla="*/ 54 w 464"/>
                  <a:gd name="T21" fmla="*/ 155 h 983"/>
                  <a:gd name="T22" fmla="*/ 116 w 464"/>
                  <a:gd name="T23" fmla="*/ 167 h 983"/>
                  <a:gd name="T24" fmla="*/ 150 w 464"/>
                  <a:gd name="T25" fmla="*/ 202 h 983"/>
                  <a:gd name="T26" fmla="*/ 165 w 464"/>
                  <a:gd name="T27" fmla="*/ 238 h 983"/>
                  <a:gd name="T28" fmla="*/ 116 w 464"/>
                  <a:gd name="T29" fmla="*/ 277 h 983"/>
                  <a:gd name="T30" fmla="*/ 192 w 464"/>
                  <a:gd name="T31" fmla="*/ 319 h 983"/>
                  <a:gd name="T32" fmla="*/ 232 w 464"/>
                  <a:gd name="T33" fmla="*/ 386 h 983"/>
                  <a:gd name="T34" fmla="*/ 294 w 464"/>
                  <a:gd name="T35" fmla="*/ 458 h 983"/>
                  <a:gd name="T36" fmla="*/ 335 w 464"/>
                  <a:gd name="T37" fmla="*/ 497 h 983"/>
                  <a:gd name="T38" fmla="*/ 344 w 464"/>
                  <a:gd name="T39" fmla="*/ 535 h 983"/>
                  <a:gd name="T40" fmla="*/ 339 w 464"/>
                  <a:gd name="T41" fmla="*/ 566 h 983"/>
                  <a:gd name="T42" fmla="*/ 340 w 464"/>
                  <a:gd name="T43" fmla="*/ 568 h 983"/>
                  <a:gd name="T44" fmla="*/ 340 w 464"/>
                  <a:gd name="T45" fmla="*/ 569 h 983"/>
                  <a:gd name="T46" fmla="*/ 333 w 464"/>
                  <a:gd name="T47" fmla="*/ 623 h 983"/>
                  <a:gd name="T48" fmla="*/ 334 w 464"/>
                  <a:gd name="T49" fmla="*/ 713 h 983"/>
                  <a:gd name="T50" fmla="*/ 278 w 464"/>
                  <a:gd name="T51" fmla="*/ 754 h 983"/>
                  <a:gd name="T52" fmla="*/ 238 w 464"/>
                  <a:gd name="T53" fmla="*/ 771 h 983"/>
                  <a:gd name="T54" fmla="*/ 258 w 464"/>
                  <a:gd name="T55" fmla="*/ 815 h 983"/>
                  <a:gd name="T56" fmla="*/ 200 w 464"/>
                  <a:gd name="T57" fmla="*/ 819 h 983"/>
                  <a:gd name="T58" fmla="*/ 140 w 464"/>
                  <a:gd name="T59" fmla="*/ 852 h 983"/>
                  <a:gd name="T60" fmla="*/ 184 w 464"/>
                  <a:gd name="T61" fmla="*/ 887 h 983"/>
                  <a:gd name="T62" fmla="*/ 227 w 464"/>
                  <a:gd name="T63" fmla="*/ 936 h 983"/>
                  <a:gd name="T64" fmla="*/ 282 w 464"/>
                  <a:gd name="T65" fmla="*/ 877 h 983"/>
                  <a:gd name="T66" fmla="*/ 321 w 464"/>
                  <a:gd name="T67" fmla="*/ 848 h 983"/>
                  <a:gd name="T68" fmla="*/ 437 w 464"/>
                  <a:gd name="T69" fmla="*/ 785 h 983"/>
                  <a:gd name="T70" fmla="*/ 464 w 464"/>
                  <a:gd name="T71" fmla="*/ 694 h 983"/>
                  <a:gd name="T72" fmla="*/ 432 w 464"/>
                  <a:gd name="T73" fmla="*/ 547 h 983"/>
                  <a:gd name="T74" fmla="*/ 359 w 464"/>
                  <a:gd name="T75" fmla="*/ 460 h 983"/>
                  <a:gd name="T76" fmla="*/ 269 w 464"/>
                  <a:gd name="T77" fmla="*/ 358 h 983"/>
                  <a:gd name="T78" fmla="*/ 229 w 464"/>
                  <a:gd name="T79" fmla="*/ 282 h 983"/>
                  <a:gd name="T80" fmla="*/ 280 w 464"/>
                  <a:gd name="T81" fmla="*/ 200 h 983"/>
                  <a:gd name="T82" fmla="*/ 352 w 464"/>
                  <a:gd name="T83" fmla="*/ 136 h 983"/>
                  <a:gd name="T84" fmla="*/ 333 w 464"/>
                  <a:gd name="T85" fmla="*/ 121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64" h="983">
                    <a:moveTo>
                      <a:pt x="333" y="121"/>
                    </a:moveTo>
                    <a:cubicBezTo>
                      <a:pt x="321" y="121"/>
                      <a:pt x="311" y="114"/>
                      <a:pt x="307" y="110"/>
                    </a:cubicBezTo>
                    <a:cubicBezTo>
                      <a:pt x="304" y="107"/>
                      <a:pt x="289" y="91"/>
                      <a:pt x="284" y="87"/>
                    </a:cubicBezTo>
                    <a:cubicBezTo>
                      <a:pt x="280" y="83"/>
                      <a:pt x="279" y="70"/>
                      <a:pt x="279" y="64"/>
                    </a:cubicBezTo>
                    <a:cubicBezTo>
                      <a:pt x="279" y="57"/>
                      <a:pt x="283" y="56"/>
                      <a:pt x="288" y="53"/>
                    </a:cubicBezTo>
                    <a:cubicBezTo>
                      <a:pt x="293" y="50"/>
                      <a:pt x="288" y="39"/>
                      <a:pt x="283" y="33"/>
                    </a:cubicBezTo>
                    <a:cubicBezTo>
                      <a:pt x="278" y="27"/>
                      <a:pt x="259" y="31"/>
                      <a:pt x="248" y="30"/>
                    </a:cubicBezTo>
                    <a:cubicBezTo>
                      <a:pt x="238" y="30"/>
                      <a:pt x="233" y="26"/>
                      <a:pt x="226" y="24"/>
                    </a:cubicBezTo>
                    <a:cubicBezTo>
                      <a:pt x="218" y="22"/>
                      <a:pt x="213" y="18"/>
                      <a:pt x="209" y="11"/>
                    </a:cubicBezTo>
                    <a:cubicBezTo>
                      <a:pt x="206" y="4"/>
                      <a:pt x="201" y="0"/>
                      <a:pt x="194" y="0"/>
                    </a:cubicBezTo>
                    <a:cubicBezTo>
                      <a:pt x="187" y="0"/>
                      <a:pt x="185" y="9"/>
                      <a:pt x="178" y="10"/>
                    </a:cubicBezTo>
                    <a:cubicBezTo>
                      <a:pt x="170" y="11"/>
                      <a:pt x="175" y="16"/>
                      <a:pt x="169" y="32"/>
                    </a:cubicBezTo>
                    <a:cubicBezTo>
                      <a:pt x="162" y="47"/>
                      <a:pt x="151" y="38"/>
                      <a:pt x="141" y="38"/>
                    </a:cubicBezTo>
                    <a:cubicBezTo>
                      <a:pt x="132" y="38"/>
                      <a:pt x="131" y="40"/>
                      <a:pt x="123" y="42"/>
                    </a:cubicBezTo>
                    <a:cubicBezTo>
                      <a:pt x="114" y="43"/>
                      <a:pt x="114" y="52"/>
                      <a:pt x="108" y="52"/>
                    </a:cubicBezTo>
                    <a:cubicBezTo>
                      <a:pt x="103" y="53"/>
                      <a:pt x="101" y="49"/>
                      <a:pt x="99" y="45"/>
                    </a:cubicBezTo>
                    <a:cubicBezTo>
                      <a:pt x="97" y="42"/>
                      <a:pt x="91" y="42"/>
                      <a:pt x="89" y="47"/>
                    </a:cubicBezTo>
                    <a:cubicBezTo>
                      <a:pt x="86" y="51"/>
                      <a:pt x="78" y="47"/>
                      <a:pt x="74" y="44"/>
                    </a:cubicBezTo>
                    <a:cubicBezTo>
                      <a:pt x="70" y="42"/>
                      <a:pt x="65" y="50"/>
                      <a:pt x="63" y="53"/>
                    </a:cubicBezTo>
                    <a:cubicBezTo>
                      <a:pt x="60" y="56"/>
                      <a:pt x="58" y="62"/>
                      <a:pt x="52" y="62"/>
                    </a:cubicBezTo>
                    <a:cubicBezTo>
                      <a:pt x="47" y="62"/>
                      <a:pt x="42" y="61"/>
                      <a:pt x="41" y="55"/>
                    </a:cubicBezTo>
                    <a:cubicBezTo>
                      <a:pt x="39" y="49"/>
                      <a:pt x="30" y="46"/>
                      <a:pt x="25" y="44"/>
                    </a:cubicBezTo>
                    <a:cubicBezTo>
                      <a:pt x="20" y="42"/>
                      <a:pt x="9" y="52"/>
                      <a:pt x="5" y="58"/>
                    </a:cubicBezTo>
                    <a:cubicBezTo>
                      <a:pt x="4" y="58"/>
                      <a:pt x="4" y="59"/>
                      <a:pt x="3" y="59"/>
                    </a:cubicBezTo>
                    <a:cubicBezTo>
                      <a:pt x="3" y="60"/>
                      <a:pt x="3" y="60"/>
                      <a:pt x="3" y="60"/>
                    </a:cubicBezTo>
                    <a:cubicBezTo>
                      <a:pt x="2" y="60"/>
                      <a:pt x="2" y="60"/>
                      <a:pt x="2" y="60"/>
                    </a:cubicBezTo>
                    <a:cubicBezTo>
                      <a:pt x="1" y="61"/>
                      <a:pt x="1" y="61"/>
                      <a:pt x="0" y="62"/>
                    </a:cubicBezTo>
                    <a:cubicBezTo>
                      <a:pt x="0" y="69"/>
                      <a:pt x="1" y="81"/>
                      <a:pt x="8" y="83"/>
                    </a:cubicBezTo>
                    <a:cubicBezTo>
                      <a:pt x="18" y="85"/>
                      <a:pt x="26" y="93"/>
                      <a:pt x="29" y="102"/>
                    </a:cubicBezTo>
                    <a:cubicBezTo>
                      <a:pt x="32" y="111"/>
                      <a:pt x="30" y="110"/>
                      <a:pt x="39" y="111"/>
                    </a:cubicBezTo>
                    <a:cubicBezTo>
                      <a:pt x="48" y="111"/>
                      <a:pt x="53" y="116"/>
                      <a:pt x="53" y="121"/>
                    </a:cubicBezTo>
                    <a:cubicBezTo>
                      <a:pt x="53" y="125"/>
                      <a:pt x="49" y="138"/>
                      <a:pt x="43" y="139"/>
                    </a:cubicBezTo>
                    <a:cubicBezTo>
                      <a:pt x="37" y="141"/>
                      <a:pt x="45" y="147"/>
                      <a:pt x="54" y="155"/>
                    </a:cubicBezTo>
                    <a:cubicBezTo>
                      <a:pt x="62" y="163"/>
                      <a:pt x="60" y="175"/>
                      <a:pt x="72" y="177"/>
                    </a:cubicBezTo>
                    <a:cubicBezTo>
                      <a:pt x="83" y="178"/>
                      <a:pt x="99" y="185"/>
                      <a:pt x="101" y="178"/>
                    </a:cubicBezTo>
                    <a:cubicBezTo>
                      <a:pt x="103" y="171"/>
                      <a:pt x="108" y="170"/>
                      <a:pt x="116" y="167"/>
                    </a:cubicBezTo>
                    <a:cubicBezTo>
                      <a:pt x="124" y="165"/>
                      <a:pt x="134" y="165"/>
                      <a:pt x="138" y="171"/>
                    </a:cubicBezTo>
                    <a:cubicBezTo>
                      <a:pt x="142" y="177"/>
                      <a:pt x="150" y="183"/>
                      <a:pt x="148" y="189"/>
                    </a:cubicBezTo>
                    <a:cubicBezTo>
                      <a:pt x="147" y="195"/>
                      <a:pt x="143" y="199"/>
                      <a:pt x="150" y="202"/>
                    </a:cubicBezTo>
                    <a:cubicBezTo>
                      <a:pt x="158" y="205"/>
                      <a:pt x="158" y="213"/>
                      <a:pt x="168" y="213"/>
                    </a:cubicBezTo>
                    <a:cubicBezTo>
                      <a:pt x="178" y="212"/>
                      <a:pt x="180" y="221"/>
                      <a:pt x="178" y="226"/>
                    </a:cubicBezTo>
                    <a:cubicBezTo>
                      <a:pt x="176" y="231"/>
                      <a:pt x="165" y="231"/>
                      <a:pt x="165" y="238"/>
                    </a:cubicBezTo>
                    <a:cubicBezTo>
                      <a:pt x="165" y="245"/>
                      <a:pt x="158" y="254"/>
                      <a:pt x="151" y="254"/>
                    </a:cubicBezTo>
                    <a:cubicBezTo>
                      <a:pt x="144" y="254"/>
                      <a:pt x="119" y="249"/>
                      <a:pt x="118" y="255"/>
                    </a:cubicBezTo>
                    <a:cubicBezTo>
                      <a:pt x="118" y="261"/>
                      <a:pt x="97" y="270"/>
                      <a:pt x="116" y="277"/>
                    </a:cubicBezTo>
                    <a:cubicBezTo>
                      <a:pt x="134" y="285"/>
                      <a:pt x="135" y="291"/>
                      <a:pt x="146" y="298"/>
                    </a:cubicBezTo>
                    <a:cubicBezTo>
                      <a:pt x="158" y="305"/>
                      <a:pt x="163" y="311"/>
                      <a:pt x="172" y="312"/>
                    </a:cubicBezTo>
                    <a:cubicBezTo>
                      <a:pt x="180" y="313"/>
                      <a:pt x="192" y="312"/>
                      <a:pt x="192" y="319"/>
                    </a:cubicBezTo>
                    <a:cubicBezTo>
                      <a:pt x="192" y="327"/>
                      <a:pt x="187" y="339"/>
                      <a:pt x="199" y="346"/>
                    </a:cubicBezTo>
                    <a:cubicBezTo>
                      <a:pt x="211" y="353"/>
                      <a:pt x="218" y="353"/>
                      <a:pt x="218" y="363"/>
                    </a:cubicBezTo>
                    <a:cubicBezTo>
                      <a:pt x="218" y="373"/>
                      <a:pt x="223" y="380"/>
                      <a:pt x="232" y="386"/>
                    </a:cubicBezTo>
                    <a:cubicBezTo>
                      <a:pt x="242" y="392"/>
                      <a:pt x="261" y="409"/>
                      <a:pt x="268" y="415"/>
                    </a:cubicBezTo>
                    <a:cubicBezTo>
                      <a:pt x="274" y="421"/>
                      <a:pt x="277" y="428"/>
                      <a:pt x="280" y="439"/>
                    </a:cubicBezTo>
                    <a:cubicBezTo>
                      <a:pt x="282" y="449"/>
                      <a:pt x="283" y="455"/>
                      <a:pt x="294" y="458"/>
                    </a:cubicBezTo>
                    <a:cubicBezTo>
                      <a:pt x="306" y="461"/>
                      <a:pt x="303" y="468"/>
                      <a:pt x="313" y="472"/>
                    </a:cubicBezTo>
                    <a:cubicBezTo>
                      <a:pt x="323" y="476"/>
                      <a:pt x="323" y="481"/>
                      <a:pt x="327" y="483"/>
                    </a:cubicBezTo>
                    <a:cubicBezTo>
                      <a:pt x="331" y="485"/>
                      <a:pt x="340" y="495"/>
                      <a:pt x="335" y="497"/>
                    </a:cubicBezTo>
                    <a:cubicBezTo>
                      <a:pt x="330" y="500"/>
                      <a:pt x="319" y="499"/>
                      <a:pt x="319" y="505"/>
                    </a:cubicBezTo>
                    <a:cubicBezTo>
                      <a:pt x="319" y="510"/>
                      <a:pt x="315" y="517"/>
                      <a:pt x="324" y="520"/>
                    </a:cubicBezTo>
                    <a:cubicBezTo>
                      <a:pt x="332" y="523"/>
                      <a:pt x="338" y="528"/>
                      <a:pt x="344" y="535"/>
                    </a:cubicBezTo>
                    <a:cubicBezTo>
                      <a:pt x="350" y="541"/>
                      <a:pt x="356" y="550"/>
                      <a:pt x="346" y="553"/>
                    </a:cubicBezTo>
                    <a:cubicBezTo>
                      <a:pt x="336" y="557"/>
                      <a:pt x="338" y="562"/>
                      <a:pt x="339" y="565"/>
                    </a:cubicBezTo>
                    <a:cubicBezTo>
                      <a:pt x="339" y="566"/>
                      <a:pt x="339" y="566"/>
                      <a:pt x="339" y="566"/>
                    </a:cubicBezTo>
                    <a:cubicBezTo>
                      <a:pt x="339" y="566"/>
                      <a:pt x="339" y="566"/>
                      <a:pt x="339" y="567"/>
                    </a:cubicBezTo>
                    <a:cubicBezTo>
                      <a:pt x="339" y="567"/>
                      <a:pt x="339" y="567"/>
                      <a:pt x="340" y="567"/>
                    </a:cubicBezTo>
                    <a:cubicBezTo>
                      <a:pt x="340" y="567"/>
                      <a:pt x="340" y="567"/>
                      <a:pt x="340" y="568"/>
                    </a:cubicBezTo>
                    <a:cubicBezTo>
                      <a:pt x="340" y="568"/>
                      <a:pt x="340" y="568"/>
                      <a:pt x="340" y="568"/>
                    </a:cubicBezTo>
                    <a:cubicBezTo>
                      <a:pt x="340" y="568"/>
                      <a:pt x="340" y="569"/>
                      <a:pt x="340" y="569"/>
                    </a:cubicBezTo>
                    <a:cubicBezTo>
                      <a:pt x="340" y="569"/>
                      <a:pt x="340" y="569"/>
                      <a:pt x="340" y="569"/>
                    </a:cubicBezTo>
                    <a:cubicBezTo>
                      <a:pt x="340" y="573"/>
                      <a:pt x="339" y="580"/>
                      <a:pt x="332" y="582"/>
                    </a:cubicBezTo>
                    <a:cubicBezTo>
                      <a:pt x="333" y="588"/>
                      <a:pt x="331" y="594"/>
                      <a:pt x="329" y="601"/>
                    </a:cubicBezTo>
                    <a:cubicBezTo>
                      <a:pt x="326" y="614"/>
                      <a:pt x="325" y="620"/>
                      <a:pt x="333" y="623"/>
                    </a:cubicBezTo>
                    <a:cubicBezTo>
                      <a:pt x="341" y="625"/>
                      <a:pt x="338" y="643"/>
                      <a:pt x="343" y="644"/>
                    </a:cubicBezTo>
                    <a:cubicBezTo>
                      <a:pt x="348" y="645"/>
                      <a:pt x="350" y="672"/>
                      <a:pt x="348" y="685"/>
                    </a:cubicBezTo>
                    <a:cubicBezTo>
                      <a:pt x="347" y="699"/>
                      <a:pt x="343" y="705"/>
                      <a:pt x="334" y="713"/>
                    </a:cubicBezTo>
                    <a:cubicBezTo>
                      <a:pt x="324" y="721"/>
                      <a:pt x="317" y="728"/>
                      <a:pt x="312" y="737"/>
                    </a:cubicBezTo>
                    <a:cubicBezTo>
                      <a:pt x="308" y="745"/>
                      <a:pt x="307" y="745"/>
                      <a:pt x="298" y="745"/>
                    </a:cubicBezTo>
                    <a:cubicBezTo>
                      <a:pt x="288" y="746"/>
                      <a:pt x="286" y="754"/>
                      <a:pt x="278" y="754"/>
                    </a:cubicBezTo>
                    <a:cubicBezTo>
                      <a:pt x="270" y="754"/>
                      <a:pt x="276" y="773"/>
                      <a:pt x="266" y="773"/>
                    </a:cubicBezTo>
                    <a:cubicBezTo>
                      <a:pt x="257" y="773"/>
                      <a:pt x="256" y="768"/>
                      <a:pt x="251" y="763"/>
                    </a:cubicBezTo>
                    <a:cubicBezTo>
                      <a:pt x="246" y="759"/>
                      <a:pt x="246" y="768"/>
                      <a:pt x="238" y="771"/>
                    </a:cubicBezTo>
                    <a:cubicBezTo>
                      <a:pt x="230" y="775"/>
                      <a:pt x="230" y="776"/>
                      <a:pt x="229" y="785"/>
                    </a:cubicBezTo>
                    <a:cubicBezTo>
                      <a:pt x="228" y="795"/>
                      <a:pt x="238" y="792"/>
                      <a:pt x="238" y="803"/>
                    </a:cubicBezTo>
                    <a:cubicBezTo>
                      <a:pt x="239" y="813"/>
                      <a:pt x="250" y="809"/>
                      <a:pt x="258" y="815"/>
                    </a:cubicBezTo>
                    <a:cubicBezTo>
                      <a:pt x="265" y="820"/>
                      <a:pt x="258" y="826"/>
                      <a:pt x="252" y="832"/>
                    </a:cubicBezTo>
                    <a:cubicBezTo>
                      <a:pt x="246" y="838"/>
                      <a:pt x="239" y="831"/>
                      <a:pt x="234" y="823"/>
                    </a:cubicBezTo>
                    <a:cubicBezTo>
                      <a:pt x="230" y="815"/>
                      <a:pt x="225" y="819"/>
                      <a:pt x="200" y="819"/>
                    </a:cubicBezTo>
                    <a:cubicBezTo>
                      <a:pt x="174" y="819"/>
                      <a:pt x="182" y="829"/>
                      <a:pt x="182" y="838"/>
                    </a:cubicBezTo>
                    <a:cubicBezTo>
                      <a:pt x="182" y="847"/>
                      <a:pt x="178" y="850"/>
                      <a:pt x="157" y="848"/>
                    </a:cubicBezTo>
                    <a:cubicBezTo>
                      <a:pt x="148" y="847"/>
                      <a:pt x="143" y="849"/>
                      <a:pt x="140" y="852"/>
                    </a:cubicBezTo>
                    <a:cubicBezTo>
                      <a:pt x="144" y="855"/>
                      <a:pt x="149" y="858"/>
                      <a:pt x="153" y="858"/>
                    </a:cubicBezTo>
                    <a:cubicBezTo>
                      <a:pt x="164" y="860"/>
                      <a:pt x="174" y="864"/>
                      <a:pt x="180" y="873"/>
                    </a:cubicBezTo>
                    <a:cubicBezTo>
                      <a:pt x="186" y="881"/>
                      <a:pt x="193" y="883"/>
                      <a:pt x="184" y="887"/>
                    </a:cubicBezTo>
                    <a:cubicBezTo>
                      <a:pt x="176" y="891"/>
                      <a:pt x="179" y="940"/>
                      <a:pt x="173" y="962"/>
                    </a:cubicBezTo>
                    <a:cubicBezTo>
                      <a:pt x="167" y="983"/>
                      <a:pt x="193" y="967"/>
                      <a:pt x="200" y="954"/>
                    </a:cubicBezTo>
                    <a:cubicBezTo>
                      <a:pt x="207" y="941"/>
                      <a:pt x="219" y="936"/>
                      <a:pt x="227" y="936"/>
                    </a:cubicBezTo>
                    <a:cubicBezTo>
                      <a:pt x="236" y="936"/>
                      <a:pt x="245" y="926"/>
                      <a:pt x="252" y="910"/>
                    </a:cubicBezTo>
                    <a:cubicBezTo>
                      <a:pt x="259" y="894"/>
                      <a:pt x="263" y="910"/>
                      <a:pt x="276" y="910"/>
                    </a:cubicBezTo>
                    <a:cubicBezTo>
                      <a:pt x="289" y="910"/>
                      <a:pt x="276" y="880"/>
                      <a:pt x="282" y="877"/>
                    </a:cubicBezTo>
                    <a:cubicBezTo>
                      <a:pt x="288" y="874"/>
                      <a:pt x="296" y="871"/>
                      <a:pt x="292" y="867"/>
                    </a:cubicBezTo>
                    <a:cubicBezTo>
                      <a:pt x="288" y="863"/>
                      <a:pt x="289" y="850"/>
                      <a:pt x="289" y="843"/>
                    </a:cubicBezTo>
                    <a:cubicBezTo>
                      <a:pt x="289" y="835"/>
                      <a:pt x="306" y="844"/>
                      <a:pt x="321" y="848"/>
                    </a:cubicBezTo>
                    <a:cubicBezTo>
                      <a:pt x="335" y="853"/>
                      <a:pt x="351" y="845"/>
                      <a:pt x="362" y="840"/>
                    </a:cubicBezTo>
                    <a:cubicBezTo>
                      <a:pt x="374" y="834"/>
                      <a:pt x="379" y="823"/>
                      <a:pt x="401" y="812"/>
                    </a:cubicBezTo>
                    <a:cubicBezTo>
                      <a:pt x="422" y="802"/>
                      <a:pt x="424" y="791"/>
                      <a:pt x="437" y="785"/>
                    </a:cubicBezTo>
                    <a:cubicBezTo>
                      <a:pt x="450" y="780"/>
                      <a:pt x="445" y="751"/>
                      <a:pt x="445" y="737"/>
                    </a:cubicBezTo>
                    <a:cubicBezTo>
                      <a:pt x="445" y="722"/>
                      <a:pt x="448" y="714"/>
                      <a:pt x="454" y="714"/>
                    </a:cubicBezTo>
                    <a:cubicBezTo>
                      <a:pt x="460" y="714"/>
                      <a:pt x="464" y="705"/>
                      <a:pt x="464" y="694"/>
                    </a:cubicBezTo>
                    <a:cubicBezTo>
                      <a:pt x="464" y="682"/>
                      <a:pt x="455" y="681"/>
                      <a:pt x="455" y="675"/>
                    </a:cubicBezTo>
                    <a:cubicBezTo>
                      <a:pt x="455" y="669"/>
                      <a:pt x="458" y="628"/>
                      <a:pt x="458" y="606"/>
                    </a:cubicBezTo>
                    <a:cubicBezTo>
                      <a:pt x="458" y="585"/>
                      <a:pt x="437" y="565"/>
                      <a:pt x="432" y="547"/>
                    </a:cubicBezTo>
                    <a:cubicBezTo>
                      <a:pt x="428" y="530"/>
                      <a:pt x="424" y="527"/>
                      <a:pt x="409" y="516"/>
                    </a:cubicBezTo>
                    <a:cubicBezTo>
                      <a:pt x="395" y="504"/>
                      <a:pt x="392" y="503"/>
                      <a:pt x="391" y="490"/>
                    </a:cubicBezTo>
                    <a:cubicBezTo>
                      <a:pt x="389" y="477"/>
                      <a:pt x="375" y="471"/>
                      <a:pt x="359" y="460"/>
                    </a:cubicBezTo>
                    <a:cubicBezTo>
                      <a:pt x="344" y="448"/>
                      <a:pt x="325" y="443"/>
                      <a:pt x="315" y="421"/>
                    </a:cubicBezTo>
                    <a:cubicBezTo>
                      <a:pt x="305" y="400"/>
                      <a:pt x="293" y="398"/>
                      <a:pt x="276" y="387"/>
                    </a:cubicBezTo>
                    <a:cubicBezTo>
                      <a:pt x="259" y="375"/>
                      <a:pt x="269" y="370"/>
                      <a:pt x="269" y="358"/>
                    </a:cubicBezTo>
                    <a:cubicBezTo>
                      <a:pt x="269" y="347"/>
                      <a:pt x="258" y="341"/>
                      <a:pt x="248" y="335"/>
                    </a:cubicBezTo>
                    <a:cubicBezTo>
                      <a:pt x="237" y="329"/>
                      <a:pt x="232" y="314"/>
                      <a:pt x="226" y="309"/>
                    </a:cubicBezTo>
                    <a:cubicBezTo>
                      <a:pt x="220" y="305"/>
                      <a:pt x="225" y="284"/>
                      <a:pt x="229" y="282"/>
                    </a:cubicBezTo>
                    <a:cubicBezTo>
                      <a:pt x="233" y="281"/>
                      <a:pt x="233" y="262"/>
                      <a:pt x="233" y="251"/>
                    </a:cubicBezTo>
                    <a:cubicBezTo>
                      <a:pt x="233" y="239"/>
                      <a:pt x="242" y="231"/>
                      <a:pt x="255" y="226"/>
                    </a:cubicBezTo>
                    <a:cubicBezTo>
                      <a:pt x="268" y="222"/>
                      <a:pt x="270" y="213"/>
                      <a:pt x="280" y="200"/>
                    </a:cubicBezTo>
                    <a:cubicBezTo>
                      <a:pt x="291" y="188"/>
                      <a:pt x="286" y="180"/>
                      <a:pt x="288" y="166"/>
                    </a:cubicBezTo>
                    <a:cubicBezTo>
                      <a:pt x="289" y="152"/>
                      <a:pt x="313" y="160"/>
                      <a:pt x="331" y="160"/>
                    </a:cubicBezTo>
                    <a:cubicBezTo>
                      <a:pt x="348" y="160"/>
                      <a:pt x="339" y="139"/>
                      <a:pt x="352" y="136"/>
                    </a:cubicBezTo>
                    <a:cubicBezTo>
                      <a:pt x="363" y="134"/>
                      <a:pt x="363" y="131"/>
                      <a:pt x="372" y="124"/>
                    </a:cubicBezTo>
                    <a:cubicBezTo>
                      <a:pt x="367" y="122"/>
                      <a:pt x="363" y="122"/>
                      <a:pt x="358" y="119"/>
                    </a:cubicBezTo>
                    <a:cubicBezTo>
                      <a:pt x="351" y="115"/>
                      <a:pt x="344" y="121"/>
                      <a:pt x="333" y="1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3" name="Freeform 343"/>
              <p:cNvSpPr>
                <a:spLocks/>
              </p:cNvSpPr>
              <p:nvPr/>
            </p:nvSpPr>
            <p:spPr bwMode="auto">
              <a:xfrm>
                <a:off x="4267" y="2247"/>
                <a:ext cx="136" cy="244"/>
              </a:xfrm>
              <a:custGeom>
                <a:avLst/>
                <a:gdLst>
                  <a:gd name="T0" fmla="*/ 324 w 534"/>
                  <a:gd name="T1" fmla="*/ 452 h 962"/>
                  <a:gd name="T2" fmla="*/ 397 w 534"/>
                  <a:gd name="T3" fmla="*/ 391 h 962"/>
                  <a:gd name="T4" fmla="*/ 465 w 534"/>
                  <a:gd name="T5" fmla="*/ 391 h 962"/>
                  <a:gd name="T6" fmla="*/ 486 w 534"/>
                  <a:gd name="T7" fmla="*/ 399 h 962"/>
                  <a:gd name="T8" fmla="*/ 490 w 534"/>
                  <a:gd name="T9" fmla="*/ 401 h 962"/>
                  <a:gd name="T10" fmla="*/ 493 w 534"/>
                  <a:gd name="T11" fmla="*/ 402 h 962"/>
                  <a:gd name="T12" fmla="*/ 503 w 534"/>
                  <a:gd name="T13" fmla="*/ 402 h 962"/>
                  <a:gd name="T14" fmla="*/ 504 w 534"/>
                  <a:gd name="T15" fmla="*/ 401 h 962"/>
                  <a:gd name="T16" fmla="*/ 505 w 534"/>
                  <a:gd name="T17" fmla="*/ 399 h 962"/>
                  <a:gd name="T18" fmla="*/ 513 w 534"/>
                  <a:gd name="T19" fmla="*/ 351 h 962"/>
                  <a:gd name="T20" fmla="*/ 523 w 534"/>
                  <a:gd name="T21" fmla="*/ 302 h 962"/>
                  <a:gd name="T22" fmla="*/ 471 w 534"/>
                  <a:gd name="T23" fmla="*/ 246 h 962"/>
                  <a:gd name="T24" fmla="*/ 456 w 534"/>
                  <a:gd name="T25" fmla="*/ 183 h 962"/>
                  <a:gd name="T26" fmla="*/ 376 w 534"/>
                  <a:gd name="T27" fmla="*/ 135 h 962"/>
                  <a:gd name="T28" fmla="*/ 328 w 534"/>
                  <a:gd name="T29" fmla="*/ 159 h 962"/>
                  <a:gd name="T30" fmla="*/ 270 w 534"/>
                  <a:gd name="T31" fmla="*/ 171 h 962"/>
                  <a:gd name="T32" fmla="*/ 227 w 534"/>
                  <a:gd name="T33" fmla="*/ 189 h 962"/>
                  <a:gd name="T34" fmla="*/ 243 w 534"/>
                  <a:gd name="T35" fmla="*/ 155 h 962"/>
                  <a:gd name="T36" fmla="*/ 247 w 534"/>
                  <a:gd name="T37" fmla="*/ 113 h 962"/>
                  <a:gd name="T38" fmla="*/ 241 w 534"/>
                  <a:gd name="T39" fmla="*/ 57 h 962"/>
                  <a:gd name="T40" fmla="*/ 211 w 534"/>
                  <a:gd name="T41" fmla="*/ 62 h 962"/>
                  <a:gd name="T42" fmla="*/ 204 w 534"/>
                  <a:gd name="T43" fmla="*/ 27 h 962"/>
                  <a:gd name="T44" fmla="*/ 173 w 534"/>
                  <a:gd name="T45" fmla="*/ 0 h 962"/>
                  <a:gd name="T46" fmla="*/ 169 w 534"/>
                  <a:gd name="T47" fmla="*/ 2 h 962"/>
                  <a:gd name="T48" fmla="*/ 154 w 534"/>
                  <a:gd name="T49" fmla="*/ 3 h 962"/>
                  <a:gd name="T50" fmla="*/ 124 w 534"/>
                  <a:gd name="T51" fmla="*/ 19 h 962"/>
                  <a:gd name="T52" fmla="*/ 40 w 534"/>
                  <a:gd name="T53" fmla="*/ 46 h 962"/>
                  <a:gd name="T54" fmla="*/ 14 w 534"/>
                  <a:gd name="T55" fmla="*/ 137 h 962"/>
                  <a:gd name="T56" fmla="*/ 68 w 534"/>
                  <a:gd name="T57" fmla="*/ 229 h 962"/>
                  <a:gd name="T58" fmla="*/ 80 w 534"/>
                  <a:gd name="T59" fmla="*/ 287 h 962"/>
                  <a:gd name="T60" fmla="*/ 56 w 534"/>
                  <a:gd name="T61" fmla="*/ 361 h 962"/>
                  <a:gd name="T62" fmla="*/ 115 w 534"/>
                  <a:gd name="T63" fmla="*/ 434 h 962"/>
                  <a:gd name="T64" fmla="*/ 137 w 534"/>
                  <a:gd name="T65" fmla="*/ 542 h 962"/>
                  <a:gd name="T66" fmla="*/ 100 w 534"/>
                  <a:gd name="T67" fmla="*/ 622 h 962"/>
                  <a:gd name="T68" fmla="*/ 70 w 534"/>
                  <a:gd name="T69" fmla="*/ 715 h 962"/>
                  <a:gd name="T70" fmla="*/ 61 w 534"/>
                  <a:gd name="T71" fmla="*/ 817 h 962"/>
                  <a:gd name="T72" fmla="*/ 75 w 534"/>
                  <a:gd name="T73" fmla="*/ 789 h 962"/>
                  <a:gd name="T74" fmla="*/ 135 w 534"/>
                  <a:gd name="T75" fmla="*/ 838 h 962"/>
                  <a:gd name="T76" fmla="*/ 178 w 534"/>
                  <a:gd name="T77" fmla="*/ 897 h 962"/>
                  <a:gd name="T78" fmla="*/ 228 w 534"/>
                  <a:gd name="T79" fmla="*/ 917 h 962"/>
                  <a:gd name="T80" fmla="*/ 240 w 534"/>
                  <a:gd name="T81" fmla="*/ 960 h 962"/>
                  <a:gd name="T82" fmla="*/ 277 w 534"/>
                  <a:gd name="T83" fmla="*/ 952 h 962"/>
                  <a:gd name="T84" fmla="*/ 303 w 534"/>
                  <a:gd name="T85" fmla="*/ 920 h 962"/>
                  <a:gd name="T86" fmla="*/ 190 w 534"/>
                  <a:gd name="T87" fmla="*/ 848 h 962"/>
                  <a:gd name="T88" fmla="*/ 176 w 534"/>
                  <a:gd name="T89" fmla="*/ 774 h 962"/>
                  <a:gd name="T90" fmla="*/ 133 w 534"/>
                  <a:gd name="T91" fmla="*/ 724 h 962"/>
                  <a:gd name="T92" fmla="*/ 122 w 534"/>
                  <a:gd name="T93" fmla="*/ 652 h 962"/>
                  <a:gd name="T94" fmla="*/ 170 w 534"/>
                  <a:gd name="T95" fmla="*/ 537 h 962"/>
                  <a:gd name="T96" fmla="*/ 172 w 534"/>
                  <a:gd name="T97" fmla="*/ 470 h 962"/>
                  <a:gd name="T98" fmla="*/ 226 w 534"/>
                  <a:gd name="T99" fmla="*/ 496 h 962"/>
                  <a:gd name="T100" fmla="*/ 349 w 534"/>
                  <a:gd name="T101" fmla="*/ 562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34" h="962">
                    <a:moveTo>
                      <a:pt x="331" y="507"/>
                    </a:moveTo>
                    <a:cubicBezTo>
                      <a:pt x="325" y="497"/>
                      <a:pt x="331" y="491"/>
                      <a:pt x="320" y="477"/>
                    </a:cubicBezTo>
                    <a:cubicBezTo>
                      <a:pt x="309" y="464"/>
                      <a:pt x="316" y="457"/>
                      <a:pt x="324" y="452"/>
                    </a:cubicBezTo>
                    <a:cubicBezTo>
                      <a:pt x="332" y="447"/>
                      <a:pt x="353" y="419"/>
                      <a:pt x="356" y="409"/>
                    </a:cubicBezTo>
                    <a:cubicBezTo>
                      <a:pt x="359" y="400"/>
                      <a:pt x="367" y="397"/>
                      <a:pt x="373" y="397"/>
                    </a:cubicBezTo>
                    <a:cubicBezTo>
                      <a:pt x="379" y="397"/>
                      <a:pt x="392" y="399"/>
                      <a:pt x="397" y="391"/>
                    </a:cubicBezTo>
                    <a:cubicBezTo>
                      <a:pt x="403" y="384"/>
                      <a:pt x="410" y="399"/>
                      <a:pt x="418" y="397"/>
                    </a:cubicBezTo>
                    <a:cubicBezTo>
                      <a:pt x="426" y="394"/>
                      <a:pt x="443" y="395"/>
                      <a:pt x="446" y="397"/>
                    </a:cubicBezTo>
                    <a:cubicBezTo>
                      <a:pt x="449" y="399"/>
                      <a:pt x="463" y="396"/>
                      <a:pt x="465" y="391"/>
                    </a:cubicBezTo>
                    <a:cubicBezTo>
                      <a:pt x="468" y="385"/>
                      <a:pt x="477" y="391"/>
                      <a:pt x="483" y="397"/>
                    </a:cubicBezTo>
                    <a:cubicBezTo>
                      <a:pt x="484" y="398"/>
                      <a:pt x="485" y="399"/>
                      <a:pt x="485" y="399"/>
                    </a:cubicBezTo>
                    <a:cubicBezTo>
                      <a:pt x="485" y="399"/>
                      <a:pt x="486" y="399"/>
                      <a:pt x="486" y="399"/>
                    </a:cubicBezTo>
                    <a:cubicBezTo>
                      <a:pt x="486" y="400"/>
                      <a:pt x="487" y="400"/>
                      <a:pt x="488" y="401"/>
                    </a:cubicBezTo>
                    <a:cubicBezTo>
                      <a:pt x="488" y="401"/>
                      <a:pt x="488" y="401"/>
                      <a:pt x="488" y="401"/>
                    </a:cubicBezTo>
                    <a:cubicBezTo>
                      <a:pt x="489" y="401"/>
                      <a:pt x="490" y="401"/>
                      <a:pt x="490" y="401"/>
                    </a:cubicBezTo>
                    <a:cubicBezTo>
                      <a:pt x="490" y="402"/>
                      <a:pt x="491" y="402"/>
                      <a:pt x="491" y="402"/>
                    </a:cubicBezTo>
                    <a:cubicBezTo>
                      <a:pt x="492" y="402"/>
                      <a:pt x="492" y="402"/>
                      <a:pt x="493" y="402"/>
                    </a:cubicBezTo>
                    <a:cubicBezTo>
                      <a:pt x="493" y="402"/>
                      <a:pt x="493" y="402"/>
                      <a:pt x="493" y="402"/>
                    </a:cubicBezTo>
                    <a:cubicBezTo>
                      <a:pt x="494" y="402"/>
                      <a:pt x="495" y="403"/>
                      <a:pt x="496" y="403"/>
                    </a:cubicBezTo>
                    <a:cubicBezTo>
                      <a:pt x="496" y="403"/>
                      <a:pt x="496" y="403"/>
                      <a:pt x="496" y="403"/>
                    </a:cubicBezTo>
                    <a:cubicBezTo>
                      <a:pt x="499" y="403"/>
                      <a:pt x="501" y="403"/>
                      <a:pt x="503" y="402"/>
                    </a:cubicBezTo>
                    <a:cubicBezTo>
                      <a:pt x="503" y="402"/>
                      <a:pt x="503" y="402"/>
                      <a:pt x="504" y="401"/>
                    </a:cubicBezTo>
                    <a:cubicBezTo>
                      <a:pt x="504" y="401"/>
                      <a:pt x="504" y="401"/>
                      <a:pt x="504" y="401"/>
                    </a:cubicBezTo>
                    <a:cubicBezTo>
                      <a:pt x="504" y="401"/>
                      <a:pt x="504" y="401"/>
                      <a:pt x="504" y="401"/>
                    </a:cubicBezTo>
                    <a:cubicBezTo>
                      <a:pt x="505" y="401"/>
                      <a:pt x="505" y="401"/>
                      <a:pt x="505" y="401"/>
                    </a:cubicBezTo>
                    <a:cubicBezTo>
                      <a:pt x="505" y="400"/>
                      <a:pt x="505" y="400"/>
                      <a:pt x="505" y="400"/>
                    </a:cubicBezTo>
                    <a:cubicBezTo>
                      <a:pt x="505" y="400"/>
                      <a:pt x="505" y="400"/>
                      <a:pt x="505" y="399"/>
                    </a:cubicBezTo>
                    <a:cubicBezTo>
                      <a:pt x="507" y="395"/>
                      <a:pt x="515" y="388"/>
                      <a:pt x="519" y="386"/>
                    </a:cubicBezTo>
                    <a:cubicBezTo>
                      <a:pt x="522" y="384"/>
                      <a:pt x="521" y="373"/>
                      <a:pt x="521" y="369"/>
                    </a:cubicBezTo>
                    <a:cubicBezTo>
                      <a:pt x="521" y="364"/>
                      <a:pt x="521" y="358"/>
                      <a:pt x="513" y="351"/>
                    </a:cubicBezTo>
                    <a:cubicBezTo>
                      <a:pt x="506" y="343"/>
                      <a:pt x="519" y="343"/>
                      <a:pt x="519" y="338"/>
                    </a:cubicBezTo>
                    <a:cubicBezTo>
                      <a:pt x="520" y="333"/>
                      <a:pt x="525" y="330"/>
                      <a:pt x="529" y="325"/>
                    </a:cubicBezTo>
                    <a:cubicBezTo>
                      <a:pt x="534" y="321"/>
                      <a:pt x="525" y="311"/>
                      <a:pt x="523" y="302"/>
                    </a:cubicBezTo>
                    <a:cubicBezTo>
                      <a:pt x="520" y="293"/>
                      <a:pt x="506" y="289"/>
                      <a:pt x="500" y="285"/>
                    </a:cubicBezTo>
                    <a:cubicBezTo>
                      <a:pt x="494" y="282"/>
                      <a:pt x="490" y="275"/>
                      <a:pt x="477" y="268"/>
                    </a:cubicBezTo>
                    <a:cubicBezTo>
                      <a:pt x="465" y="261"/>
                      <a:pt x="471" y="253"/>
                      <a:pt x="471" y="246"/>
                    </a:cubicBezTo>
                    <a:cubicBezTo>
                      <a:pt x="471" y="239"/>
                      <a:pt x="471" y="233"/>
                      <a:pt x="471" y="225"/>
                    </a:cubicBezTo>
                    <a:cubicBezTo>
                      <a:pt x="470" y="218"/>
                      <a:pt x="477" y="211"/>
                      <a:pt x="475" y="204"/>
                    </a:cubicBezTo>
                    <a:cubicBezTo>
                      <a:pt x="473" y="197"/>
                      <a:pt x="465" y="189"/>
                      <a:pt x="456" y="183"/>
                    </a:cubicBezTo>
                    <a:cubicBezTo>
                      <a:pt x="447" y="178"/>
                      <a:pt x="437" y="164"/>
                      <a:pt x="431" y="155"/>
                    </a:cubicBezTo>
                    <a:cubicBezTo>
                      <a:pt x="426" y="145"/>
                      <a:pt x="418" y="143"/>
                      <a:pt x="412" y="137"/>
                    </a:cubicBezTo>
                    <a:cubicBezTo>
                      <a:pt x="406" y="131"/>
                      <a:pt x="384" y="132"/>
                      <a:pt x="376" y="135"/>
                    </a:cubicBezTo>
                    <a:cubicBezTo>
                      <a:pt x="368" y="137"/>
                      <a:pt x="371" y="156"/>
                      <a:pt x="359" y="158"/>
                    </a:cubicBezTo>
                    <a:cubicBezTo>
                      <a:pt x="346" y="160"/>
                      <a:pt x="351" y="161"/>
                      <a:pt x="345" y="168"/>
                    </a:cubicBezTo>
                    <a:cubicBezTo>
                      <a:pt x="339" y="175"/>
                      <a:pt x="333" y="161"/>
                      <a:pt x="328" y="159"/>
                    </a:cubicBezTo>
                    <a:cubicBezTo>
                      <a:pt x="323" y="157"/>
                      <a:pt x="323" y="161"/>
                      <a:pt x="312" y="148"/>
                    </a:cubicBezTo>
                    <a:cubicBezTo>
                      <a:pt x="301" y="135"/>
                      <a:pt x="295" y="151"/>
                      <a:pt x="283" y="155"/>
                    </a:cubicBezTo>
                    <a:cubicBezTo>
                      <a:pt x="271" y="159"/>
                      <a:pt x="280" y="167"/>
                      <a:pt x="270" y="171"/>
                    </a:cubicBezTo>
                    <a:cubicBezTo>
                      <a:pt x="260" y="175"/>
                      <a:pt x="255" y="183"/>
                      <a:pt x="252" y="190"/>
                    </a:cubicBezTo>
                    <a:cubicBezTo>
                      <a:pt x="249" y="197"/>
                      <a:pt x="244" y="196"/>
                      <a:pt x="235" y="196"/>
                    </a:cubicBezTo>
                    <a:cubicBezTo>
                      <a:pt x="225" y="196"/>
                      <a:pt x="233" y="193"/>
                      <a:pt x="227" y="189"/>
                    </a:cubicBezTo>
                    <a:cubicBezTo>
                      <a:pt x="221" y="186"/>
                      <a:pt x="219" y="183"/>
                      <a:pt x="222" y="179"/>
                    </a:cubicBezTo>
                    <a:cubicBezTo>
                      <a:pt x="225" y="175"/>
                      <a:pt x="232" y="171"/>
                      <a:pt x="232" y="167"/>
                    </a:cubicBezTo>
                    <a:cubicBezTo>
                      <a:pt x="232" y="163"/>
                      <a:pt x="239" y="159"/>
                      <a:pt x="243" y="155"/>
                    </a:cubicBezTo>
                    <a:cubicBezTo>
                      <a:pt x="246" y="150"/>
                      <a:pt x="245" y="144"/>
                      <a:pt x="241" y="141"/>
                    </a:cubicBezTo>
                    <a:cubicBezTo>
                      <a:pt x="237" y="139"/>
                      <a:pt x="238" y="129"/>
                      <a:pt x="237" y="124"/>
                    </a:cubicBezTo>
                    <a:cubicBezTo>
                      <a:pt x="237" y="119"/>
                      <a:pt x="241" y="115"/>
                      <a:pt x="247" y="113"/>
                    </a:cubicBezTo>
                    <a:cubicBezTo>
                      <a:pt x="252" y="110"/>
                      <a:pt x="249" y="94"/>
                      <a:pt x="249" y="87"/>
                    </a:cubicBezTo>
                    <a:cubicBezTo>
                      <a:pt x="249" y="81"/>
                      <a:pt x="250" y="72"/>
                      <a:pt x="248" y="71"/>
                    </a:cubicBezTo>
                    <a:cubicBezTo>
                      <a:pt x="246" y="69"/>
                      <a:pt x="241" y="63"/>
                      <a:pt x="241" y="57"/>
                    </a:cubicBezTo>
                    <a:cubicBezTo>
                      <a:pt x="241" y="51"/>
                      <a:pt x="237" y="50"/>
                      <a:pt x="232" y="50"/>
                    </a:cubicBezTo>
                    <a:cubicBezTo>
                      <a:pt x="227" y="50"/>
                      <a:pt x="223" y="51"/>
                      <a:pt x="223" y="57"/>
                    </a:cubicBezTo>
                    <a:cubicBezTo>
                      <a:pt x="223" y="62"/>
                      <a:pt x="220" y="61"/>
                      <a:pt x="211" y="62"/>
                    </a:cubicBezTo>
                    <a:cubicBezTo>
                      <a:pt x="203" y="63"/>
                      <a:pt x="203" y="57"/>
                      <a:pt x="195" y="51"/>
                    </a:cubicBezTo>
                    <a:cubicBezTo>
                      <a:pt x="186" y="44"/>
                      <a:pt x="196" y="44"/>
                      <a:pt x="196" y="39"/>
                    </a:cubicBezTo>
                    <a:cubicBezTo>
                      <a:pt x="196" y="35"/>
                      <a:pt x="196" y="35"/>
                      <a:pt x="204" y="27"/>
                    </a:cubicBezTo>
                    <a:cubicBezTo>
                      <a:pt x="212" y="19"/>
                      <a:pt x="203" y="19"/>
                      <a:pt x="201" y="17"/>
                    </a:cubicBezTo>
                    <a:cubicBezTo>
                      <a:pt x="199" y="14"/>
                      <a:pt x="198" y="4"/>
                      <a:pt x="184" y="5"/>
                    </a:cubicBezTo>
                    <a:cubicBezTo>
                      <a:pt x="178" y="6"/>
                      <a:pt x="175" y="3"/>
                      <a:pt x="173" y="0"/>
                    </a:cubicBezTo>
                    <a:cubicBezTo>
                      <a:pt x="173" y="0"/>
                      <a:pt x="172" y="1"/>
                      <a:pt x="171" y="1"/>
                    </a:cubicBezTo>
                    <a:cubicBezTo>
                      <a:pt x="171" y="1"/>
                      <a:pt x="171" y="1"/>
                      <a:pt x="171" y="1"/>
                    </a:cubicBezTo>
                    <a:cubicBezTo>
                      <a:pt x="170" y="1"/>
                      <a:pt x="170" y="1"/>
                      <a:pt x="169" y="2"/>
                    </a:cubicBezTo>
                    <a:cubicBezTo>
                      <a:pt x="169" y="2"/>
                      <a:pt x="169" y="2"/>
                      <a:pt x="169" y="2"/>
                    </a:cubicBezTo>
                    <a:cubicBezTo>
                      <a:pt x="165" y="2"/>
                      <a:pt x="161" y="2"/>
                      <a:pt x="156" y="3"/>
                    </a:cubicBezTo>
                    <a:cubicBezTo>
                      <a:pt x="155" y="3"/>
                      <a:pt x="155" y="3"/>
                      <a:pt x="154" y="3"/>
                    </a:cubicBezTo>
                    <a:cubicBezTo>
                      <a:pt x="154" y="3"/>
                      <a:pt x="153" y="3"/>
                      <a:pt x="153" y="3"/>
                    </a:cubicBezTo>
                    <a:cubicBezTo>
                      <a:pt x="152" y="3"/>
                      <a:pt x="150" y="3"/>
                      <a:pt x="149" y="3"/>
                    </a:cubicBezTo>
                    <a:cubicBezTo>
                      <a:pt x="133" y="4"/>
                      <a:pt x="133" y="18"/>
                      <a:pt x="124" y="19"/>
                    </a:cubicBezTo>
                    <a:cubicBezTo>
                      <a:pt x="116" y="20"/>
                      <a:pt x="109" y="24"/>
                      <a:pt x="101" y="35"/>
                    </a:cubicBezTo>
                    <a:cubicBezTo>
                      <a:pt x="93" y="46"/>
                      <a:pt x="84" y="47"/>
                      <a:pt x="70" y="43"/>
                    </a:cubicBezTo>
                    <a:cubicBezTo>
                      <a:pt x="56" y="39"/>
                      <a:pt x="53" y="40"/>
                      <a:pt x="40" y="46"/>
                    </a:cubicBezTo>
                    <a:cubicBezTo>
                      <a:pt x="27" y="53"/>
                      <a:pt x="27" y="89"/>
                      <a:pt x="27" y="106"/>
                    </a:cubicBezTo>
                    <a:cubicBezTo>
                      <a:pt x="27" y="123"/>
                      <a:pt x="20" y="119"/>
                      <a:pt x="10" y="121"/>
                    </a:cubicBezTo>
                    <a:cubicBezTo>
                      <a:pt x="0" y="123"/>
                      <a:pt x="7" y="132"/>
                      <a:pt x="14" y="137"/>
                    </a:cubicBezTo>
                    <a:cubicBezTo>
                      <a:pt x="21" y="141"/>
                      <a:pt x="21" y="156"/>
                      <a:pt x="21" y="168"/>
                    </a:cubicBezTo>
                    <a:cubicBezTo>
                      <a:pt x="21" y="180"/>
                      <a:pt x="36" y="192"/>
                      <a:pt x="49" y="203"/>
                    </a:cubicBezTo>
                    <a:cubicBezTo>
                      <a:pt x="62" y="213"/>
                      <a:pt x="65" y="220"/>
                      <a:pt x="68" y="229"/>
                    </a:cubicBezTo>
                    <a:cubicBezTo>
                      <a:pt x="70" y="237"/>
                      <a:pt x="78" y="252"/>
                      <a:pt x="85" y="259"/>
                    </a:cubicBezTo>
                    <a:cubicBezTo>
                      <a:pt x="92" y="265"/>
                      <a:pt x="96" y="264"/>
                      <a:pt x="96" y="274"/>
                    </a:cubicBezTo>
                    <a:cubicBezTo>
                      <a:pt x="96" y="285"/>
                      <a:pt x="89" y="283"/>
                      <a:pt x="80" y="287"/>
                    </a:cubicBezTo>
                    <a:cubicBezTo>
                      <a:pt x="71" y="291"/>
                      <a:pt x="78" y="302"/>
                      <a:pt x="78" y="316"/>
                    </a:cubicBezTo>
                    <a:cubicBezTo>
                      <a:pt x="79" y="331"/>
                      <a:pt x="71" y="337"/>
                      <a:pt x="59" y="339"/>
                    </a:cubicBezTo>
                    <a:cubicBezTo>
                      <a:pt x="47" y="341"/>
                      <a:pt x="51" y="357"/>
                      <a:pt x="56" y="361"/>
                    </a:cubicBezTo>
                    <a:cubicBezTo>
                      <a:pt x="60" y="364"/>
                      <a:pt x="63" y="373"/>
                      <a:pt x="66" y="380"/>
                    </a:cubicBezTo>
                    <a:cubicBezTo>
                      <a:pt x="69" y="387"/>
                      <a:pt x="83" y="405"/>
                      <a:pt x="90" y="410"/>
                    </a:cubicBezTo>
                    <a:cubicBezTo>
                      <a:pt x="96" y="414"/>
                      <a:pt x="109" y="426"/>
                      <a:pt x="115" y="434"/>
                    </a:cubicBezTo>
                    <a:cubicBezTo>
                      <a:pt x="121" y="443"/>
                      <a:pt x="119" y="470"/>
                      <a:pt x="116" y="486"/>
                    </a:cubicBezTo>
                    <a:cubicBezTo>
                      <a:pt x="113" y="502"/>
                      <a:pt x="117" y="502"/>
                      <a:pt x="128" y="508"/>
                    </a:cubicBezTo>
                    <a:cubicBezTo>
                      <a:pt x="138" y="513"/>
                      <a:pt x="130" y="537"/>
                      <a:pt x="137" y="542"/>
                    </a:cubicBezTo>
                    <a:cubicBezTo>
                      <a:pt x="144" y="547"/>
                      <a:pt x="140" y="556"/>
                      <a:pt x="141" y="572"/>
                    </a:cubicBezTo>
                    <a:cubicBezTo>
                      <a:pt x="142" y="587"/>
                      <a:pt x="133" y="579"/>
                      <a:pt x="127" y="593"/>
                    </a:cubicBezTo>
                    <a:cubicBezTo>
                      <a:pt x="122" y="608"/>
                      <a:pt x="111" y="614"/>
                      <a:pt x="100" y="622"/>
                    </a:cubicBezTo>
                    <a:cubicBezTo>
                      <a:pt x="89" y="630"/>
                      <a:pt x="87" y="644"/>
                      <a:pt x="87" y="659"/>
                    </a:cubicBezTo>
                    <a:cubicBezTo>
                      <a:pt x="87" y="670"/>
                      <a:pt x="79" y="674"/>
                      <a:pt x="75" y="676"/>
                    </a:cubicBezTo>
                    <a:cubicBezTo>
                      <a:pt x="75" y="698"/>
                      <a:pt x="71" y="699"/>
                      <a:pt x="70" y="715"/>
                    </a:cubicBezTo>
                    <a:cubicBezTo>
                      <a:pt x="69" y="732"/>
                      <a:pt x="70" y="732"/>
                      <a:pt x="61" y="744"/>
                    </a:cubicBezTo>
                    <a:cubicBezTo>
                      <a:pt x="53" y="755"/>
                      <a:pt x="54" y="754"/>
                      <a:pt x="54" y="767"/>
                    </a:cubicBezTo>
                    <a:cubicBezTo>
                      <a:pt x="54" y="780"/>
                      <a:pt x="56" y="811"/>
                      <a:pt x="61" y="817"/>
                    </a:cubicBezTo>
                    <a:cubicBezTo>
                      <a:pt x="67" y="823"/>
                      <a:pt x="71" y="804"/>
                      <a:pt x="74" y="794"/>
                    </a:cubicBezTo>
                    <a:cubicBezTo>
                      <a:pt x="75" y="791"/>
                      <a:pt x="75" y="789"/>
                      <a:pt x="75" y="789"/>
                    </a:cubicBezTo>
                    <a:cubicBezTo>
                      <a:pt x="74" y="789"/>
                      <a:pt x="74" y="788"/>
                      <a:pt x="75" y="789"/>
                    </a:cubicBezTo>
                    <a:cubicBezTo>
                      <a:pt x="75" y="789"/>
                      <a:pt x="77" y="788"/>
                      <a:pt x="79" y="787"/>
                    </a:cubicBezTo>
                    <a:cubicBezTo>
                      <a:pt x="87" y="781"/>
                      <a:pt x="100" y="797"/>
                      <a:pt x="107" y="810"/>
                    </a:cubicBezTo>
                    <a:cubicBezTo>
                      <a:pt x="114" y="823"/>
                      <a:pt x="120" y="833"/>
                      <a:pt x="135" y="838"/>
                    </a:cubicBezTo>
                    <a:cubicBezTo>
                      <a:pt x="149" y="844"/>
                      <a:pt x="155" y="886"/>
                      <a:pt x="172" y="900"/>
                    </a:cubicBezTo>
                    <a:cubicBezTo>
                      <a:pt x="173" y="901"/>
                      <a:pt x="173" y="901"/>
                      <a:pt x="174" y="902"/>
                    </a:cubicBezTo>
                    <a:cubicBezTo>
                      <a:pt x="176" y="901"/>
                      <a:pt x="178" y="899"/>
                      <a:pt x="178" y="897"/>
                    </a:cubicBezTo>
                    <a:cubicBezTo>
                      <a:pt x="181" y="890"/>
                      <a:pt x="189" y="889"/>
                      <a:pt x="191" y="895"/>
                    </a:cubicBezTo>
                    <a:cubicBezTo>
                      <a:pt x="192" y="900"/>
                      <a:pt x="194" y="904"/>
                      <a:pt x="202" y="905"/>
                    </a:cubicBezTo>
                    <a:cubicBezTo>
                      <a:pt x="211" y="907"/>
                      <a:pt x="220" y="910"/>
                      <a:pt x="228" y="917"/>
                    </a:cubicBezTo>
                    <a:cubicBezTo>
                      <a:pt x="236" y="924"/>
                      <a:pt x="245" y="929"/>
                      <a:pt x="240" y="934"/>
                    </a:cubicBezTo>
                    <a:cubicBezTo>
                      <a:pt x="235" y="938"/>
                      <a:pt x="234" y="943"/>
                      <a:pt x="234" y="949"/>
                    </a:cubicBezTo>
                    <a:cubicBezTo>
                      <a:pt x="234" y="955"/>
                      <a:pt x="235" y="958"/>
                      <a:pt x="240" y="960"/>
                    </a:cubicBezTo>
                    <a:cubicBezTo>
                      <a:pt x="244" y="961"/>
                      <a:pt x="252" y="962"/>
                      <a:pt x="252" y="955"/>
                    </a:cubicBezTo>
                    <a:cubicBezTo>
                      <a:pt x="252" y="948"/>
                      <a:pt x="256" y="943"/>
                      <a:pt x="262" y="943"/>
                    </a:cubicBezTo>
                    <a:cubicBezTo>
                      <a:pt x="269" y="943"/>
                      <a:pt x="265" y="953"/>
                      <a:pt x="277" y="952"/>
                    </a:cubicBezTo>
                    <a:cubicBezTo>
                      <a:pt x="288" y="951"/>
                      <a:pt x="289" y="948"/>
                      <a:pt x="289" y="943"/>
                    </a:cubicBezTo>
                    <a:cubicBezTo>
                      <a:pt x="289" y="937"/>
                      <a:pt x="294" y="940"/>
                      <a:pt x="297" y="933"/>
                    </a:cubicBezTo>
                    <a:cubicBezTo>
                      <a:pt x="298" y="928"/>
                      <a:pt x="300" y="924"/>
                      <a:pt x="303" y="920"/>
                    </a:cubicBezTo>
                    <a:cubicBezTo>
                      <a:pt x="294" y="912"/>
                      <a:pt x="285" y="900"/>
                      <a:pt x="278" y="886"/>
                    </a:cubicBezTo>
                    <a:cubicBezTo>
                      <a:pt x="268" y="866"/>
                      <a:pt x="246" y="880"/>
                      <a:pt x="232" y="879"/>
                    </a:cubicBezTo>
                    <a:cubicBezTo>
                      <a:pt x="218" y="877"/>
                      <a:pt x="200" y="856"/>
                      <a:pt x="190" y="848"/>
                    </a:cubicBezTo>
                    <a:cubicBezTo>
                      <a:pt x="180" y="841"/>
                      <a:pt x="188" y="833"/>
                      <a:pt x="192" y="828"/>
                    </a:cubicBezTo>
                    <a:cubicBezTo>
                      <a:pt x="196" y="824"/>
                      <a:pt x="188" y="807"/>
                      <a:pt x="188" y="791"/>
                    </a:cubicBezTo>
                    <a:cubicBezTo>
                      <a:pt x="188" y="775"/>
                      <a:pt x="176" y="774"/>
                      <a:pt x="176" y="774"/>
                    </a:cubicBezTo>
                    <a:cubicBezTo>
                      <a:pt x="176" y="774"/>
                      <a:pt x="172" y="761"/>
                      <a:pt x="170" y="751"/>
                    </a:cubicBezTo>
                    <a:cubicBezTo>
                      <a:pt x="169" y="741"/>
                      <a:pt x="165" y="738"/>
                      <a:pt x="162" y="729"/>
                    </a:cubicBezTo>
                    <a:cubicBezTo>
                      <a:pt x="159" y="721"/>
                      <a:pt x="146" y="722"/>
                      <a:pt x="133" y="724"/>
                    </a:cubicBezTo>
                    <a:cubicBezTo>
                      <a:pt x="120" y="725"/>
                      <a:pt x="126" y="719"/>
                      <a:pt x="122" y="709"/>
                    </a:cubicBezTo>
                    <a:cubicBezTo>
                      <a:pt x="117" y="699"/>
                      <a:pt x="114" y="695"/>
                      <a:pt x="114" y="684"/>
                    </a:cubicBezTo>
                    <a:cubicBezTo>
                      <a:pt x="114" y="672"/>
                      <a:pt x="117" y="662"/>
                      <a:pt x="122" y="652"/>
                    </a:cubicBezTo>
                    <a:cubicBezTo>
                      <a:pt x="126" y="642"/>
                      <a:pt x="142" y="616"/>
                      <a:pt x="143" y="605"/>
                    </a:cubicBezTo>
                    <a:cubicBezTo>
                      <a:pt x="145" y="593"/>
                      <a:pt x="153" y="582"/>
                      <a:pt x="155" y="566"/>
                    </a:cubicBezTo>
                    <a:cubicBezTo>
                      <a:pt x="156" y="550"/>
                      <a:pt x="165" y="549"/>
                      <a:pt x="170" y="537"/>
                    </a:cubicBezTo>
                    <a:cubicBezTo>
                      <a:pt x="176" y="526"/>
                      <a:pt x="173" y="513"/>
                      <a:pt x="168" y="509"/>
                    </a:cubicBezTo>
                    <a:cubicBezTo>
                      <a:pt x="162" y="504"/>
                      <a:pt x="166" y="496"/>
                      <a:pt x="172" y="492"/>
                    </a:cubicBezTo>
                    <a:cubicBezTo>
                      <a:pt x="178" y="487"/>
                      <a:pt x="179" y="481"/>
                      <a:pt x="172" y="470"/>
                    </a:cubicBezTo>
                    <a:cubicBezTo>
                      <a:pt x="165" y="459"/>
                      <a:pt x="183" y="454"/>
                      <a:pt x="186" y="449"/>
                    </a:cubicBezTo>
                    <a:cubicBezTo>
                      <a:pt x="189" y="443"/>
                      <a:pt x="213" y="444"/>
                      <a:pt x="228" y="450"/>
                    </a:cubicBezTo>
                    <a:cubicBezTo>
                      <a:pt x="242" y="456"/>
                      <a:pt x="226" y="477"/>
                      <a:pt x="226" y="496"/>
                    </a:cubicBezTo>
                    <a:cubicBezTo>
                      <a:pt x="226" y="514"/>
                      <a:pt x="252" y="509"/>
                      <a:pt x="269" y="509"/>
                    </a:cubicBezTo>
                    <a:cubicBezTo>
                      <a:pt x="286" y="509"/>
                      <a:pt x="292" y="510"/>
                      <a:pt x="308" y="522"/>
                    </a:cubicBezTo>
                    <a:cubicBezTo>
                      <a:pt x="318" y="529"/>
                      <a:pt x="335" y="546"/>
                      <a:pt x="349" y="562"/>
                    </a:cubicBezTo>
                    <a:cubicBezTo>
                      <a:pt x="349" y="551"/>
                      <a:pt x="347" y="539"/>
                      <a:pt x="345" y="533"/>
                    </a:cubicBezTo>
                    <a:cubicBezTo>
                      <a:pt x="343" y="526"/>
                      <a:pt x="337" y="518"/>
                      <a:pt x="331" y="50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4" name="Freeform 344"/>
              <p:cNvSpPr>
                <a:spLocks/>
              </p:cNvSpPr>
              <p:nvPr/>
            </p:nvSpPr>
            <p:spPr bwMode="auto">
              <a:xfrm>
                <a:off x="821" y="2028"/>
                <a:ext cx="492" cy="314"/>
              </a:xfrm>
              <a:custGeom>
                <a:avLst/>
                <a:gdLst>
                  <a:gd name="T0" fmla="*/ 1143 w 1949"/>
                  <a:gd name="T1" fmla="*/ 433 h 1242"/>
                  <a:gd name="T2" fmla="*/ 1091 w 1949"/>
                  <a:gd name="T3" fmla="*/ 337 h 1242"/>
                  <a:gd name="T4" fmla="*/ 953 w 1949"/>
                  <a:gd name="T5" fmla="*/ 211 h 1242"/>
                  <a:gd name="T6" fmla="*/ 792 w 1949"/>
                  <a:gd name="T7" fmla="*/ 192 h 1242"/>
                  <a:gd name="T8" fmla="*/ 695 w 1949"/>
                  <a:gd name="T9" fmla="*/ 86 h 1242"/>
                  <a:gd name="T10" fmla="*/ 387 w 1949"/>
                  <a:gd name="T11" fmla="*/ 111 h 1242"/>
                  <a:gd name="T12" fmla="*/ 46 w 1949"/>
                  <a:gd name="T13" fmla="*/ 21 h 1242"/>
                  <a:gd name="T14" fmla="*/ 43 w 1949"/>
                  <a:gd name="T15" fmla="*/ 103 h 1242"/>
                  <a:gd name="T16" fmla="*/ 129 w 1949"/>
                  <a:gd name="T17" fmla="*/ 240 h 1242"/>
                  <a:gd name="T18" fmla="*/ 186 w 1949"/>
                  <a:gd name="T19" fmla="*/ 346 h 1242"/>
                  <a:gd name="T20" fmla="*/ 222 w 1949"/>
                  <a:gd name="T21" fmla="*/ 420 h 1242"/>
                  <a:gd name="T22" fmla="*/ 326 w 1949"/>
                  <a:gd name="T23" fmla="*/ 493 h 1242"/>
                  <a:gd name="T24" fmla="*/ 379 w 1949"/>
                  <a:gd name="T25" fmla="*/ 598 h 1242"/>
                  <a:gd name="T26" fmla="*/ 484 w 1949"/>
                  <a:gd name="T27" fmla="*/ 676 h 1242"/>
                  <a:gd name="T28" fmla="*/ 443 w 1949"/>
                  <a:gd name="T29" fmla="*/ 590 h 1242"/>
                  <a:gd name="T30" fmla="*/ 404 w 1949"/>
                  <a:gd name="T31" fmla="*/ 515 h 1242"/>
                  <a:gd name="T32" fmla="*/ 353 w 1949"/>
                  <a:gd name="T33" fmla="*/ 420 h 1242"/>
                  <a:gd name="T34" fmla="*/ 245 w 1949"/>
                  <a:gd name="T35" fmla="*/ 276 h 1242"/>
                  <a:gd name="T36" fmla="*/ 215 w 1949"/>
                  <a:gd name="T37" fmla="*/ 234 h 1242"/>
                  <a:gd name="T38" fmla="*/ 165 w 1949"/>
                  <a:gd name="T39" fmla="*/ 78 h 1242"/>
                  <a:gd name="T40" fmla="*/ 259 w 1949"/>
                  <a:gd name="T41" fmla="*/ 128 h 1242"/>
                  <a:gd name="T42" fmla="*/ 304 w 1949"/>
                  <a:gd name="T43" fmla="*/ 249 h 1242"/>
                  <a:gd name="T44" fmla="*/ 367 w 1949"/>
                  <a:gd name="T45" fmla="*/ 321 h 1242"/>
                  <a:gd name="T46" fmla="*/ 463 w 1949"/>
                  <a:gd name="T47" fmla="*/ 411 h 1242"/>
                  <a:gd name="T48" fmla="*/ 501 w 1949"/>
                  <a:gd name="T49" fmla="*/ 491 h 1242"/>
                  <a:gd name="T50" fmla="*/ 672 w 1949"/>
                  <a:gd name="T51" fmla="*/ 640 h 1242"/>
                  <a:gd name="T52" fmla="*/ 748 w 1949"/>
                  <a:gd name="T53" fmla="*/ 824 h 1242"/>
                  <a:gd name="T54" fmla="*/ 791 w 1949"/>
                  <a:gd name="T55" fmla="*/ 930 h 1242"/>
                  <a:gd name="T56" fmla="*/ 994 w 1949"/>
                  <a:gd name="T57" fmla="*/ 1023 h 1242"/>
                  <a:gd name="T58" fmla="*/ 1191 w 1949"/>
                  <a:gd name="T59" fmla="*/ 1116 h 1242"/>
                  <a:gd name="T60" fmla="*/ 1400 w 1949"/>
                  <a:gd name="T61" fmla="*/ 1137 h 1242"/>
                  <a:gd name="T62" fmla="*/ 1571 w 1949"/>
                  <a:gd name="T63" fmla="*/ 1217 h 1242"/>
                  <a:gd name="T64" fmla="*/ 1649 w 1949"/>
                  <a:gd name="T65" fmla="*/ 1137 h 1242"/>
                  <a:gd name="T66" fmla="*/ 1658 w 1949"/>
                  <a:gd name="T67" fmla="*/ 1058 h 1242"/>
                  <a:gd name="T68" fmla="*/ 1802 w 1949"/>
                  <a:gd name="T69" fmla="*/ 1013 h 1242"/>
                  <a:gd name="T70" fmla="*/ 1874 w 1949"/>
                  <a:gd name="T71" fmla="*/ 1005 h 1242"/>
                  <a:gd name="T72" fmla="*/ 1896 w 1949"/>
                  <a:gd name="T73" fmla="*/ 886 h 1242"/>
                  <a:gd name="T74" fmla="*/ 1941 w 1949"/>
                  <a:gd name="T75" fmla="*/ 840 h 1242"/>
                  <a:gd name="T76" fmla="*/ 1906 w 1949"/>
                  <a:gd name="T77" fmla="*/ 772 h 1242"/>
                  <a:gd name="T78" fmla="*/ 1733 w 1949"/>
                  <a:gd name="T79" fmla="*/ 794 h 1242"/>
                  <a:gd name="T80" fmla="*/ 1666 w 1949"/>
                  <a:gd name="T81" fmla="*/ 931 h 1242"/>
                  <a:gd name="T82" fmla="*/ 1616 w 1949"/>
                  <a:gd name="T83" fmla="*/ 968 h 1242"/>
                  <a:gd name="T84" fmla="*/ 1485 w 1949"/>
                  <a:gd name="T85" fmla="*/ 985 h 1242"/>
                  <a:gd name="T86" fmla="*/ 1409 w 1949"/>
                  <a:gd name="T87" fmla="*/ 958 h 1242"/>
                  <a:gd name="T88" fmla="*/ 1323 w 1949"/>
                  <a:gd name="T89" fmla="*/ 875 h 1242"/>
                  <a:gd name="T90" fmla="*/ 1266 w 1949"/>
                  <a:gd name="T91" fmla="*/ 779 h 1242"/>
                  <a:gd name="T92" fmla="*/ 1245 w 1949"/>
                  <a:gd name="T93" fmla="*/ 679 h 1242"/>
                  <a:gd name="T94" fmla="*/ 1285 w 1949"/>
                  <a:gd name="T95" fmla="*/ 486 h 1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49" h="1242">
                    <a:moveTo>
                      <a:pt x="1234" y="478"/>
                    </a:moveTo>
                    <a:cubicBezTo>
                      <a:pt x="1222" y="475"/>
                      <a:pt x="1204" y="472"/>
                      <a:pt x="1195" y="464"/>
                    </a:cubicBezTo>
                    <a:cubicBezTo>
                      <a:pt x="1186" y="456"/>
                      <a:pt x="1174" y="452"/>
                      <a:pt x="1160" y="451"/>
                    </a:cubicBezTo>
                    <a:cubicBezTo>
                      <a:pt x="1146" y="450"/>
                      <a:pt x="1143" y="443"/>
                      <a:pt x="1143" y="433"/>
                    </a:cubicBezTo>
                    <a:cubicBezTo>
                      <a:pt x="1143" y="423"/>
                      <a:pt x="1138" y="416"/>
                      <a:pt x="1133" y="412"/>
                    </a:cubicBezTo>
                    <a:cubicBezTo>
                      <a:pt x="1128" y="408"/>
                      <a:pt x="1128" y="397"/>
                      <a:pt x="1128" y="386"/>
                    </a:cubicBezTo>
                    <a:cubicBezTo>
                      <a:pt x="1128" y="375"/>
                      <a:pt x="1127" y="367"/>
                      <a:pt x="1121" y="365"/>
                    </a:cubicBezTo>
                    <a:cubicBezTo>
                      <a:pt x="1115" y="363"/>
                      <a:pt x="1103" y="349"/>
                      <a:pt x="1091" y="337"/>
                    </a:cubicBezTo>
                    <a:cubicBezTo>
                      <a:pt x="1079" y="325"/>
                      <a:pt x="1069" y="301"/>
                      <a:pt x="1062" y="288"/>
                    </a:cubicBezTo>
                    <a:cubicBezTo>
                      <a:pt x="1055" y="275"/>
                      <a:pt x="1051" y="250"/>
                      <a:pt x="1038" y="250"/>
                    </a:cubicBezTo>
                    <a:cubicBezTo>
                      <a:pt x="1025" y="250"/>
                      <a:pt x="1025" y="240"/>
                      <a:pt x="1014" y="226"/>
                    </a:cubicBezTo>
                    <a:cubicBezTo>
                      <a:pt x="1003" y="212"/>
                      <a:pt x="977" y="214"/>
                      <a:pt x="953" y="211"/>
                    </a:cubicBezTo>
                    <a:cubicBezTo>
                      <a:pt x="929" y="208"/>
                      <a:pt x="928" y="216"/>
                      <a:pt x="912" y="252"/>
                    </a:cubicBezTo>
                    <a:cubicBezTo>
                      <a:pt x="896" y="288"/>
                      <a:pt x="864" y="261"/>
                      <a:pt x="850" y="253"/>
                    </a:cubicBezTo>
                    <a:cubicBezTo>
                      <a:pt x="836" y="245"/>
                      <a:pt x="821" y="233"/>
                      <a:pt x="811" y="230"/>
                    </a:cubicBezTo>
                    <a:cubicBezTo>
                      <a:pt x="801" y="227"/>
                      <a:pt x="793" y="205"/>
                      <a:pt x="792" y="192"/>
                    </a:cubicBezTo>
                    <a:cubicBezTo>
                      <a:pt x="791" y="179"/>
                      <a:pt x="782" y="173"/>
                      <a:pt x="781" y="164"/>
                    </a:cubicBezTo>
                    <a:cubicBezTo>
                      <a:pt x="780" y="155"/>
                      <a:pt x="776" y="149"/>
                      <a:pt x="765" y="147"/>
                    </a:cubicBezTo>
                    <a:cubicBezTo>
                      <a:pt x="754" y="145"/>
                      <a:pt x="747" y="138"/>
                      <a:pt x="740" y="132"/>
                    </a:cubicBezTo>
                    <a:cubicBezTo>
                      <a:pt x="733" y="126"/>
                      <a:pt x="707" y="105"/>
                      <a:pt x="695" y="86"/>
                    </a:cubicBezTo>
                    <a:cubicBezTo>
                      <a:pt x="683" y="67"/>
                      <a:pt x="620" y="75"/>
                      <a:pt x="592" y="76"/>
                    </a:cubicBezTo>
                    <a:cubicBezTo>
                      <a:pt x="564" y="77"/>
                      <a:pt x="570" y="88"/>
                      <a:pt x="569" y="101"/>
                    </a:cubicBezTo>
                    <a:cubicBezTo>
                      <a:pt x="568" y="114"/>
                      <a:pt x="559" y="112"/>
                      <a:pt x="559" y="112"/>
                    </a:cubicBezTo>
                    <a:cubicBezTo>
                      <a:pt x="559" y="112"/>
                      <a:pt x="430" y="111"/>
                      <a:pt x="387" y="111"/>
                    </a:cubicBezTo>
                    <a:cubicBezTo>
                      <a:pt x="366" y="105"/>
                      <a:pt x="307" y="76"/>
                      <a:pt x="279" y="66"/>
                    </a:cubicBezTo>
                    <a:cubicBezTo>
                      <a:pt x="251" y="56"/>
                      <a:pt x="210" y="46"/>
                      <a:pt x="191" y="39"/>
                    </a:cubicBezTo>
                    <a:cubicBezTo>
                      <a:pt x="172" y="32"/>
                      <a:pt x="169" y="30"/>
                      <a:pt x="151" y="15"/>
                    </a:cubicBezTo>
                    <a:cubicBezTo>
                      <a:pt x="133" y="0"/>
                      <a:pt x="71" y="21"/>
                      <a:pt x="46" y="21"/>
                    </a:cubicBezTo>
                    <a:cubicBezTo>
                      <a:pt x="32" y="21"/>
                      <a:pt x="13" y="24"/>
                      <a:pt x="0" y="26"/>
                    </a:cubicBezTo>
                    <a:cubicBezTo>
                      <a:pt x="1" y="29"/>
                      <a:pt x="3" y="31"/>
                      <a:pt x="6" y="33"/>
                    </a:cubicBezTo>
                    <a:cubicBezTo>
                      <a:pt x="18" y="45"/>
                      <a:pt x="24" y="47"/>
                      <a:pt x="28" y="62"/>
                    </a:cubicBezTo>
                    <a:cubicBezTo>
                      <a:pt x="32" y="77"/>
                      <a:pt x="33" y="91"/>
                      <a:pt x="43" y="103"/>
                    </a:cubicBezTo>
                    <a:cubicBezTo>
                      <a:pt x="54" y="115"/>
                      <a:pt x="50" y="124"/>
                      <a:pt x="61" y="136"/>
                    </a:cubicBezTo>
                    <a:cubicBezTo>
                      <a:pt x="72" y="148"/>
                      <a:pt x="80" y="154"/>
                      <a:pt x="84" y="169"/>
                    </a:cubicBezTo>
                    <a:cubicBezTo>
                      <a:pt x="89" y="183"/>
                      <a:pt x="87" y="212"/>
                      <a:pt x="100" y="220"/>
                    </a:cubicBezTo>
                    <a:cubicBezTo>
                      <a:pt x="112" y="227"/>
                      <a:pt x="113" y="235"/>
                      <a:pt x="129" y="240"/>
                    </a:cubicBezTo>
                    <a:cubicBezTo>
                      <a:pt x="144" y="246"/>
                      <a:pt x="148" y="250"/>
                      <a:pt x="151" y="260"/>
                    </a:cubicBezTo>
                    <a:cubicBezTo>
                      <a:pt x="155" y="269"/>
                      <a:pt x="163" y="270"/>
                      <a:pt x="173" y="279"/>
                    </a:cubicBezTo>
                    <a:cubicBezTo>
                      <a:pt x="183" y="289"/>
                      <a:pt x="198" y="296"/>
                      <a:pt x="198" y="311"/>
                    </a:cubicBezTo>
                    <a:cubicBezTo>
                      <a:pt x="198" y="327"/>
                      <a:pt x="198" y="346"/>
                      <a:pt x="186" y="346"/>
                    </a:cubicBezTo>
                    <a:cubicBezTo>
                      <a:pt x="175" y="346"/>
                      <a:pt x="154" y="345"/>
                      <a:pt x="148" y="346"/>
                    </a:cubicBezTo>
                    <a:cubicBezTo>
                      <a:pt x="143" y="347"/>
                      <a:pt x="130" y="354"/>
                      <a:pt x="142" y="359"/>
                    </a:cubicBezTo>
                    <a:cubicBezTo>
                      <a:pt x="154" y="365"/>
                      <a:pt x="162" y="387"/>
                      <a:pt x="178" y="392"/>
                    </a:cubicBezTo>
                    <a:cubicBezTo>
                      <a:pt x="195" y="396"/>
                      <a:pt x="210" y="412"/>
                      <a:pt x="222" y="420"/>
                    </a:cubicBezTo>
                    <a:cubicBezTo>
                      <a:pt x="235" y="428"/>
                      <a:pt x="244" y="412"/>
                      <a:pt x="259" y="426"/>
                    </a:cubicBezTo>
                    <a:cubicBezTo>
                      <a:pt x="273" y="440"/>
                      <a:pt x="280" y="453"/>
                      <a:pt x="291" y="457"/>
                    </a:cubicBezTo>
                    <a:cubicBezTo>
                      <a:pt x="302" y="462"/>
                      <a:pt x="314" y="464"/>
                      <a:pt x="318" y="471"/>
                    </a:cubicBezTo>
                    <a:cubicBezTo>
                      <a:pt x="321" y="479"/>
                      <a:pt x="328" y="484"/>
                      <a:pt x="326" y="493"/>
                    </a:cubicBezTo>
                    <a:cubicBezTo>
                      <a:pt x="325" y="502"/>
                      <a:pt x="327" y="522"/>
                      <a:pt x="323" y="528"/>
                    </a:cubicBezTo>
                    <a:cubicBezTo>
                      <a:pt x="319" y="535"/>
                      <a:pt x="307" y="549"/>
                      <a:pt x="317" y="556"/>
                    </a:cubicBezTo>
                    <a:cubicBezTo>
                      <a:pt x="327" y="564"/>
                      <a:pt x="335" y="573"/>
                      <a:pt x="348" y="576"/>
                    </a:cubicBezTo>
                    <a:cubicBezTo>
                      <a:pt x="362" y="579"/>
                      <a:pt x="372" y="590"/>
                      <a:pt x="379" y="598"/>
                    </a:cubicBezTo>
                    <a:cubicBezTo>
                      <a:pt x="386" y="605"/>
                      <a:pt x="405" y="613"/>
                      <a:pt x="414" y="622"/>
                    </a:cubicBezTo>
                    <a:cubicBezTo>
                      <a:pt x="423" y="632"/>
                      <a:pt x="440" y="636"/>
                      <a:pt x="450" y="656"/>
                    </a:cubicBezTo>
                    <a:cubicBezTo>
                      <a:pt x="461" y="677"/>
                      <a:pt x="454" y="687"/>
                      <a:pt x="467" y="689"/>
                    </a:cubicBezTo>
                    <a:cubicBezTo>
                      <a:pt x="480" y="691"/>
                      <a:pt x="479" y="684"/>
                      <a:pt x="484" y="676"/>
                    </a:cubicBezTo>
                    <a:cubicBezTo>
                      <a:pt x="490" y="669"/>
                      <a:pt x="499" y="659"/>
                      <a:pt x="499" y="650"/>
                    </a:cubicBezTo>
                    <a:cubicBezTo>
                      <a:pt x="499" y="641"/>
                      <a:pt x="490" y="629"/>
                      <a:pt x="484" y="626"/>
                    </a:cubicBezTo>
                    <a:cubicBezTo>
                      <a:pt x="478" y="622"/>
                      <a:pt x="481" y="605"/>
                      <a:pt x="469" y="600"/>
                    </a:cubicBezTo>
                    <a:cubicBezTo>
                      <a:pt x="457" y="594"/>
                      <a:pt x="448" y="587"/>
                      <a:pt x="443" y="590"/>
                    </a:cubicBezTo>
                    <a:cubicBezTo>
                      <a:pt x="439" y="593"/>
                      <a:pt x="428" y="597"/>
                      <a:pt x="423" y="589"/>
                    </a:cubicBezTo>
                    <a:cubicBezTo>
                      <a:pt x="417" y="581"/>
                      <a:pt x="410" y="569"/>
                      <a:pt x="415" y="557"/>
                    </a:cubicBezTo>
                    <a:cubicBezTo>
                      <a:pt x="421" y="545"/>
                      <a:pt x="433" y="536"/>
                      <a:pt x="422" y="531"/>
                    </a:cubicBezTo>
                    <a:cubicBezTo>
                      <a:pt x="411" y="526"/>
                      <a:pt x="409" y="529"/>
                      <a:pt x="404" y="515"/>
                    </a:cubicBezTo>
                    <a:cubicBezTo>
                      <a:pt x="399" y="502"/>
                      <a:pt x="374" y="496"/>
                      <a:pt x="384" y="485"/>
                    </a:cubicBezTo>
                    <a:cubicBezTo>
                      <a:pt x="393" y="475"/>
                      <a:pt x="391" y="466"/>
                      <a:pt x="384" y="465"/>
                    </a:cubicBezTo>
                    <a:cubicBezTo>
                      <a:pt x="377" y="464"/>
                      <a:pt x="374" y="463"/>
                      <a:pt x="372" y="449"/>
                    </a:cubicBezTo>
                    <a:cubicBezTo>
                      <a:pt x="370" y="435"/>
                      <a:pt x="365" y="433"/>
                      <a:pt x="353" y="420"/>
                    </a:cubicBezTo>
                    <a:cubicBezTo>
                      <a:pt x="341" y="407"/>
                      <a:pt x="322" y="375"/>
                      <a:pt x="312" y="369"/>
                    </a:cubicBezTo>
                    <a:cubicBezTo>
                      <a:pt x="301" y="362"/>
                      <a:pt x="298" y="359"/>
                      <a:pt x="294" y="343"/>
                    </a:cubicBezTo>
                    <a:cubicBezTo>
                      <a:pt x="291" y="327"/>
                      <a:pt x="295" y="328"/>
                      <a:pt x="281" y="313"/>
                    </a:cubicBezTo>
                    <a:cubicBezTo>
                      <a:pt x="267" y="299"/>
                      <a:pt x="255" y="289"/>
                      <a:pt x="245" y="276"/>
                    </a:cubicBezTo>
                    <a:cubicBezTo>
                      <a:pt x="235" y="263"/>
                      <a:pt x="235" y="253"/>
                      <a:pt x="247" y="261"/>
                    </a:cubicBezTo>
                    <a:cubicBezTo>
                      <a:pt x="258" y="268"/>
                      <a:pt x="268" y="260"/>
                      <a:pt x="260" y="249"/>
                    </a:cubicBezTo>
                    <a:cubicBezTo>
                      <a:pt x="252" y="237"/>
                      <a:pt x="242" y="226"/>
                      <a:pt x="236" y="231"/>
                    </a:cubicBezTo>
                    <a:cubicBezTo>
                      <a:pt x="230" y="236"/>
                      <a:pt x="226" y="243"/>
                      <a:pt x="215" y="234"/>
                    </a:cubicBezTo>
                    <a:cubicBezTo>
                      <a:pt x="205" y="224"/>
                      <a:pt x="169" y="212"/>
                      <a:pt x="167" y="193"/>
                    </a:cubicBezTo>
                    <a:cubicBezTo>
                      <a:pt x="165" y="174"/>
                      <a:pt x="173" y="154"/>
                      <a:pt x="163" y="139"/>
                    </a:cubicBezTo>
                    <a:cubicBezTo>
                      <a:pt x="154" y="124"/>
                      <a:pt x="149" y="124"/>
                      <a:pt x="150" y="106"/>
                    </a:cubicBezTo>
                    <a:cubicBezTo>
                      <a:pt x="151" y="88"/>
                      <a:pt x="159" y="74"/>
                      <a:pt x="165" y="78"/>
                    </a:cubicBezTo>
                    <a:cubicBezTo>
                      <a:pt x="171" y="83"/>
                      <a:pt x="173" y="90"/>
                      <a:pt x="186" y="90"/>
                    </a:cubicBezTo>
                    <a:cubicBezTo>
                      <a:pt x="198" y="89"/>
                      <a:pt x="209" y="85"/>
                      <a:pt x="214" y="89"/>
                    </a:cubicBezTo>
                    <a:cubicBezTo>
                      <a:pt x="218" y="93"/>
                      <a:pt x="221" y="110"/>
                      <a:pt x="235" y="110"/>
                    </a:cubicBezTo>
                    <a:cubicBezTo>
                      <a:pt x="249" y="110"/>
                      <a:pt x="259" y="109"/>
                      <a:pt x="259" y="128"/>
                    </a:cubicBezTo>
                    <a:cubicBezTo>
                      <a:pt x="259" y="147"/>
                      <a:pt x="256" y="153"/>
                      <a:pt x="268" y="163"/>
                    </a:cubicBezTo>
                    <a:cubicBezTo>
                      <a:pt x="279" y="174"/>
                      <a:pt x="279" y="178"/>
                      <a:pt x="283" y="193"/>
                    </a:cubicBezTo>
                    <a:cubicBezTo>
                      <a:pt x="287" y="209"/>
                      <a:pt x="286" y="219"/>
                      <a:pt x="298" y="227"/>
                    </a:cubicBezTo>
                    <a:cubicBezTo>
                      <a:pt x="310" y="236"/>
                      <a:pt x="309" y="244"/>
                      <a:pt x="304" y="249"/>
                    </a:cubicBezTo>
                    <a:cubicBezTo>
                      <a:pt x="299" y="255"/>
                      <a:pt x="290" y="268"/>
                      <a:pt x="297" y="276"/>
                    </a:cubicBezTo>
                    <a:cubicBezTo>
                      <a:pt x="305" y="284"/>
                      <a:pt x="314" y="290"/>
                      <a:pt x="316" y="282"/>
                    </a:cubicBezTo>
                    <a:cubicBezTo>
                      <a:pt x="318" y="275"/>
                      <a:pt x="329" y="263"/>
                      <a:pt x="337" y="282"/>
                    </a:cubicBezTo>
                    <a:cubicBezTo>
                      <a:pt x="346" y="301"/>
                      <a:pt x="355" y="316"/>
                      <a:pt x="367" y="321"/>
                    </a:cubicBezTo>
                    <a:cubicBezTo>
                      <a:pt x="379" y="326"/>
                      <a:pt x="377" y="353"/>
                      <a:pt x="396" y="350"/>
                    </a:cubicBezTo>
                    <a:cubicBezTo>
                      <a:pt x="415" y="348"/>
                      <a:pt x="416" y="350"/>
                      <a:pt x="419" y="365"/>
                    </a:cubicBezTo>
                    <a:cubicBezTo>
                      <a:pt x="421" y="380"/>
                      <a:pt x="425" y="388"/>
                      <a:pt x="438" y="392"/>
                    </a:cubicBezTo>
                    <a:cubicBezTo>
                      <a:pt x="452" y="397"/>
                      <a:pt x="460" y="398"/>
                      <a:pt x="463" y="411"/>
                    </a:cubicBezTo>
                    <a:cubicBezTo>
                      <a:pt x="465" y="423"/>
                      <a:pt x="468" y="426"/>
                      <a:pt x="483" y="427"/>
                    </a:cubicBezTo>
                    <a:cubicBezTo>
                      <a:pt x="497" y="428"/>
                      <a:pt x="507" y="436"/>
                      <a:pt x="504" y="449"/>
                    </a:cubicBezTo>
                    <a:cubicBezTo>
                      <a:pt x="501" y="461"/>
                      <a:pt x="500" y="466"/>
                      <a:pt x="494" y="471"/>
                    </a:cubicBezTo>
                    <a:cubicBezTo>
                      <a:pt x="488" y="475"/>
                      <a:pt x="485" y="483"/>
                      <a:pt x="501" y="491"/>
                    </a:cubicBezTo>
                    <a:cubicBezTo>
                      <a:pt x="517" y="499"/>
                      <a:pt x="528" y="514"/>
                      <a:pt x="537" y="514"/>
                    </a:cubicBezTo>
                    <a:cubicBezTo>
                      <a:pt x="546" y="513"/>
                      <a:pt x="569" y="512"/>
                      <a:pt x="574" y="530"/>
                    </a:cubicBezTo>
                    <a:cubicBezTo>
                      <a:pt x="579" y="548"/>
                      <a:pt x="562" y="552"/>
                      <a:pt x="591" y="566"/>
                    </a:cubicBezTo>
                    <a:cubicBezTo>
                      <a:pt x="621" y="580"/>
                      <a:pt x="657" y="617"/>
                      <a:pt x="672" y="640"/>
                    </a:cubicBezTo>
                    <a:cubicBezTo>
                      <a:pt x="687" y="662"/>
                      <a:pt x="695" y="680"/>
                      <a:pt x="715" y="689"/>
                    </a:cubicBezTo>
                    <a:cubicBezTo>
                      <a:pt x="735" y="698"/>
                      <a:pt x="760" y="730"/>
                      <a:pt x="760" y="753"/>
                    </a:cubicBezTo>
                    <a:cubicBezTo>
                      <a:pt x="760" y="776"/>
                      <a:pt x="767" y="798"/>
                      <a:pt x="761" y="806"/>
                    </a:cubicBezTo>
                    <a:cubicBezTo>
                      <a:pt x="756" y="814"/>
                      <a:pt x="744" y="817"/>
                      <a:pt x="748" y="824"/>
                    </a:cubicBezTo>
                    <a:cubicBezTo>
                      <a:pt x="751" y="831"/>
                      <a:pt x="756" y="835"/>
                      <a:pt x="747" y="841"/>
                    </a:cubicBezTo>
                    <a:cubicBezTo>
                      <a:pt x="738" y="846"/>
                      <a:pt x="733" y="856"/>
                      <a:pt x="738" y="862"/>
                    </a:cubicBezTo>
                    <a:cubicBezTo>
                      <a:pt x="744" y="868"/>
                      <a:pt x="739" y="871"/>
                      <a:pt x="752" y="887"/>
                    </a:cubicBezTo>
                    <a:cubicBezTo>
                      <a:pt x="765" y="902"/>
                      <a:pt x="772" y="925"/>
                      <a:pt x="791" y="930"/>
                    </a:cubicBezTo>
                    <a:cubicBezTo>
                      <a:pt x="810" y="936"/>
                      <a:pt x="833" y="939"/>
                      <a:pt x="848" y="954"/>
                    </a:cubicBezTo>
                    <a:cubicBezTo>
                      <a:pt x="863" y="969"/>
                      <a:pt x="889" y="995"/>
                      <a:pt x="907" y="1002"/>
                    </a:cubicBezTo>
                    <a:cubicBezTo>
                      <a:pt x="924" y="1009"/>
                      <a:pt x="929" y="1011"/>
                      <a:pt x="952" y="1011"/>
                    </a:cubicBezTo>
                    <a:cubicBezTo>
                      <a:pt x="975" y="1011"/>
                      <a:pt x="982" y="1009"/>
                      <a:pt x="994" y="1023"/>
                    </a:cubicBezTo>
                    <a:cubicBezTo>
                      <a:pt x="1007" y="1038"/>
                      <a:pt x="1028" y="1058"/>
                      <a:pt x="1044" y="1063"/>
                    </a:cubicBezTo>
                    <a:cubicBezTo>
                      <a:pt x="1060" y="1067"/>
                      <a:pt x="1080" y="1076"/>
                      <a:pt x="1095" y="1081"/>
                    </a:cubicBezTo>
                    <a:cubicBezTo>
                      <a:pt x="1109" y="1086"/>
                      <a:pt x="1122" y="1096"/>
                      <a:pt x="1143" y="1099"/>
                    </a:cubicBezTo>
                    <a:cubicBezTo>
                      <a:pt x="1164" y="1102"/>
                      <a:pt x="1178" y="1107"/>
                      <a:pt x="1191" y="1116"/>
                    </a:cubicBezTo>
                    <a:cubicBezTo>
                      <a:pt x="1205" y="1126"/>
                      <a:pt x="1226" y="1144"/>
                      <a:pt x="1249" y="1145"/>
                    </a:cubicBezTo>
                    <a:cubicBezTo>
                      <a:pt x="1272" y="1146"/>
                      <a:pt x="1276" y="1146"/>
                      <a:pt x="1288" y="1155"/>
                    </a:cubicBezTo>
                    <a:cubicBezTo>
                      <a:pt x="1299" y="1164"/>
                      <a:pt x="1339" y="1165"/>
                      <a:pt x="1352" y="1159"/>
                    </a:cubicBezTo>
                    <a:cubicBezTo>
                      <a:pt x="1365" y="1154"/>
                      <a:pt x="1380" y="1144"/>
                      <a:pt x="1400" y="1137"/>
                    </a:cubicBezTo>
                    <a:cubicBezTo>
                      <a:pt x="1419" y="1131"/>
                      <a:pt x="1419" y="1121"/>
                      <a:pt x="1443" y="1124"/>
                    </a:cubicBezTo>
                    <a:cubicBezTo>
                      <a:pt x="1466" y="1128"/>
                      <a:pt x="1477" y="1129"/>
                      <a:pt x="1495" y="1146"/>
                    </a:cubicBezTo>
                    <a:cubicBezTo>
                      <a:pt x="1513" y="1164"/>
                      <a:pt x="1532" y="1179"/>
                      <a:pt x="1543" y="1188"/>
                    </a:cubicBezTo>
                    <a:cubicBezTo>
                      <a:pt x="1554" y="1197"/>
                      <a:pt x="1563" y="1201"/>
                      <a:pt x="1571" y="1217"/>
                    </a:cubicBezTo>
                    <a:cubicBezTo>
                      <a:pt x="1577" y="1231"/>
                      <a:pt x="1581" y="1238"/>
                      <a:pt x="1588" y="1242"/>
                    </a:cubicBezTo>
                    <a:cubicBezTo>
                      <a:pt x="1590" y="1233"/>
                      <a:pt x="1593" y="1220"/>
                      <a:pt x="1599" y="1208"/>
                    </a:cubicBezTo>
                    <a:cubicBezTo>
                      <a:pt x="1608" y="1191"/>
                      <a:pt x="1628" y="1173"/>
                      <a:pt x="1628" y="1162"/>
                    </a:cubicBezTo>
                    <a:cubicBezTo>
                      <a:pt x="1628" y="1152"/>
                      <a:pt x="1621" y="1137"/>
                      <a:pt x="1649" y="1137"/>
                    </a:cubicBezTo>
                    <a:cubicBezTo>
                      <a:pt x="1676" y="1137"/>
                      <a:pt x="1705" y="1146"/>
                      <a:pt x="1705" y="1133"/>
                    </a:cubicBezTo>
                    <a:cubicBezTo>
                      <a:pt x="1705" y="1120"/>
                      <a:pt x="1711" y="1121"/>
                      <a:pt x="1695" y="1108"/>
                    </a:cubicBezTo>
                    <a:cubicBezTo>
                      <a:pt x="1678" y="1095"/>
                      <a:pt x="1672" y="1083"/>
                      <a:pt x="1658" y="1074"/>
                    </a:cubicBezTo>
                    <a:cubicBezTo>
                      <a:pt x="1644" y="1064"/>
                      <a:pt x="1633" y="1058"/>
                      <a:pt x="1658" y="1058"/>
                    </a:cubicBezTo>
                    <a:cubicBezTo>
                      <a:pt x="1683" y="1058"/>
                      <a:pt x="1672" y="1050"/>
                      <a:pt x="1672" y="1040"/>
                    </a:cubicBezTo>
                    <a:cubicBezTo>
                      <a:pt x="1672" y="1031"/>
                      <a:pt x="1675" y="1020"/>
                      <a:pt x="1698" y="1023"/>
                    </a:cubicBezTo>
                    <a:cubicBezTo>
                      <a:pt x="1722" y="1025"/>
                      <a:pt x="1782" y="1033"/>
                      <a:pt x="1788" y="1024"/>
                    </a:cubicBezTo>
                    <a:cubicBezTo>
                      <a:pt x="1794" y="1014"/>
                      <a:pt x="1790" y="1010"/>
                      <a:pt x="1802" y="1013"/>
                    </a:cubicBezTo>
                    <a:cubicBezTo>
                      <a:pt x="1814" y="1017"/>
                      <a:pt x="1819" y="1021"/>
                      <a:pt x="1825" y="1000"/>
                    </a:cubicBezTo>
                    <a:cubicBezTo>
                      <a:pt x="1831" y="979"/>
                      <a:pt x="1843" y="979"/>
                      <a:pt x="1850" y="981"/>
                    </a:cubicBezTo>
                    <a:cubicBezTo>
                      <a:pt x="1857" y="984"/>
                      <a:pt x="1859" y="987"/>
                      <a:pt x="1860" y="993"/>
                    </a:cubicBezTo>
                    <a:cubicBezTo>
                      <a:pt x="1861" y="997"/>
                      <a:pt x="1867" y="1002"/>
                      <a:pt x="1874" y="1005"/>
                    </a:cubicBezTo>
                    <a:cubicBezTo>
                      <a:pt x="1881" y="1001"/>
                      <a:pt x="1886" y="996"/>
                      <a:pt x="1886" y="988"/>
                    </a:cubicBezTo>
                    <a:cubicBezTo>
                      <a:pt x="1887" y="971"/>
                      <a:pt x="1880" y="974"/>
                      <a:pt x="1888" y="963"/>
                    </a:cubicBezTo>
                    <a:cubicBezTo>
                      <a:pt x="1896" y="951"/>
                      <a:pt x="1899" y="942"/>
                      <a:pt x="1897" y="927"/>
                    </a:cubicBezTo>
                    <a:cubicBezTo>
                      <a:pt x="1894" y="913"/>
                      <a:pt x="1888" y="898"/>
                      <a:pt x="1896" y="886"/>
                    </a:cubicBezTo>
                    <a:cubicBezTo>
                      <a:pt x="1904" y="873"/>
                      <a:pt x="1902" y="858"/>
                      <a:pt x="1910" y="850"/>
                    </a:cubicBezTo>
                    <a:cubicBezTo>
                      <a:pt x="1918" y="843"/>
                      <a:pt x="1924" y="841"/>
                      <a:pt x="1925" y="850"/>
                    </a:cubicBezTo>
                    <a:cubicBezTo>
                      <a:pt x="1925" y="858"/>
                      <a:pt x="1931" y="865"/>
                      <a:pt x="1934" y="858"/>
                    </a:cubicBezTo>
                    <a:cubicBezTo>
                      <a:pt x="1937" y="850"/>
                      <a:pt x="1949" y="842"/>
                      <a:pt x="1941" y="840"/>
                    </a:cubicBezTo>
                    <a:cubicBezTo>
                      <a:pt x="1933" y="839"/>
                      <a:pt x="1929" y="835"/>
                      <a:pt x="1933" y="826"/>
                    </a:cubicBezTo>
                    <a:cubicBezTo>
                      <a:pt x="1938" y="817"/>
                      <a:pt x="1945" y="824"/>
                      <a:pt x="1942" y="804"/>
                    </a:cubicBezTo>
                    <a:cubicBezTo>
                      <a:pt x="1939" y="784"/>
                      <a:pt x="1948" y="782"/>
                      <a:pt x="1938" y="774"/>
                    </a:cubicBezTo>
                    <a:cubicBezTo>
                      <a:pt x="1928" y="767"/>
                      <a:pt x="1917" y="764"/>
                      <a:pt x="1906" y="772"/>
                    </a:cubicBezTo>
                    <a:cubicBezTo>
                      <a:pt x="1895" y="779"/>
                      <a:pt x="1879" y="777"/>
                      <a:pt x="1872" y="770"/>
                    </a:cubicBezTo>
                    <a:cubicBezTo>
                      <a:pt x="1866" y="764"/>
                      <a:pt x="1851" y="765"/>
                      <a:pt x="1839" y="768"/>
                    </a:cubicBezTo>
                    <a:cubicBezTo>
                      <a:pt x="1826" y="771"/>
                      <a:pt x="1828" y="773"/>
                      <a:pt x="1809" y="778"/>
                    </a:cubicBezTo>
                    <a:cubicBezTo>
                      <a:pt x="1789" y="783"/>
                      <a:pt x="1740" y="782"/>
                      <a:pt x="1733" y="794"/>
                    </a:cubicBezTo>
                    <a:cubicBezTo>
                      <a:pt x="1726" y="805"/>
                      <a:pt x="1710" y="797"/>
                      <a:pt x="1710" y="815"/>
                    </a:cubicBezTo>
                    <a:cubicBezTo>
                      <a:pt x="1709" y="832"/>
                      <a:pt x="1705" y="863"/>
                      <a:pt x="1702" y="875"/>
                    </a:cubicBezTo>
                    <a:cubicBezTo>
                      <a:pt x="1700" y="887"/>
                      <a:pt x="1691" y="885"/>
                      <a:pt x="1688" y="899"/>
                    </a:cubicBezTo>
                    <a:cubicBezTo>
                      <a:pt x="1685" y="913"/>
                      <a:pt x="1681" y="926"/>
                      <a:pt x="1666" y="931"/>
                    </a:cubicBezTo>
                    <a:cubicBezTo>
                      <a:pt x="1651" y="937"/>
                      <a:pt x="1627" y="956"/>
                      <a:pt x="1634" y="961"/>
                    </a:cubicBezTo>
                    <a:cubicBezTo>
                      <a:pt x="1642" y="966"/>
                      <a:pt x="1653" y="960"/>
                      <a:pt x="1649" y="969"/>
                    </a:cubicBezTo>
                    <a:cubicBezTo>
                      <a:pt x="1646" y="977"/>
                      <a:pt x="1642" y="982"/>
                      <a:pt x="1631" y="982"/>
                    </a:cubicBezTo>
                    <a:cubicBezTo>
                      <a:pt x="1620" y="982"/>
                      <a:pt x="1617" y="972"/>
                      <a:pt x="1616" y="968"/>
                    </a:cubicBezTo>
                    <a:cubicBezTo>
                      <a:pt x="1616" y="964"/>
                      <a:pt x="1608" y="956"/>
                      <a:pt x="1596" y="958"/>
                    </a:cubicBezTo>
                    <a:cubicBezTo>
                      <a:pt x="1584" y="959"/>
                      <a:pt x="1569" y="963"/>
                      <a:pt x="1561" y="970"/>
                    </a:cubicBezTo>
                    <a:cubicBezTo>
                      <a:pt x="1552" y="977"/>
                      <a:pt x="1530" y="977"/>
                      <a:pt x="1517" y="979"/>
                    </a:cubicBezTo>
                    <a:cubicBezTo>
                      <a:pt x="1504" y="980"/>
                      <a:pt x="1494" y="979"/>
                      <a:pt x="1485" y="985"/>
                    </a:cubicBezTo>
                    <a:cubicBezTo>
                      <a:pt x="1477" y="992"/>
                      <a:pt x="1468" y="999"/>
                      <a:pt x="1458" y="996"/>
                    </a:cubicBezTo>
                    <a:cubicBezTo>
                      <a:pt x="1448" y="993"/>
                      <a:pt x="1447" y="992"/>
                      <a:pt x="1446" y="987"/>
                    </a:cubicBezTo>
                    <a:cubicBezTo>
                      <a:pt x="1445" y="981"/>
                      <a:pt x="1433" y="974"/>
                      <a:pt x="1427" y="974"/>
                    </a:cubicBezTo>
                    <a:cubicBezTo>
                      <a:pt x="1420" y="973"/>
                      <a:pt x="1422" y="957"/>
                      <a:pt x="1409" y="958"/>
                    </a:cubicBezTo>
                    <a:cubicBezTo>
                      <a:pt x="1396" y="959"/>
                      <a:pt x="1361" y="958"/>
                      <a:pt x="1359" y="949"/>
                    </a:cubicBezTo>
                    <a:cubicBezTo>
                      <a:pt x="1358" y="941"/>
                      <a:pt x="1351" y="936"/>
                      <a:pt x="1344" y="926"/>
                    </a:cubicBezTo>
                    <a:cubicBezTo>
                      <a:pt x="1338" y="915"/>
                      <a:pt x="1333" y="910"/>
                      <a:pt x="1332" y="898"/>
                    </a:cubicBezTo>
                    <a:cubicBezTo>
                      <a:pt x="1331" y="887"/>
                      <a:pt x="1335" y="886"/>
                      <a:pt x="1323" y="875"/>
                    </a:cubicBezTo>
                    <a:cubicBezTo>
                      <a:pt x="1312" y="865"/>
                      <a:pt x="1315" y="857"/>
                      <a:pt x="1300" y="848"/>
                    </a:cubicBezTo>
                    <a:cubicBezTo>
                      <a:pt x="1286" y="838"/>
                      <a:pt x="1284" y="829"/>
                      <a:pt x="1282" y="822"/>
                    </a:cubicBezTo>
                    <a:cubicBezTo>
                      <a:pt x="1280" y="816"/>
                      <a:pt x="1277" y="810"/>
                      <a:pt x="1269" y="801"/>
                    </a:cubicBezTo>
                    <a:cubicBezTo>
                      <a:pt x="1261" y="792"/>
                      <a:pt x="1258" y="786"/>
                      <a:pt x="1266" y="779"/>
                    </a:cubicBezTo>
                    <a:cubicBezTo>
                      <a:pt x="1274" y="773"/>
                      <a:pt x="1270" y="772"/>
                      <a:pt x="1262" y="766"/>
                    </a:cubicBezTo>
                    <a:cubicBezTo>
                      <a:pt x="1254" y="760"/>
                      <a:pt x="1254" y="758"/>
                      <a:pt x="1248" y="743"/>
                    </a:cubicBezTo>
                    <a:cubicBezTo>
                      <a:pt x="1242" y="728"/>
                      <a:pt x="1241" y="726"/>
                      <a:pt x="1241" y="710"/>
                    </a:cubicBezTo>
                    <a:cubicBezTo>
                      <a:pt x="1241" y="693"/>
                      <a:pt x="1240" y="688"/>
                      <a:pt x="1245" y="679"/>
                    </a:cubicBezTo>
                    <a:cubicBezTo>
                      <a:pt x="1251" y="671"/>
                      <a:pt x="1253" y="663"/>
                      <a:pt x="1250" y="638"/>
                    </a:cubicBezTo>
                    <a:cubicBezTo>
                      <a:pt x="1247" y="614"/>
                      <a:pt x="1242" y="590"/>
                      <a:pt x="1250" y="574"/>
                    </a:cubicBezTo>
                    <a:cubicBezTo>
                      <a:pt x="1257" y="557"/>
                      <a:pt x="1256" y="540"/>
                      <a:pt x="1264" y="530"/>
                    </a:cubicBezTo>
                    <a:cubicBezTo>
                      <a:pt x="1272" y="520"/>
                      <a:pt x="1285" y="499"/>
                      <a:pt x="1285" y="486"/>
                    </a:cubicBezTo>
                    <a:cubicBezTo>
                      <a:pt x="1285" y="481"/>
                      <a:pt x="1285" y="477"/>
                      <a:pt x="1284" y="473"/>
                    </a:cubicBezTo>
                    <a:cubicBezTo>
                      <a:pt x="1277" y="475"/>
                      <a:pt x="1272" y="478"/>
                      <a:pt x="1264" y="481"/>
                    </a:cubicBezTo>
                    <a:cubicBezTo>
                      <a:pt x="1251" y="485"/>
                      <a:pt x="1246" y="481"/>
                      <a:pt x="1234" y="4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5" name="Freeform 345"/>
              <p:cNvSpPr>
                <a:spLocks/>
              </p:cNvSpPr>
              <p:nvPr/>
            </p:nvSpPr>
            <p:spPr bwMode="auto">
              <a:xfrm>
                <a:off x="8" y="1460"/>
                <a:ext cx="34" cy="19"/>
              </a:xfrm>
              <a:custGeom>
                <a:avLst/>
                <a:gdLst>
                  <a:gd name="T0" fmla="*/ 28 w 134"/>
                  <a:gd name="T1" fmla="*/ 46 h 73"/>
                  <a:gd name="T2" fmla="*/ 42 w 134"/>
                  <a:gd name="T3" fmla="*/ 67 h 73"/>
                  <a:gd name="T4" fmla="*/ 65 w 134"/>
                  <a:gd name="T5" fmla="*/ 67 h 73"/>
                  <a:gd name="T6" fmla="*/ 86 w 134"/>
                  <a:gd name="T7" fmla="*/ 60 h 73"/>
                  <a:gd name="T8" fmla="*/ 107 w 134"/>
                  <a:gd name="T9" fmla="*/ 70 h 73"/>
                  <a:gd name="T10" fmla="*/ 125 w 134"/>
                  <a:gd name="T11" fmla="*/ 52 h 73"/>
                  <a:gd name="T12" fmla="*/ 124 w 134"/>
                  <a:gd name="T13" fmla="*/ 22 h 73"/>
                  <a:gd name="T14" fmla="*/ 96 w 134"/>
                  <a:gd name="T15" fmla="*/ 0 h 73"/>
                  <a:gd name="T16" fmla="*/ 64 w 134"/>
                  <a:gd name="T17" fmla="*/ 5 h 73"/>
                  <a:gd name="T18" fmla="*/ 41 w 134"/>
                  <a:gd name="T19" fmla="*/ 15 h 73"/>
                  <a:gd name="T20" fmla="*/ 16 w 134"/>
                  <a:gd name="T21" fmla="*/ 19 h 73"/>
                  <a:gd name="T22" fmla="*/ 8 w 134"/>
                  <a:gd name="T23" fmla="*/ 37 h 73"/>
                  <a:gd name="T24" fmla="*/ 28 w 134"/>
                  <a:gd name="T25" fmla="*/ 4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4" h="73">
                    <a:moveTo>
                      <a:pt x="28" y="46"/>
                    </a:moveTo>
                    <a:cubicBezTo>
                      <a:pt x="32" y="52"/>
                      <a:pt x="32" y="62"/>
                      <a:pt x="42" y="67"/>
                    </a:cubicBezTo>
                    <a:cubicBezTo>
                      <a:pt x="53" y="72"/>
                      <a:pt x="62" y="73"/>
                      <a:pt x="65" y="67"/>
                    </a:cubicBezTo>
                    <a:cubicBezTo>
                      <a:pt x="67" y="61"/>
                      <a:pt x="78" y="57"/>
                      <a:pt x="86" y="60"/>
                    </a:cubicBezTo>
                    <a:cubicBezTo>
                      <a:pt x="94" y="63"/>
                      <a:pt x="99" y="71"/>
                      <a:pt x="107" y="70"/>
                    </a:cubicBezTo>
                    <a:cubicBezTo>
                      <a:pt x="115" y="70"/>
                      <a:pt x="124" y="66"/>
                      <a:pt x="125" y="52"/>
                    </a:cubicBezTo>
                    <a:cubicBezTo>
                      <a:pt x="126" y="38"/>
                      <a:pt x="134" y="28"/>
                      <a:pt x="124" y="22"/>
                    </a:cubicBezTo>
                    <a:cubicBezTo>
                      <a:pt x="115" y="16"/>
                      <a:pt x="114" y="0"/>
                      <a:pt x="96" y="0"/>
                    </a:cubicBezTo>
                    <a:cubicBezTo>
                      <a:pt x="96" y="0"/>
                      <a:pt x="72" y="1"/>
                      <a:pt x="64" y="5"/>
                    </a:cubicBezTo>
                    <a:cubicBezTo>
                      <a:pt x="56" y="8"/>
                      <a:pt x="58" y="15"/>
                      <a:pt x="41" y="15"/>
                    </a:cubicBezTo>
                    <a:cubicBezTo>
                      <a:pt x="24" y="15"/>
                      <a:pt x="21" y="13"/>
                      <a:pt x="16" y="19"/>
                    </a:cubicBezTo>
                    <a:cubicBezTo>
                      <a:pt x="10" y="25"/>
                      <a:pt x="0" y="30"/>
                      <a:pt x="8" y="37"/>
                    </a:cubicBezTo>
                    <a:cubicBezTo>
                      <a:pt x="16" y="44"/>
                      <a:pt x="24" y="40"/>
                      <a:pt x="28" y="4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6" name="Freeform 346"/>
              <p:cNvSpPr>
                <a:spLocks/>
              </p:cNvSpPr>
              <p:nvPr/>
            </p:nvSpPr>
            <p:spPr bwMode="auto">
              <a:xfrm>
                <a:off x="5" y="1606"/>
                <a:ext cx="27" cy="22"/>
              </a:xfrm>
              <a:custGeom>
                <a:avLst/>
                <a:gdLst>
                  <a:gd name="T0" fmla="*/ 81 w 106"/>
                  <a:gd name="T1" fmla="*/ 16 h 87"/>
                  <a:gd name="T2" fmla="*/ 43 w 106"/>
                  <a:gd name="T3" fmla="*/ 17 h 87"/>
                  <a:gd name="T4" fmla="*/ 39 w 106"/>
                  <a:gd name="T5" fmla="*/ 44 h 87"/>
                  <a:gd name="T6" fmla="*/ 28 w 106"/>
                  <a:gd name="T7" fmla="*/ 60 h 87"/>
                  <a:gd name="T8" fmla="*/ 1 w 106"/>
                  <a:gd name="T9" fmla="*/ 81 h 87"/>
                  <a:gd name="T10" fmla="*/ 22 w 106"/>
                  <a:gd name="T11" fmla="*/ 76 h 87"/>
                  <a:gd name="T12" fmla="*/ 54 w 106"/>
                  <a:gd name="T13" fmla="*/ 61 h 87"/>
                  <a:gd name="T14" fmla="*/ 76 w 106"/>
                  <a:gd name="T15" fmla="*/ 51 h 87"/>
                  <a:gd name="T16" fmla="*/ 100 w 106"/>
                  <a:gd name="T17" fmla="*/ 31 h 87"/>
                  <a:gd name="T18" fmla="*/ 81 w 106"/>
                  <a:gd name="T19"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87">
                    <a:moveTo>
                      <a:pt x="81" y="16"/>
                    </a:moveTo>
                    <a:cubicBezTo>
                      <a:pt x="71" y="15"/>
                      <a:pt x="46" y="0"/>
                      <a:pt x="43" y="17"/>
                    </a:cubicBezTo>
                    <a:cubicBezTo>
                      <a:pt x="43" y="17"/>
                      <a:pt x="35" y="36"/>
                      <a:pt x="39" y="44"/>
                    </a:cubicBezTo>
                    <a:cubicBezTo>
                      <a:pt x="43" y="52"/>
                      <a:pt x="39" y="57"/>
                      <a:pt x="28" y="60"/>
                    </a:cubicBezTo>
                    <a:cubicBezTo>
                      <a:pt x="18" y="63"/>
                      <a:pt x="0" y="75"/>
                      <a:pt x="1" y="81"/>
                    </a:cubicBezTo>
                    <a:cubicBezTo>
                      <a:pt x="2" y="87"/>
                      <a:pt x="13" y="82"/>
                      <a:pt x="22" y="76"/>
                    </a:cubicBezTo>
                    <a:cubicBezTo>
                      <a:pt x="31" y="70"/>
                      <a:pt x="42" y="64"/>
                      <a:pt x="54" y="61"/>
                    </a:cubicBezTo>
                    <a:cubicBezTo>
                      <a:pt x="66" y="58"/>
                      <a:pt x="71" y="63"/>
                      <a:pt x="76" y="51"/>
                    </a:cubicBezTo>
                    <a:cubicBezTo>
                      <a:pt x="81" y="39"/>
                      <a:pt x="106" y="41"/>
                      <a:pt x="100" y="31"/>
                    </a:cubicBezTo>
                    <a:cubicBezTo>
                      <a:pt x="94" y="21"/>
                      <a:pt x="91" y="17"/>
                      <a:pt x="81"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7" name="Freeform 347"/>
              <p:cNvSpPr>
                <a:spLocks/>
              </p:cNvSpPr>
              <p:nvPr/>
            </p:nvSpPr>
            <p:spPr bwMode="auto">
              <a:xfrm>
                <a:off x="32" y="1603"/>
                <a:ext cx="10" cy="7"/>
              </a:xfrm>
              <a:custGeom>
                <a:avLst/>
                <a:gdLst>
                  <a:gd name="T0" fmla="*/ 29 w 41"/>
                  <a:gd name="T1" fmla="*/ 2 h 31"/>
                  <a:gd name="T2" fmla="*/ 1 w 41"/>
                  <a:gd name="T3" fmla="*/ 18 h 31"/>
                  <a:gd name="T4" fmla="*/ 18 w 41"/>
                  <a:gd name="T5" fmla="*/ 25 h 31"/>
                  <a:gd name="T6" fmla="*/ 41 w 41"/>
                  <a:gd name="T7" fmla="*/ 11 h 31"/>
                  <a:gd name="T8" fmla="*/ 29 w 41"/>
                  <a:gd name="T9" fmla="*/ 2 h 31"/>
                </a:gdLst>
                <a:ahLst/>
                <a:cxnLst>
                  <a:cxn ang="0">
                    <a:pos x="T0" y="T1"/>
                  </a:cxn>
                  <a:cxn ang="0">
                    <a:pos x="T2" y="T3"/>
                  </a:cxn>
                  <a:cxn ang="0">
                    <a:pos x="T4" y="T5"/>
                  </a:cxn>
                  <a:cxn ang="0">
                    <a:pos x="T6" y="T7"/>
                  </a:cxn>
                  <a:cxn ang="0">
                    <a:pos x="T8" y="T9"/>
                  </a:cxn>
                </a:cxnLst>
                <a:rect l="0" t="0" r="r" b="b"/>
                <a:pathLst>
                  <a:path w="41" h="31">
                    <a:moveTo>
                      <a:pt x="29" y="2"/>
                    </a:moveTo>
                    <a:cubicBezTo>
                      <a:pt x="29" y="2"/>
                      <a:pt x="0" y="7"/>
                      <a:pt x="1" y="18"/>
                    </a:cubicBezTo>
                    <a:cubicBezTo>
                      <a:pt x="2" y="30"/>
                      <a:pt x="15" y="31"/>
                      <a:pt x="18" y="25"/>
                    </a:cubicBezTo>
                    <a:cubicBezTo>
                      <a:pt x="21" y="20"/>
                      <a:pt x="41" y="17"/>
                      <a:pt x="41" y="11"/>
                    </a:cubicBezTo>
                    <a:cubicBezTo>
                      <a:pt x="41" y="5"/>
                      <a:pt x="39" y="0"/>
                      <a:pt x="29"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8" name="Freeform 348"/>
              <p:cNvSpPr>
                <a:spLocks/>
              </p:cNvSpPr>
              <p:nvPr/>
            </p:nvSpPr>
            <p:spPr bwMode="auto">
              <a:xfrm>
                <a:off x="49" y="1582"/>
                <a:ext cx="37" cy="21"/>
              </a:xfrm>
              <a:custGeom>
                <a:avLst/>
                <a:gdLst>
                  <a:gd name="T0" fmla="*/ 144 w 146"/>
                  <a:gd name="T1" fmla="*/ 22 h 81"/>
                  <a:gd name="T2" fmla="*/ 122 w 146"/>
                  <a:gd name="T3" fmla="*/ 1 h 81"/>
                  <a:gd name="T4" fmla="*/ 95 w 146"/>
                  <a:gd name="T5" fmla="*/ 16 h 81"/>
                  <a:gd name="T6" fmla="*/ 70 w 146"/>
                  <a:gd name="T7" fmla="*/ 14 h 81"/>
                  <a:gd name="T8" fmla="*/ 46 w 146"/>
                  <a:gd name="T9" fmla="*/ 29 h 81"/>
                  <a:gd name="T10" fmla="*/ 23 w 146"/>
                  <a:gd name="T11" fmla="*/ 40 h 81"/>
                  <a:gd name="T12" fmla="*/ 6 w 146"/>
                  <a:gd name="T13" fmla="*/ 64 h 81"/>
                  <a:gd name="T14" fmla="*/ 37 w 146"/>
                  <a:gd name="T15" fmla="*/ 71 h 81"/>
                  <a:gd name="T16" fmla="*/ 64 w 146"/>
                  <a:gd name="T17" fmla="*/ 55 h 81"/>
                  <a:gd name="T18" fmla="*/ 113 w 146"/>
                  <a:gd name="T19" fmla="*/ 46 h 81"/>
                  <a:gd name="T20" fmla="*/ 115 w 146"/>
                  <a:gd name="T21" fmla="*/ 26 h 81"/>
                  <a:gd name="T22" fmla="*/ 144 w 146"/>
                  <a:gd name="T23" fmla="*/ 2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6" h="81">
                    <a:moveTo>
                      <a:pt x="144" y="22"/>
                    </a:moveTo>
                    <a:cubicBezTo>
                      <a:pt x="142" y="12"/>
                      <a:pt x="141" y="0"/>
                      <a:pt x="122" y="1"/>
                    </a:cubicBezTo>
                    <a:cubicBezTo>
                      <a:pt x="103" y="2"/>
                      <a:pt x="112" y="26"/>
                      <a:pt x="95" y="16"/>
                    </a:cubicBezTo>
                    <a:cubicBezTo>
                      <a:pt x="78" y="5"/>
                      <a:pt x="78" y="5"/>
                      <a:pt x="70" y="14"/>
                    </a:cubicBezTo>
                    <a:cubicBezTo>
                      <a:pt x="62" y="22"/>
                      <a:pt x="73" y="23"/>
                      <a:pt x="46" y="29"/>
                    </a:cubicBezTo>
                    <a:cubicBezTo>
                      <a:pt x="46" y="29"/>
                      <a:pt x="25" y="30"/>
                      <a:pt x="23" y="40"/>
                    </a:cubicBezTo>
                    <a:cubicBezTo>
                      <a:pt x="21" y="50"/>
                      <a:pt x="0" y="55"/>
                      <a:pt x="6" y="64"/>
                    </a:cubicBezTo>
                    <a:cubicBezTo>
                      <a:pt x="12" y="73"/>
                      <a:pt x="33" y="81"/>
                      <a:pt x="37" y="71"/>
                    </a:cubicBezTo>
                    <a:cubicBezTo>
                      <a:pt x="41" y="61"/>
                      <a:pt x="50" y="55"/>
                      <a:pt x="64" y="55"/>
                    </a:cubicBezTo>
                    <a:cubicBezTo>
                      <a:pt x="77" y="55"/>
                      <a:pt x="113" y="46"/>
                      <a:pt x="113" y="46"/>
                    </a:cubicBezTo>
                    <a:cubicBezTo>
                      <a:pt x="113" y="46"/>
                      <a:pt x="106" y="30"/>
                      <a:pt x="115" y="26"/>
                    </a:cubicBezTo>
                    <a:cubicBezTo>
                      <a:pt x="124" y="22"/>
                      <a:pt x="146" y="32"/>
                      <a:pt x="144" y="2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9" name="Freeform 349"/>
              <p:cNvSpPr>
                <a:spLocks/>
              </p:cNvSpPr>
              <p:nvPr/>
            </p:nvSpPr>
            <p:spPr bwMode="auto">
              <a:xfrm>
                <a:off x="213" y="1502"/>
                <a:ext cx="49" cy="47"/>
              </a:xfrm>
              <a:custGeom>
                <a:avLst/>
                <a:gdLst>
                  <a:gd name="T0" fmla="*/ 180 w 194"/>
                  <a:gd name="T1" fmla="*/ 36 h 187"/>
                  <a:gd name="T2" fmla="*/ 150 w 194"/>
                  <a:gd name="T3" fmla="*/ 21 h 187"/>
                  <a:gd name="T4" fmla="*/ 148 w 194"/>
                  <a:gd name="T5" fmla="*/ 2 h 187"/>
                  <a:gd name="T6" fmla="*/ 131 w 194"/>
                  <a:gd name="T7" fmla="*/ 22 h 187"/>
                  <a:gd name="T8" fmla="*/ 122 w 194"/>
                  <a:gd name="T9" fmla="*/ 32 h 187"/>
                  <a:gd name="T10" fmla="*/ 101 w 194"/>
                  <a:gd name="T11" fmla="*/ 51 h 187"/>
                  <a:gd name="T12" fmla="*/ 97 w 194"/>
                  <a:gd name="T13" fmla="*/ 69 h 187"/>
                  <a:gd name="T14" fmla="*/ 100 w 194"/>
                  <a:gd name="T15" fmla="*/ 85 h 187"/>
                  <a:gd name="T16" fmla="*/ 82 w 194"/>
                  <a:gd name="T17" fmla="*/ 84 h 187"/>
                  <a:gd name="T18" fmla="*/ 67 w 194"/>
                  <a:gd name="T19" fmla="*/ 73 h 187"/>
                  <a:gd name="T20" fmla="*/ 59 w 194"/>
                  <a:gd name="T21" fmla="*/ 88 h 187"/>
                  <a:gd name="T22" fmla="*/ 71 w 194"/>
                  <a:gd name="T23" fmla="*/ 107 h 187"/>
                  <a:gd name="T24" fmla="*/ 57 w 194"/>
                  <a:gd name="T25" fmla="*/ 112 h 187"/>
                  <a:gd name="T26" fmla="*/ 37 w 194"/>
                  <a:gd name="T27" fmla="*/ 88 h 187"/>
                  <a:gd name="T28" fmla="*/ 22 w 194"/>
                  <a:gd name="T29" fmla="*/ 106 h 187"/>
                  <a:gd name="T30" fmla="*/ 7 w 194"/>
                  <a:gd name="T31" fmla="*/ 130 h 187"/>
                  <a:gd name="T32" fmla="*/ 29 w 194"/>
                  <a:gd name="T33" fmla="*/ 158 h 187"/>
                  <a:gd name="T34" fmla="*/ 47 w 194"/>
                  <a:gd name="T35" fmla="*/ 170 h 187"/>
                  <a:gd name="T36" fmla="*/ 64 w 194"/>
                  <a:gd name="T37" fmla="*/ 175 h 187"/>
                  <a:gd name="T38" fmla="*/ 78 w 194"/>
                  <a:gd name="T39" fmla="*/ 152 h 187"/>
                  <a:gd name="T40" fmla="*/ 94 w 194"/>
                  <a:gd name="T41" fmla="*/ 148 h 187"/>
                  <a:gd name="T42" fmla="*/ 116 w 194"/>
                  <a:gd name="T43" fmla="*/ 144 h 187"/>
                  <a:gd name="T44" fmla="*/ 127 w 194"/>
                  <a:gd name="T45" fmla="*/ 128 h 187"/>
                  <a:gd name="T46" fmla="*/ 143 w 194"/>
                  <a:gd name="T47" fmla="*/ 117 h 187"/>
                  <a:gd name="T48" fmla="*/ 161 w 194"/>
                  <a:gd name="T49" fmla="*/ 108 h 187"/>
                  <a:gd name="T50" fmla="*/ 152 w 194"/>
                  <a:gd name="T51" fmla="*/ 86 h 187"/>
                  <a:gd name="T52" fmla="*/ 137 w 194"/>
                  <a:gd name="T53" fmla="*/ 70 h 187"/>
                  <a:gd name="T54" fmla="*/ 124 w 194"/>
                  <a:gd name="T55" fmla="*/ 63 h 187"/>
                  <a:gd name="T56" fmla="*/ 158 w 194"/>
                  <a:gd name="T57" fmla="*/ 48 h 187"/>
                  <a:gd name="T58" fmla="*/ 174 w 194"/>
                  <a:gd name="T59" fmla="*/ 45 h 187"/>
                  <a:gd name="T60" fmla="*/ 180 w 194"/>
                  <a:gd name="T61" fmla="*/ 3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4" h="187">
                    <a:moveTo>
                      <a:pt x="180" y="36"/>
                    </a:moveTo>
                    <a:cubicBezTo>
                      <a:pt x="167" y="25"/>
                      <a:pt x="147" y="31"/>
                      <a:pt x="150" y="21"/>
                    </a:cubicBezTo>
                    <a:cubicBezTo>
                      <a:pt x="154" y="10"/>
                      <a:pt x="157" y="0"/>
                      <a:pt x="148" y="2"/>
                    </a:cubicBezTo>
                    <a:cubicBezTo>
                      <a:pt x="138" y="4"/>
                      <a:pt x="137" y="16"/>
                      <a:pt x="131" y="22"/>
                    </a:cubicBezTo>
                    <a:cubicBezTo>
                      <a:pt x="124" y="29"/>
                      <a:pt x="140" y="20"/>
                      <a:pt x="122" y="32"/>
                    </a:cubicBezTo>
                    <a:cubicBezTo>
                      <a:pt x="122" y="32"/>
                      <a:pt x="108" y="44"/>
                      <a:pt x="101" y="51"/>
                    </a:cubicBezTo>
                    <a:cubicBezTo>
                      <a:pt x="95" y="58"/>
                      <a:pt x="90" y="64"/>
                      <a:pt x="97" y="69"/>
                    </a:cubicBezTo>
                    <a:cubicBezTo>
                      <a:pt x="104" y="74"/>
                      <a:pt x="111" y="77"/>
                      <a:pt x="100" y="85"/>
                    </a:cubicBezTo>
                    <a:cubicBezTo>
                      <a:pt x="89" y="92"/>
                      <a:pt x="87" y="93"/>
                      <a:pt x="82" y="84"/>
                    </a:cubicBezTo>
                    <a:cubicBezTo>
                      <a:pt x="77" y="74"/>
                      <a:pt x="74" y="69"/>
                      <a:pt x="67" y="73"/>
                    </a:cubicBezTo>
                    <a:cubicBezTo>
                      <a:pt x="60" y="76"/>
                      <a:pt x="52" y="82"/>
                      <a:pt x="59" y="88"/>
                    </a:cubicBezTo>
                    <a:cubicBezTo>
                      <a:pt x="67" y="94"/>
                      <a:pt x="71" y="101"/>
                      <a:pt x="71" y="107"/>
                    </a:cubicBezTo>
                    <a:cubicBezTo>
                      <a:pt x="71" y="114"/>
                      <a:pt x="66" y="122"/>
                      <a:pt x="57" y="112"/>
                    </a:cubicBezTo>
                    <a:cubicBezTo>
                      <a:pt x="49" y="101"/>
                      <a:pt x="46" y="84"/>
                      <a:pt x="37" y="88"/>
                    </a:cubicBezTo>
                    <a:cubicBezTo>
                      <a:pt x="29" y="92"/>
                      <a:pt x="36" y="102"/>
                      <a:pt x="22" y="106"/>
                    </a:cubicBezTo>
                    <a:cubicBezTo>
                      <a:pt x="9" y="109"/>
                      <a:pt x="0" y="125"/>
                      <a:pt x="7" y="130"/>
                    </a:cubicBezTo>
                    <a:cubicBezTo>
                      <a:pt x="14" y="135"/>
                      <a:pt x="16" y="158"/>
                      <a:pt x="29" y="158"/>
                    </a:cubicBezTo>
                    <a:cubicBezTo>
                      <a:pt x="41" y="158"/>
                      <a:pt x="46" y="162"/>
                      <a:pt x="47" y="170"/>
                    </a:cubicBezTo>
                    <a:cubicBezTo>
                      <a:pt x="47" y="177"/>
                      <a:pt x="58" y="187"/>
                      <a:pt x="64" y="175"/>
                    </a:cubicBezTo>
                    <a:cubicBezTo>
                      <a:pt x="70" y="162"/>
                      <a:pt x="68" y="150"/>
                      <a:pt x="78" y="152"/>
                    </a:cubicBezTo>
                    <a:cubicBezTo>
                      <a:pt x="87" y="154"/>
                      <a:pt x="88" y="133"/>
                      <a:pt x="94" y="148"/>
                    </a:cubicBezTo>
                    <a:cubicBezTo>
                      <a:pt x="100" y="162"/>
                      <a:pt x="112" y="155"/>
                      <a:pt x="116" y="144"/>
                    </a:cubicBezTo>
                    <a:cubicBezTo>
                      <a:pt x="121" y="133"/>
                      <a:pt x="137" y="139"/>
                      <a:pt x="127" y="128"/>
                    </a:cubicBezTo>
                    <a:cubicBezTo>
                      <a:pt x="116" y="117"/>
                      <a:pt x="132" y="112"/>
                      <a:pt x="143" y="117"/>
                    </a:cubicBezTo>
                    <a:cubicBezTo>
                      <a:pt x="154" y="122"/>
                      <a:pt x="161" y="117"/>
                      <a:pt x="161" y="108"/>
                    </a:cubicBezTo>
                    <a:cubicBezTo>
                      <a:pt x="161" y="99"/>
                      <a:pt x="159" y="93"/>
                      <a:pt x="152" y="86"/>
                    </a:cubicBezTo>
                    <a:cubicBezTo>
                      <a:pt x="144" y="80"/>
                      <a:pt x="146" y="69"/>
                      <a:pt x="137" y="70"/>
                    </a:cubicBezTo>
                    <a:cubicBezTo>
                      <a:pt x="129" y="71"/>
                      <a:pt x="109" y="71"/>
                      <a:pt x="124" y="63"/>
                    </a:cubicBezTo>
                    <a:cubicBezTo>
                      <a:pt x="139" y="54"/>
                      <a:pt x="156" y="53"/>
                      <a:pt x="158" y="48"/>
                    </a:cubicBezTo>
                    <a:cubicBezTo>
                      <a:pt x="159" y="42"/>
                      <a:pt x="169" y="36"/>
                      <a:pt x="174" y="45"/>
                    </a:cubicBezTo>
                    <a:cubicBezTo>
                      <a:pt x="179" y="54"/>
                      <a:pt x="194" y="47"/>
                      <a:pt x="180" y="3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0" name="Freeform 350"/>
              <p:cNvSpPr>
                <a:spLocks/>
              </p:cNvSpPr>
              <p:nvPr/>
            </p:nvSpPr>
            <p:spPr bwMode="auto">
              <a:xfrm>
                <a:off x="320" y="1456"/>
                <a:ext cx="9" cy="16"/>
              </a:xfrm>
              <a:custGeom>
                <a:avLst/>
                <a:gdLst>
                  <a:gd name="T0" fmla="*/ 22 w 38"/>
                  <a:gd name="T1" fmla="*/ 38 h 63"/>
                  <a:gd name="T2" fmla="*/ 33 w 38"/>
                  <a:gd name="T3" fmla="*/ 29 h 63"/>
                  <a:gd name="T4" fmla="*/ 36 w 38"/>
                  <a:gd name="T5" fmla="*/ 15 h 63"/>
                  <a:gd name="T6" fmla="*/ 26 w 38"/>
                  <a:gd name="T7" fmla="*/ 7 h 63"/>
                  <a:gd name="T8" fmla="*/ 16 w 38"/>
                  <a:gd name="T9" fmla="*/ 19 h 63"/>
                  <a:gd name="T10" fmla="*/ 12 w 38"/>
                  <a:gd name="T11" fmla="*/ 30 h 63"/>
                  <a:gd name="T12" fmla="*/ 2 w 38"/>
                  <a:gd name="T13" fmla="*/ 47 h 63"/>
                  <a:gd name="T14" fmla="*/ 8 w 38"/>
                  <a:gd name="T15" fmla="*/ 56 h 63"/>
                  <a:gd name="T16" fmla="*/ 22 w 38"/>
                  <a:gd name="T17" fmla="*/ 3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22" y="38"/>
                    </a:moveTo>
                    <a:cubicBezTo>
                      <a:pt x="28" y="37"/>
                      <a:pt x="28" y="30"/>
                      <a:pt x="33" y="29"/>
                    </a:cubicBezTo>
                    <a:cubicBezTo>
                      <a:pt x="38" y="29"/>
                      <a:pt x="36" y="23"/>
                      <a:pt x="36" y="15"/>
                    </a:cubicBezTo>
                    <a:cubicBezTo>
                      <a:pt x="36" y="7"/>
                      <a:pt x="31" y="0"/>
                      <a:pt x="26" y="7"/>
                    </a:cubicBezTo>
                    <a:cubicBezTo>
                      <a:pt x="26" y="7"/>
                      <a:pt x="19" y="17"/>
                      <a:pt x="16" y="19"/>
                    </a:cubicBezTo>
                    <a:cubicBezTo>
                      <a:pt x="13" y="21"/>
                      <a:pt x="22" y="28"/>
                      <a:pt x="12" y="30"/>
                    </a:cubicBezTo>
                    <a:cubicBezTo>
                      <a:pt x="3" y="33"/>
                      <a:pt x="3" y="40"/>
                      <a:pt x="2" y="47"/>
                    </a:cubicBezTo>
                    <a:cubicBezTo>
                      <a:pt x="0" y="54"/>
                      <a:pt x="4" y="63"/>
                      <a:pt x="8" y="56"/>
                    </a:cubicBezTo>
                    <a:cubicBezTo>
                      <a:pt x="12" y="48"/>
                      <a:pt x="16" y="39"/>
                      <a:pt x="22" y="3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1" name="Freeform 351"/>
              <p:cNvSpPr>
                <a:spLocks/>
              </p:cNvSpPr>
              <p:nvPr/>
            </p:nvSpPr>
            <p:spPr bwMode="auto">
              <a:xfrm>
                <a:off x="324" y="1461"/>
                <a:ext cx="15" cy="16"/>
              </a:xfrm>
              <a:custGeom>
                <a:avLst/>
                <a:gdLst>
                  <a:gd name="T0" fmla="*/ 55 w 61"/>
                  <a:gd name="T1" fmla="*/ 3 h 66"/>
                  <a:gd name="T2" fmla="*/ 45 w 61"/>
                  <a:gd name="T3" fmla="*/ 5 h 66"/>
                  <a:gd name="T4" fmla="*/ 35 w 61"/>
                  <a:gd name="T5" fmla="*/ 19 h 66"/>
                  <a:gd name="T6" fmla="*/ 20 w 61"/>
                  <a:gd name="T7" fmla="*/ 32 h 66"/>
                  <a:gd name="T8" fmla="*/ 6 w 61"/>
                  <a:gd name="T9" fmla="*/ 40 h 66"/>
                  <a:gd name="T10" fmla="*/ 2 w 61"/>
                  <a:gd name="T11" fmla="*/ 60 h 66"/>
                  <a:gd name="T12" fmla="*/ 18 w 61"/>
                  <a:gd name="T13" fmla="*/ 62 h 66"/>
                  <a:gd name="T14" fmla="*/ 36 w 61"/>
                  <a:gd name="T15" fmla="*/ 44 h 66"/>
                  <a:gd name="T16" fmla="*/ 49 w 61"/>
                  <a:gd name="T17" fmla="*/ 26 h 66"/>
                  <a:gd name="T18" fmla="*/ 59 w 61"/>
                  <a:gd name="T19" fmla="*/ 15 h 66"/>
                  <a:gd name="T20" fmla="*/ 55 w 61"/>
                  <a:gd name="T21"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66">
                    <a:moveTo>
                      <a:pt x="55" y="3"/>
                    </a:moveTo>
                    <a:cubicBezTo>
                      <a:pt x="49" y="4"/>
                      <a:pt x="48" y="0"/>
                      <a:pt x="45" y="5"/>
                    </a:cubicBezTo>
                    <a:cubicBezTo>
                      <a:pt x="45" y="5"/>
                      <a:pt x="42" y="14"/>
                      <a:pt x="35" y="19"/>
                    </a:cubicBezTo>
                    <a:cubicBezTo>
                      <a:pt x="27" y="24"/>
                      <a:pt x="22" y="28"/>
                      <a:pt x="20" y="32"/>
                    </a:cubicBezTo>
                    <a:cubicBezTo>
                      <a:pt x="17" y="35"/>
                      <a:pt x="10" y="37"/>
                      <a:pt x="6" y="40"/>
                    </a:cubicBezTo>
                    <a:cubicBezTo>
                      <a:pt x="2" y="43"/>
                      <a:pt x="0" y="55"/>
                      <a:pt x="2" y="60"/>
                    </a:cubicBezTo>
                    <a:cubicBezTo>
                      <a:pt x="5" y="64"/>
                      <a:pt x="8" y="66"/>
                      <a:pt x="18" y="62"/>
                    </a:cubicBezTo>
                    <a:cubicBezTo>
                      <a:pt x="28" y="59"/>
                      <a:pt x="31" y="55"/>
                      <a:pt x="36" y="44"/>
                    </a:cubicBezTo>
                    <a:cubicBezTo>
                      <a:pt x="41" y="33"/>
                      <a:pt x="42" y="30"/>
                      <a:pt x="49" y="26"/>
                    </a:cubicBezTo>
                    <a:cubicBezTo>
                      <a:pt x="56" y="22"/>
                      <a:pt x="58" y="20"/>
                      <a:pt x="59" y="15"/>
                    </a:cubicBezTo>
                    <a:cubicBezTo>
                      <a:pt x="61" y="10"/>
                      <a:pt x="61" y="2"/>
                      <a:pt x="55"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2" name="Freeform 352"/>
              <p:cNvSpPr>
                <a:spLocks/>
              </p:cNvSpPr>
              <p:nvPr/>
            </p:nvSpPr>
            <p:spPr bwMode="auto">
              <a:xfrm>
                <a:off x="0" y="1164"/>
                <a:ext cx="612" cy="427"/>
              </a:xfrm>
              <a:custGeom>
                <a:avLst/>
                <a:gdLst>
                  <a:gd name="T0" fmla="*/ 2136 w 2418"/>
                  <a:gd name="T1" fmla="*/ 1302 h 1686"/>
                  <a:gd name="T2" fmla="*/ 1962 w 2418"/>
                  <a:gd name="T3" fmla="*/ 1303 h 1686"/>
                  <a:gd name="T4" fmla="*/ 1784 w 2418"/>
                  <a:gd name="T5" fmla="*/ 1189 h 1686"/>
                  <a:gd name="T6" fmla="*/ 1653 w 2418"/>
                  <a:gd name="T7" fmla="*/ 186 h 1686"/>
                  <a:gd name="T8" fmla="*/ 1287 w 2418"/>
                  <a:gd name="T9" fmla="*/ 137 h 1686"/>
                  <a:gd name="T10" fmla="*/ 1084 w 2418"/>
                  <a:gd name="T11" fmla="*/ 116 h 1686"/>
                  <a:gd name="T12" fmla="*/ 903 w 2418"/>
                  <a:gd name="T13" fmla="*/ 59 h 1686"/>
                  <a:gd name="T14" fmla="*/ 790 w 2418"/>
                  <a:gd name="T15" fmla="*/ 43 h 1686"/>
                  <a:gd name="T16" fmla="*/ 644 w 2418"/>
                  <a:gd name="T17" fmla="*/ 65 h 1686"/>
                  <a:gd name="T18" fmla="*/ 555 w 2418"/>
                  <a:gd name="T19" fmla="*/ 113 h 1686"/>
                  <a:gd name="T20" fmla="*/ 425 w 2418"/>
                  <a:gd name="T21" fmla="*/ 138 h 1686"/>
                  <a:gd name="T22" fmla="*/ 257 w 2418"/>
                  <a:gd name="T23" fmla="*/ 278 h 1686"/>
                  <a:gd name="T24" fmla="*/ 81 w 2418"/>
                  <a:gd name="T25" fmla="*/ 359 h 1686"/>
                  <a:gd name="T26" fmla="*/ 312 w 2418"/>
                  <a:gd name="T27" fmla="*/ 500 h 1686"/>
                  <a:gd name="T28" fmla="*/ 380 w 2418"/>
                  <a:gd name="T29" fmla="*/ 523 h 1686"/>
                  <a:gd name="T30" fmla="*/ 380 w 2418"/>
                  <a:gd name="T31" fmla="*/ 535 h 1686"/>
                  <a:gd name="T32" fmla="*/ 474 w 2418"/>
                  <a:gd name="T33" fmla="*/ 567 h 1686"/>
                  <a:gd name="T34" fmla="*/ 329 w 2418"/>
                  <a:gd name="T35" fmla="*/ 601 h 1686"/>
                  <a:gd name="T36" fmla="*/ 194 w 2418"/>
                  <a:gd name="T37" fmla="*/ 556 h 1686"/>
                  <a:gd name="T38" fmla="*/ 23 w 2418"/>
                  <a:gd name="T39" fmla="*/ 634 h 1686"/>
                  <a:gd name="T40" fmla="*/ 69 w 2418"/>
                  <a:gd name="T41" fmla="*/ 701 h 1686"/>
                  <a:gd name="T42" fmla="*/ 284 w 2418"/>
                  <a:gd name="T43" fmla="*/ 759 h 1686"/>
                  <a:gd name="T44" fmla="*/ 401 w 2418"/>
                  <a:gd name="T45" fmla="*/ 732 h 1686"/>
                  <a:gd name="T46" fmla="*/ 447 w 2418"/>
                  <a:gd name="T47" fmla="*/ 800 h 1686"/>
                  <a:gd name="T48" fmla="*/ 350 w 2418"/>
                  <a:gd name="T49" fmla="*/ 852 h 1686"/>
                  <a:gd name="T50" fmla="*/ 227 w 2418"/>
                  <a:gd name="T51" fmla="*/ 897 h 1686"/>
                  <a:gd name="T52" fmla="*/ 144 w 2418"/>
                  <a:gd name="T53" fmla="*/ 1018 h 1686"/>
                  <a:gd name="T54" fmla="*/ 186 w 2418"/>
                  <a:gd name="T55" fmla="*/ 1093 h 1686"/>
                  <a:gd name="T56" fmla="*/ 267 w 2418"/>
                  <a:gd name="T57" fmla="*/ 1149 h 1686"/>
                  <a:gd name="T58" fmla="*/ 195 w 2418"/>
                  <a:gd name="T59" fmla="*/ 1182 h 1686"/>
                  <a:gd name="T60" fmla="*/ 348 w 2418"/>
                  <a:gd name="T61" fmla="*/ 1174 h 1686"/>
                  <a:gd name="T62" fmla="*/ 381 w 2418"/>
                  <a:gd name="T63" fmla="*/ 1227 h 1686"/>
                  <a:gd name="T64" fmla="*/ 399 w 2418"/>
                  <a:gd name="T65" fmla="*/ 1346 h 1686"/>
                  <a:gd name="T66" fmla="*/ 482 w 2418"/>
                  <a:gd name="T67" fmla="*/ 1302 h 1686"/>
                  <a:gd name="T68" fmla="*/ 589 w 2418"/>
                  <a:gd name="T69" fmla="*/ 1326 h 1686"/>
                  <a:gd name="T70" fmla="*/ 680 w 2418"/>
                  <a:gd name="T71" fmla="*/ 1343 h 1686"/>
                  <a:gd name="T72" fmla="*/ 582 w 2418"/>
                  <a:gd name="T73" fmla="*/ 1505 h 1686"/>
                  <a:gd name="T74" fmla="*/ 461 w 2418"/>
                  <a:gd name="T75" fmla="*/ 1601 h 1686"/>
                  <a:gd name="T76" fmla="*/ 334 w 2418"/>
                  <a:gd name="T77" fmla="*/ 1647 h 1686"/>
                  <a:gd name="T78" fmla="*/ 444 w 2418"/>
                  <a:gd name="T79" fmla="*/ 1634 h 1686"/>
                  <a:gd name="T80" fmla="*/ 505 w 2418"/>
                  <a:gd name="T81" fmla="*/ 1608 h 1686"/>
                  <a:gd name="T82" fmla="*/ 617 w 2418"/>
                  <a:gd name="T83" fmla="*/ 1574 h 1686"/>
                  <a:gd name="T84" fmla="*/ 756 w 2418"/>
                  <a:gd name="T85" fmla="*/ 1449 h 1686"/>
                  <a:gd name="T86" fmla="*/ 922 w 2418"/>
                  <a:gd name="T87" fmla="*/ 1303 h 1686"/>
                  <a:gd name="T88" fmla="*/ 995 w 2418"/>
                  <a:gd name="T89" fmla="*/ 1174 h 1686"/>
                  <a:gd name="T90" fmla="*/ 1111 w 2418"/>
                  <a:gd name="T91" fmla="*/ 1107 h 1686"/>
                  <a:gd name="T92" fmla="*/ 1051 w 2418"/>
                  <a:gd name="T93" fmla="*/ 1252 h 1686"/>
                  <a:gd name="T94" fmla="*/ 1159 w 2418"/>
                  <a:gd name="T95" fmla="*/ 1235 h 1686"/>
                  <a:gd name="T96" fmla="*/ 1239 w 2418"/>
                  <a:gd name="T97" fmla="*/ 1142 h 1686"/>
                  <a:gd name="T98" fmla="*/ 1374 w 2418"/>
                  <a:gd name="T99" fmla="*/ 1139 h 1686"/>
                  <a:gd name="T100" fmla="*/ 1416 w 2418"/>
                  <a:gd name="T101" fmla="*/ 1167 h 1686"/>
                  <a:gd name="T102" fmla="*/ 1579 w 2418"/>
                  <a:gd name="T103" fmla="*/ 1207 h 1686"/>
                  <a:gd name="T104" fmla="*/ 1737 w 2418"/>
                  <a:gd name="T105" fmla="*/ 1239 h 1686"/>
                  <a:gd name="T106" fmla="*/ 1846 w 2418"/>
                  <a:gd name="T107" fmla="*/ 1283 h 1686"/>
                  <a:gd name="T108" fmla="*/ 2025 w 2418"/>
                  <a:gd name="T109" fmla="*/ 1343 h 1686"/>
                  <a:gd name="T110" fmla="*/ 2092 w 2418"/>
                  <a:gd name="T111" fmla="*/ 1338 h 1686"/>
                  <a:gd name="T112" fmla="*/ 2119 w 2418"/>
                  <a:gd name="T113" fmla="*/ 1425 h 1686"/>
                  <a:gd name="T114" fmla="*/ 2167 w 2418"/>
                  <a:gd name="T115" fmla="*/ 1392 h 1686"/>
                  <a:gd name="T116" fmla="*/ 2276 w 2418"/>
                  <a:gd name="T117" fmla="*/ 1536 h 1686"/>
                  <a:gd name="T118" fmla="*/ 2321 w 2418"/>
                  <a:gd name="T119" fmla="*/ 1626 h 1686"/>
                  <a:gd name="T120" fmla="*/ 2346 w 2418"/>
                  <a:gd name="T121" fmla="*/ 1643 h 1686"/>
                  <a:gd name="T122" fmla="*/ 2417 w 2418"/>
                  <a:gd name="T123" fmla="*/ 1596 h 1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18" h="1686">
                    <a:moveTo>
                      <a:pt x="2372" y="1552"/>
                    </a:moveTo>
                    <a:cubicBezTo>
                      <a:pt x="2354" y="1544"/>
                      <a:pt x="2327" y="1536"/>
                      <a:pt x="2314" y="1528"/>
                    </a:cubicBezTo>
                    <a:cubicBezTo>
                      <a:pt x="2300" y="1520"/>
                      <a:pt x="2280" y="1493"/>
                      <a:pt x="2278" y="1477"/>
                    </a:cubicBezTo>
                    <a:cubicBezTo>
                      <a:pt x="2276" y="1461"/>
                      <a:pt x="2268" y="1451"/>
                      <a:pt x="2256" y="1440"/>
                    </a:cubicBezTo>
                    <a:cubicBezTo>
                      <a:pt x="2244" y="1430"/>
                      <a:pt x="2222" y="1389"/>
                      <a:pt x="2212" y="1372"/>
                    </a:cubicBezTo>
                    <a:cubicBezTo>
                      <a:pt x="2203" y="1354"/>
                      <a:pt x="2186" y="1332"/>
                      <a:pt x="2170" y="1328"/>
                    </a:cubicBezTo>
                    <a:cubicBezTo>
                      <a:pt x="2155" y="1324"/>
                      <a:pt x="2138" y="1316"/>
                      <a:pt x="2136" y="1302"/>
                    </a:cubicBezTo>
                    <a:cubicBezTo>
                      <a:pt x="2135" y="1288"/>
                      <a:pt x="2116" y="1282"/>
                      <a:pt x="2108" y="1278"/>
                    </a:cubicBezTo>
                    <a:cubicBezTo>
                      <a:pt x="2099" y="1274"/>
                      <a:pt x="2098" y="1260"/>
                      <a:pt x="2092" y="1244"/>
                    </a:cubicBezTo>
                    <a:cubicBezTo>
                      <a:pt x="2086" y="1229"/>
                      <a:pt x="2061" y="1230"/>
                      <a:pt x="2055" y="1234"/>
                    </a:cubicBezTo>
                    <a:cubicBezTo>
                      <a:pt x="2049" y="1239"/>
                      <a:pt x="2042" y="1242"/>
                      <a:pt x="2026" y="1244"/>
                    </a:cubicBezTo>
                    <a:cubicBezTo>
                      <a:pt x="2010" y="1245"/>
                      <a:pt x="2010" y="1267"/>
                      <a:pt x="2010" y="1275"/>
                    </a:cubicBezTo>
                    <a:cubicBezTo>
                      <a:pt x="2010" y="1283"/>
                      <a:pt x="1992" y="1290"/>
                      <a:pt x="1981" y="1291"/>
                    </a:cubicBezTo>
                    <a:cubicBezTo>
                      <a:pt x="1970" y="1292"/>
                      <a:pt x="1965" y="1297"/>
                      <a:pt x="1962" y="1303"/>
                    </a:cubicBezTo>
                    <a:cubicBezTo>
                      <a:pt x="1958" y="1309"/>
                      <a:pt x="1956" y="1312"/>
                      <a:pt x="1950" y="1310"/>
                    </a:cubicBezTo>
                    <a:cubicBezTo>
                      <a:pt x="1944" y="1309"/>
                      <a:pt x="1938" y="1294"/>
                      <a:pt x="1930" y="1278"/>
                    </a:cubicBezTo>
                    <a:cubicBezTo>
                      <a:pt x="1922" y="1263"/>
                      <a:pt x="1897" y="1251"/>
                      <a:pt x="1885" y="1243"/>
                    </a:cubicBezTo>
                    <a:cubicBezTo>
                      <a:pt x="1874" y="1235"/>
                      <a:pt x="1863" y="1217"/>
                      <a:pt x="1851" y="1217"/>
                    </a:cubicBezTo>
                    <a:cubicBezTo>
                      <a:pt x="1839" y="1216"/>
                      <a:pt x="1834" y="1203"/>
                      <a:pt x="1834" y="1189"/>
                    </a:cubicBezTo>
                    <a:cubicBezTo>
                      <a:pt x="1834" y="1175"/>
                      <a:pt x="1826" y="1178"/>
                      <a:pt x="1809" y="1177"/>
                    </a:cubicBezTo>
                    <a:cubicBezTo>
                      <a:pt x="1792" y="1175"/>
                      <a:pt x="1791" y="1186"/>
                      <a:pt x="1784" y="1189"/>
                    </a:cubicBezTo>
                    <a:cubicBezTo>
                      <a:pt x="1776" y="1192"/>
                      <a:pt x="1769" y="1189"/>
                      <a:pt x="1761" y="1182"/>
                    </a:cubicBezTo>
                    <a:cubicBezTo>
                      <a:pt x="1753" y="1175"/>
                      <a:pt x="1744" y="1189"/>
                      <a:pt x="1738" y="1189"/>
                    </a:cubicBezTo>
                    <a:cubicBezTo>
                      <a:pt x="1733" y="1189"/>
                      <a:pt x="1726" y="1186"/>
                      <a:pt x="1723" y="1180"/>
                    </a:cubicBezTo>
                    <a:cubicBezTo>
                      <a:pt x="1720" y="1174"/>
                      <a:pt x="1714" y="1168"/>
                      <a:pt x="1714" y="1168"/>
                    </a:cubicBezTo>
                    <a:cubicBezTo>
                      <a:pt x="1712" y="204"/>
                      <a:pt x="1712" y="204"/>
                      <a:pt x="1712" y="204"/>
                    </a:cubicBezTo>
                    <a:cubicBezTo>
                      <a:pt x="1701" y="203"/>
                      <a:pt x="1694" y="206"/>
                      <a:pt x="1684" y="199"/>
                    </a:cubicBezTo>
                    <a:cubicBezTo>
                      <a:pt x="1674" y="192"/>
                      <a:pt x="1670" y="185"/>
                      <a:pt x="1653" y="186"/>
                    </a:cubicBezTo>
                    <a:cubicBezTo>
                      <a:pt x="1637" y="187"/>
                      <a:pt x="1618" y="157"/>
                      <a:pt x="1599" y="158"/>
                    </a:cubicBezTo>
                    <a:cubicBezTo>
                      <a:pt x="1579" y="159"/>
                      <a:pt x="1583" y="146"/>
                      <a:pt x="1563" y="150"/>
                    </a:cubicBezTo>
                    <a:cubicBezTo>
                      <a:pt x="1544" y="153"/>
                      <a:pt x="1534" y="160"/>
                      <a:pt x="1515" y="160"/>
                    </a:cubicBezTo>
                    <a:cubicBezTo>
                      <a:pt x="1495" y="160"/>
                      <a:pt x="1495" y="165"/>
                      <a:pt x="1485" y="169"/>
                    </a:cubicBezTo>
                    <a:cubicBezTo>
                      <a:pt x="1474" y="173"/>
                      <a:pt x="1460" y="174"/>
                      <a:pt x="1443" y="167"/>
                    </a:cubicBezTo>
                    <a:cubicBezTo>
                      <a:pt x="1426" y="159"/>
                      <a:pt x="1403" y="148"/>
                      <a:pt x="1385" y="145"/>
                    </a:cubicBezTo>
                    <a:cubicBezTo>
                      <a:pt x="1366" y="143"/>
                      <a:pt x="1293" y="142"/>
                      <a:pt x="1287" y="137"/>
                    </a:cubicBezTo>
                    <a:cubicBezTo>
                      <a:pt x="1280" y="131"/>
                      <a:pt x="1272" y="127"/>
                      <a:pt x="1257" y="127"/>
                    </a:cubicBezTo>
                    <a:cubicBezTo>
                      <a:pt x="1242" y="127"/>
                      <a:pt x="1225" y="123"/>
                      <a:pt x="1219" y="115"/>
                    </a:cubicBezTo>
                    <a:cubicBezTo>
                      <a:pt x="1214" y="108"/>
                      <a:pt x="1194" y="109"/>
                      <a:pt x="1176" y="110"/>
                    </a:cubicBezTo>
                    <a:cubicBezTo>
                      <a:pt x="1158" y="111"/>
                      <a:pt x="1151" y="103"/>
                      <a:pt x="1145" y="114"/>
                    </a:cubicBezTo>
                    <a:cubicBezTo>
                      <a:pt x="1139" y="125"/>
                      <a:pt x="1119" y="123"/>
                      <a:pt x="1117" y="118"/>
                    </a:cubicBezTo>
                    <a:cubicBezTo>
                      <a:pt x="1115" y="114"/>
                      <a:pt x="1112" y="110"/>
                      <a:pt x="1099" y="110"/>
                    </a:cubicBezTo>
                    <a:cubicBezTo>
                      <a:pt x="1086" y="110"/>
                      <a:pt x="1088" y="107"/>
                      <a:pt x="1084" y="116"/>
                    </a:cubicBezTo>
                    <a:cubicBezTo>
                      <a:pt x="1079" y="126"/>
                      <a:pt x="1069" y="122"/>
                      <a:pt x="1054" y="122"/>
                    </a:cubicBezTo>
                    <a:cubicBezTo>
                      <a:pt x="1039" y="122"/>
                      <a:pt x="1031" y="122"/>
                      <a:pt x="1028" y="114"/>
                    </a:cubicBezTo>
                    <a:cubicBezTo>
                      <a:pt x="1025" y="107"/>
                      <a:pt x="1025" y="102"/>
                      <a:pt x="1013" y="102"/>
                    </a:cubicBezTo>
                    <a:cubicBezTo>
                      <a:pt x="1001" y="102"/>
                      <a:pt x="987" y="100"/>
                      <a:pt x="988" y="91"/>
                    </a:cubicBezTo>
                    <a:cubicBezTo>
                      <a:pt x="989" y="81"/>
                      <a:pt x="1002" y="66"/>
                      <a:pt x="989" y="66"/>
                    </a:cubicBezTo>
                    <a:cubicBezTo>
                      <a:pt x="976" y="66"/>
                      <a:pt x="967" y="73"/>
                      <a:pt x="958" y="66"/>
                    </a:cubicBezTo>
                    <a:cubicBezTo>
                      <a:pt x="949" y="58"/>
                      <a:pt x="920" y="58"/>
                      <a:pt x="903" y="59"/>
                    </a:cubicBezTo>
                    <a:cubicBezTo>
                      <a:pt x="886" y="60"/>
                      <a:pt x="898" y="74"/>
                      <a:pt x="881" y="74"/>
                    </a:cubicBezTo>
                    <a:cubicBezTo>
                      <a:pt x="863" y="74"/>
                      <a:pt x="852" y="68"/>
                      <a:pt x="849" y="56"/>
                    </a:cubicBezTo>
                    <a:cubicBezTo>
                      <a:pt x="847" y="44"/>
                      <a:pt x="836" y="42"/>
                      <a:pt x="827" y="42"/>
                    </a:cubicBezTo>
                    <a:cubicBezTo>
                      <a:pt x="817" y="42"/>
                      <a:pt x="811" y="32"/>
                      <a:pt x="804" y="46"/>
                    </a:cubicBezTo>
                    <a:cubicBezTo>
                      <a:pt x="798" y="60"/>
                      <a:pt x="791" y="77"/>
                      <a:pt x="781" y="77"/>
                    </a:cubicBezTo>
                    <a:cubicBezTo>
                      <a:pt x="770" y="77"/>
                      <a:pt x="748" y="59"/>
                      <a:pt x="762" y="57"/>
                    </a:cubicBezTo>
                    <a:cubicBezTo>
                      <a:pt x="776" y="55"/>
                      <a:pt x="791" y="50"/>
                      <a:pt x="790" y="43"/>
                    </a:cubicBezTo>
                    <a:cubicBezTo>
                      <a:pt x="789" y="37"/>
                      <a:pt x="789" y="30"/>
                      <a:pt x="773" y="30"/>
                    </a:cubicBezTo>
                    <a:cubicBezTo>
                      <a:pt x="757" y="30"/>
                      <a:pt x="760" y="25"/>
                      <a:pt x="753" y="22"/>
                    </a:cubicBezTo>
                    <a:cubicBezTo>
                      <a:pt x="745" y="19"/>
                      <a:pt x="733" y="23"/>
                      <a:pt x="733" y="13"/>
                    </a:cubicBezTo>
                    <a:cubicBezTo>
                      <a:pt x="733" y="3"/>
                      <a:pt x="724" y="0"/>
                      <a:pt x="717" y="8"/>
                    </a:cubicBezTo>
                    <a:cubicBezTo>
                      <a:pt x="711" y="15"/>
                      <a:pt x="703" y="26"/>
                      <a:pt x="696" y="32"/>
                    </a:cubicBezTo>
                    <a:cubicBezTo>
                      <a:pt x="688" y="39"/>
                      <a:pt x="672" y="41"/>
                      <a:pt x="666" y="54"/>
                    </a:cubicBezTo>
                    <a:cubicBezTo>
                      <a:pt x="659" y="67"/>
                      <a:pt x="655" y="57"/>
                      <a:pt x="644" y="65"/>
                    </a:cubicBezTo>
                    <a:cubicBezTo>
                      <a:pt x="633" y="72"/>
                      <a:pt x="623" y="79"/>
                      <a:pt x="606" y="79"/>
                    </a:cubicBezTo>
                    <a:cubicBezTo>
                      <a:pt x="590" y="79"/>
                      <a:pt x="561" y="80"/>
                      <a:pt x="558" y="74"/>
                    </a:cubicBezTo>
                    <a:cubicBezTo>
                      <a:pt x="555" y="69"/>
                      <a:pt x="548" y="65"/>
                      <a:pt x="535" y="68"/>
                    </a:cubicBezTo>
                    <a:cubicBezTo>
                      <a:pt x="523" y="71"/>
                      <a:pt x="524" y="80"/>
                      <a:pt x="514" y="87"/>
                    </a:cubicBezTo>
                    <a:cubicBezTo>
                      <a:pt x="504" y="95"/>
                      <a:pt x="508" y="103"/>
                      <a:pt x="519" y="106"/>
                    </a:cubicBezTo>
                    <a:cubicBezTo>
                      <a:pt x="531" y="108"/>
                      <a:pt x="537" y="107"/>
                      <a:pt x="546" y="107"/>
                    </a:cubicBezTo>
                    <a:cubicBezTo>
                      <a:pt x="556" y="107"/>
                      <a:pt x="568" y="111"/>
                      <a:pt x="555" y="113"/>
                    </a:cubicBezTo>
                    <a:cubicBezTo>
                      <a:pt x="542" y="115"/>
                      <a:pt x="519" y="113"/>
                      <a:pt x="519" y="118"/>
                    </a:cubicBezTo>
                    <a:cubicBezTo>
                      <a:pt x="519" y="124"/>
                      <a:pt x="517" y="157"/>
                      <a:pt x="515" y="145"/>
                    </a:cubicBezTo>
                    <a:cubicBezTo>
                      <a:pt x="513" y="134"/>
                      <a:pt x="513" y="136"/>
                      <a:pt x="504" y="136"/>
                    </a:cubicBezTo>
                    <a:cubicBezTo>
                      <a:pt x="496" y="136"/>
                      <a:pt x="497" y="130"/>
                      <a:pt x="497" y="121"/>
                    </a:cubicBezTo>
                    <a:cubicBezTo>
                      <a:pt x="497" y="111"/>
                      <a:pt x="492" y="98"/>
                      <a:pt x="484" y="107"/>
                    </a:cubicBezTo>
                    <a:cubicBezTo>
                      <a:pt x="475" y="115"/>
                      <a:pt x="459" y="118"/>
                      <a:pt x="455" y="128"/>
                    </a:cubicBezTo>
                    <a:cubicBezTo>
                      <a:pt x="451" y="138"/>
                      <a:pt x="438" y="137"/>
                      <a:pt x="425" y="138"/>
                    </a:cubicBezTo>
                    <a:cubicBezTo>
                      <a:pt x="412" y="139"/>
                      <a:pt x="399" y="129"/>
                      <a:pt x="389" y="137"/>
                    </a:cubicBezTo>
                    <a:cubicBezTo>
                      <a:pt x="380" y="144"/>
                      <a:pt x="381" y="146"/>
                      <a:pt x="368" y="144"/>
                    </a:cubicBezTo>
                    <a:cubicBezTo>
                      <a:pt x="355" y="142"/>
                      <a:pt x="351" y="149"/>
                      <a:pt x="344" y="160"/>
                    </a:cubicBezTo>
                    <a:cubicBezTo>
                      <a:pt x="338" y="172"/>
                      <a:pt x="327" y="175"/>
                      <a:pt x="320" y="183"/>
                    </a:cubicBezTo>
                    <a:cubicBezTo>
                      <a:pt x="314" y="191"/>
                      <a:pt x="306" y="202"/>
                      <a:pt x="305" y="222"/>
                    </a:cubicBezTo>
                    <a:cubicBezTo>
                      <a:pt x="304" y="241"/>
                      <a:pt x="298" y="249"/>
                      <a:pt x="289" y="255"/>
                    </a:cubicBezTo>
                    <a:cubicBezTo>
                      <a:pt x="281" y="261"/>
                      <a:pt x="267" y="275"/>
                      <a:pt x="257" y="278"/>
                    </a:cubicBezTo>
                    <a:cubicBezTo>
                      <a:pt x="247" y="280"/>
                      <a:pt x="234" y="292"/>
                      <a:pt x="209" y="292"/>
                    </a:cubicBezTo>
                    <a:cubicBezTo>
                      <a:pt x="183" y="292"/>
                      <a:pt x="184" y="289"/>
                      <a:pt x="164" y="293"/>
                    </a:cubicBezTo>
                    <a:cubicBezTo>
                      <a:pt x="143" y="296"/>
                      <a:pt x="111" y="290"/>
                      <a:pt x="110" y="299"/>
                    </a:cubicBezTo>
                    <a:cubicBezTo>
                      <a:pt x="109" y="308"/>
                      <a:pt x="115" y="331"/>
                      <a:pt x="108" y="336"/>
                    </a:cubicBezTo>
                    <a:cubicBezTo>
                      <a:pt x="100" y="340"/>
                      <a:pt x="100" y="344"/>
                      <a:pt x="99" y="350"/>
                    </a:cubicBezTo>
                    <a:cubicBezTo>
                      <a:pt x="98" y="355"/>
                      <a:pt x="88" y="349"/>
                      <a:pt x="78" y="350"/>
                    </a:cubicBezTo>
                    <a:cubicBezTo>
                      <a:pt x="67" y="351"/>
                      <a:pt x="64" y="357"/>
                      <a:pt x="81" y="359"/>
                    </a:cubicBezTo>
                    <a:cubicBezTo>
                      <a:pt x="98" y="361"/>
                      <a:pt x="109" y="369"/>
                      <a:pt x="114" y="375"/>
                    </a:cubicBezTo>
                    <a:cubicBezTo>
                      <a:pt x="119" y="382"/>
                      <a:pt x="138" y="388"/>
                      <a:pt x="148" y="388"/>
                    </a:cubicBezTo>
                    <a:cubicBezTo>
                      <a:pt x="159" y="388"/>
                      <a:pt x="180" y="393"/>
                      <a:pt x="187" y="406"/>
                    </a:cubicBezTo>
                    <a:cubicBezTo>
                      <a:pt x="195" y="418"/>
                      <a:pt x="198" y="415"/>
                      <a:pt x="215" y="423"/>
                    </a:cubicBezTo>
                    <a:cubicBezTo>
                      <a:pt x="232" y="430"/>
                      <a:pt x="255" y="439"/>
                      <a:pt x="258" y="454"/>
                    </a:cubicBezTo>
                    <a:cubicBezTo>
                      <a:pt x="261" y="469"/>
                      <a:pt x="266" y="494"/>
                      <a:pt x="280" y="495"/>
                    </a:cubicBezTo>
                    <a:cubicBezTo>
                      <a:pt x="294" y="496"/>
                      <a:pt x="308" y="496"/>
                      <a:pt x="312" y="500"/>
                    </a:cubicBezTo>
                    <a:cubicBezTo>
                      <a:pt x="316" y="504"/>
                      <a:pt x="328" y="503"/>
                      <a:pt x="331" y="503"/>
                    </a:cubicBezTo>
                    <a:cubicBezTo>
                      <a:pt x="334" y="503"/>
                      <a:pt x="343" y="505"/>
                      <a:pt x="344" y="498"/>
                    </a:cubicBezTo>
                    <a:cubicBezTo>
                      <a:pt x="345" y="490"/>
                      <a:pt x="355" y="487"/>
                      <a:pt x="359" y="495"/>
                    </a:cubicBezTo>
                    <a:cubicBezTo>
                      <a:pt x="363" y="502"/>
                      <a:pt x="368" y="501"/>
                      <a:pt x="377" y="502"/>
                    </a:cubicBezTo>
                    <a:cubicBezTo>
                      <a:pt x="387" y="503"/>
                      <a:pt x="410" y="498"/>
                      <a:pt x="410" y="502"/>
                    </a:cubicBezTo>
                    <a:cubicBezTo>
                      <a:pt x="410" y="507"/>
                      <a:pt x="401" y="508"/>
                      <a:pt x="398" y="513"/>
                    </a:cubicBezTo>
                    <a:cubicBezTo>
                      <a:pt x="395" y="518"/>
                      <a:pt x="385" y="525"/>
                      <a:pt x="380" y="523"/>
                    </a:cubicBezTo>
                    <a:cubicBezTo>
                      <a:pt x="374" y="521"/>
                      <a:pt x="373" y="520"/>
                      <a:pt x="365" y="515"/>
                    </a:cubicBezTo>
                    <a:cubicBezTo>
                      <a:pt x="358" y="510"/>
                      <a:pt x="352" y="506"/>
                      <a:pt x="347" y="511"/>
                    </a:cubicBezTo>
                    <a:cubicBezTo>
                      <a:pt x="343" y="517"/>
                      <a:pt x="338" y="529"/>
                      <a:pt x="354" y="533"/>
                    </a:cubicBezTo>
                    <a:cubicBezTo>
                      <a:pt x="370" y="537"/>
                      <a:pt x="379" y="540"/>
                      <a:pt x="381" y="550"/>
                    </a:cubicBezTo>
                    <a:cubicBezTo>
                      <a:pt x="383" y="559"/>
                      <a:pt x="384" y="572"/>
                      <a:pt x="394" y="570"/>
                    </a:cubicBezTo>
                    <a:cubicBezTo>
                      <a:pt x="404" y="568"/>
                      <a:pt x="404" y="562"/>
                      <a:pt x="396" y="555"/>
                    </a:cubicBezTo>
                    <a:cubicBezTo>
                      <a:pt x="388" y="549"/>
                      <a:pt x="378" y="537"/>
                      <a:pt x="380" y="535"/>
                    </a:cubicBezTo>
                    <a:cubicBezTo>
                      <a:pt x="382" y="532"/>
                      <a:pt x="396" y="531"/>
                      <a:pt x="400" y="539"/>
                    </a:cubicBezTo>
                    <a:cubicBezTo>
                      <a:pt x="404" y="547"/>
                      <a:pt x="409" y="552"/>
                      <a:pt x="419" y="551"/>
                    </a:cubicBezTo>
                    <a:cubicBezTo>
                      <a:pt x="430" y="550"/>
                      <a:pt x="431" y="543"/>
                      <a:pt x="439" y="543"/>
                    </a:cubicBezTo>
                    <a:cubicBezTo>
                      <a:pt x="447" y="544"/>
                      <a:pt x="447" y="536"/>
                      <a:pt x="456" y="540"/>
                    </a:cubicBezTo>
                    <a:cubicBezTo>
                      <a:pt x="466" y="544"/>
                      <a:pt x="473" y="542"/>
                      <a:pt x="482" y="543"/>
                    </a:cubicBezTo>
                    <a:cubicBezTo>
                      <a:pt x="491" y="544"/>
                      <a:pt x="495" y="547"/>
                      <a:pt x="494" y="555"/>
                    </a:cubicBezTo>
                    <a:cubicBezTo>
                      <a:pt x="492" y="564"/>
                      <a:pt x="486" y="569"/>
                      <a:pt x="474" y="567"/>
                    </a:cubicBezTo>
                    <a:cubicBezTo>
                      <a:pt x="461" y="565"/>
                      <a:pt x="456" y="566"/>
                      <a:pt x="447" y="561"/>
                    </a:cubicBezTo>
                    <a:cubicBezTo>
                      <a:pt x="438" y="556"/>
                      <a:pt x="432" y="558"/>
                      <a:pt x="429" y="561"/>
                    </a:cubicBezTo>
                    <a:cubicBezTo>
                      <a:pt x="425" y="564"/>
                      <a:pt x="425" y="568"/>
                      <a:pt x="430" y="571"/>
                    </a:cubicBezTo>
                    <a:cubicBezTo>
                      <a:pt x="434" y="574"/>
                      <a:pt x="435" y="586"/>
                      <a:pt x="425" y="586"/>
                    </a:cubicBezTo>
                    <a:cubicBezTo>
                      <a:pt x="414" y="586"/>
                      <a:pt x="403" y="579"/>
                      <a:pt x="401" y="587"/>
                    </a:cubicBezTo>
                    <a:cubicBezTo>
                      <a:pt x="398" y="595"/>
                      <a:pt x="376" y="602"/>
                      <a:pt x="366" y="602"/>
                    </a:cubicBezTo>
                    <a:cubicBezTo>
                      <a:pt x="356" y="602"/>
                      <a:pt x="340" y="600"/>
                      <a:pt x="329" y="601"/>
                    </a:cubicBezTo>
                    <a:cubicBezTo>
                      <a:pt x="318" y="603"/>
                      <a:pt x="274" y="604"/>
                      <a:pt x="270" y="597"/>
                    </a:cubicBezTo>
                    <a:cubicBezTo>
                      <a:pt x="266" y="590"/>
                      <a:pt x="259" y="588"/>
                      <a:pt x="252" y="588"/>
                    </a:cubicBezTo>
                    <a:cubicBezTo>
                      <a:pt x="246" y="588"/>
                      <a:pt x="248" y="583"/>
                      <a:pt x="255" y="576"/>
                    </a:cubicBezTo>
                    <a:cubicBezTo>
                      <a:pt x="262" y="570"/>
                      <a:pt x="269" y="563"/>
                      <a:pt x="269" y="554"/>
                    </a:cubicBezTo>
                    <a:cubicBezTo>
                      <a:pt x="269" y="545"/>
                      <a:pt x="263" y="542"/>
                      <a:pt x="254" y="542"/>
                    </a:cubicBezTo>
                    <a:cubicBezTo>
                      <a:pt x="244" y="542"/>
                      <a:pt x="222" y="541"/>
                      <a:pt x="216" y="546"/>
                    </a:cubicBezTo>
                    <a:cubicBezTo>
                      <a:pt x="210" y="552"/>
                      <a:pt x="208" y="555"/>
                      <a:pt x="194" y="556"/>
                    </a:cubicBezTo>
                    <a:cubicBezTo>
                      <a:pt x="181" y="557"/>
                      <a:pt x="174" y="559"/>
                      <a:pt x="166" y="564"/>
                    </a:cubicBezTo>
                    <a:cubicBezTo>
                      <a:pt x="158" y="568"/>
                      <a:pt x="146" y="564"/>
                      <a:pt x="146" y="571"/>
                    </a:cubicBezTo>
                    <a:cubicBezTo>
                      <a:pt x="145" y="577"/>
                      <a:pt x="152" y="601"/>
                      <a:pt x="138" y="601"/>
                    </a:cubicBezTo>
                    <a:cubicBezTo>
                      <a:pt x="124" y="601"/>
                      <a:pt x="121" y="586"/>
                      <a:pt x="108" y="588"/>
                    </a:cubicBezTo>
                    <a:cubicBezTo>
                      <a:pt x="96" y="590"/>
                      <a:pt x="89" y="598"/>
                      <a:pt x="81" y="604"/>
                    </a:cubicBezTo>
                    <a:cubicBezTo>
                      <a:pt x="72" y="609"/>
                      <a:pt x="72" y="622"/>
                      <a:pt x="54" y="623"/>
                    </a:cubicBezTo>
                    <a:cubicBezTo>
                      <a:pt x="37" y="623"/>
                      <a:pt x="32" y="634"/>
                      <a:pt x="23" y="634"/>
                    </a:cubicBezTo>
                    <a:cubicBezTo>
                      <a:pt x="13" y="635"/>
                      <a:pt x="0" y="638"/>
                      <a:pt x="0" y="646"/>
                    </a:cubicBezTo>
                    <a:cubicBezTo>
                      <a:pt x="0" y="655"/>
                      <a:pt x="0" y="658"/>
                      <a:pt x="16" y="661"/>
                    </a:cubicBezTo>
                    <a:cubicBezTo>
                      <a:pt x="31" y="665"/>
                      <a:pt x="35" y="673"/>
                      <a:pt x="45" y="673"/>
                    </a:cubicBezTo>
                    <a:cubicBezTo>
                      <a:pt x="56" y="673"/>
                      <a:pt x="72" y="677"/>
                      <a:pt x="82" y="676"/>
                    </a:cubicBezTo>
                    <a:cubicBezTo>
                      <a:pt x="91" y="675"/>
                      <a:pt x="98" y="676"/>
                      <a:pt x="105" y="681"/>
                    </a:cubicBezTo>
                    <a:cubicBezTo>
                      <a:pt x="112" y="686"/>
                      <a:pt x="110" y="698"/>
                      <a:pt x="95" y="696"/>
                    </a:cubicBezTo>
                    <a:cubicBezTo>
                      <a:pt x="79" y="693"/>
                      <a:pt x="58" y="691"/>
                      <a:pt x="69" y="701"/>
                    </a:cubicBezTo>
                    <a:cubicBezTo>
                      <a:pt x="80" y="711"/>
                      <a:pt x="93" y="718"/>
                      <a:pt x="94" y="733"/>
                    </a:cubicBezTo>
                    <a:cubicBezTo>
                      <a:pt x="95" y="747"/>
                      <a:pt x="103" y="758"/>
                      <a:pt x="118" y="759"/>
                    </a:cubicBezTo>
                    <a:cubicBezTo>
                      <a:pt x="133" y="760"/>
                      <a:pt x="137" y="760"/>
                      <a:pt x="144" y="766"/>
                    </a:cubicBezTo>
                    <a:cubicBezTo>
                      <a:pt x="152" y="772"/>
                      <a:pt x="160" y="773"/>
                      <a:pt x="179" y="772"/>
                    </a:cubicBezTo>
                    <a:cubicBezTo>
                      <a:pt x="198" y="770"/>
                      <a:pt x="215" y="774"/>
                      <a:pt x="218" y="768"/>
                    </a:cubicBezTo>
                    <a:cubicBezTo>
                      <a:pt x="221" y="761"/>
                      <a:pt x="219" y="758"/>
                      <a:pt x="240" y="758"/>
                    </a:cubicBezTo>
                    <a:cubicBezTo>
                      <a:pt x="260" y="758"/>
                      <a:pt x="277" y="752"/>
                      <a:pt x="284" y="759"/>
                    </a:cubicBezTo>
                    <a:cubicBezTo>
                      <a:pt x="290" y="767"/>
                      <a:pt x="295" y="768"/>
                      <a:pt x="304" y="772"/>
                    </a:cubicBezTo>
                    <a:cubicBezTo>
                      <a:pt x="313" y="776"/>
                      <a:pt x="320" y="774"/>
                      <a:pt x="313" y="766"/>
                    </a:cubicBezTo>
                    <a:cubicBezTo>
                      <a:pt x="307" y="758"/>
                      <a:pt x="315" y="755"/>
                      <a:pt x="324" y="765"/>
                    </a:cubicBezTo>
                    <a:cubicBezTo>
                      <a:pt x="334" y="774"/>
                      <a:pt x="339" y="779"/>
                      <a:pt x="343" y="769"/>
                    </a:cubicBezTo>
                    <a:cubicBezTo>
                      <a:pt x="346" y="760"/>
                      <a:pt x="349" y="760"/>
                      <a:pt x="357" y="759"/>
                    </a:cubicBezTo>
                    <a:cubicBezTo>
                      <a:pt x="365" y="757"/>
                      <a:pt x="365" y="750"/>
                      <a:pt x="377" y="748"/>
                    </a:cubicBezTo>
                    <a:cubicBezTo>
                      <a:pt x="389" y="746"/>
                      <a:pt x="389" y="732"/>
                      <a:pt x="401" y="732"/>
                    </a:cubicBezTo>
                    <a:cubicBezTo>
                      <a:pt x="413" y="732"/>
                      <a:pt x="426" y="736"/>
                      <a:pt x="428" y="731"/>
                    </a:cubicBezTo>
                    <a:cubicBezTo>
                      <a:pt x="430" y="726"/>
                      <a:pt x="437" y="718"/>
                      <a:pt x="442" y="724"/>
                    </a:cubicBezTo>
                    <a:cubicBezTo>
                      <a:pt x="447" y="729"/>
                      <a:pt x="445" y="734"/>
                      <a:pt x="453" y="738"/>
                    </a:cubicBezTo>
                    <a:cubicBezTo>
                      <a:pt x="461" y="743"/>
                      <a:pt x="460" y="754"/>
                      <a:pt x="451" y="755"/>
                    </a:cubicBezTo>
                    <a:cubicBezTo>
                      <a:pt x="441" y="756"/>
                      <a:pt x="442" y="762"/>
                      <a:pt x="433" y="761"/>
                    </a:cubicBezTo>
                    <a:cubicBezTo>
                      <a:pt x="424" y="760"/>
                      <a:pt x="419" y="764"/>
                      <a:pt x="431" y="775"/>
                    </a:cubicBezTo>
                    <a:cubicBezTo>
                      <a:pt x="442" y="787"/>
                      <a:pt x="441" y="790"/>
                      <a:pt x="447" y="800"/>
                    </a:cubicBezTo>
                    <a:cubicBezTo>
                      <a:pt x="453" y="810"/>
                      <a:pt x="458" y="823"/>
                      <a:pt x="456" y="834"/>
                    </a:cubicBezTo>
                    <a:cubicBezTo>
                      <a:pt x="454" y="845"/>
                      <a:pt x="459" y="843"/>
                      <a:pt x="448" y="852"/>
                    </a:cubicBezTo>
                    <a:cubicBezTo>
                      <a:pt x="438" y="860"/>
                      <a:pt x="436" y="865"/>
                      <a:pt x="426" y="866"/>
                    </a:cubicBezTo>
                    <a:cubicBezTo>
                      <a:pt x="416" y="867"/>
                      <a:pt x="420" y="873"/>
                      <a:pt x="409" y="873"/>
                    </a:cubicBezTo>
                    <a:cubicBezTo>
                      <a:pt x="398" y="873"/>
                      <a:pt x="385" y="873"/>
                      <a:pt x="381" y="868"/>
                    </a:cubicBezTo>
                    <a:cubicBezTo>
                      <a:pt x="377" y="863"/>
                      <a:pt x="375" y="863"/>
                      <a:pt x="370" y="861"/>
                    </a:cubicBezTo>
                    <a:cubicBezTo>
                      <a:pt x="365" y="858"/>
                      <a:pt x="354" y="850"/>
                      <a:pt x="350" y="852"/>
                    </a:cubicBezTo>
                    <a:cubicBezTo>
                      <a:pt x="346" y="854"/>
                      <a:pt x="345" y="855"/>
                      <a:pt x="352" y="861"/>
                    </a:cubicBezTo>
                    <a:cubicBezTo>
                      <a:pt x="360" y="866"/>
                      <a:pt x="360" y="869"/>
                      <a:pt x="357" y="875"/>
                    </a:cubicBezTo>
                    <a:cubicBezTo>
                      <a:pt x="354" y="882"/>
                      <a:pt x="347" y="890"/>
                      <a:pt x="335" y="895"/>
                    </a:cubicBezTo>
                    <a:cubicBezTo>
                      <a:pt x="323" y="899"/>
                      <a:pt x="306" y="917"/>
                      <a:pt x="299" y="912"/>
                    </a:cubicBezTo>
                    <a:cubicBezTo>
                      <a:pt x="292" y="908"/>
                      <a:pt x="281" y="910"/>
                      <a:pt x="275" y="904"/>
                    </a:cubicBezTo>
                    <a:cubicBezTo>
                      <a:pt x="270" y="898"/>
                      <a:pt x="267" y="891"/>
                      <a:pt x="257" y="889"/>
                    </a:cubicBezTo>
                    <a:cubicBezTo>
                      <a:pt x="246" y="887"/>
                      <a:pt x="236" y="893"/>
                      <a:pt x="227" y="897"/>
                    </a:cubicBezTo>
                    <a:cubicBezTo>
                      <a:pt x="218" y="902"/>
                      <a:pt x="225" y="917"/>
                      <a:pt x="210" y="921"/>
                    </a:cubicBezTo>
                    <a:cubicBezTo>
                      <a:pt x="196" y="925"/>
                      <a:pt x="195" y="937"/>
                      <a:pt x="200" y="943"/>
                    </a:cubicBezTo>
                    <a:cubicBezTo>
                      <a:pt x="205" y="949"/>
                      <a:pt x="214" y="948"/>
                      <a:pt x="211" y="956"/>
                    </a:cubicBezTo>
                    <a:cubicBezTo>
                      <a:pt x="209" y="963"/>
                      <a:pt x="205" y="962"/>
                      <a:pt x="196" y="962"/>
                    </a:cubicBezTo>
                    <a:cubicBezTo>
                      <a:pt x="188" y="962"/>
                      <a:pt x="187" y="965"/>
                      <a:pt x="180" y="970"/>
                    </a:cubicBezTo>
                    <a:cubicBezTo>
                      <a:pt x="174" y="975"/>
                      <a:pt x="161" y="992"/>
                      <a:pt x="152" y="998"/>
                    </a:cubicBezTo>
                    <a:cubicBezTo>
                      <a:pt x="142" y="1004"/>
                      <a:pt x="140" y="1012"/>
                      <a:pt x="144" y="1018"/>
                    </a:cubicBezTo>
                    <a:cubicBezTo>
                      <a:pt x="148" y="1025"/>
                      <a:pt x="152" y="1032"/>
                      <a:pt x="142" y="1036"/>
                    </a:cubicBezTo>
                    <a:cubicBezTo>
                      <a:pt x="132" y="1040"/>
                      <a:pt x="113" y="1044"/>
                      <a:pt x="119" y="1051"/>
                    </a:cubicBezTo>
                    <a:cubicBezTo>
                      <a:pt x="126" y="1058"/>
                      <a:pt x="137" y="1074"/>
                      <a:pt x="141" y="1083"/>
                    </a:cubicBezTo>
                    <a:cubicBezTo>
                      <a:pt x="145" y="1093"/>
                      <a:pt x="147" y="1096"/>
                      <a:pt x="153" y="1103"/>
                    </a:cubicBezTo>
                    <a:cubicBezTo>
                      <a:pt x="159" y="1109"/>
                      <a:pt x="165" y="1106"/>
                      <a:pt x="168" y="1099"/>
                    </a:cubicBezTo>
                    <a:cubicBezTo>
                      <a:pt x="171" y="1092"/>
                      <a:pt x="178" y="1091"/>
                      <a:pt x="181" y="1084"/>
                    </a:cubicBezTo>
                    <a:cubicBezTo>
                      <a:pt x="183" y="1078"/>
                      <a:pt x="186" y="1083"/>
                      <a:pt x="186" y="1093"/>
                    </a:cubicBezTo>
                    <a:cubicBezTo>
                      <a:pt x="185" y="1103"/>
                      <a:pt x="186" y="1105"/>
                      <a:pt x="191" y="1110"/>
                    </a:cubicBezTo>
                    <a:cubicBezTo>
                      <a:pt x="197" y="1115"/>
                      <a:pt x="192" y="1125"/>
                      <a:pt x="204" y="1125"/>
                    </a:cubicBezTo>
                    <a:cubicBezTo>
                      <a:pt x="217" y="1125"/>
                      <a:pt x="221" y="1125"/>
                      <a:pt x="230" y="1127"/>
                    </a:cubicBezTo>
                    <a:cubicBezTo>
                      <a:pt x="239" y="1130"/>
                      <a:pt x="245" y="1133"/>
                      <a:pt x="251" y="1126"/>
                    </a:cubicBezTo>
                    <a:cubicBezTo>
                      <a:pt x="257" y="1120"/>
                      <a:pt x="269" y="1112"/>
                      <a:pt x="273" y="1120"/>
                    </a:cubicBezTo>
                    <a:cubicBezTo>
                      <a:pt x="277" y="1128"/>
                      <a:pt x="285" y="1137"/>
                      <a:pt x="283" y="1145"/>
                    </a:cubicBezTo>
                    <a:cubicBezTo>
                      <a:pt x="281" y="1153"/>
                      <a:pt x="273" y="1158"/>
                      <a:pt x="267" y="1149"/>
                    </a:cubicBezTo>
                    <a:cubicBezTo>
                      <a:pt x="261" y="1141"/>
                      <a:pt x="252" y="1134"/>
                      <a:pt x="249" y="1139"/>
                    </a:cubicBezTo>
                    <a:cubicBezTo>
                      <a:pt x="246" y="1145"/>
                      <a:pt x="237" y="1159"/>
                      <a:pt x="233" y="1152"/>
                    </a:cubicBezTo>
                    <a:cubicBezTo>
                      <a:pt x="230" y="1145"/>
                      <a:pt x="232" y="1142"/>
                      <a:pt x="222" y="1137"/>
                    </a:cubicBezTo>
                    <a:cubicBezTo>
                      <a:pt x="212" y="1132"/>
                      <a:pt x="200" y="1131"/>
                      <a:pt x="194" y="1134"/>
                    </a:cubicBezTo>
                    <a:cubicBezTo>
                      <a:pt x="187" y="1138"/>
                      <a:pt x="186" y="1140"/>
                      <a:pt x="179" y="1146"/>
                    </a:cubicBezTo>
                    <a:cubicBezTo>
                      <a:pt x="172" y="1151"/>
                      <a:pt x="166" y="1164"/>
                      <a:pt x="179" y="1164"/>
                    </a:cubicBezTo>
                    <a:cubicBezTo>
                      <a:pt x="191" y="1165"/>
                      <a:pt x="183" y="1181"/>
                      <a:pt x="195" y="1182"/>
                    </a:cubicBezTo>
                    <a:cubicBezTo>
                      <a:pt x="207" y="1184"/>
                      <a:pt x="222" y="1188"/>
                      <a:pt x="231" y="1198"/>
                    </a:cubicBezTo>
                    <a:cubicBezTo>
                      <a:pt x="240" y="1209"/>
                      <a:pt x="241" y="1211"/>
                      <a:pt x="244" y="1219"/>
                    </a:cubicBezTo>
                    <a:cubicBezTo>
                      <a:pt x="246" y="1226"/>
                      <a:pt x="244" y="1232"/>
                      <a:pt x="259" y="1232"/>
                    </a:cubicBezTo>
                    <a:cubicBezTo>
                      <a:pt x="275" y="1232"/>
                      <a:pt x="304" y="1240"/>
                      <a:pt x="309" y="1230"/>
                    </a:cubicBezTo>
                    <a:cubicBezTo>
                      <a:pt x="314" y="1220"/>
                      <a:pt x="325" y="1230"/>
                      <a:pt x="330" y="1219"/>
                    </a:cubicBezTo>
                    <a:cubicBezTo>
                      <a:pt x="335" y="1209"/>
                      <a:pt x="354" y="1218"/>
                      <a:pt x="351" y="1204"/>
                    </a:cubicBezTo>
                    <a:cubicBezTo>
                      <a:pt x="347" y="1190"/>
                      <a:pt x="341" y="1182"/>
                      <a:pt x="348" y="1174"/>
                    </a:cubicBezTo>
                    <a:cubicBezTo>
                      <a:pt x="354" y="1165"/>
                      <a:pt x="367" y="1161"/>
                      <a:pt x="366" y="1152"/>
                    </a:cubicBezTo>
                    <a:cubicBezTo>
                      <a:pt x="365" y="1143"/>
                      <a:pt x="364" y="1137"/>
                      <a:pt x="374" y="1139"/>
                    </a:cubicBezTo>
                    <a:cubicBezTo>
                      <a:pt x="384" y="1142"/>
                      <a:pt x="396" y="1140"/>
                      <a:pt x="385" y="1146"/>
                    </a:cubicBezTo>
                    <a:cubicBezTo>
                      <a:pt x="374" y="1152"/>
                      <a:pt x="373" y="1156"/>
                      <a:pt x="372" y="1162"/>
                    </a:cubicBezTo>
                    <a:cubicBezTo>
                      <a:pt x="372" y="1168"/>
                      <a:pt x="355" y="1171"/>
                      <a:pt x="360" y="1180"/>
                    </a:cubicBezTo>
                    <a:cubicBezTo>
                      <a:pt x="364" y="1189"/>
                      <a:pt x="358" y="1204"/>
                      <a:pt x="366" y="1209"/>
                    </a:cubicBezTo>
                    <a:cubicBezTo>
                      <a:pt x="374" y="1214"/>
                      <a:pt x="377" y="1218"/>
                      <a:pt x="381" y="1227"/>
                    </a:cubicBezTo>
                    <a:cubicBezTo>
                      <a:pt x="384" y="1235"/>
                      <a:pt x="380" y="1243"/>
                      <a:pt x="388" y="1247"/>
                    </a:cubicBezTo>
                    <a:cubicBezTo>
                      <a:pt x="396" y="1250"/>
                      <a:pt x="400" y="1256"/>
                      <a:pt x="394" y="1262"/>
                    </a:cubicBezTo>
                    <a:cubicBezTo>
                      <a:pt x="387" y="1269"/>
                      <a:pt x="379" y="1271"/>
                      <a:pt x="381" y="1281"/>
                    </a:cubicBezTo>
                    <a:cubicBezTo>
                      <a:pt x="383" y="1291"/>
                      <a:pt x="394" y="1290"/>
                      <a:pt x="391" y="1299"/>
                    </a:cubicBezTo>
                    <a:cubicBezTo>
                      <a:pt x="389" y="1309"/>
                      <a:pt x="399" y="1329"/>
                      <a:pt x="390" y="1330"/>
                    </a:cubicBezTo>
                    <a:cubicBezTo>
                      <a:pt x="382" y="1331"/>
                      <a:pt x="365" y="1333"/>
                      <a:pt x="372" y="1338"/>
                    </a:cubicBezTo>
                    <a:cubicBezTo>
                      <a:pt x="379" y="1343"/>
                      <a:pt x="390" y="1343"/>
                      <a:pt x="399" y="1346"/>
                    </a:cubicBezTo>
                    <a:cubicBezTo>
                      <a:pt x="408" y="1348"/>
                      <a:pt x="416" y="1347"/>
                      <a:pt x="420" y="1339"/>
                    </a:cubicBezTo>
                    <a:cubicBezTo>
                      <a:pt x="425" y="1331"/>
                      <a:pt x="429" y="1323"/>
                      <a:pt x="439" y="1321"/>
                    </a:cubicBezTo>
                    <a:cubicBezTo>
                      <a:pt x="450" y="1320"/>
                      <a:pt x="447" y="1322"/>
                      <a:pt x="444" y="1330"/>
                    </a:cubicBezTo>
                    <a:cubicBezTo>
                      <a:pt x="441" y="1338"/>
                      <a:pt x="434" y="1346"/>
                      <a:pt x="443" y="1346"/>
                    </a:cubicBezTo>
                    <a:cubicBezTo>
                      <a:pt x="452" y="1346"/>
                      <a:pt x="456" y="1348"/>
                      <a:pt x="459" y="1338"/>
                    </a:cubicBezTo>
                    <a:cubicBezTo>
                      <a:pt x="462" y="1328"/>
                      <a:pt x="464" y="1323"/>
                      <a:pt x="467" y="1317"/>
                    </a:cubicBezTo>
                    <a:cubicBezTo>
                      <a:pt x="470" y="1310"/>
                      <a:pt x="474" y="1302"/>
                      <a:pt x="482" y="1302"/>
                    </a:cubicBezTo>
                    <a:cubicBezTo>
                      <a:pt x="491" y="1302"/>
                      <a:pt x="494" y="1301"/>
                      <a:pt x="497" y="1310"/>
                    </a:cubicBezTo>
                    <a:cubicBezTo>
                      <a:pt x="500" y="1319"/>
                      <a:pt x="504" y="1327"/>
                      <a:pt x="515" y="1324"/>
                    </a:cubicBezTo>
                    <a:cubicBezTo>
                      <a:pt x="525" y="1321"/>
                      <a:pt x="528" y="1313"/>
                      <a:pt x="537" y="1325"/>
                    </a:cubicBezTo>
                    <a:cubicBezTo>
                      <a:pt x="545" y="1336"/>
                      <a:pt x="555" y="1334"/>
                      <a:pt x="559" y="1346"/>
                    </a:cubicBezTo>
                    <a:cubicBezTo>
                      <a:pt x="563" y="1358"/>
                      <a:pt x="568" y="1359"/>
                      <a:pt x="573" y="1359"/>
                    </a:cubicBezTo>
                    <a:cubicBezTo>
                      <a:pt x="577" y="1359"/>
                      <a:pt x="582" y="1358"/>
                      <a:pt x="582" y="1347"/>
                    </a:cubicBezTo>
                    <a:cubicBezTo>
                      <a:pt x="582" y="1336"/>
                      <a:pt x="584" y="1329"/>
                      <a:pt x="589" y="1326"/>
                    </a:cubicBezTo>
                    <a:cubicBezTo>
                      <a:pt x="594" y="1322"/>
                      <a:pt x="590" y="1315"/>
                      <a:pt x="600" y="1314"/>
                    </a:cubicBezTo>
                    <a:cubicBezTo>
                      <a:pt x="610" y="1314"/>
                      <a:pt x="601" y="1326"/>
                      <a:pt x="611" y="1331"/>
                    </a:cubicBezTo>
                    <a:cubicBezTo>
                      <a:pt x="621" y="1335"/>
                      <a:pt x="630" y="1349"/>
                      <a:pt x="636" y="1341"/>
                    </a:cubicBezTo>
                    <a:cubicBezTo>
                      <a:pt x="642" y="1334"/>
                      <a:pt x="648" y="1327"/>
                      <a:pt x="657" y="1327"/>
                    </a:cubicBezTo>
                    <a:cubicBezTo>
                      <a:pt x="667" y="1327"/>
                      <a:pt x="682" y="1330"/>
                      <a:pt x="686" y="1322"/>
                    </a:cubicBezTo>
                    <a:cubicBezTo>
                      <a:pt x="690" y="1315"/>
                      <a:pt x="700" y="1319"/>
                      <a:pt x="695" y="1327"/>
                    </a:cubicBezTo>
                    <a:cubicBezTo>
                      <a:pt x="689" y="1335"/>
                      <a:pt x="686" y="1340"/>
                      <a:pt x="680" y="1343"/>
                    </a:cubicBezTo>
                    <a:cubicBezTo>
                      <a:pt x="673" y="1347"/>
                      <a:pt x="663" y="1351"/>
                      <a:pt x="666" y="1362"/>
                    </a:cubicBezTo>
                    <a:cubicBezTo>
                      <a:pt x="668" y="1372"/>
                      <a:pt x="674" y="1391"/>
                      <a:pt x="666" y="1397"/>
                    </a:cubicBezTo>
                    <a:cubicBezTo>
                      <a:pt x="657" y="1403"/>
                      <a:pt x="653" y="1407"/>
                      <a:pt x="656" y="1417"/>
                    </a:cubicBezTo>
                    <a:cubicBezTo>
                      <a:pt x="659" y="1427"/>
                      <a:pt x="666" y="1436"/>
                      <a:pt x="653" y="1440"/>
                    </a:cubicBezTo>
                    <a:cubicBezTo>
                      <a:pt x="641" y="1443"/>
                      <a:pt x="632" y="1451"/>
                      <a:pt x="621" y="1457"/>
                    </a:cubicBezTo>
                    <a:cubicBezTo>
                      <a:pt x="611" y="1462"/>
                      <a:pt x="599" y="1468"/>
                      <a:pt x="596" y="1479"/>
                    </a:cubicBezTo>
                    <a:cubicBezTo>
                      <a:pt x="592" y="1491"/>
                      <a:pt x="595" y="1503"/>
                      <a:pt x="582" y="1505"/>
                    </a:cubicBezTo>
                    <a:cubicBezTo>
                      <a:pt x="569" y="1507"/>
                      <a:pt x="561" y="1512"/>
                      <a:pt x="551" y="1519"/>
                    </a:cubicBezTo>
                    <a:cubicBezTo>
                      <a:pt x="540" y="1527"/>
                      <a:pt x="530" y="1524"/>
                      <a:pt x="521" y="1530"/>
                    </a:cubicBezTo>
                    <a:cubicBezTo>
                      <a:pt x="512" y="1536"/>
                      <a:pt x="510" y="1539"/>
                      <a:pt x="500" y="1548"/>
                    </a:cubicBezTo>
                    <a:cubicBezTo>
                      <a:pt x="490" y="1557"/>
                      <a:pt x="484" y="1561"/>
                      <a:pt x="480" y="1567"/>
                    </a:cubicBezTo>
                    <a:cubicBezTo>
                      <a:pt x="475" y="1572"/>
                      <a:pt x="472" y="1577"/>
                      <a:pt x="473" y="1585"/>
                    </a:cubicBezTo>
                    <a:cubicBezTo>
                      <a:pt x="474" y="1592"/>
                      <a:pt x="480" y="1588"/>
                      <a:pt x="483" y="1597"/>
                    </a:cubicBezTo>
                    <a:cubicBezTo>
                      <a:pt x="486" y="1606"/>
                      <a:pt x="468" y="1604"/>
                      <a:pt x="461" y="1601"/>
                    </a:cubicBezTo>
                    <a:cubicBezTo>
                      <a:pt x="454" y="1598"/>
                      <a:pt x="451" y="1598"/>
                      <a:pt x="451" y="1590"/>
                    </a:cubicBezTo>
                    <a:cubicBezTo>
                      <a:pt x="451" y="1582"/>
                      <a:pt x="449" y="1579"/>
                      <a:pt x="437" y="1580"/>
                    </a:cubicBezTo>
                    <a:cubicBezTo>
                      <a:pt x="425" y="1582"/>
                      <a:pt x="420" y="1582"/>
                      <a:pt x="409" y="1587"/>
                    </a:cubicBezTo>
                    <a:cubicBezTo>
                      <a:pt x="398" y="1593"/>
                      <a:pt x="396" y="1586"/>
                      <a:pt x="390" y="1594"/>
                    </a:cubicBezTo>
                    <a:cubicBezTo>
                      <a:pt x="383" y="1601"/>
                      <a:pt x="377" y="1595"/>
                      <a:pt x="367" y="1605"/>
                    </a:cubicBezTo>
                    <a:cubicBezTo>
                      <a:pt x="357" y="1614"/>
                      <a:pt x="362" y="1623"/>
                      <a:pt x="348" y="1632"/>
                    </a:cubicBezTo>
                    <a:cubicBezTo>
                      <a:pt x="333" y="1641"/>
                      <a:pt x="324" y="1641"/>
                      <a:pt x="334" y="1647"/>
                    </a:cubicBezTo>
                    <a:cubicBezTo>
                      <a:pt x="344" y="1652"/>
                      <a:pt x="345" y="1660"/>
                      <a:pt x="349" y="1666"/>
                    </a:cubicBezTo>
                    <a:cubicBezTo>
                      <a:pt x="353" y="1672"/>
                      <a:pt x="361" y="1671"/>
                      <a:pt x="363" y="1664"/>
                    </a:cubicBezTo>
                    <a:cubicBezTo>
                      <a:pt x="365" y="1656"/>
                      <a:pt x="382" y="1664"/>
                      <a:pt x="387" y="1653"/>
                    </a:cubicBezTo>
                    <a:cubicBezTo>
                      <a:pt x="392" y="1642"/>
                      <a:pt x="398" y="1640"/>
                      <a:pt x="402" y="1631"/>
                    </a:cubicBezTo>
                    <a:cubicBezTo>
                      <a:pt x="405" y="1622"/>
                      <a:pt x="410" y="1615"/>
                      <a:pt x="413" y="1625"/>
                    </a:cubicBezTo>
                    <a:cubicBezTo>
                      <a:pt x="417" y="1635"/>
                      <a:pt x="415" y="1642"/>
                      <a:pt x="423" y="1640"/>
                    </a:cubicBezTo>
                    <a:cubicBezTo>
                      <a:pt x="432" y="1639"/>
                      <a:pt x="440" y="1629"/>
                      <a:pt x="444" y="1634"/>
                    </a:cubicBezTo>
                    <a:cubicBezTo>
                      <a:pt x="447" y="1638"/>
                      <a:pt x="453" y="1632"/>
                      <a:pt x="454" y="1639"/>
                    </a:cubicBezTo>
                    <a:cubicBezTo>
                      <a:pt x="455" y="1646"/>
                      <a:pt x="459" y="1653"/>
                      <a:pt x="467" y="1652"/>
                    </a:cubicBezTo>
                    <a:cubicBezTo>
                      <a:pt x="476" y="1651"/>
                      <a:pt x="478" y="1650"/>
                      <a:pt x="480" y="1644"/>
                    </a:cubicBezTo>
                    <a:cubicBezTo>
                      <a:pt x="481" y="1639"/>
                      <a:pt x="495" y="1641"/>
                      <a:pt x="484" y="1637"/>
                    </a:cubicBezTo>
                    <a:cubicBezTo>
                      <a:pt x="474" y="1634"/>
                      <a:pt x="465" y="1636"/>
                      <a:pt x="469" y="1630"/>
                    </a:cubicBezTo>
                    <a:cubicBezTo>
                      <a:pt x="473" y="1624"/>
                      <a:pt x="481" y="1630"/>
                      <a:pt x="483" y="1621"/>
                    </a:cubicBezTo>
                    <a:cubicBezTo>
                      <a:pt x="484" y="1612"/>
                      <a:pt x="504" y="1615"/>
                      <a:pt x="505" y="1608"/>
                    </a:cubicBezTo>
                    <a:cubicBezTo>
                      <a:pt x="505" y="1601"/>
                      <a:pt x="520" y="1597"/>
                      <a:pt x="520" y="1608"/>
                    </a:cubicBezTo>
                    <a:cubicBezTo>
                      <a:pt x="520" y="1619"/>
                      <a:pt x="527" y="1620"/>
                      <a:pt x="532" y="1618"/>
                    </a:cubicBezTo>
                    <a:cubicBezTo>
                      <a:pt x="536" y="1615"/>
                      <a:pt x="541" y="1612"/>
                      <a:pt x="544" y="1605"/>
                    </a:cubicBezTo>
                    <a:cubicBezTo>
                      <a:pt x="546" y="1599"/>
                      <a:pt x="552" y="1594"/>
                      <a:pt x="563" y="1594"/>
                    </a:cubicBezTo>
                    <a:cubicBezTo>
                      <a:pt x="575" y="1594"/>
                      <a:pt x="576" y="1593"/>
                      <a:pt x="578" y="1589"/>
                    </a:cubicBezTo>
                    <a:cubicBezTo>
                      <a:pt x="581" y="1585"/>
                      <a:pt x="591" y="1586"/>
                      <a:pt x="601" y="1583"/>
                    </a:cubicBezTo>
                    <a:cubicBezTo>
                      <a:pt x="611" y="1580"/>
                      <a:pt x="614" y="1582"/>
                      <a:pt x="617" y="1574"/>
                    </a:cubicBezTo>
                    <a:cubicBezTo>
                      <a:pt x="619" y="1566"/>
                      <a:pt x="628" y="1562"/>
                      <a:pt x="621" y="1558"/>
                    </a:cubicBezTo>
                    <a:cubicBezTo>
                      <a:pt x="613" y="1554"/>
                      <a:pt x="611" y="1555"/>
                      <a:pt x="612" y="1548"/>
                    </a:cubicBezTo>
                    <a:cubicBezTo>
                      <a:pt x="612" y="1541"/>
                      <a:pt x="614" y="1539"/>
                      <a:pt x="627" y="1535"/>
                    </a:cubicBezTo>
                    <a:cubicBezTo>
                      <a:pt x="640" y="1531"/>
                      <a:pt x="658" y="1524"/>
                      <a:pt x="667" y="1515"/>
                    </a:cubicBezTo>
                    <a:cubicBezTo>
                      <a:pt x="675" y="1506"/>
                      <a:pt x="697" y="1513"/>
                      <a:pt x="704" y="1501"/>
                    </a:cubicBezTo>
                    <a:cubicBezTo>
                      <a:pt x="712" y="1489"/>
                      <a:pt x="734" y="1500"/>
                      <a:pt x="736" y="1479"/>
                    </a:cubicBezTo>
                    <a:cubicBezTo>
                      <a:pt x="738" y="1458"/>
                      <a:pt x="738" y="1455"/>
                      <a:pt x="756" y="1449"/>
                    </a:cubicBezTo>
                    <a:cubicBezTo>
                      <a:pt x="775" y="1443"/>
                      <a:pt x="783" y="1438"/>
                      <a:pt x="793" y="1427"/>
                    </a:cubicBezTo>
                    <a:cubicBezTo>
                      <a:pt x="803" y="1415"/>
                      <a:pt x="819" y="1421"/>
                      <a:pt x="825" y="1410"/>
                    </a:cubicBezTo>
                    <a:cubicBezTo>
                      <a:pt x="832" y="1398"/>
                      <a:pt x="831" y="1398"/>
                      <a:pt x="849" y="1396"/>
                    </a:cubicBezTo>
                    <a:cubicBezTo>
                      <a:pt x="868" y="1394"/>
                      <a:pt x="879" y="1399"/>
                      <a:pt x="882" y="1378"/>
                    </a:cubicBezTo>
                    <a:cubicBezTo>
                      <a:pt x="884" y="1357"/>
                      <a:pt x="884" y="1347"/>
                      <a:pt x="893" y="1342"/>
                    </a:cubicBezTo>
                    <a:cubicBezTo>
                      <a:pt x="903" y="1337"/>
                      <a:pt x="928" y="1339"/>
                      <a:pt x="929" y="1325"/>
                    </a:cubicBezTo>
                    <a:cubicBezTo>
                      <a:pt x="931" y="1311"/>
                      <a:pt x="933" y="1305"/>
                      <a:pt x="922" y="1303"/>
                    </a:cubicBezTo>
                    <a:cubicBezTo>
                      <a:pt x="911" y="1300"/>
                      <a:pt x="906" y="1291"/>
                      <a:pt x="898" y="1293"/>
                    </a:cubicBezTo>
                    <a:cubicBezTo>
                      <a:pt x="891" y="1296"/>
                      <a:pt x="875" y="1296"/>
                      <a:pt x="878" y="1285"/>
                    </a:cubicBezTo>
                    <a:cubicBezTo>
                      <a:pt x="882" y="1274"/>
                      <a:pt x="898" y="1275"/>
                      <a:pt x="898" y="1263"/>
                    </a:cubicBezTo>
                    <a:cubicBezTo>
                      <a:pt x="899" y="1252"/>
                      <a:pt x="910" y="1245"/>
                      <a:pt x="925" y="1242"/>
                    </a:cubicBezTo>
                    <a:cubicBezTo>
                      <a:pt x="941" y="1239"/>
                      <a:pt x="958" y="1242"/>
                      <a:pt x="962" y="1228"/>
                    </a:cubicBezTo>
                    <a:cubicBezTo>
                      <a:pt x="965" y="1213"/>
                      <a:pt x="972" y="1218"/>
                      <a:pt x="978" y="1203"/>
                    </a:cubicBezTo>
                    <a:cubicBezTo>
                      <a:pt x="983" y="1188"/>
                      <a:pt x="989" y="1188"/>
                      <a:pt x="995" y="1174"/>
                    </a:cubicBezTo>
                    <a:cubicBezTo>
                      <a:pt x="1001" y="1160"/>
                      <a:pt x="1011" y="1152"/>
                      <a:pt x="1021" y="1144"/>
                    </a:cubicBezTo>
                    <a:cubicBezTo>
                      <a:pt x="1031" y="1136"/>
                      <a:pt x="1034" y="1135"/>
                      <a:pt x="1041" y="1124"/>
                    </a:cubicBezTo>
                    <a:cubicBezTo>
                      <a:pt x="1048" y="1112"/>
                      <a:pt x="1071" y="1117"/>
                      <a:pt x="1076" y="1105"/>
                    </a:cubicBezTo>
                    <a:cubicBezTo>
                      <a:pt x="1082" y="1094"/>
                      <a:pt x="1090" y="1103"/>
                      <a:pt x="1096" y="1094"/>
                    </a:cubicBezTo>
                    <a:cubicBezTo>
                      <a:pt x="1101" y="1084"/>
                      <a:pt x="1107" y="1081"/>
                      <a:pt x="1120" y="1084"/>
                    </a:cubicBezTo>
                    <a:cubicBezTo>
                      <a:pt x="1133" y="1088"/>
                      <a:pt x="1137" y="1091"/>
                      <a:pt x="1135" y="1098"/>
                    </a:cubicBezTo>
                    <a:cubicBezTo>
                      <a:pt x="1133" y="1106"/>
                      <a:pt x="1122" y="1109"/>
                      <a:pt x="1111" y="1107"/>
                    </a:cubicBezTo>
                    <a:cubicBezTo>
                      <a:pt x="1099" y="1106"/>
                      <a:pt x="1109" y="1114"/>
                      <a:pt x="1095" y="1121"/>
                    </a:cubicBezTo>
                    <a:cubicBezTo>
                      <a:pt x="1081" y="1128"/>
                      <a:pt x="1085" y="1132"/>
                      <a:pt x="1070" y="1134"/>
                    </a:cubicBezTo>
                    <a:cubicBezTo>
                      <a:pt x="1055" y="1136"/>
                      <a:pt x="1059" y="1141"/>
                      <a:pt x="1057" y="1155"/>
                    </a:cubicBezTo>
                    <a:cubicBezTo>
                      <a:pt x="1055" y="1169"/>
                      <a:pt x="1062" y="1181"/>
                      <a:pt x="1051" y="1189"/>
                    </a:cubicBezTo>
                    <a:cubicBezTo>
                      <a:pt x="1041" y="1196"/>
                      <a:pt x="1045" y="1212"/>
                      <a:pt x="1033" y="1218"/>
                    </a:cubicBezTo>
                    <a:cubicBezTo>
                      <a:pt x="1020" y="1224"/>
                      <a:pt x="1021" y="1231"/>
                      <a:pt x="1033" y="1236"/>
                    </a:cubicBezTo>
                    <a:cubicBezTo>
                      <a:pt x="1044" y="1242"/>
                      <a:pt x="1054" y="1247"/>
                      <a:pt x="1051" y="1252"/>
                    </a:cubicBezTo>
                    <a:cubicBezTo>
                      <a:pt x="1048" y="1257"/>
                      <a:pt x="1025" y="1258"/>
                      <a:pt x="1022" y="1265"/>
                    </a:cubicBezTo>
                    <a:cubicBezTo>
                      <a:pt x="1019" y="1272"/>
                      <a:pt x="1014" y="1284"/>
                      <a:pt x="1025" y="1287"/>
                    </a:cubicBezTo>
                    <a:cubicBezTo>
                      <a:pt x="1035" y="1290"/>
                      <a:pt x="1047" y="1290"/>
                      <a:pt x="1051" y="1284"/>
                    </a:cubicBezTo>
                    <a:cubicBezTo>
                      <a:pt x="1055" y="1277"/>
                      <a:pt x="1067" y="1274"/>
                      <a:pt x="1076" y="1277"/>
                    </a:cubicBezTo>
                    <a:cubicBezTo>
                      <a:pt x="1085" y="1279"/>
                      <a:pt x="1093" y="1281"/>
                      <a:pt x="1103" y="1267"/>
                    </a:cubicBezTo>
                    <a:cubicBezTo>
                      <a:pt x="1113" y="1252"/>
                      <a:pt x="1115" y="1241"/>
                      <a:pt x="1129" y="1241"/>
                    </a:cubicBezTo>
                    <a:cubicBezTo>
                      <a:pt x="1143" y="1241"/>
                      <a:pt x="1155" y="1243"/>
                      <a:pt x="1159" y="1235"/>
                    </a:cubicBezTo>
                    <a:cubicBezTo>
                      <a:pt x="1163" y="1227"/>
                      <a:pt x="1173" y="1211"/>
                      <a:pt x="1185" y="1210"/>
                    </a:cubicBezTo>
                    <a:cubicBezTo>
                      <a:pt x="1197" y="1209"/>
                      <a:pt x="1230" y="1216"/>
                      <a:pt x="1236" y="1208"/>
                    </a:cubicBezTo>
                    <a:cubicBezTo>
                      <a:pt x="1242" y="1200"/>
                      <a:pt x="1253" y="1209"/>
                      <a:pt x="1258" y="1197"/>
                    </a:cubicBezTo>
                    <a:cubicBezTo>
                      <a:pt x="1263" y="1185"/>
                      <a:pt x="1258" y="1180"/>
                      <a:pt x="1267" y="1174"/>
                    </a:cubicBezTo>
                    <a:cubicBezTo>
                      <a:pt x="1276" y="1168"/>
                      <a:pt x="1274" y="1159"/>
                      <a:pt x="1265" y="1155"/>
                    </a:cubicBezTo>
                    <a:cubicBezTo>
                      <a:pt x="1257" y="1151"/>
                      <a:pt x="1260" y="1138"/>
                      <a:pt x="1251" y="1145"/>
                    </a:cubicBezTo>
                    <a:cubicBezTo>
                      <a:pt x="1243" y="1152"/>
                      <a:pt x="1236" y="1151"/>
                      <a:pt x="1239" y="1142"/>
                    </a:cubicBezTo>
                    <a:cubicBezTo>
                      <a:pt x="1242" y="1133"/>
                      <a:pt x="1256" y="1133"/>
                      <a:pt x="1256" y="1125"/>
                    </a:cubicBezTo>
                    <a:cubicBezTo>
                      <a:pt x="1257" y="1117"/>
                      <a:pt x="1263" y="1108"/>
                      <a:pt x="1270" y="1114"/>
                    </a:cubicBezTo>
                    <a:cubicBezTo>
                      <a:pt x="1277" y="1121"/>
                      <a:pt x="1295" y="1122"/>
                      <a:pt x="1299" y="1116"/>
                    </a:cubicBezTo>
                    <a:cubicBezTo>
                      <a:pt x="1304" y="1110"/>
                      <a:pt x="1311" y="1112"/>
                      <a:pt x="1324" y="1112"/>
                    </a:cubicBezTo>
                    <a:cubicBezTo>
                      <a:pt x="1337" y="1111"/>
                      <a:pt x="1354" y="1111"/>
                      <a:pt x="1354" y="1118"/>
                    </a:cubicBezTo>
                    <a:cubicBezTo>
                      <a:pt x="1354" y="1126"/>
                      <a:pt x="1365" y="1123"/>
                      <a:pt x="1364" y="1132"/>
                    </a:cubicBezTo>
                    <a:cubicBezTo>
                      <a:pt x="1363" y="1141"/>
                      <a:pt x="1366" y="1141"/>
                      <a:pt x="1374" y="1139"/>
                    </a:cubicBezTo>
                    <a:cubicBezTo>
                      <a:pt x="1381" y="1137"/>
                      <a:pt x="1392" y="1134"/>
                      <a:pt x="1393" y="1139"/>
                    </a:cubicBezTo>
                    <a:cubicBezTo>
                      <a:pt x="1394" y="1144"/>
                      <a:pt x="1408" y="1157"/>
                      <a:pt x="1393" y="1159"/>
                    </a:cubicBezTo>
                    <a:cubicBezTo>
                      <a:pt x="1378" y="1160"/>
                      <a:pt x="1368" y="1160"/>
                      <a:pt x="1364" y="1162"/>
                    </a:cubicBezTo>
                    <a:cubicBezTo>
                      <a:pt x="1359" y="1164"/>
                      <a:pt x="1352" y="1169"/>
                      <a:pt x="1360" y="1175"/>
                    </a:cubicBezTo>
                    <a:cubicBezTo>
                      <a:pt x="1368" y="1180"/>
                      <a:pt x="1374" y="1188"/>
                      <a:pt x="1379" y="1178"/>
                    </a:cubicBezTo>
                    <a:cubicBezTo>
                      <a:pt x="1385" y="1168"/>
                      <a:pt x="1383" y="1167"/>
                      <a:pt x="1393" y="1167"/>
                    </a:cubicBezTo>
                    <a:cubicBezTo>
                      <a:pt x="1402" y="1167"/>
                      <a:pt x="1413" y="1157"/>
                      <a:pt x="1416" y="1167"/>
                    </a:cubicBezTo>
                    <a:cubicBezTo>
                      <a:pt x="1420" y="1176"/>
                      <a:pt x="1431" y="1177"/>
                      <a:pt x="1443" y="1173"/>
                    </a:cubicBezTo>
                    <a:cubicBezTo>
                      <a:pt x="1454" y="1169"/>
                      <a:pt x="1456" y="1169"/>
                      <a:pt x="1464" y="1163"/>
                    </a:cubicBezTo>
                    <a:cubicBezTo>
                      <a:pt x="1472" y="1157"/>
                      <a:pt x="1472" y="1163"/>
                      <a:pt x="1472" y="1174"/>
                    </a:cubicBezTo>
                    <a:cubicBezTo>
                      <a:pt x="1472" y="1185"/>
                      <a:pt x="1469" y="1186"/>
                      <a:pt x="1481" y="1185"/>
                    </a:cubicBezTo>
                    <a:cubicBezTo>
                      <a:pt x="1494" y="1185"/>
                      <a:pt x="1485" y="1198"/>
                      <a:pt x="1500" y="1198"/>
                    </a:cubicBezTo>
                    <a:cubicBezTo>
                      <a:pt x="1515" y="1198"/>
                      <a:pt x="1510" y="1214"/>
                      <a:pt x="1529" y="1210"/>
                    </a:cubicBezTo>
                    <a:cubicBezTo>
                      <a:pt x="1548" y="1205"/>
                      <a:pt x="1557" y="1207"/>
                      <a:pt x="1579" y="1207"/>
                    </a:cubicBezTo>
                    <a:cubicBezTo>
                      <a:pt x="1602" y="1208"/>
                      <a:pt x="1611" y="1201"/>
                      <a:pt x="1616" y="1208"/>
                    </a:cubicBezTo>
                    <a:cubicBezTo>
                      <a:pt x="1622" y="1215"/>
                      <a:pt x="1623" y="1210"/>
                      <a:pt x="1633" y="1206"/>
                    </a:cubicBezTo>
                    <a:cubicBezTo>
                      <a:pt x="1642" y="1202"/>
                      <a:pt x="1649" y="1201"/>
                      <a:pt x="1660" y="1209"/>
                    </a:cubicBezTo>
                    <a:cubicBezTo>
                      <a:pt x="1671" y="1216"/>
                      <a:pt x="1682" y="1218"/>
                      <a:pt x="1686" y="1215"/>
                    </a:cubicBezTo>
                    <a:cubicBezTo>
                      <a:pt x="1690" y="1212"/>
                      <a:pt x="1700" y="1213"/>
                      <a:pt x="1700" y="1221"/>
                    </a:cubicBezTo>
                    <a:cubicBezTo>
                      <a:pt x="1700" y="1229"/>
                      <a:pt x="1708" y="1233"/>
                      <a:pt x="1716" y="1231"/>
                    </a:cubicBezTo>
                    <a:cubicBezTo>
                      <a:pt x="1724" y="1230"/>
                      <a:pt x="1722" y="1238"/>
                      <a:pt x="1737" y="1239"/>
                    </a:cubicBezTo>
                    <a:cubicBezTo>
                      <a:pt x="1751" y="1240"/>
                      <a:pt x="1771" y="1241"/>
                      <a:pt x="1777" y="1236"/>
                    </a:cubicBezTo>
                    <a:cubicBezTo>
                      <a:pt x="1784" y="1232"/>
                      <a:pt x="1789" y="1238"/>
                      <a:pt x="1793" y="1229"/>
                    </a:cubicBezTo>
                    <a:cubicBezTo>
                      <a:pt x="1796" y="1220"/>
                      <a:pt x="1799" y="1219"/>
                      <a:pt x="1806" y="1221"/>
                    </a:cubicBezTo>
                    <a:cubicBezTo>
                      <a:pt x="1812" y="1224"/>
                      <a:pt x="1816" y="1232"/>
                      <a:pt x="1809" y="1239"/>
                    </a:cubicBezTo>
                    <a:cubicBezTo>
                      <a:pt x="1801" y="1245"/>
                      <a:pt x="1784" y="1253"/>
                      <a:pt x="1794" y="1256"/>
                    </a:cubicBezTo>
                    <a:cubicBezTo>
                      <a:pt x="1805" y="1260"/>
                      <a:pt x="1807" y="1264"/>
                      <a:pt x="1817" y="1267"/>
                    </a:cubicBezTo>
                    <a:cubicBezTo>
                      <a:pt x="1827" y="1269"/>
                      <a:pt x="1834" y="1273"/>
                      <a:pt x="1846" y="1283"/>
                    </a:cubicBezTo>
                    <a:cubicBezTo>
                      <a:pt x="1858" y="1293"/>
                      <a:pt x="1863" y="1296"/>
                      <a:pt x="1875" y="1296"/>
                    </a:cubicBezTo>
                    <a:cubicBezTo>
                      <a:pt x="1888" y="1296"/>
                      <a:pt x="1897" y="1298"/>
                      <a:pt x="1907" y="1311"/>
                    </a:cubicBezTo>
                    <a:cubicBezTo>
                      <a:pt x="1917" y="1325"/>
                      <a:pt x="1922" y="1334"/>
                      <a:pt x="1936" y="1342"/>
                    </a:cubicBezTo>
                    <a:cubicBezTo>
                      <a:pt x="1950" y="1350"/>
                      <a:pt x="1963" y="1350"/>
                      <a:pt x="1972" y="1359"/>
                    </a:cubicBezTo>
                    <a:cubicBezTo>
                      <a:pt x="1980" y="1367"/>
                      <a:pt x="1994" y="1378"/>
                      <a:pt x="2001" y="1371"/>
                    </a:cubicBezTo>
                    <a:cubicBezTo>
                      <a:pt x="2008" y="1364"/>
                      <a:pt x="2010" y="1370"/>
                      <a:pt x="2014" y="1360"/>
                    </a:cubicBezTo>
                    <a:cubicBezTo>
                      <a:pt x="2017" y="1349"/>
                      <a:pt x="2030" y="1353"/>
                      <a:pt x="2025" y="1343"/>
                    </a:cubicBezTo>
                    <a:cubicBezTo>
                      <a:pt x="2020" y="1333"/>
                      <a:pt x="2015" y="1323"/>
                      <a:pt x="2024" y="1321"/>
                    </a:cubicBezTo>
                    <a:cubicBezTo>
                      <a:pt x="2032" y="1319"/>
                      <a:pt x="2037" y="1320"/>
                      <a:pt x="2038" y="1329"/>
                    </a:cubicBezTo>
                    <a:cubicBezTo>
                      <a:pt x="2038" y="1338"/>
                      <a:pt x="2040" y="1347"/>
                      <a:pt x="2048" y="1350"/>
                    </a:cubicBezTo>
                    <a:cubicBezTo>
                      <a:pt x="2056" y="1353"/>
                      <a:pt x="2055" y="1361"/>
                      <a:pt x="2066" y="1360"/>
                    </a:cubicBezTo>
                    <a:cubicBezTo>
                      <a:pt x="2076" y="1359"/>
                      <a:pt x="2078" y="1374"/>
                      <a:pt x="2089" y="1372"/>
                    </a:cubicBezTo>
                    <a:cubicBezTo>
                      <a:pt x="2100" y="1370"/>
                      <a:pt x="2102" y="1371"/>
                      <a:pt x="2100" y="1362"/>
                    </a:cubicBezTo>
                    <a:cubicBezTo>
                      <a:pt x="2098" y="1352"/>
                      <a:pt x="2101" y="1345"/>
                      <a:pt x="2092" y="1338"/>
                    </a:cubicBezTo>
                    <a:cubicBezTo>
                      <a:pt x="2083" y="1331"/>
                      <a:pt x="2089" y="1327"/>
                      <a:pt x="2083" y="1317"/>
                    </a:cubicBezTo>
                    <a:cubicBezTo>
                      <a:pt x="2076" y="1306"/>
                      <a:pt x="2081" y="1306"/>
                      <a:pt x="2076" y="1296"/>
                    </a:cubicBezTo>
                    <a:cubicBezTo>
                      <a:pt x="2071" y="1286"/>
                      <a:pt x="2087" y="1290"/>
                      <a:pt x="2092" y="1305"/>
                    </a:cubicBezTo>
                    <a:cubicBezTo>
                      <a:pt x="2097" y="1319"/>
                      <a:pt x="2097" y="1336"/>
                      <a:pt x="2107" y="1341"/>
                    </a:cubicBezTo>
                    <a:cubicBezTo>
                      <a:pt x="2116" y="1346"/>
                      <a:pt x="2117" y="1358"/>
                      <a:pt x="2115" y="1368"/>
                    </a:cubicBezTo>
                    <a:cubicBezTo>
                      <a:pt x="2112" y="1378"/>
                      <a:pt x="2115" y="1377"/>
                      <a:pt x="2115" y="1392"/>
                    </a:cubicBezTo>
                    <a:cubicBezTo>
                      <a:pt x="2115" y="1406"/>
                      <a:pt x="2113" y="1421"/>
                      <a:pt x="2119" y="1425"/>
                    </a:cubicBezTo>
                    <a:cubicBezTo>
                      <a:pt x="2126" y="1429"/>
                      <a:pt x="2125" y="1429"/>
                      <a:pt x="2127" y="1440"/>
                    </a:cubicBezTo>
                    <a:cubicBezTo>
                      <a:pt x="2129" y="1450"/>
                      <a:pt x="2122" y="1472"/>
                      <a:pt x="2133" y="1474"/>
                    </a:cubicBezTo>
                    <a:cubicBezTo>
                      <a:pt x="2145" y="1475"/>
                      <a:pt x="2149" y="1477"/>
                      <a:pt x="2152" y="1468"/>
                    </a:cubicBezTo>
                    <a:cubicBezTo>
                      <a:pt x="2155" y="1458"/>
                      <a:pt x="2168" y="1460"/>
                      <a:pt x="2168" y="1450"/>
                    </a:cubicBezTo>
                    <a:cubicBezTo>
                      <a:pt x="2169" y="1441"/>
                      <a:pt x="2179" y="1436"/>
                      <a:pt x="2172" y="1428"/>
                    </a:cubicBezTo>
                    <a:cubicBezTo>
                      <a:pt x="2165" y="1419"/>
                      <a:pt x="2153" y="1411"/>
                      <a:pt x="2153" y="1399"/>
                    </a:cubicBezTo>
                    <a:cubicBezTo>
                      <a:pt x="2153" y="1388"/>
                      <a:pt x="2161" y="1383"/>
                      <a:pt x="2167" y="1392"/>
                    </a:cubicBezTo>
                    <a:cubicBezTo>
                      <a:pt x="2174" y="1402"/>
                      <a:pt x="2175" y="1411"/>
                      <a:pt x="2183" y="1411"/>
                    </a:cubicBezTo>
                    <a:cubicBezTo>
                      <a:pt x="2192" y="1411"/>
                      <a:pt x="2186" y="1429"/>
                      <a:pt x="2193" y="1432"/>
                    </a:cubicBezTo>
                    <a:cubicBezTo>
                      <a:pt x="2201" y="1434"/>
                      <a:pt x="2204" y="1442"/>
                      <a:pt x="2204" y="1453"/>
                    </a:cubicBezTo>
                    <a:cubicBezTo>
                      <a:pt x="2204" y="1463"/>
                      <a:pt x="2201" y="1476"/>
                      <a:pt x="2211" y="1480"/>
                    </a:cubicBezTo>
                    <a:cubicBezTo>
                      <a:pt x="2221" y="1484"/>
                      <a:pt x="2240" y="1483"/>
                      <a:pt x="2245" y="1495"/>
                    </a:cubicBezTo>
                    <a:cubicBezTo>
                      <a:pt x="2249" y="1507"/>
                      <a:pt x="2254" y="1516"/>
                      <a:pt x="2264" y="1518"/>
                    </a:cubicBezTo>
                    <a:cubicBezTo>
                      <a:pt x="2273" y="1520"/>
                      <a:pt x="2274" y="1526"/>
                      <a:pt x="2276" y="1536"/>
                    </a:cubicBezTo>
                    <a:cubicBezTo>
                      <a:pt x="2279" y="1547"/>
                      <a:pt x="2284" y="1547"/>
                      <a:pt x="2290" y="1550"/>
                    </a:cubicBezTo>
                    <a:cubicBezTo>
                      <a:pt x="2295" y="1554"/>
                      <a:pt x="2298" y="1562"/>
                      <a:pt x="2303" y="1562"/>
                    </a:cubicBezTo>
                    <a:cubicBezTo>
                      <a:pt x="2308" y="1562"/>
                      <a:pt x="2305" y="1571"/>
                      <a:pt x="2295" y="1579"/>
                    </a:cubicBezTo>
                    <a:cubicBezTo>
                      <a:pt x="2284" y="1588"/>
                      <a:pt x="2275" y="1604"/>
                      <a:pt x="2286" y="1610"/>
                    </a:cubicBezTo>
                    <a:cubicBezTo>
                      <a:pt x="2297" y="1615"/>
                      <a:pt x="2297" y="1619"/>
                      <a:pt x="2303" y="1610"/>
                    </a:cubicBezTo>
                    <a:cubicBezTo>
                      <a:pt x="2308" y="1601"/>
                      <a:pt x="2310" y="1596"/>
                      <a:pt x="2318" y="1591"/>
                    </a:cubicBezTo>
                    <a:cubicBezTo>
                      <a:pt x="2327" y="1585"/>
                      <a:pt x="2307" y="1625"/>
                      <a:pt x="2321" y="1626"/>
                    </a:cubicBezTo>
                    <a:cubicBezTo>
                      <a:pt x="2334" y="1627"/>
                      <a:pt x="2316" y="1635"/>
                      <a:pt x="2308" y="1637"/>
                    </a:cubicBezTo>
                    <a:cubicBezTo>
                      <a:pt x="2300" y="1640"/>
                      <a:pt x="2297" y="1643"/>
                      <a:pt x="2305" y="1648"/>
                    </a:cubicBezTo>
                    <a:cubicBezTo>
                      <a:pt x="2314" y="1652"/>
                      <a:pt x="2319" y="1655"/>
                      <a:pt x="2319" y="1661"/>
                    </a:cubicBezTo>
                    <a:cubicBezTo>
                      <a:pt x="2319" y="1667"/>
                      <a:pt x="2320" y="1670"/>
                      <a:pt x="2329" y="1670"/>
                    </a:cubicBezTo>
                    <a:cubicBezTo>
                      <a:pt x="2337" y="1671"/>
                      <a:pt x="2348" y="1682"/>
                      <a:pt x="2343" y="1670"/>
                    </a:cubicBezTo>
                    <a:cubicBezTo>
                      <a:pt x="2337" y="1658"/>
                      <a:pt x="2335" y="1657"/>
                      <a:pt x="2336" y="1649"/>
                    </a:cubicBezTo>
                    <a:cubicBezTo>
                      <a:pt x="2337" y="1640"/>
                      <a:pt x="2339" y="1639"/>
                      <a:pt x="2346" y="1643"/>
                    </a:cubicBezTo>
                    <a:cubicBezTo>
                      <a:pt x="2354" y="1647"/>
                      <a:pt x="2360" y="1644"/>
                      <a:pt x="2359" y="1655"/>
                    </a:cubicBezTo>
                    <a:cubicBezTo>
                      <a:pt x="2359" y="1666"/>
                      <a:pt x="2358" y="1684"/>
                      <a:pt x="2370" y="1685"/>
                    </a:cubicBezTo>
                    <a:cubicBezTo>
                      <a:pt x="2383" y="1686"/>
                      <a:pt x="2388" y="1683"/>
                      <a:pt x="2398" y="1672"/>
                    </a:cubicBezTo>
                    <a:cubicBezTo>
                      <a:pt x="2408" y="1661"/>
                      <a:pt x="2415" y="1660"/>
                      <a:pt x="2413" y="1648"/>
                    </a:cubicBezTo>
                    <a:cubicBezTo>
                      <a:pt x="2412" y="1635"/>
                      <a:pt x="2407" y="1619"/>
                      <a:pt x="2412" y="1619"/>
                    </a:cubicBezTo>
                    <a:cubicBezTo>
                      <a:pt x="2413" y="1619"/>
                      <a:pt x="2414" y="1619"/>
                      <a:pt x="2415" y="1620"/>
                    </a:cubicBezTo>
                    <a:cubicBezTo>
                      <a:pt x="2415" y="1616"/>
                      <a:pt x="2416" y="1610"/>
                      <a:pt x="2417" y="1596"/>
                    </a:cubicBezTo>
                    <a:cubicBezTo>
                      <a:pt x="2418" y="1567"/>
                      <a:pt x="2390" y="1560"/>
                      <a:pt x="2372" y="155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3" name="Freeform 353"/>
              <p:cNvSpPr>
                <a:spLocks/>
              </p:cNvSpPr>
              <p:nvPr/>
            </p:nvSpPr>
            <p:spPr bwMode="auto">
              <a:xfrm>
                <a:off x="506" y="1511"/>
                <a:ext cx="33" cy="46"/>
              </a:xfrm>
              <a:custGeom>
                <a:avLst/>
                <a:gdLst>
                  <a:gd name="T0" fmla="*/ 116 w 130"/>
                  <a:gd name="T1" fmla="*/ 103 h 183"/>
                  <a:gd name="T2" fmla="*/ 107 w 130"/>
                  <a:gd name="T3" fmla="*/ 86 h 183"/>
                  <a:gd name="T4" fmla="*/ 105 w 130"/>
                  <a:gd name="T5" fmla="*/ 69 h 183"/>
                  <a:gd name="T6" fmla="*/ 115 w 130"/>
                  <a:gd name="T7" fmla="*/ 62 h 183"/>
                  <a:gd name="T8" fmla="*/ 109 w 130"/>
                  <a:gd name="T9" fmla="*/ 51 h 183"/>
                  <a:gd name="T10" fmla="*/ 101 w 130"/>
                  <a:gd name="T11" fmla="*/ 41 h 183"/>
                  <a:gd name="T12" fmla="*/ 99 w 130"/>
                  <a:gd name="T13" fmla="*/ 17 h 183"/>
                  <a:gd name="T14" fmla="*/ 78 w 130"/>
                  <a:gd name="T15" fmla="*/ 15 h 183"/>
                  <a:gd name="T16" fmla="*/ 57 w 130"/>
                  <a:gd name="T17" fmla="*/ 2 h 183"/>
                  <a:gd name="T18" fmla="*/ 38 w 130"/>
                  <a:gd name="T19" fmla="*/ 2 h 183"/>
                  <a:gd name="T20" fmla="*/ 27 w 130"/>
                  <a:gd name="T21" fmla="*/ 5 h 183"/>
                  <a:gd name="T22" fmla="*/ 14 w 130"/>
                  <a:gd name="T23" fmla="*/ 10 h 183"/>
                  <a:gd name="T24" fmla="*/ 2 w 130"/>
                  <a:gd name="T25" fmla="*/ 15 h 183"/>
                  <a:gd name="T26" fmla="*/ 10 w 130"/>
                  <a:gd name="T27" fmla="*/ 31 h 183"/>
                  <a:gd name="T28" fmla="*/ 18 w 130"/>
                  <a:gd name="T29" fmla="*/ 52 h 183"/>
                  <a:gd name="T30" fmla="*/ 33 w 130"/>
                  <a:gd name="T31" fmla="*/ 70 h 183"/>
                  <a:gd name="T32" fmla="*/ 45 w 130"/>
                  <a:gd name="T33" fmla="*/ 83 h 183"/>
                  <a:gd name="T34" fmla="*/ 49 w 130"/>
                  <a:gd name="T35" fmla="*/ 118 h 183"/>
                  <a:gd name="T36" fmla="*/ 62 w 130"/>
                  <a:gd name="T37" fmla="*/ 114 h 183"/>
                  <a:gd name="T38" fmla="*/ 69 w 130"/>
                  <a:gd name="T39" fmla="*/ 85 h 183"/>
                  <a:gd name="T40" fmla="*/ 75 w 130"/>
                  <a:gd name="T41" fmla="*/ 102 h 183"/>
                  <a:gd name="T42" fmla="*/ 80 w 130"/>
                  <a:gd name="T43" fmla="*/ 113 h 183"/>
                  <a:gd name="T44" fmla="*/ 71 w 130"/>
                  <a:gd name="T45" fmla="*/ 128 h 183"/>
                  <a:gd name="T46" fmla="*/ 87 w 130"/>
                  <a:gd name="T47" fmla="*/ 147 h 183"/>
                  <a:gd name="T48" fmla="*/ 98 w 130"/>
                  <a:gd name="T49" fmla="*/ 162 h 183"/>
                  <a:gd name="T50" fmla="*/ 111 w 130"/>
                  <a:gd name="T51" fmla="*/ 181 h 183"/>
                  <a:gd name="T52" fmla="*/ 124 w 130"/>
                  <a:gd name="T53" fmla="*/ 176 h 183"/>
                  <a:gd name="T54" fmla="*/ 129 w 130"/>
                  <a:gd name="T55" fmla="*/ 154 h 183"/>
                  <a:gd name="T56" fmla="*/ 124 w 130"/>
                  <a:gd name="T57" fmla="*/ 125 h 183"/>
                  <a:gd name="T58" fmla="*/ 116 w 130"/>
                  <a:gd name="T59" fmla="*/ 10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0" h="183">
                    <a:moveTo>
                      <a:pt x="116" y="103"/>
                    </a:moveTo>
                    <a:cubicBezTo>
                      <a:pt x="113" y="99"/>
                      <a:pt x="113" y="88"/>
                      <a:pt x="107" y="86"/>
                    </a:cubicBezTo>
                    <a:cubicBezTo>
                      <a:pt x="102" y="83"/>
                      <a:pt x="99" y="68"/>
                      <a:pt x="105" y="69"/>
                    </a:cubicBezTo>
                    <a:cubicBezTo>
                      <a:pt x="112" y="70"/>
                      <a:pt x="114" y="68"/>
                      <a:pt x="115" y="62"/>
                    </a:cubicBezTo>
                    <a:cubicBezTo>
                      <a:pt x="115" y="57"/>
                      <a:pt x="117" y="53"/>
                      <a:pt x="109" y="51"/>
                    </a:cubicBezTo>
                    <a:cubicBezTo>
                      <a:pt x="101" y="49"/>
                      <a:pt x="101" y="52"/>
                      <a:pt x="101" y="41"/>
                    </a:cubicBezTo>
                    <a:cubicBezTo>
                      <a:pt x="101" y="30"/>
                      <a:pt x="108" y="19"/>
                      <a:pt x="99" y="17"/>
                    </a:cubicBezTo>
                    <a:cubicBezTo>
                      <a:pt x="90" y="15"/>
                      <a:pt x="85" y="15"/>
                      <a:pt x="78" y="15"/>
                    </a:cubicBezTo>
                    <a:cubicBezTo>
                      <a:pt x="72" y="16"/>
                      <a:pt x="68" y="1"/>
                      <a:pt x="57" y="2"/>
                    </a:cubicBezTo>
                    <a:cubicBezTo>
                      <a:pt x="57" y="2"/>
                      <a:pt x="40" y="0"/>
                      <a:pt x="38" y="2"/>
                    </a:cubicBezTo>
                    <a:cubicBezTo>
                      <a:pt x="35" y="4"/>
                      <a:pt x="32" y="5"/>
                      <a:pt x="27" y="5"/>
                    </a:cubicBezTo>
                    <a:cubicBezTo>
                      <a:pt x="22" y="6"/>
                      <a:pt x="15" y="6"/>
                      <a:pt x="14" y="10"/>
                    </a:cubicBezTo>
                    <a:cubicBezTo>
                      <a:pt x="13" y="15"/>
                      <a:pt x="0" y="10"/>
                      <a:pt x="2" y="15"/>
                    </a:cubicBezTo>
                    <a:cubicBezTo>
                      <a:pt x="4" y="20"/>
                      <a:pt x="10" y="23"/>
                      <a:pt x="10" y="31"/>
                    </a:cubicBezTo>
                    <a:cubicBezTo>
                      <a:pt x="10" y="39"/>
                      <a:pt x="12" y="50"/>
                      <a:pt x="18" y="52"/>
                    </a:cubicBezTo>
                    <a:cubicBezTo>
                      <a:pt x="23" y="55"/>
                      <a:pt x="28" y="65"/>
                      <a:pt x="33" y="70"/>
                    </a:cubicBezTo>
                    <a:cubicBezTo>
                      <a:pt x="38" y="76"/>
                      <a:pt x="43" y="76"/>
                      <a:pt x="45" y="83"/>
                    </a:cubicBezTo>
                    <a:cubicBezTo>
                      <a:pt x="47" y="90"/>
                      <a:pt x="44" y="117"/>
                      <a:pt x="49" y="118"/>
                    </a:cubicBezTo>
                    <a:cubicBezTo>
                      <a:pt x="54" y="119"/>
                      <a:pt x="62" y="120"/>
                      <a:pt x="62" y="114"/>
                    </a:cubicBezTo>
                    <a:cubicBezTo>
                      <a:pt x="61" y="107"/>
                      <a:pt x="62" y="86"/>
                      <a:pt x="69" y="85"/>
                    </a:cubicBezTo>
                    <a:cubicBezTo>
                      <a:pt x="77" y="84"/>
                      <a:pt x="68" y="101"/>
                      <a:pt x="75" y="102"/>
                    </a:cubicBezTo>
                    <a:cubicBezTo>
                      <a:pt x="82" y="102"/>
                      <a:pt x="81" y="110"/>
                      <a:pt x="80" y="113"/>
                    </a:cubicBezTo>
                    <a:cubicBezTo>
                      <a:pt x="79" y="116"/>
                      <a:pt x="69" y="124"/>
                      <a:pt x="71" y="128"/>
                    </a:cubicBezTo>
                    <a:cubicBezTo>
                      <a:pt x="74" y="132"/>
                      <a:pt x="82" y="139"/>
                      <a:pt x="87" y="147"/>
                    </a:cubicBezTo>
                    <a:cubicBezTo>
                      <a:pt x="92" y="155"/>
                      <a:pt x="96" y="151"/>
                      <a:pt x="98" y="162"/>
                    </a:cubicBezTo>
                    <a:cubicBezTo>
                      <a:pt x="100" y="174"/>
                      <a:pt x="102" y="179"/>
                      <a:pt x="111" y="181"/>
                    </a:cubicBezTo>
                    <a:cubicBezTo>
                      <a:pt x="120" y="183"/>
                      <a:pt x="119" y="178"/>
                      <a:pt x="124" y="176"/>
                    </a:cubicBezTo>
                    <a:cubicBezTo>
                      <a:pt x="129" y="175"/>
                      <a:pt x="128" y="164"/>
                      <a:pt x="129" y="154"/>
                    </a:cubicBezTo>
                    <a:cubicBezTo>
                      <a:pt x="129" y="144"/>
                      <a:pt x="130" y="131"/>
                      <a:pt x="124" y="125"/>
                    </a:cubicBezTo>
                    <a:cubicBezTo>
                      <a:pt x="119" y="120"/>
                      <a:pt x="120" y="107"/>
                      <a:pt x="116" y="10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4" name="Freeform 354"/>
              <p:cNvSpPr>
                <a:spLocks/>
              </p:cNvSpPr>
              <p:nvPr/>
            </p:nvSpPr>
            <p:spPr bwMode="auto">
              <a:xfrm>
                <a:off x="549" y="1538"/>
                <a:ext cx="18" cy="28"/>
              </a:xfrm>
              <a:custGeom>
                <a:avLst/>
                <a:gdLst>
                  <a:gd name="T0" fmla="*/ 35 w 70"/>
                  <a:gd name="T1" fmla="*/ 94 h 111"/>
                  <a:gd name="T2" fmla="*/ 36 w 70"/>
                  <a:gd name="T3" fmla="*/ 70 h 111"/>
                  <a:gd name="T4" fmla="*/ 46 w 70"/>
                  <a:gd name="T5" fmla="*/ 64 h 111"/>
                  <a:gd name="T6" fmla="*/ 49 w 70"/>
                  <a:gd name="T7" fmla="*/ 48 h 111"/>
                  <a:gd name="T8" fmla="*/ 66 w 70"/>
                  <a:gd name="T9" fmla="*/ 41 h 111"/>
                  <a:gd name="T10" fmla="*/ 62 w 70"/>
                  <a:gd name="T11" fmla="*/ 21 h 111"/>
                  <a:gd name="T12" fmla="*/ 48 w 70"/>
                  <a:gd name="T13" fmla="*/ 12 h 111"/>
                  <a:gd name="T14" fmla="*/ 30 w 70"/>
                  <a:gd name="T15" fmla="*/ 6 h 111"/>
                  <a:gd name="T16" fmla="*/ 14 w 70"/>
                  <a:gd name="T17" fmla="*/ 3 h 111"/>
                  <a:gd name="T18" fmla="*/ 3 w 70"/>
                  <a:gd name="T19" fmla="*/ 12 h 111"/>
                  <a:gd name="T20" fmla="*/ 9 w 70"/>
                  <a:gd name="T21" fmla="*/ 25 h 111"/>
                  <a:gd name="T22" fmla="*/ 23 w 70"/>
                  <a:gd name="T23" fmla="*/ 40 h 111"/>
                  <a:gd name="T24" fmla="*/ 23 w 70"/>
                  <a:gd name="T25" fmla="*/ 60 h 111"/>
                  <a:gd name="T26" fmla="*/ 18 w 70"/>
                  <a:gd name="T27" fmla="*/ 78 h 111"/>
                  <a:gd name="T28" fmla="*/ 19 w 70"/>
                  <a:gd name="T29" fmla="*/ 93 h 111"/>
                  <a:gd name="T30" fmla="*/ 12 w 70"/>
                  <a:gd name="T31" fmla="*/ 111 h 111"/>
                  <a:gd name="T32" fmla="*/ 27 w 70"/>
                  <a:gd name="T33" fmla="*/ 106 h 111"/>
                  <a:gd name="T34" fmla="*/ 35 w 70"/>
                  <a:gd name="T35" fmla="*/ 9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111">
                    <a:moveTo>
                      <a:pt x="35" y="94"/>
                    </a:moveTo>
                    <a:cubicBezTo>
                      <a:pt x="36" y="84"/>
                      <a:pt x="31" y="71"/>
                      <a:pt x="36" y="70"/>
                    </a:cubicBezTo>
                    <a:cubicBezTo>
                      <a:pt x="41" y="69"/>
                      <a:pt x="46" y="73"/>
                      <a:pt x="46" y="64"/>
                    </a:cubicBezTo>
                    <a:cubicBezTo>
                      <a:pt x="46" y="55"/>
                      <a:pt x="41" y="51"/>
                      <a:pt x="49" y="48"/>
                    </a:cubicBezTo>
                    <a:cubicBezTo>
                      <a:pt x="57" y="46"/>
                      <a:pt x="65" y="51"/>
                      <a:pt x="66" y="41"/>
                    </a:cubicBezTo>
                    <a:cubicBezTo>
                      <a:pt x="67" y="31"/>
                      <a:pt x="70" y="25"/>
                      <a:pt x="62" y="21"/>
                    </a:cubicBezTo>
                    <a:cubicBezTo>
                      <a:pt x="54" y="17"/>
                      <a:pt x="54" y="14"/>
                      <a:pt x="48" y="12"/>
                    </a:cubicBezTo>
                    <a:cubicBezTo>
                      <a:pt x="42" y="10"/>
                      <a:pt x="39" y="8"/>
                      <a:pt x="30" y="6"/>
                    </a:cubicBezTo>
                    <a:cubicBezTo>
                      <a:pt x="30" y="6"/>
                      <a:pt x="26" y="6"/>
                      <a:pt x="14" y="3"/>
                    </a:cubicBezTo>
                    <a:cubicBezTo>
                      <a:pt x="2" y="0"/>
                      <a:pt x="0" y="2"/>
                      <a:pt x="3" y="12"/>
                    </a:cubicBezTo>
                    <a:cubicBezTo>
                      <a:pt x="6" y="22"/>
                      <a:pt x="0" y="22"/>
                      <a:pt x="9" y="25"/>
                    </a:cubicBezTo>
                    <a:cubicBezTo>
                      <a:pt x="17" y="28"/>
                      <a:pt x="21" y="33"/>
                      <a:pt x="23" y="40"/>
                    </a:cubicBezTo>
                    <a:cubicBezTo>
                      <a:pt x="24" y="47"/>
                      <a:pt x="27" y="54"/>
                      <a:pt x="23" y="60"/>
                    </a:cubicBezTo>
                    <a:cubicBezTo>
                      <a:pt x="19" y="65"/>
                      <a:pt x="16" y="71"/>
                      <a:pt x="18" y="78"/>
                    </a:cubicBezTo>
                    <a:cubicBezTo>
                      <a:pt x="20" y="85"/>
                      <a:pt x="23" y="89"/>
                      <a:pt x="19" y="93"/>
                    </a:cubicBezTo>
                    <a:cubicBezTo>
                      <a:pt x="15" y="98"/>
                      <a:pt x="5" y="111"/>
                      <a:pt x="12" y="111"/>
                    </a:cubicBezTo>
                    <a:cubicBezTo>
                      <a:pt x="19" y="111"/>
                      <a:pt x="22" y="109"/>
                      <a:pt x="27" y="106"/>
                    </a:cubicBezTo>
                    <a:cubicBezTo>
                      <a:pt x="32" y="103"/>
                      <a:pt x="35" y="104"/>
                      <a:pt x="35" y="9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5" name="Freeform 355"/>
              <p:cNvSpPr>
                <a:spLocks/>
              </p:cNvSpPr>
              <p:nvPr/>
            </p:nvSpPr>
            <p:spPr bwMode="auto">
              <a:xfrm>
                <a:off x="557" y="1557"/>
                <a:ext cx="27" cy="38"/>
              </a:xfrm>
              <a:custGeom>
                <a:avLst/>
                <a:gdLst>
                  <a:gd name="T0" fmla="*/ 36 w 107"/>
                  <a:gd name="T1" fmla="*/ 137 h 152"/>
                  <a:gd name="T2" fmla="*/ 49 w 107"/>
                  <a:gd name="T3" fmla="*/ 148 h 152"/>
                  <a:gd name="T4" fmla="*/ 56 w 107"/>
                  <a:gd name="T5" fmla="*/ 135 h 152"/>
                  <a:gd name="T6" fmla="*/ 46 w 107"/>
                  <a:gd name="T7" fmla="*/ 117 h 152"/>
                  <a:gd name="T8" fmla="*/ 38 w 107"/>
                  <a:gd name="T9" fmla="*/ 102 h 152"/>
                  <a:gd name="T10" fmla="*/ 55 w 107"/>
                  <a:gd name="T11" fmla="*/ 110 h 152"/>
                  <a:gd name="T12" fmla="*/ 64 w 107"/>
                  <a:gd name="T13" fmla="*/ 120 h 152"/>
                  <a:gd name="T14" fmla="*/ 71 w 107"/>
                  <a:gd name="T15" fmla="*/ 133 h 152"/>
                  <a:gd name="T16" fmla="*/ 80 w 107"/>
                  <a:gd name="T17" fmla="*/ 141 h 152"/>
                  <a:gd name="T18" fmla="*/ 96 w 107"/>
                  <a:gd name="T19" fmla="*/ 139 h 152"/>
                  <a:gd name="T20" fmla="*/ 101 w 107"/>
                  <a:gd name="T21" fmla="*/ 125 h 152"/>
                  <a:gd name="T22" fmla="*/ 101 w 107"/>
                  <a:gd name="T23" fmla="*/ 117 h 152"/>
                  <a:gd name="T24" fmla="*/ 94 w 107"/>
                  <a:gd name="T25" fmla="*/ 103 h 152"/>
                  <a:gd name="T26" fmla="*/ 94 w 107"/>
                  <a:gd name="T27" fmla="*/ 88 h 152"/>
                  <a:gd name="T28" fmla="*/ 76 w 107"/>
                  <a:gd name="T29" fmla="*/ 77 h 152"/>
                  <a:gd name="T30" fmla="*/ 65 w 107"/>
                  <a:gd name="T31" fmla="*/ 70 h 152"/>
                  <a:gd name="T32" fmla="*/ 70 w 107"/>
                  <a:gd name="T33" fmla="*/ 50 h 152"/>
                  <a:gd name="T34" fmla="*/ 61 w 107"/>
                  <a:gd name="T35" fmla="*/ 36 h 152"/>
                  <a:gd name="T36" fmla="*/ 47 w 107"/>
                  <a:gd name="T37" fmla="*/ 25 h 152"/>
                  <a:gd name="T38" fmla="*/ 32 w 107"/>
                  <a:gd name="T39" fmla="*/ 13 h 152"/>
                  <a:gd name="T40" fmla="*/ 23 w 107"/>
                  <a:gd name="T41" fmla="*/ 0 h 152"/>
                  <a:gd name="T42" fmla="*/ 15 w 107"/>
                  <a:gd name="T43" fmla="*/ 10 h 152"/>
                  <a:gd name="T44" fmla="*/ 13 w 107"/>
                  <a:gd name="T45" fmla="*/ 35 h 152"/>
                  <a:gd name="T46" fmla="*/ 8 w 107"/>
                  <a:gd name="T47" fmla="*/ 58 h 152"/>
                  <a:gd name="T48" fmla="*/ 21 w 107"/>
                  <a:gd name="T49" fmla="*/ 73 h 152"/>
                  <a:gd name="T50" fmla="*/ 19 w 107"/>
                  <a:gd name="T51" fmla="*/ 86 h 152"/>
                  <a:gd name="T52" fmla="*/ 17 w 107"/>
                  <a:gd name="T53" fmla="*/ 95 h 152"/>
                  <a:gd name="T54" fmla="*/ 16 w 107"/>
                  <a:gd name="T55" fmla="*/ 118 h 152"/>
                  <a:gd name="T56" fmla="*/ 36 w 107"/>
                  <a:gd name="T57" fmla="*/ 13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52">
                    <a:moveTo>
                      <a:pt x="36" y="137"/>
                    </a:moveTo>
                    <a:cubicBezTo>
                      <a:pt x="39" y="143"/>
                      <a:pt x="41" y="152"/>
                      <a:pt x="49" y="148"/>
                    </a:cubicBezTo>
                    <a:cubicBezTo>
                      <a:pt x="56" y="143"/>
                      <a:pt x="57" y="144"/>
                      <a:pt x="56" y="135"/>
                    </a:cubicBezTo>
                    <a:cubicBezTo>
                      <a:pt x="54" y="125"/>
                      <a:pt x="47" y="125"/>
                      <a:pt x="46" y="117"/>
                    </a:cubicBezTo>
                    <a:cubicBezTo>
                      <a:pt x="45" y="109"/>
                      <a:pt x="32" y="103"/>
                      <a:pt x="38" y="102"/>
                    </a:cubicBezTo>
                    <a:cubicBezTo>
                      <a:pt x="45" y="100"/>
                      <a:pt x="49" y="105"/>
                      <a:pt x="55" y="110"/>
                    </a:cubicBezTo>
                    <a:cubicBezTo>
                      <a:pt x="61" y="114"/>
                      <a:pt x="64" y="113"/>
                      <a:pt x="64" y="120"/>
                    </a:cubicBezTo>
                    <a:cubicBezTo>
                      <a:pt x="64" y="126"/>
                      <a:pt x="71" y="127"/>
                      <a:pt x="71" y="133"/>
                    </a:cubicBezTo>
                    <a:cubicBezTo>
                      <a:pt x="72" y="140"/>
                      <a:pt x="74" y="140"/>
                      <a:pt x="80" y="141"/>
                    </a:cubicBezTo>
                    <a:cubicBezTo>
                      <a:pt x="86" y="142"/>
                      <a:pt x="95" y="145"/>
                      <a:pt x="96" y="139"/>
                    </a:cubicBezTo>
                    <a:cubicBezTo>
                      <a:pt x="97" y="133"/>
                      <a:pt x="97" y="127"/>
                      <a:pt x="101" y="125"/>
                    </a:cubicBezTo>
                    <a:cubicBezTo>
                      <a:pt x="105" y="123"/>
                      <a:pt x="107" y="118"/>
                      <a:pt x="101" y="117"/>
                    </a:cubicBezTo>
                    <a:cubicBezTo>
                      <a:pt x="96" y="116"/>
                      <a:pt x="94" y="110"/>
                      <a:pt x="94" y="103"/>
                    </a:cubicBezTo>
                    <a:cubicBezTo>
                      <a:pt x="94" y="97"/>
                      <a:pt x="101" y="93"/>
                      <a:pt x="94" y="88"/>
                    </a:cubicBezTo>
                    <a:cubicBezTo>
                      <a:pt x="87" y="84"/>
                      <a:pt x="83" y="77"/>
                      <a:pt x="76" y="77"/>
                    </a:cubicBezTo>
                    <a:cubicBezTo>
                      <a:pt x="69" y="77"/>
                      <a:pt x="64" y="76"/>
                      <a:pt x="65" y="70"/>
                    </a:cubicBezTo>
                    <a:cubicBezTo>
                      <a:pt x="67" y="64"/>
                      <a:pt x="72" y="59"/>
                      <a:pt x="70" y="50"/>
                    </a:cubicBezTo>
                    <a:cubicBezTo>
                      <a:pt x="68" y="41"/>
                      <a:pt x="69" y="40"/>
                      <a:pt x="61" y="36"/>
                    </a:cubicBezTo>
                    <a:cubicBezTo>
                      <a:pt x="54" y="31"/>
                      <a:pt x="48" y="28"/>
                      <a:pt x="47" y="25"/>
                    </a:cubicBezTo>
                    <a:cubicBezTo>
                      <a:pt x="46" y="22"/>
                      <a:pt x="32" y="20"/>
                      <a:pt x="32" y="13"/>
                    </a:cubicBezTo>
                    <a:cubicBezTo>
                      <a:pt x="31" y="7"/>
                      <a:pt x="28" y="0"/>
                      <a:pt x="23" y="0"/>
                    </a:cubicBezTo>
                    <a:cubicBezTo>
                      <a:pt x="23" y="0"/>
                      <a:pt x="16" y="2"/>
                      <a:pt x="15" y="10"/>
                    </a:cubicBezTo>
                    <a:cubicBezTo>
                      <a:pt x="15" y="18"/>
                      <a:pt x="16" y="27"/>
                      <a:pt x="13" y="35"/>
                    </a:cubicBezTo>
                    <a:cubicBezTo>
                      <a:pt x="10" y="44"/>
                      <a:pt x="0" y="54"/>
                      <a:pt x="8" y="58"/>
                    </a:cubicBezTo>
                    <a:cubicBezTo>
                      <a:pt x="15" y="63"/>
                      <a:pt x="22" y="65"/>
                      <a:pt x="21" y="73"/>
                    </a:cubicBezTo>
                    <a:cubicBezTo>
                      <a:pt x="20" y="81"/>
                      <a:pt x="15" y="84"/>
                      <a:pt x="19" y="86"/>
                    </a:cubicBezTo>
                    <a:cubicBezTo>
                      <a:pt x="24" y="89"/>
                      <a:pt x="23" y="92"/>
                      <a:pt x="17" y="95"/>
                    </a:cubicBezTo>
                    <a:cubicBezTo>
                      <a:pt x="11" y="97"/>
                      <a:pt x="10" y="111"/>
                      <a:pt x="16" y="118"/>
                    </a:cubicBezTo>
                    <a:cubicBezTo>
                      <a:pt x="23" y="124"/>
                      <a:pt x="32" y="132"/>
                      <a:pt x="36" y="13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6" name="Freeform 356"/>
              <p:cNvSpPr>
                <a:spLocks/>
              </p:cNvSpPr>
              <p:nvPr/>
            </p:nvSpPr>
            <p:spPr bwMode="auto">
              <a:xfrm>
                <a:off x="564" y="1547"/>
                <a:ext cx="15" cy="18"/>
              </a:xfrm>
              <a:custGeom>
                <a:avLst/>
                <a:gdLst>
                  <a:gd name="T0" fmla="*/ 22 w 61"/>
                  <a:gd name="T1" fmla="*/ 18 h 69"/>
                  <a:gd name="T2" fmla="*/ 26 w 61"/>
                  <a:gd name="T3" fmla="*/ 11 h 69"/>
                  <a:gd name="T4" fmla="*/ 12 w 61"/>
                  <a:gd name="T5" fmla="*/ 12 h 69"/>
                  <a:gd name="T6" fmla="*/ 3 w 61"/>
                  <a:gd name="T7" fmla="*/ 26 h 69"/>
                  <a:gd name="T8" fmla="*/ 6 w 61"/>
                  <a:gd name="T9" fmla="*/ 40 h 69"/>
                  <a:gd name="T10" fmla="*/ 19 w 61"/>
                  <a:gd name="T11" fmla="*/ 46 h 69"/>
                  <a:gd name="T12" fmla="*/ 28 w 61"/>
                  <a:gd name="T13" fmla="*/ 56 h 69"/>
                  <a:gd name="T14" fmla="*/ 35 w 61"/>
                  <a:gd name="T15" fmla="*/ 68 h 69"/>
                  <a:gd name="T16" fmla="*/ 51 w 61"/>
                  <a:gd name="T17" fmla="*/ 66 h 69"/>
                  <a:gd name="T18" fmla="*/ 58 w 61"/>
                  <a:gd name="T19" fmla="*/ 61 h 69"/>
                  <a:gd name="T20" fmla="*/ 54 w 61"/>
                  <a:gd name="T21" fmla="*/ 47 h 69"/>
                  <a:gd name="T22" fmla="*/ 41 w 61"/>
                  <a:gd name="T23" fmla="*/ 33 h 69"/>
                  <a:gd name="T24" fmla="*/ 26 w 61"/>
                  <a:gd name="T25" fmla="*/ 26 h 69"/>
                  <a:gd name="T26" fmla="*/ 22 w 61"/>
                  <a:gd name="T27" fmla="*/ 1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69">
                    <a:moveTo>
                      <a:pt x="22" y="18"/>
                    </a:moveTo>
                    <a:cubicBezTo>
                      <a:pt x="27" y="15"/>
                      <a:pt x="28" y="16"/>
                      <a:pt x="26" y="11"/>
                    </a:cubicBezTo>
                    <a:cubicBezTo>
                      <a:pt x="24" y="7"/>
                      <a:pt x="18" y="0"/>
                      <a:pt x="12" y="12"/>
                    </a:cubicBezTo>
                    <a:cubicBezTo>
                      <a:pt x="12" y="12"/>
                      <a:pt x="3" y="20"/>
                      <a:pt x="3" y="26"/>
                    </a:cubicBezTo>
                    <a:cubicBezTo>
                      <a:pt x="4" y="31"/>
                      <a:pt x="0" y="40"/>
                      <a:pt x="6" y="40"/>
                    </a:cubicBezTo>
                    <a:cubicBezTo>
                      <a:pt x="13" y="40"/>
                      <a:pt x="17" y="42"/>
                      <a:pt x="19" y="46"/>
                    </a:cubicBezTo>
                    <a:cubicBezTo>
                      <a:pt x="20" y="50"/>
                      <a:pt x="27" y="50"/>
                      <a:pt x="28" y="56"/>
                    </a:cubicBezTo>
                    <a:cubicBezTo>
                      <a:pt x="29" y="61"/>
                      <a:pt x="30" y="67"/>
                      <a:pt x="35" y="68"/>
                    </a:cubicBezTo>
                    <a:cubicBezTo>
                      <a:pt x="39" y="69"/>
                      <a:pt x="48" y="66"/>
                      <a:pt x="51" y="66"/>
                    </a:cubicBezTo>
                    <a:cubicBezTo>
                      <a:pt x="55" y="66"/>
                      <a:pt x="58" y="68"/>
                      <a:pt x="58" y="61"/>
                    </a:cubicBezTo>
                    <a:cubicBezTo>
                      <a:pt x="58" y="54"/>
                      <a:pt x="61" y="51"/>
                      <a:pt x="54" y="47"/>
                    </a:cubicBezTo>
                    <a:cubicBezTo>
                      <a:pt x="48" y="43"/>
                      <a:pt x="49" y="35"/>
                      <a:pt x="41" y="33"/>
                    </a:cubicBezTo>
                    <a:cubicBezTo>
                      <a:pt x="33" y="31"/>
                      <a:pt x="28" y="28"/>
                      <a:pt x="26" y="26"/>
                    </a:cubicBezTo>
                    <a:cubicBezTo>
                      <a:pt x="24" y="24"/>
                      <a:pt x="18" y="21"/>
                      <a:pt x="22"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7" name="Freeform 357"/>
              <p:cNvSpPr>
                <a:spLocks/>
              </p:cNvSpPr>
              <p:nvPr/>
            </p:nvSpPr>
            <p:spPr bwMode="auto">
              <a:xfrm>
                <a:off x="553" y="1575"/>
                <a:ext cx="5" cy="7"/>
              </a:xfrm>
              <a:custGeom>
                <a:avLst/>
                <a:gdLst>
                  <a:gd name="T0" fmla="*/ 1 w 18"/>
                  <a:gd name="T1" fmla="*/ 6 h 28"/>
                  <a:gd name="T2" fmla="*/ 2 w 18"/>
                  <a:gd name="T3" fmla="*/ 25 h 28"/>
                  <a:gd name="T4" fmla="*/ 10 w 18"/>
                  <a:gd name="T5" fmla="*/ 19 h 28"/>
                  <a:gd name="T6" fmla="*/ 17 w 18"/>
                  <a:gd name="T7" fmla="*/ 10 h 28"/>
                  <a:gd name="T8" fmla="*/ 1 w 18"/>
                  <a:gd name="T9" fmla="*/ 6 h 28"/>
                </a:gdLst>
                <a:ahLst/>
                <a:cxnLst>
                  <a:cxn ang="0">
                    <a:pos x="T0" y="T1"/>
                  </a:cxn>
                  <a:cxn ang="0">
                    <a:pos x="T2" y="T3"/>
                  </a:cxn>
                  <a:cxn ang="0">
                    <a:pos x="T4" y="T5"/>
                  </a:cxn>
                  <a:cxn ang="0">
                    <a:pos x="T6" y="T7"/>
                  </a:cxn>
                  <a:cxn ang="0">
                    <a:pos x="T8" y="T9"/>
                  </a:cxn>
                </a:cxnLst>
                <a:rect l="0" t="0" r="r" b="b"/>
                <a:pathLst>
                  <a:path w="18" h="28">
                    <a:moveTo>
                      <a:pt x="1" y="6"/>
                    </a:moveTo>
                    <a:cubicBezTo>
                      <a:pt x="1" y="6"/>
                      <a:pt x="0" y="21"/>
                      <a:pt x="2" y="25"/>
                    </a:cubicBezTo>
                    <a:cubicBezTo>
                      <a:pt x="5" y="28"/>
                      <a:pt x="8" y="26"/>
                      <a:pt x="10" y="19"/>
                    </a:cubicBezTo>
                    <a:cubicBezTo>
                      <a:pt x="12" y="12"/>
                      <a:pt x="18" y="14"/>
                      <a:pt x="17" y="10"/>
                    </a:cubicBezTo>
                    <a:cubicBezTo>
                      <a:pt x="16" y="6"/>
                      <a:pt x="3" y="0"/>
                      <a:pt x="1"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8" name="Freeform 358"/>
              <p:cNvSpPr>
                <a:spLocks/>
              </p:cNvSpPr>
              <p:nvPr/>
            </p:nvSpPr>
            <p:spPr bwMode="auto">
              <a:xfrm>
                <a:off x="697" y="1708"/>
                <a:ext cx="932" cy="455"/>
              </a:xfrm>
              <a:custGeom>
                <a:avLst/>
                <a:gdLst>
                  <a:gd name="T0" fmla="*/ 3575 w 3686"/>
                  <a:gd name="T1" fmla="*/ 174 h 1799"/>
                  <a:gd name="T2" fmla="*/ 3386 w 3686"/>
                  <a:gd name="T3" fmla="*/ 351 h 1799"/>
                  <a:gd name="T4" fmla="*/ 3082 w 3686"/>
                  <a:gd name="T5" fmla="*/ 464 h 1799"/>
                  <a:gd name="T6" fmla="*/ 2918 w 3686"/>
                  <a:gd name="T7" fmla="*/ 508 h 1799"/>
                  <a:gd name="T8" fmla="*/ 2748 w 3686"/>
                  <a:gd name="T9" fmla="*/ 618 h 1799"/>
                  <a:gd name="T10" fmla="*/ 2705 w 3686"/>
                  <a:gd name="T11" fmla="*/ 494 h 1799"/>
                  <a:gd name="T12" fmla="*/ 2633 w 3686"/>
                  <a:gd name="T13" fmla="*/ 447 h 1799"/>
                  <a:gd name="T14" fmla="*/ 2627 w 3686"/>
                  <a:gd name="T15" fmla="*/ 319 h 1799"/>
                  <a:gd name="T16" fmla="*/ 2497 w 3686"/>
                  <a:gd name="T17" fmla="*/ 341 h 1799"/>
                  <a:gd name="T18" fmla="*/ 2450 w 3686"/>
                  <a:gd name="T19" fmla="*/ 481 h 1799"/>
                  <a:gd name="T20" fmla="*/ 2368 w 3686"/>
                  <a:gd name="T21" fmla="*/ 575 h 1799"/>
                  <a:gd name="T22" fmla="*/ 2384 w 3686"/>
                  <a:gd name="T23" fmla="*/ 385 h 1799"/>
                  <a:gd name="T24" fmla="*/ 2393 w 3686"/>
                  <a:gd name="T25" fmla="*/ 315 h 1799"/>
                  <a:gd name="T26" fmla="*/ 2557 w 3686"/>
                  <a:gd name="T27" fmla="*/ 281 h 1799"/>
                  <a:gd name="T28" fmla="*/ 2560 w 3686"/>
                  <a:gd name="T29" fmla="*/ 233 h 1799"/>
                  <a:gd name="T30" fmla="*/ 2394 w 3686"/>
                  <a:gd name="T31" fmla="*/ 223 h 1799"/>
                  <a:gd name="T32" fmla="*/ 2357 w 3686"/>
                  <a:gd name="T33" fmla="*/ 148 h 1799"/>
                  <a:gd name="T34" fmla="*/ 2180 w 3686"/>
                  <a:gd name="T35" fmla="*/ 206 h 1799"/>
                  <a:gd name="T36" fmla="*/ 2113 w 3686"/>
                  <a:gd name="T37" fmla="*/ 196 h 1799"/>
                  <a:gd name="T38" fmla="*/ 2206 w 3686"/>
                  <a:gd name="T39" fmla="*/ 105 h 1799"/>
                  <a:gd name="T40" fmla="*/ 2049 w 3686"/>
                  <a:gd name="T41" fmla="*/ 80 h 1799"/>
                  <a:gd name="T42" fmla="*/ 1892 w 3686"/>
                  <a:gd name="T43" fmla="*/ 1 h 1799"/>
                  <a:gd name="T44" fmla="*/ 131 w 3686"/>
                  <a:gd name="T45" fmla="*/ 47 h 1799"/>
                  <a:gd name="T46" fmla="*/ 112 w 3686"/>
                  <a:gd name="T47" fmla="*/ 97 h 1799"/>
                  <a:gd name="T48" fmla="*/ 57 w 3686"/>
                  <a:gd name="T49" fmla="*/ 96 h 1799"/>
                  <a:gd name="T50" fmla="*/ 46 w 3686"/>
                  <a:gd name="T51" fmla="*/ 199 h 1799"/>
                  <a:gd name="T52" fmla="*/ 33 w 3686"/>
                  <a:gd name="T53" fmla="*/ 482 h 1799"/>
                  <a:gd name="T54" fmla="*/ 29 w 3686"/>
                  <a:gd name="T55" fmla="*/ 691 h 1799"/>
                  <a:gd name="T56" fmla="*/ 156 w 3686"/>
                  <a:gd name="T57" fmla="*/ 909 h 1799"/>
                  <a:gd name="T58" fmla="*/ 265 w 3686"/>
                  <a:gd name="T59" fmla="*/ 1110 h 1799"/>
                  <a:gd name="T60" fmla="*/ 488 w 3686"/>
                  <a:gd name="T61" fmla="*/ 1291 h 1799"/>
                  <a:gd name="T62" fmla="*/ 1057 w 3686"/>
                  <a:gd name="T63" fmla="*/ 1366 h 1799"/>
                  <a:gd name="T64" fmla="*/ 1299 w 3686"/>
                  <a:gd name="T65" fmla="*/ 1495 h 1799"/>
                  <a:gd name="T66" fmla="*/ 1579 w 3686"/>
                  <a:gd name="T67" fmla="*/ 1602 h 1799"/>
                  <a:gd name="T68" fmla="*/ 1722 w 3686"/>
                  <a:gd name="T69" fmla="*/ 1743 h 1799"/>
                  <a:gd name="T70" fmla="*/ 1809 w 3686"/>
                  <a:gd name="T71" fmla="*/ 1569 h 1799"/>
                  <a:gd name="T72" fmla="*/ 1926 w 3686"/>
                  <a:gd name="T73" fmla="*/ 1495 h 1799"/>
                  <a:gd name="T74" fmla="*/ 2146 w 3686"/>
                  <a:gd name="T75" fmla="*/ 1505 h 1799"/>
                  <a:gd name="T76" fmla="*/ 2284 w 3686"/>
                  <a:gd name="T77" fmla="*/ 1519 h 1799"/>
                  <a:gd name="T78" fmla="*/ 2296 w 3686"/>
                  <a:gd name="T79" fmla="*/ 1434 h 1799"/>
                  <a:gd name="T80" fmla="*/ 2454 w 3686"/>
                  <a:gd name="T81" fmla="*/ 1436 h 1799"/>
                  <a:gd name="T82" fmla="*/ 2630 w 3686"/>
                  <a:gd name="T83" fmla="*/ 1473 h 1799"/>
                  <a:gd name="T84" fmla="*/ 2698 w 3686"/>
                  <a:gd name="T85" fmla="*/ 1644 h 1799"/>
                  <a:gd name="T86" fmla="*/ 2822 w 3686"/>
                  <a:gd name="T87" fmla="*/ 1789 h 1799"/>
                  <a:gd name="T88" fmla="*/ 2820 w 3686"/>
                  <a:gd name="T89" fmla="*/ 1548 h 1799"/>
                  <a:gd name="T90" fmla="*/ 2797 w 3686"/>
                  <a:gd name="T91" fmla="*/ 1330 h 1799"/>
                  <a:gd name="T92" fmla="*/ 2999 w 3686"/>
                  <a:gd name="T93" fmla="*/ 1172 h 1799"/>
                  <a:gd name="T94" fmla="*/ 3091 w 3686"/>
                  <a:gd name="T95" fmla="*/ 1080 h 1799"/>
                  <a:gd name="T96" fmla="*/ 3139 w 3686"/>
                  <a:gd name="T97" fmla="*/ 1025 h 1799"/>
                  <a:gd name="T98" fmla="*/ 3089 w 3686"/>
                  <a:gd name="T99" fmla="*/ 912 h 1799"/>
                  <a:gd name="T100" fmla="*/ 3089 w 3686"/>
                  <a:gd name="T101" fmla="*/ 810 h 1799"/>
                  <a:gd name="T102" fmla="*/ 3142 w 3686"/>
                  <a:gd name="T103" fmla="*/ 911 h 1799"/>
                  <a:gd name="T104" fmla="*/ 3158 w 3686"/>
                  <a:gd name="T105" fmla="*/ 790 h 1799"/>
                  <a:gd name="T106" fmla="*/ 3255 w 3686"/>
                  <a:gd name="T107" fmla="*/ 689 h 1799"/>
                  <a:gd name="T108" fmla="*/ 3288 w 3686"/>
                  <a:gd name="T109" fmla="*/ 649 h 1799"/>
                  <a:gd name="T110" fmla="*/ 3448 w 3686"/>
                  <a:gd name="T111" fmla="*/ 628 h 1799"/>
                  <a:gd name="T112" fmla="*/ 3465 w 3686"/>
                  <a:gd name="T113" fmla="*/ 598 h 1799"/>
                  <a:gd name="T114" fmla="*/ 3535 w 3686"/>
                  <a:gd name="T115" fmla="*/ 435 h 1799"/>
                  <a:gd name="T116" fmla="*/ 3667 w 3686"/>
                  <a:gd name="T117" fmla="*/ 384 h 1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86" h="1799">
                    <a:moveTo>
                      <a:pt x="3664" y="334"/>
                    </a:moveTo>
                    <a:cubicBezTo>
                      <a:pt x="3657" y="332"/>
                      <a:pt x="3654" y="328"/>
                      <a:pt x="3654" y="321"/>
                    </a:cubicBezTo>
                    <a:cubicBezTo>
                      <a:pt x="3654" y="314"/>
                      <a:pt x="3647" y="304"/>
                      <a:pt x="3638" y="303"/>
                    </a:cubicBezTo>
                    <a:cubicBezTo>
                      <a:pt x="3629" y="303"/>
                      <a:pt x="3631" y="238"/>
                      <a:pt x="3631" y="222"/>
                    </a:cubicBezTo>
                    <a:cubicBezTo>
                      <a:pt x="3631" y="207"/>
                      <a:pt x="3632" y="196"/>
                      <a:pt x="3627" y="190"/>
                    </a:cubicBezTo>
                    <a:cubicBezTo>
                      <a:pt x="3622" y="183"/>
                      <a:pt x="3626" y="176"/>
                      <a:pt x="3611" y="165"/>
                    </a:cubicBezTo>
                    <a:cubicBezTo>
                      <a:pt x="3596" y="154"/>
                      <a:pt x="3582" y="163"/>
                      <a:pt x="3575" y="174"/>
                    </a:cubicBezTo>
                    <a:cubicBezTo>
                      <a:pt x="3567" y="185"/>
                      <a:pt x="3562" y="183"/>
                      <a:pt x="3553" y="168"/>
                    </a:cubicBezTo>
                    <a:cubicBezTo>
                      <a:pt x="3545" y="153"/>
                      <a:pt x="3537" y="163"/>
                      <a:pt x="3525" y="173"/>
                    </a:cubicBezTo>
                    <a:cubicBezTo>
                      <a:pt x="3514" y="184"/>
                      <a:pt x="3503" y="202"/>
                      <a:pt x="3493" y="215"/>
                    </a:cubicBezTo>
                    <a:cubicBezTo>
                      <a:pt x="3483" y="228"/>
                      <a:pt x="3474" y="241"/>
                      <a:pt x="3473" y="255"/>
                    </a:cubicBezTo>
                    <a:cubicBezTo>
                      <a:pt x="3472" y="269"/>
                      <a:pt x="3468" y="281"/>
                      <a:pt x="3453" y="301"/>
                    </a:cubicBezTo>
                    <a:cubicBezTo>
                      <a:pt x="3439" y="322"/>
                      <a:pt x="3432" y="331"/>
                      <a:pt x="3415" y="332"/>
                    </a:cubicBezTo>
                    <a:cubicBezTo>
                      <a:pt x="3398" y="332"/>
                      <a:pt x="3389" y="351"/>
                      <a:pt x="3386" y="351"/>
                    </a:cubicBezTo>
                    <a:cubicBezTo>
                      <a:pt x="3384" y="351"/>
                      <a:pt x="3252" y="352"/>
                      <a:pt x="3195" y="352"/>
                    </a:cubicBezTo>
                    <a:cubicBezTo>
                      <a:pt x="3139" y="352"/>
                      <a:pt x="3153" y="384"/>
                      <a:pt x="3123" y="392"/>
                    </a:cubicBezTo>
                    <a:cubicBezTo>
                      <a:pt x="3111" y="396"/>
                      <a:pt x="3102" y="403"/>
                      <a:pt x="3095" y="411"/>
                    </a:cubicBezTo>
                    <a:cubicBezTo>
                      <a:pt x="3098" y="412"/>
                      <a:pt x="3100" y="413"/>
                      <a:pt x="3102" y="415"/>
                    </a:cubicBezTo>
                    <a:cubicBezTo>
                      <a:pt x="3108" y="421"/>
                      <a:pt x="3108" y="423"/>
                      <a:pt x="3103" y="427"/>
                    </a:cubicBezTo>
                    <a:cubicBezTo>
                      <a:pt x="3099" y="431"/>
                      <a:pt x="3099" y="437"/>
                      <a:pt x="3097" y="449"/>
                    </a:cubicBezTo>
                    <a:cubicBezTo>
                      <a:pt x="3094" y="461"/>
                      <a:pt x="3089" y="463"/>
                      <a:pt x="3082" y="464"/>
                    </a:cubicBezTo>
                    <a:cubicBezTo>
                      <a:pt x="3075" y="465"/>
                      <a:pt x="3071" y="469"/>
                      <a:pt x="3066" y="478"/>
                    </a:cubicBezTo>
                    <a:cubicBezTo>
                      <a:pt x="3061" y="487"/>
                      <a:pt x="3044" y="483"/>
                      <a:pt x="3027" y="485"/>
                    </a:cubicBezTo>
                    <a:cubicBezTo>
                      <a:pt x="3011" y="487"/>
                      <a:pt x="3000" y="485"/>
                      <a:pt x="2985" y="478"/>
                    </a:cubicBezTo>
                    <a:cubicBezTo>
                      <a:pt x="2969" y="471"/>
                      <a:pt x="2953" y="478"/>
                      <a:pt x="2937" y="477"/>
                    </a:cubicBezTo>
                    <a:cubicBezTo>
                      <a:pt x="2920" y="477"/>
                      <a:pt x="2921" y="479"/>
                      <a:pt x="2916" y="487"/>
                    </a:cubicBezTo>
                    <a:cubicBezTo>
                      <a:pt x="2915" y="490"/>
                      <a:pt x="2913" y="491"/>
                      <a:pt x="2911" y="491"/>
                    </a:cubicBezTo>
                    <a:cubicBezTo>
                      <a:pt x="2913" y="497"/>
                      <a:pt x="2916" y="502"/>
                      <a:pt x="2918" y="508"/>
                    </a:cubicBezTo>
                    <a:cubicBezTo>
                      <a:pt x="2920" y="515"/>
                      <a:pt x="2919" y="520"/>
                      <a:pt x="2916" y="524"/>
                    </a:cubicBezTo>
                    <a:cubicBezTo>
                      <a:pt x="2919" y="527"/>
                      <a:pt x="2919" y="532"/>
                      <a:pt x="2917" y="537"/>
                    </a:cubicBezTo>
                    <a:cubicBezTo>
                      <a:pt x="2912" y="546"/>
                      <a:pt x="2894" y="551"/>
                      <a:pt x="2882" y="557"/>
                    </a:cubicBezTo>
                    <a:cubicBezTo>
                      <a:pt x="2870" y="563"/>
                      <a:pt x="2861" y="569"/>
                      <a:pt x="2846" y="575"/>
                    </a:cubicBezTo>
                    <a:cubicBezTo>
                      <a:pt x="2831" y="580"/>
                      <a:pt x="2825" y="581"/>
                      <a:pt x="2815" y="583"/>
                    </a:cubicBezTo>
                    <a:cubicBezTo>
                      <a:pt x="2806" y="585"/>
                      <a:pt x="2797" y="591"/>
                      <a:pt x="2785" y="595"/>
                    </a:cubicBezTo>
                    <a:cubicBezTo>
                      <a:pt x="2773" y="600"/>
                      <a:pt x="2756" y="611"/>
                      <a:pt x="2748" y="618"/>
                    </a:cubicBezTo>
                    <a:cubicBezTo>
                      <a:pt x="2740" y="625"/>
                      <a:pt x="2722" y="621"/>
                      <a:pt x="2713" y="619"/>
                    </a:cubicBezTo>
                    <a:cubicBezTo>
                      <a:pt x="2703" y="617"/>
                      <a:pt x="2698" y="622"/>
                      <a:pt x="2688" y="625"/>
                    </a:cubicBezTo>
                    <a:cubicBezTo>
                      <a:pt x="2678" y="627"/>
                      <a:pt x="2668" y="617"/>
                      <a:pt x="2659" y="610"/>
                    </a:cubicBezTo>
                    <a:cubicBezTo>
                      <a:pt x="2652" y="604"/>
                      <a:pt x="2651" y="596"/>
                      <a:pt x="2656" y="592"/>
                    </a:cubicBezTo>
                    <a:cubicBezTo>
                      <a:pt x="2650" y="583"/>
                      <a:pt x="2655" y="570"/>
                      <a:pt x="2661" y="565"/>
                    </a:cubicBezTo>
                    <a:cubicBezTo>
                      <a:pt x="2667" y="560"/>
                      <a:pt x="2674" y="548"/>
                      <a:pt x="2689" y="539"/>
                    </a:cubicBezTo>
                    <a:cubicBezTo>
                      <a:pt x="2704" y="530"/>
                      <a:pt x="2705" y="503"/>
                      <a:pt x="2705" y="494"/>
                    </a:cubicBezTo>
                    <a:cubicBezTo>
                      <a:pt x="2705" y="491"/>
                      <a:pt x="2706" y="487"/>
                      <a:pt x="2708" y="483"/>
                    </a:cubicBezTo>
                    <a:cubicBezTo>
                      <a:pt x="2707" y="475"/>
                      <a:pt x="2706" y="476"/>
                      <a:pt x="2698" y="477"/>
                    </a:cubicBezTo>
                    <a:cubicBezTo>
                      <a:pt x="2689" y="477"/>
                      <a:pt x="2692" y="463"/>
                      <a:pt x="2693" y="455"/>
                    </a:cubicBezTo>
                    <a:cubicBezTo>
                      <a:pt x="2693" y="448"/>
                      <a:pt x="2688" y="432"/>
                      <a:pt x="2685" y="426"/>
                    </a:cubicBezTo>
                    <a:cubicBezTo>
                      <a:pt x="2681" y="420"/>
                      <a:pt x="2677" y="422"/>
                      <a:pt x="2665" y="422"/>
                    </a:cubicBezTo>
                    <a:cubicBezTo>
                      <a:pt x="2653" y="422"/>
                      <a:pt x="2657" y="426"/>
                      <a:pt x="2646" y="430"/>
                    </a:cubicBezTo>
                    <a:cubicBezTo>
                      <a:pt x="2635" y="434"/>
                      <a:pt x="2638" y="437"/>
                      <a:pt x="2633" y="447"/>
                    </a:cubicBezTo>
                    <a:cubicBezTo>
                      <a:pt x="2629" y="457"/>
                      <a:pt x="2625" y="461"/>
                      <a:pt x="2614" y="457"/>
                    </a:cubicBezTo>
                    <a:cubicBezTo>
                      <a:pt x="2603" y="453"/>
                      <a:pt x="2609" y="439"/>
                      <a:pt x="2614" y="436"/>
                    </a:cubicBezTo>
                    <a:cubicBezTo>
                      <a:pt x="2619" y="433"/>
                      <a:pt x="2625" y="419"/>
                      <a:pt x="2638" y="411"/>
                    </a:cubicBezTo>
                    <a:cubicBezTo>
                      <a:pt x="2651" y="403"/>
                      <a:pt x="2649" y="391"/>
                      <a:pt x="2650" y="382"/>
                    </a:cubicBezTo>
                    <a:cubicBezTo>
                      <a:pt x="2651" y="373"/>
                      <a:pt x="2650" y="366"/>
                      <a:pt x="2645" y="361"/>
                    </a:cubicBezTo>
                    <a:cubicBezTo>
                      <a:pt x="2641" y="355"/>
                      <a:pt x="2647" y="351"/>
                      <a:pt x="2653" y="347"/>
                    </a:cubicBezTo>
                    <a:cubicBezTo>
                      <a:pt x="2659" y="343"/>
                      <a:pt x="2639" y="323"/>
                      <a:pt x="2627" y="319"/>
                    </a:cubicBezTo>
                    <a:cubicBezTo>
                      <a:pt x="2615" y="315"/>
                      <a:pt x="2611" y="309"/>
                      <a:pt x="2595" y="299"/>
                    </a:cubicBezTo>
                    <a:cubicBezTo>
                      <a:pt x="2579" y="289"/>
                      <a:pt x="2557" y="289"/>
                      <a:pt x="2547" y="289"/>
                    </a:cubicBezTo>
                    <a:cubicBezTo>
                      <a:pt x="2536" y="289"/>
                      <a:pt x="2529" y="291"/>
                      <a:pt x="2529" y="298"/>
                    </a:cubicBezTo>
                    <a:cubicBezTo>
                      <a:pt x="2528" y="305"/>
                      <a:pt x="2528" y="321"/>
                      <a:pt x="2520" y="322"/>
                    </a:cubicBezTo>
                    <a:cubicBezTo>
                      <a:pt x="2512" y="323"/>
                      <a:pt x="2513" y="345"/>
                      <a:pt x="2513" y="354"/>
                    </a:cubicBezTo>
                    <a:cubicBezTo>
                      <a:pt x="2513" y="363"/>
                      <a:pt x="2505" y="367"/>
                      <a:pt x="2502" y="359"/>
                    </a:cubicBezTo>
                    <a:cubicBezTo>
                      <a:pt x="2499" y="352"/>
                      <a:pt x="2498" y="347"/>
                      <a:pt x="2497" y="341"/>
                    </a:cubicBezTo>
                    <a:cubicBezTo>
                      <a:pt x="2497" y="335"/>
                      <a:pt x="2490" y="332"/>
                      <a:pt x="2489" y="338"/>
                    </a:cubicBezTo>
                    <a:cubicBezTo>
                      <a:pt x="2487" y="344"/>
                      <a:pt x="2483" y="344"/>
                      <a:pt x="2473" y="345"/>
                    </a:cubicBezTo>
                    <a:cubicBezTo>
                      <a:pt x="2464" y="347"/>
                      <a:pt x="2466" y="359"/>
                      <a:pt x="2460" y="362"/>
                    </a:cubicBezTo>
                    <a:cubicBezTo>
                      <a:pt x="2454" y="365"/>
                      <a:pt x="2457" y="380"/>
                      <a:pt x="2456" y="389"/>
                    </a:cubicBezTo>
                    <a:cubicBezTo>
                      <a:pt x="2455" y="399"/>
                      <a:pt x="2453" y="405"/>
                      <a:pt x="2443" y="413"/>
                    </a:cubicBezTo>
                    <a:cubicBezTo>
                      <a:pt x="2434" y="420"/>
                      <a:pt x="2439" y="454"/>
                      <a:pt x="2438" y="465"/>
                    </a:cubicBezTo>
                    <a:cubicBezTo>
                      <a:pt x="2437" y="475"/>
                      <a:pt x="2439" y="474"/>
                      <a:pt x="2450" y="481"/>
                    </a:cubicBezTo>
                    <a:cubicBezTo>
                      <a:pt x="2461" y="487"/>
                      <a:pt x="2459" y="511"/>
                      <a:pt x="2458" y="527"/>
                    </a:cubicBezTo>
                    <a:cubicBezTo>
                      <a:pt x="2457" y="543"/>
                      <a:pt x="2458" y="552"/>
                      <a:pt x="2454" y="553"/>
                    </a:cubicBezTo>
                    <a:cubicBezTo>
                      <a:pt x="2450" y="555"/>
                      <a:pt x="2441" y="572"/>
                      <a:pt x="2437" y="581"/>
                    </a:cubicBezTo>
                    <a:cubicBezTo>
                      <a:pt x="2433" y="589"/>
                      <a:pt x="2435" y="591"/>
                      <a:pt x="2421" y="594"/>
                    </a:cubicBezTo>
                    <a:cubicBezTo>
                      <a:pt x="2407" y="597"/>
                      <a:pt x="2404" y="609"/>
                      <a:pt x="2394" y="609"/>
                    </a:cubicBezTo>
                    <a:cubicBezTo>
                      <a:pt x="2384" y="610"/>
                      <a:pt x="2379" y="607"/>
                      <a:pt x="2379" y="599"/>
                    </a:cubicBezTo>
                    <a:cubicBezTo>
                      <a:pt x="2378" y="591"/>
                      <a:pt x="2371" y="583"/>
                      <a:pt x="2368" y="575"/>
                    </a:cubicBezTo>
                    <a:cubicBezTo>
                      <a:pt x="2365" y="567"/>
                      <a:pt x="2362" y="538"/>
                      <a:pt x="2365" y="527"/>
                    </a:cubicBezTo>
                    <a:cubicBezTo>
                      <a:pt x="2367" y="517"/>
                      <a:pt x="2354" y="507"/>
                      <a:pt x="2354" y="498"/>
                    </a:cubicBezTo>
                    <a:cubicBezTo>
                      <a:pt x="2354" y="489"/>
                      <a:pt x="2355" y="479"/>
                      <a:pt x="2360" y="475"/>
                    </a:cubicBezTo>
                    <a:cubicBezTo>
                      <a:pt x="2365" y="470"/>
                      <a:pt x="2361" y="462"/>
                      <a:pt x="2366" y="459"/>
                    </a:cubicBezTo>
                    <a:cubicBezTo>
                      <a:pt x="2371" y="455"/>
                      <a:pt x="2370" y="450"/>
                      <a:pt x="2370" y="442"/>
                    </a:cubicBezTo>
                    <a:cubicBezTo>
                      <a:pt x="2370" y="434"/>
                      <a:pt x="2369" y="429"/>
                      <a:pt x="2378" y="425"/>
                    </a:cubicBezTo>
                    <a:cubicBezTo>
                      <a:pt x="2387" y="421"/>
                      <a:pt x="2382" y="393"/>
                      <a:pt x="2384" y="385"/>
                    </a:cubicBezTo>
                    <a:cubicBezTo>
                      <a:pt x="2386" y="378"/>
                      <a:pt x="2392" y="369"/>
                      <a:pt x="2395" y="362"/>
                    </a:cubicBezTo>
                    <a:cubicBezTo>
                      <a:pt x="2397" y="355"/>
                      <a:pt x="2401" y="355"/>
                      <a:pt x="2404" y="340"/>
                    </a:cubicBezTo>
                    <a:cubicBezTo>
                      <a:pt x="2407" y="325"/>
                      <a:pt x="2397" y="333"/>
                      <a:pt x="2390" y="342"/>
                    </a:cubicBezTo>
                    <a:cubicBezTo>
                      <a:pt x="2383" y="351"/>
                      <a:pt x="2382" y="347"/>
                      <a:pt x="2376" y="358"/>
                    </a:cubicBezTo>
                    <a:cubicBezTo>
                      <a:pt x="2370" y="369"/>
                      <a:pt x="2364" y="364"/>
                      <a:pt x="2361" y="361"/>
                    </a:cubicBezTo>
                    <a:cubicBezTo>
                      <a:pt x="2359" y="359"/>
                      <a:pt x="2366" y="345"/>
                      <a:pt x="2371" y="339"/>
                    </a:cubicBezTo>
                    <a:cubicBezTo>
                      <a:pt x="2377" y="333"/>
                      <a:pt x="2393" y="315"/>
                      <a:pt x="2393" y="315"/>
                    </a:cubicBezTo>
                    <a:cubicBezTo>
                      <a:pt x="2406" y="294"/>
                      <a:pt x="2417" y="297"/>
                      <a:pt x="2421" y="291"/>
                    </a:cubicBezTo>
                    <a:cubicBezTo>
                      <a:pt x="2424" y="286"/>
                      <a:pt x="2429" y="291"/>
                      <a:pt x="2441" y="294"/>
                    </a:cubicBezTo>
                    <a:cubicBezTo>
                      <a:pt x="2453" y="297"/>
                      <a:pt x="2451" y="292"/>
                      <a:pt x="2459" y="284"/>
                    </a:cubicBezTo>
                    <a:cubicBezTo>
                      <a:pt x="2467" y="276"/>
                      <a:pt x="2475" y="283"/>
                      <a:pt x="2490" y="279"/>
                    </a:cubicBezTo>
                    <a:cubicBezTo>
                      <a:pt x="2505" y="276"/>
                      <a:pt x="2501" y="261"/>
                      <a:pt x="2509" y="262"/>
                    </a:cubicBezTo>
                    <a:cubicBezTo>
                      <a:pt x="2518" y="263"/>
                      <a:pt x="2527" y="269"/>
                      <a:pt x="2533" y="277"/>
                    </a:cubicBezTo>
                    <a:cubicBezTo>
                      <a:pt x="2538" y="285"/>
                      <a:pt x="2542" y="281"/>
                      <a:pt x="2557" y="281"/>
                    </a:cubicBezTo>
                    <a:cubicBezTo>
                      <a:pt x="2573" y="282"/>
                      <a:pt x="2589" y="278"/>
                      <a:pt x="2599" y="278"/>
                    </a:cubicBezTo>
                    <a:cubicBezTo>
                      <a:pt x="2609" y="278"/>
                      <a:pt x="2612" y="275"/>
                      <a:pt x="2615" y="271"/>
                    </a:cubicBezTo>
                    <a:cubicBezTo>
                      <a:pt x="2617" y="269"/>
                      <a:pt x="2620" y="266"/>
                      <a:pt x="2624" y="262"/>
                    </a:cubicBezTo>
                    <a:cubicBezTo>
                      <a:pt x="2619" y="260"/>
                      <a:pt x="2612" y="259"/>
                      <a:pt x="2607" y="258"/>
                    </a:cubicBezTo>
                    <a:cubicBezTo>
                      <a:pt x="2595" y="257"/>
                      <a:pt x="2589" y="249"/>
                      <a:pt x="2587" y="238"/>
                    </a:cubicBezTo>
                    <a:cubicBezTo>
                      <a:pt x="2586" y="230"/>
                      <a:pt x="2579" y="229"/>
                      <a:pt x="2570" y="229"/>
                    </a:cubicBezTo>
                    <a:cubicBezTo>
                      <a:pt x="2569" y="232"/>
                      <a:pt x="2566" y="233"/>
                      <a:pt x="2560" y="233"/>
                    </a:cubicBezTo>
                    <a:cubicBezTo>
                      <a:pt x="2550" y="232"/>
                      <a:pt x="2544" y="219"/>
                      <a:pt x="2540" y="214"/>
                    </a:cubicBezTo>
                    <a:cubicBezTo>
                      <a:pt x="2536" y="209"/>
                      <a:pt x="2523" y="202"/>
                      <a:pt x="2517" y="205"/>
                    </a:cubicBezTo>
                    <a:cubicBezTo>
                      <a:pt x="2511" y="209"/>
                      <a:pt x="2497" y="207"/>
                      <a:pt x="2486" y="212"/>
                    </a:cubicBezTo>
                    <a:cubicBezTo>
                      <a:pt x="2475" y="216"/>
                      <a:pt x="2469" y="214"/>
                      <a:pt x="2457" y="215"/>
                    </a:cubicBezTo>
                    <a:cubicBezTo>
                      <a:pt x="2445" y="216"/>
                      <a:pt x="2439" y="223"/>
                      <a:pt x="2438" y="229"/>
                    </a:cubicBezTo>
                    <a:cubicBezTo>
                      <a:pt x="2437" y="234"/>
                      <a:pt x="2427" y="231"/>
                      <a:pt x="2420" y="225"/>
                    </a:cubicBezTo>
                    <a:cubicBezTo>
                      <a:pt x="2414" y="218"/>
                      <a:pt x="2406" y="225"/>
                      <a:pt x="2394" y="223"/>
                    </a:cubicBezTo>
                    <a:cubicBezTo>
                      <a:pt x="2383" y="221"/>
                      <a:pt x="2384" y="217"/>
                      <a:pt x="2379" y="208"/>
                    </a:cubicBezTo>
                    <a:cubicBezTo>
                      <a:pt x="2375" y="200"/>
                      <a:pt x="2368" y="197"/>
                      <a:pt x="2359" y="197"/>
                    </a:cubicBezTo>
                    <a:cubicBezTo>
                      <a:pt x="2351" y="196"/>
                      <a:pt x="2351" y="190"/>
                      <a:pt x="2347" y="190"/>
                    </a:cubicBezTo>
                    <a:cubicBezTo>
                      <a:pt x="2342" y="190"/>
                      <a:pt x="2331" y="190"/>
                      <a:pt x="2331" y="185"/>
                    </a:cubicBezTo>
                    <a:cubicBezTo>
                      <a:pt x="2331" y="180"/>
                      <a:pt x="2340" y="176"/>
                      <a:pt x="2347" y="169"/>
                    </a:cubicBezTo>
                    <a:cubicBezTo>
                      <a:pt x="2353" y="162"/>
                      <a:pt x="2355" y="169"/>
                      <a:pt x="2361" y="161"/>
                    </a:cubicBezTo>
                    <a:cubicBezTo>
                      <a:pt x="2367" y="154"/>
                      <a:pt x="2362" y="148"/>
                      <a:pt x="2357" y="148"/>
                    </a:cubicBezTo>
                    <a:cubicBezTo>
                      <a:pt x="2351" y="148"/>
                      <a:pt x="2342" y="148"/>
                      <a:pt x="2329" y="151"/>
                    </a:cubicBezTo>
                    <a:cubicBezTo>
                      <a:pt x="2317" y="154"/>
                      <a:pt x="2315" y="161"/>
                      <a:pt x="2301" y="170"/>
                    </a:cubicBezTo>
                    <a:cubicBezTo>
                      <a:pt x="2287" y="180"/>
                      <a:pt x="2278" y="187"/>
                      <a:pt x="2270" y="193"/>
                    </a:cubicBezTo>
                    <a:cubicBezTo>
                      <a:pt x="2262" y="198"/>
                      <a:pt x="2246" y="199"/>
                      <a:pt x="2233" y="199"/>
                    </a:cubicBezTo>
                    <a:cubicBezTo>
                      <a:pt x="2220" y="199"/>
                      <a:pt x="2214" y="212"/>
                      <a:pt x="2205" y="212"/>
                    </a:cubicBezTo>
                    <a:cubicBezTo>
                      <a:pt x="2196" y="212"/>
                      <a:pt x="2196" y="220"/>
                      <a:pt x="2187" y="220"/>
                    </a:cubicBezTo>
                    <a:cubicBezTo>
                      <a:pt x="2178" y="219"/>
                      <a:pt x="2180" y="211"/>
                      <a:pt x="2180" y="206"/>
                    </a:cubicBezTo>
                    <a:cubicBezTo>
                      <a:pt x="2180" y="201"/>
                      <a:pt x="2175" y="204"/>
                      <a:pt x="2167" y="204"/>
                    </a:cubicBezTo>
                    <a:cubicBezTo>
                      <a:pt x="2159" y="204"/>
                      <a:pt x="2163" y="199"/>
                      <a:pt x="2162" y="192"/>
                    </a:cubicBezTo>
                    <a:cubicBezTo>
                      <a:pt x="2161" y="185"/>
                      <a:pt x="2157" y="188"/>
                      <a:pt x="2155" y="194"/>
                    </a:cubicBezTo>
                    <a:cubicBezTo>
                      <a:pt x="2153" y="200"/>
                      <a:pt x="2149" y="199"/>
                      <a:pt x="2139" y="200"/>
                    </a:cubicBezTo>
                    <a:cubicBezTo>
                      <a:pt x="2129" y="202"/>
                      <a:pt x="2125" y="209"/>
                      <a:pt x="2119" y="213"/>
                    </a:cubicBezTo>
                    <a:cubicBezTo>
                      <a:pt x="2112" y="218"/>
                      <a:pt x="2103" y="218"/>
                      <a:pt x="2101" y="213"/>
                    </a:cubicBezTo>
                    <a:cubicBezTo>
                      <a:pt x="2099" y="207"/>
                      <a:pt x="2099" y="202"/>
                      <a:pt x="2113" y="196"/>
                    </a:cubicBezTo>
                    <a:cubicBezTo>
                      <a:pt x="2126" y="190"/>
                      <a:pt x="2138" y="171"/>
                      <a:pt x="2138" y="171"/>
                    </a:cubicBezTo>
                    <a:cubicBezTo>
                      <a:pt x="2146" y="161"/>
                      <a:pt x="2153" y="156"/>
                      <a:pt x="2163" y="151"/>
                    </a:cubicBezTo>
                    <a:cubicBezTo>
                      <a:pt x="2173" y="146"/>
                      <a:pt x="2203" y="133"/>
                      <a:pt x="2212" y="127"/>
                    </a:cubicBezTo>
                    <a:cubicBezTo>
                      <a:pt x="2222" y="121"/>
                      <a:pt x="2230" y="122"/>
                      <a:pt x="2249" y="120"/>
                    </a:cubicBezTo>
                    <a:cubicBezTo>
                      <a:pt x="2259" y="119"/>
                      <a:pt x="2261" y="116"/>
                      <a:pt x="2261" y="113"/>
                    </a:cubicBezTo>
                    <a:cubicBezTo>
                      <a:pt x="2251" y="116"/>
                      <a:pt x="2242" y="112"/>
                      <a:pt x="2232" y="111"/>
                    </a:cubicBezTo>
                    <a:cubicBezTo>
                      <a:pt x="2221" y="109"/>
                      <a:pt x="2218" y="112"/>
                      <a:pt x="2206" y="105"/>
                    </a:cubicBezTo>
                    <a:cubicBezTo>
                      <a:pt x="2195" y="97"/>
                      <a:pt x="2182" y="102"/>
                      <a:pt x="2176" y="102"/>
                    </a:cubicBezTo>
                    <a:cubicBezTo>
                      <a:pt x="2170" y="102"/>
                      <a:pt x="2166" y="97"/>
                      <a:pt x="2158" y="95"/>
                    </a:cubicBezTo>
                    <a:cubicBezTo>
                      <a:pt x="2151" y="93"/>
                      <a:pt x="2143" y="101"/>
                      <a:pt x="2139" y="106"/>
                    </a:cubicBezTo>
                    <a:cubicBezTo>
                      <a:pt x="2135" y="111"/>
                      <a:pt x="2127" y="114"/>
                      <a:pt x="2119" y="109"/>
                    </a:cubicBezTo>
                    <a:cubicBezTo>
                      <a:pt x="2110" y="104"/>
                      <a:pt x="2099" y="102"/>
                      <a:pt x="2095" y="94"/>
                    </a:cubicBezTo>
                    <a:cubicBezTo>
                      <a:pt x="2092" y="85"/>
                      <a:pt x="2081" y="84"/>
                      <a:pt x="2077" y="89"/>
                    </a:cubicBezTo>
                    <a:cubicBezTo>
                      <a:pt x="2073" y="95"/>
                      <a:pt x="2053" y="88"/>
                      <a:pt x="2049" y="80"/>
                    </a:cubicBezTo>
                    <a:cubicBezTo>
                      <a:pt x="2045" y="71"/>
                      <a:pt x="2037" y="67"/>
                      <a:pt x="2027" y="64"/>
                    </a:cubicBezTo>
                    <a:cubicBezTo>
                      <a:pt x="2018" y="61"/>
                      <a:pt x="2007" y="60"/>
                      <a:pt x="1997" y="68"/>
                    </a:cubicBezTo>
                    <a:cubicBezTo>
                      <a:pt x="1987" y="76"/>
                      <a:pt x="1973" y="75"/>
                      <a:pt x="1968" y="65"/>
                    </a:cubicBezTo>
                    <a:cubicBezTo>
                      <a:pt x="1963" y="55"/>
                      <a:pt x="1939" y="59"/>
                      <a:pt x="1930" y="56"/>
                    </a:cubicBezTo>
                    <a:cubicBezTo>
                      <a:pt x="1922" y="53"/>
                      <a:pt x="1920" y="48"/>
                      <a:pt x="1917" y="39"/>
                    </a:cubicBezTo>
                    <a:cubicBezTo>
                      <a:pt x="1915" y="31"/>
                      <a:pt x="1909" y="25"/>
                      <a:pt x="1909" y="18"/>
                    </a:cubicBezTo>
                    <a:cubicBezTo>
                      <a:pt x="1909" y="11"/>
                      <a:pt x="1899" y="1"/>
                      <a:pt x="1892" y="1"/>
                    </a:cubicBezTo>
                    <a:cubicBezTo>
                      <a:pt x="1884" y="0"/>
                      <a:pt x="1885" y="11"/>
                      <a:pt x="1885" y="19"/>
                    </a:cubicBezTo>
                    <a:cubicBezTo>
                      <a:pt x="1885" y="27"/>
                      <a:pt x="1867" y="34"/>
                      <a:pt x="1867" y="34"/>
                    </a:cubicBezTo>
                    <a:cubicBezTo>
                      <a:pt x="1867" y="34"/>
                      <a:pt x="146" y="36"/>
                      <a:pt x="118" y="37"/>
                    </a:cubicBezTo>
                    <a:cubicBezTo>
                      <a:pt x="118" y="37"/>
                      <a:pt x="119" y="38"/>
                      <a:pt x="119" y="38"/>
                    </a:cubicBezTo>
                    <a:cubicBezTo>
                      <a:pt x="120" y="40"/>
                      <a:pt x="121" y="41"/>
                      <a:pt x="122" y="42"/>
                    </a:cubicBezTo>
                    <a:cubicBezTo>
                      <a:pt x="123" y="42"/>
                      <a:pt x="123" y="42"/>
                      <a:pt x="124" y="42"/>
                    </a:cubicBezTo>
                    <a:cubicBezTo>
                      <a:pt x="126" y="43"/>
                      <a:pt x="129" y="45"/>
                      <a:pt x="131" y="47"/>
                    </a:cubicBezTo>
                    <a:cubicBezTo>
                      <a:pt x="141" y="54"/>
                      <a:pt x="143" y="64"/>
                      <a:pt x="148" y="67"/>
                    </a:cubicBezTo>
                    <a:cubicBezTo>
                      <a:pt x="153" y="70"/>
                      <a:pt x="149" y="76"/>
                      <a:pt x="145" y="84"/>
                    </a:cubicBezTo>
                    <a:cubicBezTo>
                      <a:pt x="140" y="92"/>
                      <a:pt x="138" y="91"/>
                      <a:pt x="145" y="100"/>
                    </a:cubicBezTo>
                    <a:cubicBezTo>
                      <a:pt x="151" y="108"/>
                      <a:pt x="152" y="107"/>
                      <a:pt x="153" y="125"/>
                    </a:cubicBezTo>
                    <a:cubicBezTo>
                      <a:pt x="155" y="143"/>
                      <a:pt x="139" y="139"/>
                      <a:pt x="134" y="133"/>
                    </a:cubicBezTo>
                    <a:cubicBezTo>
                      <a:pt x="129" y="128"/>
                      <a:pt x="137" y="117"/>
                      <a:pt x="135" y="109"/>
                    </a:cubicBezTo>
                    <a:cubicBezTo>
                      <a:pt x="133" y="102"/>
                      <a:pt x="121" y="99"/>
                      <a:pt x="112" y="97"/>
                    </a:cubicBezTo>
                    <a:cubicBezTo>
                      <a:pt x="103" y="95"/>
                      <a:pt x="111" y="78"/>
                      <a:pt x="107" y="72"/>
                    </a:cubicBezTo>
                    <a:cubicBezTo>
                      <a:pt x="106" y="71"/>
                      <a:pt x="106" y="71"/>
                      <a:pt x="106" y="71"/>
                    </a:cubicBezTo>
                    <a:cubicBezTo>
                      <a:pt x="102" y="68"/>
                      <a:pt x="102" y="67"/>
                      <a:pt x="99" y="66"/>
                    </a:cubicBezTo>
                    <a:cubicBezTo>
                      <a:pt x="97" y="65"/>
                      <a:pt x="96" y="64"/>
                      <a:pt x="94" y="63"/>
                    </a:cubicBezTo>
                    <a:cubicBezTo>
                      <a:pt x="92" y="64"/>
                      <a:pt x="91" y="66"/>
                      <a:pt x="95" y="69"/>
                    </a:cubicBezTo>
                    <a:cubicBezTo>
                      <a:pt x="102" y="75"/>
                      <a:pt x="102" y="80"/>
                      <a:pt x="97" y="90"/>
                    </a:cubicBezTo>
                    <a:cubicBezTo>
                      <a:pt x="92" y="100"/>
                      <a:pt x="67" y="97"/>
                      <a:pt x="57" y="96"/>
                    </a:cubicBezTo>
                    <a:cubicBezTo>
                      <a:pt x="47" y="95"/>
                      <a:pt x="32" y="90"/>
                      <a:pt x="19" y="82"/>
                    </a:cubicBezTo>
                    <a:cubicBezTo>
                      <a:pt x="13" y="78"/>
                      <a:pt x="6" y="77"/>
                      <a:pt x="0" y="76"/>
                    </a:cubicBezTo>
                    <a:cubicBezTo>
                      <a:pt x="0" y="80"/>
                      <a:pt x="0" y="86"/>
                      <a:pt x="0" y="91"/>
                    </a:cubicBezTo>
                    <a:cubicBezTo>
                      <a:pt x="1" y="102"/>
                      <a:pt x="2" y="116"/>
                      <a:pt x="9" y="122"/>
                    </a:cubicBezTo>
                    <a:cubicBezTo>
                      <a:pt x="16" y="128"/>
                      <a:pt x="24" y="136"/>
                      <a:pt x="28" y="149"/>
                    </a:cubicBezTo>
                    <a:cubicBezTo>
                      <a:pt x="32" y="161"/>
                      <a:pt x="35" y="175"/>
                      <a:pt x="43" y="182"/>
                    </a:cubicBezTo>
                    <a:cubicBezTo>
                      <a:pt x="51" y="189"/>
                      <a:pt x="52" y="193"/>
                      <a:pt x="46" y="199"/>
                    </a:cubicBezTo>
                    <a:cubicBezTo>
                      <a:pt x="40" y="204"/>
                      <a:pt x="48" y="206"/>
                      <a:pt x="46" y="221"/>
                    </a:cubicBezTo>
                    <a:cubicBezTo>
                      <a:pt x="44" y="236"/>
                      <a:pt x="43" y="241"/>
                      <a:pt x="48" y="247"/>
                    </a:cubicBezTo>
                    <a:cubicBezTo>
                      <a:pt x="52" y="254"/>
                      <a:pt x="53" y="263"/>
                      <a:pt x="55" y="272"/>
                    </a:cubicBezTo>
                    <a:cubicBezTo>
                      <a:pt x="56" y="281"/>
                      <a:pt x="58" y="304"/>
                      <a:pt x="54" y="320"/>
                    </a:cubicBezTo>
                    <a:cubicBezTo>
                      <a:pt x="50" y="336"/>
                      <a:pt x="47" y="340"/>
                      <a:pt x="46" y="365"/>
                    </a:cubicBezTo>
                    <a:cubicBezTo>
                      <a:pt x="45" y="390"/>
                      <a:pt x="50" y="425"/>
                      <a:pt x="45" y="445"/>
                    </a:cubicBezTo>
                    <a:cubicBezTo>
                      <a:pt x="40" y="465"/>
                      <a:pt x="40" y="473"/>
                      <a:pt x="33" y="482"/>
                    </a:cubicBezTo>
                    <a:cubicBezTo>
                      <a:pt x="26" y="492"/>
                      <a:pt x="16" y="508"/>
                      <a:pt x="18" y="517"/>
                    </a:cubicBezTo>
                    <a:cubicBezTo>
                      <a:pt x="19" y="526"/>
                      <a:pt x="14" y="528"/>
                      <a:pt x="21" y="545"/>
                    </a:cubicBezTo>
                    <a:cubicBezTo>
                      <a:pt x="28" y="562"/>
                      <a:pt x="21" y="561"/>
                      <a:pt x="32" y="580"/>
                    </a:cubicBezTo>
                    <a:cubicBezTo>
                      <a:pt x="43" y="598"/>
                      <a:pt x="46" y="599"/>
                      <a:pt x="45" y="617"/>
                    </a:cubicBezTo>
                    <a:cubicBezTo>
                      <a:pt x="45" y="634"/>
                      <a:pt x="44" y="645"/>
                      <a:pt x="40" y="651"/>
                    </a:cubicBezTo>
                    <a:cubicBezTo>
                      <a:pt x="36" y="656"/>
                      <a:pt x="36" y="660"/>
                      <a:pt x="37" y="668"/>
                    </a:cubicBezTo>
                    <a:cubicBezTo>
                      <a:pt x="39" y="677"/>
                      <a:pt x="36" y="683"/>
                      <a:pt x="29" y="691"/>
                    </a:cubicBezTo>
                    <a:cubicBezTo>
                      <a:pt x="23" y="698"/>
                      <a:pt x="26" y="706"/>
                      <a:pt x="32" y="718"/>
                    </a:cubicBezTo>
                    <a:cubicBezTo>
                      <a:pt x="39" y="731"/>
                      <a:pt x="60" y="745"/>
                      <a:pt x="60" y="764"/>
                    </a:cubicBezTo>
                    <a:cubicBezTo>
                      <a:pt x="60" y="783"/>
                      <a:pt x="65" y="802"/>
                      <a:pt x="71" y="813"/>
                    </a:cubicBezTo>
                    <a:cubicBezTo>
                      <a:pt x="77" y="825"/>
                      <a:pt x="73" y="827"/>
                      <a:pt x="90" y="841"/>
                    </a:cubicBezTo>
                    <a:cubicBezTo>
                      <a:pt x="106" y="854"/>
                      <a:pt x="118" y="866"/>
                      <a:pt x="120" y="879"/>
                    </a:cubicBezTo>
                    <a:cubicBezTo>
                      <a:pt x="121" y="892"/>
                      <a:pt x="124" y="898"/>
                      <a:pt x="137" y="899"/>
                    </a:cubicBezTo>
                    <a:cubicBezTo>
                      <a:pt x="150" y="900"/>
                      <a:pt x="158" y="900"/>
                      <a:pt x="156" y="909"/>
                    </a:cubicBezTo>
                    <a:cubicBezTo>
                      <a:pt x="153" y="918"/>
                      <a:pt x="148" y="929"/>
                      <a:pt x="153" y="939"/>
                    </a:cubicBezTo>
                    <a:cubicBezTo>
                      <a:pt x="158" y="949"/>
                      <a:pt x="155" y="951"/>
                      <a:pt x="170" y="958"/>
                    </a:cubicBezTo>
                    <a:cubicBezTo>
                      <a:pt x="186" y="965"/>
                      <a:pt x="197" y="972"/>
                      <a:pt x="195" y="978"/>
                    </a:cubicBezTo>
                    <a:cubicBezTo>
                      <a:pt x="193" y="985"/>
                      <a:pt x="192" y="985"/>
                      <a:pt x="187" y="992"/>
                    </a:cubicBezTo>
                    <a:cubicBezTo>
                      <a:pt x="182" y="999"/>
                      <a:pt x="179" y="1007"/>
                      <a:pt x="190" y="1015"/>
                    </a:cubicBezTo>
                    <a:cubicBezTo>
                      <a:pt x="201" y="1022"/>
                      <a:pt x="230" y="1060"/>
                      <a:pt x="241" y="1073"/>
                    </a:cubicBezTo>
                    <a:cubicBezTo>
                      <a:pt x="252" y="1086"/>
                      <a:pt x="264" y="1091"/>
                      <a:pt x="265" y="1110"/>
                    </a:cubicBezTo>
                    <a:cubicBezTo>
                      <a:pt x="265" y="1128"/>
                      <a:pt x="262" y="1145"/>
                      <a:pt x="279" y="1145"/>
                    </a:cubicBezTo>
                    <a:cubicBezTo>
                      <a:pt x="297" y="1145"/>
                      <a:pt x="328" y="1145"/>
                      <a:pt x="341" y="1155"/>
                    </a:cubicBezTo>
                    <a:cubicBezTo>
                      <a:pt x="353" y="1166"/>
                      <a:pt x="359" y="1174"/>
                      <a:pt x="378" y="1177"/>
                    </a:cubicBezTo>
                    <a:cubicBezTo>
                      <a:pt x="398" y="1179"/>
                      <a:pt x="413" y="1184"/>
                      <a:pt x="421" y="1194"/>
                    </a:cubicBezTo>
                    <a:cubicBezTo>
                      <a:pt x="429" y="1205"/>
                      <a:pt x="441" y="1205"/>
                      <a:pt x="459" y="1221"/>
                    </a:cubicBezTo>
                    <a:cubicBezTo>
                      <a:pt x="478" y="1236"/>
                      <a:pt x="480" y="1238"/>
                      <a:pt x="484" y="1257"/>
                    </a:cubicBezTo>
                    <a:cubicBezTo>
                      <a:pt x="487" y="1272"/>
                      <a:pt x="484" y="1282"/>
                      <a:pt x="488" y="1291"/>
                    </a:cubicBezTo>
                    <a:cubicBezTo>
                      <a:pt x="501" y="1289"/>
                      <a:pt x="520" y="1286"/>
                      <a:pt x="534" y="1286"/>
                    </a:cubicBezTo>
                    <a:cubicBezTo>
                      <a:pt x="559" y="1286"/>
                      <a:pt x="621" y="1265"/>
                      <a:pt x="639" y="1280"/>
                    </a:cubicBezTo>
                    <a:cubicBezTo>
                      <a:pt x="657" y="1295"/>
                      <a:pt x="660" y="1297"/>
                      <a:pt x="679" y="1304"/>
                    </a:cubicBezTo>
                    <a:cubicBezTo>
                      <a:pt x="698" y="1311"/>
                      <a:pt x="739" y="1321"/>
                      <a:pt x="767" y="1331"/>
                    </a:cubicBezTo>
                    <a:cubicBezTo>
                      <a:pt x="795" y="1341"/>
                      <a:pt x="854" y="1370"/>
                      <a:pt x="875" y="1376"/>
                    </a:cubicBezTo>
                    <a:cubicBezTo>
                      <a:pt x="918" y="1376"/>
                      <a:pt x="1047" y="1377"/>
                      <a:pt x="1047" y="1377"/>
                    </a:cubicBezTo>
                    <a:cubicBezTo>
                      <a:pt x="1047" y="1377"/>
                      <a:pt x="1056" y="1379"/>
                      <a:pt x="1057" y="1366"/>
                    </a:cubicBezTo>
                    <a:cubicBezTo>
                      <a:pt x="1058" y="1353"/>
                      <a:pt x="1052" y="1342"/>
                      <a:pt x="1080" y="1341"/>
                    </a:cubicBezTo>
                    <a:cubicBezTo>
                      <a:pt x="1108" y="1340"/>
                      <a:pt x="1171" y="1332"/>
                      <a:pt x="1183" y="1351"/>
                    </a:cubicBezTo>
                    <a:cubicBezTo>
                      <a:pt x="1195" y="1370"/>
                      <a:pt x="1221" y="1391"/>
                      <a:pt x="1228" y="1397"/>
                    </a:cubicBezTo>
                    <a:cubicBezTo>
                      <a:pt x="1235" y="1403"/>
                      <a:pt x="1242" y="1410"/>
                      <a:pt x="1253" y="1412"/>
                    </a:cubicBezTo>
                    <a:cubicBezTo>
                      <a:pt x="1264" y="1414"/>
                      <a:pt x="1268" y="1420"/>
                      <a:pt x="1269" y="1429"/>
                    </a:cubicBezTo>
                    <a:cubicBezTo>
                      <a:pt x="1270" y="1438"/>
                      <a:pt x="1279" y="1444"/>
                      <a:pt x="1280" y="1457"/>
                    </a:cubicBezTo>
                    <a:cubicBezTo>
                      <a:pt x="1281" y="1470"/>
                      <a:pt x="1289" y="1492"/>
                      <a:pt x="1299" y="1495"/>
                    </a:cubicBezTo>
                    <a:cubicBezTo>
                      <a:pt x="1309" y="1498"/>
                      <a:pt x="1324" y="1510"/>
                      <a:pt x="1338" y="1518"/>
                    </a:cubicBezTo>
                    <a:cubicBezTo>
                      <a:pt x="1352" y="1526"/>
                      <a:pt x="1384" y="1553"/>
                      <a:pt x="1400" y="1517"/>
                    </a:cubicBezTo>
                    <a:cubicBezTo>
                      <a:pt x="1416" y="1481"/>
                      <a:pt x="1417" y="1473"/>
                      <a:pt x="1441" y="1476"/>
                    </a:cubicBezTo>
                    <a:cubicBezTo>
                      <a:pt x="1465" y="1479"/>
                      <a:pt x="1491" y="1477"/>
                      <a:pt x="1502" y="1491"/>
                    </a:cubicBezTo>
                    <a:cubicBezTo>
                      <a:pt x="1513" y="1505"/>
                      <a:pt x="1513" y="1515"/>
                      <a:pt x="1526" y="1515"/>
                    </a:cubicBezTo>
                    <a:cubicBezTo>
                      <a:pt x="1539" y="1515"/>
                      <a:pt x="1543" y="1540"/>
                      <a:pt x="1550" y="1553"/>
                    </a:cubicBezTo>
                    <a:cubicBezTo>
                      <a:pt x="1557" y="1566"/>
                      <a:pt x="1567" y="1590"/>
                      <a:pt x="1579" y="1602"/>
                    </a:cubicBezTo>
                    <a:cubicBezTo>
                      <a:pt x="1591" y="1614"/>
                      <a:pt x="1603" y="1628"/>
                      <a:pt x="1609" y="1630"/>
                    </a:cubicBezTo>
                    <a:cubicBezTo>
                      <a:pt x="1615" y="1632"/>
                      <a:pt x="1616" y="1640"/>
                      <a:pt x="1616" y="1651"/>
                    </a:cubicBezTo>
                    <a:cubicBezTo>
                      <a:pt x="1616" y="1662"/>
                      <a:pt x="1616" y="1673"/>
                      <a:pt x="1621" y="1677"/>
                    </a:cubicBezTo>
                    <a:cubicBezTo>
                      <a:pt x="1626" y="1681"/>
                      <a:pt x="1631" y="1688"/>
                      <a:pt x="1631" y="1698"/>
                    </a:cubicBezTo>
                    <a:cubicBezTo>
                      <a:pt x="1631" y="1708"/>
                      <a:pt x="1634" y="1715"/>
                      <a:pt x="1648" y="1716"/>
                    </a:cubicBezTo>
                    <a:cubicBezTo>
                      <a:pt x="1662" y="1717"/>
                      <a:pt x="1674" y="1721"/>
                      <a:pt x="1683" y="1729"/>
                    </a:cubicBezTo>
                    <a:cubicBezTo>
                      <a:pt x="1692" y="1737"/>
                      <a:pt x="1710" y="1740"/>
                      <a:pt x="1722" y="1743"/>
                    </a:cubicBezTo>
                    <a:cubicBezTo>
                      <a:pt x="1734" y="1746"/>
                      <a:pt x="1739" y="1750"/>
                      <a:pt x="1752" y="1746"/>
                    </a:cubicBezTo>
                    <a:cubicBezTo>
                      <a:pt x="1760" y="1743"/>
                      <a:pt x="1765" y="1740"/>
                      <a:pt x="1772" y="1738"/>
                    </a:cubicBezTo>
                    <a:cubicBezTo>
                      <a:pt x="1772" y="1732"/>
                      <a:pt x="1770" y="1727"/>
                      <a:pt x="1765" y="1718"/>
                    </a:cubicBezTo>
                    <a:cubicBezTo>
                      <a:pt x="1758" y="1705"/>
                      <a:pt x="1756" y="1693"/>
                      <a:pt x="1753" y="1678"/>
                    </a:cubicBezTo>
                    <a:cubicBezTo>
                      <a:pt x="1750" y="1664"/>
                      <a:pt x="1750" y="1652"/>
                      <a:pt x="1758" y="1642"/>
                    </a:cubicBezTo>
                    <a:cubicBezTo>
                      <a:pt x="1766" y="1632"/>
                      <a:pt x="1767" y="1621"/>
                      <a:pt x="1783" y="1608"/>
                    </a:cubicBezTo>
                    <a:cubicBezTo>
                      <a:pt x="1798" y="1595"/>
                      <a:pt x="1811" y="1582"/>
                      <a:pt x="1809" y="1569"/>
                    </a:cubicBezTo>
                    <a:cubicBezTo>
                      <a:pt x="1807" y="1556"/>
                      <a:pt x="1807" y="1551"/>
                      <a:pt x="1819" y="1554"/>
                    </a:cubicBezTo>
                    <a:cubicBezTo>
                      <a:pt x="1830" y="1556"/>
                      <a:pt x="1826" y="1570"/>
                      <a:pt x="1834" y="1567"/>
                    </a:cubicBezTo>
                    <a:cubicBezTo>
                      <a:pt x="1841" y="1564"/>
                      <a:pt x="1856" y="1563"/>
                      <a:pt x="1863" y="1553"/>
                    </a:cubicBezTo>
                    <a:cubicBezTo>
                      <a:pt x="1870" y="1543"/>
                      <a:pt x="1889" y="1547"/>
                      <a:pt x="1896" y="1533"/>
                    </a:cubicBezTo>
                    <a:cubicBezTo>
                      <a:pt x="1903" y="1518"/>
                      <a:pt x="1914" y="1518"/>
                      <a:pt x="1912" y="1507"/>
                    </a:cubicBezTo>
                    <a:cubicBezTo>
                      <a:pt x="1910" y="1496"/>
                      <a:pt x="1901" y="1486"/>
                      <a:pt x="1910" y="1484"/>
                    </a:cubicBezTo>
                    <a:cubicBezTo>
                      <a:pt x="1918" y="1482"/>
                      <a:pt x="1926" y="1488"/>
                      <a:pt x="1926" y="1495"/>
                    </a:cubicBezTo>
                    <a:cubicBezTo>
                      <a:pt x="1926" y="1502"/>
                      <a:pt x="1930" y="1502"/>
                      <a:pt x="1939" y="1497"/>
                    </a:cubicBezTo>
                    <a:cubicBezTo>
                      <a:pt x="1948" y="1492"/>
                      <a:pt x="1961" y="1498"/>
                      <a:pt x="1967" y="1489"/>
                    </a:cubicBezTo>
                    <a:cubicBezTo>
                      <a:pt x="1973" y="1480"/>
                      <a:pt x="1986" y="1476"/>
                      <a:pt x="2005" y="1477"/>
                    </a:cubicBezTo>
                    <a:cubicBezTo>
                      <a:pt x="2023" y="1478"/>
                      <a:pt x="2039" y="1480"/>
                      <a:pt x="2045" y="1488"/>
                    </a:cubicBezTo>
                    <a:cubicBezTo>
                      <a:pt x="2051" y="1497"/>
                      <a:pt x="2064" y="1498"/>
                      <a:pt x="2078" y="1495"/>
                    </a:cubicBezTo>
                    <a:cubicBezTo>
                      <a:pt x="2092" y="1493"/>
                      <a:pt x="2101" y="1473"/>
                      <a:pt x="2124" y="1493"/>
                    </a:cubicBezTo>
                    <a:cubicBezTo>
                      <a:pt x="2147" y="1512"/>
                      <a:pt x="2135" y="1489"/>
                      <a:pt x="2146" y="1505"/>
                    </a:cubicBezTo>
                    <a:cubicBezTo>
                      <a:pt x="2158" y="1521"/>
                      <a:pt x="2168" y="1522"/>
                      <a:pt x="2178" y="1521"/>
                    </a:cubicBezTo>
                    <a:cubicBezTo>
                      <a:pt x="2188" y="1521"/>
                      <a:pt x="2193" y="1509"/>
                      <a:pt x="2202" y="1516"/>
                    </a:cubicBezTo>
                    <a:cubicBezTo>
                      <a:pt x="2211" y="1523"/>
                      <a:pt x="2221" y="1528"/>
                      <a:pt x="2222" y="1521"/>
                    </a:cubicBezTo>
                    <a:cubicBezTo>
                      <a:pt x="2223" y="1514"/>
                      <a:pt x="2223" y="1496"/>
                      <a:pt x="2236" y="1506"/>
                    </a:cubicBezTo>
                    <a:cubicBezTo>
                      <a:pt x="2249" y="1515"/>
                      <a:pt x="2248" y="1521"/>
                      <a:pt x="2254" y="1523"/>
                    </a:cubicBezTo>
                    <a:cubicBezTo>
                      <a:pt x="2259" y="1525"/>
                      <a:pt x="2259" y="1543"/>
                      <a:pt x="2266" y="1536"/>
                    </a:cubicBezTo>
                    <a:cubicBezTo>
                      <a:pt x="2273" y="1530"/>
                      <a:pt x="2288" y="1528"/>
                      <a:pt x="2284" y="1519"/>
                    </a:cubicBezTo>
                    <a:cubicBezTo>
                      <a:pt x="2281" y="1511"/>
                      <a:pt x="2283" y="1503"/>
                      <a:pt x="2271" y="1502"/>
                    </a:cubicBezTo>
                    <a:cubicBezTo>
                      <a:pt x="2260" y="1501"/>
                      <a:pt x="2244" y="1496"/>
                      <a:pt x="2248" y="1488"/>
                    </a:cubicBezTo>
                    <a:cubicBezTo>
                      <a:pt x="2252" y="1479"/>
                      <a:pt x="2264" y="1480"/>
                      <a:pt x="2261" y="1470"/>
                    </a:cubicBezTo>
                    <a:cubicBezTo>
                      <a:pt x="2259" y="1461"/>
                      <a:pt x="2250" y="1460"/>
                      <a:pt x="2245" y="1460"/>
                    </a:cubicBezTo>
                    <a:cubicBezTo>
                      <a:pt x="2240" y="1461"/>
                      <a:pt x="2236" y="1449"/>
                      <a:pt x="2248" y="1448"/>
                    </a:cubicBezTo>
                    <a:cubicBezTo>
                      <a:pt x="2259" y="1447"/>
                      <a:pt x="2257" y="1451"/>
                      <a:pt x="2264" y="1442"/>
                    </a:cubicBezTo>
                    <a:cubicBezTo>
                      <a:pt x="2271" y="1434"/>
                      <a:pt x="2281" y="1432"/>
                      <a:pt x="2296" y="1434"/>
                    </a:cubicBezTo>
                    <a:cubicBezTo>
                      <a:pt x="2311" y="1435"/>
                      <a:pt x="2326" y="1431"/>
                      <a:pt x="2330" y="1436"/>
                    </a:cubicBezTo>
                    <a:cubicBezTo>
                      <a:pt x="2335" y="1441"/>
                      <a:pt x="2340" y="1450"/>
                      <a:pt x="2342" y="1437"/>
                    </a:cubicBezTo>
                    <a:cubicBezTo>
                      <a:pt x="2345" y="1425"/>
                      <a:pt x="2352" y="1424"/>
                      <a:pt x="2355" y="1432"/>
                    </a:cubicBezTo>
                    <a:cubicBezTo>
                      <a:pt x="2357" y="1440"/>
                      <a:pt x="2357" y="1445"/>
                      <a:pt x="2370" y="1445"/>
                    </a:cubicBezTo>
                    <a:cubicBezTo>
                      <a:pt x="2383" y="1445"/>
                      <a:pt x="2385" y="1449"/>
                      <a:pt x="2390" y="1440"/>
                    </a:cubicBezTo>
                    <a:cubicBezTo>
                      <a:pt x="2394" y="1432"/>
                      <a:pt x="2397" y="1434"/>
                      <a:pt x="2404" y="1434"/>
                    </a:cubicBezTo>
                    <a:cubicBezTo>
                      <a:pt x="2411" y="1434"/>
                      <a:pt x="2437" y="1438"/>
                      <a:pt x="2454" y="1436"/>
                    </a:cubicBezTo>
                    <a:cubicBezTo>
                      <a:pt x="2471" y="1434"/>
                      <a:pt x="2468" y="1450"/>
                      <a:pt x="2481" y="1450"/>
                    </a:cubicBezTo>
                    <a:cubicBezTo>
                      <a:pt x="2495" y="1450"/>
                      <a:pt x="2509" y="1453"/>
                      <a:pt x="2513" y="1468"/>
                    </a:cubicBezTo>
                    <a:cubicBezTo>
                      <a:pt x="2517" y="1483"/>
                      <a:pt x="2519" y="1489"/>
                      <a:pt x="2523" y="1493"/>
                    </a:cubicBezTo>
                    <a:cubicBezTo>
                      <a:pt x="2527" y="1498"/>
                      <a:pt x="2536" y="1501"/>
                      <a:pt x="2545" y="1491"/>
                    </a:cubicBezTo>
                    <a:cubicBezTo>
                      <a:pt x="2553" y="1481"/>
                      <a:pt x="2554" y="1483"/>
                      <a:pt x="2562" y="1478"/>
                    </a:cubicBezTo>
                    <a:cubicBezTo>
                      <a:pt x="2570" y="1472"/>
                      <a:pt x="2572" y="1465"/>
                      <a:pt x="2587" y="1463"/>
                    </a:cubicBezTo>
                    <a:cubicBezTo>
                      <a:pt x="2601" y="1461"/>
                      <a:pt x="2629" y="1460"/>
                      <a:pt x="2630" y="1473"/>
                    </a:cubicBezTo>
                    <a:cubicBezTo>
                      <a:pt x="2631" y="1485"/>
                      <a:pt x="2636" y="1487"/>
                      <a:pt x="2647" y="1494"/>
                    </a:cubicBezTo>
                    <a:cubicBezTo>
                      <a:pt x="2658" y="1501"/>
                      <a:pt x="2652" y="1513"/>
                      <a:pt x="2666" y="1516"/>
                    </a:cubicBezTo>
                    <a:cubicBezTo>
                      <a:pt x="2679" y="1518"/>
                      <a:pt x="2686" y="1524"/>
                      <a:pt x="2686" y="1538"/>
                    </a:cubicBezTo>
                    <a:cubicBezTo>
                      <a:pt x="2686" y="1553"/>
                      <a:pt x="2694" y="1568"/>
                      <a:pt x="2686" y="1574"/>
                    </a:cubicBezTo>
                    <a:cubicBezTo>
                      <a:pt x="2679" y="1581"/>
                      <a:pt x="2679" y="1580"/>
                      <a:pt x="2679" y="1596"/>
                    </a:cubicBezTo>
                    <a:cubicBezTo>
                      <a:pt x="2680" y="1612"/>
                      <a:pt x="2685" y="1621"/>
                      <a:pt x="2690" y="1621"/>
                    </a:cubicBezTo>
                    <a:cubicBezTo>
                      <a:pt x="2695" y="1621"/>
                      <a:pt x="2696" y="1629"/>
                      <a:pt x="2698" y="1644"/>
                    </a:cubicBezTo>
                    <a:cubicBezTo>
                      <a:pt x="2699" y="1659"/>
                      <a:pt x="2698" y="1671"/>
                      <a:pt x="2709" y="1673"/>
                    </a:cubicBezTo>
                    <a:cubicBezTo>
                      <a:pt x="2721" y="1675"/>
                      <a:pt x="2720" y="1683"/>
                      <a:pt x="2724" y="1690"/>
                    </a:cubicBezTo>
                    <a:cubicBezTo>
                      <a:pt x="2729" y="1697"/>
                      <a:pt x="2738" y="1691"/>
                      <a:pt x="2741" y="1706"/>
                    </a:cubicBezTo>
                    <a:cubicBezTo>
                      <a:pt x="2744" y="1721"/>
                      <a:pt x="2744" y="1737"/>
                      <a:pt x="2752" y="1740"/>
                    </a:cubicBezTo>
                    <a:cubicBezTo>
                      <a:pt x="2761" y="1743"/>
                      <a:pt x="2774" y="1754"/>
                      <a:pt x="2780" y="1767"/>
                    </a:cubicBezTo>
                    <a:cubicBezTo>
                      <a:pt x="2785" y="1780"/>
                      <a:pt x="2792" y="1791"/>
                      <a:pt x="2801" y="1795"/>
                    </a:cubicBezTo>
                    <a:cubicBezTo>
                      <a:pt x="2810" y="1799"/>
                      <a:pt x="2808" y="1785"/>
                      <a:pt x="2822" y="1789"/>
                    </a:cubicBezTo>
                    <a:cubicBezTo>
                      <a:pt x="2835" y="1794"/>
                      <a:pt x="2835" y="1797"/>
                      <a:pt x="2842" y="1780"/>
                    </a:cubicBezTo>
                    <a:cubicBezTo>
                      <a:pt x="2848" y="1763"/>
                      <a:pt x="2846" y="1753"/>
                      <a:pt x="2853" y="1746"/>
                    </a:cubicBezTo>
                    <a:cubicBezTo>
                      <a:pt x="2861" y="1740"/>
                      <a:pt x="2860" y="1722"/>
                      <a:pt x="2860" y="1706"/>
                    </a:cubicBezTo>
                    <a:cubicBezTo>
                      <a:pt x="2860" y="1690"/>
                      <a:pt x="2864" y="1665"/>
                      <a:pt x="2855" y="1656"/>
                    </a:cubicBezTo>
                    <a:cubicBezTo>
                      <a:pt x="2846" y="1647"/>
                      <a:pt x="2838" y="1630"/>
                      <a:pt x="2836" y="1617"/>
                    </a:cubicBezTo>
                    <a:cubicBezTo>
                      <a:pt x="2834" y="1603"/>
                      <a:pt x="2825" y="1592"/>
                      <a:pt x="2825" y="1577"/>
                    </a:cubicBezTo>
                    <a:cubicBezTo>
                      <a:pt x="2825" y="1563"/>
                      <a:pt x="2829" y="1561"/>
                      <a:pt x="2820" y="1548"/>
                    </a:cubicBezTo>
                    <a:cubicBezTo>
                      <a:pt x="2812" y="1535"/>
                      <a:pt x="2801" y="1514"/>
                      <a:pt x="2797" y="1503"/>
                    </a:cubicBezTo>
                    <a:cubicBezTo>
                      <a:pt x="2792" y="1493"/>
                      <a:pt x="2781" y="1496"/>
                      <a:pt x="2782" y="1480"/>
                    </a:cubicBezTo>
                    <a:cubicBezTo>
                      <a:pt x="2784" y="1463"/>
                      <a:pt x="2777" y="1460"/>
                      <a:pt x="2777" y="1447"/>
                    </a:cubicBezTo>
                    <a:cubicBezTo>
                      <a:pt x="2777" y="1434"/>
                      <a:pt x="2776" y="1436"/>
                      <a:pt x="2771" y="1426"/>
                    </a:cubicBezTo>
                    <a:cubicBezTo>
                      <a:pt x="2766" y="1416"/>
                      <a:pt x="2766" y="1405"/>
                      <a:pt x="2766" y="1397"/>
                    </a:cubicBezTo>
                    <a:cubicBezTo>
                      <a:pt x="2766" y="1388"/>
                      <a:pt x="2782" y="1388"/>
                      <a:pt x="2782" y="1367"/>
                    </a:cubicBezTo>
                    <a:cubicBezTo>
                      <a:pt x="2782" y="1346"/>
                      <a:pt x="2787" y="1338"/>
                      <a:pt x="2797" y="1330"/>
                    </a:cubicBezTo>
                    <a:cubicBezTo>
                      <a:pt x="2808" y="1322"/>
                      <a:pt x="2807" y="1306"/>
                      <a:pt x="2821" y="1301"/>
                    </a:cubicBezTo>
                    <a:cubicBezTo>
                      <a:pt x="2835" y="1297"/>
                      <a:pt x="2832" y="1286"/>
                      <a:pt x="2845" y="1285"/>
                    </a:cubicBezTo>
                    <a:cubicBezTo>
                      <a:pt x="2858" y="1284"/>
                      <a:pt x="2861" y="1278"/>
                      <a:pt x="2863" y="1270"/>
                    </a:cubicBezTo>
                    <a:cubicBezTo>
                      <a:pt x="2866" y="1261"/>
                      <a:pt x="2897" y="1260"/>
                      <a:pt x="2899" y="1249"/>
                    </a:cubicBezTo>
                    <a:cubicBezTo>
                      <a:pt x="2901" y="1238"/>
                      <a:pt x="2905" y="1225"/>
                      <a:pt x="2920" y="1211"/>
                    </a:cubicBezTo>
                    <a:cubicBezTo>
                      <a:pt x="2935" y="1197"/>
                      <a:pt x="2943" y="1189"/>
                      <a:pt x="2960" y="1187"/>
                    </a:cubicBezTo>
                    <a:cubicBezTo>
                      <a:pt x="2977" y="1185"/>
                      <a:pt x="2999" y="1185"/>
                      <a:pt x="2999" y="1172"/>
                    </a:cubicBezTo>
                    <a:cubicBezTo>
                      <a:pt x="2999" y="1159"/>
                      <a:pt x="3012" y="1159"/>
                      <a:pt x="3019" y="1147"/>
                    </a:cubicBezTo>
                    <a:cubicBezTo>
                      <a:pt x="3026" y="1136"/>
                      <a:pt x="3035" y="1131"/>
                      <a:pt x="3053" y="1130"/>
                    </a:cubicBezTo>
                    <a:cubicBezTo>
                      <a:pt x="3070" y="1129"/>
                      <a:pt x="3089" y="1131"/>
                      <a:pt x="3093" y="1123"/>
                    </a:cubicBezTo>
                    <a:cubicBezTo>
                      <a:pt x="3098" y="1114"/>
                      <a:pt x="3098" y="1098"/>
                      <a:pt x="3091" y="1099"/>
                    </a:cubicBezTo>
                    <a:cubicBezTo>
                      <a:pt x="3083" y="1101"/>
                      <a:pt x="3077" y="1104"/>
                      <a:pt x="3075" y="1092"/>
                    </a:cubicBezTo>
                    <a:cubicBezTo>
                      <a:pt x="3073" y="1080"/>
                      <a:pt x="3065" y="1076"/>
                      <a:pt x="3076" y="1071"/>
                    </a:cubicBezTo>
                    <a:cubicBezTo>
                      <a:pt x="3086" y="1067"/>
                      <a:pt x="3078" y="1083"/>
                      <a:pt x="3091" y="1080"/>
                    </a:cubicBezTo>
                    <a:cubicBezTo>
                      <a:pt x="3103" y="1076"/>
                      <a:pt x="3116" y="1079"/>
                      <a:pt x="3121" y="1073"/>
                    </a:cubicBezTo>
                    <a:cubicBezTo>
                      <a:pt x="3125" y="1068"/>
                      <a:pt x="3132" y="1069"/>
                      <a:pt x="3129" y="1058"/>
                    </a:cubicBezTo>
                    <a:cubicBezTo>
                      <a:pt x="3126" y="1046"/>
                      <a:pt x="3130" y="1033"/>
                      <a:pt x="3116" y="1035"/>
                    </a:cubicBezTo>
                    <a:cubicBezTo>
                      <a:pt x="3101" y="1036"/>
                      <a:pt x="3089" y="1043"/>
                      <a:pt x="3094" y="1030"/>
                    </a:cubicBezTo>
                    <a:cubicBezTo>
                      <a:pt x="3099" y="1018"/>
                      <a:pt x="3103" y="1020"/>
                      <a:pt x="3110" y="1020"/>
                    </a:cubicBezTo>
                    <a:cubicBezTo>
                      <a:pt x="3117" y="1020"/>
                      <a:pt x="3124" y="1017"/>
                      <a:pt x="3127" y="1025"/>
                    </a:cubicBezTo>
                    <a:cubicBezTo>
                      <a:pt x="3130" y="1032"/>
                      <a:pt x="3139" y="1030"/>
                      <a:pt x="3139" y="1025"/>
                    </a:cubicBezTo>
                    <a:cubicBezTo>
                      <a:pt x="3140" y="1019"/>
                      <a:pt x="3132" y="1017"/>
                      <a:pt x="3131" y="1007"/>
                    </a:cubicBezTo>
                    <a:cubicBezTo>
                      <a:pt x="3131" y="996"/>
                      <a:pt x="3122" y="993"/>
                      <a:pt x="3122" y="982"/>
                    </a:cubicBezTo>
                    <a:cubicBezTo>
                      <a:pt x="3122" y="972"/>
                      <a:pt x="3119" y="965"/>
                      <a:pt x="3110" y="962"/>
                    </a:cubicBezTo>
                    <a:cubicBezTo>
                      <a:pt x="3101" y="959"/>
                      <a:pt x="3087" y="959"/>
                      <a:pt x="3077" y="954"/>
                    </a:cubicBezTo>
                    <a:cubicBezTo>
                      <a:pt x="3067" y="948"/>
                      <a:pt x="3057" y="938"/>
                      <a:pt x="3071" y="938"/>
                    </a:cubicBezTo>
                    <a:cubicBezTo>
                      <a:pt x="3084" y="938"/>
                      <a:pt x="3092" y="942"/>
                      <a:pt x="3094" y="932"/>
                    </a:cubicBezTo>
                    <a:cubicBezTo>
                      <a:pt x="3096" y="923"/>
                      <a:pt x="3098" y="921"/>
                      <a:pt x="3089" y="912"/>
                    </a:cubicBezTo>
                    <a:cubicBezTo>
                      <a:pt x="3081" y="904"/>
                      <a:pt x="3079" y="899"/>
                      <a:pt x="3070" y="893"/>
                    </a:cubicBezTo>
                    <a:cubicBezTo>
                      <a:pt x="3061" y="886"/>
                      <a:pt x="3050" y="868"/>
                      <a:pt x="3061" y="873"/>
                    </a:cubicBezTo>
                    <a:cubicBezTo>
                      <a:pt x="3073" y="879"/>
                      <a:pt x="3072" y="886"/>
                      <a:pt x="3079" y="891"/>
                    </a:cubicBezTo>
                    <a:cubicBezTo>
                      <a:pt x="3086" y="897"/>
                      <a:pt x="3096" y="902"/>
                      <a:pt x="3096" y="893"/>
                    </a:cubicBezTo>
                    <a:cubicBezTo>
                      <a:pt x="3096" y="885"/>
                      <a:pt x="3084" y="878"/>
                      <a:pt x="3084" y="866"/>
                    </a:cubicBezTo>
                    <a:cubicBezTo>
                      <a:pt x="3084" y="853"/>
                      <a:pt x="3077" y="846"/>
                      <a:pt x="3078" y="830"/>
                    </a:cubicBezTo>
                    <a:cubicBezTo>
                      <a:pt x="3078" y="815"/>
                      <a:pt x="3078" y="811"/>
                      <a:pt x="3089" y="810"/>
                    </a:cubicBezTo>
                    <a:cubicBezTo>
                      <a:pt x="3100" y="810"/>
                      <a:pt x="3101" y="813"/>
                      <a:pt x="3101" y="826"/>
                    </a:cubicBezTo>
                    <a:cubicBezTo>
                      <a:pt x="3100" y="839"/>
                      <a:pt x="3090" y="854"/>
                      <a:pt x="3099" y="858"/>
                    </a:cubicBezTo>
                    <a:cubicBezTo>
                      <a:pt x="3109" y="861"/>
                      <a:pt x="3119" y="864"/>
                      <a:pt x="3118" y="877"/>
                    </a:cubicBezTo>
                    <a:cubicBezTo>
                      <a:pt x="3116" y="890"/>
                      <a:pt x="3127" y="885"/>
                      <a:pt x="3126" y="897"/>
                    </a:cubicBezTo>
                    <a:cubicBezTo>
                      <a:pt x="3124" y="909"/>
                      <a:pt x="3105" y="934"/>
                      <a:pt x="3111" y="941"/>
                    </a:cubicBezTo>
                    <a:cubicBezTo>
                      <a:pt x="3118" y="947"/>
                      <a:pt x="3123" y="951"/>
                      <a:pt x="3126" y="939"/>
                    </a:cubicBezTo>
                    <a:cubicBezTo>
                      <a:pt x="3129" y="926"/>
                      <a:pt x="3138" y="924"/>
                      <a:pt x="3142" y="911"/>
                    </a:cubicBezTo>
                    <a:cubicBezTo>
                      <a:pt x="3147" y="897"/>
                      <a:pt x="3163" y="897"/>
                      <a:pt x="3163" y="883"/>
                    </a:cubicBezTo>
                    <a:cubicBezTo>
                      <a:pt x="3163" y="870"/>
                      <a:pt x="3166" y="871"/>
                      <a:pt x="3174" y="858"/>
                    </a:cubicBezTo>
                    <a:cubicBezTo>
                      <a:pt x="3183" y="844"/>
                      <a:pt x="3187" y="838"/>
                      <a:pt x="3177" y="829"/>
                    </a:cubicBezTo>
                    <a:cubicBezTo>
                      <a:pt x="3166" y="820"/>
                      <a:pt x="3150" y="808"/>
                      <a:pt x="3149" y="797"/>
                    </a:cubicBezTo>
                    <a:cubicBezTo>
                      <a:pt x="3147" y="787"/>
                      <a:pt x="3134" y="777"/>
                      <a:pt x="3141" y="764"/>
                    </a:cubicBezTo>
                    <a:cubicBezTo>
                      <a:pt x="3147" y="752"/>
                      <a:pt x="3155" y="752"/>
                      <a:pt x="3155" y="764"/>
                    </a:cubicBezTo>
                    <a:cubicBezTo>
                      <a:pt x="3155" y="775"/>
                      <a:pt x="3151" y="785"/>
                      <a:pt x="3158" y="790"/>
                    </a:cubicBezTo>
                    <a:cubicBezTo>
                      <a:pt x="3165" y="794"/>
                      <a:pt x="3177" y="794"/>
                      <a:pt x="3181" y="805"/>
                    </a:cubicBezTo>
                    <a:cubicBezTo>
                      <a:pt x="3184" y="815"/>
                      <a:pt x="3197" y="818"/>
                      <a:pt x="3200" y="801"/>
                    </a:cubicBezTo>
                    <a:cubicBezTo>
                      <a:pt x="3202" y="785"/>
                      <a:pt x="3213" y="788"/>
                      <a:pt x="3220" y="780"/>
                    </a:cubicBezTo>
                    <a:cubicBezTo>
                      <a:pt x="3227" y="772"/>
                      <a:pt x="3230" y="767"/>
                      <a:pt x="3233" y="754"/>
                    </a:cubicBezTo>
                    <a:cubicBezTo>
                      <a:pt x="3236" y="742"/>
                      <a:pt x="3242" y="737"/>
                      <a:pt x="3242" y="725"/>
                    </a:cubicBezTo>
                    <a:cubicBezTo>
                      <a:pt x="3242" y="713"/>
                      <a:pt x="3243" y="709"/>
                      <a:pt x="3238" y="702"/>
                    </a:cubicBezTo>
                    <a:cubicBezTo>
                      <a:pt x="3233" y="696"/>
                      <a:pt x="3241" y="688"/>
                      <a:pt x="3255" y="689"/>
                    </a:cubicBezTo>
                    <a:cubicBezTo>
                      <a:pt x="3270" y="691"/>
                      <a:pt x="3283" y="685"/>
                      <a:pt x="3301" y="683"/>
                    </a:cubicBezTo>
                    <a:cubicBezTo>
                      <a:pt x="3319" y="681"/>
                      <a:pt x="3316" y="672"/>
                      <a:pt x="3331" y="671"/>
                    </a:cubicBezTo>
                    <a:cubicBezTo>
                      <a:pt x="3347" y="671"/>
                      <a:pt x="3344" y="666"/>
                      <a:pt x="3355" y="664"/>
                    </a:cubicBezTo>
                    <a:cubicBezTo>
                      <a:pt x="3367" y="662"/>
                      <a:pt x="3383" y="653"/>
                      <a:pt x="3372" y="653"/>
                    </a:cubicBezTo>
                    <a:cubicBezTo>
                      <a:pt x="3362" y="653"/>
                      <a:pt x="3343" y="651"/>
                      <a:pt x="3332" y="655"/>
                    </a:cubicBezTo>
                    <a:cubicBezTo>
                      <a:pt x="3321" y="658"/>
                      <a:pt x="3313" y="662"/>
                      <a:pt x="3298" y="661"/>
                    </a:cubicBezTo>
                    <a:cubicBezTo>
                      <a:pt x="3283" y="661"/>
                      <a:pt x="3276" y="650"/>
                      <a:pt x="3288" y="649"/>
                    </a:cubicBezTo>
                    <a:cubicBezTo>
                      <a:pt x="3300" y="648"/>
                      <a:pt x="3296" y="656"/>
                      <a:pt x="3306" y="645"/>
                    </a:cubicBezTo>
                    <a:cubicBezTo>
                      <a:pt x="3315" y="634"/>
                      <a:pt x="3323" y="638"/>
                      <a:pt x="3338" y="638"/>
                    </a:cubicBezTo>
                    <a:cubicBezTo>
                      <a:pt x="3353" y="637"/>
                      <a:pt x="3367" y="639"/>
                      <a:pt x="3372" y="634"/>
                    </a:cubicBezTo>
                    <a:cubicBezTo>
                      <a:pt x="3377" y="629"/>
                      <a:pt x="3395" y="631"/>
                      <a:pt x="3398" y="629"/>
                    </a:cubicBezTo>
                    <a:cubicBezTo>
                      <a:pt x="3401" y="627"/>
                      <a:pt x="3410" y="613"/>
                      <a:pt x="3416" y="622"/>
                    </a:cubicBezTo>
                    <a:cubicBezTo>
                      <a:pt x="3422" y="630"/>
                      <a:pt x="3430" y="628"/>
                      <a:pt x="3432" y="623"/>
                    </a:cubicBezTo>
                    <a:cubicBezTo>
                      <a:pt x="3435" y="619"/>
                      <a:pt x="3448" y="622"/>
                      <a:pt x="3448" y="628"/>
                    </a:cubicBezTo>
                    <a:cubicBezTo>
                      <a:pt x="3448" y="633"/>
                      <a:pt x="3457" y="638"/>
                      <a:pt x="3461" y="628"/>
                    </a:cubicBezTo>
                    <a:cubicBezTo>
                      <a:pt x="3465" y="619"/>
                      <a:pt x="3470" y="620"/>
                      <a:pt x="3477" y="617"/>
                    </a:cubicBezTo>
                    <a:cubicBezTo>
                      <a:pt x="3484" y="614"/>
                      <a:pt x="3502" y="612"/>
                      <a:pt x="3497" y="600"/>
                    </a:cubicBezTo>
                    <a:cubicBezTo>
                      <a:pt x="3492" y="589"/>
                      <a:pt x="3497" y="585"/>
                      <a:pt x="3490" y="579"/>
                    </a:cubicBezTo>
                    <a:cubicBezTo>
                      <a:pt x="3483" y="572"/>
                      <a:pt x="3460" y="569"/>
                      <a:pt x="3472" y="578"/>
                    </a:cubicBezTo>
                    <a:cubicBezTo>
                      <a:pt x="3484" y="587"/>
                      <a:pt x="3491" y="592"/>
                      <a:pt x="3485" y="599"/>
                    </a:cubicBezTo>
                    <a:cubicBezTo>
                      <a:pt x="3479" y="606"/>
                      <a:pt x="3473" y="613"/>
                      <a:pt x="3465" y="598"/>
                    </a:cubicBezTo>
                    <a:cubicBezTo>
                      <a:pt x="3458" y="584"/>
                      <a:pt x="3461" y="574"/>
                      <a:pt x="3449" y="568"/>
                    </a:cubicBezTo>
                    <a:cubicBezTo>
                      <a:pt x="3437" y="562"/>
                      <a:pt x="3431" y="557"/>
                      <a:pt x="3441" y="548"/>
                    </a:cubicBezTo>
                    <a:cubicBezTo>
                      <a:pt x="3451" y="539"/>
                      <a:pt x="3458" y="539"/>
                      <a:pt x="3448" y="528"/>
                    </a:cubicBezTo>
                    <a:cubicBezTo>
                      <a:pt x="3439" y="517"/>
                      <a:pt x="3442" y="512"/>
                      <a:pt x="3454" y="499"/>
                    </a:cubicBezTo>
                    <a:cubicBezTo>
                      <a:pt x="3466" y="485"/>
                      <a:pt x="3473" y="456"/>
                      <a:pt x="3488" y="456"/>
                    </a:cubicBezTo>
                    <a:cubicBezTo>
                      <a:pt x="3502" y="456"/>
                      <a:pt x="3510" y="456"/>
                      <a:pt x="3516" y="448"/>
                    </a:cubicBezTo>
                    <a:cubicBezTo>
                      <a:pt x="3521" y="440"/>
                      <a:pt x="3525" y="436"/>
                      <a:pt x="3535" y="435"/>
                    </a:cubicBezTo>
                    <a:cubicBezTo>
                      <a:pt x="3545" y="433"/>
                      <a:pt x="3554" y="430"/>
                      <a:pt x="3555" y="420"/>
                    </a:cubicBezTo>
                    <a:cubicBezTo>
                      <a:pt x="3556" y="411"/>
                      <a:pt x="3554" y="392"/>
                      <a:pt x="3564" y="393"/>
                    </a:cubicBezTo>
                    <a:cubicBezTo>
                      <a:pt x="3574" y="395"/>
                      <a:pt x="3565" y="407"/>
                      <a:pt x="3576" y="408"/>
                    </a:cubicBezTo>
                    <a:cubicBezTo>
                      <a:pt x="3587" y="408"/>
                      <a:pt x="3605" y="416"/>
                      <a:pt x="3609" y="404"/>
                    </a:cubicBezTo>
                    <a:cubicBezTo>
                      <a:pt x="3612" y="392"/>
                      <a:pt x="3616" y="393"/>
                      <a:pt x="3625" y="393"/>
                    </a:cubicBezTo>
                    <a:cubicBezTo>
                      <a:pt x="3635" y="393"/>
                      <a:pt x="3646" y="393"/>
                      <a:pt x="3650" y="385"/>
                    </a:cubicBezTo>
                    <a:cubicBezTo>
                      <a:pt x="3655" y="377"/>
                      <a:pt x="3652" y="380"/>
                      <a:pt x="3667" y="384"/>
                    </a:cubicBezTo>
                    <a:cubicBezTo>
                      <a:pt x="3675" y="386"/>
                      <a:pt x="3681" y="386"/>
                      <a:pt x="3686" y="385"/>
                    </a:cubicBezTo>
                    <a:cubicBezTo>
                      <a:pt x="3686" y="368"/>
                      <a:pt x="3680" y="356"/>
                      <a:pt x="3678" y="350"/>
                    </a:cubicBezTo>
                    <a:cubicBezTo>
                      <a:pt x="3677" y="343"/>
                      <a:pt x="3670" y="337"/>
                      <a:pt x="3664" y="33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9" name="Freeform 359"/>
              <p:cNvSpPr>
                <a:spLocks/>
              </p:cNvSpPr>
              <p:nvPr/>
            </p:nvSpPr>
            <p:spPr bwMode="auto">
              <a:xfrm>
                <a:off x="125" y="1580"/>
                <a:ext cx="5" cy="10"/>
              </a:xfrm>
              <a:custGeom>
                <a:avLst/>
                <a:gdLst>
                  <a:gd name="T0" fmla="*/ 12 w 21"/>
                  <a:gd name="T1" fmla="*/ 9 h 40"/>
                  <a:gd name="T2" fmla="*/ 6 w 21"/>
                  <a:gd name="T3" fmla="*/ 20 h 40"/>
                  <a:gd name="T4" fmla="*/ 3 w 21"/>
                  <a:gd name="T5" fmla="*/ 32 h 40"/>
                  <a:gd name="T6" fmla="*/ 12 w 21"/>
                  <a:gd name="T7" fmla="*/ 33 h 40"/>
                  <a:gd name="T8" fmla="*/ 21 w 21"/>
                  <a:gd name="T9" fmla="*/ 16 h 40"/>
                  <a:gd name="T10" fmla="*/ 12 w 21"/>
                  <a:gd name="T11" fmla="*/ 9 h 40"/>
                </a:gdLst>
                <a:ahLst/>
                <a:cxnLst>
                  <a:cxn ang="0">
                    <a:pos x="T0" y="T1"/>
                  </a:cxn>
                  <a:cxn ang="0">
                    <a:pos x="T2" y="T3"/>
                  </a:cxn>
                  <a:cxn ang="0">
                    <a:pos x="T4" y="T5"/>
                  </a:cxn>
                  <a:cxn ang="0">
                    <a:pos x="T6" y="T7"/>
                  </a:cxn>
                  <a:cxn ang="0">
                    <a:pos x="T8" y="T9"/>
                  </a:cxn>
                  <a:cxn ang="0">
                    <a:pos x="T10" y="T11"/>
                  </a:cxn>
                </a:cxnLst>
                <a:rect l="0" t="0" r="r" b="b"/>
                <a:pathLst>
                  <a:path w="21" h="40">
                    <a:moveTo>
                      <a:pt x="12" y="9"/>
                    </a:moveTo>
                    <a:cubicBezTo>
                      <a:pt x="12" y="9"/>
                      <a:pt x="12" y="17"/>
                      <a:pt x="6" y="20"/>
                    </a:cubicBezTo>
                    <a:cubicBezTo>
                      <a:pt x="0" y="24"/>
                      <a:pt x="2" y="24"/>
                      <a:pt x="3" y="32"/>
                    </a:cubicBezTo>
                    <a:cubicBezTo>
                      <a:pt x="5" y="40"/>
                      <a:pt x="12" y="39"/>
                      <a:pt x="12" y="33"/>
                    </a:cubicBezTo>
                    <a:cubicBezTo>
                      <a:pt x="12" y="27"/>
                      <a:pt x="21" y="27"/>
                      <a:pt x="21" y="16"/>
                    </a:cubicBezTo>
                    <a:cubicBezTo>
                      <a:pt x="21" y="6"/>
                      <a:pt x="11" y="0"/>
                      <a:pt x="12"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0" name="Freeform 360"/>
              <p:cNvSpPr>
                <a:spLocks/>
              </p:cNvSpPr>
              <p:nvPr/>
            </p:nvSpPr>
            <p:spPr bwMode="auto">
              <a:xfrm>
                <a:off x="136" y="1579"/>
                <a:ext cx="2" cy="10"/>
              </a:xfrm>
              <a:custGeom>
                <a:avLst/>
                <a:gdLst>
                  <a:gd name="T0" fmla="*/ 8 w 8"/>
                  <a:gd name="T1" fmla="*/ 28 h 43"/>
                  <a:gd name="T2" fmla="*/ 1 w 8"/>
                  <a:gd name="T3" fmla="*/ 11 h 43"/>
                  <a:gd name="T4" fmla="*/ 0 w 8"/>
                  <a:gd name="T5" fmla="*/ 34 h 43"/>
                  <a:gd name="T6" fmla="*/ 8 w 8"/>
                  <a:gd name="T7" fmla="*/ 28 h 43"/>
                </a:gdLst>
                <a:ahLst/>
                <a:cxnLst>
                  <a:cxn ang="0">
                    <a:pos x="T0" y="T1"/>
                  </a:cxn>
                  <a:cxn ang="0">
                    <a:pos x="T2" y="T3"/>
                  </a:cxn>
                  <a:cxn ang="0">
                    <a:pos x="T4" y="T5"/>
                  </a:cxn>
                  <a:cxn ang="0">
                    <a:pos x="T6" y="T7"/>
                  </a:cxn>
                </a:cxnLst>
                <a:rect l="0" t="0" r="r" b="b"/>
                <a:pathLst>
                  <a:path w="8" h="43">
                    <a:moveTo>
                      <a:pt x="8" y="28"/>
                    </a:moveTo>
                    <a:cubicBezTo>
                      <a:pt x="8" y="13"/>
                      <a:pt x="3" y="0"/>
                      <a:pt x="1" y="11"/>
                    </a:cubicBezTo>
                    <a:cubicBezTo>
                      <a:pt x="1" y="13"/>
                      <a:pt x="0" y="25"/>
                      <a:pt x="0" y="34"/>
                    </a:cubicBezTo>
                    <a:cubicBezTo>
                      <a:pt x="0" y="42"/>
                      <a:pt x="8" y="43"/>
                      <a:pt x="8" y="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1" name="Freeform 361"/>
              <p:cNvSpPr>
                <a:spLocks/>
              </p:cNvSpPr>
              <p:nvPr/>
            </p:nvSpPr>
            <p:spPr bwMode="auto">
              <a:xfrm>
                <a:off x="81" y="1594"/>
                <a:ext cx="9" cy="9"/>
              </a:xfrm>
              <a:custGeom>
                <a:avLst/>
                <a:gdLst>
                  <a:gd name="T0" fmla="*/ 20 w 38"/>
                  <a:gd name="T1" fmla="*/ 17 h 35"/>
                  <a:gd name="T2" fmla="*/ 12 w 38"/>
                  <a:gd name="T3" fmla="*/ 6 h 35"/>
                  <a:gd name="T4" fmla="*/ 0 w 38"/>
                  <a:gd name="T5" fmla="*/ 5 h 35"/>
                  <a:gd name="T6" fmla="*/ 10 w 38"/>
                  <a:gd name="T7" fmla="*/ 17 h 35"/>
                  <a:gd name="T8" fmla="*/ 20 w 38"/>
                  <a:gd name="T9" fmla="*/ 29 h 35"/>
                  <a:gd name="T10" fmla="*/ 35 w 38"/>
                  <a:gd name="T11" fmla="*/ 27 h 35"/>
                  <a:gd name="T12" fmla="*/ 20 w 38"/>
                  <a:gd name="T13" fmla="*/ 17 h 35"/>
                </a:gdLst>
                <a:ahLst/>
                <a:cxnLst>
                  <a:cxn ang="0">
                    <a:pos x="T0" y="T1"/>
                  </a:cxn>
                  <a:cxn ang="0">
                    <a:pos x="T2" y="T3"/>
                  </a:cxn>
                  <a:cxn ang="0">
                    <a:pos x="T4" y="T5"/>
                  </a:cxn>
                  <a:cxn ang="0">
                    <a:pos x="T6" y="T7"/>
                  </a:cxn>
                  <a:cxn ang="0">
                    <a:pos x="T8" y="T9"/>
                  </a:cxn>
                  <a:cxn ang="0">
                    <a:pos x="T10" y="T11"/>
                  </a:cxn>
                  <a:cxn ang="0">
                    <a:pos x="T12" y="T13"/>
                  </a:cxn>
                </a:cxnLst>
                <a:rect l="0" t="0" r="r" b="b"/>
                <a:pathLst>
                  <a:path w="38" h="35">
                    <a:moveTo>
                      <a:pt x="20" y="17"/>
                    </a:moveTo>
                    <a:cubicBezTo>
                      <a:pt x="19" y="13"/>
                      <a:pt x="19" y="7"/>
                      <a:pt x="12" y="6"/>
                    </a:cubicBezTo>
                    <a:cubicBezTo>
                      <a:pt x="12" y="6"/>
                      <a:pt x="0" y="0"/>
                      <a:pt x="0" y="5"/>
                    </a:cubicBezTo>
                    <a:cubicBezTo>
                      <a:pt x="1" y="11"/>
                      <a:pt x="10" y="9"/>
                      <a:pt x="10" y="17"/>
                    </a:cubicBezTo>
                    <a:cubicBezTo>
                      <a:pt x="10" y="25"/>
                      <a:pt x="14" y="29"/>
                      <a:pt x="20" y="29"/>
                    </a:cubicBezTo>
                    <a:cubicBezTo>
                      <a:pt x="27" y="29"/>
                      <a:pt x="38" y="35"/>
                      <a:pt x="35" y="27"/>
                    </a:cubicBezTo>
                    <a:cubicBezTo>
                      <a:pt x="31" y="18"/>
                      <a:pt x="22" y="20"/>
                      <a:pt x="20" y="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2" name="Freeform 362"/>
              <p:cNvSpPr>
                <a:spLocks/>
              </p:cNvSpPr>
              <p:nvPr/>
            </p:nvSpPr>
            <p:spPr bwMode="auto">
              <a:xfrm>
                <a:off x="172" y="1548"/>
                <a:ext cx="7" cy="5"/>
              </a:xfrm>
              <a:custGeom>
                <a:avLst/>
                <a:gdLst>
                  <a:gd name="T0" fmla="*/ 16 w 26"/>
                  <a:gd name="T1" fmla="*/ 5 h 20"/>
                  <a:gd name="T2" fmla="*/ 5 w 26"/>
                  <a:gd name="T3" fmla="*/ 8 h 20"/>
                  <a:gd name="T4" fmla="*/ 7 w 26"/>
                  <a:gd name="T5" fmla="*/ 18 h 20"/>
                  <a:gd name="T6" fmla="*/ 16 w 26"/>
                  <a:gd name="T7" fmla="*/ 5 h 20"/>
                </a:gdLst>
                <a:ahLst/>
                <a:cxnLst>
                  <a:cxn ang="0">
                    <a:pos x="T0" y="T1"/>
                  </a:cxn>
                  <a:cxn ang="0">
                    <a:pos x="T2" y="T3"/>
                  </a:cxn>
                  <a:cxn ang="0">
                    <a:pos x="T4" y="T5"/>
                  </a:cxn>
                  <a:cxn ang="0">
                    <a:pos x="T6" y="T7"/>
                  </a:cxn>
                </a:cxnLst>
                <a:rect l="0" t="0" r="r" b="b"/>
                <a:pathLst>
                  <a:path w="26" h="20">
                    <a:moveTo>
                      <a:pt x="16" y="5"/>
                    </a:moveTo>
                    <a:cubicBezTo>
                      <a:pt x="16" y="5"/>
                      <a:pt x="9" y="0"/>
                      <a:pt x="5" y="8"/>
                    </a:cubicBezTo>
                    <a:cubicBezTo>
                      <a:pt x="1" y="16"/>
                      <a:pt x="0" y="17"/>
                      <a:pt x="7" y="18"/>
                    </a:cubicBezTo>
                    <a:cubicBezTo>
                      <a:pt x="15" y="20"/>
                      <a:pt x="26" y="2"/>
                      <a:pt x="16"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3" name="Freeform 363"/>
              <p:cNvSpPr>
                <a:spLocks/>
              </p:cNvSpPr>
              <p:nvPr/>
            </p:nvSpPr>
            <p:spPr bwMode="auto">
              <a:xfrm>
                <a:off x="197" y="1563"/>
                <a:ext cx="6" cy="6"/>
              </a:xfrm>
              <a:custGeom>
                <a:avLst/>
                <a:gdLst>
                  <a:gd name="T0" fmla="*/ 11 w 23"/>
                  <a:gd name="T1" fmla="*/ 24 h 25"/>
                  <a:gd name="T2" fmla="*/ 16 w 23"/>
                  <a:gd name="T3" fmla="*/ 17 h 25"/>
                  <a:gd name="T4" fmla="*/ 9 w 23"/>
                  <a:gd name="T5" fmla="*/ 9 h 25"/>
                  <a:gd name="T6" fmla="*/ 11 w 23"/>
                  <a:gd name="T7" fmla="*/ 24 h 25"/>
                </a:gdLst>
                <a:ahLst/>
                <a:cxnLst>
                  <a:cxn ang="0">
                    <a:pos x="T0" y="T1"/>
                  </a:cxn>
                  <a:cxn ang="0">
                    <a:pos x="T2" y="T3"/>
                  </a:cxn>
                  <a:cxn ang="0">
                    <a:pos x="T4" y="T5"/>
                  </a:cxn>
                  <a:cxn ang="0">
                    <a:pos x="T6" y="T7"/>
                  </a:cxn>
                </a:cxnLst>
                <a:rect l="0" t="0" r="r" b="b"/>
                <a:pathLst>
                  <a:path w="23" h="25">
                    <a:moveTo>
                      <a:pt x="11" y="24"/>
                    </a:moveTo>
                    <a:cubicBezTo>
                      <a:pt x="23" y="25"/>
                      <a:pt x="17" y="23"/>
                      <a:pt x="16" y="17"/>
                    </a:cubicBezTo>
                    <a:cubicBezTo>
                      <a:pt x="16" y="12"/>
                      <a:pt x="13" y="0"/>
                      <a:pt x="9" y="9"/>
                    </a:cubicBezTo>
                    <a:cubicBezTo>
                      <a:pt x="9" y="9"/>
                      <a:pt x="0" y="23"/>
                      <a:pt x="11" y="2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4" name="Freeform 364"/>
              <p:cNvSpPr>
                <a:spLocks/>
              </p:cNvSpPr>
              <p:nvPr/>
            </p:nvSpPr>
            <p:spPr bwMode="auto">
              <a:xfrm>
                <a:off x="215" y="1550"/>
                <a:ext cx="7" cy="4"/>
              </a:xfrm>
              <a:custGeom>
                <a:avLst/>
                <a:gdLst>
                  <a:gd name="T0" fmla="*/ 14 w 27"/>
                  <a:gd name="T1" fmla="*/ 0 h 16"/>
                  <a:gd name="T2" fmla="*/ 5 w 27"/>
                  <a:gd name="T3" fmla="*/ 10 h 16"/>
                  <a:gd name="T4" fmla="*/ 14 w 27"/>
                  <a:gd name="T5" fmla="*/ 0 h 16"/>
                </a:gdLst>
                <a:ahLst/>
                <a:cxnLst>
                  <a:cxn ang="0">
                    <a:pos x="T0" y="T1"/>
                  </a:cxn>
                  <a:cxn ang="0">
                    <a:pos x="T2" y="T3"/>
                  </a:cxn>
                  <a:cxn ang="0">
                    <a:pos x="T4" y="T5"/>
                  </a:cxn>
                </a:cxnLst>
                <a:rect l="0" t="0" r="r" b="b"/>
                <a:pathLst>
                  <a:path w="27" h="16">
                    <a:moveTo>
                      <a:pt x="14" y="0"/>
                    </a:moveTo>
                    <a:cubicBezTo>
                      <a:pt x="14" y="0"/>
                      <a:pt x="0" y="3"/>
                      <a:pt x="5" y="10"/>
                    </a:cubicBezTo>
                    <a:cubicBezTo>
                      <a:pt x="11" y="16"/>
                      <a:pt x="27" y="7"/>
                      <a:pt x="14"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5" name="Freeform 365"/>
              <p:cNvSpPr>
                <a:spLocks/>
              </p:cNvSpPr>
              <p:nvPr/>
            </p:nvSpPr>
            <p:spPr bwMode="auto">
              <a:xfrm>
                <a:off x="222" y="1548"/>
                <a:ext cx="6" cy="6"/>
              </a:xfrm>
              <a:custGeom>
                <a:avLst/>
                <a:gdLst>
                  <a:gd name="T0" fmla="*/ 13 w 23"/>
                  <a:gd name="T1" fmla="*/ 11 h 23"/>
                  <a:gd name="T2" fmla="*/ 9 w 23"/>
                  <a:gd name="T3" fmla="*/ 3 h 23"/>
                  <a:gd name="T4" fmla="*/ 2 w 23"/>
                  <a:gd name="T5" fmla="*/ 11 h 23"/>
                  <a:gd name="T6" fmla="*/ 10 w 23"/>
                  <a:gd name="T7" fmla="*/ 20 h 23"/>
                  <a:gd name="T8" fmla="*/ 22 w 23"/>
                  <a:gd name="T9" fmla="*/ 19 h 23"/>
                  <a:gd name="T10" fmla="*/ 13 w 23"/>
                  <a:gd name="T11" fmla="*/ 11 h 23"/>
                </a:gdLst>
                <a:ahLst/>
                <a:cxnLst>
                  <a:cxn ang="0">
                    <a:pos x="T0" y="T1"/>
                  </a:cxn>
                  <a:cxn ang="0">
                    <a:pos x="T2" y="T3"/>
                  </a:cxn>
                  <a:cxn ang="0">
                    <a:pos x="T4" y="T5"/>
                  </a:cxn>
                  <a:cxn ang="0">
                    <a:pos x="T6" y="T7"/>
                  </a:cxn>
                  <a:cxn ang="0">
                    <a:pos x="T8" y="T9"/>
                  </a:cxn>
                  <a:cxn ang="0">
                    <a:pos x="T10" y="T11"/>
                  </a:cxn>
                </a:cxnLst>
                <a:rect l="0" t="0" r="r" b="b"/>
                <a:pathLst>
                  <a:path w="23" h="23">
                    <a:moveTo>
                      <a:pt x="13" y="11"/>
                    </a:moveTo>
                    <a:cubicBezTo>
                      <a:pt x="13" y="6"/>
                      <a:pt x="15" y="0"/>
                      <a:pt x="9" y="3"/>
                    </a:cubicBezTo>
                    <a:cubicBezTo>
                      <a:pt x="9" y="3"/>
                      <a:pt x="0" y="4"/>
                      <a:pt x="2" y="11"/>
                    </a:cubicBezTo>
                    <a:cubicBezTo>
                      <a:pt x="4" y="18"/>
                      <a:pt x="4" y="18"/>
                      <a:pt x="10" y="20"/>
                    </a:cubicBezTo>
                    <a:cubicBezTo>
                      <a:pt x="16" y="21"/>
                      <a:pt x="23" y="23"/>
                      <a:pt x="22" y="19"/>
                    </a:cubicBezTo>
                    <a:cubicBezTo>
                      <a:pt x="22" y="15"/>
                      <a:pt x="14" y="15"/>
                      <a:pt x="13"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6" name="Freeform 366"/>
              <p:cNvSpPr>
                <a:spLocks/>
              </p:cNvSpPr>
              <p:nvPr/>
            </p:nvSpPr>
            <p:spPr bwMode="auto">
              <a:xfrm>
                <a:off x="252" y="1495"/>
                <a:ext cx="3" cy="2"/>
              </a:xfrm>
              <a:custGeom>
                <a:avLst/>
                <a:gdLst>
                  <a:gd name="T0" fmla="*/ 3 w 12"/>
                  <a:gd name="T1" fmla="*/ 3 h 9"/>
                  <a:gd name="T2" fmla="*/ 4 w 12"/>
                  <a:gd name="T3" fmla="*/ 9 h 9"/>
                  <a:gd name="T4" fmla="*/ 12 w 12"/>
                  <a:gd name="T5" fmla="*/ 5 h 9"/>
                  <a:gd name="T6" fmla="*/ 8 w 12"/>
                  <a:gd name="T7" fmla="*/ 1 h 9"/>
                  <a:gd name="T8" fmla="*/ 3 w 12"/>
                  <a:gd name="T9" fmla="*/ 3 h 9"/>
                </a:gdLst>
                <a:ahLst/>
                <a:cxnLst>
                  <a:cxn ang="0">
                    <a:pos x="T0" y="T1"/>
                  </a:cxn>
                  <a:cxn ang="0">
                    <a:pos x="T2" y="T3"/>
                  </a:cxn>
                  <a:cxn ang="0">
                    <a:pos x="T4" y="T5"/>
                  </a:cxn>
                  <a:cxn ang="0">
                    <a:pos x="T6" y="T7"/>
                  </a:cxn>
                  <a:cxn ang="0">
                    <a:pos x="T8" y="T9"/>
                  </a:cxn>
                </a:cxnLst>
                <a:rect l="0" t="0" r="r" b="b"/>
                <a:pathLst>
                  <a:path w="12" h="9">
                    <a:moveTo>
                      <a:pt x="3" y="3"/>
                    </a:moveTo>
                    <a:cubicBezTo>
                      <a:pt x="2" y="5"/>
                      <a:pt x="0" y="8"/>
                      <a:pt x="4" y="9"/>
                    </a:cubicBezTo>
                    <a:cubicBezTo>
                      <a:pt x="8" y="9"/>
                      <a:pt x="11" y="8"/>
                      <a:pt x="12" y="5"/>
                    </a:cubicBezTo>
                    <a:cubicBezTo>
                      <a:pt x="12" y="2"/>
                      <a:pt x="11" y="1"/>
                      <a:pt x="8" y="1"/>
                    </a:cubicBezTo>
                    <a:cubicBezTo>
                      <a:pt x="8" y="1"/>
                      <a:pt x="4" y="0"/>
                      <a:pt x="3"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7" name="Freeform 367"/>
              <p:cNvSpPr>
                <a:spLocks/>
              </p:cNvSpPr>
              <p:nvPr/>
            </p:nvSpPr>
            <p:spPr bwMode="auto">
              <a:xfrm>
                <a:off x="255" y="1456"/>
                <a:ext cx="6" cy="8"/>
              </a:xfrm>
              <a:custGeom>
                <a:avLst/>
                <a:gdLst>
                  <a:gd name="T0" fmla="*/ 13 w 26"/>
                  <a:gd name="T1" fmla="*/ 29 h 31"/>
                  <a:gd name="T2" fmla="*/ 20 w 26"/>
                  <a:gd name="T3" fmla="*/ 20 h 31"/>
                  <a:gd name="T4" fmla="*/ 24 w 26"/>
                  <a:gd name="T5" fmla="*/ 11 h 31"/>
                  <a:gd name="T6" fmla="*/ 14 w 26"/>
                  <a:gd name="T7" fmla="*/ 4 h 31"/>
                  <a:gd name="T8" fmla="*/ 11 w 26"/>
                  <a:gd name="T9" fmla="*/ 12 h 31"/>
                  <a:gd name="T10" fmla="*/ 7 w 26"/>
                  <a:gd name="T11" fmla="*/ 21 h 31"/>
                  <a:gd name="T12" fmla="*/ 3 w 26"/>
                  <a:gd name="T13" fmla="*/ 28 h 31"/>
                  <a:gd name="T14" fmla="*/ 13 w 26"/>
                  <a:gd name="T15" fmla="*/ 29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31">
                    <a:moveTo>
                      <a:pt x="13" y="29"/>
                    </a:moveTo>
                    <a:cubicBezTo>
                      <a:pt x="17" y="28"/>
                      <a:pt x="20" y="26"/>
                      <a:pt x="20" y="20"/>
                    </a:cubicBezTo>
                    <a:cubicBezTo>
                      <a:pt x="20" y="14"/>
                      <a:pt x="22" y="15"/>
                      <a:pt x="24" y="11"/>
                    </a:cubicBezTo>
                    <a:cubicBezTo>
                      <a:pt x="26" y="8"/>
                      <a:pt x="16" y="0"/>
                      <a:pt x="14" y="4"/>
                    </a:cubicBezTo>
                    <a:cubicBezTo>
                      <a:pt x="14" y="4"/>
                      <a:pt x="11" y="7"/>
                      <a:pt x="11" y="12"/>
                    </a:cubicBezTo>
                    <a:cubicBezTo>
                      <a:pt x="11" y="16"/>
                      <a:pt x="10" y="19"/>
                      <a:pt x="7" y="21"/>
                    </a:cubicBezTo>
                    <a:cubicBezTo>
                      <a:pt x="4" y="23"/>
                      <a:pt x="0" y="26"/>
                      <a:pt x="3" y="28"/>
                    </a:cubicBezTo>
                    <a:cubicBezTo>
                      <a:pt x="5" y="31"/>
                      <a:pt x="8" y="30"/>
                      <a:pt x="13" y="2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8" name="Freeform 368"/>
              <p:cNvSpPr>
                <a:spLocks/>
              </p:cNvSpPr>
              <p:nvPr/>
            </p:nvSpPr>
            <p:spPr bwMode="auto">
              <a:xfrm>
                <a:off x="196" y="2243"/>
                <a:ext cx="21" cy="26"/>
              </a:xfrm>
              <a:custGeom>
                <a:avLst/>
                <a:gdLst>
                  <a:gd name="T0" fmla="*/ 61 w 81"/>
                  <a:gd name="T1" fmla="*/ 41 h 103"/>
                  <a:gd name="T2" fmla="*/ 50 w 81"/>
                  <a:gd name="T3" fmla="*/ 27 h 103"/>
                  <a:gd name="T4" fmla="*/ 21 w 81"/>
                  <a:gd name="T5" fmla="*/ 16 h 103"/>
                  <a:gd name="T6" fmla="*/ 10 w 81"/>
                  <a:gd name="T7" fmla="*/ 34 h 103"/>
                  <a:gd name="T8" fmla="*/ 2 w 81"/>
                  <a:gd name="T9" fmla="*/ 53 h 103"/>
                  <a:gd name="T10" fmla="*/ 5 w 81"/>
                  <a:gd name="T11" fmla="*/ 66 h 103"/>
                  <a:gd name="T12" fmla="*/ 12 w 81"/>
                  <a:gd name="T13" fmla="*/ 81 h 103"/>
                  <a:gd name="T14" fmla="*/ 18 w 81"/>
                  <a:gd name="T15" fmla="*/ 101 h 103"/>
                  <a:gd name="T16" fmla="*/ 33 w 81"/>
                  <a:gd name="T17" fmla="*/ 95 h 103"/>
                  <a:gd name="T18" fmla="*/ 57 w 81"/>
                  <a:gd name="T19" fmla="*/ 80 h 103"/>
                  <a:gd name="T20" fmla="*/ 75 w 81"/>
                  <a:gd name="T21" fmla="*/ 56 h 103"/>
                  <a:gd name="T22" fmla="*/ 61 w 81"/>
                  <a:gd name="T23" fmla="*/ 4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103">
                    <a:moveTo>
                      <a:pt x="61" y="41"/>
                    </a:moveTo>
                    <a:cubicBezTo>
                      <a:pt x="60" y="33"/>
                      <a:pt x="58" y="29"/>
                      <a:pt x="50" y="27"/>
                    </a:cubicBezTo>
                    <a:cubicBezTo>
                      <a:pt x="43" y="24"/>
                      <a:pt x="21" y="0"/>
                      <a:pt x="21" y="16"/>
                    </a:cubicBezTo>
                    <a:cubicBezTo>
                      <a:pt x="21" y="16"/>
                      <a:pt x="20" y="31"/>
                      <a:pt x="10" y="34"/>
                    </a:cubicBezTo>
                    <a:cubicBezTo>
                      <a:pt x="1" y="36"/>
                      <a:pt x="2" y="44"/>
                      <a:pt x="2" y="53"/>
                    </a:cubicBezTo>
                    <a:cubicBezTo>
                      <a:pt x="2" y="62"/>
                      <a:pt x="0" y="62"/>
                      <a:pt x="5" y="66"/>
                    </a:cubicBezTo>
                    <a:cubicBezTo>
                      <a:pt x="11" y="71"/>
                      <a:pt x="14" y="73"/>
                      <a:pt x="12" y="81"/>
                    </a:cubicBezTo>
                    <a:cubicBezTo>
                      <a:pt x="11" y="88"/>
                      <a:pt x="12" y="99"/>
                      <a:pt x="18" y="101"/>
                    </a:cubicBezTo>
                    <a:cubicBezTo>
                      <a:pt x="24" y="103"/>
                      <a:pt x="28" y="103"/>
                      <a:pt x="33" y="95"/>
                    </a:cubicBezTo>
                    <a:cubicBezTo>
                      <a:pt x="39" y="88"/>
                      <a:pt x="47" y="80"/>
                      <a:pt x="57" y="80"/>
                    </a:cubicBezTo>
                    <a:cubicBezTo>
                      <a:pt x="66" y="80"/>
                      <a:pt x="81" y="70"/>
                      <a:pt x="75" y="56"/>
                    </a:cubicBezTo>
                    <a:cubicBezTo>
                      <a:pt x="69" y="42"/>
                      <a:pt x="63" y="49"/>
                      <a:pt x="61" y="4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9" name="Freeform 369"/>
              <p:cNvSpPr>
                <a:spLocks/>
              </p:cNvSpPr>
              <p:nvPr/>
            </p:nvSpPr>
            <p:spPr bwMode="auto">
              <a:xfrm>
                <a:off x="186" y="2233"/>
                <a:ext cx="10" cy="9"/>
              </a:xfrm>
              <a:custGeom>
                <a:avLst/>
                <a:gdLst>
                  <a:gd name="T0" fmla="*/ 35 w 42"/>
                  <a:gd name="T1" fmla="*/ 14 h 36"/>
                  <a:gd name="T2" fmla="*/ 19 w 42"/>
                  <a:gd name="T3" fmla="*/ 6 h 36"/>
                  <a:gd name="T4" fmla="*/ 8 w 42"/>
                  <a:gd name="T5" fmla="*/ 10 h 36"/>
                  <a:gd name="T6" fmla="*/ 5 w 42"/>
                  <a:gd name="T7" fmla="*/ 21 h 36"/>
                  <a:gd name="T8" fmla="*/ 17 w 42"/>
                  <a:gd name="T9" fmla="*/ 35 h 36"/>
                  <a:gd name="T10" fmla="*/ 33 w 42"/>
                  <a:gd name="T11" fmla="*/ 30 h 36"/>
                  <a:gd name="T12" fmla="*/ 35 w 42"/>
                  <a:gd name="T13" fmla="*/ 14 h 36"/>
                </a:gdLst>
                <a:ahLst/>
                <a:cxnLst>
                  <a:cxn ang="0">
                    <a:pos x="T0" y="T1"/>
                  </a:cxn>
                  <a:cxn ang="0">
                    <a:pos x="T2" y="T3"/>
                  </a:cxn>
                  <a:cxn ang="0">
                    <a:pos x="T4" y="T5"/>
                  </a:cxn>
                  <a:cxn ang="0">
                    <a:pos x="T6" y="T7"/>
                  </a:cxn>
                  <a:cxn ang="0">
                    <a:pos x="T8" y="T9"/>
                  </a:cxn>
                  <a:cxn ang="0">
                    <a:pos x="T10" y="T11"/>
                  </a:cxn>
                  <a:cxn ang="0">
                    <a:pos x="T12" y="T13"/>
                  </a:cxn>
                </a:cxnLst>
                <a:rect l="0" t="0" r="r" b="b"/>
                <a:pathLst>
                  <a:path w="42" h="36">
                    <a:moveTo>
                      <a:pt x="35" y="14"/>
                    </a:moveTo>
                    <a:cubicBezTo>
                      <a:pt x="29" y="9"/>
                      <a:pt x="28" y="0"/>
                      <a:pt x="19" y="6"/>
                    </a:cubicBezTo>
                    <a:cubicBezTo>
                      <a:pt x="19" y="6"/>
                      <a:pt x="12" y="9"/>
                      <a:pt x="8" y="10"/>
                    </a:cubicBezTo>
                    <a:cubicBezTo>
                      <a:pt x="3" y="12"/>
                      <a:pt x="0" y="16"/>
                      <a:pt x="5" y="21"/>
                    </a:cubicBezTo>
                    <a:cubicBezTo>
                      <a:pt x="10" y="26"/>
                      <a:pt x="10" y="34"/>
                      <a:pt x="17" y="35"/>
                    </a:cubicBezTo>
                    <a:cubicBezTo>
                      <a:pt x="23" y="36"/>
                      <a:pt x="31" y="36"/>
                      <a:pt x="33" y="30"/>
                    </a:cubicBezTo>
                    <a:cubicBezTo>
                      <a:pt x="35" y="24"/>
                      <a:pt x="42" y="19"/>
                      <a:pt x="35"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0" name="Freeform 370"/>
              <p:cNvSpPr>
                <a:spLocks/>
              </p:cNvSpPr>
              <p:nvPr/>
            </p:nvSpPr>
            <p:spPr bwMode="auto">
              <a:xfrm>
                <a:off x="172" y="2228"/>
                <a:ext cx="10" cy="11"/>
              </a:xfrm>
              <a:custGeom>
                <a:avLst/>
                <a:gdLst>
                  <a:gd name="T0" fmla="*/ 25 w 42"/>
                  <a:gd name="T1" fmla="*/ 8 h 45"/>
                  <a:gd name="T2" fmla="*/ 14 w 42"/>
                  <a:gd name="T3" fmla="*/ 17 h 45"/>
                  <a:gd name="T4" fmla="*/ 8 w 42"/>
                  <a:gd name="T5" fmla="*/ 25 h 45"/>
                  <a:gd name="T6" fmla="*/ 23 w 42"/>
                  <a:gd name="T7" fmla="*/ 29 h 45"/>
                  <a:gd name="T8" fmla="*/ 36 w 42"/>
                  <a:gd name="T9" fmla="*/ 43 h 45"/>
                  <a:gd name="T10" fmla="*/ 41 w 42"/>
                  <a:gd name="T11" fmla="*/ 31 h 45"/>
                  <a:gd name="T12" fmla="*/ 25 w 42"/>
                  <a:gd name="T13" fmla="*/ 8 h 45"/>
                </a:gdLst>
                <a:ahLst/>
                <a:cxnLst>
                  <a:cxn ang="0">
                    <a:pos x="T0" y="T1"/>
                  </a:cxn>
                  <a:cxn ang="0">
                    <a:pos x="T2" y="T3"/>
                  </a:cxn>
                  <a:cxn ang="0">
                    <a:pos x="T4" y="T5"/>
                  </a:cxn>
                  <a:cxn ang="0">
                    <a:pos x="T6" y="T7"/>
                  </a:cxn>
                  <a:cxn ang="0">
                    <a:pos x="T8" y="T9"/>
                  </a:cxn>
                  <a:cxn ang="0">
                    <a:pos x="T10" y="T11"/>
                  </a:cxn>
                  <a:cxn ang="0">
                    <a:pos x="T12" y="T13"/>
                  </a:cxn>
                </a:cxnLst>
                <a:rect l="0" t="0" r="r" b="b"/>
                <a:pathLst>
                  <a:path w="42" h="45">
                    <a:moveTo>
                      <a:pt x="25" y="8"/>
                    </a:moveTo>
                    <a:cubicBezTo>
                      <a:pt x="25" y="8"/>
                      <a:pt x="22" y="15"/>
                      <a:pt x="14" y="17"/>
                    </a:cubicBezTo>
                    <a:cubicBezTo>
                      <a:pt x="6" y="18"/>
                      <a:pt x="0" y="24"/>
                      <a:pt x="8" y="25"/>
                    </a:cubicBezTo>
                    <a:cubicBezTo>
                      <a:pt x="16" y="27"/>
                      <a:pt x="20" y="24"/>
                      <a:pt x="23" y="29"/>
                    </a:cubicBezTo>
                    <a:cubicBezTo>
                      <a:pt x="26" y="34"/>
                      <a:pt x="31" y="45"/>
                      <a:pt x="36" y="43"/>
                    </a:cubicBezTo>
                    <a:cubicBezTo>
                      <a:pt x="42" y="42"/>
                      <a:pt x="40" y="42"/>
                      <a:pt x="41" y="31"/>
                    </a:cubicBezTo>
                    <a:cubicBezTo>
                      <a:pt x="42" y="19"/>
                      <a:pt x="42" y="0"/>
                      <a:pt x="25"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1" name="Freeform 371"/>
              <p:cNvSpPr>
                <a:spLocks/>
              </p:cNvSpPr>
              <p:nvPr/>
            </p:nvSpPr>
            <p:spPr bwMode="auto">
              <a:xfrm>
                <a:off x="159" y="2223"/>
                <a:ext cx="10" cy="7"/>
              </a:xfrm>
              <a:custGeom>
                <a:avLst/>
                <a:gdLst>
                  <a:gd name="T0" fmla="*/ 32 w 42"/>
                  <a:gd name="T1" fmla="*/ 9 h 31"/>
                  <a:gd name="T2" fmla="*/ 20 w 42"/>
                  <a:gd name="T3" fmla="*/ 1 h 31"/>
                  <a:gd name="T4" fmla="*/ 8 w 42"/>
                  <a:gd name="T5" fmla="*/ 8 h 31"/>
                  <a:gd name="T6" fmla="*/ 8 w 42"/>
                  <a:gd name="T7" fmla="*/ 21 h 31"/>
                  <a:gd name="T8" fmla="*/ 25 w 42"/>
                  <a:gd name="T9" fmla="*/ 30 h 31"/>
                  <a:gd name="T10" fmla="*/ 40 w 42"/>
                  <a:gd name="T11" fmla="*/ 23 h 31"/>
                  <a:gd name="T12" fmla="*/ 32 w 42"/>
                  <a:gd name="T13" fmla="*/ 9 h 31"/>
                </a:gdLst>
                <a:ahLst/>
                <a:cxnLst>
                  <a:cxn ang="0">
                    <a:pos x="T0" y="T1"/>
                  </a:cxn>
                  <a:cxn ang="0">
                    <a:pos x="T2" y="T3"/>
                  </a:cxn>
                  <a:cxn ang="0">
                    <a:pos x="T4" y="T5"/>
                  </a:cxn>
                  <a:cxn ang="0">
                    <a:pos x="T6" y="T7"/>
                  </a:cxn>
                  <a:cxn ang="0">
                    <a:pos x="T8" y="T9"/>
                  </a:cxn>
                  <a:cxn ang="0">
                    <a:pos x="T10" y="T11"/>
                  </a:cxn>
                  <a:cxn ang="0">
                    <a:pos x="T12" y="T13"/>
                  </a:cxn>
                </a:cxnLst>
                <a:rect l="0" t="0" r="r" b="b"/>
                <a:pathLst>
                  <a:path w="42" h="31">
                    <a:moveTo>
                      <a:pt x="32" y="9"/>
                    </a:moveTo>
                    <a:cubicBezTo>
                      <a:pt x="29" y="6"/>
                      <a:pt x="24" y="0"/>
                      <a:pt x="20" y="1"/>
                    </a:cubicBezTo>
                    <a:cubicBezTo>
                      <a:pt x="20" y="1"/>
                      <a:pt x="9" y="3"/>
                      <a:pt x="8" y="8"/>
                    </a:cubicBezTo>
                    <a:cubicBezTo>
                      <a:pt x="6" y="13"/>
                      <a:pt x="0" y="18"/>
                      <a:pt x="8" y="21"/>
                    </a:cubicBezTo>
                    <a:cubicBezTo>
                      <a:pt x="16" y="24"/>
                      <a:pt x="16" y="29"/>
                      <a:pt x="25" y="30"/>
                    </a:cubicBezTo>
                    <a:cubicBezTo>
                      <a:pt x="34" y="31"/>
                      <a:pt x="42" y="30"/>
                      <a:pt x="40" y="23"/>
                    </a:cubicBezTo>
                    <a:cubicBezTo>
                      <a:pt x="37" y="16"/>
                      <a:pt x="35" y="11"/>
                      <a:pt x="32"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2" name="Freeform 372"/>
              <p:cNvSpPr>
                <a:spLocks/>
              </p:cNvSpPr>
              <p:nvPr/>
            </p:nvSpPr>
            <p:spPr bwMode="auto">
              <a:xfrm>
                <a:off x="136" y="2211"/>
                <a:ext cx="6" cy="9"/>
              </a:xfrm>
              <a:custGeom>
                <a:avLst/>
                <a:gdLst>
                  <a:gd name="T0" fmla="*/ 4 w 26"/>
                  <a:gd name="T1" fmla="*/ 12 h 37"/>
                  <a:gd name="T2" fmla="*/ 3 w 26"/>
                  <a:gd name="T3" fmla="*/ 28 h 37"/>
                  <a:gd name="T4" fmla="*/ 19 w 26"/>
                  <a:gd name="T5" fmla="*/ 33 h 37"/>
                  <a:gd name="T6" fmla="*/ 25 w 26"/>
                  <a:gd name="T7" fmla="*/ 19 h 37"/>
                  <a:gd name="T8" fmla="*/ 4 w 26"/>
                  <a:gd name="T9" fmla="*/ 12 h 37"/>
                </a:gdLst>
                <a:ahLst/>
                <a:cxnLst>
                  <a:cxn ang="0">
                    <a:pos x="T0" y="T1"/>
                  </a:cxn>
                  <a:cxn ang="0">
                    <a:pos x="T2" y="T3"/>
                  </a:cxn>
                  <a:cxn ang="0">
                    <a:pos x="T4" y="T5"/>
                  </a:cxn>
                  <a:cxn ang="0">
                    <a:pos x="T6" y="T7"/>
                  </a:cxn>
                  <a:cxn ang="0">
                    <a:pos x="T8" y="T9"/>
                  </a:cxn>
                </a:cxnLst>
                <a:rect l="0" t="0" r="r" b="b"/>
                <a:pathLst>
                  <a:path w="26" h="37">
                    <a:moveTo>
                      <a:pt x="4" y="12"/>
                    </a:moveTo>
                    <a:cubicBezTo>
                      <a:pt x="4" y="12"/>
                      <a:pt x="0" y="21"/>
                      <a:pt x="3" y="28"/>
                    </a:cubicBezTo>
                    <a:cubicBezTo>
                      <a:pt x="6" y="35"/>
                      <a:pt x="14" y="37"/>
                      <a:pt x="19" y="33"/>
                    </a:cubicBezTo>
                    <a:cubicBezTo>
                      <a:pt x="23" y="28"/>
                      <a:pt x="26" y="25"/>
                      <a:pt x="25" y="19"/>
                    </a:cubicBezTo>
                    <a:cubicBezTo>
                      <a:pt x="24" y="12"/>
                      <a:pt x="11" y="0"/>
                      <a:pt x="4"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3" name="Freeform 373"/>
              <p:cNvSpPr>
                <a:spLocks/>
              </p:cNvSpPr>
              <p:nvPr/>
            </p:nvSpPr>
            <p:spPr bwMode="auto">
              <a:xfrm>
                <a:off x="3395" y="2774"/>
                <a:ext cx="120" cy="232"/>
              </a:xfrm>
              <a:custGeom>
                <a:avLst/>
                <a:gdLst>
                  <a:gd name="T0" fmla="*/ 436 w 474"/>
                  <a:gd name="T1" fmla="*/ 108 h 917"/>
                  <a:gd name="T2" fmla="*/ 403 w 474"/>
                  <a:gd name="T3" fmla="*/ 34 h 917"/>
                  <a:gd name="T4" fmla="*/ 375 w 474"/>
                  <a:gd name="T5" fmla="*/ 7 h 917"/>
                  <a:gd name="T6" fmla="*/ 352 w 474"/>
                  <a:gd name="T7" fmla="*/ 34 h 917"/>
                  <a:gd name="T8" fmla="*/ 352 w 474"/>
                  <a:gd name="T9" fmla="*/ 84 h 917"/>
                  <a:gd name="T10" fmla="*/ 324 w 474"/>
                  <a:gd name="T11" fmla="*/ 98 h 917"/>
                  <a:gd name="T12" fmla="*/ 308 w 474"/>
                  <a:gd name="T13" fmla="*/ 105 h 917"/>
                  <a:gd name="T14" fmla="*/ 304 w 474"/>
                  <a:gd name="T15" fmla="*/ 141 h 917"/>
                  <a:gd name="T16" fmla="*/ 300 w 474"/>
                  <a:gd name="T17" fmla="*/ 185 h 917"/>
                  <a:gd name="T18" fmla="*/ 261 w 474"/>
                  <a:gd name="T19" fmla="*/ 188 h 917"/>
                  <a:gd name="T20" fmla="*/ 222 w 474"/>
                  <a:gd name="T21" fmla="*/ 221 h 917"/>
                  <a:gd name="T22" fmla="*/ 174 w 474"/>
                  <a:gd name="T23" fmla="*/ 256 h 917"/>
                  <a:gd name="T24" fmla="*/ 114 w 474"/>
                  <a:gd name="T25" fmla="*/ 267 h 917"/>
                  <a:gd name="T26" fmla="*/ 71 w 474"/>
                  <a:gd name="T27" fmla="*/ 284 h 917"/>
                  <a:gd name="T28" fmla="*/ 43 w 474"/>
                  <a:gd name="T29" fmla="*/ 360 h 917"/>
                  <a:gd name="T30" fmla="*/ 58 w 474"/>
                  <a:gd name="T31" fmla="*/ 441 h 917"/>
                  <a:gd name="T32" fmla="*/ 79 w 474"/>
                  <a:gd name="T33" fmla="*/ 508 h 917"/>
                  <a:gd name="T34" fmla="*/ 52 w 474"/>
                  <a:gd name="T35" fmla="*/ 579 h 917"/>
                  <a:gd name="T36" fmla="*/ 15 w 474"/>
                  <a:gd name="T37" fmla="*/ 631 h 917"/>
                  <a:gd name="T38" fmla="*/ 6 w 474"/>
                  <a:gd name="T39" fmla="*/ 706 h 917"/>
                  <a:gd name="T40" fmla="*/ 32 w 474"/>
                  <a:gd name="T41" fmla="*/ 764 h 917"/>
                  <a:gd name="T42" fmla="*/ 26 w 474"/>
                  <a:gd name="T43" fmla="*/ 819 h 917"/>
                  <a:gd name="T44" fmla="*/ 68 w 474"/>
                  <a:gd name="T45" fmla="*/ 878 h 917"/>
                  <a:gd name="T46" fmla="*/ 156 w 474"/>
                  <a:gd name="T47" fmla="*/ 904 h 917"/>
                  <a:gd name="T48" fmla="*/ 222 w 474"/>
                  <a:gd name="T49" fmla="*/ 876 h 917"/>
                  <a:gd name="T50" fmla="*/ 267 w 474"/>
                  <a:gd name="T51" fmla="*/ 808 h 917"/>
                  <a:gd name="T52" fmla="*/ 321 w 474"/>
                  <a:gd name="T53" fmla="*/ 649 h 917"/>
                  <a:gd name="T54" fmla="*/ 367 w 474"/>
                  <a:gd name="T55" fmla="*/ 501 h 917"/>
                  <a:gd name="T56" fmla="*/ 408 w 474"/>
                  <a:gd name="T57" fmla="*/ 335 h 917"/>
                  <a:gd name="T58" fmla="*/ 410 w 474"/>
                  <a:gd name="T59" fmla="*/ 259 h 917"/>
                  <a:gd name="T60" fmla="*/ 443 w 474"/>
                  <a:gd name="T61" fmla="*/ 258 h 917"/>
                  <a:gd name="T62" fmla="*/ 462 w 474"/>
                  <a:gd name="T63" fmla="*/ 233 h 917"/>
                  <a:gd name="T64" fmla="*/ 443 w 474"/>
                  <a:gd name="T65" fmla="*/ 167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4" h="917">
                    <a:moveTo>
                      <a:pt x="443" y="167"/>
                    </a:moveTo>
                    <a:cubicBezTo>
                      <a:pt x="444" y="148"/>
                      <a:pt x="439" y="130"/>
                      <a:pt x="436" y="108"/>
                    </a:cubicBezTo>
                    <a:cubicBezTo>
                      <a:pt x="433" y="86"/>
                      <a:pt x="430" y="76"/>
                      <a:pt x="421" y="61"/>
                    </a:cubicBezTo>
                    <a:cubicBezTo>
                      <a:pt x="412" y="46"/>
                      <a:pt x="403" y="43"/>
                      <a:pt x="403" y="34"/>
                    </a:cubicBezTo>
                    <a:cubicBezTo>
                      <a:pt x="403" y="25"/>
                      <a:pt x="391" y="21"/>
                      <a:pt x="391" y="14"/>
                    </a:cubicBezTo>
                    <a:cubicBezTo>
                      <a:pt x="391" y="7"/>
                      <a:pt x="375" y="0"/>
                      <a:pt x="375" y="7"/>
                    </a:cubicBezTo>
                    <a:cubicBezTo>
                      <a:pt x="375" y="14"/>
                      <a:pt x="376" y="26"/>
                      <a:pt x="369" y="28"/>
                    </a:cubicBezTo>
                    <a:cubicBezTo>
                      <a:pt x="362" y="30"/>
                      <a:pt x="345" y="25"/>
                      <a:pt x="352" y="34"/>
                    </a:cubicBezTo>
                    <a:cubicBezTo>
                      <a:pt x="359" y="43"/>
                      <a:pt x="359" y="48"/>
                      <a:pt x="359" y="60"/>
                    </a:cubicBezTo>
                    <a:cubicBezTo>
                      <a:pt x="359" y="72"/>
                      <a:pt x="357" y="72"/>
                      <a:pt x="352" y="84"/>
                    </a:cubicBezTo>
                    <a:cubicBezTo>
                      <a:pt x="347" y="96"/>
                      <a:pt x="342" y="97"/>
                      <a:pt x="334" y="92"/>
                    </a:cubicBezTo>
                    <a:cubicBezTo>
                      <a:pt x="326" y="87"/>
                      <a:pt x="318" y="91"/>
                      <a:pt x="324" y="98"/>
                    </a:cubicBezTo>
                    <a:cubicBezTo>
                      <a:pt x="330" y="105"/>
                      <a:pt x="334" y="114"/>
                      <a:pt x="323" y="114"/>
                    </a:cubicBezTo>
                    <a:cubicBezTo>
                      <a:pt x="312" y="114"/>
                      <a:pt x="323" y="104"/>
                      <a:pt x="308" y="105"/>
                    </a:cubicBezTo>
                    <a:cubicBezTo>
                      <a:pt x="293" y="106"/>
                      <a:pt x="285" y="116"/>
                      <a:pt x="293" y="123"/>
                    </a:cubicBezTo>
                    <a:cubicBezTo>
                      <a:pt x="301" y="130"/>
                      <a:pt x="307" y="134"/>
                      <a:pt x="304" y="141"/>
                    </a:cubicBezTo>
                    <a:cubicBezTo>
                      <a:pt x="301" y="148"/>
                      <a:pt x="284" y="143"/>
                      <a:pt x="284" y="154"/>
                    </a:cubicBezTo>
                    <a:cubicBezTo>
                      <a:pt x="284" y="165"/>
                      <a:pt x="315" y="191"/>
                      <a:pt x="300" y="185"/>
                    </a:cubicBezTo>
                    <a:cubicBezTo>
                      <a:pt x="285" y="179"/>
                      <a:pt x="287" y="176"/>
                      <a:pt x="279" y="178"/>
                    </a:cubicBezTo>
                    <a:cubicBezTo>
                      <a:pt x="271" y="180"/>
                      <a:pt x="264" y="175"/>
                      <a:pt x="261" y="188"/>
                    </a:cubicBezTo>
                    <a:cubicBezTo>
                      <a:pt x="258" y="201"/>
                      <a:pt x="260" y="203"/>
                      <a:pt x="248" y="206"/>
                    </a:cubicBezTo>
                    <a:cubicBezTo>
                      <a:pt x="236" y="209"/>
                      <a:pt x="227" y="212"/>
                      <a:pt x="222" y="221"/>
                    </a:cubicBezTo>
                    <a:cubicBezTo>
                      <a:pt x="217" y="230"/>
                      <a:pt x="200" y="222"/>
                      <a:pt x="195" y="235"/>
                    </a:cubicBezTo>
                    <a:cubicBezTo>
                      <a:pt x="190" y="248"/>
                      <a:pt x="196" y="256"/>
                      <a:pt x="174" y="256"/>
                    </a:cubicBezTo>
                    <a:cubicBezTo>
                      <a:pt x="152" y="256"/>
                      <a:pt x="149" y="259"/>
                      <a:pt x="144" y="266"/>
                    </a:cubicBezTo>
                    <a:cubicBezTo>
                      <a:pt x="139" y="273"/>
                      <a:pt x="123" y="256"/>
                      <a:pt x="114" y="267"/>
                    </a:cubicBezTo>
                    <a:cubicBezTo>
                      <a:pt x="105" y="278"/>
                      <a:pt x="107" y="278"/>
                      <a:pt x="95" y="278"/>
                    </a:cubicBezTo>
                    <a:cubicBezTo>
                      <a:pt x="83" y="278"/>
                      <a:pt x="72" y="266"/>
                      <a:pt x="71" y="284"/>
                    </a:cubicBezTo>
                    <a:cubicBezTo>
                      <a:pt x="70" y="302"/>
                      <a:pt x="79" y="314"/>
                      <a:pt x="66" y="327"/>
                    </a:cubicBezTo>
                    <a:cubicBezTo>
                      <a:pt x="53" y="340"/>
                      <a:pt x="43" y="335"/>
                      <a:pt x="43" y="360"/>
                    </a:cubicBezTo>
                    <a:cubicBezTo>
                      <a:pt x="43" y="360"/>
                      <a:pt x="40" y="398"/>
                      <a:pt x="51" y="407"/>
                    </a:cubicBezTo>
                    <a:cubicBezTo>
                      <a:pt x="62" y="416"/>
                      <a:pt x="49" y="435"/>
                      <a:pt x="58" y="441"/>
                    </a:cubicBezTo>
                    <a:cubicBezTo>
                      <a:pt x="67" y="447"/>
                      <a:pt x="58" y="468"/>
                      <a:pt x="68" y="475"/>
                    </a:cubicBezTo>
                    <a:cubicBezTo>
                      <a:pt x="78" y="482"/>
                      <a:pt x="80" y="492"/>
                      <a:pt x="79" y="508"/>
                    </a:cubicBezTo>
                    <a:cubicBezTo>
                      <a:pt x="78" y="524"/>
                      <a:pt x="77" y="537"/>
                      <a:pt x="68" y="549"/>
                    </a:cubicBezTo>
                    <a:cubicBezTo>
                      <a:pt x="59" y="561"/>
                      <a:pt x="56" y="566"/>
                      <a:pt x="52" y="579"/>
                    </a:cubicBezTo>
                    <a:cubicBezTo>
                      <a:pt x="48" y="592"/>
                      <a:pt x="39" y="591"/>
                      <a:pt x="33" y="603"/>
                    </a:cubicBezTo>
                    <a:cubicBezTo>
                      <a:pt x="27" y="615"/>
                      <a:pt x="15" y="619"/>
                      <a:pt x="15" y="631"/>
                    </a:cubicBezTo>
                    <a:cubicBezTo>
                      <a:pt x="15" y="643"/>
                      <a:pt x="8" y="653"/>
                      <a:pt x="4" y="664"/>
                    </a:cubicBezTo>
                    <a:cubicBezTo>
                      <a:pt x="0" y="675"/>
                      <a:pt x="4" y="690"/>
                      <a:pt x="6" y="706"/>
                    </a:cubicBezTo>
                    <a:cubicBezTo>
                      <a:pt x="8" y="722"/>
                      <a:pt x="10" y="726"/>
                      <a:pt x="19" y="736"/>
                    </a:cubicBezTo>
                    <a:cubicBezTo>
                      <a:pt x="28" y="746"/>
                      <a:pt x="42" y="752"/>
                      <a:pt x="32" y="764"/>
                    </a:cubicBezTo>
                    <a:cubicBezTo>
                      <a:pt x="22" y="776"/>
                      <a:pt x="22" y="768"/>
                      <a:pt x="22" y="783"/>
                    </a:cubicBezTo>
                    <a:cubicBezTo>
                      <a:pt x="22" y="798"/>
                      <a:pt x="7" y="804"/>
                      <a:pt x="26" y="819"/>
                    </a:cubicBezTo>
                    <a:cubicBezTo>
                      <a:pt x="45" y="834"/>
                      <a:pt x="43" y="839"/>
                      <a:pt x="47" y="851"/>
                    </a:cubicBezTo>
                    <a:cubicBezTo>
                      <a:pt x="51" y="863"/>
                      <a:pt x="56" y="873"/>
                      <a:pt x="68" y="878"/>
                    </a:cubicBezTo>
                    <a:cubicBezTo>
                      <a:pt x="80" y="883"/>
                      <a:pt x="92" y="886"/>
                      <a:pt x="110" y="898"/>
                    </a:cubicBezTo>
                    <a:cubicBezTo>
                      <a:pt x="128" y="910"/>
                      <a:pt x="151" y="917"/>
                      <a:pt x="156" y="904"/>
                    </a:cubicBezTo>
                    <a:cubicBezTo>
                      <a:pt x="161" y="891"/>
                      <a:pt x="178" y="890"/>
                      <a:pt x="189" y="884"/>
                    </a:cubicBezTo>
                    <a:cubicBezTo>
                      <a:pt x="200" y="878"/>
                      <a:pt x="213" y="876"/>
                      <a:pt x="222" y="876"/>
                    </a:cubicBezTo>
                    <a:cubicBezTo>
                      <a:pt x="231" y="876"/>
                      <a:pt x="243" y="875"/>
                      <a:pt x="250" y="857"/>
                    </a:cubicBezTo>
                    <a:cubicBezTo>
                      <a:pt x="257" y="839"/>
                      <a:pt x="257" y="827"/>
                      <a:pt x="267" y="808"/>
                    </a:cubicBezTo>
                    <a:cubicBezTo>
                      <a:pt x="277" y="789"/>
                      <a:pt x="283" y="769"/>
                      <a:pt x="288" y="753"/>
                    </a:cubicBezTo>
                    <a:cubicBezTo>
                      <a:pt x="293" y="737"/>
                      <a:pt x="319" y="670"/>
                      <a:pt x="321" y="649"/>
                    </a:cubicBezTo>
                    <a:cubicBezTo>
                      <a:pt x="323" y="628"/>
                      <a:pt x="325" y="596"/>
                      <a:pt x="335" y="575"/>
                    </a:cubicBezTo>
                    <a:cubicBezTo>
                      <a:pt x="345" y="554"/>
                      <a:pt x="363" y="519"/>
                      <a:pt x="367" y="501"/>
                    </a:cubicBezTo>
                    <a:cubicBezTo>
                      <a:pt x="371" y="483"/>
                      <a:pt x="392" y="445"/>
                      <a:pt x="393" y="409"/>
                    </a:cubicBezTo>
                    <a:cubicBezTo>
                      <a:pt x="394" y="373"/>
                      <a:pt x="398" y="350"/>
                      <a:pt x="408" y="335"/>
                    </a:cubicBezTo>
                    <a:cubicBezTo>
                      <a:pt x="418" y="320"/>
                      <a:pt x="429" y="305"/>
                      <a:pt x="424" y="293"/>
                    </a:cubicBezTo>
                    <a:cubicBezTo>
                      <a:pt x="419" y="281"/>
                      <a:pt x="410" y="275"/>
                      <a:pt x="410" y="259"/>
                    </a:cubicBezTo>
                    <a:cubicBezTo>
                      <a:pt x="410" y="243"/>
                      <a:pt x="422" y="220"/>
                      <a:pt x="428" y="237"/>
                    </a:cubicBezTo>
                    <a:cubicBezTo>
                      <a:pt x="434" y="254"/>
                      <a:pt x="433" y="258"/>
                      <a:pt x="443" y="258"/>
                    </a:cubicBezTo>
                    <a:cubicBezTo>
                      <a:pt x="453" y="258"/>
                      <a:pt x="459" y="260"/>
                      <a:pt x="456" y="249"/>
                    </a:cubicBezTo>
                    <a:cubicBezTo>
                      <a:pt x="453" y="238"/>
                      <a:pt x="450" y="235"/>
                      <a:pt x="462" y="233"/>
                    </a:cubicBezTo>
                    <a:cubicBezTo>
                      <a:pt x="474" y="231"/>
                      <a:pt x="463" y="214"/>
                      <a:pt x="453" y="201"/>
                    </a:cubicBezTo>
                    <a:cubicBezTo>
                      <a:pt x="443" y="188"/>
                      <a:pt x="442" y="186"/>
                      <a:pt x="443" y="16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4" name="Freeform 374"/>
              <p:cNvSpPr>
                <a:spLocks/>
              </p:cNvSpPr>
              <p:nvPr/>
            </p:nvSpPr>
            <p:spPr bwMode="auto">
              <a:xfrm>
                <a:off x="2887" y="2855"/>
                <a:ext cx="217" cy="207"/>
              </a:xfrm>
              <a:custGeom>
                <a:avLst/>
                <a:gdLst>
                  <a:gd name="T0" fmla="*/ 357 w 856"/>
                  <a:gd name="T1" fmla="*/ 777 h 821"/>
                  <a:gd name="T2" fmla="*/ 402 w 856"/>
                  <a:gd name="T3" fmla="*/ 813 h 821"/>
                  <a:gd name="T4" fmla="*/ 482 w 856"/>
                  <a:gd name="T5" fmla="*/ 808 h 821"/>
                  <a:gd name="T6" fmla="*/ 524 w 856"/>
                  <a:gd name="T7" fmla="*/ 765 h 821"/>
                  <a:gd name="T8" fmla="*/ 524 w 856"/>
                  <a:gd name="T9" fmla="*/ 763 h 821"/>
                  <a:gd name="T10" fmla="*/ 524 w 856"/>
                  <a:gd name="T11" fmla="*/ 761 h 821"/>
                  <a:gd name="T12" fmla="*/ 524 w 856"/>
                  <a:gd name="T13" fmla="*/ 758 h 821"/>
                  <a:gd name="T14" fmla="*/ 524 w 856"/>
                  <a:gd name="T15" fmla="*/ 754 h 821"/>
                  <a:gd name="T16" fmla="*/ 524 w 856"/>
                  <a:gd name="T17" fmla="*/ 751 h 821"/>
                  <a:gd name="T18" fmla="*/ 524 w 856"/>
                  <a:gd name="T19" fmla="*/ 747 h 821"/>
                  <a:gd name="T20" fmla="*/ 524 w 856"/>
                  <a:gd name="T21" fmla="*/ 742 h 821"/>
                  <a:gd name="T22" fmla="*/ 525 w 856"/>
                  <a:gd name="T23" fmla="*/ 403 h 821"/>
                  <a:gd name="T24" fmla="*/ 525 w 856"/>
                  <a:gd name="T25" fmla="*/ 392 h 821"/>
                  <a:gd name="T26" fmla="*/ 525 w 856"/>
                  <a:gd name="T27" fmla="*/ 385 h 821"/>
                  <a:gd name="T28" fmla="*/ 525 w 856"/>
                  <a:gd name="T29" fmla="*/ 380 h 821"/>
                  <a:gd name="T30" fmla="*/ 525 w 856"/>
                  <a:gd name="T31" fmla="*/ 377 h 821"/>
                  <a:gd name="T32" fmla="*/ 585 w 856"/>
                  <a:gd name="T33" fmla="*/ 338 h 821"/>
                  <a:gd name="T34" fmla="*/ 645 w 856"/>
                  <a:gd name="T35" fmla="*/ 92 h 821"/>
                  <a:gd name="T36" fmla="*/ 740 w 856"/>
                  <a:gd name="T37" fmla="*/ 84 h 821"/>
                  <a:gd name="T38" fmla="*/ 796 w 856"/>
                  <a:gd name="T39" fmla="*/ 80 h 821"/>
                  <a:gd name="T40" fmla="*/ 856 w 856"/>
                  <a:gd name="T41" fmla="*/ 66 h 821"/>
                  <a:gd name="T42" fmla="*/ 766 w 856"/>
                  <a:gd name="T43" fmla="*/ 50 h 821"/>
                  <a:gd name="T44" fmla="*/ 762 w 856"/>
                  <a:gd name="T45" fmla="*/ 53 h 821"/>
                  <a:gd name="T46" fmla="*/ 757 w 856"/>
                  <a:gd name="T47" fmla="*/ 54 h 821"/>
                  <a:gd name="T48" fmla="*/ 752 w 856"/>
                  <a:gd name="T49" fmla="*/ 55 h 821"/>
                  <a:gd name="T50" fmla="*/ 746 w 856"/>
                  <a:gd name="T51" fmla="*/ 56 h 821"/>
                  <a:gd name="T52" fmla="*/ 732 w 856"/>
                  <a:gd name="T53" fmla="*/ 57 h 821"/>
                  <a:gd name="T54" fmla="*/ 720 w 856"/>
                  <a:gd name="T55" fmla="*/ 58 h 821"/>
                  <a:gd name="T56" fmla="*/ 553 w 856"/>
                  <a:gd name="T57" fmla="*/ 70 h 821"/>
                  <a:gd name="T58" fmla="*/ 424 w 856"/>
                  <a:gd name="T59" fmla="*/ 36 h 821"/>
                  <a:gd name="T60" fmla="*/ 113 w 856"/>
                  <a:gd name="T61" fmla="*/ 16 h 821"/>
                  <a:gd name="T62" fmla="*/ 37 w 856"/>
                  <a:gd name="T63" fmla="*/ 28 h 821"/>
                  <a:gd name="T64" fmla="*/ 1 w 856"/>
                  <a:gd name="T65" fmla="*/ 22 h 821"/>
                  <a:gd name="T66" fmla="*/ 60 w 856"/>
                  <a:gd name="T67" fmla="*/ 152 h 821"/>
                  <a:gd name="T68" fmla="*/ 103 w 856"/>
                  <a:gd name="T69" fmla="*/ 256 h 821"/>
                  <a:gd name="T70" fmla="*/ 169 w 856"/>
                  <a:gd name="T71" fmla="*/ 365 h 821"/>
                  <a:gd name="T72" fmla="*/ 183 w 856"/>
                  <a:gd name="T73" fmla="*/ 500 h 821"/>
                  <a:gd name="T74" fmla="*/ 207 w 856"/>
                  <a:gd name="T75" fmla="*/ 633 h 821"/>
                  <a:gd name="T76" fmla="*/ 263 w 856"/>
                  <a:gd name="T77" fmla="*/ 748 h 821"/>
                  <a:gd name="T78" fmla="*/ 314 w 856"/>
                  <a:gd name="T79" fmla="*/ 785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6" h="821">
                    <a:moveTo>
                      <a:pt x="334" y="758"/>
                    </a:moveTo>
                    <a:cubicBezTo>
                      <a:pt x="354" y="762"/>
                      <a:pt x="354" y="761"/>
                      <a:pt x="357" y="777"/>
                    </a:cubicBezTo>
                    <a:cubicBezTo>
                      <a:pt x="360" y="793"/>
                      <a:pt x="352" y="804"/>
                      <a:pt x="370" y="806"/>
                    </a:cubicBezTo>
                    <a:cubicBezTo>
                      <a:pt x="389" y="809"/>
                      <a:pt x="394" y="805"/>
                      <a:pt x="402" y="813"/>
                    </a:cubicBezTo>
                    <a:cubicBezTo>
                      <a:pt x="410" y="821"/>
                      <a:pt x="430" y="810"/>
                      <a:pt x="445" y="813"/>
                    </a:cubicBezTo>
                    <a:cubicBezTo>
                      <a:pt x="460" y="816"/>
                      <a:pt x="476" y="818"/>
                      <a:pt x="482" y="808"/>
                    </a:cubicBezTo>
                    <a:cubicBezTo>
                      <a:pt x="489" y="797"/>
                      <a:pt x="497" y="786"/>
                      <a:pt x="509" y="788"/>
                    </a:cubicBezTo>
                    <a:cubicBezTo>
                      <a:pt x="521" y="789"/>
                      <a:pt x="522" y="792"/>
                      <a:pt x="524" y="765"/>
                    </a:cubicBezTo>
                    <a:cubicBezTo>
                      <a:pt x="524" y="765"/>
                      <a:pt x="524" y="764"/>
                      <a:pt x="524" y="763"/>
                    </a:cubicBezTo>
                    <a:cubicBezTo>
                      <a:pt x="524" y="763"/>
                      <a:pt x="524" y="763"/>
                      <a:pt x="524" y="763"/>
                    </a:cubicBezTo>
                    <a:cubicBezTo>
                      <a:pt x="524" y="762"/>
                      <a:pt x="524" y="762"/>
                      <a:pt x="524" y="761"/>
                    </a:cubicBezTo>
                    <a:cubicBezTo>
                      <a:pt x="524" y="761"/>
                      <a:pt x="524" y="761"/>
                      <a:pt x="524" y="761"/>
                    </a:cubicBezTo>
                    <a:cubicBezTo>
                      <a:pt x="524" y="760"/>
                      <a:pt x="524" y="759"/>
                      <a:pt x="524" y="759"/>
                    </a:cubicBezTo>
                    <a:cubicBezTo>
                      <a:pt x="524" y="758"/>
                      <a:pt x="524" y="758"/>
                      <a:pt x="524" y="758"/>
                    </a:cubicBezTo>
                    <a:cubicBezTo>
                      <a:pt x="524" y="757"/>
                      <a:pt x="524" y="756"/>
                      <a:pt x="524" y="756"/>
                    </a:cubicBezTo>
                    <a:cubicBezTo>
                      <a:pt x="524" y="755"/>
                      <a:pt x="524" y="755"/>
                      <a:pt x="524" y="754"/>
                    </a:cubicBezTo>
                    <a:cubicBezTo>
                      <a:pt x="524" y="754"/>
                      <a:pt x="524" y="753"/>
                      <a:pt x="524" y="752"/>
                    </a:cubicBezTo>
                    <a:cubicBezTo>
                      <a:pt x="524" y="752"/>
                      <a:pt x="524" y="751"/>
                      <a:pt x="524" y="751"/>
                    </a:cubicBezTo>
                    <a:cubicBezTo>
                      <a:pt x="524" y="750"/>
                      <a:pt x="524" y="749"/>
                      <a:pt x="524" y="748"/>
                    </a:cubicBezTo>
                    <a:cubicBezTo>
                      <a:pt x="524" y="747"/>
                      <a:pt x="524" y="747"/>
                      <a:pt x="524" y="747"/>
                    </a:cubicBezTo>
                    <a:cubicBezTo>
                      <a:pt x="524" y="746"/>
                      <a:pt x="524" y="744"/>
                      <a:pt x="524" y="743"/>
                    </a:cubicBezTo>
                    <a:cubicBezTo>
                      <a:pt x="524" y="743"/>
                      <a:pt x="524" y="743"/>
                      <a:pt x="524" y="742"/>
                    </a:cubicBezTo>
                    <a:cubicBezTo>
                      <a:pt x="525" y="701"/>
                      <a:pt x="525" y="615"/>
                      <a:pt x="525" y="537"/>
                    </a:cubicBezTo>
                    <a:cubicBezTo>
                      <a:pt x="525" y="483"/>
                      <a:pt x="525" y="432"/>
                      <a:pt x="525" y="403"/>
                    </a:cubicBezTo>
                    <a:cubicBezTo>
                      <a:pt x="525" y="402"/>
                      <a:pt x="525" y="400"/>
                      <a:pt x="525" y="399"/>
                    </a:cubicBezTo>
                    <a:cubicBezTo>
                      <a:pt x="525" y="397"/>
                      <a:pt x="525" y="394"/>
                      <a:pt x="525" y="392"/>
                    </a:cubicBezTo>
                    <a:cubicBezTo>
                      <a:pt x="525" y="391"/>
                      <a:pt x="525" y="391"/>
                      <a:pt x="525" y="390"/>
                    </a:cubicBezTo>
                    <a:cubicBezTo>
                      <a:pt x="525" y="388"/>
                      <a:pt x="525" y="387"/>
                      <a:pt x="525" y="385"/>
                    </a:cubicBezTo>
                    <a:cubicBezTo>
                      <a:pt x="525" y="384"/>
                      <a:pt x="525" y="383"/>
                      <a:pt x="525" y="382"/>
                    </a:cubicBezTo>
                    <a:cubicBezTo>
                      <a:pt x="525" y="382"/>
                      <a:pt x="525" y="381"/>
                      <a:pt x="525" y="380"/>
                    </a:cubicBezTo>
                    <a:cubicBezTo>
                      <a:pt x="525" y="380"/>
                      <a:pt x="525" y="379"/>
                      <a:pt x="525" y="378"/>
                    </a:cubicBezTo>
                    <a:cubicBezTo>
                      <a:pt x="525" y="377"/>
                      <a:pt x="525" y="377"/>
                      <a:pt x="525" y="377"/>
                    </a:cubicBezTo>
                    <a:cubicBezTo>
                      <a:pt x="525" y="341"/>
                      <a:pt x="525" y="341"/>
                      <a:pt x="525" y="341"/>
                    </a:cubicBezTo>
                    <a:cubicBezTo>
                      <a:pt x="585" y="338"/>
                      <a:pt x="585" y="338"/>
                      <a:pt x="585" y="338"/>
                    </a:cubicBezTo>
                    <a:cubicBezTo>
                      <a:pt x="588" y="101"/>
                      <a:pt x="588" y="101"/>
                      <a:pt x="588" y="101"/>
                    </a:cubicBezTo>
                    <a:cubicBezTo>
                      <a:pt x="588" y="101"/>
                      <a:pt x="626" y="93"/>
                      <a:pt x="645" y="92"/>
                    </a:cubicBezTo>
                    <a:cubicBezTo>
                      <a:pt x="664" y="90"/>
                      <a:pt x="673" y="84"/>
                      <a:pt x="692" y="84"/>
                    </a:cubicBezTo>
                    <a:cubicBezTo>
                      <a:pt x="710" y="84"/>
                      <a:pt x="734" y="66"/>
                      <a:pt x="740" y="84"/>
                    </a:cubicBezTo>
                    <a:cubicBezTo>
                      <a:pt x="745" y="101"/>
                      <a:pt x="754" y="116"/>
                      <a:pt x="765" y="105"/>
                    </a:cubicBezTo>
                    <a:cubicBezTo>
                      <a:pt x="776" y="94"/>
                      <a:pt x="777" y="86"/>
                      <a:pt x="796" y="80"/>
                    </a:cubicBezTo>
                    <a:cubicBezTo>
                      <a:pt x="814" y="73"/>
                      <a:pt x="826" y="76"/>
                      <a:pt x="834" y="72"/>
                    </a:cubicBezTo>
                    <a:cubicBezTo>
                      <a:pt x="839" y="69"/>
                      <a:pt x="847" y="66"/>
                      <a:pt x="856" y="66"/>
                    </a:cubicBezTo>
                    <a:cubicBezTo>
                      <a:pt x="851" y="60"/>
                      <a:pt x="846" y="55"/>
                      <a:pt x="841" y="52"/>
                    </a:cubicBezTo>
                    <a:cubicBezTo>
                      <a:pt x="829" y="44"/>
                      <a:pt x="776" y="44"/>
                      <a:pt x="766" y="50"/>
                    </a:cubicBezTo>
                    <a:cubicBezTo>
                      <a:pt x="765" y="51"/>
                      <a:pt x="764" y="52"/>
                      <a:pt x="763" y="52"/>
                    </a:cubicBezTo>
                    <a:cubicBezTo>
                      <a:pt x="762" y="53"/>
                      <a:pt x="762" y="53"/>
                      <a:pt x="762" y="53"/>
                    </a:cubicBezTo>
                    <a:cubicBezTo>
                      <a:pt x="761" y="53"/>
                      <a:pt x="760" y="54"/>
                      <a:pt x="759" y="54"/>
                    </a:cubicBezTo>
                    <a:cubicBezTo>
                      <a:pt x="758" y="54"/>
                      <a:pt x="758" y="54"/>
                      <a:pt x="757" y="54"/>
                    </a:cubicBezTo>
                    <a:cubicBezTo>
                      <a:pt x="756" y="55"/>
                      <a:pt x="754" y="55"/>
                      <a:pt x="753" y="55"/>
                    </a:cubicBezTo>
                    <a:cubicBezTo>
                      <a:pt x="753" y="55"/>
                      <a:pt x="753" y="55"/>
                      <a:pt x="752" y="55"/>
                    </a:cubicBezTo>
                    <a:cubicBezTo>
                      <a:pt x="750" y="55"/>
                      <a:pt x="749" y="56"/>
                      <a:pt x="747" y="56"/>
                    </a:cubicBezTo>
                    <a:cubicBezTo>
                      <a:pt x="747" y="56"/>
                      <a:pt x="746" y="56"/>
                      <a:pt x="746" y="56"/>
                    </a:cubicBezTo>
                    <a:cubicBezTo>
                      <a:pt x="742" y="56"/>
                      <a:pt x="737" y="57"/>
                      <a:pt x="732" y="57"/>
                    </a:cubicBezTo>
                    <a:cubicBezTo>
                      <a:pt x="732" y="57"/>
                      <a:pt x="732" y="57"/>
                      <a:pt x="732" y="57"/>
                    </a:cubicBezTo>
                    <a:cubicBezTo>
                      <a:pt x="730" y="57"/>
                      <a:pt x="728" y="57"/>
                      <a:pt x="726" y="58"/>
                    </a:cubicBezTo>
                    <a:cubicBezTo>
                      <a:pt x="724" y="58"/>
                      <a:pt x="722" y="58"/>
                      <a:pt x="720" y="58"/>
                    </a:cubicBezTo>
                    <a:cubicBezTo>
                      <a:pt x="701" y="61"/>
                      <a:pt x="652" y="70"/>
                      <a:pt x="644" y="76"/>
                    </a:cubicBezTo>
                    <a:cubicBezTo>
                      <a:pt x="636" y="81"/>
                      <a:pt x="568" y="76"/>
                      <a:pt x="553" y="70"/>
                    </a:cubicBezTo>
                    <a:cubicBezTo>
                      <a:pt x="538" y="65"/>
                      <a:pt x="452" y="68"/>
                      <a:pt x="452" y="68"/>
                    </a:cubicBezTo>
                    <a:cubicBezTo>
                      <a:pt x="424" y="36"/>
                      <a:pt x="424" y="36"/>
                      <a:pt x="424" y="36"/>
                    </a:cubicBezTo>
                    <a:cubicBezTo>
                      <a:pt x="424" y="36"/>
                      <a:pt x="189" y="34"/>
                      <a:pt x="158" y="34"/>
                    </a:cubicBezTo>
                    <a:cubicBezTo>
                      <a:pt x="128" y="34"/>
                      <a:pt x="125" y="32"/>
                      <a:pt x="113" y="16"/>
                    </a:cubicBezTo>
                    <a:cubicBezTo>
                      <a:pt x="101" y="0"/>
                      <a:pt x="65" y="6"/>
                      <a:pt x="61" y="18"/>
                    </a:cubicBezTo>
                    <a:cubicBezTo>
                      <a:pt x="57" y="30"/>
                      <a:pt x="41" y="30"/>
                      <a:pt x="37" y="28"/>
                    </a:cubicBezTo>
                    <a:cubicBezTo>
                      <a:pt x="33" y="25"/>
                      <a:pt x="24" y="17"/>
                      <a:pt x="14" y="17"/>
                    </a:cubicBezTo>
                    <a:cubicBezTo>
                      <a:pt x="11" y="17"/>
                      <a:pt x="6" y="19"/>
                      <a:pt x="1" y="22"/>
                    </a:cubicBezTo>
                    <a:cubicBezTo>
                      <a:pt x="0" y="45"/>
                      <a:pt x="1" y="69"/>
                      <a:pt x="8" y="80"/>
                    </a:cubicBezTo>
                    <a:cubicBezTo>
                      <a:pt x="21" y="99"/>
                      <a:pt x="55" y="131"/>
                      <a:pt x="60" y="152"/>
                    </a:cubicBezTo>
                    <a:cubicBezTo>
                      <a:pt x="64" y="174"/>
                      <a:pt x="74" y="192"/>
                      <a:pt x="83" y="208"/>
                    </a:cubicBezTo>
                    <a:cubicBezTo>
                      <a:pt x="93" y="224"/>
                      <a:pt x="95" y="233"/>
                      <a:pt x="103" y="256"/>
                    </a:cubicBezTo>
                    <a:cubicBezTo>
                      <a:pt x="110" y="280"/>
                      <a:pt x="121" y="298"/>
                      <a:pt x="135" y="315"/>
                    </a:cubicBezTo>
                    <a:cubicBezTo>
                      <a:pt x="149" y="333"/>
                      <a:pt x="167" y="350"/>
                      <a:pt x="169" y="365"/>
                    </a:cubicBezTo>
                    <a:cubicBezTo>
                      <a:pt x="171" y="380"/>
                      <a:pt x="169" y="399"/>
                      <a:pt x="166" y="419"/>
                    </a:cubicBezTo>
                    <a:cubicBezTo>
                      <a:pt x="163" y="438"/>
                      <a:pt x="176" y="476"/>
                      <a:pt x="183" y="500"/>
                    </a:cubicBezTo>
                    <a:cubicBezTo>
                      <a:pt x="191" y="525"/>
                      <a:pt x="190" y="526"/>
                      <a:pt x="196" y="559"/>
                    </a:cubicBezTo>
                    <a:cubicBezTo>
                      <a:pt x="203" y="593"/>
                      <a:pt x="195" y="612"/>
                      <a:pt x="207" y="633"/>
                    </a:cubicBezTo>
                    <a:cubicBezTo>
                      <a:pt x="219" y="653"/>
                      <a:pt x="220" y="660"/>
                      <a:pt x="224" y="686"/>
                    </a:cubicBezTo>
                    <a:cubicBezTo>
                      <a:pt x="228" y="712"/>
                      <a:pt x="246" y="729"/>
                      <a:pt x="263" y="748"/>
                    </a:cubicBezTo>
                    <a:cubicBezTo>
                      <a:pt x="273" y="759"/>
                      <a:pt x="288" y="775"/>
                      <a:pt x="300" y="790"/>
                    </a:cubicBezTo>
                    <a:cubicBezTo>
                      <a:pt x="304" y="788"/>
                      <a:pt x="308" y="786"/>
                      <a:pt x="314" y="785"/>
                    </a:cubicBezTo>
                    <a:cubicBezTo>
                      <a:pt x="332" y="784"/>
                      <a:pt x="314" y="754"/>
                      <a:pt x="334" y="75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5" name="Freeform 375"/>
              <p:cNvSpPr>
                <a:spLocks/>
              </p:cNvSpPr>
              <p:nvPr/>
            </p:nvSpPr>
            <p:spPr bwMode="auto">
              <a:xfrm>
                <a:off x="3020" y="2871"/>
                <a:ext cx="147" cy="158"/>
              </a:xfrm>
              <a:custGeom>
                <a:avLst/>
                <a:gdLst>
                  <a:gd name="T0" fmla="*/ 581 w 583"/>
                  <a:gd name="T1" fmla="*/ 278 h 623"/>
                  <a:gd name="T2" fmla="*/ 581 w 583"/>
                  <a:gd name="T3" fmla="*/ 278 h 623"/>
                  <a:gd name="T4" fmla="*/ 580 w 583"/>
                  <a:gd name="T5" fmla="*/ 276 h 623"/>
                  <a:gd name="T6" fmla="*/ 579 w 583"/>
                  <a:gd name="T7" fmla="*/ 275 h 623"/>
                  <a:gd name="T8" fmla="*/ 578 w 583"/>
                  <a:gd name="T9" fmla="*/ 272 h 623"/>
                  <a:gd name="T10" fmla="*/ 578 w 583"/>
                  <a:gd name="T11" fmla="*/ 272 h 623"/>
                  <a:gd name="T12" fmla="*/ 576 w 583"/>
                  <a:gd name="T13" fmla="*/ 268 h 623"/>
                  <a:gd name="T14" fmla="*/ 517 w 583"/>
                  <a:gd name="T15" fmla="*/ 251 h 623"/>
                  <a:gd name="T16" fmla="*/ 503 w 583"/>
                  <a:gd name="T17" fmla="*/ 231 h 623"/>
                  <a:gd name="T18" fmla="*/ 487 w 583"/>
                  <a:gd name="T19" fmla="*/ 206 h 623"/>
                  <a:gd name="T20" fmla="*/ 481 w 583"/>
                  <a:gd name="T21" fmla="*/ 179 h 623"/>
                  <a:gd name="T22" fmla="*/ 461 w 583"/>
                  <a:gd name="T23" fmla="*/ 158 h 623"/>
                  <a:gd name="T24" fmla="*/ 428 w 583"/>
                  <a:gd name="T25" fmla="*/ 135 h 623"/>
                  <a:gd name="T26" fmla="*/ 377 w 583"/>
                  <a:gd name="T27" fmla="*/ 68 h 623"/>
                  <a:gd name="T28" fmla="*/ 351 w 583"/>
                  <a:gd name="T29" fmla="*/ 32 h 623"/>
                  <a:gd name="T30" fmla="*/ 331 w 583"/>
                  <a:gd name="T31" fmla="*/ 0 h 623"/>
                  <a:gd name="T32" fmla="*/ 309 w 583"/>
                  <a:gd name="T33" fmla="*/ 6 h 623"/>
                  <a:gd name="T34" fmla="*/ 271 w 583"/>
                  <a:gd name="T35" fmla="*/ 14 h 623"/>
                  <a:gd name="T36" fmla="*/ 240 w 583"/>
                  <a:gd name="T37" fmla="*/ 39 h 623"/>
                  <a:gd name="T38" fmla="*/ 215 w 583"/>
                  <a:gd name="T39" fmla="*/ 18 h 623"/>
                  <a:gd name="T40" fmla="*/ 167 w 583"/>
                  <a:gd name="T41" fmla="*/ 18 h 623"/>
                  <a:gd name="T42" fmla="*/ 120 w 583"/>
                  <a:gd name="T43" fmla="*/ 26 h 623"/>
                  <a:gd name="T44" fmla="*/ 63 w 583"/>
                  <a:gd name="T45" fmla="*/ 35 h 623"/>
                  <a:gd name="T46" fmla="*/ 60 w 583"/>
                  <a:gd name="T47" fmla="*/ 272 h 623"/>
                  <a:gd name="T48" fmla="*/ 0 w 583"/>
                  <a:gd name="T49" fmla="*/ 275 h 623"/>
                  <a:gd name="T50" fmla="*/ 0 w 583"/>
                  <a:gd name="T51" fmla="*/ 311 h 623"/>
                  <a:gd name="T52" fmla="*/ 0 w 583"/>
                  <a:gd name="T53" fmla="*/ 312 h 623"/>
                  <a:gd name="T54" fmla="*/ 0 w 583"/>
                  <a:gd name="T55" fmla="*/ 314 h 623"/>
                  <a:gd name="T56" fmla="*/ 0 w 583"/>
                  <a:gd name="T57" fmla="*/ 316 h 623"/>
                  <a:gd name="T58" fmla="*/ 0 w 583"/>
                  <a:gd name="T59" fmla="*/ 319 h 623"/>
                  <a:gd name="T60" fmla="*/ 0 w 583"/>
                  <a:gd name="T61" fmla="*/ 324 h 623"/>
                  <a:gd name="T62" fmla="*/ 0 w 583"/>
                  <a:gd name="T63" fmla="*/ 326 h 623"/>
                  <a:gd name="T64" fmla="*/ 0 w 583"/>
                  <a:gd name="T65" fmla="*/ 333 h 623"/>
                  <a:gd name="T66" fmla="*/ 0 w 583"/>
                  <a:gd name="T67" fmla="*/ 337 h 623"/>
                  <a:gd name="T68" fmla="*/ 0 w 583"/>
                  <a:gd name="T69" fmla="*/ 471 h 623"/>
                  <a:gd name="T70" fmla="*/ 22 w 583"/>
                  <a:gd name="T71" fmla="*/ 481 h 623"/>
                  <a:gd name="T72" fmla="*/ 39 w 583"/>
                  <a:gd name="T73" fmla="*/ 514 h 623"/>
                  <a:gd name="T74" fmla="*/ 49 w 583"/>
                  <a:gd name="T75" fmla="*/ 538 h 623"/>
                  <a:gd name="T76" fmla="*/ 53 w 583"/>
                  <a:gd name="T77" fmla="*/ 558 h 623"/>
                  <a:gd name="T78" fmla="*/ 39 w 583"/>
                  <a:gd name="T79" fmla="*/ 578 h 623"/>
                  <a:gd name="T80" fmla="*/ 38 w 583"/>
                  <a:gd name="T81" fmla="*/ 600 h 623"/>
                  <a:gd name="T82" fmla="*/ 44 w 583"/>
                  <a:gd name="T83" fmla="*/ 614 h 623"/>
                  <a:gd name="T84" fmla="*/ 73 w 583"/>
                  <a:gd name="T85" fmla="*/ 604 h 623"/>
                  <a:gd name="T86" fmla="*/ 117 w 583"/>
                  <a:gd name="T87" fmla="*/ 596 h 623"/>
                  <a:gd name="T88" fmla="*/ 147 w 583"/>
                  <a:gd name="T89" fmla="*/ 570 h 623"/>
                  <a:gd name="T90" fmla="*/ 174 w 583"/>
                  <a:gd name="T91" fmla="*/ 539 h 623"/>
                  <a:gd name="T92" fmla="*/ 191 w 583"/>
                  <a:gd name="T93" fmla="*/ 496 h 623"/>
                  <a:gd name="T94" fmla="*/ 229 w 583"/>
                  <a:gd name="T95" fmla="*/ 509 h 623"/>
                  <a:gd name="T96" fmla="*/ 265 w 583"/>
                  <a:gd name="T97" fmla="*/ 530 h 623"/>
                  <a:gd name="T98" fmla="*/ 320 w 583"/>
                  <a:gd name="T99" fmla="*/ 533 h 623"/>
                  <a:gd name="T100" fmla="*/ 367 w 583"/>
                  <a:gd name="T101" fmla="*/ 500 h 623"/>
                  <a:gd name="T102" fmla="*/ 385 w 583"/>
                  <a:gd name="T103" fmla="*/ 459 h 623"/>
                  <a:gd name="T104" fmla="*/ 422 w 583"/>
                  <a:gd name="T105" fmla="*/ 442 h 623"/>
                  <a:gd name="T106" fmla="*/ 443 w 583"/>
                  <a:gd name="T107" fmla="*/ 414 h 623"/>
                  <a:gd name="T108" fmla="*/ 460 w 583"/>
                  <a:gd name="T109" fmla="*/ 379 h 623"/>
                  <a:gd name="T110" fmla="*/ 507 w 583"/>
                  <a:gd name="T111" fmla="*/ 348 h 623"/>
                  <a:gd name="T112" fmla="*/ 538 w 583"/>
                  <a:gd name="T113" fmla="*/ 318 h 623"/>
                  <a:gd name="T114" fmla="*/ 572 w 583"/>
                  <a:gd name="T115" fmla="*/ 302 h 623"/>
                  <a:gd name="T116" fmla="*/ 583 w 583"/>
                  <a:gd name="T117" fmla="*/ 281 h 623"/>
                  <a:gd name="T118" fmla="*/ 583 w 583"/>
                  <a:gd name="T119" fmla="*/ 281 h 623"/>
                  <a:gd name="T120" fmla="*/ 581 w 583"/>
                  <a:gd name="T121" fmla="*/ 27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3" h="623">
                    <a:moveTo>
                      <a:pt x="581" y="278"/>
                    </a:moveTo>
                    <a:cubicBezTo>
                      <a:pt x="581" y="278"/>
                      <a:pt x="581" y="278"/>
                      <a:pt x="581" y="278"/>
                    </a:cubicBezTo>
                    <a:cubicBezTo>
                      <a:pt x="581" y="277"/>
                      <a:pt x="580" y="276"/>
                      <a:pt x="580" y="276"/>
                    </a:cubicBezTo>
                    <a:cubicBezTo>
                      <a:pt x="580" y="275"/>
                      <a:pt x="579" y="275"/>
                      <a:pt x="579" y="275"/>
                    </a:cubicBezTo>
                    <a:cubicBezTo>
                      <a:pt x="579" y="274"/>
                      <a:pt x="578" y="273"/>
                      <a:pt x="578" y="272"/>
                    </a:cubicBezTo>
                    <a:cubicBezTo>
                      <a:pt x="578" y="272"/>
                      <a:pt x="578" y="272"/>
                      <a:pt x="578" y="272"/>
                    </a:cubicBezTo>
                    <a:cubicBezTo>
                      <a:pt x="577" y="271"/>
                      <a:pt x="577" y="270"/>
                      <a:pt x="576" y="268"/>
                    </a:cubicBezTo>
                    <a:cubicBezTo>
                      <a:pt x="568" y="252"/>
                      <a:pt x="531" y="255"/>
                      <a:pt x="517" y="251"/>
                    </a:cubicBezTo>
                    <a:cubicBezTo>
                      <a:pt x="504" y="247"/>
                      <a:pt x="512" y="231"/>
                      <a:pt x="503" y="231"/>
                    </a:cubicBezTo>
                    <a:cubicBezTo>
                      <a:pt x="493" y="231"/>
                      <a:pt x="487" y="219"/>
                      <a:pt x="487" y="206"/>
                    </a:cubicBezTo>
                    <a:cubicBezTo>
                      <a:pt x="487" y="192"/>
                      <a:pt x="499" y="179"/>
                      <a:pt x="481" y="179"/>
                    </a:cubicBezTo>
                    <a:cubicBezTo>
                      <a:pt x="464" y="179"/>
                      <a:pt x="467" y="176"/>
                      <a:pt x="461" y="158"/>
                    </a:cubicBezTo>
                    <a:cubicBezTo>
                      <a:pt x="456" y="139"/>
                      <a:pt x="455" y="142"/>
                      <a:pt x="428" y="135"/>
                    </a:cubicBezTo>
                    <a:cubicBezTo>
                      <a:pt x="401" y="128"/>
                      <a:pt x="379" y="95"/>
                      <a:pt x="377" y="68"/>
                    </a:cubicBezTo>
                    <a:cubicBezTo>
                      <a:pt x="376" y="42"/>
                      <a:pt x="355" y="50"/>
                      <a:pt x="351" y="32"/>
                    </a:cubicBezTo>
                    <a:cubicBezTo>
                      <a:pt x="348" y="22"/>
                      <a:pt x="340" y="9"/>
                      <a:pt x="331" y="0"/>
                    </a:cubicBezTo>
                    <a:cubicBezTo>
                      <a:pt x="322" y="0"/>
                      <a:pt x="314" y="3"/>
                      <a:pt x="309" y="6"/>
                    </a:cubicBezTo>
                    <a:cubicBezTo>
                      <a:pt x="301" y="10"/>
                      <a:pt x="289" y="7"/>
                      <a:pt x="271" y="14"/>
                    </a:cubicBezTo>
                    <a:cubicBezTo>
                      <a:pt x="252" y="20"/>
                      <a:pt x="251" y="28"/>
                      <a:pt x="240" y="39"/>
                    </a:cubicBezTo>
                    <a:cubicBezTo>
                      <a:pt x="229" y="50"/>
                      <a:pt x="220" y="35"/>
                      <a:pt x="215" y="18"/>
                    </a:cubicBezTo>
                    <a:cubicBezTo>
                      <a:pt x="209" y="0"/>
                      <a:pt x="185" y="18"/>
                      <a:pt x="167" y="18"/>
                    </a:cubicBezTo>
                    <a:cubicBezTo>
                      <a:pt x="148" y="18"/>
                      <a:pt x="139" y="24"/>
                      <a:pt x="120" y="26"/>
                    </a:cubicBezTo>
                    <a:cubicBezTo>
                      <a:pt x="101" y="27"/>
                      <a:pt x="63" y="35"/>
                      <a:pt x="63" y="35"/>
                    </a:cubicBezTo>
                    <a:cubicBezTo>
                      <a:pt x="60" y="272"/>
                      <a:pt x="60" y="272"/>
                      <a:pt x="60" y="272"/>
                    </a:cubicBezTo>
                    <a:cubicBezTo>
                      <a:pt x="0" y="275"/>
                      <a:pt x="0" y="275"/>
                      <a:pt x="0" y="275"/>
                    </a:cubicBezTo>
                    <a:cubicBezTo>
                      <a:pt x="0" y="311"/>
                      <a:pt x="0" y="311"/>
                      <a:pt x="0" y="311"/>
                    </a:cubicBezTo>
                    <a:cubicBezTo>
                      <a:pt x="0" y="311"/>
                      <a:pt x="0" y="311"/>
                      <a:pt x="0" y="312"/>
                    </a:cubicBezTo>
                    <a:cubicBezTo>
                      <a:pt x="0" y="313"/>
                      <a:pt x="0" y="313"/>
                      <a:pt x="0" y="314"/>
                    </a:cubicBezTo>
                    <a:cubicBezTo>
                      <a:pt x="0" y="315"/>
                      <a:pt x="0" y="316"/>
                      <a:pt x="0" y="316"/>
                    </a:cubicBezTo>
                    <a:cubicBezTo>
                      <a:pt x="0" y="317"/>
                      <a:pt x="0" y="318"/>
                      <a:pt x="0" y="319"/>
                    </a:cubicBezTo>
                    <a:cubicBezTo>
                      <a:pt x="0" y="321"/>
                      <a:pt x="0" y="322"/>
                      <a:pt x="0" y="324"/>
                    </a:cubicBezTo>
                    <a:cubicBezTo>
                      <a:pt x="0" y="325"/>
                      <a:pt x="0" y="325"/>
                      <a:pt x="0" y="326"/>
                    </a:cubicBezTo>
                    <a:cubicBezTo>
                      <a:pt x="0" y="328"/>
                      <a:pt x="0" y="331"/>
                      <a:pt x="0" y="333"/>
                    </a:cubicBezTo>
                    <a:cubicBezTo>
                      <a:pt x="0" y="334"/>
                      <a:pt x="0" y="336"/>
                      <a:pt x="0" y="337"/>
                    </a:cubicBezTo>
                    <a:cubicBezTo>
                      <a:pt x="0" y="366"/>
                      <a:pt x="0" y="417"/>
                      <a:pt x="0" y="471"/>
                    </a:cubicBezTo>
                    <a:cubicBezTo>
                      <a:pt x="8" y="472"/>
                      <a:pt x="17" y="475"/>
                      <a:pt x="22" y="481"/>
                    </a:cubicBezTo>
                    <a:cubicBezTo>
                      <a:pt x="31" y="492"/>
                      <a:pt x="33" y="509"/>
                      <a:pt x="39" y="514"/>
                    </a:cubicBezTo>
                    <a:cubicBezTo>
                      <a:pt x="46" y="520"/>
                      <a:pt x="41" y="536"/>
                      <a:pt x="49" y="538"/>
                    </a:cubicBezTo>
                    <a:cubicBezTo>
                      <a:pt x="57" y="541"/>
                      <a:pt x="57" y="552"/>
                      <a:pt x="53" y="558"/>
                    </a:cubicBezTo>
                    <a:cubicBezTo>
                      <a:pt x="50" y="565"/>
                      <a:pt x="41" y="570"/>
                      <a:pt x="39" y="578"/>
                    </a:cubicBezTo>
                    <a:cubicBezTo>
                      <a:pt x="37" y="586"/>
                      <a:pt x="37" y="594"/>
                      <a:pt x="38" y="600"/>
                    </a:cubicBezTo>
                    <a:cubicBezTo>
                      <a:pt x="39" y="607"/>
                      <a:pt x="38" y="623"/>
                      <a:pt x="44" y="614"/>
                    </a:cubicBezTo>
                    <a:cubicBezTo>
                      <a:pt x="50" y="606"/>
                      <a:pt x="58" y="602"/>
                      <a:pt x="73" y="604"/>
                    </a:cubicBezTo>
                    <a:cubicBezTo>
                      <a:pt x="89" y="606"/>
                      <a:pt x="105" y="612"/>
                      <a:pt x="117" y="596"/>
                    </a:cubicBezTo>
                    <a:cubicBezTo>
                      <a:pt x="129" y="580"/>
                      <a:pt x="134" y="578"/>
                      <a:pt x="147" y="570"/>
                    </a:cubicBezTo>
                    <a:cubicBezTo>
                      <a:pt x="159" y="562"/>
                      <a:pt x="168" y="556"/>
                      <a:pt x="174" y="539"/>
                    </a:cubicBezTo>
                    <a:cubicBezTo>
                      <a:pt x="180" y="522"/>
                      <a:pt x="179" y="497"/>
                      <a:pt x="191" y="496"/>
                    </a:cubicBezTo>
                    <a:cubicBezTo>
                      <a:pt x="204" y="496"/>
                      <a:pt x="225" y="497"/>
                      <a:pt x="229" y="509"/>
                    </a:cubicBezTo>
                    <a:cubicBezTo>
                      <a:pt x="234" y="521"/>
                      <a:pt x="241" y="528"/>
                      <a:pt x="265" y="530"/>
                    </a:cubicBezTo>
                    <a:cubicBezTo>
                      <a:pt x="289" y="533"/>
                      <a:pt x="297" y="542"/>
                      <a:pt x="320" y="533"/>
                    </a:cubicBezTo>
                    <a:cubicBezTo>
                      <a:pt x="343" y="524"/>
                      <a:pt x="363" y="517"/>
                      <a:pt x="367" y="500"/>
                    </a:cubicBezTo>
                    <a:cubicBezTo>
                      <a:pt x="371" y="482"/>
                      <a:pt x="367" y="456"/>
                      <a:pt x="385" y="459"/>
                    </a:cubicBezTo>
                    <a:cubicBezTo>
                      <a:pt x="404" y="462"/>
                      <a:pt x="413" y="454"/>
                      <a:pt x="422" y="442"/>
                    </a:cubicBezTo>
                    <a:cubicBezTo>
                      <a:pt x="431" y="431"/>
                      <a:pt x="440" y="433"/>
                      <a:pt x="443" y="414"/>
                    </a:cubicBezTo>
                    <a:cubicBezTo>
                      <a:pt x="447" y="396"/>
                      <a:pt x="439" y="389"/>
                      <a:pt x="460" y="379"/>
                    </a:cubicBezTo>
                    <a:cubicBezTo>
                      <a:pt x="481" y="369"/>
                      <a:pt x="502" y="363"/>
                      <a:pt x="507" y="348"/>
                    </a:cubicBezTo>
                    <a:cubicBezTo>
                      <a:pt x="513" y="334"/>
                      <a:pt x="523" y="320"/>
                      <a:pt x="538" y="318"/>
                    </a:cubicBezTo>
                    <a:cubicBezTo>
                      <a:pt x="553" y="315"/>
                      <a:pt x="566" y="312"/>
                      <a:pt x="572" y="302"/>
                    </a:cubicBezTo>
                    <a:cubicBezTo>
                      <a:pt x="575" y="297"/>
                      <a:pt x="580" y="288"/>
                      <a:pt x="583" y="281"/>
                    </a:cubicBezTo>
                    <a:cubicBezTo>
                      <a:pt x="583" y="281"/>
                      <a:pt x="583" y="281"/>
                      <a:pt x="583" y="281"/>
                    </a:cubicBezTo>
                    <a:cubicBezTo>
                      <a:pt x="582" y="280"/>
                      <a:pt x="582" y="279"/>
                      <a:pt x="581" y="2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6" name="Freeform 376"/>
              <p:cNvSpPr>
                <a:spLocks/>
              </p:cNvSpPr>
              <p:nvPr/>
            </p:nvSpPr>
            <p:spPr bwMode="auto">
              <a:xfrm>
                <a:off x="3193" y="3005"/>
                <a:ext cx="24" cy="30"/>
              </a:xfrm>
              <a:custGeom>
                <a:avLst/>
                <a:gdLst>
                  <a:gd name="T0" fmla="*/ 69 w 94"/>
                  <a:gd name="T1" fmla="*/ 16 h 117"/>
                  <a:gd name="T2" fmla="*/ 43 w 94"/>
                  <a:gd name="T3" fmla="*/ 2 h 117"/>
                  <a:gd name="T4" fmla="*/ 26 w 94"/>
                  <a:gd name="T5" fmla="*/ 20 h 117"/>
                  <a:gd name="T6" fmla="*/ 10 w 94"/>
                  <a:gd name="T7" fmla="*/ 40 h 117"/>
                  <a:gd name="T8" fmla="*/ 3 w 94"/>
                  <a:gd name="T9" fmla="*/ 59 h 117"/>
                  <a:gd name="T10" fmla="*/ 10 w 94"/>
                  <a:gd name="T11" fmla="*/ 78 h 117"/>
                  <a:gd name="T12" fmla="*/ 27 w 94"/>
                  <a:gd name="T13" fmla="*/ 99 h 117"/>
                  <a:gd name="T14" fmla="*/ 42 w 94"/>
                  <a:gd name="T15" fmla="*/ 110 h 117"/>
                  <a:gd name="T16" fmla="*/ 80 w 94"/>
                  <a:gd name="T17" fmla="*/ 103 h 117"/>
                  <a:gd name="T18" fmla="*/ 84 w 94"/>
                  <a:gd name="T19" fmla="*/ 77 h 117"/>
                  <a:gd name="T20" fmla="*/ 94 w 94"/>
                  <a:gd name="T21" fmla="*/ 72 h 117"/>
                  <a:gd name="T22" fmla="*/ 94 w 94"/>
                  <a:gd name="T23" fmla="*/ 72 h 117"/>
                  <a:gd name="T24" fmla="*/ 90 w 94"/>
                  <a:gd name="T25" fmla="*/ 54 h 117"/>
                  <a:gd name="T26" fmla="*/ 90 w 94"/>
                  <a:gd name="T27" fmla="*/ 53 h 117"/>
                  <a:gd name="T28" fmla="*/ 89 w 94"/>
                  <a:gd name="T29" fmla="*/ 51 h 117"/>
                  <a:gd name="T30" fmla="*/ 89 w 94"/>
                  <a:gd name="T31" fmla="*/ 50 h 117"/>
                  <a:gd name="T32" fmla="*/ 89 w 94"/>
                  <a:gd name="T33" fmla="*/ 48 h 117"/>
                  <a:gd name="T34" fmla="*/ 89 w 94"/>
                  <a:gd name="T35" fmla="*/ 47 h 117"/>
                  <a:gd name="T36" fmla="*/ 89 w 94"/>
                  <a:gd name="T37" fmla="*/ 45 h 117"/>
                  <a:gd name="T38" fmla="*/ 89 w 94"/>
                  <a:gd name="T39" fmla="*/ 39 h 117"/>
                  <a:gd name="T40" fmla="*/ 89 w 94"/>
                  <a:gd name="T41" fmla="*/ 38 h 117"/>
                  <a:gd name="T42" fmla="*/ 88 w 94"/>
                  <a:gd name="T43" fmla="*/ 33 h 117"/>
                  <a:gd name="T44" fmla="*/ 88 w 94"/>
                  <a:gd name="T45" fmla="*/ 32 h 117"/>
                  <a:gd name="T46" fmla="*/ 84 w 94"/>
                  <a:gd name="T47" fmla="*/ 20 h 117"/>
                  <a:gd name="T48" fmla="*/ 84 w 94"/>
                  <a:gd name="T49" fmla="*/ 19 h 117"/>
                  <a:gd name="T50" fmla="*/ 69 w 94"/>
                  <a:gd name="T51" fmla="*/ 16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4" h="117">
                    <a:moveTo>
                      <a:pt x="69" y="16"/>
                    </a:moveTo>
                    <a:cubicBezTo>
                      <a:pt x="60" y="12"/>
                      <a:pt x="51" y="0"/>
                      <a:pt x="43" y="2"/>
                    </a:cubicBezTo>
                    <a:cubicBezTo>
                      <a:pt x="34" y="4"/>
                      <a:pt x="28" y="12"/>
                      <a:pt x="26" y="20"/>
                    </a:cubicBezTo>
                    <a:cubicBezTo>
                      <a:pt x="23" y="28"/>
                      <a:pt x="14" y="37"/>
                      <a:pt x="10" y="40"/>
                    </a:cubicBezTo>
                    <a:cubicBezTo>
                      <a:pt x="6" y="43"/>
                      <a:pt x="3" y="52"/>
                      <a:pt x="3" y="59"/>
                    </a:cubicBezTo>
                    <a:cubicBezTo>
                      <a:pt x="3" y="66"/>
                      <a:pt x="0" y="74"/>
                      <a:pt x="10" y="78"/>
                    </a:cubicBezTo>
                    <a:cubicBezTo>
                      <a:pt x="19" y="82"/>
                      <a:pt x="23" y="92"/>
                      <a:pt x="27" y="99"/>
                    </a:cubicBezTo>
                    <a:cubicBezTo>
                      <a:pt x="30" y="106"/>
                      <a:pt x="28" y="110"/>
                      <a:pt x="42" y="110"/>
                    </a:cubicBezTo>
                    <a:cubicBezTo>
                      <a:pt x="56" y="111"/>
                      <a:pt x="79" y="117"/>
                      <a:pt x="80" y="103"/>
                    </a:cubicBezTo>
                    <a:cubicBezTo>
                      <a:pt x="81" y="89"/>
                      <a:pt x="78" y="80"/>
                      <a:pt x="84" y="77"/>
                    </a:cubicBezTo>
                    <a:cubicBezTo>
                      <a:pt x="87" y="76"/>
                      <a:pt x="90" y="74"/>
                      <a:pt x="94" y="72"/>
                    </a:cubicBezTo>
                    <a:cubicBezTo>
                      <a:pt x="94" y="72"/>
                      <a:pt x="94" y="72"/>
                      <a:pt x="94" y="72"/>
                    </a:cubicBezTo>
                    <a:cubicBezTo>
                      <a:pt x="92" y="67"/>
                      <a:pt x="90" y="60"/>
                      <a:pt x="90" y="54"/>
                    </a:cubicBezTo>
                    <a:cubicBezTo>
                      <a:pt x="90" y="54"/>
                      <a:pt x="90" y="53"/>
                      <a:pt x="90" y="53"/>
                    </a:cubicBezTo>
                    <a:cubicBezTo>
                      <a:pt x="90" y="52"/>
                      <a:pt x="89" y="51"/>
                      <a:pt x="89" y="51"/>
                    </a:cubicBezTo>
                    <a:cubicBezTo>
                      <a:pt x="89" y="50"/>
                      <a:pt x="89" y="50"/>
                      <a:pt x="89" y="50"/>
                    </a:cubicBezTo>
                    <a:cubicBezTo>
                      <a:pt x="89" y="49"/>
                      <a:pt x="89" y="48"/>
                      <a:pt x="89" y="48"/>
                    </a:cubicBezTo>
                    <a:cubicBezTo>
                      <a:pt x="89" y="47"/>
                      <a:pt x="89" y="47"/>
                      <a:pt x="89" y="47"/>
                    </a:cubicBezTo>
                    <a:cubicBezTo>
                      <a:pt x="89" y="46"/>
                      <a:pt x="89" y="45"/>
                      <a:pt x="89" y="45"/>
                    </a:cubicBezTo>
                    <a:cubicBezTo>
                      <a:pt x="89" y="43"/>
                      <a:pt x="89" y="41"/>
                      <a:pt x="89" y="39"/>
                    </a:cubicBezTo>
                    <a:cubicBezTo>
                      <a:pt x="89" y="39"/>
                      <a:pt x="89" y="39"/>
                      <a:pt x="89" y="38"/>
                    </a:cubicBezTo>
                    <a:cubicBezTo>
                      <a:pt x="88" y="37"/>
                      <a:pt x="88" y="35"/>
                      <a:pt x="88" y="33"/>
                    </a:cubicBezTo>
                    <a:cubicBezTo>
                      <a:pt x="88" y="33"/>
                      <a:pt x="88" y="32"/>
                      <a:pt x="88" y="32"/>
                    </a:cubicBezTo>
                    <a:cubicBezTo>
                      <a:pt x="87" y="28"/>
                      <a:pt x="86" y="24"/>
                      <a:pt x="84" y="20"/>
                    </a:cubicBezTo>
                    <a:cubicBezTo>
                      <a:pt x="84" y="20"/>
                      <a:pt x="84" y="20"/>
                      <a:pt x="84" y="19"/>
                    </a:cubicBezTo>
                    <a:cubicBezTo>
                      <a:pt x="80" y="19"/>
                      <a:pt x="75" y="19"/>
                      <a:pt x="69"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7" name="Freeform 377"/>
              <p:cNvSpPr>
                <a:spLocks noEditPoints="1"/>
              </p:cNvSpPr>
              <p:nvPr/>
            </p:nvSpPr>
            <p:spPr bwMode="auto">
              <a:xfrm>
                <a:off x="2963" y="2942"/>
                <a:ext cx="266" cy="223"/>
              </a:xfrm>
              <a:custGeom>
                <a:avLst/>
                <a:gdLst>
                  <a:gd name="T0" fmla="*/ 1007 w 1052"/>
                  <a:gd name="T1" fmla="*/ 330 h 880"/>
                  <a:gd name="T2" fmla="*/ 1005 w 1052"/>
                  <a:gd name="T3" fmla="*/ 328 h 880"/>
                  <a:gd name="T4" fmla="*/ 1002 w 1052"/>
                  <a:gd name="T5" fmla="*/ 323 h 880"/>
                  <a:gd name="T6" fmla="*/ 992 w 1052"/>
                  <a:gd name="T7" fmla="*/ 325 h 880"/>
                  <a:gd name="T8" fmla="*/ 935 w 1052"/>
                  <a:gd name="T9" fmla="*/ 347 h 880"/>
                  <a:gd name="T10" fmla="*/ 918 w 1052"/>
                  <a:gd name="T11" fmla="*/ 288 h 880"/>
                  <a:gd name="T12" fmla="*/ 977 w 1052"/>
                  <a:gd name="T13" fmla="*/ 264 h 880"/>
                  <a:gd name="T14" fmla="*/ 990 w 1052"/>
                  <a:gd name="T15" fmla="*/ 262 h 880"/>
                  <a:gd name="T16" fmla="*/ 949 w 1052"/>
                  <a:gd name="T17" fmla="*/ 45 h 880"/>
                  <a:gd name="T18" fmla="*/ 946 w 1052"/>
                  <a:gd name="T19" fmla="*/ 36 h 880"/>
                  <a:gd name="T20" fmla="*/ 942 w 1052"/>
                  <a:gd name="T21" fmla="*/ 28 h 880"/>
                  <a:gd name="T22" fmla="*/ 893 w 1052"/>
                  <a:gd name="T23" fmla="*/ 21 h 880"/>
                  <a:gd name="T24" fmla="*/ 886 w 1052"/>
                  <a:gd name="T25" fmla="*/ 22 h 880"/>
                  <a:gd name="T26" fmla="*/ 836 w 1052"/>
                  <a:gd name="T27" fmla="*/ 11 h 880"/>
                  <a:gd name="T28" fmla="*/ 826 w 1052"/>
                  <a:gd name="T29" fmla="*/ 11 h 880"/>
                  <a:gd name="T30" fmla="*/ 821 w 1052"/>
                  <a:gd name="T31" fmla="*/ 10 h 880"/>
                  <a:gd name="T32" fmla="*/ 815 w 1052"/>
                  <a:gd name="T33" fmla="*/ 7 h 880"/>
                  <a:gd name="T34" fmla="*/ 812 w 1052"/>
                  <a:gd name="T35" fmla="*/ 5 h 880"/>
                  <a:gd name="T36" fmla="*/ 808 w 1052"/>
                  <a:gd name="T37" fmla="*/ 0 h 880"/>
                  <a:gd name="T38" fmla="*/ 763 w 1052"/>
                  <a:gd name="T39" fmla="*/ 37 h 880"/>
                  <a:gd name="T40" fmla="*/ 668 w 1052"/>
                  <a:gd name="T41" fmla="*/ 133 h 880"/>
                  <a:gd name="T42" fmla="*/ 592 w 1052"/>
                  <a:gd name="T43" fmla="*/ 219 h 880"/>
                  <a:gd name="T44" fmla="*/ 454 w 1052"/>
                  <a:gd name="T45" fmla="*/ 228 h 880"/>
                  <a:gd name="T46" fmla="*/ 372 w 1052"/>
                  <a:gd name="T47" fmla="*/ 289 h 880"/>
                  <a:gd name="T48" fmla="*/ 269 w 1052"/>
                  <a:gd name="T49" fmla="*/ 333 h 880"/>
                  <a:gd name="T50" fmla="*/ 278 w 1052"/>
                  <a:gd name="T51" fmla="*/ 277 h 880"/>
                  <a:gd name="T52" fmla="*/ 247 w 1052"/>
                  <a:gd name="T53" fmla="*/ 200 h 880"/>
                  <a:gd name="T54" fmla="*/ 224 w 1052"/>
                  <a:gd name="T55" fmla="*/ 396 h 880"/>
                  <a:gd name="T56" fmla="*/ 224 w 1052"/>
                  <a:gd name="T57" fmla="*/ 404 h 880"/>
                  <a:gd name="T58" fmla="*/ 224 w 1052"/>
                  <a:gd name="T59" fmla="*/ 409 h 880"/>
                  <a:gd name="T60" fmla="*/ 224 w 1052"/>
                  <a:gd name="T61" fmla="*/ 414 h 880"/>
                  <a:gd name="T62" fmla="*/ 224 w 1052"/>
                  <a:gd name="T63" fmla="*/ 416 h 880"/>
                  <a:gd name="T64" fmla="*/ 182 w 1052"/>
                  <a:gd name="T65" fmla="*/ 461 h 880"/>
                  <a:gd name="T66" fmla="*/ 70 w 1052"/>
                  <a:gd name="T67" fmla="*/ 459 h 880"/>
                  <a:gd name="T68" fmla="*/ 14 w 1052"/>
                  <a:gd name="T69" fmla="*/ 438 h 880"/>
                  <a:gd name="T70" fmla="*/ 42 w 1052"/>
                  <a:gd name="T71" fmla="*/ 536 h 880"/>
                  <a:gd name="T72" fmla="*/ 120 w 1052"/>
                  <a:gd name="T73" fmla="*/ 690 h 880"/>
                  <a:gd name="T74" fmla="*/ 118 w 1052"/>
                  <a:gd name="T75" fmla="*/ 792 h 880"/>
                  <a:gd name="T76" fmla="*/ 209 w 1052"/>
                  <a:gd name="T77" fmla="*/ 876 h 880"/>
                  <a:gd name="T78" fmla="*/ 355 w 1052"/>
                  <a:gd name="T79" fmla="*/ 841 h 880"/>
                  <a:gd name="T80" fmla="*/ 474 w 1052"/>
                  <a:gd name="T81" fmla="*/ 829 h 880"/>
                  <a:gd name="T82" fmla="*/ 621 w 1052"/>
                  <a:gd name="T83" fmla="*/ 805 h 880"/>
                  <a:gd name="T84" fmla="*/ 823 w 1052"/>
                  <a:gd name="T85" fmla="*/ 667 h 880"/>
                  <a:gd name="T86" fmla="*/ 1020 w 1052"/>
                  <a:gd name="T87" fmla="*/ 436 h 880"/>
                  <a:gd name="T88" fmla="*/ 1052 w 1052"/>
                  <a:gd name="T89" fmla="*/ 322 h 880"/>
                  <a:gd name="T90" fmla="*/ 817 w 1052"/>
                  <a:gd name="T91" fmla="*/ 509 h 880"/>
                  <a:gd name="T92" fmla="*/ 745 w 1052"/>
                  <a:gd name="T93" fmla="*/ 580 h 880"/>
                  <a:gd name="T94" fmla="*/ 686 w 1052"/>
                  <a:gd name="T95" fmla="*/ 543 h 880"/>
                  <a:gd name="T96" fmla="*/ 712 w 1052"/>
                  <a:gd name="T97" fmla="*/ 483 h 880"/>
                  <a:gd name="T98" fmla="*/ 770 w 1052"/>
                  <a:gd name="T99" fmla="*/ 444 h 880"/>
                  <a:gd name="T100" fmla="*/ 825 w 1052"/>
                  <a:gd name="T101" fmla="*/ 49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52" h="880">
                    <a:moveTo>
                      <a:pt x="1009" y="331"/>
                    </a:moveTo>
                    <a:cubicBezTo>
                      <a:pt x="1009" y="331"/>
                      <a:pt x="1009" y="331"/>
                      <a:pt x="1008" y="331"/>
                    </a:cubicBezTo>
                    <a:cubicBezTo>
                      <a:pt x="1008" y="331"/>
                      <a:pt x="1008" y="331"/>
                      <a:pt x="1007" y="330"/>
                    </a:cubicBezTo>
                    <a:cubicBezTo>
                      <a:pt x="1007" y="330"/>
                      <a:pt x="1007" y="330"/>
                      <a:pt x="1007" y="330"/>
                    </a:cubicBezTo>
                    <a:cubicBezTo>
                      <a:pt x="1007" y="330"/>
                      <a:pt x="1006" y="329"/>
                      <a:pt x="1006" y="329"/>
                    </a:cubicBezTo>
                    <a:cubicBezTo>
                      <a:pt x="1006" y="329"/>
                      <a:pt x="1006" y="329"/>
                      <a:pt x="1005" y="328"/>
                    </a:cubicBezTo>
                    <a:cubicBezTo>
                      <a:pt x="1005" y="328"/>
                      <a:pt x="1005" y="328"/>
                      <a:pt x="1005" y="328"/>
                    </a:cubicBezTo>
                    <a:cubicBezTo>
                      <a:pt x="1004" y="326"/>
                      <a:pt x="1003" y="325"/>
                      <a:pt x="1003" y="323"/>
                    </a:cubicBezTo>
                    <a:cubicBezTo>
                      <a:pt x="1003" y="323"/>
                      <a:pt x="1002" y="323"/>
                      <a:pt x="1002" y="323"/>
                    </a:cubicBezTo>
                    <a:cubicBezTo>
                      <a:pt x="1002" y="322"/>
                      <a:pt x="1002" y="321"/>
                      <a:pt x="1002" y="320"/>
                    </a:cubicBezTo>
                    <a:cubicBezTo>
                      <a:pt x="1002" y="320"/>
                      <a:pt x="1002" y="320"/>
                      <a:pt x="1002" y="320"/>
                    </a:cubicBezTo>
                    <a:cubicBezTo>
                      <a:pt x="998" y="322"/>
                      <a:pt x="995" y="324"/>
                      <a:pt x="992" y="325"/>
                    </a:cubicBezTo>
                    <a:cubicBezTo>
                      <a:pt x="986" y="328"/>
                      <a:pt x="989" y="337"/>
                      <a:pt x="988" y="351"/>
                    </a:cubicBezTo>
                    <a:cubicBezTo>
                      <a:pt x="987" y="365"/>
                      <a:pt x="964" y="359"/>
                      <a:pt x="950" y="358"/>
                    </a:cubicBezTo>
                    <a:cubicBezTo>
                      <a:pt x="936" y="358"/>
                      <a:pt x="938" y="354"/>
                      <a:pt x="935" y="347"/>
                    </a:cubicBezTo>
                    <a:cubicBezTo>
                      <a:pt x="931" y="340"/>
                      <a:pt x="927" y="330"/>
                      <a:pt x="918" y="326"/>
                    </a:cubicBezTo>
                    <a:cubicBezTo>
                      <a:pt x="908" y="322"/>
                      <a:pt x="911" y="314"/>
                      <a:pt x="911" y="307"/>
                    </a:cubicBezTo>
                    <a:cubicBezTo>
                      <a:pt x="911" y="300"/>
                      <a:pt x="914" y="291"/>
                      <a:pt x="918" y="288"/>
                    </a:cubicBezTo>
                    <a:cubicBezTo>
                      <a:pt x="922" y="285"/>
                      <a:pt x="931" y="276"/>
                      <a:pt x="934" y="268"/>
                    </a:cubicBezTo>
                    <a:cubicBezTo>
                      <a:pt x="936" y="260"/>
                      <a:pt x="942" y="252"/>
                      <a:pt x="951" y="250"/>
                    </a:cubicBezTo>
                    <a:cubicBezTo>
                      <a:pt x="959" y="248"/>
                      <a:pt x="968" y="260"/>
                      <a:pt x="977" y="264"/>
                    </a:cubicBezTo>
                    <a:cubicBezTo>
                      <a:pt x="983" y="267"/>
                      <a:pt x="988" y="267"/>
                      <a:pt x="992" y="267"/>
                    </a:cubicBezTo>
                    <a:cubicBezTo>
                      <a:pt x="992" y="267"/>
                      <a:pt x="992" y="267"/>
                      <a:pt x="992" y="267"/>
                    </a:cubicBezTo>
                    <a:cubicBezTo>
                      <a:pt x="992" y="266"/>
                      <a:pt x="991" y="264"/>
                      <a:pt x="990" y="262"/>
                    </a:cubicBezTo>
                    <a:cubicBezTo>
                      <a:pt x="986" y="250"/>
                      <a:pt x="994" y="207"/>
                      <a:pt x="992" y="179"/>
                    </a:cubicBezTo>
                    <a:cubicBezTo>
                      <a:pt x="989" y="151"/>
                      <a:pt x="985" y="134"/>
                      <a:pt x="973" y="121"/>
                    </a:cubicBezTo>
                    <a:cubicBezTo>
                      <a:pt x="961" y="107"/>
                      <a:pt x="958" y="87"/>
                      <a:pt x="949" y="45"/>
                    </a:cubicBezTo>
                    <a:cubicBezTo>
                      <a:pt x="949" y="43"/>
                      <a:pt x="948" y="42"/>
                      <a:pt x="948" y="40"/>
                    </a:cubicBezTo>
                    <a:cubicBezTo>
                      <a:pt x="948" y="40"/>
                      <a:pt x="948" y="39"/>
                      <a:pt x="948" y="39"/>
                    </a:cubicBezTo>
                    <a:cubicBezTo>
                      <a:pt x="947" y="38"/>
                      <a:pt x="947" y="37"/>
                      <a:pt x="946" y="36"/>
                    </a:cubicBezTo>
                    <a:cubicBezTo>
                      <a:pt x="946" y="35"/>
                      <a:pt x="946" y="35"/>
                      <a:pt x="946" y="35"/>
                    </a:cubicBezTo>
                    <a:cubicBezTo>
                      <a:pt x="945" y="32"/>
                      <a:pt x="944" y="30"/>
                      <a:pt x="942" y="28"/>
                    </a:cubicBezTo>
                    <a:cubicBezTo>
                      <a:pt x="942" y="28"/>
                      <a:pt x="942" y="28"/>
                      <a:pt x="942" y="28"/>
                    </a:cubicBezTo>
                    <a:cubicBezTo>
                      <a:pt x="931" y="13"/>
                      <a:pt x="912" y="17"/>
                      <a:pt x="896" y="20"/>
                    </a:cubicBezTo>
                    <a:cubicBezTo>
                      <a:pt x="896" y="21"/>
                      <a:pt x="895" y="21"/>
                      <a:pt x="895" y="21"/>
                    </a:cubicBezTo>
                    <a:cubicBezTo>
                      <a:pt x="894" y="21"/>
                      <a:pt x="893" y="21"/>
                      <a:pt x="893" y="21"/>
                    </a:cubicBezTo>
                    <a:cubicBezTo>
                      <a:pt x="892" y="21"/>
                      <a:pt x="891" y="21"/>
                      <a:pt x="890" y="21"/>
                    </a:cubicBezTo>
                    <a:cubicBezTo>
                      <a:pt x="890" y="21"/>
                      <a:pt x="889" y="22"/>
                      <a:pt x="889" y="22"/>
                    </a:cubicBezTo>
                    <a:cubicBezTo>
                      <a:pt x="888" y="22"/>
                      <a:pt x="887" y="22"/>
                      <a:pt x="886" y="22"/>
                    </a:cubicBezTo>
                    <a:cubicBezTo>
                      <a:pt x="886" y="22"/>
                      <a:pt x="886" y="22"/>
                      <a:pt x="886" y="22"/>
                    </a:cubicBezTo>
                    <a:cubicBezTo>
                      <a:pt x="884" y="22"/>
                      <a:pt x="883" y="22"/>
                      <a:pt x="882" y="22"/>
                    </a:cubicBezTo>
                    <a:cubicBezTo>
                      <a:pt x="861" y="22"/>
                      <a:pt x="858" y="11"/>
                      <a:pt x="836" y="11"/>
                    </a:cubicBezTo>
                    <a:cubicBezTo>
                      <a:pt x="834" y="11"/>
                      <a:pt x="832" y="11"/>
                      <a:pt x="831" y="11"/>
                    </a:cubicBezTo>
                    <a:cubicBezTo>
                      <a:pt x="830" y="11"/>
                      <a:pt x="830" y="11"/>
                      <a:pt x="830" y="11"/>
                    </a:cubicBezTo>
                    <a:cubicBezTo>
                      <a:pt x="828" y="11"/>
                      <a:pt x="827" y="11"/>
                      <a:pt x="826" y="11"/>
                    </a:cubicBezTo>
                    <a:cubicBezTo>
                      <a:pt x="826" y="11"/>
                      <a:pt x="826" y="11"/>
                      <a:pt x="825" y="11"/>
                    </a:cubicBezTo>
                    <a:cubicBezTo>
                      <a:pt x="824" y="10"/>
                      <a:pt x="823" y="10"/>
                      <a:pt x="822" y="10"/>
                    </a:cubicBezTo>
                    <a:cubicBezTo>
                      <a:pt x="821" y="10"/>
                      <a:pt x="821" y="10"/>
                      <a:pt x="821" y="10"/>
                    </a:cubicBezTo>
                    <a:cubicBezTo>
                      <a:pt x="820" y="9"/>
                      <a:pt x="819" y="9"/>
                      <a:pt x="818" y="9"/>
                    </a:cubicBezTo>
                    <a:cubicBezTo>
                      <a:pt x="818" y="9"/>
                      <a:pt x="818" y="8"/>
                      <a:pt x="818" y="8"/>
                    </a:cubicBezTo>
                    <a:cubicBezTo>
                      <a:pt x="817" y="8"/>
                      <a:pt x="816" y="8"/>
                      <a:pt x="815" y="7"/>
                    </a:cubicBezTo>
                    <a:cubicBezTo>
                      <a:pt x="815" y="7"/>
                      <a:pt x="815" y="7"/>
                      <a:pt x="815" y="7"/>
                    </a:cubicBezTo>
                    <a:cubicBezTo>
                      <a:pt x="814" y="6"/>
                      <a:pt x="813" y="6"/>
                      <a:pt x="813" y="5"/>
                    </a:cubicBezTo>
                    <a:cubicBezTo>
                      <a:pt x="812" y="5"/>
                      <a:pt x="812" y="5"/>
                      <a:pt x="812" y="5"/>
                    </a:cubicBezTo>
                    <a:cubicBezTo>
                      <a:pt x="811" y="4"/>
                      <a:pt x="811" y="4"/>
                      <a:pt x="810" y="3"/>
                    </a:cubicBezTo>
                    <a:cubicBezTo>
                      <a:pt x="810" y="3"/>
                      <a:pt x="810" y="3"/>
                      <a:pt x="810" y="2"/>
                    </a:cubicBezTo>
                    <a:cubicBezTo>
                      <a:pt x="809" y="2"/>
                      <a:pt x="809" y="1"/>
                      <a:pt x="808" y="0"/>
                    </a:cubicBezTo>
                    <a:cubicBezTo>
                      <a:pt x="808" y="0"/>
                      <a:pt x="808" y="0"/>
                      <a:pt x="808" y="0"/>
                    </a:cubicBezTo>
                    <a:cubicBezTo>
                      <a:pt x="805" y="7"/>
                      <a:pt x="800" y="16"/>
                      <a:pt x="797" y="21"/>
                    </a:cubicBezTo>
                    <a:cubicBezTo>
                      <a:pt x="791" y="31"/>
                      <a:pt x="778" y="34"/>
                      <a:pt x="763" y="37"/>
                    </a:cubicBezTo>
                    <a:cubicBezTo>
                      <a:pt x="748" y="39"/>
                      <a:pt x="738" y="53"/>
                      <a:pt x="732" y="67"/>
                    </a:cubicBezTo>
                    <a:cubicBezTo>
                      <a:pt x="727" y="82"/>
                      <a:pt x="706" y="88"/>
                      <a:pt x="685" y="98"/>
                    </a:cubicBezTo>
                    <a:cubicBezTo>
                      <a:pt x="664" y="108"/>
                      <a:pt x="672" y="115"/>
                      <a:pt x="668" y="133"/>
                    </a:cubicBezTo>
                    <a:cubicBezTo>
                      <a:pt x="665" y="152"/>
                      <a:pt x="656" y="150"/>
                      <a:pt x="647" y="161"/>
                    </a:cubicBezTo>
                    <a:cubicBezTo>
                      <a:pt x="638" y="173"/>
                      <a:pt x="629" y="181"/>
                      <a:pt x="610" y="178"/>
                    </a:cubicBezTo>
                    <a:cubicBezTo>
                      <a:pt x="592" y="175"/>
                      <a:pt x="596" y="201"/>
                      <a:pt x="592" y="219"/>
                    </a:cubicBezTo>
                    <a:cubicBezTo>
                      <a:pt x="588" y="236"/>
                      <a:pt x="568" y="243"/>
                      <a:pt x="545" y="252"/>
                    </a:cubicBezTo>
                    <a:cubicBezTo>
                      <a:pt x="522" y="261"/>
                      <a:pt x="514" y="252"/>
                      <a:pt x="490" y="249"/>
                    </a:cubicBezTo>
                    <a:cubicBezTo>
                      <a:pt x="466" y="247"/>
                      <a:pt x="459" y="240"/>
                      <a:pt x="454" y="228"/>
                    </a:cubicBezTo>
                    <a:cubicBezTo>
                      <a:pt x="450" y="216"/>
                      <a:pt x="429" y="215"/>
                      <a:pt x="416" y="215"/>
                    </a:cubicBezTo>
                    <a:cubicBezTo>
                      <a:pt x="404" y="216"/>
                      <a:pt x="405" y="241"/>
                      <a:pt x="399" y="258"/>
                    </a:cubicBezTo>
                    <a:cubicBezTo>
                      <a:pt x="393" y="275"/>
                      <a:pt x="384" y="281"/>
                      <a:pt x="372" y="289"/>
                    </a:cubicBezTo>
                    <a:cubicBezTo>
                      <a:pt x="359" y="297"/>
                      <a:pt x="354" y="299"/>
                      <a:pt x="342" y="315"/>
                    </a:cubicBezTo>
                    <a:cubicBezTo>
                      <a:pt x="330" y="331"/>
                      <a:pt x="314" y="325"/>
                      <a:pt x="298" y="323"/>
                    </a:cubicBezTo>
                    <a:cubicBezTo>
                      <a:pt x="283" y="321"/>
                      <a:pt x="275" y="325"/>
                      <a:pt x="269" y="333"/>
                    </a:cubicBezTo>
                    <a:cubicBezTo>
                      <a:pt x="263" y="342"/>
                      <a:pt x="264" y="326"/>
                      <a:pt x="263" y="319"/>
                    </a:cubicBezTo>
                    <a:cubicBezTo>
                      <a:pt x="262" y="313"/>
                      <a:pt x="262" y="305"/>
                      <a:pt x="264" y="297"/>
                    </a:cubicBezTo>
                    <a:cubicBezTo>
                      <a:pt x="266" y="289"/>
                      <a:pt x="275" y="284"/>
                      <a:pt x="278" y="277"/>
                    </a:cubicBezTo>
                    <a:cubicBezTo>
                      <a:pt x="282" y="271"/>
                      <a:pt x="282" y="260"/>
                      <a:pt x="274" y="257"/>
                    </a:cubicBezTo>
                    <a:cubicBezTo>
                      <a:pt x="266" y="255"/>
                      <a:pt x="271" y="239"/>
                      <a:pt x="264" y="233"/>
                    </a:cubicBezTo>
                    <a:cubicBezTo>
                      <a:pt x="258" y="228"/>
                      <a:pt x="256" y="211"/>
                      <a:pt x="247" y="200"/>
                    </a:cubicBezTo>
                    <a:cubicBezTo>
                      <a:pt x="242" y="194"/>
                      <a:pt x="233" y="191"/>
                      <a:pt x="225" y="190"/>
                    </a:cubicBezTo>
                    <a:cubicBezTo>
                      <a:pt x="225" y="268"/>
                      <a:pt x="225" y="354"/>
                      <a:pt x="224" y="395"/>
                    </a:cubicBezTo>
                    <a:cubicBezTo>
                      <a:pt x="224" y="396"/>
                      <a:pt x="224" y="396"/>
                      <a:pt x="224" y="396"/>
                    </a:cubicBezTo>
                    <a:cubicBezTo>
                      <a:pt x="224" y="397"/>
                      <a:pt x="224" y="399"/>
                      <a:pt x="224" y="400"/>
                    </a:cubicBezTo>
                    <a:cubicBezTo>
                      <a:pt x="224" y="400"/>
                      <a:pt x="224" y="400"/>
                      <a:pt x="224" y="401"/>
                    </a:cubicBezTo>
                    <a:cubicBezTo>
                      <a:pt x="224" y="402"/>
                      <a:pt x="224" y="403"/>
                      <a:pt x="224" y="404"/>
                    </a:cubicBezTo>
                    <a:cubicBezTo>
                      <a:pt x="224" y="404"/>
                      <a:pt x="224" y="405"/>
                      <a:pt x="224" y="405"/>
                    </a:cubicBezTo>
                    <a:cubicBezTo>
                      <a:pt x="224" y="406"/>
                      <a:pt x="224" y="407"/>
                      <a:pt x="224" y="407"/>
                    </a:cubicBezTo>
                    <a:cubicBezTo>
                      <a:pt x="224" y="408"/>
                      <a:pt x="224" y="408"/>
                      <a:pt x="224" y="409"/>
                    </a:cubicBezTo>
                    <a:cubicBezTo>
                      <a:pt x="224" y="409"/>
                      <a:pt x="224" y="410"/>
                      <a:pt x="224" y="411"/>
                    </a:cubicBezTo>
                    <a:cubicBezTo>
                      <a:pt x="224" y="411"/>
                      <a:pt x="224" y="411"/>
                      <a:pt x="224" y="412"/>
                    </a:cubicBezTo>
                    <a:cubicBezTo>
                      <a:pt x="224" y="412"/>
                      <a:pt x="224" y="413"/>
                      <a:pt x="224" y="414"/>
                    </a:cubicBezTo>
                    <a:cubicBezTo>
                      <a:pt x="224" y="414"/>
                      <a:pt x="224" y="414"/>
                      <a:pt x="224" y="414"/>
                    </a:cubicBezTo>
                    <a:cubicBezTo>
                      <a:pt x="224" y="415"/>
                      <a:pt x="224" y="416"/>
                      <a:pt x="224" y="416"/>
                    </a:cubicBezTo>
                    <a:cubicBezTo>
                      <a:pt x="224" y="416"/>
                      <a:pt x="224" y="416"/>
                      <a:pt x="224" y="416"/>
                    </a:cubicBezTo>
                    <a:cubicBezTo>
                      <a:pt x="224" y="417"/>
                      <a:pt x="224" y="418"/>
                      <a:pt x="224" y="418"/>
                    </a:cubicBezTo>
                    <a:cubicBezTo>
                      <a:pt x="222" y="445"/>
                      <a:pt x="221" y="442"/>
                      <a:pt x="209" y="441"/>
                    </a:cubicBezTo>
                    <a:cubicBezTo>
                      <a:pt x="197" y="439"/>
                      <a:pt x="189" y="450"/>
                      <a:pt x="182" y="461"/>
                    </a:cubicBezTo>
                    <a:cubicBezTo>
                      <a:pt x="176" y="471"/>
                      <a:pt x="160" y="469"/>
                      <a:pt x="145" y="466"/>
                    </a:cubicBezTo>
                    <a:cubicBezTo>
                      <a:pt x="130" y="463"/>
                      <a:pt x="110" y="474"/>
                      <a:pt x="102" y="466"/>
                    </a:cubicBezTo>
                    <a:cubicBezTo>
                      <a:pt x="94" y="458"/>
                      <a:pt x="89" y="462"/>
                      <a:pt x="70" y="459"/>
                    </a:cubicBezTo>
                    <a:cubicBezTo>
                      <a:pt x="52" y="457"/>
                      <a:pt x="60" y="446"/>
                      <a:pt x="57" y="430"/>
                    </a:cubicBezTo>
                    <a:cubicBezTo>
                      <a:pt x="54" y="414"/>
                      <a:pt x="54" y="415"/>
                      <a:pt x="34" y="411"/>
                    </a:cubicBezTo>
                    <a:cubicBezTo>
                      <a:pt x="14" y="407"/>
                      <a:pt x="32" y="437"/>
                      <a:pt x="14" y="438"/>
                    </a:cubicBezTo>
                    <a:cubicBezTo>
                      <a:pt x="8" y="439"/>
                      <a:pt x="4" y="441"/>
                      <a:pt x="0" y="443"/>
                    </a:cubicBezTo>
                    <a:cubicBezTo>
                      <a:pt x="7" y="453"/>
                      <a:pt x="14" y="461"/>
                      <a:pt x="19" y="468"/>
                    </a:cubicBezTo>
                    <a:cubicBezTo>
                      <a:pt x="32" y="487"/>
                      <a:pt x="39" y="508"/>
                      <a:pt x="42" y="536"/>
                    </a:cubicBezTo>
                    <a:cubicBezTo>
                      <a:pt x="46" y="564"/>
                      <a:pt x="53" y="580"/>
                      <a:pt x="68" y="598"/>
                    </a:cubicBezTo>
                    <a:cubicBezTo>
                      <a:pt x="83" y="617"/>
                      <a:pt x="90" y="633"/>
                      <a:pt x="104" y="647"/>
                    </a:cubicBezTo>
                    <a:cubicBezTo>
                      <a:pt x="118" y="661"/>
                      <a:pt x="121" y="669"/>
                      <a:pt x="120" y="690"/>
                    </a:cubicBezTo>
                    <a:cubicBezTo>
                      <a:pt x="119" y="710"/>
                      <a:pt x="125" y="727"/>
                      <a:pt x="109" y="732"/>
                    </a:cubicBezTo>
                    <a:cubicBezTo>
                      <a:pt x="93" y="736"/>
                      <a:pt x="85" y="742"/>
                      <a:pt x="96" y="755"/>
                    </a:cubicBezTo>
                    <a:cubicBezTo>
                      <a:pt x="107" y="768"/>
                      <a:pt x="118" y="775"/>
                      <a:pt x="118" y="792"/>
                    </a:cubicBezTo>
                    <a:cubicBezTo>
                      <a:pt x="118" y="809"/>
                      <a:pt x="114" y="838"/>
                      <a:pt x="128" y="838"/>
                    </a:cubicBezTo>
                    <a:cubicBezTo>
                      <a:pt x="142" y="838"/>
                      <a:pt x="132" y="810"/>
                      <a:pt x="156" y="837"/>
                    </a:cubicBezTo>
                    <a:cubicBezTo>
                      <a:pt x="181" y="864"/>
                      <a:pt x="191" y="871"/>
                      <a:pt x="209" y="876"/>
                    </a:cubicBezTo>
                    <a:cubicBezTo>
                      <a:pt x="227" y="880"/>
                      <a:pt x="235" y="880"/>
                      <a:pt x="248" y="868"/>
                    </a:cubicBezTo>
                    <a:cubicBezTo>
                      <a:pt x="261" y="856"/>
                      <a:pt x="265" y="851"/>
                      <a:pt x="283" y="851"/>
                    </a:cubicBezTo>
                    <a:cubicBezTo>
                      <a:pt x="301" y="851"/>
                      <a:pt x="348" y="853"/>
                      <a:pt x="355" y="841"/>
                    </a:cubicBezTo>
                    <a:cubicBezTo>
                      <a:pt x="363" y="829"/>
                      <a:pt x="363" y="828"/>
                      <a:pt x="385" y="828"/>
                    </a:cubicBezTo>
                    <a:cubicBezTo>
                      <a:pt x="408" y="828"/>
                      <a:pt x="428" y="835"/>
                      <a:pt x="442" y="829"/>
                    </a:cubicBezTo>
                    <a:cubicBezTo>
                      <a:pt x="456" y="824"/>
                      <a:pt x="456" y="821"/>
                      <a:pt x="474" y="829"/>
                    </a:cubicBezTo>
                    <a:cubicBezTo>
                      <a:pt x="493" y="838"/>
                      <a:pt x="525" y="838"/>
                      <a:pt x="535" y="832"/>
                    </a:cubicBezTo>
                    <a:cubicBezTo>
                      <a:pt x="544" y="825"/>
                      <a:pt x="584" y="832"/>
                      <a:pt x="585" y="819"/>
                    </a:cubicBezTo>
                    <a:cubicBezTo>
                      <a:pt x="586" y="806"/>
                      <a:pt x="586" y="804"/>
                      <a:pt x="621" y="805"/>
                    </a:cubicBezTo>
                    <a:cubicBezTo>
                      <a:pt x="655" y="806"/>
                      <a:pt x="684" y="790"/>
                      <a:pt x="695" y="776"/>
                    </a:cubicBezTo>
                    <a:cubicBezTo>
                      <a:pt x="706" y="762"/>
                      <a:pt x="730" y="750"/>
                      <a:pt x="752" y="734"/>
                    </a:cubicBezTo>
                    <a:cubicBezTo>
                      <a:pt x="773" y="718"/>
                      <a:pt x="808" y="685"/>
                      <a:pt x="823" y="667"/>
                    </a:cubicBezTo>
                    <a:cubicBezTo>
                      <a:pt x="838" y="649"/>
                      <a:pt x="900" y="616"/>
                      <a:pt x="911" y="582"/>
                    </a:cubicBezTo>
                    <a:cubicBezTo>
                      <a:pt x="922" y="549"/>
                      <a:pt x="923" y="540"/>
                      <a:pt x="944" y="509"/>
                    </a:cubicBezTo>
                    <a:cubicBezTo>
                      <a:pt x="966" y="478"/>
                      <a:pt x="1001" y="450"/>
                      <a:pt x="1020" y="436"/>
                    </a:cubicBezTo>
                    <a:cubicBezTo>
                      <a:pt x="1038" y="422"/>
                      <a:pt x="1045" y="425"/>
                      <a:pt x="1040" y="402"/>
                    </a:cubicBezTo>
                    <a:cubicBezTo>
                      <a:pt x="1035" y="378"/>
                      <a:pt x="1039" y="365"/>
                      <a:pt x="1044" y="346"/>
                    </a:cubicBezTo>
                    <a:cubicBezTo>
                      <a:pt x="1047" y="337"/>
                      <a:pt x="1050" y="329"/>
                      <a:pt x="1052" y="322"/>
                    </a:cubicBezTo>
                    <a:cubicBezTo>
                      <a:pt x="1030" y="323"/>
                      <a:pt x="1018" y="331"/>
                      <a:pt x="1010" y="331"/>
                    </a:cubicBezTo>
                    <a:cubicBezTo>
                      <a:pt x="1010" y="331"/>
                      <a:pt x="1009" y="331"/>
                      <a:pt x="1009" y="331"/>
                    </a:cubicBezTo>
                    <a:close/>
                    <a:moveTo>
                      <a:pt x="817" y="509"/>
                    </a:moveTo>
                    <a:cubicBezTo>
                      <a:pt x="811" y="515"/>
                      <a:pt x="809" y="527"/>
                      <a:pt x="805" y="539"/>
                    </a:cubicBezTo>
                    <a:cubicBezTo>
                      <a:pt x="801" y="551"/>
                      <a:pt x="786" y="551"/>
                      <a:pt x="770" y="552"/>
                    </a:cubicBezTo>
                    <a:cubicBezTo>
                      <a:pt x="754" y="553"/>
                      <a:pt x="747" y="569"/>
                      <a:pt x="745" y="580"/>
                    </a:cubicBezTo>
                    <a:cubicBezTo>
                      <a:pt x="743" y="592"/>
                      <a:pt x="740" y="590"/>
                      <a:pt x="729" y="590"/>
                    </a:cubicBezTo>
                    <a:cubicBezTo>
                      <a:pt x="718" y="590"/>
                      <a:pt x="713" y="588"/>
                      <a:pt x="706" y="577"/>
                    </a:cubicBezTo>
                    <a:cubicBezTo>
                      <a:pt x="700" y="566"/>
                      <a:pt x="687" y="554"/>
                      <a:pt x="686" y="543"/>
                    </a:cubicBezTo>
                    <a:cubicBezTo>
                      <a:pt x="684" y="532"/>
                      <a:pt x="673" y="535"/>
                      <a:pt x="671" y="523"/>
                    </a:cubicBezTo>
                    <a:cubicBezTo>
                      <a:pt x="668" y="511"/>
                      <a:pt x="687" y="508"/>
                      <a:pt x="695" y="502"/>
                    </a:cubicBezTo>
                    <a:cubicBezTo>
                      <a:pt x="702" y="496"/>
                      <a:pt x="712" y="494"/>
                      <a:pt x="712" y="483"/>
                    </a:cubicBezTo>
                    <a:cubicBezTo>
                      <a:pt x="712" y="473"/>
                      <a:pt x="720" y="465"/>
                      <a:pt x="728" y="465"/>
                    </a:cubicBezTo>
                    <a:cubicBezTo>
                      <a:pt x="737" y="465"/>
                      <a:pt x="747" y="460"/>
                      <a:pt x="750" y="452"/>
                    </a:cubicBezTo>
                    <a:cubicBezTo>
                      <a:pt x="752" y="445"/>
                      <a:pt x="770" y="444"/>
                      <a:pt x="770" y="444"/>
                    </a:cubicBezTo>
                    <a:cubicBezTo>
                      <a:pt x="777" y="443"/>
                      <a:pt x="785" y="451"/>
                      <a:pt x="788" y="458"/>
                    </a:cubicBezTo>
                    <a:cubicBezTo>
                      <a:pt x="791" y="464"/>
                      <a:pt x="796" y="473"/>
                      <a:pt x="807" y="474"/>
                    </a:cubicBezTo>
                    <a:cubicBezTo>
                      <a:pt x="818" y="476"/>
                      <a:pt x="824" y="484"/>
                      <a:pt x="825" y="495"/>
                    </a:cubicBezTo>
                    <a:cubicBezTo>
                      <a:pt x="825" y="505"/>
                      <a:pt x="822" y="504"/>
                      <a:pt x="817" y="50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8" name="Freeform 378"/>
              <p:cNvSpPr>
                <a:spLocks/>
              </p:cNvSpPr>
              <p:nvPr/>
            </p:nvSpPr>
            <p:spPr bwMode="auto">
              <a:xfrm>
                <a:off x="3104" y="2835"/>
                <a:ext cx="127" cy="114"/>
              </a:xfrm>
              <a:custGeom>
                <a:avLst/>
                <a:gdLst>
                  <a:gd name="T0" fmla="*/ 326 w 502"/>
                  <a:gd name="T1" fmla="*/ 2 h 451"/>
                  <a:gd name="T2" fmla="*/ 323 w 502"/>
                  <a:gd name="T3" fmla="*/ 3 h 451"/>
                  <a:gd name="T4" fmla="*/ 321 w 502"/>
                  <a:gd name="T5" fmla="*/ 3 h 451"/>
                  <a:gd name="T6" fmla="*/ 317 w 502"/>
                  <a:gd name="T7" fmla="*/ 4 h 451"/>
                  <a:gd name="T8" fmla="*/ 314 w 502"/>
                  <a:gd name="T9" fmla="*/ 4 h 451"/>
                  <a:gd name="T10" fmla="*/ 310 w 502"/>
                  <a:gd name="T11" fmla="*/ 4 h 451"/>
                  <a:gd name="T12" fmla="*/ 306 w 502"/>
                  <a:gd name="T13" fmla="*/ 4 h 451"/>
                  <a:gd name="T14" fmla="*/ 299 w 502"/>
                  <a:gd name="T15" fmla="*/ 4 h 451"/>
                  <a:gd name="T16" fmla="*/ 294 w 502"/>
                  <a:gd name="T17" fmla="*/ 4 h 451"/>
                  <a:gd name="T18" fmla="*/ 288 w 502"/>
                  <a:gd name="T19" fmla="*/ 3 h 451"/>
                  <a:gd name="T20" fmla="*/ 284 w 502"/>
                  <a:gd name="T21" fmla="*/ 3 h 451"/>
                  <a:gd name="T22" fmla="*/ 279 w 502"/>
                  <a:gd name="T23" fmla="*/ 3 h 451"/>
                  <a:gd name="T24" fmla="*/ 275 w 502"/>
                  <a:gd name="T25" fmla="*/ 3 h 451"/>
                  <a:gd name="T26" fmla="*/ 237 w 502"/>
                  <a:gd name="T27" fmla="*/ 36 h 451"/>
                  <a:gd name="T28" fmla="*/ 113 w 502"/>
                  <a:gd name="T29" fmla="*/ 154 h 451"/>
                  <a:gd name="T30" fmla="*/ 21 w 502"/>
                  <a:gd name="T31" fmla="*/ 144 h 451"/>
                  <a:gd name="T32" fmla="*/ 20 w 502"/>
                  <a:gd name="T33" fmla="*/ 174 h 451"/>
                  <a:gd name="T34" fmla="*/ 97 w 502"/>
                  <a:gd name="T35" fmla="*/ 277 h 451"/>
                  <a:gd name="T36" fmla="*/ 150 w 502"/>
                  <a:gd name="T37" fmla="*/ 321 h 451"/>
                  <a:gd name="T38" fmla="*/ 172 w 502"/>
                  <a:gd name="T39" fmla="*/ 373 h 451"/>
                  <a:gd name="T40" fmla="*/ 245 w 502"/>
                  <a:gd name="T41" fmla="*/ 410 h 451"/>
                  <a:gd name="T42" fmla="*/ 247 w 502"/>
                  <a:gd name="T43" fmla="*/ 414 h 451"/>
                  <a:gd name="T44" fmla="*/ 249 w 502"/>
                  <a:gd name="T45" fmla="*/ 418 h 451"/>
                  <a:gd name="T46" fmla="*/ 250 w 502"/>
                  <a:gd name="T47" fmla="*/ 420 h 451"/>
                  <a:gd name="T48" fmla="*/ 252 w 502"/>
                  <a:gd name="T49" fmla="*/ 423 h 451"/>
                  <a:gd name="T50" fmla="*/ 254 w 502"/>
                  <a:gd name="T51" fmla="*/ 426 h 451"/>
                  <a:gd name="T52" fmla="*/ 257 w 502"/>
                  <a:gd name="T53" fmla="*/ 428 h 451"/>
                  <a:gd name="T54" fmla="*/ 259 w 502"/>
                  <a:gd name="T55" fmla="*/ 430 h 451"/>
                  <a:gd name="T56" fmla="*/ 262 w 502"/>
                  <a:gd name="T57" fmla="*/ 432 h 451"/>
                  <a:gd name="T58" fmla="*/ 266 w 502"/>
                  <a:gd name="T59" fmla="*/ 433 h 451"/>
                  <a:gd name="T60" fmla="*/ 270 w 502"/>
                  <a:gd name="T61" fmla="*/ 434 h 451"/>
                  <a:gd name="T62" fmla="*/ 275 w 502"/>
                  <a:gd name="T63" fmla="*/ 434 h 451"/>
                  <a:gd name="T64" fmla="*/ 326 w 502"/>
                  <a:gd name="T65" fmla="*/ 445 h 451"/>
                  <a:gd name="T66" fmla="*/ 330 w 502"/>
                  <a:gd name="T67" fmla="*/ 445 h 451"/>
                  <a:gd name="T68" fmla="*/ 334 w 502"/>
                  <a:gd name="T69" fmla="*/ 444 h 451"/>
                  <a:gd name="T70" fmla="*/ 339 w 502"/>
                  <a:gd name="T71" fmla="*/ 444 h 451"/>
                  <a:gd name="T72" fmla="*/ 386 w 502"/>
                  <a:gd name="T73" fmla="*/ 451 h 451"/>
                  <a:gd name="T74" fmla="*/ 406 w 502"/>
                  <a:gd name="T75" fmla="*/ 432 h 451"/>
                  <a:gd name="T76" fmla="*/ 464 w 502"/>
                  <a:gd name="T77" fmla="*/ 334 h 451"/>
                  <a:gd name="T78" fmla="*/ 500 w 502"/>
                  <a:gd name="T79" fmla="*/ 282 h 451"/>
                  <a:gd name="T80" fmla="*/ 486 w 502"/>
                  <a:gd name="T81" fmla="*/ 239 h 451"/>
                  <a:gd name="T82" fmla="*/ 494 w 502"/>
                  <a:gd name="T83" fmla="*/ 198 h 451"/>
                  <a:gd name="T84" fmla="*/ 500 w 502"/>
                  <a:gd name="T85" fmla="*/ 126 h 451"/>
                  <a:gd name="T86" fmla="*/ 484 w 502"/>
                  <a:gd name="T87" fmla="*/ 68 h 451"/>
                  <a:gd name="T88" fmla="*/ 388 w 502"/>
                  <a:gd name="T89" fmla="*/ 29 h 451"/>
                  <a:gd name="T90" fmla="*/ 332 w 502"/>
                  <a:gd name="T91" fmla="*/ 12 h 451"/>
                  <a:gd name="T92" fmla="*/ 328 w 502"/>
                  <a:gd name="T93" fmla="*/ 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2" h="451">
                    <a:moveTo>
                      <a:pt x="327" y="1"/>
                    </a:moveTo>
                    <a:cubicBezTo>
                      <a:pt x="327" y="1"/>
                      <a:pt x="326" y="1"/>
                      <a:pt x="326" y="2"/>
                    </a:cubicBezTo>
                    <a:cubicBezTo>
                      <a:pt x="325" y="2"/>
                      <a:pt x="325" y="2"/>
                      <a:pt x="325" y="2"/>
                    </a:cubicBezTo>
                    <a:cubicBezTo>
                      <a:pt x="324" y="2"/>
                      <a:pt x="324" y="2"/>
                      <a:pt x="323" y="3"/>
                    </a:cubicBezTo>
                    <a:cubicBezTo>
                      <a:pt x="323" y="3"/>
                      <a:pt x="323" y="3"/>
                      <a:pt x="322" y="3"/>
                    </a:cubicBezTo>
                    <a:cubicBezTo>
                      <a:pt x="322" y="3"/>
                      <a:pt x="321" y="3"/>
                      <a:pt x="321" y="3"/>
                    </a:cubicBezTo>
                    <a:cubicBezTo>
                      <a:pt x="320" y="4"/>
                      <a:pt x="320" y="4"/>
                      <a:pt x="319" y="4"/>
                    </a:cubicBezTo>
                    <a:cubicBezTo>
                      <a:pt x="319" y="4"/>
                      <a:pt x="318" y="4"/>
                      <a:pt x="317" y="4"/>
                    </a:cubicBezTo>
                    <a:cubicBezTo>
                      <a:pt x="317" y="4"/>
                      <a:pt x="316" y="4"/>
                      <a:pt x="316" y="4"/>
                    </a:cubicBezTo>
                    <a:cubicBezTo>
                      <a:pt x="315" y="4"/>
                      <a:pt x="314" y="4"/>
                      <a:pt x="314" y="4"/>
                    </a:cubicBezTo>
                    <a:cubicBezTo>
                      <a:pt x="313" y="4"/>
                      <a:pt x="313" y="4"/>
                      <a:pt x="312" y="4"/>
                    </a:cubicBezTo>
                    <a:cubicBezTo>
                      <a:pt x="311" y="4"/>
                      <a:pt x="311" y="4"/>
                      <a:pt x="310" y="4"/>
                    </a:cubicBezTo>
                    <a:cubicBezTo>
                      <a:pt x="309" y="4"/>
                      <a:pt x="309" y="4"/>
                      <a:pt x="308" y="4"/>
                    </a:cubicBezTo>
                    <a:cubicBezTo>
                      <a:pt x="307" y="4"/>
                      <a:pt x="307" y="4"/>
                      <a:pt x="306" y="4"/>
                    </a:cubicBezTo>
                    <a:cubicBezTo>
                      <a:pt x="304" y="4"/>
                      <a:pt x="302" y="4"/>
                      <a:pt x="300" y="4"/>
                    </a:cubicBezTo>
                    <a:cubicBezTo>
                      <a:pt x="300" y="4"/>
                      <a:pt x="300" y="4"/>
                      <a:pt x="299" y="4"/>
                    </a:cubicBezTo>
                    <a:cubicBezTo>
                      <a:pt x="298" y="4"/>
                      <a:pt x="296" y="4"/>
                      <a:pt x="294" y="4"/>
                    </a:cubicBezTo>
                    <a:cubicBezTo>
                      <a:pt x="294" y="4"/>
                      <a:pt x="294" y="4"/>
                      <a:pt x="294" y="4"/>
                    </a:cubicBezTo>
                    <a:cubicBezTo>
                      <a:pt x="293" y="4"/>
                      <a:pt x="291" y="4"/>
                      <a:pt x="290" y="3"/>
                    </a:cubicBezTo>
                    <a:cubicBezTo>
                      <a:pt x="289" y="3"/>
                      <a:pt x="289" y="3"/>
                      <a:pt x="288" y="3"/>
                    </a:cubicBezTo>
                    <a:cubicBezTo>
                      <a:pt x="287" y="3"/>
                      <a:pt x="286" y="3"/>
                      <a:pt x="285" y="3"/>
                    </a:cubicBezTo>
                    <a:cubicBezTo>
                      <a:pt x="285" y="3"/>
                      <a:pt x="284" y="3"/>
                      <a:pt x="284" y="3"/>
                    </a:cubicBezTo>
                    <a:cubicBezTo>
                      <a:pt x="283" y="3"/>
                      <a:pt x="282" y="3"/>
                      <a:pt x="281" y="3"/>
                    </a:cubicBezTo>
                    <a:cubicBezTo>
                      <a:pt x="280" y="3"/>
                      <a:pt x="280" y="3"/>
                      <a:pt x="279" y="3"/>
                    </a:cubicBezTo>
                    <a:cubicBezTo>
                      <a:pt x="278" y="3"/>
                      <a:pt x="277" y="3"/>
                      <a:pt x="276" y="3"/>
                    </a:cubicBezTo>
                    <a:cubicBezTo>
                      <a:pt x="276" y="3"/>
                      <a:pt x="275" y="3"/>
                      <a:pt x="275" y="3"/>
                    </a:cubicBezTo>
                    <a:cubicBezTo>
                      <a:pt x="273" y="3"/>
                      <a:pt x="272" y="4"/>
                      <a:pt x="270" y="4"/>
                    </a:cubicBezTo>
                    <a:cubicBezTo>
                      <a:pt x="248" y="6"/>
                      <a:pt x="238" y="17"/>
                      <a:pt x="237" y="36"/>
                    </a:cubicBezTo>
                    <a:cubicBezTo>
                      <a:pt x="236" y="54"/>
                      <a:pt x="229" y="66"/>
                      <a:pt x="188" y="74"/>
                    </a:cubicBezTo>
                    <a:cubicBezTo>
                      <a:pt x="146" y="82"/>
                      <a:pt x="130" y="133"/>
                      <a:pt x="113" y="154"/>
                    </a:cubicBezTo>
                    <a:cubicBezTo>
                      <a:pt x="96" y="176"/>
                      <a:pt x="84" y="156"/>
                      <a:pt x="64" y="149"/>
                    </a:cubicBezTo>
                    <a:cubicBezTo>
                      <a:pt x="44" y="142"/>
                      <a:pt x="41" y="149"/>
                      <a:pt x="21" y="144"/>
                    </a:cubicBezTo>
                    <a:cubicBezTo>
                      <a:pt x="13" y="142"/>
                      <a:pt x="6" y="141"/>
                      <a:pt x="0" y="142"/>
                    </a:cubicBezTo>
                    <a:cubicBezTo>
                      <a:pt x="9" y="151"/>
                      <a:pt x="17" y="164"/>
                      <a:pt x="20" y="174"/>
                    </a:cubicBezTo>
                    <a:cubicBezTo>
                      <a:pt x="24" y="192"/>
                      <a:pt x="45" y="184"/>
                      <a:pt x="46" y="210"/>
                    </a:cubicBezTo>
                    <a:cubicBezTo>
                      <a:pt x="48" y="237"/>
                      <a:pt x="70" y="270"/>
                      <a:pt x="97" y="277"/>
                    </a:cubicBezTo>
                    <a:cubicBezTo>
                      <a:pt x="124" y="284"/>
                      <a:pt x="125" y="281"/>
                      <a:pt x="130" y="300"/>
                    </a:cubicBezTo>
                    <a:cubicBezTo>
                      <a:pt x="136" y="318"/>
                      <a:pt x="133" y="321"/>
                      <a:pt x="150" y="321"/>
                    </a:cubicBezTo>
                    <a:cubicBezTo>
                      <a:pt x="168" y="321"/>
                      <a:pt x="156" y="334"/>
                      <a:pt x="156" y="348"/>
                    </a:cubicBezTo>
                    <a:cubicBezTo>
                      <a:pt x="156" y="361"/>
                      <a:pt x="162" y="373"/>
                      <a:pt x="172" y="373"/>
                    </a:cubicBezTo>
                    <a:cubicBezTo>
                      <a:pt x="181" y="373"/>
                      <a:pt x="173" y="389"/>
                      <a:pt x="186" y="393"/>
                    </a:cubicBezTo>
                    <a:cubicBezTo>
                      <a:pt x="200" y="397"/>
                      <a:pt x="237" y="394"/>
                      <a:pt x="245" y="410"/>
                    </a:cubicBezTo>
                    <a:cubicBezTo>
                      <a:pt x="246" y="412"/>
                      <a:pt x="246" y="413"/>
                      <a:pt x="247" y="414"/>
                    </a:cubicBezTo>
                    <a:cubicBezTo>
                      <a:pt x="247" y="414"/>
                      <a:pt x="247" y="414"/>
                      <a:pt x="247" y="414"/>
                    </a:cubicBezTo>
                    <a:cubicBezTo>
                      <a:pt x="247" y="415"/>
                      <a:pt x="248" y="416"/>
                      <a:pt x="248" y="417"/>
                    </a:cubicBezTo>
                    <a:cubicBezTo>
                      <a:pt x="248" y="417"/>
                      <a:pt x="249" y="417"/>
                      <a:pt x="249" y="418"/>
                    </a:cubicBezTo>
                    <a:cubicBezTo>
                      <a:pt x="249" y="418"/>
                      <a:pt x="250" y="419"/>
                      <a:pt x="250" y="420"/>
                    </a:cubicBezTo>
                    <a:cubicBezTo>
                      <a:pt x="250" y="420"/>
                      <a:pt x="250" y="420"/>
                      <a:pt x="250" y="420"/>
                    </a:cubicBezTo>
                    <a:cubicBezTo>
                      <a:pt x="251" y="421"/>
                      <a:pt x="251" y="422"/>
                      <a:pt x="252" y="423"/>
                    </a:cubicBezTo>
                    <a:cubicBezTo>
                      <a:pt x="252" y="423"/>
                      <a:pt x="252" y="423"/>
                      <a:pt x="252" y="423"/>
                    </a:cubicBezTo>
                    <a:cubicBezTo>
                      <a:pt x="253" y="424"/>
                      <a:pt x="253" y="425"/>
                      <a:pt x="254" y="425"/>
                    </a:cubicBezTo>
                    <a:cubicBezTo>
                      <a:pt x="254" y="426"/>
                      <a:pt x="254" y="426"/>
                      <a:pt x="254" y="426"/>
                    </a:cubicBezTo>
                    <a:cubicBezTo>
                      <a:pt x="255" y="427"/>
                      <a:pt x="255" y="427"/>
                      <a:pt x="256" y="428"/>
                    </a:cubicBezTo>
                    <a:cubicBezTo>
                      <a:pt x="256" y="428"/>
                      <a:pt x="256" y="428"/>
                      <a:pt x="257" y="428"/>
                    </a:cubicBezTo>
                    <a:cubicBezTo>
                      <a:pt x="257" y="429"/>
                      <a:pt x="258" y="429"/>
                      <a:pt x="259" y="430"/>
                    </a:cubicBezTo>
                    <a:cubicBezTo>
                      <a:pt x="259" y="430"/>
                      <a:pt x="259" y="430"/>
                      <a:pt x="259" y="430"/>
                    </a:cubicBezTo>
                    <a:cubicBezTo>
                      <a:pt x="260" y="431"/>
                      <a:pt x="261" y="431"/>
                      <a:pt x="262" y="431"/>
                    </a:cubicBezTo>
                    <a:cubicBezTo>
                      <a:pt x="262" y="431"/>
                      <a:pt x="262" y="432"/>
                      <a:pt x="262" y="432"/>
                    </a:cubicBezTo>
                    <a:cubicBezTo>
                      <a:pt x="263" y="432"/>
                      <a:pt x="264" y="432"/>
                      <a:pt x="265" y="433"/>
                    </a:cubicBezTo>
                    <a:cubicBezTo>
                      <a:pt x="265" y="433"/>
                      <a:pt x="265" y="433"/>
                      <a:pt x="266" y="433"/>
                    </a:cubicBezTo>
                    <a:cubicBezTo>
                      <a:pt x="267" y="433"/>
                      <a:pt x="268" y="433"/>
                      <a:pt x="269" y="434"/>
                    </a:cubicBezTo>
                    <a:cubicBezTo>
                      <a:pt x="270" y="434"/>
                      <a:pt x="270" y="434"/>
                      <a:pt x="270" y="434"/>
                    </a:cubicBezTo>
                    <a:cubicBezTo>
                      <a:pt x="271" y="434"/>
                      <a:pt x="272" y="434"/>
                      <a:pt x="274" y="434"/>
                    </a:cubicBezTo>
                    <a:cubicBezTo>
                      <a:pt x="274" y="434"/>
                      <a:pt x="274" y="434"/>
                      <a:pt x="275" y="434"/>
                    </a:cubicBezTo>
                    <a:cubicBezTo>
                      <a:pt x="276" y="434"/>
                      <a:pt x="278" y="434"/>
                      <a:pt x="280" y="434"/>
                    </a:cubicBezTo>
                    <a:cubicBezTo>
                      <a:pt x="302" y="434"/>
                      <a:pt x="305" y="445"/>
                      <a:pt x="326" y="445"/>
                    </a:cubicBezTo>
                    <a:cubicBezTo>
                      <a:pt x="327" y="445"/>
                      <a:pt x="328" y="445"/>
                      <a:pt x="330" y="445"/>
                    </a:cubicBezTo>
                    <a:cubicBezTo>
                      <a:pt x="330" y="445"/>
                      <a:pt x="330" y="445"/>
                      <a:pt x="330" y="445"/>
                    </a:cubicBezTo>
                    <a:cubicBezTo>
                      <a:pt x="331" y="445"/>
                      <a:pt x="332" y="445"/>
                      <a:pt x="333" y="445"/>
                    </a:cubicBezTo>
                    <a:cubicBezTo>
                      <a:pt x="333" y="445"/>
                      <a:pt x="334" y="444"/>
                      <a:pt x="334" y="444"/>
                    </a:cubicBezTo>
                    <a:cubicBezTo>
                      <a:pt x="335" y="444"/>
                      <a:pt x="336" y="444"/>
                      <a:pt x="337" y="444"/>
                    </a:cubicBezTo>
                    <a:cubicBezTo>
                      <a:pt x="337" y="444"/>
                      <a:pt x="338" y="444"/>
                      <a:pt x="339" y="444"/>
                    </a:cubicBezTo>
                    <a:cubicBezTo>
                      <a:pt x="339" y="444"/>
                      <a:pt x="340" y="444"/>
                      <a:pt x="340" y="443"/>
                    </a:cubicBezTo>
                    <a:cubicBezTo>
                      <a:pt x="356" y="440"/>
                      <a:pt x="375" y="436"/>
                      <a:pt x="386" y="451"/>
                    </a:cubicBezTo>
                    <a:cubicBezTo>
                      <a:pt x="386" y="451"/>
                      <a:pt x="386" y="451"/>
                      <a:pt x="386" y="451"/>
                    </a:cubicBezTo>
                    <a:cubicBezTo>
                      <a:pt x="394" y="444"/>
                      <a:pt x="402" y="436"/>
                      <a:pt x="406" y="432"/>
                    </a:cubicBezTo>
                    <a:cubicBezTo>
                      <a:pt x="413" y="426"/>
                      <a:pt x="446" y="392"/>
                      <a:pt x="454" y="382"/>
                    </a:cubicBezTo>
                    <a:cubicBezTo>
                      <a:pt x="462" y="372"/>
                      <a:pt x="464" y="347"/>
                      <a:pt x="464" y="334"/>
                    </a:cubicBezTo>
                    <a:cubicBezTo>
                      <a:pt x="464" y="320"/>
                      <a:pt x="478" y="314"/>
                      <a:pt x="486" y="305"/>
                    </a:cubicBezTo>
                    <a:cubicBezTo>
                      <a:pt x="494" y="296"/>
                      <a:pt x="498" y="290"/>
                      <a:pt x="500" y="282"/>
                    </a:cubicBezTo>
                    <a:cubicBezTo>
                      <a:pt x="502" y="274"/>
                      <a:pt x="499" y="274"/>
                      <a:pt x="491" y="269"/>
                    </a:cubicBezTo>
                    <a:cubicBezTo>
                      <a:pt x="483" y="264"/>
                      <a:pt x="491" y="245"/>
                      <a:pt x="486" y="239"/>
                    </a:cubicBezTo>
                    <a:cubicBezTo>
                      <a:pt x="482" y="233"/>
                      <a:pt x="480" y="226"/>
                      <a:pt x="480" y="219"/>
                    </a:cubicBezTo>
                    <a:cubicBezTo>
                      <a:pt x="480" y="212"/>
                      <a:pt x="486" y="202"/>
                      <a:pt x="494" y="198"/>
                    </a:cubicBezTo>
                    <a:cubicBezTo>
                      <a:pt x="502" y="193"/>
                      <a:pt x="501" y="172"/>
                      <a:pt x="495" y="164"/>
                    </a:cubicBezTo>
                    <a:cubicBezTo>
                      <a:pt x="489" y="156"/>
                      <a:pt x="500" y="136"/>
                      <a:pt x="500" y="126"/>
                    </a:cubicBezTo>
                    <a:cubicBezTo>
                      <a:pt x="500" y="117"/>
                      <a:pt x="497" y="109"/>
                      <a:pt x="493" y="102"/>
                    </a:cubicBezTo>
                    <a:cubicBezTo>
                      <a:pt x="489" y="96"/>
                      <a:pt x="490" y="82"/>
                      <a:pt x="484" y="68"/>
                    </a:cubicBezTo>
                    <a:cubicBezTo>
                      <a:pt x="478" y="53"/>
                      <a:pt x="443" y="54"/>
                      <a:pt x="433" y="49"/>
                    </a:cubicBezTo>
                    <a:cubicBezTo>
                      <a:pt x="423" y="44"/>
                      <a:pt x="398" y="35"/>
                      <a:pt x="388" y="29"/>
                    </a:cubicBezTo>
                    <a:cubicBezTo>
                      <a:pt x="378" y="23"/>
                      <a:pt x="368" y="23"/>
                      <a:pt x="356" y="26"/>
                    </a:cubicBezTo>
                    <a:cubicBezTo>
                      <a:pt x="344" y="28"/>
                      <a:pt x="334" y="22"/>
                      <a:pt x="332" y="12"/>
                    </a:cubicBezTo>
                    <a:cubicBezTo>
                      <a:pt x="332" y="8"/>
                      <a:pt x="330" y="4"/>
                      <a:pt x="328" y="0"/>
                    </a:cubicBezTo>
                    <a:cubicBezTo>
                      <a:pt x="328" y="0"/>
                      <a:pt x="328" y="0"/>
                      <a:pt x="328" y="0"/>
                    </a:cubicBezTo>
                    <a:cubicBezTo>
                      <a:pt x="327" y="0"/>
                      <a:pt x="327" y="0"/>
                      <a:pt x="327"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9" name="Freeform 379"/>
              <p:cNvSpPr>
                <a:spLocks/>
              </p:cNvSpPr>
              <p:nvPr/>
            </p:nvSpPr>
            <p:spPr bwMode="auto">
              <a:xfrm>
                <a:off x="3132" y="3054"/>
                <a:ext cx="40" cy="38"/>
              </a:xfrm>
              <a:custGeom>
                <a:avLst/>
                <a:gdLst>
                  <a:gd name="T0" fmla="*/ 139 w 157"/>
                  <a:gd name="T1" fmla="*/ 31 h 149"/>
                  <a:gd name="T2" fmla="*/ 120 w 157"/>
                  <a:gd name="T3" fmla="*/ 15 h 149"/>
                  <a:gd name="T4" fmla="*/ 102 w 157"/>
                  <a:gd name="T5" fmla="*/ 1 h 149"/>
                  <a:gd name="T6" fmla="*/ 82 w 157"/>
                  <a:gd name="T7" fmla="*/ 9 h 149"/>
                  <a:gd name="T8" fmla="*/ 60 w 157"/>
                  <a:gd name="T9" fmla="*/ 22 h 149"/>
                  <a:gd name="T10" fmla="*/ 44 w 157"/>
                  <a:gd name="T11" fmla="*/ 40 h 149"/>
                  <a:gd name="T12" fmla="*/ 27 w 157"/>
                  <a:gd name="T13" fmla="*/ 59 h 149"/>
                  <a:gd name="T14" fmla="*/ 3 w 157"/>
                  <a:gd name="T15" fmla="*/ 80 h 149"/>
                  <a:gd name="T16" fmla="*/ 18 w 157"/>
                  <a:gd name="T17" fmla="*/ 100 h 149"/>
                  <a:gd name="T18" fmla="*/ 38 w 157"/>
                  <a:gd name="T19" fmla="*/ 134 h 149"/>
                  <a:gd name="T20" fmla="*/ 61 w 157"/>
                  <a:gd name="T21" fmla="*/ 147 h 149"/>
                  <a:gd name="T22" fmla="*/ 77 w 157"/>
                  <a:gd name="T23" fmla="*/ 137 h 149"/>
                  <a:gd name="T24" fmla="*/ 102 w 157"/>
                  <a:gd name="T25" fmla="*/ 109 h 149"/>
                  <a:gd name="T26" fmla="*/ 137 w 157"/>
                  <a:gd name="T27" fmla="*/ 96 h 149"/>
                  <a:gd name="T28" fmla="*/ 149 w 157"/>
                  <a:gd name="T29" fmla="*/ 66 h 149"/>
                  <a:gd name="T30" fmla="*/ 157 w 157"/>
                  <a:gd name="T31" fmla="*/ 52 h 149"/>
                  <a:gd name="T32" fmla="*/ 139 w 157"/>
                  <a:gd name="T33" fmla="*/ 3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149">
                    <a:moveTo>
                      <a:pt x="139" y="31"/>
                    </a:moveTo>
                    <a:cubicBezTo>
                      <a:pt x="128" y="30"/>
                      <a:pt x="123" y="21"/>
                      <a:pt x="120" y="15"/>
                    </a:cubicBezTo>
                    <a:cubicBezTo>
                      <a:pt x="117" y="8"/>
                      <a:pt x="109" y="0"/>
                      <a:pt x="102" y="1"/>
                    </a:cubicBezTo>
                    <a:cubicBezTo>
                      <a:pt x="102" y="1"/>
                      <a:pt x="84" y="2"/>
                      <a:pt x="82" y="9"/>
                    </a:cubicBezTo>
                    <a:cubicBezTo>
                      <a:pt x="79" y="17"/>
                      <a:pt x="69" y="22"/>
                      <a:pt x="60" y="22"/>
                    </a:cubicBezTo>
                    <a:cubicBezTo>
                      <a:pt x="52" y="22"/>
                      <a:pt x="44" y="30"/>
                      <a:pt x="44" y="40"/>
                    </a:cubicBezTo>
                    <a:cubicBezTo>
                      <a:pt x="44" y="51"/>
                      <a:pt x="34" y="53"/>
                      <a:pt x="27" y="59"/>
                    </a:cubicBezTo>
                    <a:cubicBezTo>
                      <a:pt x="19" y="65"/>
                      <a:pt x="0" y="68"/>
                      <a:pt x="3" y="80"/>
                    </a:cubicBezTo>
                    <a:cubicBezTo>
                      <a:pt x="5" y="92"/>
                      <a:pt x="16" y="89"/>
                      <a:pt x="18" y="100"/>
                    </a:cubicBezTo>
                    <a:cubicBezTo>
                      <a:pt x="19" y="111"/>
                      <a:pt x="32" y="123"/>
                      <a:pt x="38" y="134"/>
                    </a:cubicBezTo>
                    <a:cubicBezTo>
                      <a:pt x="45" y="145"/>
                      <a:pt x="50" y="147"/>
                      <a:pt x="61" y="147"/>
                    </a:cubicBezTo>
                    <a:cubicBezTo>
                      <a:pt x="72" y="147"/>
                      <a:pt x="75" y="149"/>
                      <a:pt x="77" y="137"/>
                    </a:cubicBezTo>
                    <a:cubicBezTo>
                      <a:pt x="79" y="126"/>
                      <a:pt x="86" y="110"/>
                      <a:pt x="102" y="109"/>
                    </a:cubicBezTo>
                    <a:cubicBezTo>
                      <a:pt x="118" y="108"/>
                      <a:pt x="133" y="108"/>
                      <a:pt x="137" y="96"/>
                    </a:cubicBezTo>
                    <a:cubicBezTo>
                      <a:pt x="141" y="84"/>
                      <a:pt x="143" y="72"/>
                      <a:pt x="149" y="66"/>
                    </a:cubicBezTo>
                    <a:cubicBezTo>
                      <a:pt x="154" y="61"/>
                      <a:pt x="157" y="62"/>
                      <a:pt x="157" y="52"/>
                    </a:cubicBezTo>
                    <a:cubicBezTo>
                      <a:pt x="156" y="41"/>
                      <a:pt x="150" y="33"/>
                      <a:pt x="139"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0" name="Freeform 380"/>
              <p:cNvSpPr>
                <a:spLocks/>
              </p:cNvSpPr>
              <p:nvPr/>
            </p:nvSpPr>
            <p:spPr bwMode="auto">
              <a:xfrm>
                <a:off x="2887" y="2672"/>
                <a:ext cx="197" cy="203"/>
              </a:xfrm>
              <a:custGeom>
                <a:avLst/>
                <a:gdLst>
                  <a:gd name="T0" fmla="*/ 60 w 779"/>
                  <a:gd name="T1" fmla="*/ 740 h 803"/>
                  <a:gd name="T2" fmla="*/ 157 w 779"/>
                  <a:gd name="T3" fmla="*/ 756 h 803"/>
                  <a:gd name="T4" fmla="*/ 451 w 779"/>
                  <a:gd name="T5" fmla="*/ 790 h 803"/>
                  <a:gd name="T6" fmla="*/ 643 w 779"/>
                  <a:gd name="T7" fmla="*/ 798 h 803"/>
                  <a:gd name="T8" fmla="*/ 725 w 779"/>
                  <a:gd name="T9" fmla="*/ 780 h 803"/>
                  <a:gd name="T10" fmla="*/ 731 w 779"/>
                  <a:gd name="T11" fmla="*/ 779 h 803"/>
                  <a:gd name="T12" fmla="*/ 686 w 779"/>
                  <a:gd name="T13" fmla="*/ 726 h 803"/>
                  <a:gd name="T14" fmla="*/ 651 w 779"/>
                  <a:gd name="T15" fmla="*/ 473 h 803"/>
                  <a:gd name="T16" fmla="*/ 779 w 779"/>
                  <a:gd name="T17" fmla="*/ 338 h 803"/>
                  <a:gd name="T18" fmla="*/ 773 w 779"/>
                  <a:gd name="T19" fmla="*/ 338 h 803"/>
                  <a:gd name="T20" fmla="*/ 767 w 779"/>
                  <a:gd name="T21" fmla="*/ 338 h 803"/>
                  <a:gd name="T22" fmla="*/ 758 w 779"/>
                  <a:gd name="T23" fmla="*/ 338 h 803"/>
                  <a:gd name="T24" fmla="*/ 683 w 779"/>
                  <a:gd name="T25" fmla="*/ 350 h 803"/>
                  <a:gd name="T26" fmla="*/ 667 w 779"/>
                  <a:gd name="T27" fmla="*/ 328 h 803"/>
                  <a:gd name="T28" fmla="*/ 655 w 779"/>
                  <a:gd name="T29" fmla="*/ 268 h 803"/>
                  <a:gd name="T30" fmla="*/ 645 w 779"/>
                  <a:gd name="T31" fmla="*/ 209 h 803"/>
                  <a:gd name="T32" fmla="*/ 638 w 779"/>
                  <a:gd name="T33" fmla="*/ 149 h 803"/>
                  <a:gd name="T34" fmla="*/ 643 w 779"/>
                  <a:gd name="T35" fmla="*/ 110 h 803"/>
                  <a:gd name="T36" fmla="*/ 553 w 779"/>
                  <a:gd name="T37" fmla="*/ 81 h 803"/>
                  <a:gd name="T38" fmla="*/ 491 w 779"/>
                  <a:gd name="T39" fmla="*/ 116 h 803"/>
                  <a:gd name="T40" fmla="*/ 450 w 779"/>
                  <a:gd name="T41" fmla="*/ 149 h 803"/>
                  <a:gd name="T42" fmla="*/ 391 w 779"/>
                  <a:gd name="T43" fmla="*/ 154 h 803"/>
                  <a:gd name="T44" fmla="*/ 325 w 779"/>
                  <a:gd name="T45" fmla="*/ 74 h 803"/>
                  <a:gd name="T46" fmla="*/ 188 w 779"/>
                  <a:gd name="T47" fmla="*/ 13 h 803"/>
                  <a:gd name="T48" fmla="*/ 32 w 779"/>
                  <a:gd name="T49" fmla="*/ 22 h 803"/>
                  <a:gd name="T50" fmla="*/ 74 w 779"/>
                  <a:gd name="T51" fmla="*/ 89 h 803"/>
                  <a:gd name="T52" fmla="*/ 102 w 779"/>
                  <a:gd name="T53" fmla="*/ 189 h 803"/>
                  <a:gd name="T54" fmla="*/ 110 w 779"/>
                  <a:gd name="T55" fmla="*/ 291 h 803"/>
                  <a:gd name="T56" fmla="*/ 128 w 779"/>
                  <a:gd name="T57" fmla="*/ 381 h 803"/>
                  <a:gd name="T58" fmla="*/ 68 w 779"/>
                  <a:gd name="T59" fmla="*/ 470 h 803"/>
                  <a:gd name="T60" fmla="*/ 39 w 779"/>
                  <a:gd name="T61" fmla="*/ 579 h 803"/>
                  <a:gd name="T62" fmla="*/ 3 w 779"/>
                  <a:gd name="T63" fmla="*/ 698 h 803"/>
                  <a:gd name="T64" fmla="*/ 13 w 779"/>
                  <a:gd name="T65" fmla="*/ 739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9" h="803">
                    <a:moveTo>
                      <a:pt x="36" y="750"/>
                    </a:moveTo>
                    <a:cubicBezTo>
                      <a:pt x="40" y="752"/>
                      <a:pt x="56" y="752"/>
                      <a:pt x="60" y="740"/>
                    </a:cubicBezTo>
                    <a:cubicBezTo>
                      <a:pt x="64" y="728"/>
                      <a:pt x="100" y="722"/>
                      <a:pt x="112" y="738"/>
                    </a:cubicBezTo>
                    <a:cubicBezTo>
                      <a:pt x="124" y="754"/>
                      <a:pt x="127" y="756"/>
                      <a:pt x="157" y="756"/>
                    </a:cubicBezTo>
                    <a:cubicBezTo>
                      <a:pt x="188" y="756"/>
                      <a:pt x="423" y="758"/>
                      <a:pt x="423" y="758"/>
                    </a:cubicBezTo>
                    <a:cubicBezTo>
                      <a:pt x="451" y="790"/>
                      <a:pt x="451" y="790"/>
                      <a:pt x="451" y="790"/>
                    </a:cubicBezTo>
                    <a:cubicBezTo>
                      <a:pt x="451" y="790"/>
                      <a:pt x="537" y="787"/>
                      <a:pt x="552" y="792"/>
                    </a:cubicBezTo>
                    <a:cubicBezTo>
                      <a:pt x="567" y="798"/>
                      <a:pt x="635" y="803"/>
                      <a:pt x="643" y="798"/>
                    </a:cubicBezTo>
                    <a:cubicBezTo>
                      <a:pt x="651" y="792"/>
                      <a:pt x="700" y="783"/>
                      <a:pt x="719" y="780"/>
                    </a:cubicBezTo>
                    <a:cubicBezTo>
                      <a:pt x="721" y="780"/>
                      <a:pt x="723" y="780"/>
                      <a:pt x="725" y="780"/>
                    </a:cubicBezTo>
                    <a:cubicBezTo>
                      <a:pt x="727" y="779"/>
                      <a:pt x="729" y="779"/>
                      <a:pt x="731" y="779"/>
                    </a:cubicBezTo>
                    <a:cubicBezTo>
                      <a:pt x="731" y="779"/>
                      <a:pt x="731" y="779"/>
                      <a:pt x="731" y="779"/>
                    </a:cubicBezTo>
                    <a:cubicBezTo>
                      <a:pt x="730" y="758"/>
                      <a:pt x="725" y="753"/>
                      <a:pt x="717" y="751"/>
                    </a:cubicBezTo>
                    <a:cubicBezTo>
                      <a:pt x="708" y="749"/>
                      <a:pt x="698" y="736"/>
                      <a:pt x="686" y="726"/>
                    </a:cubicBezTo>
                    <a:cubicBezTo>
                      <a:pt x="674" y="716"/>
                      <a:pt x="652" y="680"/>
                      <a:pt x="652" y="680"/>
                    </a:cubicBezTo>
                    <a:cubicBezTo>
                      <a:pt x="651" y="473"/>
                      <a:pt x="651" y="473"/>
                      <a:pt x="651" y="473"/>
                    </a:cubicBezTo>
                    <a:cubicBezTo>
                      <a:pt x="777" y="469"/>
                      <a:pt x="777" y="469"/>
                      <a:pt x="777" y="469"/>
                    </a:cubicBezTo>
                    <a:cubicBezTo>
                      <a:pt x="779" y="338"/>
                      <a:pt x="779" y="338"/>
                      <a:pt x="779" y="338"/>
                    </a:cubicBezTo>
                    <a:cubicBezTo>
                      <a:pt x="777" y="338"/>
                      <a:pt x="775" y="338"/>
                      <a:pt x="774" y="338"/>
                    </a:cubicBezTo>
                    <a:cubicBezTo>
                      <a:pt x="773" y="338"/>
                      <a:pt x="773" y="338"/>
                      <a:pt x="773" y="338"/>
                    </a:cubicBezTo>
                    <a:cubicBezTo>
                      <a:pt x="771" y="338"/>
                      <a:pt x="770" y="338"/>
                      <a:pt x="768" y="338"/>
                    </a:cubicBezTo>
                    <a:cubicBezTo>
                      <a:pt x="768" y="338"/>
                      <a:pt x="768" y="338"/>
                      <a:pt x="767" y="338"/>
                    </a:cubicBezTo>
                    <a:cubicBezTo>
                      <a:pt x="766" y="338"/>
                      <a:pt x="764" y="338"/>
                      <a:pt x="763" y="338"/>
                    </a:cubicBezTo>
                    <a:cubicBezTo>
                      <a:pt x="761" y="338"/>
                      <a:pt x="760" y="338"/>
                      <a:pt x="758" y="338"/>
                    </a:cubicBezTo>
                    <a:cubicBezTo>
                      <a:pt x="744" y="338"/>
                      <a:pt x="735" y="348"/>
                      <a:pt x="723" y="348"/>
                    </a:cubicBezTo>
                    <a:cubicBezTo>
                      <a:pt x="711" y="348"/>
                      <a:pt x="687" y="342"/>
                      <a:pt x="683" y="350"/>
                    </a:cubicBezTo>
                    <a:cubicBezTo>
                      <a:pt x="679" y="358"/>
                      <a:pt x="666" y="354"/>
                      <a:pt x="661" y="346"/>
                    </a:cubicBezTo>
                    <a:cubicBezTo>
                      <a:pt x="657" y="339"/>
                      <a:pt x="658" y="334"/>
                      <a:pt x="667" y="328"/>
                    </a:cubicBezTo>
                    <a:cubicBezTo>
                      <a:pt x="675" y="323"/>
                      <a:pt x="671" y="308"/>
                      <a:pt x="669" y="298"/>
                    </a:cubicBezTo>
                    <a:cubicBezTo>
                      <a:pt x="668" y="288"/>
                      <a:pt x="666" y="276"/>
                      <a:pt x="655" y="268"/>
                    </a:cubicBezTo>
                    <a:cubicBezTo>
                      <a:pt x="645" y="261"/>
                      <a:pt x="643" y="247"/>
                      <a:pt x="641" y="236"/>
                    </a:cubicBezTo>
                    <a:cubicBezTo>
                      <a:pt x="639" y="226"/>
                      <a:pt x="643" y="217"/>
                      <a:pt x="645" y="209"/>
                    </a:cubicBezTo>
                    <a:cubicBezTo>
                      <a:pt x="647" y="201"/>
                      <a:pt x="646" y="188"/>
                      <a:pt x="646" y="177"/>
                    </a:cubicBezTo>
                    <a:cubicBezTo>
                      <a:pt x="646" y="166"/>
                      <a:pt x="643" y="154"/>
                      <a:pt x="638" y="149"/>
                    </a:cubicBezTo>
                    <a:cubicBezTo>
                      <a:pt x="633" y="144"/>
                      <a:pt x="633" y="134"/>
                      <a:pt x="641" y="130"/>
                    </a:cubicBezTo>
                    <a:cubicBezTo>
                      <a:pt x="650" y="127"/>
                      <a:pt x="643" y="120"/>
                      <a:pt x="643" y="110"/>
                    </a:cubicBezTo>
                    <a:cubicBezTo>
                      <a:pt x="642" y="100"/>
                      <a:pt x="591" y="105"/>
                      <a:pt x="573" y="104"/>
                    </a:cubicBezTo>
                    <a:cubicBezTo>
                      <a:pt x="555" y="104"/>
                      <a:pt x="563" y="80"/>
                      <a:pt x="553" y="81"/>
                    </a:cubicBezTo>
                    <a:cubicBezTo>
                      <a:pt x="542" y="82"/>
                      <a:pt x="517" y="80"/>
                      <a:pt x="503" y="82"/>
                    </a:cubicBezTo>
                    <a:cubicBezTo>
                      <a:pt x="489" y="84"/>
                      <a:pt x="498" y="110"/>
                      <a:pt x="491" y="116"/>
                    </a:cubicBezTo>
                    <a:cubicBezTo>
                      <a:pt x="485" y="122"/>
                      <a:pt x="486" y="124"/>
                      <a:pt x="485" y="140"/>
                    </a:cubicBezTo>
                    <a:cubicBezTo>
                      <a:pt x="483" y="155"/>
                      <a:pt x="462" y="154"/>
                      <a:pt x="450" y="149"/>
                    </a:cubicBezTo>
                    <a:cubicBezTo>
                      <a:pt x="438" y="144"/>
                      <a:pt x="429" y="144"/>
                      <a:pt x="421" y="150"/>
                    </a:cubicBezTo>
                    <a:cubicBezTo>
                      <a:pt x="413" y="156"/>
                      <a:pt x="407" y="154"/>
                      <a:pt x="391" y="154"/>
                    </a:cubicBezTo>
                    <a:cubicBezTo>
                      <a:pt x="376" y="154"/>
                      <a:pt x="364" y="142"/>
                      <a:pt x="353" y="131"/>
                    </a:cubicBezTo>
                    <a:cubicBezTo>
                      <a:pt x="343" y="120"/>
                      <a:pt x="335" y="85"/>
                      <a:pt x="325" y="74"/>
                    </a:cubicBezTo>
                    <a:cubicBezTo>
                      <a:pt x="316" y="62"/>
                      <a:pt x="317" y="44"/>
                      <a:pt x="309" y="22"/>
                    </a:cubicBezTo>
                    <a:cubicBezTo>
                      <a:pt x="301" y="0"/>
                      <a:pt x="213" y="15"/>
                      <a:pt x="188" y="13"/>
                    </a:cubicBezTo>
                    <a:cubicBezTo>
                      <a:pt x="163" y="11"/>
                      <a:pt x="115" y="12"/>
                      <a:pt x="93" y="12"/>
                    </a:cubicBezTo>
                    <a:cubicBezTo>
                      <a:pt x="76" y="12"/>
                      <a:pt x="45" y="19"/>
                      <a:pt x="32" y="22"/>
                    </a:cubicBezTo>
                    <a:cubicBezTo>
                      <a:pt x="33" y="30"/>
                      <a:pt x="36" y="37"/>
                      <a:pt x="44" y="47"/>
                    </a:cubicBezTo>
                    <a:cubicBezTo>
                      <a:pt x="58" y="67"/>
                      <a:pt x="68" y="67"/>
                      <a:pt x="74" y="89"/>
                    </a:cubicBezTo>
                    <a:cubicBezTo>
                      <a:pt x="79" y="112"/>
                      <a:pt x="81" y="112"/>
                      <a:pt x="93" y="132"/>
                    </a:cubicBezTo>
                    <a:cubicBezTo>
                      <a:pt x="105" y="153"/>
                      <a:pt x="115" y="167"/>
                      <a:pt x="102" y="189"/>
                    </a:cubicBezTo>
                    <a:cubicBezTo>
                      <a:pt x="89" y="212"/>
                      <a:pt x="80" y="214"/>
                      <a:pt x="91" y="238"/>
                    </a:cubicBezTo>
                    <a:cubicBezTo>
                      <a:pt x="102" y="261"/>
                      <a:pt x="97" y="282"/>
                      <a:pt x="110" y="291"/>
                    </a:cubicBezTo>
                    <a:cubicBezTo>
                      <a:pt x="123" y="301"/>
                      <a:pt x="127" y="304"/>
                      <a:pt x="131" y="323"/>
                    </a:cubicBezTo>
                    <a:cubicBezTo>
                      <a:pt x="134" y="341"/>
                      <a:pt x="130" y="359"/>
                      <a:pt x="128" y="381"/>
                    </a:cubicBezTo>
                    <a:cubicBezTo>
                      <a:pt x="127" y="402"/>
                      <a:pt x="139" y="410"/>
                      <a:pt x="117" y="423"/>
                    </a:cubicBezTo>
                    <a:cubicBezTo>
                      <a:pt x="94" y="435"/>
                      <a:pt x="75" y="450"/>
                      <a:pt x="68" y="470"/>
                    </a:cubicBezTo>
                    <a:cubicBezTo>
                      <a:pt x="62" y="489"/>
                      <a:pt x="42" y="500"/>
                      <a:pt x="42" y="526"/>
                    </a:cubicBezTo>
                    <a:cubicBezTo>
                      <a:pt x="42" y="552"/>
                      <a:pt x="40" y="560"/>
                      <a:pt x="39" y="579"/>
                    </a:cubicBezTo>
                    <a:cubicBezTo>
                      <a:pt x="38" y="599"/>
                      <a:pt x="29" y="613"/>
                      <a:pt x="15" y="635"/>
                    </a:cubicBezTo>
                    <a:cubicBezTo>
                      <a:pt x="1" y="658"/>
                      <a:pt x="3" y="674"/>
                      <a:pt x="3" y="698"/>
                    </a:cubicBezTo>
                    <a:cubicBezTo>
                      <a:pt x="3" y="708"/>
                      <a:pt x="1" y="726"/>
                      <a:pt x="0" y="744"/>
                    </a:cubicBezTo>
                    <a:cubicBezTo>
                      <a:pt x="5" y="741"/>
                      <a:pt x="10" y="739"/>
                      <a:pt x="13" y="739"/>
                    </a:cubicBezTo>
                    <a:cubicBezTo>
                      <a:pt x="23" y="739"/>
                      <a:pt x="32" y="747"/>
                      <a:pt x="36" y="75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1" name="Freeform 381"/>
              <p:cNvSpPr>
                <a:spLocks/>
              </p:cNvSpPr>
              <p:nvPr/>
            </p:nvSpPr>
            <p:spPr bwMode="auto">
              <a:xfrm>
                <a:off x="3052" y="2712"/>
                <a:ext cx="187" cy="168"/>
              </a:xfrm>
              <a:custGeom>
                <a:avLst/>
                <a:gdLst>
                  <a:gd name="T0" fmla="*/ 547 w 740"/>
                  <a:gd name="T1" fmla="*/ 5 h 662"/>
                  <a:gd name="T2" fmla="*/ 539 w 740"/>
                  <a:gd name="T3" fmla="*/ 8 h 662"/>
                  <a:gd name="T4" fmla="*/ 442 w 740"/>
                  <a:gd name="T5" fmla="*/ 36 h 662"/>
                  <a:gd name="T6" fmla="*/ 422 w 740"/>
                  <a:gd name="T7" fmla="*/ 142 h 662"/>
                  <a:gd name="T8" fmla="*/ 433 w 740"/>
                  <a:gd name="T9" fmla="*/ 250 h 662"/>
                  <a:gd name="T10" fmla="*/ 504 w 740"/>
                  <a:gd name="T11" fmla="*/ 262 h 662"/>
                  <a:gd name="T12" fmla="*/ 484 w 740"/>
                  <a:gd name="T13" fmla="*/ 330 h 662"/>
                  <a:gd name="T14" fmla="*/ 401 w 740"/>
                  <a:gd name="T15" fmla="*/ 278 h 662"/>
                  <a:gd name="T16" fmla="*/ 325 w 740"/>
                  <a:gd name="T17" fmla="*/ 224 h 662"/>
                  <a:gd name="T18" fmla="*/ 276 w 740"/>
                  <a:gd name="T19" fmla="*/ 247 h 662"/>
                  <a:gd name="T20" fmla="*/ 214 w 740"/>
                  <a:gd name="T21" fmla="*/ 209 h 662"/>
                  <a:gd name="T22" fmla="*/ 148 w 740"/>
                  <a:gd name="T23" fmla="*/ 188 h 662"/>
                  <a:gd name="T24" fmla="*/ 145 w 740"/>
                  <a:gd name="T25" fmla="*/ 184 h 662"/>
                  <a:gd name="T26" fmla="*/ 142 w 740"/>
                  <a:gd name="T27" fmla="*/ 182 h 662"/>
                  <a:gd name="T28" fmla="*/ 138 w 740"/>
                  <a:gd name="T29" fmla="*/ 180 h 662"/>
                  <a:gd name="T30" fmla="*/ 134 w 740"/>
                  <a:gd name="T31" fmla="*/ 179 h 662"/>
                  <a:gd name="T32" fmla="*/ 128 w 740"/>
                  <a:gd name="T33" fmla="*/ 178 h 662"/>
                  <a:gd name="T34" fmla="*/ 1 w 740"/>
                  <a:gd name="T35" fmla="*/ 520 h 662"/>
                  <a:gd name="T36" fmla="*/ 80 w 740"/>
                  <a:gd name="T37" fmla="*/ 619 h 662"/>
                  <a:gd name="T38" fmla="*/ 95 w 740"/>
                  <a:gd name="T39" fmla="*/ 618 h 662"/>
                  <a:gd name="T40" fmla="*/ 105 w 740"/>
                  <a:gd name="T41" fmla="*/ 616 h 662"/>
                  <a:gd name="T42" fmla="*/ 111 w 740"/>
                  <a:gd name="T43" fmla="*/ 614 h 662"/>
                  <a:gd name="T44" fmla="*/ 204 w 740"/>
                  <a:gd name="T45" fmla="*/ 628 h 662"/>
                  <a:gd name="T46" fmla="*/ 317 w 740"/>
                  <a:gd name="T47" fmla="*/ 640 h 662"/>
                  <a:gd name="T48" fmla="*/ 474 w 740"/>
                  <a:gd name="T49" fmla="*/ 490 h 662"/>
                  <a:gd name="T50" fmla="*/ 483 w 740"/>
                  <a:gd name="T51" fmla="*/ 489 h 662"/>
                  <a:gd name="T52" fmla="*/ 489 w 740"/>
                  <a:gd name="T53" fmla="*/ 489 h 662"/>
                  <a:gd name="T54" fmla="*/ 498 w 740"/>
                  <a:gd name="T55" fmla="*/ 490 h 662"/>
                  <a:gd name="T56" fmla="*/ 504 w 740"/>
                  <a:gd name="T57" fmla="*/ 490 h 662"/>
                  <a:gd name="T58" fmla="*/ 514 w 740"/>
                  <a:gd name="T59" fmla="*/ 490 h 662"/>
                  <a:gd name="T60" fmla="*/ 520 w 740"/>
                  <a:gd name="T61" fmla="*/ 490 h 662"/>
                  <a:gd name="T62" fmla="*/ 525 w 740"/>
                  <a:gd name="T63" fmla="*/ 489 h 662"/>
                  <a:gd name="T64" fmla="*/ 529 w 740"/>
                  <a:gd name="T65" fmla="*/ 488 h 662"/>
                  <a:gd name="T66" fmla="*/ 532 w 740"/>
                  <a:gd name="T67" fmla="*/ 486 h 662"/>
                  <a:gd name="T68" fmla="*/ 533 w 740"/>
                  <a:gd name="T69" fmla="*/ 482 h 662"/>
                  <a:gd name="T70" fmla="*/ 661 w 740"/>
                  <a:gd name="T71" fmla="*/ 394 h 662"/>
                  <a:gd name="T72" fmla="*/ 666 w 740"/>
                  <a:gd name="T73" fmla="*/ 393 h 662"/>
                  <a:gd name="T74" fmla="*/ 672 w 740"/>
                  <a:gd name="T75" fmla="*/ 392 h 662"/>
                  <a:gd name="T76" fmla="*/ 697 w 740"/>
                  <a:gd name="T77" fmla="*/ 390 h 662"/>
                  <a:gd name="T78" fmla="*/ 701 w 740"/>
                  <a:gd name="T79" fmla="*/ 302 h 662"/>
                  <a:gd name="T80" fmla="*/ 716 w 740"/>
                  <a:gd name="T81" fmla="*/ 216 h 662"/>
                  <a:gd name="T82" fmla="*/ 718 w 740"/>
                  <a:gd name="T83" fmla="*/ 114 h 662"/>
                  <a:gd name="T84" fmla="*/ 710 w 740"/>
                  <a:gd name="T85" fmla="*/ 86 h 662"/>
                  <a:gd name="T86" fmla="*/ 704 w 740"/>
                  <a:gd name="T87" fmla="*/ 84 h 662"/>
                  <a:gd name="T88" fmla="*/ 700 w 740"/>
                  <a:gd name="T89" fmla="*/ 83 h 662"/>
                  <a:gd name="T90" fmla="*/ 696 w 740"/>
                  <a:gd name="T91" fmla="*/ 82 h 662"/>
                  <a:gd name="T92" fmla="*/ 692 w 740"/>
                  <a:gd name="T93" fmla="*/ 81 h 662"/>
                  <a:gd name="T94" fmla="*/ 689 w 740"/>
                  <a:gd name="T95" fmla="*/ 79 h 662"/>
                  <a:gd name="T96" fmla="*/ 687 w 740"/>
                  <a:gd name="T97" fmla="*/ 78 h 662"/>
                  <a:gd name="T98" fmla="*/ 684 w 740"/>
                  <a:gd name="T99" fmla="*/ 76 h 662"/>
                  <a:gd name="T100" fmla="*/ 682 w 740"/>
                  <a:gd name="T101" fmla="*/ 74 h 662"/>
                  <a:gd name="T102" fmla="*/ 680 w 740"/>
                  <a:gd name="T103" fmla="*/ 72 h 662"/>
                  <a:gd name="T104" fmla="*/ 616 w 740"/>
                  <a:gd name="T105" fmla="*/ 44 h 662"/>
                  <a:gd name="T106" fmla="*/ 569 w 740"/>
                  <a:gd name="T107" fmla="*/ 5 h 662"/>
                  <a:gd name="T108" fmla="*/ 568 w 740"/>
                  <a:gd name="T109" fmla="*/ 3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0" h="662">
                    <a:moveTo>
                      <a:pt x="566" y="2"/>
                    </a:moveTo>
                    <a:cubicBezTo>
                      <a:pt x="566" y="1"/>
                      <a:pt x="565" y="1"/>
                      <a:pt x="564" y="1"/>
                    </a:cubicBezTo>
                    <a:cubicBezTo>
                      <a:pt x="560" y="0"/>
                      <a:pt x="553" y="2"/>
                      <a:pt x="547" y="5"/>
                    </a:cubicBezTo>
                    <a:cubicBezTo>
                      <a:pt x="547" y="5"/>
                      <a:pt x="547" y="5"/>
                      <a:pt x="547" y="5"/>
                    </a:cubicBezTo>
                    <a:cubicBezTo>
                      <a:pt x="544" y="6"/>
                      <a:pt x="542" y="7"/>
                      <a:pt x="539" y="8"/>
                    </a:cubicBezTo>
                    <a:cubicBezTo>
                      <a:pt x="539" y="8"/>
                      <a:pt x="539" y="8"/>
                      <a:pt x="539" y="8"/>
                    </a:cubicBezTo>
                    <a:cubicBezTo>
                      <a:pt x="538" y="9"/>
                      <a:pt x="537" y="9"/>
                      <a:pt x="536" y="10"/>
                    </a:cubicBezTo>
                    <a:cubicBezTo>
                      <a:pt x="524" y="16"/>
                      <a:pt x="484" y="12"/>
                      <a:pt x="466" y="12"/>
                    </a:cubicBezTo>
                    <a:cubicBezTo>
                      <a:pt x="448" y="13"/>
                      <a:pt x="447" y="19"/>
                      <a:pt x="442" y="36"/>
                    </a:cubicBezTo>
                    <a:cubicBezTo>
                      <a:pt x="438" y="52"/>
                      <a:pt x="428" y="57"/>
                      <a:pt x="419" y="65"/>
                    </a:cubicBezTo>
                    <a:cubicBezTo>
                      <a:pt x="410" y="73"/>
                      <a:pt x="418" y="80"/>
                      <a:pt x="423" y="93"/>
                    </a:cubicBezTo>
                    <a:cubicBezTo>
                      <a:pt x="428" y="106"/>
                      <a:pt x="422" y="132"/>
                      <a:pt x="422" y="142"/>
                    </a:cubicBezTo>
                    <a:cubicBezTo>
                      <a:pt x="422" y="152"/>
                      <a:pt x="428" y="172"/>
                      <a:pt x="418" y="181"/>
                    </a:cubicBezTo>
                    <a:cubicBezTo>
                      <a:pt x="408" y="190"/>
                      <a:pt x="407" y="205"/>
                      <a:pt x="406" y="217"/>
                    </a:cubicBezTo>
                    <a:cubicBezTo>
                      <a:pt x="406" y="229"/>
                      <a:pt x="423" y="240"/>
                      <a:pt x="433" y="250"/>
                    </a:cubicBezTo>
                    <a:cubicBezTo>
                      <a:pt x="443" y="260"/>
                      <a:pt x="450" y="273"/>
                      <a:pt x="463" y="276"/>
                    </a:cubicBezTo>
                    <a:cubicBezTo>
                      <a:pt x="476" y="280"/>
                      <a:pt x="482" y="271"/>
                      <a:pt x="482" y="262"/>
                    </a:cubicBezTo>
                    <a:cubicBezTo>
                      <a:pt x="482" y="254"/>
                      <a:pt x="500" y="254"/>
                      <a:pt x="504" y="262"/>
                    </a:cubicBezTo>
                    <a:cubicBezTo>
                      <a:pt x="509" y="269"/>
                      <a:pt x="505" y="278"/>
                      <a:pt x="500" y="288"/>
                    </a:cubicBezTo>
                    <a:cubicBezTo>
                      <a:pt x="496" y="299"/>
                      <a:pt x="496" y="302"/>
                      <a:pt x="498" y="314"/>
                    </a:cubicBezTo>
                    <a:cubicBezTo>
                      <a:pt x="499" y="327"/>
                      <a:pt x="496" y="330"/>
                      <a:pt x="484" y="330"/>
                    </a:cubicBezTo>
                    <a:cubicBezTo>
                      <a:pt x="472" y="329"/>
                      <a:pt x="471" y="338"/>
                      <a:pt x="460" y="338"/>
                    </a:cubicBezTo>
                    <a:cubicBezTo>
                      <a:pt x="448" y="339"/>
                      <a:pt x="438" y="326"/>
                      <a:pt x="431" y="310"/>
                    </a:cubicBezTo>
                    <a:cubicBezTo>
                      <a:pt x="424" y="294"/>
                      <a:pt x="411" y="283"/>
                      <a:pt x="401" y="278"/>
                    </a:cubicBezTo>
                    <a:cubicBezTo>
                      <a:pt x="391" y="272"/>
                      <a:pt x="376" y="268"/>
                      <a:pt x="363" y="263"/>
                    </a:cubicBezTo>
                    <a:cubicBezTo>
                      <a:pt x="350" y="258"/>
                      <a:pt x="344" y="245"/>
                      <a:pt x="342" y="233"/>
                    </a:cubicBezTo>
                    <a:cubicBezTo>
                      <a:pt x="340" y="221"/>
                      <a:pt x="335" y="223"/>
                      <a:pt x="325" y="224"/>
                    </a:cubicBezTo>
                    <a:cubicBezTo>
                      <a:pt x="315" y="224"/>
                      <a:pt x="314" y="228"/>
                      <a:pt x="312" y="240"/>
                    </a:cubicBezTo>
                    <a:cubicBezTo>
                      <a:pt x="311" y="251"/>
                      <a:pt x="308" y="256"/>
                      <a:pt x="300" y="256"/>
                    </a:cubicBezTo>
                    <a:cubicBezTo>
                      <a:pt x="293" y="256"/>
                      <a:pt x="286" y="247"/>
                      <a:pt x="276" y="247"/>
                    </a:cubicBezTo>
                    <a:cubicBezTo>
                      <a:pt x="267" y="247"/>
                      <a:pt x="258" y="246"/>
                      <a:pt x="256" y="238"/>
                    </a:cubicBezTo>
                    <a:cubicBezTo>
                      <a:pt x="254" y="230"/>
                      <a:pt x="234" y="231"/>
                      <a:pt x="225" y="228"/>
                    </a:cubicBezTo>
                    <a:cubicBezTo>
                      <a:pt x="216" y="224"/>
                      <a:pt x="216" y="218"/>
                      <a:pt x="214" y="209"/>
                    </a:cubicBezTo>
                    <a:cubicBezTo>
                      <a:pt x="212" y="200"/>
                      <a:pt x="201" y="200"/>
                      <a:pt x="186" y="200"/>
                    </a:cubicBezTo>
                    <a:cubicBezTo>
                      <a:pt x="172" y="200"/>
                      <a:pt x="182" y="208"/>
                      <a:pt x="170" y="211"/>
                    </a:cubicBezTo>
                    <a:cubicBezTo>
                      <a:pt x="159" y="214"/>
                      <a:pt x="153" y="199"/>
                      <a:pt x="148" y="188"/>
                    </a:cubicBezTo>
                    <a:cubicBezTo>
                      <a:pt x="147" y="187"/>
                      <a:pt x="147" y="186"/>
                      <a:pt x="146" y="186"/>
                    </a:cubicBezTo>
                    <a:cubicBezTo>
                      <a:pt x="146" y="185"/>
                      <a:pt x="146" y="185"/>
                      <a:pt x="146" y="185"/>
                    </a:cubicBezTo>
                    <a:cubicBezTo>
                      <a:pt x="146" y="185"/>
                      <a:pt x="145" y="184"/>
                      <a:pt x="145" y="184"/>
                    </a:cubicBezTo>
                    <a:cubicBezTo>
                      <a:pt x="145" y="184"/>
                      <a:pt x="144" y="183"/>
                      <a:pt x="144" y="183"/>
                    </a:cubicBezTo>
                    <a:cubicBezTo>
                      <a:pt x="144" y="183"/>
                      <a:pt x="143" y="183"/>
                      <a:pt x="143" y="182"/>
                    </a:cubicBezTo>
                    <a:cubicBezTo>
                      <a:pt x="142" y="182"/>
                      <a:pt x="142" y="182"/>
                      <a:pt x="142" y="182"/>
                    </a:cubicBezTo>
                    <a:cubicBezTo>
                      <a:pt x="141" y="182"/>
                      <a:pt x="141" y="181"/>
                      <a:pt x="140" y="181"/>
                    </a:cubicBezTo>
                    <a:cubicBezTo>
                      <a:pt x="140" y="181"/>
                      <a:pt x="140" y="181"/>
                      <a:pt x="139" y="181"/>
                    </a:cubicBezTo>
                    <a:cubicBezTo>
                      <a:pt x="139" y="180"/>
                      <a:pt x="138" y="180"/>
                      <a:pt x="138" y="180"/>
                    </a:cubicBezTo>
                    <a:cubicBezTo>
                      <a:pt x="137" y="180"/>
                      <a:pt x="137" y="180"/>
                      <a:pt x="137" y="180"/>
                    </a:cubicBezTo>
                    <a:cubicBezTo>
                      <a:pt x="136" y="180"/>
                      <a:pt x="135" y="179"/>
                      <a:pt x="135" y="179"/>
                    </a:cubicBezTo>
                    <a:cubicBezTo>
                      <a:pt x="134" y="179"/>
                      <a:pt x="134" y="179"/>
                      <a:pt x="134" y="179"/>
                    </a:cubicBezTo>
                    <a:cubicBezTo>
                      <a:pt x="133" y="179"/>
                      <a:pt x="132" y="179"/>
                      <a:pt x="131" y="179"/>
                    </a:cubicBezTo>
                    <a:cubicBezTo>
                      <a:pt x="131" y="179"/>
                      <a:pt x="131" y="179"/>
                      <a:pt x="131" y="179"/>
                    </a:cubicBezTo>
                    <a:cubicBezTo>
                      <a:pt x="130" y="178"/>
                      <a:pt x="129" y="178"/>
                      <a:pt x="128" y="178"/>
                    </a:cubicBezTo>
                    <a:cubicBezTo>
                      <a:pt x="126" y="309"/>
                      <a:pt x="126" y="309"/>
                      <a:pt x="126" y="309"/>
                    </a:cubicBezTo>
                    <a:cubicBezTo>
                      <a:pt x="0" y="313"/>
                      <a:pt x="0" y="313"/>
                      <a:pt x="0" y="313"/>
                    </a:cubicBezTo>
                    <a:cubicBezTo>
                      <a:pt x="1" y="520"/>
                      <a:pt x="1" y="520"/>
                      <a:pt x="1" y="520"/>
                    </a:cubicBezTo>
                    <a:cubicBezTo>
                      <a:pt x="1" y="520"/>
                      <a:pt x="23" y="556"/>
                      <a:pt x="35" y="566"/>
                    </a:cubicBezTo>
                    <a:cubicBezTo>
                      <a:pt x="47" y="576"/>
                      <a:pt x="57" y="589"/>
                      <a:pt x="66" y="591"/>
                    </a:cubicBezTo>
                    <a:cubicBezTo>
                      <a:pt x="74" y="593"/>
                      <a:pt x="79" y="598"/>
                      <a:pt x="80" y="619"/>
                    </a:cubicBezTo>
                    <a:cubicBezTo>
                      <a:pt x="80" y="619"/>
                      <a:pt x="80" y="619"/>
                      <a:pt x="80" y="619"/>
                    </a:cubicBezTo>
                    <a:cubicBezTo>
                      <a:pt x="85" y="619"/>
                      <a:pt x="90" y="618"/>
                      <a:pt x="94" y="618"/>
                    </a:cubicBezTo>
                    <a:cubicBezTo>
                      <a:pt x="94" y="618"/>
                      <a:pt x="95" y="618"/>
                      <a:pt x="95" y="618"/>
                    </a:cubicBezTo>
                    <a:cubicBezTo>
                      <a:pt x="97" y="618"/>
                      <a:pt x="98" y="617"/>
                      <a:pt x="100" y="617"/>
                    </a:cubicBezTo>
                    <a:cubicBezTo>
                      <a:pt x="101" y="617"/>
                      <a:pt x="101" y="617"/>
                      <a:pt x="101" y="617"/>
                    </a:cubicBezTo>
                    <a:cubicBezTo>
                      <a:pt x="102" y="617"/>
                      <a:pt x="104" y="617"/>
                      <a:pt x="105" y="616"/>
                    </a:cubicBezTo>
                    <a:cubicBezTo>
                      <a:pt x="106" y="616"/>
                      <a:pt x="106" y="616"/>
                      <a:pt x="107" y="616"/>
                    </a:cubicBezTo>
                    <a:cubicBezTo>
                      <a:pt x="108" y="616"/>
                      <a:pt x="109" y="615"/>
                      <a:pt x="110" y="615"/>
                    </a:cubicBezTo>
                    <a:cubicBezTo>
                      <a:pt x="110" y="615"/>
                      <a:pt x="110" y="615"/>
                      <a:pt x="111" y="614"/>
                    </a:cubicBezTo>
                    <a:cubicBezTo>
                      <a:pt x="112" y="614"/>
                      <a:pt x="113" y="613"/>
                      <a:pt x="114" y="612"/>
                    </a:cubicBezTo>
                    <a:cubicBezTo>
                      <a:pt x="124" y="606"/>
                      <a:pt x="177" y="606"/>
                      <a:pt x="189" y="614"/>
                    </a:cubicBezTo>
                    <a:cubicBezTo>
                      <a:pt x="194" y="617"/>
                      <a:pt x="199" y="622"/>
                      <a:pt x="204" y="628"/>
                    </a:cubicBezTo>
                    <a:cubicBezTo>
                      <a:pt x="210" y="627"/>
                      <a:pt x="217" y="628"/>
                      <a:pt x="225" y="630"/>
                    </a:cubicBezTo>
                    <a:cubicBezTo>
                      <a:pt x="245" y="635"/>
                      <a:pt x="248" y="628"/>
                      <a:pt x="268" y="635"/>
                    </a:cubicBezTo>
                    <a:cubicBezTo>
                      <a:pt x="288" y="642"/>
                      <a:pt x="300" y="662"/>
                      <a:pt x="317" y="640"/>
                    </a:cubicBezTo>
                    <a:cubicBezTo>
                      <a:pt x="334" y="619"/>
                      <a:pt x="350" y="568"/>
                      <a:pt x="392" y="560"/>
                    </a:cubicBezTo>
                    <a:cubicBezTo>
                      <a:pt x="433" y="552"/>
                      <a:pt x="440" y="540"/>
                      <a:pt x="441" y="522"/>
                    </a:cubicBezTo>
                    <a:cubicBezTo>
                      <a:pt x="442" y="503"/>
                      <a:pt x="452" y="492"/>
                      <a:pt x="474" y="490"/>
                    </a:cubicBezTo>
                    <a:cubicBezTo>
                      <a:pt x="476" y="490"/>
                      <a:pt x="477" y="489"/>
                      <a:pt x="479" y="489"/>
                    </a:cubicBezTo>
                    <a:cubicBezTo>
                      <a:pt x="479" y="489"/>
                      <a:pt x="480" y="489"/>
                      <a:pt x="480" y="489"/>
                    </a:cubicBezTo>
                    <a:cubicBezTo>
                      <a:pt x="481" y="489"/>
                      <a:pt x="482" y="489"/>
                      <a:pt x="483" y="489"/>
                    </a:cubicBezTo>
                    <a:cubicBezTo>
                      <a:pt x="484" y="489"/>
                      <a:pt x="484" y="489"/>
                      <a:pt x="485" y="489"/>
                    </a:cubicBezTo>
                    <a:cubicBezTo>
                      <a:pt x="486" y="489"/>
                      <a:pt x="487" y="489"/>
                      <a:pt x="488" y="489"/>
                    </a:cubicBezTo>
                    <a:cubicBezTo>
                      <a:pt x="488" y="489"/>
                      <a:pt x="489" y="489"/>
                      <a:pt x="489" y="489"/>
                    </a:cubicBezTo>
                    <a:cubicBezTo>
                      <a:pt x="490" y="489"/>
                      <a:pt x="491" y="489"/>
                      <a:pt x="492" y="489"/>
                    </a:cubicBezTo>
                    <a:cubicBezTo>
                      <a:pt x="493" y="489"/>
                      <a:pt x="493" y="489"/>
                      <a:pt x="494" y="489"/>
                    </a:cubicBezTo>
                    <a:cubicBezTo>
                      <a:pt x="495" y="490"/>
                      <a:pt x="497" y="490"/>
                      <a:pt x="498" y="490"/>
                    </a:cubicBezTo>
                    <a:cubicBezTo>
                      <a:pt x="498" y="490"/>
                      <a:pt x="498" y="490"/>
                      <a:pt x="498" y="490"/>
                    </a:cubicBezTo>
                    <a:cubicBezTo>
                      <a:pt x="500" y="490"/>
                      <a:pt x="502" y="490"/>
                      <a:pt x="503" y="490"/>
                    </a:cubicBezTo>
                    <a:cubicBezTo>
                      <a:pt x="504" y="490"/>
                      <a:pt x="504" y="490"/>
                      <a:pt x="504" y="490"/>
                    </a:cubicBezTo>
                    <a:cubicBezTo>
                      <a:pt x="506" y="490"/>
                      <a:pt x="508" y="490"/>
                      <a:pt x="510" y="490"/>
                    </a:cubicBezTo>
                    <a:cubicBezTo>
                      <a:pt x="511" y="490"/>
                      <a:pt x="511" y="490"/>
                      <a:pt x="512" y="490"/>
                    </a:cubicBezTo>
                    <a:cubicBezTo>
                      <a:pt x="513" y="490"/>
                      <a:pt x="513" y="490"/>
                      <a:pt x="514" y="490"/>
                    </a:cubicBezTo>
                    <a:cubicBezTo>
                      <a:pt x="515" y="490"/>
                      <a:pt x="515" y="490"/>
                      <a:pt x="516" y="490"/>
                    </a:cubicBezTo>
                    <a:cubicBezTo>
                      <a:pt x="517" y="490"/>
                      <a:pt x="517" y="490"/>
                      <a:pt x="518" y="490"/>
                    </a:cubicBezTo>
                    <a:cubicBezTo>
                      <a:pt x="518" y="490"/>
                      <a:pt x="519" y="490"/>
                      <a:pt x="520" y="490"/>
                    </a:cubicBezTo>
                    <a:cubicBezTo>
                      <a:pt x="520" y="490"/>
                      <a:pt x="521" y="490"/>
                      <a:pt x="521" y="490"/>
                    </a:cubicBezTo>
                    <a:cubicBezTo>
                      <a:pt x="522" y="490"/>
                      <a:pt x="523" y="490"/>
                      <a:pt x="523" y="490"/>
                    </a:cubicBezTo>
                    <a:cubicBezTo>
                      <a:pt x="524" y="490"/>
                      <a:pt x="524" y="490"/>
                      <a:pt x="525" y="489"/>
                    </a:cubicBezTo>
                    <a:cubicBezTo>
                      <a:pt x="525" y="489"/>
                      <a:pt x="526" y="489"/>
                      <a:pt x="526" y="489"/>
                    </a:cubicBezTo>
                    <a:cubicBezTo>
                      <a:pt x="527" y="489"/>
                      <a:pt x="527" y="489"/>
                      <a:pt x="527" y="489"/>
                    </a:cubicBezTo>
                    <a:cubicBezTo>
                      <a:pt x="528" y="488"/>
                      <a:pt x="528" y="488"/>
                      <a:pt x="529" y="488"/>
                    </a:cubicBezTo>
                    <a:cubicBezTo>
                      <a:pt x="529" y="488"/>
                      <a:pt x="529" y="488"/>
                      <a:pt x="530" y="488"/>
                    </a:cubicBezTo>
                    <a:cubicBezTo>
                      <a:pt x="530" y="487"/>
                      <a:pt x="531" y="487"/>
                      <a:pt x="531" y="487"/>
                    </a:cubicBezTo>
                    <a:cubicBezTo>
                      <a:pt x="531" y="486"/>
                      <a:pt x="531" y="486"/>
                      <a:pt x="532" y="486"/>
                    </a:cubicBezTo>
                    <a:cubicBezTo>
                      <a:pt x="532" y="486"/>
                      <a:pt x="532" y="486"/>
                      <a:pt x="532" y="486"/>
                    </a:cubicBezTo>
                    <a:cubicBezTo>
                      <a:pt x="532" y="485"/>
                      <a:pt x="532" y="485"/>
                      <a:pt x="533" y="484"/>
                    </a:cubicBezTo>
                    <a:cubicBezTo>
                      <a:pt x="533" y="483"/>
                      <a:pt x="533" y="483"/>
                      <a:pt x="533" y="482"/>
                    </a:cubicBezTo>
                    <a:cubicBezTo>
                      <a:pt x="533" y="467"/>
                      <a:pt x="509" y="442"/>
                      <a:pt x="546" y="434"/>
                    </a:cubicBezTo>
                    <a:cubicBezTo>
                      <a:pt x="584" y="426"/>
                      <a:pt x="636" y="403"/>
                      <a:pt x="657" y="395"/>
                    </a:cubicBezTo>
                    <a:cubicBezTo>
                      <a:pt x="658" y="395"/>
                      <a:pt x="660" y="394"/>
                      <a:pt x="661" y="394"/>
                    </a:cubicBezTo>
                    <a:cubicBezTo>
                      <a:pt x="661" y="394"/>
                      <a:pt x="662" y="394"/>
                      <a:pt x="662" y="394"/>
                    </a:cubicBezTo>
                    <a:cubicBezTo>
                      <a:pt x="663" y="393"/>
                      <a:pt x="664" y="393"/>
                      <a:pt x="664" y="393"/>
                    </a:cubicBezTo>
                    <a:cubicBezTo>
                      <a:pt x="665" y="393"/>
                      <a:pt x="665" y="393"/>
                      <a:pt x="666" y="393"/>
                    </a:cubicBezTo>
                    <a:cubicBezTo>
                      <a:pt x="666" y="392"/>
                      <a:pt x="667" y="392"/>
                      <a:pt x="668" y="392"/>
                    </a:cubicBezTo>
                    <a:cubicBezTo>
                      <a:pt x="668" y="392"/>
                      <a:pt x="669" y="392"/>
                      <a:pt x="669" y="392"/>
                    </a:cubicBezTo>
                    <a:cubicBezTo>
                      <a:pt x="670" y="392"/>
                      <a:pt x="671" y="392"/>
                      <a:pt x="672" y="392"/>
                    </a:cubicBezTo>
                    <a:cubicBezTo>
                      <a:pt x="672" y="392"/>
                      <a:pt x="672" y="392"/>
                      <a:pt x="672" y="392"/>
                    </a:cubicBezTo>
                    <a:cubicBezTo>
                      <a:pt x="684" y="390"/>
                      <a:pt x="693" y="392"/>
                      <a:pt x="697" y="390"/>
                    </a:cubicBezTo>
                    <a:cubicBezTo>
                      <a:pt x="697" y="390"/>
                      <a:pt x="697" y="390"/>
                      <a:pt x="697" y="390"/>
                    </a:cubicBezTo>
                    <a:cubicBezTo>
                      <a:pt x="691" y="378"/>
                      <a:pt x="696" y="368"/>
                      <a:pt x="690" y="362"/>
                    </a:cubicBezTo>
                    <a:cubicBezTo>
                      <a:pt x="684" y="355"/>
                      <a:pt x="690" y="340"/>
                      <a:pt x="697" y="332"/>
                    </a:cubicBezTo>
                    <a:cubicBezTo>
                      <a:pt x="704" y="324"/>
                      <a:pt x="705" y="319"/>
                      <a:pt x="701" y="302"/>
                    </a:cubicBezTo>
                    <a:cubicBezTo>
                      <a:pt x="697" y="284"/>
                      <a:pt x="713" y="291"/>
                      <a:pt x="725" y="286"/>
                    </a:cubicBezTo>
                    <a:cubicBezTo>
                      <a:pt x="737" y="280"/>
                      <a:pt x="729" y="271"/>
                      <a:pt x="720" y="266"/>
                    </a:cubicBezTo>
                    <a:cubicBezTo>
                      <a:pt x="710" y="260"/>
                      <a:pt x="716" y="231"/>
                      <a:pt x="716" y="216"/>
                    </a:cubicBezTo>
                    <a:cubicBezTo>
                      <a:pt x="716" y="202"/>
                      <a:pt x="717" y="179"/>
                      <a:pt x="725" y="175"/>
                    </a:cubicBezTo>
                    <a:cubicBezTo>
                      <a:pt x="733" y="171"/>
                      <a:pt x="737" y="163"/>
                      <a:pt x="738" y="148"/>
                    </a:cubicBezTo>
                    <a:cubicBezTo>
                      <a:pt x="740" y="134"/>
                      <a:pt x="726" y="122"/>
                      <a:pt x="718" y="114"/>
                    </a:cubicBezTo>
                    <a:cubicBezTo>
                      <a:pt x="715" y="110"/>
                      <a:pt x="714" y="98"/>
                      <a:pt x="715" y="87"/>
                    </a:cubicBezTo>
                    <a:cubicBezTo>
                      <a:pt x="714" y="86"/>
                      <a:pt x="713" y="86"/>
                      <a:pt x="712" y="86"/>
                    </a:cubicBezTo>
                    <a:cubicBezTo>
                      <a:pt x="711" y="86"/>
                      <a:pt x="710" y="86"/>
                      <a:pt x="710" y="86"/>
                    </a:cubicBezTo>
                    <a:cubicBezTo>
                      <a:pt x="709" y="85"/>
                      <a:pt x="709" y="85"/>
                      <a:pt x="708" y="85"/>
                    </a:cubicBezTo>
                    <a:cubicBezTo>
                      <a:pt x="707" y="85"/>
                      <a:pt x="707" y="85"/>
                      <a:pt x="706" y="85"/>
                    </a:cubicBezTo>
                    <a:cubicBezTo>
                      <a:pt x="706" y="85"/>
                      <a:pt x="705" y="84"/>
                      <a:pt x="704" y="84"/>
                    </a:cubicBezTo>
                    <a:cubicBezTo>
                      <a:pt x="704" y="84"/>
                      <a:pt x="704" y="84"/>
                      <a:pt x="703" y="84"/>
                    </a:cubicBezTo>
                    <a:cubicBezTo>
                      <a:pt x="702" y="84"/>
                      <a:pt x="702" y="84"/>
                      <a:pt x="701" y="83"/>
                    </a:cubicBezTo>
                    <a:cubicBezTo>
                      <a:pt x="701" y="83"/>
                      <a:pt x="700" y="83"/>
                      <a:pt x="700" y="83"/>
                    </a:cubicBezTo>
                    <a:cubicBezTo>
                      <a:pt x="700" y="83"/>
                      <a:pt x="699" y="83"/>
                      <a:pt x="698" y="83"/>
                    </a:cubicBezTo>
                    <a:cubicBezTo>
                      <a:pt x="698" y="82"/>
                      <a:pt x="698" y="82"/>
                      <a:pt x="697" y="82"/>
                    </a:cubicBezTo>
                    <a:cubicBezTo>
                      <a:pt x="697" y="82"/>
                      <a:pt x="696" y="82"/>
                      <a:pt x="696" y="82"/>
                    </a:cubicBezTo>
                    <a:cubicBezTo>
                      <a:pt x="695" y="82"/>
                      <a:pt x="695" y="82"/>
                      <a:pt x="695" y="81"/>
                    </a:cubicBezTo>
                    <a:cubicBezTo>
                      <a:pt x="694" y="81"/>
                      <a:pt x="694" y="81"/>
                      <a:pt x="693" y="81"/>
                    </a:cubicBezTo>
                    <a:cubicBezTo>
                      <a:pt x="693" y="81"/>
                      <a:pt x="693" y="81"/>
                      <a:pt x="692" y="81"/>
                    </a:cubicBezTo>
                    <a:cubicBezTo>
                      <a:pt x="692" y="80"/>
                      <a:pt x="692" y="80"/>
                      <a:pt x="691" y="80"/>
                    </a:cubicBezTo>
                    <a:cubicBezTo>
                      <a:pt x="691" y="80"/>
                      <a:pt x="691" y="80"/>
                      <a:pt x="690" y="80"/>
                    </a:cubicBezTo>
                    <a:cubicBezTo>
                      <a:pt x="690" y="80"/>
                      <a:pt x="689" y="79"/>
                      <a:pt x="689" y="79"/>
                    </a:cubicBezTo>
                    <a:cubicBezTo>
                      <a:pt x="689" y="79"/>
                      <a:pt x="689" y="79"/>
                      <a:pt x="688" y="79"/>
                    </a:cubicBezTo>
                    <a:cubicBezTo>
                      <a:pt x="688" y="79"/>
                      <a:pt x="688" y="78"/>
                      <a:pt x="687" y="78"/>
                    </a:cubicBezTo>
                    <a:cubicBezTo>
                      <a:pt x="687" y="78"/>
                      <a:pt x="687" y="78"/>
                      <a:pt x="687" y="78"/>
                    </a:cubicBezTo>
                    <a:cubicBezTo>
                      <a:pt x="686" y="77"/>
                      <a:pt x="686" y="77"/>
                      <a:pt x="685" y="77"/>
                    </a:cubicBezTo>
                    <a:cubicBezTo>
                      <a:pt x="685" y="77"/>
                      <a:pt x="685" y="77"/>
                      <a:pt x="685" y="77"/>
                    </a:cubicBezTo>
                    <a:cubicBezTo>
                      <a:pt x="684" y="76"/>
                      <a:pt x="684" y="76"/>
                      <a:pt x="684" y="76"/>
                    </a:cubicBezTo>
                    <a:cubicBezTo>
                      <a:pt x="684" y="76"/>
                      <a:pt x="683" y="75"/>
                      <a:pt x="683" y="75"/>
                    </a:cubicBezTo>
                    <a:cubicBezTo>
                      <a:pt x="683" y="75"/>
                      <a:pt x="683" y="75"/>
                      <a:pt x="682" y="75"/>
                    </a:cubicBezTo>
                    <a:cubicBezTo>
                      <a:pt x="682" y="74"/>
                      <a:pt x="682" y="74"/>
                      <a:pt x="682" y="74"/>
                    </a:cubicBezTo>
                    <a:cubicBezTo>
                      <a:pt x="681" y="74"/>
                      <a:pt x="681" y="73"/>
                      <a:pt x="681" y="73"/>
                    </a:cubicBezTo>
                    <a:cubicBezTo>
                      <a:pt x="681" y="73"/>
                      <a:pt x="680" y="72"/>
                      <a:pt x="680" y="72"/>
                    </a:cubicBezTo>
                    <a:cubicBezTo>
                      <a:pt x="680" y="72"/>
                      <a:pt x="680" y="72"/>
                      <a:pt x="680" y="72"/>
                    </a:cubicBezTo>
                    <a:cubicBezTo>
                      <a:pt x="679" y="71"/>
                      <a:pt x="679" y="70"/>
                      <a:pt x="678" y="70"/>
                    </a:cubicBezTo>
                    <a:cubicBezTo>
                      <a:pt x="672" y="60"/>
                      <a:pt x="645" y="62"/>
                      <a:pt x="636" y="57"/>
                    </a:cubicBezTo>
                    <a:cubicBezTo>
                      <a:pt x="626" y="52"/>
                      <a:pt x="623" y="56"/>
                      <a:pt x="616" y="44"/>
                    </a:cubicBezTo>
                    <a:cubicBezTo>
                      <a:pt x="610" y="32"/>
                      <a:pt x="600" y="26"/>
                      <a:pt x="588" y="29"/>
                    </a:cubicBezTo>
                    <a:cubicBezTo>
                      <a:pt x="577" y="32"/>
                      <a:pt x="572" y="20"/>
                      <a:pt x="570" y="7"/>
                    </a:cubicBezTo>
                    <a:cubicBezTo>
                      <a:pt x="570" y="6"/>
                      <a:pt x="569" y="5"/>
                      <a:pt x="569" y="5"/>
                    </a:cubicBezTo>
                    <a:cubicBezTo>
                      <a:pt x="569" y="5"/>
                      <a:pt x="569" y="5"/>
                      <a:pt x="569" y="4"/>
                    </a:cubicBezTo>
                    <a:cubicBezTo>
                      <a:pt x="569" y="4"/>
                      <a:pt x="568" y="3"/>
                      <a:pt x="568" y="3"/>
                    </a:cubicBezTo>
                    <a:cubicBezTo>
                      <a:pt x="568" y="3"/>
                      <a:pt x="568" y="3"/>
                      <a:pt x="568" y="3"/>
                    </a:cubicBezTo>
                    <a:cubicBezTo>
                      <a:pt x="567" y="2"/>
                      <a:pt x="567" y="2"/>
                      <a:pt x="566" y="2"/>
                    </a:cubicBezTo>
                    <a:cubicBezTo>
                      <a:pt x="566" y="2"/>
                      <a:pt x="566" y="2"/>
                      <a:pt x="566"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2" name="Freeform 382"/>
              <p:cNvSpPr>
                <a:spLocks/>
              </p:cNvSpPr>
              <p:nvPr/>
            </p:nvSpPr>
            <p:spPr bwMode="auto">
              <a:xfrm>
                <a:off x="3225" y="2734"/>
                <a:ext cx="55" cy="128"/>
              </a:xfrm>
              <a:custGeom>
                <a:avLst/>
                <a:gdLst>
                  <a:gd name="T0" fmla="*/ 15 w 218"/>
                  <a:gd name="T1" fmla="*/ 302 h 505"/>
                  <a:gd name="T2" fmla="*/ 15 w 218"/>
                  <a:gd name="T3" fmla="*/ 302 h 505"/>
                  <a:gd name="T4" fmla="*/ 16 w 218"/>
                  <a:gd name="T5" fmla="*/ 300 h 505"/>
                  <a:gd name="T6" fmla="*/ 40 w 218"/>
                  <a:gd name="T7" fmla="*/ 305 h 505"/>
                  <a:gd name="T8" fmla="*/ 73 w 218"/>
                  <a:gd name="T9" fmla="*/ 323 h 505"/>
                  <a:gd name="T10" fmla="*/ 118 w 218"/>
                  <a:gd name="T11" fmla="*/ 341 h 505"/>
                  <a:gd name="T12" fmla="*/ 114 w 218"/>
                  <a:gd name="T13" fmla="*/ 387 h 505"/>
                  <a:gd name="T14" fmla="*/ 109 w 218"/>
                  <a:gd name="T15" fmla="*/ 445 h 505"/>
                  <a:gd name="T16" fmla="*/ 146 w 218"/>
                  <a:gd name="T17" fmla="*/ 485 h 505"/>
                  <a:gd name="T18" fmla="*/ 169 w 218"/>
                  <a:gd name="T19" fmla="*/ 480 h 505"/>
                  <a:gd name="T20" fmla="*/ 170 w 218"/>
                  <a:gd name="T21" fmla="*/ 433 h 505"/>
                  <a:gd name="T22" fmla="*/ 202 w 218"/>
                  <a:gd name="T23" fmla="*/ 419 h 505"/>
                  <a:gd name="T24" fmla="*/ 202 w 218"/>
                  <a:gd name="T25" fmla="*/ 357 h 505"/>
                  <a:gd name="T26" fmla="*/ 190 w 218"/>
                  <a:gd name="T27" fmla="*/ 319 h 505"/>
                  <a:gd name="T28" fmla="*/ 165 w 218"/>
                  <a:gd name="T29" fmla="*/ 291 h 505"/>
                  <a:gd name="T30" fmla="*/ 164 w 218"/>
                  <a:gd name="T31" fmla="*/ 295 h 505"/>
                  <a:gd name="T32" fmla="*/ 146 w 218"/>
                  <a:gd name="T33" fmla="*/ 298 h 505"/>
                  <a:gd name="T34" fmla="*/ 126 w 218"/>
                  <a:gd name="T35" fmla="*/ 302 h 505"/>
                  <a:gd name="T36" fmla="*/ 121 w 218"/>
                  <a:gd name="T37" fmla="*/ 260 h 505"/>
                  <a:gd name="T38" fmla="*/ 109 w 218"/>
                  <a:gd name="T39" fmla="*/ 236 h 505"/>
                  <a:gd name="T40" fmla="*/ 100 w 218"/>
                  <a:gd name="T41" fmla="*/ 203 h 505"/>
                  <a:gd name="T42" fmla="*/ 90 w 218"/>
                  <a:gd name="T43" fmla="*/ 183 h 505"/>
                  <a:gd name="T44" fmla="*/ 96 w 218"/>
                  <a:gd name="T45" fmla="*/ 162 h 505"/>
                  <a:gd name="T46" fmla="*/ 98 w 218"/>
                  <a:gd name="T47" fmla="*/ 144 h 505"/>
                  <a:gd name="T48" fmla="*/ 105 w 218"/>
                  <a:gd name="T49" fmla="*/ 126 h 505"/>
                  <a:gd name="T50" fmla="*/ 100 w 218"/>
                  <a:gd name="T51" fmla="*/ 104 h 505"/>
                  <a:gd name="T52" fmla="*/ 98 w 218"/>
                  <a:gd name="T53" fmla="*/ 81 h 505"/>
                  <a:gd name="T54" fmla="*/ 97 w 218"/>
                  <a:gd name="T55" fmla="*/ 48 h 505"/>
                  <a:gd name="T56" fmla="*/ 87 w 218"/>
                  <a:gd name="T57" fmla="*/ 30 h 505"/>
                  <a:gd name="T58" fmla="*/ 106 w 218"/>
                  <a:gd name="T59" fmla="*/ 33 h 505"/>
                  <a:gd name="T60" fmla="*/ 114 w 218"/>
                  <a:gd name="T61" fmla="*/ 74 h 505"/>
                  <a:gd name="T62" fmla="*/ 126 w 218"/>
                  <a:gd name="T63" fmla="*/ 117 h 505"/>
                  <a:gd name="T64" fmla="*/ 140 w 218"/>
                  <a:gd name="T65" fmla="*/ 135 h 505"/>
                  <a:gd name="T66" fmla="*/ 142 w 218"/>
                  <a:gd name="T67" fmla="*/ 133 h 505"/>
                  <a:gd name="T68" fmla="*/ 142 w 218"/>
                  <a:gd name="T69" fmla="*/ 133 h 505"/>
                  <a:gd name="T70" fmla="*/ 146 w 218"/>
                  <a:gd name="T71" fmla="*/ 132 h 505"/>
                  <a:gd name="T72" fmla="*/ 146 w 218"/>
                  <a:gd name="T73" fmla="*/ 132 h 505"/>
                  <a:gd name="T74" fmla="*/ 132 w 218"/>
                  <a:gd name="T75" fmla="*/ 110 h 505"/>
                  <a:gd name="T76" fmla="*/ 124 w 218"/>
                  <a:gd name="T77" fmla="*/ 53 h 505"/>
                  <a:gd name="T78" fmla="*/ 112 w 218"/>
                  <a:gd name="T79" fmla="*/ 22 h 505"/>
                  <a:gd name="T80" fmla="*/ 74 w 218"/>
                  <a:gd name="T81" fmla="*/ 7 h 505"/>
                  <a:gd name="T82" fmla="*/ 32 w 218"/>
                  <a:gd name="T83" fmla="*/ 0 h 505"/>
                  <a:gd name="T84" fmla="*/ 31 w 218"/>
                  <a:gd name="T85" fmla="*/ 0 h 505"/>
                  <a:gd name="T86" fmla="*/ 34 w 218"/>
                  <a:gd name="T87" fmla="*/ 27 h 505"/>
                  <a:gd name="T88" fmla="*/ 54 w 218"/>
                  <a:gd name="T89" fmla="*/ 61 h 505"/>
                  <a:gd name="T90" fmla="*/ 41 w 218"/>
                  <a:gd name="T91" fmla="*/ 88 h 505"/>
                  <a:gd name="T92" fmla="*/ 32 w 218"/>
                  <a:gd name="T93" fmla="*/ 129 h 505"/>
                  <a:gd name="T94" fmla="*/ 36 w 218"/>
                  <a:gd name="T95" fmla="*/ 179 h 505"/>
                  <a:gd name="T96" fmla="*/ 41 w 218"/>
                  <a:gd name="T97" fmla="*/ 199 h 505"/>
                  <a:gd name="T98" fmla="*/ 17 w 218"/>
                  <a:gd name="T99" fmla="*/ 215 h 505"/>
                  <a:gd name="T100" fmla="*/ 13 w 218"/>
                  <a:gd name="T101" fmla="*/ 245 h 505"/>
                  <a:gd name="T102" fmla="*/ 6 w 218"/>
                  <a:gd name="T103" fmla="*/ 275 h 505"/>
                  <a:gd name="T104" fmla="*/ 13 w 218"/>
                  <a:gd name="T105" fmla="*/ 303 h 505"/>
                  <a:gd name="T106" fmla="*/ 13 w 218"/>
                  <a:gd name="T107" fmla="*/ 303 h 505"/>
                  <a:gd name="T108" fmla="*/ 15 w 218"/>
                  <a:gd name="T109" fmla="*/ 302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8" h="505">
                    <a:moveTo>
                      <a:pt x="15" y="302"/>
                    </a:moveTo>
                    <a:cubicBezTo>
                      <a:pt x="15" y="302"/>
                      <a:pt x="15" y="302"/>
                      <a:pt x="15" y="302"/>
                    </a:cubicBezTo>
                    <a:cubicBezTo>
                      <a:pt x="15" y="301"/>
                      <a:pt x="16" y="301"/>
                      <a:pt x="16" y="300"/>
                    </a:cubicBezTo>
                    <a:cubicBezTo>
                      <a:pt x="18" y="292"/>
                      <a:pt x="25" y="280"/>
                      <a:pt x="40" y="305"/>
                    </a:cubicBezTo>
                    <a:cubicBezTo>
                      <a:pt x="54" y="331"/>
                      <a:pt x="57" y="324"/>
                      <a:pt x="73" y="323"/>
                    </a:cubicBezTo>
                    <a:cubicBezTo>
                      <a:pt x="89" y="321"/>
                      <a:pt x="116" y="323"/>
                      <a:pt x="118" y="341"/>
                    </a:cubicBezTo>
                    <a:cubicBezTo>
                      <a:pt x="121" y="360"/>
                      <a:pt x="125" y="372"/>
                      <a:pt x="114" y="387"/>
                    </a:cubicBezTo>
                    <a:cubicBezTo>
                      <a:pt x="104" y="401"/>
                      <a:pt x="92" y="420"/>
                      <a:pt x="109" y="445"/>
                    </a:cubicBezTo>
                    <a:cubicBezTo>
                      <a:pt x="126" y="471"/>
                      <a:pt x="129" y="468"/>
                      <a:pt x="146" y="485"/>
                    </a:cubicBezTo>
                    <a:cubicBezTo>
                      <a:pt x="164" y="503"/>
                      <a:pt x="178" y="505"/>
                      <a:pt x="169" y="480"/>
                    </a:cubicBezTo>
                    <a:cubicBezTo>
                      <a:pt x="160" y="455"/>
                      <a:pt x="157" y="435"/>
                      <a:pt x="170" y="433"/>
                    </a:cubicBezTo>
                    <a:cubicBezTo>
                      <a:pt x="184" y="432"/>
                      <a:pt x="204" y="445"/>
                      <a:pt x="202" y="419"/>
                    </a:cubicBezTo>
                    <a:cubicBezTo>
                      <a:pt x="201" y="392"/>
                      <a:pt x="198" y="379"/>
                      <a:pt x="202" y="357"/>
                    </a:cubicBezTo>
                    <a:cubicBezTo>
                      <a:pt x="206" y="336"/>
                      <a:pt x="218" y="347"/>
                      <a:pt x="190" y="319"/>
                    </a:cubicBezTo>
                    <a:cubicBezTo>
                      <a:pt x="180" y="308"/>
                      <a:pt x="172" y="300"/>
                      <a:pt x="165" y="291"/>
                    </a:cubicBezTo>
                    <a:cubicBezTo>
                      <a:pt x="165" y="292"/>
                      <a:pt x="164" y="294"/>
                      <a:pt x="164" y="295"/>
                    </a:cubicBezTo>
                    <a:cubicBezTo>
                      <a:pt x="164" y="300"/>
                      <a:pt x="155" y="302"/>
                      <a:pt x="146" y="298"/>
                    </a:cubicBezTo>
                    <a:cubicBezTo>
                      <a:pt x="137" y="293"/>
                      <a:pt x="137" y="303"/>
                      <a:pt x="126" y="302"/>
                    </a:cubicBezTo>
                    <a:cubicBezTo>
                      <a:pt x="116" y="301"/>
                      <a:pt x="123" y="270"/>
                      <a:pt x="121" y="260"/>
                    </a:cubicBezTo>
                    <a:cubicBezTo>
                      <a:pt x="120" y="249"/>
                      <a:pt x="115" y="245"/>
                      <a:pt x="109" y="236"/>
                    </a:cubicBezTo>
                    <a:cubicBezTo>
                      <a:pt x="102" y="227"/>
                      <a:pt x="101" y="210"/>
                      <a:pt x="100" y="203"/>
                    </a:cubicBezTo>
                    <a:cubicBezTo>
                      <a:pt x="99" y="195"/>
                      <a:pt x="94" y="187"/>
                      <a:pt x="90" y="183"/>
                    </a:cubicBezTo>
                    <a:cubicBezTo>
                      <a:pt x="86" y="179"/>
                      <a:pt x="88" y="164"/>
                      <a:pt x="96" y="162"/>
                    </a:cubicBezTo>
                    <a:cubicBezTo>
                      <a:pt x="103" y="159"/>
                      <a:pt x="93" y="149"/>
                      <a:pt x="98" y="144"/>
                    </a:cubicBezTo>
                    <a:cubicBezTo>
                      <a:pt x="104" y="138"/>
                      <a:pt x="104" y="134"/>
                      <a:pt x="105" y="126"/>
                    </a:cubicBezTo>
                    <a:cubicBezTo>
                      <a:pt x="105" y="119"/>
                      <a:pt x="103" y="108"/>
                      <a:pt x="100" y="104"/>
                    </a:cubicBezTo>
                    <a:cubicBezTo>
                      <a:pt x="96" y="99"/>
                      <a:pt x="97" y="95"/>
                      <a:pt x="98" y="81"/>
                    </a:cubicBezTo>
                    <a:cubicBezTo>
                      <a:pt x="99" y="66"/>
                      <a:pt x="102" y="57"/>
                      <a:pt x="97" y="48"/>
                    </a:cubicBezTo>
                    <a:cubicBezTo>
                      <a:pt x="93" y="39"/>
                      <a:pt x="87" y="30"/>
                      <a:pt x="87" y="30"/>
                    </a:cubicBezTo>
                    <a:cubicBezTo>
                      <a:pt x="81" y="8"/>
                      <a:pt x="102" y="24"/>
                      <a:pt x="106" y="33"/>
                    </a:cubicBezTo>
                    <a:cubicBezTo>
                      <a:pt x="111" y="41"/>
                      <a:pt x="113" y="58"/>
                      <a:pt x="114" y="74"/>
                    </a:cubicBezTo>
                    <a:cubicBezTo>
                      <a:pt x="115" y="90"/>
                      <a:pt x="117" y="105"/>
                      <a:pt x="126" y="117"/>
                    </a:cubicBezTo>
                    <a:cubicBezTo>
                      <a:pt x="133" y="125"/>
                      <a:pt x="138" y="129"/>
                      <a:pt x="140" y="135"/>
                    </a:cubicBezTo>
                    <a:cubicBezTo>
                      <a:pt x="140" y="134"/>
                      <a:pt x="141" y="134"/>
                      <a:pt x="142" y="133"/>
                    </a:cubicBezTo>
                    <a:cubicBezTo>
                      <a:pt x="142" y="133"/>
                      <a:pt x="142" y="133"/>
                      <a:pt x="142" y="133"/>
                    </a:cubicBezTo>
                    <a:cubicBezTo>
                      <a:pt x="143" y="133"/>
                      <a:pt x="144" y="132"/>
                      <a:pt x="146" y="132"/>
                    </a:cubicBezTo>
                    <a:cubicBezTo>
                      <a:pt x="146" y="132"/>
                      <a:pt x="146" y="132"/>
                      <a:pt x="146" y="132"/>
                    </a:cubicBezTo>
                    <a:cubicBezTo>
                      <a:pt x="144" y="121"/>
                      <a:pt x="138" y="114"/>
                      <a:pt x="132" y="110"/>
                    </a:cubicBezTo>
                    <a:cubicBezTo>
                      <a:pt x="125" y="105"/>
                      <a:pt x="126" y="68"/>
                      <a:pt x="124" y="53"/>
                    </a:cubicBezTo>
                    <a:cubicBezTo>
                      <a:pt x="122" y="39"/>
                      <a:pt x="116" y="32"/>
                      <a:pt x="112" y="22"/>
                    </a:cubicBezTo>
                    <a:cubicBezTo>
                      <a:pt x="108" y="12"/>
                      <a:pt x="93" y="7"/>
                      <a:pt x="74" y="7"/>
                    </a:cubicBezTo>
                    <a:cubicBezTo>
                      <a:pt x="56" y="7"/>
                      <a:pt x="55" y="5"/>
                      <a:pt x="32" y="0"/>
                    </a:cubicBezTo>
                    <a:cubicBezTo>
                      <a:pt x="32" y="0"/>
                      <a:pt x="31" y="0"/>
                      <a:pt x="31" y="0"/>
                    </a:cubicBezTo>
                    <a:cubicBezTo>
                      <a:pt x="30" y="11"/>
                      <a:pt x="31" y="23"/>
                      <a:pt x="34" y="27"/>
                    </a:cubicBezTo>
                    <a:cubicBezTo>
                      <a:pt x="42" y="35"/>
                      <a:pt x="56" y="47"/>
                      <a:pt x="54" y="61"/>
                    </a:cubicBezTo>
                    <a:cubicBezTo>
                      <a:pt x="53" y="76"/>
                      <a:pt x="49" y="84"/>
                      <a:pt x="41" y="88"/>
                    </a:cubicBezTo>
                    <a:cubicBezTo>
                      <a:pt x="33" y="92"/>
                      <a:pt x="32" y="115"/>
                      <a:pt x="32" y="129"/>
                    </a:cubicBezTo>
                    <a:cubicBezTo>
                      <a:pt x="32" y="144"/>
                      <a:pt x="26" y="173"/>
                      <a:pt x="36" y="179"/>
                    </a:cubicBezTo>
                    <a:cubicBezTo>
                      <a:pt x="45" y="184"/>
                      <a:pt x="53" y="193"/>
                      <a:pt x="41" y="199"/>
                    </a:cubicBezTo>
                    <a:cubicBezTo>
                      <a:pt x="29" y="204"/>
                      <a:pt x="13" y="197"/>
                      <a:pt x="17" y="215"/>
                    </a:cubicBezTo>
                    <a:cubicBezTo>
                      <a:pt x="21" y="232"/>
                      <a:pt x="20" y="237"/>
                      <a:pt x="13" y="245"/>
                    </a:cubicBezTo>
                    <a:cubicBezTo>
                      <a:pt x="6" y="253"/>
                      <a:pt x="0" y="268"/>
                      <a:pt x="6" y="275"/>
                    </a:cubicBezTo>
                    <a:cubicBezTo>
                      <a:pt x="12" y="281"/>
                      <a:pt x="7" y="291"/>
                      <a:pt x="13" y="303"/>
                    </a:cubicBezTo>
                    <a:cubicBezTo>
                      <a:pt x="13" y="303"/>
                      <a:pt x="13" y="303"/>
                      <a:pt x="13" y="303"/>
                    </a:cubicBezTo>
                    <a:cubicBezTo>
                      <a:pt x="14" y="303"/>
                      <a:pt x="14" y="302"/>
                      <a:pt x="15" y="30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3" name="Freeform 383"/>
              <p:cNvSpPr>
                <a:spLocks/>
              </p:cNvSpPr>
              <p:nvPr/>
            </p:nvSpPr>
            <p:spPr bwMode="auto">
              <a:xfrm>
                <a:off x="3181" y="2751"/>
                <a:ext cx="177" cy="275"/>
              </a:xfrm>
              <a:custGeom>
                <a:avLst/>
                <a:gdLst>
                  <a:gd name="T0" fmla="*/ 679 w 702"/>
                  <a:gd name="T1" fmla="*/ 178 h 1088"/>
                  <a:gd name="T2" fmla="*/ 669 w 702"/>
                  <a:gd name="T3" fmla="*/ 40 h 1088"/>
                  <a:gd name="T4" fmla="*/ 561 w 702"/>
                  <a:gd name="T5" fmla="*/ 54 h 1088"/>
                  <a:gd name="T6" fmla="*/ 461 w 702"/>
                  <a:gd name="T7" fmla="*/ 76 h 1088"/>
                  <a:gd name="T8" fmla="*/ 365 w 702"/>
                  <a:gd name="T9" fmla="*/ 68 h 1088"/>
                  <a:gd name="T10" fmla="*/ 328 w 702"/>
                  <a:gd name="T11" fmla="*/ 68 h 1088"/>
                  <a:gd name="T12" fmla="*/ 323 w 702"/>
                  <a:gd name="T13" fmla="*/ 67 h 1088"/>
                  <a:gd name="T14" fmla="*/ 321 w 702"/>
                  <a:gd name="T15" fmla="*/ 67 h 1088"/>
                  <a:gd name="T16" fmla="*/ 315 w 702"/>
                  <a:gd name="T17" fmla="*/ 70 h 1088"/>
                  <a:gd name="T18" fmla="*/ 304 w 702"/>
                  <a:gd name="T19" fmla="*/ 144 h 1088"/>
                  <a:gd name="T20" fmla="*/ 321 w 702"/>
                  <a:gd name="T21" fmla="*/ 201 h 1088"/>
                  <a:gd name="T22" fmla="*/ 365 w 702"/>
                  <a:gd name="T23" fmla="*/ 254 h 1088"/>
                  <a:gd name="T24" fmla="*/ 345 w 702"/>
                  <a:gd name="T25" fmla="*/ 368 h 1088"/>
                  <a:gd name="T26" fmla="*/ 284 w 702"/>
                  <a:gd name="T27" fmla="*/ 380 h 1088"/>
                  <a:gd name="T28" fmla="*/ 248 w 702"/>
                  <a:gd name="T29" fmla="*/ 258 h 1088"/>
                  <a:gd name="T30" fmla="*/ 190 w 702"/>
                  <a:gd name="T31" fmla="*/ 237 h 1088"/>
                  <a:gd name="T32" fmla="*/ 188 w 702"/>
                  <a:gd name="T33" fmla="*/ 238 h 1088"/>
                  <a:gd name="T34" fmla="*/ 163 w 702"/>
                  <a:gd name="T35" fmla="*/ 240 h 1088"/>
                  <a:gd name="T36" fmla="*/ 157 w 702"/>
                  <a:gd name="T37" fmla="*/ 241 h 1088"/>
                  <a:gd name="T38" fmla="*/ 152 w 702"/>
                  <a:gd name="T39" fmla="*/ 242 h 1088"/>
                  <a:gd name="T40" fmla="*/ 24 w 702"/>
                  <a:gd name="T41" fmla="*/ 330 h 1088"/>
                  <a:gd name="T42" fmla="*/ 23 w 702"/>
                  <a:gd name="T43" fmla="*/ 334 h 1088"/>
                  <a:gd name="T44" fmla="*/ 83 w 702"/>
                  <a:gd name="T45" fmla="*/ 363 h 1088"/>
                  <a:gd name="T46" fmla="*/ 188 w 702"/>
                  <a:gd name="T47" fmla="*/ 436 h 1088"/>
                  <a:gd name="T48" fmla="*/ 189 w 702"/>
                  <a:gd name="T49" fmla="*/ 532 h 1088"/>
                  <a:gd name="T50" fmla="*/ 186 w 702"/>
                  <a:gd name="T51" fmla="*/ 603 h 1088"/>
                  <a:gd name="T52" fmla="*/ 159 w 702"/>
                  <a:gd name="T53" fmla="*/ 668 h 1088"/>
                  <a:gd name="T54" fmla="*/ 81 w 702"/>
                  <a:gd name="T55" fmla="*/ 785 h 1088"/>
                  <a:gd name="T56" fmla="*/ 85 w 702"/>
                  <a:gd name="T57" fmla="*/ 793 h 1088"/>
                  <a:gd name="T58" fmla="*/ 88 w 702"/>
                  <a:gd name="T59" fmla="*/ 802 h 1088"/>
                  <a:gd name="T60" fmla="*/ 129 w 702"/>
                  <a:gd name="T61" fmla="*/ 1019 h 1088"/>
                  <a:gd name="T62" fmla="*/ 131 w 702"/>
                  <a:gd name="T63" fmla="*/ 1025 h 1088"/>
                  <a:gd name="T64" fmla="*/ 136 w 702"/>
                  <a:gd name="T65" fmla="*/ 1043 h 1088"/>
                  <a:gd name="T66" fmla="*/ 136 w 702"/>
                  <a:gd name="T67" fmla="*/ 1052 h 1088"/>
                  <a:gd name="T68" fmla="*/ 136 w 702"/>
                  <a:gd name="T69" fmla="*/ 1056 h 1088"/>
                  <a:gd name="T70" fmla="*/ 141 w 702"/>
                  <a:gd name="T71" fmla="*/ 1077 h 1088"/>
                  <a:gd name="T72" fmla="*/ 142 w 702"/>
                  <a:gd name="T73" fmla="*/ 1080 h 1088"/>
                  <a:gd name="T74" fmla="*/ 145 w 702"/>
                  <a:gd name="T75" fmla="*/ 1086 h 1088"/>
                  <a:gd name="T76" fmla="*/ 147 w 702"/>
                  <a:gd name="T77" fmla="*/ 1088 h 1088"/>
                  <a:gd name="T78" fmla="*/ 191 w 702"/>
                  <a:gd name="T79" fmla="*/ 1079 h 1088"/>
                  <a:gd name="T80" fmla="*/ 258 w 702"/>
                  <a:gd name="T81" fmla="*/ 955 h 1088"/>
                  <a:gd name="T82" fmla="*/ 356 w 702"/>
                  <a:gd name="T83" fmla="*/ 804 h 1088"/>
                  <a:gd name="T84" fmla="*/ 322 w 702"/>
                  <a:gd name="T85" fmla="*/ 666 h 1088"/>
                  <a:gd name="T86" fmla="*/ 360 w 702"/>
                  <a:gd name="T87" fmla="*/ 564 h 1088"/>
                  <a:gd name="T88" fmla="*/ 544 w 702"/>
                  <a:gd name="T89" fmla="*/ 431 h 1088"/>
                  <a:gd name="T90" fmla="*/ 692 w 702"/>
                  <a:gd name="T91" fmla="*/ 284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2" h="1088">
                    <a:moveTo>
                      <a:pt x="693" y="256"/>
                    </a:moveTo>
                    <a:cubicBezTo>
                      <a:pt x="683" y="245"/>
                      <a:pt x="683" y="253"/>
                      <a:pt x="683" y="229"/>
                    </a:cubicBezTo>
                    <a:cubicBezTo>
                      <a:pt x="683" y="204"/>
                      <a:pt x="683" y="190"/>
                      <a:pt x="679" y="178"/>
                    </a:cubicBezTo>
                    <a:cubicBezTo>
                      <a:pt x="675" y="166"/>
                      <a:pt x="671" y="159"/>
                      <a:pt x="679" y="146"/>
                    </a:cubicBezTo>
                    <a:cubicBezTo>
                      <a:pt x="686" y="133"/>
                      <a:pt x="671" y="119"/>
                      <a:pt x="670" y="104"/>
                    </a:cubicBezTo>
                    <a:cubicBezTo>
                      <a:pt x="669" y="89"/>
                      <a:pt x="669" y="60"/>
                      <a:pt x="669" y="40"/>
                    </a:cubicBezTo>
                    <a:cubicBezTo>
                      <a:pt x="669" y="23"/>
                      <a:pt x="675" y="12"/>
                      <a:pt x="671" y="0"/>
                    </a:cubicBezTo>
                    <a:cubicBezTo>
                      <a:pt x="642" y="18"/>
                      <a:pt x="624" y="23"/>
                      <a:pt x="601" y="36"/>
                    </a:cubicBezTo>
                    <a:cubicBezTo>
                      <a:pt x="575" y="52"/>
                      <a:pt x="581" y="38"/>
                      <a:pt x="561" y="54"/>
                    </a:cubicBezTo>
                    <a:cubicBezTo>
                      <a:pt x="541" y="70"/>
                      <a:pt x="537" y="60"/>
                      <a:pt x="524" y="50"/>
                    </a:cubicBezTo>
                    <a:cubicBezTo>
                      <a:pt x="511" y="39"/>
                      <a:pt x="501" y="43"/>
                      <a:pt x="489" y="70"/>
                    </a:cubicBezTo>
                    <a:cubicBezTo>
                      <a:pt x="477" y="96"/>
                      <a:pt x="469" y="83"/>
                      <a:pt x="461" y="76"/>
                    </a:cubicBezTo>
                    <a:cubicBezTo>
                      <a:pt x="453" y="70"/>
                      <a:pt x="441" y="72"/>
                      <a:pt x="431" y="79"/>
                    </a:cubicBezTo>
                    <a:cubicBezTo>
                      <a:pt x="420" y="86"/>
                      <a:pt x="399" y="76"/>
                      <a:pt x="391" y="70"/>
                    </a:cubicBezTo>
                    <a:cubicBezTo>
                      <a:pt x="383" y="63"/>
                      <a:pt x="375" y="60"/>
                      <a:pt x="365" y="68"/>
                    </a:cubicBezTo>
                    <a:cubicBezTo>
                      <a:pt x="356" y="76"/>
                      <a:pt x="345" y="76"/>
                      <a:pt x="332" y="70"/>
                    </a:cubicBezTo>
                    <a:cubicBezTo>
                      <a:pt x="331" y="69"/>
                      <a:pt x="330" y="69"/>
                      <a:pt x="329" y="68"/>
                    </a:cubicBezTo>
                    <a:cubicBezTo>
                      <a:pt x="329" y="68"/>
                      <a:pt x="329" y="68"/>
                      <a:pt x="328" y="68"/>
                    </a:cubicBezTo>
                    <a:cubicBezTo>
                      <a:pt x="327" y="68"/>
                      <a:pt x="327" y="68"/>
                      <a:pt x="326" y="67"/>
                    </a:cubicBezTo>
                    <a:cubicBezTo>
                      <a:pt x="326" y="67"/>
                      <a:pt x="326" y="67"/>
                      <a:pt x="326" y="67"/>
                    </a:cubicBezTo>
                    <a:cubicBezTo>
                      <a:pt x="325" y="67"/>
                      <a:pt x="324" y="67"/>
                      <a:pt x="323" y="67"/>
                    </a:cubicBezTo>
                    <a:cubicBezTo>
                      <a:pt x="323" y="67"/>
                      <a:pt x="323" y="67"/>
                      <a:pt x="323" y="67"/>
                    </a:cubicBezTo>
                    <a:cubicBezTo>
                      <a:pt x="322" y="67"/>
                      <a:pt x="321" y="67"/>
                      <a:pt x="321" y="67"/>
                    </a:cubicBezTo>
                    <a:cubicBezTo>
                      <a:pt x="321" y="67"/>
                      <a:pt x="321" y="67"/>
                      <a:pt x="321" y="67"/>
                    </a:cubicBezTo>
                    <a:cubicBezTo>
                      <a:pt x="319" y="67"/>
                      <a:pt x="318" y="68"/>
                      <a:pt x="317" y="68"/>
                    </a:cubicBezTo>
                    <a:cubicBezTo>
                      <a:pt x="317" y="68"/>
                      <a:pt x="317" y="68"/>
                      <a:pt x="317" y="68"/>
                    </a:cubicBezTo>
                    <a:cubicBezTo>
                      <a:pt x="316" y="69"/>
                      <a:pt x="315" y="69"/>
                      <a:pt x="315" y="70"/>
                    </a:cubicBezTo>
                    <a:cubicBezTo>
                      <a:pt x="315" y="72"/>
                      <a:pt x="316" y="74"/>
                      <a:pt x="316" y="77"/>
                    </a:cubicBezTo>
                    <a:cubicBezTo>
                      <a:pt x="316" y="89"/>
                      <a:pt x="316" y="89"/>
                      <a:pt x="308" y="95"/>
                    </a:cubicBezTo>
                    <a:cubicBezTo>
                      <a:pt x="300" y="101"/>
                      <a:pt x="300" y="125"/>
                      <a:pt x="304" y="144"/>
                    </a:cubicBezTo>
                    <a:cubicBezTo>
                      <a:pt x="306" y="156"/>
                      <a:pt x="301" y="163"/>
                      <a:pt x="298" y="169"/>
                    </a:cubicBezTo>
                    <a:cubicBezTo>
                      <a:pt x="296" y="173"/>
                      <a:pt x="295" y="176"/>
                      <a:pt x="296" y="181"/>
                    </a:cubicBezTo>
                    <a:cubicBezTo>
                      <a:pt x="297" y="189"/>
                      <a:pt x="310" y="195"/>
                      <a:pt x="321" y="201"/>
                    </a:cubicBezTo>
                    <a:cubicBezTo>
                      <a:pt x="326" y="204"/>
                      <a:pt x="331" y="207"/>
                      <a:pt x="334" y="210"/>
                    </a:cubicBezTo>
                    <a:cubicBezTo>
                      <a:pt x="341" y="218"/>
                      <a:pt x="341" y="222"/>
                      <a:pt x="340" y="226"/>
                    </a:cubicBezTo>
                    <a:cubicBezTo>
                      <a:pt x="347" y="235"/>
                      <a:pt x="355" y="243"/>
                      <a:pt x="365" y="254"/>
                    </a:cubicBezTo>
                    <a:cubicBezTo>
                      <a:pt x="393" y="282"/>
                      <a:pt x="381" y="271"/>
                      <a:pt x="377" y="292"/>
                    </a:cubicBezTo>
                    <a:cubicBezTo>
                      <a:pt x="373" y="314"/>
                      <a:pt x="376" y="327"/>
                      <a:pt x="377" y="354"/>
                    </a:cubicBezTo>
                    <a:cubicBezTo>
                      <a:pt x="379" y="380"/>
                      <a:pt x="359" y="367"/>
                      <a:pt x="345" y="368"/>
                    </a:cubicBezTo>
                    <a:cubicBezTo>
                      <a:pt x="332" y="370"/>
                      <a:pt x="335" y="390"/>
                      <a:pt x="344" y="415"/>
                    </a:cubicBezTo>
                    <a:cubicBezTo>
                      <a:pt x="353" y="440"/>
                      <a:pt x="339" y="438"/>
                      <a:pt x="321" y="420"/>
                    </a:cubicBezTo>
                    <a:cubicBezTo>
                      <a:pt x="304" y="403"/>
                      <a:pt x="301" y="406"/>
                      <a:pt x="284" y="380"/>
                    </a:cubicBezTo>
                    <a:cubicBezTo>
                      <a:pt x="267" y="355"/>
                      <a:pt x="279" y="336"/>
                      <a:pt x="289" y="322"/>
                    </a:cubicBezTo>
                    <a:cubicBezTo>
                      <a:pt x="300" y="307"/>
                      <a:pt x="296" y="295"/>
                      <a:pt x="293" y="276"/>
                    </a:cubicBezTo>
                    <a:cubicBezTo>
                      <a:pt x="291" y="258"/>
                      <a:pt x="264" y="256"/>
                      <a:pt x="248" y="258"/>
                    </a:cubicBezTo>
                    <a:cubicBezTo>
                      <a:pt x="232" y="259"/>
                      <a:pt x="229" y="266"/>
                      <a:pt x="215" y="240"/>
                    </a:cubicBezTo>
                    <a:cubicBezTo>
                      <a:pt x="200" y="215"/>
                      <a:pt x="193" y="227"/>
                      <a:pt x="191" y="235"/>
                    </a:cubicBezTo>
                    <a:cubicBezTo>
                      <a:pt x="191" y="236"/>
                      <a:pt x="190" y="236"/>
                      <a:pt x="190" y="237"/>
                    </a:cubicBezTo>
                    <a:cubicBezTo>
                      <a:pt x="190" y="237"/>
                      <a:pt x="190" y="237"/>
                      <a:pt x="190" y="237"/>
                    </a:cubicBezTo>
                    <a:cubicBezTo>
                      <a:pt x="189" y="237"/>
                      <a:pt x="189" y="238"/>
                      <a:pt x="188" y="238"/>
                    </a:cubicBezTo>
                    <a:cubicBezTo>
                      <a:pt x="188" y="238"/>
                      <a:pt x="188" y="238"/>
                      <a:pt x="188" y="238"/>
                    </a:cubicBezTo>
                    <a:cubicBezTo>
                      <a:pt x="188" y="238"/>
                      <a:pt x="188" y="238"/>
                      <a:pt x="188" y="238"/>
                    </a:cubicBezTo>
                    <a:cubicBezTo>
                      <a:pt x="184" y="240"/>
                      <a:pt x="175" y="238"/>
                      <a:pt x="163" y="240"/>
                    </a:cubicBezTo>
                    <a:cubicBezTo>
                      <a:pt x="163" y="240"/>
                      <a:pt x="163" y="240"/>
                      <a:pt x="163" y="240"/>
                    </a:cubicBezTo>
                    <a:cubicBezTo>
                      <a:pt x="162" y="240"/>
                      <a:pt x="161" y="240"/>
                      <a:pt x="160" y="240"/>
                    </a:cubicBezTo>
                    <a:cubicBezTo>
                      <a:pt x="160" y="240"/>
                      <a:pt x="159" y="240"/>
                      <a:pt x="159" y="240"/>
                    </a:cubicBezTo>
                    <a:cubicBezTo>
                      <a:pt x="158" y="240"/>
                      <a:pt x="157" y="240"/>
                      <a:pt x="157" y="241"/>
                    </a:cubicBezTo>
                    <a:cubicBezTo>
                      <a:pt x="156" y="241"/>
                      <a:pt x="156" y="241"/>
                      <a:pt x="155" y="241"/>
                    </a:cubicBezTo>
                    <a:cubicBezTo>
                      <a:pt x="155" y="241"/>
                      <a:pt x="154" y="241"/>
                      <a:pt x="153" y="242"/>
                    </a:cubicBezTo>
                    <a:cubicBezTo>
                      <a:pt x="153" y="242"/>
                      <a:pt x="152" y="242"/>
                      <a:pt x="152" y="242"/>
                    </a:cubicBezTo>
                    <a:cubicBezTo>
                      <a:pt x="151" y="242"/>
                      <a:pt x="149" y="243"/>
                      <a:pt x="148" y="243"/>
                    </a:cubicBezTo>
                    <a:cubicBezTo>
                      <a:pt x="127" y="251"/>
                      <a:pt x="75" y="274"/>
                      <a:pt x="37" y="282"/>
                    </a:cubicBezTo>
                    <a:cubicBezTo>
                      <a:pt x="0" y="290"/>
                      <a:pt x="24" y="315"/>
                      <a:pt x="24" y="330"/>
                    </a:cubicBezTo>
                    <a:cubicBezTo>
                      <a:pt x="24" y="331"/>
                      <a:pt x="24" y="331"/>
                      <a:pt x="24" y="332"/>
                    </a:cubicBezTo>
                    <a:cubicBezTo>
                      <a:pt x="23" y="333"/>
                      <a:pt x="23" y="333"/>
                      <a:pt x="23" y="334"/>
                    </a:cubicBezTo>
                    <a:cubicBezTo>
                      <a:pt x="23" y="334"/>
                      <a:pt x="23" y="334"/>
                      <a:pt x="23" y="334"/>
                    </a:cubicBezTo>
                    <a:cubicBezTo>
                      <a:pt x="25" y="338"/>
                      <a:pt x="27" y="342"/>
                      <a:pt x="27" y="346"/>
                    </a:cubicBezTo>
                    <a:cubicBezTo>
                      <a:pt x="29" y="356"/>
                      <a:pt x="39" y="362"/>
                      <a:pt x="51" y="360"/>
                    </a:cubicBezTo>
                    <a:cubicBezTo>
                      <a:pt x="63" y="357"/>
                      <a:pt x="73" y="357"/>
                      <a:pt x="83" y="363"/>
                    </a:cubicBezTo>
                    <a:cubicBezTo>
                      <a:pt x="93" y="369"/>
                      <a:pt x="118" y="378"/>
                      <a:pt x="128" y="383"/>
                    </a:cubicBezTo>
                    <a:cubicBezTo>
                      <a:pt x="138" y="388"/>
                      <a:pt x="173" y="387"/>
                      <a:pt x="179" y="402"/>
                    </a:cubicBezTo>
                    <a:cubicBezTo>
                      <a:pt x="185" y="416"/>
                      <a:pt x="184" y="430"/>
                      <a:pt x="188" y="436"/>
                    </a:cubicBezTo>
                    <a:cubicBezTo>
                      <a:pt x="192" y="443"/>
                      <a:pt x="195" y="451"/>
                      <a:pt x="195" y="460"/>
                    </a:cubicBezTo>
                    <a:cubicBezTo>
                      <a:pt x="195" y="470"/>
                      <a:pt x="184" y="490"/>
                      <a:pt x="190" y="498"/>
                    </a:cubicBezTo>
                    <a:cubicBezTo>
                      <a:pt x="196" y="506"/>
                      <a:pt x="197" y="527"/>
                      <a:pt x="189" y="532"/>
                    </a:cubicBezTo>
                    <a:cubicBezTo>
                      <a:pt x="181" y="536"/>
                      <a:pt x="175" y="546"/>
                      <a:pt x="175" y="553"/>
                    </a:cubicBezTo>
                    <a:cubicBezTo>
                      <a:pt x="175" y="560"/>
                      <a:pt x="177" y="567"/>
                      <a:pt x="181" y="573"/>
                    </a:cubicBezTo>
                    <a:cubicBezTo>
                      <a:pt x="186" y="579"/>
                      <a:pt x="178" y="598"/>
                      <a:pt x="186" y="603"/>
                    </a:cubicBezTo>
                    <a:cubicBezTo>
                      <a:pt x="194" y="608"/>
                      <a:pt x="197" y="608"/>
                      <a:pt x="195" y="616"/>
                    </a:cubicBezTo>
                    <a:cubicBezTo>
                      <a:pt x="193" y="624"/>
                      <a:pt x="189" y="630"/>
                      <a:pt x="181" y="639"/>
                    </a:cubicBezTo>
                    <a:cubicBezTo>
                      <a:pt x="173" y="648"/>
                      <a:pt x="159" y="654"/>
                      <a:pt x="159" y="668"/>
                    </a:cubicBezTo>
                    <a:cubicBezTo>
                      <a:pt x="159" y="681"/>
                      <a:pt x="157" y="706"/>
                      <a:pt x="149" y="716"/>
                    </a:cubicBezTo>
                    <a:cubicBezTo>
                      <a:pt x="141" y="726"/>
                      <a:pt x="108" y="760"/>
                      <a:pt x="101" y="766"/>
                    </a:cubicBezTo>
                    <a:cubicBezTo>
                      <a:pt x="97" y="770"/>
                      <a:pt x="89" y="778"/>
                      <a:pt x="81" y="785"/>
                    </a:cubicBezTo>
                    <a:cubicBezTo>
                      <a:pt x="81" y="785"/>
                      <a:pt x="81" y="785"/>
                      <a:pt x="81" y="785"/>
                    </a:cubicBezTo>
                    <a:cubicBezTo>
                      <a:pt x="83" y="787"/>
                      <a:pt x="84" y="789"/>
                      <a:pt x="85" y="792"/>
                    </a:cubicBezTo>
                    <a:cubicBezTo>
                      <a:pt x="85" y="792"/>
                      <a:pt x="85" y="792"/>
                      <a:pt x="85" y="793"/>
                    </a:cubicBezTo>
                    <a:cubicBezTo>
                      <a:pt x="86" y="794"/>
                      <a:pt x="86" y="795"/>
                      <a:pt x="87" y="796"/>
                    </a:cubicBezTo>
                    <a:cubicBezTo>
                      <a:pt x="87" y="796"/>
                      <a:pt x="87" y="797"/>
                      <a:pt x="87" y="797"/>
                    </a:cubicBezTo>
                    <a:cubicBezTo>
                      <a:pt x="87" y="799"/>
                      <a:pt x="88" y="800"/>
                      <a:pt x="88" y="802"/>
                    </a:cubicBezTo>
                    <a:cubicBezTo>
                      <a:pt x="97" y="844"/>
                      <a:pt x="100" y="864"/>
                      <a:pt x="112" y="878"/>
                    </a:cubicBezTo>
                    <a:cubicBezTo>
                      <a:pt x="124" y="891"/>
                      <a:pt x="128" y="908"/>
                      <a:pt x="131" y="936"/>
                    </a:cubicBezTo>
                    <a:cubicBezTo>
                      <a:pt x="133" y="964"/>
                      <a:pt x="125" y="1007"/>
                      <a:pt x="129" y="1019"/>
                    </a:cubicBezTo>
                    <a:cubicBezTo>
                      <a:pt x="130" y="1021"/>
                      <a:pt x="131" y="1023"/>
                      <a:pt x="131" y="1024"/>
                    </a:cubicBezTo>
                    <a:cubicBezTo>
                      <a:pt x="131" y="1024"/>
                      <a:pt x="131" y="1024"/>
                      <a:pt x="131" y="1024"/>
                    </a:cubicBezTo>
                    <a:cubicBezTo>
                      <a:pt x="131" y="1025"/>
                      <a:pt x="131" y="1025"/>
                      <a:pt x="131" y="1025"/>
                    </a:cubicBezTo>
                    <a:cubicBezTo>
                      <a:pt x="133" y="1029"/>
                      <a:pt x="134" y="1033"/>
                      <a:pt x="135" y="1037"/>
                    </a:cubicBezTo>
                    <a:cubicBezTo>
                      <a:pt x="135" y="1037"/>
                      <a:pt x="135" y="1038"/>
                      <a:pt x="135" y="1038"/>
                    </a:cubicBezTo>
                    <a:cubicBezTo>
                      <a:pt x="135" y="1040"/>
                      <a:pt x="135" y="1042"/>
                      <a:pt x="136" y="1043"/>
                    </a:cubicBezTo>
                    <a:cubicBezTo>
                      <a:pt x="136" y="1044"/>
                      <a:pt x="136" y="1044"/>
                      <a:pt x="136" y="1044"/>
                    </a:cubicBezTo>
                    <a:cubicBezTo>
                      <a:pt x="136" y="1046"/>
                      <a:pt x="136" y="1048"/>
                      <a:pt x="136" y="1050"/>
                    </a:cubicBezTo>
                    <a:cubicBezTo>
                      <a:pt x="136" y="1050"/>
                      <a:pt x="136" y="1051"/>
                      <a:pt x="136" y="1052"/>
                    </a:cubicBezTo>
                    <a:cubicBezTo>
                      <a:pt x="136" y="1052"/>
                      <a:pt x="136" y="1052"/>
                      <a:pt x="136" y="1053"/>
                    </a:cubicBezTo>
                    <a:cubicBezTo>
                      <a:pt x="136" y="1053"/>
                      <a:pt x="136" y="1054"/>
                      <a:pt x="136" y="1055"/>
                    </a:cubicBezTo>
                    <a:cubicBezTo>
                      <a:pt x="136" y="1055"/>
                      <a:pt x="136" y="1055"/>
                      <a:pt x="136" y="1056"/>
                    </a:cubicBezTo>
                    <a:cubicBezTo>
                      <a:pt x="136" y="1056"/>
                      <a:pt x="137" y="1057"/>
                      <a:pt x="137" y="1058"/>
                    </a:cubicBezTo>
                    <a:cubicBezTo>
                      <a:pt x="137" y="1058"/>
                      <a:pt x="137" y="1059"/>
                      <a:pt x="137" y="1059"/>
                    </a:cubicBezTo>
                    <a:cubicBezTo>
                      <a:pt x="137" y="1065"/>
                      <a:pt x="139" y="1072"/>
                      <a:pt x="141" y="1077"/>
                    </a:cubicBezTo>
                    <a:cubicBezTo>
                      <a:pt x="141" y="1077"/>
                      <a:pt x="141" y="1077"/>
                      <a:pt x="141" y="1077"/>
                    </a:cubicBezTo>
                    <a:cubicBezTo>
                      <a:pt x="141" y="1078"/>
                      <a:pt x="141" y="1079"/>
                      <a:pt x="141" y="1080"/>
                    </a:cubicBezTo>
                    <a:cubicBezTo>
                      <a:pt x="141" y="1080"/>
                      <a:pt x="142" y="1080"/>
                      <a:pt x="142" y="1080"/>
                    </a:cubicBezTo>
                    <a:cubicBezTo>
                      <a:pt x="142" y="1082"/>
                      <a:pt x="143" y="1083"/>
                      <a:pt x="144" y="1085"/>
                    </a:cubicBezTo>
                    <a:cubicBezTo>
                      <a:pt x="144" y="1085"/>
                      <a:pt x="144" y="1085"/>
                      <a:pt x="144" y="1085"/>
                    </a:cubicBezTo>
                    <a:cubicBezTo>
                      <a:pt x="145" y="1086"/>
                      <a:pt x="145" y="1086"/>
                      <a:pt x="145" y="1086"/>
                    </a:cubicBezTo>
                    <a:cubicBezTo>
                      <a:pt x="145" y="1086"/>
                      <a:pt x="146" y="1087"/>
                      <a:pt x="146" y="1087"/>
                    </a:cubicBezTo>
                    <a:cubicBezTo>
                      <a:pt x="146" y="1087"/>
                      <a:pt x="146" y="1087"/>
                      <a:pt x="146" y="1087"/>
                    </a:cubicBezTo>
                    <a:cubicBezTo>
                      <a:pt x="147" y="1088"/>
                      <a:pt x="147" y="1088"/>
                      <a:pt x="147" y="1088"/>
                    </a:cubicBezTo>
                    <a:cubicBezTo>
                      <a:pt x="148" y="1088"/>
                      <a:pt x="148" y="1088"/>
                      <a:pt x="148" y="1088"/>
                    </a:cubicBezTo>
                    <a:cubicBezTo>
                      <a:pt x="148" y="1088"/>
                      <a:pt x="149" y="1088"/>
                      <a:pt x="149" y="1088"/>
                    </a:cubicBezTo>
                    <a:cubicBezTo>
                      <a:pt x="157" y="1088"/>
                      <a:pt x="169" y="1080"/>
                      <a:pt x="191" y="1079"/>
                    </a:cubicBezTo>
                    <a:cubicBezTo>
                      <a:pt x="193" y="1070"/>
                      <a:pt x="194" y="1061"/>
                      <a:pt x="190" y="1049"/>
                    </a:cubicBezTo>
                    <a:cubicBezTo>
                      <a:pt x="182" y="1025"/>
                      <a:pt x="163" y="1026"/>
                      <a:pt x="188" y="1002"/>
                    </a:cubicBezTo>
                    <a:cubicBezTo>
                      <a:pt x="212" y="977"/>
                      <a:pt x="218" y="965"/>
                      <a:pt x="258" y="955"/>
                    </a:cubicBezTo>
                    <a:cubicBezTo>
                      <a:pt x="299" y="946"/>
                      <a:pt x="349" y="925"/>
                      <a:pt x="349" y="900"/>
                    </a:cubicBezTo>
                    <a:cubicBezTo>
                      <a:pt x="349" y="874"/>
                      <a:pt x="343" y="872"/>
                      <a:pt x="350" y="852"/>
                    </a:cubicBezTo>
                    <a:cubicBezTo>
                      <a:pt x="356" y="833"/>
                      <a:pt x="367" y="829"/>
                      <a:pt x="356" y="804"/>
                    </a:cubicBezTo>
                    <a:cubicBezTo>
                      <a:pt x="346" y="779"/>
                      <a:pt x="352" y="762"/>
                      <a:pt x="344" y="742"/>
                    </a:cubicBezTo>
                    <a:cubicBezTo>
                      <a:pt x="337" y="721"/>
                      <a:pt x="341" y="723"/>
                      <a:pt x="337" y="701"/>
                    </a:cubicBezTo>
                    <a:cubicBezTo>
                      <a:pt x="333" y="678"/>
                      <a:pt x="336" y="678"/>
                      <a:pt x="322" y="666"/>
                    </a:cubicBezTo>
                    <a:cubicBezTo>
                      <a:pt x="308" y="654"/>
                      <a:pt x="299" y="650"/>
                      <a:pt x="303" y="635"/>
                    </a:cubicBezTo>
                    <a:cubicBezTo>
                      <a:pt x="306" y="620"/>
                      <a:pt x="304" y="614"/>
                      <a:pt x="324" y="602"/>
                    </a:cubicBezTo>
                    <a:cubicBezTo>
                      <a:pt x="344" y="590"/>
                      <a:pt x="338" y="585"/>
                      <a:pt x="360" y="564"/>
                    </a:cubicBezTo>
                    <a:cubicBezTo>
                      <a:pt x="381" y="544"/>
                      <a:pt x="435" y="522"/>
                      <a:pt x="447" y="501"/>
                    </a:cubicBezTo>
                    <a:cubicBezTo>
                      <a:pt x="458" y="479"/>
                      <a:pt x="472" y="470"/>
                      <a:pt x="492" y="456"/>
                    </a:cubicBezTo>
                    <a:cubicBezTo>
                      <a:pt x="511" y="442"/>
                      <a:pt x="518" y="441"/>
                      <a:pt x="544" y="431"/>
                    </a:cubicBezTo>
                    <a:cubicBezTo>
                      <a:pt x="571" y="421"/>
                      <a:pt x="598" y="420"/>
                      <a:pt x="619" y="394"/>
                    </a:cubicBezTo>
                    <a:cubicBezTo>
                      <a:pt x="639" y="369"/>
                      <a:pt x="664" y="335"/>
                      <a:pt x="677" y="322"/>
                    </a:cubicBezTo>
                    <a:cubicBezTo>
                      <a:pt x="690" y="309"/>
                      <a:pt x="686" y="298"/>
                      <a:pt x="692" y="284"/>
                    </a:cubicBezTo>
                    <a:cubicBezTo>
                      <a:pt x="697" y="270"/>
                      <a:pt x="702" y="266"/>
                      <a:pt x="693" y="25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4" name="Freeform 384"/>
              <p:cNvSpPr>
                <a:spLocks/>
              </p:cNvSpPr>
              <p:nvPr/>
            </p:nvSpPr>
            <p:spPr bwMode="auto">
              <a:xfrm>
                <a:off x="3358" y="2384"/>
                <a:ext cx="170" cy="227"/>
              </a:xfrm>
              <a:custGeom>
                <a:avLst/>
                <a:gdLst>
                  <a:gd name="T0" fmla="*/ 615 w 671"/>
                  <a:gd name="T1" fmla="*/ 14 h 896"/>
                  <a:gd name="T2" fmla="*/ 540 w 671"/>
                  <a:gd name="T3" fmla="*/ 46 h 896"/>
                  <a:gd name="T4" fmla="*/ 466 w 671"/>
                  <a:gd name="T5" fmla="*/ 56 h 896"/>
                  <a:gd name="T6" fmla="*/ 393 w 671"/>
                  <a:gd name="T7" fmla="*/ 72 h 896"/>
                  <a:gd name="T8" fmla="*/ 298 w 671"/>
                  <a:gd name="T9" fmla="*/ 81 h 896"/>
                  <a:gd name="T10" fmla="*/ 178 w 671"/>
                  <a:gd name="T11" fmla="*/ 65 h 896"/>
                  <a:gd name="T12" fmla="*/ 139 w 671"/>
                  <a:gd name="T13" fmla="*/ 53 h 896"/>
                  <a:gd name="T14" fmla="*/ 136 w 671"/>
                  <a:gd name="T15" fmla="*/ 60 h 896"/>
                  <a:gd name="T16" fmla="*/ 134 w 671"/>
                  <a:gd name="T17" fmla="*/ 65 h 896"/>
                  <a:gd name="T18" fmla="*/ 132 w 671"/>
                  <a:gd name="T19" fmla="*/ 69 h 896"/>
                  <a:gd name="T20" fmla="*/ 131 w 671"/>
                  <a:gd name="T21" fmla="*/ 72 h 896"/>
                  <a:gd name="T22" fmla="*/ 128 w 671"/>
                  <a:gd name="T23" fmla="*/ 76 h 896"/>
                  <a:gd name="T24" fmla="*/ 126 w 671"/>
                  <a:gd name="T25" fmla="*/ 80 h 896"/>
                  <a:gd name="T26" fmla="*/ 123 w 671"/>
                  <a:gd name="T27" fmla="*/ 83 h 896"/>
                  <a:gd name="T28" fmla="*/ 119 w 671"/>
                  <a:gd name="T29" fmla="*/ 87 h 896"/>
                  <a:gd name="T30" fmla="*/ 155 w 671"/>
                  <a:gd name="T31" fmla="*/ 167 h 896"/>
                  <a:gd name="T32" fmla="*/ 353 w 671"/>
                  <a:gd name="T33" fmla="*/ 253 h 896"/>
                  <a:gd name="T34" fmla="*/ 419 w 671"/>
                  <a:gd name="T35" fmla="*/ 304 h 896"/>
                  <a:gd name="T36" fmla="*/ 281 w 671"/>
                  <a:gd name="T37" fmla="*/ 437 h 896"/>
                  <a:gd name="T38" fmla="*/ 140 w 671"/>
                  <a:gd name="T39" fmla="*/ 489 h 896"/>
                  <a:gd name="T40" fmla="*/ 65 w 671"/>
                  <a:gd name="T41" fmla="*/ 521 h 896"/>
                  <a:gd name="T42" fmla="*/ 63 w 671"/>
                  <a:gd name="T43" fmla="*/ 524 h 896"/>
                  <a:gd name="T44" fmla="*/ 61 w 671"/>
                  <a:gd name="T45" fmla="*/ 526 h 896"/>
                  <a:gd name="T46" fmla="*/ 55 w 671"/>
                  <a:gd name="T47" fmla="*/ 527 h 896"/>
                  <a:gd name="T48" fmla="*/ 8 w 671"/>
                  <a:gd name="T49" fmla="*/ 589 h 896"/>
                  <a:gd name="T50" fmla="*/ 5 w 671"/>
                  <a:gd name="T51" fmla="*/ 839 h 896"/>
                  <a:gd name="T52" fmla="*/ 39 w 671"/>
                  <a:gd name="T53" fmla="*/ 896 h 896"/>
                  <a:gd name="T54" fmla="*/ 86 w 671"/>
                  <a:gd name="T55" fmla="*/ 813 h 896"/>
                  <a:gd name="T56" fmla="*/ 266 w 671"/>
                  <a:gd name="T57" fmla="*/ 655 h 896"/>
                  <a:gd name="T58" fmla="*/ 454 w 671"/>
                  <a:gd name="T59" fmla="*/ 488 h 896"/>
                  <a:gd name="T60" fmla="*/ 524 w 671"/>
                  <a:gd name="T61" fmla="*/ 365 h 896"/>
                  <a:gd name="T62" fmla="*/ 588 w 671"/>
                  <a:gd name="T63" fmla="*/ 252 h 896"/>
                  <a:gd name="T64" fmla="*/ 633 w 671"/>
                  <a:gd name="T65" fmla="*/ 150 h 896"/>
                  <a:gd name="T66" fmla="*/ 651 w 671"/>
                  <a:gd name="T67" fmla="*/ 55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1" h="896">
                    <a:moveTo>
                      <a:pt x="656" y="13"/>
                    </a:moveTo>
                    <a:cubicBezTo>
                      <a:pt x="641" y="3"/>
                      <a:pt x="629" y="0"/>
                      <a:pt x="615" y="14"/>
                    </a:cubicBezTo>
                    <a:cubicBezTo>
                      <a:pt x="601" y="28"/>
                      <a:pt x="593" y="35"/>
                      <a:pt x="578" y="35"/>
                    </a:cubicBezTo>
                    <a:cubicBezTo>
                      <a:pt x="563" y="35"/>
                      <a:pt x="555" y="46"/>
                      <a:pt x="540" y="46"/>
                    </a:cubicBezTo>
                    <a:cubicBezTo>
                      <a:pt x="525" y="46"/>
                      <a:pt x="518" y="61"/>
                      <a:pt x="501" y="55"/>
                    </a:cubicBezTo>
                    <a:cubicBezTo>
                      <a:pt x="484" y="48"/>
                      <a:pt x="478" y="49"/>
                      <a:pt x="466" y="56"/>
                    </a:cubicBezTo>
                    <a:cubicBezTo>
                      <a:pt x="454" y="62"/>
                      <a:pt x="454" y="66"/>
                      <a:pt x="435" y="61"/>
                    </a:cubicBezTo>
                    <a:cubicBezTo>
                      <a:pt x="415" y="56"/>
                      <a:pt x="407" y="60"/>
                      <a:pt x="393" y="72"/>
                    </a:cubicBezTo>
                    <a:cubicBezTo>
                      <a:pt x="379" y="84"/>
                      <a:pt x="355" y="90"/>
                      <a:pt x="343" y="87"/>
                    </a:cubicBezTo>
                    <a:cubicBezTo>
                      <a:pt x="331" y="84"/>
                      <a:pt x="313" y="71"/>
                      <a:pt x="298" y="81"/>
                    </a:cubicBezTo>
                    <a:cubicBezTo>
                      <a:pt x="283" y="92"/>
                      <a:pt x="207" y="103"/>
                      <a:pt x="202" y="94"/>
                    </a:cubicBezTo>
                    <a:cubicBezTo>
                      <a:pt x="198" y="86"/>
                      <a:pt x="195" y="78"/>
                      <a:pt x="178" y="65"/>
                    </a:cubicBezTo>
                    <a:cubicBezTo>
                      <a:pt x="161" y="53"/>
                      <a:pt x="160" y="39"/>
                      <a:pt x="146" y="37"/>
                    </a:cubicBezTo>
                    <a:cubicBezTo>
                      <a:pt x="143" y="43"/>
                      <a:pt x="142" y="48"/>
                      <a:pt x="139" y="53"/>
                    </a:cubicBezTo>
                    <a:cubicBezTo>
                      <a:pt x="138" y="56"/>
                      <a:pt x="137" y="58"/>
                      <a:pt x="136" y="60"/>
                    </a:cubicBezTo>
                    <a:cubicBezTo>
                      <a:pt x="136" y="60"/>
                      <a:pt x="136" y="60"/>
                      <a:pt x="136" y="60"/>
                    </a:cubicBezTo>
                    <a:cubicBezTo>
                      <a:pt x="135" y="61"/>
                      <a:pt x="135" y="63"/>
                      <a:pt x="134" y="64"/>
                    </a:cubicBezTo>
                    <a:cubicBezTo>
                      <a:pt x="134" y="65"/>
                      <a:pt x="134" y="65"/>
                      <a:pt x="134" y="65"/>
                    </a:cubicBezTo>
                    <a:cubicBezTo>
                      <a:pt x="134" y="66"/>
                      <a:pt x="133" y="66"/>
                      <a:pt x="133" y="67"/>
                    </a:cubicBezTo>
                    <a:cubicBezTo>
                      <a:pt x="133" y="68"/>
                      <a:pt x="133" y="68"/>
                      <a:pt x="132" y="69"/>
                    </a:cubicBezTo>
                    <a:cubicBezTo>
                      <a:pt x="132" y="70"/>
                      <a:pt x="132" y="70"/>
                      <a:pt x="132" y="70"/>
                    </a:cubicBezTo>
                    <a:cubicBezTo>
                      <a:pt x="131" y="71"/>
                      <a:pt x="131" y="72"/>
                      <a:pt x="131" y="72"/>
                    </a:cubicBezTo>
                    <a:cubicBezTo>
                      <a:pt x="130" y="73"/>
                      <a:pt x="130" y="73"/>
                      <a:pt x="130" y="73"/>
                    </a:cubicBezTo>
                    <a:cubicBezTo>
                      <a:pt x="130" y="74"/>
                      <a:pt x="129" y="75"/>
                      <a:pt x="128" y="76"/>
                    </a:cubicBezTo>
                    <a:cubicBezTo>
                      <a:pt x="128" y="76"/>
                      <a:pt x="128" y="77"/>
                      <a:pt x="128" y="77"/>
                    </a:cubicBezTo>
                    <a:cubicBezTo>
                      <a:pt x="127" y="78"/>
                      <a:pt x="127" y="79"/>
                      <a:pt x="126" y="80"/>
                    </a:cubicBezTo>
                    <a:cubicBezTo>
                      <a:pt x="126" y="80"/>
                      <a:pt x="126" y="80"/>
                      <a:pt x="126" y="80"/>
                    </a:cubicBezTo>
                    <a:cubicBezTo>
                      <a:pt x="125" y="81"/>
                      <a:pt x="124" y="82"/>
                      <a:pt x="123" y="83"/>
                    </a:cubicBezTo>
                    <a:cubicBezTo>
                      <a:pt x="123" y="83"/>
                      <a:pt x="122" y="83"/>
                      <a:pt x="122" y="84"/>
                    </a:cubicBezTo>
                    <a:cubicBezTo>
                      <a:pt x="121" y="85"/>
                      <a:pt x="120" y="86"/>
                      <a:pt x="119" y="87"/>
                    </a:cubicBezTo>
                    <a:cubicBezTo>
                      <a:pt x="104" y="99"/>
                      <a:pt x="123" y="127"/>
                      <a:pt x="131" y="135"/>
                    </a:cubicBezTo>
                    <a:cubicBezTo>
                      <a:pt x="139" y="143"/>
                      <a:pt x="153" y="152"/>
                      <a:pt x="155" y="167"/>
                    </a:cubicBezTo>
                    <a:cubicBezTo>
                      <a:pt x="156" y="181"/>
                      <a:pt x="181" y="189"/>
                      <a:pt x="205" y="204"/>
                    </a:cubicBezTo>
                    <a:cubicBezTo>
                      <a:pt x="229" y="219"/>
                      <a:pt x="331" y="244"/>
                      <a:pt x="353" y="253"/>
                    </a:cubicBezTo>
                    <a:cubicBezTo>
                      <a:pt x="376" y="263"/>
                      <a:pt x="385" y="271"/>
                      <a:pt x="428" y="265"/>
                    </a:cubicBezTo>
                    <a:cubicBezTo>
                      <a:pt x="471" y="260"/>
                      <a:pt x="440" y="291"/>
                      <a:pt x="419" y="304"/>
                    </a:cubicBezTo>
                    <a:cubicBezTo>
                      <a:pt x="397" y="317"/>
                      <a:pt x="365" y="359"/>
                      <a:pt x="344" y="375"/>
                    </a:cubicBezTo>
                    <a:cubicBezTo>
                      <a:pt x="323" y="391"/>
                      <a:pt x="303" y="407"/>
                      <a:pt x="281" y="437"/>
                    </a:cubicBezTo>
                    <a:cubicBezTo>
                      <a:pt x="260" y="468"/>
                      <a:pt x="255" y="465"/>
                      <a:pt x="205" y="461"/>
                    </a:cubicBezTo>
                    <a:cubicBezTo>
                      <a:pt x="156" y="457"/>
                      <a:pt x="149" y="483"/>
                      <a:pt x="140" y="489"/>
                    </a:cubicBezTo>
                    <a:cubicBezTo>
                      <a:pt x="131" y="496"/>
                      <a:pt x="121" y="508"/>
                      <a:pt x="101" y="508"/>
                    </a:cubicBezTo>
                    <a:cubicBezTo>
                      <a:pt x="81" y="508"/>
                      <a:pt x="72" y="511"/>
                      <a:pt x="65" y="521"/>
                    </a:cubicBezTo>
                    <a:cubicBezTo>
                      <a:pt x="65" y="522"/>
                      <a:pt x="64" y="523"/>
                      <a:pt x="64" y="524"/>
                    </a:cubicBezTo>
                    <a:cubicBezTo>
                      <a:pt x="63" y="524"/>
                      <a:pt x="63" y="524"/>
                      <a:pt x="63" y="524"/>
                    </a:cubicBezTo>
                    <a:cubicBezTo>
                      <a:pt x="62" y="525"/>
                      <a:pt x="62" y="525"/>
                      <a:pt x="61" y="525"/>
                    </a:cubicBezTo>
                    <a:cubicBezTo>
                      <a:pt x="61" y="525"/>
                      <a:pt x="61" y="526"/>
                      <a:pt x="61" y="526"/>
                    </a:cubicBezTo>
                    <a:cubicBezTo>
                      <a:pt x="59" y="526"/>
                      <a:pt x="57" y="527"/>
                      <a:pt x="55" y="527"/>
                    </a:cubicBezTo>
                    <a:cubicBezTo>
                      <a:pt x="55" y="527"/>
                      <a:pt x="55" y="527"/>
                      <a:pt x="55" y="527"/>
                    </a:cubicBezTo>
                    <a:cubicBezTo>
                      <a:pt x="54" y="533"/>
                      <a:pt x="52" y="539"/>
                      <a:pt x="48" y="545"/>
                    </a:cubicBezTo>
                    <a:cubicBezTo>
                      <a:pt x="37" y="563"/>
                      <a:pt x="12" y="585"/>
                      <a:pt x="8" y="589"/>
                    </a:cubicBezTo>
                    <a:cubicBezTo>
                      <a:pt x="4" y="593"/>
                      <a:pt x="4" y="616"/>
                      <a:pt x="4" y="639"/>
                    </a:cubicBezTo>
                    <a:cubicBezTo>
                      <a:pt x="4" y="661"/>
                      <a:pt x="0" y="832"/>
                      <a:pt x="5" y="839"/>
                    </a:cubicBezTo>
                    <a:cubicBezTo>
                      <a:pt x="11" y="845"/>
                      <a:pt x="21" y="860"/>
                      <a:pt x="27" y="865"/>
                    </a:cubicBezTo>
                    <a:cubicBezTo>
                      <a:pt x="32" y="870"/>
                      <a:pt x="40" y="867"/>
                      <a:pt x="39" y="896"/>
                    </a:cubicBezTo>
                    <a:cubicBezTo>
                      <a:pt x="44" y="894"/>
                      <a:pt x="48" y="889"/>
                      <a:pt x="52" y="879"/>
                    </a:cubicBezTo>
                    <a:cubicBezTo>
                      <a:pt x="59" y="858"/>
                      <a:pt x="68" y="827"/>
                      <a:pt x="86" y="813"/>
                    </a:cubicBezTo>
                    <a:cubicBezTo>
                      <a:pt x="105" y="799"/>
                      <a:pt x="142" y="753"/>
                      <a:pt x="164" y="734"/>
                    </a:cubicBezTo>
                    <a:cubicBezTo>
                      <a:pt x="185" y="715"/>
                      <a:pt x="240" y="658"/>
                      <a:pt x="266" y="655"/>
                    </a:cubicBezTo>
                    <a:cubicBezTo>
                      <a:pt x="292" y="653"/>
                      <a:pt x="328" y="621"/>
                      <a:pt x="355" y="594"/>
                    </a:cubicBezTo>
                    <a:cubicBezTo>
                      <a:pt x="382" y="567"/>
                      <a:pt x="442" y="516"/>
                      <a:pt x="454" y="488"/>
                    </a:cubicBezTo>
                    <a:cubicBezTo>
                      <a:pt x="466" y="460"/>
                      <a:pt x="486" y="450"/>
                      <a:pt x="494" y="431"/>
                    </a:cubicBezTo>
                    <a:cubicBezTo>
                      <a:pt x="501" y="411"/>
                      <a:pt x="524" y="382"/>
                      <a:pt x="524" y="365"/>
                    </a:cubicBezTo>
                    <a:cubicBezTo>
                      <a:pt x="524" y="348"/>
                      <a:pt x="532" y="331"/>
                      <a:pt x="551" y="317"/>
                    </a:cubicBezTo>
                    <a:cubicBezTo>
                      <a:pt x="569" y="303"/>
                      <a:pt x="568" y="273"/>
                      <a:pt x="588" y="252"/>
                    </a:cubicBezTo>
                    <a:cubicBezTo>
                      <a:pt x="609" y="232"/>
                      <a:pt x="611" y="214"/>
                      <a:pt x="621" y="194"/>
                    </a:cubicBezTo>
                    <a:cubicBezTo>
                      <a:pt x="630" y="175"/>
                      <a:pt x="631" y="171"/>
                      <a:pt x="633" y="150"/>
                    </a:cubicBezTo>
                    <a:cubicBezTo>
                      <a:pt x="636" y="130"/>
                      <a:pt x="656" y="119"/>
                      <a:pt x="656" y="103"/>
                    </a:cubicBezTo>
                    <a:cubicBezTo>
                      <a:pt x="656" y="87"/>
                      <a:pt x="652" y="76"/>
                      <a:pt x="651" y="55"/>
                    </a:cubicBezTo>
                    <a:cubicBezTo>
                      <a:pt x="650" y="33"/>
                      <a:pt x="671" y="22"/>
                      <a:pt x="656"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5" name="Freeform 385"/>
              <p:cNvSpPr>
                <a:spLocks/>
              </p:cNvSpPr>
              <p:nvPr/>
            </p:nvSpPr>
            <p:spPr bwMode="auto">
              <a:xfrm>
                <a:off x="2839" y="2540"/>
                <a:ext cx="94" cy="101"/>
              </a:xfrm>
              <a:custGeom>
                <a:avLst/>
                <a:gdLst>
                  <a:gd name="T0" fmla="*/ 204 w 373"/>
                  <a:gd name="T1" fmla="*/ 376 h 397"/>
                  <a:gd name="T2" fmla="*/ 179 w 373"/>
                  <a:gd name="T3" fmla="*/ 320 h 397"/>
                  <a:gd name="T4" fmla="*/ 236 w 373"/>
                  <a:gd name="T5" fmla="*/ 292 h 397"/>
                  <a:gd name="T6" fmla="*/ 269 w 373"/>
                  <a:gd name="T7" fmla="*/ 291 h 397"/>
                  <a:gd name="T8" fmla="*/ 308 w 373"/>
                  <a:gd name="T9" fmla="*/ 299 h 397"/>
                  <a:gd name="T10" fmla="*/ 351 w 373"/>
                  <a:gd name="T11" fmla="*/ 303 h 397"/>
                  <a:gd name="T12" fmla="*/ 364 w 373"/>
                  <a:gd name="T13" fmla="*/ 246 h 397"/>
                  <a:gd name="T14" fmla="*/ 343 w 373"/>
                  <a:gd name="T15" fmla="*/ 180 h 397"/>
                  <a:gd name="T16" fmla="*/ 344 w 373"/>
                  <a:gd name="T17" fmla="*/ 123 h 397"/>
                  <a:gd name="T18" fmla="*/ 349 w 373"/>
                  <a:gd name="T19" fmla="*/ 75 h 397"/>
                  <a:gd name="T20" fmla="*/ 299 w 373"/>
                  <a:gd name="T21" fmla="*/ 82 h 397"/>
                  <a:gd name="T22" fmla="*/ 288 w 373"/>
                  <a:gd name="T23" fmla="*/ 34 h 397"/>
                  <a:gd name="T24" fmla="*/ 285 w 373"/>
                  <a:gd name="T25" fmla="*/ 13 h 397"/>
                  <a:gd name="T26" fmla="*/ 278 w 373"/>
                  <a:gd name="T27" fmla="*/ 12 h 397"/>
                  <a:gd name="T28" fmla="*/ 271 w 373"/>
                  <a:gd name="T29" fmla="*/ 11 h 397"/>
                  <a:gd name="T30" fmla="*/ 264 w 373"/>
                  <a:gd name="T31" fmla="*/ 10 h 397"/>
                  <a:gd name="T32" fmla="*/ 257 w 373"/>
                  <a:gd name="T33" fmla="*/ 9 h 397"/>
                  <a:gd name="T34" fmla="*/ 251 w 373"/>
                  <a:gd name="T35" fmla="*/ 9 h 397"/>
                  <a:gd name="T36" fmla="*/ 244 w 373"/>
                  <a:gd name="T37" fmla="*/ 8 h 397"/>
                  <a:gd name="T38" fmla="*/ 239 w 373"/>
                  <a:gd name="T39" fmla="*/ 8 h 397"/>
                  <a:gd name="T40" fmla="*/ 234 w 373"/>
                  <a:gd name="T41" fmla="*/ 7 h 397"/>
                  <a:gd name="T42" fmla="*/ 230 w 373"/>
                  <a:gd name="T43" fmla="*/ 7 h 397"/>
                  <a:gd name="T44" fmla="*/ 225 w 373"/>
                  <a:gd name="T45" fmla="*/ 7 h 397"/>
                  <a:gd name="T46" fmla="*/ 174 w 373"/>
                  <a:gd name="T47" fmla="*/ 8 h 397"/>
                  <a:gd name="T48" fmla="*/ 173 w 373"/>
                  <a:gd name="T49" fmla="*/ 9 h 397"/>
                  <a:gd name="T50" fmla="*/ 172 w 373"/>
                  <a:gd name="T51" fmla="*/ 11 h 397"/>
                  <a:gd name="T52" fmla="*/ 170 w 373"/>
                  <a:gd name="T53" fmla="*/ 13 h 397"/>
                  <a:gd name="T54" fmla="*/ 167 w 373"/>
                  <a:gd name="T55" fmla="*/ 76 h 397"/>
                  <a:gd name="T56" fmla="*/ 55 w 373"/>
                  <a:gd name="T57" fmla="*/ 90 h 397"/>
                  <a:gd name="T58" fmla="*/ 50 w 373"/>
                  <a:gd name="T59" fmla="*/ 131 h 397"/>
                  <a:gd name="T60" fmla="*/ 31 w 373"/>
                  <a:gd name="T61" fmla="*/ 185 h 397"/>
                  <a:gd name="T62" fmla="*/ 50 w 373"/>
                  <a:gd name="T63" fmla="*/ 280 h 397"/>
                  <a:gd name="T64" fmla="*/ 126 w 373"/>
                  <a:gd name="T65" fmla="*/ 368 h 397"/>
                  <a:gd name="T66" fmla="*/ 155 w 373"/>
                  <a:gd name="T67" fmla="*/ 394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3" h="397">
                    <a:moveTo>
                      <a:pt x="184" y="390"/>
                    </a:moveTo>
                    <a:cubicBezTo>
                      <a:pt x="199" y="396"/>
                      <a:pt x="203" y="391"/>
                      <a:pt x="204" y="376"/>
                    </a:cubicBezTo>
                    <a:cubicBezTo>
                      <a:pt x="205" y="362"/>
                      <a:pt x="197" y="355"/>
                      <a:pt x="189" y="350"/>
                    </a:cubicBezTo>
                    <a:cubicBezTo>
                      <a:pt x="181" y="344"/>
                      <a:pt x="179" y="332"/>
                      <a:pt x="179" y="320"/>
                    </a:cubicBezTo>
                    <a:cubicBezTo>
                      <a:pt x="179" y="308"/>
                      <a:pt x="193" y="308"/>
                      <a:pt x="212" y="308"/>
                    </a:cubicBezTo>
                    <a:cubicBezTo>
                      <a:pt x="231" y="308"/>
                      <a:pt x="236" y="300"/>
                      <a:pt x="236" y="292"/>
                    </a:cubicBezTo>
                    <a:cubicBezTo>
                      <a:pt x="236" y="284"/>
                      <a:pt x="232" y="271"/>
                      <a:pt x="248" y="274"/>
                    </a:cubicBezTo>
                    <a:cubicBezTo>
                      <a:pt x="264" y="276"/>
                      <a:pt x="267" y="282"/>
                      <a:pt x="269" y="291"/>
                    </a:cubicBezTo>
                    <a:cubicBezTo>
                      <a:pt x="272" y="300"/>
                      <a:pt x="273" y="303"/>
                      <a:pt x="287" y="310"/>
                    </a:cubicBezTo>
                    <a:cubicBezTo>
                      <a:pt x="300" y="316"/>
                      <a:pt x="301" y="310"/>
                      <a:pt x="308" y="299"/>
                    </a:cubicBezTo>
                    <a:cubicBezTo>
                      <a:pt x="315" y="288"/>
                      <a:pt x="327" y="302"/>
                      <a:pt x="331" y="315"/>
                    </a:cubicBezTo>
                    <a:cubicBezTo>
                      <a:pt x="335" y="328"/>
                      <a:pt x="351" y="315"/>
                      <a:pt x="351" y="303"/>
                    </a:cubicBezTo>
                    <a:cubicBezTo>
                      <a:pt x="351" y="291"/>
                      <a:pt x="352" y="290"/>
                      <a:pt x="363" y="282"/>
                    </a:cubicBezTo>
                    <a:cubicBezTo>
                      <a:pt x="373" y="274"/>
                      <a:pt x="365" y="256"/>
                      <a:pt x="364" y="246"/>
                    </a:cubicBezTo>
                    <a:cubicBezTo>
                      <a:pt x="363" y="235"/>
                      <a:pt x="364" y="232"/>
                      <a:pt x="367" y="207"/>
                    </a:cubicBezTo>
                    <a:cubicBezTo>
                      <a:pt x="369" y="182"/>
                      <a:pt x="357" y="188"/>
                      <a:pt x="343" y="180"/>
                    </a:cubicBezTo>
                    <a:cubicBezTo>
                      <a:pt x="328" y="172"/>
                      <a:pt x="331" y="162"/>
                      <a:pt x="329" y="152"/>
                    </a:cubicBezTo>
                    <a:cubicBezTo>
                      <a:pt x="328" y="143"/>
                      <a:pt x="336" y="127"/>
                      <a:pt x="344" y="123"/>
                    </a:cubicBezTo>
                    <a:cubicBezTo>
                      <a:pt x="352" y="119"/>
                      <a:pt x="364" y="111"/>
                      <a:pt x="365" y="98"/>
                    </a:cubicBezTo>
                    <a:cubicBezTo>
                      <a:pt x="367" y="84"/>
                      <a:pt x="349" y="82"/>
                      <a:pt x="349" y="75"/>
                    </a:cubicBezTo>
                    <a:cubicBezTo>
                      <a:pt x="349" y="68"/>
                      <a:pt x="344" y="62"/>
                      <a:pt x="332" y="62"/>
                    </a:cubicBezTo>
                    <a:cubicBezTo>
                      <a:pt x="320" y="62"/>
                      <a:pt x="316" y="74"/>
                      <a:pt x="299" y="82"/>
                    </a:cubicBezTo>
                    <a:cubicBezTo>
                      <a:pt x="281" y="90"/>
                      <a:pt x="283" y="66"/>
                      <a:pt x="283" y="58"/>
                    </a:cubicBezTo>
                    <a:cubicBezTo>
                      <a:pt x="283" y="50"/>
                      <a:pt x="279" y="39"/>
                      <a:pt x="288" y="34"/>
                    </a:cubicBezTo>
                    <a:cubicBezTo>
                      <a:pt x="292" y="31"/>
                      <a:pt x="292" y="23"/>
                      <a:pt x="291" y="13"/>
                    </a:cubicBezTo>
                    <a:cubicBezTo>
                      <a:pt x="289" y="13"/>
                      <a:pt x="287" y="13"/>
                      <a:pt x="285" y="13"/>
                    </a:cubicBezTo>
                    <a:cubicBezTo>
                      <a:pt x="284" y="13"/>
                      <a:pt x="284" y="13"/>
                      <a:pt x="283" y="13"/>
                    </a:cubicBezTo>
                    <a:cubicBezTo>
                      <a:pt x="282" y="12"/>
                      <a:pt x="280" y="12"/>
                      <a:pt x="278" y="12"/>
                    </a:cubicBezTo>
                    <a:cubicBezTo>
                      <a:pt x="278" y="12"/>
                      <a:pt x="277" y="12"/>
                      <a:pt x="277" y="12"/>
                    </a:cubicBezTo>
                    <a:cubicBezTo>
                      <a:pt x="275" y="11"/>
                      <a:pt x="273" y="11"/>
                      <a:pt x="271" y="11"/>
                    </a:cubicBezTo>
                    <a:cubicBezTo>
                      <a:pt x="270" y="11"/>
                      <a:pt x="270" y="11"/>
                      <a:pt x="269" y="11"/>
                    </a:cubicBezTo>
                    <a:cubicBezTo>
                      <a:pt x="268" y="11"/>
                      <a:pt x="266" y="10"/>
                      <a:pt x="264" y="10"/>
                    </a:cubicBezTo>
                    <a:cubicBezTo>
                      <a:pt x="264" y="10"/>
                      <a:pt x="263" y="10"/>
                      <a:pt x="263" y="10"/>
                    </a:cubicBezTo>
                    <a:cubicBezTo>
                      <a:pt x="261" y="10"/>
                      <a:pt x="259" y="10"/>
                      <a:pt x="257" y="9"/>
                    </a:cubicBezTo>
                    <a:cubicBezTo>
                      <a:pt x="257" y="9"/>
                      <a:pt x="256" y="9"/>
                      <a:pt x="256" y="9"/>
                    </a:cubicBezTo>
                    <a:cubicBezTo>
                      <a:pt x="254" y="9"/>
                      <a:pt x="253" y="9"/>
                      <a:pt x="251" y="9"/>
                    </a:cubicBezTo>
                    <a:cubicBezTo>
                      <a:pt x="251" y="9"/>
                      <a:pt x="250" y="9"/>
                      <a:pt x="250" y="9"/>
                    </a:cubicBezTo>
                    <a:cubicBezTo>
                      <a:pt x="248" y="9"/>
                      <a:pt x="246" y="8"/>
                      <a:pt x="244" y="8"/>
                    </a:cubicBezTo>
                    <a:cubicBezTo>
                      <a:pt x="244" y="8"/>
                      <a:pt x="244" y="8"/>
                      <a:pt x="243" y="8"/>
                    </a:cubicBezTo>
                    <a:cubicBezTo>
                      <a:pt x="242" y="8"/>
                      <a:pt x="241" y="8"/>
                      <a:pt x="239" y="8"/>
                    </a:cubicBezTo>
                    <a:cubicBezTo>
                      <a:pt x="239" y="8"/>
                      <a:pt x="238" y="8"/>
                      <a:pt x="238" y="8"/>
                    </a:cubicBezTo>
                    <a:cubicBezTo>
                      <a:pt x="236" y="8"/>
                      <a:pt x="235" y="7"/>
                      <a:pt x="234" y="7"/>
                    </a:cubicBezTo>
                    <a:cubicBezTo>
                      <a:pt x="233" y="7"/>
                      <a:pt x="233" y="7"/>
                      <a:pt x="233" y="7"/>
                    </a:cubicBezTo>
                    <a:cubicBezTo>
                      <a:pt x="232" y="7"/>
                      <a:pt x="231" y="7"/>
                      <a:pt x="230" y="7"/>
                    </a:cubicBezTo>
                    <a:cubicBezTo>
                      <a:pt x="229" y="7"/>
                      <a:pt x="229" y="7"/>
                      <a:pt x="229" y="7"/>
                    </a:cubicBezTo>
                    <a:cubicBezTo>
                      <a:pt x="227" y="7"/>
                      <a:pt x="226" y="7"/>
                      <a:pt x="225" y="7"/>
                    </a:cubicBezTo>
                    <a:cubicBezTo>
                      <a:pt x="208" y="7"/>
                      <a:pt x="175" y="0"/>
                      <a:pt x="175" y="6"/>
                    </a:cubicBezTo>
                    <a:cubicBezTo>
                      <a:pt x="175" y="6"/>
                      <a:pt x="175" y="7"/>
                      <a:pt x="174" y="8"/>
                    </a:cubicBezTo>
                    <a:cubicBezTo>
                      <a:pt x="174" y="8"/>
                      <a:pt x="174" y="8"/>
                      <a:pt x="174" y="8"/>
                    </a:cubicBezTo>
                    <a:cubicBezTo>
                      <a:pt x="174" y="8"/>
                      <a:pt x="174" y="9"/>
                      <a:pt x="173" y="9"/>
                    </a:cubicBezTo>
                    <a:cubicBezTo>
                      <a:pt x="173" y="10"/>
                      <a:pt x="173" y="10"/>
                      <a:pt x="173" y="10"/>
                    </a:cubicBezTo>
                    <a:cubicBezTo>
                      <a:pt x="172" y="11"/>
                      <a:pt x="172" y="11"/>
                      <a:pt x="172" y="11"/>
                    </a:cubicBezTo>
                    <a:cubicBezTo>
                      <a:pt x="171" y="11"/>
                      <a:pt x="170" y="12"/>
                      <a:pt x="170" y="13"/>
                    </a:cubicBezTo>
                    <a:cubicBezTo>
                      <a:pt x="170" y="13"/>
                      <a:pt x="170" y="13"/>
                      <a:pt x="170" y="13"/>
                    </a:cubicBezTo>
                    <a:cubicBezTo>
                      <a:pt x="168" y="13"/>
                      <a:pt x="167" y="14"/>
                      <a:pt x="166" y="15"/>
                    </a:cubicBezTo>
                    <a:cubicBezTo>
                      <a:pt x="168" y="34"/>
                      <a:pt x="168" y="59"/>
                      <a:pt x="167" y="76"/>
                    </a:cubicBezTo>
                    <a:cubicBezTo>
                      <a:pt x="165" y="103"/>
                      <a:pt x="121" y="94"/>
                      <a:pt x="104" y="94"/>
                    </a:cubicBezTo>
                    <a:cubicBezTo>
                      <a:pt x="93" y="94"/>
                      <a:pt x="70" y="92"/>
                      <a:pt x="55" y="90"/>
                    </a:cubicBezTo>
                    <a:cubicBezTo>
                      <a:pt x="56" y="95"/>
                      <a:pt x="57" y="99"/>
                      <a:pt x="54" y="103"/>
                    </a:cubicBezTo>
                    <a:cubicBezTo>
                      <a:pt x="47" y="112"/>
                      <a:pt x="45" y="120"/>
                      <a:pt x="50" y="131"/>
                    </a:cubicBezTo>
                    <a:cubicBezTo>
                      <a:pt x="54" y="142"/>
                      <a:pt x="41" y="142"/>
                      <a:pt x="40" y="156"/>
                    </a:cubicBezTo>
                    <a:cubicBezTo>
                      <a:pt x="39" y="170"/>
                      <a:pt x="44" y="177"/>
                      <a:pt x="31" y="185"/>
                    </a:cubicBezTo>
                    <a:cubicBezTo>
                      <a:pt x="18" y="192"/>
                      <a:pt x="0" y="192"/>
                      <a:pt x="10" y="216"/>
                    </a:cubicBezTo>
                    <a:cubicBezTo>
                      <a:pt x="19" y="239"/>
                      <a:pt x="39" y="262"/>
                      <a:pt x="50" y="280"/>
                    </a:cubicBezTo>
                    <a:cubicBezTo>
                      <a:pt x="60" y="299"/>
                      <a:pt x="75" y="327"/>
                      <a:pt x="94" y="338"/>
                    </a:cubicBezTo>
                    <a:cubicBezTo>
                      <a:pt x="112" y="350"/>
                      <a:pt x="113" y="350"/>
                      <a:pt x="126" y="368"/>
                    </a:cubicBezTo>
                    <a:cubicBezTo>
                      <a:pt x="131" y="376"/>
                      <a:pt x="141" y="386"/>
                      <a:pt x="152" y="397"/>
                    </a:cubicBezTo>
                    <a:cubicBezTo>
                      <a:pt x="153" y="396"/>
                      <a:pt x="154" y="395"/>
                      <a:pt x="155" y="394"/>
                    </a:cubicBezTo>
                    <a:cubicBezTo>
                      <a:pt x="163" y="382"/>
                      <a:pt x="169" y="383"/>
                      <a:pt x="184" y="39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6" name="Freeform 386"/>
              <p:cNvSpPr>
                <a:spLocks/>
              </p:cNvSpPr>
              <p:nvPr/>
            </p:nvSpPr>
            <p:spPr bwMode="auto">
              <a:xfrm>
                <a:off x="2877" y="2519"/>
                <a:ext cx="122" cy="143"/>
              </a:xfrm>
              <a:custGeom>
                <a:avLst/>
                <a:gdLst>
                  <a:gd name="T0" fmla="*/ 118 w 480"/>
                  <a:gd name="T1" fmla="*/ 530 h 566"/>
                  <a:gd name="T2" fmla="*/ 119 w 480"/>
                  <a:gd name="T3" fmla="*/ 532 h 566"/>
                  <a:gd name="T4" fmla="*/ 120 w 480"/>
                  <a:gd name="T5" fmla="*/ 533 h 566"/>
                  <a:gd name="T6" fmla="*/ 122 w 480"/>
                  <a:gd name="T7" fmla="*/ 541 h 566"/>
                  <a:gd name="T8" fmla="*/ 124 w 480"/>
                  <a:gd name="T9" fmla="*/ 542 h 566"/>
                  <a:gd name="T10" fmla="*/ 125 w 480"/>
                  <a:gd name="T11" fmla="*/ 543 h 566"/>
                  <a:gd name="T12" fmla="*/ 126 w 480"/>
                  <a:gd name="T13" fmla="*/ 544 h 566"/>
                  <a:gd name="T14" fmla="*/ 129 w 480"/>
                  <a:gd name="T15" fmla="*/ 545 h 566"/>
                  <a:gd name="T16" fmla="*/ 132 w 480"/>
                  <a:gd name="T17" fmla="*/ 546 h 566"/>
                  <a:gd name="T18" fmla="*/ 193 w 480"/>
                  <a:gd name="T19" fmla="*/ 520 h 566"/>
                  <a:gd name="T20" fmla="*/ 232 w 480"/>
                  <a:gd name="T21" fmla="*/ 552 h 566"/>
                  <a:gd name="T22" fmla="*/ 288 w 480"/>
                  <a:gd name="T23" fmla="*/ 538 h 566"/>
                  <a:gd name="T24" fmla="*/ 281 w 480"/>
                  <a:gd name="T25" fmla="*/ 492 h 566"/>
                  <a:gd name="T26" fmla="*/ 327 w 480"/>
                  <a:gd name="T27" fmla="*/ 426 h 566"/>
                  <a:gd name="T28" fmla="*/ 383 w 480"/>
                  <a:gd name="T29" fmla="*/ 284 h 566"/>
                  <a:gd name="T30" fmla="*/ 440 w 480"/>
                  <a:gd name="T31" fmla="*/ 143 h 566"/>
                  <a:gd name="T32" fmla="*/ 480 w 480"/>
                  <a:gd name="T33" fmla="*/ 39 h 566"/>
                  <a:gd name="T34" fmla="*/ 474 w 480"/>
                  <a:gd name="T35" fmla="*/ 19 h 566"/>
                  <a:gd name="T36" fmla="*/ 419 w 480"/>
                  <a:gd name="T37" fmla="*/ 7 h 566"/>
                  <a:gd name="T38" fmla="*/ 348 w 480"/>
                  <a:gd name="T39" fmla="*/ 52 h 566"/>
                  <a:gd name="T40" fmla="*/ 335 w 480"/>
                  <a:gd name="T41" fmla="*/ 80 h 566"/>
                  <a:gd name="T42" fmla="*/ 333 w 480"/>
                  <a:gd name="T43" fmla="*/ 82 h 566"/>
                  <a:gd name="T44" fmla="*/ 331 w 480"/>
                  <a:gd name="T45" fmla="*/ 84 h 566"/>
                  <a:gd name="T46" fmla="*/ 329 w 480"/>
                  <a:gd name="T47" fmla="*/ 86 h 566"/>
                  <a:gd name="T48" fmla="*/ 327 w 480"/>
                  <a:gd name="T49" fmla="*/ 89 h 566"/>
                  <a:gd name="T50" fmla="*/ 324 w 480"/>
                  <a:gd name="T51" fmla="*/ 98 h 566"/>
                  <a:gd name="T52" fmla="*/ 321 w 480"/>
                  <a:gd name="T53" fmla="*/ 113 h 566"/>
                  <a:gd name="T54" fmla="*/ 291 w 480"/>
                  <a:gd name="T55" fmla="*/ 120 h 566"/>
                  <a:gd name="T56" fmla="*/ 168 w 480"/>
                  <a:gd name="T57" fmla="*/ 102 h 566"/>
                  <a:gd name="T58" fmla="*/ 163 w 480"/>
                  <a:gd name="T59" fmla="*/ 101 h 566"/>
                  <a:gd name="T60" fmla="*/ 157 w 480"/>
                  <a:gd name="T61" fmla="*/ 100 h 566"/>
                  <a:gd name="T62" fmla="*/ 152 w 480"/>
                  <a:gd name="T63" fmla="*/ 99 h 566"/>
                  <a:gd name="T64" fmla="*/ 145 w 480"/>
                  <a:gd name="T65" fmla="*/ 98 h 566"/>
                  <a:gd name="T66" fmla="*/ 136 w 480"/>
                  <a:gd name="T67" fmla="*/ 118 h 566"/>
                  <a:gd name="T68" fmla="*/ 147 w 480"/>
                  <a:gd name="T69" fmla="*/ 166 h 566"/>
                  <a:gd name="T70" fmla="*/ 197 w 480"/>
                  <a:gd name="T71" fmla="*/ 159 h 566"/>
                  <a:gd name="T72" fmla="*/ 192 w 480"/>
                  <a:gd name="T73" fmla="*/ 207 h 566"/>
                  <a:gd name="T74" fmla="*/ 191 w 480"/>
                  <a:gd name="T75" fmla="*/ 264 h 566"/>
                  <a:gd name="T76" fmla="*/ 212 w 480"/>
                  <a:gd name="T77" fmla="*/ 330 h 566"/>
                  <a:gd name="T78" fmla="*/ 199 w 480"/>
                  <a:gd name="T79" fmla="*/ 387 h 566"/>
                  <a:gd name="T80" fmla="*/ 156 w 480"/>
                  <a:gd name="T81" fmla="*/ 383 h 566"/>
                  <a:gd name="T82" fmla="*/ 117 w 480"/>
                  <a:gd name="T83" fmla="*/ 375 h 566"/>
                  <a:gd name="T84" fmla="*/ 84 w 480"/>
                  <a:gd name="T85" fmla="*/ 376 h 566"/>
                  <a:gd name="T86" fmla="*/ 27 w 480"/>
                  <a:gd name="T87" fmla="*/ 404 h 566"/>
                  <a:gd name="T88" fmla="*/ 52 w 480"/>
                  <a:gd name="T89" fmla="*/ 460 h 566"/>
                  <a:gd name="T90" fmla="*/ 3 w 480"/>
                  <a:gd name="T91" fmla="*/ 478 h 566"/>
                  <a:gd name="T92" fmla="*/ 39 w 480"/>
                  <a:gd name="T93" fmla="*/ 523 h 566"/>
                  <a:gd name="T94" fmla="*/ 81 w 480"/>
                  <a:gd name="T95" fmla="*/ 543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0" h="566">
                    <a:moveTo>
                      <a:pt x="116" y="528"/>
                    </a:moveTo>
                    <a:cubicBezTo>
                      <a:pt x="117" y="529"/>
                      <a:pt x="117" y="530"/>
                      <a:pt x="118" y="530"/>
                    </a:cubicBezTo>
                    <a:cubicBezTo>
                      <a:pt x="118" y="530"/>
                      <a:pt x="118" y="531"/>
                      <a:pt x="118" y="531"/>
                    </a:cubicBezTo>
                    <a:cubicBezTo>
                      <a:pt x="118" y="531"/>
                      <a:pt x="118" y="531"/>
                      <a:pt x="119" y="532"/>
                    </a:cubicBezTo>
                    <a:cubicBezTo>
                      <a:pt x="119" y="532"/>
                      <a:pt x="119" y="533"/>
                      <a:pt x="120" y="533"/>
                    </a:cubicBezTo>
                    <a:cubicBezTo>
                      <a:pt x="120" y="533"/>
                      <a:pt x="120" y="533"/>
                      <a:pt x="120" y="533"/>
                    </a:cubicBezTo>
                    <a:cubicBezTo>
                      <a:pt x="120" y="533"/>
                      <a:pt x="120" y="533"/>
                      <a:pt x="120" y="533"/>
                    </a:cubicBezTo>
                    <a:cubicBezTo>
                      <a:pt x="122" y="537"/>
                      <a:pt x="121" y="539"/>
                      <a:pt x="122" y="541"/>
                    </a:cubicBezTo>
                    <a:cubicBezTo>
                      <a:pt x="122" y="541"/>
                      <a:pt x="122" y="541"/>
                      <a:pt x="122" y="541"/>
                    </a:cubicBezTo>
                    <a:cubicBezTo>
                      <a:pt x="123" y="542"/>
                      <a:pt x="123" y="542"/>
                      <a:pt x="124" y="542"/>
                    </a:cubicBezTo>
                    <a:cubicBezTo>
                      <a:pt x="124" y="542"/>
                      <a:pt x="124" y="543"/>
                      <a:pt x="124" y="543"/>
                    </a:cubicBezTo>
                    <a:cubicBezTo>
                      <a:pt x="124" y="543"/>
                      <a:pt x="125" y="543"/>
                      <a:pt x="125" y="543"/>
                    </a:cubicBezTo>
                    <a:cubicBezTo>
                      <a:pt x="125" y="543"/>
                      <a:pt x="125" y="543"/>
                      <a:pt x="125" y="543"/>
                    </a:cubicBezTo>
                    <a:cubicBezTo>
                      <a:pt x="126" y="544"/>
                      <a:pt x="126" y="544"/>
                      <a:pt x="126" y="544"/>
                    </a:cubicBezTo>
                    <a:cubicBezTo>
                      <a:pt x="127" y="544"/>
                      <a:pt x="127" y="544"/>
                      <a:pt x="127" y="544"/>
                    </a:cubicBezTo>
                    <a:cubicBezTo>
                      <a:pt x="128" y="544"/>
                      <a:pt x="128" y="544"/>
                      <a:pt x="129" y="545"/>
                    </a:cubicBezTo>
                    <a:cubicBezTo>
                      <a:pt x="129" y="545"/>
                      <a:pt x="129" y="545"/>
                      <a:pt x="129" y="545"/>
                    </a:cubicBezTo>
                    <a:cubicBezTo>
                      <a:pt x="130" y="545"/>
                      <a:pt x="131" y="545"/>
                      <a:pt x="132" y="546"/>
                    </a:cubicBezTo>
                    <a:cubicBezTo>
                      <a:pt x="149" y="551"/>
                      <a:pt x="140" y="559"/>
                      <a:pt x="160" y="542"/>
                    </a:cubicBezTo>
                    <a:cubicBezTo>
                      <a:pt x="180" y="524"/>
                      <a:pt x="172" y="516"/>
                      <a:pt x="193" y="520"/>
                    </a:cubicBezTo>
                    <a:cubicBezTo>
                      <a:pt x="215" y="524"/>
                      <a:pt x="215" y="528"/>
                      <a:pt x="215" y="540"/>
                    </a:cubicBezTo>
                    <a:cubicBezTo>
                      <a:pt x="215" y="552"/>
                      <a:pt x="220" y="566"/>
                      <a:pt x="232" y="552"/>
                    </a:cubicBezTo>
                    <a:cubicBezTo>
                      <a:pt x="244" y="539"/>
                      <a:pt x="232" y="528"/>
                      <a:pt x="252" y="532"/>
                    </a:cubicBezTo>
                    <a:cubicBezTo>
                      <a:pt x="272" y="536"/>
                      <a:pt x="287" y="547"/>
                      <a:pt x="288" y="538"/>
                    </a:cubicBezTo>
                    <a:cubicBezTo>
                      <a:pt x="289" y="528"/>
                      <a:pt x="289" y="523"/>
                      <a:pt x="283" y="516"/>
                    </a:cubicBezTo>
                    <a:cubicBezTo>
                      <a:pt x="276" y="510"/>
                      <a:pt x="263" y="495"/>
                      <a:pt x="281" y="492"/>
                    </a:cubicBezTo>
                    <a:cubicBezTo>
                      <a:pt x="300" y="490"/>
                      <a:pt x="307" y="494"/>
                      <a:pt x="317" y="476"/>
                    </a:cubicBezTo>
                    <a:cubicBezTo>
                      <a:pt x="328" y="459"/>
                      <a:pt x="327" y="446"/>
                      <a:pt x="327" y="426"/>
                    </a:cubicBezTo>
                    <a:cubicBezTo>
                      <a:pt x="327" y="406"/>
                      <a:pt x="317" y="367"/>
                      <a:pt x="337" y="350"/>
                    </a:cubicBezTo>
                    <a:cubicBezTo>
                      <a:pt x="357" y="332"/>
                      <a:pt x="377" y="308"/>
                      <a:pt x="383" y="284"/>
                    </a:cubicBezTo>
                    <a:cubicBezTo>
                      <a:pt x="388" y="260"/>
                      <a:pt x="396" y="248"/>
                      <a:pt x="409" y="224"/>
                    </a:cubicBezTo>
                    <a:cubicBezTo>
                      <a:pt x="423" y="200"/>
                      <a:pt x="439" y="172"/>
                      <a:pt x="440" y="143"/>
                    </a:cubicBezTo>
                    <a:cubicBezTo>
                      <a:pt x="441" y="114"/>
                      <a:pt x="435" y="99"/>
                      <a:pt x="456" y="80"/>
                    </a:cubicBezTo>
                    <a:cubicBezTo>
                      <a:pt x="477" y="62"/>
                      <a:pt x="480" y="51"/>
                      <a:pt x="480" y="39"/>
                    </a:cubicBezTo>
                    <a:cubicBezTo>
                      <a:pt x="480" y="33"/>
                      <a:pt x="479" y="25"/>
                      <a:pt x="478" y="17"/>
                    </a:cubicBezTo>
                    <a:cubicBezTo>
                      <a:pt x="477" y="18"/>
                      <a:pt x="475" y="19"/>
                      <a:pt x="474" y="19"/>
                    </a:cubicBezTo>
                    <a:cubicBezTo>
                      <a:pt x="473" y="19"/>
                      <a:pt x="473" y="19"/>
                      <a:pt x="472" y="19"/>
                    </a:cubicBezTo>
                    <a:cubicBezTo>
                      <a:pt x="463" y="19"/>
                      <a:pt x="435" y="14"/>
                      <a:pt x="419" y="7"/>
                    </a:cubicBezTo>
                    <a:cubicBezTo>
                      <a:pt x="403" y="0"/>
                      <a:pt x="403" y="12"/>
                      <a:pt x="372" y="11"/>
                    </a:cubicBezTo>
                    <a:cubicBezTo>
                      <a:pt x="341" y="10"/>
                      <a:pt x="352" y="38"/>
                      <a:pt x="348" y="52"/>
                    </a:cubicBezTo>
                    <a:cubicBezTo>
                      <a:pt x="344" y="67"/>
                      <a:pt x="351" y="74"/>
                      <a:pt x="337" y="79"/>
                    </a:cubicBezTo>
                    <a:cubicBezTo>
                      <a:pt x="336" y="79"/>
                      <a:pt x="336" y="80"/>
                      <a:pt x="335" y="80"/>
                    </a:cubicBezTo>
                    <a:cubicBezTo>
                      <a:pt x="335" y="80"/>
                      <a:pt x="334" y="81"/>
                      <a:pt x="334" y="81"/>
                    </a:cubicBezTo>
                    <a:cubicBezTo>
                      <a:pt x="334" y="81"/>
                      <a:pt x="333" y="82"/>
                      <a:pt x="333" y="82"/>
                    </a:cubicBezTo>
                    <a:cubicBezTo>
                      <a:pt x="332" y="82"/>
                      <a:pt x="332" y="82"/>
                      <a:pt x="332" y="82"/>
                    </a:cubicBezTo>
                    <a:cubicBezTo>
                      <a:pt x="331" y="83"/>
                      <a:pt x="331" y="83"/>
                      <a:pt x="331" y="84"/>
                    </a:cubicBezTo>
                    <a:cubicBezTo>
                      <a:pt x="330" y="84"/>
                      <a:pt x="330" y="84"/>
                      <a:pt x="330" y="84"/>
                    </a:cubicBezTo>
                    <a:cubicBezTo>
                      <a:pt x="330" y="85"/>
                      <a:pt x="329" y="85"/>
                      <a:pt x="329" y="86"/>
                    </a:cubicBezTo>
                    <a:cubicBezTo>
                      <a:pt x="329" y="86"/>
                      <a:pt x="328" y="86"/>
                      <a:pt x="328" y="86"/>
                    </a:cubicBezTo>
                    <a:cubicBezTo>
                      <a:pt x="328" y="87"/>
                      <a:pt x="327" y="88"/>
                      <a:pt x="327" y="89"/>
                    </a:cubicBezTo>
                    <a:cubicBezTo>
                      <a:pt x="327" y="89"/>
                      <a:pt x="327" y="89"/>
                      <a:pt x="327" y="89"/>
                    </a:cubicBezTo>
                    <a:cubicBezTo>
                      <a:pt x="326" y="91"/>
                      <a:pt x="325" y="94"/>
                      <a:pt x="324" y="98"/>
                    </a:cubicBezTo>
                    <a:cubicBezTo>
                      <a:pt x="324" y="98"/>
                      <a:pt x="324" y="98"/>
                      <a:pt x="324" y="98"/>
                    </a:cubicBezTo>
                    <a:cubicBezTo>
                      <a:pt x="322" y="102"/>
                      <a:pt x="322" y="108"/>
                      <a:pt x="321" y="113"/>
                    </a:cubicBezTo>
                    <a:cubicBezTo>
                      <a:pt x="321" y="115"/>
                      <a:pt x="320" y="116"/>
                      <a:pt x="320" y="118"/>
                    </a:cubicBezTo>
                    <a:cubicBezTo>
                      <a:pt x="317" y="135"/>
                      <a:pt x="300" y="132"/>
                      <a:pt x="291" y="120"/>
                    </a:cubicBezTo>
                    <a:cubicBezTo>
                      <a:pt x="281" y="108"/>
                      <a:pt x="259" y="119"/>
                      <a:pt x="240" y="106"/>
                    </a:cubicBezTo>
                    <a:cubicBezTo>
                      <a:pt x="221" y="92"/>
                      <a:pt x="192" y="106"/>
                      <a:pt x="168" y="102"/>
                    </a:cubicBezTo>
                    <a:cubicBezTo>
                      <a:pt x="167" y="102"/>
                      <a:pt x="165" y="101"/>
                      <a:pt x="164" y="101"/>
                    </a:cubicBezTo>
                    <a:cubicBezTo>
                      <a:pt x="163" y="101"/>
                      <a:pt x="163" y="101"/>
                      <a:pt x="163" y="101"/>
                    </a:cubicBezTo>
                    <a:cubicBezTo>
                      <a:pt x="161" y="101"/>
                      <a:pt x="160" y="100"/>
                      <a:pt x="158" y="100"/>
                    </a:cubicBezTo>
                    <a:cubicBezTo>
                      <a:pt x="158" y="100"/>
                      <a:pt x="157" y="100"/>
                      <a:pt x="157" y="100"/>
                    </a:cubicBezTo>
                    <a:cubicBezTo>
                      <a:pt x="156" y="100"/>
                      <a:pt x="154" y="100"/>
                      <a:pt x="152" y="99"/>
                    </a:cubicBezTo>
                    <a:cubicBezTo>
                      <a:pt x="152" y="99"/>
                      <a:pt x="152" y="99"/>
                      <a:pt x="152" y="99"/>
                    </a:cubicBezTo>
                    <a:cubicBezTo>
                      <a:pt x="150" y="99"/>
                      <a:pt x="148" y="99"/>
                      <a:pt x="146" y="98"/>
                    </a:cubicBezTo>
                    <a:cubicBezTo>
                      <a:pt x="146" y="98"/>
                      <a:pt x="145" y="98"/>
                      <a:pt x="145" y="98"/>
                    </a:cubicBezTo>
                    <a:cubicBezTo>
                      <a:pt x="143" y="98"/>
                      <a:pt x="141" y="98"/>
                      <a:pt x="139" y="97"/>
                    </a:cubicBezTo>
                    <a:cubicBezTo>
                      <a:pt x="140" y="107"/>
                      <a:pt x="140" y="115"/>
                      <a:pt x="136" y="118"/>
                    </a:cubicBezTo>
                    <a:cubicBezTo>
                      <a:pt x="127" y="123"/>
                      <a:pt x="131" y="134"/>
                      <a:pt x="131" y="142"/>
                    </a:cubicBezTo>
                    <a:cubicBezTo>
                      <a:pt x="131" y="150"/>
                      <a:pt x="129" y="174"/>
                      <a:pt x="147" y="166"/>
                    </a:cubicBezTo>
                    <a:cubicBezTo>
                      <a:pt x="164" y="158"/>
                      <a:pt x="168" y="146"/>
                      <a:pt x="180" y="146"/>
                    </a:cubicBezTo>
                    <a:cubicBezTo>
                      <a:pt x="192" y="146"/>
                      <a:pt x="197" y="152"/>
                      <a:pt x="197" y="159"/>
                    </a:cubicBezTo>
                    <a:cubicBezTo>
                      <a:pt x="197" y="166"/>
                      <a:pt x="215" y="168"/>
                      <a:pt x="213" y="182"/>
                    </a:cubicBezTo>
                    <a:cubicBezTo>
                      <a:pt x="212" y="195"/>
                      <a:pt x="200" y="203"/>
                      <a:pt x="192" y="207"/>
                    </a:cubicBezTo>
                    <a:cubicBezTo>
                      <a:pt x="184" y="211"/>
                      <a:pt x="176" y="227"/>
                      <a:pt x="177" y="236"/>
                    </a:cubicBezTo>
                    <a:cubicBezTo>
                      <a:pt x="179" y="246"/>
                      <a:pt x="176" y="256"/>
                      <a:pt x="191" y="264"/>
                    </a:cubicBezTo>
                    <a:cubicBezTo>
                      <a:pt x="205" y="272"/>
                      <a:pt x="217" y="266"/>
                      <a:pt x="215" y="291"/>
                    </a:cubicBezTo>
                    <a:cubicBezTo>
                      <a:pt x="212" y="316"/>
                      <a:pt x="211" y="319"/>
                      <a:pt x="212" y="330"/>
                    </a:cubicBezTo>
                    <a:cubicBezTo>
                      <a:pt x="213" y="340"/>
                      <a:pt x="221" y="358"/>
                      <a:pt x="211" y="366"/>
                    </a:cubicBezTo>
                    <a:cubicBezTo>
                      <a:pt x="200" y="374"/>
                      <a:pt x="199" y="375"/>
                      <a:pt x="199" y="387"/>
                    </a:cubicBezTo>
                    <a:cubicBezTo>
                      <a:pt x="199" y="399"/>
                      <a:pt x="183" y="412"/>
                      <a:pt x="179" y="399"/>
                    </a:cubicBezTo>
                    <a:cubicBezTo>
                      <a:pt x="175" y="386"/>
                      <a:pt x="163" y="372"/>
                      <a:pt x="156" y="383"/>
                    </a:cubicBezTo>
                    <a:cubicBezTo>
                      <a:pt x="149" y="394"/>
                      <a:pt x="148" y="400"/>
                      <a:pt x="135" y="394"/>
                    </a:cubicBezTo>
                    <a:cubicBezTo>
                      <a:pt x="121" y="387"/>
                      <a:pt x="120" y="384"/>
                      <a:pt x="117" y="375"/>
                    </a:cubicBezTo>
                    <a:cubicBezTo>
                      <a:pt x="115" y="366"/>
                      <a:pt x="112" y="360"/>
                      <a:pt x="96" y="358"/>
                    </a:cubicBezTo>
                    <a:cubicBezTo>
                      <a:pt x="80" y="355"/>
                      <a:pt x="84" y="368"/>
                      <a:pt x="84" y="376"/>
                    </a:cubicBezTo>
                    <a:cubicBezTo>
                      <a:pt x="84" y="384"/>
                      <a:pt x="79" y="392"/>
                      <a:pt x="60" y="392"/>
                    </a:cubicBezTo>
                    <a:cubicBezTo>
                      <a:pt x="41" y="392"/>
                      <a:pt x="27" y="392"/>
                      <a:pt x="27" y="404"/>
                    </a:cubicBezTo>
                    <a:cubicBezTo>
                      <a:pt x="27" y="416"/>
                      <a:pt x="29" y="428"/>
                      <a:pt x="37" y="434"/>
                    </a:cubicBezTo>
                    <a:cubicBezTo>
                      <a:pt x="45" y="439"/>
                      <a:pt x="53" y="446"/>
                      <a:pt x="52" y="460"/>
                    </a:cubicBezTo>
                    <a:cubicBezTo>
                      <a:pt x="51" y="475"/>
                      <a:pt x="47" y="480"/>
                      <a:pt x="32" y="474"/>
                    </a:cubicBezTo>
                    <a:cubicBezTo>
                      <a:pt x="17" y="467"/>
                      <a:pt x="11" y="466"/>
                      <a:pt x="3" y="478"/>
                    </a:cubicBezTo>
                    <a:cubicBezTo>
                      <a:pt x="2" y="479"/>
                      <a:pt x="1" y="480"/>
                      <a:pt x="0" y="481"/>
                    </a:cubicBezTo>
                    <a:cubicBezTo>
                      <a:pt x="16" y="496"/>
                      <a:pt x="33" y="513"/>
                      <a:pt x="39" y="523"/>
                    </a:cubicBezTo>
                    <a:cubicBezTo>
                      <a:pt x="49" y="540"/>
                      <a:pt x="50" y="549"/>
                      <a:pt x="57" y="560"/>
                    </a:cubicBezTo>
                    <a:cubicBezTo>
                      <a:pt x="65" y="555"/>
                      <a:pt x="75" y="548"/>
                      <a:pt x="81" y="543"/>
                    </a:cubicBezTo>
                    <a:cubicBezTo>
                      <a:pt x="96" y="532"/>
                      <a:pt x="105" y="516"/>
                      <a:pt x="116" y="5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7" name="Freeform 387"/>
              <p:cNvSpPr>
                <a:spLocks/>
              </p:cNvSpPr>
              <p:nvPr/>
            </p:nvSpPr>
            <p:spPr bwMode="auto">
              <a:xfrm>
                <a:off x="3164" y="2617"/>
                <a:ext cx="32" cy="35"/>
              </a:xfrm>
              <a:custGeom>
                <a:avLst/>
                <a:gdLst>
                  <a:gd name="T0" fmla="*/ 98 w 128"/>
                  <a:gd name="T1" fmla="*/ 6 h 140"/>
                  <a:gd name="T2" fmla="*/ 79 w 128"/>
                  <a:gd name="T3" fmla="*/ 10 h 140"/>
                  <a:gd name="T4" fmla="*/ 62 w 128"/>
                  <a:gd name="T5" fmla="*/ 26 h 140"/>
                  <a:gd name="T6" fmla="*/ 46 w 128"/>
                  <a:gd name="T7" fmla="*/ 37 h 140"/>
                  <a:gd name="T8" fmla="*/ 29 w 128"/>
                  <a:gd name="T9" fmla="*/ 31 h 140"/>
                  <a:gd name="T10" fmla="*/ 11 w 128"/>
                  <a:gd name="T11" fmla="*/ 26 h 140"/>
                  <a:gd name="T12" fmla="*/ 0 w 128"/>
                  <a:gd name="T13" fmla="*/ 32 h 140"/>
                  <a:gd name="T14" fmla="*/ 2 w 128"/>
                  <a:gd name="T15" fmla="*/ 33 h 140"/>
                  <a:gd name="T16" fmla="*/ 16 w 128"/>
                  <a:gd name="T17" fmla="*/ 56 h 140"/>
                  <a:gd name="T18" fmla="*/ 23 w 128"/>
                  <a:gd name="T19" fmla="*/ 114 h 140"/>
                  <a:gd name="T20" fmla="*/ 26 w 128"/>
                  <a:gd name="T21" fmla="*/ 119 h 140"/>
                  <a:gd name="T22" fmla="*/ 26 w 128"/>
                  <a:gd name="T23" fmla="*/ 113 h 140"/>
                  <a:gd name="T24" fmla="*/ 39 w 128"/>
                  <a:gd name="T25" fmla="*/ 112 h 140"/>
                  <a:gd name="T26" fmla="*/ 50 w 128"/>
                  <a:gd name="T27" fmla="*/ 129 h 140"/>
                  <a:gd name="T28" fmla="*/ 54 w 128"/>
                  <a:gd name="T29" fmla="*/ 140 h 140"/>
                  <a:gd name="T30" fmla="*/ 58 w 128"/>
                  <a:gd name="T31" fmla="*/ 138 h 140"/>
                  <a:gd name="T32" fmla="*/ 82 w 128"/>
                  <a:gd name="T33" fmla="*/ 118 h 140"/>
                  <a:gd name="T34" fmla="*/ 103 w 128"/>
                  <a:gd name="T35" fmla="*/ 80 h 140"/>
                  <a:gd name="T36" fmla="*/ 120 w 128"/>
                  <a:gd name="T37" fmla="*/ 65 h 140"/>
                  <a:gd name="T38" fmla="*/ 128 w 128"/>
                  <a:gd name="T39" fmla="*/ 48 h 140"/>
                  <a:gd name="T40" fmla="*/ 108 w 128"/>
                  <a:gd name="T41" fmla="*/ 43 h 140"/>
                  <a:gd name="T42" fmla="*/ 98 w 128"/>
                  <a:gd name="T43" fmla="*/ 28 h 140"/>
                  <a:gd name="T44" fmla="*/ 98 w 128"/>
                  <a:gd name="T45" fmla="*/ 26 h 140"/>
                  <a:gd name="T46" fmla="*/ 98 w 128"/>
                  <a:gd name="T47" fmla="*/ 25 h 140"/>
                  <a:gd name="T48" fmla="*/ 99 w 128"/>
                  <a:gd name="T49" fmla="*/ 24 h 140"/>
                  <a:gd name="T50" fmla="*/ 99 w 128"/>
                  <a:gd name="T51" fmla="*/ 23 h 140"/>
                  <a:gd name="T52" fmla="*/ 100 w 128"/>
                  <a:gd name="T53" fmla="*/ 22 h 140"/>
                  <a:gd name="T54" fmla="*/ 101 w 128"/>
                  <a:gd name="T55" fmla="*/ 21 h 140"/>
                  <a:gd name="T56" fmla="*/ 102 w 128"/>
                  <a:gd name="T57" fmla="*/ 20 h 140"/>
                  <a:gd name="T58" fmla="*/ 103 w 128"/>
                  <a:gd name="T59" fmla="*/ 19 h 140"/>
                  <a:gd name="T60" fmla="*/ 104 w 128"/>
                  <a:gd name="T61" fmla="*/ 19 h 140"/>
                  <a:gd name="T62" fmla="*/ 105 w 128"/>
                  <a:gd name="T63" fmla="*/ 18 h 140"/>
                  <a:gd name="T64" fmla="*/ 106 w 128"/>
                  <a:gd name="T65" fmla="*/ 18 h 140"/>
                  <a:gd name="T66" fmla="*/ 109 w 128"/>
                  <a:gd name="T67" fmla="*/ 17 h 140"/>
                  <a:gd name="T68" fmla="*/ 110 w 128"/>
                  <a:gd name="T69" fmla="*/ 17 h 140"/>
                  <a:gd name="T70" fmla="*/ 98 w 128"/>
                  <a:gd name="T71" fmla="*/ 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40">
                    <a:moveTo>
                      <a:pt x="98" y="6"/>
                    </a:moveTo>
                    <a:cubicBezTo>
                      <a:pt x="91" y="0"/>
                      <a:pt x="87" y="10"/>
                      <a:pt x="79" y="10"/>
                    </a:cubicBezTo>
                    <a:cubicBezTo>
                      <a:pt x="71" y="10"/>
                      <a:pt x="64" y="16"/>
                      <a:pt x="62" y="26"/>
                    </a:cubicBezTo>
                    <a:cubicBezTo>
                      <a:pt x="60" y="36"/>
                      <a:pt x="56" y="37"/>
                      <a:pt x="46" y="37"/>
                    </a:cubicBezTo>
                    <a:cubicBezTo>
                      <a:pt x="36" y="37"/>
                      <a:pt x="30" y="36"/>
                      <a:pt x="29" y="31"/>
                    </a:cubicBezTo>
                    <a:cubicBezTo>
                      <a:pt x="28" y="26"/>
                      <a:pt x="23" y="26"/>
                      <a:pt x="11" y="26"/>
                    </a:cubicBezTo>
                    <a:cubicBezTo>
                      <a:pt x="5" y="26"/>
                      <a:pt x="2" y="29"/>
                      <a:pt x="0" y="32"/>
                    </a:cubicBezTo>
                    <a:cubicBezTo>
                      <a:pt x="1" y="33"/>
                      <a:pt x="1" y="33"/>
                      <a:pt x="2" y="33"/>
                    </a:cubicBezTo>
                    <a:cubicBezTo>
                      <a:pt x="10" y="36"/>
                      <a:pt x="16" y="42"/>
                      <a:pt x="16" y="56"/>
                    </a:cubicBezTo>
                    <a:cubicBezTo>
                      <a:pt x="16" y="69"/>
                      <a:pt x="15" y="102"/>
                      <a:pt x="23" y="114"/>
                    </a:cubicBezTo>
                    <a:cubicBezTo>
                      <a:pt x="24" y="116"/>
                      <a:pt x="25" y="118"/>
                      <a:pt x="26" y="119"/>
                    </a:cubicBezTo>
                    <a:cubicBezTo>
                      <a:pt x="26" y="117"/>
                      <a:pt x="26" y="115"/>
                      <a:pt x="26" y="113"/>
                    </a:cubicBezTo>
                    <a:cubicBezTo>
                      <a:pt x="25" y="103"/>
                      <a:pt x="31" y="102"/>
                      <a:pt x="39" y="112"/>
                    </a:cubicBezTo>
                    <a:cubicBezTo>
                      <a:pt x="46" y="121"/>
                      <a:pt x="49" y="120"/>
                      <a:pt x="50" y="129"/>
                    </a:cubicBezTo>
                    <a:cubicBezTo>
                      <a:pt x="51" y="134"/>
                      <a:pt x="52" y="137"/>
                      <a:pt x="54" y="140"/>
                    </a:cubicBezTo>
                    <a:cubicBezTo>
                      <a:pt x="55" y="139"/>
                      <a:pt x="56" y="138"/>
                      <a:pt x="58" y="138"/>
                    </a:cubicBezTo>
                    <a:cubicBezTo>
                      <a:pt x="64" y="135"/>
                      <a:pt x="73" y="124"/>
                      <a:pt x="82" y="118"/>
                    </a:cubicBezTo>
                    <a:cubicBezTo>
                      <a:pt x="90" y="111"/>
                      <a:pt x="98" y="92"/>
                      <a:pt x="103" y="80"/>
                    </a:cubicBezTo>
                    <a:cubicBezTo>
                      <a:pt x="108" y="68"/>
                      <a:pt x="112" y="68"/>
                      <a:pt x="120" y="65"/>
                    </a:cubicBezTo>
                    <a:cubicBezTo>
                      <a:pt x="128" y="62"/>
                      <a:pt x="128" y="54"/>
                      <a:pt x="128" y="48"/>
                    </a:cubicBezTo>
                    <a:cubicBezTo>
                      <a:pt x="128" y="41"/>
                      <a:pt x="117" y="43"/>
                      <a:pt x="108" y="43"/>
                    </a:cubicBezTo>
                    <a:cubicBezTo>
                      <a:pt x="98" y="43"/>
                      <a:pt x="98" y="34"/>
                      <a:pt x="98" y="28"/>
                    </a:cubicBezTo>
                    <a:cubicBezTo>
                      <a:pt x="98" y="27"/>
                      <a:pt x="98" y="26"/>
                      <a:pt x="98" y="26"/>
                    </a:cubicBezTo>
                    <a:cubicBezTo>
                      <a:pt x="98" y="25"/>
                      <a:pt x="98" y="25"/>
                      <a:pt x="98" y="25"/>
                    </a:cubicBezTo>
                    <a:cubicBezTo>
                      <a:pt x="98" y="25"/>
                      <a:pt x="99" y="24"/>
                      <a:pt x="99" y="24"/>
                    </a:cubicBezTo>
                    <a:cubicBezTo>
                      <a:pt x="99" y="23"/>
                      <a:pt x="99" y="23"/>
                      <a:pt x="99" y="23"/>
                    </a:cubicBezTo>
                    <a:cubicBezTo>
                      <a:pt x="100" y="22"/>
                      <a:pt x="100" y="22"/>
                      <a:pt x="100" y="22"/>
                    </a:cubicBezTo>
                    <a:cubicBezTo>
                      <a:pt x="100" y="22"/>
                      <a:pt x="101" y="21"/>
                      <a:pt x="101" y="21"/>
                    </a:cubicBezTo>
                    <a:cubicBezTo>
                      <a:pt x="101" y="21"/>
                      <a:pt x="102" y="20"/>
                      <a:pt x="102" y="20"/>
                    </a:cubicBezTo>
                    <a:cubicBezTo>
                      <a:pt x="102" y="20"/>
                      <a:pt x="102" y="20"/>
                      <a:pt x="103" y="19"/>
                    </a:cubicBezTo>
                    <a:cubicBezTo>
                      <a:pt x="103" y="19"/>
                      <a:pt x="103" y="19"/>
                      <a:pt x="104" y="19"/>
                    </a:cubicBezTo>
                    <a:cubicBezTo>
                      <a:pt x="104" y="19"/>
                      <a:pt x="105" y="18"/>
                      <a:pt x="105" y="18"/>
                    </a:cubicBezTo>
                    <a:cubicBezTo>
                      <a:pt x="105" y="18"/>
                      <a:pt x="106" y="18"/>
                      <a:pt x="106" y="18"/>
                    </a:cubicBezTo>
                    <a:cubicBezTo>
                      <a:pt x="107" y="17"/>
                      <a:pt x="108" y="17"/>
                      <a:pt x="109" y="17"/>
                    </a:cubicBezTo>
                    <a:cubicBezTo>
                      <a:pt x="110" y="17"/>
                      <a:pt x="110" y="17"/>
                      <a:pt x="110" y="17"/>
                    </a:cubicBezTo>
                    <a:cubicBezTo>
                      <a:pt x="106" y="13"/>
                      <a:pt x="101" y="9"/>
                      <a:pt x="98"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8" name="Freeform 388"/>
              <p:cNvSpPr>
                <a:spLocks/>
              </p:cNvSpPr>
              <p:nvPr/>
            </p:nvSpPr>
            <p:spPr bwMode="auto">
              <a:xfrm>
                <a:off x="3163" y="2598"/>
                <a:ext cx="34" cy="28"/>
              </a:xfrm>
              <a:custGeom>
                <a:avLst/>
                <a:gdLst>
                  <a:gd name="T0" fmla="*/ 105 w 135"/>
                  <a:gd name="T1" fmla="*/ 2 h 113"/>
                  <a:gd name="T2" fmla="*/ 103 w 135"/>
                  <a:gd name="T3" fmla="*/ 2 h 113"/>
                  <a:gd name="T4" fmla="*/ 100 w 135"/>
                  <a:gd name="T5" fmla="*/ 2 h 113"/>
                  <a:gd name="T6" fmla="*/ 79 w 135"/>
                  <a:gd name="T7" fmla="*/ 24 h 113"/>
                  <a:gd name="T8" fmla="*/ 57 w 135"/>
                  <a:gd name="T9" fmla="*/ 20 h 113"/>
                  <a:gd name="T10" fmla="*/ 44 w 135"/>
                  <a:gd name="T11" fmla="*/ 14 h 113"/>
                  <a:gd name="T12" fmla="*/ 44 w 135"/>
                  <a:gd name="T13" fmla="*/ 17 h 113"/>
                  <a:gd name="T14" fmla="*/ 42 w 135"/>
                  <a:gd name="T15" fmla="*/ 23 h 113"/>
                  <a:gd name="T16" fmla="*/ 41 w 135"/>
                  <a:gd name="T17" fmla="*/ 26 h 113"/>
                  <a:gd name="T18" fmla="*/ 37 w 135"/>
                  <a:gd name="T19" fmla="*/ 30 h 113"/>
                  <a:gd name="T20" fmla="*/ 35 w 135"/>
                  <a:gd name="T21" fmla="*/ 32 h 113"/>
                  <a:gd name="T22" fmla="*/ 21 w 135"/>
                  <a:gd name="T23" fmla="*/ 58 h 113"/>
                  <a:gd name="T24" fmla="*/ 9 w 135"/>
                  <a:gd name="T25" fmla="*/ 80 h 113"/>
                  <a:gd name="T26" fmla="*/ 7 w 135"/>
                  <a:gd name="T27" fmla="*/ 81 h 113"/>
                  <a:gd name="T28" fmla="*/ 5 w 135"/>
                  <a:gd name="T29" fmla="*/ 83 h 113"/>
                  <a:gd name="T30" fmla="*/ 4 w 135"/>
                  <a:gd name="T31" fmla="*/ 85 h 113"/>
                  <a:gd name="T32" fmla="*/ 3 w 135"/>
                  <a:gd name="T33" fmla="*/ 87 h 113"/>
                  <a:gd name="T34" fmla="*/ 2 w 135"/>
                  <a:gd name="T35" fmla="*/ 89 h 113"/>
                  <a:gd name="T36" fmla="*/ 1 w 135"/>
                  <a:gd name="T37" fmla="*/ 92 h 113"/>
                  <a:gd name="T38" fmla="*/ 0 w 135"/>
                  <a:gd name="T39" fmla="*/ 94 h 113"/>
                  <a:gd name="T40" fmla="*/ 0 w 135"/>
                  <a:gd name="T41" fmla="*/ 96 h 113"/>
                  <a:gd name="T42" fmla="*/ 0 w 135"/>
                  <a:gd name="T43" fmla="*/ 98 h 113"/>
                  <a:gd name="T44" fmla="*/ 0 w 135"/>
                  <a:gd name="T45" fmla="*/ 101 h 113"/>
                  <a:gd name="T46" fmla="*/ 0 w 135"/>
                  <a:gd name="T47" fmla="*/ 102 h 113"/>
                  <a:gd name="T48" fmla="*/ 14 w 135"/>
                  <a:gd name="T49" fmla="*/ 102 h 113"/>
                  <a:gd name="T50" fmla="*/ 49 w 135"/>
                  <a:gd name="T51" fmla="*/ 113 h 113"/>
                  <a:gd name="T52" fmla="*/ 82 w 135"/>
                  <a:gd name="T53" fmla="*/ 86 h 113"/>
                  <a:gd name="T54" fmla="*/ 113 w 135"/>
                  <a:gd name="T55" fmla="*/ 93 h 113"/>
                  <a:gd name="T56" fmla="*/ 114 w 135"/>
                  <a:gd name="T57" fmla="*/ 93 h 113"/>
                  <a:gd name="T58" fmla="*/ 125 w 135"/>
                  <a:gd name="T59" fmla="*/ 86 h 113"/>
                  <a:gd name="T60" fmla="*/ 125 w 135"/>
                  <a:gd name="T61" fmla="*/ 61 h 113"/>
                  <a:gd name="T62" fmla="*/ 115 w 135"/>
                  <a:gd name="T63" fmla="*/ 27 h 113"/>
                  <a:gd name="T64" fmla="*/ 109 w 135"/>
                  <a:gd name="T65" fmla="*/ 0 h 113"/>
                  <a:gd name="T66" fmla="*/ 107 w 135"/>
                  <a:gd name="T67"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5" h="113">
                    <a:moveTo>
                      <a:pt x="107" y="1"/>
                    </a:moveTo>
                    <a:cubicBezTo>
                      <a:pt x="106" y="1"/>
                      <a:pt x="106" y="1"/>
                      <a:pt x="105" y="2"/>
                    </a:cubicBezTo>
                    <a:cubicBezTo>
                      <a:pt x="105" y="2"/>
                      <a:pt x="105" y="2"/>
                      <a:pt x="105" y="2"/>
                    </a:cubicBezTo>
                    <a:cubicBezTo>
                      <a:pt x="104" y="2"/>
                      <a:pt x="104" y="2"/>
                      <a:pt x="103" y="2"/>
                    </a:cubicBezTo>
                    <a:cubicBezTo>
                      <a:pt x="103" y="2"/>
                      <a:pt x="103" y="2"/>
                      <a:pt x="102" y="2"/>
                    </a:cubicBezTo>
                    <a:cubicBezTo>
                      <a:pt x="102" y="2"/>
                      <a:pt x="101" y="2"/>
                      <a:pt x="100" y="2"/>
                    </a:cubicBezTo>
                    <a:cubicBezTo>
                      <a:pt x="90" y="2"/>
                      <a:pt x="93" y="6"/>
                      <a:pt x="86" y="10"/>
                    </a:cubicBezTo>
                    <a:cubicBezTo>
                      <a:pt x="79" y="14"/>
                      <a:pt x="80" y="18"/>
                      <a:pt x="79" y="24"/>
                    </a:cubicBezTo>
                    <a:cubicBezTo>
                      <a:pt x="79" y="30"/>
                      <a:pt x="75" y="33"/>
                      <a:pt x="68" y="28"/>
                    </a:cubicBezTo>
                    <a:cubicBezTo>
                      <a:pt x="61" y="24"/>
                      <a:pt x="65" y="20"/>
                      <a:pt x="57" y="20"/>
                    </a:cubicBezTo>
                    <a:cubicBezTo>
                      <a:pt x="51" y="19"/>
                      <a:pt x="48" y="17"/>
                      <a:pt x="44" y="14"/>
                    </a:cubicBezTo>
                    <a:cubicBezTo>
                      <a:pt x="44" y="14"/>
                      <a:pt x="44" y="14"/>
                      <a:pt x="44" y="14"/>
                    </a:cubicBezTo>
                    <a:cubicBezTo>
                      <a:pt x="44" y="15"/>
                      <a:pt x="44" y="16"/>
                      <a:pt x="44" y="17"/>
                    </a:cubicBezTo>
                    <a:cubicBezTo>
                      <a:pt x="44" y="17"/>
                      <a:pt x="44" y="17"/>
                      <a:pt x="44" y="17"/>
                    </a:cubicBezTo>
                    <a:cubicBezTo>
                      <a:pt x="43" y="19"/>
                      <a:pt x="43" y="21"/>
                      <a:pt x="42" y="23"/>
                    </a:cubicBezTo>
                    <a:cubicBezTo>
                      <a:pt x="42" y="23"/>
                      <a:pt x="42" y="23"/>
                      <a:pt x="42" y="23"/>
                    </a:cubicBezTo>
                    <a:cubicBezTo>
                      <a:pt x="42" y="24"/>
                      <a:pt x="42" y="25"/>
                      <a:pt x="41" y="25"/>
                    </a:cubicBezTo>
                    <a:cubicBezTo>
                      <a:pt x="41" y="26"/>
                      <a:pt x="41" y="26"/>
                      <a:pt x="41" y="26"/>
                    </a:cubicBezTo>
                    <a:cubicBezTo>
                      <a:pt x="40" y="27"/>
                      <a:pt x="39" y="29"/>
                      <a:pt x="38" y="30"/>
                    </a:cubicBezTo>
                    <a:cubicBezTo>
                      <a:pt x="38" y="30"/>
                      <a:pt x="38" y="30"/>
                      <a:pt x="37" y="30"/>
                    </a:cubicBezTo>
                    <a:cubicBezTo>
                      <a:pt x="37" y="31"/>
                      <a:pt x="36" y="31"/>
                      <a:pt x="36" y="32"/>
                    </a:cubicBezTo>
                    <a:cubicBezTo>
                      <a:pt x="36" y="32"/>
                      <a:pt x="35" y="32"/>
                      <a:pt x="35" y="32"/>
                    </a:cubicBezTo>
                    <a:cubicBezTo>
                      <a:pt x="34" y="32"/>
                      <a:pt x="34" y="33"/>
                      <a:pt x="33" y="33"/>
                    </a:cubicBezTo>
                    <a:cubicBezTo>
                      <a:pt x="21" y="37"/>
                      <a:pt x="17" y="52"/>
                      <a:pt x="21" y="58"/>
                    </a:cubicBezTo>
                    <a:cubicBezTo>
                      <a:pt x="25" y="65"/>
                      <a:pt x="25" y="73"/>
                      <a:pt x="11" y="78"/>
                    </a:cubicBezTo>
                    <a:cubicBezTo>
                      <a:pt x="11" y="79"/>
                      <a:pt x="10" y="79"/>
                      <a:pt x="9" y="80"/>
                    </a:cubicBezTo>
                    <a:cubicBezTo>
                      <a:pt x="9" y="80"/>
                      <a:pt x="9" y="80"/>
                      <a:pt x="8" y="80"/>
                    </a:cubicBezTo>
                    <a:cubicBezTo>
                      <a:pt x="8" y="80"/>
                      <a:pt x="8" y="81"/>
                      <a:pt x="7" y="81"/>
                    </a:cubicBezTo>
                    <a:cubicBezTo>
                      <a:pt x="7" y="81"/>
                      <a:pt x="7" y="82"/>
                      <a:pt x="6" y="82"/>
                    </a:cubicBezTo>
                    <a:cubicBezTo>
                      <a:pt x="6" y="82"/>
                      <a:pt x="6" y="82"/>
                      <a:pt x="5" y="83"/>
                    </a:cubicBezTo>
                    <a:cubicBezTo>
                      <a:pt x="5" y="83"/>
                      <a:pt x="5" y="83"/>
                      <a:pt x="5" y="84"/>
                    </a:cubicBezTo>
                    <a:cubicBezTo>
                      <a:pt x="4" y="84"/>
                      <a:pt x="4" y="84"/>
                      <a:pt x="4" y="85"/>
                    </a:cubicBezTo>
                    <a:cubicBezTo>
                      <a:pt x="4" y="85"/>
                      <a:pt x="3" y="85"/>
                      <a:pt x="3" y="86"/>
                    </a:cubicBezTo>
                    <a:cubicBezTo>
                      <a:pt x="3" y="86"/>
                      <a:pt x="3" y="87"/>
                      <a:pt x="3" y="87"/>
                    </a:cubicBezTo>
                    <a:cubicBezTo>
                      <a:pt x="2" y="87"/>
                      <a:pt x="2" y="88"/>
                      <a:pt x="2" y="88"/>
                    </a:cubicBezTo>
                    <a:cubicBezTo>
                      <a:pt x="2" y="88"/>
                      <a:pt x="2" y="89"/>
                      <a:pt x="2" y="89"/>
                    </a:cubicBezTo>
                    <a:cubicBezTo>
                      <a:pt x="1" y="90"/>
                      <a:pt x="1" y="90"/>
                      <a:pt x="1" y="90"/>
                    </a:cubicBezTo>
                    <a:cubicBezTo>
                      <a:pt x="1" y="91"/>
                      <a:pt x="1" y="91"/>
                      <a:pt x="1" y="92"/>
                    </a:cubicBezTo>
                    <a:cubicBezTo>
                      <a:pt x="1" y="92"/>
                      <a:pt x="1" y="92"/>
                      <a:pt x="0" y="93"/>
                    </a:cubicBezTo>
                    <a:cubicBezTo>
                      <a:pt x="0" y="93"/>
                      <a:pt x="0" y="94"/>
                      <a:pt x="0" y="94"/>
                    </a:cubicBezTo>
                    <a:cubicBezTo>
                      <a:pt x="0" y="94"/>
                      <a:pt x="0" y="95"/>
                      <a:pt x="0" y="95"/>
                    </a:cubicBezTo>
                    <a:cubicBezTo>
                      <a:pt x="0" y="96"/>
                      <a:pt x="0" y="96"/>
                      <a:pt x="0" y="96"/>
                    </a:cubicBezTo>
                    <a:cubicBezTo>
                      <a:pt x="0" y="97"/>
                      <a:pt x="0" y="97"/>
                      <a:pt x="0" y="98"/>
                    </a:cubicBezTo>
                    <a:cubicBezTo>
                      <a:pt x="0" y="98"/>
                      <a:pt x="0" y="98"/>
                      <a:pt x="0" y="98"/>
                    </a:cubicBezTo>
                    <a:cubicBezTo>
                      <a:pt x="0" y="99"/>
                      <a:pt x="0" y="99"/>
                      <a:pt x="0" y="100"/>
                    </a:cubicBezTo>
                    <a:cubicBezTo>
                      <a:pt x="0" y="100"/>
                      <a:pt x="0" y="100"/>
                      <a:pt x="0" y="101"/>
                    </a:cubicBezTo>
                    <a:cubicBezTo>
                      <a:pt x="0" y="101"/>
                      <a:pt x="0" y="102"/>
                      <a:pt x="0" y="102"/>
                    </a:cubicBezTo>
                    <a:cubicBezTo>
                      <a:pt x="0" y="102"/>
                      <a:pt x="0" y="102"/>
                      <a:pt x="0" y="102"/>
                    </a:cubicBezTo>
                    <a:cubicBezTo>
                      <a:pt x="1" y="105"/>
                      <a:pt x="2" y="107"/>
                      <a:pt x="3" y="108"/>
                    </a:cubicBezTo>
                    <a:cubicBezTo>
                      <a:pt x="5" y="105"/>
                      <a:pt x="8" y="102"/>
                      <a:pt x="14" y="102"/>
                    </a:cubicBezTo>
                    <a:cubicBezTo>
                      <a:pt x="26" y="102"/>
                      <a:pt x="31" y="102"/>
                      <a:pt x="32" y="107"/>
                    </a:cubicBezTo>
                    <a:cubicBezTo>
                      <a:pt x="33" y="112"/>
                      <a:pt x="39" y="113"/>
                      <a:pt x="49" y="113"/>
                    </a:cubicBezTo>
                    <a:cubicBezTo>
                      <a:pt x="59" y="113"/>
                      <a:pt x="63" y="112"/>
                      <a:pt x="65" y="102"/>
                    </a:cubicBezTo>
                    <a:cubicBezTo>
                      <a:pt x="67" y="92"/>
                      <a:pt x="74" y="86"/>
                      <a:pt x="82" y="86"/>
                    </a:cubicBezTo>
                    <a:cubicBezTo>
                      <a:pt x="90" y="86"/>
                      <a:pt x="94" y="76"/>
                      <a:pt x="101" y="82"/>
                    </a:cubicBezTo>
                    <a:cubicBezTo>
                      <a:pt x="104" y="85"/>
                      <a:pt x="109" y="89"/>
                      <a:pt x="113" y="93"/>
                    </a:cubicBezTo>
                    <a:cubicBezTo>
                      <a:pt x="113" y="93"/>
                      <a:pt x="113" y="93"/>
                      <a:pt x="113" y="93"/>
                    </a:cubicBezTo>
                    <a:cubicBezTo>
                      <a:pt x="113" y="93"/>
                      <a:pt x="113" y="93"/>
                      <a:pt x="114" y="93"/>
                    </a:cubicBezTo>
                    <a:cubicBezTo>
                      <a:pt x="114" y="93"/>
                      <a:pt x="115" y="93"/>
                      <a:pt x="116" y="93"/>
                    </a:cubicBezTo>
                    <a:cubicBezTo>
                      <a:pt x="124" y="94"/>
                      <a:pt x="125" y="89"/>
                      <a:pt x="125" y="86"/>
                    </a:cubicBezTo>
                    <a:cubicBezTo>
                      <a:pt x="125" y="82"/>
                      <a:pt x="125" y="76"/>
                      <a:pt x="130" y="74"/>
                    </a:cubicBezTo>
                    <a:cubicBezTo>
                      <a:pt x="135" y="71"/>
                      <a:pt x="130" y="64"/>
                      <a:pt x="125" y="61"/>
                    </a:cubicBezTo>
                    <a:cubicBezTo>
                      <a:pt x="121" y="58"/>
                      <a:pt x="123" y="48"/>
                      <a:pt x="125" y="42"/>
                    </a:cubicBezTo>
                    <a:cubicBezTo>
                      <a:pt x="126" y="36"/>
                      <a:pt x="123" y="29"/>
                      <a:pt x="115" y="27"/>
                    </a:cubicBezTo>
                    <a:cubicBezTo>
                      <a:pt x="108" y="25"/>
                      <a:pt x="114" y="14"/>
                      <a:pt x="115" y="8"/>
                    </a:cubicBezTo>
                    <a:cubicBezTo>
                      <a:pt x="115" y="5"/>
                      <a:pt x="112" y="2"/>
                      <a:pt x="109" y="0"/>
                    </a:cubicBezTo>
                    <a:cubicBezTo>
                      <a:pt x="108" y="0"/>
                      <a:pt x="108" y="1"/>
                      <a:pt x="107" y="1"/>
                    </a:cubicBezTo>
                    <a:cubicBezTo>
                      <a:pt x="107" y="1"/>
                      <a:pt x="107" y="1"/>
                      <a:pt x="107"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9" name="Freeform 389"/>
              <p:cNvSpPr>
                <a:spLocks/>
              </p:cNvSpPr>
              <p:nvPr/>
            </p:nvSpPr>
            <p:spPr bwMode="auto">
              <a:xfrm>
                <a:off x="2896" y="2493"/>
                <a:ext cx="308" cy="305"/>
              </a:xfrm>
              <a:custGeom>
                <a:avLst/>
                <a:gdLst>
                  <a:gd name="T0" fmla="*/ 321 w 1219"/>
                  <a:gd name="T1" fmla="*/ 839 h 1207"/>
                  <a:gd name="T2" fmla="*/ 453 w 1219"/>
                  <a:gd name="T3" fmla="*/ 848 h 1207"/>
                  <a:gd name="T4" fmla="*/ 541 w 1219"/>
                  <a:gd name="T5" fmla="*/ 812 h 1207"/>
                  <a:gd name="T6" fmla="*/ 614 w 1219"/>
                  <a:gd name="T7" fmla="*/ 885 h 1207"/>
                  <a:gd name="T8" fmla="*/ 637 w 1219"/>
                  <a:gd name="T9" fmla="*/ 1006 h 1207"/>
                  <a:gd name="T10" fmla="*/ 691 w 1219"/>
                  <a:gd name="T11" fmla="*/ 1056 h 1207"/>
                  <a:gd name="T12" fmla="*/ 736 w 1219"/>
                  <a:gd name="T13" fmla="*/ 1046 h 1207"/>
                  <a:gd name="T14" fmla="*/ 750 w 1219"/>
                  <a:gd name="T15" fmla="*/ 1047 h 1207"/>
                  <a:gd name="T16" fmla="*/ 757 w 1219"/>
                  <a:gd name="T17" fmla="*/ 1048 h 1207"/>
                  <a:gd name="T18" fmla="*/ 762 w 1219"/>
                  <a:gd name="T19" fmla="*/ 1050 h 1207"/>
                  <a:gd name="T20" fmla="*/ 765 w 1219"/>
                  <a:gd name="T21" fmla="*/ 1054 h 1207"/>
                  <a:gd name="T22" fmla="*/ 833 w 1219"/>
                  <a:gd name="T23" fmla="*/ 1077 h 1207"/>
                  <a:gd name="T24" fmla="*/ 919 w 1219"/>
                  <a:gd name="T25" fmla="*/ 1124 h 1207"/>
                  <a:gd name="T26" fmla="*/ 982 w 1219"/>
                  <a:gd name="T27" fmla="*/ 1131 h 1207"/>
                  <a:gd name="T28" fmla="*/ 1103 w 1219"/>
                  <a:gd name="T29" fmla="*/ 1198 h 1207"/>
                  <a:gd name="T30" fmla="*/ 1101 w 1219"/>
                  <a:gd name="T31" fmla="*/ 1130 h 1207"/>
                  <a:gd name="T32" fmla="*/ 1037 w 1219"/>
                  <a:gd name="T33" fmla="*/ 1049 h 1207"/>
                  <a:gd name="T34" fmla="*/ 1061 w 1219"/>
                  <a:gd name="T35" fmla="*/ 904 h 1207"/>
                  <a:gd name="T36" fmla="*/ 1158 w 1219"/>
                  <a:gd name="T37" fmla="*/ 876 h 1207"/>
                  <a:gd name="T38" fmla="*/ 1183 w 1219"/>
                  <a:gd name="T39" fmla="*/ 869 h 1207"/>
                  <a:gd name="T40" fmla="*/ 1111 w 1219"/>
                  <a:gd name="T41" fmla="*/ 778 h 1207"/>
                  <a:gd name="T42" fmla="*/ 1086 w 1219"/>
                  <a:gd name="T43" fmla="*/ 647 h 1207"/>
                  <a:gd name="T44" fmla="*/ 1063 w 1219"/>
                  <a:gd name="T45" fmla="*/ 523 h 1207"/>
                  <a:gd name="T46" fmla="*/ 1058 w 1219"/>
                  <a:gd name="T47" fmla="*/ 514 h 1207"/>
                  <a:gd name="T48" fmla="*/ 1058 w 1219"/>
                  <a:gd name="T49" fmla="*/ 509 h 1207"/>
                  <a:gd name="T50" fmla="*/ 1059 w 1219"/>
                  <a:gd name="T51" fmla="*/ 504 h 1207"/>
                  <a:gd name="T52" fmla="*/ 1061 w 1219"/>
                  <a:gd name="T53" fmla="*/ 500 h 1207"/>
                  <a:gd name="T54" fmla="*/ 1064 w 1219"/>
                  <a:gd name="T55" fmla="*/ 496 h 1207"/>
                  <a:gd name="T56" fmla="*/ 1069 w 1219"/>
                  <a:gd name="T57" fmla="*/ 492 h 1207"/>
                  <a:gd name="T58" fmla="*/ 1094 w 1219"/>
                  <a:gd name="T59" fmla="*/ 446 h 1207"/>
                  <a:gd name="T60" fmla="*/ 1099 w 1219"/>
                  <a:gd name="T61" fmla="*/ 439 h 1207"/>
                  <a:gd name="T62" fmla="*/ 1102 w 1219"/>
                  <a:gd name="T63" fmla="*/ 431 h 1207"/>
                  <a:gd name="T64" fmla="*/ 1107 w 1219"/>
                  <a:gd name="T65" fmla="*/ 370 h 1207"/>
                  <a:gd name="T66" fmla="*/ 1213 w 1219"/>
                  <a:gd name="T67" fmla="*/ 208 h 1207"/>
                  <a:gd name="T68" fmla="*/ 1191 w 1219"/>
                  <a:gd name="T69" fmla="*/ 140 h 1207"/>
                  <a:gd name="T70" fmla="*/ 1184 w 1219"/>
                  <a:gd name="T71" fmla="*/ 118 h 1207"/>
                  <a:gd name="T72" fmla="*/ 1181 w 1219"/>
                  <a:gd name="T73" fmla="*/ 119 h 1207"/>
                  <a:gd name="T74" fmla="*/ 1091 w 1219"/>
                  <a:gd name="T75" fmla="*/ 59 h 1207"/>
                  <a:gd name="T76" fmla="*/ 1000 w 1219"/>
                  <a:gd name="T77" fmla="*/ 59 h 1207"/>
                  <a:gd name="T78" fmla="*/ 965 w 1219"/>
                  <a:gd name="T79" fmla="*/ 15 h 1207"/>
                  <a:gd name="T80" fmla="*/ 960 w 1219"/>
                  <a:gd name="T81" fmla="*/ 10 h 1207"/>
                  <a:gd name="T82" fmla="*/ 953 w 1219"/>
                  <a:gd name="T83" fmla="*/ 9 h 1207"/>
                  <a:gd name="T84" fmla="*/ 949 w 1219"/>
                  <a:gd name="T85" fmla="*/ 10 h 1207"/>
                  <a:gd name="T86" fmla="*/ 946 w 1219"/>
                  <a:gd name="T87" fmla="*/ 12 h 1207"/>
                  <a:gd name="T88" fmla="*/ 941 w 1219"/>
                  <a:gd name="T89" fmla="*/ 16 h 1207"/>
                  <a:gd name="T90" fmla="*/ 837 w 1219"/>
                  <a:gd name="T91" fmla="*/ 12 h 1207"/>
                  <a:gd name="T92" fmla="*/ 753 w 1219"/>
                  <a:gd name="T93" fmla="*/ 30 h 1207"/>
                  <a:gd name="T94" fmla="*/ 623 w 1219"/>
                  <a:gd name="T95" fmla="*/ 79 h 1207"/>
                  <a:gd name="T96" fmla="*/ 495 w 1219"/>
                  <a:gd name="T97" fmla="*/ 22 h 1207"/>
                  <a:gd name="T98" fmla="*/ 410 w 1219"/>
                  <a:gd name="T99" fmla="*/ 98 h 1207"/>
                  <a:gd name="T100" fmla="*/ 410 w 1219"/>
                  <a:gd name="T101" fmla="*/ 113 h 1207"/>
                  <a:gd name="T102" fmla="*/ 406 w 1219"/>
                  <a:gd name="T103" fmla="*/ 121 h 1207"/>
                  <a:gd name="T104" fmla="*/ 337 w 1219"/>
                  <a:gd name="T105" fmla="*/ 328 h 1207"/>
                  <a:gd name="T106" fmla="*/ 245 w 1219"/>
                  <a:gd name="T107" fmla="*/ 580 h 1207"/>
                  <a:gd name="T108" fmla="*/ 180 w 1219"/>
                  <a:gd name="T109" fmla="*/ 636 h 1207"/>
                  <a:gd name="T110" fmla="*/ 88 w 1219"/>
                  <a:gd name="T111" fmla="*/ 646 h 1207"/>
                  <a:gd name="T112" fmla="*/ 55 w 1219"/>
                  <a:gd name="T113" fmla="*/ 648 h 1207"/>
                  <a:gd name="T114" fmla="*/ 52 w 1219"/>
                  <a:gd name="T115" fmla="*/ 647 h 1207"/>
                  <a:gd name="T116" fmla="*/ 48 w 1219"/>
                  <a:gd name="T117" fmla="*/ 637 h 1207"/>
                  <a:gd name="T118" fmla="*/ 17 w 1219"/>
                  <a:gd name="T119" fmla="*/ 709 h 1207"/>
                  <a:gd name="T120" fmla="*/ 156 w 1219"/>
                  <a:gd name="T121" fmla="*/ 721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19" h="1207">
                    <a:moveTo>
                      <a:pt x="156" y="721"/>
                    </a:moveTo>
                    <a:cubicBezTo>
                      <a:pt x="181" y="723"/>
                      <a:pt x="269" y="708"/>
                      <a:pt x="277" y="730"/>
                    </a:cubicBezTo>
                    <a:cubicBezTo>
                      <a:pt x="285" y="752"/>
                      <a:pt x="284" y="770"/>
                      <a:pt x="293" y="782"/>
                    </a:cubicBezTo>
                    <a:cubicBezTo>
                      <a:pt x="303" y="793"/>
                      <a:pt x="311" y="828"/>
                      <a:pt x="321" y="839"/>
                    </a:cubicBezTo>
                    <a:cubicBezTo>
                      <a:pt x="332" y="850"/>
                      <a:pt x="344" y="862"/>
                      <a:pt x="359" y="862"/>
                    </a:cubicBezTo>
                    <a:cubicBezTo>
                      <a:pt x="375" y="862"/>
                      <a:pt x="381" y="864"/>
                      <a:pt x="389" y="858"/>
                    </a:cubicBezTo>
                    <a:cubicBezTo>
                      <a:pt x="397" y="852"/>
                      <a:pt x="406" y="852"/>
                      <a:pt x="418" y="857"/>
                    </a:cubicBezTo>
                    <a:cubicBezTo>
                      <a:pt x="430" y="862"/>
                      <a:pt x="451" y="863"/>
                      <a:pt x="453" y="848"/>
                    </a:cubicBezTo>
                    <a:cubicBezTo>
                      <a:pt x="454" y="832"/>
                      <a:pt x="453" y="830"/>
                      <a:pt x="459" y="824"/>
                    </a:cubicBezTo>
                    <a:cubicBezTo>
                      <a:pt x="466" y="818"/>
                      <a:pt x="457" y="792"/>
                      <a:pt x="471" y="790"/>
                    </a:cubicBezTo>
                    <a:cubicBezTo>
                      <a:pt x="485" y="788"/>
                      <a:pt x="510" y="790"/>
                      <a:pt x="521" y="789"/>
                    </a:cubicBezTo>
                    <a:cubicBezTo>
                      <a:pt x="531" y="788"/>
                      <a:pt x="523" y="812"/>
                      <a:pt x="541" y="812"/>
                    </a:cubicBezTo>
                    <a:cubicBezTo>
                      <a:pt x="559" y="813"/>
                      <a:pt x="610" y="808"/>
                      <a:pt x="611" y="818"/>
                    </a:cubicBezTo>
                    <a:cubicBezTo>
                      <a:pt x="611" y="828"/>
                      <a:pt x="618" y="835"/>
                      <a:pt x="609" y="838"/>
                    </a:cubicBezTo>
                    <a:cubicBezTo>
                      <a:pt x="601" y="842"/>
                      <a:pt x="601" y="852"/>
                      <a:pt x="606" y="857"/>
                    </a:cubicBezTo>
                    <a:cubicBezTo>
                      <a:pt x="611" y="862"/>
                      <a:pt x="614" y="874"/>
                      <a:pt x="614" y="885"/>
                    </a:cubicBezTo>
                    <a:cubicBezTo>
                      <a:pt x="614" y="896"/>
                      <a:pt x="615" y="909"/>
                      <a:pt x="613" y="917"/>
                    </a:cubicBezTo>
                    <a:cubicBezTo>
                      <a:pt x="611" y="925"/>
                      <a:pt x="607" y="934"/>
                      <a:pt x="609" y="944"/>
                    </a:cubicBezTo>
                    <a:cubicBezTo>
                      <a:pt x="611" y="955"/>
                      <a:pt x="613" y="969"/>
                      <a:pt x="623" y="976"/>
                    </a:cubicBezTo>
                    <a:cubicBezTo>
                      <a:pt x="634" y="984"/>
                      <a:pt x="636" y="996"/>
                      <a:pt x="637" y="1006"/>
                    </a:cubicBezTo>
                    <a:cubicBezTo>
                      <a:pt x="639" y="1016"/>
                      <a:pt x="643" y="1031"/>
                      <a:pt x="635" y="1036"/>
                    </a:cubicBezTo>
                    <a:cubicBezTo>
                      <a:pt x="626" y="1042"/>
                      <a:pt x="625" y="1047"/>
                      <a:pt x="629" y="1054"/>
                    </a:cubicBezTo>
                    <a:cubicBezTo>
                      <a:pt x="634" y="1062"/>
                      <a:pt x="647" y="1066"/>
                      <a:pt x="651" y="1058"/>
                    </a:cubicBezTo>
                    <a:cubicBezTo>
                      <a:pt x="655" y="1050"/>
                      <a:pt x="679" y="1056"/>
                      <a:pt x="691" y="1056"/>
                    </a:cubicBezTo>
                    <a:cubicBezTo>
                      <a:pt x="703" y="1056"/>
                      <a:pt x="712" y="1046"/>
                      <a:pt x="726" y="1046"/>
                    </a:cubicBezTo>
                    <a:cubicBezTo>
                      <a:pt x="728" y="1046"/>
                      <a:pt x="729" y="1046"/>
                      <a:pt x="731" y="1046"/>
                    </a:cubicBezTo>
                    <a:cubicBezTo>
                      <a:pt x="732" y="1046"/>
                      <a:pt x="734" y="1046"/>
                      <a:pt x="735" y="1046"/>
                    </a:cubicBezTo>
                    <a:cubicBezTo>
                      <a:pt x="736" y="1046"/>
                      <a:pt x="736" y="1046"/>
                      <a:pt x="736" y="1046"/>
                    </a:cubicBezTo>
                    <a:cubicBezTo>
                      <a:pt x="738" y="1046"/>
                      <a:pt x="739" y="1046"/>
                      <a:pt x="741" y="1046"/>
                    </a:cubicBezTo>
                    <a:cubicBezTo>
                      <a:pt x="741" y="1046"/>
                      <a:pt x="741" y="1046"/>
                      <a:pt x="742" y="1046"/>
                    </a:cubicBezTo>
                    <a:cubicBezTo>
                      <a:pt x="744" y="1046"/>
                      <a:pt x="747" y="1046"/>
                      <a:pt x="750" y="1047"/>
                    </a:cubicBezTo>
                    <a:cubicBezTo>
                      <a:pt x="750" y="1047"/>
                      <a:pt x="750" y="1047"/>
                      <a:pt x="750" y="1047"/>
                    </a:cubicBezTo>
                    <a:cubicBezTo>
                      <a:pt x="751" y="1047"/>
                      <a:pt x="752" y="1047"/>
                      <a:pt x="753" y="1047"/>
                    </a:cubicBezTo>
                    <a:cubicBezTo>
                      <a:pt x="753" y="1047"/>
                      <a:pt x="753" y="1047"/>
                      <a:pt x="754" y="1047"/>
                    </a:cubicBezTo>
                    <a:cubicBezTo>
                      <a:pt x="754" y="1047"/>
                      <a:pt x="755" y="1048"/>
                      <a:pt x="756" y="1048"/>
                    </a:cubicBezTo>
                    <a:cubicBezTo>
                      <a:pt x="756" y="1048"/>
                      <a:pt x="756" y="1048"/>
                      <a:pt x="757" y="1048"/>
                    </a:cubicBezTo>
                    <a:cubicBezTo>
                      <a:pt x="757" y="1048"/>
                      <a:pt x="758" y="1048"/>
                      <a:pt x="758" y="1049"/>
                    </a:cubicBezTo>
                    <a:cubicBezTo>
                      <a:pt x="759" y="1049"/>
                      <a:pt x="759" y="1049"/>
                      <a:pt x="759" y="1049"/>
                    </a:cubicBezTo>
                    <a:cubicBezTo>
                      <a:pt x="760" y="1049"/>
                      <a:pt x="760" y="1050"/>
                      <a:pt x="761" y="1050"/>
                    </a:cubicBezTo>
                    <a:cubicBezTo>
                      <a:pt x="761" y="1050"/>
                      <a:pt x="761" y="1050"/>
                      <a:pt x="762" y="1050"/>
                    </a:cubicBezTo>
                    <a:cubicBezTo>
                      <a:pt x="762" y="1051"/>
                      <a:pt x="763" y="1051"/>
                      <a:pt x="763" y="1051"/>
                    </a:cubicBezTo>
                    <a:cubicBezTo>
                      <a:pt x="763" y="1051"/>
                      <a:pt x="764" y="1052"/>
                      <a:pt x="764" y="1052"/>
                    </a:cubicBezTo>
                    <a:cubicBezTo>
                      <a:pt x="764" y="1052"/>
                      <a:pt x="765" y="1053"/>
                      <a:pt x="765" y="1053"/>
                    </a:cubicBezTo>
                    <a:cubicBezTo>
                      <a:pt x="765" y="1053"/>
                      <a:pt x="765" y="1053"/>
                      <a:pt x="765" y="1054"/>
                    </a:cubicBezTo>
                    <a:cubicBezTo>
                      <a:pt x="766" y="1054"/>
                      <a:pt x="766" y="1055"/>
                      <a:pt x="767" y="1056"/>
                    </a:cubicBezTo>
                    <a:cubicBezTo>
                      <a:pt x="772" y="1067"/>
                      <a:pt x="778" y="1082"/>
                      <a:pt x="789" y="1079"/>
                    </a:cubicBezTo>
                    <a:cubicBezTo>
                      <a:pt x="801" y="1076"/>
                      <a:pt x="791" y="1068"/>
                      <a:pt x="805" y="1068"/>
                    </a:cubicBezTo>
                    <a:cubicBezTo>
                      <a:pt x="820" y="1068"/>
                      <a:pt x="831" y="1068"/>
                      <a:pt x="833" y="1077"/>
                    </a:cubicBezTo>
                    <a:cubicBezTo>
                      <a:pt x="835" y="1086"/>
                      <a:pt x="835" y="1092"/>
                      <a:pt x="844" y="1096"/>
                    </a:cubicBezTo>
                    <a:cubicBezTo>
                      <a:pt x="853" y="1099"/>
                      <a:pt x="873" y="1098"/>
                      <a:pt x="875" y="1106"/>
                    </a:cubicBezTo>
                    <a:cubicBezTo>
                      <a:pt x="877" y="1114"/>
                      <a:pt x="886" y="1115"/>
                      <a:pt x="895" y="1115"/>
                    </a:cubicBezTo>
                    <a:cubicBezTo>
                      <a:pt x="905" y="1115"/>
                      <a:pt x="912" y="1124"/>
                      <a:pt x="919" y="1124"/>
                    </a:cubicBezTo>
                    <a:cubicBezTo>
                      <a:pt x="927" y="1124"/>
                      <a:pt x="930" y="1119"/>
                      <a:pt x="931" y="1108"/>
                    </a:cubicBezTo>
                    <a:cubicBezTo>
                      <a:pt x="933" y="1096"/>
                      <a:pt x="934" y="1092"/>
                      <a:pt x="944" y="1092"/>
                    </a:cubicBezTo>
                    <a:cubicBezTo>
                      <a:pt x="954" y="1091"/>
                      <a:pt x="959" y="1089"/>
                      <a:pt x="961" y="1101"/>
                    </a:cubicBezTo>
                    <a:cubicBezTo>
                      <a:pt x="963" y="1113"/>
                      <a:pt x="969" y="1126"/>
                      <a:pt x="982" y="1131"/>
                    </a:cubicBezTo>
                    <a:cubicBezTo>
                      <a:pt x="995" y="1136"/>
                      <a:pt x="1010" y="1140"/>
                      <a:pt x="1020" y="1146"/>
                    </a:cubicBezTo>
                    <a:cubicBezTo>
                      <a:pt x="1030" y="1151"/>
                      <a:pt x="1043" y="1162"/>
                      <a:pt x="1050" y="1178"/>
                    </a:cubicBezTo>
                    <a:cubicBezTo>
                      <a:pt x="1057" y="1194"/>
                      <a:pt x="1067" y="1207"/>
                      <a:pt x="1079" y="1206"/>
                    </a:cubicBezTo>
                    <a:cubicBezTo>
                      <a:pt x="1090" y="1206"/>
                      <a:pt x="1091" y="1197"/>
                      <a:pt x="1103" y="1198"/>
                    </a:cubicBezTo>
                    <a:cubicBezTo>
                      <a:pt x="1115" y="1198"/>
                      <a:pt x="1118" y="1195"/>
                      <a:pt x="1117" y="1182"/>
                    </a:cubicBezTo>
                    <a:cubicBezTo>
                      <a:pt x="1115" y="1170"/>
                      <a:pt x="1115" y="1167"/>
                      <a:pt x="1119" y="1156"/>
                    </a:cubicBezTo>
                    <a:cubicBezTo>
                      <a:pt x="1124" y="1146"/>
                      <a:pt x="1128" y="1137"/>
                      <a:pt x="1123" y="1130"/>
                    </a:cubicBezTo>
                    <a:cubicBezTo>
                      <a:pt x="1119" y="1122"/>
                      <a:pt x="1101" y="1122"/>
                      <a:pt x="1101" y="1130"/>
                    </a:cubicBezTo>
                    <a:cubicBezTo>
                      <a:pt x="1101" y="1139"/>
                      <a:pt x="1095" y="1148"/>
                      <a:pt x="1082" y="1144"/>
                    </a:cubicBezTo>
                    <a:cubicBezTo>
                      <a:pt x="1069" y="1141"/>
                      <a:pt x="1062" y="1128"/>
                      <a:pt x="1052" y="1118"/>
                    </a:cubicBezTo>
                    <a:cubicBezTo>
                      <a:pt x="1042" y="1108"/>
                      <a:pt x="1025" y="1097"/>
                      <a:pt x="1025" y="1085"/>
                    </a:cubicBezTo>
                    <a:cubicBezTo>
                      <a:pt x="1026" y="1073"/>
                      <a:pt x="1027" y="1058"/>
                      <a:pt x="1037" y="1049"/>
                    </a:cubicBezTo>
                    <a:cubicBezTo>
                      <a:pt x="1047" y="1040"/>
                      <a:pt x="1041" y="1020"/>
                      <a:pt x="1041" y="1010"/>
                    </a:cubicBezTo>
                    <a:cubicBezTo>
                      <a:pt x="1041" y="1000"/>
                      <a:pt x="1047" y="974"/>
                      <a:pt x="1042" y="961"/>
                    </a:cubicBezTo>
                    <a:cubicBezTo>
                      <a:pt x="1037" y="948"/>
                      <a:pt x="1029" y="941"/>
                      <a:pt x="1038" y="933"/>
                    </a:cubicBezTo>
                    <a:cubicBezTo>
                      <a:pt x="1047" y="925"/>
                      <a:pt x="1057" y="920"/>
                      <a:pt x="1061" y="904"/>
                    </a:cubicBezTo>
                    <a:cubicBezTo>
                      <a:pt x="1066" y="887"/>
                      <a:pt x="1067" y="881"/>
                      <a:pt x="1085" y="880"/>
                    </a:cubicBezTo>
                    <a:cubicBezTo>
                      <a:pt x="1103" y="880"/>
                      <a:pt x="1143" y="884"/>
                      <a:pt x="1155" y="878"/>
                    </a:cubicBezTo>
                    <a:cubicBezTo>
                      <a:pt x="1156" y="877"/>
                      <a:pt x="1157" y="877"/>
                      <a:pt x="1158" y="876"/>
                    </a:cubicBezTo>
                    <a:cubicBezTo>
                      <a:pt x="1158" y="876"/>
                      <a:pt x="1158" y="876"/>
                      <a:pt x="1158" y="876"/>
                    </a:cubicBezTo>
                    <a:cubicBezTo>
                      <a:pt x="1161" y="875"/>
                      <a:pt x="1163" y="874"/>
                      <a:pt x="1166" y="873"/>
                    </a:cubicBezTo>
                    <a:cubicBezTo>
                      <a:pt x="1166" y="873"/>
                      <a:pt x="1166" y="873"/>
                      <a:pt x="1166" y="873"/>
                    </a:cubicBezTo>
                    <a:cubicBezTo>
                      <a:pt x="1172" y="870"/>
                      <a:pt x="1179" y="868"/>
                      <a:pt x="1183" y="869"/>
                    </a:cubicBezTo>
                    <a:cubicBezTo>
                      <a:pt x="1183" y="869"/>
                      <a:pt x="1183" y="869"/>
                      <a:pt x="1183" y="869"/>
                    </a:cubicBezTo>
                    <a:cubicBezTo>
                      <a:pt x="1177" y="866"/>
                      <a:pt x="1167" y="866"/>
                      <a:pt x="1161" y="862"/>
                    </a:cubicBezTo>
                    <a:cubicBezTo>
                      <a:pt x="1152" y="858"/>
                      <a:pt x="1149" y="836"/>
                      <a:pt x="1146" y="824"/>
                    </a:cubicBezTo>
                    <a:cubicBezTo>
                      <a:pt x="1142" y="813"/>
                      <a:pt x="1132" y="801"/>
                      <a:pt x="1127" y="798"/>
                    </a:cubicBezTo>
                    <a:cubicBezTo>
                      <a:pt x="1121" y="796"/>
                      <a:pt x="1113" y="788"/>
                      <a:pt x="1111" y="778"/>
                    </a:cubicBezTo>
                    <a:cubicBezTo>
                      <a:pt x="1109" y="769"/>
                      <a:pt x="1093" y="754"/>
                      <a:pt x="1085" y="740"/>
                    </a:cubicBezTo>
                    <a:cubicBezTo>
                      <a:pt x="1078" y="726"/>
                      <a:pt x="1086" y="715"/>
                      <a:pt x="1093" y="709"/>
                    </a:cubicBezTo>
                    <a:cubicBezTo>
                      <a:pt x="1100" y="703"/>
                      <a:pt x="1094" y="692"/>
                      <a:pt x="1087" y="683"/>
                    </a:cubicBezTo>
                    <a:cubicBezTo>
                      <a:pt x="1080" y="675"/>
                      <a:pt x="1086" y="654"/>
                      <a:pt x="1086" y="647"/>
                    </a:cubicBezTo>
                    <a:cubicBezTo>
                      <a:pt x="1086" y="642"/>
                      <a:pt x="1087" y="622"/>
                      <a:pt x="1087" y="609"/>
                    </a:cubicBezTo>
                    <a:cubicBezTo>
                      <a:pt x="1086" y="608"/>
                      <a:pt x="1085" y="606"/>
                      <a:pt x="1084" y="604"/>
                    </a:cubicBezTo>
                    <a:cubicBezTo>
                      <a:pt x="1076" y="592"/>
                      <a:pt x="1077" y="559"/>
                      <a:pt x="1077" y="546"/>
                    </a:cubicBezTo>
                    <a:cubicBezTo>
                      <a:pt x="1077" y="532"/>
                      <a:pt x="1071" y="526"/>
                      <a:pt x="1063" y="523"/>
                    </a:cubicBezTo>
                    <a:cubicBezTo>
                      <a:pt x="1060" y="522"/>
                      <a:pt x="1059" y="520"/>
                      <a:pt x="1058" y="516"/>
                    </a:cubicBezTo>
                    <a:cubicBezTo>
                      <a:pt x="1058" y="516"/>
                      <a:pt x="1058" y="516"/>
                      <a:pt x="1058" y="516"/>
                    </a:cubicBezTo>
                    <a:cubicBezTo>
                      <a:pt x="1058" y="516"/>
                      <a:pt x="1058" y="515"/>
                      <a:pt x="1058" y="515"/>
                    </a:cubicBezTo>
                    <a:cubicBezTo>
                      <a:pt x="1058" y="514"/>
                      <a:pt x="1058" y="514"/>
                      <a:pt x="1058" y="514"/>
                    </a:cubicBezTo>
                    <a:cubicBezTo>
                      <a:pt x="1058" y="513"/>
                      <a:pt x="1058" y="513"/>
                      <a:pt x="1058" y="512"/>
                    </a:cubicBezTo>
                    <a:cubicBezTo>
                      <a:pt x="1058" y="512"/>
                      <a:pt x="1058" y="512"/>
                      <a:pt x="1058" y="512"/>
                    </a:cubicBezTo>
                    <a:cubicBezTo>
                      <a:pt x="1058" y="511"/>
                      <a:pt x="1058" y="511"/>
                      <a:pt x="1058" y="510"/>
                    </a:cubicBezTo>
                    <a:cubicBezTo>
                      <a:pt x="1058" y="510"/>
                      <a:pt x="1058" y="510"/>
                      <a:pt x="1058" y="509"/>
                    </a:cubicBezTo>
                    <a:cubicBezTo>
                      <a:pt x="1058" y="509"/>
                      <a:pt x="1058" y="508"/>
                      <a:pt x="1058" y="508"/>
                    </a:cubicBezTo>
                    <a:cubicBezTo>
                      <a:pt x="1058" y="508"/>
                      <a:pt x="1058" y="507"/>
                      <a:pt x="1058" y="507"/>
                    </a:cubicBezTo>
                    <a:cubicBezTo>
                      <a:pt x="1059" y="506"/>
                      <a:pt x="1059" y="506"/>
                      <a:pt x="1059" y="506"/>
                    </a:cubicBezTo>
                    <a:cubicBezTo>
                      <a:pt x="1059" y="505"/>
                      <a:pt x="1059" y="505"/>
                      <a:pt x="1059" y="504"/>
                    </a:cubicBezTo>
                    <a:cubicBezTo>
                      <a:pt x="1059" y="504"/>
                      <a:pt x="1059" y="504"/>
                      <a:pt x="1060" y="503"/>
                    </a:cubicBezTo>
                    <a:cubicBezTo>
                      <a:pt x="1060" y="503"/>
                      <a:pt x="1060" y="502"/>
                      <a:pt x="1060" y="502"/>
                    </a:cubicBezTo>
                    <a:cubicBezTo>
                      <a:pt x="1060" y="502"/>
                      <a:pt x="1060" y="501"/>
                      <a:pt x="1061" y="501"/>
                    </a:cubicBezTo>
                    <a:cubicBezTo>
                      <a:pt x="1061" y="501"/>
                      <a:pt x="1061" y="500"/>
                      <a:pt x="1061" y="500"/>
                    </a:cubicBezTo>
                    <a:cubicBezTo>
                      <a:pt x="1061" y="499"/>
                      <a:pt x="1062" y="499"/>
                      <a:pt x="1062" y="499"/>
                    </a:cubicBezTo>
                    <a:cubicBezTo>
                      <a:pt x="1062" y="498"/>
                      <a:pt x="1062" y="498"/>
                      <a:pt x="1063" y="498"/>
                    </a:cubicBezTo>
                    <a:cubicBezTo>
                      <a:pt x="1063" y="497"/>
                      <a:pt x="1063" y="497"/>
                      <a:pt x="1063" y="497"/>
                    </a:cubicBezTo>
                    <a:cubicBezTo>
                      <a:pt x="1064" y="496"/>
                      <a:pt x="1064" y="496"/>
                      <a:pt x="1064" y="496"/>
                    </a:cubicBezTo>
                    <a:cubicBezTo>
                      <a:pt x="1065" y="496"/>
                      <a:pt x="1065" y="495"/>
                      <a:pt x="1065" y="495"/>
                    </a:cubicBezTo>
                    <a:cubicBezTo>
                      <a:pt x="1066" y="495"/>
                      <a:pt x="1066" y="494"/>
                      <a:pt x="1066" y="494"/>
                    </a:cubicBezTo>
                    <a:cubicBezTo>
                      <a:pt x="1067" y="494"/>
                      <a:pt x="1067" y="494"/>
                      <a:pt x="1067" y="494"/>
                    </a:cubicBezTo>
                    <a:cubicBezTo>
                      <a:pt x="1068" y="493"/>
                      <a:pt x="1069" y="493"/>
                      <a:pt x="1069" y="492"/>
                    </a:cubicBezTo>
                    <a:cubicBezTo>
                      <a:pt x="1083" y="487"/>
                      <a:pt x="1083" y="479"/>
                      <a:pt x="1079" y="472"/>
                    </a:cubicBezTo>
                    <a:cubicBezTo>
                      <a:pt x="1075" y="466"/>
                      <a:pt x="1079" y="451"/>
                      <a:pt x="1091" y="447"/>
                    </a:cubicBezTo>
                    <a:cubicBezTo>
                      <a:pt x="1092" y="447"/>
                      <a:pt x="1092" y="446"/>
                      <a:pt x="1093" y="446"/>
                    </a:cubicBezTo>
                    <a:cubicBezTo>
                      <a:pt x="1093" y="446"/>
                      <a:pt x="1094" y="446"/>
                      <a:pt x="1094" y="446"/>
                    </a:cubicBezTo>
                    <a:cubicBezTo>
                      <a:pt x="1094" y="445"/>
                      <a:pt x="1095" y="445"/>
                      <a:pt x="1095" y="444"/>
                    </a:cubicBezTo>
                    <a:cubicBezTo>
                      <a:pt x="1096" y="444"/>
                      <a:pt x="1096" y="444"/>
                      <a:pt x="1096" y="444"/>
                    </a:cubicBezTo>
                    <a:cubicBezTo>
                      <a:pt x="1097" y="443"/>
                      <a:pt x="1098" y="441"/>
                      <a:pt x="1099" y="440"/>
                    </a:cubicBezTo>
                    <a:cubicBezTo>
                      <a:pt x="1099" y="440"/>
                      <a:pt x="1099" y="440"/>
                      <a:pt x="1099" y="439"/>
                    </a:cubicBezTo>
                    <a:cubicBezTo>
                      <a:pt x="1100" y="439"/>
                      <a:pt x="1100" y="438"/>
                      <a:pt x="1100" y="437"/>
                    </a:cubicBezTo>
                    <a:cubicBezTo>
                      <a:pt x="1100" y="437"/>
                      <a:pt x="1100" y="437"/>
                      <a:pt x="1100" y="437"/>
                    </a:cubicBezTo>
                    <a:cubicBezTo>
                      <a:pt x="1101" y="435"/>
                      <a:pt x="1101" y="433"/>
                      <a:pt x="1102" y="431"/>
                    </a:cubicBezTo>
                    <a:cubicBezTo>
                      <a:pt x="1102" y="431"/>
                      <a:pt x="1102" y="431"/>
                      <a:pt x="1102" y="431"/>
                    </a:cubicBezTo>
                    <a:cubicBezTo>
                      <a:pt x="1102" y="430"/>
                      <a:pt x="1102" y="429"/>
                      <a:pt x="1102" y="428"/>
                    </a:cubicBezTo>
                    <a:cubicBezTo>
                      <a:pt x="1102" y="428"/>
                      <a:pt x="1102" y="428"/>
                      <a:pt x="1102" y="428"/>
                    </a:cubicBezTo>
                    <a:cubicBezTo>
                      <a:pt x="1103" y="424"/>
                      <a:pt x="1103" y="419"/>
                      <a:pt x="1103" y="415"/>
                    </a:cubicBezTo>
                    <a:cubicBezTo>
                      <a:pt x="1103" y="403"/>
                      <a:pt x="1107" y="390"/>
                      <a:pt x="1107" y="370"/>
                    </a:cubicBezTo>
                    <a:cubicBezTo>
                      <a:pt x="1107" y="350"/>
                      <a:pt x="1120" y="320"/>
                      <a:pt x="1131" y="298"/>
                    </a:cubicBezTo>
                    <a:cubicBezTo>
                      <a:pt x="1141" y="275"/>
                      <a:pt x="1159" y="271"/>
                      <a:pt x="1165" y="260"/>
                    </a:cubicBezTo>
                    <a:cubicBezTo>
                      <a:pt x="1172" y="250"/>
                      <a:pt x="1187" y="247"/>
                      <a:pt x="1203" y="248"/>
                    </a:cubicBezTo>
                    <a:cubicBezTo>
                      <a:pt x="1219" y="250"/>
                      <a:pt x="1215" y="222"/>
                      <a:pt x="1213" y="208"/>
                    </a:cubicBezTo>
                    <a:cubicBezTo>
                      <a:pt x="1212" y="195"/>
                      <a:pt x="1203" y="204"/>
                      <a:pt x="1191" y="202"/>
                    </a:cubicBezTo>
                    <a:cubicBezTo>
                      <a:pt x="1179" y="199"/>
                      <a:pt x="1175" y="187"/>
                      <a:pt x="1181" y="180"/>
                    </a:cubicBezTo>
                    <a:cubicBezTo>
                      <a:pt x="1188" y="174"/>
                      <a:pt x="1183" y="170"/>
                      <a:pt x="1183" y="163"/>
                    </a:cubicBezTo>
                    <a:cubicBezTo>
                      <a:pt x="1183" y="156"/>
                      <a:pt x="1185" y="144"/>
                      <a:pt x="1191" y="140"/>
                    </a:cubicBezTo>
                    <a:cubicBezTo>
                      <a:pt x="1196" y="136"/>
                      <a:pt x="1196" y="132"/>
                      <a:pt x="1188" y="123"/>
                    </a:cubicBezTo>
                    <a:cubicBezTo>
                      <a:pt x="1187" y="122"/>
                      <a:pt x="1186" y="120"/>
                      <a:pt x="1185" y="117"/>
                    </a:cubicBezTo>
                    <a:cubicBezTo>
                      <a:pt x="1185" y="117"/>
                      <a:pt x="1185" y="117"/>
                      <a:pt x="1185" y="117"/>
                    </a:cubicBezTo>
                    <a:cubicBezTo>
                      <a:pt x="1185" y="118"/>
                      <a:pt x="1185" y="118"/>
                      <a:pt x="1184" y="118"/>
                    </a:cubicBezTo>
                    <a:cubicBezTo>
                      <a:pt x="1184" y="118"/>
                      <a:pt x="1184" y="118"/>
                      <a:pt x="1184" y="118"/>
                    </a:cubicBezTo>
                    <a:cubicBezTo>
                      <a:pt x="1183" y="118"/>
                      <a:pt x="1183" y="118"/>
                      <a:pt x="1183" y="119"/>
                    </a:cubicBezTo>
                    <a:cubicBezTo>
                      <a:pt x="1182" y="119"/>
                      <a:pt x="1182" y="119"/>
                      <a:pt x="1182" y="119"/>
                    </a:cubicBezTo>
                    <a:cubicBezTo>
                      <a:pt x="1181" y="119"/>
                      <a:pt x="1181" y="119"/>
                      <a:pt x="1181" y="119"/>
                    </a:cubicBezTo>
                    <a:cubicBezTo>
                      <a:pt x="1180" y="119"/>
                      <a:pt x="1179" y="119"/>
                      <a:pt x="1179" y="119"/>
                    </a:cubicBezTo>
                    <a:cubicBezTo>
                      <a:pt x="1165" y="119"/>
                      <a:pt x="1179" y="99"/>
                      <a:pt x="1156" y="96"/>
                    </a:cubicBezTo>
                    <a:cubicBezTo>
                      <a:pt x="1133" y="94"/>
                      <a:pt x="1132" y="80"/>
                      <a:pt x="1120" y="59"/>
                    </a:cubicBezTo>
                    <a:cubicBezTo>
                      <a:pt x="1108" y="38"/>
                      <a:pt x="1100" y="47"/>
                      <a:pt x="1091" y="59"/>
                    </a:cubicBezTo>
                    <a:cubicBezTo>
                      <a:pt x="1081" y="71"/>
                      <a:pt x="1075" y="66"/>
                      <a:pt x="1063" y="56"/>
                    </a:cubicBezTo>
                    <a:cubicBezTo>
                      <a:pt x="1051" y="47"/>
                      <a:pt x="1045" y="59"/>
                      <a:pt x="1043" y="68"/>
                    </a:cubicBezTo>
                    <a:cubicBezTo>
                      <a:pt x="1040" y="78"/>
                      <a:pt x="1028" y="72"/>
                      <a:pt x="1016" y="72"/>
                    </a:cubicBezTo>
                    <a:cubicBezTo>
                      <a:pt x="1004" y="72"/>
                      <a:pt x="1007" y="60"/>
                      <a:pt x="1000" y="59"/>
                    </a:cubicBezTo>
                    <a:cubicBezTo>
                      <a:pt x="993" y="58"/>
                      <a:pt x="985" y="50"/>
                      <a:pt x="985" y="38"/>
                    </a:cubicBezTo>
                    <a:cubicBezTo>
                      <a:pt x="985" y="26"/>
                      <a:pt x="971" y="31"/>
                      <a:pt x="967" y="19"/>
                    </a:cubicBezTo>
                    <a:cubicBezTo>
                      <a:pt x="966" y="18"/>
                      <a:pt x="966" y="17"/>
                      <a:pt x="965" y="16"/>
                    </a:cubicBezTo>
                    <a:cubicBezTo>
                      <a:pt x="965" y="16"/>
                      <a:pt x="965" y="15"/>
                      <a:pt x="965" y="15"/>
                    </a:cubicBezTo>
                    <a:cubicBezTo>
                      <a:pt x="964" y="14"/>
                      <a:pt x="964" y="14"/>
                      <a:pt x="963" y="13"/>
                    </a:cubicBezTo>
                    <a:cubicBezTo>
                      <a:pt x="963" y="13"/>
                      <a:pt x="963" y="13"/>
                      <a:pt x="963" y="12"/>
                    </a:cubicBezTo>
                    <a:cubicBezTo>
                      <a:pt x="962" y="12"/>
                      <a:pt x="961" y="11"/>
                      <a:pt x="960" y="11"/>
                    </a:cubicBezTo>
                    <a:cubicBezTo>
                      <a:pt x="960" y="10"/>
                      <a:pt x="960" y="10"/>
                      <a:pt x="960" y="10"/>
                    </a:cubicBezTo>
                    <a:cubicBezTo>
                      <a:pt x="959" y="10"/>
                      <a:pt x="958" y="9"/>
                      <a:pt x="957" y="9"/>
                    </a:cubicBezTo>
                    <a:cubicBezTo>
                      <a:pt x="957" y="9"/>
                      <a:pt x="956" y="9"/>
                      <a:pt x="955" y="9"/>
                    </a:cubicBezTo>
                    <a:cubicBezTo>
                      <a:pt x="955" y="9"/>
                      <a:pt x="955" y="9"/>
                      <a:pt x="955" y="9"/>
                    </a:cubicBezTo>
                    <a:cubicBezTo>
                      <a:pt x="954" y="9"/>
                      <a:pt x="954" y="9"/>
                      <a:pt x="953" y="9"/>
                    </a:cubicBezTo>
                    <a:cubicBezTo>
                      <a:pt x="953" y="9"/>
                      <a:pt x="953" y="9"/>
                      <a:pt x="953" y="9"/>
                    </a:cubicBezTo>
                    <a:cubicBezTo>
                      <a:pt x="952" y="9"/>
                      <a:pt x="952" y="9"/>
                      <a:pt x="951" y="9"/>
                    </a:cubicBezTo>
                    <a:cubicBezTo>
                      <a:pt x="951" y="9"/>
                      <a:pt x="951" y="9"/>
                      <a:pt x="951" y="9"/>
                    </a:cubicBezTo>
                    <a:cubicBezTo>
                      <a:pt x="950" y="9"/>
                      <a:pt x="950" y="9"/>
                      <a:pt x="949" y="10"/>
                    </a:cubicBezTo>
                    <a:cubicBezTo>
                      <a:pt x="949" y="10"/>
                      <a:pt x="949" y="10"/>
                      <a:pt x="949" y="10"/>
                    </a:cubicBezTo>
                    <a:cubicBezTo>
                      <a:pt x="948" y="10"/>
                      <a:pt x="948" y="10"/>
                      <a:pt x="947" y="11"/>
                    </a:cubicBezTo>
                    <a:cubicBezTo>
                      <a:pt x="947" y="11"/>
                      <a:pt x="947" y="11"/>
                      <a:pt x="947" y="11"/>
                    </a:cubicBezTo>
                    <a:cubicBezTo>
                      <a:pt x="946" y="11"/>
                      <a:pt x="946" y="12"/>
                      <a:pt x="946" y="12"/>
                    </a:cubicBezTo>
                    <a:cubicBezTo>
                      <a:pt x="945" y="12"/>
                      <a:pt x="945" y="12"/>
                      <a:pt x="945" y="12"/>
                    </a:cubicBezTo>
                    <a:cubicBezTo>
                      <a:pt x="944" y="13"/>
                      <a:pt x="944" y="13"/>
                      <a:pt x="944" y="14"/>
                    </a:cubicBezTo>
                    <a:cubicBezTo>
                      <a:pt x="943" y="14"/>
                      <a:pt x="943" y="14"/>
                      <a:pt x="943" y="14"/>
                    </a:cubicBezTo>
                    <a:cubicBezTo>
                      <a:pt x="942" y="15"/>
                      <a:pt x="942" y="16"/>
                      <a:pt x="941" y="16"/>
                    </a:cubicBezTo>
                    <a:cubicBezTo>
                      <a:pt x="933" y="28"/>
                      <a:pt x="923" y="23"/>
                      <a:pt x="907" y="24"/>
                    </a:cubicBezTo>
                    <a:cubicBezTo>
                      <a:pt x="891" y="26"/>
                      <a:pt x="895" y="16"/>
                      <a:pt x="876" y="12"/>
                    </a:cubicBezTo>
                    <a:cubicBezTo>
                      <a:pt x="857" y="8"/>
                      <a:pt x="863" y="8"/>
                      <a:pt x="859" y="4"/>
                    </a:cubicBezTo>
                    <a:cubicBezTo>
                      <a:pt x="855" y="0"/>
                      <a:pt x="837" y="2"/>
                      <a:pt x="837" y="12"/>
                    </a:cubicBezTo>
                    <a:cubicBezTo>
                      <a:pt x="837" y="23"/>
                      <a:pt x="828" y="19"/>
                      <a:pt x="821" y="27"/>
                    </a:cubicBezTo>
                    <a:cubicBezTo>
                      <a:pt x="815" y="35"/>
                      <a:pt x="801" y="38"/>
                      <a:pt x="797" y="32"/>
                    </a:cubicBezTo>
                    <a:cubicBezTo>
                      <a:pt x="793" y="27"/>
                      <a:pt x="788" y="19"/>
                      <a:pt x="776" y="18"/>
                    </a:cubicBezTo>
                    <a:cubicBezTo>
                      <a:pt x="764" y="16"/>
                      <a:pt x="769" y="28"/>
                      <a:pt x="753" y="30"/>
                    </a:cubicBezTo>
                    <a:cubicBezTo>
                      <a:pt x="737" y="31"/>
                      <a:pt x="743" y="35"/>
                      <a:pt x="727" y="46"/>
                    </a:cubicBezTo>
                    <a:cubicBezTo>
                      <a:pt x="711" y="56"/>
                      <a:pt x="708" y="48"/>
                      <a:pt x="693" y="40"/>
                    </a:cubicBezTo>
                    <a:cubicBezTo>
                      <a:pt x="679" y="32"/>
                      <a:pt x="663" y="51"/>
                      <a:pt x="661" y="68"/>
                    </a:cubicBezTo>
                    <a:cubicBezTo>
                      <a:pt x="660" y="86"/>
                      <a:pt x="643" y="88"/>
                      <a:pt x="623" y="79"/>
                    </a:cubicBezTo>
                    <a:cubicBezTo>
                      <a:pt x="603" y="70"/>
                      <a:pt x="604" y="78"/>
                      <a:pt x="583" y="75"/>
                    </a:cubicBezTo>
                    <a:cubicBezTo>
                      <a:pt x="561" y="72"/>
                      <a:pt x="561" y="67"/>
                      <a:pt x="547" y="67"/>
                    </a:cubicBezTo>
                    <a:cubicBezTo>
                      <a:pt x="532" y="67"/>
                      <a:pt x="525" y="64"/>
                      <a:pt x="521" y="52"/>
                    </a:cubicBezTo>
                    <a:cubicBezTo>
                      <a:pt x="517" y="40"/>
                      <a:pt x="509" y="35"/>
                      <a:pt x="495" y="22"/>
                    </a:cubicBezTo>
                    <a:cubicBezTo>
                      <a:pt x="480" y="8"/>
                      <a:pt x="452" y="15"/>
                      <a:pt x="443" y="30"/>
                    </a:cubicBezTo>
                    <a:cubicBezTo>
                      <a:pt x="433" y="44"/>
                      <a:pt x="443" y="43"/>
                      <a:pt x="416" y="56"/>
                    </a:cubicBezTo>
                    <a:cubicBezTo>
                      <a:pt x="389" y="70"/>
                      <a:pt x="407" y="78"/>
                      <a:pt x="409" y="94"/>
                    </a:cubicBezTo>
                    <a:cubicBezTo>
                      <a:pt x="410" y="95"/>
                      <a:pt x="410" y="96"/>
                      <a:pt x="410" y="98"/>
                    </a:cubicBezTo>
                    <a:cubicBezTo>
                      <a:pt x="410" y="98"/>
                      <a:pt x="410" y="98"/>
                      <a:pt x="410" y="99"/>
                    </a:cubicBezTo>
                    <a:cubicBezTo>
                      <a:pt x="410" y="101"/>
                      <a:pt x="410" y="104"/>
                      <a:pt x="410" y="106"/>
                    </a:cubicBezTo>
                    <a:cubicBezTo>
                      <a:pt x="410" y="106"/>
                      <a:pt x="410" y="107"/>
                      <a:pt x="410" y="107"/>
                    </a:cubicBezTo>
                    <a:cubicBezTo>
                      <a:pt x="410" y="109"/>
                      <a:pt x="410" y="111"/>
                      <a:pt x="410" y="113"/>
                    </a:cubicBezTo>
                    <a:cubicBezTo>
                      <a:pt x="409" y="113"/>
                      <a:pt x="409" y="114"/>
                      <a:pt x="409" y="114"/>
                    </a:cubicBezTo>
                    <a:cubicBezTo>
                      <a:pt x="409" y="116"/>
                      <a:pt x="408" y="117"/>
                      <a:pt x="407" y="119"/>
                    </a:cubicBezTo>
                    <a:cubicBezTo>
                      <a:pt x="407" y="119"/>
                      <a:pt x="407" y="119"/>
                      <a:pt x="407" y="119"/>
                    </a:cubicBezTo>
                    <a:cubicBezTo>
                      <a:pt x="407" y="120"/>
                      <a:pt x="406" y="120"/>
                      <a:pt x="406" y="121"/>
                    </a:cubicBezTo>
                    <a:cubicBezTo>
                      <a:pt x="407" y="129"/>
                      <a:pt x="408" y="137"/>
                      <a:pt x="408" y="143"/>
                    </a:cubicBezTo>
                    <a:cubicBezTo>
                      <a:pt x="408" y="155"/>
                      <a:pt x="405" y="166"/>
                      <a:pt x="384" y="184"/>
                    </a:cubicBezTo>
                    <a:cubicBezTo>
                      <a:pt x="363" y="203"/>
                      <a:pt x="369" y="218"/>
                      <a:pt x="368" y="247"/>
                    </a:cubicBezTo>
                    <a:cubicBezTo>
                      <a:pt x="367" y="276"/>
                      <a:pt x="351" y="304"/>
                      <a:pt x="337" y="328"/>
                    </a:cubicBezTo>
                    <a:cubicBezTo>
                      <a:pt x="324" y="352"/>
                      <a:pt x="316" y="364"/>
                      <a:pt x="311" y="388"/>
                    </a:cubicBezTo>
                    <a:cubicBezTo>
                      <a:pt x="305" y="412"/>
                      <a:pt x="285" y="436"/>
                      <a:pt x="265" y="454"/>
                    </a:cubicBezTo>
                    <a:cubicBezTo>
                      <a:pt x="245" y="471"/>
                      <a:pt x="255" y="510"/>
                      <a:pt x="255" y="530"/>
                    </a:cubicBezTo>
                    <a:cubicBezTo>
                      <a:pt x="255" y="550"/>
                      <a:pt x="256" y="563"/>
                      <a:pt x="245" y="580"/>
                    </a:cubicBezTo>
                    <a:cubicBezTo>
                      <a:pt x="235" y="598"/>
                      <a:pt x="228" y="594"/>
                      <a:pt x="209" y="596"/>
                    </a:cubicBezTo>
                    <a:cubicBezTo>
                      <a:pt x="191" y="599"/>
                      <a:pt x="204" y="614"/>
                      <a:pt x="211" y="620"/>
                    </a:cubicBezTo>
                    <a:cubicBezTo>
                      <a:pt x="217" y="627"/>
                      <a:pt x="217" y="632"/>
                      <a:pt x="216" y="642"/>
                    </a:cubicBezTo>
                    <a:cubicBezTo>
                      <a:pt x="215" y="651"/>
                      <a:pt x="200" y="640"/>
                      <a:pt x="180" y="636"/>
                    </a:cubicBezTo>
                    <a:cubicBezTo>
                      <a:pt x="160" y="632"/>
                      <a:pt x="172" y="643"/>
                      <a:pt x="160" y="656"/>
                    </a:cubicBezTo>
                    <a:cubicBezTo>
                      <a:pt x="148" y="670"/>
                      <a:pt x="143" y="656"/>
                      <a:pt x="143" y="644"/>
                    </a:cubicBezTo>
                    <a:cubicBezTo>
                      <a:pt x="143" y="632"/>
                      <a:pt x="143" y="628"/>
                      <a:pt x="121" y="624"/>
                    </a:cubicBezTo>
                    <a:cubicBezTo>
                      <a:pt x="100" y="620"/>
                      <a:pt x="108" y="628"/>
                      <a:pt x="88" y="646"/>
                    </a:cubicBezTo>
                    <a:cubicBezTo>
                      <a:pt x="68" y="663"/>
                      <a:pt x="77" y="655"/>
                      <a:pt x="60" y="650"/>
                    </a:cubicBezTo>
                    <a:cubicBezTo>
                      <a:pt x="59" y="649"/>
                      <a:pt x="58" y="649"/>
                      <a:pt x="57" y="649"/>
                    </a:cubicBezTo>
                    <a:cubicBezTo>
                      <a:pt x="57" y="649"/>
                      <a:pt x="57" y="649"/>
                      <a:pt x="57" y="649"/>
                    </a:cubicBezTo>
                    <a:cubicBezTo>
                      <a:pt x="56" y="648"/>
                      <a:pt x="56" y="648"/>
                      <a:pt x="55" y="648"/>
                    </a:cubicBezTo>
                    <a:cubicBezTo>
                      <a:pt x="55" y="648"/>
                      <a:pt x="55" y="648"/>
                      <a:pt x="54" y="648"/>
                    </a:cubicBezTo>
                    <a:cubicBezTo>
                      <a:pt x="54" y="648"/>
                      <a:pt x="54" y="648"/>
                      <a:pt x="53" y="647"/>
                    </a:cubicBezTo>
                    <a:cubicBezTo>
                      <a:pt x="53" y="647"/>
                      <a:pt x="53" y="647"/>
                      <a:pt x="53" y="647"/>
                    </a:cubicBezTo>
                    <a:cubicBezTo>
                      <a:pt x="53" y="647"/>
                      <a:pt x="52" y="647"/>
                      <a:pt x="52" y="647"/>
                    </a:cubicBezTo>
                    <a:cubicBezTo>
                      <a:pt x="52" y="647"/>
                      <a:pt x="52" y="646"/>
                      <a:pt x="52" y="646"/>
                    </a:cubicBezTo>
                    <a:cubicBezTo>
                      <a:pt x="51" y="646"/>
                      <a:pt x="51" y="646"/>
                      <a:pt x="50" y="645"/>
                    </a:cubicBezTo>
                    <a:cubicBezTo>
                      <a:pt x="50" y="645"/>
                      <a:pt x="50" y="645"/>
                      <a:pt x="50" y="645"/>
                    </a:cubicBezTo>
                    <a:cubicBezTo>
                      <a:pt x="49" y="643"/>
                      <a:pt x="50" y="641"/>
                      <a:pt x="48" y="637"/>
                    </a:cubicBezTo>
                    <a:cubicBezTo>
                      <a:pt x="48" y="637"/>
                      <a:pt x="48" y="637"/>
                      <a:pt x="48" y="637"/>
                    </a:cubicBezTo>
                    <a:cubicBezTo>
                      <a:pt x="44" y="644"/>
                      <a:pt x="42" y="652"/>
                      <a:pt x="39" y="656"/>
                    </a:cubicBezTo>
                    <a:cubicBezTo>
                      <a:pt x="35" y="662"/>
                      <a:pt x="25" y="666"/>
                      <a:pt x="21" y="670"/>
                    </a:cubicBezTo>
                    <a:cubicBezTo>
                      <a:pt x="17" y="675"/>
                      <a:pt x="19" y="694"/>
                      <a:pt x="17" y="709"/>
                    </a:cubicBezTo>
                    <a:cubicBezTo>
                      <a:pt x="17" y="718"/>
                      <a:pt x="7" y="720"/>
                      <a:pt x="0" y="720"/>
                    </a:cubicBezTo>
                    <a:cubicBezTo>
                      <a:pt x="0" y="723"/>
                      <a:pt x="0" y="727"/>
                      <a:pt x="0" y="730"/>
                    </a:cubicBezTo>
                    <a:cubicBezTo>
                      <a:pt x="13" y="727"/>
                      <a:pt x="44" y="720"/>
                      <a:pt x="61" y="720"/>
                    </a:cubicBezTo>
                    <a:cubicBezTo>
                      <a:pt x="83" y="720"/>
                      <a:pt x="131" y="719"/>
                      <a:pt x="156" y="7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0" name="Freeform 390"/>
              <p:cNvSpPr>
                <a:spLocks/>
              </p:cNvSpPr>
              <p:nvPr/>
            </p:nvSpPr>
            <p:spPr bwMode="auto">
              <a:xfrm>
                <a:off x="2892" y="2650"/>
                <a:ext cx="16" cy="25"/>
              </a:xfrm>
              <a:custGeom>
                <a:avLst/>
                <a:gdLst>
                  <a:gd name="T0" fmla="*/ 32 w 63"/>
                  <a:gd name="T1" fmla="*/ 89 h 100"/>
                  <a:gd name="T2" fmla="*/ 36 w 63"/>
                  <a:gd name="T3" fmla="*/ 50 h 100"/>
                  <a:gd name="T4" fmla="*/ 54 w 63"/>
                  <a:gd name="T5" fmla="*/ 36 h 100"/>
                  <a:gd name="T6" fmla="*/ 63 w 63"/>
                  <a:gd name="T7" fmla="*/ 17 h 100"/>
                  <a:gd name="T8" fmla="*/ 63 w 63"/>
                  <a:gd name="T9" fmla="*/ 17 h 100"/>
                  <a:gd name="T10" fmla="*/ 62 w 63"/>
                  <a:gd name="T11" fmla="*/ 16 h 100"/>
                  <a:gd name="T12" fmla="*/ 61 w 63"/>
                  <a:gd name="T13" fmla="*/ 15 h 100"/>
                  <a:gd name="T14" fmla="*/ 61 w 63"/>
                  <a:gd name="T15" fmla="*/ 14 h 100"/>
                  <a:gd name="T16" fmla="*/ 59 w 63"/>
                  <a:gd name="T17" fmla="*/ 12 h 100"/>
                  <a:gd name="T18" fmla="*/ 24 w 63"/>
                  <a:gd name="T19" fmla="*/ 27 h 100"/>
                  <a:gd name="T20" fmla="*/ 0 w 63"/>
                  <a:gd name="T21" fmla="*/ 44 h 100"/>
                  <a:gd name="T22" fmla="*/ 2 w 63"/>
                  <a:gd name="T23" fmla="*/ 47 h 100"/>
                  <a:gd name="T24" fmla="*/ 15 w 63"/>
                  <a:gd name="T25" fmla="*/ 88 h 100"/>
                  <a:gd name="T26" fmla="*/ 15 w 63"/>
                  <a:gd name="T27" fmla="*/ 100 h 100"/>
                  <a:gd name="T28" fmla="*/ 32 w 63"/>
                  <a:gd name="T29" fmla="*/ 8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100">
                    <a:moveTo>
                      <a:pt x="32" y="89"/>
                    </a:moveTo>
                    <a:cubicBezTo>
                      <a:pt x="34" y="74"/>
                      <a:pt x="32" y="55"/>
                      <a:pt x="36" y="50"/>
                    </a:cubicBezTo>
                    <a:cubicBezTo>
                      <a:pt x="40" y="46"/>
                      <a:pt x="50" y="42"/>
                      <a:pt x="54" y="36"/>
                    </a:cubicBezTo>
                    <a:cubicBezTo>
                      <a:pt x="57" y="32"/>
                      <a:pt x="59" y="24"/>
                      <a:pt x="63" y="17"/>
                    </a:cubicBezTo>
                    <a:cubicBezTo>
                      <a:pt x="63" y="17"/>
                      <a:pt x="63" y="17"/>
                      <a:pt x="63" y="17"/>
                    </a:cubicBezTo>
                    <a:cubicBezTo>
                      <a:pt x="62" y="17"/>
                      <a:pt x="62" y="16"/>
                      <a:pt x="62" y="16"/>
                    </a:cubicBezTo>
                    <a:cubicBezTo>
                      <a:pt x="61" y="15"/>
                      <a:pt x="61" y="15"/>
                      <a:pt x="61" y="15"/>
                    </a:cubicBezTo>
                    <a:cubicBezTo>
                      <a:pt x="61" y="15"/>
                      <a:pt x="61" y="14"/>
                      <a:pt x="61" y="14"/>
                    </a:cubicBezTo>
                    <a:cubicBezTo>
                      <a:pt x="60" y="14"/>
                      <a:pt x="60" y="13"/>
                      <a:pt x="59" y="12"/>
                    </a:cubicBezTo>
                    <a:cubicBezTo>
                      <a:pt x="48" y="0"/>
                      <a:pt x="39" y="16"/>
                      <a:pt x="24" y="27"/>
                    </a:cubicBezTo>
                    <a:cubicBezTo>
                      <a:pt x="18" y="32"/>
                      <a:pt x="8" y="39"/>
                      <a:pt x="0" y="44"/>
                    </a:cubicBezTo>
                    <a:cubicBezTo>
                      <a:pt x="0" y="45"/>
                      <a:pt x="1" y="46"/>
                      <a:pt x="2" y="47"/>
                    </a:cubicBezTo>
                    <a:cubicBezTo>
                      <a:pt x="10" y="60"/>
                      <a:pt x="15" y="68"/>
                      <a:pt x="15" y="88"/>
                    </a:cubicBezTo>
                    <a:cubicBezTo>
                      <a:pt x="15" y="92"/>
                      <a:pt x="15" y="96"/>
                      <a:pt x="15" y="100"/>
                    </a:cubicBezTo>
                    <a:cubicBezTo>
                      <a:pt x="22" y="100"/>
                      <a:pt x="32" y="98"/>
                      <a:pt x="32" y="8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1" name="Freeform 391"/>
              <p:cNvSpPr>
                <a:spLocks/>
              </p:cNvSpPr>
              <p:nvPr/>
            </p:nvSpPr>
            <p:spPr bwMode="auto">
              <a:xfrm>
                <a:off x="3219" y="2049"/>
                <a:ext cx="43" cy="72"/>
              </a:xfrm>
              <a:custGeom>
                <a:avLst/>
                <a:gdLst>
                  <a:gd name="T0" fmla="*/ 167 w 171"/>
                  <a:gd name="T1" fmla="*/ 178 h 283"/>
                  <a:gd name="T2" fmla="*/ 167 w 171"/>
                  <a:gd name="T3" fmla="*/ 176 h 283"/>
                  <a:gd name="T4" fmla="*/ 168 w 171"/>
                  <a:gd name="T5" fmla="*/ 173 h 283"/>
                  <a:gd name="T6" fmla="*/ 168 w 171"/>
                  <a:gd name="T7" fmla="*/ 173 h 283"/>
                  <a:gd name="T8" fmla="*/ 169 w 171"/>
                  <a:gd name="T9" fmla="*/ 170 h 283"/>
                  <a:gd name="T10" fmla="*/ 169 w 171"/>
                  <a:gd name="T11" fmla="*/ 170 h 283"/>
                  <a:gd name="T12" fmla="*/ 167 w 171"/>
                  <a:gd name="T13" fmla="*/ 155 h 283"/>
                  <a:gd name="T14" fmla="*/ 167 w 171"/>
                  <a:gd name="T15" fmla="*/ 154 h 283"/>
                  <a:gd name="T16" fmla="*/ 167 w 171"/>
                  <a:gd name="T17" fmla="*/ 153 h 283"/>
                  <a:gd name="T18" fmla="*/ 166 w 171"/>
                  <a:gd name="T19" fmla="*/ 153 h 283"/>
                  <a:gd name="T20" fmla="*/ 166 w 171"/>
                  <a:gd name="T21" fmla="*/ 152 h 283"/>
                  <a:gd name="T22" fmla="*/ 166 w 171"/>
                  <a:gd name="T23" fmla="*/ 151 h 283"/>
                  <a:gd name="T24" fmla="*/ 166 w 171"/>
                  <a:gd name="T25" fmla="*/ 149 h 283"/>
                  <a:gd name="T26" fmla="*/ 166 w 171"/>
                  <a:gd name="T27" fmla="*/ 149 h 283"/>
                  <a:gd name="T28" fmla="*/ 166 w 171"/>
                  <a:gd name="T29" fmla="*/ 147 h 283"/>
                  <a:gd name="T30" fmla="*/ 166 w 171"/>
                  <a:gd name="T31" fmla="*/ 146 h 283"/>
                  <a:gd name="T32" fmla="*/ 166 w 171"/>
                  <a:gd name="T33" fmla="*/ 144 h 283"/>
                  <a:gd name="T34" fmla="*/ 165 w 171"/>
                  <a:gd name="T35" fmla="*/ 144 h 283"/>
                  <a:gd name="T36" fmla="*/ 165 w 171"/>
                  <a:gd name="T37" fmla="*/ 141 h 283"/>
                  <a:gd name="T38" fmla="*/ 165 w 171"/>
                  <a:gd name="T39" fmla="*/ 141 h 283"/>
                  <a:gd name="T40" fmla="*/ 164 w 171"/>
                  <a:gd name="T41" fmla="*/ 138 h 283"/>
                  <a:gd name="T42" fmla="*/ 164 w 171"/>
                  <a:gd name="T43" fmla="*/ 138 h 283"/>
                  <a:gd name="T44" fmla="*/ 164 w 171"/>
                  <a:gd name="T45" fmla="*/ 135 h 283"/>
                  <a:gd name="T46" fmla="*/ 163 w 171"/>
                  <a:gd name="T47" fmla="*/ 134 h 283"/>
                  <a:gd name="T48" fmla="*/ 163 w 171"/>
                  <a:gd name="T49" fmla="*/ 132 h 283"/>
                  <a:gd name="T50" fmla="*/ 162 w 171"/>
                  <a:gd name="T51" fmla="*/ 131 h 283"/>
                  <a:gd name="T52" fmla="*/ 162 w 171"/>
                  <a:gd name="T53" fmla="*/ 129 h 283"/>
                  <a:gd name="T54" fmla="*/ 161 w 171"/>
                  <a:gd name="T55" fmla="*/ 128 h 283"/>
                  <a:gd name="T56" fmla="*/ 160 w 171"/>
                  <a:gd name="T57" fmla="*/ 126 h 283"/>
                  <a:gd name="T58" fmla="*/ 160 w 171"/>
                  <a:gd name="T59" fmla="*/ 124 h 283"/>
                  <a:gd name="T60" fmla="*/ 159 w 171"/>
                  <a:gd name="T61" fmla="*/ 123 h 283"/>
                  <a:gd name="T62" fmla="*/ 158 w 171"/>
                  <a:gd name="T63" fmla="*/ 121 h 283"/>
                  <a:gd name="T64" fmla="*/ 158 w 171"/>
                  <a:gd name="T65" fmla="*/ 120 h 283"/>
                  <a:gd name="T66" fmla="*/ 157 w 171"/>
                  <a:gd name="T67" fmla="*/ 118 h 283"/>
                  <a:gd name="T68" fmla="*/ 156 w 171"/>
                  <a:gd name="T69" fmla="*/ 117 h 283"/>
                  <a:gd name="T70" fmla="*/ 155 w 171"/>
                  <a:gd name="T71" fmla="*/ 115 h 283"/>
                  <a:gd name="T72" fmla="*/ 155 w 171"/>
                  <a:gd name="T73" fmla="*/ 114 h 283"/>
                  <a:gd name="T74" fmla="*/ 153 w 171"/>
                  <a:gd name="T75" fmla="*/ 112 h 283"/>
                  <a:gd name="T76" fmla="*/ 153 w 171"/>
                  <a:gd name="T77" fmla="*/ 111 h 283"/>
                  <a:gd name="T78" fmla="*/ 152 w 171"/>
                  <a:gd name="T79" fmla="*/ 109 h 283"/>
                  <a:gd name="T80" fmla="*/ 151 w 171"/>
                  <a:gd name="T81" fmla="*/ 109 h 283"/>
                  <a:gd name="T82" fmla="*/ 149 w 171"/>
                  <a:gd name="T83" fmla="*/ 106 h 283"/>
                  <a:gd name="T84" fmla="*/ 136 w 171"/>
                  <a:gd name="T85" fmla="*/ 62 h 283"/>
                  <a:gd name="T86" fmla="*/ 140 w 171"/>
                  <a:gd name="T87" fmla="*/ 24 h 283"/>
                  <a:gd name="T88" fmla="*/ 144 w 171"/>
                  <a:gd name="T89" fmla="*/ 0 h 283"/>
                  <a:gd name="T90" fmla="*/ 119 w 171"/>
                  <a:gd name="T91" fmla="*/ 30 h 283"/>
                  <a:gd name="T92" fmla="*/ 74 w 171"/>
                  <a:gd name="T93" fmla="*/ 38 h 283"/>
                  <a:gd name="T94" fmla="*/ 40 w 171"/>
                  <a:gd name="T95" fmla="*/ 40 h 283"/>
                  <a:gd name="T96" fmla="*/ 13 w 171"/>
                  <a:gd name="T97" fmla="*/ 38 h 283"/>
                  <a:gd name="T98" fmla="*/ 8 w 171"/>
                  <a:gd name="T99" fmla="*/ 63 h 283"/>
                  <a:gd name="T100" fmla="*/ 15 w 171"/>
                  <a:gd name="T101" fmla="*/ 106 h 283"/>
                  <a:gd name="T102" fmla="*/ 24 w 171"/>
                  <a:gd name="T103" fmla="*/ 136 h 283"/>
                  <a:gd name="T104" fmla="*/ 43 w 171"/>
                  <a:gd name="T105" fmla="*/ 175 h 283"/>
                  <a:gd name="T106" fmla="*/ 68 w 171"/>
                  <a:gd name="T107" fmla="*/ 225 h 283"/>
                  <a:gd name="T108" fmla="*/ 104 w 171"/>
                  <a:gd name="T109" fmla="*/ 264 h 283"/>
                  <a:gd name="T110" fmla="*/ 130 w 171"/>
                  <a:gd name="T111" fmla="*/ 274 h 283"/>
                  <a:gd name="T112" fmla="*/ 143 w 171"/>
                  <a:gd name="T113" fmla="*/ 247 h 283"/>
                  <a:gd name="T114" fmla="*/ 149 w 171"/>
                  <a:gd name="T115" fmla="*/ 217 h 283"/>
                  <a:gd name="T116" fmla="*/ 160 w 171"/>
                  <a:gd name="T117" fmla="*/ 185 h 283"/>
                  <a:gd name="T118" fmla="*/ 164 w 171"/>
                  <a:gd name="T119" fmla="*/ 185 h 283"/>
                  <a:gd name="T120" fmla="*/ 166 w 171"/>
                  <a:gd name="T121" fmla="*/ 180 h 283"/>
                  <a:gd name="T122" fmla="*/ 167 w 171"/>
                  <a:gd name="T123" fmla="*/ 17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1" h="283">
                    <a:moveTo>
                      <a:pt x="167" y="178"/>
                    </a:moveTo>
                    <a:cubicBezTo>
                      <a:pt x="167" y="177"/>
                      <a:pt x="167" y="177"/>
                      <a:pt x="167" y="176"/>
                    </a:cubicBezTo>
                    <a:cubicBezTo>
                      <a:pt x="168" y="175"/>
                      <a:pt x="168" y="174"/>
                      <a:pt x="168" y="173"/>
                    </a:cubicBezTo>
                    <a:cubicBezTo>
                      <a:pt x="168" y="173"/>
                      <a:pt x="168" y="173"/>
                      <a:pt x="168" y="173"/>
                    </a:cubicBezTo>
                    <a:cubicBezTo>
                      <a:pt x="169" y="172"/>
                      <a:pt x="169" y="171"/>
                      <a:pt x="169" y="170"/>
                    </a:cubicBezTo>
                    <a:cubicBezTo>
                      <a:pt x="169" y="170"/>
                      <a:pt x="169" y="170"/>
                      <a:pt x="169" y="170"/>
                    </a:cubicBezTo>
                    <a:cubicBezTo>
                      <a:pt x="171" y="160"/>
                      <a:pt x="168" y="159"/>
                      <a:pt x="167" y="155"/>
                    </a:cubicBezTo>
                    <a:cubicBezTo>
                      <a:pt x="167" y="155"/>
                      <a:pt x="167" y="154"/>
                      <a:pt x="167" y="154"/>
                    </a:cubicBezTo>
                    <a:cubicBezTo>
                      <a:pt x="167" y="154"/>
                      <a:pt x="167" y="154"/>
                      <a:pt x="167" y="153"/>
                    </a:cubicBezTo>
                    <a:cubicBezTo>
                      <a:pt x="167" y="153"/>
                      <a:pt x="167" y="153"/>
                      <a:pt x="166" y="153"/>
                    </a:cubicBezTo>
                    <a:cubicBezTo>
                      <a:pt x="166" y="153"/>
                      <a:pt x="166" y="152"/>
                      <a:pt x="166" y="152"/>
                    </a:cubicBezTo>
                    <a:cubicBezTo>
                      <a:pt x="166" y="151"/>
                      <a:pt x="166" y="151"/>
                      <a:pt x="166" y="151"/>
                    </a:cubicBezTo>
                    <a:cubicBezTo>
                      <a:pt x="166" y="150"/>
                      <a:pt x="166" y="150"/>
                      <a:pt x="166" y="149"/>
                    </a:cubicBezTo>
                    <a:cubicBezTo>
                      <a:pt x="166" y="149"/>
                      <a:pt x="166" y="149"/>
                      <a:pt x="166" y="149"/>
                    </a:cubicBezTo>
                    <a:cubicBezTo>
                      <a:pt x="166" y="148"/>
                      <a:pt x="166" y="147"/>
                      <a:pt x="166" y="147"/>
                    </a:cubicBezTo>
                    <a:cubicBezTo>
                      <a:pt x="166" y="146"/>
                      <a:pt x="166" y="146"/>
                      <a:pt x="166" y="146"/>
                    </a:cubicBezTo>
                    <a:cubicBezTo>
                      <a:pt x="166" y="146"/>
                      <a:pt x="166" y="145"/>
                      <a:pt x="166" y="144"/>
                    </a:cubicBezTo>
                    <a:cubicBezTo>
                      <a:pt x="166" y="144"/>
                      <a:pt x="165" y="144"/>
                      <a:pt x="165" y="144"/>
                    </a:cubicBezTo>
                    <a:cubicBezTo>
                      <a:pt x="165" y="143"/>
                      <a:pt x="165" y="142"/>
                      <a:pt x="165" y="141"/>
                    </a:cubicBezTo>
                    <a:cubicBezTo>
                      <a:pt x="165" y="141"/>
                      <a:pt x="165" y="141"/>
                      <a:pt x="165" y="141"/>
                    </a:cubicBezTo>
                    <a:cubicBezTo>
                      <a:pt x="165" y="140"/>
                      <a:pt x="165" y="139"/>
                      <a:pt x="164" y="138"/>
                    </a:cubicBezTo>
                    <a:cubicBezTo>
                      <a:pt x="164" y="138"/>
                      <a:pt x="164" y="138"/>
                      <a:pt x="164" y="138"/>
                    </a:cubicBezTo>
                    <a:cubicBezTo>
                      <a:pt x="164" y="137"/>
                      <a:pt x="164" y="136"/>
                      <a:pt x="164" y="135"/>
                    </a:cubicBezTo>
                    <a:cubicBezTo>
                      <a:pt x="163" y="135"/>
                      <a:pt x="163" y="135"/>
                      <a:pt x="163" y="134"/>
                    </a:cubicBezTo>
                    <a:cubicBezTo>
                      <a:pt x="163" y="134"/>
                      <a:pt x="163" y="133"/>
                      <a:pt x="163" y="132"/>
                    </a:cubicBezTo>
                    <a:cubicBezTo>
                      <a:pt x="162" y="132"/>
                      <a:pt x="162" y="131"/>
                      <a:pt x="162" y="131"/>
                    </a:cubicBezTo>
                    <a:cubicBezTo>
                      <a:pt x="162" y="130"/>
                      <a:pt x="162" y="130"/>
                      <a:pt x="162" y="129"/>
                    </a:cubicBezTo>
                    <a:cubicBezTo>
                      <a:pt x="161" y="129"/>
                      <a:pt x="161" y="128"/>
                      <a:pt x="161" y="128"/>
                    </a:cubicBezTo>
                    <a:cubicBezTo>
                      <a:pt x="161" y="127"/>
                      <a:pt x="161" y="126"/>
                      <a:pt x="160" y="126"/>
                    </a:cubicBezTo>
                    <a:cubicBezTo>
                      <a:pt x="160" y="125"/>
                      <a:pt x="160" y="125"/>
                      <a:pt x="160" y="124"/>
                    </a:cubicBezTo>
                    <a:cubicBezTo>
                      <a:pt x="160" y="124"/>
                      <a:pt x="159" y="123"/>
                      <a:pt x="159" y="123"/>
                    </a:cubicBezTo>
                    <a:cubicBezTo>
                      <a:pt x="159" y="122"/>
                      <a:pt x="159" y="122"/>
                      <a:pt x="158" y="121"/>
                    </a:cubicBezTo>
                    <a:cubicBezTo>
                      <a:pt x="158" y="120"/>
                      <a:pt x="158" y="120"/>
                      <a:pt x="158" y="120"/>
                    </a:cubicBezTo>
                    <a:cubicBezTo>
                      <a:pt x="157" y="119"/>
                      <a:pt x="157" y="118"/>
                      <a:pt x="157" y="118"/>
                    </a:cubicBezTo>
                    <a:cubicBezTo>
                      <a:pt x="157" y="117"/>
                      <a:pt x="156" y="117"/>
                      <a:pt x="156" y="117"/>
                    </a:cubicBezTo>
                    <a:cubicBezTo>
                      <a:pt x="156" y="116"/>
                      <a:pt x="156" y="115"/>
                      <a:pt x="155" y="115"/>
                    </a:cubicBezTo>
                    <a:cubicBezTo>
                      <a:pt x="155" y="114"/>
                      <a:pt x="155" y="114"/>
                      <a:pt x="155" y="114"/>
                    </a:cubicBezTo>
                    <a:cubicBezTo>
                      <a:pt x="154" y="113"/>
                      <a:pt x="154" y="112"/>
                      <a:pt x="153" y="112"/>
                    </a:cubicBezTo>
                    <a:cubicBezTo>
                      <a:pt x="153" y="112"/>
                      <a:pt x="153" y="111"/>
                      <a:pt x="153" y="111"/>
                    </a:cubicBezTo>
                    <a:cubicBezTo>
                      <a:pt x="152" y="110"/>
                      <a:pt x="152" y="110"/>
                      <a:pt x="152" y="109"/>
                    </a:cubicBezTo>
                    <a:cubicBezTo>
                      <a:pt x="151" y="109"/>
                      <a:pt x="151" y="109"/>
                      <a:pt x="151" y="109"/>
                    </a:cubicBezTo>
                    <a:cubicBezTo>
                      <a:pt x="150" y="108"/>
                      <a:pt x="150" y="107"/>
                      <a:pt x="149" y="106"/>
                    </a:cubicBezTo>
                    <a:cubicBezTo>
                      <a:pt x="138" y="96"/>
                      <a:pt x="146" y="78"/>
                      <a:pt x="136" y="62"/>
                    </a:cubicBezTo>
                    <a:cubicBezTo>
                      <a:pt x="125" y="46"/>
                      <a:pt x="130" y="36"/>
                      <a:pt x="140" y="24"/>
                    </a:cubicBezTo>
                    <a:cubicBezTo>
                      <a:pt x="145" y="17"/>
                      <a:pt x="145" y="7"/>
                      <a:pt x="144" y="0"/>
                    </a:cubicBezTo>
                    <a:cubicBezTo>
                      <a:pt x="135" y="16"/>
                      <a:pt x="127" y="13"/>
                      <a:pt x="119" y="30"/>
                    </a:cubicBezTo>
                    <a:cubicBezTo>
                      <a:pt x="109" y="50"/>
                      <a:pt x="76" y="43"/>
                      <a:pt x="74" y="38"/>
                    </a:cubicBezTo>
                    <a:cubicBezTo>
                      <a:pt x="73" y="32"/>
                      <a:pt x="47" y="29"/>
                      <a:pt x="40" y="40"/>
                    </a:cubicBezTo>
                    <a:cubicBezTo>
                      <a:pt x="33" y="52"/>
                      <a:pt x="25" y="43"/>
                      <a:pt x="13" y="38"/>
                    </a:cubicBezTo>
                    <a:cubicBezTo>
                      <a:pt x="0" y="32"/>
                      <a:pt x="7" y="46"/>
                      <a:pt x="8" y="63"/>
                    </a:cubicBezTo>
                    <a:cubicBezTo>
                      <a:pt x="10" y="81"/>
                      <a:pt x="15" y="83"/>
                      <a:pt x="15" y="106"/>
                    </a:cubicBezTo>
                    <a:cubicBezTo>
                      <a:pt x="15" y="129"/>
                      <a:pt x="21" y="121"/>
                      <a:pt x="24" y="136"/>
                    </a:cubicBezTo>
                    <a:cubicBezTo>
                      <a:pt x="27" y="152"/>
                      <a:pt x="27" y="159"/>
                      <a:pt x="43" y="175"/>
                    </a:cubicBezTo>
                    <a:cubicBezTo>
                      <a:pt x="58" y="191"/>
                      <a:pt x="61" y="208"/>
                      <a:pt x="68" y="225"/>
                    </a:cubicBezTo>
                    <a:cubicBezTo>
                      <a:pt x="76" y="243"/>
                      <a:pt x="90" y="245"/>
                      <a:pt x="104" y="264"/>
                    </a:cubicBezTo>
                    <a:cubicBezTo>
                      <a:pt x="119" y="283"/>
                      <a:pt x="129" y="283"/>
                      <a:pt x="130" y="274"/>
                    </a:cubicBezTo>
                    <a:cubicBezTo>
                      <a:pt x="132" y="265"/>
                      <a:pt x="143" y="263"/>
                      <a:pt x="143" y="247"/>
                    </a:cubicBezTo>
                    <a:cubicBezTo>
                      <a:pt x="143" y="231"/>
                      <a:pt x="136" y="225"/>
                      <a:pt x="149" y="217"/>
                    </a:cubicBezTo>
                    <a:cubicBezTo>
                      <a:pt x="162" y="208"/>
                      <a:pt x="149" y="189"/>
                      <a:pt x="160" y="185"/>
                    </a:cubicBezTo>
                    <a:cubicBezTo>
                      <a:pt x="162" y="185"/>
                      <a:pt x="163" y="184"/>
                      <a:pt x="164" y="185"/>
                    </a:cubicBezTo>
                    <a:cubicBezTo>
                      <a:pt x="165" y="183"/>
                      <a:pt x="165" y="181"/>
                      <a:pt x="166" y="180"/>
                    </a:cubicBezTo>
                    <a:cubicBezTo>
                      <a:pt x="166" y="179"/>
                      <a:pt x="166" y="178"/>
                      <a:pt x="167" y="1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2" name="Freeform 392"/>
              <p:cNvSpPr>
                <a:spLocks/>
              </p:cNvSpPr>
              <p:nvPr/>
            </p:nvSpPr>
            <p:spPr bwMode="auto">
              <a:xfrm>
                <a:off x="3096" y="2049"/>
                <a:ext cx="180" cy="177"/>
              </a:xfrm>
              <a:custGeom>
                <a:avLst/>
                <a:gdLst>
                  <a:gd name="T0" fmla="*/ 16 w 710"/>
                  <a:gd name="T1" fmla="*/ 26 h 701"/>
                  <a:gd name="T2" fmla="*/ 20 w 710"/>
                  <a:gd name="T3" fmla="*/ 64 h 701"/>
                  <a:gd name="T4" fmla="*/ 16 w 710"/>
                  <a:gd name="T5" fmla="*/ 99 h 701"/>
                  <a:gd name="T6" fmla="*/ 13 w 710"/>
                  <a:gd name="T7" fmla="*/ 143 h 701"/>
                  <a:gd name="T8" fmla="*/ 20 w 710"/>
                  <a:gd name="T9" fmla="*/ 171 h 701"/>
                  <a:gd name="T10" fmla="*/ 20 w 710"/>
                  <a:gd name="T11" fmla="*/ 172 h 701"/>
                  <a:gd name="T12" fmla="*/ 20 w 710"/>
                  <a:gd name="T13" fmla="*/ 174 h 701"/>
                  <a:gd name="T14" fmla="*/ 20 w 710"/>
                  <a:gd name="T15" fmla="*/ 175 h 701"/>
                  <a:gd name="T16" fmla="*/ 20 w 710"/>
                  <a:gd name="T17" fmla="*/ 178 h 701"/>
                  <a:gd name="T18" fmla="*/ 20 w 710"/>
                  <a:gd name="T19" fmla="*/ 180 h 701"/>
                  <a:gd name="T20" fmla="*/ 20 w 710"/>
                  <a:gd name="T21" fmla="*/ 183 h 701"/>
                  <a:gd name="T22" fmla="*/ 20 w 710"/>
                  <a:gd name="T23" fmla="*/ 186 h 701"/>
                  <a:gd name="T24" fmla="*/ 20 w 710"/>
                  <a:gd name="T25" fmla="*/ 190 h 701"/>
                  <a:gd name="T26" fmla="*/ 21 w 710"/>
                  <a:gd name="T27" fmla="*/ 194 h 701"/>
                  <a:gd name="T28" fmla="*/ 21 w 710"/>
                  <a:gd name="T29" fmla="*/ 198 h 701"/>
                  <a:gd name="T30" fmla="*/ 21 w 710"/>
                  <a:gd name="T31" fmla="*/ 203 h 701"/>
                  <a:gd name="T32" fmla="*/ 21 w 710"/>
                  <a:gd name="T33" fmla="*/ 208 h 701"/>
                  <a:gd name="T34" fmla="*/ 21 w 710"/>
                  <a:gd name="T35" fmla="*/ 213 h 701"/>
                  <a:gd name="T36" fmla="*/ 21 w 710"/>
                  <a:gd name="T37" fmla="*/ 218 h 701"/>
                  <a:gd name="T38" fmla="*/ 21 w 710"/>
                  <a:gd name="T39" fmla="*/ 224 h 701"/>
                  <a:gd name="T40" fmla="*/ 21 w 710"/>
                  <a:gd name="T41" fmla="*/ 237 h 701"/>
                  <a:gd name="T42" fmla="*/ 21 w 710"/>
                  <a:gd name="T43" fmla="*/ 243 h 701"/>
                  <a:gd name="T44" fmla="*/ 21 w 710"/>
                  <a:gd name="T45" fmla="*/ 258 h 701"/>
                  <a:gd name="T46" fmla="*/ 21 w 710"/>
                  <a:gd name="T47" fmla="*/ 266 h 701"/>
                  <a:gd name="T48" fmla="*/ 21 w 710"/>
                  <a:gd name="T49" fmla="*/ 274 h 701"/>
                  <a:gd name="T50" fmla="*/ 21 w 710"/>
                  <a:gd name="T51" fmla="*/ 279 h 701"/>
                  <a:gd name="T52" fmla="*/ 21 w 710"/>
                  <a:gd name="T53" fmla="*/ 298 h 701"/>
                  <a:gd name="T54" fmla="*/ 21 w 710"/>
                  <a:gd name="T55" fmla="*/ 309 h 701"/>
                  <a:gd name="T56" fmla="*/ 21 w 710"/>
                  <a:gd name="T57" fmla="*/ 316 h 701"/>
                  <a:gd name="T58" fmla="*/ 21 w 710"/>
                  <a:gd name="T59" fmla="*/ 324 h 701"/>
                  <a:gd name="T60" fmla="*/ 21 w 710"/>
                  <a:gd name="T61" fmla="*/ 336 h 701"/>
                  <a:gd name="T62" fmla="*/ 21 w 710"/>
                  <a:gd name="T63" fmla="*/ 344 h 701"/>
                  <a:gd name="T64" fmla="*/ 21 w 710"/>
                  <a:gd name="T65" fmla="*/ 350 h 701"/>
                  <a:gd name="T66" fmla="*/ 21 w 710"/>
                  <a:gd name="T67" fmla="*/ 374 h 701"/>
                  <a:gd name="T68" fmla="*/ 21 w 710"/>
                  <a:gd name="T69" fmla="*/ 394 h 701"/>
                  <a:gd name="T70" fmla="*/ 21 w 710"/>
                  <a:gd name="T71" fmla="*/ 412 h 701"/>
                  <a:gd name="T72" fmla="*/ 21 w 710"/>
                  <a:gd name="T73" fmla="*/ 425 h 701"/>
                  <a:gd name="T74" fmla="*/ 20 w 710"/>
                  <a:gd name="T75" fmla="*/ 674 h 701"/>
                  <a:gd name="T76" fmla="*/ 427 w 710"/>
                  <a:gd name="T77" fmla="*/ 668 h 701"/>
                  <a:gd name="T78" fmla="*/ 472 w 710"/>
                  <a:gd name="T79" fmla="*/ 677 h 701"/>
                  <a:gd name="T80" fmla="*/ 587 w 710"/>
                  <a:gd name="T81" fmla="*/ 694 h 701"/>
                  <a:gd name="T82" fmla="*/ 648 w 710"/>
                  <a:gd name="T83" fmla="*/ 642 h 701"/>
                  <a:gd name="T84" fmla="*/ 686 w 710"/>
                  <a:gd name="T85" fmla="*/ 614 h 701"/>
                  <a:gd name="T86" fmla="*/ 692 w 710"/>
                  <a:gd name="T87" fmla="*/ 553 h 701"/>
                  <a:gd name="T88" fmla="*/ 665 w 710"/>
                  <a:gd name="T89" fmla="*/ 491 h 701"/>
                  <a:gd name="T90" fmla="*/ 608 w 710"/>
                  <a:gd name="T91" fmla="*/ 372 h 701"/>
                  <a:gd name="T92" fmla="*/ 544 w 710"/>
                  <a:gd name="T93" fmla="*/ 251 h 701"/>
                  <a:gd name="T94" fmla="*/ 503 w 710"/>
                  <a:gd name="T95" fmla="*/ 166 h 701"/>
                  <a:gd name="T96" fmla="*/ 493 w 710"/>
                  <a:gd name="T97" fmla="*/ 88 h 701"/>
                  <a:gd name="T98" fmla="*/ 465 w 710"/>
                  <a:gd name="T99" fmla="*/ 39 h 701"/>
                  <a:gd name="T100" fmla="*/ 444 w 710"/>
                  <a:gd name="T101" fmla="*/ 23 h 701"/>
                  <a:gd name="T102" fmla="*/ 354 w 710"/>
                  <a:gd name="T103" fmla="*/ 28 h 701"/>
                  <a:gd name="T104" fmla="*/ 270 w 710"/>
                  <a:gd name="T105" fmla="*/ 59 h 701"/>
                  <a:gd name="T106" fmla="*/ 118 w 710"/>
                  <a:gd name="T107" fmla="*/ 13 h 701"/>
                  <a:gd name="T108" fmla="*/ 40 w 710"/>
                  <a:gd name="T109" fmla="*/ 15 h 701"/>
                  <a:gd name="T110" fmla="*/ 25 w 710"/>
                  <a:gd name="T111" fmla="*/ 14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701">
                    <a:moveTo>
                      <a:pt x="25" y="14"/>
                    </a:moveTo>
                    <a:cubicBezTo>
                      <a:pt x="21" y="16"/>
                      <a:pt x="23" y="24"/>
                      <a:pt x="16" y="26"/>
                    </a:cubicBezTo>
                    <a:cubicBezTo>
                      <a:pt x="9" y="28"/>
                      <a:pt x="2" y="37"/>
                      <a:pt x="11" y="44"/>
                    </a:cubicBezTo>
                    <a:cubicBezTo>
                      <a:pt x="20" y="51"/>
                      <a:pt x="14" y="60"/>
                      <a:pt x="20" y="64"/>
                    </a:cubicBezTo>
                    <a:cubicBezTo>
                      <a:pt x="26" y="68"/>
                      <a:pt x="31" y="77"/>
                      <a:pt x="24" y="80"/>
                    </a:cubicBezTo>
                    <a:cubicBezTo>
                      <a:pt x="17" y="83"/>
                      <a:pt x="16" y="95"/>
                      <a:pt x="16" y="99"/>
                    </a:cubicBezTo>
                    <a:cubicBezTo>
                      <a:pt x="16" y="103"/>
                      <a:pt x="0" y="109"/>
                      <a:pt x="5" y="119"/>
                    </a:cubicBezTo>
                    <a:cubicBezTo>
                      <a:pt x="10" y="129"/>
                      <a:pt x="6" y="140"/>
                      <a:pt x="13" y="143"/>
                    </a:cubicBezTo>
                    <a:cubicBezTo>
                      <a:pt x="20" y="146"/>
                      <a:pt x="17" y="162"/>
                      <a:pt x="20" y="171"/>
                    </a:cubicBezTo>
                    <a:cubicBezTo>
                      <a:pt x="20" y="171"/>
                      <a:pt x="20" y="171"/>
                      <a:pt x="20" y="171"/>
                    </a:cubicBezTo>
                    <a:cubicBezTo>
                      <a:pt x="20" y="171"/>
                      <a:pt x="20" y="171"/>
                      <a:pt x="20" y="171"/>
                    </a:cubicBezTo>
                    <a:cubicBezTo>
                      <a:pt x="20" y="172"/>
                      <a:pt x="20" y="172"/>
                      <a:pt x="20" y="172"/>
                    </a:cubicBezTo>
                    <a:cubicBezTo>
                      <a:pt x="20" y="172"/>
                      <a:pt x="20" y="172"/>
                      <a:pt x="20" y="172"/>
                    </a:cubicBezTo>
                    <a:cubicBezTo>
                      <a:pt x="20" y="173"/>
                      <a:pt x="20" y="173"/>
                      <a:pt x="20" y="174"/>
                    </a:cubicBezTo>
                    <a:cubicBezTo>
                      <a:pt x="20" y="174"/>
                      <a:pt x="20" y="174"/>
                      <a:pt x="20" y="174"/>
                    </a:cubicBezTo>
                    <a:cubicBezTo>
                      <a:pt x="20" y="174"/>
                      <a:pt x="20" y="175"/>
                      <a:pt x="20" y="175"/>
                    </a:cubicBezTo>
                    <a:cubicBezTo>
                      <a:pt x="20" y="175"/>
                      <a:pt x="20" y="175"/>
                      <a:pt x="20" y="176"/>
                    </a:cubicBezTo>
                    <a:cubicBezTo>
                      <a:pt x="20" y="176"/>
                      <a:pt x="20" y="177"/>
                      <a:pt x="20" y="178"/>
                    </a:cubicBezTo>
                    <a:cubicBezTo>
                      <a:pt x="20" y="178"/>
                      <a:pt x="20" y="178"/>
                      <a:pt x="20" y="178"/>
                    </a:cubicBezTo>
                    <a:cubicBezTo>
                      <a:pt x="20" y="179"/>
                      <a:pt x="20" y="179"/>
                      <a:pt x="20" y="180"/>
                    </a:cubicBezTo>
                    <a:cubicBezTo>
                      <a:pt x="20" y="180"/>
                      <a:pt x="20" y="180"/>
                      <a:pt x="20" y="181"/>
                    </a:cubicBezTo>
                    <a:cubicBezTo>
                      <a:pt x="20" y="181"/>
                      <a:pt x="20" y="182"/>
                      <a:pt x="20" y="183"/>
                    </a:cubicBezTo>
                    <a:cubicBezTo>
                      <a:pt x="20" y="183"/>
                      <a:pt x="20" y="183"/>
                      <a:pt x="20" y="183"/>
                    </a:cubicBezTo>
                    <a:cubicBezTo>
                      <a:pt x="20" y="184"/>
                      <a:pt x="20" y="185"/>
                      <a:pt x="20" y="186"/>
                    </a:cubicBezTo>
                    <a:cubicBezTo>
                      <a:pt x="20" y="187"/>
                      <a:pt x="20" y="187"/>
                      <a:pt x="20" y="188"/>
                    </a:cubicBezTo>
                    <a:cubicBezTo>
                      <a:pt x="20" y="188"/>
                      <a:pt x="20" y="189"/>
                      <a:pt x="20" y="190"/>
                    </a:cubicBezTo>
                    <a:cubicBezTo>
                      <a:pt x="20" y="190"/>
                      <a:pt x="20" y="190"/>
                      <a:pt x="20" y="191"/>
                    </a:cubicBezTo>
                    <a:cubicBezTo>
                      <a:pt x="20" y="192"/>
                      <a:pt x="20" y="193"/>
                      <a:pt x="21" y="194"/>
                    </a:cubicBezTo>
                    <a:cubicBezTo>
                      <a:pt x="21" y="195"/>
                      <a:pt x="21" y="195"/>
                      <a:pt x="21" y="196"/>
                    </a:cubicBezTo>
                    <a:cubicBezTo>
                      <a:pt x="21" y="197"/>
                      <a:pt x="21" y="197"/>
                      <a:pt x="21" y="198"/>
                    </a:cubicBezTo>
                    <a:cubicBezTo>
                      <a:pt x="21" y="199"/>
                      <a:pt x="21" y="199"/>
                      <a:pt x="21" y="200"/>
                    </a:cubicBezTo>
                    <a:cubicBezTo>
                      <a:pt x="21" y="201"/>
                      <a:pt x="21" y="202"/>
                      <a:pt x="21" y="203"/>
                    </a:cubicBezTo>
                    <a:cubicBezTo>
                      <a:pt x="21" y="203"/>
                      <a:pt x="21" y="204"/>
                      <a:pt x="21" y="204"/>
                    </a:cubicBezTo>
                    <a:cubicBezTo>
                      <a:pt x="21" y="205"/>
                      <a:pt x="21" y="207"/>
                      <a:pt x="21" y="208"/>
                    </a:cubicBezTo>
                    <a:cubicBezTo>
                      <a:pt x="21" y="209"/>
                      <a:pt x="21" y="210"/>
                      <a:pt x="21" y="210"/>
                    </a:cubicBezTo>
                    <a:cubicBezTo>
                      <a:pt x="21" y="211"/>
                      <a:pt x="21" y="212"/>
                      <a:pt x="21" y="213"/>
                    </a:cubicBezTo>
                    <a:cubicBezTo>
                      <a:pt x="21" y="213"/>
                      <a:pt x="21" y="214"/>
                      <a:pt x="21" y="215"/>
                    </a:cubicBezTo>
                    <a:cubicBezTo>
                      <a:pt x="21" y="216"/>
                      <a:pt x="21" y="217"/>
                      <a:pt x="21" y="218"/>
                    </a:cubicBezTo>
                    <a:cubicBezTo>
                      <a:pt x="21" y="220"/>
                      <a:pt x="21" y="221"/>
                      <a:pt x="21" y="223"/>
                    </a:cubicBezTo>
                    <a:cubicBezTo>
                      <a:pt x="21" y="223"/>
                      <a:pt x="21" y="224"/>
                      <a:pt x="21" y="224"/>
                    </a:cubicBezTo>
                    <a:cubicBezTo>
                      <a:pt x="21" y="228"/>
                      <a:pt x="21" y="232"/>
                      <a:pt x="21" y="237"/>
                    </a:cubicBezTo>
                    <a:cubicBezTo>
                      <a:pt x="21" y="237"/>
                      <a:pt x="21" y="237"/>
                      <a:pt x="21" y="237"/>
                    </a:cubicBezTo>
                    <a:cubicBezTo>
                      <a:pt x="21" y="239"/>
                      <a:pt x="21" y="240"/>
                      <a:pt x="21" y="241"/>
                    </a:cubicBezTo>
                    <a:cubicBezTo>
                      <a:pt x="21" y="242"/>
                      <a:pt x="21" y="243"/>
                      <a:pt x="21" y="243"/>
                    </a:cubicBezTo>
                    <a:cubicBezTo>
                      <a:pt x="21" y="248"/>
                      <a:pt x="21" y="252"/>
                      <a:pt x="21" y="257"/>
                    </a:cubicBezTo>
                    <a:cubicBezTo>
                      <a:pt x="21" y="257"/>
                      <a:pt x="21" y="257"/>
                      <a:pt x="21" y="258"/>
                    </a:cubicBezTo>
                    <a:cubicBezTo>
                      <a:pt x="21" y="259"/>
                      <a:pt x="21" y="261"/>
                      <a:pt x="21" y="262"/>
                    </a:cubicBezTo>
                    <a:cubicBezTo>
                      <a:pt x="21" y="263"/>
                      <a:pt x="21" y="264"/>
                      <a:pt x="21" y="266"/>
                    </a:cubicBezTo>
                    <a:cubicBezTo>
                      <a:pt x="21" y="268"/>
                      <a:pt x="21" y="270"/>
                      <a:pt x="21" y="272"/>
                    </a:cubicBezTo>
                    <a:cubicBezTo>
                      <a:pt x="21" y="273"/>
                      <a:pt x="21" y="273"/>
                      <a:pt x="21" y="274"/>
                    </a:cubicBezTo>
                    <a:cubicBezTo>
                      <a:pt x="21" y="276"/>
                      <a:pt x="21" y="277"/>
                      <a:pt x="21" y="279"/>
                    </a:cubicBezTo>
                    <a:cubicBezTo>
                      <a:pt x="21" y="279"/>
                      <a:pt x="21" y="279"/>
                      <a:pt x="21" y="279"/>
                    </a:cubicBezTo>
                    <a:cubicBezTo>
                      <a:pt x="21" y="285"/>
                      <a:pt x="21" y="290"/>
                      <a:pt x="21" y="296"/>
                    </a:cubicBezTo>
                    <a:cubicBezTo>
                      <a:pt x="21" y="297"/>
                      <a:pt x="21" y="297"/>
                      <a:pt x="21" y="298"/>
                    </a:cubicBezTo>
                    <a:cubicBezTo>
                      <a:pt x="21" y="299"/>
                      <a:pt x="21" y="301"/>
                      <a:pt x="21" y="303"/>
                    </a:cubicBezTo>
                    <a:cubicBezTo>
                      <a:pt x="21" y="305"/>
                      <a:pt x="21" y="307"/>
                      <a:pt x="21" y="309"/>
                    </a:cubicBezTo>
                    <a:cubicBezTo>
                      <a:pt x="21" y="310"/>
                      <a:pt x="21" y="311"/>
                      <a:pt x="21" y="312"/>
                    </a:cubicBezTo>
                    <a:cubicBezTo>
                      <a:pt x="21" y="314"/>
                      <a:pt x="21" y="315"/>
                      <a:pt x="21" y="316"/>
                    </a:cubicBezTo>
                    <a:cubicBezTo>
                      <a:pt x="21" y="318"/>
                      <a:pt x="21" y="319"/>
                      <a:pt x="21" y="321"/>
                    </a:cubicBezTo>
                    <a:cubicBezTo>
                      <a:pt x="21" y="322"/>
                      <a:pt x="21" y="323"/>
                      <a:pt x="21" y="324"/>
                    </a:cubicBezTo>
                    <a:cubicBezTo>
                      <a:pt x="21" y="326"/>
                      <a:pt x="21" y="329"/>
                      <a:pt x="21" y="331"/>
                    </a:cubicBezTo>
                    <a:cubicBezTo>
                      <a:pt x="21" y="333"/>
                      <a:pt x="21" y="334"/>
                      <a:pt x="21" y="336"/>
                    </a:cubicBezTo>
                    <a:cubicBezTo>
                      <a:pt x="21" y="337"/>
                      <a:pt x="21" y="338"/>
                      <a:pt x="21" y="339"/>
                    </a:cubicBezTo>
                    <a:cubicBezTo>
                      <a:pt x="21" y="340"/>
                      <a:pt x="21" y="342"/>
                      <a:pt x="21" y="344"/>
                    </a:cubicBezTo>
                    <a:cubicBezTo>
                      <a:pt x="21" y="345"/>
                      <a:pt x="21" y="347"/>
                      <a:pt x="21" y="348"/>
                    </a:cubicBezTo>
                    <a:cubicBezTo>
                      <a:pt x="21" y="349"/>
                      <a:pt x="21" y="349"/>
                      <a:pt x="21" y="350"/>
                    </a:cubicBezTo>
                    <a:cubicBezTo>
                      <a:pt x="21" y="353"/>
                      <a:pt x="21" y="355"/>
                      <a:pt x="21" y="358"/>
                    </a:cubicBezTo>
                    <a:cubicBezTo>
                      <a:pt x="21" y="363"/>
                      <a:pt x="21" y="369"/>
                      <a:pt x="21" y="374"/>
                    </a:cubicBezTo>
                    <a:cubicBezTo>
                      <a:pt x="21" y="375"/>
                      <a:pt x="21" y="375"/>
                      <a:pt x="21" y="376"/>
                    </a:cubicBezTo>
                    <a:cubicBezTo>
                      <a:pt x="21" y="382"/>
                      <a:pt x="21" y="388"/>
                      <a:pt x="21" y="394"/>
                    </a:cubicBezTo>
                    <a:cubicBezTo>
                      <a:pt x="21" y="394"/>
                      <a:pt x="21" y="395"/>
                      <a:pt x="21" y="395"/>
                    </a:cubicBezTo>
                    <a:cubicBezTo>
                      <a:pt x="21" y="401"/>
                      <a:pt x="21" y="406"/>
                      <a:pt x="21" y="412"/>
                    </a:cubicBezTo>
                    <a:cubicBezTo>
                      <a:pt x="21" y="414"/>
                      <a:pt x="21" y="415"/>
                      <a:pt x="21" y="416"/>
                    </a:cubicBezTo>
                    <a:cubicBezTo>
                      <a:pt x="21" y="419"/>
                      <a:pt x="21" y="422"/>
                      <a:pt x="21" y="425"/>
                    </a:cubicBezTo>
                    <a:cubicBezTo>
                      <a:pt x="21" y="425"/>
                      <a:pt x="21" y="425"/>
                      <a:pt x="21" y="425"/>
                    </a:cubicBezTo>
                    <a:cubicBezTo>
                      <a:pt x="21" y="511"/>
                      <a:pt x="21" y="602"/>
                      <a:pt x="20" y="674"/>
                    </a:cubicBezTo>
                    <a:cubicBezTo>
                      <a:pt x="415" y="674"/>
                      <a:pt x="415" y="674"/>
                      <a:pt x="415" y="674"/>
                    </a:cubicBezTo>
                    <a:cubicBezTo>
                      <a:pt x="415" y="674"/>
                      <a:pt x="422" y="676"/>
                      <a:pt x="427" y="668"/>
                    </a:cubicBezTo>
                    <a:cubicBezTo>
                      <a:pt x="432" y="660"/>
                      <a:pt x="439" y="658"/>
                      <a:pt x="442" y="667"/>
                    </a:cubicBezTo>
                    <a:cubicBezTo>
                      <a:pt x="445" y="676"/>
                      <a:pt x="454" y="678"/>
                      <a:pt x="472" y="677"/>
                    </a:cubicBezTo>
                    <a:cubicBezTo>
                      <a:pt x="490" y="676"/>
                      <a:pt x="550" y="669"/>
                      <a:pt x="557" y="685"/>
                    </a:cubicBezTo>
                    <a:cubicBezTo>
                      <a:pt x="564" y="701"/>
                      <a:pt x="574" y="699"/>
                      <a:pt x="587" y="694"/>
                    </a:cubicBezTo>
                    <a:cubicBezTo>
                      <a:pt x="600" y="689"/>
                      <a:pt x="590" y="676"/>
                      <a:pt x="606" y="670"/>
                    </a:cubicBezTo>
                    <a:cubicBezTo>
                      <a:pt x="622" y="664"/>
                      <a:pt x="646" y="654"/>
                      <a:pt x="648" y="642"/>
                    </a:cubicBezTo>
                    <a:cubicBezTo>
                      <a:pt x="650" y="630"/>
                      <a:pt x="649" y="619"/>
                      <a:pt x="662" y="620"/>
                    </a:cubicBezTo>
                    <a:cubicBezTo>
                      <a:pt x="675" y="621"/>
                      <a:pt x="681" y="620"/>
                      <a:pt x="686" y="614"/>
                    </a:cubicBezTo>
                    <a:cubicBezTo>
                      <a:pt x="688" y="610"/>
                      <a:pt x="694" y="603"/>
                      <a:pt x="701" y="596"/>
                    </a:cubicBezTo>
                    <a:cubicBezTo>
                      <a:pt x="692" y="575"/>
                      <a:pt x="685" y="567"/>
                      <a:pt x="692" y="553"/>
                    </a:cubicBezTo>
                    <a:cubicBezTo>
                      <a:pt x="700" y="539"/>
                      <a:pt x="710" y="544"/>
                      <a:pt x="696" y="526"/>
                    </a:cubicBezTo>
                    <a:cubicBezTo>
                      <a:pt x="682" y="508"/>
                      <a:pt x="675" y="517"/>
                      <a:pt x="665" y="491"/>
                    </a:cubicBezTo>
                    <a:cubicBezTo>
                      <a:pt x="654" y="466"/>
                      <a:pt x="660" y="448"/>
                      <a:pt x="638" y="428"/>
                    </a:cubicBezTo>
                    <a:cubicBezTo>
                      <a:pt x="615" y="408"/>
                      <a:pt x="615" y="403"/>
                      <a:pt x="608" y="372"/>
                    </a:cubicBezTo>
                    <a:cubicBezTo>
                      <a:pt x="600" y="341"/>
                      <a:pt x="575" y="322"/>
                      <a:pt x="573" y="297"/>
                    </a:cubicBezTo>
                    <a:cubicBezTo>
                      <a:pt x="571" y="272"/>
                      <a:pt x="555" y="266"/>
                      <a:pt x="544" y="251"/>
                    </a:cubicBezTo>
                    <a:cubicBezTo>
                      <a:pt x="533" y="236"/>
                      <a:pt x="515" y="219"/>
                      <a:pt x="510" y="201"/>
                    </a:cubicBezTo>
                    <a:cubicBezTo>
                      <a:pt x="504" y="183"/>
                      <a:pt x="511" y="180"/>
                      <a:pt x="503" y="166"/>
                    </a:cubicBezTo>
                    <a:cubicBezTo>
                      <a:pt x="496" y="152"/>
                      <a:pt x="493" y="145"/>
                      <a:pt x="495" y="132"/>
                    </a:cubicBezTo>
                    <a:cubicBezTo>
                      <a:pt x="497" y="119"/>
                      <a:pt x="496" y="98"/>
                      <a:pt x="493" y="88"/>
                    </a:cubicBezTo>
                    <a:cubicBezTo>
                      <a:pt x="489" y="79"/>
                      <a:pt x="489" y="54"/>
                      <a:pt x="482" y="50"/>
                    </a:cubicBezTo>
                    <a:cubicBezTo>
                      <a:pt x="474" y="45"/>
                      <a:pt x="465" y="46"/>
                      <a:pt x="465" y="39"/>
                    </a:cubicBezTo>
                    <a:cubicBezTo>
                      <a:pt x="465" y="31"/>
                      <a:pt x="480" y="25"/>
                      <a:pt x="471" y="19"/>
                    </a:cubicBezTo>
                    <a:cubicBezTo>
                      <a:pt x="462" y="14"/>
                      <a:pt x="455" y="19"/>
                      <a:pt x="444" y="23"/>
                    </a:cubicBezTo>
                    <a:cubicBezTo>
                      <a:pt x="433" y="26"/>
                      <a:pt x="424" y="3"/>
                      <a:pt x="409" y="10"/>
                    </a:cubicBezTo>
                    <a:cubicBezTo>
                      <a:pt x="394" y="16"/>
                      <a:pt x="367" y="13"/>
                      <a:pt x="354" y="28"/>
                    </a:cubicBezTo>
                    <a:cubicBezTo>
                      <a:pt x="341" y="43"/>
                      <a:pt x="325" y="44"/>
                      <a:pt x="313" y="54"/>
                    </a:cubicBezTo>
                    <a:cubicBezTo>
                      <a:pt x="301" y="64"/>
                      <a:pt x="296" y="69"/>
                      <a:pt x="270" y="59"/>
                    </a:cubicBezTo>
                    <a:cubicBezTo>
                      <a:pt x="244" y="50"/>
                      <a:pt x="209" y="45"/>
                      <a:pt x="192" y="39"/>
                    </a:cubicBezTo>
                    <a:cubicBezTo>
                      <a:pt x="174" y="32"/>
                      <a:pt x="141" y="13"/>
                      <a:pt x="118" y="13"/>
                    </a:cubicBezTo>
                    <a:cubicBezTo>
                      <a:pt x="96" y="13"/>
                      <a:pt x="81" y="0"/>
                      <a:pt x="69" y="8"/>
                    </a:cubicBezTo>
                    <a:cubicBezTo>
                      <a:pt x="57" y="15"/>
                      <a:pt x="58" y="24"/>
                      <a:pt x="40" y="15"/>
                    </a:cubicBezTo>
                    <a:cubicBezTo>
                      <a:pt x="35" y="13"/>
                      <a:pt x="32" y="10"/>
                      <a:pt x="29" y="7"/>
                    </a:cubicBezTo>
                    <a:cubicBezTo>
                      <a:pt x="27" y="10"/>
                      <a:pt x="26" y="13"/>
                      <a:pt x="25"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3" name="Freeform 393"/>
              <p:cNvSpPr>
                <a:spLocks/>
              </p:cNvSpPr>
              <p:nvPr/>
            </p:nvSpPr>
            <p:spPr bwMode="auto">
              <a:xfrm>
                <a:off x="3051" y="2199"/>
                <a:ext cx="270" cy="325"/>
              </a:xfrm>
              <a:custGeom>
                <a:avLst/>
                <a:gdLst>
                  <a:gd name="T0" fmla="*/ 768 w 1068"/>
                  <a:gd name="T1" fmla="*/ 98 h 1283"/>
                  <a:gd name="T2" fmla="*/ 608 w 1068"/>
                  <a:gd name="T3" fmla="*/ 72 h 1283"/>
                  <a:gd name="T4" fmla="*/ 201 w 1068"/>
                  <a:gd name="T5" fmla="*/ 206 h 1283"/>
                  <a:gd name="T6" fmla="*/ 135 w 1068"/>
                  <a:gd name="T7" fmla="*/ 237 h 1283"/>
                  <a:gd name="T8" fmla="*/ 68 w 1068"/>
                  <a:gd name="T9" fmla="*/ 514 h 1283"/>
                  <a:gd name="T10" fmla="*/ 36 w 1068"/>
                  <a:gd name="T11" fmla="*/ 575 h 1283"/>
                  <a:gd name="T12" fmla="*/ 15 w 1068"/>
                  <a:gd name="T13" fmla="*/ 657 h 1283"/>
                  <a:gd name="T14" fmla="*/ 40 w 1068"/>
                  <a:gd name="T15" fmla="*/ 725 h 1283"/>
                  <a:gd name="T16" fmla="*/ 70 w 1068"/>
                  <a:gd name="T17" fmla="*/ 788 h 1283"/>
                  <a:gd name="T18" fmla="*/ 66 w 1068"/>
                  <a:gd name="T19" fmla="*/ 806 h 1283"/>
                  <a:gd name="T20" fmla="*/ 66 w 1068"/>
                  <a:gd name="T21" fmla="*/ 811 h 1283"/>
                  <a:gd name="T22" fmla="*/ 69 w 1068"/>
                  <a:gd name="T23" fmla="*/ 817 h 1283"/>
                  <a:gd name="T24" fmla="*/ 74 w 1068"/>
                  <a:gd name="T25" fmla="*/ 823 h 1283"/>
                  <a:gd name="T26" fmla="*/ 111 w 1068"/>
                  <a:gd name="T27" fmla="*/ 911 h 1283"/>
                  <a:gd name="T28" fmla="*/ 163 w 1068"/>
                  <a:gd name="T29" fmla="*/ 979 h 1283"/>
                  <a:gd name="T30" fmla="*/ 235 w 1068"/>
                  <a:gd name="T31" fmla="*/ 1045 h 1283"/>
                  <a:gd name="T32" fmla="*/ 332 w 1068"/>
                  <a:gd name="T33" fmla="*/ 1137 h 1283"/>
                  <a:gd name="T34" fmla="*/ 350 w 1068"/>
                  <a:gd name="T35" fmla="*/ 1172 h 1283"/>
                  <a:gd name="T36" fmla="*/ 354 w 1068"/>
                  <a:gd name="T37" fmla="*/ 1179 h 1283"/>
                  <a:gd name="T38" fmla="*/ 430 w 1068"/>
                  <a:gd name="T39" fmla="*/ 1228 h 1283"/>
                  <a:gd name="T40" fmla="*/ 543 w 1068"/>
                  <a:gd name="T41" fmla="*/ 1256 h 1283"/>
                  <a:gd name="T42" fmla="*/ 570 w 1068"/>
                  <a:gd name="T43" fmla="*/ 1279 h 1283"/>
                  <a:gd name="T44" fmla="*/ 572 w 1068"/>
                  <a:gd name="T45" fmla="*/ 1277 h 1283"/>
                  <a:gd name="T46" fmla="*/ 583 w 1068"/>
                  <a:gd name="T47" fmla="*/ 1269 h 1283"/>
                  <a:gd name="T48" fmla="*/ 589 w 1068"/>
                  <a:gd name="T49" fmla="*/ 1267 h 1283"/>
                  <a:gd name="T50" fmla="*/ 642 w 1068"/>
                  <a:gd name="T51" fmla="*/ 1270 h 1283"/>
                  <a:gd name="T52" fmla="*/ 758 w 1068"/>
                  <a:gd name="T53" fmla="*/ 1250 h 1283"/>
                  <a:gd name="T54" fmla="*/ 763 w 1068"/>
                  <a:gd name="T55" fmla="*/ 1244 h 1283"/>
                  <a:gd name="T56" fmla="*/ 768 w 1068"/>
                  <a:gd name="T57" fmla="*/ 1241 h 1283"/>
                  <a:gd name="T58" fmla="*/ 778 w 1068"/>
                  <a:gd name="T59" fmla="*/ 1238 h 1283"/>
                  <a:gd name="T60" fmla="*/ 780 w 1068"/>
                  <a:gd name="T61" fmla="*/ 1237 h 1283"/>
                  <a:gd name="T62" fmla="*/ 782 w 1068"/>
                  <a:gd name="T63" fmla="*/ 1234 h 1283"/>
                  <a:gd name="T64" fmla="*/ 844 w 1068"/>
                  <a:gd name="T65" fmla="*/ 1191 h 1283"/>
                  <a:gd name="T66" fmla="*/ 889 w 1068"/>
                  <a:gd name="T67" fmla="*/ 1175 h 1283"/>
                  <a:gd name="T68" fmla="*/ 798 w 1068"/>
                  <a:gd name="T69" fmla="*/ 1064 h 1283"/>
                  <a:gd name="T70" fmla="*/ 721 w 1068"/>
                  <a:gd name="T71" fmla="*/ 1011 h 1283"/>
                  <a:gd name="T72" fmla="*/ 780 w 1068"/>
                  <a:gd name="T73" fmla="*/ 961 h 1283"/>
                  <a:gd name="T74" fmla="*/ 798 w 1068"/>
                  <a:gd name="T75" fmla="*/ 818 h 1283"/>
                  <a:gd name="T76" fmla="*/ 840 w 1068"/>
                  <a:gd name="T77" fmla="*/ 772 h 1283"/>
                  <a:gd name="T78" fmla="*/ 916 w 1068"/>
                  <a:gd name="T79" fmla="*/ 662 h 1283"/>
                  <a:gd name="T80" fmla="*/ 928 w 1068"/>
                  <a:gd name="T81" fmla="*/ 626 h 1283"/>
                  <a:gd name="T82" fmla="*/ 930 w 1068"/>
                  <a:gd name="T83" fmla="*/ 617 h 1283"/>
                  <a:gd name="T84" fmla="*/ 931 w 1068"/>
                  <a:gd name="T85" fmla="*/ 607 h 1283"/>
                  <a:gd name="T86" fmla="*/ 931 w 1068"/>
                  <a:gd name="T87" fmla="*/ 597 h 1283"/>
                  <a:gd name="T88" fmla="*/ 935 w 1068"/>
                  <a:gd name="T89" fmla="*/ 522 h 1283"/>
                  <a:gd name="T90" fmla="*/ 965 w 1068"/>
                  <a:gd name="T91" fmla="*/ 420 h 1283"/>
                  <a:gd name="T92" fmla="*/ 1044 w 1068"/>
                  <a:gd name="T93" fmla="*/ 370 h 1283"/>
                  <a:gd name="T94" fmla="*/ 993 w 1068"/>
                  <a:gd name="T95" fmla="*/ 272 h 1283"/>
                  <a:gd name="T96" fmla="*/ 954 w 1068"/>
                  <a:gd name="T97" fmla="*/ 63 h 1283"/>
                  <a:gd name="T98" fmla="*/ 867 w 1068"/>
                  <a:gd name="T99" fmla="*/ 18 h 1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68" h="1283">
                    <a:moveTo>
                      <a:pt x="843" y="24"/>
                    </a:moveTo>
                    <a:cubicBezTo>
                      <a:pt x="830" y="23"/>
                      <a:pt x="831" y="34"/>
                      <a:pt x="829" y="46"/>
                    </a:cubicBezTo>
                    <a:cubicBezTo>
                      <a:pt x="827" y="58"/>
                      <a:pt x="803" y="68"/>
                      <a:pt x="787" y="74"/>
                    </a:cubicBezTo>
                    <a:cubicBezTo>
                      <a:pt x="771" y="80"/>
                      <a:pt x="781" y="93"/>
                      <a:pt x="768" y="98"/>
                    </a:cubicBezTo>
                    <a:cubicBezTo>
                      <a:pt x="755" y="103"/>
                      <a:pt x="745" y="105"/>
                      <a:pt x="738" y="89"/>
                    </a:cubicBezTo>
                    <a:cubicBezTo>
                      <a:pt x="731" y="73"/>
                      <a:pt x="671" y="80"/>
                      <a:pt x="653" y="81"/>
                    </a:cubicBezTo>
                    <a:cubicBezTo>
                      <a:pt x="635" y="82"/>
                      <a:pt x="626" y="80"/>
                      <a:pt x="623" y="71"/>
                    </a:cubicBezTo>
                    <a:cubicBezTo>
                      <a:pt x="620" y="62"/>
                      <a:pt x="613" y="64"/>
                      <a:pt x="608" y="72"/>
                    </a:cubicBezTo>
                    <a:cubicBezTo>
                      <a:pt x="603" y="80"/>
                      <a:pt x="596" y="78"/>
                      <a:pt x="596" y="78"/>
                    </a:cubicBezTo>
                    <a:cubicBezTo>
                      <a:pt x="201" y="78"/>
                      <a:pt x="201" y="78"/>
                      <a:pt x="201" y="78"/>
                    </a:cubicBezTo>
                    <a:cubicBezTo>
                      <a:pt x="201" y="82"/>
                      <a:pt x="201" y="86"/>
                      <a:pt x="201" y="90"/>
                    </a:cubicBezTo>
                    <a:cubicBezTo>
                      <a:pt x="201" y="150"/>
                      <a:pt x="201" y="195"/>
                      <a:pt x="201" y="206"/>
                    </a:cubicBezTo>
                    <a:cubicBezTo>
                      <a:pt x="201" y="207"/>
                      <a:pt x="201" y="208"/>
                      <a:pt x="201" y="209"/>
                    </a:cubicBezTo>
                    <a:cubicBezTo>
                      <a:pt x="201" y="209"/>
                      <a:pt x="201" y="209"/>
                      <a:pt x="201" y="209"/>
                    </a:cubicBezTo>
                    <a:cubicBezTo>
                      <a:pt x="135" y="211"/>
                      <a:pt x="135" y="211"/>
                      <a:pt x="135" y="211"/>
                    </a:cubicBezTo>
                    <a:cubicBezTo>
                      <a:pt x="135" y="237"/>
                      <a:pt x="135" y="237"/>
                      <a:pt x="135" y="237"/>
                    </a:cubicBezTo>
                    <a:cubicBezTo>
                      <a:pt x="135" y="491"/>
                      <a:pt x="135" y="491"/>
                      <a:pt x="135" y="491"/>
                    </a:cubicBezTo>
                    <a:cubicBezTo>
                      <a:pt x="135" y="491"/>
                      <a:pt x="112" y="483"/>
                      <a:pt x="105" y="491"/>
                    </a:cubicBezTo>
                    <a:cubicBezTo>
                      <a:pt x="98" y="499"/>
                      <a:pt x="93" y="499"/>
                      <a:pt x="81" y="499"/>
                    </a:cubicBezTo>
                    <a:cubicBezTo>
                      <a:pt x="69" y="499"/>
                      <a:pt x="62" y="505"/>
                      <a:pt x="68" y="514"/>
                    </a:cubicBezTo>
                    <a:cubicBezTo>
                      <a:pt x="74" y="523"/>
                      <a:pt x="76" y="532"/>
                      <a:pt x="66" y="535"/>
                    </a:cubicBezTo>
                    <a:cubicBezTo>
                      <a:pt x="56" y="538"/>
                      <a:pt x="53" y="543"/>
                      <a:pt x="53" y="550"/>
                    </a:cubicBezTo>
                    <a:cubicBezTo>
                      <a:pt x="53" y="557"/>
                      <a:pt x="56" y="563"/>
                      <a:pt x="47" y="563"/>
                    </a:cubicBezTo>
                    <a:cubicBezTo>
                      <a:pt x="38" y="563"/>
                      <a:pt x="36" y="568"/>
                      <a:pt x="36" y="575"/>
                    </a:cubicBezTo>
                    <a:cubicBezTo>
                      <a:pt x="36" y="582"/>
                      <a:pt x="51" y="597"/>
                      <a:pt x="38" y="601"/>
                    </a:cubicBezTo>
                    <a:cubicBezTo>
                      <a:pt x="25" y="605"/>
                      <a:pt x="18" y="604"/>
                      <a:pt x="18" y="617"/>
                    </a:cubicBezTo>
                    <a:cubicBezTo>
                      <a:pt x="18" y="630"/>
                      <a:pt x="13" y="632"/>
                      <a:pt x="19" y="635"/>
                    </a:cubicBezTo>
                    <a:cubicBezTo>
                      <a:pt x="25" y="638"/>
                      <a:pt x="26" y="652"/>
                      <a:pt x="15" y="657"/>
                    </a:cubicBezTo>
                    <a:cubicBezTo>
                      <a:pt x="4" y="662"/>
                      <a:pt x="2" y="668"/>
                      <a:pt x="2" y="675"/>
                    </a:cubicBezTo>
                    <a:cubicBezTo>
                      <a:pt x="2" y="682"/>
                      <a:pt x="0" y="691"/>
                      <a:pt x="11" y="691"/>
                    </a:cubicBezTo>
                    <a:cubicBezTo>
                      <a:pt x="22" y="691"/>
                      <a:pt x="38" y="693"/>
                      <a:pt x="36" y="701"/>
                    </a:cubicBezTo>
                    <a:cubicBezTo>
                      <a:pt x="34" y="709"/>
                      <a:pt x="38" y="713"/>
                      <a:pt x="40" y="725"/>
                    </a:cubicBezTo>
                    <a:cubicBezTo>
                      <a:pt x="42" y="737"/>
                      <a:pt x="39" y="761"/>
                      <a:pt x="51" y="766"/>
                    </a:cubicBezTo>
                    <a:cubicBezTo>
                      <a:pt x="63" y="771"/>
                      <a:pt x="74" y="779"/>
                      <a:pt x="71" y="786"/>
                    </a:cubicBezTo>
                    <a:cubicBezTo>
                      <a:pt x="70" y="786"/>
                      <a:pt x="70" y="787"/>
                      <a:pt x="70" y="788"/>
                    </a:cubicBezTo>
                    <a:cubicBezTo>
                      <a:pt x="70" y="788"/>
                      <a:pt x="70" y="788"/>
                      <a:pt x="70" y="788"/>
                    </a:cubicBezTo>
                    <a:cubicBezTo>
                      <a:pt x="69" y="789"/>
                      <a:pt x="69" y="790"/>
                      <a:pt x="68" y="792"/>
                    </a:cubicBezTo>
                    <a:cubicBezTo>
                      <a:pt x="68" y="792"/>
                      <a:pt x="68" y="792"/>
                      <a:pt x="68" y="792"/>
                    </a:cubicBezTo>
                    <a:cubicBezTo>
                      <a:pt x="68" y="794"/>
                      <a:pt x="67" y="797"/>
                      <a:pt x="66" y="800"/>
                    </a:cubicBezTo>
                    <a:cubicBezTo>
                      <a:pt x="66" y="802"/>
                      <a:pt x="66" y="804"/>
                      <a:pt x="66" y="806"/>
                    </a:cubicBezTo>
                    <a:cubicBezTo>
                      <a:pt x="66" y="806"/>
                      <a:pt x="66" y="806"/>
                      <a:pt x="66" y="806"/>
                    </a:cubicBezTo>
                    <a:cubicBezTo>
                      <a:pt x="66" y="807"/>
                      <a:pt x="66" y="808"/>
                      <a:pt x="66" y="809"/>
                    </a:cubicBezTo>
                    <a:cubicBezTo>
                      <a:pt x="66" y="809"/>
                      <a:pt x="66" y="809"/>
                      <a:pt x="66" y="809"/>
                    </a:cubicBezTo>
                    <a:cubicBezTo>
                      <a:pt x="66" y="810"/>
                      <a:pt x="66" y="811"/>
                      <a:pt x="66" y="811"/>
                    </a:cubicBezTo>
                    <a:cubicBezTo>
                      <a:pt x="66" y="812"/>
                      <a:pt x="67" y="812"/>
                      <a:pt x="67" y="812"/>
                    </a:cubicBezTo>
                    <a:cubicBezTo>
                      <a:pt x="67" y="813"/>
                      <a:pt x="67" y="814"/>
                      <a:pt x="67" y="814"/>
                    </a:cubicBezTo>
                    <a:cubicBezTo>
                      <a:pt x="67" y="814"/>
                      <a:pt x="68" y="815"/>
                      <a:pt x="68" y="815"/>
                    </a:cubicBezTo>
                    <a:cubicBezTo>
                      <a:pt x="68" y="816"/>
                      <a:pt x="68" y="816"/>
                      <a:pt x="69" y="817"/>
                    </a:cubicBezTo>
                    <a:cubicBezTo>
                      <a:pt x="69" y="817"/>
                      <a:pt x="69" y="818"/>
                      <a:pt x="69" y="818"/>
                    </a:cubicBezTo>
                    <a:cubicBezTo>
                      <a:pt x="70" y="818"/>
                      <a:pt x="70" y="819"/>
                      <a:pt x="71" y="820"/>
                    </a:cubicBezTo>
                    <a:cubicBezTo>
                      <a:pt x="71" y="820"/>
                      <a:pt x="71" y="820"/>
                      <a:pt x="71" y="820"/>
                    </a:cubicBezTo>
                    <a:cubicBezTo>
                      <a:pt x="72" y="821"/>
                      <a:pt x="73" y="822"/>
                      <a:pt x="74" y="823"/>
                    </a:cubicBezTo>
                    <a:cubicBezTo>
                      <a:pt x="88" y="834"/>
                      <a:pt x="101" y="844"/>
                      <a:pt x="101" y="853"/>
                    </a:cubicBezTo>
                    <a:cubicBezTo>
                      <a:pt x="101" y="862"/>
                      <a:pt x="108" y="868"/>
                      <a:pt x="114" y="869"/>
                    </a:cubicBezTo>
                    <a:cubicBezTo>
                      <a:pt x="120" y="870"/>
                      <a:pt x="118" y="882"/>
                      <a:pt x="118" y="890"/>
                    </a:cubicBezTo>
                    <a:cubicBezTo>
                      <a:pt x="118" y="898"/>
                      <a:pt x="121" y="906"/>
                      <a:pt x="111" y="911"/>
                    </a:cubicBezTo>
                    <a:cubicBezTo>
                      <a:pt x="101" y="916"/>
                      <a:pt x="97" y="922"/>
                      <a:pt x="98" y="930"/>
                    </a:cubicBezTo>
                    <a:cubicBezTo>
                      <a:pt x="99" y="938"/>
                      <a:pt x="93" y="948"/>
                      <a:pt x="113" y="948"/>
                    </a:cubicBezTo>
                    <a:cubicBezTo>
                      <a:pt x="133" y="948"/>
                      <a:pt x="147" y="943"/>
                      <a:pt x="147" y="954"/>
                    </a:cubicBezTo>
                    <a:cubicBezTo>
                      <a:pt x="147" y="965"/>
                      <a:pt x="144" y="979"/>
                      <a:pt x="163" y="979"/>
                    </a:cubicBezTo>
                    <a:cubicBezTo>
                      <a:pt x="182" y="979"/>
                      <a:pt x="187" y="972"/>
                      <a:pt x="190" y="983"/>
                    </a:cubicBezTo>
                    <a:cubicBezTo>
                      <a:pt x="193" y="994"/>
                      <a:pt x="198" y="999"/>
                      <a:pt x="209" y="1000"/>
                    </a:cubicBezTo>
                    <a:cubicBezTo>
                      <a:pt x="220" y="1001"/>
                      <a:pt x="219" y="1013"/>
                      <a:pt x="219" y="1022"/>
                    </a:cubicBezTo>
                    <a:cubicBezTo>
                      <a:pt x="219" y="1031"/>
                      <a:pt x="225" y="1039"/>
                      <a:pt x="235" y="1045"/>
                    </a:cubicBezTo>
                    <a:cubicBezTo>
                      <a:pt x="245" y="1051"/>
                      <a:pt x="251" y="1057"/>
                      <a:pt x="262" y="1059"/>
                    </a:cubicBezTo>
                    <a:cubicBezTo>
                      <a:pt x="273" y="1061"/>
                      <a:pt x="287" y="1070"/>
                      <a:pt x="287" y="1082"/>
                    </a:cubicBezTo>
                    <a:cubicBezTo>
                      <a:pt x="287" y="1094"/>
                      <a:pt x="281" y="1105"/>
                      <a:pt x="293" y="1113"/>
                    </a:cubicBezTo>
                    <a:cubicBezTo>
                      <a:pt x="305" y="1121"/>
                      <a:pt x="329" y="1130"/>
                      <a:pt x="332" y="1137"/>
                    </a:cubicBezTo>
                    <a:cubicBezTo>
                      <a:pt x="334" y="1143"/>
                      <a:pt x="347" y="1147"/>
                      <a:pt x="344" y="1169"/>
                    </a:cubicBezTo>
                    <a:cubicBezTo>
                      <a:pt x="345" y="1169"/>
                      <a:pt x="346" y="1170"/>
                      <a:pt x="347" y="1170"/>
                    </a:cubicBezTo>
                    <a:cubicBezTo>
                      <a:pt x="347" y="1170"/>
                      <a:pt x="347" y="1170"/>
                      <a:pt x="347" y="1171"/>
                    </a:cubicBezTo>
                    <a:cubicBezTo>
                      <a:pt x="348" y="1171"/>
                      <a:pt x="349" y="1172"/>
                      <a:pt x="350" y="1172"/>
                    </a:cubicBezTo>
                    <a:cubicBezTo>
                      <a:pt x="350" y="1173"/>
                      <a:pt x="350" y="1173"/>
                      <a:pt x="350" y="1173"/>
                    </a:cubicBezTo>
                    <a:cubicBezTo>
                      <a:pt x="351" y="1174"/>
                      <a:pt x="351" y="1174"/>
                      <a:pt x="352" y="1175"/>
                    </a:cubicBezTo>
                    <a:cubicBezTo>
                      <a:pt x="352" y="1175"/>
                      <a:pt x="352" y="1176"/>
                      <a:pt x="352" y="1176"/>
                    </a:cubicBezTo>
                    <a:cubicBezTo>
                      <a:pt x="353" y="1177"/>
                      <a:pt x="353" y="1178"/>
                      <a:pt x="354" y="1179"/>
                    </a:cubicBezTo>
                    <a:cubicBezTo>
                      <a:pt x="358" y="1191"/>
                      <a:pt x="372" y="1186"/>
                      <a:pt x="372" y="1198"/>
                    </a:cubicBezTo>
                    <a:cubicBezTo>
                      <a:pt x="372" y="1210"/>
                      <a:pt x="380" y="1218"/>
                      <a:pt x="387" y="1219"/>
                    </a:cubicBezTo>
                    <a:cubicBezTo>
                      <a:pt x="394" y="1220"/>
                      <a:pt x="391" y="1232"/>
                      <a:pt x="403" y="1232"/>
                    </a:cubicBezTo>
                    <a:cubicBezTo>
                      <a:pt x="415" y="1232"/>
                      <a:pt x="427" y="1238"/>
                      <a:pt x="430" y="1228"/>
                    </a:cubicBezTo>
                    <a:cubicBezTo>
                      <a:pt x="432" y="1219"/>
                      <a:pt x="438" y="1207"/>
                      <a:pt x="450" y="1216"/>
                    </a:cubicBezTo>
                    <a:cubicBezTo>
                      <a:pt x="462" y="1226"/>
                      <a:pt x="468" y="1231"/>
                      <a:pt x="478" y="1219"/>
                    </a:cubicBezTo>
                    <a:cubicBezTo>
                      <a:pt x="487" y="1207"/>
                      <a:pt x="495" y="1198"/>
                      <a:pt x="507" y="1219"/>
                    </a:cubicBezTo>
                    <a:cubicBezTo>
                      <a:pt x="519" y="1240"/>
                      <a:pt x="520" y="1254"/>
                      <a:pt x="543" y="1256"/>
                    </a:cubicBezTo>
                    <a:cubicBezTo>
                      <a:pt x="566" y="1259"/>
                      <a:pt x="552" y="1279"/>
                      <a:pt x="566" y="1279"/>
                    </a:cubicBezTo>
                    <a:cubicBezTo>
                      <a:pt x="566" y="1279"/>
                      <a:pt x="567" y="1279"/>
                      <a:pt x="568" y="1279"/>
                    </a:cubicBezTo>
                    <a:cubicBezTo>
                      <a:pt x="568" y="1279"/>
                      <a:pt x="568" y="1279"/>
                      <a:pt x="569" y="1279"/>
                    </a:cubicBezTo>
                    <a:cubicBezTo>
                      <a:pt x="569" y="1279"/>
                      <a:pt x="569" y="1279"/>
                      <a:pt x="570" y="1279"/>
                    </a:cubicBezTo>
                    <a:cubicBezTo>
                      <a:pt x="570" y="1278"/>
                      <a:pt x="570" y="1278"/>
                      <a:pt x="571" y="1278"/>
                    </a:cubicBezTo>
                    <a:cubicBezTo>
                      <a:pt x="571" y="1278"/>
                      <a:pt x="571" y="1278"/>
                      <a:pt x="571" y="1278"/>
                    </a:cubicBezTo>
                    <a:cubicBezTo>
                      <a:pt x="572" y="1278"/>
                      <a:pt x="572" y="1278"/>
                      <a:pt x="572" y="1277"/>
                    </a:cubicBezTo>
                    <a:cubicBezTo>
                      <a:pt x="572" y="1277"/>
                      <a:pt x="572" y="1277"/>
                      <a:pt x="572" y="1277"/>
                    </a:cubicBezTo>
                    <a:cubicBezTo>
                      <a:pt x="576" y="1275"/>
                      <a:pt x="578" y="1272"/>
                      <a:pt x="581" y="1270"/>
                    </a:cubicBezTo>
                    <a:cubicBezTo>
                      <a:pt x="581" y="1270"/>
                      <a:pt x="581" y="1270"/>
                      <a:pt x="581" y="1270"/>
                    </a:cubicBezTo>
                    <a:cubicBezTo>
                      <a:pt x="582" y="1269"/>
                      <a:pt x="582" y="1269"/>
                      <a:pt x="583" y="1269"/>
                    </a:cubicBezTo>
                    <a:cubicBezTo>
                      <a:pt x="583" y="1269"/>
                      <a:pt x="583" y="1269"/>
                      <a:pt x="583" y="1269"/>
                    </a:cubicBezTo>
                    <a:cubicBezTo>
                      <a:pt x="584" y="1268"/>
                      <a:pt x="585" y="1268"/>
                      <a:pt x="586" y="1267"/>
                    </a:cubicBezTo>
                    <a:cubicBezTo>
                      <a:pt x="587" y="1267"/>
                      <a:pt x="587" y="1267"/>
                      <a:pt x="587" y="1267"/>
                    </a:cubicBezTo>
                    <a:cubicBezTo>
                      <a:pt x="587" y="1267"/>
                      <a:pt x="588" y="1267"/>
                      <a:pt x="589" y="1267"/>
                    </a:cubicBezTo>
                    <a:cubicBezTo>
                      <a:pt x="589" y="1267"/>
                      <a:pt x="589" y="1267"/>
                      <a:pt x="589" y="1267"/>
                    </a:cubicBezTo>
                    <a:cubicBezTo>
                      <a:pt x="590" y="1267"/>
                      <a:pt x="591" y="1267"/>
                      <a:pt x="591" y="1267"/>
                    </a:cubicBezTo>
                    <a:cubicBezTo>
                      <a:pt x="592" y="1267"/>
                      <a:pt x="592" y="1267"/>
                      <a:pt x="592" y="1267"/>
                    </a:cubicBezTo>
                    <a:cubicBezTo>
                      <a:pt x="593" y="1267"/>
                      <a:pt x="594" y="1267"/>
                      <a:pt x="595" y="1267"/>
                    </a:cubicBezTo>
                    <a:cubicBezTo>
                      <a:pt x="614" y="1270"/>
                      <a:pt x="634" y="1260"/>
                      <a:pt x="642" y="1270"/>
                    </a:cubicBezTo>
                    <a:cubicBezTo>
                      <a:pt x="650" y="1279"/>
                      <a:pt x="658" y="1283"/>
                      <a:pt x="664" y="1276"/>
                    </a:cubicBezTo>
                    <a:cubicBezTo>
                      <a:pt x="671" y="1270"/>
                      <a:pt x="670" y="1263"/>
                      <a:pt x="684" y="1263"/>
                    </a:cubicBezTo>
                    <a:cubicBezTo>
                      <a:pt x="699" y="1263"/>
                      <a:pt x="711" y="1251"/>
                      <a:pt x="720" y="1259"/>
                    </a:cubicBezTo>
                    <a:cubicBezTo>
                      <a:pt x="730" y="1267"/>
                      <a:pt x="743" y="1268"/>
                      <a:pt x="758" y="1250"/>
                    </a:cubicBezTo>
                    <a:cubicBezTo>
                      <a:pt x="759" y="1249"/>
                      <a:pt x="759" y="1248"/>
                      <a:pt x="760" y="1247"/>
                    </a:cubicBezTo>
                    <a:cubicBezTo>
                      <a:pt x="760" y="1247"/>
                      <a:pt x="761" y="1246"/>
                      <a:pt x="761" y="1246"/>
                    </a:cubicBezTo>
                    <a:cubicBezTo>
                      <a:pt x="761" y="1246"/>
                      <a:pt x="762" y="1245"/>
                      <a:pt x="762" y="1245"/>
                    </a:cubicBezTo>
                    <a:cubicBezTo>
                      <a:pt x="763" y="1244"/>
                      <a:pt x="763" y="1244"/>
                      <a:pt x="763" y="1244"/>
                    </a:cubicBezTo>
                    <a:cubicBezTo>
                      <a:pt x="764" y="1243"/>
                      <a:pt x="764" y="1243"/>
                      <a:pt x="765" y="1242"/>
                    </a:cubicBezTo>
                    <a:cubicBezTo>
                      <a:pt x="765" y="1242"/>
                      <a:pt x="765" y="1242"/>
                      <a:pt x="765" y="1242"/>
                    </a:cubicBezTo>
                    <a:cubicBezTo>
                      <a:pt x="766" y="1242"/>
                      <a:pt x="767" y="1241"/>
                      <a:pt x="767" y="1241"/>
                    </a:cubicBezTo>
                    <a:cubicBezTo>
                      <a:pt x="767" y="1241"/>
                      <a:pt x="767" y="1241"/>
                      <a:pt x="768" y="1241"/>
                    </a:cubicBezTo>
                    <a:cubicBezTo>
                      <a:pt x="768" y="1241"/>
                      <a:pt x="769" y="1240"/>
                      <a:pt x="769" y="1240"/>
                    </a:cubicBezTo>
                    <a:cubicBezTo>
                      <a:pt x="769" y="1240"/>
                      <a:pt x="769" y="1240"/>
                      <a:pt x="769" y="1240"/>
                    </a:cubicBezTo>
                    <a:cubicBezTo>
                      <a:pt x="773" y="1239"/>
                      <a:pt x="776" y="1239"/>
                      <a:pt x="778" y="1238"/>
                    </a:cubicBezTo>
                    <a:cubicBezTo>
                      <a:pt x="778" y="1238"/>
                      <a:pt x="778" y="1238"/>
                      <a:pt x="778" y="1238"/>
                    </a:cubicBezTo>
                    <a:cubicBezTo>
                      <a:pt x="778" y="1238"/>
                      <a:pt x="778" y="1238"/>
                      <a:pt x="779" y="1238"/>
                    </a:cubicBezTo>
                    <a:cubicBezTo>
                      <a:pt x="779" y="1237"/>
                      <a:pt x="779" y="1237"/>
                      <a:pt x="779" y="1237"/>
                    </a:cubicBezTo>
                    <a:cubicBezTo>
                      <a:pt x="779" y="1237"/>
                      <a:pt x="779" y="1237"/>
                      <a:pt x="780" y="1237"/>
                    </a:cubicBezTo>
                    <a:cubicBezTo>
                      <a:pt x="780" y="1237"/>
                      <a:pt x="780" y="1237"/>
                      <a:pt x="780" y="1237"/>
                    </a:cubicBezTo>
                    <a:cubicBezTo>
                      <a:pt x="780" y="1237"/>
                      <a:pt x="780" y="1236"/>
                      <a:pt x="781" y="1236"/>
                    </a:cubicBezTo>
                    <a:cubicBezTo>
                      <a:pt x="781" y="1236"/>
                      <a:pt x="781" y="1236"/>
                      <a:pt x="781" y="1236"/>
                    </a:cubicBezTo>
                    <a:cubicBezTo>
                      <a:pt x="781" y="1235"/>
                      <a:pt x="781" y="1235"/>
                      <a:pt x="781" y="1234"/>
                    </a:cubicBezTo>
                    <a:cubicBezTo>
                      <a:pt x="782" y="1234"/>
                      <a:pt x="782" y="1234"/>
                      <a:pt x="782" y="1234"/>
                    </a:cubicBezTo>
                    <a:cubicBezTo>
                      <a:pt x="782" y="1233"/>
                      <a:pt x="782" y="1233"/>
                      <a:pt x="782" y="1232"/>
                    </a:cubicBezTo>
                    <a:cubicBezTo>
                      <a:pt x="783" y="1232"/>
                      <a:pt x="783" y="1231"/>
                      <a:pt x="783" y="1230"/>
                    </a:cubicBezTo>
                    <a:cubicBezTo>
                      <a:pt x="787" y="1214"/>
                      <a:pt x="794" y="1204"/>
                      <a:pt x="808" y="1204"/>
                    </a:cubicBezTo>
                    <a:cubicBezTo>
                      <a:pt x="823" y="1204"/>
                      <a:pt x="828" y="1191"/>
                      <a:pt x="844" y="1191"/>
                    </a:cubicBezTo>
                    <a:cubicBezTo>
                      <a:pt x="860" y="1191"/>
                      <a:pt x="859" y="1196"/>
                      <a:pt x="864" y="1204"/>
                    </a:cubicBezTo>
                    <a:cubicBezTo>
                      <a:pt x="870" y="1212"/>
                      <a:pt x="882" y="1215"/>
                      <a:pt x="887" y="1214"/>
                    </a:cubicBezTo>
                    <a:cubicBezTo>
                      <a:pt x="887" y="1214"/>
                      <a:pt x="888" y="1214"/>
                      <a:pt x="888" y="1214"/>
                    </a:cubicBezTo>
                    <a:cubicBezTo>
                      <a:pt x="888" y="1201"/>
                      <a:pt x="889" y="1182"/>
                      <a:pt x="889" y="1175"/>
                    </a:cubicBezTo>
                    <a:cubicBezTo>
                      <a:pt x="889" y="1164"/>
                      <a:pt x="882" y="1164"/>
                      <a:pt x="863" y="1161"/>
                    </a:cubicBezTo>
                    <a:cubicBezTo>
                      <a:pt x="844" y="1158"/>
                      <a:pt x="848" y="1153"/>
                      <a:pt x="843" y="1146"/>
                    </a:cubicBezTo>
                    <a:cubicBezTo>
                      <a:pt x="838" y="1139"/>
                      <a:pt x="836" y="1118"/>
                      <a:pt x="831" y="1102"/>
                    </a:cubicBezTo>
                    <a:cubicBezTo>
                      <a:pt x="826" y="1086"/>
                      <a:pt x="812" y="1068"/>
                      <a:pt x="798" y="1064"/>
                    </a:cubicBezTo>
                    <a:cubicBezTo>
                      <a:pt x="784" y="1060"/>
                      <a:pt x="775" y="1049"/>
                      <a:pt x="773" y="1040"/>
                    </a:cubicBezTo>
                    <a:cubicBezTo>
                      <a:pt x="771" y="1031"/>
                      <a:pt x="770" y="1026"/>
                      <a:pt x="758" y="1026"/>
                    </a:cubicBezTo>
                    <a:cubicBezTo>
                      <a:pt x="746" y="1026"/>
                      <a:pt x="747" y="1016"/>
                      <a:pt x="743" y="1013"/>
                    </a:cubicBezTo>
                    <a:cubicBezTo>
                      <a:pt x="739" y="1010"/>
                      <a:pt x="731" y="1011"/>
                      <a:pt x="721" y="1011"/>
                    </a:cubicBezTo>
                    <a:cubicBezTo>
                      <a:pt x="711" y="1011"/>
                      <a:pt x="705" y="998"/>
                      <a:pt x="714" y="993"/>
                    </a:cubicBezTo>
                    <a:cubicBezTo>
                      <a:pt x="723" y="988"/>
                      <a:pt x="718" y="979"/>
                      <a:pt x="721" y="970"/>
                    </a:cubicBezTo>
                    <a:cubicBezTo>
                      <a:pt x="724" y="961"/>
                      <a:pt x="735" y="962"/>
                      <a:pt x="747" y="968"/>
                    </a:cubicBezTo>
                    <a:cubicBezTo>
                      <a:pt x="759" y="974"/>
                      <a:pt x="772" y="969"/>
                      <a:pt x="780" y="961"/>
                    </a:cubicBezTo>
                    <a:cubicBezTo>
                      <a:pt x="788" y="953"/>
                      <a:pt x="783" y="906"/>
                      <a:pt x="782" y="890"/>
                    </a:cubicBezTo>
                    <a:cubicBezTo>
                      <a:pt x="781" y="874"/>
                      <a:pt x="786" y="868"/>
                      <a:pt x="794" y="860"/>
                    </a:cubicBezTo>
                    <a:cubicBezTo>
                      <a:pt x="802" y="852"/>
                      <a:pt x="797" y="846"/>
                      <a:pt x="793" y="839"/>
                    </a:cubicBezTo>
                    <a:cubicBezTo>
                      <a:pt x="789" y="832"/>
                      <a:pt x="796" y="822"/>
                      <a:pt x="798" y="818"/>
                    </a:cubicBezTo>
                    <a:cubicBezTo>
                      <a:pt x="800" y="814"/>
                      <a:pt x="805" y="808"/>
                      <a:pt x="816" y="809"/>
                    </a:cubicBezTo>
                    <a:cubicBezTo>
                      <a:pt x="827" y="810"/>
                      <a:pt x="818" y="827"/>
                      <a:pt x="831" y="821"/>
                    </a:cubicBezTo>
                    <a:cubicBezTo>
                      <a:pt x="844" y="815"/>
                      <a:pt x="838" y="802"/>
                      <a:pt x="834" y="793"/>
                    </a:cubicBezTo>
                    <a:cubicBezTo>
                      <a:pt x="830" y="784"/>
                      <a:pt x="841" y="780"/>
                      <a:pt x="840" y="772"/>
                    </a:cubicBezTo>
                    <a:cubicBezTo>
                      <a:pt x="839" y="764"/>
                      <a:pt x="842" y="756"/>
                      <a:pt x="850" y="751"/>
                    </a:cubicBezTo>
                    <a:cubicBezTo>
                      <a:pt x="858" y="746"/>
                      <a:pt x="862" y="731"/>
                      <a:pt x="870" y="713"/>
                    </a:cubicBezTo>
                    <a:cubicBezTo>
                      <a:pt x="878" y="695"/>
                      <a:pt x="888" y="693"/>
                      <a:pt x="904" y="693"/>
                    </a:cubicBezTo>
                    <a:cubicBezTo>
                      <a:pt x="920" y="693"/>
                      <a:pt x="914" y="673"/>
                      <a:pt x="916" y="662"/>
                    </a:cubicBezTo>
                    <a:cubicBezTo>
                      <a:pt x="918" y="651"/>
                      <a:pt x="917" y="645"/>
                      <a:pt x="925" y="634"/>
                    </a:cubicBezTo>
                    <a:cubicBezTo>
                      <a:pt x="925" y="633"/>
                      <a:pt x="926" y="632"/>
                      <a:pt x="927" y="631"/>
                    </a:cubicBezTo>
                    <a:cubicBezTo>
                      <a:pt x="927" y="630"/>
                      <a:pt x="927" y="630"/>
                      <a:pt x="927" y="630"/>
                    </a:cubicBezTo>
                    <a:cubicBezTo>
                      <a:pt x="927" y="629"/>
                      <a:pt x="928" y="628"/>
                      <a:pt x="928" y="626"/>
                    </a:cubicBezTo>
                    <a:cubicBezTo>
                      <a:pt x="928" y="626"/>
                      <a:pt x="928" y="626"/>
                      <a:pt x="928" y="626"/>
                    </a:cubicBezTo>
                    <a:cubicBezTo>
                      <a:pt x="929" y="625"/>
                      <a:pt x="929" y="624"/>
                      <a:pt x="929" y="622"/>
                    </a:cubicBezTo>
                    <a:cubicBezTo>
                      <a:pt x="929" y="622"/>
                      <a:pt x="929" y="622"/>
                      <a:pt x="930" y="621"/>
                    </a:cubicBezTo>
                    <a:cubicBezTo>
                      <a:pt x="930" y="620"/>
                      <a:pt x="930" y="619"/>
                      <a:pt x="930" y="617"/>
                    </a:cubicBezTo>
                    <a:cubicBezTo>
                      <a:pt x="930" y="617"/>
                      <a:pt x="930" y="617"/>
                      <a:pt x="930" y="617"/>
                    </a:cubicBezTo>
                    <a:cubicBezTo>
                      <a:pt x="930" y="615"/>
                      <a:pt x="931" y="614"/>
                      <a:pt x="931" y="612"/>
                    </a:cubicBezTo>
                    <a:cubicBezTo>
                      <a:pt x="931" y="612"/>
                      <a:pt x="931" y="612"/>
                      <a:pt x="931" y="612"/>
                    </a:cubicBezTo>
                    <a:cubicBezTo>
                      <a:pt x="931" y="610"/>
                      <a:pt x="931" y="609"/>
                      <a:pt x="931" y="607"/>
                    </a:cubicBezTo>
                    <a:cubicBezTo>
                      <a:pt x="931" y="607"/>
                      <a:pt x="931" y="607"/>
                      <a:pt x="931" y="606"/>
                    </a:cubicBezTo>
                    <a:cubicBezTo>
                      <a:pt x="931" y="605"/>
                      <a:pt x="931" y="603"/>
                      <a:pt x="931" y="602"/>
                    </a:cubicBezTo>
                    <a:cubicBezTo>
                      <a:pt x="931" y="602"/>
                      <a:pt x="931" y="602"/>
                      <a:pt x="931" y="602"/>
                    </a:cubicBezTo>
                    <a:cubicBezTo>
                      <a:pt x="931" y="600"/>
                      <a:pt x="931" y="598"/>
                      <a:pt x="931" y="597"/>
                    </a:cubicBezTo>
                    <a:cubicBezTo>
                      <a:pt x="931" y="597"/>
                      <a:pt x="931" y="597"/>
                      <a:pt x="931" y="597"/>
                    </a:cubicBezTo>
                    <a:cubicBezTo>
                      <a:pt x="931" y="593"/>
                      <a:pt x="931" y="589"/>
                      <a:pt x="931" y="586"/>
                    </a:cubicBezTo>
                    <a:cubicBezTo>
                      <a:pt x="931" y="572"/>
                      <a:pt x="935" y="553"/>
                      <a:pt x="929" y="542"/>
                    </a:cubicBezTo>
                    <a:cubicBezTo>
                      <a:pt x="923" y="531"/>
                      <a:pt x="929" y="527"/>
                      <a:pt x="935" y="522"/>
                    </a:cubicBezTo>
                    <a:cubicBezTo>
                      <a:pt x="941" y="517"/>
                      <a:pt x="945" y="508"/>
                      <a:pt x="945" y="500"/>
                    </a:cubicBezTo>
                    <a:cubicBezTo>
                      <a:pt x="945" y="492"/>
                      <a:pt x="950" y="485"/>
                      <a:pt x="955" y="477"/>
                    </a:cubicBezTo>
                    <a:cubicBezTo>
                      <a:pt x="960" y="469"/>
                      <a:pt x="968" y="459"/>
                      <a:pt x="965" y="451"/>
                    </a:cubicBezTo>
                    <a:cubicBezTo>
                      <a:pt x="962" y="443"/>
                      <a:pt x="964" y="431"/>
                      <a:pt x="965" y="420"/>
                    </a:cubicBezTo>
                    <a:cubicBezTo>
                      <a:pt x="966" y="409"/>
                      <a:pt x="972" y="409"/>
                      <a:pt x="983" y="407"/>
                    </a:cubicBezTo>
                    <a:cubicBezTo>
                      <a:pt x="994" y="405"/>
                      <a:pt x="998" y="404"/>
                      <a:pt x="998" y="395"/>
                    </a:cubicBezTo>
                    <a:cubicBezTo>
                      <a:pt x="998" y="386"/>
                      <a:pt x="1003" y="383"/>
                      <a:pt x="1012" y="383"/>
                    </a:cubicBezTo>
                    <a:cubicBezTo>
                      <a:pt x="1021" y="383"/>
                      <a:pt x="1031" y="374"/>
                      <a:pt x="1044" y="370"/>
                    </a:cubicBezTo>
                    <a:cubicBezTo>
                      <a:pt x="1057" y="366"/>
                      <a:pt x="1061" y="354"/>
                      <a:pt x="1061" y="348"/>
                    </a:cubicBezTo>
                    <a:cubicBezTo>
                      <a:pt x="1061" y="345"/>
                      <a:pt x="1064" y="341"/>
                      <a:pt x="1068" y="338"/>
                    </a:cubicBezTo>
                    <a:cubicBezTo>
                      <a:pt x="1064" y="334"/>
                      <a:pt x="1061" y="331"/>
                      <a:pt x="1058" y="328"/>
                    </a:cubicBezTo>
                    <a:cubicBezTo>
                      <a:pt x="1047" y="316"/>
                      <a:pt x="998" y="299"/>
                      <a:pt x="993" y="272"/>
                    </a:cubicBezTo>
                    <a:cubicBezTo>
                      <a:pt x="987" y="245"/>
                      <a:pt x="984" y="208"/>
                      <a:pt x="984" y="185"/>
                    </a:cubicBezTo>
                    <a:cubicBezTo>
                      <a:pt x="984" y="161"/>
                      <a:pt x="994" y="149"/>
                      <a:pt x="984" y="133"/>
                    </a:cubicBezTo>
                    <a:cubicBezTo>
                      <a:pt x="975" y="117"/>
                      <a:pt x="967" y="116"/>
                      <a:pt x="967" y="100"/>
                    </a:cubicBezTo>
                    <a:cubicBezTo>
                      <a:pt x="967" y="84"/>
                      <a:pt x="968" y="72"/>
                      <a:pt x="954" y="63"/>
                    </a:cubicBezTo>
                    <a:cubicBezTo>
                      <a:pt x="940" y="55"/>
                      <a:pt x="926" y="33"/>
                      <a:pt x="911" y="31"/>
                    </a:cubicBezTo>
                    <a:cubicBezTo>
                      <a:pt x="896" y="29"/>
                      <a:pt x="891" y="22"/>
                      <a:pt x="882" y="1"/>
                    </a:cubicBezTo>
                    <a:cubicBezTo>
                      <a:pt x="882" y="1"/>
                      <a:pt x="882" y="0"/>
                      <a:pt x="882" y="0"/>
                    </a:cubicBezTo>
                    <a:cubicBezTo>
                      <a:pt x="875" y="7"/>
                      <a:pt x="869" y="14"/>
                      <a:pt x="867" y="18"/>
                    </a:cubicBezTo>
                    <a:cubicBezTo>
                      <a:pt x="862" y="24"/>
                      <a:pt x="856" y="25"/>
                      <a:pt x="843" y="2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4" name="Freeform 394"/>
              <p:cNvSpPr>
                <a:spLocks/>
              </p:cNvSpPr>
              <p:nvPr/>
            </p:nvSpPr>
            <p:spPr bwMode="auto">
              <a:xfrm>
                <a:off x="3229" y="2337"/>
                <a:ext cx="248" cy="191"/>
              </a:xfrm>
              <a:custGeom>
                <a:avLst/>
                <a:gdLst>
                  <a:gd name="T0" fmla="*/ 226 w 981"/>
                  <a:gd name="T1" fmla="*/ 61 h 754"/>
                  <a:gd name="T2" fmla="*/ 226 w 981"/>
                  <a:gd name="T3" fmla="*/ 67 h 754"/>
                  <a:gd name="T4" fmla="*/ 225 w 981"/>
                  <a:gd name="T5" fmla="*/ 76 h 754"/>
                  <a:gd name="T6" fmla="*/ 223 w 981"/>
                  <a:gd name="T7" fmla="*/ 81 h 754"/>
                  <a:gd name="T8" fmla="*/ 220 w 981"/>
                  <a:gd name="T9" fmla="*/ 89 h 754"/>
                  <a:gd name="T10" fmla="*/ 165 w 981"/>
                  <a:gd name="T11" fmla="*/ 168 h 754"/>
                  <a:gd name="T12" fmla="*/ 129 w 981"/>
                  <a:gd name="T13" fmla="*/ 248 h 754"/>
                  <a:gd name="T14" fmla="*/ 93 w 981"/>
                  <a:gd name="T15" fmla="*/ 273 h 754"/>
                  <a:gd name="T16" fmla="*/ 77 w 981"/>
                  <a:gd name="T17" fmla="*/ 345 h 754"/>
                  <a:gd name="T18" fmla="*/ 16 w 981"/>
                  <a:gd name="T19" fmla="*/ 425 h 754"/>
                  <a:gd name="T20" fmla="*/ 38 w 981"/>
                  <a:gd name="T21" fmla="*/ 468 h 754"/>
                  <a:gd name="T22" fmla="*/ 93 w 981"/>
                  <a:gd name="T23" fmla="*/ 519 h 754"/>
                  <a:gd name="T24" fmla="*/ 158 w 981"/>
                  <a:gd name="T25" fmla="*/ 616 h 754"/>
                  <a:gd name="T26" fmla="*/ 183 w 981"/>
                  <a:gd name="T27" fmla="*/ 669 h 754"/>
                  <a:gd name="T28" fmla="*/ 185 w 981"/>
                  <a:gd name="T29" fmla="*/ 669 h 754"/>
                  <a:gd name="T30" fmla="*/ 186 w 981"/>
                  <a:gd name="T31" fmla="*/ 670 h 754"/>
                  <a:gd name="T32" fmla="*/ 187 w 981"/>
                  <a:gd name="T33" fmla="*/ 672 h 754"/>
                  <a:gd name="T34" fmla="*/ 188 w 981"/>
                  <a:gd name="T35" fmla="*/ 674 h 754"/>
                  <a:gd name="T36" fmla="*/ 190 w 981"/>
                  <a:gd name="T37" fmla="*/ 676 h 754"/>
                  <a:gd name="T38" fmla="*/ 192 w 981"/>
                  <a:gd name="T39" fmla="*/ 677 h 754"/>
                  <a:gd name="T40" fmla="*/ 195 w 981"/>
                  <a:gd name="T41" fmla="*/ 679 h 754"/>
                  <a:gd name="T42" fmla="*/ 199 w 981"/>
                  <a:gd name="T43" fmla="*/ 680 h 754"/>
                  <a:gd name="T44" fmla="*/ 203 w 981"/>
                  <a:gd name="T45" fmla="*/ 681 h 754"/>
                  <a:gd name="T46" fmla="*/ 330 w 981"/>
                  <a:gd name="T47" fmla="*/ 729 h 754"/>
                  <a:gd name="T48" fmla="*/ 470 w 981"/>
                  <a:gd name="T49" fmla="*/ 703 h 754"/>
                  <a:gd name="T50" fmla="*/ 537 w 981"/>
                  <a:gd name="T51" fmla="*/ 709 h 754"/>
                  <a:gd name="T52" fmla="*/ 565 w 981"/>
                  <a:gd name="T53" fmla="*/ 713 h 754"/>
                  <a:gd name="T54" fmla="*/ 571 w 981"/>
                  <a:gd name="T55" fmla="*/ 711 h 754"/>
                  <a:gd name="T56" fmla="*/ 575 w 981"/>
                  <a:gd name="T57" fmla="*/ 707 h 754"/>
                  <a:gd name="T58" fmla="*/ 715 w 981"/>
                  <a:gd name="T59" fmla="*/ 647 h 754"/>
                  <a:gd name="T60" fmla="*/ 929 w 981"/>
                  <a:gd name="T61" fmla="*/ 490 h 754"/>
                  <a:gd name="T62" fmla="*/ 715 w 981"/>
                  <a:gd name="T63" fmla="*/ 390 h 754"/>
                  <a:gd name="T64" fmla="*/ 629 w 981"/>
                  <a:gd name="T65" fmla="*/ 273 h 754"/>
                  <a:gd name="T66" fmla="*/ 636 w 981"/>
                  <a:gd name="T67" fmla="*/ 266 h 754"/>
                  <a:gd name="T68" fmla="*/ 638 w 981"/>
                  <a:gd name="T69" fmla="*/ 262 h 754"/>
                  <a:gd name="T70" fmla="*/ 642 w 981"/>
                  <a:gd name="T71" fmla="*/ 256 h 754"/>
                  <a:gd name="T72" fmla="*/ 644 w 981"/>
                  <a:gd name="T73" fmla="*/ 251 h 754"/>
                  <a:gd name="T74" fmla="*/ 622 w 981"/>
                  <a:gd name="T75" fmla="*/ 249 h 754"/>
                  <a:gd name="T76" fmla="*/ 572 w 981"/>
                  <a:gd name="T77" fmla="*/ 258 h 754"/>
                  <a:gd name="T78" fmla="*/ 599 w 981"/>
                  <a:gd name="T79" fmla="*/ 176 h 754"/>
                  <a:gd name="T80" fmla="*/ 562 w 981"/>
                  <a:gd name="T81" fmla="*/ 114 h 754"/>
                  <a:gd name="T82" fmla="*/ 494 w 981"/>
                  <a:gd name="T83" fmla="*/ 50 h 754"/>
                  <a:gd name="T84" fmla="*/ 401 w 981"/>
                  <a:gd name="T85" fmla="*/ 30 h 754"/>
                  <a:gd name="T86" fmla="*/ 330 w 981"/>
                  <a:gd name="T87" fmla="*/ 13 h 754"/>
                  <a:gd name="T88" fmla="*/ 299 w 981"/>
                  <a:gd name="T89" fmla="*/ 60 h 754"/>
                  <a:gd name="T90" fmla="*/ 261 w 981"/>
                  <a:gd name="T91" fmla="*/ 43 h 754"/>
                  <a:gd name="T92" fmla="*/ 226 w 981"/>
                  <a:gd name="T93" fmla="*/ 5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81" h="754">
                    <a:moveTo>
                      <a:pt x="226" y="57"/>
                    </a:moveTo>
                    <a:cubicBezTo>
                      <a:pt x="226" y="57"/>
                      <a:pt x="226" y="57"/>
                      <a:pt x="226" y="57"/>
                    </a:cubicBezTo>
                    <a:cubicBezTo>
                      <a:pt x="226" y="58"/>
                      <a:pt x="226" y="60"/>
                      <a:pt x="226" y="61"/>
                    </a:cubicBezTo>
                    <a:cubicBezTo>
                      <a:pt x="226" y="62"/>
                      <a:pt x="226" y="62"/>
                      <a:pt x="226" y="62"/>
                    </a:cubicBezTo>
                    <a:cubicBezTo>
                      <a:pt x="226" y="64"/>
                      <a:pt x="226" y="65"/>
                      <a:pt x="226" y="67"/>
                    </a:cubicBezTo>
                    <a:cubicBezTo>
                      <a:pt x="226" y="67"/>
                      <a:pt x="226" y="67"/>
                      <a:pt x="226" y="67"/>
                    </a:cubicBezTo>
                    <a:cubicBezTo>
                      <a:pt x="226" y="69"/>
                      <a:pt x="225" y="70"/>
                      <a:pt x="225" y="72"/>
                    </a:cubicBezTo>
                    <a:cubicBezTo>
                      <a:pt x="225" y="72"/>
                      <a:pt x="225" y="72"/>
                      <a:pt x="225" y="72"/>
                    </a:cubicBezTo>
                    <a:cubicBezTo>
                      <a:pt x="225" y="74"/>
                      <a:pt x="225" y="75"/>
                      <a:pt x="225" y="76"/>
                    </a:cubicBezTo>
                    <a:cubicBezTo>
                      <a:pt x="224" y="77"/>
                      <a:pt x="224" y="77"/>
                      <a:pt x="224" y="77"/>
                    </a:cubicBezTo>
                    <a:cubicBezTo>
                      <a:pt x="224" y="79"/>
                      <a:pt x="224" y="80"/>
                      <a:pt x="223" y="81"/>
                    </a:cubicBezTo>
                    <a:cubicBezTo>
                      <a:pt x="223" y="81"/>
                      <a:pt x="223" y="81"/>
                      <a:pt x="223" y="81"/>
                    </a:cubicBezTo>
                    <a:cubicBezTo>
                      <a:pt x="223" y="83"/>
                      <a:pt x="222" y="84"/>
                      <a:pt x="222" y="85"/>
                    </a:cubicBezTo>
                    <a:cubicBezTo>
                      <a:pt x="222" y="85"/>
                      <a:pt x="222" y="85"/>
                      <a:pt x="222" y="86"/>
                    </a:cubicBezTo>
                    <a:cubicBezTo>
                      <a:pt x="221" y="87"/>
                      <a:pt x="220" y="88"/>
                      <a:pt x="220" y="89"/>
                    </a:cubicBezTo>
                    <a:cubicBezTo>
                      <a:pt x="212" y="100"/>
                      <a:pt x="213" y="106"/>
                      <a:pt x="211" y="117"/>
                    </a:cubicBezTo>
                    <a:cubicBezTo>
                      <a:pt x="209" y="128"/>
                      <a:pt x="215" y="148"/>
                      <a:pt x="199" y="148"/>
                    </a:cubicBezTo>
                    <a:cubicBezTo>
                      <a:pt x="183" y="148"/>
                      <a:pt x="173" y="150"/>
                      <a:pt x="165" y="168"/>
                    </a:cubicBezTo>
                    <a:cubicBezTo>
                      <a:pt x="157" y="186"/>
                      <a:pt x="153" y="201"/>
                      <a:pt x="145" y="206"/>
                    </a:cubicBezTo>
                    <a:cubicBezTo>
                      <a:pt x="137" y="211"/>
                      <a:pt x="134" y="219"/>
                      <a:pt x="135" y="227"/>
                    </a:cubicBezTo>
                    <a:cubicBezTo>
                      <a:pt x="136" y="235"/>
                      <a:pt x="125" y="239"/>
                      <a:pt x="129" y="248"/>
                    </a:cubicBezTo>
                    <a:cubicBezTo>
                      <a:pt x="133" y="257"/>
                      <a:pt x="139" y="270"/>
                      <a:pt x="126" y="276"/>
                    </a:cubicBezTo>
                    <a:cubicBezTo>
                      <a:pt x="113" y="282"/>
                      <a:pt x="122" y="265"/>
                      <a:pt x="111" y="264"/>
                    </a:cubicBezTo>
                    <a:cubicBezTo>
                      <a:pt x="100" y="263"/>
                      <a:pt x="95" y="269"/>
                      <a:pt x="93" y="273"/>
                    </a:cubicBezTo>
                    <a:cubicBezTo>
                      <a:pt x="91" y="277"/>
                      <a:pt x="84" y="287"/>
                      <a:pt x="88" y="294"/>
                    </a:cubicBezTo>
                    <a:cubicBezTo>
                      <a:pt x="92" y="301"/>
                      <a:pt x="97" y="307"/>
                      <a:pt x="89" y="315"/>
                    </a:cubicBezTo>
                    <a:cubicBezTo>
                      <a:pt x="81" y="323"/>
                      <a:pt x="76" y="329"/>
                      <a:pt x="77" y="345"/>
                    </a:cubicBezTo>
                    <a:cubicBezTo>
                      <a:pt x="78" y="361"/>
                      <a:pt x="83" y="408"/>
                      <a:pt x="75" y="416"/>
                    </a:cubicBezTo>
                    <a:cubicBezTo>
                      <a:pt x="67" y="424"/>
                      <a:pt x="54" y="429"/>
                      <a:pt x="42" y="423"/>
                    </a:cubicBezTo>
                    <a:cubicBezTo>
                      <a:pt x="30" y="417"/>
                      <a:pt x="19" y="416"/>
                      <a:pt x="16" y="425"/>
                    </a:cubicBezTo>
                    <a:cubicBezTo>
                      <a:pt x="13" y="434"/>
                      <a:pt x="18" y="443"/>
                      <a:pt x="9" y="448"/>
                    </a:cubicBezTo>
                    <a:cubicBezTo>
                      <a:pt x="0" y="453"/>
                      <a:pt x="6" y="466"/>
                      <a:pt x="16" y="466"/>
                    </a:cubicBezTo>
                    <a:cubicBezTo>
                      <a:pt x="26" y="466"/>
                      <a:pt x="34" y="465"/>
                      <a:pt x="38" y="468"/>
                    </a:cubicBezTo>
                    <a:cubicBezTo>
                      <a:pt x="42" y="471"/>
                      <a:pt x="41" y="481"/>
                      <a:pt x="53" y="481"/>
                    </a:cubicBezTo>
                    <a:cubicBezTo>
                      <a:pt x="65" y="481"/>
                      <a:pt x="66" y="486"/>
                      <a:pt x="68" y="495"/>
                    </a:cubicBezTo>
                    <a:cubicBezTo>
                      <a:pt x="70" y="504"/>
                      <a:pt x="79" y="515"/>
                      <a:pt x="93" y="519"/>
                    </a:cubicBezTo>
                    <a:cubicBezTo>
                      <a:pt x="107" y="523"/>
                      <a:pt x="121" y="541"/>
                      <a:pt x="126" y="557"/>
                    </a:cubicBezTo>
                    <a:cubicBezTo>
                      <a:pt x="131" y="573"/>
                      <a:pt x="133" y="594"/>
                      <a:pt x="138" y="601"/>
                    </a:cubicBezTo>
                    <a:cubicBezTo>
                      <a:pt x="143" y="608"/>
                      <a:pt x="139" y="613"/>
                      <a:pt x="158" y="616"/>
                    </a:cubicBezTo>
                    <a:cubicBezTo>
                      <a:pt x="177" y="619"/>
                      <a:pt x="184" y="619"/>
                      <a:pt x="184" y="630"/>
                    </a:cubicBezTo>
                    <a:cubicBezTo>
                      <a:pt x="184" y="637"/>
                      <a:pt x="183" y="656"/>
                      <a:pt x="183" y="669"/>
                    </a:cubicBezTo>
                    <a:cubicBezTo>
                      <a:pt x="183" y="669"/>
                      <a:pt x="183" y="669"/>
                      <a:pt x="183" y="669"/>
                    </a:cubicBezTo>
                    <a:cubicBezTo>
                      <a:pt x="183" y="669"/>
                      <a:pt x="184" y="669"/>
                      <a:pt x="184" y="669"/>
                    </a:cubicBezTo>
                    <a:cubicBezTo>
                      <a:pt x="184" y="669"/>
                      <a:pt x="184" y="669"/>
                      <a:pt x="184" y="669"/>
                    </a:cubicBezTo>
                    <a:cubicBezTo>
                      <a:pt x="184" y="669"/>
                      <a:pt x="184" y="669"/>
                      <a:pt x="185" y="669"/>
                    </a:cubicBezTo>
                    <a:cubicBezTo>
                      <a:pt x="185" y="669"/>
                      <a:pt x="185" y="670"/>
                      <a:pt x="185" y="670"/>
                    </a:cubicBezTo>
                    <a:cubicBezTo>
                      <a:pt x="185" y="670"/>
                      <a:pt x="185" y="670"/>
                      <a:pt x="185" y="670"/>
                    </a:cubicBezTo>
                    <a:cubicBezTo>
                      <a:pt x="185" y="670"/>
                      <a:pt x="185" y="670"/>
                      <a:pt x="186" y="670"/>
                    </a:cubicBezTo>
                    <a:cubicBezTo>
                      <a:pt x="186" y="671"/>
                      <a:pt x="186" y="671"/>
                      <a:pt x="186" y="671"/>
                    </a:cubicBezTo>
                    <a:cubicBezTo>
                      <a:pt x="186" y="671"/>
                      <a:pt x="186" y="671"/>
                      <a:pt x="186" y="672"/>
                    </a:cubicBezTo>
                    <a:cubicBezTo>
                      <a:pt x="187" y="672"/>
                      <a:pt x="187" y="672"/>
                      <a:pt x="187" y="672"/>
                    </a:cubicBezTo>
                    <a:cubicBezTo>
                      <a:pt x="187" y="672"/>
                      <a:pt x="187" y="673"/>
                      <a:pt x="187" y="673"/>
                    </a:cubicBezTo>
                    <a:cubicBezTo>
                      <a:pt x="188" y="673"/>
                      <a:pt x="188" y="673"/>
                      <a:pt x="188" y="673"/>
                    </a:cubicBezTo>
                    <a:cubicBezTo>
                      <a:pt x="188" y="674"/>
                      <a:pt x="188" y="674"/>
                      <a:pt x="188" y="674"/>
                    </a:cubicBezTo>
                    <a:cubicBezTo>
                      <a:pt x="188" y="674"/>
                      <a:pt x="189" y="674"/>
                      <a:pt x="189" y="674"/>
                    </a:cubicBezTo>
                    <a:cubicBezTo>
                      <a:pt x="189" y="675"/>
                      <a:pt x="189" y="675"/>
                      <a:pt x="189" y="675"/>
                    </a:cubicBezTo>
                    <a:cubicBezTo>
                      <a:pt x="190" y="675"/>
                      <a:pt x="190" y="675"/>
                      <a:pt x="190" y="676"/>
                    </a:cubicBezTo>
                    <a:cubicBezTo>
                      <a:pt x="190" y="676"/>
                      <a:pt x="190" y="676"/>
                      <a:pt x="191" y="676"/>
                    </a:cubicBezTo>
                    <a:cubicBezTo>
                      <a:pt x="191" y="676"/>
                      <a:pt x="191" y="677"/>
                      <a:pt x="191" y="677"/>
                    </a:cubicBezTo>
                    <a:cubicBezTo>
                      <a:pt x="192" y="677"/>
                      <a:pt x="192" y="677"/>
                      <a:pt x="192" y="677"/>
                    </a:cubicBezTo>
                    <a:cubicBezTo>
                      <a:pt x="192" y="678"/>
                      <a:pt x="193" y="678"/>
                      <a:pt x="193" y="678"/>
                    </a:cubicBezTo>
                    <a:cubicBezTo>
                      <a:pt x="193" y="678"/>
                      <a:pt x="194" y="678"/>
                      <a:pt x="194" y="678"/>
                    </a:cubicBezTo>
                    <a:cubicBezTo>
                      <a:pt x="194" y="679"/>
                      <a:pt x="195" y="679"/>
                      <a:pt x="195" y="679"/>
                    </a:cubicBezTo>
                    <a:cubicBezTo>
                      <a:pt x="195" y="679"/>
                      <a:pt x="196" y="679"/>
                      <a:pt x="196" y="679"/>
                    </a:cubicBezTo>
                    <a:cubicBezTo>
                      <a:pt x="196" y="679"/>
                      <a:pt x="197" y="679"/>
                      <a:pt x="197" y="680"/>
                    </a:cubicBezTo>
                    <a:cubicBezTo>
                      <a:pt x="198" y="680"/>
                      <a:pt x="198" y="680"/>
                      <a:pt x="199" y="680"/>
                    </a:cubicBezTo>
                    <a:cubicBezTo>
                      <a:pt x="199" y="680"/>
                      <a:pt x="199" y="680"/>
                      <a:pt x="200" y="680"/>
                    </a:cubicBezTo>
                    <a:cubicBezTo>
                      <a:pt x="200" y="680"/>
                      <a:pt x="201" y="680"/>
                      <a:pt x="202" y="680"/>
                    </a:cubicBezTo>
                    <a:cubicBezTo>
                      <a:pt x="202" y="681"/>
                      <a:pt x="202" y="681"/>
                      <a:pt x="203" y="681"/>
                    </a:cubicBezTo>
                    <a:cubicBezTo>
                      <a:pt x="204" y="681"/>
                      <a:pt x="205" y="681"/>
                      <a:pt x="206" y="681"/>
                    </a:cubicBezTo>
                    <a:cubicBezTo>
                      <a:pt x="226" y="681"/>
                      <a:pt x="253" y="667"/>
                      <a:pt x="277" y="691"/>
                    </a:cubicBezTo>
                    <a:cubicBezTo>
                      <a:pt x="301" y="715"/>
                      <a:pt x="307" y="722"/>
                      <a:pt x="330" y="729"/>
                    </a:cubicBezTo>
                    <a:cubicBezTo>
                      <a:pt x="353" y="735"/>
                      <a:pt x="361" y="733"/>
                      <a:pt x="378" y="735"/>
                    </a:cubicBezTo>
                    <a:cubicBezTo>
                      <a:pt x="395" y="738"/>
                      <a:pt x="425" y="754"/>
                      <a:pt x="441" y="730"/>
                    </a:cubicBezTo>
                    <a:cubicBezTo>
                      <a:pt x="457" y="706"/>
                      <a:pt x="450" y="705"/>
                      <a:pt x="470" y="703"/>
                    </a:cubicBezTo>
                    <a:cubicBezTo>
                      <a:pt x="490" y="702"/>
                      <a:pt x="485" y="686"/>
                      <a:pt x="503" y="689"/>
                    </a:cubicBezTo>
                    <a:cubicBezTo>
                      <a:pt x="522" y="691"/>
                      <a:pt x="515" y="706"/>
                      <a:pt x="533" y="709"/>
                    </a:cubicBezTo>
                    <a:cubicBezTo>
                      <a:pt x="534" y="709"/>
                      <a:pt x="535" y="709"/>
                      <a:pt x="537" y="709"/>
                    </a:cubicBezTo>
                    <a:cubicBezTo>
                      <a:pt x="537" y="710"/>
                      <a:pt x="538" y="710"/>
                      <a:pt x="538" y="710"/>
                    </a:cubicBezTo>
                    <a:cubicBezTo>
                      <a:pt x="539" y="710"/>
                      <a:pt x="539" y="710"/>
                      <a:pt x="540" y="710"/>
                    </a:cubicBezTo>
                    <a:cubicBezTo>
                      <a:pt x="549" y="712"/>
                      <a:pt x="558" y="714"/>
                      <a:pt x="565" y="713"/>
                    </a:cubicBezTo>
                    <a:cubicBezTo>
                      <a:pt x="565" y="713"/>
                      <a:pt x="565" y="713"/>
                      <a:pt x="565" y="713"/>
                    </a:cubicBezTo>
                    <a:cubicBezTo>
                      <a:pt x="567" y="713"/>
                      <a:pt x="569" y="712"/>
                      <a:pt x="571" y="712"/>
                    </a:cubicBezTo>
                    <a:cubicBezTo>
                      <a:pt x="571" y="712"/>
                      <a:pt x="571" y="711"/>
                      <a:pt x="571" y="711"/>
                    </a:cubicBezTo>
                    <a:cubicBezTo>
                      <a:pt x="572" y="711"/>
                      <a:pt x="572" y="711"/>
                      <a:pt x="573" y="710"/>
                    </a:cubicBezTo>
                    <a:cubicBezTo>
                      <a:pt x="573" y="710"/>
                      <a:pt x="573" y="710"/>
                      <a:pt x="574" y="710"/>
                    </a:cubicBezTo>
                    <a:cubicBezTo>
                      <a:pt x="574" y="709"/>
                      <a:pt x="575" y="708"/>
                      <a:pt x="575" y="707"/>
                    </a:cubicBezTo>
                    <a:cubicBezTo>
                      <a:pt x="582" y="697"/>
                      <a:pt x="591" y="694"/>
                      <a:pt x="611" y="694"/>
                    </a:cubicBezTo>
                    <a:cubicBezTo>
                      <a:pt x="631" y="694"/>
                      <a:pt x="641" y="682"/>
                      <a:pt x="650" y="675"/>
                    </a:cubicBezTo>
                    <a:cubicBezTo>
                      <a:pt x="659" y="669"/>
                      <a:pt x="666" y="643"/>
                      <a:pt x="715" y="647"/>
                    </a:cubicBezTo>
                    <a:cubicBezTo>
                      <a:pt x="765" y="651"/>
                      <a:pt x="770" y="654"/>
                      <a:pt x="791" y="623"/>
                    </a:cubicBezTo>
                    <a:cubicBezTo>
                      <a:pt x="813" y="593"/>
                      <a:pt x="833" y="577"/>
                      <a:pt x="854" y="561"/>
                    </a:cubicBezTo>
                    <a:cubicBezTo>
                      <a:pt x="875" y="545"/>
                      <a:pt x="907" y="503"/>
                      <a:pt x="929" y="490"/>
                    </a:cubicBezTo>
                    <a:cubicBezTo>
                      <a:pt x="950" y="477"/>
                      <a:pt x="981" y="446"/>
                      <a:pt x="938" y="451"/>
                    </a:cubicBezTo>
                    <a:cubicBezTo>
                      <a:pt x="895" y="457"/>
                      <a:pt x="886" y="449"/>
                      <a:pt x="863" y="439"/>
                    </a:cubicBezTo>
                    <a:cubicBezTo>
                      <a:pt x="841" y="430"/>
                      <a:pt x="739" y="405"/>
                      <a:pt x="715" y="390"/>
                    </a:cubicBezTo>
                    <a:cubicBezTo>
                      <a:pt x="691" y="375"/>
                      <a:pt x="666" y="367"/>
                      <a:pt x="665" y="353"/>
                    </a:cubicBezTo>
                    <a:cubicBezTo>
                      <a:pt x="663" y="338"/>
                      <a:pt x="649" y="329"/>
                      <a:pt x="641" y="321"/>
                    </a:cubicBezTo>
                    <a:cubicBezTo>
                      <a:pt x="633" y="313"/>
                      <a:pt x="614" y="285"/>
                      <a:pt x="629" y="273"/>
                    </a:cubicBezTo>
                    <a:cubicBezTo>
                      <a:pt x="630" y="272"/>
                      <a:pt x="631" y="271"/>
                      <a:pt x="632" y="270"/>
                    </a:cubicBezTo>
                    <a:cubicBezTo>
                      <a:pt x="632" y="269"/>
                      <a:pt x="633" y="269"/>
                      <a:pt x="633" y="269"/>
                    </a:cubicBezTo>
                    <a:cubicBezTo>
                      <a:pt x="634" y="268"/>
                      <a:pt x="635" y="267"/>
                      <a:pt x="636" y="266"/>
                    </a:cubicBezTo>
                    <a:cubicBezTo>
                      <a:pt x="636" y="266"/>
                      <a:pt x="636" y="266"/>
                      <a:pt x="636" y="266"/>
                    </a:cubicBezTo>
                    <a:cubicBezTo>
                      <a:pt x="637" y="265"/>
                      <a:pt x="637" y="264"/>
                      <a:pt x="638" y="263"/>
                    </a:cubicBezTo>
                    <a:cubicBezTo>
                      <a:pt x="638" y="263"/>
                      <a:pt x="638" y="262"/>
                      <a:pt x="638" y="262"/>
                    </a:cubicBezTo>
                    <a:cubicBezTo>
                      <a:pt x="639" y="261"/>
                      <a:pt x="640" y="260"/>
                      <a:pt x="640" y="259"/>
                    </a:cubicBezTo>
                    <a:cubicBezTo>
                      <a:pt x="640" y="259"/>
                      <a:pt x="640" y="259"/>
                      <a:pt x="641" y="258"/>
                    </a:cubicBezTo>
                    <a:cubicBezTo>
                      <a:pt x="641" y="258"/>
                      <a:pt x="641" y="257"/>
                      <a:pt x="642" y="256"/>
                    </a:cubicBezTo>
                    <a:cubicBezTo>
                      <a:pt x="642" y="256"/>
                      <a:pt x="642" y="256"/>
                      <a:pt x="642" y="255"/>
                    </a:cubicBezTo>
                    <a:cubicBezTo>
                      <a:pt x="643" y="254"/>
                      <a:pt x="643" y="254"/>
                      <a:pt x="643" y="253"/>
                    </a:cubicBezTo>
                    <a:cubicBezTo>
                      <a:pt x="643" y="252"/>
                      <a:pt x="644" y="252"/>
                      <a:pt x="644" y="251"/>
                    </a:cubicBezTo>
                    <a:cubicBezTo>
                      <a:pt x="644" y="251"/>
                      <a:pt x="644" y="251"/>
                      <a:pt x="644" y="250"/>
                    </a:cubicBezTo>
                    <a:cubicBezTo>
                      <a:pt x="645" y="249"/>
                      <a:pt x="645" y="247"/>
                      <a:pt x="646" y="246"/>
                    </a:cubicBezTo>
                    <a:cubicBezTo>
                      <a:pt x="638" y="247"/>
                      <a:pt x="630" y="249"/>
                      <a:pt x="622" y="249"/>
                    </a:cubicBezTo>
                    <a:cubicBezTo>
                      <a:pt x="613" y="249"/>
                      <a:pt x="615" y="257"/>
                      <a:pt x="607" y="256"/>
                    </a:cubicBezTo>
                    <a:cubicBezTo>
                      <a:pt x="599" y="256"/>
                      <a:pt x="592" y="252"/>
                      <a:pt x="589" y="263"/>
                    </a:cubicBezTo>
                    <a:cubicBezTo>
                      <a:pt x="586" y="274"/>
                      <a:pt x="580" y="265"/>
                      <a:pt x="572" y="258"/>
                    </a:cubicBezTo>
                    <a:cubicBezTo>
                      <a:pt x="564" y="251"/>
                      <a:pt x="566" y="230"/>
                      <a:pt x="566" y="219"/>
                    </a:cubicBezTo>
                    <a:cubicBezTo>
                      <a:pt x="566" y="208"/>
                      <a:pt x="579" y="197"/>
                      <a:pt x="587" y="192"/>
                    </a:cubicBezTo>
                    <a:cubicBezTo>
                      <a:pt x="595" y="187"/>
                      <a:pt x="597" y="184"/>
                      <a:pt x="599" y="176"/>
                    </a:cubicBezTo>
                    <a:cubicBezTo>
                      <a:pt x="600" y="172"/>
                      <a:pt x="602" y="167"/>
                      <a:pt x="603" y="162"/>
                    </a:cubicBezTo>
                    <a:cubicBezTo>
                      <a:pt x="595" y="156"/>
                      <a:pt x="589" y="146"/>
                      <a:pt x="585" y="141"/>
                    </a:cubicBezTo>
                    <a:cubicBezTo>
                      <a:pt x="579" y="134"/>
                      <a:pt x="568" y="121"/>
                      <a:pt x="562" y="114"/>
                    </a:cubicBezTo>
                    <a:cubicBezTo>
                      <a:pt x="556" y="106"/>
                      <a:pt x="539" y="97"/>
                      <a:pt x="534" y="92"/>
                    </a:cubicBezTo>
                    <a:cubicBezTo>
                      <a:pt x="528" y="88"/>
                      <a:pt x="517" y="70"/>
                      <a:pt x="513" y="63"/>
                    </a:cubicBezTo>
                    <a:cubicBezTo>
                      <a:pt x="510" y="55"/>
                      <a:pt x="498" y="50"/>
                      <a:pt x="494" y="50"/>
                    </a:cubicBezTo>
                    <a:cubicBezTo>
                      <a:pt x="490" y="50"/>
                      <a:pt x="483" y="54"/>
                      <a:pt x="477" y="41"/>
                    </a:cubicBezTo>
                    <a:cubicBezTo>
                      <a:pt x="471" y="28"/>
                      <a:pt x="437" y="33"/>
                      <a:pt x="424" y="33"/>
                    </a:cubicBezTo>
                    <a:cubicBezTo>
                      <a:pt x="411" y="33"/>
                      <a:pt x="405" y="37"/>
                      <a:pt x="401" y="30"/>
                    </a:cubicBezTo>
                    <a:cubicBezTo>
                      <a:pt x="397" y="23"/>
                      <a:pt x="385" y="19"/>
                      <a:pt x="380" y="27"/>
                    </a:cubicBezTo>
                    <a:cubicBezTo>
                      <a:pt x="375" y="35"/>
                      <a:pt x="370" y="35"/>
                      <a:pt x="356" y="33"/>
                    </a:cubicBezTo>
                    <a:cubicBezTo>
                      <a:pt x="342" y="31"/>
                      <a:pt x="339" y="26"/>
                      <a:pt x="330" y="13"/>
                    </a:cubicBezTo>
                    <a:cubicBezTo>
                      <a:pt x="321" y="0"/>
                      <a:pt x="310" y="9"/>
                      <a:pt x="312" y="23"/>
                    </a:cubicBezTo>
                    <a:cubicBezTo>
                      <a:pt x="314" y="37"/>
                      <a:pt x="307" y="33"/>
                      <a:pt x="304" y="44"/>
                    </a:cubicBezTo>
                    <a:cubicBezTo>
                      <a:pt x="301" y="55"/>
                      <a:pt x="309" y="59"/>
                      <a:pt x="299" y="60"/>
                    </a:cubicBezTo>
                    <a:cubicBezTo>
                      <a:pt x="289" y="61"/>
                      <a:pt x="296" y="50"/>
                      <a:pt x="289" y="45"/>
                    </a:cubicBezTo>
                    <a:cubicBezTo>
                      <a:pt x="282" y="40"/>
                      <a:pt x="297" y="38"/>
                      <a:pt x="281" y="32"/>
                    </a:cubicBezTo>
                    <a:cubicBezTo>
                      <a:pt x="265" y="26"/>
                      <a:pt x="272" y="47"/>
                      <a:pt x="261" y="43"/>
                    </a:cubicBezTo>
                    <a:cubicBezTo>
                      <a:pt x="250" y="39"/>
                      <a:pt x="239" y="36"/>
                      <a:pt x="234" y="44"/>
                    </a:cubicBezTo>
                    <a:cubicBezTo>
                      <a:pt x="231" y="48"/>
                      <a:pt x="228" y="50"/>
                      <a:pt x="226" y="52"/>
                    </a:cubicBezTo>
                    <a:cubicBezTo>
                      <a:pt x="226" y="53"/>
                      <a:pt x="226" y="55"/>
                      <a:pt x="226" y="5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5" name="Freeform 395"/>
              <p:cNvSpPr>
                <a:spLocks/>
              </p:cNvSpPr>
              <p:nvPr/>
            </p:nvSpPr>
            <p:spPr bwMode="auto">
              <a:xfrm>
                <a:off x="2485" y="1973"/>
                <a:ext cx="197" cy="147"/>
              </a:xfrm>
              <a:custGeom>
                <a:avLst/>
                <a:gdLst>
                  <a:gd name="T0" fmla="*/ 291 w 779"/>
                  <a:gd name="T1" fmla="*/ 581 h 583"/>
                  <a:gd name="T2" fmla="*/ 291 w 779"/>
                  <a:gd name="T3" fmla="*/ 573 h 583"/>
                  <a:gd name="T4" fmla="*/ 291 w 779"/>
                  <a:gd name="T5" fmla="*/ 569 h 583"/>
                  <a:gd name="T6" fmla="*/ 291 w 779"/>
                  <a:gd name="T7" fmla="*/ 564 h 583"/>
                  <a:gd name="T8" fmla="*/ 291 w 779"/>
                  <a:gd name="T9" fmla="*/ 560 h 583"/>
                  <a:gd name="T10" fmla="*/ 291 w 779"/>
                  <a:gd name="T11" fmla="*/ 556 h 583"/>
                  <a:gd name="T12" fmla="*/ 291 w 779"/>
                  <a:gd name="T13" fmla="*/ 552 h 583"/>
                  <a:gd name="T14" fmla="*/ 291 w 779"/>
                  <a:gd name="T15" fmla="*/ 547 h 583"/>
                  <a:gd name="T16" fmla="*/ 336 w 779"/>
                  <a:gd name="T17" fmla="*/ 487 h 583"/>
                  <a:gd name="T18" fmla="*/ 381 w 779"/>
                  <a:gd name="T19" fmla="*/ 453 h 583"/>
                  <a:gd name="T20" fmla="*/ 435 w 779"/>
                  <a:gd name="T21" fmla="*/ 439 h 583"/>
                  <a:gd name="T22" fmla="*/ 511 w 779"/>
                  <a:gd name="T23" fmla="*/ 417 h 583"/>
                  <a:gd name="T24" fmla="*/ 553 w 779"/>
                  <a:gd name="T25" fmla="*/ 378 h 583"/>
                  <a:gd name="T26" fmla="*/ 606 w 779"/>
                  <a:gd name="T27" fmla="*/ 358 h 583"/>
                  <a:gd name="T28" fmla="*/ 603 w 779"/>
                  <a:gd name="T29" fmla="*/ 321 h 583"/>
                  <a:gd name="T30" fmla="*/ 636 w 779"/>
                  <a:gd name="T31" fmla="*/ 302 h 583"/>
                  <a:gd name="T32" fmla="*/ 676 w 779"/>
                  <a:gd name="T33" fmla="*/ 272 h 583"/>
                  <a:gd name="T34" fmla="*/ 761 w 779"/>
                  <a:gd name="T35" fmla="*/ 278 h 583"/>
                  <a:gd name="T36" fmla="*/ 765 w 779"/>
                  <a:gd name="T37" fmla="*/ 237 h 583"/>
                  <a:gd name="T38" fmla="*/ 743 w 779"/>
                  <a:gd name="T39" fmla="*/ 199 h 583"/>
                  <a:gd name="T40" fmla="*/ 735 w 779"/>
                  <a:gd name="T41" fmla="*/ 150 h 583"/>
                  <a:gd name="T42" fmla="*/ 735 w 779"/>
                  <a:gd name="T43" fmla="*/ 87 h 583"/>
                  <a:gd name="T44" fmla="*/ 705 w 779"/>
                  <a:gd name="T45" fmla="*/ 58 h 583"/>
                  <a:gd name="T46" fmla="*/ 614 w 779"/>
                  <a:gd name="T47" fmla="*/ 42 h 583"/>
                  <a:gd name="T48" fmla="*/ 516 w 779"/>
                  <a:gd name="T49" fmla="*/ 21 h 583"/>
                  <a:gd name="T50" fmla="*/ 464 w 779"/>
                  <a:gd name="T51" fmla="*/ 14 h 583"/>
                  <a:gd name="T52" fmla="*/ 422 w 779"/>
                  <a:gd name="T53" fmla="*/ 108 h 583"/>
                  <a:gd name="T54" fmla="*/ 297 w 779"/>
                  <a:gd name="T55" fmla="*/ 199 h 583"/>
                  <a:gd name="T56" fmla="*/ 249 w 779"/>
                  <a:gd name="T57" fmla="*/ 271 h 583"/>
                  <a:gd name="T58" fmla="*/ 223 w 779"/>
                  <a:gd name="T59" fmla="*/ 332 h 583"/>
                  <a:gd name="T60" fmla="*/ 232 w 779"/>
                  <a:gd name="T61" fmla="*/ 409 h 583"/>
                  <a:gd name="T62" fmla="*/ 135 w 779"/>
                  <a:gd name="T63" fmla="*/ 513 h 583"/>
                  <a:gd name="T64" fmla="*/ 3 w 779"/>
                  <a:gd name="T65" fmla="*/ 577 h 583"/>
                  <a:gd name="T66" fmla="*/ 291 w 779"/>
                  <a:gd name="T67" fmla="*/ 583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79" h="583">
                    <a:moveTo>
                      <a:pt x="291" y="582"/>
                    </a:moveTo>
                    <a:cubicBezTo>
                      <a:pt x="291" y="582"/>
                      <a:pt x="291" y="581"/>
                      <a:pt x="291" y="581"/>
                    </a:cubicBezTo>
                    <a:cubicBezTo>
                      <a:pt x="291" y="579"/>
                      <a:pt x="291" y="577"/>
                      <a:pt x="291" y="575"/>
                    </a:cubicBezTo>
                    <a:cubicBezTo>
                      <a:pt x="291" y="574"/>
                      <a:pt x="291" y="574"/>
                      <a:pt x="291" y="573"/>
                    </a:cubicBezTo>
                    <a:cubicBezTo>
                      <a:pt x="291" y="572"/>
                      <a:pt x="291" y="571"/>
                      <a:pt x="291" y="571"/>
                    </a:cubicBezTo>
                    <a:cubicBezTo>
                      <a:pt x="291" y="570"/>
                      <a:pt x="291" y="569"/>
                      <a:pt x="291" y="569"/>
                    </a:cubicBezTo>
                    <a:cubicBezTo>
                      <a:pt x="291" y="568"/>
                      <a:pt x="291" y="567"/>
                      <a:pt x="291" y="566"/>
                    </a:cubicBezTo>
                    <a:cubicBezTo>
                      <a:pt x="291" y="566"/>
                      <a:pt x="291" y="565"/>
                      <a:pt x="291" y="564"/>
                    </a:cubicBezTo>
                    <a:cubicBezTo>
                      <a:pt x="291" y="564"/>
                      <a:pt x="291" y="563"/>
                      <a:pt x="291" y="562"/>
                    </a:cubicBezTo>
                    <a:cubicBezTo>
                      <a:pt x="291" y="561"/>
                      <a:pt x="291" y="561"/>
                      <a:pt x="291" y="560"/>
                    </a:cubicBezTo>
                    <a:cubicBezTo>
                      <a:pt x="291" y="559"/>
                      <a:pt x="291" y="559"/>
                      <a:pt x="291" y="558"/>
                    </a:cubicBezTo>
                    <a:cubicBezTo>
                      <a:pt x="291" y="557"/>
                      <a:pt x="291" y="557"/>
                      <a:pt x="291" y="556"/>
                    </a:cubicBezTo>
                    <a:cubicBezTo>
                      <a:pt x="291" y="556"/>
                      <a:pt x="291" y="555"/>
                      <a:pt x="291" y="554"/>
                    </a:cubicBezTo>
                    <a:cubicBezTo>
                      <a:pt x="291" y="554"/>
                      <a:pt x="291" y="553"/>
                      <a:pt x="291" y="552"/>
                    </a:cubicBezTo>
                    <a:cubicBezTo>
                      <a:pt x="291" y="552"/>
                      <a:pt x="291" y="551"/>
                      <a:pt x="291" y="551"/>
                    </a:cubicBezTo>
                    <a:cubicBezTo>
                      <a:pt x="291" y="550"/>
                      <a:pt x="291" y="548"/>
                      <a:pt x="291" y="547"/>
                    </a:cubicBezTo>
                    <a:cubicBezTo>
                      <a:pt x="293" y="506"/>
                      <a:pt x="292" y="511"/>
                      <a:pt x="304" y="506"/>
                    </a:cubicBezTo>
                    <a:cubicBezTo>
                      <a:pt x="316" y="501"/>
                      <a:pt x="325" y="493"/>
                      <a:pt x="336" y="487"/>
                    </a:cubicBezTo>
                    <a:cubicBezTo>
                      <a:pt x="347" y="481"/>
                      <a:pt x="347" y="471"/>
                      <a:pt x="355" y="470"/>
                    </a:cubicBezTo>
                    <a:cubicBezTo>
                      <a:pt x="363" y="469"/>
                      <a:pt x="373" y="466"/>
                      <a:pt x="381" y="453"/>
                    </a:cubicBezTo>
                    <a:cubicBezTo>
                      <a:pt x="389" y="439"/>
                      <a:pt x="402" y="451"/>
                      <a:pt x="412" y="452"/>
                    </a:cubicBezTo>
                    <a:cubicBezTo>
                      <a:pt x="422" y="453"/>
                      <a:pt x="428" y="448"/>
                      <a:pt x="435" y="439"/>
                    </a:cubicBezTo>
                    <a:cubicBezTo>
                      <a:pt x="443" y="431"/>
                      <a:pt x="471" y="430"/>
                      <a:pt x="485" y="430"/>
                    </a:cubicBezTo>
                    <a:cubicBezTo>
                      <a:pt x="499" y="430"/>
                      <a:pt x="509" y="424"/>
                      <a:pt x="511" y="417"/>
                    </a:cubicBezTo>
                    <a:cubicBezTo>
                      <a:pt x="514" y="411"/>
                      <a:pt x="519" y="403"/>
                      <a:pt x="525" y="393"/>
                    </a:cubicBezTo>
                    <a:cubicBezTo>
                      <a:pt x="531" y="383"/>
                      <a:pt x="544" y="380"/>
                      <a:pt x="553" y="378"/>
                    </a:cubicBezTo>
                    <a:cubicBezTo>
                      <a:pt x="561" y="376"/>
                      <a:pt x="571" y="377"/>
                      <a:pt x="578" y="368"/>
                    </a:cubicBezTo>
                    <a:cubicBezTo>
                      <a:pt x="585" y="359"/>
                      <a:pt x="597" y="361"/>
                      <a:pt x="606" y="358"/>
                    </a:cubicBezTo>
                    <a:cubicBezTo>
                      <a:pt x="615" y="355"/>
                      <a:pt x="611" y="345"/>
                      <a:pt x="607" y="341"/>
                    </a:cubicBezTo>
                    <a:cubicBezTo>
                      <a:pt x="603" y="337"/>
                      <a:pt x="604" y="327"/>
                      <a:pt x="603" y="321"/>
                    </a:cubicBezTo>
                    <a:cubicBezTo>
                      <a:pt x="601" y="316"/>
                      <a:pt x="601" y="307"/>
                      <a:pt x="607" y="305"/>
                    </a:cubicBezTo>
                    <a:cubicBezTo>
                      <a:pt x="613" y="304"/>
                      <a:pt x="631" y="309"/>
                      <a:pt x="636" y="302"/>
                    </a:cubicBezTo>
                    <a:cubicBezTo>
                      <a:pt x="641" y="295"/>
                      <a:pt x="653" y="295"/>
                      <a:pt x="655" y="288"/>
                    </a:cubicBezTo>
                    <a:cubicBezTo>
                      <a:pt x="656" y="281"/>
                      <a:pt x="669" y="277"/>
                      <a:pt x="676" y="272"/>
                    </a:cubicBezTo>
                    <a:cubicBezTo>
                      <a:pt x="683" y="267"/>
                      <a:pt x="704" y="269"/>
                      <a:pt x="715" y="275"/>
                    </a:cubicBezTo>
                    <a:cubicBezTo>
                      <a:pt x="727" y="281"/>
                      <a:pt x="743" y="277"/>
                      <a:pt x="761" y="278"/>
                    </a:cubicBezTo>
                    <a:cubicBezTo>
                      <a:pt x="779" y="279"/>
                      <a:pt x="773" y="263"/>
                      <a:pt x="775" y="253"/>
                    </a:cubicBezTo>
                    <a:cubicBezTo>
                      <a:pt x="777" y="243"/>
                      <a:pt x="769" y="240"/>
                      <a:pt x="765" y="237"/>
                    </a:cubicBezTo>
                    <a:cubicBezTo>
                      <a:pt x="760" y="233"/>
                      <a:pt x="753" y="228"/>
                      <a:pt x="753" y="221"/>
                    </a:cubicBezTo>
                    <a:cubicBezTo>
                      <a:pt x="753" y="213"/>
                      <a:pt x="750" y="207"/>
                      <a:pt x="743" y="199"/>
                    </a:cubicBezTo>
                    <a:cubicBezTo>
                      <a:pt x="737" y="191"/>
                      <a:pt x="742" y="175"/>
                      <a:pt x="739" y="168"/>
                    </a:cubicBezTo>
                    <a:cubicBezTo>
                      <a:pt x="735" y="161"/>
                      <a:pt x="729" y="155"/>
                      <a:pt x="735" y="150"/>
                    </a:cubicBezTo>
                    <a:cubicBezTo>
                      <a:pt x="742" y="145"/>
                      <a:pt x="735" y="124"/>
                      <a:pt x="739" y="117"/>
                    </a:cubicBezTo>
                    <a:cubicBezTo>
                      <a:pt x="743" y="109"/>
                      <a:pt x="736" y="94"/>
                      <a:pt x="735" y="87"/>
                    </a:cubicBezTo>
                    <a:cubicBezTo>
                      <a:pt x="733" y="81"/>
                      <a:pt x="725" y="75"/>
                      <a:pt x="713" y="70"/>
                    </a:cubicBezTo>
                    <a:cubicBezTo>
                      <a:pt x="708" y="68"/>
                      <a:pt x="706" y="63"/>
                      <a:pt x="705" y="58"/>
                    </a:cubicBezTo>
                    <a:cubicBezTo>
                      <a:pt x="693" y="57"/>
                      <a:pt x="683" y="55"/>
                      <a:pt x="672" y="47"/>
                    </a:cubicBezTo>
                    <a:cubicBezTo>
                      <a:pt x="659" y="37"/>
                      <a:pt x="631" y="39"/>
                      <a:pt x="614" y="42"/>
                    </a:cubicBezTo>
                    <a:cubicBezTo>
                      <a:pt x="598" y="45"/>
                      <a:pt x="577" y="60"/>
                      <a:pt x="554" y="47"/>
                    </a:cubicBezTo>
                    <a:cubicBezTo>
                      <a:pt x="532" y="35"/>
                      <a:pt x="521" y="30"/>
                      <a:pt x="516" y="21"/>
                    </a:cubicBezTo>
                    <a:cubicBezTo>
                      <a:pt x="510" y="11"/>
                      <a:pt x="510" y="2"/>
                      <a:pt x="492" y="1"/>
                    </a:cubicBezTo>
                    <a:cubicBezTo>
                      <a:pt x="474" y="0"/>
                      <a:pt x="467" y="0"/>
                      <a:pt x="464" y="14"/>
                    </a:cubicBezTo>
                    <a:cubicBezTo>
                      <a:pt x="461" y="28"/>
                      <a:pt x="461" y="46"/>
                      <a:pt x="450" y="67"/>
                    </a:cubicBezTo>
                    <a:cubicBezTo>
                      <a:pt x="439" y="87"/>
                      <a:pt x="432" y="98"/>
                      <a:pt x="422" y="108"/>
                    </a:cubicBezTo>
                    <a:cubicBezTo>
                      <a:pt x="412" y="117"/>
                      <a:pt x="390" y="143"/>
                      <a:pt x="374" y="148"/>
                    </a:cubicBezTo>
                    <a:cubicBezTo>
                      <a:pt x="358" y="154"/>
                      <a:pt x="310" y="178"/>
                      <a:pt x="297" y="199"/>
                    </a:cubicBezTo>
                    <a:cubicBezTo>
                      <a:pt x="297" y="199"/>
                      <a:pt x="276" y="225"/>
                      <a:pt x="269" y="232"/>
                    </a:cubicBezTo>
                    <a:cubicBezTo>
                      <a:pt x="263" y="240"/>
                      <a:pt x="252" y="255"/>
                      <a:pt x="249" y="271"/>
                    </a:cubicBezTo>
                    <a:cubicBezTo>
                      <a:pt x="246" y="287"/>
                      <a:pt x="232" y="280"/>
                      <a:pt x="229" y="296"/>
                    </a:cubicBezTo>
                    <a:cubicBezTo>
                      <a:pt x="225" y="312"/>
                      <a:pt x="229" y="319"/>
                      <a:pt x="223" y="332"/>
                    </a:cubicBezTo>
                    <a:cubicBezTo>
                      <a:pt x="218" y="345"/>
                      <a:pt x="215" y="355"/>
                      <a:pt x="223" y="370"/>
                    </a:cubicBezTo>
                    <a:cubicBezTo>
                      <a:pt x="232" y="385"/>
                      <a:pt x="237" y="394"/>
                      <a:pt x="232" y="409"/>
                    </a:cubicBezTo>
                    <a:cubicBezTo>
                      <a:pt x="226" y="424"/>
                      <a:pt x="209" y="455"/>
                      <a:pt x="190" y="475"/>
                    </a:cubicBezTo>
                    <a:cubicBezTo>
                      <a:pt x="170" y="496"/>
                      <a:pt x="151" y="497"/>
                      <a:pt x="135" y="513"/>
                    </a:cubicBezTo>
                    <a:cubicBezTo>
                      <a:pt x="119" y="529"/>
                      <a:pt x="113" y="545"/>
                      <a:pt x="80" y="549"/>
                    </a:cubicBezTo>
                    <a:cubicBezTo>
                      <a:pt x="47" y="554"/>
                      <a:pt x="16" y="561"/>
                      <a:pt x="3" y="577"/>
                    </a:cubicBezTo>
                    <a:cubicBezTo>
                      <a:pt x="2" y="578"/>
                      <a:pt x="1" y="580"/>
                      <a:pt x="0" y="581"/>
                    </a:cubicBezTo>
                    <a:cubicBezTo>
                      <a:pt x="291" y="583"/>
                      <a:pt x="291" y="583"/>
                      <a:pt x="291" y="583"/>
                    </a:cubicBezTo>
                    <a:cubicBezTo>
                      <a:pt x="291" y="582"/>
                      <a:pt x="291" y="582"/>
                      <a:pt x="291" y="58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6" name="Freeform 396"/>
              <p:cNvSpPr>
                <a:spLocks/>
              </p:cNvSpPr>
              <p:nvPr/>
            </p:nvSpPr>
            <p:spPr bwMode="auto">
              <a:xfrm>
                <a:off x="2819" y="1945"/>
                <a:ext cx="66" cy="130"/>
              </a:xfrm>
              <a:custGeom>
                <a:avLst/>
                <a:gdLst>
                  <a:gd name="T0" fmla="*/ 73 w 261"/>
                  <a:gd name="T1" fmla="*/ 44 h 513"/>
                  <a:gd name="T2" fmla="*/ 56 w 261"/>
                  <a:gd name="T3" fmla="*/ 56 h 513"/>
                  <a:gd name="T4" fmla="*/ 47 w 261"/>
                  <a:gd name="T5" fmla="*/ 69 h 513"/>
                  <a:gd name="T6" fmla="*/ 57 w 261"/>
                  <a:gd name="T7" fmla="*/ 93 h 513"/>
                  <a:gd name="T8" fmla="*/ 53 w 261"/>
                  <a:gd name="T9" fmla="*/ 121 h 513"/>
                  <a:gd name="T10" fmla="*/ 59 w 261"/>
                  <a:gd name="T11" fmla="*/ 145 h 513"/>
                  <a:gd name="T12" fmla="*/ 59 w 261"/>
                  <a:gd name="T13" fmla="*/ 179 h 513"/>
                  <a:gd name="T14" fmla="*/ 43 w 261"/>
                  <a:gd name="T15" fmla="*/ 214 h 513"/>
                  <a:gd name="T16" fmla="*/ 22 w 261"/>
                  <a:gd name="T17" fmla="*/ 226 h 513"/>
                  <a:gd name="T18" fmla="*/ 0 w 261"/>
                  <a:gd name="T19" fmla="*/ 245 h 513"/>
                  <a:gd name="T20" fmla="*/ 10 w 261"/>
                  <a:gd name="T21" fmla="*/ 277 h 513"/>
                  <a:gd name="T22" fmla="*/ 30 w 261"/>
                  <a:gd name="T23" fmla="*/ 314 h 513"/>
                  <a:gd name="T24" fmla="*/ 54 w 261"/>
                  <a:gd name="T25" fmla="*/ 330 h 513"/>
                  <a:gd name="T26" fmla="*/ 75 w 261"/>
                  <a:gd name="T27" fmla="*/ 368 h 513"/>
                  <a:gd name="T28" fmla="*/ 106 w 261"/>
                  <a:gd name="T29" fmla="*/ 395 h 513"/>
                  <a:gd name="T30" fmla="*/ 111 w 261"/>
                  <a:gd name="T31" fmla="*/ 431 h 513"/>
                  <a:gd name="T32" fmla="*/ 121 w 261"/>
                  <a:gd name="T33" fmla="*/ 463 h 513"/>
                  <a:gd name="T34" fmla="*/ 131 w 261"/>
                  <a:gd name="T35" fmla="*/ 495 h 513"/>
                  <a:gd name="T36" fmla="*/ 131 w 261"/>
                  <a:gd name="T37" fmla="*/ 496 h 513"/>
                  <a:gd name="T38" fmla="*/ 131 w 261"/>
                  <a:gd name="T39" fmla="*/ 496 h 513"/>
                  <a:gd name="T40" fmla="*/ 132 w 261"/>
                  <a:gd name="T41" fmla="*/ 497 h 513"/>
                  <a:gd name="T42" fmla="*/ 132 w 261"/>
                  <a:gd name="T43" fmla="*/ 497 h 513"/>
                  <a:gd name="T44" fmla="*/ 135 w 261"/>
                  <a:gd name="T45" fmla="*/ 512 h 513"/>
                  <a:gd name="T46" fmla="*/ 135 w 261"/>
                  <a:gd name="T47" fmla="*/ 512 h 513"/>
                  <a:gd name="T48" fmla="*/ 156 w 261"/>
                  <a:gd name="T49" fmla="*/ 507 h 513"/>
                  <a:gd name="T50" fmla="*/ 170 w 261"/>
                  <a:gd name="T51" fmla="*/ 492 h 513"/>
                  <a:gd name="T52" fmla="*/ 182 w 261"/>
                  <a:gd name="T53" fmla="*/ 472 h 513"/>
                  <a:gd name="T54" fmla="*/ 178 w 261"/>
                  <a:gd name="T55" fmla="*/ 451 h 513"/>
                  <a:gd name="T56" fmla="*/ 171 w 261"/>
                  <a:gd name="T57" fmla="*/ 431 h 513"/>
                  <a:gd name="T58" fmla="*/ 180 w 261"/>
                  <a:gd name="T59" fmla="*/ 416 h 513"/>
                  <a:gd name="T60" fmla="*/ 200 w 261"/>
                  <a:gd name="T61" fmla="*/ 404 h 513"/>
                  <a:gd name="T62" fmla="*/ 225 w 261"/>
                  <a:gd name="T63" fmla="*/ 383 h 513"/>
                  <a:gd name="T64" fmla="*/ 257 w 261"/>
                  <a:gd name="T65" fmla="*/ 363 h 513"/>
                  <a:gd name="T66" fmla="*/ 261 w 261"/>
                  <a:gd name="T67" fmla="*/ 303 h 513"/>
                  <a:gd name="T68" fmla="*/ 257 w 261"/>
                  <a:gd name="T69" fmla="*/ 303 h 513"/>
                  <a:gd name="T70" fmla="*/ 236 w 261"/>
                  <a:gd name="T71" fmla="*/ 284 h 513"/>
                  <a:gd name="T72" fmla="*/ 198 w 261"/>
                  <a:gd name="T73" fmla="*/ 273 h 513"/>
                  <a:gd name="T74" fmla="*/ 182 w 261"/>
                  <a:gd name="T75" fmla="*/ 233 h 513"/>
                  <a:gd name="T76" fmla="*/ 216 w 261"/>
                  <a:gd name="T77" fmla="*/ 191 h 513"/>
                  <a:gd name="T78" fmla="*/ 236 w 261"/>
                  <a:gd name="T79" fmla="*/ 159 h 513"/>
                  <a:gd name="T80" fmla="*/ 219 w 261"/>
                  <a:gd name="T81" fmla="*/ 120 h 513"/>
                  <a:gd name="T82" fmla="*/ 198 w 261"/>
                  <a:gd name="T83" fmla="*/ 81 h 513"/>
                  <a:gd name="T84" fmla="*/ 233 w 261"/>
                  <a:gd name="T85" fmla="*/ 45 h 513"/>
                  <a:gd name="T86" fmla="*/ 222 w 261"/>
                  <a:gd name="T87" fmla="*/ 25 h 513"/>
                  <a:gd name="T88" fmla="*/ 191 w 261"/>
                  <a:gd name="T89" fmla="*/ 44 h 513"/>
                  <a:gd name="T90" fmla="*/ 164 w 261"/>
                  <a:gd name="T91" fmla="*/ 8 h 513"/>
                  <a:gd name="T92" fmla="*/ 123 w 261"/>
                  <a:gd name="T93" fmla="*/ 8 h 513"/>
                  <a:gd name="T94" fmla="*/ 77 w 261"/>
                  <a:gd name="T95" fmla="*/ 28 h 513"/>
                  <a:gd name="T96" fmla="*/ 73 w 261"/>
                  <a:gd name="T97" fmla="*/ 44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 h="513">
                    <a:moveTo>
                      <a:pt x="73" y="44"/>
                    </a:moveTo>
                    <a:cubicBezTo>
                      <a:pt x="61" y="45"/>
                      <a:pt x="55" y="50"/>
                      <a:pt x="56" y="56"/>
                    </a:cubicBezTo>
                    <a:cubicBezTo>
                      <a:pt x="57" y="62"/>
                      <a:pt x="41" y="62"/>
                      <a:pt x="47" y="69"/>
                    </a:cubicBezTo>
                    <a:cubicBezTo>
                      <a:pt x="53" y="76"/>
                      <a:pt x="57" y="81"/>
                      <a:pt x="57" y="93"/>
                    </a:cubicBezTo>
                    <a:cubicBezTo>
                      <a:pt x="57" y="105"/>
                      <a:pt x="50" y="115"/>
                      <a:pt x="53" y="121"/>
                    </a:cubicBezTo>
                    <a:cubicBezTo>
                      <a:pt x="56" y="127"/>
                      <a:pt x="57" y="129"/>
                      <a:pt x="59" y="145"/>
                    </a:cubicBezTo>
                    <a:cubicBezTo>
                      <a:pt x="61" y="161"/>
                      <a:pt x="65" y="171"/>
                      <a:pt x="59" y="179"/>
                    </a:cubicBezTo>
                    <a:cubicBezTo>
                      <a:pt x="53" y="187"/>
                      <a:pt x="56" y="214"/>
                      <a:pt x="43" y="214"/>
                    </a:cubicBezTo>
                    <a:cubicBezTo>
                      <a:pt x="30" y="214"/>
                      <a:pt x="24" y="220"/>
                      <a:pt x="22" y="226"/>
                    </a:cubicBezTo>
                    <a:cubicBezTo>
                      <a:pt x="20" y="232"/>
                      <a:pt x="0" y="232"/>
                      <a:pt x="0" y="245"/>
                    </a:cubicBezTo>
                    <a:cubicBezTo>
                      <a:pt x="0" y="258"/>
                      <a:pt x="3" y="272"/>
                      <a:pt x="10" y="277"/>
                    </a:cubicBezTo>
                    <a:cubicBezTo>
                      <a:pt x="17" y="282"/>
                      <a:pt x="15" y="313"/>
                      <a:pt x="30" y="314"/>
                    </a:cubicBezTo>
                    <a:cubicBezTo>
                      <a:pt x="45" y="315"/>
                      <a:pt x="54" y="315"/>
                      <a:pt x="54" y="330"/>
                    </a:cubicBezTo>
                    <a:cubicBezTo>
                      <a:pt x="54" y="345"/>
                      <a:pt x="56" y="362"/>
                      <a:pt x="75" y="368"/>
                    </a:cubicBezTo>
                    <a:cubicBezTo>
                      <a:pt x="94" y="374"/>
                      <a:pt x="102" y="383"/>
                      <a:pt x="106" y="395"/>
                    </a:cubicBezTo>
                    <a:cubicBezTo>
                      <a:pt x="110" y="407"/>
                      <a:pt x="106" y="417"/>
                      <a:pt x="111" y="431"/>
                    </a:cubicBezTo>
                    <a:cubicBezTo>
                      <a:pt x="116" y="445"/>
                      <a:pt x="118" y="449"/>
                      <a:pt x="121" y="463"/>
                    </a:cubicBezTo>
                    <a:cubicBezTo>
                      <a:pt x="124" y="477"/>
                      <a:pt x="128" y="488"/>
                      <a:pt x="131" y="495"/>
                    </a:cubicBezTo>
                    <a:cubicBezTo>
                      <a:pt x="131" y="495"/>
                      <a:pt x="131" y="496"/>
                      <a:pt x="131" y="496"/>
                    </a:cubicBezTo>
                    <a:cubicBezTo>
                      <a:pt x="131" y="496"/>
                      <a:pt x="131" y="496"/>
                      <a:pt x="131" y="496"/>
                    </a:cubicBezTo>
                    <a:cubicBezTo>
                      <a:pt x="132" y="497"/>
                      <a:pt x="132" y="497"/>
                      <a:pt x="132" y="497"/>
                    </a:cubicBezTo>
                    <a:cubicBezTo>
                      <a:pt x="132" y="497"/>
                      <a:pt x="132" y="497"/>
                      <a:pt x="132" y="497"/>
                    </a:cubicBezTo>
                    <a:cubicBezTo>
                      <a:pt x="135" y="502"/>
                      <a:pt x="139" y="507"/>
                      <a:pt x="135" y="512"/>
                    </a:cubicBezTo>
                    <a:cubicBezTo>
                      <a:pt x="135" y="512"/>
                      <a:pt x="135" y="512"/>
                      <a:pt x="135" y="512"/>
                    </a:cubicBezTo>
                    <a:cubicBezTo>
                      <a:pt x="143" y="513"/>
                      <a:pt x="155" y="513"/>
                      <a:pt x="156" y="507"/>
                    </a:cubicBezTo>
                    <a:cubicBezTo>
                      <a:pt x="158" y="499"/>
                      <a:pt x="161" y="498"/>
                      <a:pt x="170" y="492"/>
                    </a:cubicBezTo>
                    <a:cubicBezTo>
                      <a:pt x="179" y="487"/>
                      <a:pt x="183" y="483"/>
                      <a:pt x="182" y="472"/>
                    </a:cubicBezTo>
                    <a:cubicBezTo>
                      <a:pt x="182" y="460"/>
                      <a:pt x="185" y="457"/>
                      <a:pt x="178" y="451"/>
                    </a:cubicBezTo>
                    <a:cubicBezTo>
                      <a:pt x="171" y="446"/>
                      <a:pt x="169" y="437"/>
                      <a:pt x="171" y="431"/>
                    </a:cubicBezTo>
                    <a:cubicBezTo>
                      <a:pt x="173" y="424"/>
                      <a:pt x="171" y="418"/>
                      <a:pt x="180" y="416"/>
                    </a:cubicBezTo>
                    <a:cubicBezTo>
                      <a:pt x="189" y="414"/>
                      <a:pt x="195" y="412"/>
                      <a:pt x="200" y="404"/>
                    </a:cubicBezTo>
                    <a:cubicBezTo>
                      <a:pt x="205" y="397"/>
                      <a:pt x="210" y="388"/>
                      <a:pt x="225" y="383"/>
                    </a:cubicBezTo>
                    <a:cubicBezTo>
                      <a:pt x="240" y="378"/>
                      <a:pt x="255" y="371"/>
                      <a:pt x="257" y="363"/>
                    </a:cubicBezTo>
                    <a:cubicBezTo>
                      <a:pt x="259" y="356"/>
                      <a:pt x="261" y="320"/>
                      <a:pt x="261" y="303"/>
                    </a:cubicBezTo>
                    <a:cubicBezTo>
                      <a:pt x="260" y="303"/>
                      <a:pt x="259" y="303"/>
                      <a:pt x="257" y="303"/>
                    </a:cubicBezTo>
                    <a:cubicBezTo>
                      <a:pt x="240" y="301"/>
                      <a:pt x="245" y="292"/>
                      <a:pt x="236" y="284"/>
                    </a:cubicBezTo>
                    <a:cubicBezTo>
                      <a:pt x="227" y="277"/>
                      <a:pt x="209" y="277"/>
                      <a:pt x="198" y="273"/>
                    </a:cubicBezTo>
                    <a:cubicBezTo>
                      <a:pt x="188" y="268"/>
                      <a:pt x="169" y="251"/>
                      <a:pt x="182" y="233"/>
                    </a:cubicBezTo>
                    <a:cubicBezTo>
                      <a:pt x="195" y="215"/>
                      <a:pt x="211" y="205"/>
                      <a:pt x="216" y="191"/>
                    </a:cubicBezTo>
                    <a:cubicBezTo>
                      <a:pt x="220" y="177"/>
                      <a:pt x="241" y="178"/>
                      <a:pt x="236" y="159"/>
                    </a:cubicBezTo>
                    <a:cubicBezTo>
                      <a:pt x="231" y="139"/>
                      <a:pt x="239" y="126"/>
                      <a:pt x="219" y="120"/>
                    </a:cubicBezTo>
                    <a:cubicBezTo>
                      <a:pt x="198" y="114"/>
                      <a:pt x="187" y="101"/>
                      <a:pt x="198" y="81"/>
                    </a:cubicBezTo>
                    <a:cubicBezTo>
                      <a:pt x="210" y="62"/>
                      <a:pt x="231" y="53"/>
                      <a:pt x="233" y="45"/>
                    </a:cubicBezTo>
                    <a:cubicBezTo>
                      <a:pt x="235" y="36"/>
                      <a:pt x="233" y="14"/>
                      <a:pt x="222" y="25"/>
                    </a:cubicBezTo>
                    <a:cubicBezTo>
                      <a:pt x="211" y="37"/>
                      <a:pt x="198" y="64"/>
                      <a:pt x="191" y="44"/>
                    </a:cubicBezTo>
                    <a:cubicBezTo>
                      <a:pt x="183" y="23"/>
                      <a:pt x="175" y="12"/>
                      <a:pt x="164" y="8"/>
                    </a:cubicBezTo>
                    <a:cubicBezTo>
                      <a:pt x="153" y="4"/>
                      <a:pt x="135" y="0"/>
                      <a:pt x="123" y="8"/>
                    </a:cubicBezTo>
                    <a:cubicBezTo>
                      <a:pt x="114" y="15"/>
                      <a:pt x="97" y="25"/>
                      <a:pt x="77" y="28"/>
                    </a:cubicBezTo>
                    <a:cubicBezTo>
                      <a:pt x="79" y="35"/>
                      <a:pt x="79" y="43"/>
                      <a:pt x="73" y="4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7" name="Freeform 397"/>
              <p:cNvSpPr>
                <a:spLocks/>
              </p:cNvSpPr>
              <p:nvPr/>
            </p:nvSpPr>
            <p:spPr bwMode="auto">
              <a:xfrm>
                <a:off x="2849" y="2022"/>
                <a:ext cx="255" cy="237"/>
              </a:xfrm>
              <a:custGeom>
                <a:avLst/>
                <a:gdLst>
                  <a:gd name="T0" fmla="*/ 60 w 1009"/>
                  <a:gd name="T1" fmla="*/ 113 h 939"/>
                  <a:gd name="T2" fmla="*/ 62 w 1009"/>
                  <a:gd name="T3" fmla="*/ 169 h 939"/>
                  <a:gd name="T4" fmla="*/ 15 w 1009"/>
                  <a:gd name="T5" fmla="*/ 209 h 939"/>
                  <a:gd name="T6" fmla="*/ 14 w 1009"/>
                  <a:gd name="T7" fmla="*/ 211 h 939"/>
                  <a:gd name="T8" fmla="*/ 27 w 1009"/>
                  <a:gd name="T9" fmla="*/ 264 h 939"/>
                  <a:gd name="T10" fmla="*/ 35 w 1009"/>
                  <a:gd name="T11" fmla="*/ 360 h 939"/>
                  <a:gd name="T12" fmla="*/ 26 w 1009"/>
                  <a:gd name="T13" fmla="*/ 427 h 939"/>
                  <a:gd name="T14" fmla="*/ 13 w 1009"/>
                  <a:gd name="T15" fmla="*/ 484 h 939"/>
                  <a:gd name="T16" fmla="*/ 49 w 1009"/>
                  <a:gd name="T17" fmla="*/ 571 h 939"/>
                  <a:gd name="T18" fmla="*/ 172 w 1009"/>
                  <a:gd name="T19" fmla="*/ 679 h 939"/>
                  <a:gd name="T20" fmla="*/ 225 w 1009"/>
                  <a:gd name="T21" fmla="*/ 692 h 939"/>
                  <a:gd name="T22" fmla="*/ 343 w 1009"/>
                  <a:gd name="T23" fmla="*/ 720 h 939"/>
                  <a:gd name="T24" fmla="*/ 351 w 1009"/>
                  <a:gd name="T25" fmla="*/ 717 h 939"/>
                  <a:gd name="T26" fmla="*/ 355 w 1009"/>
                  <a:gd name="T27" fmla="*/ 715 h 939"/>
                  <a:gd name="T28" fmla="*/ 358 w 1009"/>
                  <a:gd name="T29" fmla="*/ 713 h 939"/>
                  <a:gd name="T30" fmla="*/ 361 w 1009"/>
                  <a:gd name="T31" fmla="*/ 711 h 939"/>
                  <a:gd name="T32" fmla="*/ 364 w 1009"/>
                  <a:gd name="T33" fmla="*/ 708 h 939"/>
                  <a:gd name="T34" fmla="*/ 366 w 1009"/>
                  <a:gd name="T35" fmla="*/ 706 h 939"/>
                  <a:gd name="T36" fmla="*/ 369 w 1009"/>
                  <a:gd name="T37" fmla="*/ 703 h 939"/>
                  <a:gd name="T38" fmla="*/ 372 w 1009"/>
                  <a:gd name="T39" fmla="*/ 701 h 939"/>
                  <a:gd name="T40" fmla="*/ 376 w 1009"/>
                  <a:gd name="T41" fmla="*/ 699 h 939"/>
                  <a:gd name="T42" fmla="*/ 383 w 1009"/>
                  <a:gd name="T43" fmla="*/ 696 h 939"/>
                  <a:gd name="T44" fmla="*/ 932 w 1009"/>
                  <a:gd name="T45" fmla="*/ 913 h 939"/>
                  <a:gd name="T46" fmla="*/ 998 w 1009"/>
                  <a:gd name="T47" fmla="*/ 908 h 939"/>
                  <a:gd name="T48" fmla="*/ 999 w 1009"/>
                  <a:gd name="T49" fmla="*/ 531 h 939"/>
                  <a:gd name="T50" fmla="*/ 999 w 1009"/>
                  <a:gd name="T51" fmla="*/ 518 h 939"/>
                  <a:gd name="T52" fmla="*/ 999 w 1009"/>
                  <a:gd name="T53" fmla="*/ 482 h 939"/>
                  <a:gd name="T54" fmla="*/ 999 w 1009"/>
                  <a:gd name="T55" fmla="*/ 456 h 939"/>
                  <a:gd name="T56" fmla="*/ 999 w 1009"/>
                  <a:gd name="T57" fmla="*/ 445 h 939"/>
                  <a:gd name="T58" fmla="*/ 999 w 1009"/>
                  <a:gd name="T59" fmla="*/ 430 h 939"/>
                  <a:gd name="T60" fmla="*/ 999 w 1009"/>
                  <a:gd name="T61" fmla="*/ 418 h 939"/>
                  <a:gd name="T62" fmla="*/ 999 w 1009"/>
                  <a:gd name="T63" fmla="*/ 404 h 939"/>
                  <a:gd name="T64" fmla="*/ 999 w 1009"/>
                  <a:gd name="T65" fmla="*/ 385 h 939"/>
                  <a:gd name="T66" fmla="*/ 999 w 1009"/>
                  <a:gd name="T67" fmla="*/ 372 h 939"/>
                  <a:gd name="T68" fmla="*/ 999 w 1009"/>
                  <a:gd name="T69" fmla="*/ 363 h 939"/>
                  <a:gd name="T70" fmla="*/ 999 w 1009"/>
                  <a:gd name="T71" fmla="*/ 343 h 939"/>
                  <a:gd name="T72" fmla="*/ 999 w 1009"/>
                  <a:gd name="T73" fmla="*/ 329 h 939"/>
                  <a:gd name="T74" fmla="*/ 999 w 1009"/>
                  <a:gd name="T75" fmla="*/ 319 h 939"/>
                  <a:gd name="T76" fmla="*/ 999 w 1009"/>
                  <a:gd name="T77" fmla="*/ 310 h 939"/>
                  <a:gd name="T78" fmla="*/ 999 w 1009"/>
                  <a:gd name="T79" fmla="*/ 304 h 939"/>
                  <a:gd name="T80" fmla="*/ 998 w 1009"/>
                  <a:gd name="T81" fmla="*/ 297 h 939"/>
                  <a:gd name="T82" fmla="*/ 998 w 1009"/>
                  <a:gd name="T83" fmla="*/ 292 h 939"/>
                  <a:gd name="T84" fmla="*/ 998 w 1009"/>
                  <a:gd name="T85" fmla="*/ 287 h 939"/>
                  <a:gd name="T86" fmla="*/ 998 w 1009"/>
                  <a:gd name="T87" fmla="*/ 284 h 939"/>
                  <a:gd name="T88" fmla="*/ 998 w 1009"/>
                  <a:gd name="T89" fmla="*/ 280 h 939"/>
                  <a:gd name="T90" fmla="*/ 998 w 1009"/>
                  <a:gd name="T91" fmla="*/ 278 h 939"/>
                  <a:gd name="T92" fmla="*/ 998 w 1009"/>
                  <a:gd name="T93" fmla="*/ 277 h 939"/>
                  <a:gd name="T94" fmla="*/ 994 w 1009"/>
                  <a:gd name="T95" fmla="*/ 205 h 939"/>
                  <a:gd name="T96" fmla="*/ 989 w 1009"/>
                  <a:gd name="T97" fmla="*/ 150 h 939"/>
                  <a:gd name="T98" fmla="*/ 1007 w 1009"/>
                  <a:gd name="T99" fmla="*/ 113 h 939"/>
                  <a:gd name="T100" fmla="*/ 893 w 1009"/>
                  <a:gd name="T101" fmla="*/ 74 h 939"/>
                  <a:gd name="T102" fmla="*/ 707 w 1009"/>
                  <a:gd name="T103" fmla="*/ 58 h 939"/>
                  <a:gd name="T104" fmla="*/ 686 w 1009"/>
                  <a:gd name="T105" fmla="*/ 171 h 939"/>
                  <a:gd name="T106" fmla="*/ 456 w 1009"/>
                  <a:gd name="T107" fmla="*/ 142 h 939"/>
                  <a:gd name="T108" fmla="*/ 320 w 1009"/>
                  <a:gd name="T109" fmla="*/ 42 h 939"/>
                  <a:gd name="T110" fmla="*/ 141 w 1009"/>
                  <a:gd name="T111" fmla="*/ 0 h 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9" h="939">
                    <a:moveTo>
                      <a:pt x="105" y="80"/>
                    </a:moveTo>
                    <a:cubicBezTo>
                      <a:pt x="90" y="85"/>
                      <a:pt x="85" y="94"/>
                      <a:pt x="80" y="101"/>
                    </a:cubicBezTo>
                    <a:cubicBezTo>
                      <a:pt x="75" y="109"/>
                      <a:pt x="69" y="111"/>
                      <a:pt x="60" y="113"/>
                    </a:cubicBezTo>
                    <a:cubicBezTo>
                      <a:pt x="51" y="115"/>
                      <a:pt x="53" y="121"/>
                      <a:pt x="51" y="128"/>
                    </a:cubicBezTo>
                    <a:cubicBezTo>
                      <a:pt x="49" y="134"/>
                      <a:pt x="51" y="143"/>
                      <a:pt x="58" y="148"/>
                    </a:cubicBezTo>
                    <a:cubicBezTo>
                      <a:pt x="65" y="154"/>
                      <a:pt x="62" y="157"/>
                      <a:pt x="62" y="169"/>
                    </a:cubicBezTo>
                    <a:cubicBezTo>
                      <a:pt x="63" y="180"/>
                      <a:pt x="59" y="184"/>
                      <a:pt x="50" y="189"/>
                    </a:cubicBezTo>
                    <a:cubicBezTo>
                      <a:pt x="41" y="195"/>
                      <a:pt x="38" y="196"/>
                      <a:pt x="36" y="204"/>
                    </a:cubicBezTo>
                    <a:cubicBezTo>
                      <a:pt x="35" y="210"/>
                      <a:pt x="23" y="210"/>
                      <a:pt x="15" y="209"/>
                    </a:cubicBezTo>
                    <a:cubicBezTo>
                      <a:pt x="15" y="209"/>
                      <a:pt x="15" y="209"/>
                      <a:pt x="15" y="209"/>
                    </a:cubicBezTo>
                    <a:cubicBezTo>
                      <a:pt x="15" y="210"/>
                      <a:pt x="14" y="210"/>
                      <a:pt x="14" y="211"/>
                    </a:cubicBezTo>
                    <a:cubicBezTo>
                      <a:pt x="14" y="211"/>
                      <a:pt x="14" y="211"/>
                      <a:pt x="14" y="211"/>
                    </a:cubicBezTo>
                    <a:cubicBezTo>
                      <a:pt x="13" y="212"/>
                      <a:pt x="13" y="212"/>
                      <a:pt x="12" y="213"/>
                    </a:cubicBezTo>
                    <a:cubicBezTo>
                      <a:pt x="2" y="221"/>
                      <a:pt x="2" y="234"/>
                      <a:pt x="13" y="241"/>
                    </a:cubicBezTo>
                    <a:cubicBezTo>
                      <a:pt x="24" y="248"/>
                      <a:pt x="25" y="257"/>
                      <a:pt x="27" y="264"/>
                    </a:cubicBezTo>
                    <a:cubicBezTo>
                      <a:pt x="29" y="271"/>
                      <a:pt x="39" y="281"/>
                      <a:pt x="37" y="296"/>
                    </a:cubicBezTo>
                    <a:cubicBezTo>
                      <a:pt x="35" y="311"/>
                      <a:pt x="42" y="323"/>
                      <a:pt x="35" y="334"/>
                    </a:cubicBezTo>
                    <a:cubicBezTo>
                      <a:pt x="28" y="345"/>
                      <a:pt x="29" y="355"/>
                      <a:pt x="35" y="360"/>
                    </a:cubicBezTo>
                    <a:cubicBezTo>
                      <a:pt x="41" y="365"/>
                      <a:pt x="47" y="376"/>
                      <a:pt x="42" y="386"/>
                    </a:cubicBezTo>
                    <a:cubicBezTo>
                      <a:pt x="37" y="396"/>
                      <a:pt x="35" y="403"/>
                      <a:pt x="30" y="405"/>
                    </a:cubicBezTo>
                    <a:cubicBezTo>
                      <a:pt x="25" y="407"/>
                      <a:pt x="19" y="420"/>
                      <a:pt x="26" y="427"/>
                    </a:cubicBezTo>
                    <a:cubicBezTo>
                      <a:pt x="33" y="434"/>
                      <a:pt x="35" y="437"/>
                      <a:pt x="36" y="446"/>
                    </a:cubicBezTo>
                    <a:cubicBezTo>
                      <a:pt x="37" y="455"/>
                      <a:pt x="43" y="468"/>
                      <a:pt x="31" y="470"/>
                    </a:cubicBezTo>
                    <a:cubicBezTo>
                      <a:pt x="19" y="472"/>
                      <a:pt x="20" y="482"/>
                      <a:pt x="13" y="484"/>
                    </a:cubicBezTo>
                    <a:cubicBezTo>
                      <a:pt x="6" y="486"/>
                      <a:pt x="0" y="497"/>
                      <a:pt x="11" y="508"/>
                    </a:cubicBezTo>
                    <a:cubicBezTo>
                      <a:pt x="22" y="519"/>
                      <a:pt x="29" y="537"/>
                      <a:pt x="36" y="541"/>
                    </a:cubicBezTo>
                    <a:cubicBezTo>
                      <a:pt x="43" y="545"/>
                      <a:pt x="49" y="554"/>
                      <a:pt x="49" y="571"/>
                    </a:cubicBezTo>
                    <a:cubicBezTo>
                      <a:pt x="49" y="588"/>
                      <a:pt x="57" y="613"/>
                      <a:pt x="84" y="614"/>
                    </a:cubicBezTo>
                    <a:cubicBezTo>
                      <a:pt x="111" y="615"/>
                      <a:pt x="136" y="617"/>
                      <a:pt x="143" y="627"/>
                    </a:cubicBezTo>
                    <a:cubicBezTo>
                      <a:pt x="148" y="634"/>
                      <a:pt x="163" y="663"/>
                      <a:pt x="172" y="679"/>
                    </a:cubicBezTo>
                    <a:cubicBezTo>
                      <a:pt x="173" y="679"/>
                      <a:pt x="173" y="679"/>
                      <a:pt x="173" y="679"/>
                    </a:cubicBezTo>
                    <a:cubicBezTo>
                      <a:pt x="174" y="679"/>
                      <a:pt x="175" y="678"/>
                      <a:pt x="176" y="678"/>
                    </a:cubicBezTo>
                    <a:cubicBezTo>
                      <a:pt x="207" y="678"/>
                      <a:pt x="213" y="686"/>
                      <a:pt x="225" y="692"/>
                    </a:cubicBezTo>
                    <a:cubicBezTo>
                      <a:pt x="237" y="697"/>
                      <a:pt x="267" y="690"/>
                      <a:pt x="279" y="705"/>
                    </a:cubicBezTo>
                    <a:cubicBezTo>
                      <a:pt x="291" y="720"/>
                      <a:pt x="300" y="734"/>
                      <a:pt x="312" y="736"/>
                    </a:cubicBezTo>
                    <a:cubicBezTo>
                      <a:pt x="324" y="737"/>
                      <a:pt x="319" y="726"/>
                      <a:pt x="343" y="720"/>
                    </a:cubicBezTo>
                    <a:cubicBezTo>
                      <a:pt x="344" y="719"/>
                      <a:pt x="346" y="719"/>
                      <a:pt x="347" y="718"/>
                    </a:cubicBezTo>
                    <a:cubicBezTo>
                      <a:pt x="347" y="718"/>
                      <a:pt x="348" y="718"/>
                      <a:pt x="348" y="718"/>
                    </a:cubicBezTo>
                    <a:cubicBezTo>
                      <a:pt x="349" y="718"/>
                      <a:pt x="350" y="717"/>
                      <a:pt x="351" y="717"/>
                    </a:cubicBezTo>
                    <a:cubicBezTo>
                      <a:pt x="351" y="717"/>
                      <a:pt x="351" y="717"/>
                      <a:pt x="352" y="717"/>
                    </a:cubicBezTo>
                    <a:cubicBezTo>
                      <a:pt x="352" y="716"/>
                      <a:pt x="353" y="716"/>
                      <a:pt x="354" y="716"/>
                    </a:cubicBezTo>
                    <a:cubicBezTo>
                      <a:pt x="354" y="715"/>
                      <a:pt x="354" y="715"/>
                      <a:pt x="355" y="715"/>
                    </a:cubicBezTo>
                    <a:cubicBezTo>
                      <a:pt x="355" y="715"/>
                      <a:pt x="356" y="715"/>
                      <a:pt x="356" y="714"/>
                    </a:cubicBezTo>
                    <a:cubicBezTo>
                      <a:pt x="357" y="714"/>
                      <a:pt x="357" y="714"/>
                      <a:pt x="357" y="714"/>
                    </a:cubicBezTo>
                    <a:cubicBezTo>
                      <a:pt x="358" y="713"/>
                      <a:pt x="358" y="713"/>
                      <a:pt x="358" y="713"/>
                    </a:cubicBezTo>
                    <a:cubicBezTo>
                      <a:pt x="359" y="713"/>
                      <a:pt x="359" y="712"/>
                      <a:pt x="359" y="712"/>
                    </a:cubicBezTo>
                    <a:cubicBezTo>
                      <a:pt x="360" y="712"/>
                      <a:pt x="360" y="712"/>
                      <a:pt x="360" y="711"/>
                    </a:cubicBezTo>
                    <a:cubicBezTo>
                      <a:pt x="361" y="711"/>
                      <a:pt x="361" y="711"/>
                      <a:pt x="361" y="711"/>
                    </a:cubicBezTo>
                    <a:cubicBezTo>
                      <a:pt x="362" y="710"/>
                      <a:pt x="362" y="710"/>
                      <a:pt x="362" y="710"/>
                    </a:cubicBezTo>
                    <a:cubicBezTo>
                      <a:pt x="362" y="709"/>
                      <a:pt x="363" y="709"/>
                      <a:pt x="363" y="709"/>
                    </a:cubicBezTo>
                    <a:cubicBezTo>
                      <a:pt x="363" y="709"/>
                      <a:pt x="364" y="708"/>
                      <a:pt x="364" y="708"/>
                    </a:cubicBezTo>
                    <a:cubicBezTo>
                      <a:pt x="364" y="708"/>
                      <a:pt x="364" y="708"/>
                      <a:pt x="364" y="708"/>
                    </a:cubicBezTo>
                    <a:cubicBezTo>
                      <a:pt x="365" y="707"/>
                      <a:pt x="365" y="707"/>
                      <a:pt x="365" y="707"/>
                    </a:cubicBezTo>
                    <a:cubicBezTo>
                      <a:pt x="366" y="706"/>
                      <a:pt x="366" y="706"/>
                      <a:pt x="366" y="706"/>
                    </a:cubicBezTo>
                    <a:cubicBezTo>
                      <a:pt x="367" y="705"/>
                      <a:pt x="367" y="705"/>
                      <a:pt x="367" y="705"/>
                    </a:cubicBezTo>
                    <a:cubicBezTo>
                      <a:pt x="367" y="705"/>
                      <a:pt x="368" y="704"/>
                      <a:pt x="368" y="704"/>
                    </a:cubicBezTo>
                    <a:cubicBezTo>
                      <a:pt x="368" y="704"/>
                      <a:pt x="369" y="704"/>
                      <a:pt x="369" y="703"/>
                    </a:cubicBezTo>
                    <a:cubicBezTo>
                      <a:pt x="369" y="703"/>
                      <a:pt x="370" y="703"/>
                      <a:pt x="370" y="703"/>
                    </a:cubicBezTo>
                    <a:cubicBezTo>
                      <a:pt x="370" y="702"/>
                      <a:pt x="371" y="702"/>
                      <a:pt x="371" y="702"/>
                    </a:cubicBezTo>
                    <a:cubicBezTo>
                      <a:pt x="371" y="702"/>
                      <a:pt x="372" y="701"/>
                      <a:pt x="372" y="701"/>
                    </a:cubicBezTo>
                    <a:cubicBezTo>
                      <a:pt x="373" y="701"/>
                      <a:pt x="373" y="701"/>
                      <a:pt x="373" y="700"/>
                    </a:cubicBezTo>
                    <a:cubicBezTo>
                      <a:pt x="374" y="700"/>
                      <a:pt x="374" y="700"/>
                      <a:pt x="375" y="699"/>
                    </a:cubicBezTo>
                    <a:cubicBezTo>
                      <a:pt x="375" y="699"/>
                      <a:pt x="376" y="699"/>
                      <a:pt x="376" y="699"/>
                    </a:cubicBezTo>
                    <a:cubicBezTo>
                      <a:pt x="377" y="698"/>
                      <a:pt x="377" y="698"/>
                      <a:pt x="378" y="698"/>
                    </a:cubicBezTo>
                    <a:cubicBezTo>
                      <a:pt x="379" y="698"/>
                      <a:pt x="379" y="697"/>
                      <a:pt x="379" y="697"/>
                    </a:cubicBezTo>
                    <a:cubicBezTo>
                      <a:pt x="380" y="697"/>
                      <a:pt x="381" y="696"/>
                      <a:pt x="383" y="696"/>
                    </a:cubicBezTo>
                    <a:cubicBezTo>
                      <a:pt x="404" y="688"/>
                      <a:pt x="415" y="670"/>
                      <a:pt x="443" y="686"/>
                    </a:cubicBezTo>
                    <a:cubicBezTo>
                      <a:pt x="468" y="701"/>
                      <a:pt x="861" y="903"/>
                      <a:pt x="932" y="939"/>
                    </a:cubicBezTo>
                    <a:cubicBezTo>
                      <a:pt x="932" y="913"/>
                      <a:pt x="932" y="913"/>
                      <a:pt x="932" y="913"/>
                    </a:cubicBezTo>
                    <a:cubicBezTo>
                      <a:pt x="998" y="911"/>
                      <a:pt x="998" y="911"/>
                      <a:pt x="998" y="911"/>
                    </a:cubicBezTo>
                    <a:cubicBezTo>
                      <a:pt x="998" y="911"/>
                      <a:pt x="998" y="911"/>
                      <a:pt x="998" y="911"/>
                    </a:cubicBezTo>
                    <a:cubicBezTo>
                      <a:pt x="998" y="910"/>
                      <a:pt x="998" y="909"/>
                      <a:pt x="998" y="908"/>
                    </a:cubicBezTo>
                    <a:cubicBezTo>
                      <a:pt x="998" y="897"/>
                      <a:pt x="998" y="852"/>
                      <a:pt x="998" y="792"/>
                    </a:cubicBezTo>
                    <a:cubicBezTo>
                      <a:pt x="998" y="788"/>
                      <a:pt x="998" y="784"/>
                      <a:pt x="998" y="780"/>
                    </a:cubicBezTo>
                    <a:cubicBezTo>
                      <a:pt x="999" y="708"/>
                      <a:pt x="999" y="617"/>
                      <a:pt x="999" y="531"/>
                    </a:cubicBezTo>
                    <a:cubicBezTo>
                      <a:pt x="999" y="531"/>
                      <a:pt x="999" y="531"/>
                      <a:pt x="999" y="531"/>
                    </a:cubicBezTo>
                    <a:cubicBezTo>
                      <a:pt x="999" y="528"/>
                      <a:pt x="999" y="525"/>
                      <a:pt x="999" y="522"/>
                    </a:cubicBezTo>
                    <a:cubicBezTo>
                      <a:pt x="999" y="521"/>
                      <a:pt x="999" y="520"/>
                      <a:pt x="999" y="518"/>
                    </a:cubicBezTo>
                    <a:cubicBezTo>
                      <a:pt x="999" y="512"/>
                      <a:pt x="999" y="507"/>
                      <a:pt x="999" y="501"/>
                    </a:cubicBezTo>
                    <a:cubicBezTo>
                      <a:pt x="999" y="501"/>
                      <a:pt x="999" y="500"/>
                      <a:pt x="999" y="500"/>
                    </a:cubicBezTo>
                    <a:cubicBezTo>
                      <a:pt x="999" y="494"/>
                      <a:pt x="999" y="488"/>
                      <a:pt x="999" y="482"/>
                    </a:cubicBezTo>
                    <a:cubicBezTo>
                      <a:pt x="999" y="481"/>
                      <a:pt x="999" y="481"/>
                      <a:pt x="999" y="480"/>
                    </a:cubicBezTo>
                    <a:cubicBezTo>
                      <a:pt x="999" y="475"/>
                      <a:pt x="999" y="469"/>
                      <a:pt x="999" y="464"/>
                    </a:cubicBezTo>
                    <a:cubicBezTo>
                      <a:pt x="999" y="461"/>
                      <a:pt x="999" y="459"/>
                      <a:pt x="999" y="456"/>
                    </a:cubicBezTo>
                    <a:cubicBezTo>
                      <a:pt x="999" y="455"/>
                      <a:pt x="999" y="455"/>
                      <a:pt x="999" y="454"/>
                    </a:cubicBezTo>
                    <a:cubicBezTo>
                      <a:pt x="999" y="453"/>
                      <a:pt x="999" y="451"/>
                      <a:pt x="999" y="450"/>
                    </a:cubicBezTo>
                    <a:cubicBezTo>
                      <a:pt x="999" y="448"/>
                      <a:pt x="999" y="446"/>
                      <a:pt x="999" y="445"/>
                    </a:cubicBezTo>
                    <a:cubicBezTo>
                      <a:pt x="999" y="444"/>
                      <a:pt x="999" y="443"/>
                      <a:pt x="999" y="442"/>
                    </a:cubicBezTo>
                    <a:cubicBezTo>
                      <a:pt x="999" y="440"/>
                      <a:pt x="999" y="439"/>
                      <a:pt x="999" y="437"/>
                    </a:cubicBezTo>
                    <a:cubicBezTo>
                      <a:pt x="999" y="435"/>
                      <a:pt x="999" y="432"/>
                      <a:pt x="999" y="430"/>
                    </a:cubicBezTo>
                    <a:cubicBezTo>
                      <a:pt x="999" y="429"/>
                      <a:pt x="999" y="428"/>
                      <a:pt x="999" y="427"/>
                    </a:cubicBezTo>
                    <a:cubicBezTo>
                      <a:pt x="999" y="425"/>
                      <a:pt x="999" y="424"/>
                      <a:pt x="999" y="422"/>
                    </a:cubicBezTo>
                    <a:cubicBezTo>
                      <a:pt x="999" y="421"/>
                      <a:pt x="999" y="420"/>
                      <a:pt x="999" y="418"/>
                    </a:cubicBezTo>
                    <a:cubicBezTo>
                      <a:pt x="999" y="417"/>
                      <a:pt x="999" y="416"/>
                      <a:pt x="999" y="415"/>
                    </a:cubicBezTo>
                    <a:cubicBezTo>
                      <a:pt x="999" y="413"/>
                      <a:pt x="999" y="411"/>
                      <a:pt x="999" y="409"/>
                    </a:cubicBezTo>
                    <a:cubicBezTo>
                      <a:pt x="999" y="407"/>
                      <a:pt x="999" y="405"/>
                      <a:pt x="999" y="404"/>
                    </a:cubicBezTo>
                    <a:cubicBezTo>
                      <a:pt x="999" y="403"/>
                      <a:pt x="999" y="403"/>
                      <a:pt x="999" y="402"/>
                    </a:cubicBezTo>
                    <a:cubicBezTo>
                      <a:pt x="999" y="396"/>
                      <a:pt x="999" y="391"/>
                      <a:pt x="999" y="385"/>
                    </a:cubicBezTo>
                    <a:cubicBezTo>
                      <a:pt x="999" y="385"/>
                      <a:pt x="999" y="385"/>
                      <a:pt x="999" y="385"/>
                    </a:cubicBezTo>
                    <a:cubicBezTo>
                      <a:pt x="999" y="383"/>
                      <a:pt x="999" y="382"/>
                      <a:pt x="999" y="380"/>
                    </a:cubicBezTo>
                    <a:cubicBezTo>
                      <a:pt x="999" y="379"/>
                      <a:pt x="999" y="379"/>
                      <a:pt x="999" y="378"/>
                    </a:cubicBezTo>
                    <a:cubicBezTo>
                      <a:pt x="999" y="376"/>
                      <a:pt x="999" y="374"/>
                      <a:pt x="999" y="372"/>
                    </a:cubicBezTo>
                    <a:cubicBezTo>
                      <a:pt x="999" y="370"/>
                      <a:pt x="999" y="369"/>
                      <a:pt x="999" y="368"/>
                    </a:cubicBezTo>
                    <a:cubicBezTo>
                      <a:pt x="999" y="367"/>
                      <a:pt x="999" y="365"/>
                      <a:pt x="999" y="364"/>
                    </a:cubicBezTo>
                    <a:cubicBezTo>
                      <a:pt x="999" y="363"/>
                      <a:pt x="999" y="363"/>
                      <a:pt x="999" y="363"/>
                    </a:cubicBezTo>
                    <a:cubicBezTo>
                      <a:pt x="999" y="358"/>
                      <a:pt x="999" y="354"/>
                      <a:pt x="999" y="349"/>
                    </a:cubicBezTo>
                    <a:cubicBezTo>
                      <a:pt x="999" y="349"/>
                      <a:pt x="999" y="348"/>
                      <a:pt x="999" y="347"/>
                    </a:cubicBezTo>
                    <a:cubicBezTo>
                      <a:pt x="999" y="346"/>
                      <a:pt x="999" y="345"/>
                      <a:pt x="999" y="343"/>
                    </a:cubicBezTo>
                    <a:cubicBezTo>
                      <a:pt x="999" y="343"/>
                      <a:pt x="999" y="343"/>
                      <a:pt x="999" y="343"/>
                    </a:cubicBezTo>
                    <a:cubicBezTo>
                      <a:pt x="999" y="338"/>
                      <a:pt x="999" y="334"/>
                      <a:pt x="999" y="330"/>
                    </a:cubicBezTo>
                    <a:cubicBezTo>
                      <a:pt x="999" y="330"/>
                      <a:pt x="999" y="329"/>
                      <a:pt x="999" y="329"/>
                    </a:cubicBezTo>
                    <a:cubicBezTo>
                      <a:pt x="999" y="327"/>
                      <a:pt x="999" y="326"/>
                      <a:pt x="999" y="324"/>
                    </a:cubicBezTo>
                    <a:cubicBezTo>
                      <a:pt x="999" y="323"/>
                      <a:pt x="999" y="322"/>
                      <a:pt x="999" y="321"/>
                    </a:cubicBezTo>
                    <a:cubicBezTo>
                      <a:pt x="999" y="320"/>
                      <a:pt x="999" y="319"/>
                      <a:pt x="999" y="319"/>
                    </a:cubicBezTo>
                    <a:cubicBezTo>
                      <a:pt x="999" y="318"/>
                      <a:pt x="999" y="317"/>
                      <a:pt x="999" y="316"/>
                    </a:cubicBezTo>
                    <a:cubicBezTo>
                      <a:pt x="999" y="316"/>
                      <a:pt x="999" y="315"/>
                      <a:pt x="999" y="314"/>
                    </a:cubicBezTo>
                    <a:cubicBezTo>
                      <a:pt x="999" y="313"/>
                      <a:pt x="999" y="311"/>
                      <a:pt x="999" y="310"/>
                    </a:cubicBezTo>
                    <a:cubicBezTo>
                      <a:pt x="999" y="310"/>
                      <a:pt x="999" y="309"/>
                      <a:pt x="999" y="309"/>
                    </a:cubicBezTo>
                    <a:cubicBezTo>
                      <a:pt x="999" y="308"/>
                      <a:pt x="999" y="307"/>
                      <a:pt x="999" y="306"/>
                    </a:cubicBezTo>
                    <a:cubicBezTo>
                      <a:pt x="999" y="305"/>
                      <a:pt x="999" y="305"/>
                      <a:pt x="999" y="304"/>
                    </a:cubicBezTo>
                    <a:cubicBezTo>
                      <a:pt x="999" y="303"/>
                      <a:pt x="999" y="303"/>
                      <a:pt x="999" y="302"/>
                    </a:cubicBezTo>
                    <a:cubicBezTo>
                      <a:pt x="999" y="301"/>
                      <a:pt x="999" y="301"/>
                      <a:pt x="999" y="300"/>
                    </a:cubicBezTo>
                    <a:cubicBezTo>
                      <a:pt x="998" y="299"/>
                      <a:pt x="998" y="298"/>
                      <a:pt x="998" y="297"/>
                    </a:cubicBezTo>
                    <a:cubicBezTo>
                      <a:pt x="998" y="296"/>
                      <a:pt x="998" y="296"/>
                      <a:pt x="998" y="296"/>
                    </a:cubicBezTo>
                    <a:cubicBezTo>
                      <a:pt x="998" y="295"/>
                      <a:pt x="998" y="294"/>
                      <a:pt x="998" y="294"/>
                    </a:cubicBezTo>
                    <a:cubicBezTo>
                      <a:pt x="998" y="293"/>
                      <a:pt x="998" y="293"/>
                      <a:pt x="998" y="292"/>
                    </a:cubicBezTo>
                    <a:cubicBezTo>
                      <a:pt x="998" y="291"/>
                      <a:pt x="998" y="290"/>
                      <a:pt x="998" y="289"/>
                    </a:cubicBezTo>
                    <a:cubicBezTo>
                      <a:pt x="998" y="289"/>
                      <a:pt x="998" y="289"/>
                      <a:pt x="998" y="289"/>
                    </a:cubicBezTo>
                    <a:cubicBezTo>
                      <a:pt x="998" y="288"/>
                      <a:pt x="998" y="287"/>
                      <a:pt x="998" y="287"/>
                    </a:cubicBezTo>
                    <a:cubicBezTo>
                      <a:pt x="998" y="286"/>
                      <a:pt x="998" y="286"/>
                      <a:pt x="998" y="286"/>
                    </a:cubicBezTo>
                    <a:cubicBezTo>
                      <a:pt x="998" y="285"/>
                      <a:pt x="998" y="285"/>
                      <a:pt x="998" y="284"/>
                    </a:cubicBezTo>
                    <a:cubicBezTo>
                      <a:pt x="998" y="284"/>
                      <a:pt x="998" y="284"/>
                      <a:pt x="998" y="284"/>
                    </a:cubicBezTo>
                    <a:cubicBezTo>
                      <a:pt x="998" y="283"/>
                      <a:pt x="998" y="282"/>
                      <a:pt x="998" y="282"/>
                    </a:cubicBezTo>
                    <a:cubicBezTo>
                      <a:pt x="998" y="281"/>
                      <a:pt x="998" y="281"/>
                      <a:pt x="998" y="281"/>
                    </a:cubicBezTo>
                    <a:cubicBezTo>
                      <a:pt x="998" y="281"/>
                      <a:pt x="998" y="280"/>
                      <a:pt x="998" y="280"/>
                    </a:cubicBezTo>
                    <a:cubicBezTo>
                      <a:pt x="998" y="280"/>
                      <a:pt x="998" y="280"/>
                      <a:pt x="998" y="280"/>
                    </a:cubicBezTo>
                    <a:cubicBezTo>
                      <a:pt x="998" y="279"/>
                      <a:pt x="998" y="279"/>
                      <a:pt x="998" y="278"/>
                    </a:cubicBezTo>
                    <a:cubicBezTo>
                      <a:pt x="998" y="278"/>
                      <a:pt x="998" y="278"/>
                      <a:pt x="998" y="278"/>
                    </a:cubicBezTo>
                    <a:cubicBezTo>
                      <a:pt x="998" y="278"/>
                      <a:pt x="998" y="278"/>
                      <a:pt x="998" y="277"/>
                    </a:cubicBezTo>
                    <a:cubicBezTo>
                      <a:pt x="998" y="277"/>
                      <a:pt x="998" y="277"/>
                      <a:pt x="998" y="277"/>
                    </a:cubicBezTo>
                    <a:cubicBezTo>
                      <a:pt x="998" y="277"/>
                      <a:pt x="998" y="277"/>
                      <a:pt x="998" y="277"/>
                    </a:cubicBezTo>
                    <a:cubicBezTo>
                      <a:pt x="995" y="268"/>
                      <a:pt x="998" y="252"/>
                      <a:pt x="991" y="249"/>
                    </a:cubicBezTo>
                    <a:cubicBezTo>
                      <a:pt x="984" y="246"/>
                      <a:pt x="988" y="235"/>
                      <a:pt x="983" y="225"/>
                    </a:cubicBezTo>
                    <a:cubicBezTo>
                      <a:pt x="978" y="215"/>
                      <a:pt x="994" y="209"/>
                      <a:pt x="994" y="205"/>
                    </a:cubicBezTo>
                    <a:cubicBezTo>
                      <a:pt x="994" y="201"/>
                      <a:pt x="995" y="189"/>
                      <a:pt x="1002" y="186"/>
                    </a:cubicBezTo>
                    <a:cubicBezTo>
                      <a:pt x="1009" y="183"/>
                      <a:pt x="1004" y="174"/>
                      <a:pt x="998" y="170"/>
                    </a:cubicBezTo>
                    <a:cubicBezTo>
                      <a:pt x="992" y="166"/>
                      <a:pt x="998" y="157"/>
                      <a:pt x="989" y="150"/>
                    </a:cubicBezTo>
                    <a:cubicBezTo>
                      <a:pt x="980" y="143"/>
                      <a:pt x="987" y="134"/>
                      <a:pt x="994" y="132"/>
                    </a:cubicBezTo>
                    <a:cubicBezTo>
                      <a:pt x="1001" y="130"/>
                      <a:pt x="999" y="122"/>
                      <a:pt x="1003" y="120"/>
                    </a:cubicBezTo>
                    <a:cubicBezTo>
                      <a:pt x="1004" y="119"/>
                      <a:pt x="1005" y="116"/>
                      <a:pt x="1007" y="113"/>
                    </a:cubicBezTo>
                    <a:cubicBezTo>
                      <a:pt x="997" y="102"/>
                      <a:pt x="991" y="88"/>
                      <a:pt x="976" y="88"/>
                    </a:cubicBezTo>
                    <a:cubicBezTo>
                      <a:pt x="957" y="88"/>
                      <a:pt x="949" y="95"/>
                      <a:pt x="936" y="87"/>
                    </a:cubicBezTo>
                    <a:cubicBezTo>
                      <a:pt x="923" y="78"/>
                      <a:pt x="905" y="74"/>
                      <a:pt x="893" y="74"/>
                    </a:cubicBezTo>
                    <a:cubicBezTo>
                      <a:pt x="881" y="74"/>
                      <a:pt x="895" y="48"/>
                      <a:pt x="863" y="41"/>
                    </a:cubicBezTo>
                    <a:cubicBezTo>
                      <a:pt x="831" y="33"/>
                      <a:pt x="816" y="19"/>
                      <a:pt x="788" y="27"/>
                    </a:cubicBezTo>
                    <a:cubicBezTo>
                      <a:pt x="760" y="34"/>
                      <a:pt x="718" y="43"/>
                      <a:pt x="707" y="58"/>
                    </a:cubicBezTo>
                    <a:cubicBezTo>
                      <a:pt x="697" y="73"/>
                      <a:pt x="676" y="78"/>
                      <a:pt x="676" y="93"/>
                    </a:cubicBezTo>
                    <a:cubicBezTo>
                      <a:pt x="676" y="108"/>
                      <a:pt x="675" y="119"/>
                      <a:pt x="683" y="132"/>
                    </a:cubicBezTo>
                    <a:cubicBezTo>
                      <a:pt x="690" y="145"/>
                      <a:pt x="702" y="153"/>
                      <a:pt x="686" y="171"/>
                    </a:cubicBezTo>
                    <a:cubicBezTo>
                      <a:pt x="670" y="188"/>
                      <a:pt x="649" y="221"/>
                      <a:pt x="626" y="209"/>
                    </a:cubicBezTo>
                    <a:cubicBezTo>
                      <a:pt x="602" y="198"/>
                      <a:pt x="563" y="161"/>
                      <a:pt x="526" y="153"/>
                    </a:cubicBezTo>
                    <a:cubicBezTo>
                      <a:pt x="488" y="146"/>
                      <a:pt x="477" y="142"/>
                      <a:pt x="456" y="142"/>
                    </a:cubicBezTo>
                    <a:cubicBezTo>
                      <a:pt x="434" y="142"/>
                      <a:pt x="415" y="151"/>
                      <a:pt x="404" y="125"/>
                    </a:cubicBezTo>
                    <a:cubicBezTo>
                      <a:pt x="393" y="100"/>
                      <a:pt x="396" y="66"/>
                      <a:pt x="369" y="60"/>
                    </a:cubicBezTo>
                    <a:cubicBezTo>
                      <a:pt x="342" y="53"/>
                      <a:pt x="336" y="52"/>
                      <a:pt x="320" y="42"/>
                    </a:cubicBezTo>
                    <a:cubicBezTo>
                      <a:pt x="304" y="31"/>
                      <a:pt x="279" y="21"/>
                      <a:pt x="258" y="26"/>
                    </a:cubicBezTo>
                    <a:cubicBezTo>
                      <a:pt x="236" y="30"/>
                      <a:pt x="211" y="35"/>
                      <a:pt x="191" y="24"/>
                    </a:cubicBezTo>
                    <a:cubicBezTo>
                      <a:pt x="173" y="15"/>
                      <a:pt x="157" y="4"/>
                      <a:pt x="141" y="0"/>
                    </a:cubicBezTo>
                    <a:cubicBezTo>
                      <a:pt x="141" y="17"/>
                      <a:pt x="139" y="53"/>
                      <a:pt x="137" y="60"/>
                    </a:cubicBezTo>
                    <a:cubicBezTo>
                      <a:pt x="135" y="68"/>
                      <a:pt x="120" y="75"/>
                      <a:pt x="105" y="8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8" name="Freeform 398"/>
              <p:cNvSpPr>
                <a:spLocks/>
              </p:cNvSpPr>
              <p:nvPr/>
            </p:nvSpPr>
            <p:spPr bwMode="auto">
              <a:xfrm>
                <a:off x="2484" y="2415"/>
                <a:ext cx="48" cy="51"/>
              </a:xfrm>
              <a:custGeom>
                <a:avLst/>
                <a:gdLst>
                  <a:gd name="T0" fmla="*/ 133 w 188"/>
                  <a:gd name="T1" fmla="*/ 181 h 199"/>
                  <a:gd name="T2" fmla="*/ 149 w 188"/>
                  <a:gd name="T3" fmla="*/ 162 h 199"/>
                  <a:gd name="T4" fmla="*/ 167 w 188"/>
                  <a:gd name="T5" fmla="*/ 146 h 199"/>
                  <a:gd name="T6" fmla="*/ 187 w 188"/>
                  <a:gd name="T7" fmla="*/ 122 h 199"/>
                  <a:gd name="T8" fmla="*/ 188 w 188"/>
                  <a:gd name="T9" fmla="*/ 120 h 199"/>
                  <a:gd name="T10" fmla="*/ 188 w 188"/>
                  <a:gd name="T11" fmla="*/ 119 h 199"/>
                  <a:gd name="T12" fmla="*/ 188 w 188"/>
                  <a:gd name="T13" fmla="*/ 118 h 199"/>
                  <a:gd name="T14" fmla="*/ 188 w 188"/>
                  <a:gd name="T15" fmla="*/ 117 h 199"/>
                  <a:gd name="T16" fmla="*/ 188 w 188"/>
                  <a:gd name="T17" fmla="*/ 116 h 199"/>
                  <a:gd name="T18" fmla="*/ 188 w 188"/>
                  <a:gd name="T19" fmla="*/ 116 h 199"/>
                  <a:gd name="T20" fmla="*/ 188 w 188"/>
                  <a:gd name="T21" fmla="*/ 114 h 199"/>
                  <a:gd name="T22" fmla="*/ 188 w 188"/>
                  <a:gd name="T23" fmla="*/ 113 h 199"/>
                  <a:gd name="T24" fmla="*/ 188 w 188"/>
                  <a:gd name="T25" fmla="*/ 112 h 199"/>
                  <a:gd name="T26" fmla="*/ 188 w 188"/>
                  <a:gd name="T27" fmla="*/ 112 h 199"/>
                  <a:gd name="T28" fmla="*/ 187 w 188"/>
                  <a:gd name="T29" fmla="*/ 110 h 199"/>
                  <a:gd name="T30" fmla="*/ 187 w 188"/>
                  <a:gd name="T31" fmla="*/ 110 h 199"/>
                  <a:gd name="T32" fmla="*/ 186 w 188"/>
                  <a:gd name="T33" fmla="*/ 109 h 199"/>
                  <a:gd name="T34" fmla="*/ 186 w 188"/>
                  <a:gd name="T35" fmla="*/ 108 h 199"/>
                  <a:gd name="T36" fmla="*/ 185 w 188"/>
                  <a:gd name="T37" fmla="*/ 107 h 199"/>
                  <a:gd name="T38" fmla="*/ 185 w 188"/>
                  <a:gd name="T39" fmla="*/ 107 h 199"/>
                  <a:gd name="T40" fmla="*/ 184 w 188"/>
                  <a:gd name="T41" fmla="*/ 106 h 199"/>
                  <a:gd name="T42" fmla="*/ 184 w 188"/>
                  <a:gd name="T43" fmla="*/ 106 h 199"/>
                  <a:gd name="T44" fmla="*/ 183 w 188"/>
                  <a:gd name="T45" fmla="*/ 104 h 199"/>
                  <a:gd name="T46" fmla="*/ 183 w 188"/>
                  <a:gd name="T47" fmla="*/ 104 h 199"/>
                  <a:gd name="T48" fmla="*/ 182 w 188"/>
                  <a:gd name="T49" fmla="*/ 103 h 199"/>
                  <a:gd name="T50" fmla="*/ 182 w 188"/>
                  <a:gd name="T51" fmla="*/ 103 h 199"/>
                  <a:gd name="T52" fmla="*/ 181 w 188"/>
                  <a:gd name="T53" fmla="*/ 102 h 199"/>
                  <a:gd name="T54" fmla="*/ 181 w 188"/>
                  <a:gd name="T55" fmla="*/ 102 h 199"/>
                  <a:gd name="T56" fmla="*/ 179 w 188"/>
                  <a:gd name="T57" fmla="*/ 100 h 199"/>
                  <a:gd name="T58" fmla="*/ 177 w 188"/>
                  <a:gd name="T59" fmla="*/ 98 h 199"/>
                  <a:gd name="T60" fmla="*/ 174 w 188"/>
                  <a:gd name="T61" fmla="*/ 66 h 199"/>
                  <a:gd name="T62" fmla="*/ 163 w 188"/>
                  <a:gd name="T63" fmla="*/ 50 h 199"/>
                  <a:gd name="T64" fmla="*/ 151 w 188"/>
                  <a:gd name="T65" fmla="*/ 25 h 199"/>
                  <a:gd name="T66" fmla="*/ 132 w 188"/>
                  <a:gd name="T67" fmla="*/ 7 h 199"/>
                  <a:gd name="T68" fmla="*/ 106 w 188"/>
                  <a:gd name="T69" fmla="*/ 3 h 199"/>
                  <a:gd name="T70" fmla="*/ 85 w 188"/>
                  <a:gd name="T71" fmla="*/ 10 h 199"/>
                  <a:gd name="T72" fmla="*/ 62 w 188"/>
                  <a:gd name="T73" fmla="*/ 11 h 199"/>
                  <a:gd name="T74" fmla="*/ 46 w 188"/>
                  <a:gd name="T75" fmla="*/ 22 h 199"/>
                  <a:gd name="T76" fmla="*/ 29 w 188"/>
                  <a:gd name="T77" fmla="*/ 45 h 199"/>
                  <a:gd name="T78" fmla="*/ 15 w 188"/>
                  <a:gd name="T79" fmla="*/ 60 h 199"/>
                  <a:gd name="T80" fmla="*/ 0 w 188"/>
                  <a:gd name="T81" fmla="*/ 65 h 199"/>
                  <a:gd name="T82" fmla="*/ 5 w 188"/>
                  <a:gd name="T83" fmla="*/ 85 h 199"/>
                  <a:gd name="T84" fmla="*/ 44 w 188"/>
                  <a:gd name="T85" fmla="*/ 156 h 199"/>
                  <a:gd name="T86" fmla="*/ 98 w 188"/>
                  <a:gd name="T87" fmla="*/ 188 h 199"/>
                  <a:gd name="T88" fmla="*/ 117 w 188"/>
                  <a:gd name="T89" fmla="*/ 199 h 199"/>
                  <a:gd name="T90" fmla="*/ 133 w 188"/>
                  <a:gd name="T91" fmla="*/ 18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8" h="199">
                    <a:moveTo>
                      <a:pt x="133" y="181"/>
                    </a:moveTo>
                    <a:cubicBezTo>
                      <a:pt x="137" y="176"/>
                      <a:pt x="143" y="165"/>
                      <a:pt x="149" y="162"/>
                    </a:cubicBezTo>
                    <a:cubicBezTo>
                      <a:pt x="155" y="158"/>
                      <a:pt x="165" y="152"/>
                      <a:pt x="167" y="146"/>
                    </a:cubicBezTo>
                    <a:cubicBezTo>
                      <a:pt x="168" y="139"/>
                      <a:pt x="181" y="133"/>
                      <a:pt x="187" y="122"/>
                    </a:cubicBezTo>
                    <a:cubicBezTo>
                      <a:pt x="187" y="121"/>
                      <a:pt x="187" y="120"/>
                      <a:pt x="188" y="120"/>
                    </a:cubicBezTo>
                    <a:cubicBezTo>
                      <a:pt x="188" y="120"/>
                      <a:pt x="188" y="119"/>
                      <a:pt x="188" y="119"/>
                    </a:cubicBezTo>
                    <a:cubicBezTo>
                      <a:pt x="188" y="119"/>
                      <a:pt x="188" y="118"/>
                      <a:pt x="188" y="118"/>
                    </a:cubicBezTo>
                    <a:cubicBezTo>
                      <a:pt x="188" y="118"/>
                      <a:pt x="188" y="118"/>
                      <a:pt x="188" y="117"/>
                    </a:cubicBezTo>
                    <a:cubicBezTo>
                      <a:pt x="188" y="117"/>
                      <a:pt x="188" y="116"/>
                      <a:pt x="188" y="116"/>
                    </a:cubicBezTo>
                    <a:cubicBezTo>
                      <a:pt x="188" y="116"/>
                      <a:pt x="188" y="116"/>
                      <a:pt x="188" y="116"/>
                    </a:cubicBezTo>
                    <a:cubicBezTo>
                      <a:pt x="188" y="115"/>
                      <a:pt x="188" y="115"/>
                      <a:pt x="188" y="114"/>
                    </a:cubicBezTo>
                    <a:cubicBezTo>
                      <a:pt x="188" y="114"/>
                      <a:pt x="188" y="114"/>
                      <a:pt x="188" y="113"/>
                    </a:cubicBezTo>
                    <a:cubicBezTo>
                      <a:pt x="188" y="113"/>
                      <a:pt x="188" y="113"/>
                      <a:pt x="188" y="112"/>
                    </a:cubicBezTo>
                    <a:cubicBezTo>
                      <a:pt x="188" y="112"/>
                      <a:pt x="188" y="112"/>
                      <a:pt x="188" y="112"/>
                    </a:cubicBezTo>
                    <a:cubicBezTo>
                      <a:pt x="188" y="111"/>
                      <a:pt x="187" y="111"/>
                      <a:pt x="187" y="110"/>
                    </a:cubicBezTo>
                    <a:cubicBezTo>
                      <a:pt x="187" y="110"/>
                      <a:pt x="187" y="110"/>
                      <a:pt x="187" y="110"/>
                    </a:cubicBezTo>
                    <a:cubicBezTo>
                      <a:pt x="187" y="110"/>
                      <a:pt x="187" y="109"/>
                      <a:pt x="186" y="109"/>
                    </a:cubicBezTo>
                    <a:cubicBezTo>
                      <a:pt x="186" y="109"/>
                      <a:pt x="186" y="109"/>
                      <a:pt x="186" y="108"/>
                    </a:cubicBezTo>
                    <a:cubicBezTo>
                      <a:pt x="186" y="108"/>
                      <a:pt x="186" y="108"/>
                      <a:pt x="185" y="107"/>
                    </a:cubicBezTo>
                    <a:cubicBezTo>
                      <a:pt x="185" y="107"/>
                      <a:pt x="185" y="107"/>
                      <a:pt x="185" y="107"/>
                    </a:cubicBezTo>
                    <a:cubicBezTo>
                      <a:pt x="185" y="107"/>
                      <a:pt x="185" y="106"/>
                      <a:pt x="184" y="106"/>
                    </a:cubicBezTo>
                    <a:cubicBezTo>
                      <a:pt x="184" y="106"/>
                      <a:pt x="184" y="106"/>
                      <a:pt x="184" y="106"/>
                    </a:cubicBezTo>
                    <a:cubicBezTo>
                      <a:pt x="184" y="105"/>
                      <a:pt x="184" y="105"/>
                      <a:pt x="183" y="104"/>
                    </a:cubicBezTo>
                    <a:cubicBezTo>
                      <a:pt x="183" y="104"/>
                      <a:pt x="183" y="104"/>
                      <a:pt x="183" y="104"/>
                    </a:cubicBezTo>
                    <a:cubicBezTo>
                      <a:pt x="183" y="104"/>
                      <a:pt x="182" y="103"/>
                      <a:pt x="182" y="103"/>
                    </a:cubicBezTo>
                    <a:cubicBezTo>
                      <a:pt x="182" y="103"/>
                      <a:pt x="182" y="103"/>
                      <a:pt x="182" y="103"/>
                    </a:cubicBezTo>
                    <a:cubicBezTo>
                      <a:pt x="182" y="103"/>
                      <a:pt x="181" y="102"/>
                      <a:pt x="181" y="102"/>
                    </a:cubicBezTo>
                    <a:cubicBezTo>
                      <a:pt x="181" y="102"/>
                      <a:pt x="181" y="102"/>
                      <a:pt x="181" y="102"/>
                    </a:cubicBezTo>
                    <a:cubicBezTo>
                      <a:pt x="180" y="101"/>
                      <a:pt x="179" y="100"/>
                      <a:pt x="179" y="100"/>
                    </a:cubicBezTo>
                    <a:cubicBezTo>
                      <a:pt x="178" y="99"/>
                      <a:pt x="178" y="99"/>
                      <a:pt x="177" y="98"/>
                    </a:cubicBezTo>
                    <a:cubicBezTo>
                      <a:pt x="175" y="95"/>
                      <a:pt x="175" y="71"/>
                      <a:pt x="174" y="66"/>
                    </a:cubicBezTo>
                    <a:cubicBezTo>
                      <a:pt x="173" y="62"/>
                      <a:pt x="170" y="54"/>
                      <a:pt x="163" y="50"/>
                    </a:cubicBezTo>
                    <a:cubicBezTo>
                      <a:pt x="155" y="45"/>
                      <a:pt x="153" y="32"/>
                      <a:pt x="151" y="25"/>
                    </a:cubicBezTo>
                    <a:cubicBezTo>
                      <a:pt x="150" y="18"/>
                      <a:pt x="135" y="14"/>
                      <a:pt x="132" y="7"/>
                    </a:cubicBezTo>
                    <a:cubicBezTo>
                      <a:pt x="129" y="0"/>
                      <a:pt x="113" y="3"/>
                      <a:pt x="106" y="3"/>
                    </a:cubicBezTo>
                    <a:cubicBezTo>
                      <a:pt x="99" y="3"/>
                      <a:pt x="91" y="5"/>
                      <a:pt x="85" y="10"/>
                    </a:cubicBezTo>
                    <a:cubicBezTo>
                      <a:pt x="79" y="14"/>
                      <a:pt x="73" y="14"/>
                      <a:pt x="62" y="11"/>
                    </a:cubicBezTo>
                    <a:cubicBezTo>
                      <a:pt x="51" y="8"/>
                      <a:pt x="48" y="11"/>
                      <a:pt x="46" y="22"/>
                    </a:cubicBezTo>
                    <a:cubicBezTo>
                      <a:pt x="44" y="32"/>
                      <a:pt x="39" y="41"/>
                      <a:pt x="29" y="45"/>
                    </a:cubicBezTo>
                    <a:cubicBezTo>
                      <a:pt x="20" y="49"/>
                      <a:pt x="21" y="52"/>
                      <a:pt x="15" y="60"/>
                    </a:cubicBezTo>
                    <a:cubicBezTo>
                      <a:pt x="13" y="64"/>
                      <a:pt x="6" y="65"/>
                      <a:pt x="0" y="65"/>
                    </a:cubicBezTo>
                    <a:cubicBezTo>
                      <a:pt x="2" y="71"/>
                      <a:pt x="3" y="78"/>
                      <a:pt x="5" y="85"/>
                    </a:cubicBezTo>
                    <a:cubicBezTo>
                      <a:pt x="11" y="116"/>
                      <a:pt x="21" y="149"/>
                      <a:pt x="44" y="156"/>
                    </a:cubicBezTo>
                    <a:cubicBezTo>
                      <a:pt x="68" y="164"/>
                      <a:pt x="76" y="179"/>
                      <a:pt x="98" y="188"/>
                    </a:cubicBezTo>
                    <a:cubicBezTo>
                      <a:pt x="105" y="191"/>
                      <a:pt x="111" y="195"/>
                      <a:pt x="117" y="199"/>
                    </a:cubicBezTo>
                    <a:cubicBezTo>
                      <a:pt x="122" y="189"/>
                      <a:pt x="131" y="185"/>
                      <a:pt x="133" y="18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9" name="Freeform 399"/>
              <p:cNvSpPr>
                <a:spLocks/>
              </p:cNvSpPr>
              <p:nvPr/>
            </p:nvSpPr>
            <p:spPr bwMode="auto">
              <a:xfrm>
                <a:off x="2458" y="2372"/>
                <a:ext cx="118" cy="92"/>
              </a:xfrm>
              <a:custGeom>
                <a:avLst/>
                <a:gdLst>
                  <a:gd name="T0" fmla="*/ 134 w 466"/>
                  <a:gd name="T1" fmla="*/ 215 h 362"/>
                  <a:gd name="T2" fmla="*/ 167 w 466"/>
                  <a:gd name="T3" fmla="*/ 181 h 362"/>
                  <a:gd name="T4" fmla="*/ 211 w 466"/>
                  <a:gd name="T5" fmla="*/ 173 h 362"/>
                  <a:gd name="T6" fmla="*/ 256 w 466"/>
                  <a:gd name="T7" fmla="*/ 195 h 362"/>
                  <a:gd name="T8" fmla="*/ 279 w 466"/>
                  <a:gd name="T9" fmla="*/ 236 h 362"/>
                  <a:gd name="T10" fmla="*/ 284 w 466"/>
                  <a:gd name="T11" fmla="*/ 270 h 362"/>
                  <a:gd name="T12" fmla="*/ 296 w 466"/>
                  <a:gd name="T13" fmla="*/ 269 h 362"/>
                  <a:gd name="T14" fmla="*/ 336 w 466"/>
                  <a:gd name="T15" fmla="*/ 270 h 362"/>
                  <a:gd name="T16" fmla="*/ 349 w 466"/>
                  <a:gd name="T17" fmla="*/ 308 h 362"/>
                  <a:gd name="T18" fmla="*/ 351 w 466"/>
                  <a:gd name="T19" fmla="*/ 345 h 362"/>
                  <a:gd name="T20" fmla="*/ 393 w 466"/>
                  <a:gd name="T21" fmla="*/ 340 h 362"/>
                  <a:gd name="T22" fmla="*/ 406 w 466"/>
                  <a:gd name="T23" fmla="*/ 327 h 362"/>
                  <a:gd name="T24" fmla="*/ 407 w 466"/>
                  <a:gd name="T25" fmla="*/ 328 h 362"/>
                  <a:gd name="T26" fmla="*/ 408 w 466"/>
                  <a:gd name="T27" fmla="*/ 329 h 362"/>
                  <a:gd name="T28" fmla="*/ 416 w 466"/>
                  <a:gd name="T29" fmla="*/ 339 h 362"/>
                  <a:gd name="T30" fmla="*/ 432 w 466"/>
                  <a:gd name="T31" fmla="*/ 324 h 362"/>
                  <a:gd name="T32" fmla="*/ 447 w 466"/>
                  <a:gd name="T33" fmla="*/ 303 h 362"/>
                  <a:gd name="T34" fmla="*/ 432 w 466"/>
                  <a:gd name="T35" fmla="*/ 274 h 362"/>
                  <a:gd name="T36" fmla="*/ 464 w 466"/>
                  <a:gd name="T37" fmla="*/ 277 h 362"/>
                  <a:gd name="T38" fmla="*/ 447 w 466"/>
                  <a:gd name="T39" fmla="*/ 252 h 362"/>
                  <a:gd name="T40" fmla="*/ 453 w 466"/>
                  <a:gd name="T41" fmla="*/ 227 h 362"/>
                  <a:gd name="T42" fmla="*/ 428 w 466"/>
                  <a:gd name="T43" fmla="*/ 198 h 362"/>
                  <a:gd name="T44" fmla="*/ 435 w 466"/>
                  <a:gd name="T45" fmla="*/ 156 h 362"/>
                  <a:gd name="T46" fmla="*/ 425 w 466"/>
                  <a:gd name="T47" fmla="*/ 139 h 362"/>
                  <a:gd name="T48" fmla="*/ 405 w 466"/>
                  <a:gd name="T49" fmla="*/ 110 h 362"/>
                  <a:gd name="T50" fmla="*/ 406 w 466"/>
                  <a:gd name="T51" fmla="*/ 79 h 362"/>
                  <a:gd name="T52" fmla="*/ 388 w 466"/>
                  <a:gd name="T53" fmla="*/ 44 h 362"/>
                  <a:gd name="T54" fmla="*/ 358 w 466"/>
                  <a:gd name="T55" fmla="*/ 22 h 362"/>
                  <a:gd name="T56" fmla="*/ 332 w 466"/>
                  <a:gd name="T57" fmla="*/ 46 h 362"/>
                  <a:gd name="T58" fmla="*/ 296 w 466"/>
                  <a:gd name="T59" fmla="*/ 33 h 362"/>
                  <a:gd name="T60" fmla="*/ 268 w 466"/>
                  <a:gd name="T61" fmla="*/ 52 h 362"/>
                  <a:gd name="T62" fmla="*/ 247 w 466"/>
                  <a:gd name="T63" fmla="*/ 40 h 362"/>
                  <a:gd name="T64" fmla="*/ 221 w 466"/>
                  <a:gd name="T65" fmla="*/ 24 h 362"/>
                  <a:gd name="T66" fmla="*/ 219 w 466"/>
                  <a:gd name="T67" fmla="*/ 21 h 362"/>
                  <a:gd name="T68" fmla="*/ 218 w 466"/>
                  <a:gd name="T69" fmla="*/ 20 h 362"/>
                  <a:gd name="T70" fmla="*/ 216 w 466"/>
                  <a:gd name="T71" fmla="*/ 19 h 362"/>
                  <a:gd name="T72" fmla="*/ 214 w 466"/>
                  <a:gd name="T73" fmla="*/ 18 h 362"/>
                  <a:gd name="T74" fmla="*/ 212 w 466"/>
                  <a:gd name="T75" fmla="*/ 18 h 362"/>
                  <a:gd name="T76" fmla="*/ 210 w 466"/>
                  <a:gd name="T77" fmla="*/ 18 h 362"/>
                  <a:gd name="T78" fmla="*/ 207 w 466"/>
                  <a:gd name="T79" fmla="*/ 18 h 362"/>
                  <a:gd name="T80" fmla="*/ 204 w 466"/>
                  <a:gd name="T81" fmla="*/ 18 h 362"/>
                  <a:gd name="T82" fmla="*/ 200 w 466"/>
                  <a:gd name="T83" fmla="*/ 18 h 362"/>
                  <a:gd name="T84" fmla="*/ 197 w 466"/>
                  <a:gd name="T85" fmla="*/ 18 h 362"/>
                  <a:gd name="T86" fmla="*/ 195 w 466"/>
                  <a:gd name="T87" fmla="*/ 18 h 362"/>
                  <a:gd name="T88" fmla="*/ 191 w 466"/>
                  <a:gd name="T89" fmla="*/ 18 h 362"/>
                  <a:gd name="T90" fmla="*/ 188 w 466"/>
                  <a:gd name="T91" fmla="*/ 19 h 362"/>
                  <a:gd name="T92" fmla="*/ 186 w 466"/>
                  <a:gd name="T93" fmla="*/ 19 h 362"/>
                  <a:gd name="T94" fmla="*/ 163 w 466"/>
                  <a:gd name="T95" fmla="*/ 29 h 362"/>
                  <a:gd name="T96" fmla="*/ 126 w 466"/>
                  <a:gd name="T97" fmla="*/ 13 h 362"/>
                  <a:gd name="T98" fmla="*/ 93 w 466"/>
                  <a:gd name="T99" fmla="*/ 0 h 362"/>
                  <a:gd name="T100" fmla="*/ 91 w 466"/>
                  <a:gd name="T101" fmla="*/ 0 h 362"/>
                  <a:gd name="T102" fmla="*/ 84 w 466"/>
                  <a:gd name="T103" fmla="*/ 1 h 362"/>
                  <a:gd name="T104" fmla="*/ 68 w 466"/>
                  <a:gd name="T105" fmla="*/ 34 h 362"/>
                  <a:gd name="T106" fmla="*/ 65 w 466"/>
                  <a:gd name="T107" fmla="*/ 66 h 362"/>
                  <a:gd name="T108" fmla="*/ 14 w 466"/>
                  <a:gd name="T109" fmla="*/ 88 h 362"/>
                  <a:gd name="T110" fmla="*/ 16 w 466"/>
                  <a:gd name="T111" fmla="*/ 120 h 362"/>
                  <a:gd name="T112" fmla="*/ 88 w 466"/>
                  <a:gd name="T113" fmla="*/ 188 h 362"/>
                  <a:gd name="T114" fmla="*/ 120 w 466"/>
                  <a:gd name="T115" fmla="*/ 23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6" h="362">
                    <a:moveTo>
                      <a:pt x="120" y="230"/>
                    </a:moveTo>
                    <a:cubicBezTo>
                      <a:pt x="126" y="222"/>
                      <a:pt x="125" y="219"/>
                      <a:pt x="134" y="215"/>
                    </a:cubicBezTo>
                    <a:cubicBezTo>
                      <a:pt x="144" y="211"/>
                      <a:pt x="149" y="202"/>
                      <a:pt x="151" y="192"/>
                    </a:cubicBezTo>
                    <a:cubicBezTo>
                      <a:pt x="153" y="181"/>
                      <a:pt x="156" y="178"/>
                      <a:pt x="167" y="181"/>
                    </a:cubicBezTo>
                    <a:cubicBezTo>
                      <a:pt x="178" y="184"/>
                      <a:pt x="184" y="184"/>
                      <a:pt x="190" y="180"/>
                    </a:cubicBezTo>
                    <a:cubicBezTo>
                      <a:pt x="196" y="175"/>
                      <a:pt x="204" y="173"/>
                      <a:pt x="211" y="173"/>
                    </a:cubicBezTo>
                    <a:cubicBezTo>
                      <a:pt x="218" y="173"/>
                      <a:pt x="234" y="170"/>
                      <a:pt x="237" y="177"/>
                    </a:cubicBezTo>
                    <a:cubicBezTo>
                      <a:pt x="240" y="184"/>
                      <a:pt x="255" y="188"/>
                      <a:pt x="256" y="195"/>
                    </a:cubicBezTo>
                    <a:cubicBezTo>
                      <a:pt x="258" y="202"/>
                      <a:pt x="260" y="215"/>
                      <a:pt x="268" y="220"/>
                    </a:cubicBezTo>
                    <a:cubicBezTo>
                      <a:pt x="275" y="224"/>
                      <a:pt x="278" y="232"/>
                      <a:pt x="279" y="236"/>
                    </a:cubicBezTo>
                    <a:cubicBezTo>
                      <a:pt x="280" y="241"/>
                      <a:pt x="280" y="265"/>
                      <a:pt x="282" y="268"/>
                    </a:cubicBezTo>
                    <a:cubicBezTo>
                      <a:pt x="283" y="269"/>
                      <a:pt x="283" y="269"/>
                      <a:pt x="284" y="270"/>
                    </a:cubicBezTo>
                    <a:cubicBezTo>
                      <a:pt x="284" y="270"/>
                      <a:pt x="285" y="271"/>
                      <a:pt x="286" y="272"/>
                    </a:cubicBezTo>
                    <a:cubicBezTo>
                      <a:pt x="289" y="269"/>
                      <a:pt x="292" y="268"/>
                      <a:pt x="296" y="269"/>
                    </a:cubicBezTo>
                    <a:cubicBezTo>
                      <a:pt x="304" y="272"/>
                      <a:pt x="307" y="278"/>
                      <a:pt x="314" y="274"/>
                    </a:cubicBezTo>
                    <a:cubicBezTo>
                      <a:pt x="320" y="270"/>
                      <a:pt x="328" y="265"/>
                      <a:pt x="336" y="270"/>
                    </a:cubicBezTo>
                    <a:cubicBezTo>
                      <a:pt x="343" y="274"/>
                      <a:pt x="349" y="280"/>
                      <a:pt x="348" y="288"/>
                    </a:cubicBezTo>
                    <a:cubicBezTo>
                      <a:pt x="346" y="297"/>
                      <a:pt x="343" y="304"/>
                      <a:pt x="349" y="308"/>
                    </a:cubicBezTo>
                    <a:cubicBezTo>
                      <a:pt x="355" y="312"/>
                      <a:pt x="355" y="316"/>
                      <a:pt x="354" y="322"/>
                    </a:cubicBezTo>
                    <a:cubicBezTo>
                      <a:pt x="354" y="328"/>
                      <a:pt x="340" y="347"/>
                      <a:pt x="351" y="345"/>
                    </a:cubicBezTo>
                    <a:cubicBezTo>
                      <a:pt x="362" y="343"/>
                      <a:pt x="367" y="362"/>
                      <a:pt x="371" y="356"/>
                    </a:cubicBezTo>
                    <a:cubicBezTo>
                      <a:pt x="375" y="349"/>
                      <a:pt x="392" y="352"/>
                      <a:pt x="393" y="340"/>
                    </a:cubicBezTo>
                    <a:cubicBezTo>
                      <a:pt x="394" y="329"/>
                      <a:pt x="395" y="317"/>
                      <a:pt x="404" y="325"/>
                    </a:cubicBezTo>
                    <a:cubicBezTo>
                      <a:pt x="405" y="326"/>
                      <a:pt x="405" y="326"/>
                      <a:pt x="406" y="327"/>
                    </a:cubicBezTo>
                    <a:cubicBezTo>
                      <a:pt x="406" y="327"/>
                      <a:pt x="406" y="327"/>
                      <a:pt x="406" y="327"/>
                    </a:cubicBezTo>
                    <a:cubicBezTo>
                      <a:pt x="407" y="327"/>
                      <a:pt x="407" y="328"/>
                      <a:pt x="407" y="328"/>
                    </a:cubicBezTo>
                    <a:cubicBezTo>
                      <a:pt x="407" y="328"/>
                      <a:pt x="407" y="328"/>
                      <a:pt x="407" y="328"/>
                    </a:cubicBezTo>
                    <a:cubicBezTo>
                      <a:pt x="408" y="329"/>
                      <a:pt x="408" y="329"/>
                      <a:pt x="408" y="329"/>
                    </a:cubicBezTo>
                    <a:cubicBezTo>
                      <a:pt x="408" y="330"/>
                      <a:pt x="408" y="330"/>
                      <a:pt x="408" y="330"/>
                    </a:cubicBezTo>
                    <a:cubicBezTo>
                      <a:pt x="412" y="335"/>
                      <a:pt x="410" y="340"/>
                      <a:pt x="416" y="339"/>
                    </a:cubicBezTo>
                    <a:cubicBezTo>
                      <a:pt x="416" y="339"/>
                      <a:pt x="417" y="339"/>
                      <a:pt x="417" y="338"/>
                    </a:cubicBezTo>
                    <a:cubicBezTo>
                      <a:pt x="426" y="336"/>
                      <a:pt x="424" y="324"/>
                      <a:pt x="432" y="324"/>
                    </a:cubicBezTo>
                    <a:cubicBezTo>
                      <a:pt x="440" y="324"/>
                      <a:pt x="433" y="314"/>
                      <a:pt x="437" y="312"/>
                    </a:cubicBezTo>
                    <a:cubicBezTo>
                      <a:pt x="441" y="310"/>
                      <a:pt x="448" y="312"/>
                      <a:pt x="447" y="303"/>
                    </a:cubicBezTo>
                    <a:cubicBezTo>
                      <a:pt x="446" y="294"/>
                      <a:pt x="436" y="301"/>
                      <a:pt x="431" y="291"/>
                    </a:cubicBezTo>
                    <a:cubicBezTo>
                      <a:pt x="426" y="281"/>
                      <a:pt x="416" y="270"/>
                      <a:pt x="432" y="274"/>
                    </a:cubicBezTo>
                    <a:cubicBezTo>
                      <a:pt x="447" y="277"/>
                      <a:pt x="445" y="268"/>
                      <a:pt x="452" y="278"/>
                    </a:cubicBezTo>
                    <a:cubicBezTo>
                      <a:pt x="460" y="287"/>
                      <a:pt x="464" y="283"/>
                      <a:pt x="464" y="277"/>
                    </a:cubicBezTo>
                    <a:cubicBezTo>
                      <a:pt x="464" y="271"/>
                      <a:pt x="466" y="265"/>
                      <a:pt x="458" y="262"/>
                    </a:cubicBezTo>
                    <a:cubicBezTo>
                      <a:pt x="451" y="258"/>
                      <a:pt x="454" y="253"/>
                      <a:pt x="447" y="252"/>
                    </a:cubicBezTo>
                    <a:cubicBezTo>
                      <a:pt x="440" y="250"/>
                      <a:pt x="438" y="242"/>
                      <a:pt x="446" y="240"/>
                    </a:cubicBezTo>
                    <a:cubicBezTo>
                      <a:pt x="453" y="238"/>
                      <a:pt x="453" y="233"/>
                      <a:pt x="453" y="227"/>
                    </a:cubicBezTo>
                    <a:cubicBezTo>
                      <a:pt x="453" y="221"/>
                      <a:pt x="455" y="211"/>
                      <a:pt x="446" y="211"/>
                    </a:cubicBezTo>
                    <a:cubicBezTo>
                      <a:pt x="436" y="211"/>
                      <a:pt x="426" y="204"/>
                      <a:pt x="428" y="198"/>
                    </a:cubicBezTo>
                    <a:cubicBezTo>
                      <a:pt x="430" y="192"/>
                      <a:pt x="432" y="190"/>
                      <a:pt x="432" y="181"/>
                    </a:cubicBezTo>
                    <a:cubicBezTo>
                      <a:pt x="432" y="173"/>
                      <a:pt x="431" y="164"/>
                      <a:pt x="435" y="156"/>
                    </a:cubicBezTo>
                    <a:cubicBezTo>
                      <a:pt x="435" y="155"/>
                      <a:pt x="435" y="155"/>
                      <a:pt x="435" y="155"/>
                    </a:cubicBezTo>
                    <a:cubicBezTo>
                      <a:pt x="428" y="145"/>
                      <a:pt x="437" y="143"/>
                      <a:pt x="425" y="139"/>
                    </a:cubicBezTo>
                    <a:cubicBezTo>
                      <a:pt x="413" y="134"/>
                      <a:pt x="424" y="124"/>
                      <a:pt x="422" y="115"/>
                    </a:cubicBezTo>
                    <a:cubicBezTo>
                      <a:pt x="421" y="107"/>
                      <a:pt x="414" y="111"/>
                      <a:pt x="405" y="110"/>
                    </a:cubicBezTo>
                    <a:cubicBezTo>
                      <a:pt x="396" y="108"/>
                      <a:pt x="410" y="95"/>
                      <a:pt x="414" y="90"/>
                    </a:cubicBezTo>
                    <a:cubicBezTo>
                      <a:pt x="418" y="85"/>
                      <a:pt x="419" y="80"/>
                      <a:pt x="406" y="79"/>
                    </a:cubicBezTo>
                    <a:cubicBezTo>
                      <a:pt x="393" y="78"/>
                      <a:pt x="396" y="70"/>
                      <a:pt x="396" y="65"/>
                    </a:cubicBezTo>
                    <a:cubicBezTo>
                      <a:pt x="396" y="60"/>
                      <a:pt x="395" y="47"/>
                      <a:pt x="388" y="44"/>
                    </a:cubicBezTo>
                    <a:cubicBezTo>
                      <a:pt x="380" y="41"/>
                      <a:pt x="384" y="33"/>
                      <a:pt x="379" y="21"/>
                    </a:cubicBezTo>
                    <a:cubicBezTo>
                      <a:pt x="374" y="9"/>
                      <a:pt x="358" y="16"/>
                      <a:pt x="358" y="22"/>
                    </a:cubicBezTo>
                    <a:cubicBezTo>
                      <a:pt x="358" y="28"/>
                      <a:pt x="354" y="28"/>
                      <a:pt x="348" y="28"/>
                    </a:cubicBezTo>
                    <a:cubicBezTo>
                      <a:pt x="342" y="28"/>
                      <a:pt x="340" y="45"/>
                      <a:pt x="332" y="46"/>
                    </a:cubicBezTo>
                    <a:cubicBezTo>
                      <a:pt x="324" y="47"/>
                      <a:pt x="321" y="46"/>
                      <a:pt x="316" y="40"/>
                    </a:cubicBezTo>
                    <a:cubicBezTo>
                      <a:pt x="311" y="34"/>
                      <a:pt x="309" y="34"/>
                      <a:pt x="296" y="33"/>
                    </a:cubicBezTo>
                    <a:cubicBezTo>
                      <a:pt x="283" y="32"/>
                      <a:pt x="286" y="36"/>
                      <a:pt x="284" y="44"/>
                    </a:cubicBezTo>
                    <a:cubicBezTo>
                      <a:pt x="282" y="52"/>
                      <a:pt x="277" y="54"/>
                      <a:pt x="268" y="52"/>
                    </a:cubicBezTo>
                    <a:cubicBezTo>
                      <a:pt x="259" y="50"/>
                      <a:pt x="263" y="45"/>
                      <a:pt x="262" y="37"/>
                    </a:cubicBezTo>
                    <a:cubicBezTo>
                      <a:pt x="261" y="29"/>
                      <a:pt x="249" y="31"/>
                      <a:pt x="247" y="40"/>
                    </a:cubicBezTo>
                    <a:cubicBezTo>
                      <a:pt x="245" y="49"/>
                      <a:pt x="234" y="46"/>
                      <a:pt x="227" y="45"/>
                    </a:cubicBezTo>
                    <a:cubicBezTo>
                      <a:pt x="220" y="44"/>
                      <a:pt x="222" y="34"/>
                      <a:pt x="221" y="24"/>
                    </a:cubicBezTo>
                    <a:cubicBezTo>
                      <a:pt x="221" y="23"/>
                      <a:pt x="221" y="23"/>
                      <a:pt x="220" y="22"/>
                    </a:cubicBezTo>
                    <a:cubicBezTo>
                      <a:pt x="220" y="22"/>
                      <a:pt x="220" y="21"/>
                      <a:pt x="219" y="21"/>
                    </a:cubicBezTo>
                    <a:cubicBezTo>
                      <a:pt x="219" y="21"/>
                      <a:pt x="219" y="20"/>
                      <a:pt x="219" y="20"/>
                    </a:cubicBezTo>
                    <a:cubicBezTo>
                      <a:pt x="219" y="20"/>
                      <a:pt x="218" y="20"/>
                      <a:pt x="218" y="20"/>
                    </a:cubicBezTo>
                    <a:cubicBezTo>
                      <a:pt x="218" y="20"/>
                      <a:pt x="218" y="19"/>
                      <a:pt x="217" y="19"/>
                    </a:cubicBezTo>
                    <a:cubicBezTo>
                      <a:pt x="217" y="19"/>
                      <a:pt x="217" y="19"/>
                      <a:pt x="216" y="19"/>
                    </a:cubicBezTo>
                    <a:cubicBezTo>
                      <a:pt x="216" y="19"/>
                      <a:pt x="216" y="19"/>
                      <a:pt x="215" y="19"/>
                    </a:cubicBezTo>
                    <a:cubicBezTo>
                      <a:pt x="215" y="18"/>
                      <a:pt x="215" y="18"/>
                      <a:pt x="214" y="18"/>
                    </a:cubicBezTo>
                    <a:cubicBezTo>
                      <a:pt x="214" y="18"/>
                      <a:pt x="214" y="18"/>
                      <a:pt x="213" y="18"/>
                    </a:cubicBezTo>
                    <a:cubicBezTo>
                      <a:pt x="213" y="18"/>
                      <a:pt x="213" y="18"/>
                      <a:pt x="212" y="18"/>
                    </a:cubicBezTo>
                    <a:cubicBezTo>
                      <a:pt x="212" y="18"/>
                      <a:pt x="211" y="18"/>
                      <a:pt x="211" y="18"/>
                    </a:cubicBezTo>
                    <a:cubicBezTo>
                      <a:pt x="211" y="18"/>
                      <a:pt x="210" y="18"/>
                      <a:pt x="210" y="18"/>
                    </a:cubicBezTo>
                    <a:cubicBezTo>
                      <a:pt x="209" y="18"/>
                      <a:pt x="209" y="18"/>
                      <a:pt x="208" y="18"/>
                    </a:cubicBezTo>
                    <a:cubicBezTo>
                      <a:pt x="208" y="18"/>
                      <a:pt x="208" y="18"/>
                      <a:pt x="207" y="18"/>
                    </a:cubicBezTo>
                    <a:cubicBezTo>
                      <a:pt x="207" y="18"/>
                      <a:pt x="206" y="18"/>
                      <a:pt x="206" y="18"/>
                    </a:cubicBezTo>
                    <a:cubicBezTo>
                      <a:pt x="205" y="18"/>
                      <a:pt x="205" y="18"/>
                      <a:pt x="204" y="18"/>
                    </a:cubicBezTo>
                    <a:cubicBezTo>
                      <a:pt x="203" y="18"/>
                      <a:pt x="202" y="18"/>
                      <a:pt x="202" y="18"/>
                    </a:cubicBezTo>
                    <a:cubicBezTo>
                      <a:pt x="201" y="18"/>
                      <a:pt x="201" y="18"/>
                      <a:pt x="200" y="18"/>
                    </a:cubicBezTo>
                    <a:cubicBezTo>
                      <a:pt x="200" y="18"/>
                      <a:pt x="199" y="18"/>
                      <a:pt x="199" y="18"/>
                    </a:cubicBezTo>
                    <a:cubicBezTo>
                      <a:pt x="198" y="18"/>
                      <a:pt x="198" y="18"/>
                      <a:pt x="197" y="18"/>
                    </a:cubicBezTo>
                    <a:cubicBezTo>
                      <a:pt x="197" y="18"/>
                      <a:pt x="196" y="18"/>
                      <a:pt x="196" y="18"/>
                    </a:cubicBezTo>
                    <a:cubicBezTo>
                      <a:pt x="195" y="18"/>
                      <a:pt x="195" y="18"/>
                      <a:pt x="195" y="18"/>
                    </a:cubicBezTo>
                    <a:cubicBezTo>
                      <a:pt x="194" y="18"/>
                      <a:pt x="193" y="18"/>
                      <a:pt x="192" y="18"/>
                    </a:cubicBezTo>
                    <a:cubicBezTo>
                      <a:pt x="192" y="18"/>
                      <a:pt x="191" y="18"/>
                      <a:pt x="191" y="18"/>
                    </a:cubicBezTo>
                    <a:cubicBezTo>
                      <a:pt x="190" y="18"/>
                      <a:pt x="190" y="18"/>
                      <a:pt x="189" y="19"/>
                    </a:cubicBezTo>
                    <a:cubicBezTo>
                      <a:pt x="189" y="19"/>
                      <a:pt x="189" y="19"/>
                      <a:pt x="188" y="19"/>
                    </a:cubicBezTo>
                    <a:cubicBezTo>
                      <a:pt x="188" y="19"/>
                      <a:pt x="187" y="19"/>
                      <a:pt x="187" y="19"/>
                    </a:cubicBezTo>
                    <a:cubicBezTo>
                      <a:pt x="186" y="19"/>
                      <a:pt x="186" y="19"/>
                      <a:pt x="186" y="19"/>
                    </a:cubicBezTo>
                    <a:cubicBezTo>
                      <a:pt x="185" y="19"/>
                      <a:pt x="184" y="19"/>
                      <a:pt x="184" y="19"/>
                    </a:cubicBezTo>
                    <a:cubicBezTo>
                      <a:pt x="173" y="19"/>
                      <a:pt x="169" y="30"/>
                      <a:pt x="163" y="29"/>
                    </a:cubicBezTo>
                    <a:cubicBezTo>
                      <a:pt x="157" y="28"/>
                      <a:pt x="157" y="21"/>
                      <a:pt x="147" y="21"/>
                    </a:cubicBezTo>
                    <a:cubicBezTo>
                      <a:pt x="137" y="21"/>
                      <a:pt x="133" y="21"/>
                      <a:pt x="126" y="13"/>
                    </a:cubicBezTo>
                    <a:cubicBezTo>
                      <a:pt x="119" y="5"/>
                      <a:pt x="107" y="3"/>
                      <a:pt x="95" y="1"/>
                    </a:cubicBezTo>
                    <a:cubicBezTo>
                      <a:pt x="94" y="1"/>
                      <a:pt x="93" y="1"/>
                      <a:pt x="93" y="0"/>
                    </a:cubicBezTo>
                    <a:cubicBezTo>
                      <a:pt x="92" y="0"/>
                      <a:pt x="92" y="0"/>
                      <a:pt x="91" y="0"/>
                    </a:cubicBezTo>
                    <a:cubicBezTo>
                      <a:pt x="91" y="0"/>
                      <a:pt x="91" y="0"/>
                      <a:pt x="91" y="0"/>
                    </a:cubicBezTo>
                    <a:cubicBezTo>
                      <a:pt x="87" y="0"/>
                      <a:pt x="85" y="0"/>
                      <a:pt x="84" y="1"/>
                    </a:cubicBezTo>
                    <a:cubicBezTo>
                      <a:pt x="84" y="1"/>
                      <a:pt x="84" y="1"/>
                      <a:pt x="84" y="1"/>
                    </a:cubicBezTo>
                    <a:cubicBezTo>
                      <a:pt x="82" y="3"/>
                      <a:pt x="82" y="7"/>
                      <a:pt x="82" y="14"/>
                    </a:cubicBezTo>
                    <a:cubicBezTo>
                      <a:pt x="82" y="27"/>
                      <a:pt x="77" y="28"/>
                      <a:pt x="68" y="34"/>
                    </a:cubicBezTo>
                    <a:cubicBezTo>
                      <a:pt x="59" y="40"/>
                      <a:pt x="73" y="43"/>
                      <a:pt x="78" y="51"/>
                    </a:cubicBezTo>
                    <a:cubicBezTo>
                      <a:pt x="83" y="59"/>
                      <a:pt x="74" y="66"/>
                      <a:pt x="65" y="66"/>
                    </a:cubicBezTo>
                    <a:cubicBezTo>
                      <a:pt x="56" y="66"/>
                      <a:pt x="50" y="70"/>
                      <a:pt x="35" y="72"/>
                    </a:cubicBezTo>
                    <a:cubicBezTo>
                      <a:pt x="20" y="74"/>
                      <a:pt x="31" y="82"/>
                      <a:pt x="14" y="88"/>
                    </a:cubicBezTo>
                    <a:cubicBezTo>
                      <a:pt x="6" y="90"/>
                      <a:pt x="2" y="97"/>
                      <a:pt x="0" y="103"/>
                    </a:cubicBezTo>
                    <a:cubicBezTo>
                      <a:pt x="8" y="106"/>
                      <a:pt x="15" y="111"/>
                      <a:pt x="16" y="120"/>
                    </a:cubicBezTo>
                    <a:cubicBezTo>
                      <a:pt x="18" y="135"/>
                      <a:pt x="26" y="149"/>
                      <a:pt x="41" y="156"/>
                    </a:cubicBezTo>
                    <a:cubicBezTo>
                      <a:pt x="56" y="164"/>
                      <a:pt x="77" y="171"/>
                      <a:pt x="88" y="188"/>
                    </a:cubicBezTo>
                    <a:cubicBezTo>
                      <a:pt x="96" y="200"/>
                      <a:pt x="101" y="215"/>
                      <a:pt x="105" y="235"/>
                    </a:cubicBezTo>
                    <a:cubicBezTo>
                      <a:pt x="111" y="235"/>
                      <a:pt x="118" y="234"/>
                      <a:pt x="120" y="23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0" name="Freeform 400"/>
              <p:cNvSpPr>
                <a:spLocks/>
              </p:cNvSpPr>
              <p:nvPr/>
            </p:nvSpPr>
            <p:spPr bwMode="auto">
              <a:xfrm>
                <a:off x="2514" y="2440"/>
                <a:ext cx="67" cy="67"/>
              </a:xfrm>
              <a:custGeom>
                <a:avLst/>
                <a:gdLst>
                  <a:gd name="T0" fmla="*/ 255 w 264"/>
                  <a:gd name="T1" fmla="*/ 218 h 268"/>
                  <a:gd name="T2" fmla="*/ 259 w 264"/>
                  <a:gd name="T3" fmla="*/ 187 h 268"/>
                  <a:gd name="T4" fmla="*/ 244 w 264"/>
                  <a:gd name="T5" fmla="*/ 174 h 268"/>
                  <a:gd name="T6" fmla="*/ 230 w 264"/>
                  <a:gd name="T7" fmla="*/ 159 h 268"/>
                  <a:gd name="T8" fmla="*/ 208 w 264"/>
                  <a:gd name="T9" fmla="*/ 151 h 268"/>
                  <a:gd name="T10" fmla="*/ 189 w 264"/>
                  <a:gd name="T11" fmla="*/ 140 h 268"/>
                  <a:gd name="T12" fmla="*/ 188 w 264"/>
                  <a:gd name="T13" fmla="*/ 127 h 268"/>
                  <a:gd name="T14" fmla="*/ 200 w 264"/>
                  <a:gd name="T15" fmla="*/ 109 h 268"/>
                  <a:gd name="T16" fmla="*/ 198 w 264"/>
                  <a:gd name="T17" fmla="*/ 90 h 268"/>
                  <a:gd name="T18" fmla="*/ 194 w 264"/>
                  <a:gd name="T19" fmla="*/ 74 h 268"/>
                  <a:gd name="T20" fmla="*/ 186 w 264"/>
                  <a:gd name="T21" fmla="*/ 65 h 268"/>
                  <a:gd name="T22" fmla="*/ 186 w 264"/>
                  <a:gd name="T23" fmla="*/ 64 h 268"/>
                  <a:gd name="T24" fmla="*/ 185 w 264"/>
                  <a:gd name="T25" fmla="*/ 63 h 268"/>
                  <a:gd name="T26" fmla="*/ 185 w 264"/>
                  <a:gd name="T27" fmla="*/ 63 h 268"/>
                  <a:gd name="T28" fmla="*/ 184 w 264"/>
                  <a:gd name="T29" fmla="*/ 62 h 268"/>
                  <a:gd name="T30" fmla="*/ 184 w 264"/>
                  <a:gd name="T31" fmla="*/ 62 h 268"/>
                  <a:gd name="T32" fmla="*/ 182 w 264"/>
                  <a:gd name="T33" fmla="*/ 60 h 268"/>
                  <a:gd name="T34" fmla="*/ 171 w 264"/>
                  <a:gd name="T35" fmla="*/ 75 h 268"/>
                  <a:gd name="T36" fmla="*/ 149 w 264"/>
                  <a:gd name="T37" fmla="*/ 91 h 268"/>
                  <a:gd name="T38" fmla="*/ 129 w 264"/>
                  <a:gd name="T39" fmla="*/ 80 h 268"/>
                  <a:gd name="T40" fmla="*/ 132 w 264"/>
                  <a:gd name="T41" fmla="*/ 57 h 268"/>
                  <a:gd name="T42" fmla="*/ 127 w 264"/>
                  <a:gd name="T43" fmla="*/ 43 h 268"/>
                  <a:gd name="T44" fmla="*/ 126 w 264"/>
                  <a:gd name="T45" fmla="*/ 23 h 268"/>
                  <a:gd name="T46" fmla="*/ 114 w 264"/>
                  <a:gd name="T47" fmla="*/ 5 h 268"/>
                  <a:gd name="T48" fmla="*/ 92 w 264"/>
                  <a:gd name="T49" fmla="*/ 9 h 268"/>
                  <a:gd name="T50" fmla="*/ 74 w 264"/>
                  <a:gd name="T51" fmla="*/ 4 h 268"/>
                  <a:gd name="T52" fmla="*/ 64 w 264"/>
                  <a:gd name="T53" fmla="*/ 7 h 268"/>
                  <a:gd name="T54" fmla="*/ 64 w 264"/>
                  <a:gd name="T55" fmla="*/ 7 h 268"/>
                  <a:gd name="T56" fmla="*/ 65 w 264"/>
                  <a:gd name="T57" fmla="*/ 8 h 268"/>
                  <a:gd name="T58" fmla="*/ 65 w 264"/>
                  <a:gd name="T59" fmla="*/ 8 h 268"/>
                  <a:gd name="T60" fmla="*/ 66 w 264"/>
                  <a:gd name="T61" fmla="*/ 9 h 268"/>
                  <a:gd name="T62" fmla="*/ 66 w 264"/>
                  <a:gd name="T63" fmla="*/ 9 h 268"/>
                  <a:gd name="T64" fmla="*/ 67 w 264"/>
                  <a:gd name="T65" fmla="*/ 11 h 268"/>
                  <a:gd name="T66" fmla="*/ 67 w 264"/>
                  <a:gd name="T67" fmla="*/ 11 h 268"/>
                  <a:gd name="T68" fmla="*/ 68 w 264"/>
                  <a:gd name="T69" fmla="*/ 12 h 268"/>
                  <a:gd name="T70" fmla="*/ 68 w 264"/>
                  <a:gd name="T71" fmla="*/ 12 h 268"/>
                  <a:gd name="T72" fmla="*/ 69 w 264"/>
                  <a:gd name="T73" fmla="*/ 13 h 268"/>
                  <a:gd name="T74" fmla="*/ 69 w 264"/>
                  <a:gd name="T75" fmla="*/ 14 h 268"/>
                  <a:gd name="T76" fmla="*/ 70 w 264"/>
                  <a:gd name="T77" fmla="*/ 15 h 268"/>
                  <a:gd name="T78" fmla="*/ 70 w 264"/>
                  <a:gd name="T79" fmla="*/ 15 h 268"/>
                  <a:gd name="T80" fmla="*/ 71 w 264"/>
                  <a:gd name="T81" fmla="*/ 17 h 268"/>
                  <a:gd name="T82" fmla="*/ 71 w 264"/>
                  <a:gd name="T83" fmla="*/ 17 h 268"/>
                  <a:gd name="T84" fmla="*/ 71 w 264"/>
                  <a:gd name="T85" fmla="*/ 18 h 268"/>
                  <a:gd name="T86" fmla="*/ 71 w 264"/>
                  <a:gd name="T87" fmla="*/ 19 h 268"/>
                  <a:gd name="T88" fmla="*/ 71 w 264"/>
                  <a:gd name="T89" fmla="*/ 21 h 268"/>
                  <a:gd name="T90" fmla="*/ 71 w 264"/>
                  <a:gd name="T91" fmla="*/ 21 h 268"/>
                  <a:gd name="T92" fmla="*/ 71 w 264"/>
                  <a:gd name="T93" fmla="*/ 22 h 268"/>
                  <a:gd name="T94" fmla="*/ 71 w 264"/>
                  <a:gd name="T95" fmla="*/ 23 h 268"/>
                  <a:gd name="T96" fmla="*/ 71 w 264"/>
                  <a:gd name="T97" fmla="*/ 24 h 268"/>
                  <a:gd name="T98" fmla="*/ 71 w 264"/>
                  <a:gd name="T99" fmla="*/ 25 h 268"/>
                  <a:gd name="T100" fmla="*/ 70 w 264"/>
                  <a:gd name="T101" fmla="*/ 27 h 268"/>
                  <a:gd name="T102" fmla="*/ 50 w 264"/>
                  <a:gd name="T103" fmla="*/ 51 h 268"/>
                  <a:gd name="T104" fmla="*/ 32 w 264"/>
                  <a:gd name="T105" fmla="*/ 67 h 268"/>
                  <a:gd name="T106" fmla="*/ 16 w 264"/>
                  <a:gd name="T107" fmla="*/ 86 h 268"/>
                  <a:gd name="T108" fmla="*/ 0 w 264"/>
                  <a:gd name="T109" fmla="*/ 104 h 268"/>
                  <a:gd name="T110" fmla="*/ 49 w 264"/>
                  <a:gd name="T111" fmla="*/ 145 h 268"/>
                  <a:gd name="T112" fmla="*/ 133 w 264"/>
                  <a:gd name="T113" fmla="*/ 213 h 268"/>
                  <a:gd name="T114" fmla="*/ 210 w 264"/>
                  <a:gd name="T115" fmla="*/ 257 h 268"/>
                  <a:gd name="T116" fmla="*/ 247 w 264"/>
                  <a:gd name="T117" fmla="*/ 268 h 268"/>
                  <a:gd name="T118" fmla="*/ 245 w 264"/>
                  <a:gd name="T119" fmla="*/ 236 h 268"/>
                  <a:gd name="T120" fmla="*/ 255 w 264"/>
                  <a:gd name="T121" fmla="*/ 218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 h="268">
                    <a:moveTo>
                      <a:pt x="255" y="218"/>
                    </a:moveTo>
                    <a:cubicBezTo>
                      <a:pt x="264" y="215"/>
                      <a:pt x="259" y="192"/>
                      <a:pt x="259" y="187"/>
                    </a:cubicBezTo>
                    <a:cubicBezTo>
                      <a:pt x="259" y="181"/>
                      <a:pt x="254" y="176"/>
                      <a:pt x="244" y="174"/>
                    </a:cubicBezTo>
                    <a:cubicBezTo>
                      <a:pt x="235" y="172"/>
                      <a:pt x="231" y="165"/>
                      <a:pt x="230" y="159"/>
                    </a:cubicBezTo>
                    <a:cubicBezTo>
                      <a:pt x="228" y="152"/>
                      <a:pt x="219" y="153"/>
                      <a:pt x="208" y="151"/>
                    </a:cubicBezTo>
                    <a:cubicBezTo>
                      <a:pt x="196" y="150"/>
                      <a:pt x="203" y="141"/>
                      <a:pt x="189" y="140"/>
                    </a:cubicBezTo>
                    <a:cubicBezTo>
                      <a:pt x="175" y="139"/>
                      <a:pt x="180" y="129"/>
                      <a:pt x="188" y="127"/>
                    </a:cubicBezTo>
                    <a:cubicBezTo>
                      <a:pt x="197" y="124"/>
                      <a:pt x="196" y="115"/>
                      <a:pt x="200" y="109"/>
                    </a:cubicBezTo>
                    <a:cubicBezTo>
                      <a:pt x="203" y="103"/>
                      <a:pt x="204" y="95"/>
                      <a:pt x="198" y="90"/>
                    </a:cubicBezTo>
                    <a:cubicBezTo>
                      <a:pt x="195" y="88"/>
                      <a:pt x="194" y="81"/>
                      <a:pt x="194" y="74"/>
                    </a:cubicBezTo>
                    <a:cubicBezTo>
                      <a:pt x="188" y="75"/>
                      <a:pt x="190" y="70"/>
                      <a:pt x="186" y="65"/>
                    </a:cubicBezTo>
                    <a:cubicBezTo>
                      <a:pt x="186" y="65"/>
                      <a:pt x="186" y="65"/>
                      <a:pt x="186" y="64"/>
                    </a:cubicBezTo>
                    <a:cubicBezTo>
                      <a:pt x="186" y="64"/>
                      <a:pt x="186" y="64"/>
                      <a:pt x="185" y="63"/>
                    </a:cubicBezTo>
                    <a:cubicBezTo>
                      <a:pt x="185" y="63"/>
                      <a:pt x="185" y="63"/>
                      <a:pt x="185" y="63"/>
                    </a:cubicBezTo>
                    <a:cubicBezTo>
                      <a:pt x="185" y="63"/>
                      <a:pt x="185" y="62"/>
                      <a:pt x="184" y="62"/>
                    </a:cubicBezTo>
                    <a:cubicBezTo>
                      <a:pt x="184" y="62"/>
                      <a:pt x="184" y="62"/>
                      <a:pt x="184" y="62"/>
                    </a:cubicBezTo>
                    <a:cubicBezTo>
                      <a:pt x="183" y="61"/>
                      <a:pt x="183" y="61"/>
                      <a:pt x="182" y="60"/>
                    </a:cubicBezTo>
                    <a:cubicBezTo>
                      <a:pt x="173" y="52"/>
                      <a:pt x="172" y="64"/>
                      <a:pt x="171" y="75"/>
                    </a:cubicBezTo>
                    <a:cubicBezTo>
                      <a:pt x="170" y="87"/>
                      <a:pt x="153" y="84"/>
                      <a:pt x="149" y="91"/>
                    </a:cubicBezTo>
                    <a:cubicBezTo>
                      <a:pt x="145" y="97"/>
                      <a:pt x="140" y="78"/>
                      <a:pt x="129" y="80"/>
                    </a:cubicBezTo>
                    <a:cubicBezTo>
                      <a:pt x="118" y="82"/>
                      <a:pt x="132" y="63"/>
                      <a:pt x="132" y="57"/>
                    </a:cubicBezTo>
                    <a:cubicBezTo>
                      <a:pt x="133" y="51"/>
                      <a:pt x="133" y="47"/>
                      <a:pt x="127" y="43"/>
                    </a:cubicBezTo>
                    <a:cubicBezTo>
                      <a:pt x="121" y="39"/>
                      <a:pt x="124" y="32"/>
                      <a:pt x="126" y="23"/>
                    </a:cubicBezTo>
                    <a:cubicBezTo>
                      <a:pt x="127" y="15"/>
                      <a:pt x="121" y="9"/>
                      <a:pt x="114" y="5"/>
                    </a:cubicBezTo>
                    <a:cubicBezTo>
                      <a:pt x="106" y="0"/>
                      <a:pt x="98" y="5"/>
                      <a:pt x="92" y="9"/>
                    </a:cubicBezTo>
                    <a:cubicBezTo>
                      <a:pt x="85" y="13"/>
                      <a:pt x="82" y="7"/>
                      <a:pt x="74" y="4"/>
                    </a:cubicBezTo>
                    <a:cubicBezTo>
                      <a:pt x="70" y="3"/>
                      <a:pt x="67" y="4"/>
                      <a:pt x="64" y="7"/>
                    </a:cubicBezTo>
                    <a:cubicBezTo>
                      <a:pt x="64" y="7"/>
                      <a:pt x="64" y="7"/>
                      <a:pt x="64" y="7"/>
                    </a:cubicBezTo>
                    <a:cubicBezTo>
                      <a:pt x="64" y="7"/>
                      <a:pt x="65" y="8"/>
                      <a:pt x="65" y="8"/>
                    </a:cubicBezTo>
                    <a:cubicBezTo>
                      <a:pt x="65" y="8"/>
                      <a:pt x="65" y="8"/>
                      <a:pt x="65" y="8"/>
                    </a:cubicBezTo>
                    <a:cubicBezTo>
                      <a:pt x="65" y="8"/>
                      <a:pt x="66" y="9"/>
                      <a:pt x="66" y="9"/>
                    </a:cubicBezTo>
                    <a:cubicBezTo>
                      <a:pt x="66" y="9"/>
                      <a:pt x="66" y="9"/>
                      <a:pt x="66" y="9"/>
                    </a:cubicBezTo>
                    <a:cubicBezTo>
                      <a:pt x="67" y="10"/>
                      <a:pt x="67" y="10"/>
                      <a:pt x="67" y="11"/>
                    </a:cubicBezTo>
                    <a:cubicBezTo>
                      <a:pt x="67" y="11"/>
                      <a:pt x="67" y="11"/>
                      <a:pt x="67" y="11"/>
                    </a:cubicBezTo>
                    <a:cubicBezTo>
                      <a:pt x="68" y="11"/>
                      <a:pt x="68" y="12"/>
                      <a:pt x="68" y="12"/>
                    </a:cubicBezTo>
                    <a:cubicBezTo>
                      <a:pt x="68" y="12"/>
                      <a:pt x="68" y="12"/>
                      <a:pt x="68" y="12"/>
                    </a:cubicBezTo>
                    <a:cubicBezTo>
                      <a:pt x="69" y="13"/>
                      <a:pt x="69" y="13"/>
                      <a:pt x="69" y="13"/>
                    </a:cubicBezTo>
                    <a:cubicBezTo>
                      <a:pt x="69" y="14"/>
                      <a:pt x="69" y="14"/>
                      <a:pt x="69" y="14"/>
                    </a:cubicBezTo>
                    <a:cubicBezTo>
                      <a:pt x="70" y="14"/>
                      <a:pt x="70" y="15"/>
                      <a:pt x="70" y="15"/>
                    </a:cubicBezTo>
                    <a:cubicBezTo>
                      <a:pt x="70" y="15"/>
                      <a:pt x="70" y="15"/>
                      <a:pt x="70" y="15"/>
                    </a:cubicBezTo>
                    <a:cubicBezTo>
                      <a:pt x="70" y="16"/>
                      <a:pt x="71" y="16"/>
                      <a:pt x="71" y="17"/>
                    </a:cubicBezTo>
                    <a:cubicBezTo>
                      <a:pt x="71" y="17"/>
                      <a:pt x="71" y="17"/>
                      <a:pt x="71" y="17"/>
                    </a:cubicBezTo>
                    <a:cubicBezTo>
                      <a:pt x="71" y="18"/>
                      <a:pt x="71" y="18"/>
                      <a:pt x="71" y="18"/>
                    </a:cubicBezTo>
                    <a:cubicBezTo>
                      <a:pt x="71" y="19"/>
                      <a:pt x="71" y="19"/>
                      <a:pt x="71" y="19"/>
                    </a:cubicBezTo>
                    <a:cubicBezTo>
                      <a:pt x="71" y="20"/>
                      <a:pt x="71" y="20"/>
                      <a:pt x="71" y="21"/>
                    </a:cubicBezTo>
                    <a:cubicBezTo>
                      <a:pt x="71" y="21"/>
                      <a:pt x="71" y="21"/>
                      <a:pt x="71" y="21"/>
                    </a:cubicBezTo>
                    <a:cubicBezTo>
                      <a:pt x="71" y="21"/>
                      <a:pt x="71" y="22"/>
                      <a:pt x="71" y="22"/>
                    </a:cubicBezTo>
                    <a:cubicBezTo>
                      <a:pt x="71" y="23"/>
                      <a:pt x="71" y="23"/>
                      <a:pt x="71" y="23"/>
                    </a:cubicBezTo>
                    <a:cubicBezTo>
                      <a:pt x="71" y="23"/>
                      <a:pt x="71" y="24"/>
                      <a:pt x="71" y="24"/>
                    </a:cubicBezTo>
                    <a:cubicBezTo>
                      <a:pt x="71" y="24"/>
                      <a:pt x="71" y="25"/>
                      <a:pt x="71" y="25"/>
                    </a:cubicBezTo>
                    <a:cubicBezTo>
                      <a:pt x="70" y="25"/>
                      <a:pt x="70" y="26"/>
                      <a:pt x="70" y="27"/>
                    </a:cubicBezTo>
                    <a:cubicBezTo>
                      <a:pt x="64" y="38"/>
                      <a:pt x="51" y="44"/>
                      <a:pt x="50" y="51"/>
                    </a:cubicBezTo>
                    <a:cubicBezTo>
                      <a:pt x="48" y="57"/>
                      <a:pt x="38" y="63"/>
                      <a:pt x="32" y="67"/>
                    </a:cubicBezTo>
                    <a:cubicBezTo>
                      <a:pt x="26" y="70"/>
                      <a:pt x="20" y="81"/>
                      <a:pt x="16" y="86"/>
                    </a:cubicBezTo>
                    <a:cubicBezTo>
                      <a:pt x="14" y="90"/>
                      <a:pt x="5" y="94"/>
                      <a:pt x="0" y="104"/>
                    </a:cubicBezTo>
                    <a:cubicBezTo>
                      <a:pt x="14" y="114"/>
                      <a:pt x="28" y="127"/>
                      <a:pt x="49" y="145"/>
                    </a:cubicBezTo>
                    <a:cubicBezTo>
                      <a:pt x="79" y="171"/>
                      <a:pt x="112" y="196"/>
                      <a:pt x="133" y="213"/>
                    </a:cubicBezTo>
                    <a:cubicBezTo>
                      <a:pt x="153" y="230"/>
                      <a:pt x="189" y="244"/>
                      <a:pt x="210" y="257"/>
                    </a:cubicBezTo>
                    <a:cubicBezTo>
                      <a:pt x="221" y="264"/>
                      <a:pt x="234" y="267"/>
                      <a:pt x="247" y="268"/>
                    </a:cubicBezTo>
                    <a:cubicBezTo>
                      <a:pt x="247" y="257"/>
                      <a:pt x="246" y="240"/>
                      <a:pt x="245" y="236"/>
                    </a:cubicBezTo>
                    <a:cubicBezTo>
                      <a:pt x="244" y="230"/>
                      <a:pt x="246" y="221"/>
                      <a:pt x="255" y="2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1" name="Freeform 401"/>
              <p:cNvSpPr>
                <a:spLocks/>
              </p:cNvSpPr>
              <p:nvPr/>
            </p:nvSpPr>
            <p:spPr bwMode="auto">
              <a:xfrm>
                <a:off x="2558" y="2407"/>
                <a:ext cx="101" cy="100"/>
              </a:xfrm>
              <a:custGeom>
                <a:avLst/>
                <a:gdLst>
                  <a:gd name="T0" fmla="*/ 382 w 398"/>
                  <a:gd name="T1" fmla="*/ 330 h 398"/>
                  <a:gd name="T2" fmla="*/ 361 w 398"/>
                  <a:gd name="T3" fmla="*/ 307 h 398"/>
                  <a:gd name="T4" fmla="*/ 348 w 398"/>
                  <a:gd name="T5" fmla="*/ 272 h 398"/>
                  <a:gd name="T6" fmla="*/ 359 w 398"/>
                  <a:gd name="T7" fmla="*/ 230 h 398"/>
                  <a:gd name="T8" fmla="*/ 371 w 398"/>
                  <a:gd name="T9" fmla="*/ 189 h 398"/>
                  <a:gd name="T10" fmla="*/ 396 w 398"/>
                  <a:gd name="T11" fmla="*/ 135 h 398"/>
                  <a:gd name="T12" fmla="*/ 383 w 398"/>
                  <a:gd name="T13" fmla="*/ 104 h 398"/>
                  <a:gd name="T14" fmla="*/ 374 w 398"/>
                  <a:gd name="T15" fmla="*/ 73 h 398"/>
                  <a:gd name="T16" fmla="*/ 360 w 398"/>
                  <a:gd name="T17" fmla="*/ 57 h 398"/>
                  <a:gd name="T18" fmla="*/ 333 w 398"/>
                  <a:gd name="T19" fmla="*/ 43 h 398"/>
                  <a:gd name="T20" fmla="*/ 299 w 398"/>
                  <a:gd name="T21" fmla="*/ 49 h 398"/>
                  <a:gd name="T22" fmla="*/ 270 w 398"/>
                  <a:gd name="T23" fmla="*/ 66 h 398"/>
                  <a:gd name="T24" fmla="*/ 245 w 398"/>
                  <a:gd name="T25" fmla="*/ 51 h 398"/>
                  <a:gd name="T26" fmla="*/ 225 w 398"/>
                  <a:gd name="T27" fmla="*/ 27 h 398"/>
                  <a:gd name="T28" fmla="*/ 214 w 398"/>
                  <a:gd name="T29" fmla="*/ 17 h 398"/>
                  <a:gd name="T30" fmla="*/ 213 w 398"/>
                  <a:gd name="T31" fmla="*/ 16 h 398"/>
                  <a:gd name="T32" fmla="*/ 211 w 398"/>
                  <a:gd name="T33" fmla="*/ 15 h 398"/>
                  <a:gd name="T34" fmla="*/ 209 w 398"/>
                  <a:gd name="T35" fmla="*/ 14 h 398"/>
                  <a:gd name="T36" fmla="*/ 199 w 398"/>
                  <a:gd name="T37" fmla="*/ 12 h 398"/>
                  <a:gd name="T38" fmla="*/ 194 w 398"/>
                  <a:gd name="T39" fmla="*/ 11 h 398"/>
                  <a:gd name="T40" fmla="*/ 160 w 398"/>
                  <a:gd name="T41" fmla="*/ 25 h 398"/>
                  <a:gd name="T42" fmla="*/ 138 w 398"/>
                  <a:gd name="T43" fmla="*/ 1 h 398"/>
                  <a:gd name="T44" fmla="*/ 113 w 398"/>
                  <a:gd name="T45" fmla="*/ 20 h 398"/>
                  <a:gd name="T46" fmla="*/ 82 w 398"/>
                  <a:gd name="T47" fmla="*/ 18 h 398"/>
                  <a:gd name="T48" fmla="*/ 56 w 398"/>
                  <a:gd name="T49" fmla="*/ 24 h 398"/>
                  <a:gd name="T50" fmla="*/ 54 w 398"/>
                  <a:gd name="T51" fmla="*/ 26 h 398"/>
                  <a:gd name="T52" fmla="*/ 53 w 398"/>
                  <a:gd name="T53" fmla="*/ 27 h 398"/>
                  <a:gd name="T54" fmla="*/ 52 w 398"/>
                  <a:gd name="T55" fmla="*/ 28 h 398"/>
                  <a:gd name="T56" fmla="*/ 51 w 398"/>
                  <a:gd name="T57" fmla="*/ 29 h 398"/>
                  <a:gd name="T58" fmla="*/ 50 w 398"/>
                  <a:gd name="T59" fmla="*/ 29 h 398"/>
                  <a:gd name="T60" fmla="*/ 49 w 398"/>
                  <a:gd name="T61" fmla="*/ 29 h 398"/>
                  <a:gd name="T62" fmla="*/ 48 w 398"/>
                  <a:gd name="T63" fmla="*/ 29 h 398"/>
                  <a:gd name="T64" fmla="*/ 47 w 398"/>
                  <a:gd name="T65" fmla="*/ 29 h 398"/>
                  <a:gd name="T66" fmla="*/ 46 w 398"/>
                  <a:gd name="T67" fmla="*/ 28 h 398"/>
                  <a:gd name="T68" fmla="*/ 45 w 398"/>
                  <a:gd name="T69" fmla="*/ 27 h 398"/>
                  <a:gd name="T70" fmla="*/ 38 w 398"/>
                  <a:gd name="T71" fmla="*/ 21 h 398"/>
                  <a:gd name="T72" fmla="*/ 31 w 398"/>
                  <a:gd name="T73" fmla="*/ 63 h 398"/>
                  <a:gd name="T74" fmla="*/ 56 w 398"/>
                  <a:gd name="T75" fmla="*/ 92 h 398"/>
                  <a:gd name="T76" fmla="*/ 50 w 398"/>
                  <a:gd name="T77" fmla="*/ 117 h 398"/>
                  <a:gd name="T78" fmla="*/ 67 w 398"/>
                  <a:gd name="T79" fmla="*/ 142 h 398"/>
                  <a:gd name="T80" fmla="*/ 35 w 398"/>
                  <a:gd name="T81" fmla="*/ 139 h 398"/>
                  <a:gd name="T82" fmla="*/ 50 w 398"/>
                  <a:gd name="T83" fmla="*/ 168 h 398"/>
                  <a:gd name="T84" fmla="*/ 35 w 398"/>
                  <a:gd name="T85" fmla="*/ 189 h 398"/>
                  <a:gd name="T86" fmla="*/ 19 w 398"/>
                  <a:gd name="T87" fmla="*/ 204 h 398"/>
                  <a:gd name="T88" fmla="*/ 25 w 398"/>
                  <a:gd name="T89" fmla="*/ 239 h 398"/>
                  <a:gd name="T90" fmla="*/ 14 w 398"/>
                  <a:gd name="T91" fmla="*/ 270 h 398"/>
                  <a:gd name="T92" fmla="*/ 55 w 398"/>
                  <a:gd name="T93" fmla="*/ 289 h 398"/>
                  <a:gd name="T94" fmla="*/ 84 w 398"/>
                  <a:gd name="T95" fmla="*/ 317 h 398"/>
                  <a:gd name="T96" fmla="*/ 70 w 398"/>
                  <a:gd name="T97" fmla="*/ 366 h 398"/>
                  <a:gd name="T98" fmla="*/ 106 w 398"/>
                  <a:gd name="T99" fmla="*/ 391 h 398"/>
                  <a:gd name="T100" fmla="*/ 232 w 398"/>
                  <a:gd name="T101" fmla="*/ 346 h 398"/>
                  <a:gd name="T102" fmla="*/ 365 w 398"/>
                  <a:gd name="T103" fmla="*/ 354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8" h="398">
                    <a:moveTo>
                      <a:pt x="374" y="345"/>
                    </a:moveTo>
                    <a:cubicBezTo>
                      <a:pt x="382" y="344"/>
                      <a:pt x="382" y="336"/>
                      <a:pt x="382" y="330"/>
                    </a:cubicBezTo>
                    <a:cubicBezTo>
                      <a:pt x="382" y="324"/>
                      <a:pt x="372" y="323"/>
                      <a:pt x="365" y="323"/>
                    </a:cubicBezTo>
                    <a:cubicBezTo>
                      <a:pt x="359" y="323"/>
                      <a:pt x="361" y="312"/>
                      <a:pt x="361" y="307"/>
                    </a:cubicBezTo>
                    <a:cubicBezTo>
                      <a:pt x="361" y="303"/>
                      <a:pt x="361" y="297"/>
                      <a:pt x="354" y="292"/>
                    </a:cubicBezTo>
                    <a:cubicBezTo>
                      <a:pt x="348" y="287"/>
                      <a:pt x="352" y="276"/>
                      <a:pt x="348" y="272"/>
                    </a:cubicBezTo>
                    <a:cubicBezTo>
                      <a:pt x="344" y="267"/>
                      <a:pt x="348" y="256"/>
                      <a:pt x="348" y="250"/>
                    </a:cubicBezTo>
                    <a:cubicBezTo>
                      <a:pt x="348" y="245"/>
                      <a:pt x="359" y="234"/>
                      <a:pt x="359" y="230"/>
                    </a:cubicBezTo>
                    <a:cubicBezTo>
                      <a:pt x="359" y="226"/>
                      <a:pt x="360" y="218"/>
                      <a:pt x="365" y="213"/>
                    </a:cubicBezTo>
                    <a:cubicBezTo>
                      <a:pt x="369" y="209"/>
                      <a:pt x="370" y="199"/>
                      <a:pt x="371" y="189"/>
                    </a:cubicBezTo>
                    <a:cubicBezTo>
                      <a:pt x="371" y="179"/>
                      <a:pt x="384" y="165"/>
                      <a:pt x="391" y="160"/>
                    </a:cubicBezTo>
                    <a:cubicBezTo>
                      <a:pt x="398" y="155"/>
                      <a:pt x="396" y="143"/>
                      <a:pt x="396" y="135"/>
                    </a:cubicBezTo>
                    <a:cubicBezTo>
                      <a:pt x="396" y="128"/>
                      <a:pt x="392" y="126"/>
                      <a:pt x="387" y="123"/>
                    </a:cubicBezTo>
                    <a:cubicBezTo>
                      <a:pt x="382" y="120"/>
                      <a:pt x="387" y="107"/>
                      <a:pt x="383" y="104"/>
                    </a:cubicBezTo>
                    <a:cubicBezTo>
                      <a:pt x="379" y="101"/>
                      <a:pt x="380" y="94"/>
                      <a:pt x="379" y="87"/>
                    </a:cubicBezTo>
                    <a:cubicBezTo>
                      <a:pt x="379" y="80"/>
                      <a:pt x="379" y="74"/>
                      <a:pt x="374" y="73"/>
                    </a:cubicBezTo>
                    <a:cubicBezTo>
                      <a:pt x="369" y="72"/>
                      <a:pt x="363" y="64"/>
                      <a:pt x="361" y="59"/>
                    </a:cubicBezTo>
                    <a:cubicBezTo>
                      <a:pt x="361" y="58"/>
                      <a:pt x="360" y="58"/>
                      <a:pt x="360" y="57"/>
                    </a:cubicBezTo>
                    <a:cubicBezTo>
                      <a:pt x="359" y="53"/>
                      <a:pt x="354" y="52"/>
                      <a:pt x="347" y="52"/>
                    </a:cubicBezTo>
                    <a:cubicBezTo>
                      <a:pt x="339" y="51"/>
                      <a:pt x="337" y="51"/>
                      <a:pt x="333" y="43"/>
                    </a:cubicBezTo>
                    <a:cubicBezTo>
                      <a:pt x="330" y="36"/>
                      <a:pt x="322" y="36"/>
                      <a:pt x="317" y="40"/>
                    </a:cubicBezTo>
                    <a:cubicBezTo>
                      <a:pt x="312" y="45"/>
                      <a:pt x="305" y="48"/>
                      <a:pt x="299" y="49"/>
                    </a:cubicBezTo>
                    <a:cubicBezTo>
                      <a:pt x="293" y="50"/>
                      <a:pt x="288" y="53"/>
                      <a:pt x="286" y="63"/>
                    </a:cubicBezTo>
                    <a:cubicBezTo>
                      <a:pt x="284" y="73"/>
                      <a:pt x="275" y="71"/>
                      <a:pt x="270" y="66"/>
                    </a:cubicBezTo>
                    <a:cubicBezTo>
                      <a:pt x="264" y="60"/>
                      <a:pt x="263" y="57"/>
                      <a:pt x="258" y="57"/>
                    </a:cubicBezTo>
                    <a:cubicBezTo>
                      <a:pt x="254" y="57"/>
                      <a:pt x="248" y="51"/>
                      <a:pt x="245" y="51"/>
                    </a:cubicBezTo>
                    <a:cubicBezTo>
                      <a:pt x="242" y="51"/>
                      <a:pt x="236" y="41"/>
                      <a:pt x="234" y="38"/>
                    </a:cubicBezTo>
                    <a:cubicBezTo>
                      <a:pt x="232" y="34"/>
                      <a:pt x="228" y="27"/>
                      <a:pt x="225" y="27"/>
                    </a:cubicBezTo>
                    <a:cubicBezTo>
                      <a:pt x="223" y="27"/>
                      <a:pt x="217" y="24"/>
                      <a:pt x="215" y="19"/>
                    </a:cubicBezTo>
                    <a:cubicBezTo>
                      <a:pt x="215" y="18"/>
                      <a:pt x="215" y="18"/>
                      <a:pt x="214" y="17"/>
                    </a:cubicBezTo>
                    <a:cubicBezTo>
                      <a:pt x="214" y="17"/>
                      <a:pt x="214" y="17"/>
                      <a:pt x="214" y="17"/>
                    </a:cubicBezTo>
                    <a:cubicBezTo>
                      <a:pt x="214" y="16"/>
                      <a:pt x="213" y="16"/>
                      <a:pt x="213" y="16"/>
                    </a:cubicBezTo>
                    <a:cubicBezTo>
                      <a:pt x="213" y="16"/>
                      <a:pt x="213" y="16"/>
                      <a:pt x="212" y="15"/>
                    </a:cubicBezTo>
                    <a:cubicBezTo>
                      <a:pt x="212" y="15"/>
                      <a:pt x="211" y="15"/>
                      <a:pt x="211" y="15"/>
                    </a:cubicBezTo>
                    <a:cubicBezTo>
                      <a:pt x="210" y="14"/>
                      <a:pt x="210" y="14"/>
                      <a:pt x="210" y="14"/>
                    </a:cubicBezTo>
                    <a:cubicBezTo>
                      <a:pt x="209" y="14"/>
                      <a:pt x="209" y="14"/>
                      <a:pt x="209" y="14"/>
                    </a:cubicBezTo>
                    <a:cubicBezTo>
                      <a:pt x="207" y="13"/>
                      <a:pt x="205" y="13"/>
                      <a:pt x="203" y="12"/>
                    </a:cubicBezTo>
                    <a:cubicBezTo>
                      <a:pt x="202" y="12"/>
                      <a:pt x="200" y="12"/>
                      <a:pt x="199" y="12"/>
                    </a:cubicBezTo>
                    <a:cubicBezTo>
                      <a:pt x="199" y="12"/>
                      <a:pt x="199" y="12"/>
                      <a:pt x="199" y="12"/>
                    </a:cubicBezTo>
                    <a:cubicBezTo>
                      <a:pt x="197" y="11"/>
                      <a:pt x="196" y="11"/>
                      <a:pt x="194" y="11"/>
                    </a:cubicBezTo>
                    <a:cubicBezTo>
                      <a:pt x="184" y="11"/>
                      <a:pt x="179" y="12"/>
                      <a:pt x="177" y="19"/>
                    </a:cubicBezTo>
                    <a:cubicBezTo>
                      <a:pt x="175" y="27"/>
                      <a:pt x="168" y="25"/>
                      <a:pt x="160" y="25"/>
                    </a:cubicBezTo>
                    <a:cubicBezTo>
                      <a:pt x="151" y="25"/>
                      <a:pt x="154" y="21"/>
                      <a:pt x="154" y="11"/>
                    </a:cubicBezTo>
                    <a:cubicBezTo>
                      <a:pt x="155" y="0"/>
                      <a:pt x="148" y="1"/>
                      <a:pt x="138" y="1"/>
                    </a:cubicBezTo>
                    <a:cubicBezTo>
                      <a:pt x="128" y="1"/>
                      <a:pt x="128" y="2"/>
                      <a:pt x="128" y="11"/>
                    </a:cubicBezTo>
                    <a:cubicBezTo>
                      <a:pt x="128" y="21"/>
                      <a:pt x="114" y="12"/>
                      <a:pt x="113" y="20"/>
                    </a:cubicBezTo>
                    <a:cubicBezTo>
                      <a:pt x="113" y="28"/>
                      <a:pt x="101" y="25"/>
                      <a:pt x="92" y="25"/>
                    </a:cubicBezTo>
                    <a:cubicBezTo>
                      <a:pt x="83" y="25"/>
                      <a:pt x="82" y="22"/>
                      <a:pt x="82" y="18"/>
                    </a:cubicBezTo>
                    <a:cubicBezTo>
                      <a:pt x="82" y="14"/>
                      <a:pt x="78" y="11"/>
                      <a:pt x="72" y="11"/>
                    </a:cubicBezTo>
                    <a:cubicBezTo>
                      <a:pt x="66" y="11"/>
                      <a:pt x="61" y="15"/>
                      <a:pt x="56" y="24"/>
                    </a:cubicBezTo>
                    <a:cubicBezTo>
                      <a:pt x="55" y="24"/>
                      <a:pt x="55" y="25"/>
                      <a:pt x="55" y="25"/>
                    </a:cubicBezTo>
                    <a:cubicBezTo>
                      <a:pt x="55" y="26"/>
                      <a:pt x="55" y="26"/>
                      <a:pt x="54" y="26"/>
                    </a:cubicBezTo>
                    <a:cubicBezTo>
                      <a:pt x="54" y="26"/>
                      <a:pt x="54" y="26"/>
                      <a:pt x="54" y="27"/>
                    </a:cubicBezTo>
                    <a:cubicBezTo>
                      <a:pt x="54" y="27"/>
                      <a:pt x="53" y="27"/>
                      <a:pt x="53" y="27"/>
                    </a:cubicBezTo>
                    <a:cubicBezTo>
                      <a:pt x="53" y="27"/>
                      <a:pt x="53" y="27"/>
                      <a:pt x="53" y="28"/>
                    </a:cubicBezTo>
                    <a:cubicBezTo>
                      <a:pt x="53" y="28"/>
                      <a:pt x="52" y="28"/>
                      <a:pt x="52" y="28"/>
                    </a:cubicBezTo>
                    <a:cubicBezTo>
                      <a:pt x="52" y="28"/>
                      <a:pt x="52" y="28"/>
                      <a:pt x="52" y="28"/>
                    </a:cubicBezTo>
                    <a:cubicBezTo>
                      <a:pt x="52" y="29"/>
                      <a:pt x="51" y="29"/>
                      <a:pt x="51" y="29"/>
                    </a:cubicBezTo>
                    <a:cubicBezTo>
                      <a:pt x="51" y="29"/>
                      <a:pt x="51" y="29"/>
                      <a:pt x="51" y="29"/>
                    </a:cubicBezTo>
                    <a:cubicBezTo>
                      <a:pt x="51" y="29"/>
                      <a:pt x="50" y="29"/>
                      <a:pt x="50" y="29"/>
                    </a:cubicBezTo>
                    <a:cubicBezTo>
                      <a:pt x="50" y="29"/>
                      <a:pt x="50" y="29"/>
                      <a:pt x="50" y="29"/>
                    </a:cubicBezTo>
                    <a:cubicBezTo>
                      <a:pt x="50" y="29"/>
                      <a:pt x="49" y="29"/>
                      <a:pt x="49" y="29"/>
                    </a:cubicBezTo>
                    <a:cubicBezTo>
                      <a:pt x="49" y="29"/>
                      <a:pt x="49" y="29"/>
                      <a:pt x="49" y="29"/>
                    </a:cubicBezTo>
                    <a:cubicBezTo>
                      <a:pt x="49" y="29"/>
                      <a:pt x="48" y="29"/>
                      <a:pt x="48" y="29"/>
                    </a:cubicBezTo>
                    <a:cubicBezTo>
                      <a:pt x="48" y="29"/>
                      <a:pt x="48" y="29"/>
                      <a:pt x="48" y="29"/>
                    </a:cubicBezTo>
                    <a:cubicBezTo>
                      <a:pt x="47" y="29"/>
                      <a:pt x="47" y="29"/>
                      <a:pt x="47" y="29"/>
                    </a:cubicBezTo>
                    <a:cubicBezTo>
                      <a:pt x="47" y="29"/>
                      <a:pt x="47" y="29"/>
                      <a:pt x="47" y="29"/>
                    </a:cubicBezTo>
                    <a:cubicBezTo>
                      <a:pt x="46" y="29"/>
                      <a:pt x="46" y="28"/>
                      <a:pt x="46" y="28"/>
                    </a:cubicBezTo>
                    <a:cubicBezTo>
                      <a:pt x="46" y="28"/>
                      <a:pt x="46" y="28"/>
                      <a:pt x="46" y="28"/>
                    </a:cubicBezTo>
                    <a:cubicBezTo>
                      <a:pt x="45" y="28"/>
                      <a:pt x="45" y="28"/>
                      <a:pt x="45" y="27"/>
                    </a:cubicBezTo>
                    <a:cubicBezTo>
                      <a:pt x="45" y="27"/>
                      <a:pt x="45" y="27"/>
                      <a:pt x="45" y="27"/>
                    </a:cubicBezTo>
                    <a:cubicBezTo>
                      <a:pt x="43" y="26"/>
                      <a:pt x="41" y="24"/>
                      <a:pt x="38" y="21"/>
                    </a:cubicBezTo>
                    <a:cubicBezTo>
                      <a:pt x="34" y="29"/>
                      <a:pt x="35" y="38"/>
                      <a:pt x="35" y="46"/>
                    </a:cubicBezTo>
                    <a:cubicBezTo>
                      <a:pt x="35" y="55"/>
                      <a:pt x="33" y="57"/>
                      <a:pt x="31" y="63"/>
                    </a:cubicBezTo>
                    <a:cubicBezTo>
                      <a:pt x="29" y="69"/>
                      <a:pt x="39" y="76"/>
                      <a:pt x="49" y="76"/>
                    </a:cubicBezTo>
                    <a:cubicBezTo>
                      <a:pt x="58" y="76"/>
                      <a:pt x="56" y="86"/>
                      <a:pt x="56" y="92"/>
                    </a:cubicBezTo>
                    <a:cubicBezTo>
                      <a:pt x="56" y="98"/>
                      <a:pt x="56" y="103"/>
                      <a:pt x="49" y="105"/>
                    </a:cubicBezTo>
                    <a:cubicBezTo>
                      <a:pt x="41" y="107"/>
                      <a:pt x="43" y="115"/>
                      <a:pt x="50" y="117"/>
                    </a:cubicBezTo>
                    <a:cubicBezTo>
                      <a:pt x="57" y="118"/>
                      <a:pt x="54" y="123"/>
                      <a:pt x="61" y="127"/>
                    </a:cubicBezTo>
                    <a:cubicBezTo>
                      <a:pt x="69" y="130"/>
                      <a:pt x="67" y="136"/>
                      <a:pt x="67" y="142"/>
                    </a:cubicBezTo>
                    <a:cubicBezTo>
                      <a:pt x="67" y="148"/>
                      <a:pt x="63" y="152"/>
                      <a:pt x="55" y="143"/>
                    </a:cubicBezTo>
                    <a:cubicBezTo>
                      <a:pt x="48" y="133"/>
                      <a:pt x="50" y="142"/>
                      <a:pt x="35" y="139"/>
                    </a:cubicBezTo>
                    <a:cubicBezTo>
                      <a:pt x="19" y="135"/>
                      <a:pt x="29" y="146"/>
                      <a:pt x="34" y="156"/>
                    </a:cubicBezTo>
                    <a:cubicBezTo>
                      <a:pt x="39" y="166"/>
                      <a:pt x="49" y="159"/>
                      <a:pt x="50" y="168"/>
                    </a:cubicBezTo>
                    <a:cubicBezTo>
                      <a:pt x="51" y="177"/>
                      <a:pt x="44" y="175"/>
                      <a:pt x="40" y="177"/>
                    </a:cubicBezTo>
                    <a:cubicBezTo>
                      <a:pt x="36" y="179"/>
                      <a:pt x="43" y="189"/>
                      <a:pt x="35" y="189"/>
                    </a:cubicBezTo>
                    <a:cubicBezTo>
                      <a:pt x="27" y="189"/>
                      <a:pt x="29" y="201"/>
                      <a:pt x="20" y="203"/>
                    </a:cubicBezTo>
                    <a:cubicBezTo>
                      <a:pt x="20" y="204"/>
                      <a:pt x="19" y="204"/>
                      <a:pt x="19" y="204"/>
                    </a:cubicBezTo>
                    <a:cubicBezTo>
                      <a:pt x="19" y="211"/>
                      <a:pt x="20" y="218"/>
                      <a:pt x="23" y="220"/>
                    </a:cubicBezTo>
                    <a:cubicBezTo>
                      <a:pt x="29" y="225"/>
                      <a:pt x="28" y="233"/>
                      <a:pt x="25" y="239"/>
                    </a:cubicBezTo>
                    <a:cubicBezTo>
                      <a:pt x="21" y="245"/>
                      <a:pt x="22" y="254"/>
                      <a:pt x="13" y="257"/>
                    </a:cubicBezTo>
                    <a:cubicBezTo>
                      <a:pt x="5" y="259"/>
                      <a:pt x="0" y="269"/>
                      <a:pt x="14" y="270"/>
                    </a:cubicBezTo>
                    <a:cubicBezTo>
                      <a:pt x="28" y="271"/>
                      <a:pt x="21" y="280"/>
                      <a:pt x="33" y="281"/>
                    </a:cubicBezTo>
                    <a:cubicBezTo>
                      <a:pt x="44" y="283"/>
                      <a:pt x="53" y="282"/>
                      <a:pt x="55" y="289"/>
                    </a:cubicBezTo>
                    <a:cubicBezTo>
                      <a:pt x="56" y="295"/>
                      <a:pt x="60" y="302"/>
                      <a:pt x="69" y="304"/>
                    </a:cubicBezTo>
                    <a:cubicBezTo>
                      <a:pt x="79" y="306"/>
                      <a:pt x="84" y="311"/>
                      <a:pt x="84" y="317"/>
                    </a:cubicBezTo>
                    <a:cubicBezTo>
                      <a:pt x="84" y="322"/>
                      <a:pt x="89" y="345"/>
                      <a:pt x="80" y="348"/>
                    </a:cubicBezTo>
                    <a:cubicBezTo>
                      <a:pt x="71" y="351"/>
                      <a:pt x="69" y="360"/>
                      <a:pt x="70" y="366"/>
                    </a:cubicBezTo>
                    <a:cubicBezTo>
                      <a:pt x="71" y="370"/>
                      <a:pt x="72" y="387"/>
                      <a:pt x="72" y="398"/>
                    </a:cubicBezTo>
                    <a:cubicBezTo>
                      <a:pt x="84" y="398"/>
                      <a:pt x="96" y="396"/>
                      <a:pt x="106" y="391"/>
                    </a:cubicBezTo>
                    <a:cubicBezTo>
                      <a:pt x="126" y="380"/>
                      <a:pt x="138" y="375"/>
                      <a:pt x="160" y="367"/>
                    </a:cubicBezTo>
                    <a:cubicBezTo>
                      <a:pt x="181" y="360"/>
                      <a:pt x="194" y="348"/>
                      <a:pt x="232" y="346"/>
                    </a:cubicBezTo>
                    <a:cubicBezTo>
                      <a:pt x="269" y="344"/>
                      <a:pt x="292" y="335"/>
                      <a:pt x="314" y="345"/>
                    </a:cubicBezTo>
                    <a:cubicBezTo>
                      <a:pt x="331" y="353"/>
                      <a:pt x="348" y="349"/>
                      <a:pt x="365" y="354"/>
                    </a:cubicBezTo>
                    <a:cubicBezTo>
                      <a:pt x="366" y="348"/>
                      <a:pt x="368" y="346"/>
                      <a:pt x="374" y="34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2" name="Freeform 402"/>
              <p:cNvSpPr>
                <a:spLocks/>
              </p:cNvSpPr>
              <p:nvPr/>
            </p:nvSpPr>
            <p:spPr bwMode="auto">
              <a:xfrm>
                <a:off x="2609" y="2332"/>
                <a:ext cx="127" cy="93"/>
              </a:xfrm>
              <a:custGeom>
                <a:avLst/>
                <a:gdLst>
                  <a:gd name="T0" fmla="*/ 492 w 502"/>
                  <a:gd name="T1" fmla="*/ 181 h 367"/>
                  <a:gd name="T2" fmla="*/ 470 w 502"/>
                  <a:gd name="T3" fmla="*/ 165 h 367"/>
                  <a:gd name="T4" fmla="*/ 435 w 502"/>
                  <a:gd name="T5" fmla="*/ 152 h 367"/>
                  <a:gd name="T6" fmla="*/ 427 w 502"/>
                  <a:gd name="T7" fmla="*/ 121 h 367"/>
                  <a:gd name="T8" fmla="*/ 393 w 502"/>
                  <a:gd name="T9" fmla="*/ 93 h 367"/>
                  <a:gd name="T10" fmla="*/ 365 w 502"/>
                  <a:gd name="T11" fmla="*/ 50 h 367"/>
                  <a:gd name="T12" fmla="*/ 368 w 502"/>
                  <a:gd name="T13" fmla="*/ 14 h 367"/>
                  <a:gd name="T14" fmla="*/ 347 w 502"/>
                  <a:gd name="T15" fmla="*/ 13 h 367"/>
                  <a:gd name="T16" fmla="*/ 330 w 502"/>
                  <a:gd name="T17" fmla="*/ 5 h 367"/>
                  <a:gd name="T18" fmla="*/ 287 w 502"/>
                  <a:gd name="T19" fmla="*/ 19 h 367"/>
                  <a:gd name="T20" fmla="*/ 250 w 502"/>
                  <a:gd name="T21" fmla="*/ 41 h 367"/>
                  <a:gd name="T22" fmla="*/ 224 w 502"/>
                  <a:gd name="T23" fmla="*/ 55 h 367"/>
                  <a:gd name="T24" fmla="*/ 194 w 502"/>
                  <a:gd name="T25" fmla="*/ 57 h 367"/>
                  <a:gd name="T26" fmla="*/ 168 w 502"/>
                  <a:gd name="T27" fmla="*/ 87 h 367"/>
                  <a:gd name="T28" fmla="*/ 144 w 502"/>
                  <a:gd name="T29" fmla="*/ 117 h 367"/>
                  <a:gd name="T30" fmla="*/ 114 w 502"/>
                  <a:gd name="T31" fmla="*/ 119 h 367"/>
                  <a:gd name="T32" fmla="*/ 88 w 502"/>
                  <a:gd name="T33" fmla="*/ 120 h 367"/>
                  <a:gd name="T34" fmla="*/ 72 w 502"/>
                  <a:gd name="T35" fmla="*/ 160 h 367"/>
                  <a:gd name="T36" fmla="*/ 38 w 502"/>
                  <a:gd name="T37" fmla="*/ 207 h 367"/>
                  <a:gd name="T38" fmla="*/ 8 w 502"/>
                  <a:gd name="T39" fmla="*/ 220 h 367"/>
                  <a:gd name="T40" fmla="*/ 1 w 502"/>
                  <a:gd name="T41" fmla="*/ 283 h 367"/>
                  <a:gd name="T42" fmla="*/ 6 w 502"/>
                  <a:gd name="T43" fmla="*/ 308 h 367"/>
                  <a:gd name="T44" fmla="*/ 8 w 502"/>
                  <a:gd name="T45" fmla="*/ 309 h 367"/>
                  <a:gd name="T46" fmla="*/ 10 w 502"/>
                  <a:gd name="T47" fmla="*/ 310 h 367"/>
                  <a:gd name="T48" fmla="*/ 11 w 502"/>
                  <a:gd name="T49" fmla="*/ 311 h 367"/>
                  <a:gd name="T50" fmla="*/ 22 w 502"/>
                  <a:gd name="T51" fmla="*/ 321 h 367"/>
                  <a:gd name="T52" fmla="*/ 42 w 502"/>
                  <a:gd name="T53" fmla="*/ 345 h 367"/>
                  <a:gd name="T54" fmla="*/ 67 w 502"/>
                  <a:gd name="T55" fmla="*/ 360 h 367"/>
                  <a:gd name="T56" fmla="*/ 96 w 502"/>
                  <a:gd name="T57" fmla="*/ 343 h 367"/>
                  <a:gd name="T58" fmla="*/ 130 w 502"/>
                  <a:gd name="T59" fmla="*/ 337 h 367"/>
                  <a:gd name="T60" fmla="*/ 157 w 502"/>
                  <a:gd name="T61" fmla="*/ 351 h 367"/>
                  <a:gd name="T62" fmla="*/ 171 w 502"/>
                  <a:gd name="T63" fmla="*/ 367 h 367"/>
                  <a:gd name="T64" fmla="*/ 172 w 502"/>
                  <a:gd name="T65" fmla="*/ 314 h 367"/>
                  <a:gd name="T66" fmla="*/ 173 w 502"/>
                  <a:gd name="T67" fmla="*/ 269 h 367"/>
                  <a:gd name="T68" fmla="*/ 307 w 502"/>
                  <a:gd name="T69" fmla="*/ 274 h 367"/>
                  <a:gd name="T70" fmla="*/ 343 w 502"/>
                  <a:gd name="T71" fmla="*/ 260 h 367"/>
                  <a:gd name="T72" fmla="*/ 344 w 502"/>
                  <a:gd name="T73" fmla="*/ 260 h 367"/>
                  <a:gd name="T74" fmla="*/ 346 w 502"/>
                  <a:gd name="T75" fmla="*/ 261 h 367"/>
                  <a:gd name="T76" fmla="*/ 347 w 502"/>
                  <a:gd name="T77" fmla="*/ 262 h 367"/>
                  <a:gd name="T78" fmla="*/ 352 w 502"/>
                  <a:gd name="T79" fmla="*/ 267 h 367"/>
                  <a:gd name="T80" fmla="*/ 354 w 502"/>
                  <a:gd name="T81" fmla="*/ 268 h 367"/>
                  <a:gd name="T82" fmla="*/ 355 w 502"/>
                  <a:gd name="T83" fmla="*/ 269 h 367"/>
                  <a:gd name="T84" fmla="*/ 356 w 502"/>
                  <a:gd name="T85" fmla="*/ 269 h 367"/>
                  <a:gd name="T86" fmla="*/ 357 w 502"/>
                  <a:gd name="T87" fmla="*/ 270 h 367"/>
                  <a:gd name="T88" fmla="*/ 359 w 502"/>
                  <a:gd name="T89" fmla="*/ 270 h 367"/>
                  <a:gd name="T90" fmla="*/ 395 w 502"/>
                  <a:gd name="T91" fmla="*/ 271 h 367"/>
                  <a:gd name="T92" fmla="*/ 400 w 502"/>
                  <a:gd name="T93" fmla="*/ 271 h 367"/>
                  <a:gd name="T94" fmla="*/ 405 w 502"/>
                  <a:gd name="T95" fmla="*/ 272 h 367"/>
                  <a:gd name="T96" fmla="*/ 412 w 502"/>
                  <a:gd name="T97" fmla="*/ 271 h 367"/>
                  <a:gd name="T98" fmla="*/ 415 w 502"/>
                  <a:gd name="T99" fmla="*/ 270 h 367"/>
                  <a:gd name="T100" fmla="*/ 418 w 502"/>
                  <a:gd name="T101" fmla="*/ 269 h 367"/>
                  <a:gd name="T102" fmla="*/ 421 w 502"/>
                  <a:gd name="T103" fmla="*/ 266 h 367"/>
                  <a:gd name="T104" fmla="*/ 484 w 502"/>
                  <a:gd name="T105" fmla="*/ 240 h 367"/>
                  <a:gd name="T106" fmla="*/ 502 w 502"/>
                  <a:gd name="T107" fmla="*/ 220 h 367"/>
                  <a:gd name="T108" fmla="*/ 502 w 502"/>
                  <a:gd name="T109" fmla="*/ 218 h 367"/>
                  <a:gd name="T110" fmla="*/ 502 w 502"/>
                  <a:gd name="T111" fmla="*/ 216 h 367"/>
                  <a:gd name="T112" fmla="*/ 501 w 502"/>
                  <a:gd name="T113" fmla="*/ 208 h 367"/>
                  <a:gd name="T114" fmla="*/ 502 w 502"/>
                  <a:gd name="T115" fmla="*/ 206 h 367"/>
                  <a:gd name="T116" fmla="*/ 502 w 502"/>
                  <a:gd name="T117" fmla="*/ 204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02" h="367">
                    <a:moveTo>
                      <a:pt x="495" y="200"/>
                    </a:moveTo>
                    <a:cubicBezTo>
                      <a:pt x="490" y="197"/>
                      <a:pt x="490" y="187"/>
                      <a:pt x="492" y="181"/>
                    </a:cubicBezTo>
                    <a:cubicBezTo>
                      <a:pt x="493" y="175"/>
                      <a:pt x="491" y="169"/>
                      <a:pt x="487" y="166"/>
                    </a:cubicBezTo>
                    <a:cubicBezTo>
                      <a:pt x="483" y="163"/>
                      <a:pt x="474" y="155"/>
                      <a:pt x="470" y="165"/>
                    </a:cubicBezTo>
                    <a:cubicBezTo>
                      <a:pt x="467" y="174"/>
                      <a:pt x="464" y="171"/>
                      <a:pt x="455" y="168"/>
                    </a:cubicBezTo>
                    <a:cubicBezTo>
                      <a:pt x="446" y="165"/>
                      <a:pt x="442" y="162"/>
                      <a:pt x="435" y="152"/>
                    </a:cubicBezTo>
                    <a:cubicBezTo>
                      <a:pt x="428" y="142"/>
                      <a:pt x="422" y="145"/>
                      <a:pt x="417" y="137"/>
                    </a:cubicBezTo>
                    <a:cubicBezTo>
                      <a:pt x="412" y="130"/>
                      <a:pt x="423" y="123"/>
                      <a:pt x="427" y="121"/>
                    </a:cubicBezTo>
                    <a:cubicBezTo>
                      <a:pt x="431" y="118"/>
                      <a:pt x="426" y="111"/>
                      <a:pt x="414" y="107"/>
                    </a:cubicBezTo>
                    <a:cubicBezTo>
                      <a:pt x="402" y="103"/>
                      <a:pt x="404" y="97"/>
                      <a:pt x="393" y="93"/>
                    </a:cubicBezTo>
                    <a:cubicBezTo>
                      <a:pt x="382" y="89"/>
                      <a:pt x="377" y="81"/>
                      <a:pt x="376" y="74"/>
                    </a:cubicBezTo>
                    <a:cubicBezTo>
                      <a:pt x="376" y="67"/>
                      <a:pt x="376" y="55"/>
                      <a:pt x="365" y="50"/>
                    </a:cubicBezTo>
                    <a:cubicBezTo>
                      <a:pt x="354" y="45"/>
                      <a:pt x="364" y="35"/>
                      <a:pt x="367" y="26"/>
                    </a:cubicBezTo>
                    <a:cubicBezTo>
                      <a:pt x="368" y="23"/>
                      <a:pt x="368" y="18"/>
                      <a:pt x="368" y="14"/>
                    </a:cubicBezTo>
                    <a:cubicBezTo>
                      <a:pt x="360" y="14"/>
                      <a:pt x="353" y="14"/>
                      <a:pt x="348" y="13"/>
                    </a:cubicBezTo>
                    <a:cubicBezTo>
                      <a:pt x="347" y="13"/>
                      <a:pt x="347" y="13"/>
                      <a:pt x="347" y="13"/>
                    </a:cubicBezTo>
                    <a:cubicBezTo>
                      <a:pt x="346" y="13"/>
                      <a:pt x="345" y="13"/>
                      <a:pt x="344" y="13"/>
                    </a:cubicBezTo>
                    <a:cubicBezTo>
                      <a:pt x="335" y="13"/>
                      <a:pt x="332" y="11"/>
                      <a:pt x="330" y="5"/>
                    </a:cubicBezTo>
                    <a:cubicBezTo>
                      <a:pt x="328" y="0"/>
                      <a:pt x="320" y="3"/>
                      <a:pt x="309" y="3"/>
                    </a:cubicBezTo>
                    <a:cubicBezTo>
                      <a:pt x="298" y="3"/>
                      <a:pt x="294" y="9"/>
                      <a:pt x="287" y="19"/>
                    </a:cubicBezTo>
                    <a:cubicBezTo>
                      <a:pt x="280" y="29"/>
                      <a:pt x="284" y="31"/>
                      <a:pt x="271" y="28"/>
                    </a:cubicBezTo>
                    <a:cubicBezTo>
                      <a:pt x="258" y="25"/>
                      <a:pt x="254" y="35"/>
                      <a:pt x="250" y="41"/>
                    </a:cubicBezTo>
                    <a:cubicBezTo>
                      <a:pt x="246" y="46"/>
                      <a:pt x="244" y="46"/>
                      <a:pt x="236" y="45"/>
                    </a:cubicBezTo>
                    <a:cubicBezTo>
                      <a:pt x="228" y="43"/>
                      <a:pt x="224" y="47"/>
                      <a:pt x="224" y="55"/>
                    </a:cubicBezTo>
                    <a:cubicBezTo>
                      <a:pt x="224" y="63"/>
                      <a:pt x="218" y="64"/>
                      <a:pt x="212" y="64"/>
                    </a:cubicBezTo>
                    <a:cubicBezTo>
                      <a:pt x="205" y="64"/>
                      <a:pt x="205" y="58"/>
                      <a:pt x="194" y="57"/>
                    </a:cubicBezTo>
                    <a:cubicBezTo>
                      <a:pt x="184" y="57"/>
                      <a:pt x="188" y="65"/>
                      <a:pt x="180" y="67"/>
                    </a:cubicBezTo>
                    <a:cubicBezTo>
                      <a:pt x="172" y="70"/>
                      <a:pt x="170" y="78"/>
                      <a:pt x="168" y="87"/>
                    </a:cubicBezTo>
                    <a:cubicBezTo>
                      <a:pt x="167" y="97"/>
                      <a:pt x="161" y="103"/>
                      <a:pt x="152" y="103"/>
                    </a:cubicBezTo>
                    <a:cubicBezTo>
                      <a:pt x="144" y="103"/>
                      <a:pt x="144" y="107"/>
                      <a:pt x="144" y="117"/>
                    </a:cubicBezTo>
                    <a:cubicBezTo>
                      <a:pt x="144" y="127"/>
                      <a:pt x="138" y="128"/>
                      <a:pt x="131" y="128"/>
                    </a:cubicBezTo>
                    <a:cubicBezTo>
                      <a:pt x="124" y="128"/>
                      <a:pt x="121" y="120"/>
                      <a:pt x="114" y="119"/>
                    </a:cubicBezTo>
                    <a:cubicBezTo>
                      <a:pt x="108" y="119"/>
                      <a:pt x="111" y="112"/>
                      <a:pt x="102" y="108"/>
                    </a:cubicBezTo>
                    <a:cubicBezTo>
                      <a:pt x="94" y="104"/>
                      <a:pt x="97" y="112"/>
                      <a:pt x="88" y="120"/>
                    </a:cubicBezTo>
                    <a:cubicBezTo>
                      <a:pt x="78" y="128"/>
                      <a:pt x="82" y="135"/>
                      <a:pt x="84" y="145"/>
                    </a:cubicBezTo>
                    <a:cubicBezTo>
                      <a:pt x="86" y="154"/>
                      <a:pt x="82" y="158"/>
                      <a:pt x="72" y="160"/>
                    </a:cubicBezTo>
                    <a:cubicBezTo>
                      <a:pt x="63" y="162"/>
                      <a:pt x="64" y="185"/>
                      <a:pt x="62" y="194"/>
                    </a:cubicBezTo>
                    <a:cubicBezTo>
                      <a:pt x="59" y="203"/>
                      <a:pt x="41" y="201"/>
                      <a:pt x="38" y="207"/>
                    </a:cubicBezTo>
                    <a:cubicBezTo>
                      <a:pt x="34" y="213"/>
                      <a:pt x="26" y="210"/>
                      <a:pt x="17" y="209"/>
                    </a:cubicBezTo>
                    <a:cubicBezTo>
                      <a:pt x="8" y="209"/>
                      <a:pt x="4" y="219"/>
                      <a:pt x="8" y="220"/>
                    </a:cubicBezTo>
                    <a:cubicBezTo>
                      <a:pt x="12" y="221"/>
                      <a:pt x="16" y="236"/>
                      <a:pt x="18" y="248"/>
                    </a:cubicBezTo>
                    <a:cubicBezTo>
                      <a:pt x="19" y="260"/>
                      <a:pt x="1" y="274"/>
                      <a:pt x="1" y="283"/>
                    </a:cubicBezTo>
                    <a:cubicBezTo>
                      <a:pt x="1" y="288"/>
                      <a:pt x="1" y="298"/>
                      <a:pt x="0" y="306"/>
                    </a:cubicBezTo>
                    <a:cubicBezTo>
                      <a:pt x="2" y="307"/>
                      <a:pt x="4" y="307"/>
                      <a:pt x="6" y="308"/>
                    </a:cubicBezTo>
                    <a:cubicBezTo>
                      <a:pt x="6" y="308"/>
                      <a:pt x="6" y="308"/>
                      <a:pt x="7" y="308"/>
                    </a:cubicBezTo>
                    <a:cubicBezTo>
                      <a:pt x="7" y="308"/>
                      <a:pt x="7" y="308"/>
                      <a:pt x="8" y="309"/>
                    </a:cubicBezTo>
                    <a:cubicBezTo>
                      <a:pt x="8" y="309"/>
                      <a:pt x="9" y="309"/>
                      <a:pt x="9" y="309"/>
                    </a:cubicBezTo>
                    <a:cubicBezTo>
                      <a:pt x="10" y="310"/>
                      <a:pt x="10" y="310"/>
                      <a:pt x="10" y="310"/>
                    </a:cubicBezTo>
                    <a:cubicBezTo>
                      <a:pt x="10" y="310"/>
                      <a:pt x="11" y="310"/>
                      <a:pt x="11" y="311"/>
                    </a:cubicBezTo>
                    <a:cubicBezTo>
                      <a:pt x="11" y="311"/>
                      <a:pt x="11" y="311"/>
                      <a:pt x="11" y="311"/>
                    </a:cubicBezTo>
                    <a:cubicBezTo>
                      <a:pt x="12" y="312"/>
                      <a:pt x="12" y="312"/>
                      <a:pt x="12" y="313"/>
                    </a:cubicBezTo>
                    <a:cubicBezTo>
                      <a:pt x="14" y="318"/>
                      <a:pt x="20" y="321"/>
                      <a:pt x="22" y="321"/>
                    </a:cubicBezTo>
                    <a:cubicBezTo>
                      <a:pt x="25" y="321"/>
                      <a:pt x="29" y="328"/>
                      <a:pt x="31" y="332"/>
                    </a:cubicBezTo>
                    <a:cubicBezTo>
                      <a:pt x="33" y="335"/>
                      <a:pt x="39" y="345"/>
                      <a:pt x="42" y="345"/>
                    </a:cubicBezTo>
                    <a:cubicBezTo>
                      <a:pt x="45" y="345"/>
                      <a:pt x="51" y="351"/>
                      <a:pt x="55" y="351"/>
                    </a:cubicBezTo>
                    <a:cubicBezTo>
                      <a:pt x="60" y="351"/>
                      <a:pt x="61" y="354"/>
                      <a:pt x="67" y="360"/>
                    </a:cubicBezTo>
                    <a:cubicBezTo>
                      <a:pt x="72" y="365"/>
                      <a:pt x="81" y="367"/>
                      <a:pt x="83" y="357"/>
                    </a:cubicBezTo>
                    <a:cubicBezTo>
                      <a:pt x="85" y="347"/>
                      <a:pt x="90" y="344"/>
                      <a:pt x="96" y="343"/>
                    </a:cubicBezTo>
                    <a:cubicBezTo>
                      <a:pt x="102" y="342"/>
                      <a:pt x="109" y="339"/>
                      <a:pt x="114" y="334"/>
                    </a:cubicBezTo>
                    <a:cubicBezTo>
                      <a:pt x="119" y="330"/>
                      <a:pt x="127" y="330"/>
                      <a:pt x="130" y="337"/>
                    </a:cubicBezTo>
                    <a:cubicBezTo>
                      <a:pt x="134" y="345"/>
                      <a:pt x="136" y="345"/>
                      <a:pt x="144" y="346"/>
                    </a:cubicBezTo>
                    <a:cubicBezTo>
                      <a:pt x="151" y="346"/>
                      <a:pt x="156" y="347"/>
                      <a:pt x="157" y="351"/>
                    </a:cubicBezTo>
                    <a:cubicBezTo>
                      <a:pt x="157" y="352"/>
                      <a:pt x="158" y="352"/>
                      <a:pt x="158" y="353"/>
                    </a:cubicBezTo>
                    <a:cubicBezTo>
                      <a:pt x="160" y="358"/>
                      <a:pt x="166" y="366"/>
                      <a:pt x="171" y="367"/>
                    </a:cubicBezTo>
                    <a:cubicBezTo>
                      <a:pt x="173" y="364"/>
                      <a:pt x="175" y="359"/>
                      <a:pt x="175" y="351"/>
                    </a:cubicBezTo>
                    <a:cubicBezTo>
                      <a:pt x="175" y="336"/>
                      <a:pt x="180" y="318"/>
                      <a:pt x="172" y="314"/>
                    </a:cubicBezTo>
                    <a:cubicBezTo>
                      <a:pt x="163" y="309"/>
                      <a:pt x="165" y="307"/>
                      <a:pt x="166" y="298"/>
                    </a:cubicBezTo>
                    <a:cubicBezTo>
                      <a:pt x="166" y="288"/>
                      <a:pt x="158" y="268"/>
                      <a:pt x="173" y="269"/>
                    </a:cubicBezTo>
                    <a:cubicBezTo>
                      <a:pt x="188" y="270"/>
                      <a:pt x="245" y="270"/>
                      <a:pt x="260" y="269"/>
                    </a:cubicBezTo>
                    <a:cubicBezTo>
                      <a:pt x="275" y="269"/>
                      <a:pt x="299" y="268"/>
                      <a:pt x="307" y="274"/>
                    </a:cubicBezTo>
                    <a:cubicBezTo>
                      <a:pt x="315" y="281"/>
                      <a:pt x="317" y="280"/>
                      <a:pt x="322" y="273"/>
                    </a:cubicBezTo>
                    <a:cubicBezTo>
                      <a:pt x="326" y="265"/>
                      <a:pt x="337" y="260"/>
                      <a:pt x="343" y="260"/>
                    </a:cubicBezTo>
                    <a:cubicBezTo>
                      <a:pt x="343" y="260"/>
                      <a:pt x="344" y="260"/>
                      <a:pt x="344" y="260"/>
                    </a:cubicBezTo>
                    <a:cubicBezTo>
                      <a:pt x="344" y="260"/>
                      <a:pt x="344" y="260"/>
                      <a:pt x="344" y="260"/>
                    </a:cubicBezTo>
                    <a:cubicBezTo>
                      <a:pt x="345" y="260"/>
                      <a:pt x="345" y="260"/>
                      <a:pt x="346" y="261"/>
                    </a:cubicBezTo>
                    <a:cubicBezTo>
                      <a:pt x="346" y="261"/>
                      <a:pt x="346" y="261"/>
                      <a:pt x="346" y="261"/>
                    </a:cubicBezTo>
                    <a:cubicBezTo>
                      <a:pt x="346" y="261"/>
                      <a:pt x="346" y="261"/>
                      <a:pt x="347" y="262"/>
                    </a:cubicBezTo>
                    <a:cubicBezTo>
                      <a:pt x="347" y="262"/>
                      <a:pt x="347" y="262"/>
                      <a:pt x="347" y="262"/>
                    </a:cubicBezTo>
                    <a:cubicBezTo>
                      <a:pt x="347" y="262"/>
                      <a:pt x="348" y="262"/>
                      <a:pt x="348" y="263"/>
                    </a:cubicBezTo>
                    <a:cubicBezTo>
                      <a:pt x="349" y="264"/>
                      <a:pt x="350" y="266"/>
                      <a:pt x="352" y="267"/>
                    </a:cubicBezTo>
                    <a:cubicBezTo>
                      <a:pt x="352" y="267"/>
                      <a:pt x="352" y="267"/>
                      <a:pt x="352" y="267"/>
                    </a:cubicBezTo>
                    <a:cubicBezTo>
                      <a:pt x="353" y="267"/>
                      <a:pt x="353" y="268"/>
                      <a:pt x="354" y="268"/>
                    </a:cubicBezTo>
                    <a:cubicBezTo>
                      <a:pt x="354" y="268"/>
                      <a:pt x="354" y="268"/>
                      <a:pt x="354" y="268"/>
                    </a:cubicBezTo>
                    <a:cubicBezTo>
                      <a:pt x="354" y="268"/>
                      <a:pt x="354" y="269"/>
                      <a:pt x="355" y="269"/>
                    </a:cubicBezTo>
                    <a:cubicBezTo>
                      <a:pt x="355" y="269"/>
                      <a:pt x="355" y="269"/>
                      <a:pt x="355" y="269"/>
                    </a:cubicBezTo>
                    <a:cubicBezTo>
                      <a:pt x="355" y="269"/>
                      <a:pt x="356" y="269"/>
                      <a:pt x="356" y="269"/>
                    </a:cubicBezTo>
                    <a:cubicBezTo>
                      <a:pt x="356" y="269"/>
                      <a:pt x="356" y="269"/>
                      <a:pt x="356" y="269"/>
                    </a:cubicBezTo>
                    <a:cubicBezTo>
                      <a:pt x="356" y="269"/>
                      <a:pt x="357" y="269"/>
                      <a:pt x="357" y="270"/>
                    </a:cubicBezTo>
                    <a:cubicBezTo>
                      <a:pt x="357" y="270"/>
                      <a:pt x="357" y="270"/>
                      <a:pt x="358" y="270"/>
                    </a:cubicBezTo>
                    <a:cubicBezTo>
                      <a:pt x="358" y="270"/>
                      <a:pt x="359" y="270"/>
                      <a:pt x="359" y="270"/>
                    </a:cubicBezTo>
                    <a:cubicBezTo>
                      <a:pt x="368" y="270"/>
                      <a:pt x="375" y="270"/>
                      <a:pt x="389" y="270"/>
                    </a:cubicBezTo>
                    <a:cubicBezTo>
                      <a:pt x="391" y="270"/>
                      <a:pt x="393" y="270"/>
                      <a:pt x="395" y="271"/>
                    </a:cubicBezTo>
                    <a:cubicBezTo>
                      <a:pt x="395" y="271"/>
                      <a:pt x="395" y="271"/>
                      <a:pt x="395" y="271"/>
                    </a:cubicBezTo>
                    <a:cubicBezTo>
                      <a:pt x="397" y="271"/>
                      <a:pt x="398" y="271"/>
                      <a:pt x="400" y="271"/>
                    </a:cubicBezTo>
                    <a:cubicBezTo>
                      <a:pt x="401" y="271"/>
                      <a:pt x="403" y="271"/>
                      <a:pt x="404" y="272"/>
                    </a:cubicBezTo>
                    <a:cubicBezTo>
                      <a:pt x="404" y="272"/>
                      <a:pt x="405" y="272"/>
                      <a:pt x="405" y="272"/>
                    </a:cubicBezTo>
                    <a:cubicBezTo>
                      <a:pt x="406" y="272"/>
                      <a:pt x="407" y="272"/>
                      <a:pt x="409" y="272"/>
                    </a:cubicBezTo>
                    <a:cubicBezTo>
                      <a:pt x="410" y="272"/>
                      <a:pt x="411" y="271"/>
                      <a:pt x="412" y="271"/>
                    </a:cubicBezTo>
                    <a:cubicBezTo>
                      <a:pt x="412" y="271"/>
                      <a:pt x="412" y="271"/>
                      <a:pt x="412" y="271"/>
                    </a:cubicBezTo>
                    <a:cubicBezTo>
                      <a:pt x="413" y="271"/>
                      <a:pt x="414" y="271"/>
                      <a:pt x="415" y="270"/>
                    </a:cubicBezTo>
                    <a:cubicBezTo>
                      <a:pt x="415" y="270"/>
                      <a:pt x="415" y="270"/>
                      <a:pt x="415" y="270"/>
                    </a:cubicBezTo>
                    <a:cubicBezTo>
                      <a:pt x="416" y="270"/>
                      <a:pt x="417" y="269"/>
                      <a:pt x="418" y="269"/>
                    </a:cubicBezTo>
                    <a:cubicBezTo>
                      <a:pt x="418" y="269"/>
                      <a:pt x="418" y="269"/>
                      <a:pt x="418" y="268"/>
                    </a:cubicBezTo>
                    <a:cubicBezTo>
                      <a:pt x="419" y="268"/>
                      <a:pt x="420" y="267"/>
                      <a:pt x="421" y="266"/>
                    </a:cubicBezTo>
                    <a:cubicBezTo>
                      <a:pt x="431" y="258"/>
                      <a:pt x="433" y="243"/>
                      <a:pt x="449" y="243"/>
                    </a:cubicBezTo>
                    <a:cubicBezTo>
                      <a:pt x="465" y="243"/>
                      <a:pt x="478" y="247"/>
                      <a:pt x="484" y="240"/>
                    </a:cubicBezTo>
                    <a:cubicBezTo>
                      <a:pt x="491" y="233"/>
                      <a:pt x="502" y="230"/>
                      <a:pt x="502" y="222"/>
                    </a:cubicBezTo>
                    <a:cubicBezTo>
                      <a:pt x="502" y="221"/>
                      <a:pt x="502" y="220"/>
                      <a:pt x="502" y="220"/>
                    </a:cubicBezTo>
                    <a:cubicBezTo>
                      <a:pt x="502" y="220"/>
                      <a:pt x="502" y="219"/>
                      <a:pt x="502" y="219"/>
                    </a:cubicBezTo>
                    <a:cubicBezTo>
                      <a:pt x="502" y="219"/>
                      <a:pt x="502" y="218"/>
                      <a:pt x="502" y="218"/>
                    </a:cubicBezTo>
                    <a:cubicBezTo>
                      <a:pt x="502" y="218"/>
                      <a:pt x="502" y="217"/>
                      <a:pt x="502" y="217"/>
                    </a:cubicBezTo>
                    <a:cubicBezTo>
                      <a:pt x="502" y="217"/>
                      <a:pt x="502" y="216"/>
                      <a:pt x="502" y="216"/>
                    </a:cubicBezTo>
                    <a:cubicBezTo>
                      <a:pt x="502" y="213"/>
                      <a:pt x="501" y="211"/>
                      <a:pt x="501" y="208"/>
                    </a:cubicBezTo>
                    <a:cubicBezTo>
                      <a:pt x="501" y="208"/>
                      <a:pt x="501" y="208"/>
                      <a:pt x="501" y="208"/>
                    </a:cubicBezTo>
                    <a:cubicBezTo>
                      <a:pt x="501" y="207"/>
                      <a:pt x="501" y="207"/>
                      <a:pt x="502" y="206"/>
                    </a:cubicBezTo>
                    <a:cubicBezTo>
                      <a:pt x="502" y="206"/>
                      <a:pt x="502" y="206"/>
                      <a:pt x="502" y="206"/>
                    </a:cubicBezTo>
                    <a:cubicBezTo>
                      <a:pt x="502" y="205"/>
                      <a:pt x="502" y="204"/>
                      <a:pt x="502" y="204"/>
                    </a:cubicBezTo>
                    <a:cubicBezTo>
                      <a:pt x="502" y="204"/>
                      <a:pt x="502" y="204"/>
                      <a:pt x="502" y="204"/>
                    </a:cubicBezTo>
                    <a:cubicBezTo>
                      <a:pt x="499" y="202"/>
                      <a:pt x="497" y="201"/>
                      <a:pt x="495" y="20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3" name="Freeform 403"/>
              <p:cNvSpPr>
                <a:spLocks/>
              </p:cNvSpPr>
              <p:nvPr/>
            </p:nvSpPr>
            <p:spPr bwMode="auto">
              <a:xfrm>
                <a:off x="2699" y="2193"/>
                <a:ext cx="257" cy="194"/>
              </a:xfrm>
              <a:custGeom>
                <a:avLst/>
                <a:gdLst>
                  <a:gd name="T0" fmla="*/ 860 w 1017"/>
                  <a:gd name="T1" fmla="*/ 638 h 767"/>
                  <a:gd name="T2" fmla="*/ 862 w 1017"/>
                  <a:gd name="T3" fmla="*/ 632 h 767"/>
                  <a:gd name="T4" fmla="*/ 860 w 1017"/>
                  <a:gd name="T5" fmla="*/ 606 h 767"/>
                  <a:gd name="T6" fmla="*/ 969 w 1017"/>
                  <a:gd name="T7" fmla="*/ 457 h 767"/>
                  <a:gd name="T8" fmla="*/ 996 w 1017"/>
                  <a:gd name="T9" fmla="*/ 268 h 767"/>
                  <a:gd name="T10" fmla="*/ 1007 w 1017"/>
                  <a:gd name="T11" fmla="*/ 194 h 767"/>
                  <a:gd name="T12" fmla="*/ 965 w 1017"/>
                  <a:gd name="T13" fmla="*/ 117 h 767"/>
                  <a:gd name="T14" fmla="*/ 957 w 1017"/>
                  <a:gd name="T15" fmla="*/ 30 h 767"/>
                  <a:gd name="T16" fmla="*/ 954 w 1017"/>
                  <a:gd name="T17" fmla="*/ 33 h 767"/>
                  <a:gd name="T18" fmla="*/ 951 w 1017"/>
                  <a:gd name="T19" fmla="*/ 35 h 767"/>
                  <a:gd name="T20" fmla="*/ 948 w 1017"/>
                  <a:gd name="T21" fmla="*/ 37 h 767"/>
                  <a:gd name="T22" fmla="*/ 944 w 1017"/>
                  <a:gd name="T23" fmla="*/ 39 h 767"/>
                  <a:gd name="T24" fmla="*/ 936 w 1017"/>
                  <a:gd name="T25" fmla="*/ 42 h 767"/>
                  <a:gd name="T26" fmla="*/ 818 w 1017"/>
                  <a:gd name="T27" fmla="*/ 14 h 767"/>
                  <a:gd name="T28" fmla="*/ 765 w 1017"/>
                  <a:gd name="T29" fmla="*/ 1 h 767"/>
                  <a:gd name="T30" fmla="*/ 563 w 1017"/>
                  <a:gd name="T31" fmla="*/ 118 h 767"/>
                  <a:gd name="T32" fmla="*/ 554 w 1017"/>
                  <a:gd name="T33" fmla="*/ 124 h 767"/>
                  <a:gd name="T34" fmla="*/ 544 w 1017"/>
                  <a:gd name="T35" fmla="*/ 130 h 767"/>
                  <a:gd name="T36" fmla="*/ 537 w 1017"/>
                  <a:gd name="T37" fmla="*/ 135 h 767"/>
                  <a:gd name="T38" fmla="*/ 529 w 1017"/>
                  <a:gd name="T39" fmla="*/ 139 h 767"/>
                  <a:gd name="T40" fmla="*/ 304 w 1017"/>
                  <a:gd name="T41" fmla="*/ 278 h 767"/>
                  <a:gd name="T42" fmla="*/ 299 w 1017"/>
                  <a:gd name="T43" fmla="*/ 278 h 767"/>
                  <a:gd name="T44" fmla="*/ 293 w 1017"/>
                  <a:gd name="T45" fmla="*/ 280 h 767"/>
                  <a:gd name="T46" fmla="*/ 290 w 1017"/>
                  <a:gd name="T47" fmla="*/ 281 h 767"/>
                  <a:gd name="T48" fmla="*/ 285 w 1017"/>
                  <a:gd name="T49" fmla="*/ 282 h 767"/>
                  <a:gd name="T50" fmla="*/ 278 w 1017"/>
                  <a:gd name="T51" fmla="*/ 286 h 767"/>
                  <a:gd name="T52" fmla="*/ 274 w 1017"/>
                  <a:gd name="T53" fmla="*/ 287 h 767"/>
                  <a:gd name="T54" fmla="*/ 261 w 1017"/>
                  <a:gd name="T55" fmla="*/ 471 h 767"/>
                  <a:gd name="T56" fmla="*/ 147 w 1017"/>
                  <a:gd name="T57" fmla="*/ 536 h 767"/>
                  <a:gd name="T58" fmla="*/ 28 w 1017"/>
                  <a:gd name="T59" fmla="*/ 563 h 767"/>
                  <a:gd name="T60" fmla="*/ 14 w 1017"/>
                  <a:gd name="T61" fmla="*/ 563 h 767"/>
                  <a:gd name="T62" fmla="*/ 22 w 1017"/>
                  <a:gd name="T63" fmla="*/ 623 h 767"/>
                  <a:gd name="T64" fmla="*/ 73 w 1017"/>
                  <a:gd name="T65" fmla="*/ 670 h 767"/>
                  <a:gd name="T66" fmla="*/ 101 w 1017"/>
                  <a:gd name="T67" fmla="*/ 717 h 767"/>
                  <a:gd name="T68" fmla="*/ 138 w 1017"/>
                  <a:gd name="T69" fmla="*/ 730 h 767"/>
                  <a:gd name="T70" fmla="*/ 148 w 1017"/>
                  <a:gd name="T71" fmla="*/ 753 h 767"/>
                  <a:gd name="T72" fmla="*/ 149 w 1017"/>
                  <a:gd name="T73" fmla="*/ 750 h 767"/>
                  <a:gd name="T74" fmla="*/ 151 w 1017"/>
                  <a:gd name="T75" fmla="*/ 748 h 767"/>
                  <a:gd name="T76" fmla="*/ 186 w 1017"/>
                  <a:gd name="T77" fmla="*/ 733 h 767"/>
                  <a:gd name="T78" fmla="*/ 225 w 1017"/>
                  <a:gd name="T79" fmla="*/ 767 h 767"/>
                  <a:gd name="T80" fmla="*/ 229 w 1017"/>
                  <a:gd name="T81" fmla="*/ 767 h 767"/>
                  <a:gd name="T82" fmla="*/ 244 w 1017"/>
                  <a:gd name="T83" fmla="*/ 715 h 767"/>
                  <a:gd name="T84" fmla="*/ 298 w 1017"/>
                  <a:gd name="T85" fmla="*/ 642 h 767"/>
                  <a:gd name="T86" fmla="*/ 368 w 1017"/>
                  <a:gd name="T87" fmla="*/ 640 h 767"/>
                  <a:gd name="T88" fmla="*/ 419 w 1017"/>
                  <a:gd name="T89" fmla="*/ 663 h 767"/>
                  <a:gd name="T90" fmla="*/ 472 w 1017"/>
                  <a:gd name="T91" fmla="*/ 685 h 767"/>
                  <a:gd name="T92" fmla="*/ 544 w 1017"/>
                  <a:gd name="T93" fmla="*/ 691 h 767"/>
                  <a:gd name="T94" fmla="*/ 639 w 1017"/>
                  <a:gd name="T95" fmla="*/ 682 h 767"/>
                  <a:gd name="T96" fmla="*/ 766 w 1017"/>
                  <a:gd name="T97" fmla="*/ 682 h 767"/>
                  <a:gd name="T98" fmla="*/ 850 w 1017"/>
                  <a:gd name="T99" fmla="*/ 649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7" h="767">
                    <a:moveTo>
                      <a:pt x="859" y="641"/>
                    </a:moveTo>
                    <a:cubicBezTo>
                      <a:pt x="859" y="640"/>
                      <a:pt x="860" y="639"/>
                      <a:pt x="860" y="638"/>
                    </a:cubicBezTo>
                    <a:cubicBezTo>
                      <a:pt x="860" y="638"/>
                      <a:pt x="860" y="638"/>
                      <a:pt x="860" y="638"/>
                    </a:cubicBezTo>
                    <a:cubicBezTo>
                      <a:pt x="861" y="637"/>
                      <a:pt x="861" y="637"/>
                      <a:pt x="861" y="636"/>
                    </a:cubicBezTo>
                    <a:cubicBezTo>
                      <a:pt x="861" y="635"/>
                      <a:pt x="861" y="635"/>
                      <a:pt x="861" y="635"/>
                    </a:cubicBezTo>
                    <a:cubicBezTo>
                      <a:pt x="862" y="634"/>
                      <a:pt x="862" y="633"/>
                      <a:pt x="862" y="632"/>
                    </a:cubicBezTo>
                    <a:cubicBezTo>
                      <a:pt x="862" y="632"/>
                      <a:pt x="862" y="632"/>
                      <a:pt x="862" y="632"/>
                    </a:cubicBezTo>
                    <a:cubicBezTo>
                      <a:pt x="862" y="631"/>
                      <a:pt x="862" y="629"/>
                      <a:pt x="862" y="628"/>
                    </a:cubicBezTo>
                    <a:cubicBezTo>
                      <a:pt x="862" y="617"/>
                      <a:pt x="864" y="612"/>
                      <a:pt x="860" y="606"/>
                    </a:cubicBezTo>
                    <a:cubicBezTo>
                      <a:pt x="856" y="601"/>
                      <a:pt x="849" y="596"/>
                      <a:pt x="858" y="592"/>
                    </a:cubicBezTo>
                    <a:cubicBezTo>
                      <a:pt x="868" y="587"/>
                      <a:pt x="878" y="562"/>
                      <a:pt x="886" y="552"/>
                    </a:cubicBezTo>
                    <a:cubicBezTo>
                      <a:pt x="894" y="541"/>
                      <a:pt x="952" y="470"/>
                      <a:pt x="969" y="457"/>
                    </a:cubicBezTo>
                    <a:cubicBezTo>
                      <a:pt x="986" y="444"/>
                      <a:pt x="985" y="430"/>
                      <a:pt x="985" y="410"/>
                    </a:cubicBezTo>
                    <a:cubicBezTo>
                      <a:pt x="985" y="391"/>
                      <a:pt x="993" y="372"/>
                      <a:pt x="993" y="355"/>
                    </a:cubicBezTo>
                    <a:cubicBezTo>
                      <a:pt x="993" y="337"/>
                      <a:pt x="994" y="280"/>
                      <a:pt x="996" y="268"/>
                    </a:cubicBezTo>
                    <a:cubicBezTo>
                      <a:pt x="998" y="257"/>
                      <a:pt x="998" y="244"/>
                      <a:pt x="1003" y="237"/>
                    </a:cubicBezTo>
                    <a:cubicBezTo>
                      <a:pt x="1008" y="230"/>
                      <a:pt x="1015" y="224"/>
                      <a:pt x="1015" y="215"/>
                    </a:cubicBezTo>
                    <a:cubicBezTo>
                      <a:pt x="1014" y="205"/>
                      <a:pt x="1017" y="199"/>
                      <a:pt x="1007" y="194"/>
                    </a:cubicBezTo>
                    <a:cubicBezTo>
                      <a:pt x="998" y="189"/>
                      <a:pt x="990" y="188"/>
                      <a:pt x="990" y="176"/>
                    </a:cubicBezTo>
                    <a:cubicBezTo>
                      <a:pt x="990" y="164"/>
                      <a:pt x="985" y="150"/>
                      <a:pt x="979" y="144"/>
                    </a:cubicBezTo>
                    <a:cubicBezTo>
                      <a:pt x="974" y="137"/>
                      <a:pt x="966" y="128"/>
                      <a:pt x="965" y="117"/>
                    </a:cubicBezTo>
                    <a:cubicBezTo>
                      <a:pt x="964" y="107"/>
                      <a:pt x="970" y="96"/>
                      <a:pt x="964" y="86"/>
                    </a:cubicBezTo>
                    <a:cubicBezTo>
                      <a:pt x="959" y="76"/>
                      <a:pt x="959" y="62"/>
                      <a:pt x="959" y="51"/>
                    </a:cubicBezTo>
                    <a:cubicBezTo>
                      <a:pt x="959" y="46"/>
                      <a:pt x="958" y="37"/>
                      <a:pt x="957" y="30"/>
                    </a:cubicBezTo>
                    <a:cubicBezTo>
                      <a:pt x="957" y="30"/>
                      <a:pt x="956" y="31"/>
                      <a:pt x="956" y="31"/>
                    </a:cubicBezTo>
                    <a:cubicBezTo>
                      <a:pt x="956" y="31"/>
                      <a:pt x="955" y="31"/>
                      <a:pt x="955" y="32"/>
                    </a:cubicBezTo>
                    <a:cubicBezTo>
                      <a:pt x="955" y="32"/>
                      <a:pt x="955" y="32"/>
                      <a:pt x="954" y="33"/>
                    </a:cubicBezTo>
                    <a:cubicBezTo>
                      <a:pt x="954" y="33"/>
                      <a:pt x="954" y="33"/>
                      <a:pt x="953" y="33"/>
                    </a:cubicBezTo>
                    <a:cubicBezTo>
                      <a:pt x="953" y="34"/>
                      <a:pt x="953" y="34"/>
                      <a:pt x="952" y="34"/>
                    </a:cubicBezTo>
                    <a:cubicBezTo>
                      <a:pt x="952" y="34"/>
                      <a:pt x="952" y="35"/>
                      <a:pt x="951" y="35"/>
                    </a:cubicBezTo>
                    <a:cubicBezTo>
                      <a:pt x="951" y="35"/>
                      <a:pt x="951" y="35"/>
                      <a:pt x="950" y="36"/>
                    </a:cubicBezTo>
                    <a:cubicBezTo>
                      <a:pt x="950" y="36"/>
                      <a:pt x="950" y="36"/>
                      <a:pt x="949" y="36"/>
                    </a:cubicBezTo>
                    <a:cubicBezTo>
                      <a:pt x="949" y="37"/>
                      <a:pt x="948" y="37"/>
                      <a:pt x="948" y="37"/>
                    </a:cubicBezTo>
                    <a:cubicBezTo>
                      <a:pt x="947" y="37"/>
                      <a:pt x="947" y="37"/>
                      <a:pt x="947" y="38"/>
                    </a:cubicBezTo>
                    <a:cubicBezTo>
                      <a:pt x="946" y="38"/>
                      <a:pt x="945" y="38"/>
                      <a:pt x="945" y="39"/>
                    </a:cubicBezTo>
                    <a:cubicBezTo>
                      <a:pt x="944" y="39"/>
                      <a:pt x="944" y="39"/>
                      <a:pt x="944" y="39"/>
                    </a:cubicBezTo>
                    <a:cubicBezTo>
                      <a:pt x="943" y="39"/>
                      <a:pt x="942" y="40"/>
                      <a:pt x="941" y="40"/>
                    </a:cubicBezTo>
                    <a:cubicBezTo>
                      <a:pt x="941" y="40"/>
                      <a:pt x="940" y="40"/>
                      <a:pt x="940" y="40"/>
                    </a:cubicBezTo>
                    <a:cubicBezTo>
                      <a:pt x="939" y="41"/>
                      <a:pt x="937" y="41"/>
                      <a:pt x="936" y="42"/>
                    </a:cubicBezTo>
                    <a:cubicBezTo>
                      <a:pt x="912" y="48"/>
                      <a:pt x="917" y="59"/>
                      <a:pt x="905" y="58"/>
                    </a:cubicBezTo>
                    <a:cubicBezTo>
                      <a:pt x="893" y="56"/>
                      <a:pt x="884" y="42"/>
                      <a:pt x="872" y="27"/>
                    </a:cubicBezTo>
                    <a:cubicBezTo>
                      <a:pt x="860" y="12"/>
                      <a:pt x="830" y="19"/>
                      <a:pt x="818" y="14"/>
                    </a:cubicBezTo>
                    <a:cubicBezTo>
                      <a:pt x="806" y="8"/>
                      <a:pt x="800" y="0"/>
                      <a:pt x="769" y="0"/>
                    </a:cubicBezTo>
                    <a:cubicBezTo>
                      <a:pt x="768" y="0"/>
                      <a:pt x="767" y="1"/>
                      <a:pt x="766" y="1"/>
                    </a:cubicBezTo>
                    <a:cubicBezTo>
                      <a:pt x="766" y="1"/>
                      <a:pt x="766" y="1"/>
                      <a:pt x="765" y="1"/>
                    </a:cubicBezTo>
                    <a:cubicBezTo>
                      <a:pt x="735" y="7"/>
                      <a:pt x="631" y="75"/>
                      <a:pt x="570" y="114"/>
                    </a:cubicBezTo>
                    <a:cubicBezTo>
                      <a:pt x="569" y="114"/>
                      <a:pt x="569" y="115"/>
                      <a:pt x="569" y="115"/>
                    </a:cubicBezTo>
                    <a:cubicBezTo>
                      <a:pt x="567" y="116"/>
                      <a:pt x="565" y="117"/>
                      <a:pt x="563" y="118"/>
                    </a:cubicBezTo>
                    <a:cubicBezTo>
                      <a:pt x="562" y="119"/>
                      <a:pt x="562" y="119"/>
                      <a:pt x="561" y="120"/>
                    </a:cubicBezTo>
                    <a:cubicBezTo>
                      <a:pt x="559" y="121"/>
                      <a:pt x="558" y="122"/>
                      <a:pt x="557" y="122"/>
                    </a:cubicBezTo>
                    <a:cubicBezTo>
                      <a:pt x="556" y="123"/>
                      <a:pt x="555" y="124"/>
                      <a:pt x="554" y="124"/>
                    </a:cubicBezTo>
                    <a:cubicBezTo>
                      <a:pt x="553" y="125"/>
                      <a:pt x="551" y="126"/>
                      <a:pt x="550" y="126"/>
                    </a:cubicBezTo>
                    <a:cubicBezTo>
                      <a:pt x="549" y="127"/>
                      <a:pt x="548" y="128"/>
                      <a:pt x="548" y="128"/>
                    </a:cubicBezTo>
                    <a:cubicBezTo>
                      <a:pt x="547" y="129"/>
                      <a:pt x="545" y="129"/>
                      <a:pt x="544" y="130"/>
                    </a:cubicBezTo>
                    <a:cubicBezTo>
                      <a:pt x="544" y="131"/>
                      <a:pt x="543" y="131"/>
                      <a:pt x="542" y="132"/>
                    </a:cubicBezTo>
                    <a:cubicBezTo>
                      <a:pt x="541" y="132"/>
                      <a:pt x="540" y="133"/>
                      <a:pt x="539" y="133"/>
                    </a:cubicBezTo>
                    <a:cubicBezTo>
                      <a:pt x="538" y="134"/>
                      <a:pt x="538" y="134"/>
                      <a:pt x="537" y="135"/>
                    </a:cubicBezTo>
                    <a:cubicBezTo>
                      <a:pt x="536" y="135"/>
                      <a:pt x="535" y="136"/>
                      <a:pt x="534" y="136"/>
                    </a:cubicBezTo>
                    <a:cubicBezTo>
                      <a:pt x="534" y="137"/>
                      <a:pt x="533" y="137"/>
                      <a:pt x="533" y="137"/>
                    </a:cubicBezTo>
                    <a:cubicBezTo>
                      <a:pt x="531" y="138"/>
                      <a:pt x="530" y="139"/>
                      <a:pt x="529" y="139"/>
                    </a:cubicBezTo>
                    <a:cubicBezTo>
                      <a:pt x="494" y="158"/>
                      <a:pt x="392" y="243"/>
                      <a:pt x="373" y="259"/>
                    </a:cubicBezTo>
                    <a:cubicBezTo>
                      <a:pt x="354" y="275"/>
                      <a:pt x="332" y="278"/>
                      <a:pt x="308" y="278"/>
                    </a:cubicBezTo>
                    <a:cubicBezTo>
                      <a:pt x="306" y="278"/>
                      <a:pt x="305" y="278"/>
                      <a:pt x="304" y="278"/>
                    </a:cubicBezTo>
                    <a:cubicBezTo>
                      <a:pt x="303" y="278"/>
                      <a:pt x="303" y="278"/>
                      <a:pt x="302" y="278"/>
                    </a:cubicBezTo>
                    <a:cubicBezTo>
                      <a:pt x="302" y="278"/>
                      <a:pt x="301" y="278"/>
                      <a:pt x="300" y="278"/>
                    </a:cubicBezTo>
                    <a:cubicBezTo>
                      <a:pt x="299" y="278"/>
                      <a:pt x="299" y="278"/>
                      <a:pt x="299" y="278"/>
                    </a:cubicBezTo>
                    <a:cubicBezTo>
                      <a:pt x="298" y="279"/>
                      <a:pt x="297" y="279"/>
                      <a:pt x="297" y="279"/>
                    </a:cubicBezTo>
                    <a:cubicBezTo>
                      <a:pt x="296" y="279"/>
                      <a:pt x="296" y="279"/>
                      <a:pt x="295" y="279"/>
                    </a:cubicBezTo>
                    <a:cubicBezTo>
                      <a:pt x="295" y="279"/>
                      <a:pt x="294" y="279"/>
                      <a:pt x="293" y="280"/>
                    </a:cubicBezTo>
                    <a:cubicBezTo>
                      <a:pt x="293" y="280"/>
                      <a:pt x="293" y="280"/>
                      <a:pt x="292" y="280"/>
                    </a:cubicBezTo>
                    <a:cubicBezTo>
                      <a:pt x="292" y="280"/>
                      <a:pt x="291" y="280"/>
                      <a:pt x="291" y="280"/>
                    </a:cubicBezTo>
                    <a:cubicBezTo>
                      <a:pt x="290" y="280"/>
                      <a:pt x="290" y="281"/>
                      <a:pt x="290" y="281"/>
                    </a:cubicBezTo>
                    <a:cubicBezTo>
                      <a:pt x="289" y="281"/>
                      <a:pt x="289" y="281"/>
                      <a:pt x="288" y="281"/>
                    </a:cubicBezTo>
                    <a:cubicBezTo>
                      <a:pt x="288" y="281"/>
                      <a:pt x="288" y="281"/>
                      <a:pt x="287" y="282"/>
                    </a:cubicBezTo>
                    <a:cubicBezTo>
                      <a:pt x="287" y="282"/>
                      <a:pt x="286" y="282"/>
                      <a:pt x="285" y="282"/>
                    </a:cubicBezTo>
                    <a:cubicBezTo>
                      <a:pt x="285" y="282"/>
                      <a:pt x="285" y="282"/>
                      <a:pt x="285" y="282"/>
                    </a:cubicBezTo>
                    <a:cubicBezTo>
                      <a:pt x="283" y="284"/>
                      <a:pt x="281" y="285"/>
                      <a:pt x="278" y="285"/>
                    </a:cubicBezTo>
                    <a:cubicBezTo>
                      <a:pt x="278" y="286"/>
                      <a:pt x="278" y="286"/>
                      <a:pt x="278" y="286"/>
                    </a:cubicBezTo>
                    <a:cubicBezTo>
                      <a:pt x="278" y="286"/>
                      <a:pt x="277" y="286"/>
                      <a:pt x="276" y="286"/>
                    </a:cubicBezTo>
                    <a:cubicBezTo>
                      <a:pt x="276" y="286"/>
                      <a:pt x="276" y="286"/>
                      <a:pt x="276" y="286"/>
                    </a:cubicBezTo>
                    <a:cubicBezTo>
                      <a:pt x="276" y="286"/>
                      <a:pt x="275" y="287"/>
                      <a:pt x="274" y="287"/>
                    </a:cubicBezTo>
                    <a:cubicBezTo>
                      <a:pt x="274" y="287"/>
                      <a:pt x="274" y="287"/>
                      <a:pt x="274" y="287"/>
                    </a:cubicBezTo>
                    <a:cubicBezTo>
                      <a:pt x="272" y="287"/>
                      <a:pt x="270" y="288"/>
                      <a:pt x="267" y="287"/>
                    </a:cubicBezTo>
                    <a:cubicBezTo>
                      <a:pt x="267" y="326"/>
                      <a:pt x="266" y="462"/>
                      <a:pt x="261" y="471"/>
                    </a:cubicBezTo>
                    <a:cubicBezTo>
                      <a:pt x="255" y="482"/>
                      <a:pt x="256" y="484"/>
                      <a:pt x="253" y="500"/>
                    </a:cubicBezTo>
                    <a:cubicBezTo>
                      <a:pt x="250" y="515"/>
                      <a:pt x="230" y="523"/>
                      <a:pt x="224" y="530"/>
                    </a:cubicBezTo>
                    <a:cubicBezTo>
                      <a:pt x="217" y="538"/>
                      <a:pt x="168" y="536"/>
                      <a:pt x="147" y="536"/>
                    </a:cubicBezTo>
                    <a:cubicBezTo>
                      <a:pt x="126" y="536"/>
                      <a:pt x="114" y="538"/>
                      <a:pt x="98" y="538"/>
                    </a:cubicBezTo>
                    <a:cubicBezTo>
                      <a:pt x="82" y="538"/>
                      <a:pt x="71" y="548"/>
                      <a:pt x="66" y="557"/>
                    </a:cubicBezTo>
                    <a:cubicBezTo>
                      <a:pt x="60" y="566"/>
                      <a:pt x="44" y="562"/>
                      <a:pt x="28" y="563"/>
                    </a:cubicBezTo>
                    <a:cubicBezTo>
                      <a:pt x="26" y="563"/>
                      <a:pt x="24" y="563"/>
                      <a:pt x="21" y="563"/>
                    </a:cubicBezTo>
                    <a:cubicBezTo>
                      <a:pt x="21" y="563"/>
                      <a:pt x="21" y="563"/>
                      <a:pt x="20" y="563"/>
                    </a:cubicBezTo>
                    <a:cubicBezTo>
                      <a:pt x="18" y="563"/>
                      <a:pt x="16" y="563"/>
                      <a:pt x="14" y="563"/>
                    </a:cubicBezTo>
                    <a:cubicBezTo>
                      <a:pt x="14" y="567"/>
                      <a:pt x="14" y="572"/>
                      <a:pt x="13" y="575"/>
                    </a:cubicBezTo>
                    <a:cubicBezTo>
                      <a:pt x="10" y="584"/>
                      <a:pt x="0" y="594"/>
                      <a:pt x="11" y="599"/>
                    </a:cubicBezTo>
                    <a:cubicBezTo>
                      <a:pt x="22" y="604"/>
                      <a:pt x="22" y="616"/>
                      <a:pt x="22" y="623"/>
                    </a:cubicBezTo>
                    <a:cubicBezTo>
                      <a:pt x="23" y="630"/>
                      <a:pt x="28" y="638"/>
                      <a:pt x="39" y="642"/>
                    </a:cubicBezTo>
                    <a:cubicBezTo>
                      <a:pt x="50" y="646"/>
                      <a:pt x="48" y="652"/>
                      <a:pt x="60" y="656"/>
                    </a:cubicBezTo>
                    <a:cubicBezTo>
                      <a:pt x="72" y="660"/>
                      <a:pt x="77" y="667"/>
                      <a:pt x="73" y="670"/>
                    </a:cubicBezTo>
                    <a:cubicBezTo>
                      <a:pt x="69" y="672"/>
                      <a:pt x="58" y="679"/>
                      <a:pt x="63" y="686"/>
                    </a:cubicBezTo>
                    <a:cubicBezTo>
                      <a:pt x="68" y="694"/>
                      <a:pt x="74" y="691"/>
                      <a:pt x="81" y="701"/>
                    </a:cubicBezTo>
                    <a:cubicBezTo>
                      <a:pt x="88" y="711"/>
                      <a:pt x="92" y="714"/>
                      <a:pt x="101" y="717"/>
                    </a:cubicBezTo>
                    <a:cubicBezTo>
                      <a:pt x="110" y="720"/>
                      <a:pt x="113" y="723"/>
                      <a:pt x="116" y="714"/>
                    </a:cubicBezTo>
                    <a:cubicBezTo>
                      <a:pt x="120" y="704"/>
                      <a:pt x="129" y="712"/>
                      <a:pt x="133" y="715"/>
                    </a:cubicBezTo>
                    <a:cubicBezTo>
                      <a:pt x="137" y="718"/>
                      <a:pt x="139" y="724"/>
                      <a:pt x="138" y="730"/>
                    </a:cubicBezTo>
                    <a:cubicBezTo>
                      <a:pt x="136" y="736"/>
                      <a:pt x="136" y="746"/>
                      <a:pt x="141" y="749"/>
                    </a:cubicBezTo>
                    <a:cubicBezTo>
                      <a:pt x="143" y="750"/>
                      <a:pt x="145" y="751"/>
                      <a:pt x="148" y="753"/>
                    </a:cubicBezTo>
                    <a:cubicBezTo>
                      <a:pt x="148" y="753"/>
                      <a:pt x="148" y="753"/>
                      <a:pt x="148" y="753"/>
                    </a:cubicBezTo>
                    <a:cubicBezTo>
                      <a:pt x="148" y="752"/>
                      <a:pt x="148" y="752"/>
                      <a:pt x="148" y="751"/>
                    </a:cubicBezTo>
                    <a:cubicBezTo>
                      <a:pt x="149" y="751"/>
                      <a:pt x="149" y="751"/>
                      <a:pt x="149" y="751"/>
                    </a:cubicBezTo>
                    <a:cubicBezTo>
                      <a:pt x="149" y="750"/>
                      <a:pt x="149" y="750"/>
                      <a:pt x="149" y="750"/>
                    </a:cubicBezTo>
                    <a:cubicBezTo>
                      <a:pt x="149" y="749"/>
                      <a:pt x="149" y="749"/>
                      <a:pt x="150" y="749"/>
                    </a:cubicBezTo>
                    <a:cubicBezTo>
                      <a:pt x="150" y="749"/>
                      <a:pt x="150" y="748"/>
                      <a:pt x="150" y="748"/>
                    </a:cubicBezTo>
                    <a:cubicBezTo>
                      <a:pt x="150" y="748"/>
                      <a:pt x="151" y="748"/>
                      <a:pt x="151" y="748"/>
                    </a:cubicBezTo>
                    <a:cubicBezTo>
                      <a:pt x="151" y="747"/>
                      <a:pt x="152" y="747"/>
                      <a:pt x="152" y="746"/>
                    </a:cubicBezTo>
                    <a:cubicBezTo>
                      <a:pt x="160" y="740"/>
                      <a:pt x="157" y="734"/>
                      <a:pt x="165" y="734"/>
                    </a:cubicBezTo>
                    <a:cubicBezTo>
                      <a:pt x="173" y="733"/>
                      <a:pt x="175" y="722"/>
                      <a:pt x="186" y="733"/>
                    </a:cubicBezTo>
                    <a:cubicBezTo>
                      <a:pt x="197" y="745"/>
                      <a:pt x="198" y="755"/>
                      <a:pt x="206" y="758"/>
                    </a:cubicBezTo>
                    <a:cubicBezTo>
                      <a:pt x="215" y="761"/>
                      <a:pt x="215" y="767"/>
                      <a:pt x="224" y="767"/>
                    </a:cubicBezTo>
                    <a:cubicBezTo>
                      <a:pt x="224" y="767"/>
                      <a:pt x="224" y="767"/>
                      <a:pt x="225" y="767"/>
                    </a:cubicBezTo>
                    <a:cubicBezTo>
                      <a:pt x="225" y="767"/>
                      <a:pt x="226" y="767"/>
                      <a:pt x="227" y="767"/>
                    </a:cubicBezTo>
                    <a:cubicBezTo>
                      <a:pt x="227" y="767"/>
                      <a:pt x="227" y="767"/>
                      <a:pt x="227" y="767"/>
                    </a:cubicBezTo>
                    <a:cubicBezTo>
                      <a:pt x="228" y="767"/>
                      <a:pt x="228" y="767"/>
                      <a:pt x="229" y="767"/>
                    </a:cubicBezTo>
                    <a:cubicBezTo>
                      <a:pt x="229" y="767"/>
                      <a:pt x="229" y="767"/>
                      <a:pt x="229" y="767"/>
                    </a:cubicBezTo>
                    <a:cubicBezTo>
                      <a:pt x="232" y="765"/>
                      <a:pt x="233" y="762"/>
                      <a:pt x="233" y="754"/>
                    </a:cubicBezTo>
                    <a:cubicBezTo>
                      <a:pt x="233" y="743"/>
                      <a:pt x="233" y="722"/>
                      <a:pt x="244" y="715"/>
                    </a:cubicBezTo>
                    <a:cubicBezTo>
                      <a:pt x="255" y="708"/>
                      <a:pt x="256" y="706"/>
                      <a:pt x="257" y="688"/>
                    </a:cubicBezTo>
                    <a:cubicBezTo>
                      <a:pt x="258" y="670"/>
                      <a:pt x="256" y="656"/>
                      <a:pt x="268" y="653"/>
                    </a:cubicBezTo>
                    <a:cubicBezTo>
                      <a:pt x="279" y="650"/>
                      <a:pt x="283" y="642"/>
                      <a:pt x="298" y="642"/>
                    </a:cubicBezTo>
                    <a:cubicBezTo>
                      <a:pt x="313" y="642"/>
                      <a:pt x="325" y="646"/>
                      <a:pt x="333" y="641"/>
                    </a:cubicBezTo>
                    <a:cubicBezTo>
                      <a:pt x="340" y="636"/>
                      <a:pt x="340" y="635"/>
                      <a:pt x="350" y="635"/>
                    </a:cubicBezTo>
                    <a:cubicBezTo>
                      <a:pt x="361" y="635"/>
                      <a:pt x="363" y="636"/>
                      <a:pt x="368" y="640"/>
                    </a:cubicBezTo>
                    <a:cubicBezTo>
                      <a:pt x="373" y="645"/>
                      <a:pt x="375" y="646"/>
                      <a:pt x="381" y="646"/>
                    </a:cubicBezTo>
                    <a:cubicBezTo>
                      <a:pt x="386" y="646"/>
                      <a:pt x="385" y="653"/>
                      <a:pt x="394" y="653"/>
                    </a:cubicBezTo>
                    <a:cubicBezTo>
                      <a:pt x="403" y="653"/>
                      <a:pt x="412" y="655"/>
                      <a:pt x="419" y="663"/>
                    </a:cubicBezTo>
                    <a:cubicBezTo>
                      <a:pt x="425" y="671"/>
                      <a:pt x="430" y="684"/>
                      <a:pt x="436" y="688"/>
                    </a:cubicBezTo>
                    <a:cubicBezTo>
                      <a:pt x="441" y="693"/>
                      <a:pt x="447" y="692"/>
                      <a:pt x="453" y="687"/>
                    </a:cubicBezTo>
                    <a:cubicBezTo>
                      <a:pt x="459" y="682"/>
                      <a:pt x="464" y="685"/>
                      <a:pt x="472" y="685"/>
                    </a:cubicBezTo>
                    <a:cubicBezTo>
                      <a:pt x="480" y="684"/>
                      <a:pt x="481" y="678"/>
                      <a:pt x="489" y="674"/>
                    </a:cubicBezTo>
                    <a:cubicBezTo>
                      <a:pt x="497" y="670"/>
                      <a:pt x="503" y="663"/>
                      <a:pt x="513" y="670"/>
                    </a:cubicBezTo>
                    <a:cubicBezTo>
                      <a:pt x="524" y="677"/>
                      <a:pt x="537" y="686"/>
                      <a:pt x="544" y="691"/>
                    </a:cubicBezTo>
                    <a:cubicBezTo>
                      <a:pt x="551" y="696"/>
                      <a:pt x="556" y="705"/>
                      <a:pt x="572" y="705"/>
                    </a:cubicBezTo>
                    <a:cubicBezTo>
                      <a:pt x="589" y="704"/>
                      <a:pt x="608" y="706"/>
                      <a:pt x="614" y="699"/>
                    </a:cubicBezTo>
                    <a:cubicBezTo>
                      <a:pt x="620" y="693"/>
                      <a:pt x="632" y="688"/>
                      <a:pt x="639" y="682"/>
                    </a:cubicBezTo>
                    <a:cubicBezTo>
                      <a:pt x="646" y="676"/>
                      <a:pt x="650" y="669"/>
                      <a:pt x="665" y="668"/>
                    </a:cubicBezTo>
                    <a:cubicBezTo>
                      <a:pt x="681" y="668"/>
                      <a:pt x="739" y="662"/>
                      <a:pt x="745" y="670"/>
                    </a:cubicBezTo>
                    <a:cubicBezTo>
                      <a:pt x="750" y="677"/>
                      <a:pt x="756" y="680"/>
                      <a:pt x="766" y="682"/>
                    </a:cubicBezTo>
                    <a:cubicBezTo>
                      <a:pt x="776" y="684"/>
                      <a:pt x="788" y="692"/>
                      <a:pt x="794" y="681"/>
                    </a:cubicBezTo>
                    <a:cubicBezTo>
                      <a:pt x="801" y="671"/>
                      <a:pt x="803" y="664"/>
                      <a:pt x="821" y="660"/>
                    </a:cubicBezTo>
                    <a:cubicBezTo>
                      <a:pt x="839" y="657"/>
                      <a:pt x="843" y="655"/>
                      <a:pt x="850" y="649"/>
                    </a:cubicBezTo>
                    <a:cubicBezTo>
                      <a:pt x="854" y="646"/>
                      <a:pt x="857" y="644"/>
                      <a:pt x="859" y="64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4" name="Freeform 404"/>
              <p:cNvSpPr>
                <a:spLocks/>
              </p:cNvSpPr>
              <p:nvPr/>
            </p:nvSpPr>
            <p:spPr bwMode="auto">
              <a:xfrm>
                <a:off x="2645" y="2398"/>
                <a:ext cx="72" cy="105"/>
              </a:xfrm>
              <a:custGeom>
                <a:avLst/>
                <a:gdLst>
                  <a:gd name="T0" fmla="*/ 251 w 283"/>
                  <a:gd name="T1" fmla="*/ 297 h 414"/>
                  <a:gd name="T2" fmla="*/ 244 w 283"/>
                  <a:gd name="T3" fmla="*/ 260 h 414"/>
                  <a:gd name="T4" fmla="*/ 246 w 283"/>
                  <a:gd name="T5" fmla="*/ 235 h 414"/>
                  <a:gd name="T6" fmla="*/ 248 w 283"/>
                  <a:gd name="T7" fmla="*/ 201 h 414"/>
                  <a:gd name="T8" fmla="*/ 237 w 283"/>
                  <a:gd name="T9" fmla="*/ 167 h 414"/>
                  <a:gd name="T10" fmla="*/ 212 w 283"/>
                  <a:gd name="T11" fmla="*/ 137 h 414"/>
                  <a:gd name="T12" fmla="*/ 226 w 283"/>
                  <a:gd name="T13" fmla="*/ 115 h 414"/>
                  <a:gd name="T14" fmla="*/ 231 w 283"/>
                  <a:gd name="T15" fmla="*/ 86 h 414"/>
                  <a:gd name="T16" fmla="*/ 241 w 283"/>
                  <a:gd name="T17" fmla="*/ 74 h 414"/>
                  <a:gd name="T18" fmla="*/ 231 w 283"/>
                  <a:gd name="T19" fmla="*/ 53 h 414"/>
                  <a:gd name="T20" fmla="*/ 209 w 283"/>
                  <a:gd name="T21" fmla="*/ 39 h 414"/>
                  <a:gd name="T22" fmla="*/ 207 w 283"/>
                  <a:gd name="T23" fmla="*/ 16 h 414"/>
                  <a:gd name="T24" fmla="*/ 213 w 283"/>
                  <a:gd name="T25" fmla="*/ 8 h 414"/>
                  <a:gd name="T26" fmla="*/ 213 w 283"/>
                  <a:gd name="T27" fmla="*/ 8 h 414"/>
                  <a:gd name="T28" fmla="*/ 211 w 283"/>
                  <a:gd name="T29" fmla="*/ 7 h 414"/>
                  <a:gd name="T30" fmla="*/ 211 w 283"/>
                  <a:gd name="T31" fmla="*/ 7 h 414"/>
                  <a:gd name="T32" fmla="*/ 207 w 283"/>
                  <a:gd name="T33" fmla="*/ 3 h 414"/>
                  <a:gd name="T34" fmla="*/ 206 w 283"/>
                  <a:gd name="T35" fmla="*/ 2 h 414"/>
                  <a:gd name="T36" fmla="*/ 206 w 283"/>
                  <a:gd name="T37" fmla="*/ 2 h 414"/>
                  <a:gd name="T38" fmla="*/ 205 w 283"/>
                  <a:gd name="T39" fmla="*/ 1 h 414"/>
                  <a:gd name="T40" fmla="*/ 205 w 283"/>
                  <a:gd name="T41" fmla="*/ 1 h 414"/>
                  <a:gd name="T42" fmla="*/ 203 w 283"/>
                  <a:gd name="T43" fmla="*/ 0 h 414"/>
                  <a:gd name="T44" fmla="*/ 203 w 283"/>
                  <a:gd name="T45" fmla="*/ 0 h 414"/>
                  <a:gd name="T46" fmla="*/ 202 w 283"/>
                  <a:gd name="T47" fmla="*/ 0 h 414"/>
                  <a:gd name="T48" fmla="*/ 181 w 283"/>
                  <a:gd name="T49" fmla="*/ 13 h 414"/>
                  <a:gd name="T50" fmla="*/ 166 w 283"/>
                  <a:gd name="T51" fmla="*/ 14 h 414"/>
                  <a:gd name="T52" fmla="*/ 119 w 283"/>
                  <a:gd name="T53" fmla="*/ 9 h 414"/>
                  <a:gd name="T54" fmla="*/ 32 w 283"/>
                  <a:gd name="T55" fmla="*/ 9 h 414"/>
                  <a:gd name="T56" fmla="*/ 25 w 283"/>
                  <a:gd name="T57" fmla="*/ 38 h 414"/>
                  <a:gd name="T58" fmla="*/ 31 w 283"/>
                  <a:gd name="T59" fmla="*/ 54 h 414"/>
                  <a:gd name="T60" fmla="*/ 34 w 283"/>
                  <a:gd name="T61" fmla="*/ 91 h 414"/>
                  <a:gd name="T62" fmla="*/ 30 w 283"/>
                  <a:gd name="T63" fmla="*/ 107 h 414"/>
                  <a:gd name="T64" fmla="*/ 30 w 283"/>
                  <a:gd name="T65" fmla="*/ 107 h 414"/>
                  <a:gd name="T66" fmla="*/ 35 w 283"/>
                  <a:gd name="T67" fmla="*/ 121 h 414"/>
                  <a:gd name="T68" fmla="*/ 39 w 283"/>
                  <a:gd name="T69" fmla="*/ 138 h 414"/>
                  <a:gd name="T70" fmla="*/ 43 w 283"/>
                  <a:gd name="T71" fmla="*/ 157 h 414"/>
                  <a:gd name="T72" fmla="*/ 52 w 283"/>
                  <a:gd name="T73" fmla="*/ 169 h 414"/>
                  <a:gd name="T74" fmla="*/ 47 w 283"/>
                  <a:gd name="T75" fmla="*/ 194 h 414"/>
                  <a:gd name="T76" fmla="*/ 27 w 283"/>
                  <a:gd name="T77" fmla="*/ 223 h 414"/>
                  <a:gd name="T78" fmla="*/ 21 w 283"/>
                  <a:gd name="T79" fmla="*/ 247 h 414"/>
                  <a:gd name="T80" fmla="*/ 15 w 283"/>
                  <a:gd name="T81" fmla="*/ 264 h 414"/>
                  <a:gd name="T82" fmla="*/ 4 w 283"/>
                  <a:gd name="T83" fmla="*/ 284 h 414"/>
                  <a:gd name="T84" fmla="*/ 4 w 283"/>
                  <a:gd name="T85" fmla="*/ 306 h 414"/>
                  <a:gd name="T86" fmla="*/ 10 w 283"/>
                  <a:gd name="T87" fmla="*/ 326 h 414"/>
                  <a:gd name="T88" fmla="*/ 17 w 283"/>
                  <a:gd name="T89" fmla="*/ 341 h 414"/>
                  <a:gd name="T90" fmla="*/ 21 w 283"/>
                  <a:gd name="T91" fmla="*/ 357 h 414"/>
                  <a:gd name="T92" fmla="*/ 38 w 283"/>
                  <a:gd name="T93" fmla="*/ 364 h 414"/>
                  <a:gd name="T94" fmla="*/ 30 w 283"/>
                  <a:gd name="T95" fmla="*/ 379 h 414"/>
                  <a:gd name="T96" fmla="*/ 21 w 283"/>
                  <a:gd name="T97" fmla="*/ 388 h 414"/>
                  <a:gd name="T98" fmla="*/ 32 w 283"/>
                  <a:gd name="T99" fmla="*/ 392 h 414"/>
                  <a:gd name="T100" fmla="*/ 95 w 283"/>
                  <a:gd name="T101" fmla="*/ 400 h 414"/>
                  <a:gd name="T102" fmla="*/ 139 w 283"/>
                  <a:gd name="T103" fmla="*/ 385 h 414"/>
                  <a:gd name="T104" fmla="*/ 192 w 283"/>
                  <a:gd name="T105" fmla="*/ 368 h 414"/>
                  <a:gd name="T106" fmla="*/ 242 w 283"/>
                  <a:gd name="T107" fmla="*/ 349 h 414"/>
                  <a:gd name="T108" fmla="*/ 272 w 283"/>
                  <a:gd name="T109" fmla="*/ 337 h 414"/>
                  <a:gd name="T110" fmla="*/ 283 w 283"/>
                  <a:gd name="T111" fmla="*/ 328 h 414"/>
                  <a:gd name="T112" fmla="*/ 251 w 283"/>
                  <a:gd name="T113" fmla="*/ 297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3" h="414">
                    <a:moveTo>
                      <a:pt x="251" y="297"/>
                    </a:moveTo>
                    <a:cubicBezTo>
                      <a:pt x="245" y="288"/>
                      <a:pt x="235" y="271"/>
                      <a:pt x="244" y="260"/>
                    </a:cubicBezTo>
                    <a:cubicBezTo>
                      <a:pt x="253" y="249"/>
                      <a:pt x="241" y="245"/>
                      <a:pt x="246" y="235"/>
                    </a:cubicBezTo>
                    <a:cubicBezTo>
                      <a:pt x="251" y="225"/>
                      <a:pt x="248" y="208"/>
                      <a:pt x="248" y="201"/>
                    </a:cubicBezTo>
                    <a:cubicBezTo>
                      <a:pt x="248" y="193"/>
                      <a:pt x="242" y="175"/>
                      <a:pt x="237" y="167"/>
                    </a:cubicBezTo>
                    <a:cubicBezTo>
                      <a:pt x="231" y="160"/>
                      <a:pt x="212" y="142"/>
                      <a:pt x="212" y="137"/>
                    </a:cubicBezTo>
                    <a:cubicBezTo>
                      <a:pt x="212" y="131"/>
                      <a:pt x="217" y="119"/>
                      <a:pt x="226" y="115"/>
                    </a:cubicBezTo>
                    <a:cubicBezTo>
                      <a:pt x="235" y="110"/>
                      <a:pt x="231" y="93"/>
                      <a:pt x="231" y="86"/>
                    </a:cubicBezTo>
                    <a:cubicBezTo>
                      <a:pt x="231" y="79"/>
                      <a:pt x="237" y="79"/>
                      <a:pt x="241" y="74"/>
                    </a:cubicBezTo>
                    <a:cubicBezTo>
                      <a:pt x="245" y="69"/>
                      <a:pt x="235" y="59"/>
                      <a:pt x="231" y="53"/>
                    </a:cubicBezTo>
                    <a:cubicBezTo>
                      <a:pt x="227" y="47"/>
                      <a:pt x="219" y="45"/>
                      <a:pt x="209" y="39"/>
                    </a:cubicBezTo>
                    <a:cubicBezTo>
                      <a:pt x="199" y="34"/>
                      <a:pt x="201" y="21"/>
                      <a:pt x="207" y="16"/>
                    </a:cubicBezTo>
                    <a:cubicBezTo>
                      <a:pt x="210" y="14"/>
                      <a:pt x="211" y="11"/>
                      <a:pt x="213" y="8"/>
                    </a:cubicBezTo>
                    <a:cubicBezTo>
                      <a:pt x="213" y="8"/>
                      <a:pt x="213" y="8"/>
                      <a:pt x="213" y="8"/>
                    </a:cubicBezTo>
                    <a:cubicBezTo>
                      <a:pt x="212" y="8"/>
                      <a:pt x="212" y="7"/>
                      <a:pt x="211" y="7"/>
                    </a:cubicBezTo>
                    <a:cubicBezTo>
                      <a:pt x="211" y="7"/>
                      <a:pt x="211" y="7"/>
                      <a:pt x="211" y="7"/>
                    </a:cubicBezTo>
                    <a:cubicBezTo>
                      <a:pt x="209" y="6"/>
                      <a:pt x="208" y="4"/>
                      <a:pt x="207" y="3"/>
                    </a:cubicBezTo>
                    <a:cubicBezTo>
                      <a:pt x="207" y="2"/>
                      <a:pt x="206" y="2"/>
                      <a:pt x="206" y="2"/>
                    </a:cubicBezTo>
                    <a:cubicBezTo>
                      <a:pt x="206" y="2"/>
                      <a:pt x="206" y="2"/>
                      <a:pt x="206" y="2"/>
                    </a:cubicBezTo>
                    <a:cubicBezTo>
                      <a:pt x="205" y="1"/>
                      <a:pt x="205" y="1"/>
                      <a:pt x="205" y="1"/>
                    </a:cubicBezTo>
                    <a:cubicBezTo>
                      <a:pt x="205" y="1"/>
                      <a:pt x="205" y="1"/>
                      <a:pt x="205" y="1"/>
                    </a:cubicBezTo>
                    <a:cubicBezTo>
                      <a:pt x="204" y="0"/>
                      <a:pt x="204" y="0"/>
                      <a:pt x="203" y="0"/>
                    </a:cubicBezTo>
                    <a:cubicBezTo>
                      <a:pt x="203" y="0"/>
                      <a:pt x="203" y="0"/>
                      <a:pt x="203" y="0"/>
                    </a:cubicBezTo>
                    <a:cubicBezTo>
                      <a:pt x="203" y="0"/>
                      <a:pt x="202" y="0"/>
                      <a:pt x="202" y="0"/>
                    </a:cubicBezTo>
                    <a:cubicBezTo>
                      <a:pt x="196" y="0"/>
                      <a:pt x="185" y="5"/>
                      <a:pt x="181" y="13"/>
                    </a:cubicBezTo>
                    <a:cubicBezTo>
                      <a:pt x="176" y="20"/>
                      <a:pt x="174" y="21"/>
                      <a:pt x="166" y="14"/>
                    </a:cubicBezTo>
                    <a:cubicBezTo>
                      <a:pt x="158" y="8"/>
                      <a:pt x="134" y="9"/>
                      <a:pt x="119" y="9"/>
                    </a:cubicBezTo>
                    <a:cubicBezTo>
                      <a:pt x="104" y="10"/>
                      <a:pt x="47" y="10"/>
                      <a:pt x="32" y="9"/>
                    </a:cubicBezTo>
                    <a:cubicBezTo>
                      <a:pt x="17" y="8"/>
                      <a:pt x="25" y="28"/>
                      <a:pt x="25" y="38"/>
                    </a:cubicBezTo>
                    <a:cubicBezTo>
                      <a:pt x="24" y="47"/>
                      <a:pt x="22" y="49"/>
                      <a:pt x="31" y="54"/>
                    </a:cubicBezTo>
                    <a:cubicBezTo>
                      <a:pt x="39" y="58"/>
                      <a:pt x="34" y="76"/>
                      <a:pt x="34" y="91"/>
                    </a:cubicBezTo>
                    <a:cubicBezTo>
                      <a:pt x="34" y="99"/>
                      <a:pt x="32" y="104"/>
                      <a:pt x="30" y="107"/>
                    </a:cubicBezTo>
                    <a:cubicBezTo>
                      <a:pt x="30" y="107"/>
                      <a:pt x="30" y="107"/>
                      <a:pt x="30" y="107"/>
                    </a:cubicBezTo>
                    <a:cubicBezTo>
                      <a:pt x="35" y="108"/>
                      <a:pt x="35" y="114"/>
                      <a:pt x="35" y="121"/>
                    </a:cubicBezTo>
                    <a:cubicBezTo>
                      <a:pt x="36" y="128"/>
                      <a:pt x="35" y="135"/>
                      <a:pt x="39" y="138"/>
                    </a:cubicBezTo>
                    <a:cubicBezTo>
                      <a:pt x="43" y="141"/>
                      <a:pt x="38" y="154"/>
                      <a:pt x="43" y="157"/>
                    </a:cubicBezTo>
                    <a:cubicBezTo>
                      <a:pt x="48" y="160"/>
                      <a:pt x="52" y="162"/>
                      <a:pt x="52" y="169"/>
                    </a:cubicBezTo>
                    <a:cubicBezTo>
                      <a:pt x="52" y="177"/>
                      <a:pt x="54" y="189"/>
                      <a:pt x="47" y="194"/>
                    </a:cubicBezTo>
                    <a:cubicBezTo>
                      <a:pt x="40" y="199"/>
                      <a:pt x="27" y="213"/>
                      <a:pt x="27" y="223"/>
                    </a:cubicBezTo>
                    <a:cubicBezTo>
                      <a:pt x="26" y="233"/>
                      <a:pt x="25" y="243"/>
                      <a:pt x="21" y="247"/>
                    </a:cubicBezTo>
                    <a:cubicBezTo>
                      <a:pt x="16" y="252"/>
                      <a:pt x="15" y="260"/>
                      <a:pt x="15" y="264"/>
                    </a:cubicBezTo>
                    <a:cubicBezTo>
                      <a:pt x="15" y="268"/>
                      <a:pt x="4" y="279"/>
                      <a:pt x="4" y="284"/>
                    </a:cubicBezTo>
                    <a:cubicBezTo>
                      <a:pt x="4" y="290"/>
                      <a:pt x="0" y="301"/>
                      <a:pt x="4" y="306"/>
                    </a:cubicBezTo>
                    <a:cubicBezTo>
                      <a:pt x="8" y="310"/>
                      <a:pt x="4" y="321"/>
                      <a:pt x="10" y="326"/>
                    </a:cubicBezTo>
                    <a:cubicBezTo>
                      <a:pt x="17" y="331"/>
                      <a:pt x="17" y="337"/>
                      <a:pt x="17" y="341"/>
                    </a:cubicBezTo>
                    <a:cubicBezTo>
                      <a:pt x="17" y="346"/>
                      <a:pt x="15" y="357"/>
                      <a:pt x="21" y="357"/>
                    </a:cubicBezTo>
                    <a:cubicBezTo>
                      <a:pt x="28" y="357"/>
                      <a:pt x="38" y="358"/>
                      <a:pt x="38" y="364"/>
                    </a:cubicBezTo>
                    <a:cubicBezTo>
                      <a:pt x="38" y="370"/>
                      <a:pt x="38" y="378"/>
                      <a:pt x="30" y="379"/>
                    </a:cubicBezTo>
                    <a:cubicBezTo>
                      <a:pt x="24" y="380"/>
                      <a:pt x="22" y="382"/>
                      <a:pt x="21" y="388"/>
                    </a:cubicBezTo>
                    <a:cubicBezTo>
                      <a:pt x="25" y="389"/>
                      <a:pt x="28" y="390"/>
                      <a:pt x="32" y="392"/>
                    </a:cubicBezTo>
                    <a:cubicBezTo>
                      <a:pt x="53" y="403"/>
                      <a:pt x="87" y="414"/>
                      <a:pt x="95" y="400"/>
                    </a:cubicBezTo>
                    <a:cubicBezTo>
                      <a:pt x="104" y="386"/>
                      <a:pt x="120" y="395"/>
                      <a:pt x="139" y="385"/>
                    </a:cubicBezTo>
                    <a:cubicBezTo>
                      <a:pt x="159" y="376"/>
                      <a:pt x="185" y="378"/>
                      <a:pt x="192" y="368"/>
                    </a:cubicBezTo>
                    <a:cubicBezTo>
                      <a:pt x="200" y="358"/>
                      <a:pt x="225" y="351"/>
                      <a:pt x="242" y="349"/>
                    </a:cubicBezTo>
                    <a:cubicBezTo>
                      <a:pt x="258" y="347"/>
                      <a:pt x="266" y="348"/>
                      <a:pt x="272" y="337"/>
                    </a:cubicBezTo>
                    <a:cubicBezTo>
                      <a:pt x="273" y="333"/>
                      <a:pt x="278" y="330"/>
                      <a:pt x="283" y="328"/>
                    </a:cubicBezTo>
                    <a:cubicBezTo>
                      <a:pt x="273" y="310"/>
                      <a:pt x="257" y="304"/>
                      <a:pt x="251" y="29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5" name="Freeform 405"/>
              <p:cNvSpPr>
                <a:spLocks/>
              </p:cNvSpPr>
              <p:nvPr/>
            </p:nvSpPr>
            <p:spPr bwMode="auto">
              <a:xfrm>
                <a:off x="2695" y="2400"/>
                <a:ext cx="32" cy="81"/>
              </a:xfrm>
              <a:custGeom>
                <a:avLst/>
                <a:gdLst>
                  <a:gd name="T0" fmla="*/ 110 w 126"/>
                  <a:gd name="T1" fmla="*/ 276 h 320"/>
                  <a:gd name="T2" fmla="*/ 117 w 126"/>
                  <a:gd name="T3" fmla="*/ 251 h 320"/>
                  <a:gd name="T4" fmla="*/ 115 w 126"/>
                  <a:gd name="T5" fmla="*/ 213 h 320"/>
                  <a:gd name="T6" fmla="*/ 115 w 126"/>
                  <a:gd name="T7" fmla="*/ 182 h 320"/>
                  <a:gd name="T8" fmla="*/ 122 w 126"/>
                  <a:gd name="T9" fmla="*/ 129 h 320"/>
                  <a:gd name="T10" fmla="*/ 106 w 126"/>
                  <a:gd name="T11" fmla="*/ 108 h 320"/>
                  <a:gd name="T12" fmla="*/ 100 w 126"/>
                  <a:gd name="T13" fmla="*/ 77 h 320"/>
                  <a:gd name="T14" fmla="*/ 86 w 126"/>
                  <a:gd name="T15" fmla="*/ 63 h 320"/>
                  <a:gd name="T16" fmla="*/ 67 w 126"/>
                  <a:gd name="T17" fmla="*/ 46 h 320"/>
                  <a:gd name="T18" fmla="*/ 68 w 126"/>
                  <a:gd name="T19" fmla="*/ 21 h 320"/>
                  <a:gd name="T20" fmla="*/ 69 w 126"/>
                  <a:gd name="T21" fmla="*/ 4 h 320"/>
                  <a:gd name="T22" fmla="*/ 65 w 126"/>
                  <a:gd name="T23" fmla="*/ 4 h 320"/>
                  <a:gd name="T24" fmla="*/ 64 w 126"/>
                  <a:gd name="T25" fmla="*/ 4 h 320"/>
                  <a:gd name="T26" fmla="*/ 60 w 126"/>
                  <a:gd name="T27" fmla="*/ 3 h 320"/>
                  <a:gd name="T28" fmla="*/ 55 w 126"/>
                  <a:gd name="T29" fmla="*/ 3 h 320"/>
                  <a:gd name="T30" fmla="*/ 55 w 126"/>
                  <a:gd name="T31" fmla="*/ 3 h 320"/>
                  <a:gd name="T32" fmla="*/ 49 w 126"/>
                  <a:gd name="T33" fmla="*/ 2 h 320"/>
                  <a:gd name="T34" fmla="*/ 19 w 126"/>
                  <a:gd name="T35" fmla="*/ 2 h 320"/>
                  <a:gd name="T36" fmla="*/ 18 w 126"/>
                  <a:gd name="T37" fmla="*/ 2 h 320"/>
                  <a:gd name="T38" fmla="*/ 17 w 126"/>
                  <a:gd name="T39" fmla="*/ 2 h 320"/>
                  <a:gd name="T40" fmla="*/ 16 w 126"/>
                  <a:gd name="T41" fmla="*/ 1 h 320"/>
                  <a:gd name="T42" fmla="*/ 16 w 126"/>
                  <a:gd name="T43" fmla="*/ 1 h 320"/>
                  <a:gd name="T44" fmla="*/ 15 w 126"/>
                  <a:gd name="T45" fmla="*/ 1 h 320"/>
                  <a:gd name="T46" fmla="*/ 15 w 126"/>
                  <a:gd name="T47" fmla="*/ 1 h 320"/>
                  <a:gd name="T48" fmla="*/ 14 w 126"/>
                  <a:gd name="T49" fmla="*/ 0 h 320"/>
                  <a:gd name="T50" fmla="*/ 14 w 126"/>
                  <a:gd name="T51" fmla="*/ 0 h 320"/>
                  <a:gd name="T52" fmla="*/ 8 w 126"/>
                  <a:gd name="T53" fmla="*/ 8 h 320"/>
                  <a:gd name="T54" fmla="*/ 10 w 126"/>
                  <a:gd name="T55" fmla="*/ 31 h 320"/>
                  <a:gd name="T56" fmla="*/ 32 w 126"/>
                  <a:gd name="T57" fmla="*/ 45 h 320"/>
                  <a:gd name="T58" fmla="*/ 42 w 126"/>
                  <a:gd name="T59" fmla="*/ 66 h 320"/>
                  <a:gd name="T60" fmla="*/ 32 w 126"/>
                  <a:gd name="T61" fmla="*/ 78 h 320"/>
                  <a:gd name="T62" fmla="*/ 27 w 126"/>
                  <a:gd name="T63" fmla="*/ 107 h 320"/>
                  <a:gd name="T64" fmla="*/ 13 w 126"/>
                  <a:gd name="T65" fmla="*/ 129 h 320"/>
                  <a:gd name="T66" fmla="*/ 38 w 126"/>
                  <a:gd name="T67" fmla="*/ 159 h 320"/>
                  <a:gd name="T68" fmla="*/ 49 w 126"/>
                  <a:gd name="T69" fmla="*/ 193 h 320"/>
                  <a:gd name="T70" fmla="*/ 47 w 126"/>
                  <a:gd name="T71" fmla="*/ 227 h 320"/>
                  <a:gd name="T72" fmla="*/ 45 w 126"/>
                  <a:gd name="T73" fmla="*/ 252 h 320"/>
                  <a:gd name="T74" fmla="*/ 52 w 126"/>
                  <a:gd name="T75" fmla="*/ 289 h 320"/>
                  <a:gd name="T76" fmla="*/ 84 w 126"/>
                  <a:gd name="T77" fmla="*/ 320 h 320"/>
                  <a:gd name="T78" fmla="*/ 124 w 126"/>
                  <a:gd name="T79" fmla="*/ 310 h 320"/>
                  <a:gd name="T80" fmla="*/ 126 w 126"/>
                  <a:gd name="T81" fmla="*/ 310 h 320"/>
                  <a:gd name="T82" fmla="*/ 122 w 126"/>
                  <a:gd name="T83" fmla="*/ 300 h 320"/>
                  <a:gd name="T84" fmla="*/ 110 w 126"/>
                  <a:gd name="T85" fmla="*/ 27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6" h="320">
                    <a:moveTo>
                      <a:pt x="110" y="276"/>
                    </a:moveTo>
                    <a:cubicBezTo>
                      <a:pt x="106" y="268"/>
                      <a:pt x="111" y="259"/>
                      <a:pt x="117" y="251"/>
                    </a:cubicBezTo>
                    <a:cubicBezTo>
                      <a:pt x="123" y="243"/>
                      <a:pt x="116" y="219"/>
                      <a:pt x="115" y="213"/>
                    </a:cubicBezTo>
                    <a:cubicBezTo>
                      <a:pt x="114" y="207"/>
                      <a:pt x="112" y="191"/>
                      <a:pt x="115" y="182"/>
                    </a:cubicBezTo>
                    <a:cubicBezTo>
                      <a:pt x="118" y="173"/>
                      <a:pt x="123" y="147"/>
                      <a:pt x="122" y="129"/>
                    </a:cubicBezTo>
                    <a:cubicBezTo>
                      <a:pt x="120" y="111"/>
                      <a:pt x="124" y="116"/>
                      <a:pt x="106" y="108"/>
                    </a:cubicBezTo>
                    <a:cubicBezTo>
                      <a:pt x="87" y="100"/>
                      <a:pt x="102" y="86"/>
                      <a:pt x="100" y="77"/>
                    </a:cubicBezTo>
                    <a:cubicBezTo>
                      <a:pt x="98" y="69"/>
                      <a:pt x="93" y="63"/>
                      <a:pt x="86" y="63"/>
                    </a:cubicBezTo>
                    <a:cubicBezTo>
                      <a:pt x="80" y="62"/>
                      <a:pt x="82" y="55"/>
                      <a:pt x="67" y="46"/>
                    </a:cubicBezTo>
                    <a:cubicBezTo>
                      <a:pt x="52" y="37"/>
                      <a:pt x="64" y="27"/>
                      <a:pt x="68" y="21"/>
                    </a:cubicBezTo>
                    <a:cubicBezTo>
                      <a:pt x="70" y="19"/>
                      <a:pt x="70" y="11"/>
                      <a:pt x="69" y="4"/>
                    </a:cubicBezTo>
                    <a:cubicBezTo>
                      <a:pt x="67" y="4"/>
                      <a:pt x="66" y="4"/>
                      <a:pt x="65" y="4"/>
                    </a:cubicBezTo>
                    <a:cubicBezTo>
                      <a:pt x="65" y="4"/>
                      <a:pt x="64" y="4"/>
                      <a:pt x="64" y="4"/>
                    </a:cubicBezTo>
                    <a:cubicBezTo>
                      <a:pt x="63" y="3"/>
                      <a:pt x="61" y="3"/>
                      <a:pt x="60" y="3"/>
                    </a:cubicBezTo>
                    <a:cubicBezTo>
                      <a:pt x="58" y="3"/>
                      <a:pt x="57" y="3"/>
                      <a:pt x="55" y="3"/>
                    </a:cubicBezTo>
                    <a:cubicBezTo>
                      <a:pt x="55" y="3"/>
                      <a:pt x="55" y="3"/>
                      <a:pt x="55" y="3"/>
                    </a:cubicBezTo>
                    <a:cubicBezTo>
                      <a:pt x="53" y="2"/>
                      <a:pt x="51" y="2"/>
                      <a:pt x="49" y="2"/>
                    </a:cubicBezTo>
                    <a:cubicBezTo>
                      <a:pt x="35" y="2"/>
                      <a:pt x="28" y="2"/>
                      <a:pt x="19" y="2"/>
                    </a:cubicBezTo>
                    <a:cubicBezTo>
                      <a:pt x="19" y="2"/>
                      <a:pt x="18" y="2"/>
                      <a:pt x="18" y="2"/>
                    </a:cubicBezTo>
                    <a:cubicBezTo>
                      <a:pt x="17" y="2"/>
                      <a:pt x="17" y="2"/>
                      <a:pt x="17" y="2"/>
                    </a:cubicBezTo>
                    <a:cubicBezTo>
                      <a:pt x="17" y="2"/>
                      <a:pt x="16" y="1"/>
                      <a:pt x="16" y="1"/>
                    </a:cubicBezTo>
                    <a:cubicBezTo>
                      <a:pt x="16" y="1"/>
                      <a:pt x="16" y="1"/>
                      <a:pt x="16" y="1"/>
                    </a:cubicBezTo>
                    <a:cubicBezTo>
                      <a:pt x="16" y="1"/>
                      <a:pt x="15" y="1"/>
                      <a:pt x="15" y="1"/>
                    </a:cubicBezTo>
                    <a:cubicBezTo>
                      <a:pt x="15" y="1"/>
                      <a:pt x="15" y="1"/>
                      <a:pt x="15" y="1"/>
                    </a:cubicBezTo>
                    <a:cubicBezTo>
                      <a:pt x="14" y="1"/>
                      <a:pt x="14" y="0"/>
                      <a:pt x="14" y="0"/>
                    </a:cubicBezTo>
                    <a:cubicBezTo>
                      <a:pt x="14" y="0"/>
                      <a:pt x="14" y="0"/>
                      <a:pt x="14" y="0"/>
                    </a:cubicBezTo>
                    <a:cubicBezTo>
                      <a:pt x="12" y="3"/>
                      <a:pt x="11" y="6"/>
                      <a:pt x="8" y="8"/>
                    </a:cubicBezTo>
                    <a:cubicBezTo>
                      <a:pt x="2" y="13"/>
                      <a:pt x="0" y="26"/>
                      <a:pt x="10" y="31"/>
                    </a:cubicBezTo>
                    <a:cubicBezTo>
                      <a:pt x="20" y="37"/>
                      <a:pt x="28" y="39"/>
                      <a:pt x="32" y="45"/>
                    </a:cubicBezTo>
                    <a:cubicBezTo>
                      <a:pt x="36" y="51"/>
                      <a:pt x="46" y="61"/>
                      <a:pt x="42" y="66"/>
                    </a:cubicBezTo>
                    <a:cubicBezTo>
                      <a:pt x="38" y="71"/>
                      <a:pt x="32" y="71"/>
                      <a:pt x="32" y="78"/>
                    </a:cubicBezTo>
                    <a:cubicBezTo>
                      <a:pt x="32" y="85"/>
                      <a:pt x="36" y="102"/>
                      <a:pt x="27" y="107"/>
                    </a:cubicBezTo>
                    <a:cubicBezTo>
                      <a:pt x="18" y="111"/>
                      <a:pt x="13" y="123"/>
                      <a:pt x="13" y="129"/>
                    </a:cubicBezTo>
                    <a:cubicBezTo>
                      <a:pt x="13" y="134"/>
                      <a:pt x="32" y="152"/>
                      <a:pt x="38" y="159"/>
                    </a:cubicBezTo>
                    <a:cubicBezTo>
                      <a:pt x="43" y="167"/>
                      <a:pt x="49" y="185"/>
                      <a:pt x="49" y="193"/>
                    </a:cubicBezTo>
                    <a:cubicBezTo>
                      <a:pt x="49" y="200"/>
                      <a:pt x="52" y="217"/>
                      <a:pt x="47" y="227"/>
                    </a:cubicBezTo>
                    <a:cubicBezTo>
                      <a:pt x="42" y="237"/>
                      <a:pt x="54" y="241"/>
                      <a:pt x="45" y="252"/>
                    </a:cubicBezTo>
                    <a:cubicBezTo>
                      <a:pt x="36" y="263"/>
                      <a:pt x="46" y="280"/>
                      <a:pt x="52" y="289"/>
                    </a:cubicBezTo>
                    <a:cubicBezTo>
                      <a:pt x="58" y="296"/>
                      <a:pt x="74" y="302"/>
                      <a:pt x="84" y="320"/>
                    </a:cubicBezTo>
                    <a:cubicBezTo>
                      <a:pt x="95" y="314"/>
                      <a:pt x="111" y="310"/>
                      <a:pt x="124" y="310"/>
                    </a:cubicBezTo>
                    <a:cubicBezTo>
                      <a:pt x="125" y="310"/>
                      <a:pt x="125" y="310"/>
                      <a:pt x="126" y="310"/>
                    </a:cubicBezTo>
                    <a:cubicBezTo>
                      <a:pt x="124" y="306"/>
                      <a:pt x="122" y="303"/>
                      <a:pt x="122" y="300"/>
                    </a:cubicBezTo>
                    <a:cubicBezTo>
                      <a:pt x="122" y="294"/>
                      <a:pt x="115" y="284"/>
                      <a:pt x="110" y="27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1" name="Freeform 407"/>
            <p:cNvSpPr>
              <a:spLocks/>
            </p:cNvSpPr>
            <p:nvPr/>
          </p:nvSpPr>
          <p:spPr bwMode="auto">
            <a:xfrm>
              <a:off x="2709" y="2376"/>
              <a:ext cx="51" cy="102"/>
            </a:xfrm>
            <a:custGeom>
              <a:avLst/>
              <a:gdLst>
                <a:gd name="T0" fmla="*/ 135 w 202"/>
                <a:gd name="T1" fmla="*/ 378 h 405"/>
                <a:gd name="T2" fmla="*/ 138 w 202"/>
                <a:gd name="T3" fmla="*/ 344 h 405"/>
                <a:gd name="T4" fmla="*/ 133 w 202"/>
                <a:gd name="T5" fmla="*/ 318 h 405"/>
                <a:gd name="T6" fmla="*/ 130 w 202"/>
                <a:gd name="T7" fmla="*/ 272 h 405"/>
                <a:gd name="T8" fmla="*/ 134 w 202"/>
                <a:gd name="T9" fmla="*/ 239 h 405"/>
                <a:gd name="T10" fmla="*/ 152 w 202"/>
                <a:gd name="T11" fmla="*/ 216 h 405"/>
                <a:gd name="T12" fmla="*/ 170 w 202"/>
                <a:gd name="T13" fmla="*/ 188 h 405"/>
                <a:gd name="T14" fmla="*/ 190 w 202"/>
                <a:gd name="T15" fmla="*/ 158 h 405"/>
                <a:gd name="T16" fmla="*/ 202 w 202"/>
                <a:gd name="T17" fmla="*/ 112 h 405"/>
                <a:gd name="T18" fmla="*/ 191 w 202"/>
                <a:gd name="T19" fmla="*/ 88 h 405"/>
                <a:gd name="T20" fmla="*/ 184 w 202"/>
                <a:gd name="T21" fmla="*/ 59 h 405"/>
                <a:gd name="T22" fmla="*/ 187 w 202"/>
                <a:gd name="T23" fmla="*/ 45 h 405"/>
                <a:gd name="T24" fmla="*/ 186 w 202"/>
                <a:gd name="T25" fmla="*/ 45 h 405"/>
                <a:gd name="T26" fmla="*/ 168 w 202"/>
                <a:gd name="T27" fmla="*/ 36 h 405"/>
                <a:gd name="T28" fmla="*/ 148 w 202"/>
                <a:gd name="T29" fmla="*/ 11 h 405"/>
                <a:gd name="T30" fmla="*/ 127 w 202"/>
                <a:gd name="T31" fmla="*/ 12 h 405"/>
                <a:gd name="T32" fmla="*/ 114 w 202"/>
                <a:gd name="T33" fmla="*/ 24 h 405"/>
                <a:gd name="T34" fmla="*/ 113 w 202"/>
                <a:gd name="T35" fmla="*/ 26 h 405"/>
                <a:gd name="T36" fmla="*/ 112 w 202"/>
                <a:gd name="T37" fmla="*/ 26 h 405"/>
                <a:gd name="T38" fmla="*/ 112 w 202"/>
                <a:gd name="T39" fmla="*/ 27 h 405"/>
                <a:gd name="T40" fmla="*/ 111 w 202"/>
                <a:gd name="T41" fmla="*/ 28 h 405"/>
                <a:gd name="T42" fmla="*/ 111 w 202"/>
                <a:gd name="T43" fmla="*/ 29 h 405"/>
                <a:gd name="T44" fmla="*/ 110 w 202"/>
                <a:gd name="T45" fmla="*/ 29 h 405"/>
                <a:gd name="T46" fmla="*/ 110 w 202"/>
                <a:gd name="T47" fmla="*/ 31 h 405"/>
                <a:gd name="T48" fmla="*/ 110 w 202"/>
                <a:gd name="T49" fmla="*/ 31 h 405"/>
                <a:gd name="T50" fmla="*/ 110 w 202"/>
                <a:gd name="T51" fmla="*/ 33 h 405"/>
                <a:gd name="T52" fmla="*/ 110 w 202"/>
                <a:gd name="T53" fmla="*/ 33 h 405"/>
                <a:gd name="T54" fmla="*/ 109 w 202"/>
                <a:gd name="T55" fmla="*/ 35 h 405"/>
                <a:gd name="T56" fmla="*/ 109 w 202"/>
                <a:gd name="T57" fmla="*/ 35 h 405"/>
                <a:gd name="T58" fmla="*/ 110 w 202"/>
                <a:gd name="T59" fmla="*/ 43 h 405"/>
                <a:gd name="T60" fmla="*/ 110 w 202"/>
                <a:gd name="T61" fmla="*/ 44 h 405"/>
                <a:gd name="T62" fmla="*/ 110 w 202"/>
                <a:gd name="T63" fmla="*/ 45 h 405"/>
                <a:gd name="T64" fmla="*/ 110 w 202"/>
                <a:gd name="T65" fmla="*/ 46 h 405"/>
                <a:gd name="T66" fmla="*/ 110 w 202"/>
                <a:gd name="T67" fmla="*/ 47 h 405"/>
                <a:gd name="T68" fmla="*/ 110 w 202"/>
                <a:gd name="T69" fmla="*/ 49 h 405"/>
                <a:gd name="T70" fmla="*/ 92 w 202"/>
                <a:gd name="T71" fmla="*/ 67 h 405"/>
                <a:gd name="T72" fmla="*/ 57 w 202"/>
                <a:gd name="T73" fmla="*/ 70 h 405"/>
                <a:gd name="T74" fmla="*/ 29 w 202"/>
                <a:gd name="T75" fmla="*/ 93 h 405"/>
                <a:gd name="T76" fmla="*/ 26 w 202"/>
                <a:gd name="T77" fmla="*/ 95 h 405"/>
                <a:gd name="T78" fmla="*/ 26 w 202"/>
                <a:gd name="T79" fmla="*/ 96 h 405"/>
                <a:gd name="T80" fmla="*/ 23 w 202"/>
                <a:gd name="T81" fmla="*/ 97 h 405"/>
                <a:gd name="T82" fmla="*/ 23 w 202"/>
                <a:gd name="T83" fmla="*/ 97 h 405"/>
                <a:gd name="T84" fmla="*/ 20 w 202"/>
                <a:gd name="T85" fmla="*/ 98 h 405"/>
                <a:gd name="T86" fmla="*/ 20 w 202"/>
                <a:gd name="T87" fmla="*/ 98 h 405"/>
                <a:gd name="T88" fmla="*/ 17 w 202"/>
                <a:gd name="T89" fmla="*/ 99 h 405"/>
                <a:gd name="T90" fmla="*/ 16 w 202"/>
                <a:gd name="T91" fmla="*/ 116 h 405"/>
                <a:gd name="T92" fmla="*/ 15 w 202"/>
                <a:gd name="T93" fmla="*/ 141 h 405"/>
                <a:gd name="T94" fmla="*/ 34 w 202"/>
                <a:gd name="T95" fmla="*/ 158 h 405"/>
                <a:gd name="T96" fmla="*/ 48 w 202"/>
                <a:gd name="T97" fmla="*/ 172 h 405"/>
                <a:gd name="T98" fmla="*/ 54 w 202"/>
                <a:gd name="T99" fmla="*/ 203 h 405"/>
                <a:gd name="T100" fmla="*/ 70 w 202"/>
                <a:gd name="T101" fmla="*/ 224 h 405"/>
                <a:gd name="T102" fmla="*/ 63 w 202"/>
                <a:gd name="T103" fmla="*/ 277 h 405"/>
                <a:gd name="T104" fmla="*/ 63 w 202"/>
                <a:gd name="T105" fmla="*/ 308 h 405"/>
                <a:gd name="T106" fmla="*/ 65 w 202"/>
                <a:gd name="T107" fmla="*/ 346 h 405"/>
                <a:gd name="T108" fmla="*/ 58 w 202"/>
                <a:gd name="T109" fmla="*/ 371 h 405"/>
                <a:gd name="T110" fmla="*/ 70 w 202"/>
                <a:gd name="T111" fmla="*/ 395 h 405"/>
                <a:gd name="T112" fmla="*/ 74 w 202"/>
                <a:gd name="T113" fmla="*/ 405 h 405"/>
                <a:gd name="T114" fmla="*/ 136 w 202"/>
                <a:gd name="T115" fmla="*/ 395 h 405"/>
                <a:gd name="T116" fmla="*/ 135 w 202"/>
                <a:gd name="T117" fmla="*/ 37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2" h="405">
                  <a:moveTo>
                    <a:pt x="135" y="378"/>
                  </a:moveTo>
                  <a:cubicBezTo>
                    <a:pt x="137" y="370"/>
                    <a:pt x="139" y="350"/>
                    <a:pt x="138" y="344"/>
                  </a:cubicBezTo>
                  <a:cubicBezTo>
                    <a:pt x="136" y="337"/>
                    <a:pt x="136" y="326"/>
                    <a:pt x="133" y="318"/>
                  </a:cubicBezTo>
                  <a:cubicBezTo>
                    <a:pt x="130" y="310"/>
                    <a:pt x="132" y="284"/>
                    <a:pt x="130" y="272"/>
                  </a:cubicBezTo>
                  <a:cubicBezTo>
                    <a:pt x="129" y="260"/>
                    <a:pt x="134" y="249"/>
                    <a:pt x="134" y="239"/>
                  </a:cubicBezTo>
                  <a:cubicBezTo>
                    <a:pt x="134" y="229"/>
                    <a:pt x="139" y="221"/>
                    <a:pt x="152" y="216"/>
                  </a:cubicBezTo>
                  <a:cubicBezTo>
                    <a:pt x="164" y="210"/>
                    <a:pt x="164" y="198"/>
                    <a:pt x="170" y="188"/>
                  </a:cubicBezTo>
                  <a:cubicBezTo>
                    <a:pt x="176" y="179"/>
                    <a:pt x="178" y="169"/>
                    <a:pt x="190" y="158"/>
                  </a:cubicBezTo>
                  <a:cubicBezTo>
                    <a:pt x="202" y="146"/>
                    <a:pt x="202" y="118"/>
                    <a:pt x="202" y="112"/>
                  </a:cubicBezTo>
                  <a:cubicBezTo>
                    <a:pt x="202" y="107"/>
                    <a:pt x="198" y="92"/>
                    <a:pt x="191" y="88"/>
                  </a:cubicBezTo>
                  <a:cubicBezTo>
                    <a:pt x="184" y="84"/>
                    <a:pt x="180" y="66"/>
                    <a:pt x="184" y="59"/>
                  </a:cubicBezTo>
                  <a:cubicBezTo>
                    <a:pt x="187" y="56"/>
                    <a:pt x="187" y="50"/>
                    <a:pt x="187" y="45"/>
                  </a:cubicBezTo>
                  <a:cubicBezTo>
                    <a:pt x="186" y="45"/>
                    <a:pt x="186" y="45"/>
                    <a:pt x="186" y="45"/>
                  </a:cubicBezTo>
                  <a:cubicBezTo>
                    <a:pt x="177" y="45"/>
                    <a:pt x="177" y="39"/>
                    <a:pt x="168" y="36"/>
                  </a:cubicBezTo>
                  <a:cubicBezTo>
                    <a:pt x="160" y="33"/>
                    <a:pt x="159" y="23"/>
                    <a:pt x="148" y="11"/>
                  </a:cubicBezTo>
                  <a:cubicBezTo>
                    <a:pt x="137" y="0"/>
                    <a:pt x="135" y="11"/>
                    <a:pt x="127" y="12"/>
                  </a:cubicBezTo>
                  <a:cubicBezTo>
                    <a:pt x="119" y="12"/>
                    <a:pt x="122" y="18"/>
                    <a:pt x="114" y="24"/>
                  </a:cubicBezTo>
                  <a:cubicBezTo>
                    <a:pt x="114" y="25"/>
                    <a:pt x="113" y="25"/>
                    <a:pt x="113" y="26"/>
                  </a:cubicBezTo>
                  <a:cubicBezTo>
                    <a:pt x="113" y="26"/>
                    <a:pt x="112" y="26"/>
                    <a:pt x="112" y="26"/>
                  </a:cubicBezTo>
                  <a:cubicBezTo>
                    <a:pt x="112" y="26"/>
                    <a:pt x="112" y="27"/>
                    <a:pt x="112" y="27"/>
                  </a:cubicBezTo>
                  <a:cubicBezTo>
                    <a:pt x="111" y="27"/>
                    <a:pt x="111" y="27"/>
                    <a:pt x="111" y="28"/>
                  </a:cubicBezTo>
                  <a:cubicBezTo>
                    <a:pt x="111" y="28"/>
                    <a:pt x="111" y="28"/>
                    <a:pt x="111" y="29"/>
                  </a:cubicBezTo>
                  <a:cubicBezTo>
                    <a:pt x="111" y="29"/>
                    <a:pt x="111" y="29"/>
                    <a:pt x="110" y="29"/>
                  </a:cubicBezTo>
                  <a:cubicBezTo>
                    <a:pt x="110" y="30"/>
                    <a:pt x="110" y="30"/>
                    <a:pt x="110" y="31"/>
                  </a:cubicBezTo>
                  <a:cubicBezTo>
                    <a:pt x="110" y="31"/>
                    <a:pt x="110" y="31"/>
                    <a:pt x="110" y="31"/>
                  </a:cubicBezTo>
                  <a:cubicBezTo>
                    <a:pt x="110" y="31"/>
                    <a:pt x="110" y="32"/>
                    <a:pt x="110" y="33"/>
                  </a:cubicBezTo>
                  <a:cubicBezTo>
                    <a:pt x="110" y="33"/>
                    <a:pt x="110" y="33"/>
                    <a:pt x="110" y="33"/>
                  </a:cubicBezTo>
                  <a:cubicBezTo>
                    <a:pt x="109" y="34"/>
                    <a:pt x="109" y="34"/>
                    <a:pt x="109" y="35"/>
                  </a:cubicBezTo>
                  <a:cubicBezTo>
                    <a:pt x="109" y="35"/>
                    <a:pt x="109" y="35"/>
                    <a:pt x="109" y="35"/>
                  </a:cubicBezTo>
                  <a:cubicBezTo>
                    <a:pt x="109" y="38"/>
                    <a:pt x="110" y="40"/>
                    <a:pt x="110" y="43"/>
                  </a:cubicBezTo>
                  <a:cubicBezTo>
                    <a:pt x="110" y="43"/>
                    <a:pt x="110" y="44"/>
                    <a:pt x="110" y="44"/>
                  </a:cubicBezTo>
                  <a:cubicBezTo>
                    <a:pt x="110" y="44"/>
                    <a:pt x="110" y="45"/>
                    <a:pt x="110" y="45"/>
                  </a:cubicBezTo>
                  <a:cubicBezTo>
                    <a:pt x="110" y="45"/>
                    <a:pt x="110" y="46"/>
                    <a:pt x="110" y="46"/>
                  </a:cubicBezTo>
                  <a:cubicBezTo>
                    <a:pt x="110" y="46"/>
                    <a:pt x="110" y="47"/>
                    <a:pt x="110" y="47"/>
                  </a:cubicBezTo>
                  <a:cubicBezTo>
                    <a:pt x="110" y="47"/>
                    <a:pt x="110" y="48"/>
                    <a:pt x="110" y="49"/>
                  </a:cubicBezTo>
                  <a:cubicBezTo>
                    <a:pt x="110" y="57"/>
                    <a:pt x="99" y="60"/>
                    <a:pt x="92" y="67"/>
                  </a:cubicBezTo>
                  <a:cubicBezTo>
                    <a:pt x="86" y="74"/>
                    <a:pt x="73" y="70"/>
                    <a:pt x="57" y="70"/>
                  </a:cubicBezTo>
                  <a:cubicBezTo>
                    <a:pt x="41" y="70"/>
                    <a:pt x="39" y="85"/>
                    <a:pt x="29" y="93"/>
                  </a:cubicBezTo>
                  <a:cubicBezTo>
                    <a:pt x="28" y="94"/>
                    <a:pt x="27" y="95"/>
                    <a:pt x="26" y="95"/>
                  </a:cubicBezTo>
                  <a:cubicBezTo>
                    <a:pt x="26" y="96"/>
                    <a:pt x="26" y="96"/>
                    <a:pt x="26" y="96"/>
                  </a:cubicBezTo>
                  <a:cubicBezTo>
                    <a:pt x="25" y="96"/>
                    <a:pt x="24" y="97"/>
                    <a:pt x="23" y="97"/>
                  </a:cubicBezTo>
                  <a:cubicBezTo>
                    <a:pt x="23" y="97"/>
                    <a:pt x="23" y="97"/>
                    <a:pt x="23" y="97"/>
                  </a:cubicBezTo>
                  <a:cubicBezTo>
                    <a:pt x="22" y="98"/>
                    <a:pt x="21" y="98"/>
                    <a:pt x="20" y="98"/>
                  </a:cubicBezTo>
                  <a:cubicBezTo>
                    <a:pt x="20" y="98"/>
                    <a:pt x="20" y="98"/>
                    <a:pt x="20" y="98"/>
                  </a:cubicBezTo>
                  <a:cubicBezTo>
                    <a:pt x="19" y="98"/>
                    <a:pt x="18" y="99"/>
                    <a:pt x="17" y="99"/>
                  </a:cubicBezTo>
                  <a:cubicBezTo>
                    <a:pt x="18" y="106"/>
                    <a:pt x="18" y="114"/>
                    <a:pt x="16" y="116"/>
                  </a:cubicBezTo>
                  <a:cubicBezTo>
                    <a:pt x="12" y="122"/>
                    <a:pt x="0" y="132"/>
                    <a:pt x="15" y="141"/>
                  </a:cubicBezTo>
                  <a:cubicBezTo>
                    <a:pt x="30" y="150"/>
                    <a:pt x="28" y="157"/>
                    <a:pt x="34" y="158"/>
                  </a:cubicBezTo>
                  <a:cubicBezTo>
                    <a:pt x="41" y="158"/>
                    <a:pt x="46" y="164"/>
                    <a:pt x="48" y="172"/>
                  </a:cubicBezTo>
                  <a:cubicBezTo>
                    <a:pt x="50" y="181"/>
                    <a:pt x="35" y="195"/>
                    <a:pt x="54" y="203"/>
                  </a:cubicBezTo>
                  <a:cubicBezTo>
                    <a:pt x="72" y="211"/>
                    <a:pt x="68" y="206"/>
                    <a:pt x="70" y="224"/>
                  </a:cubicBezTo>
                  <a:cubicBezTo>
                    <a:pt x="71" y="242"/>
                    <a:pt x="66" y="268"/>
                    <a:pt x="63" y="277"/>
                  </a:cubicBezTo>
                  <a:cubicBezTo>
                    <a:pt x="60" y="286"/>
                    <a:pt x="62" y="302"/>
                    <a:pt x="63" y="308"/>
                  </a:cubicBezTo>
                  <a:cubicBezTo>
                    <a:pt x="64" y="314"/>
                    <a:pt x="71" y="338"/>
                    <a:pt x="65" y="346"/>
                  </a:cubicBezTo>
                  <a:cubicBezTo>
                    <a:pt x="59" y="354"/>
                    <a:pt x="54" y="363"/>
                    <a:pt x="58" y="371"/>
                  </a:cubicBezTo>
                  <a:cubicBezTo>
                    <a:pt x="63" y="379"/>
                    <a:pt x="70" y="389"/>
                    <a:pt x="70" y="395"/>
                  </a:cubicBezTo>
                  <a:cubicBezTo>
                    <a:pt x="70" y="398"/>
                    <a:pt x="72" y="401"/>
                    <a:pt x="74" y="405"/>
                  </a:cubicBezTo>
                  <a:cubicBezTo>
                    <a:pt x="91" y="403"/>
                    <a:pt x="108" y="396"/>
                    <a:pt x="136" y="395"/>
                  </a:cubicBezTo>
                  <a:cubicBezTo>
                    <a:pt x="135" y="389"/>
                    <a:pt x="134" y="382"/>
                    <a:pt x="135" y="3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408"/>
            <p:cNvSpPr>
              <a:spLocks/>
            </p:cNvSpPr>
            <p:nvPr/>
          </p:nvSpPr>
          <p:spPr bwMode="auto">
            <a:xfrm>
              <a:off x="2741" y="2354"/>
              <a:ext cx="194" cy="156"/>
            </a:xfrm>
            <a:custGeom>
              <a:avLst/>
              <a:gdLst>
                <a:gd name="T0" fmla="*/ 396 w 766"/>
                <a:gd name="T1" fmla="*/ 547 h 618"/>
                <a:gd name="T2" fmla="*/ 428 w 766"/>
                <a:gd name="T3" fmla="*/ 486 h 618"/>
                <a:gd name="T4" fmla="*/ 474 w 766"/>
                <a:gd name="T5" fmla="*/ 447 h 618"/>
                <a:gd name="T6" fmla="*/ 510 w 766"/>
                <a:gd name="T7" fmla="*/ 438 h 618"/>
                <a:gd name="T8" fmla="*/ 536 w 766"/>
                <a:gd name="T9" fmla="*/ 463 h 618"/>
                <a:gd name="T10" fmla="*/ 563 w 766"/>
                <a:gd name="T11" fmla="*/ 469 h 618"/>
                <a:gd name="T12" fmla="*/ 596 w 766"/>
                <a:gd name="T13" fmla="*/ 407 h 618"/>
                <a:gd name="T14" fmla="*/ 624 w 766"/>
                <a:gd name="T15" fmla="*/ 344 h 618"/>
                <a:gd name="T16" fmla="*/ 662 w 766"/>
                <a:gd name="T17" fmla="*/ 281 h 618"/>
                <a:gd name="T18" fmla="*/ 689 w 766"/>
                <a:gd name="T19" fmla="*/ 234 h 618"/>
                <a:gd name="T20" fmla="*/ 729 w 766"/>
                <a:gd name="T21" fmla="*/ 168 h 618"/>
                <a:gd name="T22" fmla="*/ 755 w 766"/>
                <a:gd name="T23" fmla="*/ 104 h 618"/>
                <a:gd name="T24" fmla="*/ 728 w 766"/>
                <a:gd name="T25" fmla="*/ 67 h 618"/>
                <a:gd name="T26" fmla="*/ 729 w 766"/>
                <a:gd name="T27" fmla="*/ 63 h 618"/>
                <a:gd name="T28" fmla="*/ 729 w 766"/>
                <a:gd name="T29" fmla="*/ 58 h 618"/>
                <a:gd name="T30" fmla="*/ 728 w 766"/>
                <a:gd name="T31" fmla="*/ 54 h 618"/>
                <a:gd name="T32" fmla="*/ 727 w 766"/>
                <a:gd name="T33" fmla="*/ 50 h 618"/>
                <a:gd name="T34" fmla="*/ 726 w 766"/>
                <a:gd name="T35" fmla="*/ 46 h 618"/>
                <a:gd name="T36" fmla="*/ 724 w 766"/>
                <a:gd name="T37" fmla="*/ 43 h 618"/>
                <a:gd name="T38" fmla="*/ 721 w 766"/>
                <a:gd name="T39" fmla="*/ 38 h 618"/>
                <a:gd name="T40" fmla="*/ 683 w 766"/>
                <a:gd name="T41" fmla="*/ 14 h 618"/>
                <a:gd name="T42" fmla="*/ 627 w 766"/>
                <a:gd name="T43" fmla="*/ 46 h 618"/>
                <a:gd name="T44" fmla="*/ 578 w 766"/>
                <a:gd name="T45" fmla="*/ 35 h 618"/>
                <a:gd name="T46" fmla="*/ 472 w 766"/>
                <a:gd name="T47" fmla="*/ 47 h 618"/>
                <a:gd name="T48" fmla="*/ 405 w 766"/>
                <a:gd name="T49" fmla="*/ 70 h 618"/>
                <a:gd name="T50" fmla="*/ 346 w 766"/>
                <a:gd name="T51" fmla="*/ 35 h 618"/>
                <a:gd name="T52" fmla="*/ 305 w 766"/>
                <a:gd name="T53" fmla="*/ 50 h 618"/>
                <a:gd name="T54" fmla="*/ 269 w 766"/>
                <a:gd name="T55" fmla="*/ 53 h 618"/>
                <a:gd name="T56" fmla="*/ 227 w 766"/>
                <a:gd name="T57" fmla="*/ 18 h 618"/>
                <a:gd name="T58" fmla="*/ 201 w 766"/>
                <a:gd name="T59" fmla="*/ 5 h 618"/>
                <a:gd name="T60" fmla="*/ 166 w 766"/>
                <a:gd name="T61" fmla="*/ 6 h 618"/>
                <a:gd name="T62" fmla="*/ 101 w 766"/>
                <a:gd name="T63" fmla="*/ 18 h 618"/>
                <a:gd name="T64" fmla="*/ 77 w 766"/>
                <a:gd name="T65" fmla="*/ 80 h 618"/>
                <a:gd name="T66" fmla="*/ 62 w 766"/>
                <a:gd name="T67" fmla="*/ 132 h 618"/>
                <a:gd name="T68" fmla="*/ 60 w 766"/>
                <a:gd name="T69" fmla="*/ 132 h 618"/>
                <a:gd name="T70" fmla="*/ 58 w 766"/>
                <a:gd name="T71" fmla="*/ 132 h 618"/>
                <a:gd name="T72" fmla="*/ 55 w 766"/>
                <a:gd name="T73" fmla="*/ 146 h 618"/>
                <a:gd name="T74" fmla="*/ 73 w 766"/>
                <a:gd name="T75" fmla="*/ 199 h 618"/>
                <a:gd name="T76" fmla="*/ 41 w 766"/>
                <a:gd name="T77" fmla="*/ 275 h 618"/>
                <a:gd name="T78" fmla="*/ 5 w 766"/>
                <a:gd name="T79" fmla="*/ 326 h 618"/>
                <a:gd name="T80" fmla="*/ 4 w 766"/>
                <a:gd name="T81" fmla="*/ 405 h 618"/>
                <a:gd name="T82" fmla="*/ 6 w 766"/>
                <a:gd name="T83" fmla="*/ 465 h 618"/>
                <a:gd name="T84" fmla="*/ 14 w 766"/>
                <a:gd name="T85" fmla="*/ 482 h 618"/>
                <a:gd name="T86" fmla="*/ 178 w 766"/>
                <a:gd name="T87" fmla="*/ 545 h 618"/>
                <a:gd name="T88" fmla="*/ 240 w 766"/>
                <a:gd name="T89" fmla="*/ 610 h 618"/>
                <a:gd name="T90" fmla="*/ 329 w 766"/>
                <a:gd name="T91" fmla="*/ 599 h 618"/>
                <a:gd name="T92" fmla="*/ 378 w 766"/>
                <a:gd name="T93" fmla="*/ 576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66" h="618">
                  <a:moveTo>
                    <a:pt x="378" y="576"/>
                  </a:moveTo>
                  <a:cubicBezTo>
                    <a:pt x="389" y="570"/>
                    <a:pt x="396" y="559"/>
                    <a:pt x="396" y="547"/>
                  </a:cubicBezTo>
                  <a:cubicBezTo>
                    <a:pt x="396" y="535"/>
                    <a:pt x="393" y="515"/>
                    <a:pt x="401" y="510"/>
                  </a:cubicBezTo>
                  <a:cubicBezTo>
                    <a:pt x="409" y="505"/>
                    <a:pt x="418" y="489"/>
                    <a:pt x="428" y="486"/>
                  </a:cubicBezTo>
                  <a:cubicBezTo>
                    <a:pt x="437" y="483"/>
                    <a:pt x="443" y="479"/>
                    <a:pt x="449" y="469"/>
                  </a:cubicBezTo>
                  <a:cubicBezTo>
                    <a:pt x="456" y="460"/>
                    <a:pt x="462" y="444"/>
                    <a:pt x="474" y="447"/>
                  </a:cubicBezTo>
                  <a:cubicBezTo>
                    <a:pt x="486" y="450"/>
                    <a:pt x="491" y="454"/>
                    <a:pt x="496" y="450"/>
                  </a:cubicBezTo>
                  <a:cubicBezTo>
                    <a:pt x="500" y="446"/>
                    <a:pt x="502" y="433"/>
                    <a:pt x="510" y="438"/>
                  </a:cubicBezTo>
                  <a:cubicBezTo>
                    <a:pt x="518" y="442"/>
                    <a:pt x="523" y="446"/>
                    <a:pt x="529" y="450"/>
                  </a:cubicBezTo>
                  <a:cubicBezTo>
                    <a:pt x="535" y="453"/>
                    <a:pt x="536" y="458"/>
                    <a:pt x="536" y="463"/>
                  </a:cubicBezTo>
                  <a:cubicBezTo>
                    <a:pt x="535" y="467"/>
                    <a:pt x="532" y="478"/>
                    <a:pt x="541" y="480"/>
                  </a:cubicBezTo>
                  <a:cubicBezTo>
                    <a:pt x="550" y="481"/>
                    <a:pt x="559" y="481"/>
                    <a:pt x="563" y="469"/>
                  </a:cubicBezTo>
                  <a:cubicBezTo>
                    <a:pt x="567" y="457"/>
                    <a:pt x="570" y="446"/>
                    <a:pt x="582" y="440"/>
                  </a:cubicBezTo>
                  <a:cubicBezTo>
                    <a:pt x="593" y="433"/>
                    <a:pt x="585" y="423"/>
                    <a:pt x="596" y="407"/>
                  </a:cubicBezTo>
                  <a:cubicBezTo>
                    <a:pt x="608" y="391"/>
                    <a:pt x="612" y="378"/>
                    <a:pt x="613" y="367"/>
                  </a:cubicBezTo>
                  <a:cubicBezTo>
                    <a:pt x="614" y="357"/>
                    <a:pt x="615" y="351"/>
                    <a:pt x="624" y="344"/>
                  </a:cubicBezTo>
                  <a:cubicBezTo>
                    <a:pt x="632" y="336"/>
                    <a:pt x="646" y="322"/>
                    <a:pt x="646" y="311"/>
                  </a:cubicBezTo>
                  <a:cubicBezTo>
                    <a:pt x="646" y="301"/>
                    <a:pt x="649" y="283"/>
                    <a:pt x="662" y="281"/>
                  </a:cubicBezTo>
                  <a:cubicBezTo>
                    <a:pt x="675" y="278"/>
                    <a:pt x="675" y="276"/>
                    <a:pt x="678" y="263"/>
                  </a:cubicBezTo>
                  <a:cubicBezTo>
                    <a:pt x="682" y="249"/>
                    <a:pt x="687" y="248"/>
                    <a:pt x="689" y="234"/>
                  </a:cubicBezTo>
                  <a:cubicBezTo>
                    <a:pt x="691" y="221"/>
                    <a:pt x="695" y="205"/>
                    <a:pt x="701" y="196"/>
                  </a:cubicBezTo>
                  <a:cubicBezTo>
                    <a:pt x="706" y="187"/>
                    <a:pt x="713" y="171"/>
                    <a:pt x="729" y="168"/>
                  </a:cubicBezTo>
                  <a:cubicBezTo>
                    <a:pt x="744" y="166"/>
                    <a:pt x="760" y="156"/>
                    <a:pt x="760" y="148"/>
                  </a:cubicBezTo>
                  <a:cubicBezTo>
                    <a:pt x="760" y="140"/>
                    <a:pt x="766" y="108"/>
                    <a:pt x="755" y="104"/>
                  </a:cubicBezTo>
                  <a:cubicBezTo>
                    <a:pt x="744" y="99"/>
                    <a:pt x="737" y="104"/>
                    <a:pt x="735" y="93"/>
                  </a:cubicBezTo>
                  <a:cubicBezTo>
                    <a:pt x="733" y="81"/>
                    <a:pt x="727" y="76"/>
                    <a:pt x="728" y="67"/>
                  </a:cubicBezTo>
                  <a:cubicBezTo>
                    <a:pt x="728" y="66"/>
                    <a:pt x="728" y="65"/>
                    <a:pt x="729" y="63"/>
                  </a:cubicBezTo>
                  <a:cubicBezTo>
                    <a:pt x="729" y="63"/>
                    <a:pt x="729" y="63"/>
                    <a:pt x="729" y="63"/>
                  </a:cubicBezTo>
                  <a:cubicBezTo>
                    <a:pt x="729" y="62"/>
                    <a:pt x="729" y="60"/>
                    <a:pt x="729" y="59"/>
                  </a:cubicBezTo>
                  <a:cubicBezTo>
                    <a:pt x="729" y="59"/>
                    <a:pt x="729" y="59"/>
                    <a:pt x="729" y="58"/>
                  </a:cubicBezTo>
                  <a:cubicBezTo>
                    <a:pt x="728" y="57"/>
                    <a:pt x="728" y="56"/>
                    <a:pt x="728" y="55"/>
                  </a:cubicBezTo>
                  <a:cubicBezTo>
                    <a:pt x="728" y="54"/>
                    <a:pt x="728" y="54"/>
                    <a:pt x="728" y="54"/>
                  </a:cubicBezTo>
                  <a:cubicBezTo>
                    <a:pt x="728" y="53"/>
                    <a:pt x="728" y="51"/>
                    <a:pt x="727" y="50"/>
                  </a:cubicBezTo>
                  <a:cubicBezTo>
                    <a:pt x="727" y="50"/>
                    <a:pt x="727" y="50"/>
                    <a:pt x="727" y="50"/>
                  </a:cubicBezTo>
                  <a:cubicBezTo>
                    <a:pt x="727" y="49"/>
                    <a:pt x="727" y="48"/>
                    <a:pt x="726" y="47"/>
                  </a:cubicBezTo>
                  <a:cubicBezTo>
                    <a:pt x="726" y="47"/>
                    <a:pt x="726" y="47"/>
                    <a:pt x="726" y="46"/>
                  </a:cubicBezTo>
                  <a:cubicBezTo>
                    <a:pt x="726" y="46"/>
                    <a:pt x="725" y="45"/>
                    <a:pt x="725" y="44"/>
                  </a:cubicBezTo>
                  <a:cubicBezTo>
                    <a:pt x="725" y="44"/>
                    <a:pt x="725" y="43"/>
                    <a:pt x="724" y="43"/>
                  </a:cubicBezTo>
                  <a:cubicBezTo>
                    <a:pt x="724" y="42"/>
                    <a:pt x="724" y="42"/>
                    <a:pt x="723" y="41"/>
                  </a:cubicBezTo>
                  <a:cubicBezTo>
                    <a:pt x="723" y="40"/>
                    <a:pt x="722" y="39"/>
                    <a:pt x="721" y="38"/>
                  </a:cubicBezTo>
                  <a:cubicBezTo>
                    <a:pt x="716" y="32"/>
                    <a:pt x="700" y="15"/>
                    <a:pt x="692" y="6"/>
                  </a:cubicBezTo>
                  <a:cubicBezTo>
                    <a:pt x="690" y="9"/>
                    <a:pt x="687" y="11"/>
                    <a:pt x="683" y="14"/>
                  </a:cubicBezTo>
                  <a:cubicBezTo>
                    <a:pt x="676" y="20"/>
                    <a:pt x="672" y="22"/>
                    <a:pt x="654" y="25"/>
                  </a:cubicBezTo>
                  <a:cubicBezTo>
                    <a:pt x="636" y="29"/>
                    <a:pt x="634" y="36"/>
                    <a:pt x="627" y="46"/>
                  </a:cubicBezTo>
                  <a:cubicBezTo>
                    <a:pt x="621" y="57"/>
                    <a:pt x="609" y="49"/>
                    <a:pt x="599" y="47"/>
                  </a:cubicBezTo>
                  <a:cubicBezTo>
                    <a:pt x="589" y="45"/>
                    <a:pt x="583" y="42"/>
                    <a:pt x="578" y="35"/>
                  </a:cubicBezTo>
                  <a:cubicBezTo>
                    <a:pt x="572" y="27"/>
                    <a:pt x="514" y="33"/>
                    <a:pt x="498" y="33"/>
                  </a:cubicBezTo>
                  <a:cubicBezTo>
                    <a:pt x="483" y="34"/>
                    <a:pt x="479" y="41"/>
                    <a:pt x="472" y="47"/>
                  </a:cubicBezTo>
                  <a:cubicBezTo>
                    <a:pt x="465" y="53"/>
                    <a:pt x="453" y="58"/>
                    <a:pt x="447" y="64"/>
                  </a:cubicBezTo>
                  <a:cubicBezTo>
                    <a:pt x="441" y="71"/>
                    <a:pt x="422" y="69"/>
                    <a:pt x="405" y="70"/>
                  </a:cubicBezTo>
                  <a:cubicBezTo>
                    <a:pt x="389" y="70"/>
                    <a:pt x="384" y="61"/>
                    <a:pt x="377" y="56"/>
                  </a:cubicBezTo>
                  <a:cubicBezTo>
                    <a:pt x="370" y="51"/>
                    <a:pt x="357" y="42"/>
                    <a:pt x="346" y="35"/>
                  </a:cubicBezTo>
                  <a:cubicBezTo>
                    <a:pt x="336" y="28"/>
                    <a:pt x="330" y="35"/>
                    <a:pt x="322" y="39"/>
                  </a:cubicBezTo>
                  <a:cubicBezTo>
                    <a:pt x="314" y="43"/>
                    <a:pt x="313" y="49"/>
                    <a:pt x="305" y="50"/>
                  </a:cubicBezTo>
                  <a:cubicBezTo>
                    <a:pt x="297" y="50"/>
                    <a:pt x="292" y="47"/>
                    <a:pt x="286" y="52"/>
                  </a:cubicBezTo>
                  <a:cubicBezTo>
                    <a:pt x="280" y="57"/>
                    <a:pt x="274" y="58"/>
                    <a:pt x="269" y="53"/>
                  </a:cubicBezTo>
                  <a:cubicBezTo>
                    <a:pt x="263" y="49"/>
                    <a:pt x="258" y="36"/>
                    <a:pt x="252" y="28"/>
                  </a:cubicBezTo>
                  <a:cubicBezTo>
                    <a:pt x="245" y="20"/>
                    <a:pt x="236" y="18"/>
                    <a:pt x="227" y="18"/>
                  </a:cubicBezTo>
                  <a:cubicBezTo>
                    <a:pt x="218" y="18"/>
                    <a:pt x="219" y="11"/>
                    <a:pt x="214" y="11"/>
                  </a:cubicBezTo>
                  <a:cubicBezTo>
                    <a:pt x="208" y="11"/>
                    <a:pt x="206" y="10"/>
                    <a:pt x="201" y="5"/>
                  </a:cubicBezTo>
                  <a:cubicBezTo>
                    <a:pt x="196" y="1"/>
                    <a:pt x="194" y="0"/>
                    <a:pt x="183" y="0"/>
                  </a:cubicBezTo>
                  <a:cubicBezTo>
                    <a:pt x="173" y="0"/>
                    <a:pt x="173" y="1"/>
                    <a:pt x="166" y="6"/>
                  </a:cubicBezTo>
                  <a:cubicBezTo>
                    <a:pt x="158" y="11"/>
                    <a:pt x="146" y="7"/>
                    <a:pt x="131" y="7"/>
                  </a:cubicBezTo>
                  <a:cubicBezTo>
                    <a:pt x="116" y="7"/>
                    <a:pt x="112" y="15"/>
                    <a:pt x="101" y="18"/>
                  </a:cubicBezTo>
                  <a:cubicBezTo>
                    <a:pt x="89" y="21"/>
                    <a:pt x="91" y="35"/>
                    <a:pt x="90" y="53"/>
                  </a:cubicBezTo>
                  <a:cubicBezTo>
                    <a:pt x="89" y="71"/>
                    <a:pt x="88" y="73"/>
                    <a:pt x="77" y="80"/>
                  </a:cubicBezTo>
                  <a:cubicBezTo>
                    <a:pt x="66" y="87"/>
                    <a:pt x="66" y="108"/>
                    <a:pt x="66" y="119"/>
                  </a:cubicBezTo>
                  <a:cubicBezTo>
                    <a:pt x="66" y="127"/>
                    <a:pt x="65" y="130"/>
                    <a:pt x="62" y="132"/>
                  </a:cubicBezTo>
                  <a:cubicBezTo>
                    <a:pt x="62" y="132"/>
                    <a:pt x="62" y="132"/>
                    <a:pt x="62" y="132"/>
                  </a:cubicBezTo>
                  <a:cubicBezTo>
                    <a:pt x="61" y="132"/>
                    <a:pt x="61" y="132"/>
                    <a:pt x="60" y="132"/>
                  </a:cubicBezTo>
                  <a:cubicBezTo>
                    <a:pt x="60" y="132"/>
                    <a:pt x="60" y="132"/>
                    <a:pt x="60" y="132"/>
                  </a:cubicBezTo>
                  <a:cubicBezTo>
                    <a:pt x="59" y="132"/>
                    <a:pt x="58" y="132"/>
                    <a:pt x="58" y="132"/>
                  </a:cubicBezTo>
                  <a:cubicBezTo>
                    <a:pt x="58" y="132"/>
                    <a:pt x="58" y="132"/>
                    <a:pt x="58" y="132"/>
                  </a:cubicBezTo>
                  <a:cubicBezTo>
                    <a:pt x="58" y="137"/>
                    <a:pt x="58" y="143"/>
                    <a:pt x="55" y="146"/>
                  </a:cubicBezTo>
                  <a:cubicBezTo>
                    <a:pt x="51" y="153"/>
                    <a:pt x="55" y="171"/>
                    <a:pt x="62" y="175"/>
                  </a:cubicBezTo>
                  <a:cubicBezTo>
                    <a:pt x="69" y="179"/>
                    <a:pt x="73" y="194"/>
                    <a:pt x="73" y="199"/>
                  </a:cubicBezTo>
                  <a:cubicBezTo>
                    <a:pt x="73" y="205"/>
                    <a:pt x="73" y="233"/>
                    <a:pt x="61" y="245"/>
                  </a:cubicBezTo>
                  <a:cubicBezTo>
                    <a:pt x="49" y="256"/>
                    <a:pt x="47" y="266"/>
                    <a:pt x="41" y="275"/>
                  </a:cubicBezTo>
                  <a:cubicBezTo>
                    <a:pt x="35" y="285"/>
                    <a:pt x="35" y="297"/>
                    <a:pt x="23" y="303"/>
                  </a:cubicBezTo>
                  <a:cubicBezTo>
                    <a:pt x="10" y="308"/>
                    <a:pt x="5" y="316"/>
                    <a:pt x="5" y="326"/>
                  </a:cubicBezTo>
                  <a:cubicBezTo>
                    <a:pt x="5" y="336"/>
                    <a:pt x="0" y="347"/>
                    <a:pt x="1" y="359"/>
                  </a:cubicBezTo>
                  <a:cubicBezTo>
                    <a:pt x="3" y="371"/>
                    <a:pt x="1" y="397"/>
                    <a:pt x="4" y="405"/>
                  </a:cubicBezTo>
                  <a:cubicBezTo>
                    <a:pt x="7" y="413"/>
                    <a:pt x="7" y="424"/>
                    <a:pt x="9" y="431"/>
                  </a:cubicBezTo>
                  <a:cubicBezTo>
                    <a:pt x="10" y="437"/>
                    <a:pt x="8" y="457"/>
                    <a:pt x="6" y="465"/>
                  </a:cubicBezTo>
                  <a:cubicBezTo>
                    <a:pt x="5" y="469"/>
                    <a:pt x="6" y="476"/>
                    <a:pt x="7" y="482"/>
                  </a:cubicBezTo>
                  <a:cubicBezTo>
                    <a:pt x="9" y="482"/>
                    <a:pt x="12" y="482"/>
                    <a:pt x="14" y="482"/>
                  </a:cubicBezTo>
                  <a:cubicBezTo>
                    <a:pt x="47" y="482"/>
                    <a:pt x="104" y="470"/>
                    <a:pt x="135" y="496"/>
                  </a:cubicBezTo>
                  <a:cubicBezTo>
                    <a:pt x="165" y="522"/>
                    <a:pt x="178" y="523"/>
                    <a:pt x="178" y="545"/>
                  </a:cubicBezTo>
                  <a:cubicBezTo>
                    <a:pt x="178" y="568"/>
                    <a:pt x="174" y="580"/>
                    <a:pt x="196" y="599"/>
                  </a:cubicBezTo>
                  <a:cubicBezTo>
                    <a:pt x="217" y="618"/>
                    <a:pt x="231" y="615"/>
                    <a:pt x="240" y="610"/>
                  </a:cubicBezTo>
                  <a:cubicBezTo>
                    <a:pt x="249" y="605"/>
                    <a:pt x="273" y="595"/>
                    <a:pt x="286" y="597"/>
                  </a:cubicBezTo>
                  <a:cubicBezTo>
                    <a:pt x="299" y="599"/>
                    <a:pt x="312" y="599"/>
                    <a:pt x="329" y="599"/>
                  </a:cubicBezTo>
                  <a:cubicBezTo>
                    <a:pt x="339" y="599"/>
                    <a:pt x="355" y="595"/>
                    <a:pt x="368" y="596"/>
                  </a:cubicBezTo>
                  <a:cubicBezTo>
                    <a:pt x="369" y="589"/>
                    <a:pt x="372" y="580"/>
                    <a:pt x="378" y="57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409"/>
            <p:cNvSpPr>
              <a:spLocks/>
            </p:cNvSpPr>
            <p:nvPr/>
          </p:nvSpPr>
          <p:spPr bwMode="auto">
            <a:xfrm>
              <a:off x="2834" y="2367"/>
              <a:ext cx="125" cy="186"/>
            </a:xfrm>
            <a:custGeom>
              <a:avLst/>
              <a:gdLst>
                <a:gd name="T0" fmla="*/ 174 w 494"/>
                <a:gd name="T1" fmla="*/ 704 h 738"/>
                <a:gd name="T2" fmla="*/ 180 w 494"/>
                <a:gd name="T3" fmla="*/ 703 h 738"/>
                <a:gd name="T4" fmla="*/ 188 w 494"/>
                <a:gd name="T5" fmla="*/ 700 h 738"/>
                <a:gd name="T6" fmla="*/ 191 w 494"/>
                <a:gd name="T7" fmla="*/ 696 h 738"/>
                <a:gd name="T8" fmla="*/ 193 w 494"/>
                <a:gd name="T9" fmla="*/ 693 h 738"/>
                <a:gd name="T10" fmla="*/ 248 w 494"/>
                <a:gd name="T11" fmla="*/ 694 h 738"/>
                <a:gd name="T12" fmla="*/ 256 w 494"/>
                <a:gd name="T13" fmla="*/ 695 h 738"/>
                <a:gd name="T14" fmla="*/ 262 w 494"/>
                <a:gd name="T15" fmla="*/ 695 h 738"/>
                <a:gd name="T16" fmla="*/ 274 w 494"/>
                <a:gd name="T17" fmla="*/ 696 h 738"/>
                <a:gd name="T18" fmla="*/ 282 w 494"/>
                <a:gd name="T19" fmla="*/ 697 h 738"/>
                <a:gd name="T20" fmla="*/ 295 w 494"/>
                <a:gd name="T21" fmla="*/ 699 h 738"/>
                <a:gd name="T22" fmla="*/ 303 w 494"/>
                <a:gd name="T23" fmla="*/ 700 h 738"/>
                <a:gd name="T24" fmla="*/ 316 w 494"/>
                <a:gd name="T25" fmla="*/ 701 h 738"/>
                <a:gd name="T26" fmla="*/ 327 w 494"/>
                <a:gd name="T27" fmla="*/ 703 h 738"/>
                <a:gd name="T28" fmla="*/ 334 w 494"/>
                <a:gd name="T29" fmla="*/ 704 h 738"/>
                <a:gd name="T30" fmla="*/ 461 w 494"/>
                <a:gd name="T31" fmla="*/ 723 h 738"/>
                <a:gd name="T32" fmla="*/ 494 w 494"/>
                <a:gd name="T33" fmla="*/ 701 h 738"/>
                <a:gd name="T34" fmla="*/ 487 w 494"/>
                <a:gd name="T35" fmla="*/ 661 h 738"/>
                <a:gd name="T36" fmla="*/ 424 w 494"/>
                <a:gd name="T37" fmla="*/ 585 h 738"/>
                <a:gd name="T38" fmla="*/ 393 w 494"/>
                <a:gd name="T39" fmla="*/ 483 h 738"/>
                <a:gd name="T40" fmla="*/ 406 w 494"/>
                <a:gd name="T41" fmla="*/ 433 h 738"/>
                <a:gd name="T42" fmla="*/ 453 w 494"/>
                <a:gd name="T43" fmla="*/ 363 h 738"/>
                <a:gd name="T44" fmla="*/ 455 w 494"/>
                <a:gd name="T45" fmla="*/ 360 h 738"/>
                <a:gd name="T46" fmla="*/ 455 w 494"/>
                <a:gd name="T47" fmla="*/ 358 h 738"/>
                <a:gd name="T48" fmla="*/ 455 w 494"/>
                <a:gd name="T49" fmla="*/ 355 h 738"/>
                <a:gd name="T50" fmla="*/ 455 w 494"/>
                <a:gd name="T51" fmla="*/ 352 h 738"/>
                <a:gd name="T52" fmla="*/ 454 w 494"/>
                <a:gd name="T53" fmla="*/ 349 h 738"/>
                <a:gd name="T54" fmla="*/ 453 w 494"/>
                <a:gd name="T55" fmla="*/ 346 h 738"/>
                <a:gd name="T56" fmla="*/ 453 w 494"/>
                <a:gd name="T57" fmla="*/ 343 h 738"/>
                <a:gd name="T58" fmla="*/ 451 w 494"/>
                <a:gd name="T59" fmla="*/ 341 h 738"/>
                <a:gd name="T60" fmla="*/ 450 w 494"/>
                <a:gd name="T61" fmla="*/ 338 h 738"/>
                <a:gd name="T62" fmla="*/ 449 w 494"/>
                <a:gd name="T63" fmla="*/ 337 h 738"/>
                <a:gd name="T64" fmla="*/ 421 w 494"/>
                <a:gd name="T65" fmla="*/ 290 h 738"/>
                <a:gd name="T66" fmla="*/ 362 w 494"/>
                <a:gd name="T67" fmla="*/ 205 h 738"/>
                <a:gd name="T68" fmla="*/ 461 w 494"/>
                <a:gd name="T69" fmla="*/ 197 h 738"/>
                <a:gd name="T70" fmla="*/ 421 w 494"/>
                <a:gd name="T71" fmla="*/ 150 h 738"/>
                <a:gd name="T72" fmla="*/ 420 w 494"/>
                <a:gd name="T73" fmla="*/ 67 h 738"/>
                <a:gd name="T74" fmla="*/ 396 w 494"/>
                <a:gd name="T75" fmla="*/ 19 h 738"/>
                <a:gd name="T76" fmla="*/ 359 w 494"/>
                <a:gd name="T77" fmla="*/ 0 h 738"/>
                <a:gd name="T78" fmla="*/ 361 w 494"/>
                <a:gd name="T79" fmla="*/ 8 h 738"/>
                <a:gd name="T80" fmla="*/ 361 w 494"/>
                <a:gd name="T81" fmla="*/ 13 h 738"/>
                <a:gd name="T82" fmla="*/ 387 w 494"/>
                <a:gd name="T83" fmla="*/ 54 h 738"/>
                <a:gd name="T84" fmla="*/ 333 w 494"/>
                <a:gd name="T85" fmla="*/ 146 h 738"/>
                <a:gd name="T86" fmla="*/ 294 w 494"/>
                <a:gd name="T87" fmla="*/ 231 h 738"/>
                <a:gd name="T88" fmla="*/ 245 w 494"/>
                <a:gd name="T89" fmla="*/ 317 h 738"/>
                <a:gd name="T90" fmla="*/ 195 w 494"/>
                <a:gd name="T91" fmla="*/ 419 h 738"/>
                <a:gd name="T92" fmla="*/ 161 w 494"/>
                <a:gd name="T93" fmla="*/ 400 h 738"/>
                <a:gd name="T94" fmla="*/ 106 w 494"/>
                <a:gd name="T95" fmla="*/ 397 h 738"/>
                <a:gd name="T96" fmla="*/ 33 w 494"/>
                <a:gd name="T97" fmla="*/ 460 h 738"/>
                <a:gd name="T98" fmla="*/ 0 w 494"/>
                <a:gd name="T99" fmla="*/ 546 h 738"/>
                <a:gd name="T100" fmla="*/ 86 w 494"/>
                <a:gd name="T101" fmla="*/ 603 h 738"/>
                <a:gd name="T102" fmla="*/ 88 w 494"/>
                <a:gd name="T103" fmla="*/ 686 h 738"/>
                <a:gd name="T104" fmla="*/ 165 w 494"/>
                <a:gd name="T105" fmla="*/ 705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4" h="738">
                  <a:moveTo>
                    <a:pt x="165" y="705"/>
                  </a:moveTo>
                  <a:cubicBezTo>
                    <a:pt x="167" y="705"/>
                    <a:pt x="169" y="705"/>
                    <a:pt x="171" y="704"/>
                  </a:cubicBezTo>
                  <a:cubicBezTo>
                    <a:pt x="172" y="704"/>
                    <a:pt x="173" y="704"/>
                    <a:pt x="174" y="704"/>
                  </a:cubicBezTo>
                  <a:cubicBezTo>
                    <a:pt x="174" y="704"/>
                    <a:pt x="175" y="704"/>
                    <a:pt x="176" y="704"/>
                  </a:cubicBezTo>
                  <a:cubicBezTo>
                    <a:pt x="177" y="704"/>
                    <a:pt x="178" y="703"/>
                    <a:pt x="179" y="703"/>
                  </a:cubicBezTo>
                  <a:cubicBezTo>
                    <a:pt x="180" y="703"/>
                    <a:pt x="180" y="703"/>
                    <a:pt x="180" y="703"/>
                  </a:cubicBezTo>
                  <a:cubicBezTo>
                    <a:pt x="181" y="702"/>
                    <a:pt x="183" y="702"/>
                    <a:pt x="184" y="702"/>
                  </a:cubicBezTo>
                  <a:cubicBezTo>
                    <a:pt x="185" y="701"/>
                    <a:pt x="186" y="700"/>
                    <a:pt x="188" y="700"/>
                  </a:cubicBezTo>
                  <a:cubicBezTo>
                    <a:pt x="188" y="700"/>
                    <a:pt x="188" y="700"/>
                    <a:pt x="188" y="700"/>
                  </a:cubicBezTo>
                  <a:cubicBezTo>
                    <a:pt x="188" y="699"/>
                    <a:pt x="189" y="698"/>
                    <a:pt x="190" y="698"/>
                  </a:cubicBezTo>
                  <a:cubicBezTo>
                    <a:pt x="190" y="698"/>
                    <a:pt x="190" y="698"/>
                    <a:pt x="191" y="697"/>
                  </a:cubicBezTo>
                  <a:cubicBezTo>
                    <a:pt x="191" y="697"/>
                    <a:pt x="191" y="697"/>
                    <a:pt x="191" y="696"/>
                  </a:cubicBezTo>
                  <a:cubicBezTo>
                    <a:pt x="192" y="696"/>
                    <a:pt x="192" y="695"/>
                    <a:pt x="192" y="695"/>
                  </a:cubicBezTo>
                  <a:cubicBezTo>
                    <a:pt x="192" y="695"/>
                    <a:pt x="192" y="695"/>
                    <a:pt x="192" y="695"/>
                  </a:cubicBezTo>
                  <a:cubicBezTo>
                    <a:pt x="193" y="694"/>
                    <a:pt x="193" y="693"/>
                    <a:pt x="193" y="693"/>
                  </a:cubicBezTo>
                  <a:cubicBezTo>
                    <a:pt x="193" y="687"/>
                    <a:pt x="226" y="694"/>
                    <a:pt x="243" y="694"/>
                  </a:cubicBezTo>
                  <a:cubicBezTo>
                    <a:pt x="244" y="694"/>
                    <a:pt x="245" y="694"/>
                    <a:pt x="247" y="694"/>
                  </a:cubicBezTo>
                  <a:cubicBezTo>
                    <a:pt x="247" y="694"/>
                    <a:pt x="247" y="694"/>
                    <a:pt x="248" y="694"/>
                  </a:cubicBezTo>
                  <a:cubicBezTo>
                    <a:pt x="249" y="694"/>
                    <a:pt x="250" y="694"/>
                    <a:pt x="251" y="694"/>
                  </a:cubicBezTo>
                  <a:cubicBezTo>
                    <a:pt x="251" y="694"/>
                    <a:pt x="251" y="694"/>
                    <a:pt x="252" y="694"/>
                  </a:cubicBezTo>
                  <a:cubicBezTo>
                    <a:pt x="253" y="694"/>
                    <a:pt x="254" y="695"/>
                    <a:pt x="256" y="695"/>
                  </a:cubicBezTo>
                  <a:cubicBezTo>
                    <a:pt x="256" y="695"/>
                    <a:pt x="257" y="695"/>
                    <a:pt x="257" y="695"/>
                  </a:cubicBezTo>
                  <a:cubicBezTo>
                    <a:pt x="259" y="695"/>
                    <a:pt x="260" y="695"/>
                    <a:pt x="261" y="695"/>
                  </a:cubicBezTo>
                  <a:cubicBezTo>
                    <a:pt x="262" y="695"/>
                    <a:pt x="262" y="695"/>
                    <a:pt x="262" y="695"/>
                  </a:cubicBezTo>
                  <a:cubicBezTo>
                    <a:pt x="264" y="695"/>
                    <a:pt x="266" y="696"/>
                    <a:pt x="268" y="696"/>
                  </a:cubicBezTo>
                  <a:cubicBezTo>
                    <a:pt x="268" y="696"/>
                    <a:pt x="269" y="696"/>
                    <a:pt x="269" y="696"/>
                  </a:cubicBezTo>
                  <a:cubicBezTo>
                    <a:pt x="271" y="696"/>
                    <a:pt x="272" y="696"/>
                    <a:pt x="274" y="696"/>
                  </a:cubicBezTo>
                  <a:cubicBezTo>
                    <a:pt x="274" y="696"/>
                    <a:pt x="275" y="696"/>
                    <a:pt x="275" y="696"/>
                  </a:cubicBezTo>
                  <a:cubicBezTo>
                    <a:pt x="277" y="697"/>
                    <a:pt x="279" y="697"/>
                    <a:pt x="281" y="697"/>
                  </a:cubicBezTo>
                  <a:cubicBezTo>
                    <a:pt x="281" y="697"/>
                    <a:pt x="282" y="697"/>
                    <a:pt x="282" y="697"/>
                  </a:cubicBezTo>
                  <a:cubicBezTo>
                    <a:pt x="284" y="697"/>
                    <a:pt x="286" y="698"/>
                    <a:pt x="287" y="698"/>
                  </a:cubicBezTo>
                  <a:cubicBezTo>
                    <a:pt x="288" y="698"/>
                    <a:pt x="288" y="698"/>
                    <a:pt x="289" y="698"/>
                  </a:cubicBezTo>
                  <a:cubicBezTo>
                    <a:pt x="291" y="698"/>
                    <a:pt x="293" y="698"/>
                    <a:pt x="295" y="699"/>
                  </a:cubicBezTo>
                  <a:cubicBezTo>
                    <a:pt x="295" y="699"/>
                    <a:pt x="296" y="699"/>
                    <a:pt x="296" y="699"/>
                  </a:cubicBezTo>
                  <a:cubicBezTo>
                    <a:pt x="298" y="699"/>
                    <a:pt x="300" y="699"/>
                    <a:pt x="301" y="700"/>
                  </a:cubicBezTo>
                  <a:cubicBezTo>
                    <a:pt x="302" y="700"/>
                    <a:pt x="302" y="700"/>
                    <a:pt x="303" y="700"/>
                  </a:cubicBezTo>
                  <a:cubicBezTo>
                    <a:pt x="305" y="700"/>
                    <a:pt x="307" y="700"/>
                    <a:pt x="309" y="700"/>
                  </a:cubicBezTo>
                  <a:cubicBezTo>
                    <a:pt x="311" y="701"/>
                    <a:pt x="313" y="701"/>
                    <a:pt x="315" y="701"/>
                  </a:cubicBezTo>
                  <a:cubicBezTo>
                    <a:pt x="315" y="701"/>
                    <a:pt x="316" y="701"/>
                    <a:pt x="316" y="701"/>
                  </a:cubicBezTo>
                  <a:cubicBezTo>
                    <a:pt x="318" y="702"/>
                    <a:pt x="320" y="702"/>
                    <a:pt x="322" y="702"/>
                  </a:cubicBezTo>
                  <a:cubicBezTo>
                    <a:pt x="322" y="702"/>
                    <a:pt x="322" y="702"/>
                    <a:pt x="322" y="702"/>
                  </a:cubicBezTo>
                  <a:cubicBezTo>
                    <a:pt x="324" y="703"/>
                    <a:pt x="326" y="703"/>
                    <a:pt x="327" y="703"/>
                  </a:cubicBezTo>
                  <a:cubicBezTo>
                    <a:pt x="327" y="703"/>
                    <a:pt x="328" y="703"/>
                    <a:pt x="328" y="703"/>
                  </a:cubicBezTo>
                  <a:cubicBezTo>
                    <a:pt x="330" y="703"/>
                    <a:pt x="331" y="704"/>
                    <a:pt x="333" y="704"/>
                  </a:cubicBezTo>
                  <a:cubicBezTo>
                    <a:pt x="333" y="704"/>
                    <a:pt x="333" y="704"/>
                    <a:pt x="334" y="704"/>
                  </a:cubicBezTo>
                  <a:cubicBezTo>
                    <a:pt x="335" y="704"/>
                    <a:pt x="337" y="705"/>
                    <a:pt x="338" y="705"/>
                  </a:cubicBezTo>
                  <a:cubicBezTo>
                    <a:pt x="362" y="709"/>
                    <a:pt x="391" y="695"/>
                    <a:pt x="410" y="709"/>
                  </a:cubicBezTo>
                  <a:cubicBezTo>
                    <a:pt x="429" y="722"/>
                    <a:pt x="451" y="711"/>
                    <a:pt x="461" y="723"/>
                  </a:cubicBezTo>
                  <a:cubicBezTo>
                    <a:pt x="470" y="735"/>
                    <a:pt x="487" y="738"/>
                    <a:pt x="490" y="721"/>
                  </a:cubicBezTo>
                  <a:cubicBezTo>
                    <a:pt x="490" y="719"/>
                    <a:pt x="491" y="718"/>
                    <a:pt x="491" y="716"/>
                  </a:cubicBezTo>
                  <a:cubicBezTo>
                    <a:pt x="492" y="711"/>
                    <a:pt x="492" y="705"/>
                    <a:pt x="494" y="701"/>
                  </a:cubicBezTo>
                  <a:cubicBezTo>
                    <a:pt x="494" y="701"/>
                    <a:pt x="494" y="701"/>
                    <a:pt x="494" y="701"/>
                  </a:cubicBezTo>
                  <a:cubicBezTo>
                    <a:pt x="489" y="693"/>
                    <a:pt x="491" y="685"/>
                    <a:pt x="489" y="683"/>
                  </a:cubicBezTo>
                  <a:cubicBezTo>
                    <a:pt x="486" y="679"/>
                    <a:pt x="487" y="665"/>
                    <a:pt x="487" y="661"/>
                  </a:cubicBezTo>
                  <a:cubicBezTo>
                    <a:pt x="487" y="656"/>
                    <a:pt x="475" y="647"/>
                    <a:pt x="467" y="644"/>
                  </a:cubicBezTo>
                  <a:cubicBezTo>
                    <a:pt x="458" y="641"/>
                    <a:pt x="443" y="619"/>
                    <a:pt x="439" y="615"/>
                  </a:cubicBezTo>
                  <a:cubicBezTo>
                    <a:pt x="434" y="611"/>
                    <a:pt x="423" y="597"/>
                    <a:pt x="424" y="585"/>
                  </a:cubicBezTo>
                  <a:cubicBezTo>
                    <a:pt x="425" y="573"/>
                    <a:pt x="410" y="549"/>
                    <a:pt x="400" y="543"/>
                  </a:cubicBezTo>
                  <a:cubicBezTo>
                    <a:pt x="390" y="537"/>
                    <a:pt x="395" y="525"/>
                    <a:pt x="393" y="517"/>
                  </a:cubicBezTo>
                  <a:cubicBezTo>
                    <a:pt x="391" y="508"/>
                    <a:pt x="393" y="491"/>
                    <a:pt x="393" y="483"/>
                  </a:cubicBezTo>
                  <a:cubicBezTo>
                    <a:pt x="393" y="474"/>
                    <a:pt x="395" y="465"/>
                    <a:pt x="386" y="461"/>
                  </a:cubicBezTo>
                  <a:cubicBezTo>
                    <a:pt x="377" y="456"/>
                    <a:pt x="383" y="447"/>
                    <a:pt x="391" y="444"/>
                  </a:cubicBezTo>
                  <a:cubicBezTo>
                    <a:pt x="399" y="441"/>
                    <a:pt x="404" y="440"/>
                    <a:pt x="406" y="433"/>
                  </a:cubicBezTo>
                  <a:cubicBezTo>
                    <a:pt x="408" y="427"/>
                    <a:pt x="416" y="422"/>
                    <a:pt x="421" y="412"/>
                  </a:cubicBezTo>
                  <a:cubicBezTo>
                    <a:pt x="425" y="402"/>
                    <a:pt x="431" y="394"/>
                    <a:pt x="433" y="381"/>
                  </a:cubicBezTo>
                  <a:cubicBezTo>
                    <a:pt x="435" y="367"/>
                    <a:pt x="449" y="368"/>
                    <a:pt x="453" y="363"/>
                  </a:cubicBezTo>
                  <a:cubicBezTo>
                    <a:pt x="454" y="362"/>
                    <a:pt x="454" y="362"/>
                    <a:pt x="454" y="362"/>
                  </a:cubicBezTo>
                  <a:cubicBezTo>
                    <a:pt x="454" y="361"/>
                    <a:pt x="454" y="361"/>
                    <a:pt x="455" y="361"/>
                  </a:cubicBezTo>
                  <a:cubicBezTo>
                    <a:pt x="455" y="361"/>
                    <a:pt x="455" y="361"/>
                    <a:pt x="455" y="360"/>
                  </a:cubicBezTo>
                  <a:cubicBezTo>
                    <a:pt x="455" y="360"/>
                    <a:pt x="455" y="360"/>
                    <a:pt x="455" y="359"/>
                  </a:cubicBezTo>
                  <a:cubicBezTo>
                    <a:pt x="455" y="359"/>
                    <a:pt x="455" y="359"/>
                    <a:pt x="455" y="359"/>
                  </a:cubicBezTo>
                  <a:cubicBezTo>
                    <a:pt x="455" y="359"/>
                    <a:pt x="455" y="358"/>
                    <a:pt x="455" y="358"/>
                  </a:cubicBezTo>
                  <a:cubicBezTo>
                    <a:pt x="455" y="357"/>
                    <a:pt x="455" y="357"/>
                    <a:pt x="455" y="357"/>
                  </a:cubicBezTo>
                  <a:cubicBezTo>
                    <a:pt x="455" y="357"/>
                    <a:pt x="455" y="356"/>
                    <a:pt x="455" y="356"/>
                  </a:cubicBezTo>
                  <a:cubicBezTo>
                    <a:pt x="455" y="356"/>
                    <a:pt x="455" y="356"/>
                    <a:pt x="455" y="355"/>
                  </a:cubicBezTo>
                  <a:cubicBezTo>
                    <a:pt x="455" y="355"/>
                    <a:pt x="455" y="354"/>
                    <a:pt x="455" y="354"/>
                  </a:cubicBezTo>
                  <a:cubicBezTo>
                    <a:pt x="455" y="354"/>
                    <a:pt x="455" y="354"/>
                    <a:pt x="455" y="354"/>
                  </a:cubicBezTo>
                  <a:cubicBezTo>
                    <a:pt x="455" y="353"/>
                    <a:pt x="455" y="352"/>
                    <a:pt x="455" y="352"/>
                  </a:cubicBezTo>
                  <a:cubicBezTo>
                    <a:pt x="455" y="352"/>
                    <a:pt x="455" y="352"/>
                    <a:pt x="455" y="351"/>
                  </a:cubicBezTo>
                  <a:cubicBezTo>
                    <a:pt x="455" y="351"/>
                    <a:pt x="454" y="351"/>
                    <a:pt x="454" y="350"/>
                  </a:cubicBezTo>
                  <a:cubicBezTo>
                    <a:pt x="454" y="350"/>
                    <a:pt x="454" y="350"/>
                    <a:pt x="454" y="349"/>
                  </a:cubicBezTo>
                  <a:cubicBezTo>
                    <a:pt x="454" y="349"/>
                    <a:pt x="454" y="348"/>
                    <a:pt x="454" y="348"/>
                  </a:cubicBezTo>
                  <a:cubicBezTo>
                    <a:pt x="454" y="348"/>
                    <a:pt x="454" y="348"/>
                    <a:pt x="454" y="347"/>
                  </a:cubicBezTo>
                  <a:cubicBezTo>
                    <a:pt x="454" y="347"/>
                    <a:pt x="453" y="347"/>
                    <a:pt x="453" y="346"/>
                  </a:cubicBezTo>
                  <a:cubicBezTo>
                    <a:pt x="453" y="346"/>
                    <a:pt x="453" y="346"/>
                    <a:pt x="453" y="345"/>
                  </a:cubicBezTo>
                  <a:cubicBezTo>
                    <a:pt x="453" y="345"/>
                    <a:pt x="453" y="345"/>
                    <a:pt x="453" y="344"/>
                  </a:cubicBezTo>
                  <a:cubicBezTo>
                    <a:pt x="453" y="344"/>
                    <a:pt x="453" y="344"/>
                    <a:pt x="453" y="343"/>
                  </a:cubicBezTo>
                  <a:cubicBezTo>
                    <a:pt x="452" y="343"/>
                    <a:pt x="452" y="343"/>
                    <a:pt x="452" y="342"/>
                  </a:cubicBezTo>
                  <a:cubicBezTo>
                    <a:pt x="452" y="342"/>
                    <a:pt x="452" y="342"/>
                    <a:pt x="452" y="342"/>
                  </a:cubicBezTo>
                  <a:cubicBezTo>
                    <a:pt x="452" y="341"/>
                    <a:pt x="452" y="341"/>
                    <a:pt x="451" y="341"/>
                  </a:cubicBezTo>
                  <a:cubicBezTo>
                    <a:pt x="451" y="340"/>
                    <a:pt x="451" y="340"/>
                    <a:pt x="451" y="340"/>
                  </a:cubicBezTo>
                  <a:cubicBezTo>
                    <a:pt x="451" y="340"/>
                    <a:pt x="451" y="339"/>
                    <a:pt x="451" y="339"/>
                  </a:cubicBezTo>
                  <a:cubicBezTo>
                    <a:pt x="451" y="339"/>
                    <a:pt x="450" y="339"/>
                    <a:pt x="450" y="338"/>
                  </a:cubicBezTo>
                  <a:cubicBezTo>
                    <a:pt x="450" y="338"/>
                    <a:pt x="450" y="338"/>
                    <a:pt x="450" y="338"/>
                  </a:cubicBezTo>
                  <a:cubicBezTo>
                    <a:pt x="450" y="338"/>
                    <a:pt x="450" y="337"/>
                    <a:pt x="450" y="337"/>
                  </a:cubicBezTo>
                  <a:cubicBezTo>
                    <a:pt x="450" y="337"/>
                    <a:pt x="449" y="337"/>
                    <a:pt x="449" y="337"/>
                  </a:cubicBezTo>
                  <a:cubicBezTo>
                    <a:pt x="449" y="337"/>
                    <a:pt x="449" y="336"/>
                    <a:pt x="449" y="336"/>
                  </a:cubicBezTo>
                  <a:cubicBezTo>
                    <a:pt x="445" y="333"/>
                    <a:pt x="440" y="322"/>
                    <a:pt x="440" y="314"/>
                  </a:cubicBezTo>
                  <a:cubicBezTo>
                    <a:pt x="440" y="306"/>
                    <a:pt x="425" y="297"/>
                    <a:pt x="421" y="290"/>
                  </a:cubicBezTo>
                  <a:cubicBezTo>
                    <a:pt x="416" y="283"/>
                    <a:pt x="405" y="278"/>
                    <a:pt x="397" y="271"/>
                  </a:cubicBezTo>
                  <a:cubicBezTo>
                    <a:pt x="389" y="265"/>
                    <a:pt x="371" y="242"/>
                    <a:pt x="360" y="234"/>
                  </a:cubicBezTo>
                  <a:cubicBezTo>
                    <a:pt x="349" y="226"/>
                    <a:pt x="354" y="212"/>
                    <a:pt x="362" y="205"/>
                  </a:cubicBezTo>
                  <a:cubicBezTo>
                    <a:pt x="370" y="197"/>
                    <a:pt x="383" y="203"/>
                    <a:pt x="399" y="202"/>
                  </a:cubicBezTo>
                  <a:cubicBezTo>
                    <a:pt x="416" y="201"/>
                    <a:pt x="442" y="206"/>
                    <a:pt x="457" y="207"/>
                  </a:cubicBezTo>
                  <a:cubicBezTo>
                    <a:pt x="471" y="209"/>
                    <a:pt x="468" y="201"/>
                    <a:pt x="461" y="197"/>
                  </a:cubicBezTo>
                  <a:cubicBezTo>
                    <a:pt x="455" y="193"/>
                    <a:pt x="446" y="191"/>
                    <a:pt x="443" y="186"/>
                  </a:cubicBezTo>
                  <a:cubicBezTo>
                    <a:pt x="439" y="181"/>
                    <a:pt x="439" y="178"/>
                    <a:pt x="431" y="173"/>
                  </a:cubicBezTo>
                  <a:cubicBezTo>
                    <a:pt x="423" y="167"/>
                    <a:pt x="426" y="158"/>
                    <a:pt x="421" y="150"/>
                  </a:cubicBezTo>
                  <a:cubicBezTo>
                    <a:pt x="415" y="142"/>
                    <a:pt x="417" y="131"/>
                    <a:pt x="423" y="125"/>
                  </a:cubicBezTo>
                  <a:cubicBezTo>
                    <a:pt x="428" y="119"/>
                    <a:pt x="425" y="103"/>
                    <a:pt x="425" y="93"/>
                  </a:cubicBezTo>
                  <a:cubicBezTo>
                    <a:pt x="425" y="83"/>
                    <a:pt x="425" y="71"/>
                    <a:pt x="420" y="67"/>
                  </a:cubicBezTo>
                  <a:cubicBezTo>
                    <a:pt x="415" y="63"/>
                    <a:pt x="414" y="58"/>
                    <a:pt x="414" y="51"/>
                  </a:cubicBezTo>
                  <a:cubicBezTo>
                    <a:pt x="414" y="45"/>
                    <a:pt x="412" y="38"/>
                    <a:pt x="406" y="33"/>
                  </a:cubicBezTo>
                  <a:cubicBezTo>
                    <a:pt x="400" y="29"/>
                    <a:pt x="405" y="23"/>
                    <a:pt x="396" y="19"/>
                  </a:cubicBezTo>
                  <a:cubicBezTo>
                    <a:pt x="387" y="15"/>
                    <a:pt x="383" y="13"/>
                    <a:pt x="382" y="5"/>
                  </a:cubicBezTo>
                  <a:cubicBezTo>
                    <a:pt x="381" y="0"/>
                    <a:pt x="368" y="0"/>
                    <a:pt x="359" y="0"/>
                  </a:cubicBezTo>
                  <a:cubicBezTo>
                    <a:pt x="359" y="0"/>
                    <a:pt x="359" y="0"/>
                    <a:pt x="359" y="0"/>
                  </a:cubicBezTo>
                  <a:cubicBezTo>
                    <a:pt x="360" y="1"/>
                    <a:pt x="360" y="3"/>
                    <a:pt x="360" y="4"/>
                  </a:cubicBezTo>
                  <a:cubicBezTo>
                    <a:pt x="360" y="4"/>
                    <a:pt x="360" y="4"/>
                    <a:pt x="360" y="5"/>
                  </a:cubicBezTo>
                  <a:cubicBezTo>
                    <a:pt x="360" y="6"/>
                    <a:pt x="360" y="7"/>
                    <a:pt x="361" y="8"/>
                  </a:cubicBezTo>
                  <a:cubicBezTo>
                    <a:pt x="361" y="9"/>
                    <a:pt x="361" y="9"/>
                    <a:pt x="361" y="9"/>
                  </a:cubicBezTo>
                  <a:cubicBezTo>
                    <a:pt x="361" y="10"/>
                    <a:pt x="361" y="12"/>
                    <a:pt x="361" y="13"/>
                  </a:cubicBezTo>
                  <a:cubicBezTo>
                    <a:pt x="361" y="13"/>
                    <a:pt x="361" y="13"/>
                    <a:pt x="361" y="13"/>
                  </a:cubicBezTo>
                  <a:cubicBezTo>
                    <a:pt x="360" y="15"/>
                    <a:pt x="360" y="16"/>
                    <a:pt x="360" y="17"/>
                  </a:cubicBezTo>
                  <a:cubicBezTo>
                    <a:pt x="359" y="26"/>
                    <a:pt x="365" y="31"/>
                    <a:pt x="367" y="43"/>
                  </a:cubicBezTo>
                  <a:cubicBezTo>
                    <a:pt x="369" y="54"/>
                    <a:pt x="376" y="49"/>
                    <a:pt x="387" y="54"/>
                  </a:cubicBezTo>
                  <a:cubicBezTo>
                    <a:pt x="398" y="58"/>
                    <a:pt x="392" y="90"/>
                    <a:pt x="392" y="98"/>
                  </a:cubicBezTo>
                  <a:cubicBezTo>
                    <a:pt x="392" y="106"/>
                    <a:pt x="376" y="116"/>
                    <a:pt x="361" y="118"/>
                  </a:cubicBezTo>
                  <a:cubicBezTo>
                    <a:pt x="345" y="121"/>
                    <a:pt x="338" y="137"/>
                    <a:pt x="333" y="146"/>
                  </a:cubicBezTo>
                  <a:cubicBezTo>
                    <a:pt x="327" y="155"/>
                    <a:pt x="323" y="171"/>
                    <a:pt x="321" y="184"/>
                  </a:cubicBezTo>
                  <a:cubicBezTo>
                    <a:pt x="319" y="198"/>
                    <a:pt x="314" y="199"/>
                    <a:pt x="310" y="213"/>
                  </a:cubicBezTo>
                  <a:cubicBezTo>
                    <a:pt x="307" y="226"/>
                    <a:pt x="307" y="228"/>
                    <a:pt x="294" y="231"/>
                  </a:cubicBezTo>
                  <a:cubicBezTo>
                    <a:pt x="281" y="233"/>
                    <a:pt x="278" y="251"/>
                    <a:pt x="278" y="261"/>
                  </a:cubicBezTo>
                  <a:cubicBezTo>
                    <a:pt x="278" y="272"/>
                    <a:pt x="264" y="286"/>
                    <a:pt x="256" y="294"/>
                  </a:cubicBezTo>
                  <a:cubicBezTo>
                    <a:pt x="247" y="301"/>
                    <a:pt x="246" y="307"/>
                    <a:pt x="245" y="317"/>
                  </a:cubicBezTo>
                  <a:cubicBezTo>
                    <a:pt x="244" y="328"/>
                    <a:pt x="240" y="341"/>
                    <a:pt x="228" y="357"/>
                  </a:cubicBezTo>
                  <a:cubicBezTo>
                    <a:pt x="217" y="373"/>
                    <a:pt x="225" y="383"/>
                    <a:pt x="214" y="390"/>
                  </a:cubicBezTo>
                  <a:cubicBezTo>
                    <a:pt x="202" y="396"/>
                    <a:pt x="199" y="407"/>
                    <a:pt x="195" y="419"/>
                  </a:cubicBezTo>
                  <a:cubicBezTo>
                    <a:pt x="191" y="431"/>
                    <a:pt x="182" y="431"/>
                    <a:pt x="173" y="430"/>
                  </a:cubicBezTo>
                  <a:cubicBezTo>
                    <a:pt x="164" y="428"/>
                    <a:pt x="167" y="417"/>
                    <a:pt x="168" y="413"/>
                  </a:cubicBezTo>
                  <a:cubicBezTo>
                    <a:pt x="168" y="408"/>
                    <a:pt x="167" y="403"/>
                    <a:pt x="161" y="400"/>
                  </a:cubicBezTo>
                  <a:cubicBezTo>
                    <a:pt x="155" y="396"/>
                    <a:pt x="150" y="392"/>
                    <a:pt x="142" y="388"/>
                  </a:cubicBezTo>
                  <a:cubicBezTo>
                    <a:pt x="134" y="383"/>
                    <a:pt x="132" y="396"/>
                    <a:pt x="128" y="400"/>
                  </a:cubicBezTo>
                  <a:cubicBezTo>
                    <a:pt x="123" y="404"/>
                    <a:pt x="118" y="400"/>
                    <a:pt x="106" y="397"/>
                  </a:cubicBezTo>
                  <a:cubicBezTo>
                    <a:pt x="94" y="394"/>
                    <a:pt x="88" y="410"/>
                    <a:pt x="81" y="419"/>
                  </a:cubicBezTo>
                  <a:cubicBezTo>
                    <a:pt x="75" y="429"/>
                    <a:pt x="69" y="433"/>
                    <a:pt x="60" y="436"/>
                  </a:cubicBezTo>
                  <a:cubicBezTo>
                    <a:pt x="50" y="439"/>
                    <a:pt x="41" y="455"/>
                    <a:pt x="33" y="460"/>
                  </a:cubicBezTo>
                  <a:cubicBezTo>
                    <a:pt x="25" y="465"/>
                    <a:pt x="28" y="485"/>
                    <a:pt x="28" y="497"/>
                  </a:cubicBezTo>
                  <a:cubicBezTo>
                    <a:pt x="28" y="509"/>
                    <a:pt x="21" y="520"/>
                    <a:pt x="10" y="526"/>
                  </a:cubicBezTo>
                  <a:cubicBezTo>
                    <a:pt x="4" y="530"/>
                    <a:pt x="1" y="539"/>
                    <a:pt x="0" y="546"/>
                  </a:cubicBezTo>
                  <a:cubicBezTo>
                    <a:pt x="10" y="546"/>
                    <a:pt x="19" y="549"/>
                    <a:pt x="23" y="558"/>
                  </a:cubicBezTo>
                  <a:cubicBezTo>
                    <a:pt x="34" y="578"/>
                    <a:pt x="33" y="585"/>
                    <a:pt x="55" y="585"/>
                  </a:cubicBezTo>
                  <a:cubicBezTo>
                    <a:pt x="76" y="585"/>
                    <a:pt x="85" y="588"/>
                    <a:pt x="86" y="603"/>
                  </a:cubicBezTo>
                  <a:cubicBezTo>
                    <a:pt x="87" y="618"/>
                    <a:pt x="89" y="622"/>
                    <a:pt x="94" y="630"/>
                  </a:cubicBezTo>
                  <a:cubicBezTo>
                    <a:pt x="100" y="637"/>
                    <a:pt x="104" y="643"/>
                    <a:pt x="99" y="651"/>
                  </a:cubicBezTo>
                  <a:cubicBezTo>
                    <a:pt x="93" y="660"/>
                    <a:pt x="82" y="672"/>
                    <a:pt x="88" y="686"/>
                  </a:cubicBezTo>
                  <a:cubicBezTo>
                    <a:pt x="90" y="690"/>
                    <a:pt x="91" y="694"/>
                    <a:pt x="92" y="698"/>
                  </a:cubicBezTo>
                  <a:cubicBezTo>
                    <a:pt x="98" y="700"/>
                    <a:pt x="104" y="702"/>
                    <a:pt x="107" y="703"/>
                  </a:cubicBezTo>
                  <a:cubicBezTo>
                    <a:pt x="117" y="706"/>
                    <a:pt x="146" y="705"/>
                    <a:pt x="165" y="70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410"/>
            <p:cNvSpPr>
              <a:spLocks/>
            </p:cNvSpPr>
            <p:nvPr/>
          </p:nvSpPr>
          <p:spPr bwMode="auto">
            <a:xfrm>
              <a:off x="2930" y="2402"/>
              <a:ext cx="208" cy="142"/>
            </a:xfrm>
            <a:custGeom>
              <a:avLst/>
              <a:gdLst>
                <a:gd name="T0" fmla="*/ 765 w 825"/>
                <a:gd name="T1" fmla="*/ 282 h 562"/>
                <a:gd name="T2" fmla="*/ 697 w 825"/>
                <a:gd name="T3" fmla="*/ 222 h 562"/>
                <a:gd name="T4" fmla="*/ 641 w 825"/>
                <a:gd name="T5" fmla="*/ 179 h 562"/>
                <a:gd name="T6" fmla="*/ 576 w 825"/>
                <a:gd name="T7" fmla="*/ 130 h 562"/>
                <a:gd name="T8" fmla="*/ 592 w 825"/>
                <a:gd name="T9" fmla="*/ 69 h 562"/>
                <a:gd name="T10" fmla="*/ 549 w 825"/>
                <a:gd name="T11" fmla="*/ 20 h 562"/>
                <a:gd name="T12" fmla="*/ 547 w 825"/>
                <a:gd name="T13" fmla="*/ 17 h 562"/>
                <a:gd name="T14" fmla="*/ 545 w 825"/>
                <a:gd name="T15" fmla="*/ 12 h 562"/>
                <a:gd name="T16" fmla="*/ 544 w 825"/>
                <a:gd name="T17" fmla="*/ 9 h 562"/>
                <a:gd name="T18" fmla="*/ 544 w 825"/>
                <a:gd name="T19" fmla="*/ 0 h 562"/>
                <a:gd name="T20" fmla="*/ 460 w 825"/>
                <a:gd name="T21" fmla="*/ 53 h 562"/>
                <a:gd name="T22" fmla="*/ 360 w 825"/>
                <a:gd name="T23" fmla="*/ 123 h 562"/>
                <a:gd name="T24" fmla="*/ 291 w 825"/>
                <a:gd name="T25" fmla="*/ 139 h 562"/>
                <a:gd name="T26" fmla="*/ 268 w 825"/>
                <a:gd name="T27" fmla="*/ 186 h 562"/>
                <a:gd name="T28" fmla="*/ 170 w 825"/>
                <a:gd name="T29" fmla="*/ 220 h 562"/>
                <a:gd name="T30" fmla="*/ 134 w 825"/>
                <a:gd name="T31" fmla="*/ 206 h 562"/>
                <a:gd name="T32" fmla="*/ 91 w 825"/>
                <a:gd name="T33" fmla="*/ 226 h 562"/>
                <a:gd name="T34" fmla="*/ 56 w 825"/>
                <a:gd name="T35" fmla="*/ 242 h 562"/>
                <a:gd name="T36" fmla="*/ 14 w 825"/>
                <a:gd name="T37" fmla="*/ 305 h 562"/>
                <a:gd name="T38" fmla="*/ 16 w 825"/>
                <a:gd name="T39" fmla="*/ 378 h 562"/>
                <a:gd name="T40" fmla="*/ 62 w 825"/>
                <a:gd name="T41" fmla="*/ 476 h 562"/>
                <a:gd name="T42" fmla="*/ 112 w 825"/>
                <a:gd name="T43" fmla="*/ 544 h 562"/>
                <a:gd name="T44" fmla="*/ 120 w 825"/>
                <a:gd name="T45" fmla="*/ 553 h 562"/>
                <a:gd name="T46" fmla="*/ 122 w 825"/>
                <a:gd name="T47" fmla="*/ 550 h 562"/>
                <a:gd name="T48" fmla="*/ 125 w 825"/>
                <a:gd name="T49" fmla="*/ 546 h 562"/>
                <a:gd name="T50" fmla="*/ 128 w 825"/>
                <a:gd name="T51" fmla="*/ 544 h 562"/>
                <a:gd name="T52" fmla="*/ 165 w 825"/>
                <a:gd name="T53" fmla="*/ 475 h 562"/>
                <a:gd name="T54" fmla="*/ 267 w 825"/>
                <a:gd name="T55" fmla="*/ 483 h 562"/>
                <a:gd name="T56" fmla="*/ 272 w 825"/>
                <a:gd name="T57" fmla="*/ 479 h 562"/>
                <a:gd name="T58" fmla="*/ 275 w 825"/>
                <a:gd name="T59" fmla="*/ 467 h 562"/>
                <a:gd name="T60" fmla="*/ 275 w 825"/>
                <a:gd name="T61" fmla="*/ 458 h 562"/>
                <a:gd name="T62" fmla="*/ 308 w 825"/>
                <a:gd name="T63" fmla="*/ 390 h 562"/>
                <a:gd name="T64" fmla="*/ 412 w 825"/>
                <a:gd name="T65" fmla="*/ 427 h 562"/>
                <a:gd name="T66" fmla="*/ 526 w 825"/>
                <a:gd name="T67" fmla="*/ 428 h 562"/>
                <a:gd name="T68" fmla="*/ 618 w 825"/>
                <a:gd name="T69" fmla="*/ 390 h 562"/>
                <a:gd name="T70" fmla="*/ 686 w 825"/>
                <a:gd name="T71" fmla="*/ 387 h 562"/>
                <a:gd name="T72" fmla="*/ 741 w 825"/>
                <a:gd name="T73" fmla="*/ 372 h 562"/>
                <a:gd name="T74" fmla="*/ 808 w 825"/>
                <a:gd name="T75" fmla="*/ 374 h 562"/>
                <a:gd name="T76" fmla="*/ 811 w 825"/>
                <a:gd name="T77" fmla="*/ 372 h 562"/>
                <a:gd name="T78" fmla="*/ 814 w 825"/>
                <a:gd name="T79" fmla="*/ 370 h 562"/>
                <a:gd name="T80" fmla="*/ 816 w 825"/>
                <a:gd name="T81" fmla="*/ 369 h 562"/>
                <a:gd name="T82" fmla="*/ 820 w 825"/>
                <a:gd name="T83" fmla="*/ 369 h 562"/>
                <a:gd name="T84" fmla="*/ 810 w 825"/>
                <a:gd name="T85" fmla="*/ 337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25" h="562">
                  <a:moveTo>
                    <a:pt x="810" y="337"/>
                  </a:moveTo>
                  <a:cubicBezTo>
                    <a:pt x="807" y="330"/>
                    <a:pt x="783" y="321"/>
                    <a:pt x="771" y="313"/>
                  </a:cubicBezTo>
                  <a:cubicBezTo>
                    <a:pt x="759" y="305"/>
                    <a:pt x="765" y="294"/>
                    <a:pt x="765" y="282"/>
                  </a:cubicBezTo>
                  <a:cubicBezTo>
                    <a:pt x="765" y="270"/>
                    <a:pt x="751" y="261"/>
                    <a:pt x="740" y="259"/>
                  </a:cubicBezTo>
                  <a:cubicBezTo>
                    <a:pt x="729" y="257"/>
                    <a:pt x="723" y="251"/>
                    <a:pt x="713" y="245"/>
                  </a:cubicBezTo>
                  <a:cubicBezTo>
                    <a:pt x="703" y="239"/>
                    <a:pt x="697" y="231"/>
                    <a:pt x="697" y="222"/>
                  </a:cubicBezTo>
                  <a:cubicBezTo>
                    <a:pt x="697" y="213"/>
                    <a:pt x="698" y="201"/>
                    <a:pt x="687" y="200"/>
                  </a:cubicBezTo>
                  <a:cubicBezTo>
                    <a:pt x="676" y="199"/>
                    <a:pt x="671" y="194"/>
                    <a:pt x="668" y="183"/>
                  </a:cubicBezTo>
                  <a:cubicBezTo>
                    <a:pt x="665" y="172"/>
                    <a:pt x="660" y="179"/>
                    <a:pt x="641" y="179"/>
                  </a:cubicBezTo>
                  <a:cubicBezTo>
                    <a:pt x="622" y="179"/>
                    <a:pt x="625" y="165"/>
                    <a:pt x="625" y="154"/>
                  </a:cubicBezTo>
                  <a:cubicBezTo>
                    <a:pt x="625" y="143"/>
                    <a:pt x="611" y="148"/>
                    <a:pt x="591" y="148"/>
                  </a:cubicBezTo>
                  <a:cubicBezTo>
                    <a:pt x="571" y="148"/>
                    <a:pt x="577" y="138"/>
                    <a:pt x="576" y="130"/>
                  </a:cubicBezTo>
                  <a:cubicBezTo>
                    <a:pt x="575" y="122"/>
                    <a:pt x="579" y="116"/>
                    <a:pt x="589" y="111"/>
                  </a:cubicBezTo>
                  <a:cubicBezTo>
                    <a:pt x="599" y="106"/>
                    <a:pt x="596" y="98"/>
                    <a:pt x="596" y="90"/>
                  </a:cubicBezTo>
                  <a:cubicBezTo>
                    <a:pt x="596" y="82"/>
                    <a:pt x="598" y="70"/>
                    <a:pt x="592" y="69"/>
                  </a:cubicBezTo>
                  <a:cubicBezTo>
                    <a:pt x="586" y="68"/>
                    <a:pt x="579" y="62"/>
                    <a:pt x="579" y="53"/>
                  </a:cubicBezTo>
                  <a:cubicBezTo>
                    <a:pt x="579" y="44"/>
                    <a:pt x="566" y="34"/>
                    <a:pt x="552" y="23"/>
                  </a:cubicBezTo>
                  <a:cubicBezTo>
                    <a:pt x="551" y="22"/>
                    <a:pt x="550" y="21"/>
                    <a:pt x="549" y="20"/>
                  </a:cubicBezTo>
                  <a:cubicBezTo>
                    <a:pt x="549" y="20"/>
                    <a:pt x="549" y="20"/>
                    <a:pt x="549" y="20"/>
                  </a:cubicBezTo>
                  <a:cubicBezTo>
                    <a:pt x="548" y="19"/>
                    <a:pt x="548" y="18"/>
                    <a:pt x="547" y="18"/>
                  </a:cubicBezTo>
                  <a:cubicBezTo>
                    <a:pt x="547" y="18"/>
                    <a:pt x="547" y="17"/>
                    <a:pt x="547" y="17"/>
                  </a:cubicBezTo>
                  <a:cubicBezTo>
                    <a:pt x="546" y="16"/>
                    <a:pt x="546" y="16"/>
                    <a:pt x="546" y="15"/>
                  </a:cubicBezTo>
                  <a:cubicBezTo>
                    <a:pt x="546" y="15"/>
                    <a:pt x="545" y="14"/>
                    <a:pt x="545" y="14"/>
                  </a:cubicBezTo>
                  <a:cubicBezTo>
                    <a:pt x="545" y="14"/>
                    <a:pt x="545" y="13"/>
                    <a:pt x="545" y="12"/>
                  </a:cubicBezTo>
                  <a:cubicBezTo>
                    <a:pt x="545" y="12"/>
                    <a:pt x="544" y="12"/>
                    <a:pt x="544" y="11"/>
                  </a:cubicBezTo>
                  <a:cubicBezTo>
                    <a:pt x="544" y="11"/>
                    <a:pt x="544" y="10"/>
                    <a:pt x="544" y="9"/>
                  </a:cubicBezTo>
                  <a:cubicBezTo>
                    <a:pt x="544" y="9"/>
                    <a:pt x="544" y="9"/>
                    <a:pt x="544" y="9"/>
                  </a:cubicBezTo>
                  <a:cubicBezTo>
                    <a:pt x="544" y="8"/>
                    <a:pt x="544" y="7"/>
                    <a:pt x="544" y="6"/>
                  </a:cubicBezTo>
                  <a:cubicBezTo>
                    <a:pt x="544" y="6"/>
                    <a:pt x="544" y="6"/>
                    <a:pt x="544" y="6"/>
                  </a:cubicBezTo>
                  <a:cubicBezTo>
                    <a:pt x="544" y="4"/>
                    <a:pt x="544" y="2"/>
                    <a:pt x="544" y="0"/>
                  </a:cubicBezTo>
                  <a:cubicBezTo>
                    <a:pt x="535" y="0"/>
                    <a:pt x="521" y="1"/>
                    <a:pt x="514" y="1"/>
                  </a:cubicBezTo>
                  <a:cubicBezTo>
                    <a:pt x="502" y="1"/>
                    <a:pt x="499" y="8"/>
                    <a:pt x="485" y="14"/>
                  </a:cubicBezTo>
                  <a:cubicBezTo>
                    <a:pt x="471" y="20"/>
                    <a:pt x="471" y="46"/>
                    <a:pt x="460" y="53"/>
                  </a:cubicBezTo>
                  <a:cubicBezTo>
                    <a:pt x="448" y="60"/>
                    <a:pt x="439" y="68"/>
                    <a:pt x="427" y="81"/>
                  </a:cubicBezTo>
                  <a:cubicBezTo>
                    <a:pt x="416" y="94"/>
                    <a:pt x="407" y="101"/>
                    <a:pt x="393" y="112"/>
                  </a:cubicBezTo>
                  <a:cubicBezTo>
                    <a:pt x="378" y="122"/>
                    <a:pt x="367" y="118"/>
                    <a:pt x="360" y="123"/>
                  </a:cubicBezTo>
                  <a:cubicBezTo>
                    <a:pt x="353" y="127"/>
                    <a:pt x="329" y="124"/>
                    <a:pt x="315" y="123"/>
                  </a:cubicBezTo>
                  <a:cubicBezTo>
                    <a:pt x="301" y="122"/>
                    <a:pt x="304" y="127"/>
                    <a:pt x="296" y="129"/>
                  </a:cubicBezTo>
                  <a:cubicBezTo>
                    <a:pt x="287" y="131"/>
                    <a:pt x="282" y="136"/>
                    <a:pt x="291" y="139"/>
                  </a:cubicBezTo>
                  <a:cubicBezTo>
                    <a:pt x="299" y="143"/>
                    <a:pt x="301" y="144"/>
                    <a:pt x="303" y="149"/>
                  </a:cubicBezTo>
                  <a:cubicBezTo>
                    <a:pt x="304" y="154"/>
                    <a:pt x="302" y="155"/>
                    <a:pt x="294" y="161"/>
                  </a:cubicBezTo>
                  <a:cubicBezTo>
                    <a:pt x="286" y="167"/>
                    <a:pt x="277" y="176"/>
                    <a:pt x="268" y="186"/>
                  </a:cubicBezTo>
                  <a:cubicBezTo>
                    <a:pt x="258" y="196"/>
                    <a:pt x="231" y="191"/>
                    <a:pt x="216" y="191"/>
                  </a:cubicBezTo>
                  <a:cubicBezTo>
                    <a:pt x="200" y="191"/>
                    <a:pt x="202" y="198"/>
                    <a:pt x="191" y="199"/>
                  </a:cubicBezTo>
                  <a:cubicBezTo>
                    <a:pt x="180" y="199"/>
                    <a:pt x="177" y="206"/>
                    <a:pt x="170" y="220"/>
                  </a:cubicBezTo>
                  <a:cubicBezTo>
                    <a:pt x="163" y="234"/>
                    <a:pt x="159" y="220"/>
                    <a:pt x="153" y="219"/>
                  </a:cubicBezTo>
                  <a:cubicBezTo>
                    <a:pt x="146" y="218"/>
                    <a:pt x="149" y="212"/>
                    <a:pt x="149" y="203"/>
                  </a:cubicBezTo>
                  <a:cubicBezTo>
                    <a:pt x="149" y="195"/>
                    <a:pt x="138" y="200"/>
                    <a:pt x="134" y="206"/>
                  </a:cubicBezTo>
                  <a:cubicBezTo>
                    <a:pt x="129" y="212"/>
                    <a:pt x="127" y="215"/>
                    <a:pt x="120" y="216"/>
                  </a:cubicBezTo>
                  <a:cubicBezTo>
                    <a:pt x="113" y="217"/>
                    <a:pt x="108" y="216"/>
                    <a:pt x="106" y="221"/>
                  </a:cubicBezTo>
                  <a:cubicBezTo>
                    <a:pt x="105" y="225"/>
                    <a:pt x="101" y="226"/>
                    <a:pt x="91" y="226"/>
                  </a:cubicBezTo>
                  <a:cubicBezTo>
                    <a:pt x="86" y="226"/>
                    <a:pt x="81" y="224"/>
                    <a:pt x="77" y="223"/>
                  </a:cubicBezTo>
                  <a:cubicBezTo>
                    <a:pt x="77" y="223"/>
                    <a:pt x="77" y="223"/>
                    <a:pt x="76" y="224"/>
                  </a:cubicBezTo>
                  <a:cubicBezTo>
                    <a:pt x="72" y="229"/>
                    <a:pt x="58" y="228"/>
                    <a:pt x="56" y="242"/>
                  </a:cubicBezTo>
                  <a:cubicBezTo>
                    <a:pt x="54" y="255"/>
                    <a:pt x="48" y="263"/>
                    <a:pt x="44" y="273"/>
                  </a:cubicBezTo>
                  <a:cubicBezTo>
                    <a:pt x="39" y="283"/>
                    <a:pt x="31" y="288"/>
                    <a:pt x="29" y="294"/>
                  </a:cubicBezTo>
                  <a:cubicBezTo>
                    <a:pt x="27" y="301"/>
                    <a:pt x="22" y="302"/>
                    <a:pt x="14" y="305"/>
                  </a:cubicBezTo>
                  <a:cubicBezTo>
                    <a:pt x="6" y="308"/>
                    <a:pt x="0" y="317"/>
                    <a:pt x="9" y="322"/>
                  </a:cubicBezTo>
                  <a:cubicBezTo>
                    <a:pt x="18" y="326"/>
                    <a:pt x="16" y="335"/>
                    <a:pt x="16" y="344"/>
                  </a:cubicBezTo>
                  <a:cubicBezTo>
                    <a:pt x="16" y="352"/>
                    <a:pt x="14" y="369"/>
                    <a:pt x="16" y="378"/>
                  </a:cubicBezTo>
                  <a:cubicBezTo>
                    <a:pt x="18" y="386"/>
                    <a:pt x="13" y="398"/>
                    <a:pt x="23" y="404"/>
                  </a:cubicBezTo>
                  <a:cubicBezTo>
                    <a:pt x="33" y="410"/>
                    <a:pt x="48" y="434"/>
                    <a:pt x="47" y="446"/>
                  </a:cubicBezTo>
                  <a:cubicBezTo>
                    <a:pt x="46" y="458"/>
                    <a:pt x="57" y="472"/>
                    <a:pt x="62" y="476"/>
                  </a:cubicBezTo>
                  <a:cubicBezTo>
                    <a:pt x="66" y="480"/>
                    <a:pt x="81" y="502"/>
                    <a:pt x="90" y="505"/>
                  </a:cubicBezTo>
                  <a:cubicBezTo>
                    <a:pt x="98" y="508"/>
                    <a:pt x="110" y="517"/>
                    <a:pt x="110" y="522"/>
                  </a:cubicBezTo>
                  <a:cubicBezTo>
                    <a:pt x="110" y="526"/>
                    <a:pt x="109" y="540"/>
                    <a:pt x="112" y="544"/>
                  </a:cubicBezTo>
                  <a:cubicBezTo>
                    <a:pt x="114" y="546"/>
                    <a:pt x="112" y="554"/>
                    <a:pt x="117" y="562"/>
                  </a:cubicBezTo>
                  <a:cubicBezTo>
                    <a:pt x="117" y="562"/>
                    <a:pt x="117" y="562"/>
                    <a:pt x="117" y="562"/>
                  </a:cubicBezTo>
                  <a:cubicBezTo>
                    <a:pt x="118" y="558"/>
                    <a:pt x="119" y="555"/>
                    <a:pt x="120" y="553"/>
                  </a:cubicBezTo>
                  <a:cubicBezTo>
                    <a:pt x="120" y="553"/>
                    <a:pt x="120" y="553"/>
                    <a:pt x="120" y="553"/>
                  </a:cubicBezTo>
                  <a:cubicBezTo>
                    <a:pt x="120" y="552"/>
                    <a:pt x="121" y="551"/>
                    <a:pt x="121" y="550"/>
                  </a:cubicBezTo>
                  <a:cubicBezTo>
                    <a:pt x="121" y="550"/>
                    <a:pt x="122" y="550"/>
                    <a:pt x="122" y="550"/>
                  </a:cubicBezTo>
                  <a:cubicBezTo>
                    <a:pt x="122" y="549"/>
                    <a:pt x="123" y="549"/>
                    <a:pt x="123" y="548"/>
                  </a:cubicBezTo>
                  <a:cubicBezTo>
                    <a:pt x="123" y="548"/>
                    <a:pt x="123" y="548"/>
                    <a:pt x="124" y="548"/>
                  </a:cubicBezTo>
                  <a:cubicBezTo>
                    <a:pt x="124" y="547"/>
                    <a:pt x="124" y="547"/>
                    <a:pt x="125" y="546"/>
                  </a:cubicBezTo>
                  <a:cubicBezTo>
                    <a:pt x="125" y="546"/>
                    <a:pt x="125" y="546"/>
                    <a:pt x="126" y="546"/>
                  </a:cubicBezTo>
                  <a:cubicBezTo>
                    <a:pt x="126" y="546"/>
                    <a:pt x="127" y="545"/>
                    <a:pt x="127" y="545"/>
                  </a:cubicBezTo>
                  <a:cubicBezTo>
                    <a:pt x="127" y="545"/>
                    <a:pt x="128" y="544"/>
                    <a:pt x="128" y="544"/>
                  </a:cubicBezTo>
                  <a:cubicBezTo>
                    <a:pt x="129" y="544"/>
                    <a:pt x="129" y="543"/>
                    <a:pt x="130" y="543"/>
                  </a:cubicBezTo>
                  <a:cubicBezTo>
                    <a:pt x="144" y="538"/>
                    <a:pt x="137" y="531"/>
                    <a:pt x="141" y="516"/>
                  </a:cubicBezTo>
                  <a:cubicBezTo>
                    <a:pt x="145" y="502"/>
                    <a:pt x="134" y="474"/>
                    <a:pt x="165" y="475"/>
                  </a:cubicBezTo>
                  <a:cubicBezTo>
                    <a:pt x="196" y="476"/>
                    <a:pt x="196" y="464"/>
                    <a:pt x="212" y="471"/>
                  </a:cubicBezTo>
                  <a:cubicBezTo>
                    <a:pt x="228" y="478"/>
                    <a:pt x="256" y="483"/>
                    <a:pt x="265" y="483"/>
                  </a:cubicBezTo>
                  <a:cubicBezTo>
                    <a:pt x="266" y="483"/>
                    <a:pt x="266" y="483"/>
                    <a:pt x="267" y="483"/>
                  </a:cubicBezTo>
                  <a:cubicBezTo>
                    <a:pt x="268" y="483"/>
                    <a:pt x="270" y="482"/>
                    <a:pt x="271" y="481"/>
                  </a:cubicBezTo>
                  <a:cubicBezTo>
                    <a:pt x="271" y="480"/>
                    <a:pt x="272" y="480"/>
                    <a:pt x="272" y="479"/>
                  </a:cubicBezTo>
                  <a:cubicBezTo>
                    <a:pt x="272" y="479"/>
                    <a:pt x="272" y="479"/>
                    <a:pt x="272" y="479"/>
                  </a:cubicBezTo>
                  <a:cubicBezTo>
                    <a:pt x="273" y="477"/>
                    <a:pt x="274" y="476"/>
                    <a:pt x="274" y="474"/>
                  </a:cubicBezTo>
                  <a:cubicBezTo>
                    <a:pt x="274" y="474"/>
                    <a:pt x="274" y="473"/>
                    <a:pt x="275" y="473"/>
                  </a:cubicBezTo>
                  <a:cubicBezTo>
                    <a:pt x="275" y="471"/>
                    <a:pt x="275" y="469"/>
                    <a:pt x="275" y="467"/>
                  </a:cubicBezTo>
                  <a:cubicBezTo>
                    <a:pt x="275" y="467"/>
                    <a:pt x="275" y="466"/>
                    <a:pt x="275" y="466"/>
                  </a:cubicBezTo>
                  <a:cubicBezTo>
                    <a:pt x="275" y="464"/>
                    <a:pt x="275" y="461"/>
                    <a:pt x="275" y="459"/>
                  </a:cubicBezTo>
                  <a:cubicBezTo>
                    <a:pt x="275" y="458"/>
                    <a:pt x="275" y="458"/>
                    <a:pt x="275" y="458"/>
                  </a:cubicBezTo>
                  <a:cubicBezTo>
                    <a:pt x="275" y="456"/>
                    <a:pt x="275" y="455"/>
                    <a:pt x="274" y="454"/>
                  </a:cubicBezTo>
                  <a:cubicBezTo>
                    <a:pt x="272" y="438"/>
                    <a:pt x="254" y="430"/>
                    <a:pt x="281" y="416"/>
                  </a:cubicBezTo>
                  <a:cubicBezTo>
                    <a:pt x="308" y="403"/>
                    <a:pt x="298" y="404"/>
                    <a:pt x="308" y="390"/>
                  </a:cubicBezTo>
                  <a:cubicBezTo>
                    <a:pt x="317" y="375"/>
                    <a:pt x="345" y="368"/>
                    <a:pt x="360" y="382"/>
                  </a:cubicBezTo>
                  <a:cubicBezTo>
                    <a:pt x="374" y="395"/>
                    <a:pt x="382" y="400"/>
                    <a:pt x="386" y="412"/>
                  </a:cubicBezTo>
                  <a:cubicBezTo>
                    <a:pt x="390" y="424"/>
                    <a:pt x="397" y="427"/>
                    <a:pt x="412" y="427"/>
                  </a:cubicBezTo>
                  <a:cubicBezTo>
                    <a:pt x="426" y="427"/>
                    <a:pt x="426" y="432"/>
                    <a:pt x="448" y="435"/>
                  </a:cubicBezTo>
                  <a:cubicBezTo>
                    <a:pt x="469" y="438"/>
                    <a:pt x="468" y="430"/>
                    <a:pt x="488" y="439"/>
                  </a:cubicBezTo>
                  <a:cubicBezTo>
                    <a:pt x="508" y="448"/>
                    <a:pt x="525" y="446"/>
                    <a:pt x="526" y="428"/>
                  </a:cubicBezTo>
                  <a:cubicBezTo>
                    <a:pt x="528" y="411"/>
                    <a:pt x="544" y="392"/>
                    <a:pt x="558" y="400"/>
                  </a:cubicBezTo>
                  <a:cubicBezTo>
                    <a:pt x="573" y="408"/>
                    <a:pt x="576" y="416"/>
                    <a:pt x="592" y="406"/>
                  </a:cubicBezTo>
                  <a:cubicBezTo>
                    <a:pt x="608" y="395"/>
                    <a:pt x="602" y="391"/>
                    <a:pt x="618" y="390"/>
                  </a:cubicBezTo>
                  <a:cubicBezTo>
                    <a:pt x="634" y="388"/>
                    <a:pt x="629" y="376"/>
                    <a:pt x="641" y="378"/>
                  </a:cubicBezTo>
                  <a:cubicBezTo>
                    <a:pt x="653" y="379"/>
                    <a:pt x="658" y="387"/>
                    <a:pt x="662" y="392"/>
                  </a:cubicBezTo>
                  <a:cubicBezTo>
                    <a:pt x="666" y="398"/>
                    <a:pt x="680" y="395"/>
                    <a:pt x="686" y="387"/>
                  </a:cubicBezTo>
                  <a:cubicBezTo>
                    <a:pt x="693" y="379"/>
                    <a:pt x="702" y="383"/>
                    <a:pt x="702" y="372"/>
                  </a:cubicBezTo>
                  <a:cubicBezTo>
                    <a:pt x="702" y="362"/>
                    <a:pt x="720" y="360"/>
                    <a:pt x="724" y="364"/>
                  </a:cubicBezTo>
                  <a:cubicBezTo>
                    <a:pt x="728" y="368"/>
                    <a:pt x="722" y="368"/>
                    <a:pt x="741" y="372"/>
                  </a:cubicBezTo>
                  <a:cubicBezTo>
                    <a:pt x="760" y="376"/>
                    <a:pt x="756" y="386"/>
                    <a:pt x="772" y="384"/>
                  </a:cubicBezTo>
                  <a:cubicBezTo>
                    <a:pt x="788" y="383"/>
                    <a:pt x="798" y="388"/>
                    <a:pt x="806" y="376"/>
                  </a:cubicBezTo>
                  <a:cubicBezTo>
                    <a:pt x="807" y="376"/>
                    <a:pt x="807" y="375"/>
                    <a:pt x="808" y="374"/>
                  </a:cubicBezTo>
                  <a:cubicBezTo>
                    <a:pt x="808" y="374"/>
                    <a:pt x="808" y="374"/>
                    <a:pt x="809" y="374"/>
                  </a:cubicBezTo>
                  <a:cubicBezTo>
                    <a:pt x="809" y="373"/>
                    <a:pt x="809" y="373"/>
                    <a:pt x="810" y="372"/>
                  </a:cubicBezTo>
                  <a:cubicBezTo>
                    <a:pt x="810" y="372"/>
                    <a:pt x="810" y="372"/>
                    <a:pt x="811" y="372"/>
                  </a:cubicBezTo>
                  <a:cubicBezTo>
                    <a:pt x="811" y="372"/>
                    <a:pt x="811" y="371"/>
                    <a:pt x="812" y="371"/>
                  </a:cubicBezTo>
                  <a:cubicBezTo>
                    <a:pt x="812" y="371"/>
                    <a:pt x="812" y="371"/>
                    <a:pt x="812" y="371"/>
                  </a:cubicBezTo>
                  <a:cubicBezTo>
                    <a:pt x="813" y="370"/>
                    <a:pt x="813" y="370"/>
                    <a:pt x="814" y="370"/>
                  </a:cubicBezTo>
                  <a:cubicBezTo>
                    <a:pt x="814" y="370"/>
                    <a:pt x="814" y="370"/>
                    <a:pt x="814" y="370"/>
                  </a:cubicBezTo>
                  <a:cubicBezTo>
                    <a:pt x="815" y="369"/>
                    <a:pt x="815" y="369"/>
                    <a:pt x="816" y="369"/>
                  </a:cubicBezTo>
                  <a:cubicBezTo>
                    <a:pt x="816" y="369"/>
                    <a:pt x="816" y="369"/>
                    <a:pt x="816" y="369"/>
                  </a:cubicBezTo>
                  <a:cubicBezTo>
                    <a:pt x="817" y="369"/>
                    <a:pt x="817" y="369"/>
                    <a:pt x="818" y="369"/>
                  </a:cubicBezTo>
                  <a:cubicBezTo>
                    <a:pt x="818" y="369"/>
                    <a:pt x="818" y="369"/>
                    <a:pt x="818" y="369"/>
                  </a:cubicBezTo>
                  <a:cubicBezTo>
                    <a:pt x="819" y="369"/>
                    <a:pt x="819" y="369"/>
                    <a:pt x="820" y="369"/>
                  </a:cubicBezTo>
                  <a:cubicBezTo>
                    <a:pt x="820" y="369"/>
                    <a:pt x="820" y="369"/>
                    <a:pt x="820" y="369"/>
                  </a:cubicBezTo>
                  <a:cubicBezTo>
                    <a:pt x="821" y="369"/>
                    <a:pt x="822" y="369"/>
                    <a:pt x="822" y="369"/>
                  </a:cubicBezTo>
                  <a:cubicBezTo>
                    <a:pt x="825" y="347"/>
                    <a:pt x="812" y="343"/>
                    <a:pt x="810" y="33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411"/>
            <p:cNvSpPr>
              <a:spLocks/>
            </p:cNvSpPr>
            <p:nvPr/>
          </p:nvSpPr>
          <p:spPr bwMode="auto">
            <a:xfrm>
              <a:off x="2914" y="2191"/>
              <a:ext cx="171" cy="270"/>
            </a:xfrm>
            <a:custGeom>
              <a:avLst/>
              <a:gdLst>
                <a:gd name="T0" fmla="*/ 183 w 676"/>
                <a:gd name="T1" fmla="*/ 1048 h 1066"/>
                <a:gd name="T2" fmla="*/ 216 w 676"/>
                <a:gd name="T3" fmla="*/ 1051 h 1066"/>
                <a:gd name="T4" fmla="*/ 279 w 676"/>
                <a:gd name="T5" fmla="*/ 1023 h 1066"/>
                <a:gd name="T6" fmla="*/ 366 w 676"/>
                <a:gd name="T7" fmla="*/ 981 h 1066"/>
                <a:gd name="T8" fmla="*/ 378 w 676"/>
                <a:gd name="T9" fmla="*/ 955 h 1066"/>
                <a:gd name="T10" fmla="*/ 490 w 676"/>
                <a:gd name="T11" fmla="*/ 913 h 1066"/>
                <a:gd name="T12" fmla="*/ 577 w 676"/>
                <a:gd name="T13" fmla="*/ 833 h 1066"/>
                <a:gd name="T14" fmla="*/ 609 w 676"/>
                <a:gd name="T15" fmla="*/ 824 h 1066"/>
                <a:gd name="T16" fmla="*/ 612 w 676"/>
                <a:gd name="T17" fmla="*/ 818 h 1066"/>
                <a:gd name="T18" fmla="*/ 577 w 676"/>
                <a:gd name="T19" fmla="*/ 733 h 1066"/>
                <a:gd name="T20" fmla="*/ 556 w 676"/>
                <a:gd name="T21" fmla="*/ 689 h 1066"/>
                <a:gd name="T22" fmla="*/ 579 w 676"/>
                <a:gd name="T23" fmla="*/ 633 h 1066"/>
                <a:gd name="T24" fmla="*/ 594 w 676"/>
                <a:gd name="T25" fmla="*/ 582 h 1066"/>
                <a:gd name="T26" fmla="*/ 622 w 676"/>
                <a:gd name="T27" fmla="*/ 531 h 1066"/>
                <a:gd name="T28" fmla="*/ 676 w 676"/>
                <a:gd name="T29" fmla="*/ 269 h 1066"/>
                <a:gd name="T30" fmla="*/ 123 w 676"/>
                <a:gd name="T31" fmla="*/ 27 h 1066"/>
                <a:gd name="T32" fmla="*/ 119 w 676"/>
                <a:gd name="T33" fmla="*/ 29 h 1066"/>
                <a:gd name="T34" fmla="*/ 115 w 676"/>
                <a:gd name="T35" fmla="*/ 32 h 1066"/>
                <a:gd name="T36" fmla="*/ 112 w 676"/>
                <a:gd name="T37" fmla="*/ 34 h 1066"/>
                <a:gd name="T38" fmla="*/ 109 w 676"/>
                <a:gd name="T39" fmla="*/ 37 h 1066"/>
                <a:gd name="T40" fmla="*/ 110 w 676"/>
                <a:gd name="T41" fmla="*/ 59 h 1066"/>
                <a:gd name="T42" fmla="*/ 130 w 676"/>
                <a:gd name="T43" fmla="*/ 152 h 1066"/>
                <a:gd name="T44" fmla="*/ 166 w 676"/>
                <a:gd name="T45" fmla="*/ 223 h 1066"/>
                <a:gd name="T46" fmla="*/ 144 w 676"/>
                <a:gd name="T47" fmla="*/ 363 h 1066"/>
                <a:gd name="T48" fmla="*/ 37 w 676"/>
                <a:gd name="T49" fmla="*/ 560 h 1066"/>
                <a:gd name="T50" fmla="*/ 13 w 676"/>
                <a:gd name="T51" fmla="*/ 636 h 1066"/>
                <a:gd name="T52" fmla="*/ 12 w 676"/>
                <a:gd name="T53" fmla="*/ 643 h 1066"/>
                <a:gd name="T54" fmla="*/ 11 w 676"/>
                <a:gd name="T55" fmla="*/ 646 h 1066"/>
                <a:gd name="T56" fmla="*/ 41 w 676"/>
                <a:gd name="T57" fmla="*/ 684 h 1066"/>
                <a:gd name="T58" fmla="*/ 44 w 676"/>
                <a:gd name="T59" fmla="*/ 689 h 1066"/>
                <a:gd name="T60" fmla="*/ 45 w 676"/>
                <a:gd name="T61" fmla="*/ 693 h 1066"/>
                <a:gd name="T62" fmla="*/ 92 w 676"/>
                <a:gd name="T63" fmla="*/ 726 h 1066"/>
                <a:gd name="T64" fmla="*/ 111 w 676"/>
                <a:gd name="T65" fmla="*/ 786 h 1066"/>
                <a:gd name="T66" fmla="*/ 117 w 676"/>
                <a:gd name="T67" fmla="*/ 866 h 1066"/>
                <a:gd name="T68" fmla="*/ 143 w 676"/>
                <a:gd name="T69" fmla="*/ 900 h 1066"/>
                <a:gd name="T70" fmla="*/ 46 w 676"/>
                <a:gd name="T71" fmla="*/ 927 h 1066"/>
                <a:gd name="T72" fmla="*/ 126 w 676"/>
                <a:gd name="T73" fmla="*/ 1007 h 1066"/>
                <a:gd name="T74" fmla="*/ 136 w 676"/>
                <a:gd name="T75" fmla="*/ 1030 h 1066"/>
                <a:gd name="T76" fmla="*/ 137 w 676"/>
                <a:gd name="T77" fmla="*/ 1032 h 1066"/>
                <a:gd name="T78" fmla="*/ 138 w 676"/>
                <a:gd name="T79" fmla="*/ 1035 h 1066"/>
                <a:gd name="T80" fmla="*/ 139 w 676"/>
                <a:gd name="T81" fmla="*/ 1037 h 1066"/>
                <a:gd name="T82" fmla="*/ 140 w 676"/>
                <a:gd name="T83" fmla="*/ 1040 h 1066"/>
                <a:gd name="T84" fmla="*/ 140 w 676"/>
                <a:gd name="T85" fmla="*/ 1043 h 1066"/>
                <a:gd name="T86" fmla="*/ 141 w 676"/>
                <a:gd name="T87" fmla="*/ 1047 h 1066"/>
                <a:gd name="T88" fmla="*/ 141 w 676"/>
                <a:gd name="T89" fmla="*/ 1049 h 1066"/>
                <a:gd name="T90" fmla="*/ 141 w 676"/>
                <a:gd name="T91" fmla="*/ 1052 h 1066"/>
                <a:gd name="T92" fmla="*/ 141 w 676"/>
                <a:gd name="T93" fmla="*/ 1054 h 1066"/>
                <a:gd name="T94" fmla="*/ 154 w 676"/>
                <a:gd name="T95" fmla="*/ 1058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6" h="1066">
                  <a:moveTo>
                    <a:pt x="154" y="1058"/>
                  </a:moveTo>
                  <a:cubicBezTo>
                    <a:pt x="164" y="1058"/>
                    <a:pt x="168" y="1057"/>
                    <a:pt x="169" y="1053"/>
                  </a:cubicBezTo>
                  <a:cubicBezTo>
                    <a:pt x="171" y="1048"/>
                    <a:pt x="176" y="1049"/>
                    <a:pt x="183" y="1048"/>
                  </a:cubicBezTo>
                  <a:cubicBezTo>
                    <a:pt x="190" y="1047"/>
                    <a:pt x="192" y="1044"/>
                    <a:pt x="197" y="1038"/>
                  </a:cubicBezTo>
                  <a:cubicBezTo>
                    <a:pt x="201" y="1032"/>
                    <a:pt x="212" y="1027"/>
                    <a:pt x="212" y="1035"/>
                  </a:cubicBezTo>
                  <a:cubicBezTo>
                    <a:pt x="212" y="1044"/>
                    <a:pt x="209" y="1050"/>
                    <a:pt x="216" y="1051"/>
                  </a:cubicBezTo>
                  <a:cubicBezTo>
                    <a:pt x="222" y="1052"/>
                    <a:pt x="226" y="1066"/>
                    <a:pt x="233" y="1052"/>
                  </a:cubicBezTo>
                  <a:cubicBezTo>
                    <a:pt x="240" y="1038"/>
                    <a:pt x="243" y="1031"/>
                    <a:pt x="254" y="1031"/>
                  </a:cubicBezTo>
                  <a:cubicBezTo>
                    <a:pt x="265" y="1030"/>
                    <a:pt x="263" y="1023"/>
                    <a:pt x="279" y="1023"/>
                  </a:cubicBezTo>
                  <a:cubicBezTo>
                    <a:pt x="294" y="1023"/>
                    <a:pt x="321" y="1028"/>
                    <a:pt x="331" y="1018"/>
                  </a:cubicBezTo>
                  <a:cubicBezTo>
                    <a:pt x="340" y="1008"/>
                    <a:pt x="349" y="999"/>
                    <a:pt x="357" y="993"/>
                  </a:cubicBezTo>
                  <a:cubicBezTo>
                    <a:pt x="365" y="987"/>
                    <a:pt x="367" y="986"/>
                    <a:pt x="366" y="981"/>
                  </a:cubicBezTo>
                  <a:cubicBezTo>
                    <a:pt x="364" y="976"/>
                    <a:pt x="362" y="975"/>
                    <a:pt x="354" y="971"/>
                  </a:cubicBezTo>
                  <a:cubicBezTo>
                    <a:pt x="345" y="968"/>
                    <a:pt x="350" y="963"/>
                    <a:pt x="359" y="961"/>
                  </a:cubicBezTo>
                  <a:cubicBezTo>
                    <a:pt x="367" y="959"/>
                    <a:pt x="364" y="954"/>
                    <a:pt x="378" y="955"/>
                  </a:cubicBezTo>
                  <a:cubicBezTo>
                    <a:pt x="392" y="956"/>
                    <a:pt x="416" y="959"/>
                    <a:pt x="423" y="955"/>
                  </a:cubicBezTo>
                  <a:cubicBezTo>
                    <a:pt x="430" y="950"/>
                    <a:pt x="441" y="954"/>
                    <a:pt x="456" y="944"/>
                  </a:cubicBezTo>
                  <a:cubicBezTo>
                    <a:pt x="470" y="933"/>
                    <a:pt x="479" y="926"/>
                    <a:pt x="490" y="913"/>
                  </a:cubicBezTo>
                  <a:cubicBezTo>
                    <a:pt x="502" y="900"/>
                    <a:pt x="511" y="892"/>
                    <a:pt x="523" y="885"/>
                  </a:cubicBezTo>
                  <a:cubicBezTo>
                    <a:pt x="534" y="878"/>
                    <a:pt x="534" y="852"/>
                    <a:pt x="548" y="846"/>
                  </a:cubicBezTo>
                  <a:cubicBezTo>
                    <a:pt x="562" y="840"/>
                    <a:pt x="565" y="833"/>
                    <a:pt x="577" y="833"/>
                  </a:cubicBezTo>
                  <a:cubicBezTo>
                    <a:pt x="584" y="833"/>
                    <a:pt x="598" y="832"/>
                    <a:pt x="607" y="832"/>
                  </a:cubicBezTo>
                  <a:cubicBezTo>
                    <a:pt x="608" y="829"/>
                    <a:pt x="609" y="826"/>
                    <a:pt x="609" y="824"/>
                  </a:cubicBezTo>
                  <a:cubicBezTo>
                    <a:pt x="609" y="824"/>
                    <a:pt x="609" y="824"/>
                    <a:pt x="609" y="824"/>
                  </a:cubicBezTo>
                  <a:cubicBezTo>
                    <a:pt x="610" y="822"/>
                    <a:pt x="610" y="821"/>
                    <a:pt x="611" y="820"/>
                  </a:cubicBezTo>
                  <a:cubicBezTo>
                    <a:pt x="611" y="820"/>
                    <a:pt x="611" y="820"/>
                    <a:pt x="611" y="820"/>
                  </a:cubicBezTo>
                  <a:cubicBezTo>
                    <a:pt x="611" y="819"/>
                    <a:pt x="611" y="818"/>
                    <a:pt x="612" y="818"/>
                  </a:cubicBezTo>
                  <a:cubicBezTo>
                    <a:pt x="615" y="811"/>
                    <a:pt x="604" y="803"/>
                    <a:pt x="592" y="798"/>
                  </a:cubicBezTo>
                  <a:cubicBezTo>
                    <a:pt x="580" y="793"/>
                    <a:pt x="583" y="769"/>
                    <a:pt x="581" y="757"/>
                  </a:cubicBezTo>
                  <a:cubicBezTo>
                    <a:pt x="579" y="745"/>
                    <a:pt x="575" y="741"/>
                    <a:pt x="577" y="733"/>
                  </a:cubicBezTo>
                  <a:cubicBezTo>
                    <a:pt x="579" y="725"/>
                    <a:pt x="563" y="723"/>
                    <a:pt x="552" y="723"/>
                  </a:cubicBezTo>
                  <a:cubicBezTo>
                    <a:pt x="541" y="723"/>
                    <a:pt x="543" y="714"/>
                    <a:pt x="543" y="707"/>
                  </a:cubicBezTo>
                  <a:cubicBezTo>
                    <a:pt x="543" y="700"/>
                    <a:pt x="545" y="694"/>
                    <a:pt x="556" y="689"/>
                  </a:cubicBezTo>
                  <a:cubicBezTo>
                    <a:pt x="567" y="684"/>
                    <a:pt x="566" y="670"/>
                    <a:pt x="560" y="667"/>
                  </a:cubicBezTo>
                  <a:cubicBezTo>
                    <a:pt x="554" y="664"/>
                    <a:pt x="559" y="662"/>
                    <a:pt x="559" y="649"/>
                  </a:cubicBezTo>
                  <a:cubicBezTo>
                    <a:pt x="559" y="636"/>
                    <a:pt x="566" y="637"/>
                    <a:pt x="579" y="633"/>
                  </a:cubicBezTo>
                  <a:cubicBezTo>
                    <a:pt x="592" y="629"/>
                    <a:pt x="577" y="614"/>
                    <a:pt x="577" y="607"/>
                  </a:cubicBezTo>
                  <a:cubicBezTo>
                    <a:pt x="577" y="600"/>
                    <a:pt x="579" y="595"/>
                    <a:pt x="588" y="595"/>
                  </a:cubicBezTo>
                  <a:cubicBezTo>
                    <a:pt x="597" y="595"/>
                    <a:pt x="594" y="589"/>
                    <a:pt x="594" y="582"/>
                  </a:cubicBezTo>
                  <a:cubicBezTo>
                    <a:pt x="594" y="575"/>
                    <a:pt x="597" y="570"/>
                    <a:pt x="607" y="567"/>
                  </a:cubicBezTo>
                  <a:cubicBezTo>
                    <a:pt x="617" y="564"/>
                    <a:pt x="615" y="555"/>
                    <a:pt x="609" y="546"/>
                  </a:cubicBezTo>
                  <a:cubicBezTo>
                    <a:pt x="603" y="537"/>
                    <a:pt x="610" y="531"/>
                    <a:pt x="622" y="531"/>
                  </a:cubicBezTo>
                  <a:cubicBezTo>
                    <a:pt x="634" y="531"/>
                    <a:pt x="639" y="531"/>
                    <a:pt x="646" y="523"/>
                  </a:cubicBezTo>
                  <a:cubicBezTo>
                    <a:pt x="653" y="515"/>
                    <a:pt x="676" y="523"/>
                    <a:pt x="676" y="523"/>
                  </a:cubicBezTo>
                  <a:cubicBezTo>
                    <a:pt x="676" y="269"/>
                    <a:pt x="676" y="269"/>
                    <a:pt x="676" y="269"/>
                  </a:cubicBezTo>
                  <a:cubicBezTo>
                    <a:pt x="605" y="233"/>
                    <a:pt x="212" y="31"/>
                    <a:pt x="187" y="16"/>
                  </a:cubicBezTo>
                  <a:cubicBezTo>
                    <a:pt x="159" y="0"/>
                    <a:pt x="148" y="18"/>
                    <a:pt x="127" y="26"/>
                  </a:cubicBezTo>
                  <a:cubicBezTo>
                    <a:pt x="125" y="26"/>
                    <a:pt x="124" y="27"/>
                    <a:pt x="123" y="27"/>
                  </a:cubicBezTo>
                  <a:cubicBezTo>
                    <a:pt x="123" y="27"/>
                    <a:pt x="123" y="28"/>
                    <a:pt x="122" y="28"/>
                  </a:cubicBezTo>
                  <a:cubicBezTo>
                    <a:pt x="121" y="28"/>
                    <a:pt x="121" y="28"/>
                    <a:pt x="120" y="29"/>
                  </a:cubicBezTo>
                  <a:cubicBezTo>
                    <a:pt x="120" y="29"/>
                    <a:pt x="119" y="29"/>
                    <a:pt x="119" y="29"/>
                  </a:cubicBezTo>
                  <a:cubicBezTo>
                    <a:pt x="118" y="30"/>
                    <a:pt x="118" y="30"/>
                    <a:pt x="117" y="30"/>
                  </a:cubicBezTo>
                  <a:cubicBezTo>
                    <a:pt x="117" y="31"/>
                    <a:pt x="117" y="31"/>
                    <a:pt x="116" y="31"/>
                  </a:cubicBezTo>
                  <a:cubicBezTo>
                    <a:pt x="116" y="31"/>
                    <a:pt x="115" y="32"/>
                    <a:pt x="115" y="32"/>
                  </a:cubicBezTo>
                  <a:cubicBezTo>
                    <a:pt x="115" y="32"/>
                    <a:pt x="114" y="32"/>
                    <a:pt x="114" y="33"/>
                  </a:cubicBezTo>
                  <a:cubicBezTo>
                    <a:pt x="114" y="33"/>
                    <a:pt x="113" y="33"/>
                    <a:pt x="113" y="33"/>
                  </a:cubicBezTo>
                  <a:cubicBezTo>
                    <a:pt x="113" y="34"/>
                    <a:pt x="112" y="34"/>
                    <a:pt x="112" y="34"/>
                  </a:cubicBezTo>
                  <a:cubicBezTo>
                    <a:pt x="112" y="34"/>
                    <a:pt x="111" y="35"/>
                    <a:pt x="111" y="35"/>
                  </a:cubicBezTo>
                  <a:cubicBezTo>
                    <a:pt x="111" y="35"/>
                    <a:pt x="111" y="35"/>
                    <a:pt x="110" y="36"/>
                  </a:cubicBezTo>
                  <a:cubicBezTo>
                    <a:pt x="110" y="36"/>
                    <a:pt x="110" y="36"/>
                    <a:pt x="109" y="37"/>
                  </a:cubicBezTo>
                  <a:cubicBezTo>
                    <a:pt x="109" y="37"/>
                    <a:pt x="109" y="37"/>
                    <a:pt x="108" y="38"/>
                  </a:cubicBezTo>
                  <a:cubicBezTo>
                    <a:pt x="108" y="38"/>
                    <a:pt x="108" y="38"/>
                    <a:pt x="108" y="38"/>
                  </a:cubicBezTo>
                  <a:cubicBezTo>
                    <a:pt x="109" y="45"/>
                    <a:pt x="110" y="54"/>
                    <a:pt x="110" y="59"/>
                  </a:cubicBezTo>
                  <a:cubicBezTo>
                    <a:pt x="110" y="70"/>
                    <a:pt x="110" y="84"/>
                    <a:pt x="115" y="94"/>
                  </a:cubicBezTo>
                  <a:cubicBezTo>
                    <a:pt x="121" y="104"/>
                    <a:pt x="115" y="115"/>
                    <a:pt x="116" y="125"/>
                  </a:cubicBezTo>
                  <a:cubicBezTo>
                    <a:pt x="117" y="136"/>
                    <a:pt x="125" y="145"/>
                    <a:pt x="130" y="152"/>
                  </a:cubicBezTo>
                  <a:cubicBezTo>
                    <a:pt x="136" y="158"/>
                    <a:pt x="141" y="172"/>
                    <a:pt x="141" y="184"/>
                  </a:cubicBezTo>
                  <a:cubicBezTo>
                    <a:pt x="141" y="196"/>
                    <a:pt x="149" y="197"/>
                    <a:pt x="158" y="202"/>
                  </a:cubicBezTo>
                  <a:cubicBezTo>
                    <a:pt x="168" y="207"/>
                    <a:pt x="165" y="213"/>
                    <a:pt x="166" y="223"/>
                  </a:cubicBezTo>
                  <a:cubicBezTo>
                    <a:pt x="166" y="232"/>
                    <a:pt x="159" y="238"/>
                    <a:pt x="154" y="245"/>
                  </a:cubicBezTo>
                  <a:cubicBezTo>
                    <a:pt x="149" y="252"/>
                    <a:pt x="149" y="265"/>
                    <a:pt x="147" y="276"/>
                  </a:cubicBezTo>
                  <a:cubicBezTo>
                    <a:pt x="145" y="288"/>
                    <a:pt x="144" y="345"/>
                    <a:pt x="144" y="363"/>
                  </a:cubicBezTo>
                  <a:cubicBezTo>
                    <a:pt x="144" y="380"/>
                    <a:pt x="136" y="399"/>
                    <a:pt x="136" y="418"/>
                  </a:cubicBezTo>
                  <a:cubicBezTo>
                    <a:pt x="136" y="438"/>
                    <a:pt x="137" y="452"/>
                    <a:pt x="120" y="465"/>
                  </a:cubicBezTo>
                  <a:cubicBezTo>
                    <a:pt x="103" y="478"/>
                    <a:pt x="45" y="549"/>
                    <a:pt x="37" y="560"/>
                  </a:cubicBezTo>
                  <a:cubicBezTo>
                    <a:pt x="29" y="570"/>
                    <a:pt x="19" y="595"/>
                    <a:pt x="9" y="600"/>
                  </a:cubicBezTo>
                  <a:cubicBezTo>
                    <a:pt x="0" y="604"/>
                    <a:pt x="7" y="609"/>
                    <a:pt x="11" y="614"/>
                  </a:cubicBezTo>
                  <a:cubicBezTo>
                    <a:pt x="15" y="620"/>
                    <a:pt x="13" y="625"/>
                    <a:pt x="13" y="636"/>
                  </a:cubicBezTo>
                  <a:cubicBezTo>
                    <a:pt x="13" y="637"/>
                    <a:pt x="13" y="639"/>
                    <a:pt x="13" y="640"/>
                  </a:cubicBezTo>
                  <a:cubicBezTo>
                    <a:pt x="13" y="640"/>
                    <a:pt x="13" y="640"/>
                    <a:pt x="13" y="640"/>
                  </a:cubicBezTo>
                  <a:cubicBezTo>
                    <a:pt x="13" y="641"/>
                    <a:pt x="13" y="642"/>
                    <a:pt x="12" y="643"/>
                  </a:cubicBezTo>
                  <a:cubicBezTo>
                    <a:pt x="12" y="643"/>
                    <a:pt x="12" y="643"/>
                    <a:pt x="12" y="644"/>
                  </a:cubicBezTo>
                  <a:cubicBezTo>
                    <a:pt x="12" y="645"/>
                    <a:pt x="12" y="645"/>
                    <a:pt x="11" y="646"/>
                  </a:cubicBezTo>
                  <a:cubicBezTo>
                    <a:pt x="11" y="646"/>
                    <a:pt x="11" y="646"/>
                    <a:pt x="11" y="646"/>
                  </a:cubicBezTo>
                  <a:cubicBezTo>
                    <a:pt x="11" y="647"/>
                    <a:pt x="10" y="648"/>
                    <a:pt x="10" y="649"/>
                  </a:cubicBezTo>
                  <a:cubicBezTo>
                    <a:pt x="18" y="658"/>
                    <a:pt x="34" y="675"/>
                    <a:pt x="39" y="681"/>
                  </a:cubicBezTo>
                  <a:cubicBezTo>
                    <a:pt x="40" y="682"/>
                    <a:pt x="41" y="683"/>
                    <a:pt x="41" y="684"/>
                  </a:cubicBezTo>
                  <a:cubicBezTo>
                    <a:pt x="42" y="685"/>
                    <a:pt x="42" y="685"/>
                    <a:pt x="42" y="686"/>
                  </a:cubicBezTo>
                  <a:cubicBezTo>
                    <a:pt x="43" y="686"/>
                    <a:pt x="43" y="687"/>
                    <a:pt x="43" y="687"/>
                  </a:cubicBezTo>
                  <a:cubicBezTo>
                    <a:pt x="43" y="688"/>
                    <a:pt x="44" y="689"/>
                    <a:pt x="44" y="689"/>
                  </a:cubicBezTo>
                  <a:cubicBezTo>
                    <a:pt x="44" y="690"/>
                    <a:pt x="44" y="690"/>
                    <a:pt x="44" y="690"/>
                  </a:cubicBezTo>
                  <a:cubicBezTo>
                    <a:pt x="45" y="691"/>
                    <a:pt x="45" y="692"/>
                    <a:pt x="45" y="693"/>
                  </a:cubicBezTo>
                  <a:cubicBezTo>
                    <a:pt x="45" y="693"/>
                    <a:pt x="45" y="693"/>
                    <a:pt x="45" y="693"/>
                  </a:cubicBezTo>
                  <a:cubicBezTo>
                    <a:pt x="54" y="693"/>
                    <a:pt x="67" y="693"/>
                    <a:pt x="68" y="698"/>
                  </a:cubicBezTo>
                  <a:cubicBezTo>
                    <a:pt x="69" y="706"/>
                    <a:pt x="73" y="708"/>
                    <a:pt x="82" y="712"/>
                  </a:cubicBezTo>
                  <a:cubicBezTo>
                    <a:pt x="91" y="716"/>
                    <a:pt x="86" y="722"/>
                    <a:pt x="92" y="726"/>
                  </a:cubicBezTo>
                  <a:cubicBezTo>
                    <a:pt x="98" y="731"/>
                    <a:pt x="100" y="738"/>
                    <a:pt x="100" y="744"/>
                  </a:cubicBezTo>
                  <a:cubicBezTo>
                    <a:pt x="100" y="751"/>
                    <a:pt x="101" y="756"/>
                    <a:pt x="106" y="760"/>
                  </a:cubicBezTo>
                  <a:cubicBezTo>
                    <a:pt x="111" y="764"/>
                    <a:pt x="111" y="776"/>
                    <a:pt x="111" y="786"/>
                  </a:cubicBezTo>
                  <a:cubicBezTo>
                    <a:pt x="111" y="796"/>
                    <a:pt x="114" y="812"/>
                    <a:pt x="109" y="818"/>
                  </a:cubicBezTo>
                  <a:cubicBezTo>
                    <a:pt x="103" y="824"/>
                    <a:pt x="101" y="835"/>
                    <a:pt x="107" y="843"/>
                  </a:cubicBezTo>
                  <a:cubicBezTo>
                    <a:pt x="112" y="851"/>
                    <a:pt x="109" y="860"/>
                    <a:pt x="117" y="866"/>
                  </a:cubicBezTo>
                  <a:cubicBezTo>
                    <a:pt x="125" y="871"/>
                    <a:pt x="125" y="874"/>
                    <a:pt x="129" y="879"/>
                  </a:cubicBezTo>
                  <a:cubicBezTo>
                    <a:pt x="132" y="884"/>
                    <a:pt x="141" y="886"/>
                    <a:pt x="147" y="890"/>
                  </a:cubicBezTo>
                  <a:cubicBezTo>
                    <a:pt x="154" y="894"/>
                    <a:pt x="157" y="902"/>
                    <a:pt x="143" y="900"/>
                  </a:cubicBezTo>
                  <a:cubicBezTo>
                    <a:pt x="128" y="899"/>
                    <a:pt x="102" y="894"/>
                    <a:pt x="85" y="895"/>
                  </a:cubicBezTo>
                  <a:cubicBezTo>
                    <a:pt x="69" y="896"/>
                    <a:pt x="56" y="890"/>
                    <a:pt x="48" y="898"/>
                  </a:cubicBezTo>
                  <a:cubicBezTo>
                    <a:pt x="40" y="905"/>
                    <a:pt x="35" y="919"/>
                    <a:pt x="46" y="927"/>
                  </a:cubicBezTo>
                  <a:cubicBezTo>
                    <a:pt x="57" y="935"/>
                    <a:pt x="75" y="958"/>
                    <a:pt x="83" y="964"/>
                  </a:cubicBezTo>
                  <a:cubicBezTo>
                    <a:pt x="91" y="971"/>
                    <a:pt x="102" y="976"/>
                    <a:pt x="107" y="983"/>
                  </a:cubicBezTo>
                  <a:cubicBezTo>
                    <a:pt x="111" y="990"/>
                    <a:pt x="126" y="999"/>
                    <a:pt x="126" y="1007"/>
                  </a:cubicBezTo>
                  <a:cubicBezTo>
                    <a:pt x="126" y="1015"/>
                    <a:pt x="131" y="1026"/>
                    <a:pt x="135" y="1029"/>
                  </a:cubicBezTo>
                  <a:cubicBezTo>
                    <a:pt x="135" y="1029"/>
                    <a:pt x="135" y="1030"/>
                    <a:pt x="135" y="1030"/>
                  </a:cubicBezTo>
                  <a:cubicBezTo>
                    <a:pt x="135" y="1030"/>
                    <a:pt x="136" y="1030"/>
                    <a:pt x="136" y="1030"/>
                  </a:cubicBezTo>
                  <a:cubicBezTo>
                    <a:pt x="136" y="1030"/>
                    <a:pt x="136" y="1031"/>
                    <a:pt x="136" y="1031"/>
                  </a:cubicBezTo>
                  <a:cubicBezTo>
                    <a:pt x="136" y="1031"/>
                    <a:pt x="136" y="1031"/>
                    <a:pt x="136" y="1031"/>
                  </a:cubicBezTo>
                  <a:cubicBezTo>
                    <a:pt x="136" y="1032"/>
                    <a:pt x="137" y="1032"/>
                    <a:pt x="137" y="1032"/>
                  </a:cubicBezTo>
                  <a:cubicBezTo>
                    <a:pt x="137" y="1032"/>
                    <a:pt x="137" y="1033"/>
                    <a:pt x="137" y="1033"/>
                  </a:cubicBezTo>
                  <a:cubicBezTo>
                    <a:pt x="137" y="1033"/>
                    <a:pt x="137" y="1033"/>
                    <a:pt x="137" y="1034"/>
                  </a:cubicBezTo>
                  <a:cubicBezTo>
                    <a:pt x="138" y="1034"/>
                    <a:pt x="138" y="1034"/>
                    <a:pt x="138" y="1035"/>
                  </a:cubicBezTo>
                  <a:cubicBezTo>
                    <a:pt x="138" y="1035"/>
                    <a:pt x="138" y="1035"/>
                    <a:pt x="138" y="1035"/>
                  </a:cubicBezTo>
                  <a:cubicBezTo>
                    <a:pt x="138" y="1036"/>
                    <a:pt x="138" y="1036"/>
                    <a:pt x="139" y="1036"/>
                  </a:cubicBezTo>
                  <a:cubicBezTo>
                    <a:pt x="139" y="1037"/>
                    <a:pt x="139" y="1037"/>
                    <a:pt x="139" y="1037"/>
                  </a:cubicBezTo>
                  <a:cubicBezTo>
                    <a:pt x="139" y="1038"/>
                    <a:pt x="139" y="1038"/>
                    <a:pt x="139" y="1038"/>
                  </a:cubicBezTo>
                  <a:cubicBezTo>
                    <a:pt x="139" y="1039"/>
                    <a:pt x="139" y="1039"/>
                    <a:pt x="139" y="1039"/>
                  </a:cubicBezTo>
                  <a:cubicBezTo>
                    <a:pt x="139" y="1040"/>
                    <a:pt x="140" y="1040"/>
                    <a:pt x="140" y="1040"/>
                  </a:cubicBezTo>
                  <a:cubicBezTo>
                    <a:pt x="140" y="1041"/>
                    <a:pt x="140" y="1041"/>
                    <a:pt x="140" y="1041"/>
                  </a:cubicBezTo>
                  <a:cubicBezTo>
                    <a:pt x="140" y="1041"/>
                    <a:pt x="140" y="1042"/>
                    <a:pt x="140" y="1042"/>
                  </a:cubicBezTo>
                  <a:cubicBezTo>
                    <a:pt x="140" y="1043"/>
                    <a:pt x="140" y="1043"/>
                    <a:pt x="140" y="1043"/>
                  </a:cubicBezTo>
                  <a:cubicBezTo>
                    <a:pt x="140" y="1044"/>
                    <a:pt x="141" y="1044"/>
                    <a:pt x="141" y="1044"/>
                  </a:cubicBezTo>
                  <a:cubicBezTo>
                    <a:pt x="141" y="1045"/>
                    <a:pt x="141" y="1045"/>
                    <a:pt x="141" y="1045"/>
                  </a:cubicBezTo>
                  <a:cubicBezTo>
                    <a:pt x="141" y="1045"/>
                    <a:pt x="141" y="1046"/>
                    <a:pt x="141" y="1047"/>
                  </a:cubicBezTo>
                  <a:cubicBezTo>
                    <a:pt x="141" y="1047"/>
                    <a:pt x="141" y="1047"/>
                    <a:pt x="141" y="1047"/>
                  </a:cubicBezTo>
                  <a:cubicBezTo>
                    <a:pt x="141" y="1047"/>
                    <a:pt x="141" y="1048"/>
                    <a:pt x="141" y="1048"/>
                  </a:cubicBezTo>
                  <a:cubicBezTo>
                    <a:pt x="141" y="1049"/>
                    <a:pt x="141" y="1049"/>
                    <a:pt x="141" y="1049"/>
                  </a:cubicBezTo>
                  <a:cubicBezTo>
                    <a:pt x="141" y="1049"/>
                    <a:pt x="141" y="1050"/>
                    <a:pt x="141" y="1050"/>
                  </a:cubicBezTo>
                  <a:cubicBezTo>
                    <a:pt x="141" y="1050"/>
                    <a:pt x="141" y="1050"/>
                    <a:pt x="141" y="1051"/>
                  </a:cubicBezTo>
                  <a:cubicBezTo>
                    <a:pt x="141" y="1051"/>
                    <a:pt x="141" y="1052"/>
                    <a:pt x="141" y="1052"/>
                  </a:cubicBezTo>
                  <a:cubicBezTo>
                    <a:pt x="141" y="1052"/>
                    <a:pt x="141" y="1052"/>
                    <a:pt x="141" y="1052"/>
                  </a:cubicBezTo>
                  <a:cubicBezTo>
                    <a:pt x="141" y="1053"/>
                    <a:pt x="141" y="1053"/>
                    <a:pt x="141" y="1053"/>
                  </a:cubicBezTo>
                  <a:cubicBezTo>
                    <a:pt x="141" y="1054"/>
                    <a:pt x="141" y="1054"/>
                    <a:pt x="141" y="1054"/>
                  </a:cubicBezTo>
                  <a:cubicBezTo>
                    <a:pt x="140" y="1054"/>
                    <a:pt x="140" y="1054"/>
                    <a:pt x="140" y="1055"/>
                  </a:cubicBezTo>
                  <a:cubicBezTo>
                    <a:pt x="140" y="1055"/>
                    <a:pt x="140" y="1055"/>
                    <a:pt x="140" y="1055"/>
                  </a:cubicBezTo>
                  <a:cubicBezTo>
                    <a:pt x="144" y="1056"/>
                    <a:pt x="149" y="1058"/>
                    <a:pt x="154" y="105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 name="Freeform 412"/>
            <p:cNvSpPr>
              <a:spLocks/>
            </p:cNvSpPr>
            <p:nvPr/>
          </p:nvSpPr>
          <p:spPr bwMode="auto">
            <a:xfrm>
              <a:off x="2290" y="2296"/>
              <a:ext cx="8" cy="7"/>
            </a:xfrm>
            <a:custGeom>
              <a:avLst/>
              <a:gdLst>
                <a:gd name="T0" fmla="*/ 18 w 29"/>
                <a:gd name="T1" fmla="*/ 2 h 29"/>
                <a:gd name="T2" fmla="*/ 5 w 29"/>
                <a:gd name="T3" fmla="*/ 7 h 29"/>
                <a:gd name="T4" fmla="*/ 4 w 29"/>
                <a:gd name="T5" fmla="*/ 22 h 29"/>
                <a:gd name="T6" fmla="*/ 16 w 29"/>
                <a:gd name="T7" fmla="*/ 26 h 29"/>
                <a:gd name="T8" fmla="*/ 23 w 29"/>
                <a:gd name="T9" fmla="*/ 17 h 29"/>
                <a:gd name="T10" fmla="*/ 28 w 29"/>
                <a:gd name="T11" fmla="*/ 10 h 29"/>
                <a:gd name="T12" fmla="*/ 18 w 29"/>
                <a:gd name="T13" fmla="*/ 2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18" y="2"/>
                  </a:moveTo>
                  <a:cubicBezTo>
                    <a:pt x="18" y="2"/>
                    <a:pt x="5" y="0"/>
                    <a:pt x="5" y="7"/>
                  </a:cubicBezTo>
                  <a:cubicBezTo>
                    <a:pt x="4" y="14"/>
                    <a:pt x="0" y="19"/>
                    <a:pt x="4" y="22"/>
                  </a:cubicBezTo>
                  <a:cubicBezTo>
                    <a:pt x="7" y="24"/>
                    <a:pt x="13" y="29"/>
                    <a:pt x="16" y="26"/>
                  </a:cubicBezTo>
                  <a:cubicBezTo>
                    <a:pt x="19" y="23"/>
                    <a:pt x="20" y="17"/>
                    <a:pt x="23" y="17"/>
                  </a:cubicBezTo>
                  <a:cubicBezTo>
                    <a:pt x="26" y="17"/>
                    <a:pt x="29" y="13"/>
                    <a:pt x="28" y="10"/>
                  </a:cubicBezTo>
                  <a:cubicBezTo>
                    <a:pt x="26" y="7"/>
                    <a:pt x="26" y="4"/>
                    <a:pt x="18"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413"/>
            <p:cNvSpPr>
              <a:spLocks/>
            </p:cNvSpPr>
            <p:nvPr/>
          </p:nvSpPr>
          <p:spPr bwMode="auto">
            <a:xfrm>
              <a:off x="2306" y="2302"/>
              <a:ext cx="8" cy="8"/>
            </a:xfrm>
            <a:custGeom>
              <a:avLst/>
              <a:gdLst>
                <a:gd name="T0" fmla="*/ 9 w 30"/>
                <a:gd name="T1" fmla="*/ 2 h 31"/>
                <a:gd name="T2" fmla="*/ 4 w 30"/>
                <a:gd name="T3" fmla="*/ 16 h 31"/>
                <a:gd name="T4" fmla="*/ 19 w 30"/>
                <a:gd name="T5" fmla="*/ 30 h 31"/>
                <a:gd name="T6" fmla="*/ 29 w 30"/>
                <a:gd name="T7" fmla="*/ 21 h 31"/>
                <a:gd name="T8" fmla="*/ 22 w 30"/>
                <a:gd name="T9" fmla="*/ 9 h 31"/>
                <a:gd name="T10" fmla="*/ 9 w 30"/>
                <a:gd name="T11" fmla="*/ 2 h 31"/>
              </a:gdLst>
              <a:ahLst/>
              <a:cxnLst>
                <a:cxn ang="0">
                  <a:pos x="T0" y="T1"/>
                </a:cxn>
                <a:cxn ang="0">
                  <a:pos x="T2" y="T3"/>
                </a:cxn>
                <a:cxn ang="0">
                  <a:pos x="T4" y="T5"/>
                </a:cxn>
                <a:cxn ang="0">
                  <a:pos x="T6" y="T7"/>
                </a:cxn>
                <a:cxn ang="0">
                  <a:pos x="T8" y="T9"/>
                </a:cxn>
                <a:cxn ang="0">
                  <a:pos x="T10" y="T11"/>
                </a:cxn>
              </a:cxnLst>
              <a:rect l="0" t="0" r="r" b="b"/>
              <a:pathLst>
                <a:path w="30" h="31">
                  <a:moveTo>
                    <a:pt x="9" y="2"/>
                  </a:moveTo>
                  <a:cubicBezTo>
                    <a:pt x="8" y="3"/>
                    <a:pt x="0" y="9"/>
                    <a:pt x="4" y="16"/>
                  </a:cubicBezTo>
                  <a:cubicBezTo>
                    <a:pt x="8" y="24"/>
                    <a:pt x="14" y="31"/>
                    <a:pt x="19" y="30"/>
                  </a:cubicBezTo>
                  <a:cubicBezTo>
                    <a:pt x="24" y="28"/>
                    <a:pt x="28" y="31"/>
                    <a:pt x="29" y="21"/>
                  </a:cubicBezTo>
                  <a:cubicBezTo>
                    <a:pt x="30" y="11"/>
                    <a:pt x="24" y="15"/>
                    <a:pt x="22" y="9"/>
                  </a:cubicBezTo>
                  <a:cubicBezTo>
                    <a:pt x="19" y="4"/>
                    <a:pt x="13" y="0"/>
                    <a:pt x="9"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414"/>
            <p:cNvSpPr>
              <a:spLocks/>
            </p:cNvSpPr>
            <p:nvPr/>
          </p:nvSpPr>
          <p:spPr bwMode="auto">
            <a:xfrm>
              <a:off x="2329" y="2301"/>
              <a:ext cx="4" cy="7"/>
            </a:xfrm>
            <a:custGeom>
              <a:avLst/>
              <a:gdLst>
                <a:gd name="T0" fmla="*/ 5 w 12"/>
                <a:gd name="T1" fmla="*/ 8 h 26"/>
                <a:gd name="T2" fmla="*/ 5 w 12"/>
                <a:gd name="T3" fmla="*/ 24 h 26"/>
                <a:gd name="T4" fmla="*/ 12 w 12"/>
                <a:gd name="T5" fmla="*/ 18 h 26"/>
                <a:gd name="T6" fmla="*/ 5 w 12"/>
                <a:gd name="T7" fmla="*/ 8 h 26"/>
              </a:gdLst>
              <a:ahLst/>
              <a:cxnLst>
                <a:cxn ang="0">
                  <a:pos x="T0" y="T1"/>
                </a:cxn>
                <a:cxn ang="0">
                  <a:pos x="T2" y="T3"/>
                </a:cxn>
                <a:cxn ang="0">
                  <a:pos x="T4" y="T5"/>
                </a:cxn>
                <a:cxn ang="0">
                  <a:pos x="T6" y="T7"/>
                </a:cxn>
              </a:cxnLst>
              <a:rect l="0" t="0" r="r" b="b"/>
              <a:pathLst>
                <a:path w="12" h="26">
                  <a:moveTo>
                    <a:pt x="5" y="8"/>
                  </a:moveTo>
                  <a:cubicBezTo>
                    <a:pt x="5" y="8"/>
                    <a:pt x="0" y="22"/>
                    <a:pt x="5" y="24"/>
                  </a:cubicBezTo>
                  <a:cubicBezTo>
                    <a:pt x="9" y="26"/>
                    <a:pt x="12" y="22"/>
                    <a:pt x="12" y="18"/>
                  </a:cubicBezTo>
                  <a:cubicBezTo>
                    <a:pt x="12" y="13"/>
                    <a:pt x="11" y="0"/>
                    <a:pt x="5"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415"/>
            <p:cNvSpPr>
              <a:spLocks/>
            </p:cNvSpPr>
            <p:nvPr/>
          </p:nvSpPr>
          <p:spPr bwMode="auto">
            <a:xfrm>
              <a:off x="2329" y="2311"/>
              <a:ext cx="7" cy="7"/>
            </a:xfrm>
            <a:custGeom>
              <a:avLst/>
              <a:gdLst>
                <a:gd name="T0" fmla="*/ 11 w 26"/>
                <a:gd name="T1" fmla="*/ 1 h 27"/>
                <a:gd name="T2" fmla="*/ 4 w 26"/>
                <a:gd name="T3" fmla="*/ 6 h 27"/>
                <a:gd name="T4" fmla="*/ 7 w 26"/>
                <a:gd name="T5" fmla="*/ 25 h 27"/>
                <a:gd name="T6" fmla="*/ 19 w 26"/>
                <a:gd name="T7" fmla="*/ 18 h 27"/>
                <a:gd name="T8" fmla="*/ 20 w 26"/>
                <a:gd name="T9" fmla="*/ 10 h 27"/>
                <a:gd name="T10" fmla="*/ 11 w 26"/>
                <a:gd name="T11" fmla="*/ 1 h 27"/>
              </a:gdLst>
              <a:ahLst/>
              <a:cxnLst>
                <a:cxn ang="0">
                  <a:pos x="T0" y="T1"/>
                </a:cxn>
                <a:cxn ang="0">
                  <a:pos x="T2" y="T3"/>
                </a:cxn>
                <a:cxn ang="0">
                  <a:pos x="T4" y="T5"/>
                </a:cxn>
                <a:cxn ang="0">
                  <a:pos x="T6" y="T7"/>
                </a:cxn>
                <a:cxn ang="0">
                  <a:pos x="T8" y="T9"/>
                </a:cxn>
                <a:cxn ang="0">
                  <a:pos x="T10" y="T11"/>
                </a:cxn>
              </a:cxnLst>
              <a:rect l="0" t="0" r="r" b="b"/>
              <a:pathLst>
                <a:path w="26" h="27">
                  <a:moveTo>
                    <a:pt x="11" y="1"/>
                  </a:moveTo>
                  <a:cubicBezTo>
                    <a:pt x="11" y="1"/>
                    <a:pt x="4" y="0"/>
                    <a:pt x="4" y="6"/>
                  </a:cubicBezTo>
                  <a:cubicBezTo>
                    <a:pt x="4" y="12"/>
                    <a:pt x="0" y="24"/>
                    <a:pt x="7" y="25"/>
                  </a:cubicBezTo>
                  <a:cubicBezTo>
                    <a:pt x="13" y="27"/>
                    <a:pt x="13" y="18"/>
                    <a:pt x="19" y="18"/>
                  </a:cubicBezTo>
                  <a:cubicBezTo>
                    <a:pt x="26" y="18"/>
                    <a:pt x="24" y="12"/>
                    <a:pt x="20" y="10"/>
                  </a:cubicBezTo>
                  <a:cubicBezTo>
                    <a:pt x="16" y="8"/>
                    <a:pt x="15" y="7"/>
                    <a:pt x="11"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416"/>
            <p:cNvSpPr>
              <a:spLocks/>
            </p:cNvSpPr>
            <p:nvPr/>
          </p:nvSpPr>
          <p:spPr bwMode="auto">
            <a:xfrm>
              <a:off x="2305" y="2331"/>
              <a:ext cx="6" cy="8"/>
            </a:xfrm>
            <a:custGeom>
              <a:avLst/>
              <a:gdLst>
                <a:gd name="T0" fmla="*/ 6 w 23"/>
                <a:gd name="T1" fmla="*/ 3 h 32"/>
                <a:gd name="T2" fmla="*/ 0 w 23"/>
                <a:gd name="T3" fmla="*/ 9 h 32"/>
                <a:gd name="T4" fmla="*/ 6 w 23"/>
                <a:gd name="T5" fmla="*/ 22 h 32"/>
                <a:gd name="T6" fmla="*/ 17 w 23"/>
                <a:gd name="T7" fmla="*/ 30 h 32"/>
                <a:gd name="T8" fmla="*/ 21 w 23"/>
                <a:gd name="T9" fmla="*/ 19 h 32"/>
                <a:gd name="T10" fmla="*/ 6 w 23"/>
                <a:gd name="T11" fmla="*/ 3 h 32"/>
              </a:gdLst>
              <a:ahLst/>
              <a:cxnLst>
                <a:cxn ang="0">
                  <a:pos x="T0" y="T1"/>
                </a:cxn>
                <a:cxn ang="0">
                  <a:pos x="T2" y="T3"/>
                </a:cxn>
                <a:cxn ang="0">
                  <a:pos x="T4" y="T5"/>
                </a:cxn>
                <a:cxn ang="0">
                  <a:pos x="T6" y="T7"/>
                </a:cxn>
                <a:cxn ang="0">
                  <a:pos x="T8" y="T9"/>
                </a:cxn>
                <a:cxn ang="0">
                  <a:pos x="T10" y="T11"/>
                </a:cxn>
              </a:cxnLst>
              <a:rect l="0" t="0" r="r" b="b"/>
              <a:pathLst>
                <a:path w="23" h="32">
                  <a:moveTo>
                    <a:pt x="6" y="3"/>
                  </a:moveTo>
                  <a:cubicBezTo>
                    <a:pt x="6" y="3"/>
                    <a:pt x="0" y="4"/>
                    <a:pt x="0" y="9"/>
                  </a:cubicBezTo>
                  <a:cubicBezTo>
                    <a:pt x="0" y="15"/>
                    <a:pt x="5" y="15"/>
                    <a:pt x="6" y="22"/>
                  </a:cubicBezTo>
                  <a:cubicBezTo>
                    <a:pt x="7" y="30"/>
                    <a:pt x="10" y="32"/>
                    <a:pt x="17" y="30"/>
                  </a:cubicBezTo>
                  <a:cubicBezTo>
                    <a:pt x="23" y="28"/>
                    <a:pt x="21" y="25"/>
                    <a:pt x="21" y="19"/>
                  </a:cubicBezTo>
                  <a:cubicBezTo>
                    <a:pt x="21" y="13"/>
                    <a:pt x="23" y="0"/>
                    <a:pt x="6"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 name="Freeform 417"/>
            <p:cNvSpPr>
              <a:spLocks/>
            </p:cNvSpPr>
            <p:nvPr/>
          </p:nvSpPr>
          <p:spPr bwMode="auto">
            <a:xfrm>
              <a:off x="2316" y="2326"/>
              <a:ext cx="8" cy="10"/>
            </a:xfrm>
            <a:custGeom>
              <a:avLst/>
              <a:gdLst>
                <a:gd name="T0" fmla="*/ 13 w 34"/>
                <a:gd name="T1" fmla="*/ 3 h 39"/>
                <a:gd name="T2" fmla="*/ 1 w 34"/>
                <a:gd name="T3" fmla="*/ 17 h 39"/>
                <a:gd name="T4" fmla="*/ 15 w 34"/>
                <a:gd name="T5" fmla="*/ 30 h 39"/>
                <a:gd name="T6" fmla="*/ 23 w 34"/>
                <a:gd name="T7" fmla="*/ 39 h 39"/>
                <a:gd name="T8" fmla="*/ 32 w 34"/>
                <a:gd name="T9" fmla="*/ 28 h 39"/>
                <a:gd name="T10" fmla="*/ 24 w 34"/>
                <a:gd name="T11" fmla="*/ 12 h 39"/>
                <a:gd name="T12" fmla="*/ 13 w 34"/>
                <a:gd name="T13" fmla="*/ 3 h 39"/>
              </a:gdLst>
              <a:ahLst/>
              <a:cxnLst>
                <a:cxn ang="0">
                  <a:pos x="T0" y="T1"/>
                </a:cxn>
                <a:cxn ang="0">
                  <a:pos x="T2" y="T3"/>
                </a:cxn>
                <a:cxn ang="0">
                  <a:pos x="T4" y="T5"/>
                </a:cxn>
                <a:cxn ang="0">
                  <a:pos x="T6" y="T7"/>
                </a:cxn>
                <a:cxn ang="0">
                  <a:pos x="T8" y="T9"/>
                </a:cxn>
                <a:cxn ang="0">
                  <a:pos x="T10" y="T11"/>
                </a:cxn>
                <a:cxn ang="0">
                  <a:pos x="T12" y="T13"/>
                </a:cxn>
              </a:cxnLst>
              <a:rect l="0" t="0" r="r" b="b"/>
              <a:pathLst>
                <a:path w="34" h="39">
                  <a:moveTo>
                    <a:pt x="13" y="3"/>
                  </a:moveTo>
                  <a:cubicBezTo>
                    <a:pt x="13" y="3"/>
                    <a:pt x="0" y="12"/>
                    <a:pt x="1" y="17"/>
                  </a:cubicBezTo>
                  <a:cubicBezTo>
                    <a:pt x="2" y="21"/>
                    <a:pt x="12" y="24"/>
                    <a:pt x="15" y="30"/>
                  </a:cubicBezTo>
                  <a:cubicBezTo>
                    <a:pt x="17" y="35"/>
                    <a:pt x="19" y="39"/>
                    <a:pt x="23" y="39"/>
                  </a:cubicBezTo>
                  <a:cubicBezTo>
                    <a:pt x="27" y="39"/>
                    <a:pt x="34" y="36"/>
                    <a:pt x="32" y="28"/>
                  </a:cubicBezTo>
                  <a:cubicBezTo>
                    <a:pt x="30" y="20"/>
                    <a:pt x="26" y="19"/>
                    <a:pt x="24" y="12"/>
                  </a:cubicBezTo>
                  <a:cubicBezTo>
                    <a:pt x="23" y="6"/>
                    <a:pt x="18" y="0"/>
                    <a:pt x="13"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2" name="Freeform 418"/>
            <p:cNvSpPr>
              <a:spLocks/>
            </p:cNvSpPr>
            <p:nvPr/>
          </p:nvSpPr>
          <p:spPr bwMode="auto">
            <a:xfrm>
              <a:off x="2326" y="2324"/>
              <a:ext cx="3" cy="11"/>
            </a:xfrm>
            <a:custGeom>
              <a:avLst/>
              <a:gdLst>
                <a:gd name="T0" fmla="*/ 6 w 14"/>
                <a:gd name="T1" fmla="*/ 11 h 46"/>
                <a:gd name="T2" fmla="*/ 2 w 14"/>
                <a:gd name="T3" fmla="*/ 24 h 46"/>
                <a:gd name="T4" fmla="*/ 5 w 14"/>
                <a:gd name="T5" fmla="*/ 43 h 46"/>
                <a:gd name="T6" fmla="*/ 14 w 14"/>
                <a:gd name="T7" fmla="*/ 34 h 46"/>
                <a:gd name="T8" fmla="*/ 6 w 14"/>
                <a:gd name="T9" fmla="*/ 11 h 46"/>
              </a:gdLst>
              <a:ahLst/>
              <a:cxnLst>
                <a:cxn ang="0">
                  <a:pos x="T0" y="T1"/>
                </a:cxn>
                <a:cxn ang="0">
                  <a:pos x="T2" y="T3"/>
                </a:cxn>
                <a:cxn ang="0">
                  <a:pos x="T4" y="T5"/>
                </a:cxn>
                <a:cxn ang="0">
                  <a:pos x="T6" y="T7"/>
                </a:cxn>
                <a:cxn ang="0">
                  <a:pos x="T8" y="T9"/>
                </a:cxn>
              </a:cxnLst>
              <a:rect l="0" t="0" r="r" b="b"/>
              <a:pathLst>
                <a:path w="14" h="46">
                  <a:moveTo>
                    <a:pt x="6" y="11"/>
                  </a:moveTo>
                  <a:cubicBezTo>
                    <a:pt x="6" y="11"/>
                    <a:pt x="2" y="17"/>
                    <a:pt x="2" y="24"/>
                  </a:cubicBezTo>
                  <a:cubicBezTo>
                    <a:pt x="2" y="31"/>
                    <a:pt x="0" y="39"/>
                    <a:pt x="5" y="43"/>
                  </a:cubicBezTo>
                  <a:cubicBezTo>
                    <a:pt x="11" y="46"/>
                    <a:pt x="14" y="43"/>
                    <a:pt x="14" y="34"/>
                  </a:cubicBezTo>
                  <a:cubicBezTo>
                    <a:pt x="14" y="26"/>
                    <a:pt x="13" y="0"/>
                    <a:pt x="6"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3" name="Freeform 419"/>
            <p:cNvSpPr>
              <a:spLocks/>
            </p:cNvSpPr>
            <p:nvPr/>
          </p:nvSpPr>
          <p:spPr bwMode="auto">
            <a:xfrm>
              <a:off x="3284" y="2285"/>
              <a:ext cx="109" cy="95"/>
            </a:xfrm>
            <a:custGeom>
              <a:avLst/>
              <a:gdLst>
                <a:gd name="T0" fmla="*/ 16 w 431"/>
                <a:gd name="T1" fmla="*/ 251 h 377"/>
                <a:gd name="T2" fmla="*/ 43 w 431"/>
                <a:gd name="T3" fmla="*/ 250 h 377"/>
                <a:gd name="T4" fmla="*/ 63 w 431"/>
                <a:gd name="T5" fmla="*/ 239 h 377"/>
                <a:gd name="T6" fmla="*/ 71 w 431"/>
                <a:gd name="T7" fmla="*/ 252 h 377"/>
                <a:gd name="T8" fmla="*/ 81 w 431"/>
                <a:gd name="T9" fmla="*/ 267 h 377"/>
                <a:gd name="T10" fmla="*/ 86 w 431"/>
                <a:gd name="T11" fmla="*/ 251 h 377"/>
                <a:gd name="T12" fmla="*/ 94 w 431"/>
                <a:gd name="T13" fmla="*/ 230 h 377"/>
                <a:gd name="T14" fmla="*/ 112 w 431"/>
                <a:gd name="T15" fmla="*/ 220 h 377"/>
                <a:gd name="T16" fmla="*/ 138 w 431"/>
                <a:gd name="T17" fmla="*/ 240 h 377"/>
                <a:gd name="T18" fmla="*/ 162 w 431"/>
                <a:gd name="T19" fmla="*/ 234 h 377"/>
                <a:gd name="T20" fmla="*/ 183 w 431"/>
                <a:gd name="T21" fmla="*/ 237 h 377"/>
                <a:gd name="T22" fmla="*/ 206 w 431"/>
                <a:gd name="T23" fmla="*/ 240 h 377"/>
                <a:gd name="T24" fmla="*/ 259 w 431"/>
                <a:gd name="T25" fmla="*/ 248 h 377"/>
                <a:gd name="T26" fmla="*/ 276 w 431"/>
                <a:gd name="T27" fmla="*/ 257 h 377"/>
                <a:gd name="T28" fmla="*/ 295 w 431"/>
                <a:gd name="T29" fmla="*/ 270 h 377"/>
                <a:gd name="T30" fmla="*/ 316 w 431"/>
                <a:gd name="T31" fmla="*/ 299 h 377"/>
                <a:gd name="T32" fmla="*/ 344 w 431"/>
                <a:gd name="T33" fmla="*/ 321 h 377"/>
                <a:gd name="T34" fmla="*/ 367 w 431"/>
                <a:gd name="T35" fmla="*/ 348 h 377"/>
                <a:gd name="T36" fmla="*/ 396 w 431"/>
                <a:gd name="T37" fmla="*/ 375 h 377"/>
                <a:gd name="T38" fmla="*/ 413 w 431"/>
                <a:gd name="T39" fmla="*/ 367 h 377"/>
                <a:gd name="T40" fmla="*/ 424 w 431"/>
                <a:gd name="T41" fmla="*/ 359 h 377"/>
                <a:gd name="T42" fmla="*/ 431 w 431"/>
                <a:gd name="T43" fmla="*/ 352 h 377"/>
                <a:gd name="T44" fmla="*/ 420 w 431"/>
                <a:gd name="T45" fmla="*/ 343 h 377"/>
                <a:gd name="T46" fmla="*/ 356 w 431"/>
                <a:gd name="T47" fmla="*/ 272 h 377"/>
                <a:gd name="T48" fmla="*/ 291 w 431"/>
                <a:gd name="T49" fmla="*/ 217 h 377"/>
                <a:gd name="T50" fmla="*/ 225 w 431"/>
                <a:gd name="T51" fmla="*/ 182 h 377"/>
                <a:gd name="T52" fmla="*/ 187 w 431"/>
                <a:gd name="T53" fmla="*/ 124 h 377"/>
                <a:gd name="T54" fmla="*/ 170 w 431"/>
                <a:gd name="T55" fmla="*/ 39 h 377"/>
                <a:gd name="T56" fmla="*/ 145 w 431"/>
                <a:gd name="T57" fmla="*/ 0 h 377"/>
                <a:gd name="T58" fmla="*/ 138 w 431"/>
                <a:gd name="T59" fmla="*/ 10 h 377"/>
                <a:gd name="T60" fmla="*/ 121 w 431"/>
                <a:gd name="T61" fmla="*/ 32 h 377"/>
                <a:gd name="T62" fmla="*/ 89 w 431"/>
                <a:gd name="T63" fmla="*/ 45 h 377"/>
                <a:gd name="T64" fmla="*/ 75 w 431"/>
                <a:gd name="T65" fmla="*/ 57 h 377"/>
                <a:gd name="T66" fmla="*/ 60 w 431"/>
                <a:gd name="T67" fmla="*/ 69 h 377"/>
                <a:gd name="T68" fmla="*/ 42 w 431"/>
                <a:gd name="T69" fmla="*/ 82 h 377"/>
                <a:gd name="T70" fmla="*/ 42 w 431"/>
                <a:gd name="T71" fmla="*/ 113 h 377"/>
                <a:gd name="T72" fmla="*/ 32 w 431"/>
                <a:gd name="T73" fmla="*/ 139 h 377"/>
                <a:gd name="T74" fmla="*/ 22 w 431"/>
                <a:gd name="T75" fmla="*/ 162 h 377"/>
                <a:gd name="T76" fmla="*/ 12 w 431"/>
                <a:gd name="T77" fmla="*/ 184 h 377"/>
                <a:gd name="T78" fmla="*/ 6 w 431"/>
                <a:gd name="T79" fmla="*/ 204 h 377"/>
                <a:gd name="T80" fmla="*/ 8 w 431"/>
                <a:gd name="T81" fmla="*/ 248 h 377"/>
                <a:gd name="T82" fmla="*/ 8 w 431"/>
                <a:gd name="T83" fmla="*/ 259 h 377"/>
                <a:gd name="T84" fmla="*/ 16 w 431"/>
                <a:gd name="T85" fmla="*/ 251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31" h="377">
                  <a:moveTo>
                    <a:pt x="16" y="251"/>
                  </a:moveTo>
                  <a:cubicBezTo>
                    <a:pt x="21" y="243"/>
                    <a:pt x="32" y="246"/>
                    <a:pt x="43" y="250"/>
                  </a:cubicBezTo>
                  <a:cubicBezTo>
                    <a:pt x="54" y="254"/>
                    <a:pt x="47" y="233"/>
                    <a:pt x="63" y="239"/>
                  </a:cubicBezTo>
                  <a:cubicBezTo>
                    <a:pt x="79" y="245"/>
                    <a:pt x="64" y="247"/>
                    <a:pt x="71" y="252"/>
                  </a:cubicBezTo>
                  <a:cubicBezTo>
                    <a:pt x="78" y="257"/>
                    <a:pt x="71" y="268"/>
                    <a:pt x="81" y="267"/>
                  </a:cubicBezTo>
                  <a:cubicBezTo>
                    <a:pt x="91" y="266"/>
                    <a:pt x="83" y="262"/>
                    <a:pt x="86" y="251"/>
                  </a:cubicBezTo>
                  <a:cubicBezTo>
                    <a:pt x="89" y="240"/>
                    <a:pt x="96" y="244"/>
                    <a:pt x="94" y="230"/>
                  </a:cubicBezTo>
                  <a:cubicBezTo>
                    <a:pt x="92" y="216"/>
                    <a:pt x="103" y="207"/>
                    <a:pt x="112" y="220"/>
                  </a:cubicBezTo>
                  <a:cubicBezTo>
                    <a:pt x="121" y="233"/>
                    <a:pt x="124" y="238"/>
                    <a:pt x="138" y="240"/>
                  </a:cubicBezTo>
                  <a:cubicBezTo>
                    <a:pt x="152" y="242"/>
                    <a:pt x="157" y="242"/>
                    <a:pt x="162" y="234"/>
                  </a:cubicBezTo>
                  <a:cubicBezTo>
                    <a:pt x="167" y="226"/>
                    <a:pt x="179" y="230"/>
                    <a:pt x="183" y="237"/>
                  </a:cubicBezTo>
                  <a:cubicBezTo>
                    <a:pt x="187" y="244"/>
                    <a:pt x="193" y="240"/>
                    <a:pt x="206" y="240"/>
                  </a:cubicBezTo>
                  <a:cubicBezTo>
                    <a:pt x="219" y="240"/>
                    <a:pt x="253" y="235"/>
                    <a:pt x="259" y="248"/>
                  </a:cubicBezTo>
                  <a:cubicBezTo>
                    <a:pt x="265" y="261"/>
                    <a:pt x="272" y="257"/>
                    <a:pt x="276" y="257"/>
                  </a:cubicBezTo>
                  <a:cubicBezTo>
                    <a:pt x="280" y="257"/>
                    <a:pt x="292" y="262"/>
                    <a:pt x="295" y="270"/>
                  </a:cubicBezTo>
                  <a:cubicBezTo>
                    <a:pt x="299" y="277"/>
                    <a:pt x="310" y="295"/>
                    <a:pt x="316" y="299"/>
                  </a:cubicBezTo>
                  <a:cubicBezTo>
                    <a:pt x="321" y="304"/>
                    <a:pt x="338" y="313"/>
                    <a:pt x="344" y="321"/>
                  </a:cubicBezTo>
                  <a:cubicBezTo>
                    <a:pt x="350" y="328"/>
                    <a:pt x="361" y="341"/>
                    <a:pt x="367" y="348"/>
                  </a:cubicBezTo>
                  <a:cubicBezTo>
                    <a:pt x="372" y="355"/>
                    <a:pt x="383" y="373"/>
                    <a:pt x="396" y="375"/>
                  </a:cubicBezTo>
                  <a:cubicBezTo>
                    <a:pt x="408" y="377"/>
                    <a:pt x="413" y="375"/>
                    <a:pt x="413" y="367"/>
                  </a:cubicBezTo>
                  <a:cubicBezTo>
                    <a:pt x="413" y="359"/>
                    <a:pt x="422" y="363"/>
                    <a:pt x="424" y="359"/>
                  </a:cubicBezTo>
                  <a:cubicBezTo>
                    <a:pt x="425" y="357"/>
                    <a:pt x="428" y="354"/>
                    <a:pt x="431" y="352"/>
                  </a:cubicBezTo>
                  <a:cubicBezTo>
                    <a:pt x="428" y="349"/>
                    <a:pt x="424" y="346"/>
                    <a:pt x="420" y="343"/>
                  </a:cubicBezTo>
                  <a:cubicBezTo>
                    <a:pt x="406" y="332"/>
                    <a:pt x="377" y="289"/>
                    <a:pt x="356" y="272"/>
                  </a:cubicBezTo>
                  <a:cubicBezTo>
                    <a:pt x="334" y="255"/>
                    <a:pt x="310" y="229"/>
                    <a:pt x="291" y="217"/>
                  </a:cubicBezTo>
                  <a:cubicBezTo>
                    <a:pt x="273" y="206"/>
                    <a:pt x="234" y="200"/>
                    <a:pt x="225" y="182"/>
                  </a:cubicBezTo>
                  <a:cubicBezTo>
                    <a:pt x="215" y="164"/>
                    <a:pt x="191" y="154"/>
                    <a:pt x="187" y="124"/>
                  </a:cubicBezTo>
                  <a:cubicBezTo>
                    <a:pt x="183" y="94"/>
                    <a:pt x="178" y="58"/>
                    <a:pt x="170" y="39"/>
                  </a:cubicBezTo>
                  <a:cubicBezTo>
                    <a:pt x="163" y="25"/>
                    <a:pt x="154" y="11"/>
                    <a:pt x="145" y="0"/>
                  </a:cubicBezTo>
                  <a:cubicBezTo>
                    <a:pt x="141" y="3"/>
                    <a:pt x="138" y="7"/>
                    <a:pt x="138" y="10"/>
                  </a:cubicBezTo>
                  <a:cubicBezTo>
                    <a:pt x="138" y="16"/>
                    <a:pt x="134" y="28"/>
                    <a:pt x="121" y="32"/>
                  </a:cubicBezTo>
                  <a:cubicBezTo>
                    <a:pt x="108" y="36"/>
                    <a:pt x="98" y="45"/>
                    <a:pt x="89" y="45"/>
                  </a:cubicBezTo>
                  <a:cubicBezTo>
                    <a:pt x="80" y="45"/>
                    <a:pt x="75" y="48"/>
                    <a:pt x="75" y="57"/>
                  </a:cubicBezTo>
                  <a:cubicBezTo>
                    <a:pt x="75" y="66"/>
                    <a:pt x="71" y="67"/>
                    <a:pt x="60" y="69"/>
                  </a:cubicBezTo>
                  <a:cubicBezTo>
                    <a:pt x="49" y="71"/>
                    <a:pt x="43" y="71"/>
                    <a:pt x="42" y="82"/>
                  </a:cubicBezTo>
                  <a:cubicBezTo>
                    <a:pt x="41" y="93"/>
                    <a:pt x="39" y="105"/>
                    <a:pt x="42" y="113"/>
                  </a:cubicBezTo>
                  <a:cubicBezTo>
                    <a:pt x="45" y="121"/>
                    <a:pt x="37" y="131"/>
                    <a:pt x="32" y="139"/>
                  </a:cubicBezTo>
                  <a:cubicBezTo>
                    <a:pt x="27" y="147"/>
                    <a:pt x="22" y="154"/>
                    <a:pt x="22" y="162"/>
                  </a:cubicBezTo>
                  <a:cubicBezTo>
                    <a:pt x="22" y="170"/>
                    <a:pt x="18" y="179"/>
                    <a:pt x="12" y="184"/>
                  </a:cubicBezTo>
                  <a:cubicBezTo>
                    <a:pt x="6" y="189"/>
                    <a:pt x="0" y="193"/>
                    <a:pt x="6" y="204"/>
                  </a:cubicBezTo>
                  <a:cubicBezTo>
                    <a:pt x="12" y="215"/>
                    <a:pt x="8" y="234"/>
                    <a:pt x="8" y="248"/>
                  </a:cubicBezTo>
                  <a:cubicBezTo>
                    <a:pt x="8" y="251"/>
                    <a:pt x="8" y="255"/>
                    <a:pt x="8" y="259"/>
                  </a:cubicBezTo>
                  <a:cubicBezTo>
                    <a:pt x="10" y="257"/>
                    <a:pt x="13" y="255"/>
                    <a:pt x="16" y="25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4" name="Freeform 420"/>
            <p:cNvSpPr>
              <a:spLocks/>
            </p:cNvSpPr>
            <p:nvPr/>
          </p:nvSpPr>
          <p:spPr bwMode="auto">
            <a:xfrm>
              <a:off x="2430" y="2372"/>
              <a:ext cx="49" cy="27"/>
            </a:xfrm>
            <a:custGeom>
              <a:avLst/>
              <a:gdLst>
                <a:gd name="T0" fmla="*/ 182 w 193"/>
                <a:gd name="T1" fmla="*/ 1 h 103"/>
                <a:gd name="T2" fmla="*/ 141 w 193"/>
                <a:gd name="T3" fmla="*/ 3 h 103"/>
                <a:gd name="T4" fmla="*/ 102 w 193"/>
                <a:gd name="T5" fmla="*/ 0 h 103"/>
                <a:gd name="T6" fmla="*/ 76 w 193"/>
                <a:gd name="T7" fmla="*/ 11 h 103"/>
                <a:gd name="T8" fmla="*/ 48 w 193"/>
                <a:gd name="T9" fmla="*/ 17 h 103"/>
                <a:gd name="T10" fmla="*/ 24 w 193"/>
                <a:gd name="T11" fmla="*/ 16 h 103"/>
                <a:gd name="T12" fmla="*/ 0 w 193"/>
                <a:gd name="T13" fmla="*/ 17 h 103"/>
                <a:gd name="T14" fmla="*/ 7 w 193"/>
                <a:gd name="T15" fmla="*/ 22 h 103"/>
                <a:gd name="T16" fmla="*/ 26 w 193"/>
                <a:gd name="T17" fmla="*/ 45 h 103"/>
                <a:gd name="T18" fmla="*/ 79 w 193"/>
                <a:gd name="T19" fmla="*/ 61 h 103"/>
                <a:gd name="T20" fmla="*/ 93 w 193"/>
                <a:gd name="T21" fmla="*/ 96 h 103"/>
                <a:gd name="T22" fmla="*/ 109 w 193"/>
                <a:gd name="T23" fmla="*/ 103 h 103"/>
                <a:gd name="T24" fmla="*/ 123 w 193"/>
                <a:gd name="T25" fmla="*/ 88 h 103"/>
                <a:gd name="T26" fmla="*/ 144 w 193"/>
                <a:gd name="T27" fmla="*/ 72 h 103"/>
                <a:gd name="T28" fmla="*/ 174 w 193"/>
                <a:gd name="T29" fmla="*/ 66 h 103"/>
                <a:gd name="T30" fmla="*/ 187 w 193"/>
                <a:gd name="T31" fmla="*/ 51 h 103"/>
                <a:gd name="T32" fmla="*/ 177 w 193"/>
                <a:gd name="T33" fmla="*/ 34 h 103"/>
                <a:gd name="T34" fmla="*/ 191 w 193"/>
                <a:gd name="T35" fmla="*/ 14 h 103"/>
                <a:gd name="T36" fmla="*/ 193 w 193"/>
                <a:gd name="T37" fmla="*/ 1 h 103"/>
                <a:gd name="T38" fmla="*/ 182 w 193"/>
                <a:gd name="T39" fmla="*/ 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3" h="103">
                  <a:moveTo>
                    <a:pt x="182" y="1"/>
                  </a:moveTo>
                  <a:cubicBezTo>
                    <a:pt x="175" y="1"/>
                    <a:pt x="157" y="3"/>
                    <a:pt x="141" y="3"/>
                  </a:cubicBezTo>
                  <a:cubicBezTo>
                    <a:pt x="124" y="3"/>
                    <a:pt x="110" y="0"/>
                    <a:pt x="102" y="0"/>
                  </a:cubicBezTo>
                  <a:cubicBezTo>
                    <a:pt x="94" y="0"/>
                    <a:pt x="81" y="5"/>
                    <a:pt x="76" y="11"/>
                  </a:cubicBezTo>
                  <a:cubicBezTo>
                    <a:pt x="71" y="17"/>
                    <a:pt x="59" y="19"/>
                    <a:pt x="48" y="17"/>
                  </a:cubicBezTo>
                  <a:cubicBezTo>
                    <a:pt x="38" y="15"/>
                    <a:pt x="31" y="18"/>
                    <a:pt x="24" y="16"/>
                  </a:cubicBezTo>
                  <a:cubicBezTo>
                    <a:pt x="20" y="15"/>
                    <a:pt x="6" y="16"/>
                    <a:pt x="0" y="17"/>
                  </a:cubicBezTo>
                  <a:cubicBezTo>
                    <a:pt x="2" y="20"/>
                    <a:pt x="4" y="21"/>
                    <a:pt x="7" y="22"/>
                  </a:cubicBezTo>
                  <a:cubicBezTo>
                    <a:pt x="21" y="25"/>
                    <a:pt x="9" y="45"/>
                    <a:pt x="26" y="45"/>
                  </a:cubicBezTo>
                  <a:cubicBezTo>
                    <a:pt x="43" y="45"/>
                    <a:pt x="76" y="41"/>
                    <a:pt x="79" y="61"/>
                  </a:cubicBezTo>
                  <a:cubicBezTo>
                    <a:pt x="82" y="80"/>
                    <a:pt x="81" y="90"/>
                    <a:pt x="93" y="96"/>
                  </a:cubicBezTo>
                  <a:cubicBezTo>
                    <a:pt x="98" y="99"/>
                    <a:pt x="103" y="101"/>
                    <a:pt x="109" y="103"/>
                  </a:cubicBezTo>
                  <a:cubicBezTo>
                    <a:pt x="111" y="97"/>
                    <a:pt x="115" y="90"/>
                    <a:pt x="123" y="88"/>
                  </a:cubicBezTo>
                  <a:cubicBezTo>
                    <a:pt x="140" y="82"/>
                    <a:pt x="129" y="74"/>
                    <a:pt x="144" y="72"/>
                  </a:cubicBezTo>
                  <a:cubicBezTo>
                    <a:pt x="159" y="70"/>
                    <a:pt x="165" y="66"/>
                    <a:pt x="174" y="66"/>
                  </a:cubicBezTo>
                  <a:cubicBezTo>
                    <a:pt x="183" y="66"/>
                    <a:pt x="192" y="59"/>
                    <a:pt x="187" y="51"/>
                  </a:cubicBezTo>
                  <a:cubicBezTo>
                    <a:pt x="182" y="43"/>
                    <a:pt x="168" y="40"/>
                    <a:pt x="177" y="34"/>
                  </a:cubicBezTo>
                  <a:cubicBezTo>
                    <a:pt x="186" y="28"/>
                    <a:pt x="191" y="27"/>
                    <a:pt x="191" y="14"/>
                  </a:cubicBezTo>
                  <a:cubicBezTo>
                    <a:pt x="191" y="7"/>
                    <a:pt x="191" y="3"/>
                    <a:pt x="193" y="1"/>
                  </a:cubicBezTo>
                  <a:cubicBezTo>
                    <a:pt x="190" y="0"/>
                    <a:pt x="188" y="1"/>
                    <a:pt x="182"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5" name="Freeform 421"/>
            <p:cNvSpPr>
              <a:spLocks/>
            </p:cNvSpPr>
            <p:nvPr/>
          </p:nvSpPr>
          <p:spPr bwMode="auto">
            <a:xfrm>
              <a:off x="2849" y="2543"/>
              <a:ext cx="32" cy="23"/>
            </a:xfrm>
            <a:custGeom>
              <a:avLst/>
              <a:gdLst>
                <a:gd name="T0" fmla="*/ 127 w 128"/>
                <a:gd name="T1" fmla="*/ 65 h 92"/>
                <a:gd name="T2" fmla="*/ 126 w 128"/>
                <a:gd name="T3" fmla="*/ 4 h 92"/>
                <a:gd name="T4" fmla="*/ 122 w 128"/>
                <a:gd name="T5" fmla="*/ 5 h 92"/>
                <a:gd name="T6" fmla="*/ 121 w 128"/>
                <a:gd name="T7" fmla="*/ 5 h 92"/>
                <a:gd name="T8" fmla="*/ 118 w 128"/>
                <a:gd name="T9" fmla="*/ 6 h 92"/>
                <a:gd name="T10" fmla="*/ 116 w 128"/>
                <a:gd name="T11" fmla="*/ 6 h 92"/>
                <a:gd name="T12" fmla="*/ 113 w 128"/>
                <a:gd name="T13" fmla="*/ 6 h 92"/>
                <a:gd name="T14" fmla="*/ 107 w 128"/>
                <a:gd name="T15" fmla="*/ 7 h 92"/>
                <a:gd name="T16" fmla="*/ 49 w 128"/>
                <a:gd name="T17" fmla="*/ 5 h 92"/>
                <a:gd name="T18" fmla="*/ 34 w 128"/>
                <a:gd name="T19" fmla="*/ 0 h 92"/>
                <a:gd name="T20" fmla="*/ 28 w 128"/>
                <a:gd name="T21" fmla="*/ 27 h 92"/>
                <a:gd name="T22" fmla="*/ 5 w 128"/>
                <a:gd name="T23" fmla="*/ 59 h 92"/>
                <a:gd name="T24" fmla="*/ 15 w 128"/>
                <a:gd name="T25" fmla="*/ 79 h 92"/>
                <a:gd name="T26" fmla="*/ 64 w 128"/>
                <a:gd name="T27" fmla="*/ 83 h 92"/>
                <a:gd name="T28" fmla="*/ 127 w 128"/>
                <a:gd name="T29" fmla="*/ 6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8" h="92">
                  <a:moveTo>
                    <a:pt x="127" y="65"/>
                  </a:moveTo>
                  <a:cubicBezTo>
                    <a:pt x="128" y="48"/>
                    <a:pt x="128" y="23"/>
                    <a:pt x="126" y="4"/>
                  </a:cubicBezTo>
                  <a:cubicBezTo>
                    <a:pt x="125" y="4"/>
                    <a:pt x="123" y="4"/>
                    <a:pt x="122" y="5"/>
                  </a:cubicBezTo>
                  <a:cubicBezTo>
                    <a:pt x="122" y="5"/>
                    <a:pt x="122" y="5"/>
                    <a:pt x="121" y="5"/>
                  </a:cubicBezTo>
                  <a:cubicBezTo>
                    <a:pt x="120" y="5"/>
                    <a:pt x="119" y="6"/>
                    <a:pt x="118" y="6"/>
                  </a:cubicBezTo>
                  <a:cubicBezTo>
                    <a:pt x="117" y="6"/>
                    <a:pt x="116" y="6"/>
                    <a:pt x="116" y="6"/>
                  </a:cubicBezTo>
                  <a:cubicBezTo>
                    <a:pt x="115" y="6"/>
                    <a:pt x="114" y="6"/>
                    <a:pt x="113" y="6"/>
                  </a:cubicBezTo>
                  <a:cubicBezTo>
                    <a:pt x="111" y="7"/>
                    <a:pt x="109" y="7"/>
                    <a:pt x="107" y="7"/>
                  </a:cubicBezTo>
                  <a:cubicBezTo>
                    <a:pt x="88" y="7"/>
                    <a:pt x="59" y="8"/>
                    <a:pt x="49" y="5"/>
                  </a:cubicBezTo>
                  <a:cubicBezTo>
                    <a:pt x="46" y="4"/>
                    <a:pt x="40" y="2"/>
                    <a:pt x="34" y="0"/>
                  </a:cubicBezTo>
                  <a:cubicBezTo>
                    <a:pt x="36" y="11"/>
                    <a:pt x="34" y="22"/>
                    <a:pt x="28" y="27"/>
                  </a:cubicBezTo>
                  <a:cubicBezTo>
                    <a:pt x="19" y="35"/>
                    <a:pt x="0" y="48"/>
                    <a:pt x="5" y="59"/>
                  </a:cubicBezTo>
                  <a:cubicBezTo>
                    <a:pt x="8" y="65"/>
                    <a:pt x="13" y="72"/>
                    <a:pt x="15" y="79"/>
                  </a:cubicBezTo>
                  <a:cubicBezTo>
                    <a:pt x="30" y="81"/>
                    <a:pt x="53" y="83"/>
                    <a:pt x="64" y="83"/>
                  </a:cubicBezTo>
                  <a:cubicBezTo>
                    <a:pt x="81" y="83"/>
                    <a:pt x="125" y="92"/>
                    <a:pt x="127" y="6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422"/>
            <p:cNvSpPr>
              <a:spLocks/>
            </p:cNvSpPr>
            <p:nvPr/>
          </p:nvSpPr>
          <p:spPr bwMode="auto">
            <a:xfrm>
              <a:off x="2834" y="2514"/>
              <a:ext cx="10" cy="15"/>
            </a:xfrm>
            <a:custGeom>
              <a:avLst/>
              <a:gdLst>
                <a:gd name="T0" fmla="*/ 27 w 42"/>
                <a:gd name="T1" fmla="*/ 11 h 58"/>
                <a:gd name="T2" fmla="*/ 14 w 42"/>
                <a:gd name="T3" fmla="*/ 17 h 58"/>
                <a:gd name="T4" fmla="*/ 5 w 42"/>
                <a:gd name="T5" fmla="*/ 31 h 58"/>
                <a:gd name="T6" fmla="*/ 2 w 42"/>
                <a:gd name="T7" fmla="*/ 46 h 58"/>
                <a:gd name="T8" fmla="*/ 22 w 42"/>
                <a:gd name="T9" fmla="*/ 54 h 58"/>
                <a:gd name="T10" fmla="*/ 34 w 42"/>
                <a:gd name="T11" fmla="*/ 41 h 58"/>
                <a:gd name="T12" fmla="*/ 41 w 42"/>
                <a:gd name="T13" fmla="*/ 24 h 58"/>
                <a:gd name="T14" fmla="*/ 27 w 42"/>
                <a:gd name="T15" fmla="*/ 11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58">
                  <a:moveTo>
                    <a:pt x="27" y="11"/>
                  </a:moveTo>
                  <a:cubicBezTo>
                    <a:pt x="27" y="11"/>
                    <a:pt x="16" y="13"/>
                    <a:pt x="14" y="17"/>
                  </a:cubicBezTo>
                  <a:cubicBezTo>
                    <a:pt x="12" y="21"/>
                    <a:pt x="9" y="29"/>
                    <a:pt x="5" y="31"/>
                  </a:cubicBezTo>
                  <a:cubicBezTo>
                    <a:pt x="1" y="33"/>
                    <a:pt x="0" y="43"/>
                    <a:pt x="2" y="46"/>
                  </a:cubicBezTo>
                  <a:cubicBezTo>
                    <a:pt x="4" y="50"/>
                    <a:pt x="19" y="58"/>
                    <a:pt x="22" y="54"/>
                  </a:cubicBezTo>
                  <a:cubicBezTo>
                    <a:pt x="25" y="50"/>
                    <a:pt x="33" y="49"/>
                    <a:pt x="34" y="41"/>
                  </a:cubicBezTo>
                  <a:cubicBezTo>
                    <a:pt x="36" y="32"/>
                    <a:pt x="42" y="28"/>
                    <a:pt x="41" y="24"/>
                  </a:cubicBezTo>
                  <a:cubicBezTo>
                    <a:pt x="40" y="20"/>
                    <a:pt x="39" y="0"/>
                    <a:pt x="27" y="1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423"/>
            <p:cNvSpPr>
              <a:spLocks/>
            </p:cNvSpPr>
            <p:nvPr/>
          </p:nvSpPr>
          <p:spPr bwMode="auto">
            <a:xfrm>
              <a:off x="2785" y="2599"/>
              <a:ext cx="7" cy="5"/>
            </a:xfrm>
            <a:custGeom>
              <a:avLst/>
              <a:gdLst>
                <a:gd name="T0" fmla="*/ 18 w 30"/>
                <a:gd name="T1" fmla="*/ 0 h 23"/>
                <a:gd name="T2" fmla="*/ 1 w 30"/>
                <a:gd name="T3" fmla="*/ 11 h 23"/>
                <a:gd name="T4" fmla="*/ 16 w 30"/>
                <a:gd name="T5" fmla="*/ 19 h 23"/>
                <a:gd name="T6" fmla="*/ 18 w 30"/>
                <a:gd name="T7" fmla="*/ 0 h 23"/>
              </a:gdLst>
              <a:ahLst/>
              <a:cxnLst>
                <a:cxn ang="0">
                  <a:pos x="T0" y="T1"/>
                </a:cxn>
                <a:cxn ang="0">
                  <a:pos x="T2" y="T3"/>
                </a:cxn>
                <a:cxn ang="0">
                  <a:pos x="T4" y="T5"/>
                </a:cxn>
                <a:cxn ang="0">
                  <a:pos x="T6" y="T7"/>
                </a:cxn>
              </a:cxnLst>
              <a:rect l="0" t="0" r="r" b="b"/>
              <a:pathLst>
                <a:path w="30" h="23">
                  <a:moveTo>
                    <a:pt x="18" y="0"/>
                  </a:moveTo>
                  <a:cubicBezTo>
                    <a:pt x="18" y="0"/>
                    <a:pt x="0" y="3"/>
                    <a:pt x="1" y="11"/>
                  </a:cubicBezTo>
                  <a:cubicBezTo>
                    <a:pt x="2" y="19"/>
                    <a:pt x="12" y="23"/>
                    <a:pt x="16" y="19"/>
                  </a:cubicBezTo>
                  <a:cubicBezTo>
                    <a:pt x="20" y="15"/>
                    <a:pt x="30" y="0"/>
                    <a:pt x="18"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424"/>
            <p:cNvSpPr>
              <a:spLocks/>
            </p:cNvSpPr>
            <p:nvPr/>
          </p:nvSpPr>
          <p:spPr bwMode="auto">
            <a:xfrm>
              <a:off x="2801" y="2571"/>
              <a:ext cx="7" cy="9"/>
            </a:xfrm>
            <a:custGeom>
              <a:avLst/>
              <a:gdLst>
                <a:gd name="T0" fmla="*/ 18 w 30"/>
                <a:gd name="T1" fmla="*/ 7 h 37"/>
                <a:gd name="T2" fmla="*/ 10 w 30"/>
                <a:gd name="T3" fmla="*/ 13 h 37"/>
                <a:gd name="T4" fmla="*/ 4 w 30"/>
                <a:gd name="T5" fmla="*/ 31 h 37"/>
                <a:gd name="T6" fmla="*/ 19 w 30"/>
                <a:gd name="T7" fmla="*/ 29 h 37"/>
                <a:gd name="T8" fmla="*/ 30 w 30"/>
                <a:gd name="T9" fmla="*/ 17 h 37"/>
                <a:gd name="T10" fmla="*/ 18 w 30"/>
                <a:gd name="T11" fmla="*/ 7 h 37"/>
              </a:gdLst>
              <a:ahLst/>
              <a:cxnLst>
                <a:cxn ang="0">
                  <a:pos x="T0" y="T1"/>
                </a:cxn>
                <a:cxn ang="0">
                  <a:pos x="T2" y="T3"/>
                </a:cxn>
                <a:cxn ang="0">
                  <a:pos x="T4" y="T5"/>
                </a:cxn>
                <a:cxn ang="0">
                  <a:pos x="T6" y="T7"/>
                </a:cxn>
                <a:cxn ang="0">
                  <a:pos x="T8" y="T9"/>
                </a:cxn>
                <a:cxn ang="0">
                  <a:pos x="T10" y="T11"/>
                </a:cxn>
              </a:cxnLst>
              <a:rect l="0" t="0" r="r" b="b"/>
              <a:pathLst>
                <a:path w="30" h="37">
                  <a:moveTo>
                    <a:pt x="18" y="7"/>
                  </a:moveTo>
                  <a:cubicBezTo>
                    <a:pt x="18" y="7"/>
                    <a:pt x="10" y="7"/>
                    <a:pt x="10" y="13"/>
                  </a:cubicBezTo>
                  <a:cubicBezTo>
                    <a:pt x="10" y="20"/>
                    <a:pt x="0" y="25"/>
                    <a:pt x="4" y="31"/>
                  </a:cubicBezTo>
                  <a:cubicBezTo>
                    <a:pt x="9" y="37"/>
                    <a:pt x="19" y="34"/>
                    <a:pt x="19" y="29"/>
                  </a:cubicBezTo>
                  <a:cubicBezTo>
                    <a:pt x="19" y="25"/>
                    <a:pt x="30" y="24"/>
                    <a:pt x="30" y="17"/>
                  </a:cubicBezTo>
                  <a:cubicBezTo>
                    <a:pt x="30" y="11"/>
                    <a:pt x="25" y="0"/>
                    <a:pt x="18"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9" name="Freeform 425"/>
            <p:cNvSpPr>
              <a:spLocks/>
            </p:cNvSpPr>
            <p:nvPr/>
          </p:nvSpPr>
          <p:spPr bwMode="auto">
            <a:xfrm>
              <a:off x="3372" y="2374"/>
              <a:ext cx="29" cy="33"/>
            </a:xfrm>
            <a:custGeom>
              <a:avLst/>
              <a:gdLst>
                <a:gd name="T0" fmla="*/ 23 w 116"/>
                <a:gd name="T1" fmla="*/ 47 h 129"/>
                <a:gd name="T2" fmla="*/ 2 w 116"/>
                <a:gd name="T3" fmla="*/ 74 h 129"/>
                <a:gd name="T4" fmla="*/ 8 w 116"/>
                <a:gd name="T5" fmla="*/ 113 h 129"/>
                <a:gd name="T6" fmla="*/ 25 w 116"/>
                <a:gd name="T7" fmla="*/ 118 h 129"/>
                <a:gd name="T8" fmla="*/ 43 w 116"/>
                <a:gd name="T9" fmla="*/ 111 h 129"/>
                <a:gd name="T10" fmla="*/ 58 w 116"/>
                <a:gd name="T11" fmla="*/ 104 h 129"/>
                <a:gd name="T12" fmla="*/ 82 w 116"/>
                <a:gd name="T13" fmla="*/ 101 h 129"/>
                <a:gd name="T14" fmla="*/ 85 w 116"/>
                <a:gd name="T15" fmla="*/ 94 h 129"/>
                <a:gd name="T16" fmla="*/ 92 w 116"/>
                <a:gd name="T17" fmla="*/ 78 h 129"/>
                <a:gd name="T18" fmla="*/ 91 w 116"/>
                <a:gd name="T19" fmla="*/ 78 h 129"/>
                <a:gd name="T20" fmla="*/ 86 w 116"/>
                <a:gd name="T21" fmla="*/ 57 h 129"/>
                <a:gd name="T22" fmla="*/ 106 w 116"/>
                <a:gd name="T23" fmla="*/ 26 h 129"/>
                <a:gd name="T24" fmla="*/ 85 w 116"/>
                <a:gd name="T25" fmla="*/ 0 h 129"/>
                <a:gd name="T26" fmla="*/ 78 w 116"/>
                <a:gd name="T27" fmla="*/ 7 h 129"/>
                <a:gd name="T28" fmla="*/ 67 w 116"/>
                <a:gd name="T29" fmla="*/ 15 h 129"/>
                <a:gd name="T30" fmla="*/ 50 w 116"/>
                <a:gd name="T31" fmla="*/ 23 h 129"/>
                <a:gd name="T32" fmla="*/ 39 w 116"/>
                <a:gd name="T33" fmla="*/ 17 h 129"/>
                <a:gd name="T34" fmla="*/ 35 w 116"/>
                <a:gd name="T35" fmla="*/ 31 h 129"/>
                <a:gd name="T36" fmla="*/ 23 w 116"/>
                <a:gd name="T37" fmla="*/ 4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 h="129">
                  <a:moveTo>
                    <a:pt x="23" y="47"/>
                  </a:moveTo>
                  <a:cubicBezTo>
                    <a:pt x="15" y="52"/>
                    <a:pt x="2" y="63"/>
                    <a:pt x="2" y="74"/>
                  </a:cubicBezTo>
                  <a:cubicBezTo>
                    <a:pt x="2" y="85"/>
                    <a:pt x="0" y="106"/>
                    <a:pt x="8" y="113"/>
                  </a:cubicBezTo>
                  <a:cubicBezTo>
                    <a:pt x="16" y="120"/>
                    <a:pt x="22" y="129"/>
                    <a:pt x="25" y="118"/>
                  </a:cubicBezTo>
                  <a:cubicBezTo>
                    <a:pt x="28" y="107"/>
                    <a:pt x="35" y="111"/>
                    <a:pt x="43" y="111"/>
                  </a:cubicBezTo>
                  <a:cubicBezTo>
                    <a:pt x="51" y="112"/>
                    <a:pt x="49" y="104"/>
                    <a:pt x="58" y="104"/>
                  </a:cubicBezTo>
                  <a:cubicBezTo>
                    <a:pt x="66" y="104"/>
                    <a:pt x="74" y="102"/>
                    <a:pt x="82" y="101"/>
                  </a:cubicBezTo>
                  <a:cubicBezTo>
                    <a:pt x="83" y="99"/>
                    <a:pt x="84" y="97"/>
                    <a:pt x="85" y="94"/>
                  </a:cubicBezTo>
                  <a:cubicBezTo>
                    <a:pt x="88" y="89"/>
                    <a:pt x="89" y="84"/>
                    <a:pt x="92" y="78"/>
                  </a:cubicBezTo>
                  <a:cubicBezTo>
                    <a:pt x="92" y="78"/>
                    <a:pt x="92" y="78"/>
                    <a:pt x="91" y="78"/>
                  </a:cubicBezTo>
                  <a:cubicBezTo>
                    <a:pt x="76" y="77"/>
                    <a:pt x="63" y="72"/>
                    <a:pt x="86" y="57"/>
                  </a:cubicBezTo>
                  <a:cubicBezTo>
                    <a:pt x="109" y="42"/>
                    <a:pt x="116" y="42"/>
                    <a:pt x="106" y="26"/>
                  </a:cubicBezTo>
                  <a:cubicBezTo>
                    <a:pt x="100" y="14"/>
                    <a:pt x="93" y="7"/>
                    <a:pt x="85" y="0"/>
                  </a:cubicBezTo>
                  <a:cubicBezTo>
                    <a:pt x="82" y="2"/>
                    <a:pt x="79" y="5"/>
                    <a:pt x="78" y="7"/>
                  </a:cubicBezTo>
                  <a:cubicBezTo>
                    <a:pt x="76" y="11"/>
                    <a:pt x="67" y="7"/>
                    <a:pt x="67" y="15"/>
                  </a:cubicBezTo>
                  <a:cubicBezTo>
                    <a:pt x="67" y="23"/>
                    <a:pt x="62" y="25"/>
                    <a:pt x="50" y="23"/>
                  </a:cubicBezTo>
                  <a:cubicBezTo>
                    <a:pt x="46" y="22"/>
                    <a:pt x="42" y="20"/>
                    <a:pt x="39" y="17"/>
                  </a:cubicBezTo>
                  <a:cubicBezTo>
                    <a:pt x="38" y="22"/>
                    <a:pt x="36" y="27"/>
                    <a:pt x="35" y="31"/>
                  </a:cubicBezTo>
                  <a:cubicBezTo>
                    <a:pt x="33" y="39"/>
                    <a:pt x="31" y="42"/>
                    <a:pt x="23" y="4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 name="Freeform 426"/>
            <p:cNvSpPr>
              <a:spLocks/>
            </p:cNvSpPr>
            <p:nvPr/>
          </p:nvSpPr>
          <p:spPr bwMode="auto">
            <a:xfrm>
              <a:off x="2429" y="2354"/>
              <a:ext cx="47" cy="12"/>
            </a:xfrm>
            <a:custGeom>
              <a:avLst/>
              <a:gdLst>
                <a:gd name="T0" fmla="*/ 39 w 188"/>
                <a:gd name="T1" fmla="*/ 44 h 51"/>
                <a:gd name="T2" fmla="*/ 63 w 188"/>
                <a:gd name="T3" fmla="*/ 39 h 51"/>
                <a:gd name="T4" fmla="*/ 78 w 188"/>
                <a:gd name="T5" fmla="*/ 34 h 51"/>
                <a:gd name="T6" fmla="*/ 102 w 188"/>
                <a:gd name="T7" fmla="*/ 25 h 51"/>
                <a:gd name="T8" fmla="*/ 114 w 188"/>
                <a:gd name="T9" fmla="*/ 24 h 51"/>
                <a:gd name="T10" fmla="*/ 126 w 188"/>
                <a:gd name="T11" fmla="*/ 28 h 51"/>
                <a:gd name="T12" fmla="*/ 140 w 188"/>
                <a:gd name="T13" fmla="*/ 35 h 51"/>
                <a:gd name="T14" fmla="*/ 156 w 188"/>
                <a:gd name="T15" fmla="*/ 42 h 51"/>
                <a:gd name="T16" fmla="*/ 168 w 188"/>
                <a:gd name="T17" fmla="*/ 36 h 51"/>
                <a:gd name="T18" fmla="*/ 185 w 188"/>
                <a:gd name="T19" fmla="*/ 32 h 51"/>
                <a:gd name="T20" fmla="*/ 184 w 188"/>
                <a:gd name="T21" fmla="*/ 23 h 51"/>
                <a:gd name="T22" fmla="*/ 172 w 188"/>
                <a:gd name="T23" fmla="*/ 24 h 51"/>
                <a:gd name="T24" fmla="*/ 151 w 188"/>
                <a:gd name="T25" fmla="*/ 25 h 51"/>
                <a:gd name="T26" fmla="*/ 137 w 188"/>
                <a:gd name="T27" fmla="*/ 16 h 51"/>
                <a:gd name="T28" fmla="*/ 115 w 188"/>
                <a:gd name="T29" fmla="*/ 2 h 51"/>
                <a:gd name="T30" fmla="*/ 95 w 188"/>
                <a:gd name="T31" fmla="*/ 5 h 51"/>
                <a:gd name="T32" fmla="*/ 80 w 188"/>
                <a:gd name="T33" fmla="*/ 11 h 51"/>
                <a:gd name="T34" fmla="*/ 65 w 188"/>
                <a:gd name="T35" fmla="*/ 14 h 51"/>
                <a:gd name="T36" fmla="*/ 42 w 188"/>
                <a:gd name="T37" fmla="*/ 20 h 51"/>
                <a:gd name="T38" fmla="*/ 22 w 188"/>
                <a:gd name="T39" fmla="*/ 15 h 51"/>
                <a:gd name="T40" fmla="*/ 3 w 188"/>
                <a:gd name="T41" fmla="*/ 18 h 51"/>
                <a:gd name="T42" fmla="*/ 1 w 188"/>
                <a:gd name="T43" fmla="*/ 51 h 51"/>
                <a:gd name="T44" fmla="*/ 12 w 188"/>
                <a:gd name="T45" fmla="*/ 47 h 51"/>
                <a:gd name="T46" fmla="*/ 39 w 188"/>
                <a:gd name="T47"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8" h="51">
                  <a:moveTo>
                    <a:pt x="39" y="44"/>
                  </a:moveTo>
                  <a:cubicBezTo>
                    <a:pt x="50" y="44"/>
                    <a:pt x="59" y="43"/>
                    <a:pt x="63" y="39"/>
                  </a:cubicBezTo>
                  <a:cubicBezTo>
                    <a:pt x="67" y="35"/>
                    <a:pt x="70" y="35"/>
                    <a:pt x="78" y="34"/>
                  </a:cubicBezTo>
                  <a:cubicBezTo>
                    <a:pt x="86" y="34"/>
                    <a:pt x="100" y="30"/>
                    <a:pt x="102" y="25"/>
                  </a:cubicBezTo>
                  <a:cubicBezTo>
                    <a:pt x="105" y="20"/>
                    <a:pt x="111" y="21"/>
                    <a:pt x="114" y="24"/>
                  </a:cubicBezTo>
                  <a:cubicBezTo>
                    <a:pt x="117" y="27"/>
                    <a:pt x="120" y="27"/>
                    <a:pt x="126" y="28"/>
                  </a:cubicBezTo>
                  <a:cubicBezTo>
                    <a:pt x="132" y="29"/>
                    <a:pt x="137" y="31"/>
                    <a:pt x="140" y="35"/>
                  </a:cubicBezTo>
                  <a:cubicBezTo>
                    <a:pt x="144" y="39"/>
                    <a:pt x="151" y="42"/>
                    <a:pt x="156" y="42"/>
                  </a:cubicBezTo>
                  <a:cubicBezTo>
                    <a:pt x="161" y="42"/>
                    <a:pt x="160" y="36"/>
                    <a:pt x="168" y="36"/>
                  </a:cubicBezTo>
                  <a:cubicBezTo>
                    <a:pt x="176" y="36"/>
                    <a:pt x="182" y="34"/>
                    <a:pt x="185" y="32"/>
                  </a:cubicBezTo>
                  <a:cubicBezTo>
                    <a:pt x="188" y="30"/>
                    <a:pt x="188" y="26"/>
                    <a:pt x="184" y="23"/>
                  </a:cubicBezTo>
                  <a:cubicBezTo>
                    <a:pt x="180" y="20"/>
                    <a:pt x="177" y="22"/>
                    <a:pt x="172" y="24"/>
                  </a:cubicBezTo>
                  <a:cubicBezTo>
                    <a:pt x="168" y="25"/>
                    <a:pt x="159" y="28"/>
                    <a:pt x="151" y="25"/>
                  </a:cubicBezTo>
                  <a:cubicBezTo>
                    <a:pt x="143" y="23"/>
                    <a:pt x="143" y="23"/>
                    <a:pt x="137" y="16"/>
                  </a:cubicBezTo>
                  <a:cubicBezTo>
                    <a:pt x="131" y="10"/>
                    <a:pt x="124" y="1"/>
                    <a:pt x="115" y="2"/>
                  </a:cubicBezTo>
                  <a:cubicBezTo>
                    <a:pt x="106" y="3"/>
                    <a:pt x="97" y="0"/>
                    <a:pt x="95" y="5"/>
                  </a:cubicBezTo>
                  <a:cubicBezTo>
                    <a:pt x="94" y="10"/>
                    <a:pt x="88" y="11"/>
                    <a:pt x="80" y="11"/>
                  </a:cubicBezTo>
                  <a:cubicBezTo>
                    <a:pt x="73" y="11"/>
                    <a:pt x="68" y="10"/>
                    <a:pt x="65" y="14"/>
                  </a:cubicBezTo>
                  <a:cubicBezTo>
                    <a:pt x="61" y="18"/>
                    <a:pt x="51" y="21"/>
                    <a:pt x="42" y="20"/>
                  </a:cubicBezTo>
                  <a:cubicBezTo>
                    <a:pt x="33" y="19"/>
                    <a:pt x="28" y="15"/>
                    <a:pt x="22" y="15"/>
                  </a:cubicBezTo>
                  <a:cubicBezTo>
                    <a:pt x="18" y="15"/>
                    <a:pt x="10" y="17"/>
                    <a:pt x="3" y="18"/>
                  </a:cubicBezTo>
                  <a:cubicBezTo>
                    <a:pt x="4" y="33"/>
                    <a:pt x="0" y="39"/>
                    <a:pt x="1" y="51"/>
                  </a:cubicBezTo>
                  <a:cubicBezTo>
                    <a:pt x="4" y="49"/>
                    <a:pt x="7" y="47"/>
                    <a:pt x="12" y="47"/>
                  </a:cubicBezTo>
                  <a:cubicBezTo>
                    <a:pt x="22" y="46"/>
                    <a:pt x="28" y="43"/>
                    <a:pt x="39" y="4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1" name="Freeform 427"/>
            <p:cNvSpPr>
              <a:spLocks/>
            </p:cNvSpPr>
            <p:nvPr/>
          </p:nvSpPr>
          <p:spPr bwMode="auto">
            <a:xfrm>
              <a:off x="3245" y="2501"/>
              <a:ext cx="127" cy="157"/>
            </a:xfrm>
            <a:custGeom>
              <a:avLst/>
              <a:gdLst>
                <a:gd name="T0" fmla="*/ 494 w 501"/>
                <a:gd name="T1" fmla="*/ 85 h 621"/>
                <a:gd name="T2" fmla="*/ 501 w 501"/>
                <a:gd name="T3" fmla="*/ 67 h 621"/>
                <a:gd name="T4" fmla="*/ 474 w 501"/>
                <a:gd name="T5" fmla="*/ 64 h 621"/>
                <a:gd name="T6" fmla="*/ 469 w 501"/>
                <a:gd name="T7" fmla="*/ 63 h 621"/>
                <a:gd name="T8" fmla="*/ 406 w 501"/>
                <a:gd name="T9" fmla="*/ 57 h 621"/>
                <a:gd name="T10" fmla="*/ 314 w 501"/>
                <a:gd name="T11" fmla="*/ 89 h 621"/>
                <a:gd name="T12" fmla="*/ 213 w 501"/>
                <a:gd name="T13" fmla="*/ 45 h 621"/>
                <a:gd name="T14" fmla="*/ 139 w 501"/>
                <a:gd name="T15" fmla="*/ 35 h 621"/>
                <a:gd name="T16" fmla="*/ 136 w 501"/>
                <a:gd name="T17" fmla="*/ 34 h 621"/>
                <a:gd name="T18" fmla="*/ 133 w 501"/>
                <a:gd name="T19" fmla="*/ 34 h 621"/>
                <a:gd name="T20" fmla="*/ 131 w 501"/>
                <a:gd name="T21" fmla="*/ 33 h 621"/>
                <a:gd name="T22" fmla="*/ 129 w 501"/>
                <a:gd name="T23" fmla="*/ 32 h 621"/>
                <a:gd name="T24" fmla="*/ 127 w 501"/>
                <a:gd name="T25" fmla="*/ 31 h 621"/>
                <a:gd name="T26" fmla="*/ 126 w 501"/>
                <a:gd name="T27" fmla="*/ 30 h 621"/>
                <a:gd name="T28" fmla="*/ 125 w 501"/>
                <a:gd name="T29" fmla="*/ 28 h 621"/>
                <a:gd name="T30" fmla="*/ 124 w 501"/>
                <a:gd name="T31" fmla="*/ 27 h 621"/>
                <a:gd name="T32" fmla="*/ 123 w 501"/>
                <a:gd name="T33" fmla="*/ 26 h 621"/>
                <a:gd name="T34" fmla="*/ 122 w 501"/>
                <a:gd name="T35" fmla="*/ 25 h 621"/>
                <a:gd name="T36" fmla="*/ 121 w 501"/>
                <a:gd name="T37" fmla="*/ 24 h 621"/>
                <a:gd name="T38" fmla="*/ 121 w 501"/>
                <a:gd name="T39" fmla="*/ 23 h 621"/>
                <a:gd name="T40" fmla="*/ 120 w 501"/>
                <a:gd name="T41" fmla="*/ 23 h 621"/>
                <a:gd name="T42" fmla="*/ 119 w 501"/>
                <a:gd name="T43" fmla="*/ 23 h 621"/>
                <a:gd name="T44" fmla="*/ 95 w 501"/>
                <a:gd name="T45" fmla="*/ 13 h 621"/>
                <a:gd name="T46" fmla="*/ 39 w 501"/>
                <a:gd name="T47" fmla="*/ 13 h 621"/>
                <a:gd name="T48" fmla="*/ 13 w 501"/>
                <a:gd name="T49" fmla="*/ 41 h 621"/>
                <a:gd name="T50" fmla="*/ 12 w 501"/>
                <a:gd name="T51" fmla="*/ 43 h 621"/>
                <a:gd name="T52" fmla="*/ 12 w 501"/>
                <a:gd name="T53" fmla="*/ 45 h 621"/>
                <a:gd name="T54" fmla="*/ 11 w 501"/>
                <a:gd name="T55" fmla="*/ 46 h 621"/>
                <a:gd name="T56" fmla="*/ 29 w 501"/>
                <a:gd name="T57" fmla="*/ 77 h 621"/>
                <a:gd name="T58" fmla="*/ 42 w 501"/>
                <a:gd name="T59" fmla="*/ 125 h 621"/>
                <a:gd name="T60" fmla="*/ 66 w 501"/>
                <a:gd name="T61" fmla="*/ 176 h 621"/>
                <a:gd name="T62" fmla="*/ 34 w 501"/>
                <a:gd name="T63" fmla="*/ 255 h 621"/>
                <a:gd name="T64" fmla="*/ 0 w 501"/>
                <a:gd name="T65" fmla="*/ 319 h 621"/>
                <a:gd name="T66" fmla="*/ 28 w 501"/>
                <a:gd name="T67" fmla="*/ 316 h 621"/>
                <a:gd name="T68" fmla="*/ 26 w 501"/>
                <a:gd name="T69" fmla="*/ 340 h 621"/>
                <a:gd name="T70" fmla="*/ 5 w 501"/>
                <a:gd name="T71" fmla="*/ 372 h 621"/>
                <a:gd name="T72" fmla="*/ 13 w 501"/>
                <a:gd name="T73" fmla="*/ 381 h 621"/>
                <a:gd name="T74" fmla="*/ 21 w 501"/>
                <a:gd name="T75" fmla="*/ 388 h 621"/>
                <a:gd name="T76" fmla="*/ 26 w 501"/>
                <a:gd name="T77" fmla="*/ 392 h 621"/>
                <a:gd name="T78" fmla="*/ 38 w 501"/>
                <a:gd name="T79" fmla="*/ 400 h 621"/>
                <a:gd name="T80" fmla="*/ 45 w 501"/>
                <a:gd name="T81" fmla="*/ 405 h 621"/>
                <a:gd name="T82" fmla="*/ 54 w 501"/>
                <a:gd name="T83" fmla="*/ 411 h 621"/>
                <a:gd name="T84" fmla="*/ 251 w 501"/>
                <a:gd name="T85" fmla="*/ 553 h 621"/>
                <a:gd name="T86" fmla="*/ 365 w 501"/>
                <a:gd name="T87" fmla="*/ 587 h 621"/>
                <a:gd name="T88" fmla="*/ 398 w 501"/>
                <a:gd name="T89" fmla="*/ 510 h 621"/>
                <a:gd name="T90" fmla="*/ 439 w 501"/>
                <a:gd name="T91" fmla="*/ 465 h 621"/>
                <a:gd name="T92" fmla="*/ 485 w 501"/>
                <a:gd name="T93" fmla="*/ 436 h 621"/>
                <a:gd name="T94" fmla="*/ 451 w 501"/>
                <a:gd name="T95" fmla="*/ 379 h 621"/>
                <a:gd name="T96" fmla="*/ 454 w 501"/>
                <a:gd name="T97" fmla="*/ 129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1" h="621">
                  <a:moveTo>
                    <a:pt x="454" y="129"/>
                  </a:moveTo>
                  <a:cubicBezTo>
                    <a:pt x="458" y="125"/>
                    <a:pt x="483" y="103"/>
                    <a:pt x="494" y="85"/>
                  </a:cubicBezTo>
                  <a:cubicBezTo>
                    <a:pt x="498" y="79"/>
                    <a:pt x="500" y="73"/>
                    <a:pt x="501" y="67"/>
                  </a:cubicBezTo>
                  <a:cubicBezTo>
                    <a:pt x="501" y="67"/>
                    <a:pt x="501" y="67"/>
                    <a:pt x="501" y="67"/>
                  </a:cubicBezTo>
                  <a:cubicBezTo>
                    <a:pt x="494" y="68"/>
                    <a:pt x="485" y="66"/>
                    <a:pt x="476" y="64"/>
                  </a:cubicBezTo>
                  <a:cubicBezTo>
                    <a:pt x="475" y="64"/>
                    <a:pt x="475" y="64"/>
                    <a:pt x="474" y="64"/>
                  </a:cubicBezTo>
                  <a:cubicBezTo>
                    <a:pt x="474" y="64"/>
                    <a:pt x="473" y="64"/>
                    <a:pt x="473" y="63"/>
                  </a:cubicBezTo>
                  <a:cubicBezTo>
                    <a:pt x="471" y="63"/>
                    <a:pt x="470" y="63"/>
                    <a:pt x="469" y="63"/>
                  </a:cubicBezTo>
                  <a:cubicBezTo>
                    <a:pt x="451" y="60"/>
                    <a:pt x="458" y="45"/>
                    <a:pt x="439" y="43"/>
                  </a:cubicBezTo>
                  <a:cubicBezTo>
                    <a:pt x="421" y="40"/>
                    <a:pt x="426" y="56"/>
                    <a:pt x="406" y="57"/>
                  </a:cubicBezTo>
                  <a:cubicBezTo>
                    <a:pt x="386" y="59"/>
                    <a:pt x="393" y="60"/>
                    <a:pt x="377" y="84"/>
                  </a:cubicBezTo>
                  <a:cubicBezTo>
                    <a:pt x="361" y="108"/>
                    <a:pt x="331" y="92"/>
                    <a:pt x="314" y="89"/>
                  </a:cubicBezTo>
                  <a:cubicBezTo>
                    <a:pt x="297" y="87"/>
                    <a:pt x="289" y="89"/>
                    <a:pt x="266" y="83"/>
                  </a:cubicBezTo>
                  <a:cubicBezTo>
                    <a:pt x="243" y="76"/>
                    <a:pt x="237" y="69"/>
                    <a:pt x="213" y="45"/>
                  </a:cubicBezTo>
                  <a:cubicBezTo>
                    <a:pt x="189" y="21"/>
                    <a:pt x="162" y="35"/>
                    <a:pt x="142" y="35"/>
                  </a:cubicBezTo>
                  <a:cubicBezTo>
                    <a:pt x="141" y="35"/>
                    <a:pt x="140" y="35"/>
                    <a:pt x="139" y="35"/>
                  </a:cubicBezTo>
                  <a:cubicBezTo>
                    <a:pt x="138" y="35"/>
                    <a:pt x="138" y="35"/>
                    <a:pt x="138" y="34"/>
                  </a:cubicBezTo>
                  <a:cubicBezTo>
                    <a:pt x="137" y="34"/>
                    <a:pt x="136" y="34"/>
                    <a:pt x="136" y="34"/>
                  </a:cubicBezTo>
                  <a:cubicBezTo>
                    <a:pt x="135" y="34"/>
                    <a:pt x="135" y="34"/>
                    <a:pt x="135" y="34"/>
                  </a:cubicBezTo>
                  <a:cubicBezTo>
                    <a:pt x="134" y="34"/>
                    <a:pt x="134" y="34"/>
                    <a:pt x="133" y="34"/>
                  </a:cubicBezTo>
                  <a:cubicBezTo>
                    <a:pt x="133" y="33"/>
                    <a:pt x="132" y="33"/>
                    <a:pt x="132" y="33"/>
                  </a:cubicBezTo>
                  <a:cubicBezTo>
                    <a:pt x="132" y="33"/>
                    <a:pt x="131" y="33"/>
                    <a:pt x="131" y="33"/>
                  </a:cubicBezTo>
                  <a:cubicBezTo>
                    <a:pt x="131" y="33"/>
                    <a:pt x="130" y="33"/>
                    <a:pt x="130" y="32"/>
                  </a:cubicBezTo>
                  <a:cubicBezTo>
                    <a:pt x="130" y="32"/>
                    <a:pt x="129" y="32"/>
                    <a:pt x="129" y="32"/>
                  </a:cubicBezTo>
                  <a:cubicBezTo>
                    <a:pt x="129" y="32"/>
                    <a:pt x="128" y="32"/>
                    <a:pt x="128" y="31"/>
                  </a:cubicBezTo>
                  <a:cubicBezTo>
                    <a:pt x="128" y="31"/>
                    <a:pt x="128" y="31"/>
                    <a:pt x="127" y="31"/>
                  </a:cubicBezTo>
                  <a:cubicBezTo>
                    <a:pt x="127" y="31"/>
                    <a:pt x="127" y="30"/>
                    <a:pt x="127" y="30"/>
                  </a:cubicBezTo>
                  <a:cubicBezTo>
                    <a:pt x="126" y="30"/>
                    <a:pt x="126" y="30"/>
                    <a:pt x="126" y="30"/>
                  </a:cubicBezTo>
                  <a:cubicBezTo>
                    <a:pt x="126" y="29"/>
                    <a:pt x="126" y="29"/>
                    <a:pt x="125" y="29"/>
                  </a:cubicBezTo>
                  <a:cubicBezTo>
                    <a:pt x="125" y="29"/>
                    <a:pt x="125" y="29"/>
                    <a:pt x="125" y="28"/>
                  </a:cubicBezTo>
                  <a:cubicBezTo>
                    <a:pt x="125" y="28"/>
                    <a:pt x="124" y="28"/>
                    <a:pt x="124" y="28"/>
                  </a:cubicBezTo>
                  <a:cubicBezTo>
                    <a:pt x="124" y="28"/>
                    <a:pt x="124" y="28"/>
                    <a:pt x="124" y="27"/>
                  </a:cubicBezTo>
                  <a:cubicBezTo>
                    <a:pt x="124" y="27"/>
                    <a:pt x="124" y="27"/>
                    <a:pt x="123" y="27"/>
                  </a:cubicBezTo>
                  <a:cubicBezTo>
                    <a:pt x="123" y="27"/>
                    <a:pt x="123" y="26"/>
                    <a:pt x="123" y="26"/>
                  </a:cubicBezTo>
                  <a:cubicBezTo>
                    <a:pt x="123" y="26"/>
                    <a:pt x="123" y="26"/>
                    <a:pt x="122" y="26"/>
                  </a:cubicBezTo>
                  <a:cubicBezTo>
                    <a:pt x="122" y="25"/>
                    <a:pt x="122" y="25"/>
                    <a:pt x="122" y="25"/>
                  </a:cubicBezTo>
                  <a:cubicBezTo>
                    <a:pt x="122" y="25"/>
                    <a:pt x="122" y="25"/>
                    <a:pt x="122" y="24"/>
                  </a:cubicBezTo>
                  <a:cubicBezTo>
                    <a:pt x="121" y="24"/>
                    <a:pt x="121" y="24"/>
                    <a:pt x="121" y="24"/>
                  </a:cubicBezTo>
                  <a:cubicBezTo>
                    <a:pt x="121" y="24"/>
                    <a:pt x="121" y="24"/>
                    <a:pt x="121" y="24"/>
                  </a:cubicBezTo>
                  <a:cubicBezTo>
                    <a:pt x="121" y="24"/>
                    <a:pt x="121" y="23"/>
                    <a:pt x="121" y="23"/>
                  </a:cubicBezTo>
                  <a:cubicBezTo>
                    <a:pt x="120" y="23"/>
                    <a:pt x="120" y="23"/>
                    <a:pt x="120" y="23"/>
                  </a:cubicBezTo>
                  <a:cubicBezTo>
                    <a:pt x="120" y="23"/>
                    <a:pt x="120" y="23"/>
                    <a:pt x="120" y="23"/>
                  </a:cubicBezTo>
                  <a:cubicBezTo>
                    <a:pt x="120" y="23"/>
                    <a:pt x="119" y="23"/>
                    <a:pt x="119" y="23"/>
                  </a:cubicBezTo>
                  <a:cubicBezTo>
                    <a:pt x="119" y="23"/>
                    <a:pt x="119" y="23"/>
                    <a:pt x="119" y="23"/>
                  </a:cubicBezTo>
                  <a:cubicBezTo>
                    <a:pt x="119" y="23"/>
                    <a:pt x="118" y="23"/>
                    <a:pt x="118" y="23"/>
                  </a:cubicBezTo>
                  <a:cubicBezTo>
                    <a:pt x="113" y="24"/>
                    <a:pt x="101" y="21"/>
                    <a:pt x="95" y="13"/>
                  </a:cubicBezTo>
                  <a:cubicBezTo>
                    <a:pt x="90" y="5"/>
                    <a:pt x="91" y="0"/>
                    <a:pt x="75" y="0"/>
                  </a:cubicBezTo>
                  <a:cubicBezTo>
                    <a:pt x="59" y="0"/>
                    <a:pt x="54" y="13"/>
                    <a:pt x="39" y="13"/>
                  </a:cubicBezTo>
                  <a:cubicBezTo>
                    <a:pt x="25" y="13"/>
                    <a:pt x="18" y="23"/>
                    <a:pt x="14" y="39"/>
                  </a:cubicBezTo>
                  <a:cubicBezTo>
                    <a:pt x="14" y="40"/>
                    <a:pt x="14" y="41"/>
                    <a:pt x="13" y="41"/>
                  </a:cubicBezTo>
                  <a:cubicBezTo>
                    <a:pt x="13" y="42"/>
                    <a:pt x="13" y="42"/>
                    <a:pt x="13" y="43"/>
                  </a:cubicBezTo>
                  <a:cubicBezTo>
                    <a:pt x="13" y="43"/>
                    <a:pt x="13" y="43"/>
                    <a:pt x="12" y="43"/>
                  </a:cubicBezTo>
                  <a:cubicBezTo>
                    <a:pt x="12" y="44"/>
                    <a:pt x="12" y="44"/>
                    <a:pt x="12" y="45"/>
                  </a:cubicBezTo>
                  <a:cubicBezTo>
                    <a:pt x="12" y="45"/>
                    <a:pt x="12" y="45"/>
                    <a:pt x="12" y="45"/>
                  </a:cubicBezTo>
                  <a:cubicBezTo>
                    <a:pt x="11" y="45"/>
                    <a:pt x="11" y="46"/>
                    <a:pt x="11" y="46"/>
                  </a:cubicBezTo>
                  <a:cubicBezTo>
                    <a:pt x="11" y="46"/>
                    <a:pt x="11" y="46"/>
                    <a:pt x="11" y="46"/>
                  </a:cubicBezTo>
                  <a:cubicBezTo>
                    <a:pt x="13" y="52"/>
                    <a:pt x="15" y="59"/>
                    <a:pt x="15" y="63"/>
                  </a:cubicBezTo>
                  <a:cubicBezTo>
                    <a:pt x="15" y="71"/>
                    <a:pt x="17" y="77"/>
                    <a:pt x="29" y="77"/>
                  </a:cubicBezTo>
                  <a:cubicBezTo>
                    <a:pt x="41" y="77"/>
                    <a:pt x="34" y="93"/>
                    <a:pt x="34" y="101"/>
                  </a:cubicBezTo>
                  <a:cubicBezTo>
                    <a:pt x="34" y="109"/>
                    <a:pt x="37" y="121"/>
                    <a:pt x="42" y="125"/>
                  </a:cubicBezTo>
                  <a:cubicBezTo>
                    <a:pt x="47" y="129"/>
                    <a:pt x="47" y="143"/>
                    <a:pt x="57" y="148"/>
                  </a:cubicBezTo>
                  <a:cubicBezTo>
                    <a:pt x="66" y="153"/>
                    <a:pt x="66" y="167"/>
                    <a:pt x="66" y="176"/>
                  </a:cubicBezTo>
                  <a:cubicBezTo>
                    <a:pt x="66" y="185"/>
                    <a:pt x="74" y="204"/>
                    <a:pt x="63" y="221"/>
                  </a:cubicBezTo>
                  <a:cubicBezTo>
                    <a:pt x="53" y="239"/>
                    <a:pt x="42" y="241"/>
                    <a:pt x="34" y="255"/>
                  </a:cubicBezTo>
                  <a:cubicBezTo>
                    <a:pt x="26" y="268"/>
                    <a:pt x="10" y="283"/>
                    <a:pt x="3" y="304"/>
                  </a:cubicBezTo>
                  <a:cubicBezTo>
                    <a:pt x="2" y="309"/>
                    <a:pt x="1" y="314"/>
                    <a:pt x="0" y="319"/>
                  </a:cubicBezTo>
                  <a:cubicBezTo>
                    <a:pt x="4" y="321"/>
                    <a:pt x="6" y="324"/>
                    <a:pt x="10" y="324"/>
                  </a:cubicBezTo>
                  <a:cubicBezTo>
                    <a:pt x="17" y="325"/>
                    <a:pt x="19" y="316"/>
                    <a:pt x="28" y="316"/>
                  </a:cubicBezTo>
                  <a:cubicBezTo>
                    <a:pt x="37" y="316"/>
                    <a:pt x="46" y="324"/>
                    <a:pt x="43" y="329"/>
                  </a:cubicBezTo>
                  <a:cubicBezTo>
                    <a:pt x="40" y="334"/>
                    <a:pt x="32" y="338"/>
                    <a:pt x="26" y="340"/>
                  </a:cubicBezTo>
                  <a:cubicBezTo>
                    <a:pt x="19" y="342"/>
                    <a:pt x="13" y="345"/>
                    <a:pt x="7" y="353"/>
                  </a:cubicBezTo>
                  <a:cubicBezTo>
                    <a:pt x="4" y="357"/>
                    <a:pt x="4" y="364"/>
                    <a:pt x="5" y="372"/>
                  </a:cubicBezTo>
                  <a:cubicBezTo>
                    <a:pt x="6" y="374"/>
                    <a:pt x="8" y="376"/>
                    <a:pt x="9" y="378"/>
                  </a:cubicBezTo>
                  <a:cubicBezTo>
                    <a:pt x="10" y="379"/>
                    <a:pt x="12" y="380"/>
                    <a:pt x="13" y="381"/>
                  </a:cubicBezTo>
                  <a:cubicBezTo>
                    <a:pt x="13" y="381"/>
                    <a:pt x="13" y="381"/>
                    <a:pt x="13" y="381"/>
                  </a:cubicBezTo>
                  <a:cubicBezTo>
                    <a:pt x="15" y="383"/>
                    <a:pt x="18" y="386"/>
                    <a:pt x="21" y="388"/>
                  </a:cubicBezTo>
                  <a:cubicBezTo>
                    <a:pt x="21" y="388"/>
                    <a:pt x="21" y="388"/>
                    <a:pt x="22" y="388"/>
                  </a:cubicBezTo>
                  <a:cubicBezTo>
                    <a:pt x="23" y="389"/>
                    <a:pt x="25" y="391"/>
                    <a:pt x="26" y="392"/>
                  </a:cubicBezTo>
                  <a:cubicBezTo>
                    <a:pt x="26" y="392"/>
                    <a:pt x="27" y="392"/>
                    <a:pt x="27" y="392"/>
                  </a:cubicBezTo>
                  <a:cubicBezTo>
                    <a:pt x="30" y="395"/>
                    <a:pt x="34" y="398"/>
                    <a:pt x="38" y="400"/>
                  </a:cubicBezTo>
                  <a:cubicBezTo>
                    <a:pt x="39" y="401"/>
                    <a:pt x="39" y="401"/>
                    <a:pt x="40" y="401"/>
                  </a:cubicBezTo>
                  <a:cubicBezTo>
                    <a:pt x="41" y="403"/>
                    <a:pt x="43" y="404"/>
                    <a:pt x="45" y="405"/>
                  </a:cubicBezTo>
                  <a:cubicBezTo>
                    <a:pt x="46" y="405"/>
                    <a:pt x="46" y="406"/>
                    <a:pt x="47" y="406"/>
                  </a:cubicBezTo>
                  <a:cubicBezTo>
                    <a:pt x="49" y="408"/>
                    <a:pt x="52" y="409"/>
                    <a:pt x="54" y="411"/>
                  </a:cubicBezTo>
                  <a:cubicBezTo>
                    <a:pt x="87" y="432"/>
                    <a:pt x="246" y="503"/>
                    <a:pt x="242" y="521"/>
                  </a:cubicBezTo>
                  <a:cubicBezTo>
                    <a:pt x="238" y="540"/>
                    <a:pt x="239" y="551"/>
                    <a:pt x="251" y="553"/>
                  </a:cubicBezTo>
                  <a:cubicBezTo>
                    <a:pt x="262" y="556"/>
                    <a:pt x="313" y="598"/>
                    <a:pt x="342" y="621"/>
                  </a:cubicBezTo>
                  <a:cubicBezTo>
                    <a:pt x="349" y="611"/>
                    <a:pt x="362" y="603"/>
                    <a:pt x="365" y="587"/>
                  </a:cubicBezTo>
                  <a:cubicBezTo>
                    <a:pt x="368" y="567"/>
                    <a:pt x="375" y="553"/>
                    <a:pt x="385" y="542"/>
                  </a:cubicBezTo>
                  <a:cubicBezTo>
                    <a:pt x="395" y="530"/>
                    <a:pt x="391" y="530"/>
                    <a:pt x="398" y="510"/>
                  </a:cubicBezTo>
                  <a:cubicBezTo>
                    <a:pt x="404" y="491"/>
                    <a:pt x="409" y="485"/>
                    <a:pt x="419" y="481"/>
                  </a:cubicBezTo>
                  <a:cubicBezTo>
                    <a:pt x="430" y="478"/>
                    <a:pt x="433" y="477"/>
                    <a:pt x="439" y="465"/>
                  </a:cubicBezTo>
                  <a:cubicBezTo>
                    <a:pt x="444" y="453"/>
                    <a:pt x="452" y="436"/>
                    <a:pt x="466" y="437"/>
                  </a:cubicBezTo>
                  <a:cubicBezTo>
                    <a:pt x="473" y="438"/>
                    <a:pt x="480" y="439"/>
                    <a:pt x="485" y="436"/>
                  </a:cubicBezTo>
                  <a:cubicBezTo>
                    <a:pt x="486" y="407"/>
                    <a:pt x="478" y="410"/>
                    <a:pt x="473" y="405"/>
                  </a:cubicBezTo>
                  <a:cubicBezTo>
                    <a:pt x="467" y="400"/>
                    <a:pt x="457" y="385"/>
                    <a:pt x="451" y="379"/>
                  </a:cubicBezTo>
                  <a:cubicBezTo>
                    <a:pt x="446" y="372"/>
                    <a:pt x="450" y="201"/>
                    <a:pt x="450" y="179"/>
                  </a:cubicBezTo>
                  <a:cubicBezTo>
                    <a:pt x="450" y="156"/>
                    <a:pt x="450" y="133"/>
                    <a:pt x="454" y="12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2" name="Freeform 428"/>
            <p:cNvSpPr>
              <a:spLocks/>
            </p:cNvSpPr>
            <p:nvPr/>
          </p:nvSpPr>
          <p:spPr bwMode="auto">
            <a:xfrm>
              <a:off x="3174" y="2512"/>
              <a:ext cx="90" cy="94"/>
            </a:xfrm>
            <a:custGeom>
              <a:avLst/>
              <a:gdLst>
                <a:gd name="T0" fmla="*/ 71 w 354"/>
                <a:gd name="T1" fmla="*/ 334 h 370"/>
                <a:gd name="T2" fmla="*/ 73 w 354"/>
                <a:gd name="T3" fmla="*/ 333 h 370"/>
                <a:gd name="T4" fmla="*/ 75 w 354"/>
                <a:gd name="T5" fmla="*/ 333 h 370"/>
                <a:gd name="T6" fmla="*/ 78 w 354"/>
                <a:gd name="T7" fmla="*/ 332 h 370"/>
                <a:gd name="T8" fmla="*/ 81 w 354"/>
                <a:gd name="T9" fmla="*/ 332 h 370"/>
                <a:gd name="T10" fmla="*/ 130 w 354"/>
                <a:gd name="T11" fmla="*/ 333 h 370"/>
                <a:gd name="T12" fmla="*/ 152 w 354"/>
                <a:gd name="T13" fmla="*/ 322 h 370"/>
                <a:gd name="T14" fmla="*/ 156 w 354"/>
                <a:gd name="T15" fmla="*/ 297 h 370"/>
                <a:gd name="T16" fmla="*/ 169 w 354"/>
                <a:gd name="T17" fmla="*/ 273 h 370"/>
                <a:gd name="T18" fmla="*/ 214 w 354"/>
                <a:gd name="T19" fmla="*/ 270 h 370"/>
                <a:gd name="T20" fmla="*/ 233 w 354"/>
                <a:gd name="T21" fmla="*/ 253 h 370"/>
                <a:gd name="T22" fmla="*/ 250 w 354"/>
                <a:gd name="T23" fmla="*/ 257 h 370"/>
                <a:gd name="T24" fmla="*/ 264 w 354"/>
                <a:gd name="T25" fmla="*/ 265 h 370"/>
                <a:gd name="T26" fmla="*/ 280 w 354"/>
                <a:gd name="T27" fmla="*/ 273 h 370"/>
                <a:gd name="T28" fmla="*/ 314 w 354"/>
                <a:gd name="T29" fmla="*/ 209 h 370"/>
                <a:gd name="T30" fmla="*/ 346 w 354"/>
                <a:gd name="T31" fmla="*/ 130 h 370"/>
                <a:gd name="T32" fmla="*/ 322 w 354"/>
                <a:gd name="T33" fmla="*/ 79 h 370"/>
                <a:gd name="T34" fmla="*/ 309 w 354"/>
                <a:gd name="T35" fmla="*/ 31 h 370"/>
                <a:gd name="T36" fmla="*/ 291 w 354"/>
                <a:gd name="T37" fmla="*/ 0 h 370"/>
                <a:gd name="T38" fmla="*/ 290 w 354"/>
                <a:gd name="T39" fmla="*/ 1 h 370"/>
                <a:gd name="T40" fmla="*/ 289 w 354"/>
                <a:gd name="T41" fmla="*/ 1 h 370"/>
                <a:gd name="T42" fmla="*/ 280 w 354"/>
                <a:gd name="T43" fmla="*/ 3 h 370"/>
                <a:gd name="T44" fmla="*/ 278 w 354"/>
                <a:gd name="T45" fmla="*/ 4 h 370"/>
                <a:gd name="T46" fmla="*/ 276 w 354"/>
                <a:gd name="T47" fmla="*/ 5 h 370"/>
                <a:gd name="T48" fmla="*/ 273 w 354"/>
                <a:gd name="T49" fmla="*/ 8 h 370"/>
                <a:gd name="T50" fmla="*/ 271 w 354"/>
                <a:gd name="T51" fmla="*/ 10 h 370"/>
                <a:gd name="T52" fmla="*/ 231 w 354"/>
                <a:gd name="T53" fmla="*/ 22 h 370"/>
                <a:gd name="T54" fmla="*/ 175 w 354"/>
                <a:gd name="T55" fmla="*/ 39 h 370"/>
                <a:gd name="T56" fmla="*/ 106 w 354"/>
                <a:gd name="T57" fmla="*/ 30 h 370"/>
                <a:gd name="T58" fmla="*/ 102 w 354"/>
                <a:gd name="T59" fmla="*/ 30 h 370"/>
                <a:gd name="T60" fmla="*/ 100 w 354"/>
                <a:gd name="T61" fmla="*/ 30 h 370"/>
                <a:gd name="T62" fmla="*/ 97 w 354"/>
                <a:gd name="T63" fmla="*/ 30 h 370"/>
                <a:gd name="T64" fmla="*/ 94 w 354"/>
                <a:gd name="T65" fmla="*/ 32 h 370"/>
                <a:gd name="T66" fmla="*/ 92 w 354"/>
                <a:gd name="T67" fmla="*/ 33 h 370"/>
                <a:gd name="T68" fmla="*/ 83 w 354"/>
                <a:gd name="T69" fmla="*/ 40 h 370"/>
                <a:gd name="T70" fmla="*/ 89 w 354"/>
                <a:gd name="T71" fmla="*/ 63 h 370"/>
                <a:gd name="T72" fmla="*/ 79 w 354"/>
                <a:gd name="T73" fmla="*/ 103 h 370"/>
                <a:gd name="T74" fmla="*/ 111 w 354"/>
                <a:gd name="T75" fmla="*/ 131 h 370"/>
                <a:gd name="T76" fmla="*/ 63 w 354"/>
                <a:gd name="T77" fmla="*/ 183 h 370"/>
                <a:gd name="T78" fmla="*/ 5 w 354"/>
                <a:gd name="T79" fmla="*/ 293 h 370"/>
                <a:gd name="T80" fmla="*/ 0 w 354"/>
                <a:gd name="T81" fmla="*/ 351 h 370"/>
                <a:gd name="T82" fmla="*/ 13 w 354"/>
                <a:gd name="T83" fmla="*/ 357 h 370"/>
                <a:gd name="T84" fmla="*/ 35 w 354"/>
                <a:gd name="T85" fmla="*/ 361 h 370"/>
                <a:gd name="T86" fmla="*/ 56 w 354"/>
                <a:gd name="T87" fmla="*/ 339 h 370"/>
                <a:gd name="T88" fmla="*/ 59 w 354"/>
                <a:gd name="T89" fmla="*/ 339 h 370"/>
                <a:gd name="T90" fmla="*/ 61 w 354"/>
                <a:gd name="T91" fmla="*/ 339 h 370"/>
                <a:gd name="T92" fmla="*/ 63 w 354"/>
                <a:gd name="T93" fmla="*/ 338 h 370"/>
                <a:gd name="T94" fmla="*/ 69 w 354"/>
                <a:gd name="T95" fmla="*/ 3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4" h="370">
                  <a:moveTo>
                    <a:pt x="70" y="334"/>
                  </a:moveTo>
                  <a:cubicBezTo>
                    <a:pt x="70" y="334"/>
                    <a:pt x="71" y="334"/>
                    <a:pt x="71" y="334"/>
                  </a:cubicBezTo>
                  <a:cubicBezTo>
                    <a:pt x="71" y="334"/>
                    <a:pt x="72" y="334"/>
                    <a:pt x="72" y="334"/>
                  </a:cubicBezTo>
                  <a:cubicBezTo>
                    <a:pt x="72" y="333"/>
                    <a:pt x="73" y="333"/>
                    <a:pt x="73" y="333"/>
                  </a:cubicBezTo>
                  <a:cubicBezTo>
                    <a:pt x="73" y="333"/>
                    <a:pt x="74" y="333"/>
                    <a:pt x="75" y="333"/>
                  </a:cubicBezTo>
                  <a:cubicBezTo>
                    <a:pt x="75" y="333"/>
                    <a:pt x="75" y="333"/>
                    <a:pt x="75" y="333"/>
                  </a:cubicBezTo>
                  <a:cubicBezTo>
                    <a:pt x="76" y="332"/>
                    <a:pt x="76" y="332"/>
                    <a:pt x="77" y="332"/>
                  </a:cubicBezTo>
                  <a:cubicBezTo>
                    <a:pt x="77" y="332"/>
                    <a:pt x="78" y="332"/>
                    <a:pt x="78" y="332"/>
                  </a:cubicBezTo>
                  <a:cubicBezTo>
                    <a:pt x="78" y="332"/>
                    <a:pt x="79" y="332"/>
                    <a:pt x="80" y="332"/>
                  </a:cubicBezTo>
                  <a:cubicBezTo>
                    <a:pt x="80" y="332"/>
                    <a:pt x="80" y="332"/>
                    <a:pt x="81" y="332"/>
                  </a:cubicBezTo>
                  <a:cubicBezTo>
                    <a:pt x="81" y="332"/>
                    <a:pt x="82" y="332"/>
                    <a:pt x="83" y="332"/>
                  </a:cubicBezTo>
                  <a:cubicBezTo>
                    <a:pt x="97" y="333"/>
                    <a:pt x="123" y="333"/>
                    <a:pt x="130" y="333"/>
                  </a:cubicBezTo>
                  <a:cubicBezTo>
                    <a:pt x="134" y="333"/>
                    <a:pt x="144" y="333"/>
                    <a:pt x="156" y="333"/>
                  </a:cubicBezTo>
                  <a:cubicBezTo>
                    <a:pt x="155" y="329"/>
                    <a:pt x="154" y="324"/>
                    <a:pt x="152" y="322"/>
                  </a:cubicBezTo>
                  <a:cubicBezTo>
                    <a:pt x="150" y="321"/>
                    <a:pt x="149" y="317"/>
                    <a:pt x="149" y="308"/>
                  </a:cubicBezTo>
                  <a:cubicBezTo>
                    <a:pt x="149" y="300"/>
                    <a:pt x="155" y="304"/>
                    <a:pt x="156" y="297"/>
                  </a:cubicBezTo>
                  <a:cubicBezTo>
                    <a:pt x="158" y="290"/>
                    <a:pt x="158" y="290"/>
                    <a:pt x="163" y="287"/>
                  </a:cubicBezTo>
                  <a:cubicBezTo>
                    <a:pt x="169" y="283"/>
                    <a:pt x="165" y="278"/>
                    <a:pt x="169" y="273"/>
                  </a:cubicBezTo>
                  <a:cubicBezTo>
                    <a:pt x="174" y="268"/>
                    <a:pt x="185" y="272"/>
                    <a:pt x="194" y="272"/>
                  </a:cubicBezTo>
                  <a:cubicBezTo>
                    <a:pt x="202" y="272"/>
                    <a:pt x="210" y="269"/>
                    <a:pt x="214" y="270"/>
                  </a:cubicBezTo>
                  <a:cubicBezTo>
                    <a:pt x="219" y="271"/>
                    <a:pt x="226" y="268"/>
                    <a:pt x="231" y="268"/>
                  </a:cubicBezTo>
                  <a:cubicBezTo>
                    <a:pt x="237" y="268"/>
                    <a:pt x="228" y="253"/>
                    <a:pt x="233" y="253"/>
                  </a:cubicBezTo>
                  <a:cubicBezTo>
                    <a:pt x="238" y="253"/>
                    <a:pt x="240" y="255"/>
                    <a:pt x="242" y="261"/>
                  </a:cubicBezTo>
                  <a:cubicBezTo>
                    <a:pt x="243" y="267"/>
                    <a:pt x="249" y="263"/>
                    <a:pt x="250" y="257"/>
                  </a:cubicBezTo>
                  <a:cubicBezTo>
                    <a:pt x="251" y="251"/>
                    <a:pt x="254" y="253"/>
                    <a:pt x="261" y="254"/>
                  </a:cubicBezTo>
                  <a:cubicBezTo>
                    <a:pt x="268" y="255"/>
                    <a:pt x="264" y="258"/>
                    <a:pt x="264" y="265"/>
                  </a:cubicBezTo>
                  <a:cubicBezTo>
                    <a:pt x="264" y="272"/>
                    <a:pt x="270" y="270"/>
                    <a:pt x="270" y="270"/>
                  </a:cubicBezTo>
                  <a:cubicBezTo>
                    <a:pt x="274" y="270"/>
                    <a:pt x="277" y="271"/>
                    <a:pt x="280" y="273"/>
                  </a:cubicBezTo>
                  <a:cubicBezTo>
                    <a:pt x="281" y="268"/>
                    <a:pt x="282" y="263"/>
                    <a:pt x="283" y="258"/>
                  </a:cubicBezTo>
                  <a:cubicBezTo>
                    <a:pt x="290" y="237"/>
                    <a:pt x="306" y="222"/>
                    <a:pt x="314" y="209"/>
                  </a:cubicBezTo>
                  <a:cubicBezTo>
                    <a:pt x="322" y="195"/>
                    <a:pt x="333" y="193"/>
                    <a:pt x="343" y="175"/>
                  </a:cubicBezTo>
                  <a:cubicBezTo>
                    <a:pt x="354" y="158"/>
                    <a:pt x="346" y="139"/>
                    <a:pt x="346" y="130"/>
                  </a:cubicBezTo>
                  <a:cubicBezTo>
                    <a:pt x="346" y="121"/>
                    <a:pt x="346" y="107"/>
                    <a:pt x="337" y="102"/>
                  </a:cubicBezTo>
                  <a:cubicBezTo>
                    <a:pt x="327" y="97"/>
                    <a:pt x="327" y="83"/>
                    <a:pt x="322" y="79"/>
                  </a:cubicBezTo>
                  <a:cubicBezTo>
                    <a:pt x="317" y="75"/>
                    <a:pt x="314" y="63"/>
                    <a:pt x="314" y="55"/>
                  </a:cubicBezTo>
                  <a:cubicBezTo>
                    <a:pt x="314" y="47"/>
                    <a:pt x="321" y="31"/>
                    <a:pt x="309" y="31"/>
                  </a:cubicBezTo>
                  <a:cubicBezTo>
                    <a:pt x="297" y="31"/>
                    <a:pt x="295" y="25"/>
                    <a:pt x="295" y="17"/>
                  </a:cubicBezTo>
                  <a:cubicBezTo>
                    <a:pt x="295" y="13"/>
                    <a:pt x="293" y="6"/>
                    <a:pt x="291" y="0"/>
                  </a:cubicBezTo>
                  <a:cubicBezTo>
                    <a:pt x="290" y="0"/>
                    <a:pt x="290" y="0"/>
                    <a:pt x="290" y="0"/>
                  </a:cubicBezTo>
                  <a:cubicBezTo>
                    <a:pt x="290" y="0"/>
                    <a:pt x="290" y="0"/>
                    <a:pt x="290" y="1"/>
                  </a:cubicBezTo>
                  <a:cubicBezTo>
                    <a:pt x="289" y="1"/>
                    <a:pt x="289" y="1"/>
                    <a:pt x="289" y="1"/>
                  </a:cubicBezTo>
                  <a:cubicBezTo>
                    <a:pt x="289" y="1"/>
                    <a:pt x="289" y="1"/>
                    <a:pt x="289" y="1"/>
                  </a:cubicBezTo>
                  <a:cubicBezTo>
                    <a:pt x="287" y="2"/>
                    <a:pt x="284" y="2"/>
                    <a:pt x="280" y="3"/>
                  </a:cubicBezTo>
                  <a:cubicBezTo>
                    <a:pt x="280" y="3"/>
                    <a:pt x="280" y="3"/>
                    <a:pt x="280" y="3"/>
                  </a:cubicBezTo>
                  <a:cubicBezTo>
                    <a:pt x="280" y="3"/>
                    <a:pt x="279" y="4"/>
                    <a:pt x="279" y="4"/>
                  </a:cubicBezTo>
                  <a:cubicBezTo>
                    <a:pt x="278" y="4"/>
                    <a:pt x="278" y="4"/>
                    <a:pt x="278" y="4"/>
                  </a:cubicBezTo>
                  <a:cubicBezTo>
                    <a:pt x="278" y="4"/>
                    <a:pt x="277" y="5"/>
                    <a:pt x="276" y="5"/>
                  </a:cubicBezTo>
                  <a:cubicBezTo>
                    <a:pt x="276" y="5"/>
                    <a:pt x="276" y="5"/>
                    <a:pt x="276" y="5"/>
                  </a:cubicBezTo>
                  <a:cubicBezTo>
                    <a:pt x="275" y="6"/>
                    <a:pt x="275" y="6"/>
                    <a:pt x="274" y="7"/>
                  </a:cubicBezTo>
                  <a:cubicBezTo>
                    <a:pt x="274" y="7"/>
                    <a:pt x="274" y="7"/>
                    <a:pt x="273" y="8"/>
                  </a:cubicBezTo>
                  <a:cubicBezTo>
                    <a:pt x="273" y="8"/>
                    <a:pt x="272" y="9"/>
                    <a:pt x="272" y="9"/>
                  </a:cubicBezTo>
                  <a:cubicBezTo>
                    <a:pt x="272" y="9"/>
                    <a:pt x="271" y="10"/>
                    <a:pt x="271" y="10"/>
                  </a:cubicBezTo>
                  <a:cubicBezTo>
                    <a:pt x="270" y="11"/>
                    <a:pt x="270" y="12"/>
                    <a:pt x="269" y="13"/>
                  </a:cubicBezTo>
                  <a:cubicBezTo>
                    <a:pt x="254" y="31"/>
                    <a:pt x="241" y="30"/>
                    <a:pt x="231" y="22"/>
                  </a:cubicBezTo>
                  <a:cubicBezTo>
                    <a:pt x="222" y="14"/>
                    <a:pt x="210" y="26"/>
                    <a:pt x="195" y="26"/>
                  </a:cubicBezTo>
                  <a:cubicBezTo>
                    <a:pt x="181" y="26"/>
                    <a:pt x="182" y="33"/>
                    <a:pt x="175" y="39"/>
                  </a:cubicBezTo>
                  <a:cubicBezTo>
                    <a:pt x="169" y="46"/>
                    <a:pt x="161" y="42"/>
                    <a:pt x="153" y="33"/>
                  </a:cubicBezTo>
                  <a:cubicBezTo>
                    <a:pt x="145" y="23"/>
                    <a:pt x="125" y="33"/>
                    <a:pt x="106" y="30"/>
                  </a:cubicBezTo>
                  <a:cubicBezTo>
                    <a:pt x="105" y="30"/>
                    <a:pt x="104" y="30"/>
                    <a:pt x="103" y="30"/>
                  </a:cubicBezTo>
                  <a:cubicBezTo>
                    <a:pt x="103" y="30"/>
                    <a:pt x="103" y="30"/>
                    <a:pt x="102" y="30"/>
                  </a:cubicBezTo>
                  <a:cubicBezTo>
                    <a:pt x="102" y="30"/>
                    <a:pt x="101" y="30"/>
                    <a:pt x="100" y="30"/>
                  </a:cubicBezTo>
                  <a:cubicBezTo>
                    <a:pt x="100" y="30"/>
                    <a:pt x="100" y="30"/>
                    <a:pt x="100" y="30"/>
                  </a:cubicBezTo>
                  <a:cubicBezTo>
                    <a:pt x="99" y="30"/>
                    <a:pt x="98" y="30"/>
                    <a:pt x="98" y="30"/>
                  </a:cubicBezTo>
                  <a:cubicBezTo>
                    <a:pt x="98" y="30"/>
                    <a:pt x="98" y="30"/>
                    <a:pt x="97" y="30"/>
                  </a:cubicBezTo>
                  <a:cubicBezTo>
                    <a:pt x="96" y="31"/>
                    <a:pt x="95" y="31"/>
                    <a:pt x="94" y="32"/>
                  </a:cubicBezTo>
                  <a:cubicBezTo>
                    <a:pt x="94" y="32"/>
                    <a:pt x="94" y="32"/>
                    <a:pt x="94" y="32"/>
                  </a:cubicBezTo>
                  <a:cubicBezTo>
                    <a:pt x="93" y="32"/>
                    <a:pt x="93" y="32"/>
                    <a:pt x="92" y="33"/>
                  </a:cubicBezTo>
                  <a:cubicBezTo>
                    <a:pt x="92" y="33"/>
                    <a:pt x="92" y="33"/>
                    <a:pt x="92" y="33"/>
                  </a:cubicBezTo>
                  <a:cubicBezTo>
                    <a:pt x="89" y="35"/>
                    <a:pt x="87" y="38"/>
                    <a:pt x="83" y="40"/>
                  </a:cubicBezTo>
                  <a:cubicBezTo>
                    <a:pt x="83" y="40"/>
                    <a:pt x="83" y="40"/>
                    <a:pt x="83" y="40"/>
                  </a:cubicBezTo>
                  <a:cubicBezTo>
                    <a:pt x="84" y="43"/>
                    <a:pt x="85" y="45"/>
                    <a:pt x="86" y="46"/>
                  </a:cubicBezTo>
                  <a:cubicBezTo>
                    <a:pt x="94" y="55"/>
                    <a:pt x="94" y="59"/>
                    <a:pt x="89" y="63"/>
                  </a:cubicBezTo>
                  <a:cubicBezTo>
                    <a:pt x="83" y="67"/>
                    <a:pt x="81" y="79"/>
                    <a:pt x="81" y="86"/>
                  </a:cubicBezTo>
                  <a:cubicBezTo>
                    <a:pt x="81" y="93"/>
                    <a:pt x="86" y="97"/>
                    <a:pt x="79" y="103"/>
                  </a:cubicBezTo>
                  <a:cubicBezTo>
                    <a:pt x="73" y="110"/>
                    <a:pt x="77" y="122"/>
                    <a:pt x="89" y="125"/>
                  </a:cubicBezTo>
                  <a:cubicBezTo>
                    <a:pt x="101" y="127"/>
                    <a:pt x="110" y="118"/>
                    <a:pt x="111" y="131"/>
                  </a:cubicBezTo>
                  <a:cubicBezTo>
                    <a:pt x="113" y="145"/>
                    <a:pt x="117" y="173"/>
                    <a:pt x="101" y="171"/>
                  </a:cubicBezTo>
                  <a:cubicBezTo>
                    <a:pt x="85" y="170"/>
                    <a:pt x="70" y="173"/>
                    <a:pt x="63" y="183"/>
                  </a:cubicBezTo>
                  <a:cubicBezTo>
                    <a:pt x="57" y="194"/>
                    <a:pt x="39" y="198"/>
                    <a:pt x="29" y="221"/>
                  </a:cubicBezTo>
                  <a:cubicBezTo>
                    <a:pt x="18" y="243"/>
                    <a:pt x="5" y="273"/>
                    <a:pt x="5" y="293"/>
                  </a:cubicBezTo>
                  <a:cubicBezTo>
                    <a:pt x="5" y="313"/>
                    <a:pt x="1" y="326"/>
                    <a:pt x="1" y="338"/>
                  </a:cubicBezTo>
                  <a:cubicBezTo>
                    <a:pt x="1" y="342"/>
                    <a:pt x="1" y="347"/>
                    <a:pt x="0" y="351"/>
                  </a:cubicBezTo>
                  <a:cubicBezTo>
                    <a:pt x="0" y="351"/>
                    <a:pt x="0" y="351"/>
                    <a:pt x="0" y="351"/>
                  </a:cubicBezTo>
                  <a:cubicBezTo>
                    <a:pt x="4" y="354"/>
                    <a:pt x="7" y="356"/>
                    <a:pt x="13" y="357"/>
                  </a:cubicBezTo>
                  <a:cubicBezTo>
                    <a:pt x="21" y="357"/>
                    <a:pt x="17" y="361"/>
                    <a:pt x="24" y="365"/>
                  </a:cubicBezTo>
                  <a:cubicBezTo>
                    <a:pt x="31" y="370"/>
                    <a:pt x="35" y="367"/>
                    <a:pt x="35" y="361"/>
                  </a:cubicBezTo>
                  <a:cubicBezTo>
                    <a:pt x="36" y="355"/>
                    <a:pt x="35" y="351"/>
                    <a:pt x="42" y="347"/>
                  </a:cubicBezTo>
                  <a:cubicBezTo>
                    <a:pt x="49" y="343"/>
                    <a:pt x="46" y="339"/>
                    <a:pt x="56" y="339"/>
                  </a:cubicBezTo>
                  <a:cubicBezTo>
                    <a:pt x="57" y="339"/>
                    <a:pt x="58" y="339"/>
                    <a:pt x="58" y="339"/>
                  </a:cubicBezTo>
                  <a:cubicBezTo>
                    <a:pt x="59" y="339"/>
                    <a:pt x="59" y="339"/>
                    <a:pt x="59" y="339"/>
                  </a:cubicBezTo>
                  <a:cubicBezTo>
                    <a:pt x="60" y="339"/>
                    <a:pt x="60" y="339"/>
                    <a:pt x="61" y="339"/>
                  </a:cubicBezTo>
                  <a:cubicBezTo>
                    <a:pt x="61" y="339"/>
                    <a:pt x="61" y="339"/>
                    <a:pt x="61" y="339"/>
                  </a:cubicBezTo>
                  <a:cubicBezTo>
                    <a:pt x="62" y="338"/>
                    <a:pt x="62" y="338"/>
                    <a:pt x="63" y="338"/>
                  </a:cubicBezTo>
                  <a:cubicBezTo>
                    <a:pt x="63" y="338"/>
                    <a:pt x="63" y="338"/>
                    <a:pt x="63" y="338"/>
                  </a:cubicBezTo>
                  <a:cubicBezTo>
                    <a:pt x="64" y="338"/>
                    <a:pt x="64" y="337"/>
                    <a:pt x="65" y="337"/>
                  </a:cubicBezTo>
                  <a:cubicBezTo>
                    <a:pt x="66" y="336"/>
                    <a:pt x="68" y="335"/>
                    <a:pt x="69" y="335"/>
                  </a:cubicBezTo>
                  <a:cubicBezTo>
                    <a:pt x="69" y="335"/>
                    <a:pt x="70" y="335"/>
                    <a:pt x="70" y="33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3" name="Freeform 429"/>
            <p:cNvSpPr>
              <a:spLocks/>
            </p:cNvSpPr>
            <p:nvPr/>
          </p:nvSpPr>
          <p:spPr bwMode="auto">
            <a:xfrm>
              <a:off x="3176" y="2595"/>
              <a:ext cx="175" cy="180"/>
            </a:xfrm>
            <a:custGeom>
              <a:avLst/>
              <a:gdLst>
                <a:gd name="T0" fmla="*/ 633 w 689"/>
                <a:gd name="T1" fmla="*/ 526 h 713"/>
                <a:gd name="T2" fmla="*/ 620 w 689"/>
                <a:gd name="T3" fmla="*/ 423 h 713"/>
                <a:gd name="T4" fmla="*/ 587 w 689"/>
                <a:gd name="T5" fmla="*/ 337 h 713"/>
                <a:gd name="T6" fmla="*/ 614 w 689"/>
                <a:gd name="T7" fmla="*/ 249 h 713"/>
                <a:gd name="T8" fmla="*/ 326 w 689"/>
                <a:gd name="T9" fmla="*/ 39 h 713"/>
                <a:gd name="T10" fmla="*/ 312 w 689"/>
                <a:gd name="T11" fmla="*/ 29 h 713"/>
                <a:gd name="T12" fmla="*/ 298 w 689"/>
                <a:gd name="T13" fmla="*/ 20 h 713"/>
                <a:gd name="T14" fmla="*/ 285 w 689"/>
                <a:gd name="T15" fmla="*/ 9 h 713"/>
                <a:gd name="T16" fmla="*/ 277 w 689"/>
                <a:gd name="T17" fmla="*/ 0 h 713"/>
                <a:gd name="T18" fmla="*/ 264 w 689"/>
                <a:gd name="T19" fmla="*/ 29 h 713"/>
                <a:gd name="T20" fmla="*/ 229 w 689"/>
                <a:gd name="T21" fmla="*/ 68 h 713"/>
                <a:gd name="T22" fmla="*/ 210 w 689"/>
                <a:gd name="T23" fmla="*/ 74 h 713"/>
                <a:gd name="T24" fmla="*/ 240 w 689"/>
                <a:gd name="T25" fmla="*/ 99 h 713"/>
                <a:gd name="T26" fmla="*/ 205 w 689"/>
                <a:gd name="T27" fmla="*/ 104 h 713"/>
                <a:gd name="T28" fmla="*/ 181 w 689"/>
                <a:gd name="T29" fmla="*/ 87 h 713"/>
                <a:gd name="T30" fmla="*/ 152 w 689"/>
                <a:gd name="T31" fmla="*/ 92 h 713"/>
                <a:gd name="T32" fmla="*/ 131 w 689"/>
                <a:gd name="T33" fmla="*/ 73 h 713"/>
                <a:gd name="T34" fmla="*/ 155 w 689"/>
                <a:gd name="T35" fmla="*/ 18 h 713"/>
                <a:gd name="T36" fmla="*/ 122 w 689"/>
                <a:gd name="T37" fmla="*/ 7 h 713"/>
                <a:gd name="T38" fmla="*/ 72 w 689"/>
                <a:gd name="T39" fmla="*/ 6 h 713"/>
                <a:gd name="T40" fmla="*/ 67 w 689"/>
                <a:gd name="T41" fmla="*/ 7 h 713"/>
                <a:gd name="T42" fmla="*/ 64 w 689"/>
                <a:gd name="T43" fmla="*/ 8 h 713"/>
                <a:gd name="T44" fmla="*/ 61 w 689"/>
                <a:gd name="T45" fmla="*/ 9 h 713"/>
                <a:gd name="T46" fmla="*/ 63 w 689"/>
                <a:gd name="T47" fmla="*/ 38 h 713"/>
                <a:gd name="T48" fmla="*/ 78 w 689"/>
                <a:gd name="T49" fmla="*/ 85 h 713"/>
                <a:gd name="T50" fmla="*/ 62 w 689"/>
                <a:gd name="T51" fmla="*/ 104 h 713"/>
                <a:gd name="T52" fmla="*/ 57 w 689"/>
                <a:gd name="T53" fmla="*/ 105 h 713"/>
                <a:gd name="T54" fmla="*/ 54 w 689"/>
                <a:gd name="T55" fmla="*/ 106 h 713"/>
                <a:gd name="T56" fmla="*/ 51 w 689"/>
                <a:gd name="T57" fmla="*/ 109 h 713"/>
                <a:gd name="T58" fmla="*/ 49 w 689"/>
                <a:gd name="T59" fmla="*/ 112 h 713"/>
                <a:gd name="T60" fmla="*/ 59 w 689"/>
                <a:gd name="T61" fmla="*/ 130 h 713"/>
                <a:gd name="T62" fmla="*/ 54 w 689"/>
                <a:gd name="T63" fmla="*/ 167 h 713"/>
                <a:gd name="T64" fmla="*/ 5 w 689"/>
                <a:gd name="T65" fmla="*/ 227 h 713"/>
                <a:gd name="T66" fmla="*/ 8 w 689"/>
                <a:gd name="T67" fmla="*/ 309 h 713"/>
                <a:gd name="T68" fmla="*/ 54 w 689"/>
                <a:gd name="T69" fmla="*/ 410 h 713"/>
                <a:gd name="T70" fmla="*/ 80 w 689"/>
                <a:gd name="T71" fmla="*/ 470 h 713"/>
                <a:gd name="T72" fmla="*/ 77 w 689"/>
                <a:gd name="T73" fmla="*/ 468 h 713"/>
                <a:gd name="T74" fmla="*/ 79 w 689"/>
                <a:gd name="T75" fmla="*/ 472 h 713"/>
                <a:gd name="T76" fmla="*/ 145 w 689"/>
                <a:gd name="T77" fmla="*/ 522 h 713"/>
                <a:gd name="T78" fmla="*/ 189 w 689"/>
                <a:gd name="T79" fmla="*/ 537 h 713"/>
                <a:gd name="T80" fmla="*/ 191 w 689"/>
                <a:gd name="T81" fmla="*/ 540 h 713"/>
                <a:gd name="T82" fmla="*/ 194 w 689"/>
                <a:gd name="T83" fmla="*/ 542 h 713"/>
                <a:gd name="T84" fmla="*/ 196 w 689"/>
                <a:gd name="T85" fmla="*/ 543 h 713"/>
                <a:gd name="T86" fmla="*/ 199 w 689"/>
                <a:gd name="T87" fmla="*/ 545 h 713"/>
                <a:gd name="T88" fmla="*/ 202 w 689"/>
                <a:gd name="T89" fmla="*/ 546 h 713"/>
                <a:gd name="T90" fmla="*/ 206 w 689"/>
                <a:gd name="T91" fmla="*/ 547 h 713"/>
                <a:gd name="T92" fmla="*/ 210 w 689"/>
                <a:gd name="T93" fmla="*/ 548 h 713"/>
                <a:gd name="T94" fmla="*/ 215 w 689"/>
                <a:gd name="T95" fmla="*/ 550 h 713"/>
                <a:gd name="T96" fmla="*/ 221 w 689"/>
                <a:gd name="T97" fmla="*/ 551 h 713"/>
                <a:gd name="T98" fmla="*/ 267 w 689"/>
                <a:gd name="T99" fmla="*/ 559 h 713"/>
                <a:gd name="T100" fmla="*/ 325 w 689"/>
                <a:gd name="T101" fmla="*/ 662 h 713"/>
                <a:gd name="T102" fmla="*/ 341 w 689"/>
                <a:gd name="T103" fmla="*/ 684 h 713"/>
                <a:gd name="T104" fmla="*/ 344 w 689"/>
                <a:gd name="T105" fmla="*/ 684 h 713"/>
                <a:gd name="T106" fmla="*/ 350 w 689"/>
                <a:gd name="T107" fmla="*/ 687 h 713"/>
                <a:gd name="T108" fmla="*/ 449 w 689"/>
                <a:gd name="T109" fmla="*/ 696 h 713"/>
                <a:gd name="T110" fmla="*/ 542 w 689"/>
                <a:gd name="T111" fmla="*/ 667 h 713"/>
                <a:gd name="T112" fmla="*/ 689 w 689"/>
                <a:gd name="T113" fmla="*/ 617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13">
                  <a:moveTo>
                    <a:pt x="684" y="607"/>
                  </a:moveTo>
                  <a:cubicBezTo>
                    <a:pt x="672" y="591"/>
                    <a:pt x="655" y="599"/>
                    <a:pt x="650" y="576"/>
                  </a:cubicBezTo>
                  <a:cubicBezTo>
                    <a:pt x="644" y="553"/>
                    <a:pt x="641" y="538"/>
                    <a:pt x="633" y="526"/>
                  </a:cubicBezTo>
                  <a:cubicBezTo>
                    <a:pt x="626" y="515"/>
                    <a:pt x="612" y="490"/>
                    <a:pt x="619" y="477"/>
                  </a:cubicBezTo>
                  <a:cubicBezTo>
                    <a:pt x="627" y="464"/>
                    <a:pt x="633" y="452"/>
                    <a:pt x="625" y="445"/>
                  </a:cubicBezTo>
                  <a:cubicBezTo>
                    <a:pt x="616" y="437"/>
                    <a:pt x="616" y="434"/>
                    <a:pt x="620" y="423"/>
                  </a:cubicBezTo>
                  <a:cubicBezTo>
                    <a:pt x="625" y="413"/>
                    <a:pt x="641" y="397"/>
                    <a:pt x="629" y="389"/>
                  </a:cubicBezTo>
                  <a:cubicBezTo>
                    <a:pt x="617" y="380"/>
                    <a:pt x="614" y="368"/>
                    <a:pt x="603" y="365"/>
                  </a:cubicBezTo>
                  <a:cubicBezTo>
                    <a:pt x="593" y="362"/>
                    <a:pt x="588" y="353"/>
                    <a:pt x="587" y="337"/>
                  </a:cubicBezTo>
                  <a:cubicBezTo>
                    <a:pt x="586" y="321"/>
                    <a:pt x="586" y="316"/>
                    <a:pt x="591" y="307"/>
                  </a:cubicBezTo>
                  <a:cubicBezTo>
                    <a:pt x="597" y="299"/>
                    <a:pt x="605" y="267"/>
                    <a:pt x="611" y="255"/>
                  </a:cubicBezTo>
                  <a:cubicBezTo>
                    <a:pt x="612" y="253"/>
                    <a:pt x="613" y="251"/>
                    <a:pt x="614" y="249"/>
                  </a:cubicBezTo>
                  <a:cubicBezTo>
                    <a:pt x="585" y="226"/>
                    <a:pt x="534" y="184"/>
                    <a:pt x="523" y="181"/>
                  </a:cubicBezTo>
                  <a:cubicBezTo>
                    <a:pt x="511" y="179"/>
                    <a:pt x="510" y="168"/>
                    <a:pt x="514" y="149"/>
                  </a:cubicBezTo>
                  <a:cubicBezTo>
                    <a:pt x="518" y="131"/>
                    <a:pt x="359" y="60"/>
                    <a:pt x="326" y="39"/>
                  </a:cubicBezTo>
                  <a:cubicBezTo>
                    <a:pt x="324" y="37"/>
                    <a:pt x="321" y="36"/>
                    <a:pt x="319" y="34"/>
                  </a:cubicBezTo>
                  <a:cubicBezTo>
                    <a:pt x="318" y="34"/>
                    <a:pt x="318" y="33"/>
                    <a:pt x="317" y="33"/>
                  </a:cubicBezTo>
                  <a:cubicBezTo>
                    <a:pt x="315" y="32"/>
                    <a:pt x="313" y="31"/>
                    <a:pt x="312" y="29"/>
                  </a:cubicBezTo>
                  <a:cubicBezTo>
                    <a:pt x="311" y="29"/>
                    <a:pt x="311" y="29"/>
                    <a:pt x="310" y="28"/>
                  </a:cubicBezTo>
                  <a:cubicBezTo>
                    <a:pt x="306" y="26"/>
                    <a:pt x="302" y="23"/>
                    <a:pt x="299" y="20"/>
                  </a:cubicBezTo>
                  <a:cubicBezTo>
                    <a:pt x="299" y="20"/>
                    <a:pt x="298" y="20"/>
                    <a:pt x="298" y="20"/>
                  </a:cubicBezTo>
                  <a:cubicBezTo>
                    <a:pt x="297" y="19"/>
                    <a:pt x="295" y="17"/>
                    <a:pt x="294" y="16"/>
                  </a:cubicBezTo>
                  <a:cubicBezTo>
                    <a:pt x="293" y="16"/>
                    <a:pt x="293" y="16"/>
                    <a:pt x="293" y="16"/>
                  </a:cubicBezTo>
                  <a:cubicBezTo>
                    <a:pt x="290" y="14"/>
                    <a:pt x="287" y="11"/>
                    <a:pt x="285" y="9"/>
                  </a:cubicBezTo>
                  <a:cubicBezTo>
                    <a:pt x="285" y="9"/>
                    <a:pt x="285" y="9"/>
                    <a:pt x="285" y="9"/>
                  </a:cubicBezTo>
                  <a:cubicBezTo>
                    <a:pt x="284" y="8"/>
                    <a:pt x="282" y="7"/>
                    <a:pt x="281" y="6"/>
                  </a:cubicBezTo>
                  <a:cubicBezTo>
                    <a:pt x="280" y="4"/>
                    <a:pt x="278" y="2"/>
                    <a:pt x="277" y="0"/>
                  </a:cubicBezTo>
                  <a:cubicBezTo>
                    <a:pt x="277" y="2"/>
                    <a:pt x="277" y="4"/>
                    <a:pt x="278" y="6"/>
                  </a:cubicBezTo>
                  <a:cubicBezTo>
                    <a:pt x="279" y="13"/>
                    <a:pt x="280" y="19"/>
                    <a:pt x="280" y="22"/>
                  </a:cubicBezTo>
                  <a:cubicBezTo>
                    <a:pt x="280" y="29"/>
                    <a:pt x="273" y="26"/>
                    <a:pt x="264" y="29"/>
                  </a:cubicBezTo>
                  <a:cubicBezTo>
                    <a:pt x="255" y="31"/>
                    <a:pt x="253" y="40"/>
                    <a:pt x="250" y="46"/>
                  </a:cubicBezTo>
                  <a:cubicBezTo>
                    <a:pt x="247" y="51"/>
                    <a:pt x="245" y="54"/>
                    <a:pt x="236" y="54"/>
                  </a:cubicBezTo>
                  <a:cubicBezTo>
                    <a:pt x="228" y="54"/>
                    <a:pt x="230" y="63"/>
                    <a:pt x="229" y="68"/>
                  </a:cubicBezTo>
                  <a:cubicBezTo>
                    <a:pt x="228" y="74"/>
                    <a:pt x="222" y="71"/>
                    <a:pt x="221" y="66"/>
                  </a:cubicBezTo>
                  <a:cubicBezTo>
                    <a:pt x="221" y="60"/>
                    <a:pt x="217" y="61"/>
                    <a:pt x="212" y="61"/>
                  </a:cubicBezTo>
                  <a:cubicBezTo>
                    <a:pt x="207" y="61"/>
                    <a:pt x="208" y="64"/>
                    <a:pt x="210" y="74"/>
                  </a:cubicBezTo>
                  <a:cubicBezTo>
                    <a:pt x="212" y="84"/>
                    <a:pt x="214" y="79"/>
                    <a:pt x="217" y="82"/>
                  </a:cubicBezTo>
                  <a:cubicBezTo>
                    <a:pt x="219" y="84"/>
                    <a:pt x="231" y="84"/>
                    <a:pt x="240" y="85"/>
                  </a:cubicBezTo>
                  <a:cubicBezTo>
                    <a:pt x="249" y="87"/>
                    <a:pt x="240" y="90"/>
                    <a:pt x="240" y="99"/>
                  </a:cubicBezTo>
                  <a:cubicBezTo>
                    <a:pt x="240" y="108"/>
                    <a:pt x="239" y="107"/>
                    <a:pt x="229" y="107"/>
                  </a:cubicBezTo>
                  <a:cubicBezTo>
                    <a:pt x="219" y="107"/>
                    <a:pt x="226" y="99"/>
                    <a:pt x="222" y="95"/>
                  </a:cubicBezTo>
                  <a:cubicBezTo>
                    <a:pt x="218" y="91"/>
                    <a:pt x="207" y="98"/>
                    <a:pt x="205" y="104"/>
                  </a:cubicBezTo>
                  <a:cubicBezTo>
                    <a:pt x="203" y="110"/>
                    <a:pt x="199" y="113"/>
                    <a:pt x="199" y="107"/>
                  </a:cubicBezTo>
                  <a:cubicBezTo>
                    <a:pt x="199" y="102"/>
                    <a:pt x="194" y="97"/>
                    <a:pt x="187" y="96"/>
                  </a:cubicBezTo>
                  <a:cubicBezTo>
                    <a:pt x="181" y="96"/>
                    <a:pt x="181" y="92"/>
                    <a:pt x="181" y="87"/>
                  </a:cubicBezTo>
                  <a:cubicBezTo>
                    <a:pt x="181" y="82"/>
                    <a:pt x="174" y="82"/>
                    <a:pt x="172" y="79"/>
                  </a:cubicBezTo>
                  <a:cubicBezTo>
                    <a:pt x="169" y="75"/>
                    <a:pt x="166" y="85"/>
                    <a:pt x="160" y="85"/>
                  </a:cubicBezTo>
                  <a:cubicBezTo>
                    <a:pt x="155" y="85"/>
                    <a:pt x="152" y="87"/>
                    <a:pt x="152" y="92"/>
                  </a:cubicBezTo>
                  <a:cubicBezTo>
                    <a:pt x="152" y="98"/>
                    <a:pt x="150" y="102"/>
                    <a:pt x="144" y="102"/>
                  </a:cubicBezTo>
                  <a:cubicBezTo>
                    <a:pt x="137" y="102"/>
                    <a:pt x="140" y="86"/>
                    <a:pt x="137" y="85"/>
                  </a:cubicBezTo>
                  <a:cubicBezTo>
                    <a:pt x="134" y="84"/>
                    <a:pt x="131" y="79"/>
                    <a:pt x="131" y="73"/>
                  </a:cubicBezTo>
                  <a:cubicBezTo>
                    <a:pt x="131" y="67"/>
                    <a:pt x="131" y="62"/>
                    <a:pt x="139" y="55"/>
                  </a:cubicBezTo>
                  <a:cubicBezTo>
                    <a:pt x="148" y="48"/>
                    <a:pt x="143" y="41"/>
                    <a:pt x="142" y="30"/>
                  </a:cubicBezTo>
                  <a:cubicBezTo>
                    <a:pt x="142" y="20"/>
                    <a:pt x="152" y="23"/>
                    <a:pt x="155" y="18"/>
                  </a:cubicBezTo>
                  <a:cubicBezTo>
                    <a:pt x="158" y="13"/>
                    <a:pt x="150" y="14"/>
                    <a:pt x="149" y="9"/>
                  </a:cubicBezTo>
                  <a:cubicBezTo>
                    <a:pt x="149" y="8"/>
                    <a:pt x="149" y="8"/>
                    <a:pt x="148" y="7"/>
                  </a:cubicBezTo>
                  <a:cubicBezTo>
                    <a:pt x="136" y="7"/>
                    <a:pt x="126" y="7"/>
                    <a:pt x="122" y="7"/>
                  </a:cubicBezTo>
                  <a:cubicBezTo>
                    <a:pt x="115" y="7"/>
                    <a:pt x="89" y="7"/>
                    <a:pt x="75" y="6"/>
                  </a:cubicBezTo>
                  <a:cubicBezTo>
                    <a:pt x="74" y="6"/>
                    <a:pt x="73" y="6"/>
                    <a:pt x="73" y="6"/>
                  </a:cubicBezTo>
                  <a:cubicBezTo>
                    <a:pt x="72" y="6"/>
                    <a:pt x="72" y="6"/>
                    <a:pt x="72" y="6"/>
                  </a:cubicBezTo>
                  <a:cubicBezTo>
                    <a:pt x="71" y="6"/>
                    <a:pt x="70" y="6"/>
                    <a:pt x="70" y="6"/>
                  </a:cubicBezTo>
                  <a:cubicBezTo>
                    <a:pt x="70" y="6"/>
                    <a:pt x="69" y="6"/>
                    <a:pt x="69" y="6"/>
                  </a:cubicBezTo>
                  <a:cubicBezTo>
                    <a:pt x="68" y="6"/>
                    <a:pt x="68" y="6"/>
                    <a:pt x="67" y="7"/>
                  </a:cubicBezTo>
                  <a:cubicBezTo>
                    <a:pt x="67" y="7"/>
                    <a:pt x="67" y="7"/>
                    <a:pt x="67" y="7"/>
                  </a:cubicBezTo>
                  <a:cubicBezTo>
                    <a:pt x="66" y="7"/>
                    <a:pt x="65" y="7"/>
                    <a:pt x="65" y="7"/>
                  </a:cubicBezTo>
                  <a:cubicBezTo>
                    <a:pt x="65" y="7"/>
                    <a:pt x="64" y="7"/>
                    <a:pt x="64" y="8"/>
                  </a:cubicBezTo>
                  <a:cubicBezTo>
                    <a:pt x="64" y="8"/>
                    <a:pt x="63" y="8"/>
                    <a:pt x="63" y="8"/>
                  </a:cubicBezTo>
                  <a:cubicBezTo>
                    <a:pt x="63" y="8"/>
                    <a:pt x="62" y="8"/>
                    <a:pt x="62" y="8"/>
                  </a:cubicBezTo>
                  <a:cubicBezTo>
                    <a:pt x="62" y="9"/>
                    <a:pt x="61" y="9"/>
                    <a:pt x="61" y="9"/>
                  </a:cubicBezTo>
                  <a:cubicBezTo>
                    <a:pt x="60" y="9"/>
                    <a:pt x="58" y="10"/>
                    <a:pt x="57" y="11"/>
                  </a:cubicBezTo>
                  <a:cubicBezTo>
                    <a:pt x="60" y="13"/>
                    <a:pt x="63" y="16"/>
                    <a:pt x="63" y="19"/>
                  </a:cubicBezTo>
                  <a:cubicBezTo>
                    <a:pt x="62" y="25"/>
                    <a:pt x="56" y="36"/>
                    <a:pt x="63" y="38"/>
                  </a:cubicBezTo>
                  <a:cubicBezTo>
                    <a:pt x="71" y="40"/>
                    <a:pt x="74" y="47"/>
                    <a:pt x="73" y="53"/>
                  </a:cubicBezTo>
                  <a:cubicBezTo>
                    <a:pt x="71" y="59"/>
                    <a:pt x="69" y="69"/>
                    <a:pt x="73" y="72"/>
                  </a:cubicBezTo>
                  <a:cubicBezTo>
                    <a:pt x="78" y="75"/>
                    <a:pt x="83" y="82"/>
                    <a:pt x="78" y="85"/>
                  </a:cubicBezTo>
                  <a:cubicBezTo>
                    <a:pt x="73" y="87"/>
                    <a:pt x="73" y="93"/>
                    <a:pt x="73" y="97"/>
                  </a:cubicBezTo>
                  <a:cubicBezTo>
                    <a:pt x="73" y="100"/>
                    <a:pt x="72" y="105"/>
                    <a:pt x="64" y="104"/>
                  </a:cubicBezTo>
                  <a:cubicBezTo>
                    <a:pt x="63" y="104"/>
                    <a:pt x="62" y="104"/>
                    <a:pt x="62" y="104"/>
                  </a:cubicBezTo>
                  <a:cubicBezTo>
                    <a:pt x="61" y="104"/>
                    <a:pt x="61" y="104"/>
                    <a:pt x="61" y="104"/>
                  </a:cubicBezTo>
                  <a:cubicBezTo>
                    <a:pt x="61" y="104"/>
                    <a:pt x="61" y="104"/>
                    <a:pt x="60" y="104"/>
                  </a:cubicBezTo>
                  <a:cubicBezTo>
                    <a:pt x="59" y="104"/>
                    <a:pt x="58" y="104"/>
                    <a:pt x="57" y="105"/>
                  </a:cubicBezTo>
                  <a:cubicBezTo>
                    <a:pt x="57" y="105"/>
                    <a:pt x="56" y="105"/>
                    <a:pt x="56" y="105"/>
                  </a:cubicBezTo>
                  <a:cubicBezTo>
                    <a:pt x="56" y="105"/>
                    <a:pt x="55" y="106"/>
                    <a:pt x="55" y="106"/>
                  </a:cubicBezTo>
                  <a:cubicBezTo>
                    <a:pt x="54" y="106"/>
                    <a:pt x="54" y="106"/>
                    <a:pt x="54" y="106"/>
                  </a:cubicBezTo>
                  <a:cubicBezTo>
                    <a:pt x="53" y="107"/>
                    <a:pt x="53" y="107"/>
                    <a:pt x="53" y="107"/>
                  </a:cubicBezTo>
                  <a:cubicBezTo>
                    <a:pt x="53" y="107"/>
                    <a:pt x="52" y="108"/>
                    <a:pt x="52" y="108"/>
                  </a:cubicBezTo>
                  <a:cubicBezTo>
                    <a:pt x="52" y="108"/>
                    <a:pt x="51" y="109"/>
                    <a:pt x="51" y="109"/>
                  </a:cubicBezTo>
                  <a:cubicBezTo>
                    <a:pt x="51" y="109"/>
                    <a:pt x="51" y="109"/>
                    <a:pt x="50" y="110"/>
                  </a:cubicBezTo>
                  <a:cubicBezTo>
                    <a:pt x="50" y="110"/>
                    <a:pt x="50" y="110"/>
                    <a:pt x="50" y="111"/>
                  </a:cubicBezTo>
                  <a:cubicBezTo>
                    <a:pt x="50" y="111"/>
                    <a:pt x="49" y="112"/>
                    <a:pt x="49" y="112"/>
                  </a:cubicBezTo>
                  <a:cubicBezTo>
                    <a:pt x="49" y="112"/>
                    <a:pt x="49" y="112"/>
                    <a:pt x="49" y="113"/>
                  </a:cubicBezTo>
                  <a:cubicBezTo>
                    <a:pt x="49" y="113"/>
                    <a:pt x="49" y="114"/>
                    <a:pt x="49" y="115"/>
                  </a:cubicBezTo>
                  <a:cubicBezTo>
                    <a:pt x="49" y="121"/>
                    <a:pt x="49" y="130"/>
                    <a:pt x="59" y="130"/>
                  </a:cubicBezTo>
                  <a:cubicBezTo>
                    <a:pt x="68" y="130"/>
                    <a:pt x="79" y="128"/>
                    <a:pt x="79" y="135"/>
                  </a:cubicBezTo>
                  <a:cubicBezTo>
                    <a:pt x="79" y="141"/>
                    <a:pt x="79" y="149"/>
                    <a:pt x="71" y="152"/>
                  </a:cubicBezTo>
                  <a:cubicBezTo>
                    <a:pt x="63" y="155"/>
                    <a:pt x="59" y="155"/>
                    <a:pt x="54" y="167"/>
                  </a:cubicBezTo>
                  <a:cubicBezTo>
                    <a:pt x="49" y="179"/>
                    <a:pt x="41" y="198"/>
                    <a:pt x="33" y="205"/>
                  </a:cubicBezTo>
                  <a:cubicBezTo>
                    <a:pt x="24" y="211"/>
                    <a:pt x="15" y="222"/>
                    <a:pt x="9" y="225"/>
                  </a:cubicBezTo>
                  <a:cubicBezTo>
                    <a:pt x="7" y="225"/>
                    <a:pt x="6" y="226"/>
                    <a:pt x="5" y="227"/>
                  </a:cubicBezTo>
                  <a:cubicBezTo>
                    <a:pt x="7" y="230"/>
                    <a:pt x="9" y="233"/>
                    <a:pt x="12" y="238"/>
                  </a:cubicBezTo>
                  <a:cubicBezTo>
                    <a:pt x="18" y="249"/>
                    <a:pt x="11" y="265"/>
                    <a:pt x="11" y="265"/>
                  </a:cubicBezTo>
                  <a:cubicBezTo>
                    <a:pt x="0" y="280"/>
                    <a:pt x="8" y="294"/>
                    <a:pt x="8" y="309"/>
                  </a:cubicBezTo>
                  <a:cubicBezTo>
                    <a:pt x="8" y="324"/>
                    <a:pt x="8" y="321"/>
                    <a:pt x="17" y="347"/>
                  </a:cubicBezTo>
                  <a:cubicBezTo>
                    <a:pt x="20" y="365"/>
                    <a:pt x="34" y="361"/>
                    <a:pt x="46" y="372"/>
                  </a:cubicBezTo>
                  <a:cubicBezTo>
                    <a:pt x="58" y="384"/>
                    <a:pt x="54" y="396"/>
                    <a:pt x="54" y="410"/>
                  </a:cubicBezTo>
                  <a:cubicBezTo>
                    <a:pt x="54" y="424"/>
                    <a:pt x="71" y="436"/>
                    <a:pt x="78" y="445"/>
                  </a:cubicBezTo>
                  <a:cubicBezTo>
                    <a:pt x="85" y="455"/>
                    <a:pt x="90" y="465"/>
                    <a:pt x="91" y="470"/>
                  </a:cubicBezTo>
                  <a:cubicBezTo>
                    <a:pt x="92" y="474"/>
                    <a:pt x="85" y="477"/>
                    <a:pt x="80" y="470"/>
                  </a:cubicBezTo>
                  <a:cubicBezTo>
                    <a:pt x="79" y="469"/>
                    <a:pt x="77" y="468"/>
                    <a:pt x="76" y="467"/>
                  </a:cubicBezTo>
                  <a:cubicBezTo>
                    <a:pt x="76" y="467"/>
                    <a:pt x="76" y="468"/>
                    <a:pt x="77" y="468"/>
                  </a:cubicBezTo>
                  <a:cubicBezTo>
                    <a:pt x="77" y="468"/>
                    <a:pt x="77" y="468"/>
                    <a:pt x="77" y="468"/>
                  </a:cubicBezTo>
                  <a:cubicBezTo>
                    <a:pt x="77" y="468"/>
                    <a:pt x="78" y="469"/>
                    <a:pt x="78" y="469"/>
                  </a:cubicBezTo>
                  <a:cubicBezTo>
                    <a:pt x="78" y="470"/>
                    <a:pt x="78" y="470"/>
                    <a:pt x="78" y="470"/>
                  </a:cubicBezTo>
                  <a:cubicBezTo>
                    <a:pt x="78" y="470"/>
                    <a:pt x="79" y="471"/>
                    <a:pt x="79" y="472"/>
                  </a:cubicBezTo>
                  <a:cubicBezTo>
                    <a:pt x="81" y="485"/>
                    <a:pt x="86" y="497"/>
                    <a:pt x="97" y="494"/>
                  </a:cubicBezTo>
                  <a:cubicBezTo>
                    <a:pt x="109" y="491"/>
                    <a:pt x="119" y="497"/>
                    <a:pt x="125" y="509"/>
                  </a:cubicBezTo>
                  <a:cubicBezTo>
                    <a:pt x="132" y="521"/>
                    <a:pt x="135" y="517"/>
                    <a:pt x="145" y="522"/>
                  </a:cubicBezTo>
                  <a:cubicBezTo>
                    <a:pt x="154" y="527"/>
                    <a:pt x="181" y="525"/>
                    <a:pt x="187" y="535"/>
                  </a:cubicBezTo>
                  <a:cubicBezTo>
                    <a:pt x="188" y="535"/>
                    <a:pt x="188" y="536"/>
                    <a:pt x="189" y="537"/>
                  </a:cubicBezTo>
                  <a:cubicBezTo>
                    <a:pt x="189" y="537"/>
                    <a:pt x="189" y="537"/>
                    <a:pt x="189" y="537"/>
                  </a:cubicBezTo>
                  <a:cubicBezTo>
                    <a:pt x="189" y="537"/>
                    <a:pt x="190" y="538"/>
                    <a:pt x="190" y="538"/>
                  </a:cubicBezTo>
                  <a:cubicBezTo>
                    <a:pt x="190" y="538"/>
                    <a:pt x="190" y="539"/>
                    <a:pt x="191" y="539"/>
                  </a:cubicBezTo>
                  <a:cubicBezTo>
                    <a:pt x="191" y="539"/>
                    <a:pt x="191" y="539"/>
                    <a:pt x="191" y="540"/>
                  </a:cubicBezTo>
                  <a:cubicBezTo>
                    <a:pt x="192" y="540"/>
                    <a:pt x="192" y="540"/>
                    <a:pt x="192" y="540"/>
                  </a:cubicBezTo>
                  <a:cubicBezTo>
                    <a:pt x="192" y="540"/>
                    <a:pt x="193" y="541"/>
                    <a:pt x="193" y="541"/>
                  </a:cubicBezTo>
                  <a:cubicBezTo>
                    <a:pt x="193" y="541"/>
                    <a:pt x="193" y="541"/>
                    <a:pt x="194" y="542"/>
                  </a:cubicBezTo>
                  <a:cubicBezTo>
                    <a:pt x="194" y="542"/>
                    <a:pt x="194" y="542"/>
                    <a:pt x="194" y="542"/>
                  </a:cubicBezTo>
                  <a:cubicBezTo>
                    <a:pt x="195" y="542"/>
                    <a:pt x="195" y="542"/>
                    <a:pt x="196" y="543"/>
                  </a:cubicBezTo>
                  <a:cubicBezTo>
                    <a:pt x="196" y="543"/>
                    <a:pt x="196" y="543"/>
                    <a:pt x="196" y="543"/>
                  </a:cubicBezTo>
                  <a:cubicBezTo>
                    <a:pt x="197" y="543"/>
                    <a:pt x="197" y="544"/>
                    <a:pt x="197" y="544"/>
                  </a:cubicBezTo>
                  <a:cubicBezTo>
                    <a:pt x="198" y="544"/>
                    <a:pt x="198" y="544"/>
                    <a:pt x="198" y="544"/>
                  </a:cubicBezTo>
                  <a:cubicBezTo>
                    <a:pt x="198" y="544"/>
                    <a:pt x="199" y="545"/>
                    <a:pt x="199" y="545"/>
                  </a:cubicBezTo>
                  <a:cubicBezTo>
                    <a:pt x="200" y="545"/>
                    <a:pt x="200" y="545"/>
                    <a:pt x="200" y="545"/>
                  </a:cubicBezTo>
                  <a:cubicBezTo>
                    <a:pt x="201" y="545"/>
                    <a:pt x="201" y="545"/>
                    <a:pt x="201" y="546"/>
                  </a:cubicBezTo>
                  <a:cubicBezTo>
                    <a:pt x="202" y="546"/>
                    <a:pt x="202" y="546"/>
                    <a:pt x="202" y="546"/>
                  </a:cubicBezTo>
                  <a:cubicBezTo>
                    <a:pt x="203" y="546"/>
                    <a:pt x="203" y="546"/>
                    <a:pt x="204" y="546"/>
                  </a:cubicBezTo>
                  <a:cubicBezTo>
                    <a:pt x="204" y="547"/>
                    <a:pt x="204" y="547"/>
                    <a:pt x="205" y="547"/>
                  </a:cubicBezTo>
                  <a:cubicBezTo>
                    <a:pt x="205" y="547"/>
                    <a:pt x="206" y="547"/>
                    <a:pt x="206" y="547"/>
                  </a:cubicBezTo>
                  <a:cubicBezTo>
                    <a:pt x="207" y="547"/>
                    <a:pt x="207" y="547"/>
                    <a:pt x="207" y="548"/>
                  </a:cubicBezTo>
                  <a:cubicBezTo>
                    <a:pt x="208" y="548"/>
                    <a:pt x="209" y="548"/>
                    <a:pt x="209" y="548"/>
                  </a:cubicBezTo>
                  <a:cubicBezTo>
                    <a:pt x="209" y="548"/>
                    <a:pt x="210" y="548"/>
                    <a:pt x="210" y="548"/>
                  </a:cubicBezTo>
                  <a:cubicBezTo>
                    <a:pt x="211" y="549"/>
                    <a:pt x="211" y="549"/>
                    <a:pt x="212" y="549"/>
                  </a:cubicBezTo>
                  <a:cubicBezTo>
                    <a:pt x="213" y="549"/>
                    <a:pt x="213" y="549"/>
                    <a:pt x="213" y="549"/>
                  </a:cubicBezTo>
                  <a:cubicBezTo>
                    <a:pt x="214" y="549"/>
                    <a:pt x="215" y="550"/>
                    <a:pt x="215" y="550"/>
                  </a:cubicBezTo>
                  <a:cubicBezTo>
                    <a:pt x="216" y="550"/>
                    <a:pt x="216" y="550"/>
                    <a:pt x="217" y="550"/>
                  </a:cubicBezTo>
                  <a:cubicBezTo>
                    <a:pt x="218" y="550"/>
                    <a:pt x="218" y="550"/>
                    <a:pt x="219" y="551"/>
                  </a:cubicBezTo>
                  <a:cubicBezTo>
                    <a:pt x="219" y="551"/>
                    <a:pt x="220" y="551"/>
                    <a:pt x="221" y="551"/>
                  </a:cubicBezTo>
                  <a:cubicBezTo>
                    <a:pt x="222" y="551"/>
                    <a:pt x="223" y="551"/>
                    <a:pt x="224" y="552"/>
                  </a:cubicBezTo>
                  <a:cubicBezTo>
                    <a:pt x="224" y="552"/>
                    <a:pt x="225" y="552"/>
                    <a:pt x="225" y="552"/>
                  </a:cubicBezTo>
                  <a:cubicBezTo>
                    <a:pt x="248" y="557"/>
                    <a:pt x="249" y="559"/>
                    <a:pt x="267" y="559"/>
                  </a:cubicBezTo>
                  <a:cubicBezTo>
                    <a:pt x="286" y="559"/>
                    <a:pt x="301" y="564"/>
                    <a:pt x="305" y="574"/>
                  </a:cubicBezTo>
                  <a:cubicBezTo>
                    <a:pt x="309" y="584"/>
                    <a:pt x="315" y="591"/>
                    <a:pt x="317" y="605"/>
                  </a:cubicBezTo>
                  <a:cubicBezTo>
                    <a:pt x="319" y="620"/>
                    <a:pt x="318" y="657"/>
                    <a:pt x="325" y="662"/>
                  </a:cubicBezTo>
                  <a:cubicBezTo>
                    <a:pt x="331" y="666"/>
                    <a:pt x="337" y="673"/>
                    <a:pt x="339" y="684"/>
                  </a:cubicBezTo>
                  <a:cubicBezTo>
                    <a:pt x="339" y="684"/>
                    <a:pt x="339" y="684"/>
                    <a:pt x="339" y="684"/>
                  </a:cubicBezTo>
                  <a:cubicBezTo>
                    <a:pt x="339" y="684"/>
                    <a:pt x="340" y="684"/>
                    <a:pt x="341" y="684"/>
                  </a:cubicBezTo>
                  <a:cubicBezTo>
                    <a:pt x="341" y="684"/>
                    <a:pt x="341" y="684"/>
                    <a:pt x="341" y="684"/>
                  </a:cubicBezTo>
                  <a:cubicBezTo>
                    <a:pt x="342" y="684"/>
                    <a:pt x="343" y="684"/>
                    <a:pt x="344" y="684"/>
                  </a:cubicBezTo>
                  <a:cubicBezTo>
                    <a:pt x="344" y="684"/>
                    <a:pt x="344" y="684"/>
                    <a:pt x="344" y="684"/>
                  </a:cubicBezTo>
                  <a:cubicBezTo>
                    <a:pt x="345" y="685"/>
                    <a:pt x="345" y="685"/>
                    <a:pt x="346" y="685"/>
                  </a:cubicBezTo>
                  <a:cubicBezTo>
                    <a:pt x="347" y="685"/>
                    <a:pt x="347" y="685"/>
                    <a:pt x="347" y="685"/>
                  </a:cubicBezTo>
                  <a:cubicBezTo>
                    <a:pt x="348" y="686"/>
                    <a:pt x="349" y="686"/>
                    <a:pt x="350" y="687"/>
                  </a:cubicBezTo>
                  <a:cubicBezTo>
                    <a:pt x="363" y="693"/>
                    <a:pt x="374" y="693"/>
                    <a:pt x="383" y="685"/>
                  </a:cubicBezTo>
                  <a:cubicBezTo>
                    <a:pt x="393" y="677"/>
                    <a:pt x="401" y="680"/>
                    <a:pt x="409" y="687"/>
                  </a:cubicBezTo>
                  <a:cubicBezTo>
                    <a:pt x="417" y="693"/>
                    <a:pt x="438" y="703"/>
                    <a:pt x="449" y="696"/>
                  </a:cubicBezTo>
                  <a:cubicBezTo>
                    <a:pt x="459" y="689"/>
                    <a:pt x="471" y="687"/>
                    <a:pt x="479" y="693"/>
                  </a:cubicBezTo>
                  <a:cubicBezTo>
                    <a:pt x="487" y="700"/>
                    <a:pt x="495" y="713"/>
                    <a:pt x="507" y="687"/>
                  </a:cubicBezTo>
                  <a:cubicBezTo>
                    <a:pt x="519" y="660"/>
                    <a:pt x="529" y="656"/>
                    <a:pt x="542" y="667"/>
                  </a:cubicBezTo>
                  <a:cubicBezTo>
                    <a:pt x="555" y="677"/>
                    <a:pt x="559" y="687"/>
                    <a:pt x="579" y="671"/>
                  </a:cubicBezTo>
                  <a:cubicBezTo>
                    <a:pt x="599" y="655"/>
                    <a:pt x="593" y="669"/>
                    <a:pt x="619" y="653"/>
                  </a:cubicBezTo>
                  <a:cubicBezTo>
                    <a:pt x="642" y="640"/>
                    <a:pt x="660" y="635"/>
                    <a:pt x="689" y="617"/>
                  </a:cubicBezTo>
                  <a:cubicBezTo>
                    <a:pt x="688" y="614"/>
                    <a:pt x="686" y="610"/>
                    <a:pt x="684" y="60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4" name="Freeform 430"/>
            <p:cNvSpPr>
              <a:spLocks/>
            </p:cNvSpPr>
            <p:nvPr/>
          </p:nvSpPr>
          <p:spPr bwMode="auto">
            <a:xfrm>
              <a:off x="2420" y="2121"/>
              <a:ext cx="199" cy="219"/>
            </a:xfrm>
            <a:custGeom>
              <a:avLst/>
              <a:gdLst>
                <a:gd name="T0" fmla="*/ 125 w 786"/>
                <a:gd name="T1" fmla="*/ 739 h 865"/>
                <a:gd name="T2" fmla="*/ 201 w 786"/>
                <a:gd name="T3" fmla="*/ 752 h 865"/>
                <a:gd name="T4" fmla="*/ 258 w 786"/>
                <a:gd name="T5" fmla="*/ 797 h 865"/>
                <a:gd name="T6" fmla="*/ 323 w 786"/>
                <a:gd name="T7" fmla="*/ 864 h 865"/>
                <a:gd name="T8" fmla="*/ 334 w 786"/>
                <a:gd name="T9" fmla="*/ 864 h 865"/>
                <a:gd name="T10" fmla="*/ 338 w 786"/>
                <a:gd name="T11" fmla="*/ 862 h 865"/>
                <a:gd name="T12" fmla="*/ 342 w 786"/>
                <a:gd name="T13" fmla="*/ 858 h 865"/>
                <a:gd name="T14" fmla="*/ 345 w 786"/>
                <a:gd name="T15" fmla="*/ 852 h 865"/>
                <a:gd name="T16" fmla="*/ 385 w 786"/>
                <a:gd name="T17" fmla="*/ 811 h 865"/>
                <a:gd name="T18" fmla="*/ 410 w 786"/>
                <a:gd name="T19" fmla="*/ 834 h 865"/>
                <a:gd name="T20" fmla="*/ 494 w 786"/>
                <a:gd name="T21" fmla="*/ 816 h 865"/>
                <a:gd name="T22" fmla="*/ 749 w 786"/>
                <a:gd name="T23" fmla="*/ 815 h 865"/>
                <a:gd name="T24" fmla="*/ 757 w 786"/>
                <a:gd name="T25" fmla="*/ 754 h 865"/>
                <a:gd name="T26" fmla="*/ 786 w 786"/>
                <a:gd name="T27" fmla="*/ 176 h 865"/>
                <a:gd name="T28" fmla="*/ 769 w 786"/>
                <a:gd name="T29" fmla="*/ 164 h 865"/>
                <a:gd name="T30" fmla="*/ 754 w 786"/>
                <a:gd name="T31" fmla="*/ 154 h 865"/>
                <a:gd name="T32" fmla="*/ 720 w 786"/>
                <a:gd name="T33" fmla="*/ 131 h 865"/>
                <a:gd name="T34" fmla="*/ 709 w 786"/>
                <a:gd name="T35" fmla="*/ 124 h 865"/>
                <a:gd name="T36" fmla="*/ 687 w 786"/>
                <a:gd name="T37" fmla="*/ 108 h 865"/>
                <a:gd name="T38" fmla="*/ 672 w 786"/>
                <a:gd name="T39" fmla="*/ 98 h 865"/>
                <a:gd name="T40" fmla="*/ 657 w 786"/>
                <a:gd name="T41" fmla="*/ 88 h 865"/>
                <a:gd name="T42" fmla="*/ 645 w 786"/>
                <a:gd name="T43" fmla="*/ 79 h 865"/>
                <a:gd name="T44" fmla="*/ 634 w 786"/>
                <a:gd name="T45" fmla="*/ 72 h 865"/>
                <a:gd name="T46" fmla="*/ 620 w 786"/>
                <a:gd name="T47" fmla="*/ 63 h 865"/>
                <a:gd name="T48" fmla="*/ 611 w 786"/>
                <a:gd name="T49" fmla="*/ 57 h 865"/>
                <a:gd name="T50" fmla="*/ 601 w 786"/>
                <a:gd name="T51" fmla="*/ 50 h 865"/>
                <a:gd name="T52" fmla="*/ 595 w 786"/>
                <a:gd name="T53" fmla="*/ 46 h 865"/>
                <a:gd name="T54" fmla="*/ 588 w 786"/>
                <a:gd name="T55" fmla="*/ 41 h 865"/>
                <a:gd name="T56" fmla="*/ 585 w 786"/>
                <a:gd name="T57" fmla="*/ 39 h 865"/>
                <a:gd name="T58" fmla="*/ 582 w 786"/>
                <a:gd name="T59" fmla="*/ 37 h 865"/>
                <a:gd name="T60" fmla="*/ 550 w 786"/>
                <a:gd name="T61" fmla="*/ 97 h 865"/>
                <a:gd name="T62" fmla="*/ 550 w 786"/>
                <a:gd name="T63" fmla="*/ 102 h 865"/>
                <a:gd name="T64" fmla="*/ 550 w 786"/>
                <a:gd name="T65" fmla="*/ 106 h 865"/>
                <a:gd name="T66" fmla="*/ 550 w 786"/>
                <a:gd name="T67" fmla="*/ 110 h 865"/>
                <a:gd name="T68" fmla="*/ 336 w 786"/>
                <a:gd name="T69" fmla="*/ 114 h 865"/>
                <a:gd name="T70" fmla="*/ 289 w 786"/>
                <a:gd name="T71" fmla="*/ 302 h 865"/>
                <a:gd name="T72" fmla="*/ 270 w 786"/>
                <a:gd name="T73" fmla="*/ 363 h 865"/>
                <a:gd name="T74" fmla="*/ 12 w 786"/>
                <a:gd name="T75" fmla="*/ 425 h 865"/>
                <a:gd name="T76" fmla="*/ 4 w 786"/>
                <a:gd name="T77" fmla="*/ 469 h 865"/>
                <a:gd name="T78" fmla="*/ 42 w 786"/>
                <a:gd name="T79" fmla="*/ 470 h 865"/>
                <a:gd name="T80" fmla="*/ 55 w 786"/>
                <a:gd name="T81" fmla="*/ 528 h 865"/>
                <a:gd name="T82" fmla="*/ 77 w 786"/>
                <a:gd name="T83" fmla="*/ 629 h 865"/>
                <a:gd name="T84" fmla="*/ 55 w 786"/>
                <a:gd name="T85" fmla="*/ 751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6" h="865">
                  <a:moveTo>
                    <a:pt x="83" y="745"/>
                  </a:moveTo>
                  <a:cubicBezTo>
                    <a:pt x="88" y="748"/>
                    <a:pt x="98" y="748"/>
                    <a:pt x="102" y="744"/>
                  </a:cubicBezTo>
                  <a:cubicBezTo>
                    <a:pt x="106" y="741"/>
                    <a:pt x="117" y="740"/>
                    <a:pt x="125" y="739"/>
                  </a:cubicBezTo>
                  <a:cubicBezTo>
                    <a:pt x="133" y="739"/>
                    <a:pt x="140" y="737"/>
                    <a:pt x="147" y="735"/>
                  </a:cubicBezTo>
                  <a:cubicBezTo>
                    <a:pt x="154" y="733"/>
                    <a:pt x="167" y="735"/>
                    <a:pt x="179" y="739"/>
                  </a:cubicBezTo>
                  <a:cubicBezTo>
                    <a:pt x="191" y="743"/>
                    <a:pt x="199" y="745"/>
                    <a:pt x="201" y="752"/>
                  </a:cubicBezTo>
                  <a:cubicBezTo>
                    <a:pt x="203" y="759"/>
                    <a:pt x="211" y="765"/>
                    <a:pt x="221" y="765"/>
                  </a:cubicBezTo>
                  <a:cubicBezTo>
                    <a:pt x="230" y="765"/>
                    <a:pt x="236" y="766"/>
                    <a:pt x="240" y="771"/>
                  </a:cubicBezTo>
                  <a:cubicBezTo>
                    <a:pt x="243" y="776"/>
                    <a:pt x="253" y="789"/>
                    <a:pt x="258" y="797"/>
                  </a:cubicBezTo>
                  <a:cubicBezTo>
                    <a:pt x="263" y="806"/>
                    <a:pt x="280" y="833"/>
                    <a:pt x="288" y="836"/>
                  </a:cubicBezTo>
                  <a:cubicBezTo>
                    <a:pt x="295" y="839"/>
                    <a:pt x="302" y="838"/>
                    <a:pt x="307" y="845"/>
                  </a:cubicBezTo>
                  <a:cubicBezTo>
                    <a:pt x="311" y="851"/>
                    <a:pt x="314" y="862"/>
                    <a:pt x="323" y="864"/>
                  </a:cubicBezTo>
                  <a:cubicBezTo>
                    <a:pt x="323" y="865"/>
                    <a:pt x="323" y="865"/>
                    <a:pt x="324" y="865"/>
                  </a:cubicBezTo>
                  <a:cubicBezTo>
                    <a:pt x="324" y="865"/>
                    <a:pt x="324" y="865"/>
                    <a:pt x="324" y="865"/>
                  </a:cubicBezTo>
                  <a:cubicBezTo>
                    <a:pt x="327" y="865"/>
                    <a:pt x="331" y="865"/>
                    <a:pt x="334" y="864"/>
                  </a:cubicBezTo>
                  <a:cubicBezTo>
                    <a:pt x="334" y="864"/>
                    <a:pt x="334" y="864"/>
                    <a:pt x="334" y="864"/>
                  </a:cubicBezTo>
                  <a:cubicBezTo>
                    <a:pt x="335" y="864"/>
                    <a:pt x="336" y="863"/>
                    <a:pt x="337" y="863"/>
                  </a:cubicBezTo>
                  <a:cubicBezTo>
                    <a:pt x="337" y="863"/>
                    <a:pt x="337" y="862"/>
                    <a:pt x="338" y="862"/>
                  </a:cubicBezTo>
                  <a:cubicBezTo>
                    <a:pt x="338" y="862"/>
                    <a:pt x="339" y="861"/>
                    <a:pt x="340" y="861"/>
                  </a:cubicBezTo>
                  <a:cubicBezTo>
                    <a:pt x="340" y="860"/>
                    <a:pt x="340" y="860"/>
                    <a:pt x="341" y="860"/>
                  </a:cubicBezTo>
                  <a:cubicBezTo>
                    <a:pt x="341" y="859"/>
                    <a:pt x="342" y="859"/>
                    <a:pt x="342" y="858"/>
                  </a:cubicBezTo>
                  <a:cubicBezTo>
                    <a:pt x="342" y="858"/>
                    <a:pt x="343" y="857"/>
                    <a:pt x="343" y="857"/>
                  </a:cubicBezTo>
                  <a:cubicBezTo>
                    <a:pt x="343" y="856"/>
                    <a:pt x="344" y="856"/>
                    <a:pt x="344" y="855"/>
                  </a:cubicBezTo>
                  <a:cubicBezTo>
                    <a:pt x="344" y="854"/>
                    <a:pt x="345" y="853"/>
                    <a:pt x="345" y="852"/>
                  </a:cubicBezTo>
                  <a:cubicBezTo>
                    <a:pt x="346" y="842"/>
                    <a:pt x="349" y="837"/>
                    <a:pt x="350" y="826"/>
                  </a:cubicBezTo>
                  <a:cubicBezTo>
                    <a:pt x="351" y="816"/>
                    <a:pt x="350" y="811"/>
                    <a:pt x="361" y="807"/>
                  </a:cubicBezTo>
                  <a:cubicBezTo>
                    <a:pt x="371" y="803"/>
                    <a:pt x="381" y="804"/>
                    <a:pt x="385" y="811"/>
                  </a:cubicBezTo>
                  <a:cubicBezTo>
                    <a:pt x="388" y="818"/>
                    <a:pt x="390" y="823"/>
                    <a:pt x="393" y="825"/>
                  </a:cubicBezTo>
                  <a:cubicBezTo>
                    <a:pt x="397" y="828"/>
                    <a:pt x="400" y="827"/>
                    <a:pt x="400" y="833"/>
                  </a:cubicBezTo>
                  <a:cubicBezTo>
                    <a:pt x="401" y="840"/>
                    <a:pt x="408" y="842"/>
                    <a:pt x="410" y="834"/>
                  </a:cubicBezTo>
                  <a:cubicBezTo>
                    <a:pt x="411" y="825"/>
                    <a:pt x="410" y="816"/>
                    <a:pt x="423" y="815"/>
                  </a:cubicBezTo>
                  <a:cubicBezTo>
                    <a:pt x="436" y="814"/>
                    <a:pt x="445" y="811"/>
                    <a:pt x="455" y="816"/>
                  </a:cubicBezTo>
                  <a:cubicBezTo>
                    <a:pt x="465" y="821"/>
                    <a:pt x="490" y="823"/>
                    <a:pt x="494" y="816"/>
                  </a:cubicBezTo>
                  <a:cubicBezTo>
                    <a:pt x="498" y="809"/>
                    <a:pt x="504" y="799"/>
                    <a:pt x="514" y="807"/>
                  </a:cubicBezTo>
                  <a:cubicBezTo>
                    <a:pt x="524" y="815"/>
                    <a:pt x="534" y="815"/>
                    <a:pt x="551" y="815"/>
                  </a:cubicBezTo>
                  <a:cubicBezTo>
                    <a:pt x="568" y="815"/>
                    <a:pt x="749" y="815"/>
                    <a:pt x="749" y="815"/>
                  </a:cubicBezTo>
                  <a:cubicBezTo>
                    <a:pt x="749" y="815"/>
                    <a:pt x="742" y="801"/>
                    <a:pt x="753" y="795"/>
                  </a:cubicBezTo>
                  <a:cubicBezTo>
                    <a:pt x="764" y="789"/>
                    <a:pt x="761" y="783"/>
                    <a:pt x="761" y="776"/>
                  </a:cubicBezTo>
                  <a:cubicBezTo>
                    <a:pt x="761" y="769"/>
                    <a:pt x="768" y="762"/>
                    <a:pt x="757" y="754"/>
                  </a:cubicBezTo>
                  <a:cubicBezTo>
                    <a:pt x="746" y="746"/>
                    <a:pt x="741" y="740"/>
                    <a:pt x="741" y="725"/>
                  </a:cubicBezTo>
                  <a:cubicBezTo>
                    <a:pt x="741" y="710"/>
                    <a:pt x="684" y="179"/>
                    <a:pt x="684" y="179"/>
                  </a:cubicBezTo>
                  <a:cubicBezTo>
                    <a:pt x="786" y="176"/>
                    <a:pt x="786" y="176"/>
                    <a:pt x="786" y="176"/>
                  </a:cubicBezTo>
                  <a:cubicBezTo>
                    <a:pt x="784" y="175"/>
                    <a:pt x="782" y="173"/>
                    <a:pt x="779" y="172"/>
                  </a:cubicBezTo>
                  <a:cubicBezTo>
                    <a:pt x="778" y="171"/>
                    <a:pt x="777" y="170"/>
                    <a:pt x="775" y="169"/>
                  </a:cubicBezTo>
                  <a:cubicBezTo>
                    <a:pt x="773" y="167"/>
                    <a:pt x="771" y="166"/>
                    <a:pt x="769" y="164"/>
                  </a:cubicBezTo>
                  <a:cubicBezTo>
                    <a:pt x="767" y="163"/>
                    <a:pt x="766" y="162"/>
                    <a:pt x="764" y="161"/>
                  </a:cubicBezTo>
                  <a:cubicBezTo>
                    <a:pt x="762" y="160"/>
                    <a:pt x="760" y="158"/>
                    <a:pt x="758" y="157"/>
                  </a:cubicBezTo>
                  <a:cubicBezTo>
                    <a:pt x="757" y="156"/>
                    <a:pt x="755" y="155"/>
                    <a:pt x="754" y="154"/>
                  </a:cubicBezTo>
                  <a:cubicBezTo>
                    <a:pt x="746" y="149"/>
                    <a:pt x="739" y="144"/>
                    <a:pt x="731" y="138"/>
                  </a:cubicBezTo>
                  <a:cubicBezTo>
                    <a:pt x="730" y="138"/>
                    <a:pt x="729" y="137"/>
                    <a:pt x="727" y="136"/>
                  </a:cubicBezTo>
                  <a:cubicBezTo>
                    <a:pt x="725" y="134"/>
                    <a:pt x="722" y="132"/>
                    <a:pt x="720" y="131"/>
                  </a:cubicBezTo>
                  <a:cubicBezTo>
                    <a:pt x="719" y="130"/>
                    <a:pt x="719" y="130"/>
                    <a:pt x="718" y="130"/>
                  </a:cubicBezTo>
                  <a:cubicBezTo>
                    <a:pt x="715" y="128"/>
                    <a:pt x="713" y="126"/>
                    <a:pt x="710" y="124"/>
                  </a:cubicBezTo>
                  <a:cubicBezTo>
                    <a:pt x="710" y="124"/>
                    <a:pt x="710" y="124"/>
                    <a:pt x="709" y="124"/>
                  </a:cubicBezTo>
                  <a:cubicBezTo>
                    <a:pt x="705" y="121"/>
                    <a:pt x="701" y="118"/>
                    <a:pt x="697" y="115"/>
                  </a:cubicBezTo>
                  <a:cubicBezTo>
                    <a:pt x="695" y="114"/>
                    <a:pt x="694" y="113"/>
                    <a:pt x="692" y="112"/>
                  </a:cubicBezTo>
                  <a:cubicBezTo>
                    <a:pt x="690" y="111"/>
                    <a:pt x="689" y="109"/>
                    <a:pt x="687" y="108"/>
                  </a:cubicBezTo>
                  <a:cubicBezTo>
                    <a:pt x="686" y="107"/>
                    <a:pt x="684" y="106"/>
                    <a:pt x="683" y="106"/>
                  </a:cubicBezTo>
                  <a:cubicBezTo>
                    <a:pt x="681" y="104"/>
                    <a:pt x="680" y="103"/>
                    <a:pt x="678" y="102"/>
                  </a:cubicBezTo>
                  <a:cubicBezTo>
                    <a:pt x="676" y="101"/>
                    <a:pt x="674" y="100"/>
                    <a:pt x="672" y="98"/>
                  </a:cubicBezTo>
                  <a:cubicBezTo>
                    <a:pt x="671" y="98"/>
                    <a:pt x="670" y="97"/>
                    <a:pt x="669" y="96"/>
                  </a:cubicBezTo>
                  <a:cubicBezTo>
                    <a:pt x="666" y="94"/>
                    <a:pt x="664" y="92"/>
                    <a:pt x="661" y="90"/>
                  </a:cubicBezTo>
                  <a:cubicBezTo>
                    <a:pt x="660" y="90"/>
                    <a:pt x="658" y="89"/>
                    <a:pt x="657" y="88"/>
                  </a:cubicBezTo>
                  <a:cubicBezTo>
                    <a:pt x="656" y="87"/>
                    <a:pt x="654" y="86"/>
                    <a:pt x="653" y="85"/>
                  </a:cubicBezTo>
                  <a:cubicBezTo>
                    <a:pt x="651" y="84"/>
                    <a:pt x="650" y="83"/>
                    <a:pt x="648" y="82"/>
                  </a:cubicBezTo>
                  <a:cubicBezTo>
                    <a:pt x="647" y="81"/>
                    <a:pt x="646" y="80"/>
                    <a:pt x="645" y="79"/>
                  </a:cubicBezTo>
                  <a:cubicBezTo>
                    <a:pt x="643" y="79"/>
                    <a:pt x="642" y="78"/>
                    <a:pt x="641" y="77"/>
                  </a:cubicBezTo>
                  <a:cubicBezTo>
                    <a:pt x="639" y="76"/>
                    <a:pt x="637" y="74"/>
                    <a:pt x="635" y="73"/>
                  </a:cubicBezTo>
                  <a:cubicBezTo>
                    <a:pt x="635" y="73"/>
                    <a:pt x="634" y="72"/>
                    <a:pt x="634" y="72"/>
                  </a:cubicBezTo>
                  <a:cubicBezTo>
                    <a:pt x="631" y="70"/>
                    <a:pt x="629" y="69"/>
                    <a:pt x="626" y="67"/>
                  </a:cubicBezTo>
                  <a:cubicBezTo>
                    <a:pt x="626" y="67"/>
                    <a:pt x="625" y="66"/>
                    <a:pt x="625" y="66"/>
                  </a:cubicBezTo>
                  <a:cubicBezTo>
                    <a:pt x="623" y="65"/>
                    <a:pt x="621" y="64"/>
                    <a:pt x="620" y="63"/>
                  </a:cubicBezTo>
                  <a:cubicBezTo>
                    <a:pt x="619" y="62"/>
                    <a:pt x="618" y="61"/>
                    <a:pt x="617" y="61"/>
                  </a:cubicBezTo>
                  <a:cubicBezTo>
                    <a:pt x="616" y="60"/>
                    <a:pt x="615" y="59"/>
                    <a:pt x="614" y="58"/>
                  </a:cubicBezTo>
                  <a:cubicBezTo>
                    <a:pt x="613" y="58"/>
                    <a:pt x="612" y="57"/>
                    <a:pt x="611" y="57"/>
                  </a:cubicBezTo>
                  <a:cubicBezTo>
                    <a:pt x="610" y="56"/>
                    <a:pt x="608" y="55"/>
                    <a:pt x="607" y="54"/>
                  </a:cubicBezTo>
                  <a:cubicBezTo>
                    <a:pt x="606" y="53"/>
                    <a:pt x="605" y="53"/>
                    <a:pt x="605" y="52"/>
                  </a:cubicBezTo>
                  <a:cubicBezTo>
                    <a:pt x="604" y="51"/>
                    <a:pt x="602" y="51"/>
                    <a:pt x="601" y="50"/>
                  </a:cubicBezTo>
                  <a:cubicBezTo>
                    <a:pt x="600" y="49"/>
                    <a:pt x="600" y="49"/>
                    <a:pt x="599" y="49"/>
                  </a:cubicBezTo>
                  <a:cubicBezTo>
                    <a:pt x="598" y="48"/>
                    <a:pt x="597" y="47"/>
                    <a:pt x="596" y="47"/>
                  </a:cubicBezTo>
                  <a:cubicBezTo>
                    <a:pt x="596" y="46"/>
                    <a:pt x="595" y="46"/>
                    <a:pt x="595" y="46"/>
                  </a:cubicBezTo>
                  <a:cubicBezTo>
                    <a:pt x="594" y="45"/>
                    <a:pt x="593" y="44"/>
                    <a:pt x="592" y="44"/>
                  </a:cubicBezTo>
                  <a:cubicBezTo>
                    <a:pt x="592" y="44"/>
                    <a:pt x="591" y="43"/>
                    <a:pt x="591" y="43"/>
                  </a:cubicBezTo>
                  <a:cubicBezTo>
                    <a:pt x="590" y="42"/>
                    <a:pt x="589" y="42"/>
                    <a:pt x="588" y="41"/>
                  </a:cubicBezTo>
                  <a:cubicBezTo>
                    <a:pt x="588" y="41"/>
                    <a:pt x="588" y="41"/>
                    <a:pt x="587" y="41"/>
                  </a:cubicBezTo>
                  <a:cubicBezTo>
                    <a:pt x="587" y="40"/>
                    <a:pt x="586" y="40"/>
                    <a:pt x="585" y="39"/>
                  </a:cubicBezTo>
                  <a:cubicBezTo>
                    <a:pt x="585" y="39"/>
                    <a:pt x="585" y="39"/>
                    <a:pt x="585" y="39"/>
                  </a:cubicBezTo>
                  <a:cubicBezTo>
                    <a:pt x="584" y="39"/>
                    <a:pt x="584" y="38"/>
                    <a:pt x="583" y="38"/>
                  </a:cubicBezTo>
                  <a:cubicBezTo>
                    <a:pt x="583" y="38"/>
                    <a:pt x="583" y="38"/>
                    <a:pt x="583" y="38"/>
                  </a:cubicBezTo>
                  <a:cubicBezTo>
                    <a:pt x="582" y="37"/>
                    <a:pt x="582" y="37"/>
                    <a:pt x="582" y="37"/>
                  </a:cubicBezTo>
                  <a:cubicBezTo>
                    <a:pt x="571" y="31"/>
                    <a:pt x="558" y="29"/>
                    <a:pt x="548" y="28"/>
                  </a:cubicBezTo>
                  <a:cubicBezTo>
                    <a:pt x="548" y="18"/>
                    <a:pt x="548" y="9"/>
                    <a:pt x="548" y="0"/>
                  </a:cubicBezTo>
                  <a:cubicBezTo>
                    <a:pt x="548" y="34"/>
                    <a:pt x="549" y="76"/>
                    <a:pt x="550" y="97"/>
                  </a:cubicBezTo>
                  <a:cubicBezTo>
                    <a:pt x="550" y="97"/>
                    <a:pt x="550" y="98"/>
                    <a:pt x="550" y="98"/>
                  </a:cubicBezTo>
                  <a:cubicBezTo>
                    <a:pt x="550" y="99"/>
                    <a:pt x="550" y="100"/>
                    <a:pt x="550" y="101"/>
                  </a:cubicBezTo>
                  <a:cubicBezTo>
                    <a:pt x="550" y="101"/>
                    <a:pt x="550" y="102"/>
                    <a:pt x="550" y="102"/>
                  </a:cubicBezTo>
                  <a:cubicBezTo>
                    <a:pt x="550" y="103"/>
                    <a:pt x="550" y="104"/>
                    <a:pt x="550" y="105"/>
                  </a:cubicBezTo>
                  <a:cubicBezTo>
                    <a:pt x="550" y="105"/>
                    <a:pt x="550" y="106"/>
                    <a:pt x="550" y="106"/>
                  </a:cubicBezTo>
                  <a:cubicBezTo>
                    <a:pt x="550" y="106"/>
                    <a:pt x="550" y="106"/>
                    <a:pt x="550" y="106"/>
                  </a:cubicBezTo>
                  <a:cubicBezTo>
                    <a:pt x="550" y="106"/>
                    <a:pt x="550" y="106"/>
                    <a:pt x="550" y="107"/>
                  </a:cubicBezTo>
                  <a:cubicBezTo>
                    <a:pt x="550" y="108"/>
                    <a:pt x="550" y="108"/>
                    <a:pt x="550" y="109"/>
                  </a:cubicBezTo>
                  <a:cubicBezTo>
                    <a:pt x="550" y="110"/>
                    <a:pt x="550" y="110"/>
                    <a:pt x="550" y="110"/>
                  </a:cubicBezTo>
                  <a:cubicBezTo>
                    <a:pt x="550" y="110"/>
                    <a:pt x="550" y="110"/>
                    <a:pt x="550" y="110"/>
                  </a:cubicBezTo>
                  <a:cubicBezTo>
                    <a:pt x="550" y="110"/>
                    <a:pt x="550" y="110"/>
                    <a:pt x="550" y="110"/>
                  </a:cubicBezTo>
                  <a:cubicBezTo>
                    <a:pt x="336" y="114"/>
                    <a:pt x="336" y="114"/>
                    <a:pt x="336" y="114"/>
                  </a:cubicBezTo>
                  <a:cubicBezTo>
                    <a:pt x="334" y="281"/>
                    <a:pt x="334" y="281"/>
                    <a:pt x="334" y="281"/>
                  </a:cubicBezTo>
                  <a:cubicBezTo>
                    <a:pt x="334" y="281"/>
                    <a:pt x="320" y="293"/>
                    <a:pt x="311" y="292"/>
                  </a:cubicBezTo>
                  <a:cubicBezTo>
                    <a:pt x="302" y="292"/>
                    <a:pt x="294" y="298"/>
                    <a:pt x="289" y="302"/>
                  </a:cubicBezTo>
                  <a:cubicBezTo>
                    <a:pt x="284" y="306"/>
                    <a:pt x="266" y="312"/>
                    <a:pt x="266" y="319"/>
                  </a:cubicBezTo>
                  <a:cubicBezTo>
                    <a:pt x="265" y="326"/>
                    <a:pt x="258" y="338"/>
                    <a:pt x="264" y="343"/>
                  </a:cubicBezTo>
                  <a:cubicBezTo>
                    <a:pt x="270" y="348"/>
                    <a:pt x="270" y="355"/>
                    <a:pt x="270" y="363"/>
                  </a:cubicBezTo>
                  <a:cubicBezTo>
                    <a:pt x="269" y="371"/>
                    <a:pt x="270" y="426"/>
                    <a:pt x="270" y="426"/>
                  </a:cubicBezTo>
                  <a:cubicBezTo>
                    <a:pt x="12" y="426"/>
                    <a:pt x="12" y="426"/>
                    <a:pt x="12" y="426"/>
                  </a:cubicBezTo>
                  <a:cubicBezTo>
                    <a:pt x="12" y="426"/>
                    <a:pt x="12" y="426"/>
                    <a:pt x="12" y="425"/>
                  </a:cubicBezTo>
                  <a:cubicBezTo>
                    <a:pt x="11" y="427"/>
                    <a:pt x="10" y="429"/>
                    <a:pt x="9" y="431"/>
                  </a:cubicBezTo>
                  <a:cubicBezTo>
                    <a:pt x="9" y="435"/>
                    <a:pt x="8" y="446"/>
                    <a:pt x="4" y="450"/>
                  </a:cubicBezTo>
                  <a:cubicBezTo>
                    <a:pt x="0" y="454"/>
                    <a:pt x="1" y="465"/>
                    <a:pt x="4" y="469"/>
                  </a:cubicBezTo>
                  <a:cubicBezTo>
                    <a:pt x="7" y="473"/>
                    <a:pt x="16" y="477"/>
                    <a:pt x="20" y="465"/>
                  </a:cubicBezTo>
                  <a:cubicBezTo>
                    <a:pt x="25" y="454"/>
                    <a:pt x="32" y="442"/>
                    <a:pt x="35" y="452"/>
                  </a:cubicBezTo>
                  <a:cubicBezTo>
                    <a:pt x="37" y="462"/>
                    <a:pt x="37" y="467"/>
                    <a:pt x="42" y="470"/>
                  </a:cubicBezTo>
                  <a:cubicBezTo>
                    <a:pt x="47" y="473"/>
                    <a:pt x="51" y="471"/>
                    <a:pt x="59" y="484"/>
                  </a:cubicBezTo>
                  <a:cubicBezTo>
                    <a:pt x="66" y="496"/>
                    <a:pt x="71" y="503"/>
                    <a:pt x="69" y="512"/>
                  </a:cubicBezTo>
                  <a:cubicBezTo>
                    <a:pt x="67" y="520"/>
                    <a:pt x="58" y="522"/>
                    <a:pt x="55" y="528"/>
                  </a:cubicBezTo>
                  <a:cubicBezTo>
                    <a:pt x="51" y="535"/>
                    <a:pt x="48" y="554"/>
                    <a:pt x="54" y="561"/>
                  </a:cubicBezTo>
                  <a:cubicBezTo>
                    <a:pt x="60" y="568"/>
                    <a:pt x="68" y="574"/>
                    <a:pt x="70" y="587"/>
                  </a:cubicBezTo>
                  <a:cubicBezTo>
                    <a:pt x="72" y="601"/>
                    <a:pt x="77" y="616"/>
                    <a:pt x="77" y="629"/>
                  </a:cubicBezTo>
                  <a:cubicBezTo>
                    <a:pt x="77" y="643"/>
                    <a:pt x="83" y="665"/>
                    <a:pt x="76" y="685"/>
                  </a:cubicBezTo>
                  <a:cubicBezTo>
                    <a:pt x="69" y="705"/>
                    <a:pt x="52" y="730"/>
                    <a:pt x="51" y="737"/>
                  </a:cubicBezTo>
                  <a:cubicBezTo>
                    <a:pt x="50" y="743"/>
                    <a:pt x="52" y="747"/>
                    <a:pt x="55" y="751"/>
                  </a:cubicBezTo>
                  <a:cubicBezTo>
                    <a:pt x="57" y="749"/>
                    <a:pt x="59" y="748"/>
                    <a:pt x="62" y="748"/>
                  </a:cubicBezTo>
                  <a:cubicBezTo>
                    <a:pt x="75" y="746"/>
                    <a:pt x="78" y="743"/>
                    <a:pt x="83" y="74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5" name="Freeform 431"/>
            <p:cNvSpPr>
              <a:spLocks/>
            </p:cNvSpPr>
            <p:nvPr/>
          </p:nvSpPr>
          <p:spPr bwMode="auto">
            <a:xfrm>
              <a:off x="2423" y="2120"/>
              <a:ext cx="136" cy="109"/>
            </a:xfrm>
            <a:custGeom>
              <a:avLst/>
              <a:gdLst>
                <a:gd name="T0" fmla="*/ 258 w 538"/>
                <a:gd name="T1" fmla="*/ 432 h 432"/>
                <a:gd name="T2" fmla="*/ 258 w 538"/>
                <a:gd name="T3" fmla="*/ 369 h 432"/>
                <a:gd name="T4" fmla="*/ 252 w 538"/>
                <a:gd name="T5" fmla="*/ 349 h 432"/>
                <a:gd name="T6" fmla="*/ 254 w 538"/>
                <a:gd name="T7" fmla="*/ 325 h 432"/>
                <a:gd name="T8" fmla="*/ 277 w 538"/>
                <a:gd name="T9" fmla="*/ 308 h 432"/>
                <a:gd name="T10" fmla="*/ 299 w 538"/>
                <a:gd name="T11" fmla="*/ 298 h 432"/>
                <a:gd name="T12" fmla="*/ 322 w 538"/>
                <a:gd name="T13" fmla="*/ 287 h 432"/>
                <a:gd name="T14" fmla="*/ 324 w 538"/>
                <a:gd name="T15" fmla="*/ 120 h 432"/>
                <a:gd name="T16" fmla="*/ 538 w 538"/>
                <a:gd name="T17" fmla="*/ 116 h 432"/>
                <a:gd name="T18" fmla="*/ 538 w 538"/>
                <a:gd name="T19" fmla="*/ 116 h 432"/>
                <a:gd name="T20" fmla="*/ 538 w 538"/>
                <a:gd name="T21" fmla="*/ 116 h 432"/>
                <a:gd name="T22" fmla="*/ 538 w 538"/>
                <a:gd name="T23" fmla="*/ 115 h 432"/>
                <a:gd name="T24" fmla="*/ 538 w 538"/>
                <a:gd name="T25" fmla="*/ 113 h 432"/>
                <a:gd name="T26" fmla="*/ 538 w 538"/>
                <a:gd name="T27" fmla="*/ 112 h 432"/>
                <a:gd name="T28" fmla="*/ 538 w 538"/>
                <a:gd name="T29" fmla="*/ 112 h 432"/>
                <a:gd name="T30" fmla="*/ 538 w 538"/>
                <a:gd name="T31" fmla="*/ 111 h 432"/>
                <a:gd name="T32" fmla="*/ 538 w 538"/>
                <a:gd name="T33" fmla="*/ 108 h 432"/>
                <a:gd name="T34" fmla="*/ 538 w 538"/>
                <a:gd name="T35" fmla="*/ 107 h 432"/>
                <a:gd name="T36" fmla="*/ 538 w 538"/>
                <a:gd name="T37" fmla="*/ 104 h 432"/>
                <a:gd name="T38" fmla="*/ 538 w 538"/>
                <a:gd name="T39" fmla="*/ 103 h 432"/>
                <a:gd name="T40" fmla="*/ 536 w 538"/>
                <a:gd name="T41" fmla="*/ 6 h 432"/>
                <a:gd name="T42" fmla="*/ 536 w 538"/>
                <a:gd name="T43" fmla="*/ 5 h 432"/>
                <a:gd name="T44" fmla="*/ 536 w 538"/>
                <a:gd name="T45" fmla="*/ 2 h 432"/>
                <a:gd name="T46" fmla="*/ 245 w 538"/>
                <a:gd name="T47" fmla="*/ 0 h 432"/>
                <a:gd name="T48" fmla="*/ 211 w 538"/>
                <a:gd name="T49" fmla="*/ 75 h 432"/>
                <a:gd name="T50" fmla="*/ 161 w 538"/>
                <a:gd name="T51" fmla="*/ 123 h 432"/>
                <a:gd name="T52" fmla="*/ 130 w 538"/>
                <a:gd name="T53" fmla="*/ 209 h 432"/>
                <a:gd name="T54" fmla="*/ 83 w 538"/>
                <a:gd name="T55" fmla="*/ 259 h 432"/>
                <a:gd name="T56" fmla="*/ 57 w 538"/>
                <a:gd name="T57" fmla="*/ 309 h 432"/>
                <a:gd name="T58" fmla="*/ 45 w 538"/>
                <a:gd name="T59" fmla="*/ 348 h 432"/>
                <a:gd name="T60" fmla="*/ 10 w 538"/>
                <a:gd name="T61" fmla="*/ 392 h 432"/>
                <a:gd name="T62" fmla="*/ 0 w 538"/>
                <a:gd name="T63" fmla="*/ 431 h 432"/>
                <a:gd name="T64" fmla="*/ 4 w 538"/>
                <a:gd name="T65" fmla="*/ 428 h 432"/>
                <a:gd name="T66" fmla="*/ 0 w 538"/>
                <a:gd name="T67" fmla="*/ 431 h 432"/>
                <a:gd name="T68" fmla="*/ 0 w 538"/>
                <a:gd name="T69" fmla="*/ 432 h 432"/>
                <a:gd name="T70" fmla="*/ 258 w 538"/>
                <a:gd name="T71" fmla="*/ 432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8" h="432">
                  <a:moveTo>
                    <a:pt x="258" y="432"/>
                  </a:moveTo>
                  <a:cubicBezTo>
                    <a:pt x="258" y="432"/>
                    <a:pt x="257" y="377"/>
                    <a:pt x="258" y="369"/>
                  </a:cubicBezTo>
                  <a:cubicBezTo>
                    <a:pt x="258" y="361"/>
                    <a:pt x="258" y="354"/>
                    <a:pt x="252" y="349"/>
                  </a:cubicBezTo>
                  <a:cubicBezTo>
                    <a:pt x="246" y="344"/>
                    <a:pt x="253" y="332"/>
                    <a:pt x="254" y="325"/>
                  </a:cubicBezTo>
                  <a:cubicBezTo>
                    <a:pt x="254" y="318"/>
                    <a:pt x="272" y="312"/>
                    <a:pt x="277" y="308"/>
                  </a:cubicBezTo>
                  <a:cubicBezTo>
                    <a:pt x="282" y="304"/>
                    <a:pt x="290" y="298"/>
                    <a:pt x="299" y="298"/>
                  </a:cubicBezTo>
                  <a:cubicBezTo>
                    <a:pt x="308" y="299"/>
                    <a:pt x="322" y="287"/>
                    <a:pt x="322" y="287"/>
                  </a:cubicBezTo>
                  <a:cubicBezTo>
                    <a:pt x="324" y="120"/>
                    <a:pt x="324" y="120"/>
                    <a:pt x="324" y="120"/>
                  </a:cubicBezTo>
                  <a:cubicBezTo>
                    <a:pt x="538" y="116"/>
                    <a:pt x="538" y="116"/>
                    <a:pt x="538" y="116"/>
                  </a:cubicBezTo>
                  <a:cubicBezTo>
                    <a:pt x="538" y="116"/>
                    <a:pt x="538" y="116"/>
                    <a:pt x="538" y="116"/>
                  </a:cubicBezTo>
                  <a:cubicBezTo>
                    <a:pt x="538" y="116"/>
                    <a:pt x="538" y="116"/>
                    <a:pt x="538" y="116"/>
                  </a:cubicBezTo>
                  <a:cubicBezTo>
                    <a:pt x="538" y="116"/>
                    <a:pt x="538" y="116"/>
                    <a:pt x="538" y="115"/>
                  </a:cubicBezTo>
                  <a:cubicBezTo>
                    <a:pt x="538" y="114"/>
                    <a:pt x="538" y="114"/>
                    <a:pt x="538" y="113"/>
                  </a:cubicBezTo>
                  <a:cubicBezTo>
                    <a:pt x="538" y="112"/>
                    <a:pt x="538" y="112"/>
                    <a:pt x="538" y="112"/>
                  </a:cubicBezTo>
                  <a:cubicBezTo>
                    <a:pt x="538" y="112"/>
                    <a:pt x="538" y="112"/>
                    <a:pt x="538" y="112"/>
                  </a:cubicBezTo>
                  <a:cubicBezTo>
                    <a:pt x="538" y="112"/>
                    <a:pt x="538" y="111"/>
                    <a:pt x="538" y="111"/>
                  </a:cubicBezTo>
                  <a:cubicBezTo>
                    <a:pt x="538" y="110"/>
                    <a:pt x="538" y="109"/>
                    <a:pt x="538" y="108"/>
                  </a:cubicBezTo>
                  <a:cubicBezTo>
                    <a:pt x="538" y="108"/>
                    <a:pt x="538" y="107"/>
                    <a:pt x="538" y="107"/>
                  </a:cubicBezTo>
                  <a:cubicBezTo>
                    <a:pt x="538" y="106"/>
                    <a:pt x="538" y="105"/>
                    <a:pt x="538" y="104"/>
                  </a:cubicBezTo>
                  <a:cubicBezTo>
                    <a:pt x="538" y="104"/>
                    <a:pt x="538" y="103"/>
                    <a:pt x="538" y="103"/>
                  </a:cubicBezTo>
                  <a:cubicBezTo>
                    <a:pt x="537" y="82"/>
                    <a:pt x="536" y="40"/>
                    <a:pt x="536" y="6"/>
                  </a:cubicBezTo>
                  <a:cubicBezTo>
                    <a:pt x="536" y="5"/>
                    <a:pt x="536" y="5"/>
                    <a:pt x="536" y="5"/>
                  </a:cubicBezTo>
                  <a:cubicBezTo>
                    <a:pt x="536" y="4"/>
                    <a:pt x="536" y="3"/>
                    <a:pt x="536" y="2"/>
                  </a:cubicBezTo>
                  <a:cubicBezTo>
                    <a:pt x="245" y="0"/>
                    <a:pt x="245" y="0"/>
                    <a:pt x="245" y="0"/>
                  </a:cubicBezTo>
                  <a:cubicBezTo>
                    <a:pt x="235" y="19"/>
                    <a:pt x="232" y="63"/>
                    <a:pt x="211" y="75"/>
                  </a:cubicBezTo>
                  <a:cubicBezTo>
                    <a:pt x="189" y="88"/>
                    <a:pt x="169" y="96"/>
                    <a:pt x="161" y="123"/>
                  </a:cubicBezTo>
                  <a:cubicBezTo>
                    <a:pt x="152" y="150"/>
                    <a:pt x="148" y="194"/>
                    <a:pt x="130" y="209"/>
                  </a:cubicBezTo>
                  <a:cubicBezTo>
                    <a:pt x="111" y="224"/>
                    <a:pt x="90" y="238"/>
                    <a:pt x="83" y="259"/>
                  </a:cubicBezTo>
                  <a:cubicBezTo>
                    <a:pt x="77" y="279"/>
                    <a:pt x="59" y="286"/>
                    <a:pt x="57" y="309"/>
                  </a:cubicBezTo>
                  <a:cubicBezTo>
                    <a:pt x="56" y="333"/>
                    <a:pt x="63" y="333"/>
                    <a:pt x="45" y="348"/>
                  </a:cubicBezTo>
                  <a:cubicBezTo>
                    <a:pt x="26" y="363"/>
                    <a:pt x="17" y="374"/>
                    <a:pt x="10" y="392"/>
                  </a:cubicBezTo>
                  <a:cubicBezTo>
                    <a:pt x="6" y="405"/>
                    <a:pt x="3" y="419"/>
                    <a:pt x="0" y="431"/>
                  </a:cubicBezTo>
                  <a:cubicBezTo>
                    <a:pt x="2" y="430"/>
                    <a:pt x="4" y="428"/>
                    <a:pt x="4" y="428"/>
                  </a:cubicBezTo>
                  <a:cubicBezTo>
                    <a:pt x="4" y="428"/>
                    <a:pt x="2" y="430"/>
                    <a:pt x="0" y="431"/>
                  </a:cubicBezTo>
                  <a:cubicBezTo>
                    <a:pt x="0" y="432"/>
                    <a:pt x="0" y="432"/>
                    <a:pt x="0" y="432"/>
                  </a:cubicBezTo>
                  <a:lnTo>
                    <a:pt x="258" y="432"/>
                  </a:ln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6" name="Freeform 432"/>
            <p:cNvSpPr>
              <a:spLocks/>
            </p:cNvSpPr>
            <p:nvPr/>
          </p:nvSpPr>
          <p:spPr bwMode="auto">
            <a:xfrm>
              <a:off x="2559" y="1950"/>
              <a:ext cx="334" cy="321"/>
            </a:xfrm>
            <a:custGeom>
              <a:avLst/>
              <a:gdLst>
                <a:gd name="T0" fmla="*/ 1183 w 1319"/>
                <a:gd name="T1" fmla="*/ 827 h 1272"/>
                <a:gd name="T2" fmla="*/ 1183 w 1319"/>
                <a:gd name="T3" fmla="*/ 732 h 1272"/>
                <a:gd name="T4" fmla="*/ 1182 w 1319"/>
                <a:gd name="T5" fmla="*/ 646 h 1272"/>
                <a:gd name="T6" fmla="*/ 1160 w 1319"/>
                <a:gd name="T7" fmla="*/ 527 h 1272"/>
                <a:gd name="T8" fmla="*/ 1162 w 1319"/>
                <a:gd name="T9" fmla="*/ 495 h 1272"/>
                <a:gd name="T10" fmla="*/ 1158 w 1319"/>
                <a:gd name="T11" fmla="*/ 479 h 1272"/>
                <a:gd name="T12" fmla="*/ 1138 w 1319"/>
                <a:gd name="T13" fmla="*/ 414 h 1272"/>
                <a:gd name="T14" fmla="*/ 1057 w 1319"/>
                <a:gd name="T15" fmla="*/ 297 h 1272"/>
                <a:gd name="T16" fmla="*/ 1070 w 1319"/>
                <a:gd name="T17" fmla="*/ 197 h 1272"/>
                <a:gd name="T18" fmla="*/ 1084 w 1319"/>
                <a:gd name="T19" fmla="*/ 76 h 1272"/>
                <a:gd name="T20" fmla="*/ 1104 w 1319"/>
                <a:gd name="T21" fmla="*/ 11 h 1272"/>
                <a:gd name="T22" fmla="*/ 978 w 1319"/>
                <a:gd name="T23" fmla="*/ 9 h 1272"/>
                <a:gd name="T24" fmla="*/ 835 w 1319"/>
                <a:gd name="T25" fmla="*/ 12 h 1272"/>
                <a:gd name="T26" fmla="*/ 603 w 1319"/>
                <a:gd name="T27" fmla="*/ 56 h 1272"/>
                <a:gd name="T28" fmla="*/ 431 w 1319"/>
                <a:gd name="T29" fmla="*/ 149 h 1272"/>
                <a:gd name="T30" fmla="*/ 448 w 1319"/>
                <a:gd name="T31" fmla="*/ 208 h 1272"/>
                <a:gd name="T32" fmla="*/ 462 w 1319"/>
                <a:gd name="T33" fmla="*/ 312 h 1272"/>
                <a:gd name="T34" fmla="*/ 424 w 1319"/>
                <a:gd name="T35" fmla="*/ 366 h 1272"/>
                <a:gd name="T36" fmla="*/ 316 w 1319"/>
                <a:gd name="T37" fmla="*/ 396 h 1272"/>
                <a:gd name="T38" fmla="*/ 287 w 1319"/>
                <a:gd name="T39" fmla="*/ 459 h 1272"/>
                <a:gd name="T40" fmla="*/ 194 w 1319"/>
                <a:gd name="T41" fmla="*/ 521 h 1272"/>
                <a:gd name="T42" fmla="*/ 64 w 1319"/>
                <a:gd name="T43" fmla="*/ 561 h 1272"/>
                <a:gd name="T44" fmla="*/ 0 w 1319"/>
                <a:gd name="T45" fmla="*/ 642 h 1272"/>
                <a:gd name="T46" fmla="*/ 0 w 1319"/>
                <a:gd name="T47" fmla="*/ 649 h 1272"/>
                <a:gd name="T48" fmla="*/ 0 w 1319"/>
                <a:gd name="T49" fmla="*/ 657 h 1272"/>
                <a:gd name="T50" fmla="*/ 0 w 1319"/>
                <a:gd name="T51" fmla="*/ 666 h 1272"/>
                <a:gd name="T52" fmla="*/ 0 w 1319"/>
                <a:gd name="T53" fmla="*/ 678 h 1272"/>
                <a:gd name="T54" fmla="*/ 35 w 1319"/>
                <a:gd name="T55" fmla="*/ 716 h 1272"/>
                <a:gd name="T56" fmla="*/ 40 w 1319"/>
                <a:gd name="T57" fmla="*/ 719 h 1272"/>
                <a:gd name="T58" fmla="*/ 48 w 1319"/>
                <a:gd name="T59" fmla="*/ 725 h 1272"/>
                <a:gd name="T60" fmla="*/ 59 w 1319"/>
                <a:gd name="T61" fmla="*/ 732 h 1272"/>
                <a:gd name="T62" fmla="*/ 72 w 1319"/>
                <a:gd name="T63" fmla="*/ 741 h 1272"/>
                <a:gd name="T64" fmla="*/ 87 w 1319"/>
                <a:gd name="T65" fmla="*/ 751 h 1272"/>
                <a:gd name="T66" fmla="*/ 105 w 1319"/>
                <a:gd name="T67" fmla="*/ 763 h 1272"/>
                <a:gd name="T68" fmla="*/ 124 w 1319"/>
                <a:gd name="T69" fmla="*/ 776 h 1272"/>
                <a:gd name="T70" fmla="*/ 144 w 1319"/>
                <a:gd name="T71" fmla="*/ 790 h 1272"/>
                <a:gd name="T72" fmla="*/ 170 w 1319"/>
                <a:gd name="T73" fmla="*/ 808 h 1272"/>
                <a:gd name="T74" fmla="*/ 206 w 1319"/>
                <a:gd name="T75" fmla="*/ 832 h 1272"/>
                <a:gd name="T76" fmla="*/ 227 w 1319"/>
                <a:gd name="T77" fmla="*/ 847 h 1272"/>
                <a:gd name="T78" fmla="*/ 243 w 1319"/>
                <a:gd name="T79" fmla="*/ 858 h 1272"/>
                <a:gd name="T80" fmla="*/ 266 w 1319"/>
                <a:gd name="T81" fmla="*/ 874 h 1272"/>
                <a:gd name="T82" fmla="*/ 307 w 1319"/>
                <a:gd name="T83" fmla="*/ 901 h 1272"/>
                <a:gd name="T84" fmla="*/ 333 w 1319"/>
                <a:gd name="T85" fmla="*/ 919 h 1272"/>
                <a:gd name="T86" fmla="*/ 526 w 1319"/>
                <a:gd name="T87" fmla="*/ 1052 h 1272"/>
                <a:gd name="T88" fmla="*/ 593 w 1319"/>
                <a:gd name="T89" fmla="*/ 1098 h 1272"/>
                <a:gd name="T90" fmla="*/ 611 w 1319"/>
                <a:gd name="T91" fmla="*/ 1110 h 1272"/>
                <a:gd name="T92" fmla="*/ 630 w 1319"/>
                <a:gd name="T93" fmla="*/ 1134 h 1272"/>
                <a:gd name="T94" fmla="*/ 711 w 1319"/>
                <a:gd name="T95" fmla="*/ 1192 h 1272"/>
                <a:gd name="T96" fmla="*/ 755 w 1319"/>
                <a:gd name="T97" fmla="*/ 1259 h 1272"/>
                <a:gd name="T98" fmla="*/ 828 w 1319"/>
                <a:gd name="T99" fmla="*/ 1251 h 1272"/>
                <a:gd name="T100" fmla="*/ 832 w 1319"/>
                <a:gd name="T101" fmla="*/ 1250 h 1272"/>
                <a:gd name="T102" fmla="*/ 841 w 1319"/>
                <a:gd name="T103" fmla="*/ 1246 h 1272"/>
                <a:gd name="T104" fmla="*/ 846 w 1319"/>
                <a:gd name="T105" fmla="*/ 1244 h 1272"/>
                <a:gd name="T106" fmla="*/ 853 w 1319"/>
                <a:gd name="T107" fmla="*/ 1242 h 1272"/>
                <a:gd name="T108" fmla="*/ 862 w 1319"/>
                <a:gd name="T109" fmla="*/ 1242 h 1272"/>
                <a:gd name="T110" fmla="*/ 1088 w 1319"/>
                <a:gd name="T111" fmla="*/ 1100 h 1272"/>
                <a:gd name="T112" fmla="*/ 1098 w 1319"/>
                <a:gd name="T113" fmla="*/ 1094 h 1272"/>
                <a:gd name="T114" fmla="*/ 1111 w 1319"/>
                <a:gd name="T115" fmla="*/ 1086 h 1272"/>
                <a:gd name="T116" fmla="*/ 1124 w 1319"/>
                <a:gd name="T117" fmla="*/ 1078 h 1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19" h="1272">
                  <a:moveTo>
                    <a:pt x="1290" y="913"/>
                  </a:moveTo>
                  <a:cubicBezTo>
                    <a:pt x="1283" y="903"/>
                    <a:pt x="1258" y="901"/>
                    <a:pt x="1231" y="900"/>
                  </a:cubicBezTo>
                  <a:cubicBezTo>
                    <a:pt x="1204" y="899"/>
                    <a:pt x="1196" y="874"/>
                    <a:pt x="1196" y="857"/>
                  </a:cubicBezTo>
                  <a:cubicBezTo>
                    <a:pt x="1196" y="840"/>
                    <a:pt x="1190" y="831"/>
                    <a:pt x="1183" y="827"/>
                  </a:cubicBezTo>
                  <a:cubicBezTo>
                    <a:pt x="1176" y="823"/>
                    <a:pt x="1169" y="805"/>
                    <a:pt x="1158" y="794"/>
                  </a:cubicBezTo>
                  <a:cubicBezTo>
                    <a:pt x="1147" y="783"/>
                    <a:pt x="1153" y="772"/>
                    <a:pt x="1160" y="770"/>
                  </a:cubicBezTo>
                  <a:cubicBezTo>
                    <a:pt x="1167" y="768"/>
                    <a:pt x="1166" y="758"/>
                    <a:pt x="1178" y="756"/>
                  </a:cubicBezTo>
                  <a:cubicBezTo>
                    <a:pt x="1190" y="754"/>
                    <a:pt x="1184" y="741"/>
                    <a:pt x="1183" y="732"/>
                  </a:cubicBezTo>
                  <a:cubicBezTo>
                    <a:pt x="1182" y="723"/>
                    <a:pt x="1180" y="720"/>
                    <a:pt x="1173" y="713"/>
                  </a:cubicBezTo>
                  <a:cubicBezTo>
                    <a:pt x="1166" y="706"/>
                    <a:pt x="1172" y="693"/>
                    <a:pt x="1177" y="691"/>
                  </a:cubicBezTo>
                  <a:cubicBezTo>
                    <a:pt x="1182" y="689"/>
                    <a:pt x="1184" y="682"/>
                    <a:pt x="1189" y="672"/>
                  </a:cubicBezTo>
                  <a:cubicBezTo>
                    <a:pt x="1194" y="662"/>
                    <a:pt x="1188" y="651"/>
                    <a:pt x="1182" y="646"/>
                  </a:cubicBezTo>
                  <a:cubicBezTo>
                    <a:pt x="1176" y="641"/>
                    <a:pt x="1175" y="631"/>
                    <a:pt x="1182" y="620"/>
                  </a:cubicBezTo>
                  <a:cubicBezTo>
                    <a:pt x="1189" y="609"/>
                    <a:pt x="1182" y="597"/>
                    <a:pt x="1184" y="582"/>
                  </a:cubicBezTo>
                  <a:cubicBezTo>
                    <a:pt x="1186" y="567"/>
                    <a:pt x="1176" y="557"/>
                    <a:pt x="1174" y="550"/>
                  </a:cubicBezTo>
                  <a:cubicBezTo>
                    <a:pt x="1172" y="543"/>
                    <a:pt x="1171" y="534"/>
                    <a:pt x="1160" y="527"/>
                  </a:cubicBezTo>
                  <a:cubicBezTo>
                    <a:pt x="1149" y="520"/>
                    <a:pt x="1149" y="507"/>
                    <a:pt x="1159" y="499"/>
                  </a:cubicBezTo>
                  <a:cubicBezTo>
                    <a:pt x="1160" y="498"/>
                    <a:pt x="1160" y="498"/>
                    <a:pt x="1161" y="497"/>
                  </a:cubicBezTo>
                  <a:cubicBezTo>
                    <a:pt x="1161" y="497"/>
                    <a:pt x="1161" y="497"/>
                    <a:pt x="1161" y="497"/>
                  </a:cubicBezTo>
                  <a:cubicBezTo>
                    <a:pt x="1161" y="496"/>
                    <a:pt x="1162" y="496"/>
                    <a:pt x="1162" y="495"/>
                  </a:cubicBezTo>
                  <a:cubicBezTo>
                    <a:pt x="1162" y="495"/>
                    <a:pt x="1162" y="495"/>
                    <a:pt x="1162" y="495"/>
                  </a:cubicBezTo>
                  <a:cubicBezTo>
                    <a:pt x="1166" y="490"/>
                    <a:pt x="1162" y="485"/>
                    <a:pt x="1159" y="480"/>
                  </a:cubicBezTo>
                  <a:cubicBezTo>
                    <a:pt x="1159" y="480"/>
                    <a:pt x="1159" y="480"/>
                    <a:pt x="1159" y="480"/>
                  </a:cubicBezTo>
                  <a:cubicBezTo>
                    <a:pt x="1159" y="480"/>
                    <a:pt x="1159" y="480"/>
                    <a:pt x="1158" y="479"/>
                  </a:cubicBezTo>
                  <a:cubicBezTo>
                    <a:pt x="1158" y="479"/>
                    <a:pt x="1158" y="479"/>
                    <a:pt x="1158" y="479"/>
                  </a:cubicBezTo>
                  <a:cubicBezTo>
                    <a:pt x="1158" y="479"/>
                    <a:pt x="1158" y="478"/>
                    <a:pt x="1158" y="478"/>
                  </a:cubicBezTo>
                  <a:cubicBezTo>
                    <a:pt x="1155" y="471"/>
                    <a:pt x="1151" y="460"/>
                    <a:pt x="1148" y="446"/>
                  </a:cubicBezTo>
                  <a:cubicBezTo>
                    <a:pt x="1145" y="432"/>
                    <a:pt x="1143" y="428"/>
                    <a:pt x="1138" y="414"/>
                  </a:cubicBezTo>
                  <a:cubicBezTo>
                    <a:pt x="1133" y="400"/>
                    <a:pt x="1137" y="390"/>
                    <a:pt x="1133" y="378"/>
                  </a:cubicBezTo>
                  <a:cubicBezTo>
                    <a:pt x="1129" y="366"/>
                    <a:pt x="1121" y="357"/>
                    <a:pt x="1102" y="351"/>
                  </a:cubicBezTo>
                  <a:cubicBezTo>
                    <a:pt x="1083" y="345"/>
                    <a:pt x="1081" y="328"/>
                    <a:pt x="1081" y="313"/>
                  </a:cubicBezTo>
                  <a:cubicBezTo>
                    <a:pt x="1081" y="298"/>
                    <a:pt x="1072" y="298"/>
                    <a:pt x="1057" y="297"/>
                  </a:cubicBezTo>
                  <a:cubicBezTo>
                    <a:pt x="1042" y="296"/>
                    <a:pt x="1044" y="265"/>
                    <a:pt x="1037" y="260"/>
                  </a:cubicBezTo>
                  <a:cubicBezTo>
                    <a:pt x="1030" y="255"/>
                    <a:pt x="1027" y="241"/>
                    <a:pt x="1027" y="228"/>
                  </a:cubicBezTo>
                  <a:cubicBezTo>
                    <a:pt x="1027" y="215"/>
                    <a:pt x="1047" y="215"/>
                    <a:pt x="1049" y="209"/>
                  </a:cubicBezTo>
                  <a:cubicBezTo>
                    <a:pt x="1051" y="203"/>
                    <a:pt x="1057" y="197"/>
                    <a:pt x="1070" y="197"/>
                  </a:cubicBezTo>
                  <a:cubicBezTo>
                    <a:pt x="1083" y="197"/>
                    <a:pt x="1080" y="170"/>
                    <a:pt x="1086" y="162"/>
                  </a:cubicBezTo>
                  <a:cubicBezTo>
                    <a:pt x="1092" y="154"/>
                    <a:pt x="1088" y="144"/>
                    <a:pt x="1086" y="128"/>
                  </a:cubicBezTo>
                  <a:cubicBezTo>
                    <a:pt x="1084" y="112"/>
                    <a:pt x="1083" y="110"/>
                    <a:pt x="1080" y="104"/>
                  </a:cubicBezTo>
                  <a:cubicBezTo>
                    <a:pt x="1077" y="98"/>
                    <a:pt x="1084" y="88"/>
                    <a:pt x="1084" y="76"/>
                  </a:cubicBezTo>
                  <a:cubicBezTo>
                    <a:pt x="1084" y="64"/>
                    <a:pt x="1080" y="59"/>
                    <a:pt x="1074" y="52"/>
                  </a:cubicBezTo>
                  <a:cubicBezTo>
                    <a:pt x="1068" y="45"/>
                    <a:pt x="1084" y="45"/>
                    <a:pt x="1083" y="39"/>
                  </a:cubicBezTo>
                  <a:cubicBezTo>
                    <a:pt x="1082" y="33"/>
                    <a:pt x="1088" y="28"/>
                    <a:pt x="1100" y="27"/>
                  </a:cubicBezTo>
                  <a:cubicBezTo>
                    <a:pt x="1106" y="26"/>
                    <a:pt x="1106" y="18"/>
                    <a:pt x="1104" y="11"/>
                  </a:cubicBezTo>
                  <a:cubicBezTo>
                    <a:pt x="1099" y="12"/>
                    <a:pt x="1094" y="13"/>
                    <a:pt x="1089" y="13"/>
                  </a:cubicBezTo>
                  <a:cubicBezTo>
                    <a:pt x="1063" y="13"/>
                    <a:pt x="1053" y="32"/>
                    <a:pt x="1040" y="16"/>
                  </a:cubicBezTo>
                  <a:cubicBezTo>
                    <a:pt x="1028" y="0"/>
                    <a:pt x="1026" y="3"/>
                    <a:pt x="1009" y="7"/>
                  </a:cubicBezTo>
                  <a:cubicBezTo>
                    <a:pt x="992" y="12"/>
                    <a:pt x="987" y="16"/>
                    <a:pt x="978" y="9"/>
                  </a:cubicBezTo>
                  <a:cubicBezTo>
                    <a:pt x="970" y="3"/>
                    <a:pt x="951" y="7"/>
                    <a:pt x="945" y="16"/>
                  </a:cubicBezTo>
                  <a:cubicBezTo>
                    <a:pt x="938" y="24"/>
                    <a:pt x="919" y="26"/>
                    <a:pt x="908" y="26"/>
                  </a:cubicBezTo>
                  <a:cubicBezTo>
                    <a:pt x="897" y="26"/>
                    <a:pt x="894" y="33"/>
                    <a:pt x="877" y="23"/>
                  </a:cubicBezTo>
                  <a:cubicBezTo>
                    <a:pt x="860" y="14"/>
                    <a:pt x="853" y="9"/>
                    <a:pt x="835" y="12"/>
                  </a:cubicBezTo>
                  <a:cubicBezTo>
                    <a:pt x="817" y="14"/>
                    <a:pt x="798" y="8"/>
                    <a:pt x="787" y="21"/>
                  </a:cubicBezTo>
                  <a:cubicBezTo>
                    <a:pt x="776" y="34"/>
                    <a:pt x="739" y="28"/>
                    <a:pt x="719" y="33"/>
                  </a:cubicBezTo>
                  <a:cubicBezTo>
                    <a:pt x="699" y="38"/>
                    <a:pt x="692" y="40"/>
                    <a:pt x="670" y="42"/>
                  </a:cubicBezTo>
                  <a:cubicBezTo>
                    <a:pt x="647" y="44"/>
                    <a:pt x="613" y="45"/>
                    <a:pt x="603" y="56"/>
                  </a:cubicBezTo>
                  <a:cubicBezTo>
                    <a:pt x="593" y="66"/>
                    <a:pt x="574" y="64"/>
                    <a:pt x="565" y="79"/>
                  </a:cubicBezTo>
                  <a:cubicBezTo>
                    <a:pt x="557" y="94"/>
                    <a:pt x="527" y="97"/>
                    <a:pt x="512" y="99"/>
                  </a:cubicBezTo>
                  <a:cubicBezTo>
                    <a:pt x="497" y="101"/>
                    <a:pt x="479" y="106"/>
                    <a:pt x="470" y="121"/>
                  </a:cubicBezTo>
                  <a:cubicBezTo>
                    <a:pt x="460" y="136"/>
                    <a:pt x="452" y="149"/>
                    <a:pt x="431" y="149"/>
                  </a:cubicBezTo>
                  <a:cubicBezTo>
                    <a:pt x="425" y="149"/>
                    <a:pt x="420" y="149"/>
                    <a:pt x="414" y="149"/>
                  </a:cubicBezTo>
                  <a:cubicBezTo>
                    <a:pt x="415" y="154"/>
                    <a:pt x="417" y="159"/>
                    <a:pt x="422" y="161"/>
                  </a:cubicBezTo>
                  <a:cubicBezTo>
                    <a:pt x="434" y="166"/>
                    <a:pt x="442" y="172"/>
                    <a:pt x="444" y="178"/>
                  </a:cubicBezTo>
                  <a:cubicBezTo>
                    <a:pt x="445" y="185"/>
                    <a:pt x="452" y="200"/>
                    <a:pt x="448" y="208"/>
                  </a:cubicBezTo>
                  <a:cubicBezTo>
                    <a:pt x="444" y="215"/>
                    <a:pt x="451" y="236"/>
                    <a:pt x="444" y="241"/>
                  </a:cubicBezTo>
                  <a:cubicBezTo>
                    <a:pt x="438" y="246"/>
                    <a:pt x="444" y="252"/>
                    <a:pt x="448" y="259"/>
                  </a:cubicBezTo>
                  <a:cubicBezTo>
                    <a:pt x="451" y="266"/>
                    <a:pt x="446" y="282"/>
                    <a:pt x="452" y="290"/>
                  </a:cubicBezTo>
                  <a:cubicBezTo>
                    <a:pt x="459" y="298"/>
                    <a:pt x="462" y="304"/>
                    <a:pt x="462" y="312"/>
                  </a:cubicBezTo>
                  <a:cubicBezTo>
                    <a:pt x="462" y="319"/>
                    <a:pt x="469" y="324"/>
                    <a:pt x="474" y="328"/>
                  </a:cubicBezTo>
                  <a:cubicBezTo>
                    <a:pt x="478" y="331"/>
                    <a:pt x="486" y="334"/>
                    <a:pt x="484" y="344"/>
                  </a:cubicBezTo>
                  <a:cubicBezTo>
                    <a:pt x="482" y="354"/>
                    <a:pt x="488" y="370"/>
                    <a:pt x="470" y="369"/>
                  </a:cubicBezTo>
                  <a:cubicBezTo>
                    <a:pt x="452" y="368"/>
                    <a:pt x="436" y="372"/>
                    <a:pt x="424" y="366"/>
                  </a:cubicBezTo>
                  <a:cubicBezTo>
                    <a:pt x="413" y="360"/>
                    <a:pt x="392" y="358"/>
                    <a:pt x="385" y="363"/>
                  </a:cubicBezTo>
                  <a:cubicBezTo>
                    <a:pt x="378" y="368"/>
                    <a:pt x="365" y="372"/>
                    <a:pt x="364" y="379"/>
                  </a:cubicBezTo>
                  <a:cubicBezTo>
                    <a:pt x="362" y="386"/>
                    <a:pt x="350" y="386"/>
                    <a:pt x="345" y="393"/>
                  </a:cubicBezTo>
                  <a:cubicBezTo>
                    <a:pt x="340" y="400"/>
                    <a:pt x="322" y="395"/>
                    <a:pt x="316" y="396"/>
                  </a:cubicBezTo>
                  <a:cubicBezTo>
                    <a:pt x="310" y="398"/>
                    <a:pt x="310" y="407"/>
                    <a:pt x="312" y="412"/>
                  </a:cubicBezTo>
                  <a:cubicBezTo>
                    <a:pt x="313" y="418"/>
                    <a:pt x="312" y="428"/>
                    <a:pt x="316" y="432"/>
                  </a:cubicBezTo>
                  <a:cubicBezTo>
                    <a:pt x="320" y="436"/>
                    <a:pt x="324" y="446"/>
                    <a:pt x="315" y="449"/>
                  </a:cubicBezTo>
                  <a:cubicBezTo>
                    <a:pt x="306" y="452"/>
                    <a:pt x="294" y="450"/>
                    <a:pt x="287" y="459"/>
                  </a:cubicBezTo>
                  <a:cubicBezTo>
                    <a:pt x="280" y="468"/>
                    <a:pt x="270" y="467"/>
                    <a:pt x="262" y="469"/>
                  </a:cubicBezTo>
                  <a:cubicBezTo>
                    <a:pt x="253" y="471"/>
                    <a:pt x="240" y="474"/>
                    <a:pt x="234" y="484"/>
                  </a:cubicBezTo>
                  <a:cubicBezTo>
                    <a:pt x="228" y="494"/>
                    <a:pt x="223" y="502"/>
                    <a:pt x="220" y="508"/>
                  </a:cubicBezTo>
                  <a:cubicBezTo>
                    <a:pt x="218" y="515"/>
                    <a:pt x="208" y="521"/>
                    <a:pt x="194" y="521"/>
                  </a:cubicBezTo>
                  <a:cubicBezTo>
                    <a:pt x="180" y="521"/>
                    <a:pt x="152" y="522"/>
                    <a:pt x="144" y="530"/>
                  </a:cubicBezTo>
                  <a:cubicBezTo>
                    <a:pt x="137" y="539"/>
                    <a:pt x="131" y="544"/>
                    <a:pt x="121" y="543"/>
                  </a:cubicBezTo>
                  <a:cubicBezTo>
                    <a:pt x="111" y="542"/>
                    <a:pt x="98" y="530"/>
                    <a:pt x="90" y="544"/>
                  </a:cubicBezTo>
                  <a:cubicBezTo>
                    <a:pt x="82" y="557"/>
                    <a:pt x="72" y="560"/>
                    <a:pt x="64" y="561"/>
                  </a:cubicBezTo>
                  <a:cubicBezTo>
                    <a:pt x="56" y="562"/>
                    <a:pt x="56" y="572"/>
                    <a:pt x="45" y="578"/>
                  </a:cubicBezTo>
                  <a:cubicBezTo>
                    <a:pt x="34" y="584"/>
                    <a:pt x="25" y="592"/>
                    <a:pt x="13" y="597"/>
                  </a:cubicBezTo>
                  <a:cubicBezTo>
                    <a:pt x="1" y="602"/>
                    <a:pt x="2" y="597"/>
                    <a:pt x="0" y="638"/>
                  </a:cubicBezTo>
                  <a:cubicBezTo>
                    <a:pt x="0" y="639"/>
                    <a:pt x="0" y="641"/>
                    <a:pt x="0" y="642"/>
                  </a:cubicBezTo>
                  <a:cubicBezTo>
                    <a:pt x="0" y="642"/>
                    <a:pt x="0" y="643"/>
                    <a:pt x="0" y="643"/>
                  </a:cubicBezTo>
                  <a:cubicBezTo>
                    <a:pt x="0" y="644"/>
                    <a:pt x="0" y="645"/>
                    <a:pt x="0" y="645"/>
                  </a:cubicBezTo>
                  <a:cubicBezTo>
                    <a:pt x="0" y="646"/>
                    <a:pt x="0" y="647"/>
                    <a:pt x="0" y="647"/>
                  </a:cubicBezTo>
                  <a:cubicBezTo>
                    <a:pt x="0" y="648"/>
                    <a:pt x="0" y="648"/>
                    <a:pt x="0" y="649"/>
                  </a:cubicBezTo>
                  <a:cubicBezTo>
                    <a:pt x="0" y="650"/>
                    <a:pt x="0" y="650"/>
                    <a:pt x="0" y="651"/>
                  </a:cubicBezTo>
                  <a:cubicBezTo>
                    <a:pt x="0" y="652"/>
                    <a:pt x="0" y="652"/>
                    <a:pt x="0" y="653"/>
                  </a:cubicBezTo>
                  <a:cubicBezTo>
                    <a:pt x="0" y="654"/>
                    <a:pt x="0" y="655"/>
                    <a:pt x="0" y="655"/>
                  </a:cubicBezTo>
                  <a:cubicBezTo>
                    <a:pt x="0" y="656"/>
                    <a:pt x="0" y="657"/>
                    <a:pt x="0" y="657"/>
                  </a:cubicBezTo>
                  <a:cubicBezTo>
                    <a:pt x="0" y="658"/>
                    <a:pt x="0" y="659"/>
                    <a:pt x="0" y="660"/>
                  </a:cubicBezTo>
                  <a:cubicBezTo>
                    <a:pt x="0" y="660"/>
                    <a:pt x="0" y="661"/>
                    <a:pt x="0" y="662"/>
                  </a:cubicBezTo>
                  <a:cubicBezTo>
                    <a:pt x="0" y="662"/>
                    <a:pt x="0" y="663"/>
                    <a:pt x="0" y="664"/>
                  </a:cubicBezTo>
                  <a:cubicBezTo>
                    <a:pt x="0" y="665"/>
                    <a:pt x="0" y="665"/>
                    <a:pt x="0" y="666"/>
                  </a:cubicBezTo>
                  <a:cubicBezTo>
                    <a:pt x="0" y="668"/>
                    <a:pt x="0" y="670"/>
                    <a:pt x="0" y="672"/>
                  </a:cubicBezTo>
                  <a:cubicBezTo>
                    <a:pt x="0" y="672"/>
                    <a:pt x="0" y="673"/>
                    <a:pt x="0" y="673"/>
                  </a:cubicBezTo>
                  <a:cubicBezTo>
                    <a:pt x="0" y="674"/>
                    <a:pt x="0" y="676"/>
                    <a:pt x="0" y="677"/>
                  </a:cubicBezTo>
                  <a:cubicBezTo>
                    <a:pt x="0" y="677"/>
                    <a:pt x="0" y="677"/>
                    <a:pt x="0" y="678"/>
                  </a:cubicBezTo>
                  <a:cubicBezTo>
                    <a:pt x="0" y="687"/>
                    <a:pt x="0" y="696"/>
                    <a:pt x="0" y="706"/>
                  </a:cubicBezTo>
                  <a:cubicBezTo>
                    <a:pt x="10" y="707"/>
                    <a:pt x="23" y="709"/>
                    <a:pt x="34" y="715"/>
                  </a:cubicBezTo>
                  <a:cubicBezTo>
                    <a:pt x="34" y="715"/>
                    <a:pt x="34" y="715"/>
                    <a:pt x="35" y="716"/>
                  </a:cubicBezTo>
                  <a:cubicBezTo>
                    <a:pt x="35" y="716"/>
                    <a:pt x="35" y="716"/>
                    <a:pt x="35" y="716"/>
                  </a:cubicBezTo>
                  <a:cubicBezTo>
                    <a:pt x="36" y="716"/>
                    <a:pt x="36" y="717"/>
                    <a:pt x="37" y="717"/>
                  </a:cubicBezTo>
                  <a:cubicBezTo>
                    <a:pt x="37" y="717"/>
                    <a:pt x="37" y="717"/>
                    <a:pt x="37" y="717"/>
                  </a:cubicBezTo>
                  <a:cubicBezTo>
                    <a:pt x="38" y="718"/>
                    <a:pt x="39" y="718"/>
                    <a:pt x="39" y="719"/>
                  </a:cubicBezTo>
                  <a:cubicBezTo>
                    <a:pt x="40" y="719"/>
                    <a:pt x="40" y="719"/>
                    <a:pt x="40" y="719"/>
                  </a:cubicBezTo>
                  <a:cubicBezTo>
                    <a:pt x="41" y="720"/>
                    <a:pt x="42" y="720"/>
                    <a:pt x="43" y="721"/>
                  </a:cubicBezTo>
                  <a:cubicBezTo>
                    <a:pt x="43" y="721"/>
                    <a:pt x="44" y="722"/>
                    <a:pt x="44" y="722"/>
                  </a:cubicBezTo>
                  <a:cubicBezTo>
                    <a:pt x="45" y="722"/>
                    <a:pt x="46" y="723"/>
                    <a:pt x="47" y="724"/>
                  </a:cubicBezTo>
                  <a:cubicBezTo>
                    <a:pt x="47" y="724"/>
                    <a:pt x="48" y="724"/>
                    <a:pt x="48" y="725"/>
                  </a:cubicBezTo>
                  <a:cubicBezTo>
                    <a:pt x="49" y="725"/>
                    <a:pt x="50" y="726"/>
                    <a:pt x="51" y="727"/>
                  </a:cubicBezTo>
                  <a:cubicBezTo>
                    <a:pt x="52" y="727"/>
                    <a:pt x="52" y="727"/>
                    <a:pt x="53" y="728"/>
                  </a:cubicBezTo>
                  <a:cubicBezTo>
                    <a:pt x="54" y="729"/>
                    <a:pt x="56" y="729"/>
                    <a:pt x="57" y="730"/>
                  </a:cubicBezTo>
                  <a:cubicBezTo>
                    <a:pt x="57" y="731"/>
                    <a:pt x="58" y="731"/>
                    <a:pt x="59" y="732"/>
                  </a:cubicBezTo>
                  <a:cubicBezTo>
                    <a:pt x="60" y="733"/>
                    <a:pt x="62" y="734"/>
                    <a:pt x="63" y="735"/>
                  </a:cubicBezTo>
                  <a:cubicBezTo>
                    <a:pt x="64" y="735"/>
                    <a:pt x="65" y="736"/>
                    <a:pt x="66" y="736"/>
                  </a:cubicBezTo>
                  <a:cubicBezTo>
                    <a:pt x="67" y="737"/>
                    <a:pt x="68" y="738"/>
                    <a:pt x="69" y="739"/>
                  </a:cubicBezTo>
                  <a:cubicBezTo>
                    <a:pt x="70" y="739"/>
                    <a:pt x="71" y="740"/>
                    <a:pt x="72" y="741"/>
                  </a:cubicBezTo>
                  <a:cubicBezTo>
                    <a:pt x="73" y="742"/>
                    <a:pt x="75" y="743"/>
                    <a:pt x="77" y="744"/>
                  </a:cubicBezTo>
                  <a:cubicBezTo>
                    <a:pt x="77" y="744"/>
                    <a:pt x="78" y="745"/>
                    <a:pt x="78" y="745"/>
                  </a:cubicBezTo>
                  <a:cubicBezTo>
                    <a:pt x="81" y="747"/>
                    <a:pt x="83" y="748"/>
                    <a:pt x="86" y="750"/>
                  </a:cubicBezTo>
                  <a:cubicBezTo>
                    <a:pt x="86" y="750"/>
                    <a:pt x="87" y="751"/>
                    <a:pt x="87" y="751"/>
                  </a:cubicBezTo>
                  <a:cubicBezTo>
                    <a:pt x="89" y="752"/>
                    <a:pt x="91" y="754"/>
                    <a:pt x="93" y="755"/>
                  </a:cubicBezTo>
                  <a:cubicBezTo>
                    <a:pt x="94" y="756"/>
                    <a:pt x="95" y="757"/>
                    <a:pt x="97" y="757"/>
                  </a:cubicBezTo>
                  <a:cubicBezTo>
                    <a:pt x="98" y="758"/>
                    <a:pt x="99" y="759"/>
                    <a:pt x="100" y="760"/>
                  </a:cubicBezTo>
                  <a:cubicBezTo>
                    <a:pt x="102" y="761"/>
                    <a:pt x="103" y="762"/>
                    <a:pt x="105" y="763"/>
                  </a:cubicBezTo>
                  <a:cubicBezTo>
                    <a:pt x="106" y="764"/>
                    <a:pt x="108" y="765"/>
                    <a:pt x="109" y="766"/>
                  </a:cubicBezTo>
                  <a:cubicBezTo>
                    <a:pt x="110" y="767"/>
                    <a:pt x="112" y="768"/>
                    <a:pt x="113" y="768"/>
                  </a:cubicBezTo>
                  <a:cubicBezTo>
                    <a:pt x="116" y="770"/>
                    <a:pt x="118" y="772"/>
                    <a:pt x="121" y="774"/>
                  </a:cubicBezTo>
                  <a:cubicBezTo>
                    <a:pt x="122" y="775"/>
                    <a:pt x="123" y="776"/>
                    <a:pt x="124" y="776"/>
                  </a:cubicBezTo>
                  <a:cubicBezTo>
                    <a:pt x="126" y="778"/>
                    <a:pt x="128" y="779"/>
                    <a:pt x="130" y="780"/>
                  </a:cubicBezTo>
                  <a:cubicBezTo>
                    <a:pt x="132" y="781"/>
                    <a:pt x="133" y="782"/>
                    <a:pt x="135" y="784"/>
                  </a:cubicBezTo>
                  <a:cubicBezTo>
                    <a:pt x="136" y="784"/>
                    <a:pt x="138" y="785"/>
                    <a:pt x="139" y="786"/>
                  </a:cubicBezTo>
                  <a:cubicBezTo>
                    <a:pt x="141" y="787"/>
                    <a:pt x="142" y="789"/>
                    <a:pt x="144" y="790"/>
                  </a:cubicBezTo>
                  <a:cubicBezTo>
                    <a:pt x="146" y="791"/>
                    <a:pt x="147" y="792"/>
                    <a:pt x="149" y="793"/>
                  </a:cubicBezTo>
                  <a:cubicBezTo>
                    <a:pt x="153" y="796"/>
                    <a:pt x="157" y="799"/>
                    <a:pt x="161" y="802"/>
                  </a:cubicBezTo>
                  <a:cubicBezTo>
                    <a:pt x="162" y="802"/>
                    <a:pt x="162" y="802"/>
                    <a:pt x="162" y="802"/>
                  </a:cubicBezTo>
                  <a:cubicBezTo>
                    <a:pt x="165" y="804"/>
                    <a:pt x="167" y="806"/>
                    <a:pt x="170" y="808"/>
                  </a:cubicBezTo>
                  <a:cubicBezTo>
                    <a:pt x="171" y="808"/>
                    <a:pt x="171" y="808"/>
                    <a:pt x="172" y="809"/>
                  </a:cubicBezTo>
                  <a:cubicBezTo>
                    <a:pt x="174" y="810"/>
                    <a:pt x="177" y="812"/>
                    <a:pt x="179" y="814"/>
                  </a:cubicBezTo>
                  <a:cubicBezTo>
                    <a:pt x="181" y="815"/>
                    <a:pt x="182" y="816"/>
                    <a:pt x="183" y="816"/>
                  </a:cubicBezTo>
                  <a:cubicBezTo>
                    <a:pt x="191" y="822"/>
                    <a:pt x="198" y="827"/>
                    <a:pt x="206" y="832"/>
                  </a:cubicBezTo>
                  <a:cubicBezTo>
                    <a:pt x="207" y="833"/>
                    <a:pt x="209" y="834"/>
                    <a:pt x="210" y="835"/>
                  </a:cubicBezTo>
                  <a:cubicBezTo>
                    <a:pt x="212" y="836"/>
                    <a:pt x="214" y="838"/>
                    <a:pt x="216" y="839"/>
                  </a:cubicBezTo>
                  <a:cubicBezTo>
                    <a:pt x="218" y="840"/>
                    <a:pt x="219" y="841"/>
                    <a:pt x="221" y="842"/>
                  </a:cubicBezTo>
                  <a:cubicBezTo>
                    <a:pt x="223" y="844"/>
                    <a:pt x="225" y="845"/>
                    <a:pt x="227" y="847"/>
                  </a:cubicBezTo>
                  <a:cubicBezTo>
                    <a:pt x="229" y="848"/>
                    <a:pt x="230" y="849"/>
                    <a:pt x="231" y="850"/>
                  </a:cubicBezTo>
                  <a:cubicBezTo>
                    <a:pt x="234" y="851"/>
                    <a:pt x="236" y="853"/>
                    <a:pt x="238" y="854"/>
                  </a:cubicBezTo>
                  <a:cubicBezTo>
                    <a:pt x="238" y="854"/>
                    <a:pt x="238" y="854"/>
                    <a:pt x="238" y="854"/>
                  </a:cubicBezTo>
                  <a:cubicBezTo>
                    <a:pt x="240" y="855"/>
                    <a:pt x="241" y="856"/>
                    <a:pt x="243" y="858"/>
                  </a:cubicBezTo>
                  <a:cubicBezTo>
                    <a:pt x="244" y="859"/>
                    <a:pt x="246" y="859"/>
                    <a:pt x="247" y="860"/>
                  </a:cubicBezTo>
                  <a:cubicBezTo>
                    <a:pt x="252" y="863"/>
                    <a:pt x="256" y="867"/>
                    <a:pt x="261" y="870"/>
                  </a:cubicBezTo>
                  <a:cubicBezTo>
                    <a:pt x="261" y="870"/>
                    <a:pt x="262" y="870"/>
                    <a:pt x="262" y="871"/>
                  </a:cubicBezTo>
                  <a:cubicBezTo>
                    <a:pt x="264" y="872"/>
                    <a:pt x="265" y="873"/>
                    <a:pt x="266" y="874"/>
                  </a:cubicBezTo>
                  <a:cubicBezTo>
                    <a:pt x="270" y="876"/>
                    <a:pt x="273" y="878"/>
                    <a:pt x="276" y="880"/>
                  </a:cubicBezTo>
                  <a:cubicBezTo>
                    <a:pt x="277" y="881"/>
                    <a:pt x="277" y="881"/>
                    <a:pt x="278" y="881"/>
                  </a:cubicBezTo>
                  <a:cubicBezTo>
                    <a:pt x="278" y="882"/>
                    <a:pt x="278" y="882"/>
                    <a:pt x="279" y="882"/>
                  </a:cubicBezTo>
                  <a:cubicBezTo>
                    <a:pt x="288" y="888"/>
                    <a:pt x="297" y="895"/>
                    <a:pt x="307" y="901"/>
                  </a:cubicBezTo>
                  <a:cubicBezTo>
                    <a:pt x="310" y="904"/>
                    <a:pt x="313" y="906"/>
                    <a:pt x="317" y="908"/>
                  </a:cubicBezTo>
                  <a:cubicBezTo>
                    <a:pt x="317" y="908"/>
                    <a:pt x="317" y="909"/>
                    <a:pt x="318" y="909"/>
                  </a:cubicBezTo>
                  <a:cubicBezTo>
                    <a:pt x="322" y="911"/>
                    <a:pt x="325" y="914"/>
                    <a:pt x="329" y="917"/>
                  </a:cubicBezTo>
                  <a:cubicBezTo>
                    <a:pt x="330" y="918"/>
                    <a:pt x="332" y="918"/>
                    <a:pt x="333" y="919"/>
                  </a:cubicBezTo>
                  <a:cubicBezTo>
                    <a:pt x="363" y="940"/>
                    <a:pt x="394" y="961"/>
                    <a:pt x="422" y="981"/>
                  </a:cubicBezTo>
                  <a:cubicBezTo>
                    <a:pt x="427" y="984"/>
                    <a:pt x="431" y="987"/>
                    <a:pt x="436" y="990"/>
                  </a:cubicBezTo>
                  <a:cubicBezTo>
                    <a:pt x="469" y="1013"/>
                    <a:pt x="499" y="1034"/>
                    <a:pt x="526" y="1052"/>
                  </a:cubicBezTo>
                  <a:cubicBezTo>
                    <a:pt x="526" y="1052"/>
                    <a:pt x="526" y="1052"/>
                    <a:pt x="526" y="1052"/>
                  </a:cubicBezTo>
                  <a:cubicBezTo>
                    <a:pt x="537" y="1060"/>
                    <a:pt x="548" y="1067"/>
                    <a:pt x="558" y="1074"/>
                  </a:cubicBezTo>
                  <a:cubicBezTo>
                    <a:pt x="565" y="1079"/>
                    <a:pt x="571" y="1083"/>
                    <a:pt x="576" y="1086"/>
                  </a:cubicBezTo>
                  <a:cubicBezTo>
                    <a:pt x="578" y="1088"/>
                    <a:pt x="579" y="1089"/>
                    <a:pt x="581" y="1090"/>
                  </a:cubicBezTo>
                  <a:cubicBezTo>
                    <a:pt x="585" y="1093"/>
                    <a:pt x="590" y="1096"/>
                    <a:pt x="593" y="1098"/>
                  </a:cubicBezTo>
                  <a:cubicBezTo>
                    <a:pt x="595" y="1100"/>
                    <a:pt x="597" y="1101"/>
                    <a:pt x="598" y="1102"/>
                  </a:cubicBezTo>
                  <a:cubicBezTo>
                    <a:pt x="600" y="1103"/>
                    <a:pt x="601" y="1103"/>
                    <a:pt x="602" y="1104"/>
                  </a:cubicBezTo>
                  <a:cubicBezTo>
                    <a:pt x="603" y="1105"/>
                    <a:pt x="604" y="1106"/>
                    <a:pt x="605" y="1106"/>
                  </a:cubicBezTo>
                  <a:cubicBezTo>
                    <a:pt x="607" y="1108"/>
                    <a:pt x="609" y="1109"/>
                    <a:pt x="611" y="1110"/>
                  </a:cubicBezTo>
                  <a:cubicBezTo>
                    <a:pt x="611" y="1111"/>
                    <a:pt x="611" y="1111"/>
                    <a:pt x="612" y="1111"/>
                  </a:cubicBezTo>
                  <a:cubicBezTo>
                    <a:pt x="612" y="1112"/>
                    <a:pt x="613" y="1112"/>
                    <a:pt x="613" y="1112"/>
                  </a:cubicBezTo>
                  <a:cubicBezTo>
                    <a:pt x="614" y="1112"/>
                    <a:pt x="614" y="1112"/>
                    <a:pt x="614" y="1112"/>
                  </a:cubicBezTo>
                  <a:cubicBezTo>
                    <a:pt x="614" y="1112"/>
                    <a:pt x="631" y="1126"/>
                    <a:pt x="630" y="1134"/>
                  </a:cubicBezTo>
                  <a:cubicBezTo>
                    <a:pt x="628" y="1142"/>
                    <a:pt x="638" y="1155"/>
                    <a:pt x="647" y="1155"/>
                  </a:cubicBezTo>
                  <a:cubicBezTo>
                    <a:pt x="656" y="1155"/>
                    <a:pt x="660" y="1162"/>
                    <a:pt x="666" y="1171"/>
                  </a:cubicBezTo>
                  <a:cubicBezTo>
                    <a:pt x="671" y="1180"/>
                    <a:pt x="671" y="1182"/>
                    <a:pt x="684" y="1182"/>
                  </a:cubicBezTo>
                  <a:cubicBezTo>
                    <a:pt x="698" y="1182"/>
                    <a:pt x="710" y="1188"/>
                    <a:pt x="711" y="1192"/>
                  </a:cubicBezTo>
                  <a:cubicBezTo>
                    <a:pt x="712" y="1196"/>
                    <a:pt x="726" y="1198"/>
                    <a:pt x="734" y="1198"/>
                  </a:cubicBezTo>
                  <a:cubicBezTo>
                    <a:pt x="742" y="1198"/>
                    <a:pt x="751" y="1200"/>
                    <a:pt x="752" y="1212"/>
                  </a:cubicBezTo>
                  <a:cubicBezTo>
                    <a:pt x="754" y="1224"/>
                    <a:pt x="771" y="1223"/>
                    <a:pt x="764" y="1234"/>
                  </a:cubicBezTo>
                  <a:cubicBezTo>
                    <a:pt x="758" y="1244"/>
                    <a:pt x="743" y="1247"/>
                    <a:pt x="755" y="1259"/>
                  </a:cubicBezTo>
                  <a:cubicBezTo>
                    <a:pt x="767" y="1271"/>
                    <a:pt x="787" y="1272"/>
                    <a:pt x="787" y="1262"/>
                  </a:cubicBezTo>
                  <a:cubicBezTo>
                    <a:pt x="787" y="1251"/>
                    <a:pt x="800" y="1248"/>
                    <a:pt x="818" y="1251"/>
                  </a:cubicBezTo>
                  <a:cubicBezTo>
                    <a:pt x="819" y="1251"/>
                    <a:pt x="820" y="1251"/>
                    <a:pt x="821" y="1251"/>
                  </a:cubicBezTo>
                  <a:cubicBezTo>
                    <a:pt x="824" y="1252"/>
                    <a:pt x="826" y="1251"/>
                    <a:pt x="828" y="1251"/>
                  </a:cubicBezTo>
                  <a:cubicBezTo>
                    <a:pt x="828" y="1251"/>
                    <a:pt x="828" y="1251"/>
                    <a:pt x="828" y="1251"/>
                  </a:cubicBezTo>
                  <a:cubicBezTo>
                    <a:pt x="829" y="1251"/>
                    <a:pt x="830" y="1250"/>
                    <a:pt x="830" y="1250"/>
                  </a:cubicBezTo>
                  <a:cubicBezTo>
                    <a:pt x="830" y="1250"/>
                    <a:pt x="830" y="1250"/>
                    <a:pt x="830" y="1250"/>
                  </a:cubicBezTo>
                  <a:cubicBezTo>
                    <a:pt x="831" y="1250"/>
                    <a:pt x="832" y="1250"/>
                    <a:pt x="832" y="1250"/>
                  </a:cubicBezTo>
                  <a:cubicBezTo>
                    <a:pt x="832" y="1250"/>
                    <a:pt x="832" y="1250"/>
                    <a:pt x="832" y="1249"/>
                  </a:cubicBezTo>
                  <a:cubicBezTo>
                    <a:pt x="835" y="1249"/>
                    <a:pt x="837" y="1248"/>
                    <a:pt x="839" y="1246"/>
                  </a:cubicBezTo>
                  <a:cubicBezTo>
                    <a:pt x="839" y="1246"/>
                    <a:pt x="839" y="1246"/>
                    <a:pt x="839" y="1246"/>
                  </a:cubicBezTo>
                  <a:cubicBezTo>
                    <a:pt x="840" y="1246"/>
                    <a:pt x="841" y="1246"/>
                    <a:pt x="841" y="1246"/>
                  </a:cubicBezTo>
                  <a:cubicBezTo>
                    <a:pt x="842" y="1245"/>
                    <a:pt x="842" y="1245"/>
                    <a:pt x="842" y="1245"/>
                  </a:cubicBezTo>
                  <a:cubicBezTo>
                    <a:pt x="843" y="1245"/>
                    <a:pt x="843" y="1245"/>
                    <a:pt x="844" y="1245"/>
                  </a:cubicBezTo>
                  <a:cubicBezTo>
                    <a:pt x="844" y="1245"/>
                    <a:pt x="844" y="1244"/>
                    <a:pt x="845" y="1244"/>
                  </a:cubicBezTo>
                  <a:cubicBezTo>
                    <a:pt x="845" y="1244"/>
                    <a:pt x="846" y="1244"/>
                    <a:pt x="846" y="1244"/>
                  </a:cubicBezTo>
                  <a:cubicBezTo>
                    <a:pt x="847" y="1244"/>
                    <a:pt x="847" y="1244"/>
                    <a:pt x="847" y="1244"/>
                  </a:cubicBezTo>
                  <a:cubicBezTo>
                    <a:pt x="848" y="1243"/>
                    <a:pt x="849" y="1243"/>
                    <a:pt x="849" y="1243"/>
                  </a:cubicBezTo>
                  <a:cubicBezTo>
                    <a:pt x="850" y="1243"/>
                    <a:pt x="850" y="1243"/>
                    <a:pt x="851" y="1243"/>
                  </a:cubicBezTo>
                  <a:cubicBezTo>
                    <a:pt x="851" y="1243"/>
                    <a:pt x="852" y="1243"/>
                    <a:pt x="853" y="1242"/>
                  </a:cubicBezTo>
                  <a:cubicBezTo>
                    <a:pt x="853" y="1242"/>
                    <a:pt x="853" y="1242"/>
                    <a:pt x="854" y="1242"/>
                  </a:cubicBezTo>
                  <a:cubicBezTo>
                    <a:pt x="855" y="1242"/>
                    <a:pt x="856" y="1242"/>
                    <a:pt x="856" y="1242"/>
                  </a:cubicBezTo>
                  <a:cubicBezTo>
                    <a:pt x="857" y="1242"/>
                    <a:pt x="857" y="1242"/>
                    <a:pt x="858" y="1242"/>
                  </a:cubicBezTo>
                  <a:cubicBezTo>
                    <a:pt x="859" y="1242"/>
                    <a:pt x="860" y="1242"/>
                    <a:pt x="862" y="1242"/>
                  </a:cubicBezTo>
                  <a:cubicBezTo>
                    <a:pt x="886" y="1242"/>
                    <a:pt x="908" y="1239"/>
                    <a:pt x="927" y="1223"/>
                  </a:cubicBezTo>
                  <a:cubicBezTo>
                    <a:pt x="946" y="1207"/>
                    <a:pt x="1048" y="1122"/>
                    <a:pt x="1083" y="1103"/>
                  </a:cubicBezTo>
                  <a:cubicBezTo>
                    <a:pt x="1084" y="1103"/>
                    <a:pt x="1085" y="1102"/>
                    <a:pt x="1087" y="1101"/>
                  </a:cubicBezTo>
                  <a:cubicBezTo>
                    <a:pt x="1087" y="1101"/>
                    <a:pt x="1088" y="1101"/>
                    <a:pt x="1088" y="1100"/>
                  </a:cubicBezTo>
                  <a:cubicBezTo>
                    <a:pt x="1089" y="1100"/>
                    <a:pt x="1090" y="1099"/>
                    <a:pt x="1091" y="1099"/>
                  </a:cubicBezTo>
                  <a:cubicBezTo>
                    <a:pt x="1092" y="1098"/>
                    <a:pt x="1092" y="1098"/>
                    <a:pt x="1093" y="1097"/>
                  </a:cubicBezTo>
                  <a:cubicBezTo>
                    <a:pt x="1094" y="1097"/>
                    <a:pt x="1095" y="1096"/>
                    <a:pt x="1096" y="1096"/>
                  </a:cubicBezTo>
                  <a:cubicBezTo>
                    <a:pt x="1097" y="1095"/>
                    <a:pt x="1098" y="1095"/>
                    <a:pt x="1098" y="1094"/>
                  </a:cubicBezTo>
                  <a:cubicBezTo>
                    <a:pt x="1099" y="1093"/>
                    <a:pt x="1101" y="1093"/>
                    <a:pt x="1102" y="1092"/>
                  </a:cubicBezTo>
                  <a:cubicBezTo>
                    <a:pt x="1102" y="1092"/>
                    <a:pt x="1103" y="1091"/>
                    <a:pt x="1104" y="1090"/>
                  </a:cubicBezTo>
                  <a:cubicBezTo>
                    <a:pt x="1105" y="1090"/>
                    <a:pt x="1107" y="1089"/>
                    <a:pt x="1108" y="1088"/>
                  </a:cubicBezTo>
                  <a:cubicBezTo>
                    <a:pt x="1109" y="1088"/>
                    <a:pt x="1110" y="1087"/>
                    <a:pt x="1111" y="1086"/>
                  </a:cubicBezTo>
                  <a:cubicBezTo>
                    <a:pt x="1112" y="1086"/>
                    <a:pt x="1113" y="1085"/>
                    <a:pt x="1115" y="1084"/>
                  </a:cubicBezTo>
                  <a:cubicBezTo>
                    <a:pt x="1116" y="1083"/>
                    <a:pt x="1116" y="1083"/>
                    <a:pt x="1117" y="1082"/>
                  </a:cubicBezTo>
                  <a:cubicBezTo>
                    <a:pt x="1119" y="1081"/>
                    <a:pt x="1121" y="1080"/>
                    <a:pt x="1123" y="1079"/>
                  </a:cubicBezTo>
                  <a:cubicBezTo>
                    <a:pt x="1123" y="1079"/>
                    <a:pt x="1123" y="1078"/>
                    <a:pt x="1124" y="1078"/>
                  </a:cubicBezTo>
                  <a:cubicBezTo>
                    <a:pt x="1185" y="1039"/>
                    <a:pt x="1289" y="971"/>
                    <a:pt x="1319" y="965"/>
                  </a:cubicBezTo>
                  <a:cubicBezTo>
                    <a:pt x="1310" y="949"/>
                    <a:pt x="1295" y="920"/>
                    <a:pt x="1290" y="9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7" name="Freeform 433"/>
            <p:cNvSpPr>
              <a:spLocks/>
            </p:cNvSpPr>
            <p:nvPr/>
          </p:nvSpPr>
          <p:spPr bwMode="auto">
            <a:xfrm>
              <a:off x="2422" y="2306"/>
              <a:ext cx="94" cy="74"/>
            </a:xfrm>
            <a:custGeom>
              <a:avLst/>
              <a:gdLst>
                <a:gd name="T0" fmla="*/ 366 w 373"/>
                <a:gd name="T1" fmla="*/ 239 h 291"/>
                <a:gd name="T2" fmla="*/ 343 w 373"/>
                <a:gd name="T3" fmla="*/ 213 h 291"/>
                <a:gd name="T4" fmla="*/ 328 w 373"/>
                <a:gd name="T5" fmla="*/ 185 h 291"/>
                <a:gd name="T6" fmla="*/ 318 w 373"/>
                <a:gd name="T7" fmla="*/ 147 h 291"/>
                <a:gd name="T8" fmla="*/ 318 w 373"/>
                <a:gd name="T9" fmla="*/ 131 h 291"/>
                <a:gd name="T10" fmla="*/ 283 w 373"/>
                <a:gd name="T11" fmla="*/ 103 h 291"/>
                <a:gd name="T12" fmla="*/ 235 w 373"/>
                <a:gd name="T13" fmla="*/ 38 h 291"/>
                <a:gd name="T14" fmla="*/ 196 w 373"/>
                <a:gd name="T15" fmla="*/ 19 h 291"/>
                <a:gd name="T16" fmla="*/ 142 w 373"/>
                <a:gd name="T17" fmla="*/ 2 h 291"/>
                <a:gd name="T18" fmla="*/ 97 w 373"/>
                <a:gd name="T19" fmla="*/ 11 h 291"/>
                <a:gd name="T20" fmla="*/ 57 w 373"/>
                <a:gd name="T21" fmla="*/ 15 h 291"/>
                <a:gd name="T22" fmla="*/ 53 w 373"/>
                <a:gd name="T23" fmla="*/ 22 h 291"/>
                <a:gd name="T24" fmla="*/ 50 w 373"/>
                <a:gd name="T25" fmla="*/ 18 h 291"/>
                <a:gd name="T26" fmla="*/ 12 w 373"/>
                <a:gd name="T27" fmla="*/ 100 h 291"/>
                <a:gd name="T28" fmla="*/ 30 w 373"/>
                <a:gd name="T29" fmla="*/ 188 h 291"/>
                <a:gd name="T30" fmla="*/ 31 w 373"/>
                <a:gd name="T31" fmla="*/ 204 h 291"/>
                <a:gd name="T32" fmla="*/ 70 w 373"/>
                <a:gd name="T33" fmla="*/ 206 h 291"/>
                <a:gd name="T34" fmla="*/ 108 w 373"/>
                <a:gd name="T35" fmla="*/ 197 h 291"/>
                <a:gd name="T36" fmla="*/ 143 w 373"/>
                <a:gd name="T37" fmla="*/ 188 h 291"/>
                <a:gd name="T38" fmla="*/ 179 w 373"/>
                <a:gd name="T39" fmla="*/ 211 h 291"/>
                <a:gd name="T40" fmla="*/ 212 w 373"/>
                <a:gd name="T41" fmla="*/ 209 h 291"/>
                <a:gd name="T42" fmla="*/ 196 w 373"/>
                <a:gd name="T43" fmla="*/ 222 h 291"/>
                <a:gd name="T44" fmla="*/ 168 w 373"/>
                <a:gd name="T45" fmla="*/ 221 h 291"/>
                <a:gd name="T46" fmla="*/ 142 w 373"/>
                <a:gd name="T47" fmla="*/ 210 h 291"/>
                <a:gd name="T48" fmla="*/ 106 w 373"/>
                <a:gd name="T49" fmla="*/ 220 h 291"/>
                <a:gd name="T50" fmla="*/ 67 w 373"/>
                <a:gd name="T51" fmla="*/ 230 h 291"/>
                <a:gd name="T52" fmla="*/ 29 w 373"/>
                <a:gd name="T53" fmla="*/ 237 h 291"/>
                <a:gd name="T54" fmla="*/ 34 w 373"/>
                <a:gd name="T55" fmla="*/ 278 h 291"/>
                <a:gd name="T56" fmla="*/ 82 w 373"/>
                <a:gd name="T57" fmla="*/ 278 h 291"/>
                <a:gd name="T58" fmla="*/ 136 w 373"/>
                <a:gd name="T59" fmla="*/ 261 h 291"/>
                <a:gd name="T60" fmla="*/ 216 w 373"/>
                <a:gd name="T61" fmla="*/ 262 h 291"/>
                <a:gd name="T62" fmla="*/ 234 w 373"/>
                <a:gd name="T63" fmla="*/ 261 h 291"/>
                <a:gd name="T64" fmla="*/ 236 w 373"/>
                <a:gd name="T65" fmla="*/ 261 h 291"/>
                <a:gd name="T66" fmla="*/ 269 w 373"/>
                <a:gd name="T67" fmla="*/ 274 h 291"/>
                <a:gd name="T68" fmla="*/ 306 w 373"/>
                <a:gd name="T69" fmla="*/ 290 h 291"/>
                <a:gd name="T70" fmla="*/ 329 w 373"/>
                <a:gd name="T71" fmla="*/ 280 h 291"/>
                <a:gd name="T72" fmla="*/ 331 w 373"/>
                <a:gd name="T73" fmla="*/ 280 h 291"/>
                <a:gd name="T74" fmla="*/ 334 w 373"/>
                <a:gd name="T75" fmla="*/ 279 h 291"/>
                <a:gd name="T76" fmla="*/ 338 w 373"/>
                <a:gd name="T77" fmla="*/ 279 h 291"/>
                <a:gd name="T78" fmla="*/ 340 w 373"/>
                <a:gd name="T79" fmla="*/ 279 h 291"/>
                <a:gd name="T80" fmla="*/ 343 w 373"/>
                <a:gd name="T81" fmla="*/ 279 h 291"/>
                <a:gd name="T82" fmla="*/ 347 w 373"/>
                <a:gd name="T83" fmla="*/ 279 h 291"/>
                <a:gd name="T84" fmla="*/ 350 w 373"/>
                <a:gd name="T85" fmla="*/ 279 h 291"/>
                <a:gd name="T86" fmla="*/ 353 w 373"/>
                <a:gd name="T87" fmla="*/ 279 h 291"/>
                <a:gd name="T88" fmla="*/ 355 w 373"/>
                <a:gd name="T89" fmla="*/ 279 h 291"/>
                <a:gd name="T90" fmla="*/ 357 w 373"/>
                <a:gd name="T91" fmla="*/ 279 h 291"/>
                <a:gd name="T92" fmla="*/ 359 w 373"/>
                <a:gd name="T93" fmla="*/ 280 h 291"/>
                <a:gd name="T94" fmla="*/ 361 w 373"/>
                <a:gd name="T95" fmla="*/ 281 h 291"/>
                <a:gd name="T96" fmla="*/ 362 w 373"/>
                <a:gd name="T97" fmla="*/ 282 h 291"/>
                <a:gd name="T98" fmla="*/ 371 w 373"/>
                <a:gd name="T99" fmla="*/ 255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73" h="291">
                  <a:moveTo>
                    <a:pt x="371" y="255"/>
                  </a:moveTo>
                  <a:cubicBezTo>
                    <a:pt x="370" y="247"/>
                    <a:pt x="370" y="242"/>
                    <a:pt x="366" y="239"/>
                  </a:cubicBezTo>
                  <a:cubicBezTo>
                    <a:pt x="362" y="235"/>
                    <a:pt x="360" y="229"/>
                    <a:pt x="359" y="221"/>
                  </a:cubicBezTo>
                  <a:cubicBezTo>
                    <a:pt x="357" y="213"/>
                    <a:pt x="353" y="215"/>
                    <a:pt x="343" y="213"/>
                  </a:cubicBezTo>
                  <a:cubicBezTo>
                    <a:pt x="333" y="211"/>
                    <a:pt x="334" y="203"/>
                    <a:pt x="329" y="199"/>
                  </a:cubicBezTo>
                  <a:cubicBezTo>
                    <a:pt x="323" y="195"/>
                    <a:pt x="326" y="191"/>
                    <a:pt x="328" y="185"/>
                  </a:cubicBezTo>
                  <a:cubicBezTo>
                    <a:pt x="330" y="179"/>
                    <a:pt x="329" y="170"/>
                    <a:pt x="329" y="162"/>
                  </a:cubicBezTo>
                  <a:cubicBezTo>
                    <a:pt x="329" y="154"/>
                    <a:pt x="323" y="150"/>
                    <a:pt x="318" y="147"/>
                  </a:cubicBezTo>
                  <a:cubicBezTo>
                    <a:pt x="316" y="145"/>
                    <a:pt x="317" y="138"/>
                    <a:pt x="319" y="132"/>
                  </a:cubicBezTo>
                  <a:cubicBezTo>
                    <a:pt x="318" y="132"/>
                    <a:pt x="318" y="132"/>
                    <a:pt x="318" y="131"/>
                  </a:cubicBezTo>
                  <a:cubicBezTo>
                    <a:pt x="309" y="129"/>
                    <a:pt x="306" y="118"/>
                    <a:pt x="302" y="112"/>
                  </a:cubicBezTo>
                  <a:cubicBezTo>
                    <a:pt x="297" y="105"/>
                    <a:pt x="290" y="106"/>
                    <a:pt x="283" y="103"/>
                  </a:cubicBezTo>
                  <a:cubicBezTo>
                    <a:pt x="275" y="100"/>
                    <a:pt x="258" y="73"/>
                    <a:pt x="253" y="64"/>
                  </a:cubicBezTo>
                  <a:cubicBezTo>
                    <a:pt x="248" y="56"/>
                    <a:pt x="238" y="43"/>
                    <a:pt x="235" y="38"/>
                  </a:cubicBezTo>
                  <a:cubicBezTo>
                    <a:pt x="231" y="33"/>
                    <a:pt x="225" y="32"/>
                    <a:pt x="216" y="32"/>
                  </a:cubicBezTo>
                  <a:cubicBezTo>
                    <a:pt x="206" y="32"/>
                    <a:pt x="198" y="26"/>
                    <a:pt x="196" y="19"/>
                  </a:cubicBezTo>
                  <a:cubicBezTo>
                    <a:pt x="194" y="12"/>
                    <a:pt x="186" y="10"/>
                    <a:pt x="174" y="6"/>
                  </a:cubicBezTo>
                  <a:cubicBezTo>
                    <a:pt x="162" y="2"/>
                    <a:pt x="149" y="0"/>
                    <a:pt x="142" y="2"/>
                  </a:cubicBezTo>
                  <a:cubicBezTo>
                    <a:pt x="135" y="4"/>
                    <a:pt x="128" y="6"/>
                    <a:pt x="120" y="6"/>
                  </a:cubicBezTo>
                  <a:cubicBezTo>
                    <a:pt x="112" y="7"/>
                    <a:pt x="101" y="8"/>
                    <a:pt x="97" y="11"/>
                  </a:cubicBezTo>
                  <a:cubicBezTo>
                    <a:pt x="93" y="15"/>
                    <a:pt x="83" y="15"/>
                    <a:pt x="78" y="12"/>
                  </a:cubicBezTo>
                  <a:cubicBezTo>
                    <a:pt x="73" y="10"/>
                    <a:pt x="70" y="13"/>
                    <a:pt x="57" y="15"/>
                  </a:cubicBezTo>
                  <a:cubicBezTo>
                    <a:pt x="54" y="15"/>
                    <a:pt x="52" y="16"/>
                    <a:pt x="50" y="18"/>
                  </a:cubicBezTo>
                  <a:cubicBezTo>
                    <a:pt x="51" y="19"/>
                    <a:pt x="52" y="21"/>
                    <a:pt x="53" y="22"/>
                  </a:cubicBezTo>
                  <a:cubicBezTo>
                    <a:pt x="52" y="21"/>
                    <a:pt x="51" y="19"/>
                    <a:pt x="50" y="18"/>
                  </a:cubicBezTo>
                  <a:cubicBezTo>
                    <a:pt x="50" y="18"/>
                    <a:pt x="50" y="18"/>
                    <a:pt x="50" y="18"/>
                  </a:cubicBezTo>
                  <a:cubicBezTo>
                    <a:pt x="50" y="24"/>
                    <a:pt x="49" y="30"/>
                    <a:pt x="47" y="38"/>
                  </a:cubicBezTo>
                  <a:cubicBezTo>
                    <a:pt x="41" y="64"/>
                    <a:pt x="24" y="86"/>
                    <a:pt x="12" y="100"/>
                  </a:cubicBezTo>
                  <a:cubicBezTo>
                    <a:pt x="0" y="114"/>
                    <a:pt x="10" y="141"/>
                    <a:pt x="24" y="151"/>
                  </a:cubicBezTo>
                  <a:cubicBezTo>
                    <a:pt x="38" y="160"/>
                    <a:pt x="24" y="174"/>
                    <a:pt x="30" y="188"/>
                  </a:cubicBezTo>
                  <a:cubicBezTo>
                    <a:pt x="37" y="202"/>
                    <a:pt x="30" y="187"/>
                    <a:pt x="31" y="203"/>
                  </a:cubicBezTo>
                  <a:cubicBezTo>
                    <a:pt x="31" y="204"/>
                    <a:pt x="31" y="204"/>
                    <a:pt x="31" y="204"/>
                  </a:cubicBezTo>
                  <a:cubicBezTo>
                    <a:pt x="38" y="203"/>
                    <a:pt x="46" y="201"/>
                    <a:pt x="50" y="201"/>
                  </a:cubicBezTo>
                  <a:cubicBezTo>
                    <a:pt x="56" y="201"/>
                    <a:pt x="61" y="205"/>
                    <a:pt x="70" y="206"/>
                  </a:cubicBezTo>
                  <a:cubicBezTo>
                    <a:pt x="79" y="207"/>
                    <a:pt x="89" y="204"/>
                    <a:pt x="93" y="200"/>
                  </a:cubicBezTo>
                  <a:cubicBezTo>
                    <a:pt x="96" y="196"/>
                    <a:pt x="101" y="197"/>
                    <a:pt x="108" y="197"/>
                  </a:cubicBezTo>
                  <a:cubicBezTo>
                    <a:pt x="116" y="197"/>
                    <a:pt x="122" y="196"/>
                    <a:pt x="123" y="191"/>
                  </a:cubicBezTo>
                  <a:cubicBezTo>
                    <a:pt x="125" y="186"/>
                    <a:pt x="134" y="189"/>
                    <a:pt x="143" y="188"/>
                  </a:cubicBezTo>
                  <a:cubicBezTo>
                    <a:pt x="152" y="187"/>
                    <a:pt x="159" y="196"/>
                    <a:pt x="165" y="202"/>
                  </a:cubicBezTo>
                  <a:cubicBezTo>
                    <a:pt x="171" y="209"/>
                    <a:pt x="171" y="209"/>
                    <a:pt x="179" y="211"/>
                  </a:cubicBezTo>
                  <a:cubicBezTo>
                    <a:pt x="187" y="214"/>
                    <a:pt x="196" y="211"/>
                    <a:pt x="200" y="210"/>
                  </a:cubicBezTo>
                  <a:cubicBezTo>
                    <a:pt x="205" y="208"/>
                    <a:pt x="208" y="206"/>
                    <a:pt x="212" y="209"/>
                  </a:cubicBezTo>
                  <a:cubicBezTo>
                    <a:pt x="216" y="212"/>
                    <a:pt x="216" y="216"/>
                    <a:pt x="213" y="218"/>
                  </a:cubicBezTo>
                  <a:cubicBezTo>
                    <a:pt x="210" y="220"/>
                    <a:pt x="204" y="222"/>
                    <a:pt x="196" y="222"/>
                  </a:cubicBezTo>
                  <a:cubicBezTo>
                    <a:pt x="188" y="222"/>
                    <a:pt x="189" y="228"/>
                    <a:pt x="184" y="228"/>
                  </a:cubicBezTo>
                  <a:cubicBezTo>
                    <a:pt x="179" y="228"/>
                    <a:pt x="172" y="225"/>
                    <a:pt x="168" y="221"/>
                  </a:cubicBezTo>
                  <a:cubicBezTo>
                    <a:pt x="165" y="217"/>
                    <a:pt x="160" y="215"/>
                    <a:pt x="154" y="214"/>
                  </a:cubicBezTo>
                  <a:cubicBezTo>
                    <a:pt x="148" y="213"/>
                    <a:pt x="145" y="213"/>
                    <a:pt x="142" y="210"/>
                  </a:cubicBezTo>
                  <a:cubicBezTo>
                    <a:pt x="139" y="207"/>
                    <a:pt x="133" y="206"/>
                    <a:pt x="130" y="211"/>
                  </a:cubicBezTo>
                  <a:cubicBezTo>
                    <a:pt x="128" y="216"/>
                    <a:pt x="114" y="220"/>
                    <a:pt x="106" y="220"/>
                  </a:cubicBezTo>
                  <a:cubicBezTo>
                    <a:pt x="98" y="221"/>
                    <a:pt x="95" y="221"/>
                    <a:pt x="91" y="225"/>
                  </a:cubicBezTo>
                  <a:cubicBezTo>
                    <a:pt x="87" y="229"/>
                    <a:pt x="78" y="230"/>
                    <a:pt x="67" y="230"/>
                  </a:cubicBezTo>
                  <a:cubicBezTo>
                    <a:pt x="56" y="229"/>
                    <a:pt x="50" y="232"/>
                    <a:pt x="40" y="233"/>
                  </a:cubicBezTo>
                  <a:cubicBezTo>
                    <a:pt x="35" y="233"/>
                    <a:pt x="32" y="235"/>
                    <a:pt x="29" y="237"/>
                  </a:cubicBezTo>
                  <a:cubicBezTo>
                    <a:pt x="29" y="238"/>
                    <a:pt x="29" y="239"/>
                    <a:pt x="29" y="240"/>
                  </a:cubicBezTo>
                  <a:cubicBezTo>
                    <a:pt x="31" y="251"/>
                    <a:pt x="28" y="269"/>
                    <a:pt x="34" y="278"/>
                  </a:cubicBezTo>
                  <a:cubicBezTo>
                    <a:pt x="40" y="277"/>
                    <a:pt x="54" y="276"/>
                    <a:pt x="58" y="277"/>
                  </a:cubicBezTo>
                  <a:cubicBezTo>
                    <a:pt x="65" y="279"/>
                    <a:pt x="72" y="276"/>
                    <a:pt x="82" y="278"/>
                  </a:cubicBezTo>
                  <a:cubicBezTo>
                    <a:pt x="93" y="280"/>
                    <a:pt x="105" y="278"/>
                    <a:pt x="110" y="272"/>
                  </a:cubicBezTo>
                  <a:cubicBezTo>
                    <a:pt x="115" y="266"/>
                    <a:pt x="128" y="261"/>
                    <a:pt x="136" y="261"/>
                  </a:cubicBezTo>
                  <a:cubicBezTo>
                    <a:pt x="144" y="261"/>
                    <a:pt x="158" y="264"/>
                    <a:pt x="175" y="264"/>
                  </a:cubicBezTo>
                  <a:cubicBezTo>
                    <a:pt x="191" y="264"/>
                    <a:pt x="209" y="262"/>
                    <a:pt x="216" y="262"/>
                  </a:cubicBezTo>
                  <a:cubicBezTo>
                    <a:pt x="222" y="262"/>
                    <a:pt x="224" y="261"/>
                    <a:pt x="227" y="262"/>
                  </a:cubicBezTo>
                  <a:cubicBezTo>
                    <a:pt x="228" y="261"/>
                    <a:pt x="230" y="261"/>
                    <a:pt x="234" y="261"/>
                  </a:cubicBezTo>
                  <a:cubicBezTo>
                    <a:pt x="234" y="261"/>
                    <a:pt x="234" y="261"/>
                    <a:pt x="234" y="261"/>
                  </a:cubicBezTo>
                  <a:cubicBezTo>
                    <a:pt x="235" y="261"/>
                    <a:pt x="235" y="261"/>
                    <a:pt x="236" y="261"/>
                  </a:cubicBezTo>
                  <a:cubicBezTo>
                    <a:pt x="236" y="262"/>
                    <a:pt x="237" y="262"/>
                    <a:pt x="238" y="262"/>
                  </a:cubicBezTo>
                  <a:cubicBezTo>
                    <a:pt x="250" y="264"/>
                    <a:pt x="262" y="266"/>
                    <a:pt x="269" y="274"/>
                  </a:cubicBezTo>
                  <a:cubicBezTo>
                    <a:pt x="276" y="282"/>
                    <a:pt x="280" y="282"/>
                    <a:pt x="290" y="282"/>
                  </a:cubicBezTo>
                  <a:cubicBezTo>
                    <a:pt x="300" y="282"/>
                    <a:pt x="300" y="289"/>
                    <a:pt x="306" y="290"/>
                  </a:cubicBezTo>
                  <a:cubicBezTo>
                    <a:pt x="312" y="291"/>
                    <a:pt x="316" y="280"/>
                    <a:pt x="327" y="280"/>
                  </a:cubicBezTo>
                  <a:cubicBezTo>
                    <a:pt x="327" y="280"/>
                    <a:pt x="328" y="280"/>
                    <a:pt x="329" y="280"/>
                  </a:cubicBezTo>
                  <a:cubicBezTo>
                    <a:pt x="329" y="280"/>
                    <a:pt x="329" y="280"/>
                    <a:pt x="330" y="280"/>
                  </a:cubicBezTo>
                  <a:cubicBezTo>
                    <a:pt x="330" y="280"/>
                    <a:pt x="331" y="280"/>
                    <a:pt x="331" y="280"/>
                  </a:cubicBezTo>
                  <a:cubicBezTo>
                    <a:pt x="332" y="280"/>
                    <a:pt x="332" y="280"/>
                    <a:pt x="332" y="280"/>
                  </a:cubicBezTo>
                  <a:cubicBezTo>
                    <a:pt x="333" y="279"/>
                    <a:pt x="333" y="279"/>
                    <a:pt x="334" y="279"/>
                  </a:cubicBezTo>
                  <a:cubicBezTo>
                    <a:pt x="334" y="279"/>
                    <a:pt x="335" y="279"/>
                    <a:pt x="335" y="279"/>
                  </a:cubicBezTo>
                  <a:cubicBezTo>
                    <a:pt x="336" y="279"/>
                    <a:pt x="337" y="279"/>
                    <a:pt x="338" y="279"/>
                  </a:cubicBezTo>
                  <a:cubicBezTo>
                    <a:pt x="338" y="279"/>
                    <a:pt x="338" y="279"/>
                    <a:pt x="339" y="279"/>
                  </a:cubicBezTo>
                  <a:cubicBezTo>
                    <a:pt x="339" y="279"/>
                    <a:pt x="340" y="279"/>
                    <a:pt x="340" y="279"/>
                  </a:cubicBezTo>
                  <a:cubicBezTo>
                    <a:pt x="341" y="279"/>
                    <a:pt x="341" y="279"/>
                    <a:pt x="342" y="279"/>
                  </a:cubicBezTo>
                  <a:cubicBezTo>
                    <a:pt x="342" y="279"/>
                    <a:pt x="343" y="279"/>
                    <a:pt x="343" y="279"/>
                  </a:cubicBezTo>
                  <a:cubicBezTo>
                    <a:pt x="344" y="279"/>
                    <a:pt x="344" y="279"/>
                    <a:pt x="345" y="279"/>
                  </a:cubicBezTo>
                  <a:cubicBezTo>
                    <a:pt x="345" y="279"/>
                    <a:pt x="346" y="279"/>
                    <a:pt x="347" y="279"/>
                  </a:cubicBezTo>
                  <a:cubicBezTo>
                    <a:pt x="348" y="279"/>
                    <a:pt x="348" y="279"/>
                    <a:pt x="349" y="279"/>
                  </a:cubicBezTo>
                  <a:cubicBezTo>
                    <a:pt x="349" y="279"/>
                    <a:pt x="350" y="279"/>
                    <a:pt x="350" y="279"/>
                  </a:cubicBezTo>
                  <a:cubicBezTo>
                    <a:pt x="351" y="279"/>
                    <a:pt x="351" y="279"/>
                    <a:pt x="351" y="279"/>
                  </a:cubicBezTo>
                  <a:cubicBezTo>
                    <a:pt x="352" y="279"/>
                    <a:pt x="352" y="279"/>
                    <a:pt x="353" y="279"/>
                  </a:cubicBezTo>
                  <a:cubicBezTo>
                    <a:pt x="353" y="279"/>
                    <a:pt x="354" y="279"/>
                    <a:pt x="354" y="279"/>
                  </a:cubicBezTo>
                  <a:cubicBezTo>
                    <a:pt x="354" y="279"/>
                    <a:pt x="355" y="279"/>
                    <a:pt x="355" y="279"/>
                  </a:cubicBezTo>
                  <a:cubicBezTo>
                    <a:pt x="356" y="279"/>
                    <a:pt x="356" y="279"/>
                    <a:pt x="356" y="279"/>
                  </a:cubicBezTo>
                  <a:cubicBezTo>
                    <a:pt x="357" y="279"/>
                    <a:pt x="357" y="279"/>
                    <a:pt x="357" y="279"/>
                  </a:cubicBezTo>
                  <a:cubicBezTo>
                    <a:pt x="358" y="279"/>
                    <a:pt x="358" y="279"/>
                    <a:pt x="358" y="280"/>
                  </a:cubicBezTo>
                  <a:cubicBezTo>
                    <a:pt x="359" y="280"/>
                    <a:pt x="359" y="280"/>
                    <a:pt x="359" y="280"/>
                  </a:cubicBezTo>
                  <a:cubicBezTo>
                    <a:pt x="360" y="280"/>
                    <a:pt x="360" y="280"/>
                    <a:pt x="360" y="280"/>
                  </a:cubicBezTo>
                  <a:cubicBezTo>
                    <a:pt x="361" y="280"/>
                    <a:pt x="361" y="281"/>
                    <a:pt x="361" y="281"/>
                  </a:cubicBezTo>
                  <a:cubicBezTo>
                    <a:pt x="361" y="281"/>
                    <a:pt x="362" y="281"/>
                    <a:pt x="362" y="281"/>
                  </a:cubicBezTo>
                  <a:cubicBezTo>
                    <a:pt x="362" y="281"/>
                    <a:pt x="362" y="282"/>
                    <a:pt x="362" y="282"/>
                  </a:cubicBezTo>
                  <a:cubicBezTo>
                    <a:pt x="364" y="280"/>
                    <a:pt x="366" y="279"/>
                    <a:pt x="369" y="277"/>
                  </a:cubicBezTo>
                  <a:cubicBezTo>
                    <a:pt x="373" y="273"/>
                    <a:pt x="371" y="263"/>
                    <a:pt x="371" y="25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8" name="Freeform 434"/>
            <p:cNvSpPr>
              <a:spLocks/>
            </p:cNvSpPr>
            <p:nvPr/>
          </p:nvSpPr>
          <p:spPr bwMode="auto">
            <a:xfrm>
              <a:off x="2501" y="2166"/>
              <a:ext cx="266" cy="248"/>
            </a:xfrm>
            <a:custGeom>
              <a:avLst/>
              <a:gdLst>
                <a:gd name="T0" fmla="*/ 991 w 1048"/>
                <a:gd name="T1" fmla="*/ 380 h 982"/>
                <a:gd name="T2" fmla="*/ 938 w 1048"/>
                <a:gd name="T3" fmla="*/ 338 h 982"/>
                <a:gd name="T4" fmla="*/ 874 w 1048"/>
                <a:gd name="T5" fmla="*/ 301 h 982"/>
                <a:gd name="T6" fmla="*/ 840 w 1048"/>
                <a:gd name="T7" fmla="*/ 258 h 982"/>
                <a:gd name="T8" fmla="*/ 832 w 1048"/>
                <a:gd name="T9" fmla="*/ 252 h 982"/>
                <a:gd name="T10" fmla="*/ 820 w 1048"/>
                <a:gd name="T11" fmla="*/ 244 h 982"/>
                <a:gd name="T12" fmla="*/ 785 w 1048"/>
                <a:gd name="T13" fmla="*/ 220 h 982"/>
                <a:gd name="T14" fmla="*/ 663 w 1048"/>
                <a:gd name="T15" fmla="*/ 136 h 982"/>
                <a:gd name="T16" fmla="*/ 556 w 1048"/>
                <a:gd name="T17" fmla="*/ 63 h 982"/>
                <a:gd name="T18" fmla="*/ 534 w 1048"/>
                <a:gd name="T19" fmla="*/ 47 h 982"/>
                <a:gd name="T20" fmla="*/ 503 w 1048"/>
                <a:gd name="T21" fmla="*/ 26 h 982"/>
                <a:gd name="T22" fmla="*/ 488 w 1048"/>
                <a:gd name="T23" fmla="*/ 16 h 982"/>
                <a:gd name="T24" fmla="*/ 465 w 1048"/>
                <a:gd name="T25" fmla="*/ 0 h 982"/>
                <a:gd name="T26" fmla="*/ 436 w 1048"/>
                <a:gd name="T27" fmla="*/ 578 h 982"/>
                <a:gd name="T28" fmla="*/ 428 w 1048"/>
                <a:gd name="T29" fmla="*/ 639 h 982"/>
                <a:gd name="T30" fmla="*/ 173 w 1048"/>
                <a:gd name="T31" fmla="*/ 640 h 982"/>
                <a:gd name="T32" fmla="*/ 89 w 1048"/>
                <a:gd name="T33" fmla="*/ 658 h 982"/>
                <a:gd name="T34" fmla="*/ 64 w 1048"/>
                <a:gd name="T35" fmla="*/ 635 h 982"/>
                <a:gd name="T36" fmla="*/ 24 w 1048"/>
                <a:gd name="T37" fmla="*/ 676 h 982"/>
                <a:gd name="T38" fmla="*/ 21 w 1048"/>
                <a:gd name="T39" fmla="*/ 682 h 982"/>
                <a:gd name="T40" fmla="*/ 17 w 1048"/>
                <a:gd name="T41" fmla="*/ 686 h 982"/>
                <a:gd name="T42" fmla="*/ 13 w 1048"/>
                <a:gd name="T43" fmla="*/ 688 h 982"/>
                <a:gd name="T44" fmla="*/ 2 w 1048"/>
                <a:gd name="T45" fmla="*/ 704 h 982"/>
                <a:gd name="T46" fmla="*/ 13 w 1048"/>
                <a:gd name="T47" fmla="*/ 756 h 982"/>
                <a:gd name="T48" fmla="*/ 50 w 1048"/>
                <a:gd name="T49" fmla="*/ 796 h 982"/>
                <a:gd name="T50" fmla="*/ 46 w 1048"/>
                <a:gd name="T51" fmla="*/ 839 h 982"/>
                <a:gd name="T52" fmla="*/ 54 w 1048"/>
                <a:gd name="T53" fmla="*/ 863 h 982"/>
                <a:gd name="T54" fmla="*/ 95 w 1048"/>
                <a:gd name="T55" fmla="*/ 870 h 982"/>
                <a:gd name="T56" fmla="*/ 143 w 1048"/>
                <a:gd name="T57" fmla="*/ 858 h 982"/>
                <a:gd name="T58" fmla="*/ 185 w 1048"/>
                <a:gd name="T59" fmla="*/ 840 h 982"/>
                <a:gd name="T60" fmla="*/ 223 w 1048"/>
                <a:gd name="T61" fmla="*/ 883 h 982"/>
                <a:gd name="T62" fmla="*/ 232 w 1048"/>
                <a:gd name="T63" fmla="*/ 928 h 982"/>
                <a:gd name="T64" fmla="*/ 262 w 1048"/>
                <a:gd name="T65" fmla="*/ 973 h 982"/>
                <a:gd name="T66" fmla="*/ 269 w 1048"/>
                <a:gd name="T67" fmla="*/ 980 h 982"/>
                <a:gd name="T68" fmla="*/ 271 w 1048"/>
                <a:gd name="T69" fmla="*/ 982 h 982"/>
                <a:gd name="T70" fmla="*/ 272 w 1048"/>
                <a:gd name="T71" fmla="*/ 982 h 982"/>
                <a:gd name="T72" fmla="*/ 274 w 1048"/>
                <a:gd name="T73" fmla="*/ 982 h 982"/>
                <a:gd name="T74" fmla="*/ 275 w 1048"/>
                <a:gd name="T75" fmla="*/ 982 h 982"/>
                <a:gd name="T76" fmla="*/ 277 w 1048"/>
                <a:gd name="T77" fmla="*/ 981 h 982"/>
                <a:gd name="T78" fmla="*/ 278 w 1048"/>
                <a:gd name="T79" fmla="*/ 979 h 982"/>
                <a:gd name="T80" fmla="*/ 296 w 1048"/>
                <a:gd name="T81" fmla="*/ 964 h 982"/>
                <a:gd name="T82" fmla="*/ 337 w 1048"/>
                <a:gd name="T83" fmla="*/ 973 h 982"/>
                <a:gd name="T84" fmla="*/ 378 w 1048"/>
                <a:gd name="T85" fmla="*/ 964 h 982"/>
                <a:gd name="T86" fmla="*/ 418 w 1048"/>
                <a:gd name="T87" fmla="*/ 964 h 982"/>
                <a:gd name="T88" fmla="*/ 427 w 1048"/>
                <a:gd name="T89" fmla="*/ 965 h 982"/>
                <a:gd name="T90" fmla="*/ 435 w 1048"/>
                <a:gd name="T91" fmla="*/ 879 h 982"/>
                <a:gd name="T92" fmla="*/ 489 w 1048"/>
                <a:gd name="T93" fmla="*/ 853 h 982"/>
                <a:gd name="T94" fmla="*/ 515 w 1048"/>
                <a:gd name="T95" fmla="*/ 779 h 982"/>
                <a:gd name="T96" fmla="*/ 558 w 1048"/>
                <a:gd name="T97" fmla="*/ 787 h 982"/>
                <a:gd name="T98" fmla="*/ 595 w 1048"/>
                <a:gd name="T99" fmla="*/ 746 h 982"/>
                <a:gd name="T100" fmla="*/ 639 w 1048"/>
                <a:gd name="T101" fmla="*/ 723 h 982"/>
                <a:gd name="T102" fmla="*/ 677 w 1048"/>
                <a:gd name="T103" fmla="*/ 700 h 982"/>
                <a:gd name="T104" fmla="*/ 736 w 1048"/>
                <a:gd name="T105" fmla="*/ 662 h 982"/>
                <a:gd name="T106" fmla="*/ 774 w 1048"/>
                <a:gd name="T107" fmla="*/ 672 h 982"/>
                <a:gd name="T108" fmla="*/ 801 w 1048"/>
                <a:gd name="T109" fmla="*/ 673 h 982"/>
                <a:gd name="T110" fmla="*/ 847 w 1048"/>
                <a:gd name="T111" fmla="*/ 667 h 982"/>
                <a:gd name="T112" fmla="*/ 1005 w 1048"/>
                <a:gd name="T113" fmla="*/ 640 h 982"/>
                <a:gd name="T114" fmla="*/ 1048 w 1048"/>
                <a:gd name="T115" fmla="*/ 397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48" h="982">
                  <a:moveTo>
                    <a:pt x="1014" y="408"/>
                  </a:moveTo>
                  <a:cubicBezTo>
                    <a:pt x="1014" y="418"/>
                    <a:pt x="994" y="417"/>
                    <a:pt x="982" y="405"/>
                  </a:cubicBezTo>
                  <a:cubicBezTo>
                    <a:pt x="970" y="393"/>
                    <a:pt x="985" y="390"/>
                    <a:pt x="991" y="380"/>
                  </a:cubicBezTo>
                  <a:cubicBezTo>
                    <a:pt x="998" y="369"/>
                    <a:pt x="981" y="370"/>
                    <a:pt x="979" y="358"/>
                  </a:cubicBezTo>
                  <a:cubicBezTo>
                    <a:pt x="978" y="346"/>
                    <a:pt x="969" y="344"/>
                    <a:pt x="961" y="344"/>
                  </a:cubicBezTo>
                  <a:cubicBezTo>
                    <a:pt x="953" y="344"/>
                    <a:pt x="939" y="342"/>
                    <a:pt x="938" y="338"/>
                  </a:cubicBezTo>
                  <a:cubicBezTo>
                    <a:pt x="937" y="334"/>
                    <a:pt x="925" y="328"/>
                    <a:pt x="911" y="328"/>
                  </a:cubicBezTo>
                  <a:cubicBezTo>
                    <a:pt x="898" y="328"/>
                    <a:pt x="898" y="326"/>
                    <a:pt x="893" y="317"/>
                  </a:cubicBezTo>
                  <a:cubicBezTo>
                    <a:pt x="887" y="308"/>
                    <a:pt x="883" y="301"/>
                    <a:pt x="874" y="301"/>
                  </a:cubicBezTo>
                  <a:cubicBezTo>
                    <a:pt x="865" y="301"/>
                    <a:pt x="855" y="288"/>
                    <a:pt x="857" y="280"/>
                  </a:cubicBezTo>
                  <a:cubicBezTo>
                    <a:pt x="858" y="272"/>
                    <a:pt x="841" y="258"/>
                    <a:pt x="841" y="258"/>
                  </a:cubicBezTo>
                  <a:cubicBezTo>
                    <a:pt x="841" y="258"/>
                    <a:pt x="841" y="258"/>
                    <a:pt x="840" y="258"/>
                  </a:cubicBezTo>
                  <a:cubicBezTo>
                    <a:pt x="840" y="258"/>
                    <a:pt x="839" y="258"/>
                    <a:pt x="839" y="257"/>
                  </a:cubicBezTo>
                  <a:cubicBezTo>
                    <a:pt x="838" y="257"/>
                    <a:pt x="838" y="257"/>
                    <a:pt x="838" y="256"/>
                  </a:cubicBezTo>
                  <a:cubicBezTo>
                    <a:pt x="836" y="255"/>
                    <a:pt x="834" y="254"/>
                    <a:pt x="832" y="252"/>
                  </a:cubicBezTo>
                  <a:cubicBezTo>
                    <a:pt x="831" y="252"/>
                    <a:pt x="830" y="251"/>
                    <a:pt x="829" y="250"/>
                  </a:cubicBezTo>
                  <a:cubicBezTo>
                    <a:pt x="828" y="249"/>
                    <a:pt x="827" y="249"/>
                    <a:pt x="825" y="248"/>
                  </a:cubicBezTo>
                  <a:cubicBezTo>
                    <a:pt x="824" y="247"/>
                    <a:pt x="822" y="246"/>
                    <a:pt x="820" y="244"/>
                  </a:cubicBezTo>
                  <a:cubicBezTo>
                    <a:pt x="817" y="242"/>
                    <a:pt x="812" y="239"/>
                    <a:pt x="808" y="236"/>
                  </a:cubicBezTo>
                  <a:cubicBezTo>
                    <a:pt x="806" y="235"/>
                    <a:pt x="805" y="234"/>
                    <a:pt x="803" y="232"/>
                  </a:cubicBezTo>
                  <a:cubicBezTo>
                    <a:pt x="798" y="229"/>
                    <a:pt x="792" y="225"/>
                    <a:pt x="785" y="220"/>
                  </a:cubicBezTo>
                  <a:cubicBezTo>
                    <a:pt x="775" y="213"/>
                    <a:pt x="764" y="206"/>
                    <a:pt x="753" y="198"/>
                  </a:cubicBezTo>
                  <a:cubicBezTo>
                    <a:pt x="753" y="198"/>
                    <a:pt x="753" y="198"/>
                    <a:pt x="753" y="198"/>
                  </a:cubicBezTo>
                  <a:cubicBezTo>
                    <a:pt x="726" y="180"/>
                    <a:pt x="696" y="159"/>
                    <a:pt x="663" y="136"/>
                  </a:cubicBezTo>
                  <a:cubicBezTo>
                    <a:pt x="658" y="133"/>
                    <a:pt x="654" y="130"/>
                    <a:pt x="649" y="127"/>
                  </a:cubicBezTo>
                  <a:cubicBezTo>
                    <a:pt x="621" y="107"/>
                    <a:pt x="590" y="86"/>
                    <a:pt x="560" y="65"/>
                  </a:cubicBezTo>
                  <a:cubicBezTo>
                    <a:pt x="559" y="64"/>
                    <a:pt x="557" y="64"/>
                    <a:pt x="556" y="63"/>
                  </a:cubicBezTo>
                  <a:cubicBezTo>
                    <a:pt x="552" y="60"/>
                    <a:pt x="549" y="57"/>
                    <a:pt x="545" y="55"/>
                  </a:cubicBezTo>
                  <a:cubicBezTo>
                    <a:pt x="544" y="55"/>
                    <a:pt x="544" y="54"/>
                    <a:pt x="544" y="54"/>
                  </a:cubicBezTo>
                  <a:cubicBezTo>
                    <a:pt x="540" y="52"/>
                    <a:pt x="537" y="50"/>
                    <a:pt x="534" y="47"/>
                  </a:cubicBezTo>
                  <a:cubicBezTo>
                    <a:pt x="524" y="41"/>
                    <a:pt x="515" y="34"/>
                    <a:pt x="506" y="28"/>
                  </a:cubicBezTo>
                  <a:cubicBezTo>
                    <a:pt x="505" y="28"/>
                    <a:pt x="505" y="28"/>
                    <a:pt x="505" y="27"/>
                  </a:cubicBezTo>
                  <a:cubicBezTo>
                    <a:pt x="504" y="27"/>
                    <a:pt x="504" y="27"/>
                    <a:pt x="503" y="26"/>
                  </a:cubicBezTo>
                  <a:cubicBezTo>
                    <a:pt x="500" y="24"/>
                    <a:pt x="497" y="22"/>
                    <a:pt x="493" y="20"/>
                  </a:cubicBezTo>
                  <a:cubicBezTo>
                    <a:pt x="492" y="19"/>
                    <a:pt x="491" y="18"/>
                    <a:pt x="489" y="17"/>
                  </a:cubicBezTo>
                  <a:cubicBezTo>
                    <a:pt x="489" y="16"/>
                    <a:pt x="488" y="16"/>
                    <a:pt x="488" y="16"/>
                  </a:cubicBezTo>
                  <a:cubicBezTo>
                    <a:pt x="483" y="13"/>
                    <a:pt x="479" y="9"/>
                    <a:pt x="474" y="6"/>
                  </a:cubicBezTo>
                  <a:cubicBezTo>
                    <a:pt x="473" y="5"/>
                    <a:pt x="471" y="5"/>
                    <a:pt x="470" y="4"/>
                  </a:cubicBezTo>
                  <a:cubicBezTo>
                    <a:pt x="468" y="2"/>
                    <a:pt x="467" y="1"/>
                    <a:pt x="465" y="0"/>
                  </a:cubicBezTo>
                  <a:cubicBezTo>
                    <a:pt x="363" y="3"/>
                    <a:pt x="363" y="3"/>
                    <a:pt x="363" y="3"/>
                  </a:cubicBezTo>
                  <a:cubicBezTo>
                    <a:pt x="363" y="3"/>
                    <a:pt x="420" y="534"/>
                    <a:pt x="420" y="549"/>
                  </a:cubicBezTo>
                  <a:cubicBezTo>
                    <a:pt x="420" y="564"/>
                    <a:pt x="425" y="570"/>
                    <a:pt x="436" y="578"/>
                  </a:cubicBezTo>
                  <a:cubicBezTo>
                    <a:pt x="447" y="586"/>
                    <a:pt x="440" y="593"/>
                    <a:pt x="440" y="600"/>
                  </a:cubicBezTo>
                  <a:cubicBezTo>
                    <a:pt x="440" y="607"/>
                    <a:pt x="443" y="613"/>
                    <a:pt x="432" y="619"/>
                  </a:cubicBezTo>
                  <a:cubicBezTo>
                    <a:pt x="421" y="625"/>
                    <a:pt x="428" y="639"/>
                    <a:pt x="428" y="639"/>
                  </a:cubicBezTo>
                  <a:cubicBezTo>
                    <a:pt x="428" y="639"/>
                    <a:pt x="247" y="639"/>
                    <a:pt x="230" y="639"/>
                  </a:cubicBezTo>
                  <a:cubicBezTo>
                    <a:pt x="213" y="639"/>
                    <a:pt x="203" y="639"/>
                    <a:pt x="193" y="631"/>
                  </a:cubicBezTo>
                  <a:cubicBezTo>
                    <a:pt x="183" y="623"/>
                    <a:pt x="177" y="633"/>
                    <a:pt x="173" y="640"/>
                  </a:cubicBezTo>
                  <a:cubicBezTo>
                    <a:pt x="169" y="647"/>
                    <a:pt x="144" y="645"/>
                    <a:pt x="134" y="640"/>
                  </a:cubicBezTo>
                  <a:cubicBezTo>
                    <a:pt x="124" y="635"/>
                    <a:pt x="115" y="638"/>
                    <a:pt x="102" y="639"/>
                  </a:cubicBezTo>
                  <a:cubicBezTo>
                    <a:pt x="89" y="640"/>
                    <a:pt x="90" y="649"/>
                    <a:pt x="89" y="658"/>
                  </a:cubicBezTo>
                  <a:cubicBezTo>
                    <a:pt x="87" y="666"/>
                    <a:pt x="80" y="664"/>
                    <a:pt x="79" y="657"/>
                  </a:cubicBezTo>
                  <a:cubicBezTo>
                    <a:pt x="79" y="651"/>
                    <a:pt x="76" y="652"/>
                    <a:pt x="72" y="649"/>
                  </a:cubicBezTo>
                  <a:cubicBezTo>
                    <a:pt x="69" y="647"/>
                    <a:pt x="67" y="642"/>
                    <a:pt x="64" y="635"/>
                  </a:cubicBezTo>
                  <a:cubicBezTo>
                    <a:pt x="60" y="628"/>
                    <a:pt x="50" y="627"/>
                    <a:pt x="40" y="631"/>
                  </a:cubicBezTo>
                  <a:cubicBezTo>
                    <a:pt x="29" y="635"/>
                    <a:pt x="30" y="640"/>
                    <a:pt x="29" y="650"/>
                  </a:cubicBezTo>
                  <a:cubicBezTo>
                    <a:pt x="28" y="661"/>
                    <a:pt x="25" y="666"/>
                    <a:pt x="24" y="676"/>
                  </a:cubicBezTo>
                  <a:cubicBezTo>
                    <a:pt x="24" y="677"/>
                    <a:pt x="23" y="678"/>
                    <a:pt x="23" y="679"/>
                  </a:cubicBezTo>
                  <a:cubicBezTo>
                    <a:pt x="23" y="680"/>
                    <a:pt x="22" y="680"/>
                    <a:pt x="22" y="681"/>
                  </a:cubicBezTo>
                  <a:cubicBezTo>
                    <a:pt x="22" y="681"/>
                    <a:pt x="21" y="682"/>
                    <a:pt x="21" y="682"/>
                  </a:cubicBezTo>
                  <a:cubicBezTo>
                    <a:pt x="21" y="683"/>
                    <a:pt x="20" y="683"/>
                    <a:pt x="20" y="684"/>
                  </a:cubicBezTo>
                  <a:cubicBezTo>
                    <a:pt x="19" y="684"/>
                    <a:pt x="19" y="684"/>
                    <a:pt x="19" y="685"/>
                  </a:cubicBezTo>
                  <a:cubicBezTo>
                    <a:pt x="18" y="685"/>
                    <a:pt x="17" y="686"/>
                    <a:pt x="17" y="686"/>
                  </a:cubicBezTo>
                  <a:cubicBezTo>
                    <a:pt x="16" y="686"/>
                    <a:pt x="16" y="687"/>
                    <a:pt x="16" y="687"/>
                  </a:cubicBezTo>
                  <a:cubicBezTo>
                    <a:pt x="15" y="687"/>
                    <a:pt x="14" y="688"/>
                    <a:pt x="13" y="688"/>
                  </a:cubicBezTo>
                  <a:cubicBezTo>
                    <a:pt x="13" y="688"/>
                    <a:pt x="13" y="688"/>
                    <a:pt x="13" y="688"/>
                  </a:cubicBezTo>
                  <a:cubicBezTo>
                    <a:pt x="10" y="689"/>
                    <a:pt x="6" y="689"/>
                    <a:pt x="3" y="689"/>
                  </a:cubicBezTo>
                  <a:cubicBezTo>
                    <a:pt x="3" y="689"/>
                    <a:pt x="3" y="689"/>
                    <a:pt x="3" y="689"/>
                  </a:cubicBezTo>
                  <a:cubicBezTo>
                    <a:pt x="1" y="695"/>
                    <a:pt x="0" y="702"/>
                    <a:pt x="2" y="704"/>
                  </a:cubicBezTo>
                  <a:cubicBezTo>
                    <a:pt x="7" y="707"/>
                    <a:pt x="13" y="711"/>
                    <a:pt x="13" y="719"/>
                  </a:cubicBezTo>
                  <a:cubicBezTo>
                    <a:pt x="13" y="727"/>
                    <a:pt x="14" y="736"/>
                    <a:pt x="12" y="742"/>
                  </a:cubicBezTo>
                  <a:cubicBezTo>
                    <a:pt x="10" y="748"/>
                    <a:pt x="7" y="752"/>
                    <a:pt x="13" y="756"/>
                  </a:cubicBezTo>
                  <a:cubicBezTo>
                    <a:pt x="18" y="760"/>
                    <a:pt x="17" y="768"/>
                    <a:pt x="27" y="770"/>
                  </a:cubicBezTo>
                  <a:cubicBezTo>
                    <a:pt x="37" y="772"/>
                    <a:pt x="41" y="770"/>
                    <a:pt x="43" y="778"/>
                  </a:cubicBezTo>
                  <a:cubicBezTo>
                    <a:pt x="44" y="786"/>
                    <a:pt x="46" y="792"/>
                    <a:pt x="50" y="796"/>
                  </a:cubicBezTo>
                  <a:cubicBezTo>
                    <a:pt x="54" y="799"/>
                    <a:pt x="54" y="804"/>
                    <a:pt x="55" y="812"/>
                  </a:cubicBezTo>
                  <a:cubicBezTo>
                    <a:pt x="55" y="820"/>
                    <a:pt x="57" y="830"/>
                    <a:pt x="53" y="834"/>
                  </a:cubicBezTo>
                  <a:cubicBezTo>
                    <a:pt x="50" y="836"/>
                    <a:pt x="48" y="837"/>
                    <a:pt x="46" y="839"/>
                  </a:cubicBezTo>
                  <a:cubicBezTo>
                    <a:pt x="47" y="839"/>
                    <a:pt x="47" y="840"/>
                    <a:pt x="47" y="840"/>
                  </a:cubicBezTo>
                  <a:cubicBezTo>
                    <a:pt x="48" y="841"/>
                    <a:pt x="48" y="841"/>
                    <a:pt x="48" y="842"/>
                  </a:cubicBezTo>
                  <a:cubicBezTo>
                    <a:pt x="49" y="852"/>
                    <a:pt x="47" y="862"/>
                    <a:pt x="54" y="863"/>
                  </a:cubicBezTo>
                  <a:cubicBezTo>
                    <a:pt x="61" y="864"/>
                    <a:pt x="72" y="867"/>
                    <a:pt x="74" y="858"/>
                  </a:cubicBezTo>
                  <a:cubicBezTo>
                    <a:pt x="76" y="849"/>
                    <a:pt x="88" y="847"/>
                    <a:pt x="89" y="855"/>
                  </a:cubicBezTo>
                  <a:cubicBezTo>
                    <a:pt x="90" y="863"/>
                    <a:pt x="86" y="868"/>
                    <a:pt x="95" y="870"/>
                  </a:cubicBezTo>
                  <a:cubicBezTo>
                    <a:pt x="104" y="872"/>
                    <a:pt x="109" y="870"/>
                    <a:pt x="111" y="862"/>
                  </a:cubicBezTo>
                  <a:cubicBezTo>
                    <a:pt x="113" y="854"/>
                    <a:pt x="110" y="850"/>
                    <a:pt x="123" y="851"/>
                  </a:cubicBezTo>
                  <a:cubicBezTo>
                    <a:pt x="136" y="852"/>
                    <a:pt x="138" y="852"/>
                    <a:pt x="143" y="858"/>
                  </a:cubicBezTo>
                  <a:cubicBezTo>
                    <a:pt x="148" y="864"/>
                    <a:pt x="151" y="865"/>
                    <a:pt x="159" y="864"/>
                  </a:cubicBezTo>
                  <a:cubicBezTo>
                    <a:pt x="167" y="863"/>
                    <a:pt x="169" y="846"/>
                    <a:pt x="175" y="846"/>
                  </a:cubicBezTo>
                  <a:cubicBezTo>
                    <a:pt x="181" y="846"/>
                    <a:pt x="185" y="846"/>
                    <a:pt x="185" y="840"/>
                  </a:cubicBezTo>
                  <a:cubicBezTo>
                    <a:pt x="185" y="834"/>
                    <a:pt x="201" y="827"/>
                    <a:pt x="206" y="839"/>
                  </a:cubicBezTo>
                  <a:cubicBezTo>
                    <a:pt x="211" y="851"/>
                    <a:pt x="207" y="859"/>
                    <a:pt x="215" y="862"/>
                  </a:cubicBezTo>
                  <a:cubicBezTo>
                    <a:pt x="222" y="865"/>
                    <a:pt x="223" y="878"/>
                    <a:pt x="223" y="883"/>
                  </a:cubicBezTo>
                  <a:cubicBezTo>
                    <a:pt x="223" y="888"/>
                    <a:pt x="220" y="896"/>
                    <a:pt x="233" y="897"/>
                  </a:cubicBezTo>
                  <a:cubicBezTo>
                    <a:pt x="246" y="898"/>
                    <a:pt x="245" y="903"/>
                    <a:pt x="241" y="908"/>
                  </a:cubicBezTo>
                  <a:cubicBezTo>
                    <a:pt x="237" y="913"/>
                    <a:pt x="223" y="926"/>
                    <a:pt x="232" y="928"/>
                  </a:cubicBezTo>
                  <a:cubicBezTo>
                    <a:pt x="241" y="929"/>
                    <a:pt x="248" y="925"/>
                    <a:pt x="249" y="933"/>
                  </a:cubicBezTo>
                  <a:cubicBezTo>
                    <a:pt x="251" y="942"/>
                    <a:pt x="240" y="952"/>
                    <a:pt x="252" y="957"/>
                  </a:cubicBezTo>
                  <a:cubicBezTo>
                    <a:pt x="264" y="961"/>
                    <a:pt x="255" y="963"/>
                    <a:pt x="262" y="973"/>
                  </a:cubicBezTo>
                  <a:cubicBezTo>
                    <a:pt x="262" y="973"/>
                    <a:pt x="262" y="973"/>
                    <a:pt x="262" y="974"/>
                  </a:cubicBezTo>
                  <a:cubicBezTo>
                    <a:pt x="265" y="977"/>
                    <a:pt x="267" y="979"/>
                    <a:pt x="269" y="980"/>
                  </a:cubicBezTo>
                  <a:cubicBezTo>
                    <a:pt x="269" y="980"/>
                    <a:pt x="269" y="980"/>
                    <a:pt x="269" y="980"/>
                  </a:cubicBezTo>
                  <a:cubicBezTo>
                    <a:pt x="269" y="981"/>
                    <a:pt x="269" y="981"/>
                    <a:pt x="270" y="981"/>
                  </a:cubicBezTo>
                  <a:cubicBezTo>
                    <a:pt x="270" y="981"/>
                    <a:pt x="270" y="981"/>
                    <a:pt x="270" y="981"/>
                  </a:cubicBezTo>
                  <a:cubicBezTo>
                    <a:pt x="270" y="981"/>
                    <a:pt x="270" y="982"/>
                    <a:pt x="271" y="982"/>
                  </a:cubicBezTo>
                  <a:cubicBezTo>
                    <a:pt x="271" y="982"/>
                    <a:pt x="271" y="982"/>
                    <a:pt x="271" y="982"/>
                  </a:cubicBezTo>
                  <a:cubicBezTo>
                    <a:pt x="271" y="982"/>
                    <a:pt x="271" y="982"/>
                    <a:pt x="272" y="982"/>
                  </a:cubicBezTo>
                  <a:cubicBezTo>
                    <a:pt x="272" y="982"/>
                    <a:pt x="272" y="982"/>
                    <a:pt x="272" y="982"/>
                  </a:cubicBezTo>
                  <a:cubicBezTo>
                    <a:pt x="272" y="982"/>
                    <a:pt x="273" y="982"/>
                    <a:pt x="273" y="982"/>
                  </a:cubicBezTo>
                  <a:cubicBezTo>
                    <a:pt x="273" y="982"/>
                    <a:pt x="273" y="982"/>
                    <a:pt x="273" y="982"/>
                  </a:cubicBezTo>
                  <a:cubicBezTo>
                    <a:pt x="273" y="982"/>
                    <a:pt x="274" y="982"/>
                    <a:pt x="274" y="982"/>
                  </a:cubicBezTo>
                  <a:cubicBezTo>
                    <a:pt x="274" y="982"/>
                    <a:pt x="274" y="982"/>
                    <a:pt x="274" y="982"/>
                  </a:cubicBezTo>
                  <a:cubicBezTo>
                    <a:pt x="274" y="982"/>
                    <a:pt x="275" y="982"/>
                    <a:pt x="275" y="982"/>
                  </a:cubicBezTo>
                  <a:cubicBezTo>
                    <a:pt x="275" y="982"/>
                    <a:pt x="275" y="982"/>
                    <a:pt x="275" y="982"/>
                  </a:cubicBezTo>
                  <a:cubicBezTo>
                    <a:pt x="275" y="982"/>
                    <a:pt x="276" y="982"/>
                    <a:pt x="276" y="981"/>
                  </a:cubicBezTo>
                  <a:cubicBezTo>
                    <a:pt x="276" y="981"/>
                    <a:pt x="276" y="981"/>
                    <a:pt x="276" y="981"/>
                  </a:cubicBezTo>
                  <a:cubicBezTo>
                    <a:pt x="276" y="981"/>
                    <a:pt x="277" y="981"/>
                    <a:pt x="277" y="981"/>
                  </a:cubicBezTo>
                  <a:cubicBezTo>
                    <a:pt x="277" y="980"/>
                    <a:pt x="277" y="980"/>
                    <a:pt x="277" y="980"/>
                  </a:cubicBezTo>
                  <a:cubicBezTo>
                    <a:pt x="277" y="980"/>
                    <a:pt x="278" y="980"/>
                    <a:pt x="278" y="980"/>
                  </a:cubicBezTo>
                  <a:cubicBezTo>
                    <a:pt x="278" y="979"/>
                    <a:pt x="278" y="979"/>
                    <a:pt x="278" y="979"/>
                  </a:cubicBezTo>
                  <a:cubicBezTo>
                    <a:pt x="279" y="979"/>
                    <a:pt x="279" y="979"/>
                    <a:pt x="279" y="978"/>
                  </a:cubicBezTo>
                  <a:cubicBezTo>
                    <a:pt x="279" y="978"/>
                    <a:pt x="279" y="977"/>
                    <a:pt x="280" y="977"/>
                  </a:cubicBezTo>
                  <a:cubicBezTo>
                    <a:pt x="285" y="968"/>
                    <a:pt x="290" y="964"/>
                    <a:pt x="296" y="964"/>
                  </a:cubicBezTo>
                  <a:cubicBezTo>
                    <a:pt x="302" y="964"/>
                    <a:pt x="306" y="967"/>
                    <a:pt x="306" y="971"/>
                  </a:cubicBezTo>
                  <a:cubicBezTo>
                    <a:pt x="306" y="975"/>
                    <a:pt x="307" y="978"/>
                    <a:pt x="316" y="978"/>
                  </a:cubicBezTo>
                  <a:cubicBezTo>
                    <a:pt x="325" y="978"/>
                    <a:pt x="337" y="981"/>
                    <a:pt x="337" y="973"/>
                  </a:cubicBezTo>
                  <a:cubicBezTo>
                    <a:pt x="338" y="965"/>
                    <a:pt x="352" y="974"/>
                    <a:pt x="352" y="964"/>
                  </a:cubicBezTo>
                  <a:cubicBezTo>
                    <a:pt x="352" y="955"/>
                    <a:pt x="352" y="954"/>
                    <a:pt x="362" y="954"/>
                  </a:cubicBezTo>
                  <a:cubicBezTo>
                    <a:pt x="372" y="954"/>
                    <a:pt x="379" y="953"/>
                    <a:pt x="378" y="964"/>
                  </a:cubicBezTo>
                  <a:cubicBezTo>
                    <a:pt x="378" y="974"/>
                    <a:pt x="375" y="978"/>
                    <a:pt x="384" y="978"/>
                  </a:cubicBezTo>
                  <a:cubicBezTo>
                    <a:pt x="392" y="978"/>
                    <a:pt x="399" y="980"/>
                    <a:pt x="401" y="972"/>
                  </a:cubicBezTo>
                  <a:cubicBezTo>
                    <a:pt x="403" y="965"/>
                    <a:pt x="408" y="964"/>
                    <a:pt x="418" y="964"/>
                  </a:cubicBezTo>
                  <a:cubicBezTo>
                    <a:pt x="420" y="964"/>
                    <a:pt x="421" y="964"/>
                    <a:pt x="423" y="965"/>
                  </a:cubicBezTo>
                  <a:cubicBezTo>
                    <a:pt x="423" y="965"/>
                    <a:pt x="423" y="965"/>
                    <a:pt x="423" y="965"/>
                  </a:cubicBezTo>
                  <a:cubicBezTo>
                    <a:pt x="424" y="965"/>
                    <a:pt x="426" y="965"/>
                    <a:pt x="427" y="965"/>
                  </a:cubicBezTo>
                  <a:cubicBezTo>
                    <a:pt x="428" y="957"/>
                    <a:pt x="428" y="947"/>
                    <a:pt x="428" y="942"/>
                  </a:cubicBezTo>
                  <a:cubicBezTo>
                    <a:pt x="428" y="933"/>
                    <a:pt x="446" y="919"/>
                    <a:pt x="445" y="907"/>
                  </a:cubicBezTo>
                  <a:cubicBezTo>
                    <a:pt x="443" y="895"/>
                    <a:pt x="439" y="880"/>
                    <a:pt x="435" y="879"/>
                  </a:cubicBezTo>
                  <a:cubicBezTo>
                    <a:pt x="431" y="878"/>
                    <a:pt x="435" y="868"/>
                    <a:pt x="444" y="868"/>
                  </a:cubicBezTo>
                  <a:cubicBezTo>
                    <a:pt x="453" y="869"/>
                    <a:pt x="461" y="872"/>
                    <a:pt x="465" y="866"/>
                  </a:cubicBezTo>
                  <a:cubicBezTo>
                    <a:pt x="468" y="860"/>
                    <a:pt x="486" y="862"/>
                    <a:pt x="489" y="853"/>
                  </a:cubicBezTo>
                  <a:cubicBezTo>
                    <a:pt x="491" y="844"/>
                    <a:pt x="490" y="821"/>
                    <a:pt x="499" y="819"/>
                  </a:cubicBezTo>
                  <a:cubicBezTo>
                    <a:pt x="509" y="817"/>
                    <a:pt x="513" y="813"/>
                    <a:pt x="511" y="804"/>
                  </a:cubicBezTo>
                  <a:cubicBezTo>
                    <a:pt x="509" y="794"/>
                    <a:pt x="505" y="787"/>
                    <a:pt x="515" y="779"/>
                  </a:cubicBezTo>
                  <a:cubicBezTo>
                    <a:pt x="524" y="771"/>
                    <a:pt x="521" y="763"/>
                    <a:pt x="529" y="767"/>
                  </a:cubicBezTo>
                  <a:cubicBezTo>
                    <a:pt x="538" y="771"/>
                    <a:pt x="535" y="778"/>
                    <a:pt x="541" y="778"/>
                  </a:cubicBezTo>
                  <a:cubicBezTo>
                    <a:pt x="548" y="779"/>
                    <a:pt x="551" y="787"/>
                    <a:pt x="558" y="787"/>
                  </a:cubicBezTo>
                  <a:cubicBezTo>
                    <a:pt x="565" y="787"/>
                    <a:pt x="571" y="786"/>
                    <a:pt x="571" y="776"/>
                  </a:cubicBezTo>
                  <a:cubicBezTo>
                    <a:pt x="571" y="766"/>
                    <a:pt x="571" y="762"/>
                    <a:pt x="579" y="762"/>
                  </a:cubicBezTo>
                  <a:cubicBezTo>
                    <a:pt x="588" y="762"/>
                    <a:pt x="594" y="756"/>
                    <a:pt x="595" y="746"/>
                  </a:cubicBezTo>
                  <a:cubicBezTo>
                    <a:pt x="597" y="737"/>
                    <a:pt x="599" y="729"/>
                    <a:pt x="607" y="726"/>
                  </a:cubicBezTo>
                  <a:cubicBezTo>
                    <a:pt x="615" y="724"/>
                    <a:pt x="611" y="716"/>
                    <a:pt x="621" y="716"/>
                  </a:cubicBezTo>
                  <a:cubicBezTo>
                    <a:pt x="632" y="717"/>
                    <a:pt x="632" y="723"/>
                    <a:pt x="639" y="723"/>
                  </a:cubicBezTo>
                  <a:cubicBezTo>
                    <a:pt x="645" y="723"/>
                    <a:pt x="651" y="722"/>
                    <a:pt x="651" y="714"/>
                  </a:cubicBezTo>
                  <a:cubicBezTo>
                    <a:pt x="651" y="706"/>
                    <a:pt x="655" y="702"/>
                    <a:pt x="663" y="704"/>
                  </a:cubicBezTo>
                  <a:cubicBezTo>
                    <a:pt x="671" y="705"/>
                    <a:pt x="673" y="705"/>
                    <a:pt x="677" y="700"/>
                  </a:cubicBezTo>
                  <a:cubicBezTo>
                    <a:pt x="681" y="694"/>
                    <a:pt x="685" y="684"/>
                    <a:pt x="698" y="687"/>
                  </a:cubicBezTo>
                  <a:cubicBezTo>
                    <a:pt x="711" y="690"/>
                    <a:pt x="707" y="688"/>
                    <a:pt x="714" y="678"/>
                  </a:cubicBezTo>
                  <a:cubicBezTo>
                    <a:pt x="721" y="668"/>
                    <a:pt x="725" y="662"/>
                    <a:pt x="736" y="662"/>
                  </a:cubicBezTo>
                  <a:cubicBezTo>
                    <a:pt x="747" y="662"/>
                    <a:pt x="755" y="659"/>
                    <a:pt x="757" y="664"/>
                  </a:cubicBezTo>
                  <a:cubicBezTo>
                    <a:pt x="759" y="670"/>
                    <a:pt x="762" y="672"/>
                    <a:pt x="771" y="672"/>
                  </a:cubicBezTo>
                  <a:cubicBezTo>
                    <a:pt x="772" y="672"/>
                    <a:pt x="773" y="672"/>
                    <a:pt x="774" y="672"/>
                  </a:cubicBezTo>
                  <a:cubicBezTo>
                    <a:pt x="774" y="672"/>
                    <a:pt x="774" y="672"/>
                    <a:pt x="775" y="672"/>
                  </a:cubicBezTo>
                  <a:cubicBezTo>
                    <a:pt x="780" y="673"/>
                    <a:pt x="787" y="673"/>
                    <a:pt x="795" y="673"/>
                  </a:cubicBezTo>
                  <a:cubicBezTo>
                    <a:pt x="797" y="673"/>
                    <a:pt x="799" y="673"/>
                    <a:pt x="801" y="673"/>
                  </a:cubicBezTo>
                  <a:cubicBezTo>
                    <a:pt x="802" y="673"/>
                    <a:pt x="802" y="673"/>
                    <a:pt x="802" y="673"/>
                  </a:cubicBezTo>
                  <a:cubicBezTo>
                    <a:pt x="805" y="673"/>
                    <a:pt x="807" y="673"/>
                    <a:pt x="809" y="673"/>
                  </a:cubicBezTo>
                  <a:cubicBezTo>
                    <a:pt x="825" y="672"/>
                    <a:pt x="841" y="676"/>
                    <a:pt x="847" y="667"/>
                  </a:cubicBezTo>
                  <a:cubicBezTo>
                    <a:pt x="852" y="658"/>
                    <a:pt x="863" y="648"/>
                    <a:pt x="879" y="648"/>
                  </a:cubicBezTo>
                  <a:cubicBezTo>
                    <a:pt x="895" y="648"/>
                    <a:pt x="907" y="646"/>
                    <a:pt x="928" y="646"/>
                  </a:cubicBezTo>
                  <a:cubicBezTo>
                    <a:pt x="949" y="646"/>
                    <a:pt x="998" y="648"/>
                    <a:pt x="1005" y="640"/>
                  </a:cubicBezTo>
                  <a:cubicBezTo>
                    <a:pt x="1011" y="633"/>
                    <a:pt x="1031" y="625"/>
                    <a:pt x="1034" y="610"/>
                  </a:cubicBezTo>
                  <a:cubicBezTo>
                    <a:pt x="1037" y="594"/>
                    <a:pt x="1036" y="592"/>
                    <a:pt x="1042" y="581"/>
                  </a:cubicBezTo>
                  <a:cubicBezTo>
                    <a:pt x="1047" y="572"/>
                    <a:pt x="1048" y="436"/>
                    <a:pt x="1048" y="397"/>
                  </a:cubicBezTo>
                  <a:cubicBezTo>
                    <a:pt x="1047" y="397"/>
                    <a:pt x="1046" y="397"/>
                    <a:pt x="1045" y="397"/>
                  </a:cubicBezTo>
                  <a:cubicBezTo>
                    <a:pt x="1027" y="394"/>
                    <a:pt x="1014" y="397"/>
                    <a:pt x="1014" y="40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9" name="Freeform 435"/>
            <p:cNvSpPr>
              <a:spLocks/>
            </p:cNvSpPr>
            <p:nvPr/>
          </p:nvSpPr>
          <p:spPr bwMode="auto">
            <a:xfrm>
              <a:off x="1727" y="3480"/>
              <a:ext cx="34" cy="26"/>
            </a:xfrm>
            <a:custGeom>
              <a:avLst/>
              <a:gdLst>
                <a:gd name="T0" fmla="*/ 61 w 134"/>
                <a:gd name="T1" fmla="*/ 25 h 101"/>
                <a:gd name="T2" fmla="*/ 49 w 134"/>
                <a:gd name="T3" fmla="*/ 27 h 101"/>
                <a:gd name="T4" fmla="*/ 32 w 134"/>
                <a:gd name="T5" fmla="*/ 30 h 101"/>
                <a:gd name="T6" fmla="*/ 48 w 134"/>
                <a:gd name="T7" fmla="*/ 43 h 101"/>
                <a:gd name="T8" fmla="*/ 50 w 134"/>
                <a:gd name="T9" fmla="*/ 57 h 101"/>
                <a:gd name="T10" fmla="*/ 36 w 134"/>
                <a:gd name="T11" fmla="*/ 59 h 101"/>
                <a:gd name="T12" fmla="*/ 41 w 134"/>
                <a:gd name="T13" fmla="*/ 77 h 101"/>
                <a:gd name="T14" fmla="*/ 24 w 134"/>
                <a:gd name="T15" fmla="*/ 74 h 101"/>
                <a:gd name="T16" fmla="*/ 7 w 134"/>
                <a:gd name="T17" fmla="*/ 61 h 101"/>
                <a:gd name="T18" fmla="*/ 7 w 134"/>
                <a:gd name="T19" fmla="*/ 71 h 101"/>
                <a:gd name="T20" fmla="*/ 21 w 134"/>
                <a:gd name="T21" fmla="*/ 96 h 101"/>
                <a:gd name="T22" fmla="*/ 48 w 134"/>
                <a:gd name="T23" fmla="*/ 98 h 101"/>
                <a:gd name="T24" fmla="*/ 77 w 134"/>
                <a:gd name="T25" fmla="*/ 88 h 101"/>
                <a:gd name="T26" fmla="*/ 96 w 134"/>
                <a:gd name="T27" fmla="*/ 72 h 101"/>
                <a:gd name="T28" fmla="*/ 120 w 134"/>
                <a:gd name="T29" fmla="*/ 47 h 101"/>
                <a:gd name="T30" fmla="*/ 133 w 134"/>
                <a:gd name="T31" fmla="*/ 34 h 101"/>
                <a:gd name="T32" fmla="*/ 119 w 134"/>
                <a:gd name="T33" fmla="*/ 30 h 101"/>
                <a:gd name="T34" fmla="*/ 106 w 134"/>
                <a:gd name="T35" fmla="*/ 30 h 101"/>
                <a:gd name="T36" fmla="*/ 99 w 134"/>
                <a:gd name="T37" fmla="*/ 14 h 101"/>
                <a:gd name="T38" fmla="*/ 90 w 134"/>
                <a:gd name="T39" fmla="*/ 23 h 101"/>
                <a:gd name="T40" fmla="*/ 86 w 134"/>
                <a:gd name="T41" fmla="*/ 14 h 101"/>
                <a:gd name="T42" fmla="*/ 79 w 134"/>
                <a:gd name="T43" fmla="*/ 2 h 101"/>
                <a:gd name="T44" fmla="*/ 71 w 134"/>
                <a:gd name="T45" fmla="*/ 17 h 101"/>
                <a:gd name="T46" fmla="*/ 61 w 134"/>
                <a:gd name="T47" fmla="*/ 2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4" h="101">
                  <a:moveTo>
                    <a:pt x="61" y="25"/>
                  </a:moveTo>
                  <a:cubicBezTo>
                    <a:pt x="61" y="25"/>
                    <a:pt x="62" y="31"/>
                    <a:pt x="49" y="27"/>
                  </a:cubicBezTo>
                  <a:cubicBezTo>
                    <a:pt x="37" y="24"/>
                    <a:pt x="30" y="25"/>
                    <a:pt x="32" y="30"/>
                  </a:cubicBezTo>
                  <a:cubicBezTo>
                    <a:pt x="34" y="36"/>
                    <a:pt x="46" y="38"/>
                    <a:pt x="48" y="43"/>
                  </a:cubicBezTo>
                  <a:cubicBezTo>
                    <a:pt x="51" y="49"/>
                    <a:pt x="59" y="57"/>
                    <a:pt x="50" y="57"/>
                  </a:cubicBezTo>
                  <a:cubicBezTo>
                    <a:pt x="40" y="57"/>
                    <a:pt x="31" y="55"/>
                    <a:pt x="36" y="59"/>
                  </a:cubicBezTo>
                  <a:cubicBezTo>
                    <a:pt x="42" y="64"/>
                    <a:pt x="47" y="75"/>
                    <a:pt x="41" y="77"/>
                  </a:cubicBezTo>
                  <a:cubicBezTo>
                    <a:pt x="34" y="79"/>
                    <a:pt x="29" y="81"/>
                    <a:pt x="24" y="74"/>
                  </a:cubicBezTo>
                  <a:cubicBezTo>
                    <a:pt x="20" y="66"/>
                    <a:pt x="14" y="61"/>
                    <a:pt x="7" y="61"/>
                  </a:cubicBezTo>
                  <a:cubicBezTo>
                    <a:pt x="0" y="62"/>
                    <a:pt x="4" y="65"/>
                    <a:pt x="7" y="71"/>
                  </a:cubicBezTo>
                  <a:cubicBezTo>
                    <a:pt x="10" y="77"/>
                    <a:pt x="15" y="94"/>
                    <a:pt x="21" y="96"/>
                  </a:cubicBezTo>
                  <a:cubicBezTo>
                    <a:pt x="28" y="98"/>
                    <a:pt x="39" y="101"/>
                    <a:pt x="48" y="98"/>
                  </a:cubicBezTo>
                  <a:cubicBezTo>
                    <a:pt x="58" y="95"/>
                    <a:pt x="70" y="93"/>
                    <a:pt x="77" y="88"/>
                  </a:cubicBezTo>
                  <a:cubicBezTo>
                    <a:pt x="84" y="82"/>
                    <a:pt x="86" y="82"/>
                    <a:pt x="96" y="72"/>
                  </a:cubicBezTo>
                  <a:cubicBezTo>
                    <a:pt x="107" y="63"/>
                    <a:pt x="115" y="50"/>
                    <a:pt x="120" y="47"/>
                  </a:cubicBezTo>
                  <a:cubicBezTo>
                    <a:pt x="126" y="43"/>
                    <a:pt x="133" y="39"/>
                    <a:pt x="133" y="34"/>
                  </a:cubicBezTo>
                  <a:cubicBezTo>
                    <a:pt x="134" y="29"/>
                    <a:pt x="122" y="25"/>
                    <a:pt x="119" y="30"/>
                  </a:cubicBezTo>
                  <a:cubicBezTo>
                    <a:pt x="117" y="34"/>
                    <a:pt x="107" y="38"/>
                    <a:pt x="106" y="30"/>
                  </a:cubicBezTo>
                  <a:cubicBezTo>
                    <a:pt x="104" y="22"/>
                    <a:pt x="105" y="14"/>
                    <a:pt x="99" y="14"/>
                  </a:cubicBezTo>
                  <a:cubicBezTo>
                    <a:pt x="92" y="14"/>
                    <a:pt x="95" y="23"/>
                    <a:pt x="90" y="23"/>
                  </a:cubicBezTo>
                  <a:cubicBezTo>
                    <a:pt x="84" y="22"/>
                    <a:pt x="84" y="19"/>
                    <a:pt x="86" y="14"/>
                  </a:cubicBezTo>
                  <a:cubicBezTo>
                    <a:pt x="88" y="8"/>
                    <a:pt x="84" y="0"/>
                    <a:pt x="79" y="2"/>
                  </a:cubicBezTo>
                  <a:cubicBezTo>
                    <a:pt x="75" y="3"/>
                    <a:pt x="78" y="15"/>
                    <a:pt x="71" y="17"/>
                  </a:cubicBezTo>
                  <a:cubicBezTo>
                    <a:pt x="64" y="18"/>
                    <a:pt x="62" y="21"/>
                    <a:pt x="61" y="2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0" name="Freeform 436"/>
            <p:cNvSpPr>
              <a:spLocks/>
            </p:cNvSpPr>
            <p:nvPr/>
          </p:nvSpPr>
          <p:spPr bwMode="auto">
            <a:xfrm>
              <a:off x="1750" y="3484"/>
              <a:ext cx="33" cy="25"/>
            </a:xfrm>
            <a:custGeom>
              <a:avLst/>
              <a:gdLst>
                <a:gd name="T0" fmla="*/ 63 w 134"/>
                <a:gd name="T1" fmla="*/ 5 h 96"/>
                <a:gd name="T2" fmla="*/ 48 w 134"/>
                <a:gd name="T3" fmla="*/ 27 h 96"/>
                <a:gd name="T4" fmla="*/ 33 w 134"/>
                <a:gd name="T5" fmla="*/ 46 h 96"/>
                <a:gd name="T6" fmla="*/ 14 w 134"/>
                <a:gd name="T7" fmla="*/ 67 h 96"/>
                <a:gd name="T8" fmla="*/ 9 w 134"/>
                <a:gd name="T9" fmla="*/ 81 h 96"/>
                <a:gd name="T10" fmla="*/ 30 w 134"/>
                <a:gd name="T11" fmla="*/ 91 h 96"/>
                <a:gd name="T12" fmla="*/ 42 w 134"/>
                <a:gd name="T13" fmla="*/ 79 h 96"/>
                <a:gd name="T14" fmla="*/ 52 w 134"/>
                <a:gd name="T15" fmla="*/ 71 h 96"/>
                <a:gd name="T16" fmla="*/ 64 w 134"/>
                <a:gd name="T17" fmla="*/ 78 h 96"/>
                <a:gd name="T18" fmla="*/ 78 w 134"/>
                <a:gd name="T19" fmla="*/ 83 h 96"/>
                <a:gd name="T20" fmla="*/ 76 w 134"/>
                <a:gd name="T21" fmla="*/ 69 h 96"/>
                <a:gd name="T22" fmla="*/ 74 w 134"/>
                <a:gd name="T23" fmla="*/ 61 h 96"/>
                <a:gd name="T24" fmla="*/ 96 w 134"/>
                <a:gd name="T25" fmla="*/ 58 h 96"/>
                <a:gd name="T26" fmla="*/ 104 w 134"/>
                <a:gd name="T27" fmla="*/ 52 h 96"/>
                <a:gd name="T28" fmla="*/ 117 w 134"/>
                <a:gd name="T29" fmla="*/ 50 h 96"/>
                <a:gd name="T30" fmla="*/ 122 w 134"/>
                <a:gd name="T31" fmla="*/ 45 h 96"/>
                <a:gd name="T32" fmla="*/ 133 w 134"/>
                <a:gd name="T33" fmla="*/ 34 h 96"/>
                <a:gd name="T34" fmla="*/ 126 w 134"/>
                <a:gd name="T35" fmla="*/ 19 h 96"/>
                <a:gd name="T36" fmla="*/ 112 w 134"/>
                <a:gd name="T37" fmla="*/ 8 h 96"/>
                <a:gd name="T38" fmla="*/ 96 w 134"/>
                <a:gd name="T39" fmla="*/ 18 h 96"/>
                <a:gd name="T40" fmla="*/ 88 w 134"/>
                <a:gd name="T41" fmla="*/ 4 h 96"/>
                <a:gd name="T42" fmla="*/ 63 w 134"/>
                <a:gd name="T43" fmla="*/ 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96">
                  <a:moveTo>
                    <a:pt x="63" y="5"/>
                  </a:moveTo>
                  <a:cubicBezTo>
                    <a:pt x="63" y="5"/>
                    <a:pt x="51" y="22"/>
                    <a:pt x="48" y="27"/>
                  </a:cubicBezTo>
                  <a:cubicBezTo>
                    <a:pt x="45" y="33"/>
                    <a:pt x="40" y="41"/>
                    <a:pt x="33" y="46"/>
                  </a:cubicBezTo>
                  <a:cubicBezTo>
                    <a:pt x="27" y="51"/>
                    <a:pt x="19" y="63"/>
                    <a:pt x="14" y="67"/>
                  </a:cubicBezTo>
                  <a:cubicBezTo>
                    <a:pt x="9" y="70"/>
                    <a:pt x="0" y="74"/>
                    <a:pt x="9" y="81"/>
                  </a:cubicBezTo>
                  <a:cubicBezTo>
                    <a:pt x="17" y="88"/>
                    <a:pt x="29" y="96"/>
                    <a:pt x="30" y="91"/>
                  </a:cubicBezTo>
                  <a:cubicBezTo>
                    <a:pt x="32" y="85"/>
                    <a:pt x="43" y="86"/>
                    <a:pt x="42" y="79"/>
                  </a:cubicBezTo>
                  <a:cubicBezTo>
                    <a:pt x="42" y="73"/>
                    <a:pt x="47" y="67"/>
                    <a:pt x="52" y="71"/>
                  </a:cubicBezTo>
                  <a:cubicBezTo>
                    <a:pt x="57" y="75"/>
                    <a:pt x="61" y="73"/>
                    <a:pt x="64" y="78"/>
                  </a:cubicBezTo>
                  <a:cubicBezTo>
                    <a:pt x="66" y="82"/>
                    <a:pt x="76" y="85"/>
                    <a:pt x="78" y="83"/>
                  </a:cubicBezTo>
                  <a:cubicBezTo>
                    <a:pt x="80" y="81"/>
                    <a:pt x="81" y="72"/>
                    <a:pt x="76" y="69"/>
                  </a:cubicBezTo>
                  <a:cubicBezTo>
                    <a:pt x="70" y="67"/>
                    <a:pt x="67" y="61"/>
                    <a:pt x="74" y="61"/>
                  </a:cubicBezTo>
                  <a:cubicBezTo>
                    <a:pt x="81" y="61"/>
                    <a:pt x="96" y="64"/>
                    <a:pt x="96" y="58"/>
                  </a:cubicBezTo>
                  <a:cubicBezTo>
                    <a:pt x="97" y="52"/>
                    <a:pt x="95" y="52"/>
                    <a:pt x="104" y="52"/>
                  </a:cubicBezTo>
                  <a:cubicBezTo>
                    <a:pt x="113" y="53"/>
                    <a:pt x="118" y="52"/>
                    <a:pt x="117" y="50"/>
                  </a:cubicBezTo>
                  <a:cubicBezTo>
                    <a:pt x="116" y="47"/>
                    <a:pt x="116" y="45"/>
                    <a:pt x="122" y="45"/>
                  </a:cubicBezTo>
                  <a:cubicBezTo>
                    <a:pt x="128" y="44"/>
                    <a:pt x="134" y="43"/>
                    <a:pt x="133" y="34"/>
                  </a:cubicBezTo>
                  <a:cubicBezTo>
                    <a:pt x="133" y="25"/>
                    <a:pt x="134" y="17"/>
                    <a:pt x="126" y="19"/>
                  </a:cubicBezTo>
                  <a:cubicBezTo>
                    <a:pt x="119" y="20"/>
                    <a:pt x="122" y="9"/>
                    <a:pt x="112" y="8"/>
                  </a:cubicBezTo>
                  <a:cubicBezTo>
                    <a:pt x="102" y="7"/>
                    <a:pt x="105" y="22"/>
                    <a:pt x="96" y="18"/>
                  </a:cubicBezTo>
                  <a:cubicBezTo>
                    <a:pt x="87" y="14"/>
                    <a:pt x="97" y="6"/>
                    <a:pt x="88" y="4"/>
                  </a:cubicBezTo>
                  <a:cubicBezTo>
                    <a:pt x="79" y="1"/>
                    <a:pt x="66" y="0"/>
                    <a:pt x="63"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1" name="Freeform 437"/>
            <p:cNvSpPr>
              <a:spLocks/>
            </p:cNvSpPr>
            <p:nvPr/>
          </p:nvSpPr>
          <p:spPr bwMode="auto">
            <a:xfrm>
              <a:off x="1437" y="2374"/>
              <a:ext cx="191" cy="272"/>
            </a:xfrm>
            <a:custGeom>
              <a:avLst/>
              <a:gdLst>
                <a:gd name="T0" fmla="*/ 94 w 754"/>
                <a:gd name="T1" fmla="*/ 762 h 1073"/>
                <a:gd name="T2" fmla="*/ 143 w 754"/>
                <a:gd name="T3" fmla="*/ 793 h 1073"/>
                <a:gd name="T4" fmla="*/ 189 w 754"/>
                <a:gd name="T5" fmla="*/ 783 h 1073"/>
                <a:gd name="T6" fmla="*/ 235 w 754"/>
                <a:gd name="T7" fmla="*/ 810 h 1073"/>
                <a:gd name="T8" fmla="*/ 303 w 754"/>
                <a:gd name="T9" fmla="*/ 850 h 1073"/>
                <a:gd name="T10" fmla="*/ 347 w 754"/>
                <a:gd name="T11" fmla="*/ 894 h 1073"/>
                <a:gd name="T12" fmla="*/ 381 w 754"/>
                <a:gd name="T13" fmla="*/ 947 h 1073"/>
                <a:gd name="T14" fmla="*/ 458 w 754"/>
                <a:gd name="T15" fmla="*/ 956 h 1073"/>
                <a:gd name="T16" fmla="*/ 488 w 754"/>
                <a:gd name="T17" fmla="*/ 956 h 1073"/>
                <a:gd name="T18" fmla="*/ 521 w 754"/>
                <a:gd name="T19" fmla="*/ 950 h 1073"/>
                <a:gd name="T20" fmla="*/ 569 w 754"/>
                <a:gd name="T21" fmla="*/ 982 h 1073"/>
                <a:gd name="T22" fmla="*/ 536 w 754"/>
                <a:gd name="T23" fmla="*/ 1049 h 1073"/>
                <a:gd name="T24" fmla="*/ 582 w 754"/>
                <a:gd name="T25" fmla="*/ 1073 h 1073"/>
                <a:gd name="T26" fmla="*/ 591 w 754"/>
                <a:gd name="T27" fmla="*/ 1013 h 1073"/>
                <a:gd name="T28" fmla="*/ 602 w 754"/>
                <a:gd name="T29" fmla="*/ 931 h 1073"/>
                <a:gd name="T30" fmla="*/ 613 w 754"/>
                <a:gd name="T31" fmla="*/ 877 h 1073"/>
                <a:gd name="T32" fmla="*/ 576 w 754"/>
                <a:gd name="T33" fmla="*/ 820 h 1073"/>
                <a:gd name="T34" fmla="*/ 622 w 754"/>
                <a:gd name="T35" fmla="*/ 764 h 1073"/>
                <a:gd name="T36" fmla="*/ 592 w 754"/>
                <a:gd name="T37" fmla="*/ 737 h 1073"/>
                <a:gd name="T38" fmla="*/ 652 w 754"/>
                <a:gd name="T39" fmla="*/ 693 h 1073"/>
                <a:gd name="T40" fmla="*/ 695 w 754"/>
                <a:gd name="T41" fmla="*/ 686 h 1073"/>
                <a:gd name="T42" fmla="*/ 736 w 754"/>
                <a:gd name="T43" fmla="*/ 673 h 1073"/>
                <a:gd name="T44" fmla="*/ 724 w 754"/>
                <a:gd name="T45" fmla="*/ 625 h 1073"/>
                <a:gd name="T46" fmla="*/ 732 w 754"/>
                <a:gd name="T47" fmla="*/ 568 h 1073"/>
                <a:gd name="T48" fmla="*/ 711 w 754"/>
                <a:gd name="T49" fmla="*/ 504 h 1073"/>
                <a:gd name="T50" fmla="*/ 721 w 754"/>
                <a:gd name="T51" fmla="*/ 456 h 1073"/>
                <a:gd name="T52" fmla="*/ 737 w 754"/>
                <a:gd name="T53" fmla="*/ 412 h 1073"/>
                <a:gd name="T54" fmla="*/ 699 w 754"/>
                <a:gd name="T55" fmla="*/ 404 h 1073"/>
                <a:gd name="T56" fmla="*/ 627 w 754"/>
                <a:gd name="T57" fmla="*/ 411 h 1073"/>
                <a:gd name="T58" fmla="*/ 581 w 754"/>
                <a:gd name="T59" fmla="*/ 373 h 1073"/>
                <a:gd name="T60" fmla="*/ 537 w 754"/>
                <a:gd name="T61" fmla="*/ 351 h 1073"/>
                <a:gd name="T62" fmla="*/ 470 w 754"/>
                <a:gd name="T63" fmla="*/ 357 h 1073"/>
                <a:gd name="T64" fmla="*/ 425 w 754"/>
                <a:gd name="T65" fmla="*/ 331 h 1073"/>
                <a:gd name="T66" fmla="*/ 424 w 754"/>
                <a:gd name="T67" fmla="*/ 279 h 1073"/>
                <a:gd name="T68" fmla="*/ 398 w 754"/>
                <a:gd name="T69" fmla="*/ 235 h 1073"/>
                <a:gd name="T70" fmla="*/ 372 w 754"/>
                <a:gd name="T71" fmla="*/ 215 h 1073"/>
                <a:gd name="T72" fmla="*/ 380 w 754"/>
                <a:gd name="T73" fmla="*/ 179 h 1073"/>
                <a:gd name="T74" fmla="*/ 392 w 754"/>
                <a:gd name="T75" fmla="*/ 123 h 1073"/>
                <a:gd name="T76" fmla="*/ 447 w 754"/>
                <a:gd name="T77" fmla="*/ 57 h 1073"/>
                <a:gd name="T78" fmla="*/ 485 w 754"/>
                <a:gd name="T79" fmla="*/ 43 h 1073"/>
                <a:gd name="T80" fmla="*/ 474 w 754"/>
                <a:gd name="T81" fmla="*/ 0 h 1073"/>
                <a:gd name="T82" fmla="*/ 378 w 754"/>
                <a:gd name="T83" fmla="*/ 63 h 1073"/>
                <a:gd name="T84" fmla="*/ 308 w 754"/>
                <a:gd name="T85" fmla="*/ 81 h 1073"/>
                <a:gd name="T86" fmla="*/ 243 w 754"/>
                <a:gd name="T87" fmla="*/ 101 h 1073"/>
                <a:gd name="T88" fmla="*/ 209 w 754"/>
                <a:gd name="T89" fmla="*/ 192 h 1073"/>
                <a:gd name="T90" fmla="*/ 148 w 754"/>
                <a:gd name="T91" fmla="*/ 253 h 1073"/>
                <a:gd name="T92" fmla="*/ 105 w 754"/>
                <a:gd name="T93" fmla="*/ 238 h 1073"/>
                <a:gd name="T94" fmla="*/ 102 w 754"/>
                <a:gd name="T95" fmla="*/ 264 h 1073"/>
                <a:gd name="T96" fmla="*/ 114 w 754"/>
                <a:gd name="T97" fmla="*/ 289 h 1073"/>
                <a:gd name="T98" fmla="*/ 92 w 754"/>
                <a:gd name="T99" fmla="*/ 315 h 1073"/>
                <a:gd name="T100" fmla="*/ 79 w 754"/>
                <a:gd name="T101" fmla="*/ 333 h 1073"/>
                <a:gd name="T102" fmla="*/ 80 w 754"/>
                <a:gd name="T103" fmla="*/ 343 h 1073"/>
                <a:gd name="T104" fmla="*/ 105 w 754"/>
                <a:gd name="T105" fmla="*/ 405 h 1073"/>
                <a:gd name="T106" fmla="*/ 110 w 754"/>
                <a:gd name="T107" fmla="*/ 433 h 1073"/>
                <a:gd name="T108" fmla="*/ 108 w 754"/>
                <a:gd name="T109" fmla="*/ 485 h 1073"/>
                <a:gd name="T110" fmla="*/ 105 w 754"/>
                <a:gd name="T111" fmla="*/ 543 h 1073"/>
                <a:gd name="T112" fmla="*/ 98 w 754"/>
                <a:gd name="T113" fmla="*/ 599 h 1073"/>
                <a:gd name="T114" fmla="*/ 29 w 754"/>
                <a:gd name="T115" fmla="*/ 651 h 1073"/>
                <a:gd name="T116" fmla="*/ 3 w 754"/>
                <a:gd name="T117" fmla="*/ 699 h 1073"/>
                <a:gd name="T118" fmla="*/ 27 w 754"/>
                <a:gd name="T119" fmla="*/ 721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54" h="1073">
                  <a:moveTo>
                    <a:pt x="65" y="746"/>
                  </a:moveTo>
                  <a:cubicBezTo>
                    <a:pt x="82" y="748"/>
                    <a:pt x="91" y="750"/>
                    <a:pt x="94" y="762"/>
                  </a:cubicBezTo>
                  <a:cubicBezTo>
                    <a:pt x="97" y="774"/>
                    <a:pt x="109" y="783"/>
                    <a:pt x="117" y="783"/>
                  </a:cubicBezTo>
                  <a:cubicBezTo>
                    <a:pt x="125" y="783"/>
                    <a:pt x="128" y="793"/>
                    <a:pt x="143" y="793"/>
                  </a:cubicBezTo>
                  <a:cubicBezTo>
                    <a:pt x="158" y="793"/>
                    <a:pt x="165" y="794"/>
                    <a:pt x="166" y="786"/>
                  </a:cubicBezTo>
                  <a:cubicBezTo>
                    <a:pt x="167" y="778"/>
                    <a:pt x="182" y="773"/>
                    <a:pt x="189" y="783"/>
                  </a:cubicBezTo>
                  <a:cubicBezTo>
                    <a:pt x="196" y="793"/>
                    <a:pt x="199" y="797"/>
                    <a:pt x="209" y="800"/>
                  </a:cubicBezTo>
                  <a:cubicBezTo>
                    <a:pt x="219" y="803"/>
                    <a:pt x="219" y="810"/>
                    <a:pt x="235" y="810"/>
                  </a:cubicBezTo>
                  <a:cubicBezTo>
                    <a:pt x="251" y="810"/>
                    <a:pt x="259" y="801"/>
                    <a:pt x="270" y="815"/>
                  </a:cubicBezTo>
                  <a:cubicBezTo>
                    <a:pt x="281" y="829"/>
                    <a:pt x="303" y="836"/>
                    <a:pt x="303" y="850"/>
                  </a:cubicBezTo>
                  <a:cubicBezTo>
                    <a:pt x="303" y="864"/>
                    <a:pt x="303" y="874"/>
                    <a:pt x="316" y="874"/>
                  </a:cubicBezTo>
                  <a:cubicBezTo>
                    <a:pt x="329" y="874"/>
                    <a:pt x="343" y="883"/>
                    <a:pt x="347" y="894"/>
                  </a:cubicBezTo>
                  <a:cubicBezTo>
                    <a:pt x="351" y="905"/>
                    <a:pt x="359" y="924"/>
                    <a:pt x="371" y="925"/>
                  </a:cubicBezTo>
                  <a:cubicBezTo>
                    <a:pt x="383" y="926"/>
                    <a:pt x="378" y="934"/>
                    <a:pt x="381" y="947"/>
                  </a:cubicBezTo>
                  <a:cubicBezTo>
                    <a:pt x="384" y="960"/>
                    <a:pt x="388" y="959"/>
                    <a:pt x="402" y="961"/>
                  </a:cubicBezTo>
                  <a:cubicBezTo>
                    <a:pt x="416" y="963"/>
                    <a:pt x="458" y="965"/>
                    <a:pt x="458" y="956"/>
                  </a:cubicBezTo>
                  <a:cubicBezTo>
                    <a:pt x="458" y="947"/>
                    <a:pt x="462" y="941"/>
                    <a:pt x="473" y="943"/>
                  </a:cubicBezTo>
                  <a:cubicBezTo>
                    <a:pt x="484" y="945"/>
                    <a:pt x="484" y="950"/>
                    <a:pt x="488" y="956"/>
                  </a:cubicBezTo>
                  <a:cubicBezTo>
                    <a:pt x="492" y="962"/>
                    <a:pt x="501" y="958"/>
                    <a:pt x="501" y="954"/>
                  </a:cubicBezTo>
                  <a:cubicBezTo>
                    <a:pt x="501" y="950"/>
                    <a:pt x="510" y="950"/>
                    <a:pt x="521" y="950"/>
                  </a:cubicBezTo>
                  <a:cubicBezTo>
                    <a:pt x="532" y="950"/>
                    <a:pt x="538" y="957"/>
                    <a:pt x="548" y="960"/>
                  </a:cubicBezTo>
                  <a:cubicBezTo>
                    <a:pt x="558" y="963"/>
                    <a:pt x="575" y="970"/>
                    <a:pt x="569" y="982"/>
                  </a:cubicBezTo>
                  <a:cubicBezTo>
                    <a:pt x="563" y="994"/>
                    <a:pt x="564" y="1005"/>
                    <a:pt x="552" y="1013"/>
                  </a:cubicBezTo>
                  <a:cubicBezTo>
                    <a:pt x="540" y="1021"/>
                    <a:pt x="525" y="1040"/>
                    <a:pt x="536" y="1049"/>
                  </a:cubicBezTo>
                  <a:cubicBezTo>
                    <a:pt x="547" y="1058"/>
                    <a:pt x="559" y="1043"/>
                    <a:pt x="563" y="1052"/>
                  </a:cubicBezTo>
                  <a:cubicBezTo>
                    <a:pt x="566" y="1060"/>
                    <a:pt x="570" y="1066"/>
                    <a:pt x="582" y="1073"/>
                  </a:cubicBezTo>
                  <a:cubicBezTo>
                    <a:pt x="584" y="1068"/>
                    <a:pt x="584" y="1060"/>
                    <a:pt x="584" y="1053"/>
                  </a:cubicBezTo>
                  <a:cubicBezTo>
                    <a:pt x="584" y="1041"/>
                    <a:pt x="591" y="1028"/>
                    <a:pt x="591" y="1013"/>
                  </a:cubicBezTo>
                  <a:cubicBezTo>
                    <a:pt x="591" y="997"/>
                    <a:pt x="600" y="968"/>
                    <a:pt x="600" y="961"/>
                  </a:cubicBezTo>
                  <a:cubicBezTo>
                    <a:pt x="600" y="953"/>
                    <a:pt x="602" y="941"/>
                    <a:pt x="602" y="931"/>
                  </a:cubicBezTo>
                  <a:cubicBezTo>
                    <a:pt x="602" y="921"/>
                    <a:pt x="604" y="911"/>
                    <a:pt x="609" y="901"/>
                  </a:cubicBezTo>
                  <a:cubicBezTo>
                    <a:pt x="614" y="892"/>
                    <a:pt x="614" y="888"/>
                    <a:pt x="613" y="877"/>
                  </a:cubicBezTo>
                  <a:cubicBezTo>
                    <a:pt x="612" y="865"/>
                    <a:pt x="611" y="863"/>
                    <a:pt x="607" y="853"/>
                  </a:cubicBezTo>
                  <a:cubicBezTo>
                    <a:pt x="603" y="842"/>
                    <a:pt x="584" y="827"/>
                    <a:pt x="576" y="820"/>
                  </a:cubicBezTo>
                  <a:cubicBezTo>
                    <a:pt x="568" y="813"/>
                    <a:pt x="572" y="787"/>
                    <a:pt x="574" y="773"/>
                  </a:cubicBezTo>
                  <a:cubicBezTo>
                    <a:pt x="576" y="759"/>
                    <a:pt x="608" y="765"/>
                    <a:pt x="622" y="764"/>
                  </a:cubicBezTo>
                  <a:cubicBezTo>
                    <a:pt x="636" y="763"/>
                    <a:pt x="626" y="758"/>
                    <a:pt x="627" y="747"/>
                  </a:cubicBezTo>
                  <a:cubicBezTo>
                    <a:pt x="628" y="737"/>
                    <a:pt x="605" y="739"/>
                    <a:pt x="592" y="737"/>
                  </a:cubicBezTo>
                  <a:cubicBezTo>
                    <a:pt x="580" y="735"/>
                    <a:pt x="586" y="723"/>
                    <a:pt x="583" y="703"/>
                  </a:cubicBezTo>
                  <a:cubicBezTo>
                    <a:pt x="580" y="682"/>
                    <a:pt x="628" y="693"/>
                    <a:pt x="652" y="693"/>
                  </a:cubicBezTo>
                  <a:cubicBezTo>
                    <a:pt x="676" y="694"/>
                    <a:pt x="679" y="693"/>
                    <a:pt x="679" y="685"/>
                  </a:cubicBezTo>
                  <a:cubicBezTo>
                    <a:pt x="679" y="676"/>
                    <a:pt x="690" y="679"/>
                    <a:pt x="695" y="686"/>
                  </a:cubicBezTo>
                  <a:cubicBezTo>
                    <a:pt x="700" y="693"/>
                    <a:pt x="713" y="692"/>
                    <a:pt x="715" y="685"/>
                  </a:cubicBezTo>
                  <a:cubicBezTo>
                    <a:pt x="717" y="679"/>
                    <a:pt x="719" y="677"/>
                    <a:pt x="736" y="673"/>
                  </a:cubicBezTo>
                  <a:cubicBezTo>
                    <a:pt x="752" y="670"/>
                    <a:pt x="750" y="665"/>
                    <a:pt x="748" y="649"/>
                  </a:cubicBezTo>
                  <a:cubicBezTo>
                    <a:pt x="745" y="633"/>
                    <a:pt x="741" y="635"/>
                    <a:pt x="724" y="625"/>
                  </a:cubicBezTo>
                  <a:cubicBezTo>
                    <a:pt x="708" y="615"/>
                    <a:pt x="727" y="605"/>
                    <a:pt x="740" y="593"/>
                  </a:cubicBezTo>
                  <a:cubicBezTo>
                    <a:pt x="754" y="580"/>
                    <a:pt x="743" y="572"/>
                    <a:pt x="732" y="568"/>
                  </a:cubicBezTo>
                  <a:cubicBezTo>
                    <a:pt x="720" y="564"/>
                    <a:pt x="729" y="557"/>
                    <a:pt x="718" y="545"/>
                  </a:cubicBezTo>
                  <a:cubicBezTo>
                    <a:pt x="708" y="534"/>
                    <a:pt x="710" y="515"/>
                    <a:pt x="711" y="504"/>
                  </a:cubicBezTo>
                  <a:cubicBezTo>
                    <a:pt x="712" y="493"/>
                    <a:pt x="714" y="487"/>
                    <a:pt x="712" y="475"/>
                  </a:cubicBezTo>
                  <a:cubicBezTo>
                    <a:pt x="710" y="464"/>
                    <a:pt x="711" y="461"/>
                    <a:pt x="721" y="456"/>
                  </a:cubicBezTo>
                  <a:cubicBezTo>
                    <a:pt x="731" y="451"/>
                    <a:pt x="727" y="440"/>
                    <a:pt x="729" y="433"/>
                  </a:cubicBezTo>
                  <a:cubicBezTo>
                    <a:pt x="731" y="427"/>
                    <a:pt x="737" y="420"/>
                    <a:pt x="737" y="412"/>
                  </a:cubicBezTo>
                  <a:cubicBezTo>
                    <a:pt x="737" y="404"/>
                    <a:pt x="728" y="399"/>
                    <a:pt x="718" y="398"/>
                  </a:cubicBezTo>
                  <a:cubicBezTo>
                    <a:pt x="709" y="397"/>
                    <a:pt x="707" y="398"/>
                    <a:pt x="699" y="404"/>
                  </a:cubicBezTo>
                  <a:cubicBezTo>
                    <a:pt x="691" y="410"/>
                    <a:pt x="660" y="413"/>
                    <a:pt x="651" y="409"/>
                  </a:cubicBezTo>
                  <a:cubicBezTo>
                    <a:pt x="642" y="405"/>
                    <a:pt x="630" y="405"/>
                    <a:pt x="627" y="411"/>
                  </a:cubicBezTo>
                  <a:cubicBezTo>
                    <a:pt x="624" y="417"/>
                    <a:pt x="618" y="417"/>
                    <a:pt x="610" y="410"/>
                  </a:cubicBezTo>
                  <a:cubicBezTo>
                    <a:pt x="603" y="403"/>
                    <a:pt x="590" y="387"/>
                    <a:pt x="581" y="373"/>
                  </a:cubicBezTo>
                  <a:cubicBezTo>
                    <a:pt x="572" y="360"/>
                    <a:pt x="566" y="360"/>
                    <a:pt x="556" y="359"/>
                  </a:cubicBezTo>
                  <a:cubicBezTo>
                    <a:pt x="547" y="357"/>
                    <a:pt x="546" y="357"/>
                    <a:pt x="537" y="351"/>
                  </a:cubicBezTo>
                  <a:cubicBezTo>
                    <a:pt x="528" y="344"/>
                    <a:pt x="516" y="349"/>
                    <a:pt x="513" y="357"/>
                  </a:cubicBezTo>
                  <a:cubicBezTo>
                    <a:pt x="510" y="364"/>
                    <a:pt x="486" y="357"/>
                    <a:pt x="470" y="357"/>
                  </a:cubicBezTo>
                  <a:cubicBezTo>
                    <a:pt x="455" y="357"/>
                    <a:pt x="447" y="358"/>
                    <a:pt x="444" y="353"/>
                  </a:cubicBezTo>
                  <a:cubicBezTo>
                    <a:pt x="440" y="347"/>
                    <a:pt x="436" y="337"/>
                    <a:pt x="425" y="331"/>
                  </a:cubicBezTo>
                  <a:cubicBezTo>
                    <a:pt x="414" y="325"/>
                    <a:pt x="416" y="317"/>
                    <a:pt x="415" y="302"/>
                  </a:cubicBezTo>
                  <a:cubicBezTo>
                    <a:pt x="414" y="287"/>
                    <a:pt x="422" y="289"/>
                    <a:pt x="424" y="279"/>
                  </a:cubicBezTo>
                  <a:cubicBezTo>
                    <a:pt x="427" y="268"/>
                    <a:pt x="417" y="257"/>
                    <a:pt x="409" y="252"/>
                  </a:cubicBezTo>
                  <a:cubicBezTo>
                    <a:pt x="401" y="247"/>
                    <a:pt x="398" y="244"/>
                    <a:pt x="398" y="235"/>
                  </a:cubicBezTo>
                  <a:cubicBezTo>
                    <a:pt x="397" y="227"/>
                    <a:pt x="406" y="227"/>
                    <a:pt x="406" y="218"/>
                  </a:cubicBezTo>
                  <a:cubicBezTo>
                    <a:pt x="405" y="209"/>
                    <a:pt x="382" y="215"/>
                    <a:pt x="372" y="215"/>
                  </a:cubicBezTo>
                  <a:cubicBezTo>
                    <a:pt x="363" y="215"/>
                    <a:pt x="356" y="216"/>
                    <a:pt x="361" y="207"/>
                  </a:cubicBezTo>
                  <a:cubicBezTo>
                    <a:pt x="366" y="199"/>
                    <a:pt x="371" y="191"/>
                    <a:pt x="380" y="179"/>
                  </a:cubicBezTo>
                  <a:cubicBezTo>
                    <a:pt x="390" y="168"/>
                    <a:pt x="386" y="158"/>
                    <a:pt x="386" y="145"/>
                  </a:cubicBezTo>
                  <a:cubicBezTo>
                    <a:pt x="386" y="132"/>
                    <a:pt x="390" y="130"/>
                    <a:pt x="392" y="123"/>
                  </a:cubicBezTo>
                  <a:cubicBezTo>
                    <a:pt x="394" y="115"/>
                    <a:pt x="412" y="98"/>
                    <a:pt x="419" y="91"/>
                  </a:cubicBezTo>
                  <a:cubicBezTo>
                    <a:pt x="427" y="84"/>
                    <a:pt x="443" y="65"/>
                    <a:pt x="447" y="57"/>
                  </a:cubicBezTo>
                  <a:cubicBezTo>
                    <a:pt x="451" y="49"/>
                    <a:pt x="457" y="44"/>
                    <a:pt x="467" y="42"/>
                  </a:cubicBezTo>
                  <a:cubicBezTo>
                    <a:pt x="472" y="41"/>
                    <a:pt x="479" y="42"/>
                    <a:pt x="485" y="43"/>
                  </a:cubicBezTo>
                  <a:cubicBezTo>
                    <a:pt x="496" y="40"/>
                    <a:pt x="502" y="37"/>
                    <a:pt x="502" y="27"/>
                  </a:cubicBezTo>
                  <a:cubicBezTo>
                    <a:pt x="502" y="12"/>
                    <a:pt x="485" y="0"/>
                    <a:pt x="474" y="0"/>
                  </a:cubicBezTo>
                  <a:cubicBezTo>
                    <a:pt x="462" y="0"/>
                    <a:pt x="439" y="20"/>
                    <a:pt x="432" y="31"/>
                  </a:cubicBezTo>
                  <a:cubicBezTo>
                    <a:pt x="425" y="43"/>
                    <a:pt x="386" y="57"/>
                    <a:pt x="378" y="63"/>
                  </a:cubicBezTo>
                  <a:cubicBezTo>
                    <a:pt x="369" y="68"/>
                    <a:pt x="375" y="78"/>
                    <a:pt x="349" y="76"/>
                  </a:cubicBezTo>
                  <a:cubicBezTo>
                    <a:pt x="323" y="73"/>
                    <a:pt x="313" y="70"/>
                    <a:pt x="308" y="81"/>
                  </a:cubicBezTo>
                  <a:cubicBezTo>
                    <a:pt x="302" y="93"/>
                    <a:pt x="302" y="110"/>
                    <a:pt x="282" y="97"/>
                  </a:cubicBezTo>
                  <a:cubicBezTo>
                    <a:pt x="262" y="84"/>
                    <a:pt x="260" y="88"/>
                    <a:pt x="243" y="101"/>
                  </a:cubicBezTo>
                  <a:cubicBezTo>
                    <a:pt x="226" y="114"/>
                    <a:pt x="211" y="133"/>
                    <a:pt x="217" y="150"/>
                  </a:cubicBezTo>
                  <a:cubicBezTo>
                    <a:pt x="223" y="167"/>
                    <a:pt x="227" y="187"/>
                    <a:pt x="209" y="192"/>
                  </a:cubicBezTo>
                  <a:cubicBezTo>
                    <a:pt x="190" y="196"/>
                    <a:pt x="183" y="209"/>
                    <a:pt x="173" y="220"/>
                  </a:cubicBezTo>
                  <a:cubicBezTo>
                    <a:pt x="163" y="232"/>
                    <a:pt x="148" y="242"/>
                    <a:pt x="148" y="253"/>
                  </a:cubicBezTo>
                  <a:cubicBezTo>
                    <a:pt x="148" y="265"/>
                    <a:pt x="134" y="289"/>
                    <a:pt x="123" y="266"/>
                  </a:cubicBezTo>
                  <a:cubicBezTo>
                    <a:pt x="117" y="256"/>
                    <a:pt x="112" y="246"/>
                    <a:pt x="105" y="238"/>
                  </a:cubicBezTo>
                  <a:cubicBezTo>
                    <a:pt x="104" y="242"/>
                    <a:pt x="103" y="246"/>
                    <a:pt x="103" y="249"/>
                  </a:cubicBezTo>
                  <a:cubicBezTo>
                    <a:pt x="104" y="257"/>
                    <a:pt x="99" y="256"/>
                    <a:pt x="102" y="264"/>
                  </a:cubicBezTo>
                  <a:cubicBezTo>
                    <a:pt x="105" y="271"/>
                    <a:pt x="101" y="275"/>
                    <a:pt x="107" y="276"/>
                  </a:cubicBezTo>
                  <a:cubicBezTo>
                    <a:pt x="114" y="278"/>
                    <a:pt x="114" y="285"/>
                    <a:pt x="114" y="289"/>
                  </a:cubicBezTo>
                  <a:cubicBezTo>
                    <a:pt x="114" y="292"/>
                    <a:pt x="116" y="301"/>
                    <a:pt x="110" y="306"/>
                  </a:cubicBezTo>
                  <a:cubicBezTo>
                    <a:pt x="104" y="311"/>
                    <a:pt x="95" y="322"/>
                    <a:pt x="92" y="315"/>
                  </a:cubicBezTo>
                  <a:cubicBezTo>
                    <a:pt x="89" y="309"/>
                    <a:pt x="81" y="303"/>
                    <a:pt x="80" y="308"/>
                  </a:cubicBezTo>
                  <a:cubicBezTo>
                    <a:pt x="80" y="313"/>
                    <a:pt x="81" y="329"/>
                    <a:pt x="79" y="333"/>
                  </a:cubicBezTo>
                  <a:cubicBezTo>
                    <a:pt x="78" y="335"/>
                    <a:pt x="77" y="336"/>
                    <a:pt x="76" y="337"/>
                  </a:cubicBezTo>
                  <a:cubicBezTo>
                    <a:pt x="77" y="338"/>
                    <a:pt x="78" y="340"/>
                    <a:pt x="80" y="343"/>
                  </a:cubicBezTo>
                  <a:cubicBezTo>
                    <a:pt x="90" y="358"/>
                    <a:pt x="96" y="362"/>
                    <a:pt x="100" y="373"/>
                  </a:cubicBezTo>
                  <a:cubicBezTo>
                    <a:pt x="105" y="385"/>
                    <a:pt x="105" y="399"/>
                    <a:pt x="105" y="405"/>
                  </a:cubicBezTo>
                  <a:cubicBezTo>
                    <a:pt x="105" y="411"/>
                    <a:pt x="104" y="415"/>
                    <a:pt x="108" y="419"/>
                  </a:cubicBezTo>
                  <a:cubicBezTo>
                    <a:pt x="113" y="422"/>
                    <a:pt x="114" y="428"/>
                    <a:pt x="110" y="433"/>
                  </a:cubicBezTo>
                  <a:cubicBezTo>
                    <a:pt x="105" y="439"/>
                    <a:pt x="97" y="441"/>
                    <a:pt x="99" y="452"/>
                  </a:cubicBezTo>
                  <a:cubicBezTo>
                    <a:pt x="102" y="464"/>
                    <a:pt x="103" y="473"/>
                    <a:pt x="108" y="485"/>
                  </a:cubicBezTo>
                  <a:cubicBezTo>
                    <a:pt x="114" y="496"/>
                    <a:pt x="113" y="497"/>
                    <a:pt x="112" y="514"/>
                  </a:cubicBezTo>
                  <a:cubicBezTo>
                    <a:pt x="111" y="531"/>
                    <a:pt x="97" y="533"/>
                    <a:pt x="105" y="543"/>
                  </a:cubicBezTo>
                  <a:cubicBezTo>
                    <a:pt x="112" y="554"/>
                    <a:pt x="123" y="556"/>
                    <a:pt x="116" y="568"/>
                  </a:cubicBezTo>
                  <a:cubicBezTo>
                    <a:pt x="109" y="579"/>
                    <a:pt x="104" y="585"/>
                    <a:pt x="98" y="599"/>
                  </a:cubicBezTo>
                  <a:cubicBezTo>
                    <a:pt x="92" y="612"/>
                    <a:pt x="83" y="628"/>
                    <a:pt x="70" y="634"/>
                  </a:cubicBezTo>
                  <a:cubicBezTo>
                    <a:pt x="58" y="640"/>
                    <a:pt x="34" y="643"/>
                    <a:pt x="29" y="651"/>
                  </a:cubicBezTo>
                  <a:cubicBezTo>
                    <a:pt x="25" y="659"/>
                    <a:pt x="36" y="671"/>
                    <a:pt x="20" y="679"/>
                  </a:cubicBezTo>
                  <a:cubicBezTo>
                    <a:pt x="5" y="687"/>
                    <a:pt x="0" y="690"/>
                    <a:pt x="3" y="699"/>
                  </a:cubicBezTo>
                  <a:cubicBezTo>
                    <a:pt x="4" y="702"/>
                    <a:pt x="6" y="708"/>
                    <a:pt x="6" y="713"/>
                  </a:cubicBezTo>
                  <a:cubicBezTo>
                    <a:pt x="13" y="713"/>
                    <a:pt x="22" y="715"/>
                    <a:pt x="27" y="721"/>
                  </a:cubicBezTo>
                  <a:cubicBezTo>
                    <a:pt x="36" y="731"/>
                    <a:pt x="48" y="744"/>
                    <a:pt x="65" y="74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 name="Freeform 438"/>
            <p:cNvSpPr>
              <a:spLocks/>
            </p:cNvSpPr>
            <p:nvPr/>
          </p:nvSpPr>
          <p:spPr bwMode="auto">
            <a:xfrm>
              <a:off x="1405" y="2555"/>
              <a:ext cx="96" cy="107"/>
            </a:xfrm>
            <a:custGeom>
              <a:avLst/>
              <a:gdLst>
                <a:gd name="T0" fmla="*/ 49 w 380"/>
                <a:gd name="T1" fmla="*/ 312 h 423"/>
                <a:gd name="T2" fmla="*/ 49 w 380"/>
                <a:gd name="T3" fmla="*/ 344 h 423"/>
                <a:gd name="T4" fmla="*/ 35 w 380"/>
                <a:gd name="T5" fmla="*/ 359 h 423"/>
                <a:gd name="T6" fmla="*/ 45 w 380"/>
                <a:gd name="T7" fmla="*/ 382 h 423"/>
                <a:gd name="T8" fmla="*/ 66 w 380"/>
                <a:gd name="T9" fmla="*/ 369 h 423"/>
                <a:gd name="T10" fmla="*/ 93 w 380"/>
                <a:gd name="T11" fmla="*/ 382 h 423"/>
                <a:gd name="T12" fmla="*/ 107 w 380"/>
                <a:gd name="T13" fmla="*/ 407 h 423"/>
                <a:gd name="T14" fmla="*/ 131 w 380"/>
                <a:gd name="T15" fmla="*/ 409 h 423"/>
                <a:gd name="T16" fmla="*/ 142 w 380"/>
                <a:gd name="T17" fmla="*/ 390 h 423"/>
                <a:gd name="T18" fmla="*/ 155 w 380"/>
                <a:gd name="T19" fmla="*/ 375 h 423"/>
                <a:gd name="T20" fmla="*/ 161 w 380"/>
                <a:gd name="T21" fmla="*/ 338 h 423"/>
                <a:gd name="T22" fmla="*/ 212 w 380"/>
                <a:gd name="T23" fmla="*/ 278 h 423"/>
                <a:gd name="T24" fmla="*/ 274 w 380"/>
                <a:gd name="T25" fmla="*/ 261 h 423"/>
                <a:gd name="T26" fmla="*/ 351 w 380"/>
                <a:gd name="T27" fmla="*/ 189 h 423"/>
                <a:gd name="T28" fmla="*/ 361 w 380"/>
                <a:gd name="T29" fmla="*/ 155 h 423"/>
                <a:gd name="T30" fmla="*/ 370 w 380"/>
                <a:gd name="T31" fmla="*/ 140 h 423"/>
                <a:gd name="T32" fmla="*/ 364 w 380"/>
                <a:gd name="T33" fmla="*/ 122 h 423"/>
                <a:gd name="T34" fmla="*/ 345 w 380"/>
                <a:gd name="T35" fmla="*/ 92 h 423"/>
                <a:gd name="T36" fmla="*/ 335 w 380"/>
                <a:gd name="T37" fmla="*/ 87 h 423"/>
                <a:gd name="T38" fmla="*/ 315 w 380"/>
                <a:gd name="T39" fmla="*/ 70 h 423"/>
                <a:gd name="T40" fmla="*/ 292 w 380"/>
                <a:gd name="T41" fmla="*/ 73 h 423"/>
                <a:gd name="T42" fmla="*/ 269 w 380"/>
                <a:gd name="T43" fmla="*/ 80 h 423"/>
                <a:gd name="T44" fmla="*/ 243 w 380"/>
                <a:gd name="T45" fmla="*/ 70 h 423"/>
                <a:gd name="T46" fmla="*/ 220 w 380"/>
                <a:gd name="T47" fmla="*/ 49 h 423"/>
                <a:gd name="T48" fmla="*/ 191 w 380"/>
                <a:gd name="T49" fmla="*/ 33 h 423"/>
                <a:gd name="T50" fmla="*/ 153 w 380"/>
                <a:gd name="T51" fmla="*/ 8 h 423"/>
                <a:gd name="T52" fmla="*/ 132 w 380"/>
                <a:gd name="T53" fmla="*/ 0 h 423"/>
                <a:gd name="T54" fmla="*/ 124 w 380"/>
                <a:gd name="T55" fmla="*/ 16 h 423"/>
                <a:gd name="T56" fmla="*/ 98 w 380"/>
                <a:gd name="T57" fmla="*/ 24 h 423"/>
                <a:gd name="T58" fmla="*/ 79 w 380"/>
                <a:gd name="T59" fmla="*/ 31 h 423"/>
                <a:gd name="T60" fmla="*/ 58 w 380"/>
                <a:gd name="T61" fmla="*/ 51 h 423"/>
                <a:gd name="T62" fmla="*/ 57 w 380"/>
                <a:gd name="T63" fmla="*/ 92 h 423"/>
                <a:gd name="T64" fmla="*/ 38 w 380"/>
                <a:gd name="T65" fmla="*/ 109 h 423"/>
                <a:gd name="T66" fmla="*/ 28 w 380"/>
                <a:gd name="T67" fmla="*/ 138 h 423"/>
                <a:gd name="T68" fmla="*/ 2 w 380"/>
                <a:gd name="T69" fmla="*/ 161 h 423"/>
                <a:gd name="T70" fmla="*/ 10 w 380"/>
                <a:gd name="T71" fmla="*/ 199 h 423"/>
                <a:gd name="T72" fmla="*/ 15 w 380"/>
                <a:gd name="T73" fmla="*/ 218 h 423"/>
                <a:gd name="T74" fmla="*/ 12 w 380"/>
                <a:gd name="T75" fmla="*/ 237 h 423"/>
                <a:gd name="T76" fmla="*/ 31 w 380"/>
                <a:gd name="T77" fmla="*/ 252 h 423"/>
                <a:gd name="T78" fmla="*/ 52 w 380"/>
                <a:gd name="T79" fmla="*/ 262 h 423"/>
                <a:gd name="T80" fmla="*/ 66 w 380"/>
                <a:gd name="T81" fmla="*/ 242 h 423"/>
                <a:gd name="T82" fmla="*/ 75 w 380"/>
                <a:gd name="T83" fmla="*/ 239 h 423"/>
                <a:gd name="T84" fmla="*/ 79 w 380"/>
                <a:gd name="T85" fmla="*/ 262 h 423"/>
                <a:gd name="T86" fmla="*/ 66 w 380"/>
                <a:gd name="T87" fmla="*/ 276 h 423"/>
                <a:gd name="T88" fmla="*/ 65 w 380"/>
                <a:gd name="T89" fmla="*/ 295 h 423"/>
                <a:gd name="T90" fmla="*/ 41 w 380"/>
                <a:gd name="T91" fmla="*/ 302 h 423"/>
                <a:gd name="T92" fmla="*/ 49 w 380"/>
                <a:gd name="T93" fmla="*/ 31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0" h="423">
                  <a:moveTo>
                    <a:pt x="49" y="312"/>
                  </a:moveTo>
                  <a:cubicBezTo>
                    <a:pt x="56" y="316"/>
                    <a:pt x="61" y="341"/>
                    <a:pt x="49" y="344"/>
                  </a:cubicBezTo>
                  <a:cubicBezTo>
                    <a:pt x="37" y="347"/>
                    <a:pt x="31" y="350"/>
                    <a:pt x="35" y="359"/>
                  </a:cubicBezTo>
                  <a:cubicBezTo>
                    <a:pt x="39" y="368"/>
                    <a:pt x="41" y="393"/>
                    <a:pt x="45" y="382"/>
                  </a:cubicBezTo>
                  <a:cubicBezTo>
                    <a:pt x="49" y="371"/>
                    <a:pt x="56" y="367"/>
                    <a:pt x="66" y="369"/>
                  </a:cubicBezTo>
                  <a:cubicBezTo>
                    <a:pt x="76" y="371"/>
                    <a:pt x="87" y="372"/>
                    <a:pt x="93" y="382"/>
                  </a:cubicBezTo>
                  <a:cubicBezTo>
                    <a:pt x="99" y="392"/>
                    <a:pt x="99" y="404"/>
                    <a:pt x="107" y="407"/>
                  </a:cubicBezTo>
                  <a:cubicBezTo>
                    <a:pt x="115" y="410"/>
                    <a:pt x="127" y="423"/>
                    <a:pt x="131" y="409"/>
                  </a:cubicBezTo>
                  <a:cubicBezTo>
                    <a:pt x="135" y="395"/>
                    <a:pt x="133" y="392"/>
                    <a:pt x="142" y="390"/>
                  </a:cubicBezTo>
                  <a:cubicBezTo>
                    <a:pt x="151" y="388"/>
                    <a:pt x="152" y="387"/>
                    <a:pt x="155" y="375"/>
                  </a:cubicBezTo>
                  <a:cubicBezTo>
                    <a:pt x="158" y="363"/>
                    <a:pt x="152" y="353"/>
                    <a:pt x="161" y="338"/>
                  </a:cubicBezTo>
                  <a:cubicBezTo>
                    <a:pt x="170" y="323"/>
                    <a:pt x="186" y="284"/>
                    <a:pt x="212" y="278"/>
                  </a:cubicBezTo>
                  <a:cubicBezTo>
                    <a:pt x="238" y="272"/>
                    <a:pt x="257" y="268"/>
                    <a:pt x="274" y="261"/>
                  </a:cubicBezTo>
                  <a:cubicBezTo>
                    <a:pt x="291" y="254"/>
                    <a:pt x="347" y="211"/>
                    <a:pt x="351" y="189"/>
                  </a:cubicBezTo>
                  <a:cubicBezTo>
                    <a:pt x="355" y="167"/>
                    <a:pt x="356" y="159"/>
                    <a:pt x="361" y="155"/>
                  </a:cubicBezTo>
                  <a:cubicBezTo>
                    <a:pt x="366" y="151"/>
                    <a:pt x="370" y="151"/>
                    <a:pt x="370" y="140"/>
                  </a:cubicBezTo>
                  <a:cubicBezTo>
                    <a:pt x="370" y="129"/>
                    <a:pt x="380" y="134"/>
                    <a:pt x="364" y="122"/>
                  </a:cubicBezTo>
                  <a:cubicBezTo>
                    <a:pt x="352" y="113"/>
                    <a:pt x="347" y="103"/>
                    <a:pt x="345" y="92"/>
                  </a:cubicBezTo>
                  <a:cubicBezTo>
                    <a:pt x="342" y="90"/>
                    <a:pt x="339" y="88"/>
                    <a:pt x="335" y="87"/>
                  </a:cubicBezTo>
                  <a:cubicBezTo>
                    <a:pt x="325" y="84"/>
                    <a:pt x="322" y="80"/>
                    <a:pt x="315" y="70"/>
                  </a:cubicBezTo>
                  <a:cubicBezTo>
                    <a:pt x="308" y="60"/>
                    <a:pt x="293" y="65"/>
                    <a:pt x="292" y="73"/>
                  </a:cubicBezTo>
                  <a:cubicBezTo>
                    <a:pt x="291" y="81"/>
                    <a:pt x="284" y="80"/>
                    <a:pt x="269" y="80"/>
                  </a:cubicBezTo>
                  <a:cubicBezTo>
                    <a:pt x="254" y="80"/>
                    <a:pt x="251" y="70"/>
                    <a:pt x="243" y="70"/>
                  </a:cubicBezTo>
                  <a:cubicBezTo>
                    <a:pt x="235" y="70"/>
                    <a:pt x="223" y="61"/>
                    <a:pt x="220" y="49"/>
                  </a:cubicBezTo>
                  <a:cubicBezTo>
                    <a:pt x="217" y="37"/>
                    <a:pt x="208" y="35"/>
                    <a:pt x="191" y="33"/>
                  </a:cubicBezTo>
                  <a:cubicBezTo>
                    <a:pt x="174" y="31"/>
                    <a:pt x="162" y="18"/>
                    <a:pt x="153" y="8"/>
                  </a:cubicBezTo>
                  <a:cubicBezTo>
                    <a:pt x="148" y="2"/>
                    <a:pt x="139" y="0"/>
                    <a:pt x="132" y="0"/>
                  </a:cubicBezTo>
                  <a:cubicBezTo>
                    <a:pt x="134" y="8"/>
                    <a:pt x="133" y="15"/>
                    <a:pt x="124" y="16"/>
                  </a:cubicBezTo>
                  <a:cubicBezTo>
                    <a:pt x="110" y="18"/>
                    <a:pt x="103" y="19"/>
                    <a:pt x="98" y="24"/>
                  </a:cubicBezTo>
                  <a:cubicBezTo>
                    <a:pt x="93" y="30"/>
                    <a:pt x="91" y="29"/>
                    <a:pt x="79" y="31"/>
                  </a:cubicBezTo>
                  <a:cubicBezTo>
                    <a:pt x="66" y="33"/>
                    <a:pt x="58" y="38"/>
                    <a:pt x="58" y="51"/>
                  </a:cubicBezTo>
                  <a:cubicBezTo>
                    <a:pt x="58" y="65"/>
                    <a:pt x="71" y="85"/>
                    <a:pt x="57" y="92"/>
                  </a:cubicBezTo>
                  <a:cubicBezTo>
                    <a:pt x="43" y="99"/>
                    <a:pt x="38" y="99"/>
                    <a:pt x="38" y="109"/>
                  </a:cubicBezTo>
                  <a:cubicBezTo>
                    <a:pt x="38" y="118"/>
                    <a:pt x="38" y="133"/>
                    <a:pt x="28" y="138"/>
                  </a:cubicBezTo>
                  <a:cubicBezTo>
                    <a:pt x="18" y="144"/>
                    <a:pt x="0" y="145"/>
                    <a:pt x="2" y="161"/>
                  </a:cubicBezTo>
                  <a:cubicBezTo>
                    <a:pt x="4" y="178"/>
                    <a:pt x="2" y="194"/>
                    <a:pt x="10" y="199"/>
                  </a:cubicBezTo>
                  <a:cubicBezTo>
                    <a:pt x="19" y="204"/>
                    <a:pt x="23" y="214"/>
                    <a:pt x="15" y="218"/>
                  </a:cubicBezTo>
                  <a:cubicBezTo>
                    <a:pt x="6" y="223"/>
                    <a:pt x="1" y="231"/>
                    <a:pt x="12" y="237"/>
                  </a:cubicBezTo>
                  <a:cubicBezTo>
                    <a:pt x="23" y="242"/>
                    <a:pt x="26" y="245"/>
                    <a:pt x="31" y="252"/>
                  </a:cubicBezTo>
                  <a:cubicBezTo>
                    <a:pt x="37" y="260"/>
                    <a:pt x="45" y="269"/>
                    <a:pt x="52" y="262"/>
                  </a:cubicBezTo>
                  <a:cubicBezTo>
                    <a:pt x="60" y="255"/>
                    <a:pt x="65" y="251"/>
                    <a:pt x="66" y="242"/>
                  </a:cubicBezTo>
                  <a:cubicBezTo>
                    <a:pt x="68" y="233"/>
                    <a:pt x="74" y="231"/>
                    <a:pt x="75" y="239"/>
                  </a:cubicBezTo>
                  <a:cubicBezTo>
                    <a:pt x="76" y="247"/>
                    <a:pt x="93" y="256"/>
                    <a:pt x="79" y="262"/>
                  </a:cubicBezTo>
                  <a:cubicBezTo>
                    <a:pt x="66" y="268"/>
                    <a:pt x="60" y="272"/>
                    <a:pt x="66" y="276"/>
                  </a:cubicBezTo>
                  <a:cubicBezTo>
                    <a:pt x="73" y="280"/>
                    <a:pt x="81" y="290"/>
                    <a:pt x="65" y="295"/>
                  </a:cubicBezTo>
                  <a:cubicBezTo>
                    <a:pt x="58" y="297"/>
                    <a:pt x="49" y="299"/>
                    <a:pt x="41" y="302"/>
                  </a:cubicBezTo>
                  <a:cubicBezTo>
                    <a:pt x="43" y="306"/>
                    <a:pt x="46" y="310"/>
                    <a:pt x="49" y="3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3" name="Freeform 439"/>
            <p:cNvSpPr>
              <a:spLocks/>
            </p:cNvSpPr>
            <p:nvPr/>
          </p:nvSpPr>
          <p:spPr bwMode="auto">
            <a:xfrm>
              <a:off x="1400" y="2577"/>
              <a:ext cx="206" cy="301"/>
            </a:xfrm>
            <a:custGeom>
              <a:avLst/>
              <a:gdLst>
                <a:gd name="T0" fmla="*/ 740 w 817"/>
                <a:gd name="T1" fmla="*/ 1159 h 1191"/>
                <a:gd name="T2" fmla="*/ 754 w 817"/>
                <a:gd name="T3" fmla="*/ 1136 h 1191"/>
                <a:gd name="T4" fmla="*/ 780 w 817"/>
                <a:gd name="T5" fmla="*/ 1086 h 1191"/>
                <a:gd name="T6" fmla="*/ 767 w 817"/>
                <a:gd name="T7" fmla="*/ 1027 h 1191"/>
                <a:gd name="T8" fmla="*/ 766 w 817"/>
                <a:gd name="T9" fmla="*/ 970 h 1191"/>
                <a:gd name="T10" fmla="*/ 795 w 817"/>
                <a:gd name="T11" fmla="*/ 920 h 1191"/>
                <a:gd name="T12" fmla="*/ 787 w 817"/>
                <a:gd name="T13" fmla="*/ 867 h 1191"/>
                <a:gd name="T14" fmla="*/ 807 w 817"/>
                <a:gd name="T15" fmla="*/ 810 h 1191"/>
                <a:gd name="T16" fmla="*/ 780 w 817"/>
                <a:gd name="T17" fmla="*/ 751 h 1191"/>
                <a:gd name="T18" fmla="*/ 741 w 817"/>
                <a:gd name="T19" fmla="*/ 703 h 1191"/>
                <a:gd name="T20" fmla="*/ 693 w 817"/>
                <a:gd name="T21" fmla="*/ 706 h 1191"/>
                <a:gd name="T22" fmla="*/ 687 w 817"/>
                <a:gd name="T23" fmla="*/ 634 h 1191"/>
                <a:gd name="T24" fmla="*/ 666 w 817"/>
                <a:gd name="T25" fmla="*/ 626 h 1191"/>
                <a:gd name="T26" fmla="*/ 593 w 817"/>
                <a:gd name="T27" fmla="*/ 646 h 1191"/>
                <a:gd name="T28" fmla="*/ 545 w 817"/>
                <a:gd name="T29" fmla="*/ 604 h 1191"/>
                <a:gd name="T30" fmla="*/ 523 w 817"/>
                <a:gd name="T31" fmla="*/ 570 h 1191"/>
                <a:gd name="T32" fmla="*/ 487 w 817"/>
                <a:gd name="T33" fmla="*/ 513 h 1191"/>
                <a:gd name="T34" fmla="*/ 483 w 817"/>
                <a:gd name="T35" fmla="*/ 474 h 1191"/>
                <a:gd name="T36" fmla="*/ 498 w 817"/>
                <a:gd name="T37" fmla="*/ 431 h 1191"/>
                <a:gd name="T38" fmla="*/ 519 w 817"/>
                <a:gd name="T39" fmla="*/ 399 h 1191"/>
                <a:gd name="T40" fmla="*/ 536 w 817"/>
                <a:gd name="T41" fmla="*/ 344 h 1191"/>
                <a:gd name="T42" fmla="*/ 591 w 817"/>
                <a:gd name="T43" fmla="*/ 298 h 1191"/>
                <a:gd name="T44" fmla="*/ 669 w 817"/>
                <a:gd name="T45" fmla="*/ 274 h 1191"/>
                <a:gd name="T46" fmla="*/ 721 w 817"/>
                <a:gd name="T47" fmla="*/ 279 h 1191"/>
                <a:gd name="T48" fmla="*/ 710 w 817"/>
                <a:gd name="T49" fmla="*/ 251 h 1191"/>
                <a:gd name="T50" fmla="*/ 699 w 817"/>
                <a:gd name="T51" fmla="*/ 212 h 1191"/>
                <a:gd name="T52" fmla="*/ 695 w 817"/>
                <a:gd name="T53" fmla="*/ 159 h 1191"/>
                <a:gd name="T54" fmla="*/ 648 w 817"/>
                <a:gd name="T55" fmla="*/ 153 h 1191"/>
                <a:gd name="T56" fmla="*/ 620 w 817"/>
                <a:gd name="T57" fmla="*/ 142 h 1191"/>
                <a:gd name="T58" fmla="*/ 549 w 817"/>
                <a:gd name="T59" fmla="*/ 160 h 1191"/>
                <a:gd name="T60" fmla="*/ 518 w 817"/>
                <a:gd name="T61" fmla="*/ 124 h 1191"/>
                <a:gd name="T62" fmla="*/ 463 w 817"/>
                <a:gd name="T63" fmla="*/ 73 h 1191"/>
                <a:gd name="T64" fmla="*/ 417 w 817"/>
                <a:gd name="T65" fmla="*/ 14 h 1191"/>
                <a:gd name="T66" fmla="*/ 366 w 817"/>
                <a:gd name="T67" fmla="*/ 4 h 1191"/>
                <a:gd name="T68" fmla="*/ 391 w 817"/>
                <a:gd name="T69" fmla="*/ 52 h 1191"/>
                <a:gd name="T70" fmla="*/ 372 w 817"/>
                <a:gd name="T71" fmla="*/ 101 h 1191"/>
                <a:gd name="T72" fmla="*/ 233 w 817"/>
                <a:gd name="T73" fmla="*/ 190 h 1191"/>
                <a:gd name="T74" fmla="*/ 176 w 817"/>
                <a:gd name="T75" fmla="*/ 287 h 1191"/>
                <a:gd name="T76" fmla="*/ 152 w 817"/>
                <a:gd name="T77" fmla="*/ 321 h 1191"/>
                <a:gd name="T78" fmla="*/ 114 w 817"/>
                <a:gd name="T79" fmla="*/ 294 h 1191"/>
                <a:gd name="T80" fmla="*/ 66 w 817"/>
                <a:gd name="T81" fmla="*/ 294 h 1191"/>
                <a:gd name="T82" fmla="*/ 70 w 817"/>
                <a:gd name="T83" fmla="*/ 256 h 1191"/>
                <a:gd name="T84" fmla="*/ 62 w 817"/>
                <a:gd name="T85" fmla="*/ 214 h 1191"/>
                <a:gd name="T86" fmla="*/ 14 w 817"/>
                <a:gd name="T87" fmla="*/ 264 h 1191"/>
                <a:gd name="T88" fmla="*/ 13 w 817"/>
                <a:gd name="T89" fmla="*/ 329 h 1191"/>
                <a:gd name="T90" fmla="*/ 19 w 817"/>
                <a:gd name="T91" fmla="*/ 375 h 1191"/>
                <a:gd name="T92" fmla="*/ 62 w 817"/>
                <a:gd name="T93" fmla="*/ 415 h 1191"/>
                <a:gd name="T94" fmla="*/ 146 w 817"/>
                <a:gd name="T95" fmla="*/ 517 h 1191"/>
                <a:gd name="T96" fmla="*/ 201 w 817"/>
                <a:gd name="T97" fmla="*/ 630 h 1191"/>
                <a:gd name="T98" fmla="*/ 248 w 817"/>
                <a:gd name="T99" fmla="*/ 726 h 1191"/>
                <a:gd name="T100" fmla="*/ 296 w 817"/>
                <a:gd name="T101" fmla="*/ 799 h 1191"/>
                <a:gd name="T102" fmla="*/ 334 w 817"/>
                <a:gd name="T103" fmla="*/ 869 h 1191"/>
                <a:gd name="T104" fmla="*/ 347 w 817"/>
                <a:gd name="T105" fmla="*/ 930 h 1191"/>
                <a:gd name="T106" fmla="*/ 410 w 817"/>
                <a:gd name="T107" fmla="*/ 997 h 1191"/>
                <a:gd name="T108" fmla="*/ 502 w 817"/>
                <a:gd name="T109" fmla="*/ 1050 h 1191"/>
                <a:gd name="T110" fmla="*/ 601 w 817"/>
                <a:gd name="T111" fmla="*/ 1098 h 1191"/>
                <a:gd name="T112" fmla="*/ 660 w 817"/>
                <a:gd name="T113" fmla="*/ 1152 h 1191"/>
                <a:gd name="T114" fmla="*/ 709 w 817"/>
                <a:gd name="T115" fmla="*/ 1187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17" h="1191">
                  <a:moveTo>
                    <a:pt x="733" y="1181"/>
                  </a:moveTo>
                  <a:cubicBezTo>
                    <a:pt x="739" y="1173"/>
                    <a:pt x="741" y="1168"/>
                    <a:pt x="740" y="1159"/>
                  </a:cubicBezTo>
                  <a:cubicBezTo>
                    <a:pt x="739" y="1149"/>
                    <a:pt x="742" y="1143"/>
                    <a:pt x="746" y="1140"/>
                  </a:cubicBezTo>
                  <a:cubicBezTo>
                    <a:pt x="749" y="1138"/>
                    <a:pt x="751" y="1137"/>
                    <a:pt x="754" y="1136"/>
                  </a:cubicBezTo>
                  <a:cubicBezTo>
                    <a:pt x="752" y="1130"/>
                    <a:pt x="754" y="1124"/>
                    <a:pt x="752" y="1118"/>
                  </a:cubicBezTo>
                  <a:cubicBezTo>
                    <a:pt x="750" y="1110"/>
                    <a:pt x="769" y="1093"/>
                    <a:pt x="780" y="1086"/>
                  </a:cubicBezTo>
                  <a:cubicBezTo>
                    <a:pt x="791" y="1078"/>
                    <a:pt x="793" y="1056"/>
                    <a:pt x="783" y="1050"/>
                  </a:cubicBezTo>
                  <a:cubicBezTo>
                    <a:pt x="773" y="1043"/>
                    <a:pt x="771" y="1036"/>
                    <a:pt x="767" y="1027"/>
                  </a:cubicBezTo>
                  <a:cubicBezTo>
                    <a:pt x="762" y="1018"/>
                    <a:pt x="762" y="1005"/>
                    <a:pt x="769" y="996"/>
                  </a:cubicBezTo>
                  <a:cubicBezTo>
                    <a:pt x="777" y="988"/>
                    <a:pt x="773" y="974"/>
                    <a:pt x="766" y="970"/>
                  </a:cubicBezTo>
                  <a:cubicBezTo>
                    <a:pt x="759" y="965"/>
                    <a:pt x="766" y="956"/>
                    <a:pt x="773" y="947"/>
                  </a:cubicBezTo>
                  <a:cubicBezTo>
                    <a:pt x="779" y="938"/>
                    <a:pt x="788" y="932"/>
                    <a:pt x="795" y="920"/>
                  </a:cubicBezTo>
                  <a:cubicBezTo>
                    <a:pt x="803" y="908"/>
                    <a:pt x="795" y="905"/>
                    <a:pt x="790" y="898"/>
                  </a:cubicBezTo>
                  <a:cubicBezTo>
                    <a:pt x="785" y="892"/>
                    <a:pt x="783" y="874"/>
                    <a:pt x="787" y="867"/>
                  </a:cubicBezTo>
                  <a:cubicBezTo>
                    <a:pt x="792" y="860"/>
                    <a:pt x="793" y="853"/>
                    <a:pt x="793" y="838"/>
                  </a:cubicBezTo>
                  <a:cubicBezTo>
                    <a:pt x="794" y="824"/>
                    <a:pt x="797" y="824"/>
                    <a:pt x="807" y="810"/>
                  </a:cubicBezTo>
                  <a:cubicBezTo>
                    <a:pt x="817" y="796"/>
                    <a:pt x="802" y="782"/>
                    <a:pt x="796" y="774"/>
                  </a:cubicBezTo>
                  <a:cubicBezTo>
                    <a:pt x="790" y="767"/>
                    <a:pt x="789" y="760"/>
                    <a:pt x="780" y="751"/>
                  </a:cubicBezTo>
                  <a:cubicBezTo>
                    <a:pt x="771" y="742"/>
                    <a:pt x="767" y="742"/>
                    <a:pt x="764" y="720"/>
                  </a:cubicBezTo>
                  <a:cubicBezTo>
                    <a:pt x="761" y="699"/>
                    <a:pt x="749" y="704"/>
                    <a:pt x="741" y="703"/>
                  </a:cubicBezTo>
                  <a:cubicBezTo>
                    <a:pt x="734" y="702"/>
                    <a:pt x="722" y="700"/>
                    <a:pt x="717" y="709"/>
                  </a:cubicBezTo>
                  <a:cubicBezTo>
                    <a:pt x="711" y="718"/>
                    <a:pt x="701" y="711"/>
                    <a:pt x="693" y="706"/>
                  </a:cubicBezTo>
                  <a:cubicBezTo>
                    <a:pt x="685" y="702"/>
                    <a:pt x="682" y="690"/>
                    <a:pt x="682" y="678"/>
                  </a:cubicBezTo>
                  <a:cubicBezTo>
                    <a:pt x="682" y="665"/>
                    <a:pt x="687" y="644"/>
                    <a:pt x="687" y="634"/>
                  </a:cubicBezTo>
                  <a:cubicBezTo>
                    <a:pt x="686" y="625"/>
                    <a:pt x="695" y="618"/>
                    <a:pt x="695" y="608"/>
                  </a:cubicBezTo>
                  <a:cubicBezTo>
                    <a:pt x="694" y="598"/>
                    <a:pt x="672" y="617"/>
                    <a:pt x="666" y="626"/>
                  </a:cubicBezTo>
                  <a:cubicBezTo>
                    <a:pt x="660" y="634"/>
                    <a:pt x="653" y="634"/>
                    <a:pt x="636" y="642"/>
                  </a:cubicBezTo>
                  <a:cubicBezTo>
                    <a:pt x="619" y="650"/>
                    <a:pt x="607" y="646"/>
                    <a:pt x="593" y="646"/>
                  </a:cubicBezTo>
                  <a:cubicBezTo>
                    <a:pt x="580" y="646"/>
                    <a:pt x="583" y="630"/>
                    <a:pt x="581" y="618"/>
                  </a:cubicBezTo>
                  <a:cubicBezTo>
                    <a:pt x="578" y="607"/>
                    <a:pt x="557" y="605"/>
                    <a:pt x="545" y="604"/>
                  </a:cubicBezTo>
                  <a:cubicBezTo>
                    <a:pt x="533" y="602"/>
                    <a:pt x="531" y="594"/>
                    <a:pt x="533" y="585"/>
                  </a:cubicBezTo>
                  <a:cubicBezTo>
                    <a:pt x="535" y="576"/>
                    <a:pt x="530" y="574"/>
                    <a:pt x="523" y="570"/>
                  </a:cubicBezTo>
                  <a:cubicBezTo>
                    <a:pt x="517" y="565"/>
                    <a:pt x="517" y="557"/>
                    <a:pt x="508" y="548"/>
                  </a:cubicBezTo>
                  <a:cubicBezTo>
                    <a:pt x="499" y="538"/>
                    <a:pt x="493" y="522"/>
                    <a:pt x="487" y="513"/>
                  </a:cubicBezTo>
                  <a:cubicBezTo>
                    <a:pt x="480" y="504"/>
                    <a:pt x="483" y="504"/>
                    <a:pt x="471" y="494"/>
                  </a:cubicBezTo>
                  <a:cubicBezTo>
                    <a:pt x="460" y="485"/>
                    <a:pt x="474" y="478"/>
                    <a:pt x="483" y="474"/>
                  </a:cubicBezTo>
                  <a:cubicBezTo>
                    <a:pt x="493" y="469"/>
                    <a:pt x="485" y="463"/>
                    <a:pt x="482" y="455"/>
                  </a:cubicBezTo>
                  <a:cubicBezTo>
                    <a:pt x="479" y="447"/>
                    <a:pt x="491" y="439"/>
                    <a:pt x="498" y="431"/>
                  </a:cubicBezTo>
                  <a:cubicBezTo>
                    <a:pt x="505" y="423"/>
                    <a:pt x="512" y="424"/>
                    <a:pt x="521" y="420"/>
                  </a:cubicBezTo>
                  <a:cubicBezTo>
                    <a:pt x="529" y="416"/>
                    <a:pt x="525" y="408"/>
                    <a:pt x="519" y="399"/>
                  </a:cubicBezTo>
                  <a:cubicBezTo>
                    <a:pt x="513" y="390"/>
                    <a:pt x="522" y="384"/>
                    <a:pt x="529" y="376"/>
                  </a:cubicBezTo>
                  <a:cubicBezTo>
                    <a:pt x="535" y="368"/>
                    <a:pt x="539" y="351"/>
                    <a:pt x="536" y="344"/>
                  </a:cubicBezTo>
                  <a:cubicBezTo>
                    <a:pt x="533" y="336"/>
                    <a:pt x="542" y="331"/>
                    <a:pt x="551" y="327"/>
                  </a:cubicBezTo>
                  <a:cubicBezTo>
                    <a:pt x="559" y="323"/>
                    <a:pt x="577" y="312"/>
                    <a:pt x="591" y="298"/>
                  </a:cubicBezTo>
                  <a:cubicBezTo>
                    <a:pt x="604" y="284"/>
                    <a:pt x="619" y="289"/>
                    <a:pt x="635" y="288"/>
                  </a:cubicBezTo>
                  <a:cubicBezTo>
                    <a:pt x="652" y="288"/>
                    <a:pt x="661" y="281"/>
                    <a:pt x="669" y="274"/>
                  </a:cubicBezTo>
                  <a:cubicBezTo>
                    <a:pt x="678" y="266"/>
                    <a:pt x="683" y="268"/>
                    <a:pt x="691" y="272"/>
                  </a:cubicBezTo>
                  <a:cubicBezTo>
                    <a:pt x="699" y="275"/>
                    <a:pt x="711" y="280"/>
                    <a:pt x="721" y="279"/>
                  </a:cubicBezTo>
                  <a:cubicBezTo>
                    <a:pt x="726" y="279"/>
                    <a:pt x="728" y="276"/>
                    <a:pt x="729" y="272"/>
                  </a:cubicBezTo>
                  <a:cubicBezTo>
                    <a:pt x="717" y="265"/>
                    <a:pt x="713" y="259"/>
                    <a:pt x="710" y="251"/>
                  </a:cubicBezTo>
                  <a:cubicBezTo>
                    <a:pt x="706" y="242"/>
                    <a:pt x="694" y="257"/>
                    <a:pt x="683" y="248"/>
                  </a:cubicBezTo>
                  <a:cubicBezTo>
                    <a:pt x="672" y="239"/>
                    <a:pt x="687" y="220"/>
                    <a:pt x="699" y="212"/>
                  </a:cubicBezTo>
                  <a:cubicBezTo>
                    <a:pt x="711" y="204"/>
                    <a:pt x="710" y="193"/>
                    <a:pt x="716" y="181"/>
                  </a:cubicBezTo>
                  <a:cubicBezTo>
                    <a:pt x="722" y="169"/>
                    <a:pt x="705" y="162"/>
                    <a:pt x="695" y="159"/>
                  </a:cubicBezTo>
                  <a:cubicBezTo>
                    <a:pt x="685" y="156"/>
                    <a:pt x="679" y="149"/>
                    <a:pt x="668" y="149"/>
                  </a:cubicBezTo>
                  <a:cubicBezTo>
                    <a:pt x="657" y="149"/>
                    <a:pt x="648" y="149"/>
                    <a:pt x="648" y="153"/>
                  </a:cubicBezTo>
                  <a:cubicBezTo>
                    <a:pt x="648" y="157"/>
                    <a:pt x="639" y="161"/>
                    <a:pt x="635" y="155"/>
                  </a:cubicBezTo>
                  <a:cubicBezTo>
                    <a:pt x="631" y="149"/>
                    <a:pt x="631" y="144"/>
                    <a:pt x="620" y="142"/>
                  </a:cubicBezTo>
                  <a:cubicBezTo>
                    <a:pt x="609" y="140"/>
                    <a:pt x="605" y="146"/>
                    <a:pt x="605" y="155"/>
                  </a:cubicBezTo>
                  <a:cubicBezTo>
                    <a:pt x="605" y="164"/>
                    <a:pt x="563" y="162"/>
                    <a:pt x="549" y="160"/>
                  </a:cubicBezTo>
                  <a:cubicBezTo>
                    <a:pt x="535" y="158"/>
                    <a:pt x="531" y="159"/>
                    <a:pt x="528" y="146"/>
                  </a:cubicBezTo>
                  <a:cubicBezTo>
                    <a:pt x="525" y="133"/>
                    <a:pt x="530" y="125"/>
                    <a:pt x="518" y="124"/>
                  </a:cubicBezTo>
                  <a:cubicBezTo>
                    <a:pt x="506" y="123"/>
                    <a:pt x="498" y="104"/>
                    <a:pt x="494" y="93"/>
                  </a:cubicBezTo>
                  <a:cubicBezTo>
                    <a:pt x="490" y="82"/>
                    <a:pt x="476" y="73"/>
                    <a:pt x="463" y="73"/>
                  </a:cubicBezTo>
                  <a:cubicBezTo>
                    <a:pt x="450" y="73"/>
                    <a:pt x="450" y="63"/>
                    <a:pt x="450" y="49"/>
                  </a:cubicBezTo>
                  <a:cubicBezTo>
                    <a:pt x="450" y="35"/>
                    <a:pt x="428" y="28"/>
                    <a:pt x="417" y="14"/>
                  </a:cubicBezTo>
                  <a:cubicBezTo>
                    <a:pt x="406" y="0"/>
                    <a:pt x="398" y="9"/>
                    <a:pt x="382" y="9"/>
                  </a:cubicBezTo>
                  <a:cubicBezTo>
                    <a:pt x="373" y="9"/>
                    <a:pt x="369" y="7"/>
                    <a:pt x="366" y="4"/>
                  </a:cubicBezTo>
                  <a:cubicBezTo>
                    <a:pt x="368" y="15"/>
                    <a:pt x="373" y="25"/>
                    <a:pt x="385" y="34"/>
                  </a:cubicBezTo>
                  <a:cubicBezTo>
                    <a:pt x="401" y="46"/>
                    <a:pt x="391" y="41"/>
                    <a:pt x="391" y="52"/>
                  </a:cubicBezTo>
                  <a:cubicBezTo>
                    <a:pt x="391" y="63"/>
                    <a:pt x="387" y="63"/>
                    <a:pt x="382" y="67"/>
                  </a:cubicBezTo>
                  <a:cubicBezTo>
                    <a:pt x="377" y="71"/>
                    <a:pt x="376" y="79"/>
                    <a:pt x="372" y="101"/>
                  </a:cubicBezTo>
                  <a:cubicBezTo>
                    <a:pt x="368" y="123"/>
                    <a:pt x="312" y="166"/>
                    <a:pt x="295" y="173"/>
                  </a:cubicBezTo>
                  <a:cubicBezTo>
                    <a:pt x="278" y="180"/>
                    <a:pt x="259" y="184"/>
                    <a:pt x="233" y="190"/>
                  </a:cubicBezTo>
                  <a:cubicBezTo>
                    <a:pt x="207" y="196"/>
                    <a:pt x="191" y="235"/>
                    <a:pt x="182" y="250"/>
                  </a:cubicBezTo>
                  <a:cubicBezTo>
                    <a:pt x="173" y="265"/>
                    <a:pt x="179" y="275"/>
                    <a:pt x="176" y="287"/>
                  </a:cubicBezTo>
                  <a:cubicBezTo>
                    <a:pt x="173" y="299"/>
                    <a:pt x="172" y="300"/>
                    <a:pt x="163" y="302"/>
                  </a:cubicBezTo>
                  <a:cubicBezTo>
                    <a:pt x="154" y="304"/>
                    <a:pt x="156" y="307"/>
                    <a:pt x="152" y="321"/>
                  </a:cubicBezTo>
                  <a:cubicBezTo>
                    <a:pt x="148" y="335"/>
                    <a:pt x="136" y="322"/>
                    <a:pt x="128" y="319"/>
                  </a:cubicBezTo>
                  <a:cubicBezTo>
                    <a:pt x="120" y="316"/>
                    <a:pt x="120" y="304"/>
                    <a:pt x="114" y="294"/>
                  </a:cubicBezTo>
                  <a:cubicBezTo>
                    <a:pt x="108" y="284"/>
                    <a:pt x="97" y="283"/>
                    <a:pt x="87" y="281"/>
                  </a:cubicBezTo>
                  <a:cubicBezTo>
                    <a:pt x="77" y="279"/>
                    <a:pt x="70" y="283"/>
                    <a:pt x="66" y="294"/>
                  </a:cubicBezTo>
                  <a:cubicBezTo>
                    <a:pt x="62" y="305"/>
                    <a:pt x="60" y="280"/>
                    <a:pt x="56" y="271"/>
                  </a:cubicBezTo>
                  <a:cubicBezTo>
                    <a:pt x="52" y="262"/>
                    <a:pt x="58" y="259"/>
                    <a:pt x="70" y="256"/>
                  </a:cubicBezTo>
                  <a:cubicBezTo>
                    <a:pt x="82" y="253"/>
                    <a:pt x="77" y="228"/>
                    <a:pt x="70" y="224"/>
                  </a:cubicBezTo>
                  <a:cubicBezTo>
                    <a:pt x="67" y="222"/>
                    <a:pt x="64" y="218"/>
                    <a:pt x="62" y="214"/>
                  </a:cubicBezTo>
                  <a:cubicBezTo>
                    <a:pt x="52" y="218"/>
                    <a:pt x="44" y="223"/>
                    <a:pt x="38" y="231"/>
                  </a:cubicBezTo>
                  <a:cubicBezTo>
                    <a:pt x="27" y="247"/>
                    <a:pt x="27" y="255"/>
                    <a:pt x="14" y="264"/>
                  </a:cubicBezTo>
                  <a:cubicBezTo>
                    <a:pt x="1" y="274"/>
                    <a:pt x="0" y="286"/>
                    <a:pt x="3" y="299"/>
                  </a:cubicBezTo>
                  <a:cubicBezTo>
                    <a:pt x="6" y="313"/>
                    <a:pt x="7" y="314"/>
                    <a:pt x="13" y="329"/>
                  </a:cubicBezTo>
                  <a:cubicBezTo>
                    <a:pt x="19" y="344"/>
                    <a:pt x="26" y="344"/>
                    <a:pt x="27" y="354"/>
                  </a:cubicBezTo>
                  <a:cubicBezTo>
                    <a:pt x="28" y="364"/>
                    <a:pt x="28" y="370"/>
                    <a:pt x="19" y="375"/>
                  </a:cubicBezTo>
                  <a:cubicBezTo>
                    <a:pt x="10" y="380"/>
                    <a:pt x="4" y="389"/>
                    <a:pt x="24" y="395"/>
                  </a:cubicBezTo>
                  <a:cubicBezTo>
                    <a:pt x="44" y="402"/>
                    <a:pt x="49" y="403"/>
                    <a:pt x="62" y="415"/>
                  </a:cubicBezTo>
                  <a:cubicBezTo>
                    <a:pt x="76" y="426"/>
                    <a:pt x="102" y="451"/>
                    <a:pt x="112" y="471"/>
                  </a:cubicBezTo>
                  <a:cubicBezTo>
                    <a:pt x="122" y="491"/>
                    <a:pt x="135" y="503"/>
                    <a:pt x="146" y="517"/>
                  </a:cubicBezTo>
                  <a:cubicBezTo>
                    <a:pt x="157" y="532"/>
                    <a:pt x="157" y="532"/>
                    <a:pt x="167" y="564"/>
                  </a:cubicBezTo>
                  <a:cubicBezTo>
                    <a:pt x="178" y="596"/>
                    <a:pt x="195" y="607"/>
                    <a:pt x="201" y="630"/>
                  </a:cubicBezTo>
                  <a:cubicBezTo>
                    <a:pt x="207" y="654"/>
                    <a:pt x="217" y="672"/>
                    <a:pt x="230" y="687"/>
                  </a:cubicBezTo>
                  <a:cubicBezTo>
                    <a:pt x="243" y="703"/>
                    <a:pt x="248" y="711"/>
                    <a:pt x="248" y="726"/>
                  </a:cubicBezTo>
                  <a:cubicBezTo>
                    <a:pt x="249" y="741"/>
                    <a:pt x="240" y="755"/>
                    <a:pt x="258" y="767"/>
                  </a:cubicBezTo>
                  <a:cubicBezTo>
                    <a:pt x="276" y="780"/>
                    <a:pt x="279" y="778"/>
                    <a:pt x="296" y="799"/>
                  </a:cubicBezTo>
                  <a:cubicBezTo>
                    <a:pt x="312" y="821"/>
                    <a:pt x="311" y="829"/>
                    <a:pt x="320" y="838"/>
                  </a:cubicBezTo>
                  <a:cubicBezTo>
                    <a:pt x="329" y="848"/>
                    <a:pt x="342" y="860"/>
                    <a:pt x="334" y="869"/>
                  </a:cubicBezTo>
                  <a:cubicBezTo>
                    <a:pt x="327" y="878"/>
                    <a:pt x="318" y="880"/>
                    <a:pt x="322" y="893"/>
                  </a:cubicBezTo>
                  <a:cubicBezTo>
                    <a:pt x="325" y="907"/>
                    <a:pt x="332" y="920"/>
                    <a:pt x="347" y="930"/>
                  </a:cubicBezTo>
                  <a:cubicBezTo>
                    <a:pt x="362" y="940"/>
                    <a:pt x="380" y="955"/>
                    <a:pt x="384" y="969"/>
                  </a:cubicBezTo>
                  <a:cubicBezTo>
                    <a:pt x="389" y="982"/>
                    <a:pt x="400" y="993"/>
                    <a:pt x="410" y="997"/>
                  </a:cubicBezTo>
                  <a:cubicBezTo>
                    <a:pt x="420" y="1002"/>
                    <a:pt x="432" y="1005"/>
                    <a:pt x="447" y="1018"/>
                  </a:cubicBezTo>
                  <a:cubicBezTo>
                    <a:pt x="462" y="1030"/>
                    <a:pt x="480" y="1042"/>
                    <a:pt x="502" y="1050"/>
                  </a:cubicBezTo>
                  <a:cubicBezTo>
                    <a:pt x="525" y="1057"/>
                    <a:pt x="542" y="1066"/>
                    <a:pt x="559" y="1075"/>
                  </a:cubicBezTo>
                  <a:cubicBezTo>
                    <a:pt x="575" y="1084"/>
                    <a:pt x="587" y="1089"/>
                    <a:pt x="601" y="1098"/>
                  </a:cubicBezTo>
                  <a:cubicBezTo>
                    <a:pt x="616" y="1108"/>
                    <a:pt x="632" y="1111"/>
                    <a:pt x="637" y="1127"/>
                  </a:cubicBezTo>
                  <a:cubicBezTo>
                    <a:pt x="641" y="1143"/>
                    <a:pt x="646" y="1145"/>
                    <a:pt x="660" y="1152"/>
                  </a:cubicBezTo>
                  <a:cubicBezTo>
                    <a:pt x="673" y="1159"/>
                    <a:pt x="687" y="1161"/>
                    <a:pt x="696" y="1184"/>
                  </a:cubicBezTo>
                  <a:cubicBezTo>
                    <a:pt x="700" y="1184"/>
                    <a:pt x="705" y="1185"/>
                    <a:pt x="709" y="1187"/>
                  </a:cubicBezTo>
                  <a:cubicBezTo>
                    <a:pt x="718" y="1191"/>
                    <a:pt x="728" y="1189"/>
                    <a:pt x="733" y="118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4" name="Freeform 440"/>
            <p:cNvSpPr>
              <a:spLocks/>
            </p:cNvSpPr>
            <p:nvPr/>
          </p:nvSpPr>
          <p:spPr bwMode="auto">
            <a:xfrm>
              <a:off x="1509" y="3346"/>
              <a:ext cx="18" cy="23"/>
            </a:xfrm>
            <a:custGeom>
              <a:avLst/>
              <a:gdLst>
                <a:gd name="T0" fmla="*/ 37 w 72"/>
                <a:gd name="T1" fmla="*/ 4 h 92"/>
                <a:gd name="T2" fmla="*/ 15 w 72"/>
                <a:gd name="T3" fmla="*/ 7 h 92"/>
                <a:gd name="T4" fmla="*/ 11 w 72"/>
                <a:gd name="T5" fmla="*/ 19 h 92"/>
                <a:gd name="T6" fmla="*/ 24 w 72"/>
                <a:gd name="T7" fmla="*/ 28 h 92"/>
                <a:gd name="T8" fmla="*/ 35 w 72"/>
                <a:gd name="T9" fmla="*/ 39 h 92"/>
                <a:gd name="T10" fmla="*/ 40 w 72"/>
                <a:gd name="T11" fmla="*/ 52 h 92"/>
                <a:gd name="T12" fmla="*/ 45 w 72"/>
                <a:gd name="T13" fmla="*/ 62 h 92"/>
                <a:gd name="T14" fmla="*/ 40 w 72"/>
                <a:gd name="T15" fmla="*/ 79 h 92"/>
                <a:gd name="T16" fmla="*/ 46 w 72"/>
                <a:gd name="T17" fmla="*/ 82 h 92"/>
                <a:gd name="T18" fmla="*/ 56 w 72"/>
                <a:gd name="T19" fmla="*/ 63 h 92"/>
                <a:gd name="T20" fmla="*/ 64 w 72"/>
                <a:gd name="T21" fmla="*/ 51 h 92"/>
                <a:gd name="T22" fmla="*/ 59 w 72"/>
                <a:gd name="T23" fmla="*/ 32 h 92"/>
                <a:gd name="T24" fmla="*/ 62 w 72"/>
                <a:gd name="T25" fmla="*/ 21 h 92"/>
                <a:gd name="T26" fmla="*/ 72 w 72"/>
                <a:gd name="T27" fmla="*/ 13 h 92"/>
                <a:gd name="T28" fmla="*/ 59 w 72"/>
                <a:gd name="T29" fmla="*/ 4 h 92"/>
                <a:gd name="T30" fmla="*/ 51 w 72"/>
                <a:gd name="T31" fmla="*/ 16 h 92"/>
                <a:gd name="T32" fmla="*/ 37 w 72"/>
                <a:gd name="T3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92">
                  <a:moveTo>
                    <a:pt x="37" y="4"/>
                  </a:moveTo>
                  <a:cubicBezTo>
                    <a:pt x="37" y="4"/>
                    <a:pt x="19" y="3"/>
                    <a:pt x="15" y="7"/>
                  </a:cubicBezTo>
                  <a:cubicBezTo>
                    <a:pt x="11" y="11"/>
                    <a:pt x="0" y="18"/>
                    <a:pt x="11" y="19"/>
                  </a:cubicBezTo>
                  <a:cubicBezTo>
                    <a:pt x="21" y="20"/>
                    <a:pt x="23" y="22"/>
                    <a:pt x="24" y="28"/>
                  </a:cubicBezTo>
                  <a:cubicBezTo>
                    <a:pt x="24" y="34"/>
                    <a:pt x="31" y="37"/>
                    <a:pt x="35" y="39"/>
                  </a:cubicBezTo>
                  <a:cubicBezTo>
                    <a:pt x="39" y="40"/>
                    <a:pt x="34" y="50"/>
                    <a:pt x="40" y="52"/>
                  </a:cubicBezTo>
                  <a:cubicBezTo>
                    <a:pt x="46" y="54"/>
                    <a:pt x="52" y="57"/>
                    <a:pt x="45" y="62"/>
                  </a:cubicBezTo>
                  <a:cubicBezTo>
                    <a:pt x="39" y="68"/>
                    <a:pt x="39" y="72"/>
                    <a:pt x="40" y="79"/>
                  </a:cubicBezTo>
                  <a:cubicBezTo>
                    <a:pt x="41" y="85"/>
                    <a:pt x="44" y="92"/>
                    <a:pt x="46" y="82"/>
                  </a:cubicBezTo>
                  <a:cubicBezTo>
                    <a:pt x="47" y="73"/>
                    <a:pt x="50" y="65"/>
                    <a:pt x="56" y="63"/>
                  </a:cubicBezTo>
                  <a:cubicBezTo>
                    <a:pt x="63" y="60"/>
                    <a:pt x="64" y="59"/>
                    <a:pt x="64" y="51"/>
                  </a:cubicBezTo>
                  <a:cubicBezTo>
                    <a:pt x="64" y="44"/>
                    <a:pt x="62" y="36"/>
                    <a:pt x="59" y="32"/>
                  </a:cubicBezTo>
                  <a:cubicBezTo>
                    <a:pt x="55" y="28"/>
                    <a:pt x="54" y="21"/>
                    <a:pt x="62" y="21"/>
                  </a:cubicBezTo>
                  <a:cubicBezTo>
                    <a:pt x="71" y="21"/>
                    <a:pt x="71" y="20"/>
                    <a:pt x="72" y="13"/>
                  </a:cubicBezTo>
                  <a:cubicBezTo>
                    <a:pt x="72" y="6"/>
                    <a:pt x="63" y="0"/>
                    <a:pt x="59" y="4"/>
                  </a:cubicBezTo>
                  <a:cubicBezTo>
                    <a:pt x="55" y="8"/>
                    <a:pt x="57" y="20"/>
                    <a:pt x="51" y="16"/>
                  </a:cubicBezTo>
                  <a:cubicBezTo>
                    <a:pt x="45" y="12"/>
                    <a:pt x="47" y="5"/>
                    <a:pt x="37"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5" name="Freeform 441"/>
            <p:cNvSpPr>
              <a:spLocks/>
            </p:cNvSpPr>
            <p:nvPr/>
          </p:nvSpPr>
          <p:spPr bwMode="auto">
            <a:xfrm>
              <a:off x="1520" y="3329"/>
              <a:ext cx="3" cy="8"/>
            </a:xfrm>
            <a:custGeom>
              <a:avLst/>
              <a:gdLst>
                <a:gd name="T0" fmla="*/ 1 w 11"/>
                <a:gd name="T1" fmla="*/ 12 h 30"/>
                <a:gd name="T2" fmla="*/ 6 w 11"/>
                <a:gd name="T3" fmla="*/ 29 h 30"/>
                <a:gd name="T4" fmla="*/ 10 w 11"/>
                <a:gd name="T5" fmla="*/ 21 h 30"/>
                <a:gd name="T6" fmla="*/ 1 w 11"/>
                <a:gd name="T7" fmla="*/ 12 h 30"/>
              </a:gdLst>
              <a:ahLst/>
              <a:cxnLst>
                <a:cxn ang="0">
                  <a:pos x="T0" y="T1"/>
                </a:cxn>
                <a:cxn ang="0">
                  <a:pos x="T2" y="T3"/>
                </a:cxn>
                <a:cxn ang="0">
                  <a:pos x="T4" y="T5"/>
                </a:cxn>
                <a:cxn ang="0">
                  <a:pos x="T6" y="T7"/>
                </a:cxn>
              </a:cxnLst>
              <a:rect l="0" t="0" r="r" b="b"/>
              <a:pathLst>
                <a:path w="11" h="30">
                  <a:moveTo>
                    <a:pt x="1" y="12"/>
                  </a:moveTo>
                  <a:cubicBezTo>
                    <a:pt x="1" y="12"/>
                    <a:pt x="0" y="28"/>
                    <a:pt x="6" y="29"/>
                  </a:cubicBezTo>
                  <a:cubicBezTo>
                    <a:pt x="11" y="30"/>
                    <a:pt x="10" y="26"/>
                    <a:pt x="10" y="21"/>
                  </a:cubicBezTo>
                  <a:cubicBezTo>
                    <a:pt x="9" y="16"/>
                    <a:pt x="7" y="0"/>
                    <a:pt x="1"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 name="Freeform 442"/>
            <p:cNvSpPr>
              <a:spLocks/>
            </p:cNvSpPr>
            <p:nvPr/>
          </p:nvSpPr>
          <p:spPr bwMode="auto">
            <a:xfrm>
              <a:off x="1525" y="3332"/>
              <a:ext cx="2" cy="8"/>
            </a:xfrm>
            <a:custGeom>
              <a:avLst/>
              <a:gdLst>
                <a:gd name="T0" fmla="*/ 2 w 8"/>
                <a:gd name="T1" fmla="*/ 12 h 34"/>
                <a:gd name="T2" fmla="*/ 0 w 8"/>
                <a:gd name="T3" fmla="*/ 23 h 34"/>
                <a:gd name="T4" fmla="*/ 7 w 8"/>
                <a:gd name="T5" fmla="*/ 26 h 34"/>
                <a:gd name="T6" fmla="*/ 2 w 8"/>
                <a:gd name="T7" fmla="*/ 12 h 34"/>
              </a:gdLst>
              <a:ahLst/>
              <a:cxnLst>
                <a:cxn ang="0">
                  <a:pos x="T0" y="T1"/>
                </a:cxn>
                <a:cxn ang="0">
                  <a:pos x="T2" y="T3"/>
                </a:cxn>
                <a:cxn ang="0">
                  <a:pos x="T4" y="T5"/>
                </a:cxn>
                <a:cxn ang="0">
                  <a:pos x="T6" y="T7"/>
                </a:cxn>
              </a:cxnLst>
              <a:rect l="0" t="0" r="r" b="b"/>
              <a:pathLst>
                <a:path w="8" h="34">
                  <a:moveTo>
                    <a:pt x="2" y="12"/>
                  </a:moveTo>
                  <a:cubicBezTo>
                    <a:pt x="2" y="12"/>
                    <a:pt x="0" y="15"/>
                    <a:pt x="0" y="23"/>
                  </a:cubicBezTo>
                  <a:cubicBezTo>
                    <a:pt x="0" y="30"/>
                    <a:pt x="6" y="34"/>
                    <a:pt x="7" y="26"/>
                  </a:cubicBezTo>
                  <a:cubicBezTo>
                    <a:pt x="8" y="18"/>
                    <a:pt x="6" y="0"/>
                    <a:pt x="2"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7" name="Freeform 443"/>
            <p:cNvSpPr>
              <a:spLocks/>
            </p:cNvSpPr>
            <p:nvPr/>
          </p:nvSpPr>
          <p:spPr bwMode="auto">
            <a:xfrm>
              <a:off x="1518" y="3336"/>
              <a:ext cx="3" cy="7"/>
            </a:xfrm>
            <a:custGeom>
              <a:avLst/>
              <a:gdLst>
                <a:gd name="T0" fmla="*/ 4 w 12"/>
                <a:gd name="T1" fmla="*/ 10 h 27"/>
                <a:gd name="T2" fmla="*/ 5 w 12"/>
                <a:gd name="T3" fmla="*/ 25 h 27"/>
                <a:gd name="T4" fmla="*/ 12 w 12"/>
                <a:gd name="T5" fmla="*/ 20 h 27"/>
                <a:gd name="T6" fmla="*/ 4 w 12"/>
                <a:gd name="T7" fmla="*/ 10 h 27"/>
              </a:gdLst>
              <a:ahLst/>
              <a:cxnLst>
                <a:cxn ang="0">
                  <a:pos x="T0" y="T1"/>
                </a:cxn>
                <a:cxn ang="0">
                  <a:pos x="T2" y="T3"/>
                </a:cxn>
                <a:cxn ang="0">
                  <a:pos x="T4" y="T5"/>
                </a:cxn>
                <a:cxn ang="0">
                  <a:pos x="T6" y="T7"/>
                </a:cxn>
              </a:cxnLst>
              <a:rect l="0" t="0" r="r" b="b"/>
              <a:pathLst>
                <a:path w="12" h="27">
                  <a:moveTo>
                    <a:pt x="4" y="10"/>
                  </a:moveTo>
                  <a:cubicBezTo>
                    <a:pt x="4" y="10"/>
                    <a:pt x="0" y="22"/>
                    <a:pt x="5" y="25"/>
                  </a:cubicBezTo>
                  <a:cubicBezTo>
                    <a:pt x="9" y="27"/>
                    <a:pt x="11" y="24"/>
                    <a:pt x="12" y="20"/>
                  </a:cubicBezTo>
                  <a:cubicBezTo>
                    <a:pt x="12" y="16"/>
                    <a:pt x="8" y="0"/>
                    <a:pt x="4"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8" name="Freeform 444"/>
            <p:cNvSpPr>
              <a:spLocks/>
            </p:cNvSpPr>
            <p:nvPr/>
          </p:nvSpPr>
          <p:spPr bwMode="auto">
            <a:xfrm>
              <a:off x="1496" y="3459"/>
              <a:ext cx="12" cy="19"/>
            </a:xfrm>
            <a:custGeom>
              <a:avLst/>
              <a:gdLst>
                <a:gd name="T0" fmla="*/ 14 w 47"/>
                <a:gd name="T1" fmla="*/ 6 h 72"/>
                <a:gd name="T2" fmla="*/ 5 w 47"/>
                <a:gd name="T3" fmla="*/ 22 h 72"/>
                <a:gd name="T4" fmla="*/ 3 w 47"/>
                <a:gd name="T5" fmla="*/ 47 h 72"/>
                <a:gd name="T6" fmla="*/ 17 w 47"/>
                <a:gd name="T7" fmla="*/ 61 h 72"/>
                <a:gd name="T8" fmla="*/ 21 w 47"/>
                <a:gd name="T9" fmla="*/ 42 h 72"/>
                <a:gd name="T10" fmla="*/ 32 w 47"/>
                <a:gd name="T11" fmla="*/ 29 h 72"/>
                <a:gd name="T12" fmla="*/ 46 w 47"/>
                <a:gd name="T13" fmla="*/ 15 h 72"/>
                <a:gd name="T14" fmla="*/ 34 w 47"/>
                <a:gd name="T15" fmla="*/ 5 h 72"/>
                <a:gd name="T16" fmla="*/ 14 w 47"/>
                <a:gd name="T17"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72">
                  <a:moveTo>
                    <a:pt x="14" y="6"/>
                  </a:moveTo>
                  <a:cubicBezTo>
                    <a:pt x="14" y="6"/>
                    <a:pt x="7" y="17"/>
                    <a:pt x="5" y="22"/>
                  </a:cubicBezTo>
                  <a:cubicBezTo>
                    <a:pt x="3" y="28"/>
                    <a:pt x="0" y="38"/>
                    <a:pt x="3" y="47"/>
                  </a:cubicBezTo>
                  <a:cubicBezTo>
                    <a:pt x="6" y="55"/>
                    <a:pt x="15" y="72"/>
                    <a:pt x="17" y="61"/>
                  </a:cubicBezTo>
                  <a:cubicBezTo>
                    <a:pt x="18" y="50"/>
                    <a:pt x="17" y="46"/>
                    <a:pt x="21" y="42"/>
                  </a:cubicBezTo>
                  <a:cubicBezTo>
                    <a:pt x="25" y="37"/>
                    <a:pt x="23" y="29"/>
                    <a:pt x="32" y="29"/>
                  </a:cubicBezTo>
                  <a:cubicBezTo>
                    <a:pt x="41" y="29"/>
                    <a:pt x="46" y="22"/>
                    <a:pt x="46" y="15"/>
                  </a:cubicBezTo>
                  <a:cubicBezTo>
                    <a:pt x="47" y="9"/>
                    <a:pt x="42" y="6"/>
                    <a:pt x="34" y="5"/>
                  </a:cubicBezTo>
                  <a:cubicBezTo>
                    <a:pt x="25" y="4"/>
                    <a:pt x="19" y="0"/>
                    <a:pt x="14"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9" name="Freeform 445"/>
            <p:cNvSpPr>
              <a:spLocks/>
            </p:cNvSpPr>
            <p:nvPr/>
          </p:nvSpPr>
          <p:spPr bwMode="auto">
            <a:xfrm>
              <a:off x="1498" y="3483"/>
              <a:ext cx="14" cy="10"/>
            </a:xfrm>
            <a:custGeom>
              <a:avLst/>
              <a:gdLst>
                <a:gd name="T0" fmla="*/ 47 w 56"/>
                <a:gd name="T1" fmla="*/ 8 h 41"/>
                <a:gd name="T2" fmla="*/ 33 w 56"/>
                <a:gd name="T3" fmla="*/ 16 h 41"/>
                <a:gd name="T4" fmla="*/ 10 w 56"/>
                <a:gd name="T5" fmla="*/ 18 h 41"/>
                <a:gd name="T6" fmla="*/ 7 w 56"/>
                <a:gd name="T7" fmla="*/ 39 h 41"/>
                <a:gd name="T8" fmla="*/ 19 w 56"/>
                <a:gd name="T9" fmla="*/ 34 h 41"/>
                <a:gd name="T10" fmla="*/ 42 w 56"/>
                <a:gd name="T11" fmla="*/ 25 h 41"/>
                <a:gd name="T12" fmla="*/ 55 w 56"/>
                <a:gd name="T13" fmla="*/ 12 h 41"/>
                <a:gd name="T14" fmla="*/ 47 w 56"/>
                <a:gd name="T15" fmla="*/ 8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41">
                  <a:moveTo>
                    <a:pt x="47" y="8"/>
                  </a:moveTo>
                  <a:cubicBezTo>
                    <a:pt x="47" y="8"/>
                    <a:pt x="44" y="16"/>
                    <a:pt x="33" y="16"/>
                  </a:cubicBezTo>
                  <a:cubicBezTo>
                    <a:pt x="23" y="16"/>
                    <a:pt x="12" y="13"/>
                    <a:pt x="10" y="18"/>
                  </a:cubicBezTo>
                  <a:cubicBezTo>
                    <a:pt x="8" y="23"/>
                    <a:pt x="0" y="38"/>
                    <a:pt x="7" y="39"/>
                  </a:cubicBezTo>
                  <a:cubicBezTo>
                    <a:pt x="15" y="41"/>
                    <a:pt x="11" y="35"/>
                    <a:pt x="19" y="34"/>
                  </a:cubicBezTo>
                  <a:cubicBezTo>
                    <a:pt x="27" y="32"/>
                    <a:pt x="41" y="29"/>
                    <a:pt x="42" y="25"/>
                  </a:cubicBezTo>
                  <a:cubicBezTo>
                    <a:pt x="43" y="21"/>
                    <a:pt x="54" y="18"/>
                    <a:pt x="55" y="12"/>
                  </a:cubicBezTo>
                  <a:cubicBezTo>
                    <a:pt x="56" y="5"/>
                    <a:pt x="50" y="0"/>
                    <a:pt x="47"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0" name="Freeform 446"/>
            <p:cNvSpPr>
              <a:spLocks/>
            </p:cNvSpPr>
            <p:nvPr/>
          </p:nvSpPr>
          <p:spPr bwMode="auto">
            <a:xfrm>
              <a:off x="1502" y="3495"/>
              <a:ext cx="13" cy="9"/>
            </a:xfrm>
            <a:custGeom>
              <a:avLst/>
              <a:gdLst>
                <a:gd name="T0" fmla="*/ 22 w 50"/>
                <a:gd name="T1" fmla="*/ 2 h 37"/>
                <a:gd name="T2" fmla="*/ 4 w 50"/>
                <a:gd name="T3" fmla="*/ 5 h 37"/>
                <a:gd name="T4" fmla="*/ 6 w 50"/>
                <a:gd name="T5" fmla="*/ 23 h 37"/>
                <a:gd name="T6" fmla="*/ 24 w 50"/>
                <a:gd name="T7" fmla="*/ 37 h 37"/>
                <a:gd name="T8" fmla="*/ 37 w 50"/>
                <a:gd name="T9" fmla="*/ 22 h 37"/>
                <a:gd name="T10" fmla="*/ 22 w 50"/>
                <a:gd name="T11" fmla="*/ 2 h 37"/>
              </a:gdLst>
              <a:ahLst/>
              <a:cxnLst>
                <a:cxn ang="0">
                  <a:pos x="T0" y="T1"/>
                </a:cxn>
                <a:cxn ang="0">
                  <a:pos x="T2" y="T3"/>
                </a:cxn>
                <a:cxn ang="0">
                  <a:pos x="T4" y="T5"/>
                </a:cxn>
                <a:cxn ang="0">
                  <a:pos x="T6" y="T7"/>
                </a:cxn>
                <a:cxn ang="0">
                  <a:pos x="T8" y="T9"/>
                </a:cxn>
                <a:cxn ang="0">
                  <a:pos x="T10" y="T11"/>
                </a:cxn>
              </a:cxnLst>
              <a:rect l="0" t="0" r="r" b="b"/>
              <a:pathLst>
                <a:path w="50" h="37">
                  <a:moveTo>
                    <a:pt x="22" y="2"/>
                  </a:moveTo>
                  <a:cubicBezTo>
                    <a:pt x="22" y="2"/>
                    <a:pt x="7" y="0"/>
                    <a:pt x="4" y="5"/>
                  </a:cubicBezTo>
                  <a:cubicBezTo>
                    <a:pt x="0" y="10"/>
                    <a:pt x="1" y="15"/>
                    <a:pt x="6" y="23"/>
                  </a:cubicBezTo>
                  <a:cubicBezTo>
                    <a:pt x="11" y="30"/>
                    <a:pt x="10" y="37"/>
                    <a:pt x="24" y="37"/>
                  </a:cubicBezTo>
                  <a:cubicBezTo>
                    <a:pt x="38" y="37"/>
                    <a:pt x="50" y="28"/>
                    <a:pt x="37" y="22"/>
                  </a:cubicBezTo>
                  <a:cubicBezTo>
                    <a:pt x="24" y="16"/>
                    <a:pt x="30" y="2"/>
                    <a:pt x="22"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1" name="Freeform 447"/>
            <p:cNvSpPr>
              <a:spLocks/>
            </p:cNvSpPr>
            <p:nvPr/>
          </p:nvSpPr>
          <p:spPr bwMode="auto">
            <a:xfrm>
              <a:off x="1515" y="3500"/>
              <a:ext cx="10" cy="11"/>
            </a:xfrm>
            <a:custGeom>
              <a:avLst/>
              <a:gdLst>
                <a:gd name="T0" fmla="*/ 17 w 43"/>
                <a:gd name="T1" fmla="*/ 16 h 43"/>
                <a:gd name="T2" fmla="*/ 1 w 43"/>
                <a:gd name="T3" fmla="*/ 18 h 43"/>
                <a:gd name="T4" fmla="*/ 14 w 43"/>
                <a:gd name="T5" fmla="*/ 32 h 43"/>
                <a:gd name="T6" fmla="*/ 25 w 43"/>
                <a:gd name="T7" fmla="*/ 38 h 43"/>
                <a:gd name="T8" fmla="*/ 35 w 43"/>
                <a:gd name="T9" fmla="*/ 28 h 43"/>
                <a:gd name="T10" fmla="*/ 41 w 43"/>
                <a:gd name="T11" fmla="*/ 14 h 43"/>
                <a:gd name="T12" fmla="*/ 30 w 43"/>
                <a:gd name="T13" fmla="*/ 7 h 43"/>
                <a:gd name="T14" fmla="*/ 28 w 43"/>
                <a:gd name="T15" fmla="*/ 23 h 43"/>
                <a:gd name="T16" fmla="*/ 17 w 43"/>
                <a:gd name="T17" fmla="*/ 1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17" y="16"/>
                  </a:moveTo>
                  <a:cubicBezTo>
                    <a:pt x="17" y="16"/>
                    <a:pt x="0" y="10"/>
                    <a:pt x="1" y="18"/>
                  </a:cubicBezTo>
                  <a:cubicBezTo>
                    <a:pt x="1" y="26"/>
                    <a:pt x="11" y="24"/>
                    <a:pt x="14" y="32"/>
                  </a:cubicBezTo>
                  <a:cubicBezTo>
                    <a:pt x="17" y="41"/>
                    <a:pt x="23" y="43"/>
                    <a:pt x="25" y="38"/>
                  </a:cubicBezTo>
                  <a:cubicBezTo>
                    <a:pt x="26" y="33"/>
                    <a:pt x="35" y="32"/>
                    <a:pt x="35" y="28"/>
                  </a:cubicBezTo>
                  <a:cubicBezTo>
                    <a:pt x="35" y="23"/>
                    <a:pt x="43" y="19"/>
                    <a:pt x="41" y="14"/>
                  </a:cubicBezTo>
                  <a:cubicBezTo>
                    <a:pt x="39" y="8"/>
                    <a:pt x="32" y="0"/>
                    <a:pt x="30" y="7"/>
                  </a:cubicBezTo>
                  <a:cubicBezTo>
                    <a:pt x="29" y="15"/>
                    <a:pt x="35" y="23"/>
                    <a:pt x="28" y="23"/>
                  </a:cubicBezTo>
                  <a:cubicBezTo>
                    <a:pt x="21" y="23"/>
                    <a:pt x="24" y="18"/>
                    <a:pt x="17"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 name="Freeform 448"/>
            <p:cNvSpPr>
              <a:spLocks/>
            </p:cNvSpPr>
            <p:nvPr/>
          </p:nvSpPr>
          <p:spPr bwMode="auto">
            <a:xfrm>
              <a:off x="1511" y="3517"/>
              <a:ext cx="24" cy="15"/>
            </a:xfrm>
            <a:custGeom>
              <a:avLst/>
              <a:gdLst>
                <a:gd name="T0" fmla="*/ 34 w 98"/>
                <a:gd name="T1" fmla="*/ 18 h 59"/>
                <a:gd name="T2" fmla="*/ 0 w 98"/>
                <a:gd name="T3" fmla="*/ 9 h 59"/>
                <a:gd name="T4" fmla="*/ 13 w 98"/>
                <a:gd name="T5" fmla="*/ 26 h 59"/>
                <a:gd name="T6" fmla="*/ 44 w 98"/>
                <a:gd name="T7" fmla="*/ 34 h 59"/>
                <a:gd name="T8" fmla="*/ 66 w 98"/>
                <a:gd name="T9" fmla="*/ 46 h 59"/>
                <a:gd name="T10" fmla="*/ 97 w 98"/>
                <a:gd name="T11" fmla="*/ 54 h 59"/>
                <a:gd name="T12" fmla="*/ 82 w 98"/>
                <a:gd name="T13" fmla="*/ 39 h 59"/>
                <a:gd name="T14" fmla="*/ 53 w 98"/>
                <a:gd name="T15" fmla="*/ 26 h 59"/>
                <a:gd name="T16" fmla="*/ 34 w 98"/>
                <a:gd name="T1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9">
                  <a:moveTo>
                    <a:pt x="34" y="18"/>
                  </a:moveTo>
                  <a:cubicBezTo>
                    <a:pt x="34" y="18"/>
                    <a:pt x="0" y="0"/>
                    <a:pt x="0" y="9"/>
                  </a:cubicBezTo>
                  <a:cubicBezTo>
                    <a:pt x="0" y="19"/>
                    <a:pt x="4" y="23"/>
                    <a:pt x="13" y="26"/>
                  </a:cubicBezTo>
                  <a:cubicBezTo>
                    <a:pt x="23" y="29"/>
                    <a:pt x="36" y="29"/>
                    <a:pt x="44" y="34"/>
                  </a:cubicBezTo>
                  <a:cubicBezTo>
                    <a:pt x="51" y="38"/>
                    <a:pt x="58" y="42"/>
                    <a:pt x="66" y="46"/>
                  </a:cubicBezTo>
                  <a:cubicBezTo>
                    <a:pt x="75" y="49"/>
                    <a:pt x="95" y="59"/>
                    <a:pt x="97" y="54"/>
                  </a:cubicBezTo>
                  <a:cubicBezTo>
                    <a:pt x="98" y="50"/>
                    <a:pt x="94" y="42"/>
                    <a:pt x="82" y="39"/>
                  </a:cubicBezTo>
                  <a:cubicBezTo>
                    <a:pt x="70" y="35"/>
                    <a:pt x="57" y="31"/>
                    <a:pt x="53" y="26"/>
                  </a:cubicBezTo>
                  <a:cubicBezTo>
                    <a:pt x="49" y="22"/>
                    <a:pt x="47" y="22"/>
                    <a:pt x="34"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 name="Freeform 449"/>
            <p:cNvSpPr>
              <a:spLocks/>
            </p:cNvSpPr>
            <p:nvPr/>
          </p:nvSpPr>
          <p:spPr bwMode="auto">
            <a:xfrm>
              <a:off x="1546" y="3514"/>
              <a:ext cx="98" cy="69"/>
            </a:xfrm>
            <a:custGeom>
              <a:avLst/>
              <a:gdLst>
                <a:gd name="T0" fmla="*/ 350 w 386"/>
                <a:gd name="T1" fmla="*/ 204 h 273"/>
                <a:gd name="T2" fmla="*/ 292 w 386"/>
                <a:gd name="T3" fmla="*/ 203 h 273"/>
                <a:gd name="T4" fmla="*/ 241 w 386"/>
                <a:gd name="T5" fmla="*/ 191 h 273"/>
                <a:gd name="T6" fmla="*/ 231 w 386"/>
                <a:gd name="T7" fmla="*/ 0 h 273"/>
                <a:gd name="T8" fmla="*/ 194 w 386"/>
                <a:gd name="T9" fmla="*/ 1 h 273"/>
                <a:gd name="T10" fmla="*/ 172 w 386"/>
                <a:gd name="T11" fmla="*/ 21 h 273"/>
                <a:gd name="T12" fmla="*/ 126 w 386"/>
                <a:gd name="T13" fmla="*/ 41 h 273"/>
                <a:gd name="T14" fmla="*/ 161 w 386"/>
                <a:gd name="T15" fmla="*/ 68 h 273"/>
                <a:gd name="T16" fmla="*/ 192 w 386"/>
                <a:gd name="T17" fmla="*/ 74 h 273"/>
                <a:gd name="T18" fmla="*/ 147 w 386"/>
                <a:gd name="T19" fmla="*/ 106 h 273"/>
                <a:gd name="T20" fmla="*/ 179 w 386"/>
                <a:gd name="T21" fmla="*/ 149 h 273"/>
                <a:gd name="T22" fmla="*/ 133 w 386"/>
                <a:gd name="T23" fmla="*/ 130 h 273"/>
                <a:gd name="T24" fmla="*/ 116 w 386"/>
                <a:gd name="T25" fmla="*/ 87 h 273"/>
                <a:gd name="T26" fmla="*/ 93 w 386"/>
                <a:gd name="T27" fmla="*/ 125 h 273"/>
                <a:gd name="T28" fmla="*/ 91 w 386"/>
                <a:gd name="T29" fmla="*/ 138 h 273"/>
                <a:gd name="T30" fmla="*/ 38 w 386"/>
                <a:gd name="T31" fmla="*/ 116 h 273"/>
                <a:gd name="T32" fmla="*/ 9 w 386"/>
                <a:gd name="T33" fmla="*/ 143 h 273"/>
                <a:gd name="T34" fmla="*/ 38 w 386"/>
                <a:gd name="T35" fmla="*/ 137 h 273"/>
                <a:gd name="T36" fmla="*/ 69 w 386"/>
                <a:gd name="T37" fmla="*/ 156 h 273"/>
                <a:gd name="T38" fmla="*/ 24 w 386"/>
                <a:gd name="T39" fmla="*/ 172 h 273"/>
                <a:gd name="T40" fmla="*/ 83 w 386"/>
                <a:gd name="T41" fmla="*/ 183 h 273"/>
                <a:gd name="T42" fmla="*/ 97 w 386"/>
                <a:gd name="T43" fmla="*/ 212 h 273"/>
                <a:gd name="T44" fmla="*/ 141 w 386"/>
                <a:gd name="T45" fmla="*/ 198 h 273"/>
                <a:gd name="T46" fmla="*/ 162 w 386"/>
                <a:gd name="T47" fmla="*/ 229 h 273"/>
                <a:gd name="T48" fmla="*/ 208 w 386"/>
                <a:gd name="T49" fmla="*/ 241 h 273"/>
                <a:gd name="T50" fmla="*/ 244 w 386"/>
                <a:gd name="T51" fmla="*/ 248 h 273"/>
                <a:gd name="T52" fmla="*/ 280 w 386"/>
                <a:gd name="T53" fmla="*/ 256 h 273"/>
                <a:gd name="T54" fmla="*/ 272 w 386"/>
                <a:gd name="T55" fmla="*/ 212 h 273"/>
                <a:gd name="T56" fmla="*/ 317 w 386"/>
                <a:gd name="T57" fmla="*/ 229 h 273"/>
                <a:gd name="T58" fmla="*/ 331 w 386"/>
                <a:gd name="T59" fmla="*/ 217 h 273"/>
                <a:gd name="T60" fmla="*/ 367 w 386"/>
                <a:gd name="T61" fmla="*/ 227 h 273"/>
                <a:gd name="T62" fmla="*/ 377 w 386"/>
                <a:gd name="T63" fmla="*/ 221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6" h="273">
                  <a:moveTo>
                    <a:pt x="377" y="221"/>
                  </a:moveTo>
                  <a:cubicBezTo>
                    <a:pt x="373" y="219"/>
                    <a:pt x="359" y="215"/>
                    <a:pt x="350" y="204"/>
                  </a:cubicBezTo>
                  <a:cubicBezTo>
                    <a:pt x="341" y="193"/>
                    <a:pt x="329" y="198"/>
                    <a:pt x="323" y="203"/>
                  </a:cubicBezTo>
                  <a:cubicBezTo>
                    <a:pt x="317" y="209"/>
                    <a:pt x="301" y="207"/>
                    <a:pt x="292" y="203"/>
                  </a:cubicBezTo>
                  <a:cubicBezTo>
                    <a:pt x="283" y="199"/>
                    <a:pt x="274" y="195"/>
                    <a:pt x="265" y="200"/>
                  </a:cubicBezTo>
                  <a:cubicBezTo>
                    <a:pt x="255" y="205"/>
                    <a:pt x="241" y="191"/>
                    <a:pt x="241" y="191"/>
                  </a:cubicBezTo>
                  <a:cubicBezTo>
                    <a:pt x="241" y="3"/>
                    <a:pt x="241" y="3"/>
                    <a:pt x="241" y="3"/>
                  </a:cubicBezTo>
                  <a:cubicBezTo>
                    <a:pt x="239" y="1"/>
                    <a:pt x="236" y="0"/>
                    <a:pt x="231" y="0"/>
                  </a:cubicBezTo>
                  <a:cubicBezTo>
                    <a:pt x="218" y="1"/>
                    <a:pt x="223" y="8"/>
                    <a:pt x="212" y="6"/>
                  </a:cubicBezTo>
                  <a:cubicBezTo>
                    <a:pt x="201" y="4"/>
                    <a:pt x="198" y="1"/>
                    <a:pt x="194" y="1"/>
                  </a:cubicBezTo>
                  <a:cubicBezTo>
                    <a:pt x="189" y="1"/>
                    <a:pt x="183" y="1"/>
                    <a:pt x="182" y="4"/>
                  </a:cubicBezTo>
                  <a:cubicBezTo>
                    <a:pt x="181" y="7"/>
                    <a:pt x="181" y="20"/>
                    <a:pt x="172" y="21"/>
                  </a:cubicBezTo>
                  <a:cubicBezTo>
                    <a:pt x="172" y="21"/>
                    <a:pt x="141" y="18"/>
                    <a:pt x="140" y="28"/>
                  </a:cubicBezTo>
                  <a:cubicBezTo>
                    <a:pt x="139" y="39"/>
                    <a:pt x="125" y="31"/>
                    <a:pt x="126" y="41"/>
                  </a:cubicBezTo>
                  <a:cubicBezTo>
                    <a:pt x="127" y="51"/>
                    <a:pt x="129" y="76"/>
                    <a:pt x="139" y="76"/>
                  </a:cubicBezTo>
                  <a:cubicBezTo>
                    <a:pt x="150" y="76"/>
                    <a:pt x="158" y="76"/>
                    <a:pt x="161" y="68"/>
                  </a:cubicBezTo>
                  <a:cubicBezTo>
                    <a:pt x="164" y="61"/>
                    <a:pt x="176" y="66"/>
                    <a:pt x="182" y="66"/>
                  </a:cubicBezTo>
                  <a:cubicBezTo>
                    <a:pt x="189" y="66"/>
                    <a:pt x="197" y="66"/>
                    <a:pt x="192" y="74"/>
                  </a:cubicBezTo>
                  <a:cubicBezTo>
                    <a:pt x="187" y="83"/>
                    <a:pt x="184" y="90"/>
                    <a:pt x="173" y="91"/>
                  </a:cubicBezTo>
                  <a:cubicBezTo>
                    <a:pt x="161" y="92"/>
                    <a:pt x="146" y="96"/>
                    <a:pt x="147" y="106"/>
                  </a:cubicBezTo>
                  <a:cubicBezTo>
                    <a:pt x="148" y="115"/>
                    <a:pt x="141" y="126"/>
                    <a:pt x="158" y="130"/>
                  </a:cubicBezTo>
                  <a:cubicBezTo>
                    <a:pt x="174" y="135"/>
                    <a:pt x="184" y="145"/>
                    <a:pt x="179" y="149"/>
                  </a:cubicBezTo>
                  <a:cubicBezTo>
                    <a:pt x="174" y="152"/>
                    <a:pt x="149" y="155"/>
                    <a:pt x="140" y="150"/>
                  </a:cubicBezTo>
                  <a:cubicBezTo>
                    <a:pt x="132" y="144"/>
                    <a:pt x="130" y="139"/>
                    <a:pt x="133" y="130"/>
                  </a:cubicBezTo>
                  <a:cubicBezTo>
                    <a:pt x="136" y="122"/>
                    <a:pt x="131" y="116"/>
                    <a:pt x="129" y="110"/>
                  </a:cubicBezTo>
                  <a:cubicBezTo>
                    <a:pt x="126" y="104"/>
                    <a:pt x="116" y="87"/>
                    <a:pt x="116" y="87"/>
                  </a:cubicBezTo>
                  <a:cubicBezTo>
                    <a:pt x="116" y="87"/>
                    <a:pt x="112" y="100"/>
                    <a:pt x="106" y="106"/>
                  </a:cubicBezTo>
                  <a:cubicBezTo>
                    <a:pt x="100" y="111"/>
                    <a:pt x="81" y="115"/>
                    <a:pt x="93" y="125"/>
                  </a:cubicBezTo>
                  <a:cubicBezTo>
                    <a:pt x="105" y="135"/>
                    <a:pt x="114" y="133"/>
                    <a:pt x="111" y="140"/>
                  </a:cubicBezTo>
                  <a:cubicBezTo>
                    <a:pt x="109" y="148"/>
                    <a:pt x="96" y="145"/>
                    <a:pt x="91" y="138"/>
                  </a:cubicBezTo>
                  <a:cubicBezTo>
                    <a:pt x="86" y="130"/>
                    <a:pt x="80" y="124"/>
                    <a:pt x="69" y="120"/>
                  </a:cubicBezTo>
                  <a:cubicBezTo>
                    <a:pt x="59" y="115"/>
                    <a:pt x="48" y="117"/>
                    <a:pt x="38" y="116"/>
                  </a:cubicBezTo>
                  <a:cubicBezTo>
                    <a:pt x="29" y="115"/>
                    <a:pt x="25" y="109"/>
                    <a:pt x="21" y="117"/>
                  </a:cubicBezTo>
                  <a:cubicBezTo>
                    <a:pt x="17" y="126"/>
                    <a:pt x="0" y="141"/>
                    <a:pt x="9" y="143"/>
                  </a:cubicBezTo>
                  <a:cubicBezTo>
                    <a:pt x="19" y="145"/>
                    <a:pt x="18" y="131"/>
                    <a:pt x="24" y="137"/>
                  </a:cubicBezTo>
                  <a:cubicBezTo>
                    <a:pt x="31" y="142"/>
                    <a:pt x="36" y="142"/>
                    <a:pt x="38" y="137"/>
                  </a:cubicBezTo>
                  <a:cubicBezTo>
                    <a:pt x="40" y="131"/>
                    <a:pt x="47" y="129"/>
                    <a:pt x="54" y="137"/>
                  </a:cubicBezTo>
                  <a:cubicBezTo>
                    <a:pt x="62" y="144"/>
                    <a:pt x="77" y="154"/>
                    <a:pt x="69" y="156"/>
                  </a:cubicBezTo>
                  <a:cubicBezTo>
                    <a:pt x="62" y="158"/>
                    <a:pt x="60" y="172"/>
                    <a:pt x="51" y="166"/>
                  </a:cubicBezTo>
                  <a:cubicBezTo>
                    <a:pt x="43" y="159"/>
                    <a:pt x="16" y="162"/>
                    <a:pt x="24" y="172"/>
                  </a:cubicBezTo>
                  <a:cubicBezTo>
                    <a:pt x="33" y="183"/>
                    <a:pt x="32" y="184"/>
                    <a:pt x="47" y="183"/>
                  </a:cubicBezTo>
                  <a:cubicBezTo>
                    <a:pt x="62" y="182"/>
                    <a:pt x="83" y="174"/>
                    <a:pt x="83" y="183"/>
                  </a:cubicBezTo>
                  <a:cubicBezTo>
                    <a:pt x="83" y="192"/>
                    <a:pt x="60" y="201"/>
                    <a:pt x="72" y="203"/>
                  </a:cubicBezTo>
                  <a:cubicBezTo>
                    <a:pt x="83" y="206"/>
                    <a:pt x="88" y="205"/>
                    <a:pt x="97" y="212"/>
                  </a:cubicBezTo>
                  <a:cubicBezTo>
                    <a:pt x="107" y="220"/>
                    <a:pt x="130" y="233"/>
                    <a:pt x="131" y="222"/>
                  </a:cubicBezTo>
                  <a:cubicBezTo>
                    <a:pt x="132" y="211"/>
                    <a:pt x="125" y="198"/>
                    <a:pt x="141" y="198"/>
                  </a:cubicBezTo>
                  <a:cubicBezTo>
                    <a:pt x="158" y="198"/>
                    <a:pt x="165" y="196"/>
                    <a:pt x="163" y="206"/>
                  </a:cubicBezTo>
                  <a:cubicBezTo>
                    <a:pt x="161" y="215"/>
                    <a:pt x="148" y="223"/>
                    <a:pt x="162" y="229"/>
                  </a:cubicBezTo>
                  <a:cubicBezTo>
                    <a:pt x="176" y="236"/>
                    <a:pt x="188" y="248"/>
                    <a:pt x="198" y="252"/>
                  </a:cubicBezTo>
                  <a:cubicBezTo>
                    <a:pt x="209" y="256"/>
                    <a:pt x="221" y="249"/>
                    <a:pt x="208" y="241"/>
                  </a:cubicBezTo>
                  <a:cubicBezTo>
                    <a:pt x="195" y="234"/>
                    <a:pt x="197" y="222"/>
                    <a:pt x="212" y="229"/>
                  </a:cubicBezTo>
                  <a:cubicBezTo>
                    <a:pt x="227" y="237"/>
                    <a:pt x="234" y="248"/>
                    <a:pt x="244" y="248"/>
                  </a:cubicBezTo>
                  <a:cubicBezTo>
                    <a:pt x="253" y="248"/>
                    <a:pt x="260" y="260"/>
                    <a:pt x="276" y="267"/>
                  </a:cubicBezTo>
                  <a:cubicBezTo>
                    <a:pt x="292" y="273"/>
                    <a:pt x="293" y="267"/>
                    <a:pt x="280" y="256"/>
                  </a:cubicBezTo>
                  <a:cubicBezTo>
                    <a:pt x="267" y="245"/>
                    <a:pt x="262" y="238"/>
                    <a:pt x="260" y="227"/>
                  </a:cubicBezTo>
                  <a:cubicBezTo>
                    <a:pt x="258" y="216"/>
                    <a:pt x="266" y="199"/>
                    <a:pt x="272" y="212"/>
                  </a:cubicBezTo>
                  <a:cubicBezTo>
                    <a:pt x="277" y="225"/>
                    <a:pt x="277" y="236"/>
                    <a:pt x="291" y="231"/>
                  </a:cubicBezTo>
                  <a:cubicBezTo>
                    <a:pt x="305" y="227"/>
                    <a:pt x="312" y="222"/>
                    <a:pt x="317" y="229"/>
                  </a:cubicBezTo>
                  <a:cubicBezTo>
                    <a:pt x="321" y="237"/>
                    <a:pt x="334" y="244"/>
                    <a:pt x="338" y="236"/>
                  </a:cubicBezTo>
                  <a:cubicBezTo>
                    <a:pt x="342" y="227"/>
                    <a:pt x="338" y="228"/>
                    <a:pt x="331" y="217"/>
                  </a:cubicBezTo>
                  <a:cubicBezTo>
                    <a:pt x="323" y="207"/>
                    <a:pt x="332" y="195"/>
                    <a:pt x="342" y="208"/>
                  </a:cubicBezTo>
                  <a:cubicBezTo>
                    <a:pt x="353" y="221"/>
                    <a:pt x="358" y="221"/>
                    <a:pt x="367" y="227"/>
                  </a:cubicBezTo>
                  <a:cubicBezTo>
                    <a:pt x="375" y="233"/>
                    <a:pt x="384" y="237"/>
                    <a:pt x="386" y="231"/>
                  </a:cubicBezTo>
                  <a:cubicBezTo>
                    <a:pt x="383" y="227"/>
                    <a:pt x="380" y="223"/>
                    <a:pt x="377" y="2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 name="Freeform 450"/>
            <p:cNvSpPr>
              <a:spLocks/>
            </p:cNvSpPr>
            <p:nvPr/>
          </p:nvSpPr>
          <p:spPr bwMode="auto">
            <a:xfrm>
              <a:off x="1491" y="2864"/>
              <a:ext cx="140" cy="684"/>
            </a:xfrm>
            <a:custGeom>
              <a:avLst/>
              <a:gdLst>
                <a:gd name="T0" fmla="*/ 452 w 556"/>
                <a:gd name="T1" fmla="*/ 196 h 2704"/>
                <a:gd name="T2" fmla="*/ 428 w 556"/>
                <a:gd name="T3" fmla="*/ 62 h 2704"/>
                <a:gd name="T4" fmla="*/ 381 w 556"/>
                <a:gd name="T5" fmla="*/ 23 h 2704"/>
                <a:gd name="T6" fmla="*/ 354 w 556"/>
                <a:gd name="T7" fmla="*/ 115 h 2704"/>
                <a:gd name="T8" fmla="*/ 353 w 556"/>
                <a:gd name="T9" fmla="*/ 324 h 2704"/>
                <a:gd name="T10" fmla="*/ 335 w 556"/>
                <a:gd name="T11" fmla="*/ 463 h 2704"/>
                <a:gd name="T12" fmla="*/ 310 w 556"/>
                <a:gd name="T13" fmla="*/ 641 h 2704"/>
                <a:gd name="T14" fmla="*/ 282 w 556"/>
                <a:gd name="T15" fmla="*/ 793 h 2704"/>
                <a:gd name="T16" fmla="*/ 272 w 556"/>
                <a:gd name="T17" fmla="*/ 952 h 2704"/>
                <a:gd name="T18" fmla="*/ 253 w 556"/>
                <a:gd name="T19" fmla="*/ 1109 h 2704"/>
                <a:gd name="T20" fmla="*/ 181 w 556"/>
                <a:gd name="T21" fmla="*/ 1302 h 2704"/>
                <a:gd name="T22" fmla="*/ 157 w 556"/>
                <a:gd name="T23" fmla="*/ 1439 h 2704"/>
                <a:gd name="T24" fmla="*/ 120 w 556"/>
                <a:gd name="T25" fmla="*/ 1645 h 2704"/>
                <a:gd name="T26" fmla="*/ 103 w 556"/>
                <a:gd name="T27" fmla="*/ 1757 h 2704"/>
                <a:gd name="T28" fmla="*/ 152 w 556"/>
                <a:gd name="T29" fmla="*/ 1775 h 2704"/>
                <a:gd name="T30" fmla="*/ 179 w 556"/>
                <a:gd name="T31" fmla="*/ 1679 h 2704"/>
                <a:gd name="T32" fmla="*/ 193 w 556"/>
                <a:gd name="T33" fmla="*/ 1744 h 2704"/>
                <a:gd name="T34" fmla="*/ 173 w 556"/>
                <a:gd name="T35" fmla="*/ 1903 h 2704"/>
                <a:gd name="T36" fmla="*/ 149 w 556"/>
                <a:gd name="T37" fmla="*/ 2016 h 2704"/>
                <a:gd name="T38" fmla="*/ 84 w 556"/>
                <a:gd name="T39" fmla="*/ 1988 h 2704"/>
                <a:gd name="T40" fmla="*/ 9 w 556"/>
                <a:gd name="T41" fmla="*/ 2090 h 2704"/>
                <a:gd name="T42" fmla="*/ 97 w 556"/>
                <a:gd name="T43" fmla="*/ 2122 h 2704"/>
                <a:gd name="T44" fmla="*/ 152 w 556"/>
                <a:gd name="T45" fmla="*/ 2199 h 2704"/>
                <a:gd name="T46" fmla="*/ 103 w 556"/>
                <a:gd name="T47" fmla="*/ 2227 h 2704"/>
                <a:gd name="T48" fmla="*/ 23 w 556"/>
                <a:gd name="T49" fmla="*/ 2196 h 2704"/>
                <a:gd name="T50" fmla="*/ 23 w 556"/>
                <a:gd name="T51" fmla="*/ 2286 h 2704"/>
                <a:gd name="T52" fmla="*/ 29 w 556"/>
                <a:gd name="T53" fmla="*/ 2335 h 2704"/>
                <a:gd name="T54" fmla="*/ 106 w 556"/>
                <a:gd name="T55" fmla="*/ 2350 h 2704"/>
                <a:gd name="T56" fmla="*/ 82 w 556"/>
                <a:gd name="T57" fmla="*/ 2444 h 2704"/>
                <a:gd name="T58" fmla="*/ 109 w 556"/>
                <a:gd name="T59" fmla="*/ 2492 h 2704"/>
                <a:gd name="T60" fmla="*/ 159 w 556"/>
                <a:gd name="T61" fmla="*/ 2519 h 2704"/>
                <a:gd name="T62" fmla="*/ 186 w 556"/>
                <a:gd name="T63" fmla="*/ 2535 h 2704"/>
                <a:gd name="T64" fmla="*/ 168 w 556"/>
                <a:gd name="T65" fmla="*/ 2580 h 2704"/>
                <a:gd name="T66" fmla="*/ 218 w 556"/>
                <a:gd name="T67" fmla="*/ 2639 h 2704"/>
                <a:gd name="T68" fmla="*/ 210 w 556"/>
                <a:gd name="T69" fmla="*/ 2590 h 2704"/>
                <a:gd name="T70" fmla="*/ 283 w 556"/>
                <a:gd name="T71" fmla="*/ 2616 h 2704"/>
                <a:gd name="T72" fmla="*/ 148 w 556"/>
                <a:gd name="T73" fmla="*/ 2657 h 2704"/>
                <a:gd name="T74" fmla="*/ 234 w 556"/>
                <a:gd name="T75" fmla="*/ 2683 h 2704"/>
                <a:gd name="T76" fmla="*/ 330 w 556"/>
                <a:gd name="T77" fmla="*/ 2597 h 2704"/>
                <a:gd name="T78" fmla="*/ 438 w 556"/>
                <a:gd name="T79" fmla="*/ 2546 h 2704"/>
                <a:gd name="T80" fmla="*/ 400 w 556"/>
                <a:gd name="T81" fmla="*/ 2531 h 2704"/>
                <a:gd name="T82" fmla="*/ 225 w 556"/>
                <a:gd name="T83" fmla="*/ 2458 h 2704"/>
                <a:gd name="T84" fmla="*/ 173 w 556"/>
                <a:gd name="T85" fmla="*/ 2414 h 2704"/>
                <a:gd name="T86" fmla="*/ 197 w 556"/>
                <a:gd name="T87" fmla="*/ 2269 h 2704"/>
                <a:gd name="T88" fmla="*/ 224 w 556"/>
                <a:gd name="T89" fmla="*/ 2152 h 2704"/>
                <a:gd name="T90" fmla="*/ 265 w 556"/>
                <a:gd name="T91" fmla="*/ 2031 h 2704"/>
                <a:gd name="T92" fmla="*/ 242 w 556"/>
                <a:gd name="T93" fmla="*/ 1931 h 2704"/>
                <a:gd name="T94" fmla="*/ 259 w 556"/>
                <a:gd name="T95" fmla="*/ 1848 h 2704"/>
                <a:gd name="T96" fmla="*/ 259 w 556"/>
                <a:gd name="T97" fmla="*/ 1716 h 2704"/>
                <a:gd name="T98" fmla="*/ 262 w 556"/>
                <a:gd name="T99" fmla="*/ 1558 h 2704"/>
                <a:gd name="T100" fmla="*/ 306 w 556"/>
                <a:gd name="T101" fmla="*/ 1434 h 2704"/>
                <a:gd name="T102" fmla="*/ 336 w 556"/>
                <a:gd name="T103" fmla="*/ 1282 h 2704"/>
                <a:gd name="T104" fmla="*/ 364 w 556"/>
                <a:gd name="T105" fmla="*/ 1152 h 2704"/>
                <a:gd name="T106" fmla="*/ 360 w 556"/>
                <a:gd name="T107" fmla="*/ 1032 h 2704"/>
                <a:gd name="T108" fmla="*/ 346 w 556"/>
                <a:gd name="T109" fmla="*/ 915 h 2704"/>
                <a:gd name="T110" fmla="*/ 368 w 556"/>
                <a:gd name="T111" fmla="*/ 799 h 2704"/>
                <a:gd name="T112" fmla="*/ 436 w 556"/>
                <a:gd name="T113" fmla="*/ 661 h 2704"/>
                <a:gd name="T114" fmla="*/ 470 w 556"/>
                <a:gd name="T115" fmla="*/ 570 h 2704"/>
                <a:gd name="T116" fmla="*/ 491 w 556"/>
                <a:gd name="T117" fmla="*/ 452 h 2704"/>
                <a:gd name="T118" fmla="*/ 514 w 556"/>
                <a:gd name="T119" fmla="*/ 355 h 2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6" h="2704">
                  <a:moveTo>
                    <a:pt x="514" y="355"/>
                  </a:moveTo>
                  <a:cubicBezTo>
                    <a:pt x="498" y="352"/>
                    <a:pt x="504" y="336"/>
                    <a:pt x="500" y="315"/>
                  </a:cubicBezTo>
                  <a:cubicBezTo>
                    <a:pt x="496" y="294"/>
                    <a:pt x="486" y="282"/>
                    <a:pt x="484" y="266"/>
                  </a:cubicBezTo>
                  <a:cubicBezTo>
                    <a:pt x="481" y="250"/>
                    <a:pt x="478" y="238"/>
                    <a:pt x="468" y="233"/>
                  </a:cubicBezTo>
                  <a:cubicBezTo>
                    <a:pt x="458" y="228"/>
                    <a:pt x="460" y="206"/>
                    <a:pt x="452" y="196"/>
                  </a:cubicBezTo>
                  <a:cubicBezTo>
                    <a:pt x="444" y="186"/>
                    <a:pt x="447" y="174"/>
                    <a:pt x="452" y="170"/>
                  </a:cubicBezTo>
                  <a:cubicBezTo>
                    <a:pt x="458" y="167"/>
                    <a:pt x="460" y="158"/>
                    <a:pt x="456" y="151"/>
                  </a:cubicBezTo>
                  <a:cubicBezTo>
                    <a:pt x="451" y="144"/>
                    <a:pt x="459" y="137"/>
                    <a:pt x="462" y="126"/>
                  </a:cubicBezTo>
                  <a:cubicBezTo>
                    <a:pt x="466" y="116"/>
                    <a:pt x="456" y="110"/>
                    <a:pt x="443" y="102"/>
                  </a:cubicBezTo>
                  <a:cubicBezTo>
                    <a:pt x="430" y="94"/>
                    <a:pt x="426" y="76"/>
                    <a:pt x="428" y="62"/>
                  </a:cubicBezTo>
                  <a:cubicBezTo>
                    <a:pt x="430" y="48"/>
                    <a:pt x="428" y="35"/>
                    <a:pt x="419" y="32"/>
                  </a:cubicBezTo>
                  <a:cubicBezTo>
                    <a:pt x="410" y="30"/>
                    <a:pt x="410" y="12"/>
                    <a:pt x="400" y="6"/>
                  </a:cubicBezTo>
                  <a:cubicBezTo>
                    <a:pt x="398" y="4"/>
                    <a:pt x="396" y="2"/>
                    <a:pt x="395" y="0"/>
                  </a:cubicBezTo>
                  <a:cubicBezTo>
                    <a:pt x="392" y="1"/>
                    <a:pt x="390" y="2"/>
                    <a:pt x="387" y="4"/>
                  </a:cubicBezTo>
                  <a:cubicBezTo>
                    <a:pt x="383" y="7"/>
                    <a:pt x="380" y="13"/>
                    <a:pt x="381" y="23"/>
                  </a:cubicBezTo>
                  <a:cubicBezTo>
                    <a:pt x="382" y="32"/>
                    <a:pt x="380" y="37"/>
                    <a:pt x="374" y="45"/>
                  </a:cubicBezTo>
                  <a:cubicBezTo>
                    <a:pt x="369" y="53"/>
                    <a:pt x="359" y="55"/>
                    <a:pt x="350" y="51"/>
                  </a:cubicBezTo>
                  <a:cubicBezTo>
                    <a:pt x="346" y="49"/>
                    <a:pt x="341" y="48"/>
                    <a:pt x="337" y="48"/>
                  </a:cubicBezTo>
                  <a:cubicBezTo>
                    <a:pt x="338" y="49"/>
                    <a:pt x="338" y="51"/>
                    <a:pt x="339" y="52"/>
                  </a:cubicBezTo>
                  <a:cubicBezTo>
                    <a:pt x="348" y="79"/>
                    <a:pt x="344" y="99"/>
                    <a:pt x="354" y="115"/>
                  </a:cubicBezTo>
                  <a:cubicBezTo>
                    <a:pt x="365" y="130"/>
                    <a:pt x="372" y="161"/>
                    <a:pt x="367" y="172"/>
                  </a:cubicBezTo>
                  <a:cubicBezTo>
                    <a:pt x="363" y="182"/>
                    <a:pt x="353" y="179"/>
                    <a:pt x="353" y="195"/>
                  </a:cubicBezTo>
                  <a:cubicBezTo>
                    <a:pt x="353" y="210"/>
                    <a:pt x="359" y="211"/>
                    <a:pt x="361" y="231"/>
                  </a:cubicBezTo>
                  <a:cubicBezTo>
                    <a:pt x="364" y="251"/>
                    <a:pt x="361" y="271"/>
                    <a:pt x="357" y="285"/>
                  </a:cubicBezTo>
                  <a:cubicBezTo>
                    <a:pt x="352" y="299"/>
                    <a:pt x="353" y="311"/>
                    <a:pt x="353" y="324"/>
                  </a:cubicBezTo>
                  <a:cubicBezTo>
                    <a:pt x="353" y="337"/>
                    <a:pt x="352" y="349"/>
                    <a:pt x="343" y="355"/>
                  </a:cubicBezTo>
                  <a:cubicBezTo>
                    <a:pt x="334" y="362"/>
                    <a:pt x="322" y="373"/>
                    <a:pt x="331" y="383"/>
                  </a:cubicBezTo>
                  <a:cubicBezTo>
                    <a:pt x="341" y="393"/>
                    <a:pt x="350" y="398"/>
                    <a:pt x="343" y="406"/>
                  </a:cubicBezTo>
                  <a:cubicBezTo>
                    <a:pt x="337" y="415"/>
                    <a:pt x="332" y="424"/>
                    <a:pt x="334" y="437"/>
                  </a:cubicBezTo>
                  <a:cubicBezTo>
                    <a:pt x="336" y="449"/>
                    <a:pt x="334" y="448"/>
                    <a:pt x="335" y="463"/>
                  </a:cubicBezTo>
                  <a:cubicBezTo>
                    <a:pt x="335" y="479"/>
                    <a:pt x="334" y="498"/>
                    <a:pt x="339" y="502"/>
                  </a:cubicBezTo>
                  <a:cubicBezTo>
                    <a:pt x="344" y="506"/>
                    <a:pt x="335" y="512"/>
                    <a:pt x="326" y="520"/>
                  </a:cubicBezTo>
                  <a:cubicBezTo>
                    <a:pt x="317" y="529"/>
                    <a:pt x="328" y="538"/>
                    <a:pt x="330" y="555"/>
                  </a:cubicBezTo>
                  <a:cubicBezTo>
                    <a:pt x="332" y="571"/>
                    <a:pt x="331" y="581"/>
                    <a:pt x="323" y="600"/>
                  </a:cubicBezTo>
                  <a:cubicBezTo>
                    <a:pt x="315" y="619"/>
                    <a:pt x="311" y="623"/>
                    <a:pt x="310" y="641"/>
                  </a:cubicBezTo>
                  <a:cubicBezTo>
                    <a:pt x="309" y="660"/>
                    <a:pt x="311" y="663"/>
                    <a:pt x="303" y="674"/>
                  </a:cubicBezTo>
                  <a:cubicBezTo>
                    <a:pt x="295" y="685"/>
                    <a:pt x="294" y="685"/>
                    <a:pt x="294" y="701"/>
                  </a:cubicBezTo>
                  <a:cubicBezTo>
                    <a:pt x="293" y="718"/>
                    <a:pt x="303" y="724"/>
                    <a:pt x="293" y="735"/>
                  </a:cubicBezTo>
                  <a:cubicBezTo>
                    <a:pt x="282" y="746"/>
                    <a:pt x="274" y="753"/>
                    <a:pt x="274" y="764"/>
                  </a:cubicBezTo>
                  <a:cubicBezTo>
                    <a:pt x="275" y="775"/>
                    <a:pt x="273" y="784"/>
                    <a:pt x="282" y="793"/>
                  </a:cubicBezTo>
                  <a:cubicBezTo>
                    <a:pt x="291" y="802"/>
                    <a:pt x="290" y="812"/>
                    <a:pt x="287" y="823"/>
                  </a:cubicBezTo>
                  <a:cubicBezTo>
                    <a:pt x="283" y="834"/>
                    <a:pt x="270" y="845"/>
                    <a:pt x="264" y="855"/>
                  </a:cubicBezTo>
                  <a:cubicBezTo>
                    <a:pt x="257" y="865"/>
                    <a:pt x="253" y="875"/>
                    <a:pt x="258" y="896"/>
                  </a:cubicBezTo>
                  <a:cubicBezTo>
                    <a:pt x="262" y="917"/>
                    <a:pt x="261" y="925"/>
                    <a:pt x="267" y="932"/>
                  </a:cubicBezTo>
                  <a:cubicBezTo>
                    <a:pt x="273" y="938"/>
                    <a:pt x="272" y="937"/>
                    <a:pt x="272" y="952"/>
                  </a:cubicBezTo>
                  <a:cubicBezTo>
                    <a:pt x="271" y="967"/>
                    <a:pt x="269" y="973"/>
                    <a:pt x="275" y="983"/>
                  </a:cubicBezTo>
                  <a:cubicBezTo>
                    <a:pt x="281" y="993"/>
                    <a:pt x="282" y="997"/>
                    <a:pt x="279" y="1011"/>
                  </a:cubicBezTo>
                  <a:cubicBezTo>
                    <a:pt x="276" y="1026"/>
                    <a:pt x="274" y="1031"/>
                    <a:pt x="267" y="1036"/>
                  </a:cubicBezTo>
                  <a:cubicBezTo>
                    <a:pt x="260" y="1041"/>
                    <a:pt x="259" y="1049"/>
                    <a:pt x="260" y="1068"/>
                  </a:cubicBezTo>
                  <a:cubicBezTo>
                    <a:pt x="261" y="1087"/>
                    <a:pt x="260" y="1101"/>
                    <a:pt x="253" y="1109"/>
                  </a:cubicBezTo>
                  <a:cubicBezTo>
                    <a:pt x="245" y="1118"/>
                    <a:pt x="251" y="1118"/>
                    <a:pt x="244" y="1137"/>
                  </a:cubicBezTo>
                  <a:cubicBezTo>
                    <a:pt x="237" y="1157"/>
                    <a:pt x="235" y="1163"/>
                    <a:pt x="232" y="1179"/>
                  </a:cubicBezTo>
                  <a:cubicBezTo>
                    <a:pt x="229" y="1195"/>
                    <a:pt x="221" y="1186"/>
                    <a:pt x="216" y="1209"/>
                  </a:cubicBezTo>
                  <a:cubicBezTo>
                    <a:pt x="210" y="1231"/>
                    <a:pt x="202" y="1232"/>
                    <a:pt x="198" y="1251"/>
                  </a:cubicBezTo>
                  <a:cubicBezTo>
                    <a:pt x="194" y="1270"/>
                    <a:pt x="193" y="1289"/>
                    <a:pt x="181" y="1302"/>
                  </a:cubicBezTo>
                  <a:cubicBezTo>
                    <a:pt x="170" y="1316"/>
                    <a:pt x="171" y="1328"/>
                    <a:pt x="171" y="1335"/>
                  </a:cubicBezTo>
                  <a:cubicBezTo>
                    <a:pt x="171" y="1341"/>
                    <a:pt x="163" y="1349"/>
                    <a:pt x="157" y="1349"/>
                  </a:cubicBezTo>
                  <a:cubicBezTo>
                    <a:pt x="150" y="1348"/>
                    <a:pt x="136" y="1349"/>
                    <a:pt x="135" y="1360"/>
                  </a:cubicBezTo>
                  <a:cubicBezTo>
                    <a:pt x="134" y="1371"/>
                    <a:pt x="142" y="1401"/>
                    <a:pt x="149" y="1412"/>
                  </a:cubicBezTo>
                  <a:cubicBezTo>
                    <a:pt x="157" y="1423"/>
                    <a:pt x="157" y="1422"/>
                    <a:pt x="157" y="1439"/>
                  </a:cubicBezTo>
                  <a:cubicBezTo>
                    <a:pt x="156" y="1456"/>
                    <a:pt x="157" y="1478"/>
                    <a:pt x="160" y="1489"/>
                  </a:cubicBezTo>
                  <a:cubicBezTo>
                    <a:pt x="164" y="1501"/>
                    <a:pt x="162" y="1527"/>
                    <a:pt x="154" y="1534"/>
                  </a:cubicBezTo>
                  <a:cubicBezTo>
                    <a:pt x="147" y="1540"/>
                    <a:pt x="133" y="1552"/>
                    <a:pt x="133" y="1566"/>
                  </a:cubicBezTo>
                  <a:cubicBezTo>
                    <a:pt x="133" y="1579"/>
                    <a:pt x="135" y="1599"/>
                    <a:pt x="127" y="1609"/>
                  </a:cubicBezTo>
                  <a:cubicBezTo>
                    <a:pt x="120" y="1620"/>
                    <a:pt x="114" y="1634"/>
                    <a:pt x="120" y="1645"/>
                  </a:cubicBezTo>
                  <a:cubicBezTo>
                    <a:pt x="125" y="1656"/>
                    <a:pt x="128" y="1663"/>
                    <a:pt x="133" y="1673"/>
                  </a:cubicBezTo>
                  <a:cubicBezTo>
                    <a:pt x="138" y="1683"/>
                    <a:pt x="151" y="1697"/>
                    <a:pt x="137" y="1697"/>
                  </a:cubicBezTo>
                  <a:cubicBezTo>
                    <a:pt x="122" y="1698"/>
                    <a:pt x="110" y="1690"/>
                    <a:pt x="109" y="1706"/>
                  </a:cubicBezTo>
                  <a:cubicBezTo>
                    <a:pt x="108" y="1722"/>
                    <a:pt x="122" y="1728"/>
                    <a:pt x="111" y="1733"/>
                  </a:cubicBezTo>
                  <a:cubicBezTo>
                    <a:pt x="101" y="1739"/>
                    <a:pt x="100" y="1747"/>
                    <a:pt x="103" y="1757"/>
                  </a:cubicBezTo>
                  <a:cubicBezTo>
                    <a:pt x="106" y="1766"/>
                    <a:pt x="106" y="1776"/>
                    <a:pt x="102" y="1784"/>
                  </a:cubicBezTo>
                  <a:cubicBezTo>
                    <a:pt x="99" y="1792"/>
                    <a:pt x="93" y="1803"/>
                    <a:pt x="102" y="1811"/>
                  </a:cubicBezTo>
                  <a:cubicBezTo>
                    <a:pt x="112" y="1819"/>
                    <a:pt x="137" y="1824"/>
                    <a:pt x="138" y="1816"/>
                  </a:cubicBezTo>
                  <a:cubicBezTo>
                    <a:pt x="138" y="1807"/>
                    <a:pt x="140" y="1798"/>
                    <a:pt x="147" y="1794"/>
                  </a:cubicBezTo>
                  <a:cubicBezTo>
                    <a:pt x="153" y="1790"/>
                    <a:pt x="159" y="1782"/>
                    <a:pt x="152" y="1775"/>
                  </a:cubicBezTo>
                  <a:cubicBezTo>
                    <a:pt x="145" y="1768"/>
                    <a:pt x="132" y="1762"/>
                    <a:pt x="138" y="1756"/>
                  </a:cubicBezTo>
                  <a:cubicBezTo>
                    <a:pt x="144" y="1749"/>
                    <a:pt x="152" y="1747"/>
                    <a:pt x="151" y="1736"/>
                  </a:cubicBezTo>
                  <a:cubicBezTo>
                    <a:pt x="149" y="1725"/>
                    <a:pt x="160" y="1729"/>
                    <a:pt x="159" y="1719"/>
                  </a:cubicBezTo>
                  <a:cubicBezTo>
                    <a:pt x="158" y="1709"/>
                    <a:pt x="147" y="1706"/>
                    <a:pt x="161" y="1700"/>
                  </a:cubicBezTo>
                  <a:cubicBezTo>
                    <a:pt x="175" y="1694"/>
                    <a:pt x="178" y="1686"/>
                    <a:pt x="179" y="1679"/>
                  </a:cubicBezTo>
                  <a:cubicBezTo>
                    <a:pt x="180" y="1673"/>
                    <a:pt x="192" y="1679"/>
                    <a:pt x="197" y="1679"/>
                  </a:cubicBezTo>
                  <a:cubicBezTo>
                    <a:pt x="202" y="1679"/>
                    <a:pt x="208" y="1687"/>
                    <a:pt x="204" y="1692"/>
                  </a:cubicBezTo>
                  <a:cubicBezTo>
                    <a:pt x="200" y="1696"/>
                    <a:pt x="190" y="1703"/>
                    <a:pt x="199" y="1710"/>
                  </a:cubicBezTo>
                  <a:cubicBezTo>
                    <a:pt x="207" y="1716"/>
                    <a:pt x="224" y="1722"/>
                    <a:pt x="209" y="1727"/>
                  </a:cubicBezTo>
                  <a:cubicBezTo>
                    <a:pt x="194" y="1731"/>
                    <a:pt x="189" y="1724"/>
                    <a:pt x="193" y="1744"/>
                  </a:cubicBezTo>
                  <a:cubicBezTo>
                    <a:pt x="196" y="1764"/>
                    <a:pt x="201" y="1773"/>
                    <a:pt x="191" y="1788"/>
                  </a:cubicBezTo>
                  <a:cubicBezTo>
                    <a:pt x="181" y="1802"/>
                    <a:pt x="168" y="1820"/>
                    <a:pt x="174" y="1827"/>
                  </a:cubicBezTo>
                  <a:cubicBezTo>
                    <a:pt x="180" y="1834"/>
                    <a:pt x="185" y="1844"/>
                    <a:pt x="179" y="1855"/>
                  </a:cubicBezTo>
                  <a:cubicBezTo>
                    <a:pt x="173" y="1866"/>
                    <a:pt x="162" y="1886"/>
                    <a:pt x="177" y="1888"/>
                  </a:cubicBezTo>
                  <a:cubicBezTo>
                    <a:pt x="192" y="1890"/>
                    <a:pt x="180" y="1901"/>
                    <a:pt x="173" y="1903"/>
                  </a:cubicBezTo>
                  <a:cubicBezTo>
                    <a:pt x="165" y="1905"/>
                    <a:pt x="160" y="1912"/>
                    <a:pt x="163" y="1924"/>
                  </a:cubicBezTo>
                  <a:cubicBezTo>
                    <a:pt x="166" y="1937"/>
                    <a:pt x="165" y="1951"/>
                    <a:pt x="165" y="1959"/>
                  </a:cubicBezTo>
                  <a:cubicBezTo>
                    <a:pt x="165" y="1968"/>
                    <a:pt x="171" y="1978"/>
                    <a:pt x="158" y="1982"/>
                  </a:cubicBezTo>
                  <a:cubicBezTo>
                    <a:pt x="145" y="1986"/>
                    <a:pt x="137" y="1982"/>
                    <a:pt x="141" y="1993"/>
                  </a:cubicBezTo>
                  <a:cubicBezTo>
                    <a:pt x="145" y="2004"/>
                    <a:pt x="155" y="2002"/>
                    <a:pt x="149" y="2016"/>
                  </a:cubicBezTo>
                  <a:cubicBezTo>
                    <a:pt x="142" y="2029"/>
                    <a:pt x="140" y="2046"/>
                    <a:pt x="136" y="2038"/>
                  </a:cubicBezTo>
                  <a:cubicBezTo>
                    <a:pt x="132" y="2029"/>
                    <a:pt x="129" y="2018"/>
                    <a:pt x="123" y="2016"/>
                  </a:cubicBezTo>
                  <a:cubicBezTo>
                    <a:pt x="117" y="2015"/>
                    <a:pt x="104" y="2018"/>
                    <a:pt x="104" y="2004"/>
                  </a:cubicBezTo>
                  <a:cubicBezTo>
                    <a:pt x="104" y="1990"/>
                    <a:pt x="105" y="1984"/>
                    <a:pt x="96" y="1980"/>
                  </a:cubicBezTo>
                  <a:cubicBezTo>
                    <a:pt x="87" y="1976"/>
                    <a:pt x="91" y="1970"/>
                    <a:pt x="84" y="1988"/>
                  </a:cubicBezTo>
                  <a:cubicBezTo>
                    <a:pt x="77" y="2005"/>
                    <a:pt x="76" y="2010"/>
                    <a:pt x="64" y="2014"/>
                  </a:cubicBezTo>
                  <a:cubicBezTo>
                    <a:pt x="52" y="2018"/>
                    <a:pt x="43" y="2025"/>
                    <a:pt x="51" y="2030"/>
                  </a:cubicBezTo>
                  <a:cubicBezTo>
                    <a:pt x="58" y="2034"/>
                    <a:pt x="57" y="2039"/>
                    <a:pt x="45" y="2044"/>
                  </a:cubicBezTo>
                  <a:cubicBezTo>
                    <a:pt x="33" y="2048"/>
                    <a:pt x="31" y="2053"/>
                    <a:pt x="22" y="2062"/>
                  </a:cubicBezTo>
                  <a:cubicBezTo>
                    <a:pt x="14" y="2072"/>
                    <a:pt x="0" y="2080"/>
                    <a:pt x="9" y="2090"/>
                  </a:cubicBezTo>
                  <a:cubicBezTo>
                    <a:pt x="19" y="2101"/>
                    <a:pt x="28" y="2103"/>
                    <a:pt x="30" y="2091"/>
                  </a:cubicBezTo>
                  <a:cubicBezTo>
                    <a:pt x="31" y="2079"/>
                    <a:pt x="45" y="2079"/>
                    <a:pt x="52" y="2087"/>
                  </a:cubicBezTo>
                  <a:cubicBezTo>
                    <a:pt x="60" y="2095"/>
                    <a:pt x="62" y="2099"/>
                    <a:pt x="74" y="2095"/>
                  </a:cubicBezTo>
                  <a:cubicBezTo>
                    <a:pt x="86" y="2091"/>
                    <a:pt x="97" y="2085"/>
                    <a:pt x="101" y="2092"/>
                  </a:cubicBezTo>
                  <a:cubicBezTo>
                    <a:pt x="104" y="2099"/>
                    <a:pt x="107" y="2117"/>
                    <a:pt x="97" y="2122"/>
                  </a:cubicBezTo>
                  <a:cubicBezTo>
                    <a:pt x="87" y="2127"/>
                    <a:pt x="90" y="2145"/>
                    <a:pt x="86" y="2152"/>
                  </a:cubicBezTo>
                  <a:cubicBezTo>
                    <a:pt x="82" y="2160"/>
                    <a:pt x="87" y="2168"/>
                    <a:pt x="98" y="2170"/>
                  </a:cubicBezTo>
                  <a:cubicBezTo>
                    <a:pt x="109" y="2173"/>
                    <a:pt x="121" y="2177"/>
                    <a:pt x="127" y="2170"/>
                  </a:cubicBezTo>
                  <a:cubicBezTo>
                    <a:pt x="133" y="2163"/>
                    <a:pt x="146" y="2167"/>
                    <a:pt x="149" y="2174"/>
                  </a:cubicBezTo>
                  <a:cubicBezTo>
                    <a:pt x="151" y="2182"/>
                    <a:pt x="163" y="2198"/>
                    <a:pt x="152" y="2199"/>
                  </a:cubicBezTo>
                  <a:cubicBezTo>
                    <a:pt x="140" y="2200"/>
                    <a:pt x="123" y="2193"/>
                    <a:pt x="120" y="2188"/>
                  </a:cubicBezTo>
                  <a:cubicBezTo>
                    <a:pt x="117" y="2182"/>
                    <a:pt x="105" y="2177"/>
                    <a:pt x="96" y="2183"/>
                  </a:cubicBezTo>
                  <a:cubicBezTo>
                    <a:pt x="88" y="2189"/>
                    <a:pt x="81" y="2188"/>
                    <a:pt x="85" y="2197"/>
                  </a:cubicBezTo>
                  <a:cubicBezTo>
                    <a:pt x="89" y="2207"/>
                    <a:pt x="101" y="2210"/>
                    <a:pt x="106" y="2213"/>
                  </a:cubicBezTo>
                  <a:cubicBezTo>
                    <a:pt x="110" y="2217"/>
                    <a:pt x="117" y="2222"/>
                    <a:pt x="103" y="2227"/>
                  </a:cubicBezTo>
                  <a:cubicBezTo>
                    <a:pt x="89" y="2233"/>
                    <a:pt x="71" y="2230"/>
                    <a:pt x="71" y="2221"/>
                  </a:cubicBezTo>
                  <a:cubicBezTo>
                    <a:pt x="71" y="2212"/>
                    <a:pt x="65" y="2215"/>
                    <a:pt x="65" y="2204"/>
                  </a:cubicBezTo>
                  <a:cubicBezTo>
                    <a:pt x="65" y="2193"/>
                    <a:pt x="82" y="2181"/>
                    <a:pt x="67" y="2183"/>
                  </a:cubicBezTo>
                  <a:cubicBezTo>
                    <a:pt x="52" y="2186"/>
                    <a:pt x="50" y="2197"/>
                    <a:pt x="42" y="2190"/>
                  </a:cubicBezTo>
                  <a:cubicBezTo>
                    <a:pt x="35" y="2182"/>
                    <a:pt x="26" y="2187"/>
                    <a:pt x="23" y="2196"/>
                  </a:cubicBezTo>
                  <a:cubicBezTo>
                    <a:pt x="20" y="2206"/>
                    <a:pt x="12" y="2227"/>
                    <a:pt x="16" y="2237"/>
                  </a:cubicBezTo>
                  <a:cubicBezTo>
                    <a:pt x="21" y="2247"/>
                    <a:pt x="28" y="2245"/>
                    <a:pt x="36" y="2238"/>
                  </a:cubicBezTo>
                  <a:cubicBezTo>
                    <a:pt x="43" y="2232"/>
                    <a:pt x="54" y="2225"/>
                    <a:pt x="54" y="2237"/>
                  </a:cubicBezTo>
                  <a:cubicBezTo>
                    <a:pt x="54" y="2249"/>
                    <a:pt x="60" y="2253"/>
                    <a:pt x="44" y="2261"/>
                  </a:cubicBezTo>
                  <a:cubicBezTo>
                    <a:pt x="28" y="2268"/>
                    <a:pt x="21" y="2278"/>
                    <a:pt x="23" y="2286"/>
                  </a:cubicBezTo>
                  <a:cubicBezTo>
                    <a:pt x="25" y="2293"/>
                    <a:pt x="40" y="2317"/>
                    <a:pt x="50" y="2303"/>
                  </a:cubicBezTo>
                  <a:cubicBezTo>
                    <a:pt x="59" y="2289"/>
                    <a:pt x="52" y="2264"/>
                    <a:pt x="65" y="2279"/>
                  </a:cubicBezTo>
                  <a:cubicBezTo>
                    <a:pt x="78" y="2294"/>
                    <a:pt x="70" y="2302"/>
                    <a:pt x="65" y="2309"/>
                  </a:cubicBezTo>
                  <a:cubicBezTo>
                    <a:pt x="59" y="2317"/>
                    <a:pt x="68" y="2326"/>
                    <a:pt x="45" y="2325"/>
                  </a:cubicBezTo>
                  <a:cubicBezTo>
                    <a:pt x="23" y="2324"/>
                    <a:pt x="11" y="2329"/>
                    <a:pt x="29" y="2335"/>
                  </a:cubicBezTo>
                  <a:cubicBezTo>
                    <a:pt x="47" y="2341"/>
                    <a:pt x="60" y="2348"/>
                    <a:pt x="64" y="2341"/>
                  </a:cubicBezTo>
                  <a:cubicBezTo>
                    <a:pt x="67" y="2335"/>
                    <a:pt x="85" y="2354"/>
                    <a:pt x="86" y="2338"/>
                  </a:cubicBezTo>
                  <a:cubicBezTo>
                    <a:pt x="87" y="2322"/>
                    <a:pt x="88" y="2308"/>
                    <a:pt x="102" y="2307"/>
                  </a:cubicBezTo>
                  <a:cubicBezTo>
                    <a:pt x="116" y="2306"/>
                    <a:pt x="111" y="2316"/>
                    <a:pt x="110" y="2327"/>
                  </a:cubicBezTo>
                  <a:cubicBezTo>
                    <a:pt x="109" y="2339"/>
                    <a:pt x="120" y="2346"/>
                    <a:pt x="106" y="2350"/>
                  </a:cubicBezTo>
                  <a:cubicBezTo>
                    <a:pt x="92" y="2354"/>
                    <a:pt x="73" y="2362"/>
                    <a:pt x="87" y="2372"/>
                  </a:cubicBezTo>
                  <a:cubicBezTo>
                    <a:pt x="101" y="2381"/>
                    <a:pt x="117" y="2388"/>
                    <a:pt x="102" y="2391"/>
                  </a:cubicBezTo>
                  <a:cubicBezTo>
                    <a:pt x="87" y="2394"/>
                    <a:pt x="77" y="2399"/>
                    <a:pt x="80" y="2405"/>
                  </a:cubicBezTo>
                  <a:cubicBezTo>
                    <a:pt x="83" y="2410"/>
                    <a:pt x="66" y="2411"/>
                    <a:pt x="66" y="2420"/>
                  </a:cubicBezTo>
                  <a:cubicBezTo>
                    <a:pt x="66" y="2428"/>
                    <a:pt x="74" y="2450"/>
                    <a:pt x="82" y="2444"/>
                  </a:cubicBezTo>
                  <a:cubicBezTo>
                    <a:pt x="89" y="2437"/>
                    <a:pt x="100" y="2428"/>
                    <a:pt x="109" y="2438"/>
                  </a:cubicBezTo>
                  <a:cubicBezTo>
                    <a:pt x="117" y="2448"/>
                    <a:pt x="106" y="2469"/>
                    <a:pt x="116" y="2464"/>
                  </a:cubicBezTo>
                  <a:cubicBezTo>
                    <a:pt x="127" y="2459"/>
                    <a:pt x="141" y="2455"/>
                    <a:pt x="142" y="2465"/>
                  </a:cubicBezTo>
                  <a:cubicBezTo>
                    <a:pt x="143" y="2475"/>
                    <a:pt x="131" y="2473"/>
                    <a:pt x="131" y="2478"/>
                  </a:cubicBezTo>
                  <a:cubicBezTo>
                    <a:pt x="130" y="2484"/>
                    <a:pt x="117" y="2487"/>
                    <a:pt x="109" y="2492"/>
                  </a:cubicBezTo>
                  <a:cubicBezTo>
                    <a:pt x="101" y="2497"/>
                    <a:pt x="84" y="2501"/>
                    <a:pt x="96" y="2508"/>
                  </a:cubicBezTo>
                  <a:cubicBezTo>
                    <a:pt x="108" y="2516"/>
                    <a:pt x="120" y="2524"/>
                    <a:pt x="120" y="2517"/>
                  </a:cubicBezTo>
                  <a:cubicBezTo>
                    <a:pt x="120" y="2510"/>
                    <a:pt x="118" y="2501"/>
                    <a:pt x="128" y="2501"/>
                  </a:cubicBezTo>
                  <a:cubicBezTo>
                    <a:pt x="138" y="2501"/>
                    <a:pt x="146" y="2494"/>
                    <a:pt x="146" y="2504"/>
                  </a:cubicBezTo>
                  <a:cubicBezTo>
                    <a:pt x="146" y="2515"/>
                    <a:pt x="150" y="2520"/>
                    <a:pt x="159" y="2519"/>
                  </a:cubicBezTo>
                  <a:cubicBezTo>
                    <a:pt x="167" y="2518"/>
                    <a:pt x="176" y="2523"/>
                    <a:pt x="178" y="2512"/>
                  </a:cubicBezTo>
                  <a:cubicBezTo>
                    <a:pt x="179" y="2501"/>
                    <a:pt x="183" y="2497"/>
                    <a:pt x="192" y="2499"/>
                  </a:cubicBezTo>
                  <a:cubicBezTo>
                    <a:pt x="201" y="2501"/>
                    <a:pt x="206" y="2501"/>
                    <a:pt x="206" y="2509"/>
                  </a:cubicBezTo>
                  <a:cubicBezTo>
                    <a:pt x="206" y="2517"/>
                    <a:pt x="201" y="2521"/>
                    <a:pt x="194" y="2523"/>
                  </a:cubicBezTo>
                  <a:cubicBezTo>
                    <a:pt x="187" y="2525"/>
                    <a:pt x="194" y="2533"/>
                    <a:pt x="186" y="2535"/>
                  </a:cubicBezTo>
                  <a:cubicBezTo>
                    <a:pt x="179" y="2538"/>
                    <a:pt x="178" y="2532"/>
                    <a:pt x="167" y="2532"/>
                  </a:cubicBezTo>
                  <a:cubicBezTo>
                    <a:pt x="156" y="2532"/>
                    <a:pt x="150" y="2532"/>
                    <a:pt x="145" y="2540"/>
                  </a:cubicBezTo>
                  <a:cubicBezTo>
                    <a:pt x="140" y="2548"/>
                    <a:pt x="129" y="2559"/>
                    <a:pt x="139" y="2563"/>
                  </a:cubicBezTo>
                  <a:cubicBezTo>
                    <a:pt x="150" y="2568"/>
                    <a:pt x="146" y="2578"/>
                    <a:pt x="158" y="2577"/>
                  </a:cubicBezTo>
                  <a:cubicBezTo>
                    <a:pt x="171" y="2576"/>
                    <a:pt x="166" y="2571"/>
                    <a:pt x="168" y="2580"/>
                  </a:cubicBezTo>
                  <a:cubicBezTo>
                    <a:pt x="171" y="2589"/>
                    <a:pt x="151" y="2596"/>
                    <a:pt x="159" y="2602"/>
                  </a:cubicBezTo>
                  <a:cubicBezTo>
                    <a:pt x="167" y="2609"/>
                    <a:pt x="175" y="2615"/>
                    <a:pt x="182" y="2613"/>
                  </a:cubicBezTo>
                  <a:cubicBezTo>
                    <a:pt x="190" y="2611"/>
                    <a:pt x="193" y="2609"/>
                    <a:pt x="194" y="2616"/>
                  </a:cubicBezTo>
                  <a:cubicBezTo>
                    <a:pt x="195" y="2624"/>
                    <a:pt x="189" y="2631"/>
                    <a:pt x="199" y="2635"/>
                  </a:cubicBezTo>
                  <a:cubicBezTo>
                    <a:pt x="209" y="2640"/>
                    <a:pt x="214" y="2645"/>
                    <a:pt x="218" y="2639"/>
                  </a:cubicBezTo>
                  <a:cubicBezTo>
                    <a:pt x="223" y="2633"/>
                    <a:pt x="230" y="2630"/>
                    <a:pt x="237" y="2625"/>
                  </a:cubicBezTo>
                  <a:cubicBezTo>
                    <a:pt x="245" y="2620"/>
                    <a:pt x="255" y="2608"/>
                    <a:pt x="269" y="2600"/>
                  </a:cubicBezTo>
                  <a:cubicBezTo>
                    <a:pt x="283" y="2593"/>
                    <a:pt x="289" y="2589"/>
                    <a:pt x="279" y="2586"/>
                  </a:cubicBezTo>
                  <a:cubicBezTo>
                    <a:pt x="268" y="2583"/>
                    <a:pt x="253" y="2573"/>
                    <a:pt x="245" y="2580"/>
                  </a:cubicBezTo>
                  <a:cubicBezTo>
                    <a:pt x="236" y="2586"/>
                    <a:pt x="217" y="2593"/>
                    <a:pt x="210" y="2590"/>
                  </a:cubicBezTo>
                  <a:cubicBezTo>
                    <a:pt x="202" y="2587"/>
                    <a:pt x="186" y="2571"/>
                    <a:pt x="209" y="2569"/>
                  </a:cubicBezTo>
                  <a:cubicBezTo>
                    <a:pt x="231" y="2568"/>
                    <a:pt x="238" y="2567"/>
                    <a:pt x="244" y="2566"/>
                  </a:cubicBezTo>
                  <a:cubicBezTo>
                    <a:pt x="250" y="2564"/>
                    <a:pt x="266" y="2564"/>
                    <a:pt x="275" y="2571"/>
                  </a:cubicBezTo>
                  <a:cubicBezTo>
                    <a:pt x="283" y="2577"/>
                    <a:pt x="294" y="2582"/>
                    <a:pt x="295" y="2593"/>
                  </a:cubicBezTo>
                  <a:cubicBezTo>
                    <a:pt x="296" y="2605"/>
                    <a:pt x="302" y="2612"/>
                    <a:pt x="283" y="2616"/>
                  </a:cubicBezTo>
                  <a:cubicBezTo>
                    <a:pt x="265" y="2620"/>
                    <a:pt x="258" y="2626"/>
                    <a:pt x="251" y="2629"/>
                  </a:cubicBezTo>
                  <a:cubicBezTo>
                    <a:pt x="244" y="2632"/>
                    <a:pt x="238" y="2646"/>
                    <a:pt x="233" y="2651"/>
                  </a:cubicBezTo>
                  <a:cubicBezTo>
                    <a:pt x="228" y="2656"/>
                    <a:pt x="221" y="2661"/>
                    <a:pt x="207" y="2656"/>
                  </a:cubicBezTo>
                  <a:cubicBezTo>
                    <a:pt x="193" y="2652"/>
                    <a:pt x="172" y="2646"/>
                    <a:pt x="165" y="2646"/>
                  </a:cubicBezTo>
                  <a:cubicBezTo>
                    <a:pt x="159" y="2646"/>
                    <a:pt x="148" y="2648"/>
                    <a:pt x="148" y="2657"/>
                  </a:cubicBezTo>
                  <a:cubicBezTo>
                    <a:pt x="148" y="2666"/>
                    <a:pt x="147" y="2670"/>
                    <a:pt x="156" y="2675"/>
                  </a:cubicBezTo>
                  <a:cubicBezTo>
                    <a:pt x="165" y="2681"/>
                    <a:pt x="175" y="2685"/>
                    <a:pt x="168" y="2692"/>
                  </a:cubicBezTo>
                  <a:cubicBezTo>
                    <a:pt x="161" y="2699"/>
                    <a:pt x="170" y="2701"/>
                    <a:pt x="182" y="2702"/>
                  </a:cubicBezTo>
                  <a:cubicBezTo>
                    <a:pt x="194" y="2702"/>
                    <a:pt x="211" y="2704"/>
                    <a:pt x="214" y="2696"/>
                  </a:cubicBezTo>
                  <a:cubicBezTo>
                    <a:pt x="216" y="2689"/>
                    <a:pt x="237" y="2694"/>
                    <a:pt x="234" y="2683"/>
                  </a:cubicBezTo>
                  <a:cubicBezTo>
                    <a:pt x="231" y="2671"/>
                    <a:pt x="238" y="2669"/>
                    <a:pt x="248" y="2669"/>
                  </a:cubicBezTo>
                  <a:cubicBezTo>
                    <a:pt x="258" y="2669"/>
                    <a:pt x="265" y="2672"/>
                    <a:pt x="276" y="2675"/>
                  </a:cubicBezTo>
                  <a:cubicBezTo>
                    <a:pt x="287" y="2678"/>
                    <a:pt x="309" y="2686"/>
                    <a:pt x="311" y="2670"/>
                  </a:cubicBezTo>
                  <a:cubicBezTo>
                    <a:pt x="312" y="2655"/>
                    <a:pt x="316" y="2627"/>
                    <a:pt x="320" y="2621"/>
                  </a:cubicBezTo>
                  <a:cubicBezTo>
                    <a:pt x="324" y="2616"/>
                    <a:pt x="329" y="2606"/>
                    <a:pt x="330" y="2597"/>
                  </a:cubicBezTo>
                  <a:cubicBezTo>
                    <a:pt x="331" y="2587"/>
                    <a:pt x="335" y="2580"/>
                    <a:pt x="342" y="2580"/>
                  </a:cubicBezTo>
                  <a:cubicBezTo>
                    <a:pt x="349" y="2580"/>
                    <a:pt x="358" y="2588"/>
                    <a:pt x="361" y="2581"/>
                  </a:cubicBezTo>
                  <a:cubicBezTo>
                    <a:pt x="365" y="2574"/>
                    <a:pt x="375" y="2567"/>
                    <a:pt x="385" y="2567"/>
                  </a:cubicBezTo>
                  <a:cubicBezTo>
                    <a:pt x="394" y="2566"/>
                    <a:pt x="411" y="2565"/>
                    <a:pt x="415" y="2557"/>
                  </a:cubicBezTo>
                  <a:cubicBezTo>
                    <a:pt x="419" y="2549"/>
                    <a:pt x="427" y="2536"/>
                    <a:pt x="438" y="2546"/>
                  </a:cubicBezTo>
                  <a:cubicBezTo>
                    <a:pt x="450" y="2555"/>
                    <a:pt x="466" y="2561"/>
                    <a:pt x="475" y="2561"/>
                  </a:cubicBezTo>
                  <a:cubicBezTo>
                    <a:pt x="476" y="2561"/>
                    <a:pt x="477" y="2561"/>
                    <a:pt x="478" y="2560"/>
                  </a:cubicBezTo>
                  <a:cubicBezTo>
                    <a:pt x="476" y="2556"/>
                    <a:pt x="471" y="2552"/>
                    <a:pt x="465" y="2548"/>
                  </a:cubicBezTo>
                  <a:cubicBezTo>
                    <a:pt x="455" y="2541"/>
                    <a:pt x="446" y="2540"/>
                    <a:pt x="436" y="2535"/>
                  </a:cubicBezTo>
                  <a:cubicBezTo>
                    <a:pt x="426" y="2530"/>
                    <a:pt x="408" y="2536"/>
                    <a:pt x="400" y="2531"/>
                  </a:cubicBezTo>
                  <a:cubicBezTo>
                    <a:pt x="392" y="2526"/>
                    <a:pt x="366" y="2526"/>
                    <a:pt x="342" y="2526"/>
                  </a:cubicBezTo>
                  <a:cubicBezTo>
                    <a:pt x="318" y="2526"/>
                    <a:pt x="288" y="2526"/>
                    <a:pt x="278" y="2526"/>
                  </a:cubicBezTo>
                  <a:cubicBezTo>
                    <a:pt x="268" y="2526"/>
                    <a:pt x="253" y="2526"/>
                    <a:pt x="250" y="2515"/>
                  </a:cubicBezTo>
                  <a:cubicBezTo>
                    <a:pt x="246" y="2504"/>
                    <a:pt x="234" y="2503"/>
                    <a:pt x="225" y="2494"/>
                  </a:cubicBezTo>
                  <a:cubicBezTo>
                    <a:pt x="216" y="2486"/>
                    <a:pt x="225" y="2469"/>
                    <a:pt x="225" y="2458"/>
                  </a:cubicBezTo>
                  <a:cubicBezTo>
                    <a:pt x="225" y="2446"/>
                    <a:pt x="225" y="2443"/>
                    <a:pt x="232" y="2435"/>
                  </a:cubicBezTo>
                  <a:cubicBezTo>
                    <a:pt x="240" y="2427"/>
                    <a:pt x="227" y="2422"/>
                    <a:pt x="227" y="2418"/>
                  </a:cubicBezTo>
                  <a:cubicBezTo>
                    <a:pt x="227" y="2414"/>
                    <a:pt x="221" y="2411"/>
                    <a:pt x="209" y="2408"/>
                  </a:cubicBezTo>
                  <a:cubicBezTo>
                    <a:pt x="197" y="2406"/>
                    <a:pt x="195" y="2409"/>
                    <a:pt x="191" y="2414"/>
                  </a:cubicBezTo>
                  <a:cubicBezTo>
                    <a:pt x="187" y="2420"/>
                    <a:pt x="180" y="2418"/>
                    <a:pt x="173" y="2414"/>
                  </a:cubicBezTo>
                  <a:cubicBezTo>
                    <a:pt x="166" y="2411"/>
                    <a:pt x="162" y="2400"/>
                    <a:pt x="164" y="2388"/>
                  </a:cubicBezTo>
                  <a:cubicBezTo>
                    <a:pt x="166" y="2376"/>
                    <a:pt x="155" y="2376"/>
                    <a:pt x="150" y="2369"/>
                  </a:cubicBezTo>
                  <a:cubicBezTo>
                    <a:pt x="146" y="2362"/>
                    <a:pt x="147" y="2315"/>
                    <a:pt x="150" y="2304"/>
                  </a:cubicBezTo>
                  <a:cubicBezTo>
                    <a:pt x="152" y="2292"/>
                    <a:pt x="168" y="2297"/>
                    <a:pt x="175" y="2289"/>
                  </a:cubicBezTo>
                  <a:cubicBezTo>
                    <a:pt x="182" y="2281"/>
                    <a:pt x="186" y="2278"/>
                    <a:pt x="197" y="2269"/>
                  </a:cubicBezTo>
                  <a:cubicBezTo>
                    <a:pt x="208" y="2260"/>
                    <a:pt x="209" y="2250"/>
                    <a:pt x="208" y="2238"/>
                  </a:cubicBezTo>
                  <a:cubicBezTo>
                    <a:pt x="206" y="2227"/>
                    <a:pt x="222" y="2228"/>
                    <a:pt x="226" y="2219"/>
                  </a:cubicBezTo>
                  <a:cubicBezTo>
                    <a:pt x="230" y="2210"/>
                    <a:pt x="226" y="2204"/>
                    <a:pt x="222" y="2194"/>
                  </a:cubicBezTo>
                  <a:cubicBezTo>
                    <a:pt x="218" y="2184"/>
                    <a:pt x="212" y="2188"/>
                    <a:pt x="214" y="2177"/>
                  </a:cubicBezTo>
                  <a:cubicBezTo>
                    <a:pt x="215" y="2166"/>
                    <a:pt x="223" y="2163"/>
                    <a:pt x="224" y="2152"/>
                  </a:cubicBezTo>
                  <a:cubicBezTo>
                    <a:pt x="226" y="2142"/>
                    <a:pt x="231" y="2144"/>
                    <a:pt x="244" y="2137"/>
                  </a:cubicBezTo>
                  <a:cubicBezTo>
                    <a:pt x="258" y="2130"/>
                    <a:pt x="248" y="2116"/>
                    <a:pt x="248" y="2100"/>
                  </a:cubicBezTo>
                  <a:cubicBezTo>
                    <a:pt x="248" y="2084"/>
                    <a:pt x="263" y="2092"/>
                    <a:pt x="264" y="2080"/>
                  </a:cubicBezTo>
                  <a:cubicBezTo>
                    <a:pt x="264" y="2068"/>
                    <a:pt x="274" y="2063"/>
                    <a:pt x="258" y="2054"/>
                  </a:cubicBezTo>
                  <a:cubicBezTo>
                    <a:pt x="243" y="2044"/>
                    <a:pt x="254" y="2038"/>
                    <a:pt x="265" y="2031"/>
                  </a:cubicBezTo>
                  <a:cubicBezTo>
                    <a:pt x="276" y="2024"/>
                    <a:pt x="258" y="2014"/>
                    <a:pt x="259" y="2005"/>
                  </a:cubicBezTo>
                  <a:cubicBezTo>
                    <a:pt x="260" y="1996"/>
                    <a:pt x="270" y="1993"/>
                    <a:pt x="284" y="1983"/>
                  </a:cubicBezTo>
                  <a:cubicBezTo>
                    <a:pt x="298" y="1973"/>
                    <a:pt x="281" y="1969"/>
                    <a:pt x="276" y="1958"/>
                  </a:cubicBezTo>
                  <a:cubicBezTo>
                    <a:pt x="270" y="1948"/>
                    <a:pt x="260" y="1947"/>
                    <a:pt x="251" y="1945"/>
                  </a:cubicBezTo>
                  <a:cubicBezTo>
                    <a:pt x="242" y="1943"/>
                    <a:pt x="242" y="1937"/>
                    <a:pt x="242" y="1931"/>
                  </a:cubicBezTo>
                  <a:cubicBezTo>
                    <a:pt x="242" y="1925"/>
                    <a:pt x="262" y="1934"/>
                    <a:pt x="273" y="1934"/>
                  </a:cubicBezTo>
                  <a:cubicBezTo>
                    <a:pt x="284" y="1934"/>
                    <a:pt x="298" y="1926"/>
                    <a:pt x="298" y="1915"/>
                  </a:cubicBezTo>
                  <a:cubicBezTo>
                    <a:pt x="299" y="1904"/>
                    <a:pt x="278" y="1906"/>
                    <a:pt x="266" y="1904"/>
                  </a:cubicBezTo>
                  <a:cubicBezTo>
                    <a:pt x="253" y="1903"/>
                    <a:pt x="254" y="1889"/>
                    <a:pt x="261" y="1878"/>
                  </a:cubicBezTo>
                  <a:cubicBezTo>
                    <a:pt x="268" y="1866"/>
                    <a:pt x="256" y="1860"/>
                    <a:pt x="259" y="1848"/>
                  </a:cubicBezTo>
                  <a:cubicBezTo>
                    <a:pt x="262" y="1837"/>
                    <a:pt x="249" y="1832"/>
                    <a:pt x="252" y="1821"/>
                  </a:cubicBezTo>
                  <a:cubicBezTo>
                    <a:pt x="254" y="1810"/>
                    <a:pt x="252" y="1805"/>
                    <a:pt x="243" y="1800"/>
                  </a:cubicBezTo>
                  <a:cubicBezTo>
                    <a:pt x="234" y="1796"/>
                    <a:pt x="238" y="1750"/>
                    <a:pt x="238" y="1744"/>
                  </a:cubicBezTo>
                  <a:cubicBezTo>
                    <a:pt x="238" y="1738"/>
                    <a:pt x="248" y="1734"/>
                    <a:pt x="256" y="1730"/>
                  </a:cubicBezTo>
                  <a:cubicBezTo>
                    <a:pt x="264" y="1726"/>
                    <a:pt x="259" y="1723"/>
                    <a:pt x="259" y="1716"/>
                  </a:cubicBezTo>
                  <a:cubicBezTo>
                    <a:pt x="259" y="1708"/>
                    <a:pt x="257" y="1708"/>
                    <a:pt x="253" y="1702"/>
                  </a:cubicBezTo>
                  <a:cubicBezTo>
                    <a:pt x="249" y="1696"/>
                    <a:pt x="250" y="1671"/>
                    <a:pt x="251" y="1658"/>
                  </a:cubicBezTo>
                  <a:cubicBezTo>
                    <a:pt x="252" y="1644"/>
                    <a:pt x="250" y="1634"/>
                    <a:pt x="250" y="1630"/>
                  </a:cubicBezTo>
                  <a:cubicBezTo>
                    <a:pt x="250" y="1625"/>
                    <a:pt x="251" y="1612"/>
                    <a:pt x="257" y="1603"/>
                  </a:cubicBezTo>
                  <a:cubicBezTo>
                    <a:pt x="263" y="1594"/>
                    <a:pt x="262" y="1570"/>
                    <a:pt x="262" y="1558"/>
                  </a:cubicBezTo>
                  <a:cubicBezTo>
                    <a:pt x="262" y="1547"/>
                    <a:pt x="261" y="1539"/>
                    <a:pt x="270" y="1534"/>
                  </a:cubicBezTo>
                  <a:cubicBezTo>
                    <a:pt x="280" y="1530"/>
                    <a:pt x="283" y="1520"/>
                    <a:pt x="279" y="1509"/>
                  </a:cubicBezTo>
                  <a:cubicBezTo>
                    <a:pt x="275" y="1498"/>
                    <a:pt x="280" y="1482"/>
                    <a:pt x="290" y="1475"/>
                  </a:cubicBezTo>
                  <a:cubicBezTo>
                    <a:pt x="300" y="1468"/>
                    <a:pt x="305" y="1474"/>
                    <a:pt x="314" y="1463"/>
                  </a:cubicBezTo>
                  <a:cubicBezTo>
                    <a:pt x="322" y="1452"/>
                    <a:pt x="305" y="1439"/>
                    <a:pt x="306" y="1434"/>
                  </a:cubicBezTo>
                  <a:cubicBezTo>
                    <a:pt x="308" y="1430"/>
                    <a:pt x="309" y="1420"/>
                    <a:pt x="300" y="1408"/>
                  </a:cubicBezTo>
                  <a:cubicBezTo>
                    <a:pt x="292" y="1395"/>
                    <a:pt x="301" y="1354"/>
                    <a:pt x="298" y="1346"/>
                  </a:cubicBezTo>
                  <a:cubicBezTo>
                    <a:pt x="294" y="1339"/>
                    <a:pt x="297" y="1332"/>
                    <a:pt x="298" y="1325"/>
                  </a:cubicBezTo>
                  <a:cubicBezTo>
                    <a:pt x="298" y="1318"/>
                    <a:pt x="302" y="1305"/>
                    <a:pt x="314" y="1301"/>
                  </a:cubicBezTo>
                  <a:cubicBezTo>
                    <a:pt x="326" y="1297"/>
                    <a:pt x="328" y="1287"/>
                    <a:pt x="336" y="1282"/>
                  </a:cubicBezTo>
                  <a:cubicBezTo>
                    <a:pt x="344" y="1278"/>
                    <a:pt x="348" y="1268"/>
                    <a:pt x="348" y="1260"/>
                  </a:cubicBezTo>
                  <a:cubicBezTo>
                    <a:pt x="348" y="1252"/>
                    <a:pt x="349" y="1241"/>
                    <a:pt x="342" y="1238"/>
                  </a:cubicBezTo>
                  <a:cubicBezTo>
                    <a:pt x="334" y="1236"/>
                    <a:pt x="338" y="1223"/>
                    <a:pt x="338" y="1213"/>
                  </a:cubicBezTo>
                  <a:cubicBezTo>
                    <a:pt x="338" y="1203"/>
                    <a:pt x="346" y="1194"/>
                    <a:pt x="349" y="1185"/>
                  </a:cubicBezTo>
                  <a:cubicBezTo>
                    <a:pt x="352" y="1176"/>
                    <a:pt x="358" y="1163"/>
                    <a:pt x="364" y="1152"/>
                  </a:cubicBezTo>
                  <a:cubicBezTo>
                    <a:pt x="370" y="1140"/>
                    <a:pt x="375" y="1138"/>
                    <a:pt x="379" y="1123"/>
                  </a:cubicBezTo>
                  <a:cubicBezTo>
                    <a:pt x="383" y="1108"/>
                    <a:pt x="377" y="1104"/>
                    <a:pt x="383" y="1091"/>
                  </a:cubicBezTo>
                  <a:cubicBezTo>
                    <a:pt x="389" y="1078"/>
                    <a:pt x="380" y="1080"/>
                    <a:pt x="369" y="1075"/>
                  </a:cubicBezTo>
                  <a:cubicBezTo>
                    <a:pt x="358" y="1070"/>
                    <a:pt x="359" y="1060"/>
                    <a:pt x="364" y="1051"/>
                  </a:cubicBezTo>
                  <a:cubicBezTo>
                    <a:pt x="370" y="1042"/>
                    <a:pt x="370" y="1040"/>
                    <a:pt x="360" y="1032"/>
                  </a:cubicBezTo>
                  <a:cubicBezTo>
                    <a:pt x="351" y="1025"/>
                    <a:pt x="353" y="1013"/>
                    <a:pt x="352" y="1006"/>
                  </a:cubicBezTo>
                  <a:cubicBezTo>
                    <a:pt x="350" y="998"/>
                    <a:pt x="347" y="990"/>
                    <a:pt x="346" y="982"/>
                  </a:cubicBezTo>
                  <a:cubicBezTo>
                    <a:pt x="346" y="975"/>
                    <a:pt x="342" y="980"/>
                    <a:pt x="334" y="966"/>
                  </a:cubicBezTo>
                  <a:cubicBezTo>
                    <a:pt x="326" y="953"/>
                    <a:pt x="331" y="948"/>
                    <a:pt x="332" y="940"/>
                  </a:cubicBezTo>
                  <a:cubicBezTo>
                    <a:pt x="332" y="931"/>
                    <a:pt x="340" y="921"/>
                    <a:pt x="346" y="915"/>
                  </a:cubicBezTo>
                  <a:cubicBezTo>
                    <a:pt x="352" y="909"/>
                    <a:pt x="351" y="898"/>
                    <a:pt x="354" y="884"/>
                  </a:cubicBezTo>
                  <a:cubicBezTo>
                    <a:pt x="356" y="870"/>
                    <a:pt x="362" y="870"/>
                    <a:pt x="371" y="868"/>
                  </a:cubicBezTo>
                  <a:cubicBezTo>
                    <a:pt x="380" y="865"/>
                    <a:pt x="380" y="851"/>
                    <a:pt x="377" y="846"/>
                  </a:cubicBezTo>
                  <a:cubicBezTo>
                    <a:pt x="374" y="842"/>
                    <a:pt x="373" y="835"/>
                    <a:pt x="376" y="823"/>
                  </a:cubicBezTo>
                  <a:cubicBezTo>
                    <a:pt x="380" y="811"/>
                    <a:pt x="370" y="810"/>
                    <a:pt x="368" y="799"/>
                  </a:cubicBezTo>
                  <a:cubicBezTo>
                    <a:pt x="366" y="788"/>
                    <a:pt x="372" y="783"/>
                    <a:pt x="382" y="774"/>
                  </a:cubicBezTo>
                  <a:cubicBezTo>
                    <a:pt x="392" y="764"/>
                    <a:pt x="388" y="754"/>
                    <a:pt x="388" y="741"/>
                  </a:cubicBezTo>
                  <a:cubicBezTo>
                    <a:pt x="387" y="728"/>
                    <a:pt x="395" y="722"/>
                    <a:pt x="404" y="715"/>
                  </a:cubicBezTo>
                  <a:cubicBezTo>
                    <a:pt x="412" y="708"/>
                    <a:pt x="419" y="700"/>
                    <a:pt x="426" y="690"/>
                  </a:cubicBezTo>
                  <a:cubicBezTo>
                    <a:pt x="434" y="679"/>
                    <a:pt x="435" y="670"/>
                    <a:pt x="436" y="661"/>
                  </a:cubicBezTo>
                  <a:cubicBezTo>
                    <a:pt x="436" y="652"/>
                    <a:pt x="447" y="642"/>
                    <a:pt x="456" y="642"/>
                  </a:cubicBezTo>
                  <a:cubicBezTo>
                    <a:pt x="466" y="643"/>
                    <a:pt x="471" y="639"/>
                    <a:pt x="476" y="630"/>
                  </a:cubicBezTo>
                  <a:cubicBezTo>
                    <a:pt x="482" y="622"/>
                    <a:pt x="475" y="615"/>
                    <a:pt x="468" y="610"/>
                  </a:cubicBezTo>
                  <a:cubicBezTo>
                    <a:pt x="462" y="606"/>
                    <a:pt x="458" y="602"/>
                    <a:pt x="458" y="590"/>
                  </a:cubicBezTo>
                  <a:cubicBezTo>
                    <a:pt x="458" y="578"/>
                    <a:pt x="470" y="576"/>
                    <a:pt x="470" y="570"/>
                  </a:cubicBezTo>
                  <a:cubicBezTo>
                    <a:pt x="470" y="565"/>
                    <a:pt x="466" y="555"/>
                    <a:pt x="462" y="546"/>
                  </a:cubicBezTo>
                  <a:cubicBezTo>
                    <a:pt x="457" y="536"/>
                    <a:pt x="456" y="522"/>
                    <a:pt x="462" y="516"/>
                  </a:cubicBezTo>
                  <a:cubicBezTo>
                    <a:pt x="468" y="510"/>
                    <a:pt x="472" y="502"/>
                    <a:pt x="463" y="492"/>
                  </a:cubicBezTo>
                  <a:cubicBezTo>
                    <a:pt x="454" y="481"/>
                    <a:pt x="462" y="475"/>
                    <a:pt x="464" y="471"/>
                  </a:cubicBezTo>
                  <a:cubicBezTo>
                    <a:pt x="467" y="467"/>
                    <a:pt x="482" y="461"/>
                    <a:pt x="491" y="452"/>
                  </a:cubicBezTo>
                  <a:cubicBezTo>
                    <a:pt x="500" y="444"/>
                    <a:pt x="519" y="436"/>
                    <a:pt x="530" y="433"/>
                  </a:cubicBezTo>
                  <a:cubicBezTo>
                    <a:pt x="542" y="430"/>
                    <a:pt x="544" y="422"/>
                    <a:pt x="544" y="414"/>
                  </a:cubicBezTo>
                  <a:cubicBezTo>
                    <a:pt x="544" y="406"/>
                    <a:pt x="545" y="400"/>
                    <a:pt x="549" y="394"/>
                  </a:cubicBezTo>
                  <a:cubicBezTo>
                    <a:pt x="553" y="388"/>
                    <a:pt x="552" y="380"/>
                    <a:pt x="554" y="362"/>
                  </a:cubicBezTo>
                  <a:cubicBezTo>
                    <a:pt x="556" y="343"/>
                    <a:pt x="530" y="358"/>
                    <a:pt x="514" y="35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 name="Freeform 451"/>
            <p:cNvSpPr>
              <a:spLocks/>
            </p:cNvSpPr>
            <p:nvPr/>
          </p:nvSpPr>
          <p:spPr bwMode="auto">
            <a:xfrm>
              <a:off x="1607" y="2378"/>
              <a:ext cx="6" cy="4"/>
            </a:xfrm>
            <a:custGeom>
              <a:avLst/>
              <a:gdLst>
                <a:gd name="T0" fmla="*/ 6 w 21"/>
                <a:gd name="T1" fmla="*/ 4 h 18"/>
                <a:gd name="T2" fmla="*/ 4 w 21"/>
                <a:gd name="T3" fmla="*/ 11 h 18"/>
                <a:gd name="T4" fmla="*/ 14 w 21"/>
                <a:gd name="T5" fmla="*/ 18 h 18"/>
                <a:gd name="T6" fmla="*/ 18 w 21"/>
                <a:gd name="T7" fmla="*/ 12 h 18"/>
                <a:gd name="T8" fmla="*/ 6 w 21"/>
                <a:gd name="T9" fmla="*/ 4 h 18"/>
              </a:gdLst>
              <a:ahLst/>
              <a:cxnLst>
                <a:cxn ang="0">
                  <a:pos x="T0" y="T1"/>
                </a:cxn>
                <a:cxn ang="0">
                  <a:pos x="T2" y="T3"/>
                </a:cxn>
                <a:cxn ang="0">
                  <a:pos x="T4" y="T5"/>
                </a:cxn>
                <a:cxn ang="0">
                  <a:pos x="T6" y="T7"/>
                </a:cxn>
                <a:cxn ang="0">
                  <a:pos x="T8" y="T9"/>
                </a:cxn>
              </a:cxnLst>
              <a:rect l="0" t="0" r="r" b="b"/>
              <a:pathLst>
                <a:path w="21" h="18">
                  <a:moveTo>
                    <a:pt x="6" y="4"/>
                  </a:moveTo>
                  <a:cubicBezTo>
                    <a:pt x="6" y="4"/>
                    <a:pt x="0" y="8"/>
                    <a:pt x="4" y="11"/>
                  </a:cubicBezTo>
                  <a:cubicBezTo>
                    <a:pt x="7" y="13"/>
                    <a:pt x="10" y="18"/>
                    <a:pt x="14" y="18"/>
                  </a:cubicBezTo>
                  <a:cubicBezTo>
                    <a:pt x="17" y="18"/>
                    <a:pt x="21" y="17"/>
                    <a:pt x="18" y="12"/>
                  </a:cubicBezTo>
                  <a:cubicBezTo>
                    <a:pt x="15" y="7"/>
                    <a:pt x="8" y="0"/>
                    <a:pt x="6"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 name="Freeform 452"/>
            <p:cNvSpPr>
              <a:spLocks/>
            </p:cNvSpPr>
            <p:nvPr/>
          </p:nvSpPr>
          <p:spPr bwMode="auto">
            <a:xfrm>
              <a:off x="1674" y="2392"/>
              <a:ext cx="10" cy="8"/>
            </a:xfrm>
            <a:custGeom>
              <a:avLst/>
              <a:gdLst>
                <a:gd name="T0" fmla="*/ 25 w 38"/>
                <a:gd name="T1" fmla="*/ 13 h 34"/>
                <a:gd name="T2" fmla="*/ 15 w 38"/>
                <a:gd name="T3" fmla="*/ 19 h 34"/>
                <a:gd name="T4" fmla="*/ 0 w 38"/>
                <a:gd name="T5" fmla="*/ 28 h 34"/>
                <a:gd name="T6" fmla="*/ 15 w 38"/>
                <a:gd name="T7" fmla="*/ 34 h 34"/>
                <a:gd name="T8" fmla="*/ 36 w 38"/>
                <a:gd name="T9" fmla="*/ 24 h 34"/>
                <a:gd name="T10" fmla="*/ 25 w 38"/>
                <a:gd name="T11" fmla="*/ 13 h 34"/>
              </a:gdLst>
              <a:ahLst/>
              <a:cxnLst>
                <a:cxn ang="0">
                  <a:pos x="T0" y="T1"/>
                </a:cxn>
                <a:cxn ang="0">
                  <a:pos x="T2" y="T3"/>
                </a:cxn>
                <a:cxn ang="0">
                  <a:pos x="T4" y="T5"/>
                </a:cxn>
                <a:cxn ang="0">
                  <a:pos x="T6" y="T7"/>
                </a:cxn>
                <a:cxn ang="0">
                  <a:pos x="T8" y="T9"/>
                </a:cxn>
                <a:cxn ang="0">
                  <a:pos x="T10" y="T11"/>
                </a:cxn>
              </a:cxnLst>
              <a:rect l="0" t="0" r="r" b="b"/>
              <a:pathLst>
                <a:path w="38" h="34">
                  <a:moveTo>
                    <a:pt x="25" y="13"/>
                  </a:moveTo>
                  <a:cubicBezTo>
                    <a:pt x="25" y="13"/>
                    <a:pt x="25" y="19"/>
                    <a:pt x="15" y="19"/>
                  </a:cubicBezTo>
                  <a:cubicBezTo>
                    <a:pt x="5" y="19"/>
                    <a:pt x="0" y="24"/>
                    <a:pt x="0" y="28"/>
                  </a:cubicBezTo>
                  <a:cubicBezTo>
                    <a:pt x="1" y="32"/>
                    <a:pt x="8" y="34"/>
                    <a:pt x="15" y="34"/>
                  </a:cubicBezTo>
                  <a:cubicBezTo>
                    <a:pt x="21" y="34"/>
                    <a:pt x="33" y="31"/>
                    <a:pt x="36" y="24"/>
                  </a:cubicBezTo>
                  <a:cubicBezTo>
                    <a:pt x="38" y="17"/>
                    <a:pt x="27" y="0"/>
                    <a:pt x="25"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 name="Freeform 453"/>
            <p:cNvSpPr>
              <a:spLocks/>
            </p:cNvSpPr>
            <p:nvPr/>
          </p:nvSpPr>
          <p:spPr bwMode="auto">
            <a:xfrm>
              <a:off x="1592" y="2375"/>
              <a:ext cx="12" cy="7"/>
            </a:xfrm>
            <a:custGeom>
              <a:avLst/>
              <a:gdLst>
                <a:gd name="T0" fmla="*/ 26 w 44"/>
                <a:gd name="T1" fmla="*/ 6 h 28"/>
                <a:gd name="T2" fmla="*/ 11 w 44"/>
                <a:gd name="T3" fmla="*/ 2 h 28"/>
                <a:gd name="T4" fmla="*/ 8 w 44"/>
                <a:gd name="T5" fmla="*/ 10 h 28"/>
                <a:gd name="T6" fmla="*/ 22 w 44"/>
                <a:gd name="T7" fmla="*/ 22 h 28"/>
                <a:gd name="T8" fmla="*/ 41 w 44"/>
                <a:gd name="T9" fmla="*/ 24 h 28"/>
                <a:gd name="T10" fmla="*/ 34 w 44"/>
                <a:gd name="T11" fmla="*/ 12 h 28"/>
                <a:gd name="T12" fmla="*/ 26 w 44"/>
                <a:gd name="T13" fmla="*/ 6 h 28"/>
              </a:gdLst>
              <a:ahLst/>
              <a:cxnLst>
                <a:cxn ang="0">
                  <a:pos x="T0" y="T1"/>
                </a:cxn>
                <a:cxn ang="0">
                  <a:pos x="T2" y="T3"/>
                </a:cxn>
                <a:cxn ang="0">
                  <a:pos x="T4" y="T5"/>
                </a:cxn>
                <a:cxn ang="0">
                  <a:pos x="T6" y="T7"/>
                </a:cxn>
                <a:cxn ang="0">
                  <a:pos x="T8" y="T9"/>
                </a:cxn>
                <a:cxn ang="0">
                  <a:pos x="T10" y="T11"/>
                </a:cxn>
                <a:cxn ang="0">
                  <a:pos x="T12" y="T13"/>
                </a:cxn>
              </a:cxnLst>
              <a:rect l="0" t="0" r="r" b="b"/>
              <a:pathLst>
                <a:path w="44" h="28">
                  <a:moveTo>
                    <a:pt x="26" y="6"/>
                  </a:moveTo>
                  <a:cubicBezTo>
                    <a:pt x="26" y="6"/>
                    <a:pt x="13" y="4"/>
                    <a:pt x="11" y="2"/>
                  </a:cubicBezTo>
                  <a:cubicBezTo>
                    <a:pt x="9" y="0"/>
                    <a:pt x="0" y="5"/>
                    <a:pt x="8" y="10"/>
                  </a:cubicBezTo>
                  <a:cubicBezTo>
                    <a:pt x="16" y="16"/>
                    <a:pt x="20" y="20"/>
                    <a:pt x="22" y="22"/>
                  </a:cubicBezTo>
                  <a:cubicBezTo>
                    <a:pt x="23" y="24"/>
                    <a:pt x="38" y="28"/>
                    <a:pt x="41" y="24"/>
                  </a:cubicBezTo>
                  <a:cubicBezTo>
                    <a:pt x="44" y="21"/>
                    <a:pt x="39" y="14"/>
                    <a:pt x="34" y="12"/>
                  </a:cubicBezTo>
                  <a:cubicBezTo>
                    <a:pt x="29" y="11"/>
                    <a:pt x="33" y="7"/>
                    <a:pt x="26"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8" name="Freeform 454"/>
            <p:cNvSpPr>
              <a:spLocks/>
            </p:cNvSpPr>
            <p:nvPr/>
          </p:nvSpPr>
          <p:spPr bwMode="auto">
            <a:xfrm>
              <a:off x="1527" y="2379"/>
              <a:ext cx="219" cy="188"/>
            </a:xfrm>
            <a:custGeom>
              <a:avLst/>
              <a:gdLst>
                <a:gd name="T0" fmla="*/ 775 w 868"/>
                <a:gd name="T1" fmla="*/ 415 h 741"/>
                <a:gd name="T2" fmla="*/ 782 w 868"/>
                <a:gd name="T3" fmla="*/ 363 h 741"/>
                <a:gd name="T4" fmla="*/ 820 w 868"/>
                <a:gd name="T5" fmla="*/ 346 h 741"/>
                <a:gd name="T6" fmla="*/ 813 w 868"/>
                <a:gd name="T7" fmla="*/ 310 h 741"/>
                <a:gd name="T8" fmla="*/ 854 w 868"/>
                <a:gd name="T9" fmla="*/ 269 h 741"/>
                <a:gd name="T10" fmla="*/ 856 w 868"/>
                <a:gd name="T11" fmla="*/ 231 h 741"/>
                <a:gd name="T12" fmla="*/ 800 w 868"/>
                <a:gd name="T13" fmla="*/ 230 h 741"/>
                <a:gd name="T14" fmla="*/ 781 w 868"/>
                <a:gd name="T15" fmla="*/ 218 h 741"/>
                <a:gd name="T16" fmla="*/ 803 w 868"/>
                <a:gd name="T17" fmla="*/ 175 h 741"/>
                <a:gd name="T18" fmla="*/ 738 w 868"/>
                <a:gd name="T19" fmla="*/ 147 h 741"/>
                <a:gd name="T20" fmla="*/ 693 w 868"/>
                <a:gd name="T21" fmla="*/ 127 h 741"/>
                <a:gd name="T22" fmla="*/ 694 w 868"/>
                <a:gd name="T23" fmla="*/ 103 h 741"/>
                <a:gd name="T24" fmla="*/ 678 w 868"/>
                <a:gd name="T25" fmla="*/ 89 h 741"/>
                <a:gd name="T26" fmla="*/ 579 w 868"/>
                <a:gd name="T27" fmla="*/ 109 h 741"/>
                <a:gd name="T28" fmla="*/ 466 w 868"/>
                <a:gd name="T29" fmla="*/ 104 h 741"/>
                <a:gd name="T30" fmla="*/ 369 w 868"/>
                <a:gd name="T31" fmla="*/ 107 h 741"/>
                <a:gd name="T32" fmla="*/ 277 w 868"/>
                <a:gd name="T33" fmla="*/ 44 h 741"/>
                <a:gd name="T34" fmla="*/ 214 w 868"/>
                <a:gd name="T35" fmla="*/ 0 h 741"/>
                <a:gd name="T36" fmla="*/ 195 w 868"/>
                <a:gd name="T37" fmla="*/ 54 h 741"/>
                <a:gd name="T38" fmla="*/ 126 w 868"/>
                <a:gd name="T39" fmla="*/ 111 h 741"/>
                <a:gd name="T40" fmla="*/ 136 w 868"/>
                <a:gd name="T41" fmla="*/ 195 h 741"/>
                <a:gd name="T42" fmla="*/ 89 w 868"/>
                <a:gd name="T43" fmla="*/ 157 h 741"/>
                <a:gd name="T44" fmla="*/ 112 w 868"/>
                <a:gd name="T45" fmla="*/ 73 h 741"/>
                <a:gd name="T46" fmla="*/ 129 w 868"/>
                <a:gd name="T47" fmla="*/ 23 h 741"/>
                <a:gd name="T48" fmla="*/ 91 w 868"/>
                <a:gd name="T49" fmla="*/ 37 h 741"/>
                <a:gd name="T50" fmla="*/ 36 w 868"/>
                <a:gd name="T51" fmla="*/ 103 h 741"/>
                <a:gd name="T52" fmla="*/ 24 w 868"/>
                <a:gd name="T53" fmla="*/ 159 h 741"/>
                <a:gd name="T54" fmla="*/ 16 w 868"/>
                <a:gd name="T55" fmla="*/ 195 h 741"/>
                <a:gd name="T56" fmla="*/ 42 w 868"/>
                <a:gd name="T57" fmla="*/ 215 h 741"/>
                <a:gd name="T58" fmla="*/ 68 w 868"/>
                <a:gd name="T59" fmla="*/ 259 h 741"/>
                <a:gd name="T60" fmla="*/ 69 w 868"/>
                <a:gd name="T61" fmla="*/ 311 h 741"/>
                <a:gd name="T62" fmla="*/ 114 w 868"/>
                <a:gd name="T63" fmla="*/ 337 h 741"/>
                <a:gd name="T64" fmla="*/ 181 w 868"/>
                <a:gd name="T65" fmla="*/ 331 h 741"/>
                <a:gd name="T66" fmla="*/ 225 w 868"/>
                <a:gd name="T67" fmla="*/ 353 h 741"/>
                <a:gd name="T68" fmla="*/ 271 w 868"/>
                <a:gd name="T69" fmla="*/ 391 h 741"/>
                <a:gd name="T70" fmla="*/ 343 w 868"/>
                <a:gd name="T71" fmla="*/ 384 h 741"/>
                <a:gd name="T72" fmla="*/ 381 w 868"/>
                <a:gd name="T73" fmla="*/ 392 h 741"/>
                <a:gd name="T74" fmla="*/ 365 w 868"/>
                <a:gd name="T75" fmla="*/ 436 h 741"/>
                <a:gd name="T76" fmla="*/ 355 w 868"/>
                <a:gd name="T77" fmla="*/ 484 h 741"/>
                <a:gd name="T78" fmla="*/ 376 w 868"/>
                <a:gd name="T79" fmla="*/ 548 h 741"/>
                <a:gd name="T80" fmla="*/ 368 w 868"/>
                <a:gd name="T81" fmla="*/ 605 h 741"/>
                <a:gd name="T82" fmla="*/ 389 w 868"/>
                <a:gd name="T83" fmla="*/ 650 h 741"/>
                <a:gd name="T84" fmla="*/ 410 w 868"/>
                <a:gd name="T85" fmla="*/ 710 h 741"/>
                <a:gd name="T86" fmla="*/ 453 w 868"/>
                <a:gd name="T87" fmla="*/ 736 h 741"/>
                <a:gd name="T88" fmla="*/ 496 w 868"/>
                <a:gd name="T89" fmla="*/ 722 h 741"/>
                <a:gd name="T90" fmla="*/ 535 w 868"/>
                <a:gd name="T91" fmla="*/ 713 h 741"/>
                <a:gd name="T92" fmla="*/ 590 w 868"/>
                <a:gd name="T93" fmla="*/ 686 h 741"/>
                <a:gd name="T94" fmla="*/ 635 w 868"/>
                <a:gd name="T95" fmla="*/ 646 h 741"/>
                <a:gd name="T96" fmla="*/ 601 w 868"/>
                <a:gd name="T97" fmla="*/ 618 h 741"/>
                <a:gd name="T98" fmla="*/ 582 w 868"/>
                <a:gd name="T99" fmla="*/ 554 h 741"/>
                <a:gd name="T100" fmla="*/ 573 w 868"/>
                <a:gd name="T101" fmla="*/ 517 h 741"/>
                <a:gd name="T102" fmla="*/ 625 w 868"/>
                <a:gd name="T103" fmla="*/ 534 h 741"/>
                <a:gd name="T104" fmla="*/ 665 w 868"/>
                <a:gd name="T105" fmla="*/ 553 h 741"/>
                <a:gd name="T106" fmla="*/ 693 w 868"/>
                <a:gd name="T107" fmla="*/ 525 h 741"/>
                <a:gd name="T108" fmla="*/ 747 w 868"/>
                <a:gd name="T109" fmla="*/ 509 h 741"/>
                <a:gd name="T110" fmla="*/ 796 w 868"/>
                <a:gd name="T111" fmla="*/ 489 h 741"/>
                <a:gd name="T112" fmla="*/ 814 w 868"/>
                <a:gd name="T113" fmla="*/ 458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68" h="741">
                  <a:moveTo>
                    <a:pt x="800" y="438"/>
                  </a:moveTo>
                  <a:cubicBezTo>
                    <a:pt x="796" y="428"/>
                    <a:pt x="789" y="430"/>
                    <a:pt x="775" y="415"/>
                  </a:cubicBezTo>
                  <a:cubicBezTo>
                    <a:pt x="761" y="400"/>
                    <a:pt x="772" y="395"/>
                    <a:pt x="780" y="385"/>
                  </a:cubicBezTo>
                  <a:cubicBezTo>
                    <a:pt x="788" y="375"/>
                    <a:pt x="782" y="370"/>
                    <a:pt x="782" y="363"/>
                  </a:cubicBezTo>
                  <a:cubicBezTo>
                    <a:pt x="782" y="356"/>
                    <a:pt x="790" y="355"/>
                    <a:pt x="802" y="353"/>
                  </a:cubicBezTo>
                  <a:cubicBezTo>
                    <a:pt x="814" y="351"/>
                    <a:pt x="807" y="345"/>
                    <a:pt x="820" y="346"/>
                  </a:cubicBezTo>
                  <a:cubicBezTo>
                    <a:pt x="833" y="347"/>
                    <a:pt x="830" y="341"/>
                    <a:pt x="833" y="331"/>
                  </a:cubicBezTo>
                  <a:cubicBezTo>
                    <a:pt x="836" y="321"/>
                    <a:pt x="826" y="320"/>
                    <a:pt x="813" y="310"/>
                  </a:cubicBezTo>
                  <a:cubicBezTo>
                    <a:pt x="800" y="300"/>
                    <a:pt x="823" y="289"/>
                    <a:pt x="830" y="283"/>
                  </a:cubicBezTo>
                  <a:cubicBezTo>
                    <a:pt x="837" y="277"/>
                    <a:pt x="840" y="272"/>
                    <a:pt x="854" y="269"/>
                  </a:cubicBezTo>
                  <a:cubicBezTo>
                    <a:pt x="868" y="266"/>
                    <a:pt x="859" y="257"/>
                    <a:pt x="858" y="250"/>
                  </a:cubicBezTo>
                  <a:cubicBezTo>
                    <a:pt x="857" y="246"/>
                    <a:pt x="856" y="238"/>
                    <a:pt x="856" y="231"/>
                  </a:cubicBezTo>
                  <a:cubicBezTo>
                    <a:pt x="855" y="231"/>
                    <a:pt x="854" y="231"/>
                    <a:pt x="853" y="230"/>
                  </a:cubicBezTo>
                  <a:cubicBezTo>
                    <a:pt x="833" y="228"/>
                    <a:pt x="814" y="220"/>
                    <a:pt x="800" y="230"/>
                  </a:cubicBezTo>
                  <a:cubicBezTo>
                    <a:pt x="786" y="240"/>
                    <a:pt x="777" y="248"/>
                    <a:pt x="769" y="238"/>
                  </a:cubicBezTo>
                  <a:cubicBezTo>
                    <a:pt x="760" y="228"/>
                    <a:pt x="781" y="229"/>
                    <a:pt x="781" y="218"/>
                  </a:cubicBezTo>
                  <a:cubicBezTo>
                    <a:pt x="781" y="206"/>
                    <a:pt x="791" y="207"/>
                    <a:pt x="793" y="196"/>
                  </a:cubicBezTo>
                  <a:cubicBezTo>
                    <a:pt x="794" y="185"/>
                    <a:pt x="809" y="186"/>
                    <a:pt x="803" y="175"/>
                  </a:cubicBezTo>
                  <a:cubicBezTo>
                    <a:pt x="797" y="163"/>
                    <a:pt x="786" y="157"/>
                    <a:pt x="774" y="157"/>
                  </a:cubicBezTo>
                  <a:cubicBezTo>
                    <a:pt x="763" y="157"/>
                    <a:pt x="761" y="153"/>
                    <a:pt x="738" y="147"/>
                  </a:cubicBezTo>
                  <a:cubicBezTo>
                    <a:pt x="715" y="142"/>
                    <a:pt x="703" y="159"/>
                    <a:pt x="698" y="146"/>
                  </a:cubicBezTo>
                  <a:cubicBezTo>
                    <a:pt x="694" y="133"/>
                    <a:pt x="703" y="130"/>
                    <a:pt x="693" y="127"/>
                  </a:cubicBezTo>
                  <a:cubicBezTo>
                    <a:pt x="683" y="124"/>
                    <a:pt x="671" y="129"/>
                    <a:pt x="672" y="114"/>
                  </a:cubicBezTo>
                  <a:cubicBezTo>
                    <a:pt x="674" y="100"/>
                    <a:pt x="677" y="103"/>
                    <a:pt x="694" y="103"/>
                  </a:cubicBezTo>
                  <a:cubicBezTo>
                    <a:pt x="711" y="103"/>
                    <a:pt x="724" y="99"/>
                    <a:pt x="724" y="90"/>
                  </a:cubicBezTo>
                  <a:cubicBezTo>
                    <a:pt x="724" y="81"/>
                    <a:pt x="703" y="86"/>
                    <a:pt x="678" y="89"/>
                  </a:cubicBezTo>
                  <a:cubicBezTo>
                    <a:pt x="654" y="91"/>
                    <a:pt x="645" y="96"/>
                    <a:pt x="628" y="96"/>
                  </a:cubicBezTo>
                  <a:cubicBezTo>
                    <a:pt x="611" y="96"/>
                    <a:pt x="594" y="93"/>
                    <a:pt x="579" y="109"/>
                  </a:cubicBezTo>
                  <a:cubicBezTo>
                    <a:pt x="565" y="124"/>
                    <a:pt x="528" y="133"/>
                    <a:pt x="506" y="126"/>
                  </a:cubicBezTo>
                  <a:cubicBezTo>
                    <a:pt x="485" y="119"/>
                    <a:pt x="478" y="117"/>
                    <a:pt x="466" y="104"/>
                  </a:cubicBezTo>
                  <a:cubicBezTo>
                    <a:pt x="455" y="91"/>
                    <a:pt x="423" y="93"/>
                    <a:pt x="409" y="94"/>
                  </a:cubicBezTo>
                  <a:cubicBezTo>
                    <a:pt x="394" y="96"/>
                    <a:pt x="402" y="114"/>
                    <a:pt x="369" y="107"/>
                  </a:cubicBezTo>
                  <a:cubicBezTo>
                    <a:pt x="336" y="100"/>
                    <a:pt x="343" y="104"/>
                    <a:pt x="327" y="80"/>
                  </a:cubicBezTo>
                  <a:cubicBezTo>
                    <a:pt x="311" y="56"/>
                    <a:pt x="301" y="47"/>
                    <a:pt x="277" y="44"/>
                  </a:cubicBezTo>
                  <a:cubicBezTo>
                    <a:pt x="253" y="41"/>
                    <a:pt x="238" y="50"/>
                    <a:pt x="232" y="28"/>
                  </a:cubicBezTo>
                  <a:cubicBezTo>
                    <a:pt x="227" y="7"/>
                    <a:pt x="224" y="0"/>
                    <a:pt x="214" y="0"/>
                  </a:cubicBezTo>
                  <a:cubicBezTo>
                    <a:pt x="204" y="0"/>
                    <a:pt x="195" y="10"/>
                    <a:pt x="201" y="21"/>
                  </a:cubicBezTo>
                  <a:cubicBezTo>
                    <a:pt x="207" y="33"/>
                    <a:pt x="220" y="53"/>
                    <a:pt x="195" y="54"/>
                  </a:cubicBezTo>
                  <a:cubicBezTo>
                    <a:pt x="171" y="56"/>
                    <a:pt x="146" y="71"/>
                    <a:pt x="139" y="74"/>
                  </a:cubicBezTo>
                  <a:cubicBezTo>
                    <a:pt x="132" y="77"/>
                    <a:pt x="119" y="99"/>
                    <a:pt x="126" y="111"/>
                  </a:cubicBezTo>
                  <a:cubicBezTo>
                    <a:pt x="134" y="124"/>
                    <a:pt x="154" y="143"/>
                    <a:pt x="154" y="160"/>
                  </a:cubicBezTo>
                  <a:cubicBezTo>
                    <a:pt x="154" y="177"/>
                    <a:pt x="151" y="192"/>
                    <a:pt x="136" y="195"/>
                  </a:cubicBezTo>
                  <a:cubicBezTo>
                    <a:pt x="122" y="197"/>
                    <a:pt x="112" y="196"/>
                    <a:pt x="109" y="187"/>
                  </a:cubicBezTo>
                  <a:cubicBezTo>
                    <a:pt x="106" y="179"/>
                    <a:pt x="89" y="177"/>
                    <a:pt x="89" y="157"/>
                  </a:cubicBezTo>
                  <a:cubicBezTo>
                    <a:pt x="89" y="137"/>
                    <a:pt x="111" y="129"/>
                    <a:pt x="111" y="111"/>
                  </a:cubicBezTo>
                  <a:cubicBezTo>
                    <a:pt x="111" y="94"/>
                    <a:pt x="124" y="89"/>
                    <a:pt x="112" y="73"/>
                  </a:cubicBezTo>
                  <a:cubicBezTo>
                    <a:pt x="101" y="57"/>
                    <a:pt x="91" y="35"/>
                    <a:pt x="112" y="28"/>
                  </a:cubicBezTo>
                  <a:cubicBezTo>
                    <a:pt x="118" y="26"/>
                    <a:pt x="124" y="25"/>
                    <a:pt x="129" y="23"/>
                  </a:cubicBezTo>
                  <a:cubicBezTo>
                    <a:pt x="123" y="22"/>
                    <a:pt x="116" y="21"/>
                    <a:pt x="111" y="22"/>
                  </a:cubicBezTo>
                  <a:cubicBezTo>
                    <a:pt x="101" y="24"/>
                    <a:pt x="95" y="29"/>
                    <a:pt x="91" y="37"/>
                  </a:cubicBezTo>
                  <a:cubicBezTo>
                    <a:pt x="87" y="45"/>
                    <a:pt x="71" y="64"/>
                    <a:pt x="63" y="71"/>
                  </a:cubicBezTo>
                  <a:cubicBezTo>
                    <a:pt x="56" y="78"/>
                    <a:pt x="38" y="95"/>
                    <a:pt x="36" y="103"/>
                  </a:cubicBezTo>
                  <a:cubicBezTo>
                    <a:pt x="34" y="110"/>
                    <a:pt x="30" y="112"/>
                    <a:pt x="30" y="125"/>
                  </a:cubicBezTo>
                  <a:cubicBezTo>
                    <a:pt x="30" y="138"/>
                    <a:pt x="34" y="148"/>
                    <a:pt x="24" y="159"/>
                  </a:cubicBezTo>
                  <a:cubicBezTo>
                    <a:pt x="15" y="171"/>
                    <a:pt x="10" y="179"/>
                    <a:pt x="5" y="187"/>
                  </a:cubicBezTo>
                  <a:cubicBezTo>
                    <a:pt x="0" y="196"/>
                    <a:pt x="7" y="195"/>
                    <a:pt x="16" y="195"/>
                  </a:cubicBezTo>
                  <a:cubicBezTo>
                    <a:pt x="26" y="195"/>
                    <a:pt x="49" y="189"/>
                    <a:pt x="50" y="198"/>
                  </a:cubicBezTo>
                  <a:cubicBezTo>
                    <a:pt x="50" y="207"/>
                    <a:pt x="41" y="207"/>
                    <a:pt x="42" y="215"/>
                  </a:cubicBezTo>
                  <a:cubicBezTo>
                    <a:pt x="42" y="224"/>
                    <a:pt x="45" y="227"/>
                    <a:pt x="53" y="232"/>
                  </a:cubicBezTo>
                  <a:cubicBezTo>
                    <a:pt x="61" y="237"/>
                    <a:pt x="71" y="248"/>
                    <a:pt x="68" y="259"/>
                  </a:cubicBezTo>
                  <a:cubicBezTo>
                    <a:pt x="66" y="269"/>
                    <a:pt x="58" y="267"/>
                    <a:pt x="59" y="282"/>
                  </a:cubicBezTo>
                  <a:cubicBezTo>
                    <a:pt x="60" y="297"/>
                    <a:pt x="58" y="305"/>
                    <a:pt x="69" y="311"/>
                  </a:cubicBezTo>
                  <a:cubicBezTo>
                    <a:pt x="80" y="317"/>
                    <a:pt x="84" y="327"/>
                    <a:pt x="88" y="333"/>
                  </a:cubicBezTo>
                  <a:cubicBezTo>
                    <a:pt x="91" y="338"/>
                    <a:pt x="99" y="337"/>
                    <a:pt x="114" y="337"/>
                  </a:cubicBezTo>
                  <a:cubicBezTo>
                    <a:pt x="130" y="337"/>
                    <a:pt x="154" y="344"/>
                    <a:pt x="157" y="337"/>
                  </a:cubicBezTo>
                  <a:cubicBezTo>
                    <a:pt x="160" y="329"/>
                    <a:pt x="172" y="324"/>
                    <a:pt x="181" y="331"/>
                  </a:cubicBezTo>
                  <a:cubicBezTo>
                    <a:pt x="190" y="337"/>
                    <a:pt x="191" y="337"/>
                    <a:pt x="200" y="339"/>
                  </a:cubicBezTo>
                  <a:cubicBezTo>
                    <a:pt x="210" y="340"/>
                    <a:pt x="216" y="340"/>
                    <a:pt x="225" y="353"/>
                  </a:cubicBezTo>
                  <a:cubicBezTo>
                    <a:pt x="234" y="367"/>
                    <a:pt x="247" y="383"/>
                    <a:pt x="254" y="390"/>
                  </a:cubicBezTo>
                  <a:cubicBezTo>
                    <a:pt x="262" y="397"/>
                    <a:pt x="268" y="397"/>
                    <a:pt x="271" y="391"/>
                  </a:cubicBezTo>
                  <a:cubicBezTo>
                    <a:pt x="274" y="385"/>
                    <a:pt x="286" y="385"/>
                    <a:pt x="295" y="389"/>
                  </a:cubicBezTo>
                  <a:cubicBezTo>
                    <a:pt x="304" y="393"/>
                    <a:pt x="335" y="390"/>
                    <a:pt x="343" y="384"/>
                  </a:cubicBezTo>
                  <a:cubicBezTo>
                    <a:pt x="351" y="378"/>
                    <a:pt x="353" y="377"/>
                    <a:pt x="362" y="378"/>
                  </a:cubicBezTo>
                  <a:cubicBezTo>
                    <a:pt x="372" y="379"/>
                    <a:pt x="381" y="384"/>
                    <a:pt x="381" y="392"/>
                  </a:cubicBezTo>
                  <a:cubicBezTo>
                    <a:pt x="381" y="400"/>
                    <a:pt x="375" y="407"/>
                    <a:pt x="373" y="413"/>
                  </a:cubicBezTo>
                  <a:cubicBezTo>
                    <a:pt x="371" y="420"/>
                    <a:pt x="375" y="431"/>
                    <a:pt x="365" y="436"/>
                  </a:cubicBezTo>
                  <a:cubicBezTo>
                    <a:pt x="355" y="441"/>
                    <a:pt x="354" y="444"/>
                    <a:pt x="356" y="455"/>
                  </a:cubicBezTo>
                  <a:cubicBezTo>
                    <a:pt x="358" y="467"/>
                    <a:pt x="356" y="473"/>
                    <a:pt x="355" y="484"/>
                  </a:cubicBezTo>
                  <a:cubicBezTo>
                    <a:pt x="354" y="495"/>
                    <a:pt x="352" y="514"/>
                    <a:pt x="362" y="525"/>
                  </a:cubicBezTo>
                  <a:cubicBezTo>
                    <a:pt x="373" y="537"/>
                    <a:pt x="364" y="544"/>
                    <a:pt x="376" y="548"/>
                  </a:cubicBezTo>
                  <a:cubicBezTo>
                    <a:pt x="387" y="552"/>
                    <a:pt x="398" y="560"/>
                    <a:pt x="384" y="573"/>
                  </a:cubicBezTo>
                  <a:cubicBezTo>
                    <a:pt x="371" y="585"/>
                    <a:pt x="352" y="595"/>
                    <a:pt x="368" y="605"/>
                  </a:cubicBezTo>
                  <a:cubicBezTo>
                    <a:pt x="385" y="615"/>
                    <a:pt x="389" y="613"/>
                    <a:pt x="392" y="629"/>
                  </a:cubicBezTo>
                  <a:cubicBezTo>
                    <a:pt x="394" y="641"/>
                    <a:pt x="395" y="647"/>
                    <a:pt x="389" y="650"/>
                  </a:cubicBezTo>
                  <a:cubicBezTo>
                    <a:pt x="396" y="654"/>
                    <a:pt x="403" y="660"/>
                    <a:pt x="404" y="665"/>
                  </a:cubicBezTo>
                  <a:cubicBezTo>
                    <a:pt x="406" y="675"/>
                    <a:pt x="398" y="708"/>
                    <a:pt x="410" y="710"/>
                  </a:cubicBezTo>
                  <a:cubicBezTo>
                    <a:pt x="422" y="712"/>
                    <a:pt x="428" y="714"/>
                    <a:pt x="435" y="723"/>
                  </a:cubicBezTo>
                  <a:cubicBezTo>
                    <a:pt x="442" y="732"/>
                    <a:pt x="439" y="734"/>
                    <a:pt x="453" y="736"/>
                  </a:cubicBezTo>
                  <a:cubicBezTo>
                    <a:pt x="467" y="738"/>
                    <a:pt x="478" y="741"/>
                    <a:pt x="481" y="732"/>
                  </a:cubicBezTo>
                  <a:cubicBezTo>
                    <a:pt x="484" y="723"/>
                    <a:pt x="487" y="716"/>
                    <a:pt x="496" y="722"/>
                  </a:cubicBezTo>
                  <a:cubicBezTo>
                    <a:pt x="505" y="728"/>
                    <a:pt x="505" y="736"/>
                    <a:pt x="516" y="731"/>
                  </a:cubicBezTo>
                  <a:cubicBezTo>
                    <a:pt x="527" y="726"/>
                    <a:pt x="521" y="714"/>
                    <a:pt x="535" y="713"/>
                  </a:cubicBezTo>
                  <a:cubicBezTo>
                    <a:pt x="549" y="712"/>
                    <a:pt x="544" y="699"/>
                    <a:pt x="560" y="699"/>
                  </a:cubicBezTo>
                  <a:cubicBezTo>
                    <a:pt x="576" y="699"/>
                    <a:pt x="588" y="701"/>
                    <a:pt x="590" y="686"/>
                  </a:cubicBezTo>
                  <a:cubicBezTo>
                    <a:pt x="592" y="671"/>
                    <a:pt x="592" y="664"/>
                    <a:pt x="607" y="659"/>
                  </a:cubicBezTo>
                  <a:cubicBezTo>
                    <a:pt x="622" y="654"/>
                    <a:pt x="633" y="655"/>
                    <a:pt x="635" y="646"/>
                  </a:cubicBezTo>
                  <a:cubicBezTo>
                    <a:pt x="637" y="637"/>
                    <a:pt x="643" y="631"/>
                    <a:pt x="625" y="629"/>
                  </a:cubicBezTo>
                  <a:cubicBezTo>
                    <a:pt x="607" y="627"/>
                    <a:pt x="601" y="630"/>
                    <a:pt x="601" y="618"/>
                  </a:cubicBezTo>
                  <a:cubicBezTo>
                    <a:pt x="601" y="606"/>
                    <a:pt x="594" y="599"/>
                    <a:pt x="588" y="596"/>
                  </a:cubicBezTo>
                  <a:cubicBezTo>
                    <a:pt x="582" y="593"/>
                    <a:pt x="594" y="567"/>
                    <a:pt x="582" y="554"/>
                  </a:cubicBezTo>
                  <a:cubicBezTo>
                    <a:pt x="570" y="541"/>
                    <a:pt x="559" y="535"/>
                    <a:pt x="559" y="526"/>
                  </a:cubicBezTo>
                  <a:cubicBezTo>
                    <a:pt x="559" y="517"/>
                    <a:pt x="559" y="515"/>
                    <a:pt x="573" y="517"/>
                  </a:cubicBezTo>
                  <a:cubicBezTo>
                    <a:pt x="587" y="519"/>
                    <a:pt x="601" y="516"/>
                    <a:pt x="604" y="526"/>
                  </a:cubicBezTo>
                  <a:cubicBezTo>
                    <a:pt x="607" y="536"/>
                    <a:pt x="613" y="529"/>
                    <a:pt x="625" y="534"/>
                  </a:cubicBezTo>
                  <a:cubicBezTo>
                    <a:pt x="637" y="539"/>
                    <a:pt x="647" y="529"/>
                    <a:pt x="653" y="538"/>
                  </a:cubicBezTo>
                  <a:cubicBezTo>
                    <a:pt x="659" y="547"/>
                    <a:pt x="658" y="552"/>
                    <a:pt x="665" y="553"/>
                  </a:cubicBezTo>
                  <a:cubicBezTo>
                    <a:pt x="672" y="554"/>
                    <a:pt x="683" y="560"/>
                    <a:pt x="682" y="547"/>
                  </a:cubicBezTo>
                  <a:cubicBezTo>
                    <a:pt x="681" y="534"/>
                    <a:pt x="684" y="525"/>
                    <a:pt x="693" y="525"/>
                  </a:cubicBezTo>
                  <a:cubicBezTo>
                    <a:pt x="702" y="525"/>
                    <a:pt x="698" y="518"/>
                    <a:pt x="714" y="519"/>
                  </a:cubicBezTo>
                  <a:cubicBezTo>
                    <a:pt x="730" y="520"/>
                    <a:pt x="731" y="509"/>
                    <a:pt x="747" y="509"/>
                  </a:cubicBezTo>
                  <a:cubicBezTo>
                    <a:pt x="763" y="509"/>
                    <a:pt x="763" y="506"/>
                    <a:pt x="776" y="500"/>
                  </a:cubicBezTo>
                  <a:cubicBezTo>
                    <a:pt x="789" y="494"/>
                    <a:pt x="792" y="499"/>
                    <a:pt x="796" y="489"/>
                  </a:cubicBezTo>
                  <a:cubicBezTo>
                    <a:pt x="800" y="479"/>
                    <a:pt x="812" y="482"/>
                    <a:pt x="814" y="470"/>
                  </a:cubicBezTo>
                  <a:cubicBezTo>
                    <a:pt x="814" y="465"/>
                    <a:pt x="814" y="462"/>
                    <a:pt x="814" y="458"/>
                  </a:cubicBezTo>
                  <a:cubicBezTo>
                    <a:pt x="804" y="455"/>
                    <a:pt x="803" y="446"/>
                    <a:pt x="800" y="43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9" name="Freeform 455"/>
            <p:cNvSpPr>
              <a:spLocks/>
            </p:cNvSpPr>
            <p:nvPr/>
          </p:nvSpPr>
          <p:spPr bwMode="auto">
            <a:xfrm>
              <a:off x="1719" y="2438"/>
              <a:ext cx="83" cy="122"/>
            </a:xfrm>
            <a:custGeom>
              <a:avLst/>
              <a:gdLst>
                <a:gd name="T0" fmla="*/ 296 w 327"/>
                <a:gd name="T1" fmla="*/ 406 h 485"/>
                <a:gd name="T2" fmla="*/ 282 w 327"/>
                <a:gd name="T3" fmla="*/ 383 h 485"/>
                <a:gd name="T4" fmla="*/ 272 w 327"/>
                <a:gd name="T5" fmla="*/ 353 h 485"/>
                <a:gd name="T6" fmla="*/ 255 w 327"/>
                <a:gd name="T7" fmla="*/ 322 h 485"/>
                <a:gd name="T8" fmla="*/ 230 w 327"/>
                <a:gd name="T9" fmla="*/ 302 h 485"/>
                <a:gd name="T10" fmla="*/ 230 w 327"/>
                <a:gd name="T11" fmla="*/ 248 h 485"/>
                <a:gd name="T12" fmla="*/ 268 w 327"/>
                <a:gd name="T13" fmla="*/ 232 h 485"/>
                <a:gd name="T14" fmla="*/ 272 w 327"/>
                <a:gd name="T15" fmla="*/ 200 h 485"/>
                <a:gd name="T16" fmla="*/ 284 w 327"/>
                <a:gd name="T17" fmla="*/ 176 h 485"/>
                <a:gd name="T18" fmla="*/ 287 w 327"/>
                <a:gd name="T19" fmla="*/ 164 h 485"/>
                <a:gd name="T20" fmla="*/ 241 w 327"/>
                <a:gd name="T21" fmla="*/ 131 h 485"/>
                <a:gd name="T22" fmla="*/ 208 w 327"/>
                <a:gd name="T23" fmla="*/ 105 h 485"/>
                <a:gd name="T24" fmla="*/ 195 w 327"/>
                <a:gd name="T25" fmla="*/ 73 h 485"/>
                <a:gd name="T26" fmla="*/ 138 w 327"/>
                <a:gd name="T27" fmla="*/ 24 h 485"/>
                <a:gd name="T28" fmla="*/ 95 w 327"/>
                <a:gd name="T29" fmla="*/ 0 h 485"/>
                <a:gd name="T30" fmla="*/ 97 w 327"/>
                <a:gd name="T31" fmla="*/ 19 h 485"/>
                <a:gd name="T32" fmla="*/ 93 w 327"/>
                <a:gd name="T33" fmla="*/ 38 h 485"/>
                <a:gd name="T34" fmla="*/ 69 w 327"/>
                <a:gd name="T35" fmla="*/ 52 h 485"/>
                <a:gd name="T36" fmla="*/ 52 w 327"/>
                <a:gd name="T37" fmla="*/ 79 h 485"/>
                <a:gd name="T38" fmla="*/ 72 w 327"/>
                <a:gd name="T39" fmla="*/ 100 h 485"/>
                <a:gd name="T40" fmla="*/ 59 w 327"/>
                <a:gd name="T41" fmla="*/ 115 h 485"/>
                <a:gd name="T42" fmla="*/ 41 w 327"/>
                <a:gd name="T43" fmla="*/ 122 h 485"/>
                <a:gd name="T44" fmla="*/ 21 w 327"/>
                <a:gd name="T45" fmla="*/ 132 h 485"/>
                <a:gd name="T46" fmla="*/ 19 w 327"/>
                <a:gd name="T47" fmla="*/ 154 h 485"/>
                <a:gd name="T48" fmla="*/ 14 w 327"/>
                <a:gd name="T49" fmla="*/ 184 h 485"/>
                <a:gd name="T50" fmla="*/ 39 w 327"/>
                <a:gd name="T51" fmla="*/ 207 h 485"/>
                <a:gd name="T52" fmla="*/ 53 w 327"/>
                <a:gd name="T53" fmla="*/ 227 h 485"/>
                <a:gd name="T54" fmla="*/ 71 w 327"/>
                <a:gd name="T55" fmla="*/ 219 h 485"/>
                <a:gd name="T56" fmla="*/ 95 w 327"/>
                <a:gd name="T57" fmla="*/ 243 h 485"/>
                <a:gd name="T58" fmla="*/ 94 w 327"/>
                <a:gd name="T59" fmla="*/ 267 h 485"/>
                <a:gd name="T60" fmla="*/ 111 w 327"/>
                <a:gd name="T61" fmla="*/ 283 h 485"/>
                <a:gd name="T62" fmla="*/ 120 w 327"/>
                <a:gd name="T63" fmla="*/ 309 h 485"/>
                <a:gd name="T64" fmla="*/ 106 w 327"/>
                <a:gd name="T65" fmla="*/ 332 h 485"/>
                <a:gd name="T66" fmla="*/ 100 w 327"/>
                <a:gd name="T67" fmla="*/ 360 h 485"/>
                <a:gd name="T68" fmla="*/ 99 w 327"/>
                <a:gd name="T69" fmla="*/ 395 h 485"/>
                <a:gd name="T70" fmla="*/ 107 w 327"/>
                <a:gd name="T71" fmla="*/ 417 h 485"/>
                <a:gd name="T72" fmla="*/ 127 w 327"/>
                <a:gd name="T73" fmla="*/ 446 h 485"/>
                <a:gd name="T74" fmla="*/ 157 w 327"/>
                <a:gd name="T75" fmla="*/ 474 h 485"/>
                <a:gd name="T76" fmla="*/ 186 w 327"/>
                <a:gd name="T77" fmla="*/ 471 h 485"/>
                <a:gd name="T78" fmla="*/ 209 w 327"/>
                <a:gd name="T79" fmla="*/ 453 h 485"/>
                <a:gd name="T80" fmla="*/ 229 w 327"/>
                <a:gd name="T81" fmla="*/ 449 h 485"/>
                <a:gd name="T82" fmla="*/ 261 w 327"/>
                <a:gd name="T83" fmla="*/ 434 h 485"/>
                <a:gd name="T84" fmla="*/ 292 w 327"/>
                <a:gd name="T85" fmla="*/ 431 h 485"/>
                <a:gd name="T86" fmla="*/ 327 w 327"/>
                <a:gd name="T87" fmla="*/ 433 h 485"/>
                <a:gd name="T88" fmla="*/ 319 w 327"/>
                <a:gd name="T89" fmla="*/ 420 h 485"/>
                <a:gd name="T90" fmla="*/ 296 w 327"/>
                <a:gd name="T91" fmla="*/ 406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7" h="485">
                  <a:moveTo>
                    <a:pt x="296" y="406"/>
                  </a:moveTo>
                  <a:cubicBezTo>
                    <a:pt x="293" y="394"/>
                    <a:pt x="289" y="392"/>
                    <a:pt x="282" y="383"/>
                  </a:cubicBezTo>
                  <a:cubicBezTo>
                    <a:pt x="275" y="374"/>
                    <a:pt x="272" y="368"/>
                    <a:pt x="272" y="353"/>
                  </a:cubicBezTo>
                  <a:cubicBezTo>
                    <a:pt x="272" y="338"/>
                    <a:pt x="260" y="334"/>
                    <a:pt x="255" y="322"/>
                  </a:cubicBezTo>
                  <a:cubicBezTo>
                    <a:pt x="250" y="310"/>
                    <a:pt x="236" y="308"/>
                    <a:pt x="230" y="302"/>
                  </a:cubicBezTo>
                  <a:cubicBezTo>
                    <a:pt x="224" y="296"/>
                    <a:pt x="223" y="262"/>
                    <a:pt x="230" y="248"/>
                  </a:cubicBezTo>
                  <a:cubicBezTo>
                    <a:pt x="237" y="234"/>
                    <a:pt x="253" y="234"/>
                    <a:pt x="268" y="232"/>
                  </a:cubicBezTo>
                  <a:cubicBezTo>
                    <a:pt x="283" y="230"/>
                    <a:pt x="272" y="208"/>
                    <a:pt x="272" y="200"/>
                  </a:cubicBezTo>
                  <a:cubicBezTo>
                    <a:pt x="272" y="192"/>
                    <a:pt x="274" y="186"/>
                    <a:pt x="284" y="176"/>
                  </a:cubicBezTo>
                  <a:cubicBezTo>
                    <a:pt x="287" y="173"/>
                    <a:pt x="288" y="169"/>
                    <a:pt x="287" y="164"/>
                  </a:cubicBezTo>
                  <a:cubicBezTo>
                    <a:pt x="262" y="156"/>
                    <a:pt x="249" y="142"/>
                    <a:pt x="241" y="131"/>
                  </a:cubicBezTo>
                  <a:cubicBezTo>
                    <a:pt x="231" y="118"/>
                    <a:pt x="220" y="105"/>
                    <a:pt x="208" y="105"/>
                  </a:cubicBezTo>
                  <a:cubicBezTo>
                    <a:pt x="197" y="105"/>
                    <a:pt x="195" y="88"/>
                    <a:pt x="195" y="73"/>
                  </a:cubicBezTo>
                  <a:cubicBezTo>
                    <a:pt x="195" y="57"/>
                    <a:pt x="158" y="37"/>
                    <a:pt x="138" y="24"/>
                  </a:cubicBezTo>
                  <a:cubicBezTo>
                    <a:pt x="119" y="11"/>
                    <a:pt x="113" y="3"/>
                    <a:pt x="95" y="0"/>
                  </a:cubicBezTo>
                  <a:cubicBezTo>
                    <a:pt x="95" y="7"/>
                    <a:pt x="96" y="15"/>
                    <a:pt x="97" y="19"/>
                  </a:cubicBezTo>
                  <a:cubicBezTo>
                    <a:pt x="98" y="26"/>
                    <a:pt x="107" y="35"/>
                    <a:pt x="93" y="38"/>
                  </a:cubicBezTo>
                  <a:cubicBezTo>
                    <a:pt x="79" y="41"/>
                    <a:pt x="76" y="46"/>
                    <a:pt x="69" y="52"/>
                  </a:cubicBezTo>
                  <a:cubicBezTo>
                    <a:pt x="62" y="58"/>
                    <a:pt x="39" y="69"/>
                    <a:pt x="52" y="79"/>
                  </a:cubicBezTo>
                  <a:cubicBezTo>
                    <a:pt x="65" y="89"/>
                    <a:pt x="75" y="90"/>
                    <a:pt x="72" y="100"/>
                  </a:cubicBezTo>
                  <a:cubicBezTo>
                    <a:pt x="69" y="110"/>
                    <a:pt x="72" y="116"/>
                    <a:pt x="59" y="115"/>
                  </a:cubicBezTo>
                  <a:cubicBezTo>
                    <a:pt x="46" y="114"/>
                    <a:pt x="53" y="120"/>
                    <a:pt x="41" y="122"/>
                  </a:cubicBezTo>
                  <a:cubicBezTo>
                    <a:pt x="29" y="124"/>
                    <a:pt x="21" y="125"/>
                    <a:pt x="21" y="132"/>
                  </a:cubicBezTo>
                  <a:cubicBezTo>
                    <a:pt x="21" y="139"/>
                    <a:pt x="27" y="144"/>
                    <a:pt x="19" y="154"/>
                  </a:cubicBezTo>
                  <a:cubicBezTo>
                    <a:pt x="11" y="164"/>
                    <a:pt x="0" y="169"/>
                    <a:pt x="14" y="184"/>
                  </a:cubicBezTo>
                  <a:cubicBezTo>
                    <a:pt x="28" y="199"/>
                    <a:pt x="35" y="197"/>
                    <a:pt x="39" y="207"/>
                  </a:cubicBezTo>
                  <a:cubicBezTo>
                    <a:pt x="42" y="215"/>
                    <a:pt x="43" y="224"/>
                    <a:pt x="53" y="227"/>
                  </a:cubicBezTo>
                  <a:cubicBezTo>
                    <a:pt x="54" y="222"/>
                    <a:pt x="56" y="218"/>
                    <a:pt x="71" y="219"/>
                  </a:cubicBezTo>
                  <a:cubicBezTo>
                    <a:pt x="94" y="220"/>
                    <a:pt x="97" y="229"/>
                    <a:pt x="95" y="243"/>
                  </a:cubicBezTo>
                  <a:cubicBezTo>
                    <a:pt x="93" y="257"/>
                    <a:pt x="78" y="263"/>
                    <a:pt x="94" y="267"/>
                  </a:cubicBezTo>
                  <a:cubicBezTo>
                    <a:pt x="110" y="271"/>
                    <a:pt x="110" y="276"/>
                    <a:pt x="111" y="283"/>
                  </a:cubicBezTo>
                  <a:cubicBezTo>
                    <a:pt x="112" y="290"/>
                    <a:pt x="133" y="301"/>
                    <a:pt x="120" y="309"/>
                  </a:cubicBezTo>
                  <a:cubicBezTo>
                    <a:pt x="107" y="317"/>
                    <a:pt x="102" y="321"/>
                    <a:pt x="106" y="332"/>
                  </a:cubicBezTo>
                  <a:cubicBezTo>
                    <a:pt x="110" y="343"/>
                    <a:pt x="104" y="353"/>
                    <a:pt x="100" y="360"/>
                  </a:cubicBezTo>
                  <a:cubicBezTo>
                    <a:pt x="96" y="367"/>
                    <a:pt x="97" y="386"/>
                    <a:pt x="99" y="395"/>
                  </a:cubicBezTo>
                  <a:cubicBezTo>
                    <a:pt x="101" y="404"/>
                    <a:pt x="106" y="406"/>
                    <a:pt x="107" y="417"/>
                  </a:cubicBezTo>
                  <a:cubicBezTo>
                    <a:pt x="108" y="428"/>
                    <a:pt x="116" y="435"/>
                    <a:pt x="127" y="446"/>
                  </a:cubicBezTo>
                  <a:cubicBezTo>
                    <a:pt x="138" y="457"/>
                    <a:pt x="153" y="471"/>
                    <a:pt x="157" y="474"/>
                  </a:cubicBezTo>
                  <a:cubicBezTo>
                    <a:pt x="161" y="477"/>
                    <a:pt x="178" y="485"/>
                    <a:pt x="186" y="471"/>
                  </a:cubicBezTo>
                  <a:cubicBezTo>
                    <a:pt x="194" y="457"/>
                    <a:pt x="206" y="447"/>
                    <a:pt x="209" y="453"/>
                  </a:cubicBezTo>
                  <a:cubicBezTo>
                    <a:pt x="212" y="459"/>
                    <a:pt x="222" y="458"/>
                    <a:pt x="229" y="449"/>
                  </a:cubicBezTo>
                  <a:cubicBezTo>
                    <a:pt x="236" y="440"/>
                    <a:pt x="247" y="436"/>
                    <a:pt x="261" y="434"/>
                  </a:cubicBezTo>
                  <a:cubicBezTo>
                    <a:pt x="275" y="432"/>
                    <a:pt x="281" y="431"/>
                    <a:pt x="292" y="431"/>
                  </a:cubicBezTo>
                  <a:cubicBezTo>
                    <a:pt x="298" y="431"/>
                    <a:pt x="313" y="433"/>
                    <a:pt x="327" y="433"/>
                  </a:cubicBezTo>
                  <a:cubicBezTo>
                    <a:pt x="325" y="428"/>
                    <a:pt x="323" y="423"/>
                    <a:pt x="319" y="420"/>
                  </a:cubicBezTo>
                  <a:cubicBezTo>
                    <a:pt x="312" y="414"/>
                    <a:pt x="299" y="418"/>
                    <a:pt x="296" y="40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0" name="Freeform 456"/>
            <p:cNvSpPr>
              <a:spLocks/>
            </p:cNvSpPr>
            <p:nvPr/>
          </p:nvSpPr>
          <p:spPr bwMode="auto">
            <a:xfrm>
              <a:off x="1830" y="2483"/>
              <a:ext cx="50" cy="60"/>
            </a:xfrm>
            <a:custGeom>
              <a:avLst/>
              <a:gdLst>
                <a:gd name="T0" fmla="*/ 182 w 196"/>
                <a:gd name="T1" fmla="*/ 86 h 241"/>
                <a:gd name="T2" fmla="*/ 130 w 196"/>
                <a:gd name="T3" fmla="*/ 42 h 241"/>
                <a:gd name="T4" fmla="*/ 89 w 196"/>
                <a:gd name="T5" fmla="*/ 19 h 241"/>
                <a:gd name="T6" fmla="*/ 39 w 196"/>
                <a:gd name="T7" fmla="*/ 0 h 241"/>
                <a:gd name="T8" fmla="*/ 35 w 196"/>
                <a:gd name="T9" fmla="*/ 30 h 241"/>
                <a:gd name="T10" fmla="*/ 7 w 196"/>
                <a:gd name="T11" fmla="*/ 58 h 241"/>
                <a:gd name="T12" fmla="*/ 6 w 196"/>
                <a:gd name="T13" fmla="*/ 89 h 241"/>
                <a:gd name="T14" fmla="*/ 18 w 196"/>
                <a:gd name="T15" fmla="*/ 117 h 241"/>
                <a:gd name="T16" fmla="*/ 25 w 196"/>
                <a:gd name="T17" fmla="*/ 164 h 241"/>
                <a:gd name="T18" fmla="*/ 26 w 196"/>
                <a:gd name="T19" fmla="*/ 201 h 241"/>
                <a:gd name="T20" fmla="*/ 11 w 196"/>
                <a:gd name="T21" fmla="*/ 229 h 241"/>
                <a:gd name="T22" fmla="*/ 8 w 196"/>
                <a:gd name="T23" fmla="*/ 238 h 241"/>
                <a:gd name="T24" fmla="*/ 22 w 196"/>
                <a:gd name="T25" fmla="*/ 239 h 241"/>
                <a:gd name="T26" fmla="*/ 68 w 196"/>
                <a:gd name="T27" fmla="*/ 228 h 241"/>
                <a:gd name="T28" fmla="*/ 135 w 196"/>
                <a:gd name="T29" fmla="*/ 198 h 241"/>
                <a:gd name="T30" fmla="*/ 172 w 196"/>
                <a:gd name="T31" fmla="*/ 133 h 241"/>
                <a:gd name="T32" fmla="*/ 196 w 196"/>
                <a:gd name="T33" fmla="*/ 90 h 241"/>
                <a:gd name="T34" fmla="*/ 182 w 196"/>
                <a:gd name="T35" fmla="*/ 8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241">
                  <a:moveTo>
                    <a:pt x="182" y="86"/>
                  </a:moveTo>
                  <a:cubicBezTo>
                    <a:pt x="145" y="78"/>
                    <a:pt x="152" y="53"/>
                    <a:pt x="130" y="42"/>
                  </a:cubicBezTo>
                  <a:cubicBezTo>
                    <a:pt x="109" y="30"/>
                    <a:pt x="107" y="19"/>
                    <a:pt x="89" y="19"/>
                  </a:cubicBezTo>
                  <a:cubicBezTo>
                    <a:pt x="76" y="19"/>
                    <a:pt x="57" y="8"/>
                    <a:pt x="39" y="0"/>
                  </a:cubicBezTo>
                  <a:cubicBezTo>
                    <a:pt x="40" y="11"/>
                    <a:pt x="40" y="24"/>
                    <a:pt x="35" y="30"/>
                  </a:cubicBezTo>
                  <a:cubicBezTo>
                    <a:pt x="26" y="39"/>
                    <a:pt x="7" y="46"/>
                    <a:pt x="7" y="58"/>
                  </a:cubicBezTo>
                  <a:cubicBezTo>
                    <a:pt x="7" y="70"/>
                    <a:pt x="0" y="81"/>
                    <a:pt x="6" y="89"/>
                  </a:cubicBezTo>
                  <a:cubicBezTo>
                    <a:pt x="12" y="97"/>
                    <a:pt x="14" y="103"/>
                    <a:pt x="18" y="117"/>
                  </a:cubicBezTo>
                  <a:cubicBezTo>
                    <a:pt x="22" y="131"/>
                    <a:pt x="25" y="150"/>
                    <a:pt x="25" y="164"/>
                  </a:cubicBezTo>
                  <a:cubicBezTo>
                    <a:pt x="25" y="178"/>
                    <a:pt x="37" y="192"/>
                    <a:pt x="26" y="201"/>
                  </a:cubicBezTo>
                  <a:cubicBezTo>
                    <a:pt x="15" y="210"/>
                    <a:pt x="13" y="220"/>
                    <a:pt x="11" y="229"/>
                  </a:cubicBezTo>
                  <a:cubicBezTo>
                    <a:pt x="10" y="232"/>
                    <a:pt x="9" y="235"/>
                    <a:pt x="8" y="238"/>
                  </a:cubicBezTo>
                  <a:cubicBezTo>
                    <a:pt x="12" y="239"/>
                    <a:pt x="17" y="239"/>
                    <a:pt x="22" y="239"/>
                  </a:cubicBezTo>
                  <a:cubicBezTo>
                    <a:pt x="47" y="237"/>
                    <a:pt x="53" y="227"/>
                    <a:pt x="68" y="228"/>
                  </a:cubicBezTo>
                  <a:cubicBezTo>
                    <a:pt x="83" y="229"/>
                    <a:pt x="121" y="241"/>
                    <a:pt x="135" y="198"/>
                  </a:cubicBezTo>
                  <a:cubicBezTo>
                    <a:pt x="149" y="155"/>
                    <a:pt x="159" y="148"/>
                    <a:pt x="172" y="133"/>
                  </a:cubicBezTo>
                  <a:cubicBezTo>
                    <a:pt x="182" y="121"/>
                    <a:pt x="185" y="102"/>
                    <a:pt x="196" y="90"/>
                  </a:cubicBezTo>
                  <a:cubicBezTo>
                    <a:pt x="192" y="89"/>
                    <a:pt x="187" y="87"/>
                    <a:pt x="182" y="8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1" name="Freeform 457"/>
            <p:cNvSpPr>
              <a:spLocks/>
            </p:cNvSpPr>
            <p:nvPr/>
          </p:nvSpPr>
          <p:spPr bwMode="auto">
            <a:xfrm>
              <a:off x="1776" y="2478"/>
              <a:ext cx="65" cy="69"/>
            </a:xfrm>
            <a:custGeom>
              <a:avLst/>
              <a:gdLst>
                <a:gd name="T0" fmla="*/ 242 w 256"/>
                <a:gd name="T1" fmla="*/ 217 h 272"/>
                <a:gd name="T2" fmla="*/ 241 w 256"/>
                <a:gd name="T3" fmla="*/ 180 h 272"/>
                <a:gd name="T4" fmla="*/ 234 w 256"/>
                <a:gd name="T5" fmla="*/ 133 h 272"/>
                <a:gd name="T6" fmla="*/ 222 w 256"/>
                <a:gd name="T7" fmla="*/ 105 h 272"/>
                <a:gd name="T8" fmla="*/ 223 w 256"/>
                <a:gd name="T9" fmla="*/ 74 h 272"/>
                <a:gd name="T10" fmla="*/ 251 w 256"/>
                <a:gd name="T11" fmla="*/ 46 h 272"/>
                <a:gd name="T12" fmla="*/ 255 w 256"/>
                <a:gd name="T13" fmla="*/ 16 h 272"/>
                <a:gd name="T14" fmla="*/ 230 w 256"/>
                <a:gd name="T15" fmla="*/ 8 h 272"/>
                <a:gd name="T16" fmla="*/ 187 w 256"/>
                <a:gd name="T17" fmla="*/ 6 h 272"/>
                <a:gd name="T18" fmla="*/ 161 w 256"/>
                <a:gd name="T19" fmla="*/ 8 h 272"/>
                <a:gd name="T20" fmla="*/ 127 w 256"/>
                <a:gd name="T21" fmla="*/ 13 h 272"/>
                <a:gd name="T22" fmla="*/ 84 w 256"/>
                <a:gd name="T23" fmla="*/ 8 h 272"/>
                <a:gd name="T24" fmla="*/ 64 w 256"/>
                <a:gd name="T25" fmla="*/ 3 h 272"/>
                <a:gd name="T26" fmla="*/ 61 w 256"/>
                <a:gd name="T27" fmla="*/ 15 h 272"/>
                <a:gd name="T28" fmla="*/ 49 w 256"/>
                <a:gd name="T29" fmla="*/ 39 h 272"/>
                <a:gd name="T30" fmla="*/ 45 w 256"/>
                <a:gd name="T31" fmla="*/ 71 h 272"/>
                <a:gd name="T32" fmla="*/ 7 w 256"/>
                <a:gd name="T33" fmla="*/ 87 h 272"/>
                <a:gd name="T34" fmla="*/ 7 w 256"/>
                <a:gd name="T35" fmla="*/ 141 h 272"/>
                <a:gd name="T36" fmla="*/ 32 w 256"/>
                <a:gd name="T37" fmla="*/ 161 h 272"/>
                <a:gd name="T38" fmla="*/ 49 w 256"/>
                <a:gd name="T39" fmla="*/ 192 h 272"/>
                <a:gd name="T40" fmla="*/ 59 w 256"/>
                <a:gd name="T41" fmla="*/ 222 h 272"/>
                <a:gd name="T42" fmla="*/ 73 w 256"/>
                <a:gd name="T43" fmla="*/ 245 h 272"/>
                <a:gd name="T44" fmla="*/ 96 w 256"/>
                <a:gd name="T45" fmla="*/ 259 h 272"/>
                <a:gd name="T46" fmla="*/ 104 w 256"/>
                <a:gd name="T47" fmla="*/ 272 h 272"/>
                <a:gd name="T48" fmla="*/ 125 w 256"/>
                <a:gd name="T49" fmla="*/ 265 h 272"/>
                <a:gd name="T50" fmla="*/ 140 w 256"/>
                <a:gd name="T51" fmla="*/ 234 h 272"/>
                <a:gd name="T52" fmla="*/ 170 w 256"/>
                <a:gd name="T53" fmla="*/ 231 h 272"/>
                <a:gd name="T54" fmla="*/ 201 w 256"/>
                <a:gd name="T55" fmla="*/ 230 h 272"/>
                <a:gd name="T56" fmla="*/ 224 w 256"/>
                <a:gd name="T57" fmla="*/ 254 h 272"/>
                <a:gd name="T58" fmla="*/ 227 w 256"/>
                <a:gd name="T59" fmla="*/ 245 h 272"/>
                <a:gd name="T60" fmla="*/ 242 w 256"/>
                <a:gd name="T61" fmla="*/ 21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56" h="272">
                  <a:moveTo>
                    <a:pt x="242" y="217"/>
                  </a:moveTo>
                  <a:cubicBezTo>
                    <a:pt x="253" y="208"/>
                    <a:pt x="241" y="194"/>
                    <a:pt x="241" y="180"/>
                  </a:cubicBezTo>
                  <a:cubicBezTo>
                    <a:pt x="241" y="166"/>
                    <a:pt x="238" y="147"/>
                    <a:pt x="234" y="133"/>
                  </a:cubicBezTo>
                  <a:cubicBezTo>
                    <a:pt x="230" y="119"/>
                    <a:pt x="228" y="113"/>
                    <a:pt x="222" y="105"/>
                  </a:cubicBezTo>
                  <a:cubicBezTo>
                    <a:pt x="216" y="97"/>
                    <a:pt x="223" y="86"/>
                    <a:pt x="223" y="74"/>
                  </a:cubicBezTo>
                  <a:cubicBezTo>
                    <a:pt x="223" y="62"/>
                    <a:pt x="242" y="55"/>
                    <a:pt x="251" y="46"/>
                  </a:cubicBezTo>
                  <a:cubicBezTo>
                    <a:pt x="256" y="40"/>
                    <a:pt x="256" y="27"/>
                    <a:pt x="255" y="16"/>
                  </a:cubicBezTo>
                  <a:cubicBezTo>
                    <a:pt x="246" y="12"/>
                    <a:pt x="238" y="8"/>
                    <a:pt x="230" y="8"/>
                  </a:cubicBezTo>
                  <a:cubicBezTo>
                    <a:pt x="209" y="5"/>
                    <a:pt x="196" y="0"/>
                    <a:pt x="187" y="6"/>
                  </a:cubicBezTo>
                  <a:cubicBezTo>
                    <a:pt x="179" y="12"/>
                    <a:pt x="179" y="12"/>
                    <a:pt x="161" y="8"/>
                  </a:cubicBezTo>
                  <a:cubicBezTo>
                    <a:pt x="144" y="3"/>
                    <a:pt x="134" y="9"/>
                    <a:pt x="127" y="13"/>
                  </a:cubicBezTo>
                  <a:cubicBezTo>
                    <a:pt x="120" y="18"/>
                    <a:pt x="123" y="13"/>
                    <a:pt x="84" y="8"/>
                  </a:cubicBezTo>
                  <a:cubicBezTo>
                    <a:pt x="77" y="6"/>
                    <a:pt x="70" y="5"/>
                    <a:pt x="64" y="3"/>
                  </a:cubicBezTo>
                  <a:cubicBezTo>
                    <a:pt x="65" y="8"/>
                    <a:pt x="64" y="12"/>
                    <a:pt x="61" y="15"/>
                  </a:cubicBezTo>
                  <a:cubicBezTo>
                    <a:pt x="51" y="25"/>
                    <a:pt x="49" y="31"/>
                    <a:pt x="49" y="39"/>
                  </a:cubicBezTo>
                  <a:cubicBezTo>
                    <a:pt x="49" y="47"/>
                    <a:pt x="60" y="69"/>
                    <a:pt x="45" y="71"/>
                  </a:cubicBezTo>
                  <a:cubicBezTo>
                    <a:pt x="30" y="73"/>
                    <a:pt x="14" y="73"/>
                    <a:pt x="7" y="87"/>
                  </a:cubicBezTo>
                  <a:cubicBezTo>
                    <a:pt x="0" y="101"/>
                    <a:pt x="1" y="135"/>
                    <a:pt x="7" y="141"/>
                  </a:cubicBezTo>
                  <a:cubicBezTo>
                    <a:pt x="13" y="147"/>
                    <a:pt x="27" y="149"/>
                    <a:pt x="32" y="161"/>
                  </a:cubicBezTo>
                  <a:cubicBezTo>
                    <a:pt x="37" y="173"/>
                    <a:pt x="49" y="177"/>
                    <a:pt x="49" y="192"/>
                  </a:cubicBezTo>
                  <a:cubicBezTo>
                    <a:pt x="49" y="207"/>
                    <a:pt x="52" y="213"/>
                    <a:pt x="59" y="222"/>
                  </a:cubicBezTo>
                  <a:cubicBezTo>
                    <a:pt x="66" y="231"/>
                    <a:pt x="70" y="233"/>
                    <a:pt x="73" y="245"/>
                  </a:cubicBezTo>
                  <a:cubicBezTo>
                    <a:pt x="76" y="257"/>
                    <a:pt x="89" y="253"/>
                    <a:pt x="96" y="259"/>
                  </a:cubicBezTo>
                  <a:cubicBezTo>
                    <a:pt x="100" y="262"/>
                    <a:pt x="102" y="267"/>
                    <a:pt x="104" y="272"/>
                  </a:cubicBezTo>
                  <a:cubicBezTo>
                    <a:pt x="115" y="272"/>
                    <a:pt x="125" y="271"/>
                    <a:pt x="125" y="265"/>
                  </a:cubicBezTo>
                  <a:cubicBezTo>
                    <a:pt x="125" y="252"/>
                    <a:pt x="125" y="234"/>
                    <a:pt x="140" y="234"/>
                  </a:cubicBezTo>
                  <a:cubicBezTo>
                    <a:pt x="155" y="234"/>
                    <a:pt x="165" y="236"/>
                    <a:pt x="170" y="231"/>
                  </a:cubicBezTo>
                  <a:cubicBezTo>
                    <a:pt x="175" y="226"/>
                    <a:pt x="197" y="221"/>
                    <a:pt x="201" y="230"/>
                  </a:cubicBezTo>
                  <a:cubicBezTo>
                    <a:pt x="204" y="237"/>
                    <a:pt x="210" y="250"/>
                    <a:pt x="224" y="254"/>
                  </a:cubicBezTo>
                  <a:cubicBezTo>
                    <a:pt x="225" y="251"/>
                    <a:pt x="226" y="248"/>
                    <a:pt x="227" y="245"/>
                  </a:cubicBezTo>
                  <a:cubicBezTo>
                    <a:pt x="229" y="236"/>
                    <a:pt x="231" y="226"/>
                    <a:pt x="242" y="2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Freeform 458"/>
            <p:cNvSpPr>
              <a:spLocks/>
            </p:cNvSpPr>
            <p:nvPr/>
          </p:nvSpPr>
          <p:spPr bwMode="auto">
            <a:xfrm>
              <a:off x="1702" y="2892"/>
              <a:ext cx="137" cy="142"/>
            </a:xfrm>
            <a:custGeom>
              <a:avLst/>
              <a:gdLst>
                <a:gd name="T0" fmla="*/ 537 w 539"/>
                <a:gd name="T1" fmla="*/ 333 h 561"/>
                <a:gd name="T2" fmla="*/ 519 w 539"/>
                <a:gd name="T3" fmla="*/ 307 h 561"/>
                <a:gd name="T4" fmla="*/ 498 w 539"/>
                <a:gd name="T5" fmla="*/ 316 h 561"/>
                <a:gd name="T6" fmla="*/ 463 w 539"/>
                <a:gd name="T7" fmla="*/ 317 h 561"/>
                <a:gd name="T8" fmla="*/ 445 w 539"/>
                <a:gd name="T9" fmla="*/ 264 h 561"/>
                <a:gd name="T10" fmla="*/ 430 w 539"/>
                <a:gd name="T11" fmla="*/ 217 h 561"/>
                <a:gd name="T12" fmla="*/ 406 w 539"/>
                <a:gd name="T13" fmla="*/ 196 h 561"/>
                <a:gd name="T14" fmla="*/ 385 w 539"/>
                <a:gd name="T15" fmla="*/ 202 h 561"/>
                <a:gd name="T16" fmla="*/ 350 w 539"/>
                <a:gd name="T17" fmla="*/ 206 h 561"/>
                <a:gd name="T18" fmla="*/ 314 w 539"/>
                <a:gd name="T19" fmla="*/ 197 h 561"/>
                <a:gd name="T20" fmla="*/ 299 w 539"/>
                <a:gd name="T21" fmla="*/ 177 h 561"/>
                <a:gd name="T22" fmla="*/ 300 w 539"/>
                <a:gd name="T23" fmla="*/ 140 h 561"/>
                <a:gd name="T24" fmla="*/ 303 w 539"/>
                <a:gd name="T25" fmla="*/ 105 h 561"/>
                <a:gd name="T26" fmla="*/ 289 w 539"/>
                <a:gd name="T27" fmla="*/ 77 h 561"/>
                <a:gd name="T28" fmla="*/ 296 w 539"/>
                <a:gd name="T29" fmla="*/ 54 h 561"/>
                <a:gd name="T30" fmla="*/ 299 w 539"/>
                <a:gd name="T31" fmla="*/ 45 h 561"/>
                <a:gd name="T32" fmla="*/ 275 w 539"/>
                <a:gd name="T33" fmla="*/ 36 h 561"/>
                <a:gd name="T34" fmla="*/ 237 w 539"/>
                <a:gd name="T35" fmla="*/ 9 h 561"/>
                <a:gd name="T36" fmla="*/ 176 w 539"/>
                <a:gd name="T37" fmla="*/ 2 h 561"/>
                <a:gd name="T38" fmla="*/ 141 w 539"/>
                <a:gd name="T39" fmla="*/ 11 h 561"/>
                <a:gd name="T40" fmla="*/ 91 w 539"/>
                <a:gd name="T41" fmla="*/ 20 h 561"/>
                <a:gd name="T42" fmla="*/ 61 w 539"/>
                <a:gd name="T43" fmla="*/ 31 h 561"/>
                <a:gd name="T44" fmla="*/ 34 w 539"/>
                <a:gd name="T45" fmla="*/ 75 h 561"/>
                <a:gd name="T46" fmla="*/ 23 w 539"/>
                <a:gd name="T47" fmla="*/ 127 h 561"/>
                <a:gd name="T48" fmla="*/ 17 w 539"/>
                <a:gd name="T49" fmla="*/ 152 h 561"/>
                <a:gd name="T50" fmla="*/ 5 w 539"/>
                <a:gd name="T51" fmla="*/ 175 h 561"/>
                <a:gd name="T52" fmla="*/ 0 w 539"/>
                <a:gd name="T53" fmla="*/ 193 h 561"/>
                <a:gd name="T54" fmla="*/ 18 w 539"/>
                <a:gd name="T55" fmla="*/ 218 h 561"/>
                <a:gd name="T56" fmla="*/ 44 w 539"/>
                <a:gd name="T57" fmla="*/ 252 h 561"/>
                <a:gd name="T58" fmla="*/ 75 w 539"/>
                <a:gd name="T59" fmla="*/ 279 h 561"/>
                <a:gd name="T60" fmla="*/ 104 w 539"/>
                <a:gd name="T61" fmla="*/ 305 h 561"/>
                <a:gd name="T62" fmla="*/ 159 w 539"/>
                <a:gd name="T63" fmla="*/ 321 h 561"/>
                <a:gd name="T64" fmla="*/ 235 w 539"/>
                <a:gd name="T65" fmla="*/ 371 h 561"/>
                <a:gd name="T66" fmla="*/ 306 w 539"/>
                <a:gd name="T67" fmla="*/ 400 h 561"/>
                <a:gd name="T68" fmla="*/ 315 w 539"/>
                <a:gd name="T69" fmla="*/ 432 h 561"/>
                <a:gd name="T70" fmla="*/ 300 w 539"/>
                <a:gd name="T71" fmla="*/ 454 h 561"/>
                <a:gd name="T72" fmla="*/ 286 w 539"/>
                <a:gd name="T73" fmla="*/ 480 h 561"/>
                <a:gd name="T74" fmla="*/ 264 w 539"/>
                <a:gd name="T75" fmla="*/ 527 h 561"/>
                <a:gd name="T76" fmla="*/ 284 w 539"/>
                <a:gd name="T77" fmla="*/ 547 h 561"/>
                <a:gd name="T78" fmla="*/ 328 w 539"/>
                <a:gd name="T79" fmla="*/ 554 h 561"/>
                <a:gd name="T80" fmla="*/ 374 w 539"/>
                <a:gd name="T81" fmla="*/ 559 h 561"/>
                <a:gd name="T82" fmla="*/ 405 w 539"/>
                <a:gd name="T83" fmla="*/ 550 h 561"/>
                <a:gd name="T84" fmla="*/ 433 w 539"/>
                <a:gd name="T85" fmla="*/ 551 h 561"/>
                <a:gd name="T86" fmla="*/ 451 w 539"/>
                <a:gd name="T87" fmla="*/ 534 h 561"/>
                <a:gd name="T88" fmla="*/ 496 w 539"/>
                <a:gd name="T89" fmla="*/ 504 h 561"/>
                <a:gd name="T90" fmla="*/ 511 w 539"/>
                <a:gd name="T91" fmla="*/ 446 h 561"/>
                <a:gd name="T92" fmla="*/ 513 w 539"/>
                <a:gd name="T93" fmla="*/ 410 h 561"/>
                <a:gd name="T94" fmla="*/ 529 w 539"/>
                <a:gd name="T95" fmla="*/ 368 h 561"/>
                <a:gd name="T96" fmla="*/ 537 w 539"/>
                <a:gd name="T97" fmla="*/ 33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39" h="561">
                  <a:moveTo>
                    <a:pt x="537" y="333"/>
                  </a:moveTo>
                  <a:cubicBezTo>
                    <a:pt x="537" y="318"/>
                    <a:pt x="529" y="313"/>
                    <a:pt x="519" y="307"/>
                  </a:cubicBezTo>
                  <a:cubicBezTo>
                    <a:pt x="509" y="301"/>
                    <a:pt x="504" y="306"/>
                    <a:pt x="498" y="316"/>
                  </a:cubicBezTo>
                  <a:cubicBezTo>
                    <a:pt x="492" y="326"/>
                    <a:pt x="478" y="320"/>
                    <a:pt x="463" y="317"/>
                  </a:cubicBezTo>
                  <a:cubicBezTo>
                    <a:pt x="448" y="314"/>
                    <a:pt x="449" y="281"/>
                    <a:pt x="445" y="264"/>
                  </a:cubicBezTo>
                  <a:cubicBezTo>
                    <a:pt x="441" y="247"/>
                    <a:pt x="431" y="233"/>
                    <a:pt x="430" y="217"/>
                  </a:cubicBezTo>
                  <a:cubicBezTo>
                    <a:pt x="429" y="201"/>
                    <a:pt x="418" y="207"/>
                    <a:pt x="406" y="196"/>
                  </a:cubicBezTo>
                  <a:cubicBezTo>
                    <a:pt x="394" y="185"/>
                    <a:pt x="388" y="195"/>
                    <a:pt x="385" y="202"/>
                  </a:cubicBezTo>
                  <a:cubicBezTo>
                    <a:pt x="382" y="209"/>
                    <a:pt x="361" y="210"/>
                    <a:pt x="350" y="206"/>
                  </a:cubicBezTo>
                  <a:cubicBezTo>
                    <a:pt x="339" y="202"/>
                    <a:pt x="333" y="199"/>
                    <a:pt x="314" y="197"/>
                  </a:cubicBezTo>
                  <a:cubicBezTo>
                    <a:pt x="295" y="195"/>
                    <a:pt x="302" y="186"/>
                    <a:pt x="299" y="177"/>
                  </a:cubicBezTo>
                  <a:cubicBezTo>
                    <a:pt x="296" y="168"/>
                    <a:pt x="296" y="150"/>
                    <a:pt x="300" y="140"/>
                  </a:cubicBezTo>
                  <a:cubicBezTo>
                    <a:pt x="304" y="130"/>
                    <a:pt x="301" y="120"/>
                    <a:pt x="303" y="105"/>
                  </a:cubicBezTo>
                  <a:cubicBezTo>
                    <a:pt x="305" y="90"/>
                    <a:pt x="300" y="87"/>
                    <a:pt x="289" y="77"/>
                  </a:cubicBezTo>
                  <a:cubicBezTo>
                    <a:pt x="279" y="67"/>
                    <a:pt x="288" y="65"/>
                    <a:pt x="296" y="54"/>
                  </a:cubicBezTo>
                  <a:cubicBezTo>
                    <a:pt x="299" y="50"/>
                    <a:pt x="299" y="47"/>
                    <a:pt x="299" y="45"/>
                  </a:cubicBezTo>
                  <a:cubicBezTo>
                    <a:pt x="290" y="45"/>
                    <a:pt x="283" y="44"/>
                    <a:pt x="275" y="36"/>
                  </a:cubicBezTo>
                  <a:cubicBezTo>
                    <a:pt x="265" y="24"/>
                    <a:pt x="245" y="16"/>
                    <a:pt x="237" y="9"/>
                  </a:cubicBezTo>
                  <a:cubicBezTo>
                    <a:pt x="230" y="2"/>
                    <a:pt x="197" y="4"/>
                    <a:pt x="176" y="2"/>
                  </a:cubicBezTo>
                  <a:cubicBezTo>
                    <a:pt x="155" y="0"/>
                    <a:pt x="149" y="5"/>
                    <a:pt x="141" y="11"/>
                  </a:cubicBezTo>
                  <a:cubicBezTo>
                    <a:pt x="133" y="17"/>
                    <a:pt x="109" y="19"/>
                    <a:pt x="91" y="20"/>
                  </a:cubicBezTo>
                  <a:cubicBezTo>
                    <a:pt x="73" y="20"/>
                    <a:pt x="75" y="24"/>
                    <a:pt x="61" y="31"/>
                  </a:cubicBezTo>
                  <a:cubicBezTo>
                    <a:pt x="46" y="38"/>
                    <a:pt x="47" y="64"/>
                    <a:pt x="34" y="75"/>
                  </a:cubicBezTo>
                  <a:cubicBezTo>
                    <a:pt x="21" y="86"/>
                    <a:pt x="23" y="110"/>
                    <a:pt x="23" y="127"/>
                  </a:cubicBezTo>
                  <a:cubicBezTo>
                    <a:pt x="22" y="144"/>
                    <a:pt x="22" y="146"/>
                    <a:pt x="17" y="152"/>
                  </a:cubicBezTo>
                  <a:cubicBezTo>
                    <a:pt x="11" y="158"/>
                    <a:pt x="7" y="165"/>
                    <a:pt x="5" y="175"/>
                  </a:cubicBezTo>
                  <a:cubicBezTo>
                    <a:pt x="4" y="180"/>
                    <a:pt x="2" y="187"/>
                    <a:pt x="0" y="193"/>
                  </a:cubicBezTo>
                  <a:cubicBezTo>
                    <a:pt x="8" y="200"/>
                    <a:pt x="10" y="211"/>
                    <a:pt x="18" y="218"/>
                  </a:cubicBezTo>
                  <a:cubicBezTo>
                    <a:pt x="29" y="228"/>
                    <a:pt x="34" y="237"/>
                    <a:pt x="44" y="252"/>
                  </a:cubicBezTo>
                  <a:cubicBezTo>
                    <a:pt x="54" y="267"/>
                    <a:pt x="62" y="274"/>
                    <a:pt x="75" y="279"/>
                  </a:cubicBezTo>
                  <a:cubicBezTo>
                    <a:pt x="88" y="284"/>
                    <a:pt x="97" y="291"/>
                    <a:pt x="104" y="305"/>
                  </a:cubicBezTo>
                  <a:cubicBezTo>
                    <a:pt x="111" y="319"/>
                    <a:pt x="135" y="322"/>
                    <a:pt x="159" y="321"/>
                  </a:cubicBezTo>
                  <a:cubicBezTo>
                    <a:pt x="183" y="320"/>
                    <a:pt x="214" y="357"/>
                    <a:pt x="235" y="371"/>
                  </a:cubicBezTo>
                  <a:cubicBezTo>
                    <a:pt x="256" y="385"/>
                    <a:pt x="291" y="386"/>
                    <a:pt x="306" y="400"/>
                  </a:cubicBezTo>
                  <a:cubicBezTo>
                    <a:pt x="321" y="414"/>
                    <a:pt x="320" y="418"/>
                    <a:pt x="315" y="432"/>
                  </a:cubicBezTo>
                  <a:cubicBezTo>
                    <a:pt x="310" y="446"/>
                    <a:pt x="311" y="446"/>
                    <a:pt x="300" y="454"/>
                  </a:cubicBezTo>
                  <a:cubicBezTo>
                    <a:pt x="289" y="462"/>
                    <a:pt x="287" y="458"/>
                    <a:pt x="286" y="480"/>
                  </a:cubicBezTo>
                  <a:cubicBezTo>
                    <a:pt x="285" y="502"/>
                    <a:pt x="286" y="507"/>
                    <a:pt x="264" y="527"/>
                  </a:cubicBezTo>
                  <a:cubicBezTo>
                    <a:pt x="242" y="547"/>
                    <a:pt x="261" y="547"/>
                    <a:pt x="284" y="547"/>
                  </a:cubicBezTo>
                  <a:cubicBezTo>
                    <a:pt x="307" y="547"/>
                    <a:pt x="314" y="550"/>
                    <a:pt x="328" y="554"/>
                  </a:cubicBezTo>
                  <a:cubicBezTo>
                    <a:pt x="342" y="558"/>
                    <a:pt x="356" y="557"/>
                    <a:pt x="374" y="559"/>
                  </a:cubicBezTo>
                  <a:cubicBezTo>
                    <a:pt x="392" y="561"/>
                    <a:pt x="394" y="560"/>
                    <a:pt x="405" y="550"/>
                  </a:cubicBezTo>
                  <a:cubicBezTo>
                    <a:pt x="416" y="540"/>
                    <a:pt x="425" y="548"/>
                    <a:pt x="433" y="551"/>
                  </a:cubicBezTo>
                  <a:cubicBezTo>
                    <a:pt x="441" y="554"/>
                    <a:pt x="450" y="549"/>
                    <a:pt x="451" y="534"/>
                  </a:cubicBezTo>
                  <a:cubicBezTo>
                    <a:pt x="452" y="519"/>
                    <a:pt x="475" y="519"/>
                    <a:pt x="496" y="504"/>
                  </a:cubicBezTo>
                  <a:cubicBezTo>
                    <a:pt x="517" y="489"/>
                    <a:pt x="511" y="463"/>
                    <a:pt x="511" y="446"/>
                  </a:cubicBezTo>
                  <a:cubicBezTo>
                    <a:pt x="511" y="429"/>
                    <a:pt x="512" y="422"/>
                    <a:pt x="513" y="410"/>
                  </a:cubicBezTo>
                  <a:cubicBezTo>
                    <a:pt x="514" y="398"/>
                    <a:pt x="519" y="387"/>
                    <a:pt x="529" y="368"/>
                  </a:cubicBezTo>
                  <a:cubicBezTo>
                    <a:pt x="539" y="349"/>
                    <a:pt x="537" y="348"/>
                    <a:pt x="537" y="33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3" name="Freeform 459"/>
            <p:cNvSpPr>
              <a:spLocks/>
            </p:cNvSpPr>
            <p:nvPr/>
          </p:nvSpPr>
          <p:spPr bwMode="auto">
            <a:xfrm>
              <a:off x="1589" y="2734"/>
              <a:ext cx="196" cy="226"/>
            </a:xfrm>
            <a:custGeom>
              <a:avLst/>
              <a:gdLst>
                <a:gd name="T0" fmla="*/ 469 w 772"/>
                <a:gd name="T1" fmla="*/ 753 h 894"/>
                <a:gd name="T2" fmla="*/ 507 w 772"/>
                <a:gd name="T3" fmla="*/ 657 h 894"/>
                <a:gd name="T4" fmla="*/ 587 w 772"/>
                <a:gd name="T5" fmla="*/ 637 h 894"/>
                <a:gd name="T6" fmla="*/ 683 w 772"/>
                <a:gd name="T7" fmla="*/ 635 h 894"/>
                <a:gd name="T8" fmla="*/ 745 w 772"/>
                <a:gd name="T9" fmla="*/ 671 h 894"/>
                <a:gd name="T10" fmla="*/ 747 w 772"/>
                <a:gd name="T11" fmla="*/ 631 h 894"/>
                <a:gd name="T12" fmla="*/ 759 w 772"/>
                <a:gd name="T13" fmla="*/ 581 h 894"/>
                <a:gd name="T14" fmla="*/ 761 w 772"/>
                <a:gd name="T15" fmla="*/ 540 h 894"/>
                <a:gd name="T16" fmla="*/ 735 w 772"/>
                <a:gd name="T17" fmla="*/ 505 h 894"/>
                <a:gd name="T18" fmla="*/ 709 w 772"/>
                <a:gd name="T19" fmla="*/ 474 h 894"/>
                <a:gd name="T20" fmla="*/ 715 w 772"/>
                <a:gd name="T21" fmla="*/ 432 h 894"/>
                <a:gd name="T22" fmla="*/ 598 w 772"/>
                <a:gd name="T23" fmla="*/ 383 h 894"/>
                <a:gd name="T24" fmla="*/ 590 w 772"/>
                <a:gd name="T25" fmla="*/ 347 h 894"/>
                <a:gd name="T26" fmla="*/ 587 w 772"/>
                <a:gd name="T27" fmla="*/ 309 h 894"/>
                <a:gd name="T28" fmla="*/ 571 w 772"/>
                <a:gd name="T29" fmla="*/ 260 h 894"/>
                <a:gd name="T30" fmla="*/ 489 w 772"/>
                <a:gd name="T31" fmla="*/ 242 h 894"/>
                <a:gd name="T32" fmla="*/ 426 w 772"/>
                <a:gd name="T33" fmla="*/ 206 h 894"/>
                <a:gd name="T34" fmla="*/ 351 w 772"/>
                <a:gd name="T35" fmla="*/ 186 h 894"/>
                <a:gd name="T36" fmla="*/ 306 w 772"/>
                <a:gd name="T37" fmla="*/ 158 h 894"/>
                <a:gd name="T38" fmla="*/ 272 w 772"/>
                <a:gd name="T39" fmla="*/ 113 h 894"/>
                <a:gd name="T40" fmla="*/ 265 w 772"/>
                <a:gd name="T41" fmla="*/ 65 h 894"/>
                <a:gd name="T42" fmla="*/ 274 w 772"/>
                <a:gd name="T43" fmla="*/ 34 h 894"/>
                <a:gd name="T44" fmla="*/ 259 w 772"/>
                <a:gd name="T45" fmla="*/ 5 h 894"/>
                <a:gd name="T46" fmla="*/ 204 w 772"/>
                <a:gd name="T47" fmla="*/ 15 h 894"/>
                <a:gd name="T48" fmla="*/ 155 w 772"/>
                <a:gd name="T49" fmla="*/ 42 h 894"/>
                <a:gd name="T50" fmla="*/ 102 w 772"/>
                <a:gd name="T51" fmla="*/ 68 h 894"/>
                <a:gd name="T52" fmla="*/ 55 w 772"/>
                <a:gd name="T53" fmla="*/ 91 h 894"/>
                <a:gd name="T54" fmla="*/ 7 w 772"/>
                <a:gd name="T55" fmla="*/ 85 h 894"/>
                <a:gd name="T56" fmla="*/ 30 w 772"/>
                <a:gd name="T57" fmla="*/ 131 h 894"/>
                <a:gd name="T58" fmla="*/ 57 w 772"/>
                <a:gd name="T59" fmla="*/ 190 h 894"/>
                <a:gd name="T60" fmla="*/ 37 w 772"/>
                <a:gd name="T61" fmla="*/ 247 h 894"/>
                <a:gd name="T62" fmla="*/ 45 w 772"/>
                <a:gd name="T63" fmla="*/ 300 h 894"/>
                <a:gd name="T64" fmla="*/ 16 w 772"/>
                <a:gd name="T65" fmla="*/ 350 h 894"/>
                <a:gd name="T66" fmla="*/ 17 w 772"/>
                <a:gd name="T67" fmla="*/ 407 h 894"/>
                <a:gd name="T68" fmla="*/ 30 w 772"/>
                <a:gd name="T69" fmla="*/ 466 h 894"/>
                <a:gd name="T70" fmla="*/ 9 w 772"/>
                <a:gd name="T71" fmla="*/ 522 h 894"/>
                <a:gd name="T72" fmla="*/ 37 w 772"/>
                <a:gd name="T73" fmla="*/ 578 h 894"/>
                <a:gd name="T74" fmla="*/ 71 w 772"/>
                <a:gd name="T75" fmla="*/ 642 h 894"/>
                <a:gd name="T76" fmla="*/ 61 w 772"/>
                <a:gd name="T77" fmla="*/ 686 h 894"/>
                <a:gd name="T78" fmla="*/ 77 w 772"/>
                <a:gd name="T79" fmla="*/ 749 h 894"/>
                <a:gd name="T80" fmla="*/ 109 w 772"/>
                <a:gd name="T81" fmla="*/ 831 h 894"/>
                <a:gd name="T82" fmla="*/ 158 w 772"/>
                <a:gd name="T83" fmla="*/ 869 h 894"/>
                <a:gd name="T84" fmla="*/ 210 w 772"/>
                <a:gd name="T85" fmla="*/ 808 h 894"/>
                <a:gd name="T86" fmla="*/ 291 w 772"/>
                <a:gd name="T87" fmla="*/ 817 h 894"/>
                <a:gd name="T88" fmla="*/ 337 w 772"/>
                <a:gd name="T89" fmla="*/ 871 h 894"/>
                <a:gd name="T90" fmla="*/ 369 w 772"/>
                <a:gd name="T91" fmla="*/ 814 h 894"/>
                <a:gd name="T92" fmla="*/ 446 w 772"/>
                <a:gd name="T93" fmla="*/ 819 h 894"/>
                <a:gd name="T94" fmla="*/ 463 w 772"/>
                <a:gd name="T95" fmla="*/ 778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2" h="894">
                  <a:moveTo>
                    <a:pt x="463" y="778"/>
                  </a:moveTo>
                  <a:cubicBezTo>
                    <a:pt x="468" y="772"/>
                    <a:pt x="468" y="770"/>
                    <a:pt x="469" y="753"/>
                  </a:cubicBezTo>
                  <a:cubicBezTo>
                    <a:pt x="469" y="736"/>
                    <a:pt x="467" y="712"/>
                    <a:pt x="480" y="701"/>
                  </a:cubicBezTo>
                  <a:cubicBezTo>
                    <a:pt x="493" y="690"/>
                    <a:pt x="492" y="664"/>
                    <a:pt x="507" y="657"/>
                  </a:cubicBezTo>
                  <a:cubicBezTo>
                    <a:pt x="521" y="650"/>
                    <a:pt x="519" y="646"/>
                    <a:pt x="537" y="646"/>
                  </a:cubicBezTo>
                  <a:cubicBezTo>
                    <a:pt x="555" y="645"/>
                    <a:pt x="579" y="643"/>
                    <a:pt x="587" y="637"/>
                  </a:cubicBezTo>
                  <a:cubicBezTo>
                    <a:pt x="595" y="631"/>
                    <a:pt x="601" y="626"/>
                    <a:pt x="622" y="628"/>
                  </a:cubicBezTo>
                  <a:cubicBezTo>
                    <a:pt x="643" y="630"/>
                    <a:pt x="676" y="628"/>
                    <a:pt x="683" y="635"/>
                  </a:cubicBezTo>
                  <a:cubicBezTo>
                    <a:pt x="691" y="642"/>
                    <a:pt x="711" y="650"/>
                    <a:pt x="721" y="662"/>
                  </a:cubicBezTo>
                  <a:cubicBezTo>
                    <a:pt x="729" y="670"/>
                    <a:pt x="736" y="671"/>
                    <a:pt x="745" y="671"/>
                  </a:cubicBezTo>
                  <a:cubicBezTo>
                    <a:pt x="744" y="667"/>
                    <a:pt x="741" y="665"/>
                    <a:pt x="739" y="660"/>
                  </a:cubicBezTo>
                  <a:cubicBezTo>
                    <a:pt x="737" y="651"/>
                    <a:pt x="740" y="639"/>
                    <a:pt x="747" y="631"/>
                  </a:cubicBezTo>
                  <a:cubicBezTo>
                    <a:pt x="754" y="623"/>
                    <a:pt x="756" y="620"/>
                    <a:pt x="755" y="613"/>
                  </a:cubicBezTo>
                  <a:cubicBezTo>
                    <a:pt x="755" y="605"/>
                    <a:pt x="759" y="591"/>
                    <a:pt x="759" y="581"/>
                  </a:cubicBezTo>
                  <a:cubicBezTo>
                    <a:pt x="759" y="571"/>
                    <a:pt x="769" y="569"/>
                    <a:pt x="771" y="560"/>
                  </a:cubicBezTo>
                  <a:cubicBezTo>
                    <a:pt x="772" y="552"/>
                    <a:pt x="766" y="544"/>
                    <a:pt x="761" y="540"/>
                  </a:cubicBezTo>
                  <a:cubicBezTo>
                    <a:pt x="755" y="536"/>
                    <a:pt x="757" y="533"/>
                    <a:pt x="757" y="522"/>
                  </a:cubicBezTo>
                  <a:cubicBezTo>
                    <a:pt x="757" y="512"/>
                    <a:pt x="744" y="508"/>
                    <a:pt x="735" y="505"/>
                  </a:cubicBezTo>
                  <a:cubicBezTo>
                    <a:pt x="726" y="502"/>
                    <a:pt x="718" y="499"/>
                    <a:pt x="717" y="495"/>
                  </a:cubicBezTo>
                  <a:cubicBezTo>
                    <a:pt x="715" y="491"/>
                    <a:pt x="710" y="481"/>
                    <a:pt x="709" y="474"/>
                  </a:cubicBezTo>
                  <a:cubicBezTo>
                    <a:pt x="709" y="467"/>
                    <a:pt x="708" y="461"/>
                    <a:pt x="714" y="455"/>
                  </a:cubicBezTo>
                  <a:cubicBezTo>
                    <a:pt x="720" y="449"/>
                    <a:pt x="715" y="432"/>
                    <a:pt x="715" y="432"/>
                  </a:cubicBezTo>
                  <a:cubicBezTo>
                    <a:pt x="598" y="432"/>
                    <a:pt x="598" y="432"/>
                    <a:pt x="598" y="432"/>
                  </a:cubicBezTo>
                  <a:cubicBezTo>
                    <a:pt x="598" y="432"/>
                    <a:pt x="598" y="398"/>
                    <a:pt x="598" y="383"/>
                  </a:cubicBezTo>
                  <a:cubicBezTo>
                    <a:pt x="602" y="369"/>
                    <a:pt x="592" y="372"/>
                    <a:pt x="585" y="364"/>
                  </a:cubicBezTo>
                  <a:cubicBezTo>
                    <a:pt x="578" y="356"/>
                    <a:pt x="581" y="352"/>
                    <a:pt x="590" y="347"/>
                  </a:cubicBezTo>
                  <a:cubicBezTo>
                    <a:pt x="598" y="342"/>
                    <a:pt x="595" y="333"/>
                    <a:pt x="591" y="326"/>
                  </a:cubicBezTo>
                  <a:cubicBezTo>
                    <a:pt x="587" y="319"/>
                    <a:pt x="594" y="316"/>
                    <a:pt x="587" y="309"/>
                  </a:cubicBezTo>
                  <a:cubicBezTo>
                    <a:pt x="580" y="301"/>
                    <a:pt x="585" y="297"/>
                    <a:pt x="586" y="286"/>
                  </a:cubicBezTo>
                  <a:cubicBezTo>
                    <a:pt x="587" y="276"/>
                    <a:pt x="579" y="268"/>
                    <a:pt x="571" y="260"/>
                  </a:cubicBezTo>
                  <a:cubicBezTo>
                    <a:pt x="563" y="251"/>
                    <a:pt x="545" y="254"/>
                    <a:pt x="529" y="254"/>
                  </a:cubicBezTo>
                  <a:cubicBezTo>
                    <a:pt x="514" y="254"/>
                    <a:pt x="493" y="252"/>
                    <a:pt x="489" y="242"/>
                  </a:cubicBezTo>
                  <a:cubicBezTo>
                    <a:pt x="484" y="231"/>
                    <a:pt x="462" y="223"/>
                    <a:pt x="450" y="222"/>
                  </a:cubicBezTo>
                  <a:cubicBezTo>
                    <a:pt x="438" y="221"/>
                    <a:pt x="432" y="218"/>
                    <a:pt x="426" y="206"/>
                  </a:cubicBezTo>
                  <a:cubicBezTo>
                    <a:pt x="420" y="195"/>
                    <a:pt x="402" y="200"/>
                    <a:pt x="394" y="190"/>
                  </a:cubicBezTo>
                  <a:cubicBezTo>
                    <a:pt x="385" y="181"/>
                    <a:pt x="364" y="187"/>
                    <a:pt x="351" y="186"/>
                  </a:cubicBezTo>
                  <a:cubicBezTo>
                    <a:pt x="338" y="185"/>
                    <a:pt x="329" y="183"/>
                    <a:pt x="326" y="176"/>
                  </a:cubicBezTo>
                  <a:cubicBezTo>
                    <a:pt x="323" y="168"/>
                    <a:pt x="315" y="162"/>
                    <a:pt x="306" y="158"/>
                  </a:cubicBezTo>
                  <a:cubicBezTo>
                    <a:pt x="298" y="153"/>
                    <a:pt x="291" y="143"/>
                    <a:pt x="287" y="134"/>
                  </a:cubicBezTo>
                  <a:cubicBezTo>
                    <a:pt x="284" y="125"/>
                    <a:pt x="279" y="120"/>
                    <a:pt x="272" y="113"/>
                  </a:cubicBezTo>
                  <a:cubicBezTo>
                    <a:pt x="266" y="105"/>
                    <a:pt x="268" y="97"/>
                    <a:pt x="269" y="88"/>
                  </a:cubicBezTo>
                  <a:cubicBezTo>
                    <a:pt x="270" y="79"/>
                    <a:pt x="269" y="74"/>
                    <a:pt x="265" y="65"/>
                  </a:cubicBezTo>
                  <a:cubicBezTo>
                    <a:pt x="261" y="56"/>
                    <a:pt x="267" y="56"/>
                    <a:pt x="266" y="51"/>
                  </a:cubicBezTo>
                  <a:cubicBezTo>
                    <a:pt x="266" y="46"/>
                    <a:pt x="268" y="40"/>
                    <a:pt x="274" y="34"/>
                  </a:cubicBezTo>
                  <a:cubicBezTo>
                    <a:pt x="280" y="28"/>
                    <a:pt x="275" y="18"/>
                    <a:pt x="273" y="11"/>
                  </a:cubicBezTo>
                  <a:cubicBezTo>
                    <a:pt x="270" y="3"/>
                    <a:pt x="263" y="0"/>
                    <a:pt x="259" y="5"/>
                  </a:cubicBezTo>
                  <a:cubicBezTo>
                    <a:pt x="254" y="10"/>
                    <a:pt x="239" y="8"/>
                    <a:pt x="230" y="8"/>
                  </a:cubicBezTo>
                  <a:cubicBezTo>
                    <a:pt x="222" y="8"/>
                    <a:pt x="209" y="9"/>
                    <a:pt x="204" y="15"/>
                  </a:cubicBezTo>
                  <a:cubicBezTo>
                    <a:pt x="199" y="21"/>
                    <a:pt x="181" y="22"/>
                    <a:pt x="177" y="28"/>
                  </a:cubicBezTo>
                  <a:cubicBezTo>
                    <a:pt x="172" y="35"/>
                    <a:pt x="167" y="40"/>
                    <a:pt x="155" y="42"/>
                  </a:cubicBezTo>
                  <a:cubicBezTo>
                    <a:pt x="144" y="45"/>
                    <a:pt x="136" y="50"/>
                    <a:pt x="130" y="59"/>
                  </a:cubicBezTo>
                  <a:cubicBezTo>
                    <a:pt x="125" y="68"/>
                    <a:pt x="113" y="65"/>
                    <a:pt x="102" y="68"/>
                  </a:cubicBezTo>
                  <a:cubicBezTo>
                    <a:pt x="92" y="71"/>
                    <a:pt x="83" y="79"/>
                    <a:pt x="80" y="89"/>
                  </a:cubicBezTo>
                  <a:cubicBezTo>
                    <a:pt x="77" y="99"/>
                    <a:pt x="59" y="98"/>
                    <a:pt x="55" y="91"/>
                  </a:cubicBezTo>
                  <a:cubicBezTo>
                    <a:pt x="51" y="85"/>
                    <a:pt x="57" y="92"/>
                    <a:pt x="29" y="87"/>
                  </a:cubicBezTo>
                  <a:cubicBezTo>
                    <a:pt x="18" y="85"/>
                    <a:pt x="11" y="85"/>
                    <a:pt x="7" y="85"/>
                  </a:cubicBezTo>
                  <a:cubicBezTo>
                    <a:pt x="10" y="88"/>
                    <a:pt x="13" y="92"/>
                    <a:pt x="14" y="100"/>
                  </a:cubicBezTo>
                  <a:cubicBezTo>
                    <a:pt x="17" y="122"/>
                    <a:pt x="21" y="122"/>
                    <a:pt x="30" y="131"/>
                  </a:cubicBezTo>
                  <a:cubicBezTo>
                    <a:pt x="39" y="140"/>
                    <a:pt x="40" y="147"/>
                    <a:pt x="46" y="154"/>
                  </a:cubicBezTo>
                  <a:cubicBezTo>
                    <a:pt x="52" y="162"/>
                    <a:pt x="67" y="176"/>
                    <a:pt x="57" y="190"/>
                  </a:cubicBezTo>
                  <a:cubicBezTo>
                    <a:pt x="47" y="204"/>
                    <a:pt x="44" y="204"/>
                    <a:pt x="43" y="218"/>
                  </a:cubicBezTo>
                  <a:cubicBezTo>
                    <a:pt x="43" y="233"/>
                    <a:pt x="42" y="240"/>
                    <a:pt x="37" y="247"/>
                  </a:cubicBezTo>
                  <a:cubicBezTo>
                    <a:pt x="33" y="254"/>
                    <a:pt x="35" y="272"/>
                    <a:pt x="40" y="278"/>
                  </a:cubicBezTo>
                  <a:cubicBezTo>
                    <a:pt x="45" y="285"/>
                    <a:pt x="53" y="288"/>
                    <a:pt x="45" y="300"/>
                  </a:cubicBezTo>
                  <a:cubicBezTo>
                    <a:pt x="38" y="312"/>
                    <a:pt x="29" y="318"/>
                    <a:pt x="23" y="327"/>
                  </a:cubicBezTo>
                  <a:cubicBezTo>
                    <a:pt x="16" y="336"/>
                    <a:pt x="9" y="345"/>
                    <a:pt x="16" y="350"/>
                  </a:cubicBezTo>
                  <a:cubicBezTo>
                    <a:pt x="23" y="354"/>
                    <a:pt x="27" y="368"/>
                    <a:pt x="19" y="376"/>
                  </a:cubicBezTo>
                  <a:cubicBezTo>
                    <a:pt x="12" y="385"/>
                    <a:pt x="12" y="398"/>
                    <a:pt x="17" y="407"/>
                  </a:cubicBezTo>
                  <a:cubicBezTo>
                    <a:pt x="21" y="416"/>
                    <a:pt x="23" y="423"/>
                    <a:pt x="33" y="430"/>
                  </a:cubicBezTo>
                  <a:cubicBezTo>
                    <a:pt x="43" y="436"/>
                    <a:pt x="41" y="458"/>
                    <a:pt x="30" y="466"/>
                  </a:cubicBezTo>
                  <a:cubicBezTo>
                    <a:pt x="19" y="473"/>
                    <a:pt x="0" y="490"/>
                    <a:pt x="2" y="498"/>
                  </a:cubicBezTo>
                  <a:cubicBezTo>
                    <a:pt x="4" y="506"/>
                    <a:pt x="0" y="516"/>
                    <a:pt x="9" y="522"/>
                  </a:cubicBezTo>
                  <a:cubicBezTo>
                    <a:pt x="19" y="528"/>
                    <a:pt x="19" y="546"/>
                    <a:pt x="28" y="548"/>
                  </a:cubicBezTo>
                  <a:cubicBezTo>
                    <a:pt x="37" y="551"/>
                    <a:pt x="39" y="564"/>
                    <a:pt x="37" y="578"/>
                  </a:cubicBezTo>
                  <a:cubicBezTo>
                    <a:pt x="35" y="592"/>
                    <a:pt x="39" y="610"/>
                    <a:pt x="52" y="618"/>
                  </a:cubicBezTo>
                  <a:cubicBezTo>
                    <a:pt x="65" y="626"/>
                    <a:pt x="75" y="632"/>
                    <a:pt x="71" y="642"/>
                  </a:cubicBezTo>
                  <a:cubicBezTo>
                    <a:pt x="68" y="653"/>
                    <a:pt x="60" y="660"/>
                    <a:pt x="65" y="667"/>
                  </a:cubicBezTo>
                  <a:cubicBezTo>
                    <a:pt x="69" y="674"/>
                    <a:pt x="67" y="683"/>
                    <a:pt x="61" y="686"/>
                  </a:cubicBezTo>
                  <a:cubicBezTo>
                    <a:pt x="56" y="690"/>
                    <a:pt x="53" y="702"/>
                    <a:pt x="61" y="712"/>
                  </a:cubicBezTo>
                  <a:cubicBezTo>
                    <a:pt x="69" y="722"/>
                    <a:pt x="67" y="744"/>
                    <a:pt x="77" y="749"/>
                  </a:cubicBezTo>
                  <a:cubicBezTo>
                    <a:pt x="87" y="754"/>
                    <a:pt x="90" y="766"/>
                    <a:pt x="93" y="782"/>
                  </a:cubicBezTo>
                  <a:cubicBezTo>
                    <a:pt x="95" y="798"/>
                    <a:pt x="105" y="810"/>
                    <a:pt x="109" y="831"/>
                  </a:cubicBezTo>
                  <a:cubicBezTo>
                    <a:pt x="113" y="852"/>
                    <a:pt x="107" y="868"/>
                    <a:pt x="123" y="871"/>
                  </a:cubicBezTo>
                  <a:cubicBezTo>
                    <a:pt x="135" y="873"/>
                    <a:pt x="150" y="867"/>
                    <a:pt x="158" y="869"/>
                  </a:cubicBezTo>
                  <a:cubicBezTo>
                    <a:pt x="164" y="858"/>
                    <a:pt x="167" y="856"/>
                    <a:pt x="175" y="844"/>
                  </a:cubicBezTo>
                  <a:cubicBezTo>
                    <a:pt x="185" y="829"/>
                    <a:pt x="199" y="829"/>
                    <a:pt x="210" y="808"/>
                  </a:cubicBezTo>
                  <a:cubicBezTo>
                    <a:pt x="221" y="787"/>
                    <a:pt x="229" y="804"/>
                    <a:pt x="242" y="812"/>
                  </a:cubicBezTo>
                  <a:cubicBezTo>
                    <a:pt x="255" y="820"/>
                    <a:pt x="275" y="819"/>
                    <a:pt x="291" y="817"/>
                  </a:cubicBezTo>
                  <a:cubicBezTo>
                    <a:pt x="307" y="815"/>
                    <a:pt x="316" y="822"/>
                    <a:pt x="320" y="829"/>
                  </a:cubicBezTo>
                  <a:cubicBezTo>
                    <a:pt x="324" y="836"/>
                    <a:pt x="333" y="848"/>
                    <a:pt x="337" y="871"/>
                  </a:cubicBezTo>
                  <a:cubicBezTo>
                    <a:pt x="341" y="894"/>
                    <a:pt x="349" y="856"/>
                    <a:pt x="349" y="847"/>
                  </a:cubicBezTo>
                  <a:cubicBezTo>
                    <a:pt x="349" y="838"/>
                    <a:pt x="360" y="821"/>
                    <a:pt x="369" y="814"/>
                  </a:cubicBezTo>
                  <a:cubicBezTo>
                    <a:pt x="378" y="807"/>
                    <a:pt x="407" y="810"/>
                    <a:pt x="430" y="812"/>
                  </a:cubicBezTo>
                  <a:cubicBezTo>
                    <a:pt x="437" y="812"/>
                    <a:pt x="442" y="815"/>
                    <a:pt x="446" y="819"/>
                  </a:cubicBezTo>
                  <a:cubicBezTo>
                    <a:pt x="448" y="813"/>
                    <a:pt x="450" y="806"/>
                    <a:pt x="451" y="801"/>
                  </a:cubicBezTo>
                  <a:cubicBezTo>
                    <a:pt x="453" y="791"/>
                    <a:pt x="457" y="784"/>
                    <a:pt x="463" y="7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4" name="Freeform 460"/>
            <p:cNvSpPr>
              <a:spLocks/>
            </p:cNvSpPr>
            <p:nvPr/>
          </p:nvSpPr>
          <p:spPr bwMode="auto">
            <a:xfrm>
              <a:off x="1607" y="3515"/>
              <a:ext cx="60" cy="57"/>
            </a:xfrm>
            <a:custGeom>
              <a:avLst/>
              <a:gdLst>
                <a:gd name="T0" fmla="*/ 224 w 237"/>
                <a:gd name="T1" fmla="*/ 175 h 228"/>
                <a:gd name="T2" fmla="*/ 174 w 237"/>
                <a:gd name="T3" fmla="*/ 170 h 228"/>
                <a:gd name="T4" fmla="*/ 121 w 237"/>
                <a:gd name="T5" fmla="*/ 142 h 228"/>
                <a:gd name="T6" fmla="*/ 38 w 237"/>
                <a:gd name="T7" fmla="*/ 75 h 228"/>
                <a:gd name="T8" fmla="*/ 20 w 237"/>
                <a:gd name="T9" fmla="*/ 56 h 228"/>
                <a:gd name="T10" fmla="*/ 13 w 237"/>
                <a:gd name="T11" fmla="*/ 39 h 228"/>
                <a:gd name="T12" fmla="*/ 9 w 237"/>
                <a:gd name="T13" fmla="*/ 8 h 228"/>
                <a:gd name="T14" fmla="*/ 0 w 237"/>
                <a:gd name="T15" fmla="*/ 0 h 228"/>
                <a:gd name="T16" fmla="*/ 0 w 237"/>
                <a:gd name="T17" fmla="*/ 188 h 228"/>
                <a:gd name="T18" fmla="*/ 24 w 237"/>
                <a:gd name="T19" fmla="*/ 197 h 228"/>
                <a:gd name="T20" fmla="*/ 51 w 237"/>
                <a:gd name="T21" fmla="*/ 200 h 228"/>
                <a:gd name="T22" fmla="*/ 82 w 237"/>
                <a:gd name="T23" fmla="*/ 200 h 228"/>
                <a:gd name="T24" fmla="*/ 109 w 237"/>
                <a:gd name="T25" fmla="*/ 201 h 228"/>
                <a:gd name="T26" fmla="*/ 136 w 237"/>
                <a:gd name="T27" fmla="*/ 218 h 228"/>
                <a:gd name="T28" fmla="*/ 145 w 237"/>
                <a:gd name="T29" fmla="*/ 228 h 228"/>
                <a:gd name="T30" fmla="*/ 146 w 237"/>
                <a:gd name="T31" fmla="*/ 224 h 228"/>
                <a:gd name="T32" fmla="*/ 158 w 237"/>
                <a:gd name="T33" fmla="*/ 206 h 228"/>
                <a:gd name="T34" fmla="*/ 217 w 237"/>
                <a:gd name="T35" fmla="*/ 198 h 228"/>
                <a:gd name="T36" fmla="*/ 224 w 237"/>
                <a:gd name="T37" fmla="*/ 175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28">
                  <a:moveTo>
                    <a:pt x="224" y="175"/>
                  </a:moveTo>
                  <a:cubicBezTo>
                    <a:pt x="211" y="169"/>
                    <a:pt x="192" y="169"/>
                    <a:pt x="174" y="170"/>
                  </a:cubicBezTo>
                  <a:cubicBezTo>
                    <a:pt x="155" y="171"/>
                    <a:pt x="146" y="159"/>
                    <a:pt x="121" y="142"/>
                  </a:cubicBezTo>
                  <a:cubicBezTo>
                    <a:pt x="96" y="126"/>
                    <a:pt x="46" y="87"/>
                    <a:pt x="38" y="75"/>
                  </a:cubicBezTo>
                  <a:cubicBezTo>
                    <a:pt x="31" y="63"/>
                    <a:pt x="29" y="56"/>
                    <a:pt x="20" y="56"/>
                  </a:cubicBezTo>
                  <a:cubicBezTo>
                    <a:pt x="10" y="56"/>
                    <a:pt x="3" y="39"/>
                    <a:pt x="13" y="39"/>
                  </a:cubicBezTo>
                  <a:cubicBezTo>
                    <a:pt x="24" y="39"/>
                    <a:pt x="19" y="12"/>
                    <a:pt x="9" y="8"/>
                  </a:cubicBezTo>
                  <a:cubicBezTo>
                    <a:pt x="4" y="6"/>
                    <a:pt x="2" y="2"/>
                    <a:pt x="0" y="0"/>
                  </a:cubicBezTo>
                  <a:cubicBezTo>
                    <a:pt x="0" y="188"/>
                    <a:pt x="0" y="188"/>
                    <a:pt x="0" y="188"/>
                  </a:cubicBezTo>
                  <a:cubicBezTo>
                    <a:pt x="0" y="188"/>
                    <a:pt x="14" y="202"/>
                    <a:pt x="24" y="197"/>
                  </a:cubicBezTo>
                  <a:cubicBezTo>
                    <a:pt x="33" y="192"/>
                    <a:pt x="42" y="196"/>
                    <a:pt x="51" y="200"/>
                  </a:cubicBezTo>
                  <a:cubicBezTo>
                    <a:pt x="60" y="204"/>
                    <a:pt x="76" y="206"/>
                    <a:pt x="82" y="200"/>
                  </a:cubicBezTo>
                  <a:cubicBezTo>
                    <a:pt x="88" y="195"/>
                    <a:pt x="100" y="190"/>
                    <a:pt x="109" y="201"/>
                  </a:cubicBezTo>
                  <a:cubicBezTo>
                    <a:pt x="118" y="212"/>
                    <a:pt x="132" y="216"/>
                    <a:pt x="136" y="218"/>
                  </a:cubicBezTo>
                  <a:cubicBezTo>
                    <a:pt x="139" y="220"/>
                    <a:pt x="142" y="224"/>
                    <a:pt x="145" y="228"/>
                  </a:cubicBezTo>
                  <a:cubicBezTo>
                    <a:pt x="145" y="227"/>
                    <a:pt x="146" y="226"/>
                    <a:pt x="146" y="224"/>
                  </a:cubicBezTo>
                  <a:cubicBezTo>
                    <a:pt x="146" y="213"/>
                    <a:pt x="141" y="206"/>
                    <a:pt x="158" y="206"/>
                  </a:cubicBezTo>
                  <a:cubicBezTo>
                    <a:pt x="176" y="206"/>
                    <a:pt x="214" y="208"/>
                    <a:pt x="217" y="198"/>
                  </a:cubicBezTo>
                  <a:cubicBezTo>
                    <a:pt x="219" y="189"/>
                    <a:pt x="237" y="180"/>
                    <a:pt x="224" y="17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5" name="Freeform 461"/>
            <p:cNvSpPr>
              <a:spLocks/>
            </p:cNvSpPr>
            <p:nvPr/>
          </p:nvSpPr>
          <p:spPr bwMode="auto">
            <a:xfrm>
              <a:off x="1527" y="2933"/>
              <a:ext cx="322" cy="579"/>
            </a:xfrm>
            <a:custGeom>
              <a:avLst/>
              <a:gdLst>
                <a:gd name="T0" fmla="*/ 974 w 1272"/>
                <a:gd name="T1" fmla="*/ 731 h 2289"/>
                <a:gd name="T2" fmla="*/ 1019 w 1272"/>
                <a:gd name="T3" fmla="*/ 580 h 2289"/>
                <a:gd name="T4" fmla="*/ 1133 w 1272"/>
                <a:gd name="T5" fmla="*/ 449 h 2289"/>
                <a:gd name="T6" fmla="*/ 1264 w 1272"/>
                <a:gd name="T7" fmla="*/ 319 h 2289"/>
                <a:gd name="T8" fmla="*/ 1203 w 1272"/>
                <a:gd name="T9" fmla="*/ 262 h 2289"/>
                <a:gd name="T10" fmla="*/ 1124 w 1272"/>
                <a:gd name="T11" fmla="*/ 390 h 2289"/>
                <a:gd name="T12" fmla="*/ 975 w 1272"/>
                <a:gd name="T13" fmla="*/ 386 h 2289"/>
                <a:gd name="T14" fmla="*/ 1006 w 1272"/>
                <a:gd name="T15" fmla="*/ 271 h 2289"/>
                <a:gd name="T16" fmla="*/ 795 w 1272"/>
                <a:gd name="T17" fmla="*/ 144 h 2289"/>
                <a:gd name="T18" fmla="*/ 675 w 1272"/>
                <a:gd name="T19" fmla="*/ 25 h 2289"/>
                <a:gd name="T20" fmla="*/ 565 w 1272"/>
                <a:gd name="T21" fmla="*/ 42 h 2289"/>
                <a:gd name="T22" fmla="*/ 420 w 1272"/>
                <a:gd name="T23" fmla="*/ 57 h 2289"/>
                <a:gd name="T24" fmla="*/ 398 w 1272"/>
                <a:gd name="T25" fmla="*/ 143 h 2289"/>
                <a:gd name="T26" fmla="*/ 317 w 1272"/>
                <a:gd name="T27" fmla="*/ 221 h 2289"/>
                <a:gd name="T28" fmla="*/ 312 w 1272"/>
                <a:gd name="T29" fmla="*/ 319 h 2289"/>
                <a:gd name="T30" fmla="*/ 290 w 1272"/>
                <a:gd name="T31" fmla="*/ 390 h 2289"/>
                <a:gd name="T32" fmla="*/ 236 w 1272"/>
                <a:gd name="T33" fmla="*/ 503 h 2289"/>
                <a:gd name="T34" fmla="*/ 225 w 1272"/>
                <a:gd name="T35" fmla="*/ 597 h 2289"/>
                <a:gd name="T36" fmla="*/ 188 w 1272"/>
                <a:gd name="T37" fmla="*/ 695 h 2289"/>
                <a:gd name="T38" fmla="*/ 218 w 1272"/>
                <a:gd name="T39" fmla="*/ 780 h 2289"/>
                <a:gd name="T40" fmla="*/ 218 w 1272"/>
                <a:gd name="T41" fmla="*/ 881 h 2289"/>
                <a:gd name="T42" fmla="*/ 202 w 1272"/>
                <a:gd name="T43" fmla="*/ 989 h 2289"/>
                <a:gd name="T44" fmla="*/ 152 w 1272"/>
                <a:gd name="T45" fmla="*/ 1075 h 2289"/>
                <a:gd name="T46" fmla="*/ 144 w 1272"/>
                <a:gd name="T47" fmla="*/ 1204 h 2289"/>
                <a:gd name="T48" fmla="*/ 111 w 1272"/>
                <a:gd name="T49" fmla="*/ 1332 h 2289"/>
                <a:gd name="T50" fmla="*/ 113 w 1272"/>
                <a:gd name="T51" fmla="*/ 1445 h 2289"/>
                <a:gd name="T52" fmla="*/ 106 w 1272"/>
                <a:gd name="T53" fmla="*/ 1550 h 2289"/>
                <a:gd name="T54" fmla="*/ 152 w 1272"/>
                <a:gd name="T55" fmla="*/ 1644 h 2289"/>
                <a:gd name="T56" fmla="*/ 130 w 1272"/>
                <a:gd name="T57" fmla="*/ 1687 h 2289"/>
                <a:gd name="T58" fmla="*/ 112 w 1272"/>
                <a:gd name="T59" fmla="*/ 1783 h 2289"/>
                <a:gd name="T60" fmla="*/ 78 w 1272"/>
                <a:gd name="T61" fmla="*/ 1881 h 2289"/>
                <a:gd name="T62" fmla="*/ 62 w 1272"/>
                <a:gd name="T63" fmla="*/ 1967 h 2289"/>
                <a:gd name="T64" fmla="*/ 4 w 1272"/>
                <a:gd name="T65" fmla="*/ 2098 h 2289"/>
                <a:gd name="T66" fmla="*/ 63 w 1272"/>
                <a:gd name="T67" fmla="*/ 2137 h 2289"/>
                <a:gd name="T68" fmla="*/ 79 w 1272"/>
                <a:gd name="T69" fmla="*/ 2223 h 2289"/>
                <a:gd name="T70" fmla="*/ 254 w 1272"/>
                <a:gd name="T71" fmla="*/ 2260 h 2289"/>
                <a:gd name="T72" fmla="*/ 328 w 1272"/>
                <a:gd name="T73" fmla="*/ 2260 h 2289"/>
                <a:gd name="T74" fmla="*/ 376 w 1272"/>
                <a:gd name="T75" fmla="*/ 2071 h 2289"/>
                <a:gd name="T76" fmla="*/ 492 w 1272"/>
                <a:gd name="T77" fmla="*/ 1897 h 2289"/>
                <a:gd name="T78" fmla="*/ 407 w 1272"/>
                <a:gd name="T79" fmla="*/ 1803 h 2289"/>
                <a:gd name="T80" fmla="*/ 479 w 1272"/>
                <a:gd name="T81" fmla="*/ 1671 h 2289"/>
                <a:gd name="T82" fmla="*/ 535 w 1272"/>
                <a:gd name="T83" fmla="*/ 1561 h 2289"/>
                <a:gd name="T84" fmla="*/ 555 w 1272"/>
                <a:gd name="T85" fmla="*/ 1495 h 2289"/>
                <a:gd name="T86" fmla="*/ 637 w 1272"/>
                <a:gd name="T87" fmla="*/ 1493 h 2289"/>
                <a:gd name="T88" fmla="*/ 587 w 1272"/>
                <a:gd name="T89" fmla="*/ 1469 h 2289"/>
                <a:gd name="T90" fmla="*/ 540 w 1272"/>
                <a:gd name="T91" fmla="*/ 1378 h 2289"/>
                <a:gd name="T92" fmla="*/ 614 w 1272"/>
                <a:gd name="T93" fmla="*/ 1373 h 2289"/>
                <a:gd name="T94" fmla="*/ 709 w 1272"/>
                <a:gd name="T95" fmla="*/ 1310 h 2289"/>
                <a:gd name="T96" fmla="*/ 718 w 1272"/>
                <a:gd name="T97" fmla="*/ 1219 h 2289"/>
                <a:gd name="T98" fmla="*/ 794 w 1272"/>
                <a:gd name="T99" fmla="*/ 1218 h 2289"/>
                <a:gd name="T100" fmla="*/ 1065 w 1272"/>
                <a:gd name="T101" fmla="*/ 1077 h 2289"/>
                <a:gd name="T102" fmla="*/ 1035 w 1272"/>
                <a:gd name="T103" fmla="*/ 931 h 2289"/>
                <a:gd name="T104" fmla="*/ 1001 w 1272"/>
                <a:gd name="T105" fmla="*/ 884 h 2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72" h="2289">
                  <a:moveTo>
                    <a:pt x="979" y="840"/>
                  </a:moveTo>
                  <a:cubicBezTo>
                    <a:pt x="971" y="831"/>
                    <a:pt x="974" y="819"/>
                    <a:pt x="973" y="807"/>
                  </a:cubicBezTo>
                  <a:cubicBezTo>
                    <a:pt x="972" y="795"/>
                    <a:pt x="971" y="786"/>
                    <a:pt x="979" y="774"/>
                  </a:cubicBezTo>
                  <a:cubicBezTo>
                    <a:pt x="987" y="762"/>
                    <a:pt x="978" y="749"/>
                    <a:pt x="974" y="731"/>
                  </a:cubicBezTo>
                  <a:cubicBezTo>
                    <a:pt x="970" y="713"/>
                    <a:pt x="975" y="706"/>
                    <a:pt x="984" y="696"/>
                  </a:cubicBezTo>
                  <a:cubicBezTo>
                    <a:pt x="993" y="686"/>
                    <a:pt x="986" y="662"/>
                    <a:pt x="995" y="648"/>
                  </a:cubicBezTo>
                  <a:cubicBezTo>
                    <a:pt x="1004" y="634"/>
                    <a:pt x="996" y="627"/>
                    <a:pt x="994" y="614"/>
                  </a:cubicBezTo>
                  <a:cubicBezTo>
                    <a:pt x="992" y="601"/>
                    <a:pt x="1005" y="588"/>
                    <a:pt x="1019" y="580"/>
                  </a:cubicBezTo>
                  <a:cubicBezTo>
                    <a:pt x="1033" y="572"/>
                    <a:pt x="1029" y="560"/>
                    <a:pt x="1045" y="553"/>
                  </a:cubicBezTo>
                  <a:cubicBezTo>
                    <a:pt x="1061" y="546"/>
                    <a:pt x="1060" y="536"/>
                    <a:pt x="1071" y="519"/>
                  </a:cubicBezTo>
                  <a:cubicBezTo>
                    <a:pt x="1082" y="502"/>
                    <a:pt x="1094" y="501"/>
                    <a:pt x="1104" y="486"/>
                  </a:cubicBezTo>
                  <a:cubicBezTo>
                    <a:pt x="1114" y="471"/>
                    <a:pt x="1120" y="468"/>
                    <a:pt x="1133" y="449"/>
                  </a:cubicBezTo>
                  <a:cubicBezTo>
                    <a:pt x="1146" y="430"/>
                    <a:pt x="1158" y="429"/>
                    <a:pt x="1172" y="418"/>
                  </a:cubicBezTo>
                  <a:cubicBezTo>
                    <a:pt x="1186" y="407"/>
                    <a:pt x="1198" y="391"/>
                    <a:pt x="1235" y="383"/>
                  </a:cubicBezTo>
                  <a:cubicBezTo>
                    <a:pt x="1272" y="375"/>
                    <a:pt x="1257" y="360"/>
                    <a:pt x="1256" y="346"/>
                  </a:cubicBezTo>
                  <a:cubicBezTo>
                    <a:pt x="1255" y="332"/>
                    <a:pt x="1257" y="327"/>
                    <a:pt x="1264" y="319"/>
                  </a:cubicBezTo>
                  <a:cubicBezTo>
                    <a:pt x="1271" y="311"/>
                    <a:pt x="1266" y="303"/>
                    <a:pt x="1262" y="298"/>
                  </a:cubicBezTo>
                  <a:cubicBezTo>
                    <a:pt x="1258" y="293"/>
                    <a:pt x="1254" y="284"/>
                    <a:pt x="1254" y="275"/>
                  </a:cubicBezTo>
                  <a:cubicBezTo>
                    <a:pt x="1254" y="266"/>
                    <a:pt x="1243" y="263"/>
                    <a:pt x="1227" y="263"/>
                  </a:cubicBezTo>
                  <a:cubicBezTo>
                    <a:pt x="1218" y="263"/>
                    <a:pt x="1209" y="262"/>
                    <a:pt x="1203" y="262"/>
                  </a:cubicBezTo>
                  <a:cubicBezTo>
                    <a:pt x="1202" y="268"/>
                    <a:pt x="1202" y="275"/>
                    <a:pt x="1202" y="285"/>
                  </a:cubicBezTo>
                  <a:cubicBezTo>
                    <a:pt x="1202" y="302"/>
                    <a:pt x="1208" y="328"/>
                    <a:pt x="1187" y="343"/>
                  </a:cubicBezTo>
                  <a:cubicBezTo>
                    <a:pt x="1166" y="358"/>
                    <a:pt x="1143" y="358"/>
                    <a:pt x="1142" y="373"/>
                  </a:cubicBezTo>
                  <a:cubicBezTo>
                    <a:pt x="1141" y="388"/>
                    <a:pt x="1132" y="393"/>
                    <a:pt x="1124" y="390"/>
                  </a:cubicBezTo>
                  <a:cubicBezTo>
                    <a:pt x="1116" y="387"/>
                    <a:pt x="1107" y="379"/>
                    <a:pt x="1096" y="389"/>
                  </a:cubicBezTo>
                  <a:cubicBezTo>
                    <a:pt x="1085" y="399"/>
                    <a:pt x="1083" y="400"/>
                    <a:pt x="1065" y="398"/>
                  </a:cubicBezTo>
                  <a:cubicBezTo>
                    <a:pt x="1047" y="396"/>
                    <a:pt x="1033" y="397"/>
                    <a:pt x="1019" y="393"/>
                  </a:cubicBezTo>
                  <a:cubicBezTo>
                    <a:pt x="1005" y="389"/>
                    <a:pt x="998" y="386"/>
                    <a:pt x="975" y="386"/>
                  </a:cubicBezTo>
                  <a:cubicBezTo>
                    <a:pt x="952" y="386"/>
                    <a:pt x="933" y="386"/>
                    <a:pt x="955" y="366"/>
                  </a:cubicBezTo>
                  <a:cubicBezTo>
                    <a:pt x="977" y="346"/>
                    <a:pt x="976" y="341"/>
                    <a:pt x="977" y="319"/>
                  </a:cubicBezTo>
                  <a:cubicBezTo>
                    <a:pt x="978" y="297"/>
                    <a:pt x="980" y="301"/>
                    <a:pt x="991" y="293"/>
                  </a:cubicBezTo>
                  <a:cubicBezTo>
                    <a:pt x="1002" y="285"/>
                    <a:pt x="1001" y="285"/>
                    <a:pt x="1006" y="271"/>
                  </a:cubicBezTo>
                  <a:cubicBezTo>
                    <a:pt x="1011" y="257"/>
                    <a:pt x="1012" y="253"/>
                    <a:pt x="997" y="239"/>
                  </a:cubicBezTo>
                  <a:cubicBezTo>
                    <a:pt x="982" y="225"/>
                    <a:pt x="947" y="224"/>
                    <a:pt x="926" y="210"/>
                  </a:cubicBezTo>
                  <a:cubicBezTo>
                    <a:pt x="905" y="196"/>
                    <a:pt x="874" y="159"/>
                    <a:pt x="850" y="160"/>
                  </a:cubicBezTo>
                  <a:cubicBezTo>
                    <a:pt x="826" y="161"/>
                    <a:pt x="802" y="158"/>
                    <a:pt x="795" y="144"/>
                  </a:cubicBezTo>
                  <a:cubicBezTo>
                    <a:pt x="788" y="130"/>
                    <a:pt x="779" y="123"/>
                    <a:pt x="766" y="118"/>
                  </a:cubicBezTo>
                  <a:cubicBezTo>
                    <a:pt x="753" y="113"/>
                    <a:pt x="745" y="106"/>
                    <a:pt x="735" y="91"/>
                  </a:cubicBezTo>
                  <a:cubicBezTo>
                    <a:pt x="725" y="76"/>
                    <a:pt x="720" y="67"/>
                    <a:pt x="709" y="57"/>
                  </a:cubicBezTo>
                  <a:cubicBezTo>
                    <a:pt x="698" y="47"/>
                    <a:pt x="698" y="27"/>
                    <a:pt x="675" y="25"/>
                  </a:cubicBezTo>
                  <a:cubicBezTo>
                    <a:pt x="652" y="23"/>
                    <a:pt x="623" y="20"/>
                    <a:pt x="614" y="27"/>
                  </a:cubicBezTo>
                  <a:cubicBezTo>
                    <a:pt x="605" y="34"/>
                    <a:pt x="594" y="51"/>
                    <a:pt x="594" y="60"/>
                  </a:cubicBezTo>
                  <a:cubicBezTo>
                    <a:pt x="594" y="69"/>
                    <a:pt x="586" y="107"/>
                    <a:pt x="582" y="84"/>
                  </a:cubicBezTo>
                  <a:cubicBezTo>
                    <a:pt x="578" y="61"/>
                    <a:pt x="569" y="49"/>
                    <a:pt x="565" y="42"/>
                  </a:cubicBezTo>
                  <a:cubicBezTo>
                    <a:pt x="561" y="35"/>
                    <a:pt x="552" y="28"/>
                    <a:pt x="536" y="30"/>
                  </a:cubicBezTo>
                  <a:cubicBezTo>
                    <a:pt x="520" y="32"/>
                    <a:pt x="500" y="33"/>
                    <a:pt x="487" y="25"/>
                  </a:cubicBezTo>
                  <a:cubicBezTo>
                    <a:pt x="474" y="17"/>
                    <a:pt x="466" y="0"/>
                    <a:pt x="455" y="21"/>
                  </a:cubicBezTo>
                  <a:cubicBezTo>
                    <a:pt x="444" y="42"/>
                    <a:pt x="430" y="42"/>
                    <a:pt x="420" y="57"/>
                  </a:cubicBezTo>
                  <a:cubicBezTo>
                    <a:pt x="412" y="69"/>
                    <a:pt x="409" y="71"/>
                    <a:pt x="403" y="82"/>
                  </a:cubicBezTo>
                  <a:cubicBezTo>
                    <a:pt x="406" y="83"/>
                    <a:pt x="408" y="85"/>
                    <a:pt x="408" y="91"/>
                  </a:cubicBezTo>
                  <a:cubicBezTo>
                    <a:pt x="406" y="109"/>
                    <a:pt x="407" y="117"/>
                    <a:pt x="403" y="123"/>
                  </a:cubicBezTo>
                  <a:cubicBezTo>
                    <a:pt x="399" y="129"/>
                    <a:pt x="398" y="135"/>
                    <a:pt x="398" y="143"/>
                  </a:cubicBezTo>
                  <a:cubicBezTo>
                    <a:pt x="398" y="151"/>
                    <a:pt x="396" y="159"/>
                    <a:pt x="384" y="162"/>
                  </a:cubicBezTo>
                  <a:cubicBezTo>
                    <a:pt x="373" y="165"/>
                    <a:pt x="354" y="173"/>
                    <a:pt x="345" y="181"/>
                  </a:cubicBezTo>
                  <a:cubicBezTo>
                    <a:pt x="336" y="190"/>
                    <a:pt x="321" y="196"/>
                    <a:pt x="318" y="200"/>
                  </a:cubicBezTo>
                  <a:cubicBezTo>
                    <a:pt x="316" y="204"/>
                    <a:pt x="308" y="210"/>
                    <a:pt x="317" y="221"/>
                  </a:cubicBezTo>
                  <a:cubicBezTo>
                    <a:pt x="326" y="231"/>
                    <a:pt x="322" y="239"/>
                    <a:pt x="316" y="245"/>
                  </a:cubicBezTo>
                  <a:cubicBezTo>
                    <a:pt x="310" y="251"/>
                    <a:pt x="311" y="265"/>
                    <a:pt x="316" y="275"/>
                  </a:cubicBezTo>
                  <a:cubicBezTo>
                    <a:pt x="320" y="284"/>
                    <a:pt x="324" y="294"/>
                    <a:pt x="324" y="299"/>
                  </a:cubicBezTo>
                  <a:cubicBezTo>
                    <a:pt x="324" y="305"/>
                    <a:pt x="312" y="307"/>
                    <a:pt x="312" y="319"/>
                  </a:cubicBezTo>
                  <a:cubicBezTo>
                    <a:pt x="312" y="331"/>
                    <a:pt x="316" y="335"/>
                    <a:pt x="322" y="339"/>
                  </a:cubicBezTo>
                  <a:cubicBezTo>
                    <a:pt x="329" y="344"/>
                    <a:pt x="336" y="351"/>
                    <a:pt x="330" y="359"/>
                  </a:cubicBezTo>
                  <a:cubicBezTo>
                    <a:pt x="325" y="368"/>
                    <a:pt x="320" y="372"/>
                    <a:pt x="310" y="371"/>
                  </a:cubicBezTo>
                  <a:cubicBezTo>
                    <a:pt x="301" y="371"/>
                    <a:pt x="290" y="381"/>
                    <a:pt x="290" y="390"/>
                  </a:cubicBezTo>
                  <a:cubicBezTo>
                    <a:pt x="289" y="399"/>
                    <a:pt x="288" y="408"/>
                    <a:pt x="280" y="419"/>
                  </a:cubicBezTo>
                  <a:cubicBezTo>
                    <a:pt x="273" y="429"/>
                    <a:pt x="266" y="437"/>
                    <a:pt x="258" y="444"/>
                  </a:cubicBezTo>
                  <a:cubicBezTo>
                    <a:pt x="249" y="451"/>
                    <a:pt x="241" y="457"/>
                    <a:pt x="242" y="470"/>
                  </a:cubicBezTo>
                  <a:cubicBezTo>
                    <a:pt x="242" y="483"/>
                    <a:pt x="246" y="493"/>
                    <a:pt x="236" y="503"/>
                  </a:cubicBezTo>
                  <a:cubicBezTo>
                    <a:pt x="226" y="512"/>
                    <a:pt x="220" y="517"/>
                    <a:pt x="222" y="528"/>
                  </a:cubicBezTo>
                  <a:cubicBezTo>
                    <a:pt x="224" y="539"/>
                    <a:pt x="234" y="540"/>
                    <a:pt x="230" y="552"/>
                  </a:cubicBezTo>
                  <a:cubicBezTo>
                    <a:pt x="227" y="564"/>
                    <a:pt x="228" y="571"/>
                    <a:pt x="231" y="575"/>
                  </a:cubicBezTo>
                  <a:cubicBezTo>
                    <a:pt x="234" y="580"/>
                    <a:pt x="234" y="594"/>
                    <a:pt x="225" y="597"/>
                  </a:cubicBezTo>
                  <a:cubicBezTo>
                    <a:pt x="216" y="599"/>
                    <a:pt x="210" y="599"/>
                    <a:pt x="208" y="613"/>
                  </a:cubicBezTo>
                  <a:cubicBezTo>
                    <a:pt x="205" y="627"/>
                    <a:pt x="206" y="638"/>
                    <a:pt x="200" y="644"/>
                  </a:cubicBezTo>
                  <a:cubicBezTo>
                    <a:pt x="194" y="650"/>
                    <a:pt x="186" y="660"/>
                    <a:pt x="186" y="669"/>
                  </a:cubicBezTo>
                  <a:cubicBezTo>
                    <a:pt x="185" y="677"/>
                    <a:pt x="180" y="682"/>
                    <a:pt x="188" y="695"/>
                  </a:cubicBezTo>
                  <a:cubicBezTo>
                    <a:pt x="196" y="709"/>
                    <a:pt x="200" y="704"/>
                    <a:pt x="200" y="711"/>
                  </a:cubicBezTo>
                  <a:cubicBezTo>
                    <a:pt x="201" y="719"/>
                    <a:pt x="204" y="727"/>
                    <a:pt x="206" y="735"/>
                  </a:cubicBezTo>
                  <a:cubicBezTo>
                    <a:pt x="207" y="742"/>
                    <a:pt x="205" y="754"/>
                    <a:pt x="214" y="761"/>
                  </a:cubicBezTo>
                  <a:cubicBezTo>
                    <a:pt x="224" y="769"/>
                    <a:pt x="224" y="771"/>
                    <a:pt x="218" y="780"/>
                  </a:cubicBezTo>
                  <a:cubicBezTo>
                    <a:pt x="213" y="789"/>
                    <a:pt x="212" y="799"/>
                    <a:pt x="223" y="804"/>
                  </a:cubicBezTo>
                  <a:cubicBezTo>
                    <a:pt x="234" y="809"/>
                    <a:pt x="243" y="807"/>
                    <a:pt x="237" y="820"/>
                  </a:cubicBezTo>
                  <a:cubicBezTo>
                    <a:pt x="231" y="833"/>
                    <a:pt x="237" y="837"/>
                    <a:pt x="233" y="852"/>
                  </a:cubicBezTo>
                  <a:cubicBezTo>
                    <a:pt x="229" y="867"/>
                    <a:pt x="224" y="869"/>
                    <a:pt x="218" y="881"/>
                  </a:cubicBezTo>
                  <a:cubicBezTo>
                    <a:pt x="212" y="892"/>
                    <a:pt x="206" y="905"/>
                    <a:pt x="203" y="914"/>
                  </a:cubicBezTo>
                  <a:cubicBezTo>
                    <a:pt x="200" y="923"/>
                    <a:pt x="192" y="932"/>
                    <a:pt x="192" y="942"/>
                  </a:cubicBezTo>
                  <a:cubicBezTo>
                    <a:pt x="192" y="952"/>
                    <a:pt x="188" y="965"/>
                    <a:pt x="196" y="967"/>
                  </a:cubicBezTo>
                  <a:cubicBezTo>
                    <a:pt x="203" y="970"/>
                    <a:pt x="202" y="981"/>
                    <a:pt x="202" y="989"/>
                  </a:cubicBezTo>
                  <a:cubicBezTo>
                    <a:pt x="202" y="997"/>
                    <a:pt x="198" y="1007"/>
                    <a:pt x="190" y="1011"/>
                  </a:cubicBezTo>
                  <a:cubicBezTo>
                    <a:pt x="182" y="1016"/>
                    <a:pt x="180" y="1026"/>
                    <a:pt x="168" y="1030"/>
                  </a:cubicBezTo>
                  <a:cubicBezTo>
                    <a:pt x="156" y="1034"/>
                    <a:pt x="152" y="1047"/>
                    <a:pt x="152" y="1054"/>
                  </a:cubicBezTo>
                  <a:cubicBezTo>
                    <a:pt x="151" y="1061"/>
                    <a:pt x="148" y="1068"/>
                    <a:pt x="152" y="1075"/>
                  </a:cubicBezTo>
                  <a:cubicBezTo>
                    <a:pt x="155" y="1083"/>
                    <a:pt x="146" y="1124"/>
                    <a:pt x="154" y="1137"/>
                  </a:cubicBezTo>
                  <a:cubicBezTo>
                    <a:pt x="163" y="1149"/>
                    <a:pt x="162" y="1159"/>
                    <a:pt x="160" y="1163"/>
                  </a:cubicBezTo>
                  <a:cubicBezTo>
                    <a:pt x="159" y="1168"/>
                    <a:pt x="176" y="1181"/>
                    <a:pt x="168" y="1192"/>
                  </a:cubicBezTo>
                  <a:cubicBezTo>
                    <a:pt x="159" y="1203"/>
                    <a:pt x="154" y="1197"/>
                    <a:pt x="144" y="1204"/>
                  </a:cubicBezTo>
                  <a:cubicBezTo>
                    <a:pt x="134" y="1211"/>
                    <a:pt x="129" y="1227"/>
                    <a:pt x="133" y="1238"/>
                  </a:cubicBezTo>
                  <a:cubicBezTo>
                    <a:pt x="137" y="1249"/>
                    <a:pt x="134" y="1259"/>
                    <a:pt x="124" y="1263"/>
                  </a:cubicBezTo>
                  <a:cubicBezTo>
                    <a:pt x="115" y="1268"/>
                    <a:pt x="116" y="1276"/>
                    <a:pt x="116" y="1287"/>
                  </a:cubicBezTo>
                  <a:cubicBezTo>
                    <a:pt x="116" y="1299"/>
                    <a:pt x="117" y="1323"/>
                    <a:pt x="111" y="1332"/>
                  </a:cubicBezTo>
                  <a:cubicBezTo>
                    <a:pt x="105" y="1341"/>
                    <a:pt x="104" y="1354"/>
                    <a:pt x="104" y="1359"/>
                  </a:cubicBezTo>
                  <a:cubicBezTo>
                    <a:pt x="104" y="1363"/>
                    <a:pt x="106" y="1373"/>
                    <a:pt x="105" y="1387"/>
                  </a:cubicBezTo>
                  <a:cubicBezTo>
                    <a:pt x="104" y="1400"/>
                    <a:pt x="103" y="1425"/>
                    <a:pt x="107" y="1431"/>
                  </a:cubicBezTo>
                  <a:cubicBezTo>
                    <a:pt x="111" y="1437"/>
                    <a:pt x="113" y="1437"/>
                    <a:pt x="113" y="1445"/>
                  </a:cubicBezTo>
                  <a:cubicBezTo>
                    <a:pt x="113" y="1452"/>
                    <a:pt x="118" y="1455"/>
                    <a:pt x="110" y="1459"/>
                  </a:cubicBezTo>
                  <a:cubicBezTo>
                    <a:pt x="102" y="1463"/>
                    <a:pt x="92" y="1467"/>
                    <a:pt x="92" y="1473"/>
                  </a:cubicBezTo>
                  <a:cubicBezTo>
                    <a:pt x="92" y="1479"/>
                    <a:pt x="88" y="1525"/>
                    <a:pt x="97" y="1529"/>
                  </a:cubicBezTo>
                  <a:cubicBezTo>
                    <a:pt x="106" y="1534"/>
                    <a:pt x="108" y="1539"/>
                    <a:pt x="106" y="1550"/>
                  </a:cubicBezTo>
                  <a:cubicBezTo>
                    <a:pt x="103" y="1561"/>
                    <a:pt x="116" y="1566"/>
                    <a:pt x="113" y="1577"/>
                  </a:cubicBezTo>
                  <a:cubicBezTo>
                    <a:pt x="110" y="1589"/>
                    <a:pt x="122" y="1595"/>
                    <a:pt x="115" y="1607"/>
                  </a:cubicBezTo>
                  <a:cubicBezTo>
                    <a:pt x="108" y="1618"/>
                    <a:pt x="107" y="1632"/>
                    <a:pt x="120" y="1633"/>
                  </a:cubicBezTo>
                  <a:cubicBezTo>
                    <a:pt x="132" y="1635"/>
                    <a:pt x="153" y="1633"/>
                    <a:pt x="152" y="1644"/>
                  </a:cubicBezTo>
                  <a:cubicBezTo>
                    <a:pt x="152" y="1655"/>
                    <a:pt x="138" y="1663"/>
                    <a:pt x="127" y="1663"/>
                  </a:cubicBezTo>
                  <a:cubicBezTo>
                    <a:pt x="116" y="1663"/>
                    <a:pt x="96" y="1654"/>
                    <a:pt x="96" y="1660"/>
                  </a:cubicBezTo>
                  <a:cubicBezTo>
                    <a:pt x="96" y="1666"/>
                    <a:pt x="96" y="1672"/>
                    <a:pt x="105" y="1674"/>
                  </a:cubicBezTo>
                  <a:cubicBezTo>
                    <a:pt x="114" y="1676"/>
                    <a:pt x="124" y="1677"/>
                    <a:pt x="130" y="1687"/>
                  </a:cubicBezTo>
                  <a:cubicBezTo>
                    <a:pt x="135" y="1698"/>
                    <a:pt x="152" y="1702"/>
                    <a:pt x="138" y="1712"/>
                  </a:cubicBezTo>
                  <a:cubicBezTo>
                    <a:pt x="124" y="1722"/>
                    <a:pt x="114" y="1725"/>
                    <a:pt x="113" y="1734"/>
                  </a:cubicBezTo>
                  <a:cubicBezTo>
                    <a:pt x="112" y="1743"/>
                    <a:pt x="130" y="1753"/>
                    <a:pt x="119" y="1760"/>
                  </a:cubicBezTo>
                  <a:cubicBezTo>
                    <a:pt x="108" y="1767"/>
                    <a:pt x="97" y="1773"/>
                    <a:pt x="112" y="1783"/>
                  </a:cubicBezTo>
                  <a:cubicBezTo>
                    <a:pt x="128" y="1792"/>
                    <a:pt x="118" y="1797"/>
                    <a:pt x="118" y="1809"/>
                  </a:cubicBezTo>
                  <a:cubicBezTo>
                    <a:pt x="117" y="1821"/>
                    <a:pt x="102" y="1813"/>
                    <a:pt x="102" y="1829"/>
                  </a:cubicBezTo>
                  <a:cubicBezTo>
                    <a:pt x="102" y="1845"/>
                    <a:pt x="112" y="1859"/>
                    <a:pt x="98" y="1866"/>
                  </a:cubicBezTo>
                  <a:cubicBezTo>
                    <a:pt x="85" y="1873"/>
                    <a:pt x="80" y="1871"/>
                    <a:pt x="78" y="1881"/>
                  </a:cubicBezTo>
                  <a:cubicBezTo>
                    <a:pt x="77" y="1892"/>
                    <a:pt x="69" y="1895"/>
                    <a:pt x="68" y="1906"/>
                  </a:cubicBezTo>
                  <a:cubicBezTo>
                    <a:pt x="66" y="1917"/>
                    <a:pt x="72" y="1913"/>
                    <a:pt x="76" y="1923"/>
                  </a:cubicBezTo>
                  <a:cubicBezTo>
                    <a:pt x="80" y="1933"/>
                    <a:pt x="84" y="1939"/>
                    <a:pt x="80" y="1948"/>
                  </a:cubicBezTo>
                  <a:cubicBezTo>
                    <a:pt x="76" y="1957"/>
                    <a:pt x="60" y="1956"/>
                    <a:pt x="62" y="1967"/>
                  </a:cubicBezTo>
                  <a:cubicBezTo>
                    <a:pt x="63" y="1979"/>
                    <a:pt x="62" y="1989"/>
                    <a:pt x="51" y="1998"/>
                  </a:cubicBezTo>
                  <a:cubicBezTo>
                    <a:pt x="40" y="2007"/>
                    <a:pt x="36" y="2010"/>
                    <a:pt x="29" y="2018"/>
                  </a:cubicBezTo>
                  <a:cubicBezTo>
                    <a:pt x="22" y="2026"/>
                    <a:pt x="6" y="2021"/>
                    <a:pt x="4" y="2033"/>
                  </a:cubicBezTo>
                  <a:cubicBezTo>
                    <a:pt x="1" y="2044"/>
                    <a:pt x="0" y="2091"/>
                    <a:pt x="4" y="2098"/>
                  </a:cubicBezTo>
                  <a:cubicBezTo>
                    <a:pt x="9" y="2105"/>
                    <a:pt x="20" y="2105"/>
                    <a:pt x="18" y="2117"/>
                  </a:cubicBezTo>
                  <a:cubicBezTo>
                    <a:pt x="16" y="2129"/>
                    <a:pt x="20" y="2140"/>
                    <a:pt x="27" y="2143"/>
                  </a:cubicBezTo>
                  <a:cubicBezTo>
                    <a:pt x="34" y="2147"/>
                    <a:pt x="41" y="2149"/>
                    <a:pt x="45" y="2143"/>
                  </a:cubicBezTo>
                  <a:cubicBezTo>
                    <a:pt x="49" y="2138"/>
                    <a:pt x="51" y="2135"/>
                    <a:pt x="63" y="2137"/>
                  </a:cubicBezTo>
                  <a:cubicBezTo>
                    <a:pt x="75" y="2140"/>
                    <a:pt x="81" y="2143"/>
                    <a:pt x="81" y="2147"/>
                  </a:cubicBezTo>
                  <a:cubicBezTo>
                    <a:pt x="81" y="2151"/>
                    <a:pt x="94" y="2156"/>
                    <a:pt x="86" y="2164"/>
                  </a:cubicBezTo>
                  <a:cubicBezTo>
                    <a:pt x="79" y="2172"/>
                    <a:pt x="79" y="2175"/>
                    <a:pt x="79" y="2187"/>
                  </a:cubicBezTo>
                  <a:cubicBezTo>
                    <a:pt x="79" y="2198"/>
                    <a:pt x="70" y="2215"/>
                    <a:pt x="79" y="2223"/>
                  </a:cubicBezTo>
                  <a:cubicBezTo>
                    <a:pt x="88" y="2232"/>
                    <a:pt x="100" y="2233"/>
                    <a:pt x="104" y="2244"/>
                  </a:cubicBezTo>
                  <a:cubicBezTo>
                    <a:pt x="107" y="2255"/>
                    <a:pt x="122" y="2255"/>
                    <a:pt x="132" y="2255"/>
                  </a:cubicBezTo>
                  <a:cubicBezTo>
                    <a:pt x="142" y="2255"/>
                    <a:pt x="172" y="2255"/>
                    <a:pt x="196" y="2255"/>
                  </a:cubicBezTo>
                  <a:cubicBezTo>
                    <a:pt x="220" y="2255"/>
                    <a:pt x="246" y="2255"/>
                    <a:pt x="254" y="2260"/>
                  </a:cubicBezTo>
                  <a:cubicBezTo>
                    <a:pt x="262" y="2265"/>
                    <a:pt x="280" y="2259"/>
                    <a:pt x="290" y="2264"/>
                  </a:cubicBezTo>
                  <a:cubicBezTo>
                    <a:pt x="300" y="2269"/>
                    <a:pt x="309" y="2270"/>
                    <a:pt x="319" y="2277"/>
                  </a:cubicBezTo>
                  <a:cubicBezTo>
                    <a:pt x="325" y="2281"/>
                    <a:pt x="330" y="2285"/>
                    <a:pt x="332" y="2289"/>
                  </a:cubicBezTo>
                  <a:cubicBezTo>
                    <a:pt x="337" y="2284"/>
                    <a:pt x="337" y="2269"/>
                    <a:pt x="328" y="2260"/>
                  </a:cubicBezTo>
                  <a:cubicBezTo>
                    <a:pt x="317" y="2248"/>
                    <a:pt x="288" y="2194"/>
                    <a:pt x="287" y="2179"/>
                  </a:cubicBezTo>
                  <a:cubicBezTo>
                    <a:pt x="286" y="2164"/>
                    <a:pt x="284" y="2132"/>
                    <a:pt x="295" y="2122"/>
                  </a:cubicBezTo>
                  <a:cubicBezTo>
                    <a:pt x="307" y="2112"/>
                    <a:pt x="319" y="2106"/>
                    <a:pt x="327" y="2099"/>
                  </a:cubicBezTo>
                  <a:cubicBezTo>
                    <a:pt x="335" y="2091"/>
                    <a:pt x="373" y="2103"/>
                    <a:pt x="376" y="2071"/>
                  </a:cubicBezTo>
                  <a:cubicBezTo>
                    <a:pt x="378" y="2040"/>
                    <a:pt x="385" y="1996"/>
                    <a:pt x="404" y="1986"/>
                  </a:cubicBezTo>
                  <a:cubicBezTo>
                    <a:pt x="422" y="1976"/>
                    <a:pt x="441" y="1955"/>
                    <a:pt x="459" y="1944"/>
                  </a:cubicBezTo>
                  <a:cubicBezTo>
                    <a:pt x="478" y="1933"/>
                    <a:pt x="499" y="1922"/>
                    <a:pt x="498" y="1913"/>
                  </a:cubicBezTo>
                  <a:cubicBezTo>
                    <a:pt x="497" y="1904"/>
                    <a:pt x="488" y="1910"/>
                    <a:pt x="492" y="1897"/>
                  </a:cubicBezTo>
                  <a:cubicBezTo>
                    <a:pt x="497" y="1883"/>
                    <a:pt x="503" y="1881"/>
                    <a:pt x="500" y="1867"/>
                  </a:cubicBezTo>
                  <a:cubicBezTo>
                    <a:pt x="498" y="1853"/>
                    <a:pt x="505" y="1843"/>
                    <a:pt x="485" y="1841"/>
                  </a:cubicBezTo>
                  <a:cubicBezTo>
                    <a:pt x="465" y="1840"/>
                    <a:pt x="442" y="1843"/>
                    <a:pt x="431" y="1830"/>
                  </a:cubicBezTo>
                  <a:cubicBezTo>
                    <a:pt x="421" y="1816"/>
                    <a:pt x="420" y="1810"/>
                    <a:pt x="407" y="1803"/>
                  </a:cubicBezTo>
                  <a:cubicBezTo>
                    <a:pt x="394" y="1797"/>
                    <a:pt x="388" y="1796"/>
                    <a:pt x="386" y="1778"/>
                  </a:cubicBezTo>
                  <a:cubicBezTo>
                    <a:pt x="384" y="1760"/>
                    <a:pt x="387" y="1740"/>
                    <a:pt x="399" y="1732"/>
                  </a:cubicBezTo>
                  <a:cubicBezTo>
                    <a:pt x="410" y="1723"/>
                    <a:pt x="419" y="1697"/>
                    <a:pt x="438" y="1691"/>
                  </a:cubicBezTo>
                  <a:cubicBezTo>
                    <a:pt x="458" y="1685"/>
                    <a:pt x="466" y="1669"/>
                    <a:pt x="479" y="1671"/>
                  </a:cubicBezTo>
                  <a:cubicBezTo>
                    <a:pt x="493" y="1673"/>
                    <a:pt x="507" y="1680"/>
                    <a:pt x="508" y="1665"/>
                  </a:cubicBezTo>
                  <a:cubicBezTo>
                    <a:pt x="509" y="1650"/>
                    <a:pt x="509" y="1643"/>
                    <a:pt x="520" y="1636"/>
                  </a:cubicBezTo>
                  <a:cubicBezTo>
                    <a:pt x="530" y="1630"/>
                    <a:pt x="534" y="1619"/>
                    <a:pt x="534" y="1603"/>
                  </a:cubicBezTo>
                  <a:cubicBezTo>
                    <a:pt x="534" y="1588"/>
                    <a:pt x="517" y="1571"/>
                    <a:pt x="535" y="1561"/>
                  </a:cubicBezTo>
                  <a:cubicBezTo>
                    <a:pt x="552" y="1551"/>
                    <a:pt x="542" y="1535"/>
                    <a:pt x="556" y="1532"/>
                  </a:cubicBezTo>
                  <a:cubicBezTo>
                    <a:pt x="569" y="1529"/>
                    <a:pt x="584" y="1531"/>
                    <a:pt x="585" y="1523"/>
                  </a:cubicBezTo>
                  <a:cubicBezTo>
                    <a:pt x="586" y="1515"/>
                    <a:pt x="583" y="1515"/>
                    <a:pt x="573" y="1510"/>
                  </a:cubicBezTo>
                  <a:cubicBezTo>
                    <a:pt x="564" y="1505"/>
                    <a:pt x="553" y="1501"/>
                    <a:pt x="555" y="1495"/>
                  </a:cubicBezTo>
                  <a:cubicBezTo>
                    <a:pt x="557" y="1488"/>
                    <a:pt x="564" y="1492"/>
                    <a:pt x="567" y="1484"/>
                  </a:cubicBezTo>
                  <a:cubicBezTo>
                    <a:pt x="570" y="1476"/>
                    <a:pt x="586" y="1483"/>
                    <a:pt x="589" y="1489"/>
                  </a:cubicBezTo>
                  <a:cubicBezTo>
                    <a:pt x="593" y="1495"/>
                    <a:pt x="593" y="1508"/>
                    <a:pt x="612" y="1507"/>
                  </a:cubicBezTo>
                  <a:cubicBezTo>
                    <a:pt x="630" y="1505"/>
                    <a:pt x="636" y="1505"/>
                    <a:pt x="637" y="1493"/>
                  </a:cubicBezTo>
                  <a:cubicBezTo>
                    <a:pt x="637" y="1481"/>
                    <a:pt x="638" y="1472"/>
                    <a:pt x="635" y="1464"/>
                  </a:cubicBezTo>
                  <a:cubicBezTo>
                    <a:pt x="631" y="1457"/>
                    <a:pt x="632" y="1449"/>
                    <a:pt x="620" y="1448"/>
                  </a:cubicBezTo>
                  <a:cubicBezTo>
                    <a:pt x="607" y="1447"/>
                    <a:pt x="601" y="1453"/>
                    <a:pt x="601" y="1461"/>
                  </a:cubicBezTo>
                  <a:cubicBezTo>
                    <a:pt x="601" y="1468"/>
                    <a:pt x="597" y="1479"/>
                    <a:pt x="587" y="1469"/>
                  </a:cubicBezTo>
                  <a:cubicBezTo>
                    <a:pt x="578" y="1460"/>
                    <a:pt x="579" y="1454"/>
                    <a:pt x="571" y="1454"/>
                  </a:cubicBezTo>
                  <a:cubicBezTo>
                    <a:pt x="562" y="1454"/>
                    <a:pt x="545" y="1452"/>
                    <a:pt x="544" y="1438"/>
                  </a:cubicBezTo>
                  <a:cubicBezTo>
                    <a:pt x="543" y="1423"/>
                    <a:pt x="556" y="1409"/>
                    <a:pt x="550" y="1402"/>
                  </a:cubicBezTo>
                  <a:cubicBezTo>
                    <a:pt x="545" y="1395"/>
                    <a:pt x="539" y="1394"/>
                    <a:pt x="540" y="1378"/>
                  </a:cubicBezTo>
                  <a:cubicBezTo>
                    <a:pt x="541" y="1362"/>
                    <a:pt x="537" y="1354"/>
                    <a:pt x="548" y="1352"/>
                  </a:cubicBezTo>
                  <a:cubicBezTo>
                    <a:pt x="559" y="1350"/>
                    <a:pt x="575" y="1350"/>
                    <a:pt x="580" y="1357"/>
                  </a:cubicBezTo>
                  <a:cubicBezTo>
                    <a:pt x="586" y="1364"/>
                    <a:pt x="587" y="1363"/>
                    <a:pt x="595" y="1365"/>
                  </a:cubicBezTo>
                  <a:cubicBezTo>
                    <a:pt x="603" y="1366"/>
                    <a:pt x="610" y="1368"/>
                    <a:pt x="614" y="1373"/>
                  </a:cubicBezTo>
                  <a:cubicBezTo>
                    <a:pt x="617" y="1378"/>
                    <a:pt x="628" y="1378"/>
                    <a:pt x="642" y="1380"/>
                  </a:cubicBezTo>
                  <a:cubicBezTo>
                    <a:pt x="656" y="1381"/>
                    <a:pt x="662" y="1373"/>
                    <a:pt x="674" y="1373"/>
                  </a:cubicBezTo>
                  <a:cubicBezTo>
                    <a:pt x="687" y="1373"/>
                    <a:pt x="727" y="1356"/>
                    <a:pt x="724" y="1340"/>
                  </a:cubicBezTo>
                  <a:cubicBezTo>
                    <a:pt x="722" y="1325"/>
                    <a:pt x="709" y="1320"/>
                    <a:pt x="709" y="1310"/>
                  </a:cubicBezTo>
                  <a:cubicBezTo>
                    <a:pt x="709" y="1301"/>
                    <a:pt x="716" y="1293"/>
                    <a:pt x="723" y="1286"/>
                  </a:cubicBezTo>
                  <a:cubicBezTo>
                    <a:pt x="729" y="1278"/>
                    <a:pt x="732" y="1261"/>
                    <a:pt x="732" y="1254"/>
                  </a:cubicBezTo>
                  <a:cubicBezTo>
                    <a:pt x="733" y="1247"/>
                    <a:pt x="742" y="1245"/>
                    <a:pt x="729" y="1238"/>
                  </a:cubicBezTo>
                  <a:cubicBezTo>
                    <a:pt x="716" y="1231"/>
                    <a:pt x="714" y="1230"/>
                    <a:pt x="718" y="1219"/>
                  </a:cubicBezTo>
                  <a:cubicBezTo>
                    <a:pt x="722" y="1208"/>
                    <a:pt x="732" y="1198"/>
                    <a:pt x="734" y="1211"/>
                  </a:cubicBezTo>
                  <a:cubicBezTo>
                    <a:pt x="736" y="1225"/>
                    <a:pt x="745" y="1227"/>
                    <a:pt x="745" y="1219"/>
                  </a:cubicBezTo>
                  <a:cubicBezTo>
                    <a:pt x="746" y="1211"/>
                    <a:pt x="755" y="1210"/>
                    <a:pt x="760" y="1215"/>
                  </a:cubicBezTo>
                  <a:cubicBezTo>
                    <a:pt x="766" y="1221"/>
                    <a:pt x="782" y="1221"/>
                    <a:pt x="794" y="1218"/>
                  </a:cubicBezTo>
                  <a:cubicBezTo>
                    <a:pt x="806" y="1215"/>
                    <a:pt x="822" y="1204"/>
                    <a:pt x="855" y="1204"/>
                  </a:cubicBezTo>
                  <a:cubicBezTo>
                    <a:pt x="888" y="1204"/>
                    <a:pt x="904" y="1190"/>
                    <a:pt x="927" y="1187"/>
                  </a:cubicBezTo>
                  <a:cubicBezTo>
                    <a:pt x="950" y="1184"/>
                    <a:pt x="1017" y="1156"/>
                    <a:pt x="1025" y="1131"/>
                  </a:cubicBezTo>
                  <a:cubicBezTo>
                    <a:pt x="1032" y="1107"/>
                    <a:pt x="1053" y="1097"/>
                    <a:pt x="1065" y="1077"/>
                  </a:cubicBezTo>
                  <a:cubicBezTo>
                    <a:pt x="1076" y="1057"/>
                    <a:pt x="1083" y="1041"/>
                    <a:pt x="1078" y="1027"/>
                  </a:cubicBezTo>
                  <a:cubicBezTo>
                    <a:pt x="1072" y="1012"/>
                    <a:pt x="1045" y="1019"/>
                    <a:pt x="1039" y="997"/>
                  </a:cubicBezTo>
                  <a:cubicBezTo>
                    <a:pt x="1033" y="974"/>
                    <a:pt x="1029" y="982"/>
                    <a:pt x="1040" y="968"/>
                  </a:cubicBezTo>
                  <a:cubicBezTo>
                    <a:pt x="1052" y="954"/>
                    <a:pt x="1047" y="941"/>
                    <a:pt x="1035" y="931"/>
                  </a:cubicBezTo>
                  <a:cubicBezTo>
                    <a:pt x="1022" y="921"/>
                    <a:pt x="1007" y="903"/>
                    <a:pt x="992" y="902"/>
                  </a:cubicBezTo>
                  <a:cubicBezTo>
                    <a:pt x="976" y="900"/>
                    <a:pt x="960" y="906"/>
                    <a:pt x="963" y="892"/>
                  </a:cubicBezTo>
                  <a:cubicBezTo>
                    <a:pt x="966" y="878"/>
                    <a:pt x="976" y="876"/>
                    <a:pt x="993" y="882"/>
                  </a:cubicBezTo>
                  <a:cubicBezTo>
                    <a:pt x="996" y="883"/>
                    <a:pt x="998" y="883"/>
                    <a:pt x="1001" y="884"/>
                  </a:cubicBezTo>
                  <a:cubicBezTo>
                    <a:pt x="1000" y="865"/>
                    <a:pt x="986" y="848"/>
                    <a:pt x="979" y="8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6" name="Freeform 462"/>
            <p:cNvSpPr>
              <a:spLocks/>
            </p:cNvSpPr>
            <p:nvPr/>
          </p:nvSpPr>
          <p:spPr bwMode="auto">
            <a:xfrm>
              <a:off x="1773" y="3077"/>
              <a:ext cx="79" cy="88"/>
            </a:xfrm>
            <a:custGeom>
              <a:avLst/>
              <a:gdLst>
                <a:gd name="T0" fmla="*/ 297 w 312"/>
                <a:gd name="T1" fmla="*/ 203 h 347"/>
                <a:gd name="T2" fmla="*/ 290 w 312"/>
                <a:gd name="T3" fmla="*/ 149 h 347"/>
                <a:gd name="T4" fmla="*/ 260 w 312"/>
                <a:gd name="T5" fmla="*/ 131 h 347"/>
                <a:gd name="T6" fmla="*/ 239 w 312"/>
                <a:gd name="T7" fmla="*/ 108 h 347"/>
                <a:gd name="T8" fmla="*/ 209 w 312"/>
                <a:gd name="T9" fmla="*/ 91 h 347"/>
                <a:gd name="T10" fmla="*/ 176 w 312"/>
                <a:gd name="T11" fmla="*/ 67 h 347"/>
                <a:gd name="T12" fmla="*/ 158 w 312"/>
                <a:gd name="T13" fmla="*/ 71 h 347"/>
                <a:gd name="T14" fmla="*/ 138 w 312"/>
                <a:gd name="T15" fmla="*/ 46 h 347"/>
                <a:gd name="T16" fmla="*/ 117 w 312"/>
                <a:gd name="T17" fmla="*/ 24 h 347"/>
                <a:gd name="T18" fmla="*/ 92 w 312"/>
                <a:gd name="T19" fmla="*/ 6 h 347"/>
                <a:gd name="T20" fmla="*/ 65 w 312"/>
                <a:gd name="T21" fmla="*/ 15 h 347"/>
                <a:gd name="T22" fmla="*/ 39 w 312"/>
                <a:gd name="T23" fmla="*/ 14 h 347"/>
                <a:gd name="T24" fmla="*/ 24 w 312"/>
                <a:gd name="T25" fmla="*/ 42 h 347"/>
                <a:gd name="T26" fmla="*/ 25 w 312"/>
                <a:gd name="T27" fmla="*/ 76 h 347"/>
                <a:gd name="T28" fmla="*/ 14 w 312"/>
                <a:gd name="T29" fmla="*/ 124 h 347"/>
                <a:gd name="T30" fmla="*/ 4 w 312"/>
                <a:gd name="T31" fmla="*/ 159 h 347"/>
                <a:gd name="T32" fmla="*/ 9 w 312"/>
                <a:gd name="T33" fmla="*/ 202 h 347"/>
                <a:gd name="T34" fmla="*/ 3 w 312"/>
                <a:gd name="T35" fmla="*/ 235 h 347"/>
                <a:gd name="T36" fmla="*/ 9 w 312"/>
                <a:gd name="T37" fmla="*/ 268 h 347"/>
                <a:gd name="T38" fmla="*/ 31 w 312"/>
                <a:gd name="T39" fmla="*/ 312 h 347"/>
                <a:gd name="T40" fmla="*/ 65 w 312"/>
                <a:gd name="T41" fmla="*/ 316 h 347"/>
                <a:gd name="T42" fmla="*/ 96 w 312"/>
                <a:gd name="T43" fmla="*/ 324 h 347"/>
                <a:gd name="T44" fmla="*/ 142 w 312"/>
                <a:gd name="T45" fmla="*/ 337 h 347"/>
                <a:gd name="T46" fmla="*/ 186 w 312"/>
                <a:gd name="T47" fmla="*/ 337 h 347"/>
                <a:gd name="T48" fmla="*/ 238 w 312"/>
                <a:gd name="T49" fmla="*/ 334 h 347"/>
                <a:gd name="T50" fmla="*/ 310 w 312"/>
                <a:gd name="T51" fmla="*/ 273 h 347"/>
                <a:gd name="T52" fmla="*/ 312 w 312"/>
                <a:gd name="T53" fmla="*/ 270 h 347"/>
                <a:gd name="T54" fmla="*/ 301 w 312"/>
                <a:gd name="T55" fmla="*/ 240 h 347"/>
                <a:gd name="T56" fmla="*/ 297 w 312"/>
                <a:gd name="T57" fmla="*/ 20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2" h="347">
                  <a:moveTo>
                    <a:pt x="297" y="203"/>
                  </a:moveTo>
                  <a:cubicBezTo>
                    <a:pt x="295" y="188"/>
                    <a:pt x="295" y="164"/>
                    <a:pt x="290" y="149"/>
                  </a:cubicBezTo>
                  <a:cubicBezTo>
                    <a:pt x="285" y="134"/>
                    <a:pt x="272" y="136"/>
                    <a:pt x="260" y="131"/>
                  </a:cubicBezTo>
                  <a:cubicBezTo>
                    <a:pt x="248" y="126"/>
                    <a:pt x="245" y="122"/>
                    <a:pt x="239" y="108"/>
                  </a:cubicBezTo>
                  <a:cubicBezTo>
                    <a:pt x="233" y="94"/>
                    <a:pt x="228" y="92"/>
                    <a:pt x="209" y="91"/>
                  </a:cubicBezTo>
                  <a:cubicBezTo>
                    <a:pt x="190" y="90"/>
                    <a:pt x="185" y="82"/>
                    <a:pt x="176" y="67"/>
                  </a:cubicBezTo>
                  <a:cubicBezTo>
                    <a:pt x="167" y="52"/>
                    <a:pt x="168" y="60"/>
                    <a:pt x="158" y="71"/>
                  </a:cubicBezTo>
                  <a:cubicBezTo>
                    <a:pt x="148" y="82"/>
                    <a:pt x="141" y="63"/>
                    <a:pt x="138" y="46"/>
                  </a:cubicBezTo>
                  <a:cubicBezTo>
                    <a:pt x="135" y="29"/>
                    <a:pt x="120" y="36"/>
                    <a:pt x="117" y="24"/>
                  </a:cubicBezTo>
                  <a:cubicBezTo>
                    <a:pt x="114" y="12"/>
                    <a:pt x="109" y="12"/>
                    <a:pt x="92" y="6"/>
                  </a:cubicBezTo>
                  <a:cubicBezTo>
                    <a:pt x="75" y="0"/>
                    <a:pt x="86" y="6"/>
                    <a:pt x="65" y="15"/>
                  </a:cubicBezTo>
                  <a:cubicBezTo>
                    <a:pt x="54" y="19"/>
                    <a:pt x="45" y="17"/>
                    <a:pt x="39" y="14"/>
                  </a:cubicBezTo>
                  <a:cubicBezTo>
                    <a:pt x="29" y="22"/>
                    <a:pt x="22" y="32"/>
                    <a:pt x="24" y="42"/>
                  </a:cubicBezTo>
                  <a:cubicBezTo>
                    <a:pt x="26" y="55"/>
                    <a:pt x="34" y="62"/>
                    <a:pt x="25" y="76"/>
                  </a:cubicBezTo>
                  <a:cubicBezTo>
                    <a:pt x="16" y="90"/>
                    <a:pt x="23" y="114"/>
                    <a:pt x="14" y="124"/>
                  </a:cubicBezTo>
                  <a:cubicBezTo>
                    <a:pt x="5" y="134"/>
                    <a:pt x="0" y="141"/>
                    <a:pt x="4" y="159"/>
                  </a:cubicBezTo>
                  <a:cubicBezTo>
                    <a:pt x="8" y="177"/>
                    <a:pt x="17" y="190"/>
                    <a:pt x="9" y="202"/>
                  </a:cubicBezTo>
                  <a:cubicBezTo>
                    <a:pt x="1" y="214"/>
                    <a:pt x="2" y="223"/>
                    <a:pt x="3" y="235"/>
                  </a:cubicBezTo>
                  <a:cubicBezTo>
                    <a:pt x="4" y="247"/>
                    <a:pt x="1" y="259"/>
                    <a:pt x="9" y="268"/>
                  </a:cubicBezTo>
                  <a:cubicBezTo>
                    <a:pt x="16" y="276"/>
                    <a:pt x="30" y="293"/>
                    <a:pt x="31" y="312"/>
                  </a:cubicBezTo>
                  <a:cubicBezTo>
                    <a:pt x="43" y="316"/>
                    <a:pt x="53" y="316"/>
                    <a:pt x="65" y="316"/>
                  </a:cubicBezTo>
                  <a:cubicBezTo>
                    <a:pt x="79" y="316"/>
                    <a:pt x="83" y="317"/>
                    <a:pt x="96" y="324"/>
                  </a:cubicBezTo>
                  <a:cubicBezTo>
                    <a:pt x="109" y="331"/>
                    <a:pt x="119" y="336"/>
                    <a:pt x="142" y="337"/>
                  </a:cubicBezTo>
                  <a:cubicBezTo>
                    <a:pt x="165" y="339"/>
                    <a:pt x="168" y="334"/>
                    <a:pt x="186" y="337"/>
                  </a:cubicBezTo>
                  <a:cubicBezTo>
                    <a:pt x="205" y="340"/>
                    <a:pt x="212" y="347"/>
                    <a:pt x="238" y="334"/>
                  </a:cubicBezTo>
                  <a:cubicBezTo>
                    <a:pt x="264" y="321"/>
                    <a:pt x="288" y="294"/>
                    <a:pt x="310" y="273"/>
                  </a:cubicBezTo>
                  <a:cubicBezTo>
                    <a:pt x="310" y="272"/>
                    <a:pt x="311" y="271"/>
                    <a:pt x="312" y="270"/>
                  </a:cubicBezTo>
                  <a:cubicBezTo>
                    <a:pt x="308" y="261"/>
                    <a:pt x="305" y="251"/>
                    <a:pt x="301" y="240"/>
                  </a:cubicBezTo>
                  <a:cubicBezTo>
                    <a:pt x="296" y="226"/>
                    <a:pt x="299" y="218"/>
                    <a:pt x="297" y="20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7" name="Freeform 463"/>
            <p:cNvSpPr>
              <a:spLocks/>
            </p:cNvSpPr>
            <p:nvPr/>
          </p:nvSpPr>
          <p:spPr bwMode="auto">
            <a:xfrm>
              <a:off x="1516" y="2493"/>
              <a:ext cx="629" cy="653"/>
            </a:xfrm>
            <a:custGeom>
              <a:avLst/>
              <a:gdLst>
                <a:gd name="T0" fmla="*/ 2106 w 2486"/>
                <a:gd name="T1" fmla="*/ 507 h 2581"/>
                <a:gd name="T2" fmla="*/ 1898 w 2486"/>
                <a:gd name="T3" fmla="*/ 508 h 2581"/>
                <a:gd name="T4" fmla="*/ 1749 w 2486"/>
                <a:gd name="T5" fmla="*/ 386 h 2581"/>
                <a:gd name="T6" fmla="*/ 1631 w 2486"/>
                <a:gd name="T7" fmla="*/ 376 h 2581"/>
                <a:gd name="T8" fmla="*/ 1517 w 2486"/>
                <a:gd name="T9" fmla="*/ 317 h 2581"/>
                <a:gd name="T10" fmla="*/ 1518 w 2486"/>
                <a:gd name="T11" fmla="*/ 292 h 2581"/>
                <a:gd name="T12" fmla="*/ 1439 w 2486"/>
                <a:gd name="T13" fmla="*/ 49 h 2581"/>
                <a:gd name="T14" fmla="*/ 1228 w 2486"/>
                <a:gd name="T15" fmla="*/ 173 h 2581"/>
                <a:gd name="T16" fmla="*/ 1065 w 2486"/>
                <a:gd name="T17" fmla="*/ 216 h 2581"/>
                <a:gd name="T18" fmla="*/ 931 w 2486"/>
                <a:gd name="T19" fmla="*/ 228 h 2581"/>
                <a:gd name="T20" fmla="*/ 924 w 2486"/>
                <a:gd name="T21" fmla="*/ 91 h 2581"/>
                <a:gd name="T22" fmla="*/ 857 w 2486"/>
                <a:gd name="T23" fmla="*/ 21 h 2581"/>
                <a:gd name="T24" fmla="*/ 736 w 2486"/>
                <a:gd name="T25" fmla="*/ 76 h 2581"/>
                <a:gd name="T26" fmla="*/ 647 w 2486"/>
                <a:gd name="T27" fmla="*/ 77 h 2581"/>
                <a:gd name="T28" fmla="*/ 644 w 2486"/>
                <a:gd name="T29" fmla="*/ 169 h 2581"/>
                <a:gd name="T30" fmla="*/ 603 w 2486"/>
                <a:gd name="T31" fmla="*/ 250 h 2581"/>
                <a:gd name="T32" fmla="*/ 496 w 2486"/>
                <a:gd name="T33" fmla="*/ 287 h 2581"/>
                <a:gd name="T34" fmla="*/ 423 w 2486"/>
                <a:gd name="T35" fmla="*/ 204 h 2581"/>
                <a:gd name="T36" fmla="*/ 270 w 2486"/>
                <a:gd name="T37" fmla="*/ 234 h 2581"/>
                <a:gd name="T38" fmla="*/ 263 w 2486"/>
                <a:gd name="T39" fmla="*/ 351 h 2581"/>
                <a:gd name="T40" fmla="*/ 287 w 2486"/>
                <a:gd name="T41" fmla="*/ 492 h 2581"/>
                <a:gd name="T42" fmla="*/ 209 w 2486"/>
                <a:gd name="T43" fmla="*/ 606 h 2581"/>
                <a:gd name="T44" fmla="*/ 69 w 2486"/>
                <a:gd name="T45" fmla="*/ 708 h 2581"/>
                <a:gd name="T46" fmla="*/ 23 w 2486"/>
                <a:gd name="T47" fmla="*/ 806 h 2581"/>
                <a:gd name="T48" fmla="*/ 73 w 2486"/>
                <a:gd name="T49" fmla="*/ 917 h 2581"/>
                <a:gd name="T50" fmla="*/ 206 w 2486"/>
                <a:gd name="T51" fmla="*/ 958 h 2581"/>
                <a:gd name="T52" fmla="*/ 257 w 2486"/>
                <a:gd name="T53" fmla="*/ 1041 h 2581"/>
                <a:gd name="T54" fmla="*/ 370 w 2486"/>
                <a:gd name="T55" fmla="*/ 1041 h 2581"/>
                <a:gd name="T56" fmla="*/ 494 w 2486"/>
                <a:gd name="T57" fmla="*/ 967 h 2581"/>
                <a:gd name="T58" fmla="*/ 556 w 2486"/>
                <a:gd name="T59" fmla="*/ 1003 h 2581"/>
                <a:gd name="T60" fmla="*/ 596 w 2486"/>
                <a:gd name="T61" fmla="*/ 1110 h 2581"/>
                <a:gd name="T62" fmla="*/ 740 w 2486"/>
                <a:gd name="T63" fmla="*/ 1174 h 2581"/>
                <a:gd name="T64" fmla="*/ 877 w 2486"/>
                <a:gd name="T65" fmla="*/ 1261 h 2581"/>
                <a:gd name="T66" fmla="*/ 888 w 2486"/>
                <a:gd name="T67" fmla="*/ 1384 h 2581"/>
                <a:gd name="T68" fmla="*/ 1025 w 2486"/>
                <a:gd name="T69" fmla="*/ 1457 h 2581"/>
                <a:gd name="T70" fmla="*/ 1045 w 2486"/>
                <a:gd name="T71" fmla="*/ 1565 h 2581"/>
                <a:gd name="T72" fmla="*/ 1039 w 2486"/>
                <a:gd name="T73" fmla="*/ 1683 h 2581"/>
                <a:gd name="T74" fmla="*/ 1121 w 2486"/>
                <a:gd name="T75" fmla="*/ 1780 h 2581"/>
                <a:gd name="T76" fmla="*/ 1234 w 2486"/>
                <a:gd name="T77" fmla="*/ 1894 h 2581"/>
                <a:gd name="T78" fmla="*/ 1248 w 2486"/>
                <a:gd name="T79" fmla="*/ 2001 h 2581"/>
                <a:gd name="T80" fmla="*/ 1301 w 2486"/>
                <a:gd name="T81" fmla="*/ 2085 h 2581"/>
                <a:gd name="T82" fmla="*/ 1116 w 2486"/>
                <a:gd name="T83" fmla="*/ 2258 h 2581"/>
                <a:gd name="T84" fmla="*/ 1107 w 2486"/>
                <a:gd name="T85" fmla="*/ 2317 h 2581"/>
                <a:gd name="T86" fmla="*/ 1224 w 2486"/>
                <a:gd name="T87" fmla="*/ 2402 h 2581"/>
                <a:gd name="T88" fmla="*/ 1316 w 2486"/>
                <a:gd name="T89" fmla="*/ 2551 h 2581"/>
                <a:gd name="T90" fmla="*/ 1461 w 2486"/>
                <a:gd name="T91" fmla="*/ 2361 h 2581"/>
                <a:gd name="T92" fmla="*/ 1411 w 2486"/>
                <a:gd name="T93" fmla="*/ 2445 h 2581"/>
                <a:gd name="T94" fmla="*/ 1633 w 2486"/>
                <a:gd name="T95" fmla="*/ 2171 h 2581"/>
                <a:gd name="T96" fmla="*/ 1654 w 2486"/>
                <a:gd name="T97" fmla="*/ 1983 h 2581"/>
                <a:gd name="T98" fmla="*/ 1833 w 2486"/>
                <a:gd name="T99" fmla="*/ 1887 h 2581"/>
                <a:gd name="T100" fmla="*/ 2037 w 2486"/>
                <a:gd name="T101" fmla="*/ 1811 h 2581"/>
                <a:gd name="T102" fmla="*/ 2155 w 2486"/>
                <a:gd name="T103" fmla="*/ 1559 h 2581"/>
                <a:gd name="T104" fmla="*/ 2203 w 2486"/>
                <a:gd name="T105" fmla="*/ 1233 h 2581"/>
                <a:gd name="T106" fmla="*/ 2306 w 2486"/>
                <a:gd name="T107" fmla="*/ 1054 h 2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86" h="2581">
                  <a:moveTo>
                    <a:pt x="2466" y="778"/>
                  </a:moveTo>
                  <a:cubicBezTo>
                    <a:pt x="2446" y="740"/>
                    <a:pt x="2443" y="706"/>
                    <a:pt x="2438" y="690"/>
                  </a:cubicBezTo>
                  <a:cubicBezTo>
                    <a:pt x="2434" y="674"/>
                    <a:pt x="2415" y="650"/>
                    <a:pt x="2395" y="653"/>
                  </a:cubicBezTo>
                  <a:cubicBezTo>
                    <a:pt x="2375" y="656"/>
                    <a:pt x="2338" y="670"/>
                    <a:pt x="2284" y="620"/>
                  </a:cubicBezTo>
                  <a:cubicBezTo>
                    <a:pt x="2229" y="570"/>
                    <a:pt x="2139" y="508"/>
                    <a:pt x="2106" y="507"/>
                  </a:cubicBezTo>
                  <a:cubicBezTo>
                    <a:pt x="2073" y="505"/>
                    <a:pt x="2051" y="530"/>
                    <a:pt x="2040" y="517"/>
                  </a:cubicBezTo>
                  <a:cubicBezTo>
                    <a:pt x="2028" y="504"/>
                    <a:pt x="2026" y="508"/>
                    <a:pt x="2014" y="504"/>
                  </a:cubicBezTo>
                  <a:cubicBezTo>
                    <a:pt x="2003" y="500"/>
                    <a:pt x="1960" y="479"/>
                    <a:pt x="1948" y="482"/>
                  </a:cubicBezTo>
                  <a:cubicBezTo>
                    <a:pt x="1937" y="485"/>
                    <a:pt x="1914" y="488"/>
                    <a:pt x="1908" y="489"/>
                  </a:cubicBezTo>
                  <a:cubicBezTo>
                    <a:pt x="1902" y="491"/>
                    <a:pt x="1901" y="497"/>
                    <a:pt x="1898" y="508"/>
                  </a:cubicBezTo>
                  <a:cubicBezTo>
                    <a:pt x="1895" y="520"/>
                    <a:pt x="1876" y="518"/>
                    <a:pt x="1878" y="502"/>
                  </a:cubicBezTo>
                  <a:cubicBezTo>
                    <a:pt x="1879" y="487"/>
                    <a:pt x="1911" y="484"/>
                    <a:pt x="1892" y="462"/>
                  </a:cubicBezTo>
                  <a:cubicBezTo>
                    <a:pt x="1874" y="441"/>
                    <a:pt x="1876" y="425"/>
                    <a:pt x="1854" y="425"/>
                  </a:cubicBezTo>
                  <a:cubicBezTo>
                    <a:pt x="1831" y="425"/>
                    <a:pt x="1806" y="405"/>
                    <a:pt x="1788" y="405"/>
                  </a:cubicBezTo>
                  <a:cubicBezTo>
                    <a:pt x="1769" y="405"/>
                    <a:pt x="1768" y="385"/>
                    <a:pt x="1749" y="386"/>
                  </a:cubicBezTo>
                  <a:cubicBezTo>
                    <a:pt x="1730" y="388"/>
                    <a:pt x="1682" y="372"/>
                    <a:pt x="1672" y="373"/>
                  </a:cubicBezTo>
                  <a:cubicBezTo>
                    <a:pt x="1661" y="375"/>
                    <a:pt x="1647" y="392"/>
                    <a:pt x="1640" y="411"/>
                  </a:cubicBezTo>
                  <a:cubicBezTo>
                    <a:pt x="1633" y="429"/>
                    <a:pt x="1601" y="445"/>
                    <a:pt x="1591" y="457"/>
                  </a:cubicBezTo>
                  <a:cubicBezTo>
                    <a:pt x="1581" y="468"/>
                    <a:pt x="1571" y="435"/>
                    <a:pt x="1587" y="426"/>
                  </a:cubicBezTo>
                  <a:cubicBezTo>
                    <a:pt x="1603" y="418"/>
                    <a:pt x="1624" y="392"/>
                    <a:pt x="1631" y="376"/>
                  </a:cubicBezTo>
                  <a:cubicBezTo>
                    <a:pt x="1639" y="360"/>
                    <a:pt x="1637" y="343"/>
                    <a:pt x="1617" y="342"/>
                  </a:cubicBezTo>
                  <a:cubicBezTo>
                    <a:pt x="1597" y="340"/>
                    <a:pt x="1580" y="340"/>
                    <a:pt x="1577" y="349"/>
                  </a:cubicBezTo>
                  <a:cubicBezTo>
                    <a:pt x="1574" y="358"/>
                    <a:pt x="1560" y="338"/>
                    <a:pt x="1558" y="330"/>
                  </a:cubicBezTo>
                  <a:cubicBezTo>
                    <a:pt x="1557" y="323"/>
                    <a:pt x="1551" y="312"/>
                    <a:pt x="1540" y="307"/>
                  </a:cubicBezTo>
                  <a:cubicBezTo>
                    <a:pt x="1528" y="303"/>
                    <a:pt x="1520" y="300"/>
                    <a:pt x="1517" y="317"/>
                  </a:cubicBezTo>
                  <a:cubicBezTo>
                    <a:pt x="1514" y="335"/>
                    <a:pt x="1492" y="335"/>
                    <a:pt x="1492" y="352"/>
                  </a:cubicBezTo>
                  <a:cubicBezTo>
                    <a:pt x="1492" y="369"/>
                    <a:pt x="1494" y="393"/>
                    <a:pt x="1481" y="393"/>
                  </a:cubicBezTo>
                  <a:cubicBezTo>
                    <a:pt x="1468" y="393"/>
                    <a:pt x="1474" y="378"/>
                    <a:pt x="1462" y="373"/>
                  </a:cubicBezTo>
                  <a:cubicBezTo>
                    <a:pt x="1451" y="369"/>
                    <a:pt x="1442" y="343"/>
                    <a:pt x="1465" y="333"/>
                  </a:cubicBezTo>
                  <a:cubicBezTo>
                    <a:pt x="1488" y="323"/>
                    <a:pt x="1505" y="319"/>
                    <a:pt x="1518" y="292"/>
                  </a:cubicBezTo>
                  <a:cubicBezTo>
                    <a:pt x="1531" y="264"/>
                    <a:pt x="1535" y="256"/>
                    <a:pt x="1541" y="242"/>
                  </a:cubicBezTo>
                  <a:cubicBezTo>
                    <a:pt x="1547" y="227"/>
                    <a:pt x="1538" y="213"/>
                    <a:pt x="1524" y="209"/>
                  </a:cubicBezTo>
                  <a:cubicBezTo>
                    <a:pt x="1510" y="204"/>
                    <a:pt x="1489" y="210"/>
                    <a:pt x="1484" y="173"/>
                  </a:cubicBezTo>
                  <a:cubicBezTo>
                    <a:pt x="1478" y="135"/>
                    <a:pt x="1462" y="94"/>
                    <a:pt x="1459" y="80"/>
                  </a:cubicBezTo>
                  <a:cubicBezTo>
                    <a:pt x="1457" y="67"/>
                    <a:pt x="1461" y="57"/>
                    <a:pt x="1439" y="49"/>
                  </a:cubicBezTo>
                  <a:cubicBezTo>
                    <a:pt x="1428" y="61"/>
                    <a:pt x="1425" y="80"/>
                    <a:pt x="1415" y="92"/>
                  </a:cubicBezTo>
                  <a:cubicBezTo>
                    <a:pt x="1402" y="107"/>
                    <a:pt x="1392" y="114"/>
                    <a:pt x="1378" y="157"/>
                  </a:cubicBezTo>
                  <a:cubicBezTo>
                    <a:pt x="1364" y="200"/>
                    <a:pt x="1326" y="188"/>
                    <a:pt x="1311" y="187"/>
                  </a:cubicBezTo>
                  <a:cubicBezTo>
                    <a:pt x="1296" y="186"/>
                    <a:pt x="1290" y="196"/>
                    <a:pt x="1265" y="198"/>
                  </a:cubicBezTo>
                  <a:cubicBezTo>
                    <a:pt x="1240" y="200"/>
                    <a:pt x="1232" y="182"/>
                    <a:pt x="1228" y="173"/>
                  </a:cubicBezTo>
                  <a:cubicBezTo>
                    <a:pt x="1224" y="164"/>
                    <a:pt x="1202" y="169"/>
                    <a:pt x="1197" y="174"/>
                  </a:cubicBezTo>
                  <a:cubicBezTo>
                    <a:pt x="1192" y="179"/>
                    <a:pt x="1182" y="177"/>
                    <a:pt x="1167" y="177"/>
                  </a:cubicBezTo>
                  <a:cubicBezTo>
                    <a:pt x="1152" y="177"/>
                    <a:pt x="1152" y="195"/>
                    <a:pt x="1152" y="208"/>
                  </a:cubicBezTo>
                  <a:cubicBezTo>
                    <a:pt x="1152" y="221"/>
                    <a:pt x="1107" y="213"/>
                    <a:pt x="1096" y="213"/>
                  </a:cubicBezTo>
                  <a:cubicBezTo>
                    <a:pt x="1085" y="213"/>
                    <a:pt x="1079" y="214"/>
                    <a:pt x="1065" y="216"/>
                  </a:cubicBezTo>
                  <a:cubicBezTo>
                    <a:pt x="1051" y="218"/>
                    <a:pt x="1040" y="222"/>
                    <a:pt x="1033" y="231"/>
                  </a:cubicBezTo>
                  <a:cubicBezTo>
                    <a:pt x="1026" y="240"/>
                    <a:pt x="1016" y="241"/>
                    <a:pt x="1013" y="235"/>
                  </a:cubicBezTo>
                  <a:cubicBezTo>
                    <a:pt x="1010" y="229"/>
                    <a:pt x="998" y="239"/>
                    <a:pt x="990" y="253"/>
                  </a:cubicBezTo>
                  <a:cubicBezTo>
                    <a:pt x="982" y="267"/>
                    <a:pt x="965" y="259"/>
                    <a:pt x="961" y="256"/>
                  </a:cubicBezTo>
                  <a:cubicBezTo>
                    <a:pt x="957" y="253"/>
                    <a:pt x="942" y="239"/>
                    <a:pt x="931" y="228"/>
                  </a:cubicBezTo>
                  <a:cubicBezTo>
                    <a:pt x="920" y="217"/>
                    <a:pt x="912" y="210"/>
                    <a:pt x="911" y="199"/>
                  </a:cubicBezTo>
                  <a:cubicBezTo>
                    <a:pt x="910" y="188"/>
                    <a:pt x="905" y="186"/>
                    <a:pt x="903" y="177"/>
                  </a:cubicBezTo>
                  <a:cubicBezTo>
                    <a:pt x="901" y="168"/>
                    <a:pt x="900" y="149"/>
                    <a:pt x="904" y="142"/>
                  </a:cubicBezTo>
                  <a:cubicBezTo>
                    <a:pt x="908" y="135"/>
                    <a:pt x="914" y="125"/>
                    <a:pt x="910" y="114"/>
                  </a:cubicBezTo>
                  <a:cubicBezTo>
                    <a:pt x="906" y="103"/>
                    <a:pt x="911" y="99"/>
                    <a:pt x="924" y="91"/>
                  </a:cubicBezTo>
                  <a:cubicBezTo>
                    <a:pt x="937" y="83"/>
                    <a:pt x="916" y="72"/>
                    <a:pt x="915" y="65"/>
                  </a:cubicBezTo>
                  <a:cubicBezTo>
                    <a:pt x="914" y="58"/>
                    <a:pt x="914" y="53"/>
                    <a:pt x="898" y="49"/>
                  </a:cubicBezTo>
                  <a:cubicBezTo>
                    <a:pt x="882" y="45"/>
                    <a:pt x="897" y="39"/>
                    <a:pt x="899" y="25"/>
                  </a:cubicBezTo>
                  <a:cubicBezTo>
                    <a:pt x="901" y="11"/>
                    <a:pt x="898" y="2"/>
                    <a:pt x="875" y="1"/>
                  </a:cubicBezTo>
                  <a:cubicBezTo>
                    <a:pt x="852" y="0"/>
                    <a:pt x="859" y="9"/>
                    <a:pt x="857" y="21"/>
                  </a:cubicBezTo>
                  <a:cubicBezTo>
                    <a:pt x="855" y="33"/>
                    <a:pt x="843" y="30"/>
                    <a:pt x="839" y="40"/>
                  </a:cubicBezTo>
                  <a:cubicBezTo>
                    <a:pt x="835" y="50"/>
                    <a:pt x="832" y="45"/>
                    <a:pt x="819" y="51"/>
                  </a:cubicBezTo>
                  <a:cubicBezTo>
                    <a:pt x="806" y="57"/>
                    <a:pt x="806" y="60"/>
                    <a:pt x="790" y="60"/>
                  </a:cubicBezTo>
                  <a:cubicBezTo>
                    <a:pt x="774" y="60"/>
                    <a:pt x="773" y="71"/>
                    <a:pt x="757" y="70"/>
                  </a:cubicBezTo>
                  <a:cubicBezTo>
                    <a:pt x="741" y="69"/>
                    <a:pt x="745" y="76"/>
                    <a:pt x="736" y="76"/>
                  </a:cubicBezTo>
                  <a:cubicBezTo>
                    <a:pt x="727" y="76"/>
                    <a:pt x="724" y="85"/>
                    <a:pt x="725" y="98"/>
                  </a:cubicBezTo>
                  <a:cubicBezTo>
                    <a:pt x="726" y="111"/>
                    <a:pt x="715" y="105"/>
                    <a:pt x="708" y="104"/>
                  </a:cubicBezTo>
                  <a:cubicBezTo>
                    <a:pt x="701" y="103"/>
                    <a:pt x="702" y="98"/>
                    <a:pt x="696" y="89"/>
                  </a:cubicBezTo>
                  <a:cubicBezTo>
                    <a:pt x="690" y="80"/>
                    <a:pt x="680" y="90"/>
                    <a:pt x="668" y="85"/>
                  </a:cubicBezTo>
                  <a:cubicBezTo>
                    <a:pt x="656" y="80"/>
                    <a:pt x="650" y="87"/>
                    <a:pt x="647" y="77"/>
                  </a:cubicBezTo>
                  <a:cubicBezTo>
                    <a:pt x="644" y="67"/>
                    <a:pt x="630" y="70"/>
                    <a:pt x="616" y="68"/>
                  </a:cubicBezTo>
                  <a:cubicBezTo>
                    <a:pt x="602" y="66"/>
                    <a:pt x="602" y="68"/>
                    <a:pt x="602" y="77"/>
                  </a:cubicBezTo>
                  <a:cubicBezTo>
                    <a:pt x="602" y="86"/>
                    <a:pt x="613" y="92"/>
                    <a:pt x="625" y="105"/>
                  </a:cubicBezTo>
                  <a:cubicBezTo>
                    <a:pt x="637" y="118"/>
                    <a:pt x="625" y="144"/>
                    <a:pt x="631" y="147"/>
                  </a:cubicBezTo>
                  <a:cubicBezTo>
                    <a:pt x="637" y="150"/>
                    <a:pt x="644" y="157"/>
                    <a:pt x="644" y="169"/>
                  </a:cubicBezTo>
                  <a:cubicBezTo>
                    <a:pt x="644" y="181"/>
                    <a:pt x="650" y="178"/>
                    <a:pt x="668" y="180"/>
                  </a:cubicBezTo>
                  <a:cubicBezTo>
                    <a:pt x="686" y="182"/>
                    <a:pt x="680" y="188"/>
                    <a:pt x="678" y="197"/>
                  </a:cubicBezTo>
                  <a:cubicBezTo>
                    <a:pt x="676" y="206"/>
                    <a:pt x="665" y="205"/>
                    <a:pt x="650" y="210"/>
                  </a:cubicBezTo>
                  <a:cubicBezTo>
                    <a:pt x="635" y="215"/>
                    <a:pt x="635" y="222"/>
                    <a:pt x="633" y="237"/>
                  </a:cubicBezTo>
                  <a:cubicBezTo>
                    <a:pt x="631" y="252"/>
                    <a:pt x="619" y="250"/>
                    <a:pt x="603" y="250"/>
                  </a:cubicBezTo>
                  <a:cubicBezTo>
                    <a:pt x="587" y="250"/>
                    <a:pt x="592" y="263"/>
                    <a:pt x="578" y="264"/>
                  </a:cubicBezTo>
                  <a:cubicBezTo>
                    <a:pt x="564" y="265"/>
                    <a:pt x="570" y="277"/>
                    <a:pt x="559" y="282"/>
                  </a:cubicBezTo>
                  <a:cubicBezTo>
                    <a:pt x="548" y="287"/>
                    <a:pt x="548" y="279"/>
                    <a:pt x="539" y="273"/>
                  </a:cubicBezTo>
                  <a:cubicBezTo>
                    <a:pt x="530" y="267"/>
                    <a:pt x="527" y="274"/>
                    <a:pt x="524" y="283"/>
                  </a:cubicBezTo>
                  <a:cubicBezTo>
                    <a:pt x="521" y="292"/>
                    <a:pt x="510" y="289"/>
                    <a:pt x="496" y="287"/>
                  </a:cubicBezTo>
                  <a:cubicBezTo>
                    <a:pt x="482" y="285"/>
                    <a:pt x="485" y="283"/>
                    <a:pt x="478" y="274"/>
                  </a:cubicBezTo>
                  <a:cubicBezTo>
                    <a:pt x="471" y="265"/>
                    <a:pt x="465" y="263"/>
                    <a:pt x="453" y="261"/>
                  </a:cubicBezTo>
                  <a:cubicBezTo>
                    <a:pt x="441" y="259"/>
                    <a:pt x="449" y="226"/>
                    <a:pt x="447" y="216"/>
                  </a:cubicBezTo>
                  <a:cubicBezTo>
                    <a:pt x="446" y="211"/>
                    <a:pt x="439" y="205"/>
                    <a:pt x="432" y="201"/>
                  </a:cubicBezTo>
                  <a:cubicBezTo>
                    <a:pt x="430" y="203"/>
                    <a:pt x="427" y="204"/>
                    <a:pt x="423" y="204"/>
                  </a:cubicBezTo>
                  <a:cubicBezTo>
                    <a:pt x="406" y="208"/>
                    <a:pt x="404" y="210"/>
                    <a:pt x="402" y="216"/>
                  </a:cubicBezTo>
                  <a:cubicBezTo>
                    <a:pt x="400" y="223"/>
                    <a:pt x="387" y="224"/>
                    <a:pt x="382" y="217"/>
                  </a:cubicBezTo>
                  <a:cubicBezTo>
                    <a:pt x="377" y="210"/>
                    <a:pt x="366" y="207"/>
                    <a:pt x="366" y="216"/>
                  </a:cubicBezTo>
                  <a:cubicBezTo>
                    <a:pt x="366" y="224"/>
                    <a:pt x="363" y="225"/>
                    <a:pt x="339" y="224"/>
                  </a:cubicBezTo>
                  <a:cubicBezTo>
                    <a:pt x="315" y="224"/>
                    <a:pt x="267" y="213"/>
                    <a:pt x="270" y="234"/>
                  </a:cubicBezTo>
                  <a:cubicBezTo>
                    <a:pt x="273" y="254"/>
                    <a:pt x="267" y="266"/>
                    <a:pt x="279" y="268"/>
                  </a:cubicBezTo>
                  <a:cubicBezTo>
                    <a:pt x="292" y="270"/>
                    <a:pt x="315" y="268"/>
                    <a:pt x="314" y="278"/>
                  </a:cubicBezTo>
                  <a:cubicBezTo>
                    <a:pt x="313" y="289"/>
                    <a:pt x="323" y="294"/>
                    <a:pt x="309" y="295"/>
                  </a:cubicBezTo>
                  <a:cubicBezTo>
                    <a:pt x="295" y="296"/>
                    <a:pt x="263" y="290"/>
                    <a:pt x="261" y="304"/>
                  </a:cubicBezTo>
                  <a:cubicBezTo>
                    <a:pt x="259" y="318"/>
                    <a:pt x="255" y="344"/>
                    <a:pt x="263" y="351"/>
                  </a:cubicBezTo>
                  <a:cubicBezTo>
                    <a:pt x="271" y="358"/>
                    <a:pt x="290" y="373"/>
                    <a:pt x="294" y="384"/>
                  </a:cubicBezTo>
                  <a:cubicBezTo>
                    <a:pt x="298" y="394"/>
                    <a:pt x="299" y="396"/>
                    <a:pt x="300" y="408"/>
                  </a:cubicBezTo>
                  <a:cubicBezTo>
                    <a:pt x="301" y="419"/>
                    <a:pt x="301" y="423"/>
                    <a:pt x="296" y="432"/>
                  </a:cubicBezTo>
                  <a:cubicBezTo>
                    <a:pt x="291" y="442"/>
                    <a:pt x="289" y="452"/>
                    <a:pt x="289" y="462"/>
                  </a:cubicBezTo>
                  <a:cubicBezTo>
                    <a:pt x="289" y="472"/>
                    <a:pt x="287" y="484"/>
                    <a:pt x="287" y="492"/>
                  </a:cubicBezTo>
                  <a:cubicBezTo>
                    <a:pt x="287" y="499"/>
                    <a:pt x="278" y="528"/>
                    <a:pt x="278" y="544"/>
                  </a:cubicBezTo>
                  <a:cubicBezTo>
                    <a:pt x="278" y="559"/>
                    <a:pt x="271" y="572"/>
                    <a:pt x="271" y="584"/>
                  </a:cubicBezTo>
                  <a:cubicBezTo>
                    <a:pt x="271" y="596"/>
                    <a:pt x="272" y="610"/>
                    <a:pt x="261" y="611"/>
                  </a:cubicBezTo>
                  <a:cubicBezTo>
                    <a:pt x="251" y="612"/>
                    <a:pt x="239" y="607"/>
                    <a:pt x="231" y="604"/>
                  </a:cubicBezTo>
                  <a:cubicBezTo>
                    <a:pt x="223" y="600"/>
                    <a:pt x="218" y="598"/>
                    <a:pt x="209" y="606"/>
                  </a:cubicBezTo>
                  <a:cubicBezTo>
                    <a:pt x="201" y="613"/>
                    <a:pt x="192" y="620"/>
                    <a:pt x="175" y="620"/>
                  </a:cubicBezTo>
                  <a:cubicBezTo>
                    <a:pt x="159" y="621"/>
                    <a:pt x="144" y="616"/>
                    <a:pt x="131" y="630"/>
                  </a:cubicBezTo>
                  <a:cubicBezTo>
                    <a:pt x="117" y="644"/>
                    <a:pt x="99" y="655"/>
                    <a:pt x="91" y="659"/>
                  </a:cubicBezTo>
                  <a:cubicBezTo>
                    <a:pt x="82" y="663"/>
                    <a:pt x="73" y="668"/>
                    <a:pt x="76" y="676"/>
                  </a:cubicBezTo>
                  <a:cubicBezTo>
                    <a:pt x="79" y="683"/>
                    <a:pt x="75" y="700"/>
                    <a:pt x="69" y="708"/>
                  </a:cubicBezTo>
                  <a:cubicBezTo>
                    <a:pt x="62" y="716"/>
                    <a:pt x="53" y="722"/>
                    <a:pt x="59" y="731"/>
                  </a:cubicBezTo>
                  <a:cubicBezTo>
                    <a:pt x="65" y="740"/>
                    <a:pt x="69" y="748"/>
                    <a:pt x="61" y="752"/>
                  </a:cubicBezTo>
                  <a:cubicBezTo>
                    <a:pt x="52" y="756"/>
                    <a:pt x="45" y="755"/>
                    <a:pt x="38" y="763"/>
                  </a:cubicBezTo>
                  <a:cubicBezTo>
                    <a:pt x="31" y="771"/>
                    <a:pt x="19" y="779"/>
                    <a:pt x="22" y="787"/>
                  </a:cubicBezTo>
                  <a:cubicBezTo>
                    <a:pt x="25" y="795"/>
                    <a:pt x="33" y="801"/>
                    <a:pt x="23" y="806"/>
                  </a:cubicBezTo>
                  <a:cubicBezTo>
                    <a:pt x="14" y="810"/>
                    <a:pt x="0" y="817"/>
                    <a:pt x="11" y="826"/>
                  </a:cubicBezTo>
                  <a:cubicBezTo>
                    <a:pt x="23" y="836"/>
                    <a:pt x="20" y="836"/>
                    <a:pt x="27" y="845"/>
                  </a:cubicBezTo>
                  <a:cubicBezTo>
                    <a:pt x="33" y="854"/>
                    <a:pt x="39" y="870"/>
                    <a:pt x="48" y="880"/>
                  </a:cubicBezTo>
                  <a:cubicBezTo>
                    <a:pt x="57" y="889"/>
                    <a:pt x="57" y="897"/>
                    <a:pt x="63" y="902"/>
                  </a:cubicBezTo>
                  <a:cubicBezTo>
                    <a:pt x="70" y="906"/>
                    <a:pt x="75" y="908"/>
                    <a:pt x="73" y="917"/>
                  </a:cubicBezTo>
                  <a:cubicBezTo>
                    <a:pt x="71" y="926"/>
                    <a:pt x="73" y="934"/>
                    <a:pt x="85" y="936"/>
                  </a:cubicBezTo>
                  <a:cubicBezTo>
                    <a:pt x="97" y="937"/>
                    <a:pt x="118" y="939"/>
                    <a:pt x="121" y="950"/>
                  </a:cubicBezTo>
                  <a:cubicBezTo>
                    <a:pt x="123" y="962"/>
                    <a:pt x="120" y="978"/>
                    <a:pt x="133" y="978"/>
                  </a:cubicBezTo>
                  <a:cubicBezTo>
                    <a:pt x="147" y="978"/>
                    <a:pt x="159" y="982"/>
                    <a:pt x="176" y="974"/>
                  </a:cubicBezTo>
                  <a:cubicBezTo>
                    <a:pt x="193" y="966"/>
                    <a:pt x="200" y="966"/>
                    <a:pt x="206" y="958"/>
                  </a:cubicBezTo>
                  <a:cubicBezTo>
                    <a:pt x="212" y="949"/>
                    <a:pt x="234" y="930"/>
                    <a:pt x="235" y="940"/>
                  </a:cubicBezTo>
                  <a:cubicBezTo>
                    <a:pt x="235" y="950"/>
                    <a:pt x="226" y="957"/>
                    <a:pt x="227" y="966"/>
                  </a:cubicBezTo>
                  <a:cubicBezTo>
                    <a:pt x="227" y="976"/>
                    <a:pt x="222" y="997"/>
                    <a:pt x="222" y="1010"/>
                  </a:cubicBezTo>
                  <a:cubicBezTo>
                    <a:pt x="222" y="1022"/>
                    <a:pt x="225" y="1034"/>
                    <a:pt x="233" y="1038"/>
                  </a:cubicBezTo>
                  <a:cubicBezTo>
                    <a:pt x="241" y="1043"/>
                    <a:pt x="251" y="1050"/>
                    <a:pt x="257" y="1041"/>
                  </a:cubicBezTo>
                  <a:cubicBezTo>
                    <a:pt x="262" y="1032"/>
                    <a:pt x="274" y="1034"/>
                    <a:pt x="281" y="1035"/>
                  </a:cubicBezTo>
                  <a:cubicBezTo>
                    <a:pt x="286" y="1036"/>
                    <a:pt x="292" y="1034"/>
                    <a:pt x="297" y="1037"/>
                  </a:cubicBezTo>
                  <a:cubicBezTo>
                    <a:pt x="301" y="1037"/>
                    <a:pt x="308" y="1037"/>
                    <a:pt x="319" y="1039"/>
                  </a:cubicBezTo>
                  <a:cubicBezTo>
                    <a:pt x="347" y="1044"/>
                    <a:pt x="341" y="1037"/>
                    <a:pt x="345" y="1043"/>
                  </a:cubicBezTo>
                  <a:cubicBezTo>
                    <a:pt x="349" y="1050"/>
                    <a:pt x="367" y="1051"/>
                    <a:pt x="370" y="1041"/>
                  </a:cubicBezTo>
                  <a:cubicBezTo>
                    <a:pt x="373" y="1031"/>
                    <a:pt x="382" y="1023"/>
                    <a:pt x="392" y="1020"/>
                  </a:cubicBezTo>
                  <a:cubicBezTo>
                    <a:pt x="403" y="1017"/>
                    <a:pt x="415" y="1020"/>
                    <a:pt x="420" y="1011"/>
                  </a:cubicBezTo>
                  <a:cubicBezTo>
                    <a:pt x="426" y="1002"/>
                    <a:pt x="434" y="997"/>
                    <a:pt x="445" y="994"/>
                  </a:cubicBezTo>
                  <a:cubicBezTo>
                    <a:pt x="457" y="992"/>
                    <a:pt x="462" y="987"/>
                    <a:pt x="467" y="980"/>
                  </a:cubicBezTo>
                  <a:cubicBezTo>
                    <a:pt x="471" y="974"/>
                    <a:pt x="489" y="973"/>
                    <a:pt x="494" y="967"/>
                  </a:cubicBezTo>
                  <a:cubicBezTo>
                    <a:pt x="499" y="961"/>
                    <a:pt x="512" y="960"/>
                    <a:pt x="520" y="960"/>
                  </a:cubicBezTo>
                  <a:cubicBezTo>
                    <a:pt x="529" y="960"/>
                    <a:pt x="544" y="962"/>
                    <a:pt x="549" y="957"/>
                  </a:cubicBezTo>
                  <a:cubicBezTo>
                    <a:pt x="553" y="952"/>
                    <a:pt x="560" y="955"/>
                    <a:pt x="563" y="963"/>
                  </a:cubicBezTo>
                  <a:cubicBezTo>
                    <a:pt x="565" y="970"/>
                    <a:pt x="570" y="980"/>
                    <a:pt x="564" y="986"/>
                  </a:cubicBezTo>
                  <a:cubicBezTo>
                    <a:pt x="558" y="992"/>
                    <a:pt x="556" y="998"/>
                    <a:pt x="556" y="1003"/>
                  </a:cubicBezTo>
                  <a:cubicBezTo>
                    <a:pt x="557" y="1008"/>
                    <a:pt x="551" y="1008"/>
                    <a:pt x="555" y="1017"/>
                  </a:cubicBezTo>
                  <a:cubicBezTo>
                    <a:pt x="559" y="1026"/>
                    <a:pt x="560" y="1031"/>
                    <a:pt x="559" y="1040"/>
                  </a:cubicBezTo>
                  <a:cubicBezTo>
                    <a:pt x="558" y="1049"/>
                    <a:pt x="556" y="1057"/>
                    <a:pt x="562" y="1065"/>
                  </a:cubicBezTo>
                  <a:cubicBezTo>
                    <a:pt x="569" y="1072"/>
                    <a:pt x="574" y="1077"/>
                    <a:pt x="577" y="1086"/>
                  </a:cubicBezTo>
                  <a:cubicBezTo>
                    <a:pt x="581" y="1095"/>
                    <a:pt x="588" y="1105"/>
                    <a:pt x="596" y="1110"/>
                  </a:cubicBezTo>
                  <a:cubicBezTo>
                    <a:pt x="605" y="1114"/>
                    <a:pt x="613" y="1120"/>
                    <a:pt x="616" y="1128"/>
                  </a:cubicBezTo>
                  <a:cubicBezTo>
                    <a:pt x="619" y="1135"/>
                    <a:pt x="628" y="1137"/>
                    <a:pt x="641" y="1138"/>
                  </a:cubicBezTo>
                  <a:cubicBezTo>
                    <a:pt x="654" y="1139"/>
                    <a:pt x="675" y="1133"/>
                    <a:pt x="684" y="1142"/>
                  </a:cubicBezTo>
                  <a:cubicBezTo>
                    <a:pt x="692" y="1152"/>
                    <a:pt x="710" y="1147"/>
                    <a:pt x="716" y="1158"/>
                  </a:cubicBezTo>
                  <a:cubicBezTo>
                    <a:pt x="722" y="1170"/>
                    <a:pt x="728" y="1173"/>
                    <a:pt x="740" y="1174"/>
                  </a:cubicBezTo>
                  <a:cubicBezTo>
                    <a:pt x="752" y="1175"/>
                    <a:pt x="774" y="1183"/>
                    <a:pt x="779" y="1194"/>
                  </a:cubicBezTo>
                  <a:cubicBezTo>
                    <a:pt x="783" y="1204"/>
                    <a:pt x="804" y="1206"/>
                    <a:pt x="819" y="1206"/>
                  </a:cubicBezTo>
                  <a:cubicBezTo>
                    <a:pt x="835" y="1206"/>
                    <a:pt x="853" y="1203"/>
                    <a:pt x="861" y="1212"/>
                  </a:cubicBezTo>
                  <a:cubicBezTo>
                    <a:pt x="869" y="1220"/>
                    <a:pt x="877" y="1228"/>
                    <a:pt x="876" y="1238"/>
                  </a:cubicBezTo>
                  <a:cubicBezTo>
                    <a:pt x="875" y="1249"/>
                    <a:pt x="870" y="1253"/>
                    <a:pt x="877" y="1261"/>
                  </a:cubicBezTo>
                  <a:cubicBezTo>
                    <a:pt x="884" y="1268"/>
                    <a:pt x="877" y="1271"/>
                    <a:pt x="881" y="1278"/>
                  </a:cubicBezTo>
                  <a:cubicBezTo>
                    <a:pt x="885" y="1285"/>
                    <a:pt x="888" y="1294"/>
                    <a:pt x="880" y="1299"/>
                  </a:cubicBezTo>
                  <a:cubicBezTo>
                    <a:pt x="871" y="1304"/>
                    <a:pt x="868" y="1308"/>
                    <a:pt x="875" y="1316"/>
                  </a:cubicBezTo>
                  <a:cubicBezTo>
                    <a:pt x="882" y="1324"/>
                    <a:pt x="892" y="1321"/>
                    <a:pt x="888" y="1335"/>
                  </a:cubicBezTo>
                  <a:cubicBezTo>
                    <a:pt x="888" y="1350"/>
                    <a:pt x="888" y="1384"/>
                    <a:pt x="888" y="1384"/>
                  </a:cubicBezTo>
                  <a:cubicBezTo>
                    <a:pt x="1005" y="1384"/>
                    <a:pt x="1005" y="1384"/>
                    <a:pt x="1005" y="1384"/>
                  </a:cubicBezTo>
                  <a:cubicBezTo>
                    <a:pt x="1005" y="1384"/>
                    <a:pt x="1010" y="1401"/>
                    <a:pt x="1004" y="1407"/>
                  </a:cubicBezTo>
                  <a:cubicBezTo>
                    <a:pt x="998" y="1413"/>
                    <a:pt x="999" y="1419"/>
                    <a:pt x="999" y="1426"/>
                  </a:cubicBezTo>
                  <a:cubicBezTo>
                    <a:pt x="1000" y="1433"/>
                    <a:pt x="1005" y="1443"/>
                    <a:pt x="1007" y="1447"/>
                  </a:cubicBezTo>
                  <a:cubicBezTo>
                    <a:pt x="1008" y="1451"/>
                    <a:pt x="1016" y="1454"/>
                    <a:pt x="1025" y="1457"/>
                  </a:cubicBezTo>
                  <a:cubicBezTo>
                    <a:pt x="1034" y="1460"/>
                    <a:pt x="1047" y="1464"/>
                    <a:pt x="1047" y="1474"/>
                  </a:cubicBezTo>
                  <a:cubicBezTo>
                    <a:pt x="1047" y="1485"/>
                    <a:pt x="1045" y="1488"/>
                    <a:pt x="1051" y="1492"/>
                  </a:cubicBezTo>
                  <a:cubicBezTo>
                    <a:pt x="1056" y="1496"/>
                    <a:pt x="1062" y="1504"/>
                    <a:pt x="1061" y="1512"/>
                  </a:cubicBezTo>
                  <a:cubicBezTo>
                    <a:pt x="1059" y="1521"/>
                    <a:pt x="1049" y="1523"/>
                    <a:pt x="1049" y="1533"/>
                  </a:cubicBezTo>
                  <a:cubicBezTo>
                    <a:pt x="1049" y="1543"/>
                    <a:pt x="1045" y="1557"/>
                    <a:pt x="1045" y="1565"/>
                  </a:cubicBezTo>
                  <a:cubicBezTo>
                    <a:pt x="1046" y="1572"/>
                    <a:pt x="1044" y="1575"/>
                    <a:pt x="1037" y="1583"/>
                  </a:cubicBezTo>
                  <a:cubicBezTo>
                    <a:pt x="1030" y="1591"/>
                    <a:pt x="1027" y="1603"/>
                    <a:pt x="1029" y="1612"/>
                  </a:cubicBezTo>
                  <a:cubicBezTo>
                    <a:pt x="1032" y="1620"/>
                    <a:pt x="1039" y="1622"/>
                    <a:pt x="1032" y="1632"/>
                  </a:cubicBezTo>
                  <a:cubicBezTo>
                    <a:pt x="1024" y="1643"/>
                    <a:pt x="1015" y="1645"/>
                    <a:pt x="1025" y="1655"/>
                  </a:cubicBezTo>
                  <a:cubicBezTo>
                    <a:pt x="1036" y="1665"/>
                    <a:pt x="1041" y="1668"/>
                    <a:pt x="1039" y="1683"/>
                  </a:cubicBezTo>
                  <a:cubicBezTo>
                    <a:pt x="1037" y="1698"/>
                    <a:pt x="1040" y="1708"/>
                    <a:pt x="1036" y="1718"/>
                  </a:cubicBezTo>
                  <a:cubicBezTo>
                    <a:pt x="1032" y="1728"/>
                    <a:pt x="1032" y="1746"/>
                    <a:pt x="1035" y="1755"/>
                  </a:cubicBezTo>
                  <a:cubicBezTo>
                    <a:pt x="1038" y="1764"/>
                    <a:pt x="1031" y="1773"/>
                    <a:pt x="1050" y="1775"/>
                  </a:cubicBezTo>
                  <a:cubicBezTo>
                    <a:pt x="1069" y="1777"/>
                    <a:pt x="1075" y="1780"/>
                    <a:pt x="1086" y="1784"/>
                  </a:cubicBezTo>
                  <a:cubicBezTo>
                    <a:pt x="1097" y="1788"/>
                    <a:pt x="1118" y="1787"/>
                    <a:pt x="1121" y="1780"/>
                  </a:cubicBezTo>
                  <a:cubicBezTo>
                    <a:pt x="1124" y="1773"/>
                    <a:pt x="1130" y="1763"/>
                    <a:pt x="1142" y="1774"/>
                  </a:cubicBezTo>
                  <a:cubicBezTo>
                    <a:pt x="1154" y="1785"/>
                    <a:pt x="1165" y="1779"/>
                    <a:pt x="1166" y="1795"/>
                  </a:cubicBezTo>
                  <a:cubicBezTo>
                    <a:pt x="1167" y="1811"/>
                    <a:pt x="1177" y="1825"/>
                    <a:pt x="1181" y="1842"/>
                  </a:cubicBezTo>
                  <a:cubicBezTo>
                    <a:pt x="1185" y="1859"/>
                    <a:pt x="1184" y="1892"/>
                    <a:pt x="1199" y="1895"/>
                  </a:cubicBezTo>
                  <a:cubicBezTo>
                    <a:pt x="1214" y="1898"/>
                    <a:pt x="1228" y="1904"/>
                    <a:pt x="1234" y="1894"/>
                  </a:cubicBezTo>
                  <a:cubicBezTo>
                    <a:pt x="1240" y="1884"/>
                    <a:pt x="1245" y="1879"/>
                    <a:pt x="1255" y="1885"/>
                  </a:cubicBezTo>
                  <a:cubicBezTo>
                    <a:pt x="1265" y="1891"/>
                    <a:pt x="1273" y="1896"/>
                    <a:pt x="1273" y="1911"/>
                  </a:cubicBezTo>
                  <a:cubicBezTo>
                    <a:pt x="1273" y="1926"/>
                    <a:pt x="1275" y="1927"/>
                    <a:pt x="1265" y="1946"/>
                  </a:cubicBezTo>
                  <a:cubicBezTo>
                    <a:pt x="1255" y="1965"/>
                    <a:pt x="1250" y="1976"/>
                    <a:pt x="1249" y="1988"/>
                  </a:cubicBezTo>
                  <a:cubicBezTo>
                    <a:pt x="1248" y="1993"/>
                    <a:pt x="1248" y="1997"/>
                    <a:pt x="1248" y="2001"/>
                  </a:cubicBezTo>
                  <a:cubicBezTo>
                    <a:pt x="1254" y="2001"/>
                    <a:pt x="1263" y="2002"/>
                    <a:pt x="1272" y="2002"/>
                  </a:cubicBezTo>
                  <a:cubicBezTo>
                    <a:pt x="1288" y="2002"/>
                    <a:pt x="1299" y="2005"/>
                    <a:pt x="1299" y="2014"/>
                  </a:cubicBezTo>
                  <a:cubicBezTo>
                    <a:pt x="1299" y="2023"/>
                    <a:pt x="1303" y="2032"/>
                    <a:pt x="1307" y="2037"/>
                  </a:cubicBezTo>
                  <a:cubicBezTo>
                    <a:pt x="1311" y="2042"/>
                    <a:pt x="1316" y="2050"/>
                    <a:pt x="1309" y="2058"/>
                  </a:cubicBezTo>
                  <a:cubicBezTo>
                    <a:pt x="1302" y="2066"/>
                    <a:pt x="1300" y="2071"/>
                    <a:pt x="1301" y="2085"/>
                  </a:cubicBezTo>
                  <a:cubicBezTo>
                    <a:pt x="1302" y="2099"/>
                    <a:pt x="1317" y="2114"/>
                    <a:pt x="1280" y="2122"/>
                  </a:cubicBezTo>
                  <a:cubicBezTo>
                    <a:pt x="1243" y="2130"/>
                    <a:pt x="1231" y="2146"/>
                    <a:pt x="1217" y="2157"/>
                  </a:cubicBezTo>
                  <a:cubicBezTo>
                    <a:pt x="1203" y="2168"/>
                    <a:pt x="1191" y="2169"/>
                    <a:pt x="1178" y="2188"/>
                  </a:cubicBezTo>
                  <a:cubicBezTo>
                    <a:pt x="1165" y="2207"/>
                    <a:pt x="1159" y="2210"/>
                    <a:pt x="1149" y="2225"/>
                  </a:cubicBezTo>
                  <a:cubicBezTo>
                    <a:pt x="1139" y="2240"/>
                    <a:pt x="1127" y="2241"/>
                    <a:pt x="1116" y="2258"/>
                  </a:cubicBezTo>
                  <a:cubicBezTo>
                    <a:pt x="1105" y="2275"/>
                    <a:pt x="1106" y="2285"/>
                    <a:pt x="1090" y="2292"/>
                  </a:cubicBezTo>
                  <a:cubicBezTo>
                    <a:pt x="1074" y="2299"/>
                    <a:pt x="1078" y="2311"/>
                    <a:pt x="1064" y="2319"/>
                  </a:cubicBezTo>
                  <a:cubicBezTo>
                    <a:pt x="1060" y="2321"/>
                    <a:pt x="1057" y="2323"/>
                    <a:pt x="1054" y="2325"/>
                  </a:cubicBezTo>
                  <a:cubicBezTo>
                    <a:pt x="1060" y="2328"/>
                    <a:pt x="1069" y="2330"/>
                    <a:pt x="1080" y="2326"/>
                  </a:cubicBezTo>
                  <a:cubicBezTo>
                    <a:pt x="1101" y="2317"/>
                    <a:pt x="1090" y="2311"/>
                    <a:pt x="1107" y="2317"/>
                  </a:cubicBezTo>
                  <a:cubicBezTo>
                    <a:pt x="1124" y="2323"/>
                    <a:pt x="1129" y="2323"/>
                    <a:pt x="1132" y="2335"/>
                  </a:cubicBezTo>
                  <a:cubicBezTo>
                    <a:pt x="1135" y="2347"/>
                    <a:pt x="1150" y="2340"/>
                    <a:pt x="1153" y="2357"/>
                  </a:cubicBezTo>
                  <a:cubicBezTo>
                    <a:pt x="1156" y="2374"/>
                    <a:pt x="1163" y="2393"/>
                    <a:pt x="1173" y="2382"/>
                  </a:cubicBezTo>
                  <a:cubicBezTo>
                    <a:pt x="1183" y="2371"/>
                    <a:pt x="1182" y="2363"/>
                    <a:pt x="1191" y="2378"/>
                  </a:cubicBezTo>
                  <a:cubicBezTo>
                    <a:pt x="1200" y="2393"/>
                    <a:pt x="1205" y="2401"/>
                    <a:pt x="1224" y="2402"/>
                  </a:cubicBezTo>
                  <a:cubicBezTo>
                    <a:pt x="1243" y="2403"/>
                    <a:pt x="1248" y="2405"/>
                    <a:pt x="1254" y="2419"/>
                  </a:cubicBezTo>
                  <a:cubicBezTo>
                    <a:pt x="1260" y="2433"/>
                    <a:pt x="1263" y="2437"/>
                    <a:pt x="1275" y="2442"/>
                  </a:cubicBezTo>
                  <a:cubicBezTo>
                    <a:pt x="1287" y="2447"/>
                    <a:pt x="1300" y="2445"/>
                    <a:pt x="1305" y="2460"/>
                  </a:cubicBezTo>
                  <a:cubicBezTo>
                    <a:pt x="1310" y="2475"/>
                    <a:pt x="1310" y="2499"/>
                    <a:pt x="1312" y="2514"/>
                  </a:cubicBezTo>
                  <a:cubicBezTo>
                    <a:pt x="1314" y="2529"/>
                    <a:pt x="1311" y="2537"/>
                    <a:pt x="1316" y="2551"/>
                  </a:cubicBezTo>
                  <a:cubicBezTo>
                    <a:pt x="1320" y="2562"/>
                    <a:pt x="1323" y="2572"/>
                    <a:pt x="1327" y="2581"/>
                  </a:cubicBezTo>
                  <a:cubicBezTo>
                    <a:pt x="1349" y="2560"/>
                    <a:pt x="1382" y="2538"/>
                    <a:pt x="1383" y="2512"/>
                  </a:cubicBezTo>
                  <a:cubicBezTo>
                    <a:pt x="1385" y="2485"/>
                    <a:pt x="1401" y="2476"/>
                    <a:pt x="1399" y="2456"/>
                  </a:cubicBezTo>
                  <a:cubicBezTo>
                    <a:pt x="1398" y="2436"/>
                    <a:pt x="1399" y="2422"/>
                    <a:pt x="1411" y="2409"/>
                  </a:cubicBezTo>
                  <a:cubicBezTo>
                    <a:pt x="1422" y="2396"/>
                    <a:pt x="1455" y="2386"/>
                    <a:pt x="1461" y="2361"/>
                  </a:cubicBezTo>
                  <a:cubicBezTo>
                    <a:pt x="1467" y="2337"/>
                    <a:pt x="1464" y="2334"/>
                    <a:pt x="1479" y="2331"/>
                  </a:cubicBezTo>
                  <a:cubicBezTo>
                    <a:pt x="1495" y="2328"/>
                    <a:pt x="1504" y="2328"/>
                    <a:pt x="1502" y="2341"/>
                  </a:cubicBezTo>
                  <a:cubicBezTo>
                    <a:pt x="1501" y="2354"/>
                    <a:pt x="1485" y="2363"/>
                    <a:pt x="1475" y="2376"/>
                  </a:cubicBezTo>
                  <a:cubicBezTo>
                    <a:pt x="1465" y="2389"/>
                    <a:pt x="1467" y="2400"/>
                    <a:pt x="1448" y="2410"/>
                  </a:cubicBezTo>
                  <a:cubicBezTo>
                    <a:pt x="1429" y="2420"/>
                    <a:pt x="1411" y="2437"/>
                    <a:pt x="1411" y="2445"/>
                  </a:cubicBezTo>
                  <a:cubicBezTo>
                    <a:pt x="1411" y="2452"/>
                    <a:pt x="1422" y="2442"/>
                    <a:pt x="1434" y="2436"/>
                  </a:cubicBezTo>
                  <a:cubicBezTo>
                    <a:pt x="1445" y="2430"/>
                    <a:pt x="1502" y="2386"/>
                    <a:pt x="1508" y="2370"/>
                  </a:cubicBezTo>
                  <a:cubicBezTo>
                    <a:pt x="1514" y="2354"/>
                    <a:pt x="1532" y="2327"/>
                    <a:pt x="1538" y="2301"/>
                  </a:cubicBezTo>
                  <a:cubicBezTo>
                    <a:pt x="1544" y="2275"/>
                    <a:pt x="1574" y="2250"/>
                    <a:pt x="1583" y="2235"/>
                  </a:cubicBezTo>
                  <a:cubicBezTo>
                    <a:pt x="1591" y="2221"/>
                    <a:pt x="1633" y="2197"/>
                    <a:pt x="1633" y="2171"/>
                  </a:cubicBezTo>
                  <a:cubicBezTo>
                    <a:pt x="1633" y="2145"/>
                    <a:pt x="1650" y="2142"/>
                    <a:pt x="1640" y="2123"/>
                  </a:cubicBezTo>
                  <a:cubicBezTo>
                    <a:pt x="1630" y="2105"/>
                    <a:pt x="1621" y="2099"/>
                    <a:pt x="1626" y="2070"/>
                  </a:cubicBezTo>
                  <a:cubicBezTo>
                    <a:pt x="1630" y="2042"/>
                    <a:pt x="1620" y="2042"/>
                    <a:pt x="1633" y="2026"/>
                  </a:cubicBezTo>
                  <a:cubicBezTo>
                    <a:pt x="1646" y="2010"/>
                    <a:pt x="1646" y="2015"/>
                    <a:pt x="1641" y="1997"/>
                  </a:cubicBezTo>
                  <a:cubicBezTo>
                    <a:pt x="1637" y="1980"/>
                    <a:pt x="1639" y="1982"/>
                    <a:pt x="1654" y="1983"/>
                  </a:cubicBezTo>
                  <a:cubicBezTo>
                    <a:pt x="1670" y="1984"/>
                    <a:pt x="1672" y="1976"/>
                    <a:pt x="1682" y="1953"/>
                  </a:cubicBezTo>
                  <a:cubicBezTo>
                    <a:pt x="1692" y="1930"/>
                    <a:pt x="1723" y="1934"/>
                    <a:pt x="1732" y="1920"/>
                  </a:cubicBezTo>
                  <a:cubicBezTo>
                    <a:pt x="1740" y="1906"/>
                    <a:pt x="1735" y="1911"/>
                    <a:pt x="1759" y="1903"/>
                  </a:cubicBezTo>
                  <a:cubicBezTo>
                    <a:pt x="1783" y="1894"/>
                    <a:pt x="1793" y="1891"/>
                    <a:pt x="1799" y="1883"/>
                  </a:cubicBezTo>
                  <a:cubicBezTo>
                    <a:pt x="1805" y="1874"/>
                    <a:pt x="1821" y="1886"/>
                    <a:pt x="1833" y="1887"/>
                  </a:cubicBezTo>
                  <a:cubicBezTo>
                    <a:pt x="1846" y="1888"/>
                    <a:pt x="1828" y="1864"/>
                    <a:pt x="1846" y="1858"/>
                  </a:cubicBezTo>
                  <a:cubicBezTo>
                    <a:pt x="1865" y="1853"/>
                    <a:pt x="1878" y="1853"/>
                    <a:pt x="1887" y="1841"/>
                  </a:cubicBezTo>
                  <a:cubicBezTo>
                    <a:pt x="1895" y="1830"/>
                    <a:pt x="1919" y="1811"/>
                    <a:pt x="1918" y="1822"/>
                  </a:cubicBezTo>
                  <a:cubicBezTo>
                    <a:pt x="1917" y="1834"/>
                    <a:pt x="1924" y="1833"/>
                    <a:pt x="1941" y="1830"/>
                  </a:cubicBezTo>
                  <a:cubicBezTo>
                    <a:pt x="1958" y="1827"/>
                    <a:pt x="2034" y="1840"/>
                    <a:pt x="2037" y="1811"/>
                  </a:cubicBezTo>
                  <a:cubicBezTo>
                    <a:pt x="2040" y="1782"/>
                    <a:pt x="2047" y="1777"/>
                    <a:pt x="2063" y="1761"/>
                  </a:cubicBezTo>
                  <a:cubicBezTo>
                    <a:pt x="2079" y="1745"/>
                    <a:pt x="2056" y="1716"/>
                    <a:pt x="2080" y="1698"/>
                  </a:cubicBezTo>
                  <a:cubicBezTo>
                    <a:pt x="2104" y="1679"/>
                    <a:pt x="2114" y="1661"/>
                    <a:pt x="2122" y="1640"/>
                  </a:cubicBezTo>
                  <a:cubicBezTo>
                    <a:pt x="2129" y="1620"/>
                    <a:pt x="2133" y="1607"/>
                    <a:pt x="2143" y="1600"/>
                  </a:cubicBezTo>
                  <a:cubicBezTo>
                    <a:pt x="2153" y="1593"/>
                    <a:pt x="2155" y="1592"/>
                    <a:pt x="2155" y="1559"/>
                  </a:cubicBezTo>
                  <a:cubicBezTo>
                    <a:pt x="2155" y="1526"/>
                    <a:pt x="2157" y="1500"/>
                    <a:pt x="2177" y="1487"/>
                  </a:cubicBezTo>
                  <a:cubicBezTo>
                    <a:pt x="2198" y="1474"/>
                    <a:pt x="2186" y="1428"/>
                    <a:pt x="2189" y="1407"/>
                  </a:cubicBezTo>
                  <a:cubicBezTo>
                    <a:pt x="2192" y="1385"/>
                    <a:pt x="2215" y="1377"/>
                    <a:pt x="2206" y="1345"/>
                  </a:cubicBezTo>
                  <a:cubicBezTo>
                    <a:pt x="2198" y="1314"/>
                    <a:pt x="2193" y="1295"/>
                    <a:pt x="2196" y="1275"/>
                  </a:cubicBezTo>
                  <a:cubicBezTo>
                    <a:pt x="2199" y="1255"/>
                    <a:pt x="2208" y="1249"/>
                    <a:pt x="2203" y="1233"/>
                  </a:cubicBezTo>
                  <a:cubicBezTo>
                    <a:pt x="2199" y="1218"/>
                    <a:pt x="2190" y="1212"/>
                    <a:pt x="2199" y="1199"/>
                  </a:cubicBezTo>
                  <a:cubicBezTo>
                    <a:pt x="2208" y="1186"/>
                    <a:pt x="2212" y="1160"/>
                    <a:pt x="2218" y="1160"/>
                  </a:cubicBezTo>
                  <a:cubicBezTo>
                    <a:pt x="2223" y="1160"/>
                    <a:pt x="2206" y="1143"/>
                    <a:pt x="2222" y="1147"/>
                  </a:cubicBezTo>
                  <a:cubicBezTo>
                    <a:pt x="2238" y="1152"/>
                    <a:pt x="2259" y="1153"/>
                    <a:pt x="2269" y="1127"/>
                  </a:cubicBezTo>
                  <a:cubicBezTo>
                    <a:pt x="2279" y="1102"/>
                    <a:pt x="2294" y="1063"/>
                    <a:pt x="2306" y="1054"/>
                  </a:cubicBezTo>
                  <a:cubicBezTo>
                    <a:pt x="2319" y="1046"/>
                    <a:pt x="2314" y="1021"/>
                    <a:pt x="2339" y="1017"/>
                  </a:cubicBezTo>
                  <a:cubicBezTo>
                    <a:pt x="2365" y="1013"/>
                    <a:pt x="2374" y="983"/>
                    <a:pt x="2400" y="957"/>
                  </a:cubicBezTo>
                  <a:cubicBezTo>
                    <a:pt x="2425" y="931"/>
                    <a:pt x="2453" y="891"/>
                    <a:pt x="2456" y="859"/>
                  </a:cubicBezTo>
                  <a:cubicBezTo>
                    <a:pt x="2458" y="828"/>
                    <a:pt x="2486" y="815"/>
                    <a:pt x="2466" y="77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Freeform 464"/>
            <p:cNvSpPr>
              <a:spLocks/>
            </p:cNvSpPr>
            <p:nvPr/>
          </p:nvSpPr>
          <p:spPr bwMode="auto">
            <a:xfrm>
              <a:off x="1235" y="2574"/>
              <a:ext cx="14" cy="22"/>
            </a:xfrm>
            <a:custGeom>
              <a:avLst/>
              <a:gdLst>
                <a:gd name="T0" fmla="*/ 28 w 55"/>
                <a:gd name="T1" fmla="*/ 14 h 88"/>
                <a:gd name="T2" fmla="*/ 10 w 55"/>
                <a:gd name="T3" fmla="*/ 6 h 88"/>
                <a:gd name="T4" fmla="*/ 10 w 55"/>
                <a:gd name="T5" fmla="*/ 19 h 88"/>
                <a:gd name="T6" fmla="*/ 10 w 55"/>
                <a:gd name="T7" fmla="*/ 26 h 88"/>
                <a:gd name="T8" fmla="*/ 0 w 55"/>
                <a:gd name="T9" fmla="*/ 34 h 88"/>
                <a:gd name="T10" fmla="*/ 7 w 55"/>
                <a:gd name="T11" fmla="*/ 44 h 88"/>
                <a:gd name="T12" fmla="*/ 15 w 55"/>
                <a:gd name="T13" fmla="*/ 39 h 88"/>
                <a:gd name="T14" fmla="*/ 24 w 55"/>
                <a:gd name="T15" fmla="*/ 40 h 88"/>
                <a:gd name="T16" fmla="*/ 19 w 55"/>
                <a:gd name="T17" fmla="*/ 53 h 88"/>
                <a:gd name="T18" fmla="*/ 9 w 55"/>
                <a:gd name="T19" fmla="*/ 63 h 88"/>
                <a:gd name="T20" fmla="*/ 15 w 55"/>
                <a:gd name="T21" fmla="*/ 76 h 88"/>
                <a:gd name="T22" fmla="*/ 25 w 55"/>
                <a:gd name="T23" fmla="*/ 83 h 88"/>
                <a:gd name="T24" fmla="*/ 34 w 55"/>
                <a:gd name="T25" fmla="*/ 84 h 88"/>
                <a:gd name="T26" fmla="*/ 45 w 55"/>
                <a:gd name="T27" fmla="*/ 77 h 88"/>
                <a:gd name="T28" fmla="*/ 53 w 55"/>
                <a:gd name="T29" fmla="*/ 65 h 88"/>
                <a:gd name="T30" fmla="*/ 49 w 55"/>
                <a:gd name="T31" fmla="*/ 53 h 88"/>
                <a:gd name="T32" fmla="*/ 41 w 55"/>
                <a:gd name="T33" fmla="*/ 41 h 88"/>
                <a:gd name="T34" fmla="*/ 36 w 55"/>
                <a:gd name="T35" fmla="*/ 29 h 88"/>
                <a:gd name="T36" fmla="*/ 28 w 55"/>
                <a:gd name="T37" fmla="*/ 1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 h="88">
                  <a:moveTo>
                    <a:pt x="28" y="14"/>
                  </a:moveTo>
                  <a:cubicBezTo>
                    <a:pt x="28" y="14"/>
                    <a:pt x="14" y="0"/>
                    <a:pt x="10" y="6"/>
                  </a:cubicBezTo>
                  <a:cubicBezTo>
                    <a:pt x="6" y="11"/>
                    <a:pt x="7" y="17"/>
                    <a:pt x="10" y="19"/>
                  </a:cubicBezTo>
                  <a:cubicBezTo>
                    <a:pt x="13" y="21"/>
                    <a:pt x="16" y="24"/>
                    <a:pt x="10" y="26"/>
                  </a:cubicBezTo>
                  <a:cubicBezTo>
                    <a:pt x="3" y="28"/>
                    <a:pt x="0" y="28"/>
                    <a:pt x="0" y="34"/>
                  </a:cubicBezTo>
                  <a:cubicBezTo>
                    <a:pt x="0" y="40"/>
                    <a:pt x="3" y="44"/>
                    <a:pt x="7" y="44"/>
                  </a:cubicBezTo>
                  <a:cubicBezTo>
                    <a:pt x="11" y="44"/>
                    <a:pt x="14" y="42"/>
                    <a:pt x="15" y="39"/>
                  </a:cubicBezTo>
                  <a:cubicBezTo>
                    <a:pt x="16" y="36"/>
                    <a:pt x="24" y="35"/>
                    <a:pt x="24" y="40"/>
                  </a:cubicBezTo>
                  <a:cubicBezTo>
                    <a:pt x="23" y="45"/>
                    <a:pt x="23" y="50"/>
                    <a:pt x="19" y="53"/>
                  </a:cubicBezTo>
                  <a:cubicBezTo>
                    <a:pt x="15" y="55"/>
                    <a:pt x="11" y="57"/>
                    <a:pt x="9" y="63"/>
                  </a:cubicBezTo>
                  <a:cubicBezTo>
                    <a:pt x="8" y="69"/>
                    <a:pt x="9" y="75"/>
                    <a:pt x="15" y="76"/>
                  </a:cubicBezTo>
                  <a:cubicBezTo>
                    <a:pt x="20" y="78"/>
                    <a:pt x="25" y="79"/>
                    <a:pt x="25" y="83"/>
                  </a:cubicBezTo>
                  <a:cubicBezTo>
                    <a:pt x="25" y="87"/>
                    <a:pt x="32" y="88"/>
                    <a:pt x="34" y="84"/>
                  </a:cubicBezTo>
                  <a:cubicBezTo>
                    <a:pt x="35" y="80"/>
                    <a:pt x="40" y="78"/>
                    <a:pt x="45" y="77"/>
                  </a:cubicBezTo>
                  <a:cubicBezTo>
                    <a:pt x="51" y="77"/>
                    <a:pt x="51" y="72"/>
                    <a:pt x="53" y="65"/>
                  </a:cubicBezTo>
                  <a:cubicBezTo>
                    <a:pt x="55" y="59"/>
                    <a:pt x="55" y="54"/>
                    <a:pt x="49" y="53"/>
                  </a:cubicBezTo>
                  <a:cubicBezTo>
                    <a:pt x="43" y="51"/>
                    <a:pt x="40" y="49"/>
                    <a:pt x="41" y="41"/>
                  </a:cubicBezTo>
                  <a:cubicBezTo>
                    <a:pt x="42" y="33"/>
                    <a:pt x="37" y="31"/>
                    <a:pt x="36" y="29"/>
                  </a:cubicBezTo>
                  <a:cubicBezTo>
                    <a:pt x="34" y="26"/>
                    <a:pt x="33" y="18"/>
                    <a:pt x="28"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9" name="Freeform 465"/>
            <p:cNvSpPr>
              <a:spLocks/>
            </p:cNvSpPr>
            <p:nvPr/>
          </p:nvSpPr>
          <p:spPr bwMode="auto">
            <a:xfrm>
              <a:off x="1251" y="2580"/>
              <a:ext cx="7" cy="11"/>
            </a:xfrm>
            <a:custGeom>
              <a:avLst/>
              <a:gdLst>
                <a:gd name="T0" fmla="*/ 15 w 27"/>
                <a:gd name="T1" fmla="*/ 17 h 45"/>
                <a:gd name="T2" fmla="*/ 8 w 27"/>
                <a:gd name="T3" fmla="*/ 28 h 45"/>
                <a:gd name="T4" fmla="*/ 4 w 27"/>
                <a:gd name="T5" fmla="*/ 36 h 45"/>
                <a:gd name="T6" fmla="*/ 17 w 27"/>
                <a:gd name="T7" fmla="*/ 45 h 45"/>
                <a:gd name="T8" fmla="*/ 26 w 27"/>
                <a:gd name="T9" fmla="*/ 37 h 45"/>
                <a:gd name="T10" fmla="*/ 15 w 27"/>
                <a:gd name="T11" fmla="*/ 17 h 45"/>
              </a:gdLst>
              <a:ahLst/>
              <a:cxnLst>
                <a:cxn ang="0">
                  <a:pos x="T0" y="T1"/>
                </a:cxn>
                <a:cxn ang="0">
                  <a:pos x="T2" y="T3"/>
                </a:cxn>
                <a:cxn ang="0">
                  <a:pos x="T4" y="T5"/>
                </a:cxn>
                <a:cxn ang="0">
                  <a:pos x="T6" y="T7"/>
                </a:cxn>
                <a:cxn ang="0">
                  <a:pos x="T8" y="T9"/>
                </a:cxn>
                <a:cxn ang="0">
                  <a:pos x="T10" y="T11"/>
                </a:cxn>
              </a:cxnLst>
              <a:rect l="0" t="0" r="r" b="b"/>
              <a:pathLst>
                <a:path w="27" h="45">
                  <a:moveTo>
                    <a:pt x="15" y="17"/>
                  </a:moveTo>
                  <a:cubicBezTo>
                    <a:pt x="15" y="17"/>
                    <a:pt x="13" y="25"/>
                    <a:pt x="8" y="28"/>
                  </a:cubicBezTo>
                  <a:cubicBezTo>
                    <a:pt x="4" y="30"/>
                    <a:pt x="0" y="32"/>
                    <a:pt x="4" y="36"/>
                  </a:cubicBezTo>
                  <a:cubicBezTo>
                    <a:pt x="8" y="39"/>
                    <a:pt x="11" y="45"/>
                    <a:pt x="17" y="45"/>
                  </a:cubicBezTo>
                  <a:cubicBezTo>
                    <a:pt x="23" y="44"/>
                    <a:pt x="26" y="42"/>
                    <a:pt x="26" y="37"/>
                  </a:cubicBezTo>
                  <a:cubicBezTo>
                    <a:pt x="27" y="31"/>
                    <a:pt x="18" y="0"/>
                    <a:pt x="15" y="1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0" name="Freeform 466"/>
            <p:cNvSpPr>
              <a:spLocks/>
            </p:cNvSpPr>
            <p:nvPr/>
          </p:nvSpPr>
          <p:spPr bwMode="auto">
            <a:xfrm>
              <a:off x="1267" y="2588"/>
              <a:ext cx="5" cy="5"/>
            </a:xfrm>
            <a:custGeom>
              <a:avLst/>
              <a:gdLst>
                <a:gd name="T0" fmla="*/ 7 w 19"/>
                <a:gd name="T1" fmla="*/ 4 h 20"/>
                <a:gd name="T2" fmla="*/ 0 w 19"/>
                <a:gd name="T3" fmla="*/ 12 h 20"/>
                <a:gd name="T4" fmla="*/ 9 w 19"/>
                <a:gd name="T5" fmla="*/ 19 h 20"/>
                <a:gd name="T6" fmla="*/ 19 w 19"/>
                <a:gd name="T7" fmla="*/ 12 h 20"/>
                <a:gd name="T8" fmla="*/ 7 w 19"/>
                <a:gd name="T9" fmla="*/ 4 h 20"/>
              </a:gdLst>
              <a:ahLst/>
              <a:cxnLst>
                <a:cxn ang="0">
                  <a:pos x="T0" y="T1"/>
                </a:cxn>
                <a:cxn ang="0">
                  <a:pos x="T2" y="T3"/>
                </a:cxn>
                <a:cxn ang="0">
                  <a:pos x="T4" y="T5"/>
                </a:cxn>
                <a:cxn ang="0">
                  <a:pos x="T6" y="T7"/>
                </a:cxn>
                <a:cxn ang="0">
                  <a:pos x="T8" y="T9"/>
                </a:cxn>
              </a:cxnLst>
              <a:rect l="0" t="0" r="r" b="b"/>
              <a:pathLst>
                <a:path w="19" h="20">
                  <a:moveTo>
                    <a:pt x="7" y="4"/>
                  </a:moveTo>
                  <a:cubicBezTo>
                    <a:pt x="7" y="4"/>
                    <a:pt x="0" y="10"/>
                    <a:pt x="0" y="12"/>
                  </a:cubicBezTo>
                  <a:cubicBezTo>
                    <a:pt x="1" y="15"/>
                    <a:pt x="5" y="20"/>
                    <a:pt x="9" y="19"/>
                  </a:cubicBezTo>
                  <a:cubicBezTo>
                    <a:pt x="14" y="19"/>
                    <a:pt x="18" y="18"/>
                    <a:pt x="19" y="12"/>
                  </a:cubicBezTo>
                  <a:cubicBezTo>
                    <a:pt x="19" y="7"/>
                    <a:pt x="10" y="0"/>
                    <a:pt x="7" y="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1" name="Freeform 467"/>
            <p:cNvSpPr>
              <a:spLocks/>
            </p:cNvSpPr>
            <p:nvPr/>
          </p:nvSpPr>
          <p:spPr bwMode="auto">
            <a:xfrm>
              <a:off x="1249" y="2576"/>
              <a:ext cx="2" cy="7"/>
            </a:xfrm>
            <a:custGeom>
              <a:avLst/>
              <a:gdLst>
                <a:gd name="T0" fmla="*/ 3 w 10"/>
                <a:gd name="T1" fmla="*/ 7 h 26"/>
                <a:gd name="T2" fmla="*/ 5 w 10"/>
                <a:gd name="T3" fmla="*/ 25 h 26"/>
                <a:gd name="T4" fmla="*/ 10 w 10"/>
                <a:gd name="T5" fmla="*/ 18 h 26"/>
                <a:gd name="T6" fmla="*/ 3 w 10"/>
                <a:gd name="T7" fmla="*/ 7 h 26"/>
              </a:gdLst>
              <a:ahLst/>
              <a:cxnLst>
                <a:cxn ang="0">
                  <a:pos x="T0" y="T1"/>
                </a:cxn>
                <a:cxn ang="0">
                  <a:pos x="T2" y="T3"/>
                </a:cxn>
                <a:cxn ang="0">
                  <a:pos x="T4" y="T5"/>
                </a:cxn>
                <a:cxn ang="0">
                  <a:pos x="T6" y="T7"/>
                </a:cxn>
              </a:cxnLst>
              <a:rect l="0" t="0" r="r" b="b"/>
              <a:pathLst>
                <a:path w="10" h="26">
                  <a:moveTo>
                    <a:pt x="3" y="7"/>
                  </a:moveTo>
                  <a:cubicBezTo>
                    <a:pt x="3" y="7"/>
                    <a:pt x="0" y="25"/>
                    <a:pt x="5" y="25"/>
                  </a:cubicBezTo>
                  <a:cubicBezTo>
                    <a:pt x="10" y="25"/>
                    <a:pt x="10" y="26"/>
                    <a:pt x="10" y="18"/>
                  </a:cubicBezTo>
                  <a:cubicBezTo>
                    <a:pt x="10" y="11"/>
                    <a:pt x="6" y="0"/>
                    <a:pt x="3"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2" name="Freeform 468"/>
            <p:cNvSpPr>
              <a:spLocks/>
            </p:cNvSpPr>
            <p:nvPr/>
          </p:nvSpPr>
          <p:spPr bwMode="auto">
            <a:xfrm>
              <a:off x="675" y="1067"/>
              <a:ext cx="173" cy="109"/>
            </a:xfrm>
            <a:custGeom>
              <a:avLst/>
              <a:gdLst>
                <a:gd name="T0" fmla="*/ 35 w 684"/>
                <a:gd name="T1" fmla="*/ 325 h 433"/>
                <a:gd name="T2" fmla="*/ 76 w 684"/>
                <a:gd name="T3" fmla="*/ 341 h 433"/>
                <a:gd name="T4" fmla="*/ 145 w 684"/>
                <a:gd name="T5" fmla="*/ 373 h 433"/>
                <a:gd name="T6" fmla="*/ 190 w 684"/>
                <a:gd name="T7" fmla="*/ 431 h 433"/>
                <a:gd name="T8" fmla="*/ 231 w 684"/>
                <a:gd name="T9" fmla="*/ 414 h 433"/>
                <a:gd name="T10" fmla="*/ 284 w 684"/>
                <a:gd name="T11" fmla="*/ 388 h 433"/>
                <a:gd name="T12" fmla="*/ 352 w 684"/>
                <a:gd name="T13" fmla="*/ 375 h 433"/>
                <a:gd name="T14" fmla="*/ 369 w 684"/>
                <a:gd name="T15" fmla="*/ 305 h 433"/>
                <a:gd name="T16" fmla="*/ 422 w 684"/>
                <a:gd name="T17" fmla="*/ 274 h 433"/>
                <a:gd name="T18" fmla="*/ 495 w 684"/>
                <a:gd name="T19" fmla="*/ 224 h 433"/>
                <a:gd name="T20" fmla="*/ 578 w 684"/>
                <a:gd name="T21" fmla="*/ 185 h 433"/>
                <a:gd name="T22" fmla="*/ 667 w 684"/>
                <a:gd name="T23" fmla="*/ 148 h 433"/>
                <a:gd name="T24" fmla="*/ 665 w 684"/>
                <a:gd name="T25" fmla="*/ 120 h 433"/>
                <a:gd name="T26" fmla="*/ 614 w 684"/>
                <a:gd name="T27" fmla="*/ 79 h 433"/>
                <a:gd name="T28" fmla="*/ 565 w 684"/>
                <a:gd name="T29" fmla="*/ 52 h 433"/>
                <a:gd name="T30" fmla="*/ 515 w 684"/>
                <a:gd name="T31" fmla="*/ 44 h 433"/>
                <a:gd name="T32" fmla="*/ 468 w 684"/>
                <a:gd name="T33" fmla="*/ 53 h 433"/>
                <a:gd name="T34" fmla="*/ 452 w 684"/>
                <a:gd name="T35" fmla="*/ 70 h 433"/>
                <a:gd name="T36" fmla="*/ 433 w 684"/>
                <a:gd name="T37" fmla="*/ 47 h 433"/>
                <a:gd name="T38" fmla="*/ 367 w 684"/>
                <a:gd name="T39" fmla="*/ 37 h 433"/>
                <a:gd name="T40" fmla="*/ 320 w 684"/>
                <a:gd name="T41" fmla="*/ 16 h 433"/>
                <a:gd name="T42" fmla="*/ 293 w 684"/>
                <a:gd name="T43" fmla="*/ 0 h 433"/>
                <a:gd name="T44" fmla="*/ 251 w 684"/>
                <a:gd name="T45" fmla="*/ 13 h 433"/>
                <a:gd name="T46" fmla="*/ 210 w 684"/>
                <a:gd name="T47" fmla="*/ 19 h 433"/>
                <a:gd name="T48" fmla="*/ 178 w 684"/>
                <a:gd name="T49" fmla="*/ 19 h 433"/>
                <a:gd name="T50" fmla="*/ 138 w 684"/>
                <a:gd name="T51" fmla="*/ 20 h 433"/>
                <a:gd name="T52" fmla="*/ 86 w 684"/>
                <a:gd name="T53" fmla="*/ 34 h 433"/>
                <a:gd name="T54" fmla="*/ 102 w 684"/>
                <a:gd name="T55" fmla="*/ 66 h 433"/>
                <a:gd name="T56" fmla="*/ 124 w 684"/>
                <a:gd name="T57" fmla="*/ 90 h 433"/>
                <a:gd name="T58" fmla="*/ 135 w 684"/>
                <a:gd name="T59" fmla="*/ 117 h 433"/>
                <a:gd name="T60" fmla="*/ 96 w 684"/>
                <a:gd name="T61" fmla="*/ 152 h 433"/>
                <a:gd name="T62" fmla="*/ 81 w 684"/>
                <a:gd name="T63" fmla="*/ 185 h 433"/>
                <a:gd name="T64" fmla="*/ 78 w 684"/>
                <a:gd name="T65" fmla="*/ 214 h 433"/>
                <a:gd name="T66" fmla="*/ 62 w 684"/>
                <a:gd name="T67" fmla="*/ 235 h 433"/>
                <a:gd name="T68" fmla="*/ 42 w 684"/>
                <a:gd name="T69" fmla="*/ 261 h 433"/>
                <a:gd name="T70" fmla="*/ 23 w 684"/>
                <a:gd name="T71" fmla="*/ 301 h 433"/>
                <a:gd name="T72" fmla="*/ 35 w 684"/>
                <a:gd name="T73" fmla="*/ 325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84" h="433">
                  <a:moveTo>
                    <a:pt x="35" y="325"/>
                  </a:moveTo>
                  <a:cubicBezTo>
                    <a:pt x="49" y="325"/>
                    <a:pt x="55" y="341"/>
                    <a:pt x="76" y="341"/>
                  </a:cubicBezTo>
                  <a:cubicBezTo>
                    <a:pt x="98" y="341"/>
                    <a:pt x="134" y="350"/>
                    <a:pt x="145" y="373"/>
                  </a:cubicBezTo>
                  <a:cubicBezTo>
                    <a:pt x="157" y="396"/>
                    <a:pt x="172" y="430"/>
                    <a:pt x="190" y="431"/>
                  </a:cubicBezTo>
                  <a:cubicBezTo>
                    <a:pt x="207" y="433"/>
                    <a:pt x="211" y="420"/>
                    <a:pt x="231" y="414"/>
                  </a:cubicBezTo>
                  <a:cubicBezTo>
                    <a:pt x="251" y="408"/>
                    <a:pt x="263" y="380"/>
                    <a:pt x="284" y="388"/>
                  </a:cubicBezTo>
                  <a:cubicBezTo>
                    <a:pt x="306" y="397"/>
                    <a:pt x="346" y="396"/>
                    <a:pt x="352" y="375"/>
                  </a:cubicBezTo>
                  <a:cubicBezTo>
                    <a:pt x="357" y="355"/>
                    <a:pt x="347" y="308"/>
                    <a:pt x="369" y="305"/>
                  </a:cubicBezTo>
                  <a:cubicBezTo>
                    <a:pt x="390" y="302"/>
                    <a:pt x="419" y="297"/>
                    <a:pt x="422" y="274"/>
                  </a:cubicBezTo>
                  <a:cubicBezTo>
                    <a:pt x="425" y="251"/>
                    <a:pt x="459" y="229"/>
                    <a:pt x="495" y="224"/>
                  </a:cubicBezTo>
                  <a:cubicBezTo>
                    <a:pt x="531" y="218"/>
                    <a:pt x="511" y="205"/>
                    <a:pt x="578" y="185"/>
                  </a:cubicBezTo>
                  <a:cubicBezTo>
                    <a:pt x="645" y="165"/>
                    <a:pt x="658" y="148"/>
                    <a:pt x="667" y="148"/>
                  </a:cubicBezTo>
                  <a:cubicBezTo>
                    <a:pt x="675" y="148"/>
                    <a:pt x="684" y="128"/>
                    <a:pt x="665" y="120"/>
                  </a:cubicBezTo>
                  <a:cubicBezTo>
                    <a:pt x="647" y="113"/>
                    <a:pt x="624" y="95"/>
                    <a:pt x="614" y="79"/>
                  </a:cubicBezTo>
                  <a:cubicBezTo>
                    <a:pt x="604" y="63"/>
                    <a:pt x="589" y="63"/>
                    <a:pt x="565" y="52"/>
                  </a:cubicBezTo>
                  <a:cubicBezTo>
                    <a:pt x="541" y="40"/>
                    <a:pt x="532" y="46"/>
                    <a:pt x="515" y="44"/>
                  </a:cubicBezTo>
                  <a:cubicBezTo>
                    <a:pt x="498" y="43"/>
                    <a:pt x="472" y="39"/>
                    <a:pt x="468" y="53"/>
                  </a:cubicBezTo>
                  <a:cubicBezTo>
                    <a:pt x="463" y="67"/>
                    <a:pt x="463" y="73"/>
                    <a:pt x="452" y="70"/>
                  </a:cubicBezTo>
                  <a:cubicBezTo>
                    <a:pt x="440" y="67"/>
                    <a:pt x="452" y="47"/>
                    <a:pt x="433" y="47"/>
                  </a:cubicBezTo>
                  <a:cubicBezTo>
                    <a:pt x="415" y="47"/>
                    <a:pt x="389" y="46"/>
                    <a:pt x="367" y="37"/>
                  </a:cubicBezTo>
                  <a:cubicBezTo>
                    <a:pt x="346" y="29"/>
                    <a:pt x="326" y="26"/>
                    <a:pt x="320" y="16"/>
                  </a:cubicBezTo>
                  <a:cubicBezTo>
                    <a:pt x="314" y="6"/>
                    <a:pt x="307" y="0"/>
                    <a:pt x="293" y="0"/>
                  </a:cubicBezTo>
                  <a:cubicBezTo>
                    <a:pt x="278" y="0"/>
                    <a:pt x="261" y="3"/>
                    <a:pt x="251" y="13"/>
                  </a:cubicBezTo>
                  <a:cubicBezTo>
                    <a:pt x="241" y="23"/>
                    <a:pt x="233" y="19"/>
                    <a:pt x="210" y="19"/>
                  </a:cubicBezTo>
                  <a:cubicBezTo>
                    <a:pt x="187" y="19"/>
                    <a:pt x="188" y="19"/>
                    <a:pt x="178" y="19"/>
                  </a:cubicBezTo>
                  <a:cubicBezTo>
                    <a:pt x="178" y="19"/>
                    <a:pt x="159" y="21"/>
                    <a:pt x="138" y="20"/>
                  </a:cubicBezTo>
                  <a:cubicBezTo>
                    <a:pt x="116" y="19"/>
                    <a:pt x="75" y="19"/>
                    <a:pt x="86" y="34"/>
                  </a:cubicBezTo>
                  <a:cubicBezTo>
                    <a:pt x="98" y="50"/>
                    <a:pt x="95" y="49"/>
                    <a:pt x="102" y="66"/>
                  </a:cubicBezTo>
                  <a:cubicBezTo>
                    <a:pt x="109" y="83"/>
                    <a:pt x="112" y="87"/>
                    <a:pt x="124" y="90"/>
                  </a:cubicBezTo>
                  <a:cubicBezTo>
                    <a:pt x="135" y="93"/>
                    <a:pt x="144" y="106"/>
                    <a:pt x="135" y="117"/>
                  </a:cubicBezTo>
                  <a:cubicBezTo>
                    <a:pt x="126" y="129"/>
                    <a:pt x="114" y="143"/>
                    <a:pt x="96" y="152"/>
                  </a:cubicBezTo>
                  <a:cubicBezTo>
                    <a:pt x="79" y="160"/>
                    <a:pt x="73" y="172"/>
                    <a:pt x="81" y="185"/>
                  </a:cubicBezTo>
                  <a:cubicBezTo>
                    <a:pt x="88" y="198"/>
                    <a:pt x="92" y="212"/>
                    <a:pt x="78" y="214"/>
                  </a:cubicBezTo>
                  <a:cubicBezTo>
                    <a:pt x="63" y="215"/>
                    <a:pt x="62" y="224"/>
                    <a:pt x="62" y="235"/>
                  </a:cubicBezTo>
                  <a:cubicBezTo>
                    <a:pt x="62" y="246"/>
                    <a:pt x="61" y="258"/>
                    <a:pt x="42" y="261"/>
                  </a:cubicBezTo>
                  <a:cubicBezTo>
                    <a:pt x="23" y="264"/>
                    <a:pt x="46" y="285"/>
                    <a:pt x="23" y="301"/>
                  </a:cubicBezTo>
                  <a:cubicBezTo>
                    <a:pt x="0" y="317"/>
                    <a:pt x="20" y="325"/>
                    <a:pt x="35" y="32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Freeform 469"/>
            <p:cNvSpPr>
              <a:spLocks/>
            </p:cNvSpPr>
            <p:nvPr/>
          </p:nvSpPr>
          <p:spPr bwMode="auto">
            <a:xfrm>
              <a:off x="785" y="1091"/>
              <a:ext cx="297" cy="162"/>
            </a:xfrm>
            <a:custGeom>
              <a:avLst/>
              <a:gdLst>
                <a:gd name="T0" fmla="*/ 1155 w 1173"/>
                <a:gd name="T1" fmla="*/ 434 h 641"/>
                <a:gd name="T2" fmla="*/ 1080 w 1173"/>
                <a:gd name="T3" fmla="*/ 406 h 641"/>
                <a:gd name="T4" fmla="*/ 1027 w 1173"/>
                <a:gd name="T5" fmla="*/ 378 h 641"/>
                <a:gd name="T6" fmla="*/ 935 w 1173"/>
                <a:gd name="T7" fmla="*/ 334 h 641"/>
                <a:gd name="T8" fmla="*/ 927 w 1173"/>
                <a:gd name="T9" fmla="*/ 244 h 641"/>
                <a:gd name="T10" fmla="*/ 888 w 1173"/>
                <a:gd name="T11" fmla="*/ 146 h 641"/>
                <a:gd name="T12" fmla="*/ 931 w 1173"/>
                <a:gd name="T13" fmla="*/ 64 h 641"/>
                <a:gd name="T14" fmla="*/ 878 w 1173"/>
                <a:gd name="T15" fmla="*/ 4 h 641"/>
                <a:gd name="T16" fmla="*/ 783 w 1173"/>
                <a:gd name="T17" fmla="*/ 43 h 641"/>
                <a:gd name="T18" fmla="*/ 830 w 1173"/>
                <a:gd name="T19" fmla="*/ 89 h 641"/>
                <a:gd name="T20" fmla="*/ 769 w 1173"/>
                <a:gd name="T21" fmla="*/ 72 h 641"/>
                <a:gd name="T22" fmla="*/ 705 w 1173"/>
                <a:gd name="T23" fmla="*/ 74 h 641"/>
                <a:gd name="T24" fmla="*/ 716 w 1173"/>
                <a:gd name="T25" fmla="*/ 160 h 641"/>
                <a:gd name="T26" fmla="*/ 759 w 1173"/>
                <a:gd name="T27" fmla="*/ 237 h 641"/>
                <a:gd name="T28" fmla="*/ 698 w 1173"/>
                <a:gd name="T29" fmla="*/ 244 h 641"/>
                <a:gd name="T30" fmla="*/ 682 w 1173"/>
                <a:gd name="T31" fmla="*/ 192 h 641"/>
                <a:gd name="T32" fmla="*/ 648 w 1173"/>
                <a:gd name="T33" fmla="*/ 134 h 641"/>
                <a:gd name="T34" fmla="*/ 599 w 1173"/>
                <a:gd name="T35" fmla="*/ 105 h 641"/>
                <a:gd name="T36" fmla="*/ 547 w 1173"/>
                <a:gd name="T37" fmla="*/ 119 h 641"/>
                <a:gd name="T38" fmla="*/ 565 w 1173"/>
                <a:gd name="T39" fmla="*/ 162 h 641"/>
                <a:gd name="T40" fmla="*/ 528 w 1173"/>
                <a:gd name="T41" fmla="*/ 161 h 641"/>
                <a:gd name="T42" fmla="*/ 503 w 1173"/>
                <a:gd name="T43" fmla="*/ 158 h 641"/>
                <a:gd name="T44" fmla="*/ 437 w 1173"/>
                <a:gd name="T45" fmla="*/ 113 h 641"/>
                <a:gd name="T46" fmla="*/ 357 w 1173"/>
                <a:gd name="T47" fmla="*/ 128 h 641"/>
                <a:gd name="T48" fmla="*/ 321 w 1173"/>
                <a:gd name="T49" fmla="*/ 127 h 641"/>
                <a:gd name="T50" fmla="*/ 334 w 1173"/>
                <a:gd name="T51" fmla="*/ 77 h 641"/>
                <a:gd name="T52" fmla="*/ 228 w 1173"/>
                <a:gd name="T53" fmla="*/ 70 h 641"/>
                <a:gd name="T54" fmla="*/ 104 w 1173"/>
                <a:gd name="T55" fmla="*/ 119 h 641"/>
                <a:gd name="T56" fmla="*/ 35 w 1173"/>
                <a:gd name="T57" fmla="*/ 168 h 641"/>
                <a:gd name="T58" fmla="*/ 52 w 1173"/>
                <a:gd name="T59" fmla="*/ 199 h 641"/>
                <a:gd name="T60" fmla="*/ 0 w 1173"/>
                <a:gd name="T61" fmla="*/ 249 h 641"/>
                <a:gd name="T62" fmla="*/ 48 w 1173"/>
                <a:gd name="T63" fmla="*/ 267 h 641"/>
                <a:gd name="T64" fmla="*/ 114 w 1173"/>
                <a:gd name="T65" fmla="*/ 296 h 641"/>
                <a:gd name="T66" fmla="*/ 183 w 1173"/>
                <a:gd name="T67" fmla="*/ 280 h 641"/>
                <a:gd name="T68" fmla="*/ 144 w 1173"/>
                <a:gd name="T69" fmla="*/ 310 h 641"/>
                <a:gd name="T70" fmla="*/ 81 w 1173"/>
                <a:gd name="T71" fmla="*/ 323 h 641"/>
                <a:gd name="T72" fmla="*/ 85 w 1173"/>
                <a:gd name="T73" fmla="*/ 370 h 641"/>
                <a:gd name="T74" fmla="*/ 156 w 1173"/>
                <a:gd name="T75" fmla="*/ 393 h 641"/>
                <a:gd name="T76" fmla="*/ 300 w 1173"/>
                <a:gd name="T77" fmla="*/ 391 h 641"/>
                <a:gd name="T78" fmla="*/ 374 w 1173"/>
                <a:gd name="T79" fmla="*/ 386 h 641"/>
                <a:gd name="T80" fmla="*/ 449 w 1173"/>
                <a:gd name="T81" fmla="*/ 406 h 641"/>
                <a:gd name="T82" fmla="*/ 372 w 1173"/>
                <a:gd name="T83" fmla="*/ 416 h 641"/>
                <a:gd name="T84" fmla="*/ 218 w 1173"/>
                <a:gd name="T85" fmla="*/ 427 h 641"/>
                <a:gd name="T86" fmla="*/ 114 w 1173"/>
                <a:gd name="T87" fmla="*/ 451 h 641"/>
                <a:gd name="T88" fmla="*/ 182 w 1173"/>
                <a:gd name="T89" fmla="*/ 527 h 641"/>
                <a:gd name="T90" fmla="*/ 359 w 1173"/>
                <a:gd name="T91" fmla="*/ 550 h 641"/>
                <a:gd name="T92" fmla="*/ 450 w 1173"/>
                <a:gd name="T93" fmla="*/ 618 h 641"/>
                <a:gd name="T94" fmla="*/ 570 w 1173"/>
                <a:gd name="T95" fmla="*/ 613 h 641"/>
                <a:gd name="T96" fmla="*/ 711 w 1173"/>
                <a:gd name="T97" fmla="*/ 575 h 641"/>
                <a:gd name="T98" fmla="*/ 822 w 1173"/>
                <a:gd name="T99" fmla="*/ 545 h 641"/>
                <a:gd name="T100" fmla="*/ 900 w 1173"/>
                <a:gd name="T101" fmla="*/ 586 h 641"/>
                <a:gd name="T102" fmla="*/ 943 w 1173"/>
                <a:gd name="T103" fmla="*/ 631 h 641"/>
                <a:gd name="T104" fmla="*/ 926 w 1173"/>
                <a:gd name="T105" fmla="*/ 588 h 641"/>
                <a:gd name="T106" fmla="*/ 993 w 1173"/>
                <a:gd name="T107" fmla="*/ 589 h 641"/>
                <a:gd name="T108" fmla="*/ 1115 w 1173"/>
                <a:gd name="T109" fmla="*/ 563 h 641"/>
                <a:gd name="T110" fmla="*/ 1101 w 1173"/>
                <a:gd name="T111" fmla="*/ 523 h 641"/>
                <a:gd name="T112" fmla="*/ 1032 w 1173"/>
                <a:gd name="T113" fmla="*/ 527 h 641"/>
                <a:gd name="T114" fmla="*/ 1074 w 1173"/>
                <a:gd name="T115" fmla="*/ 478 h 641"/>
                <a:gd name="T116" fmla="*/ 1135 w 1173"/>
                <a:gd name="T117" fmla="*/ 487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73" h="641">
                  <a:moveTo>
                    <a:pt x="1172" y="476"/>
                  </a:moveTo>
                  <a:cubicBezTo>
                    <a:pt x="1171" y="463"/>
                    <a:pt x="1172" y="463"/>
                    <a:pt x="1166" y="455"/>
                  </a:cubicBezTo>
                  <a:cubicBezTo>
                    <a:pt x="1161" y="447"/>
                    <a:pt x="1169" y="436"/>
                    <a:pt x="1155" y="434"/>
                  </a:cubicBezTo>
                  <a:cubicBezTo>
                    <a:pt x="1141" y="432"/>
                    <a:pt x="1128" y="432"/>
                    <a:pt x="1121" y="424"/>
                  </a:cubicBezTo>
                  <a:cubicBezTo>
                    <a:pt x="1114" y="415"/>
                    <a:pt x="1108" y="416"/>
                    <a:pt x="1101" y="416"/>
                  </a:cubicBezTo>
                  <a:cubicBezTo>
                    <a:pt x="1094" y="415"/>
                    <a:pt x="1084" y="411"/>
                    <a:pt x="1080" y="406"/>
                  </a:cubicBezTo>
                  <a:cubicBezTo>
                    <a:pt x="1075" y="401"/>
                    <a:pt x="1067" y="399"/>
                    <a:pt x="1062" y="398"/>
                  </a:cubicBezTo>
                  <a:cubicBezTo>
                    <a:pt x="1056" y="398"/>
                    <a:pt x="1052" y="392"/>
                    <a:pt x="1048" y="385"/>
                  </a:cubicBezTo>
                  <a:cubicBezTo>
                    <a:pt x="1045" y="378"/>
                    <a:pt x="1030" y="371"/>
                    <a:pt x="1027" y="378"/>
                  </a:cubicBezTo>
                  <a:cubicBezTo>
                    <a:pt x="1023" y="385"/>
                    <a:pt x="1027" y="391"/>
                    <a:pt x="1009" y="385"/>
                  </a:cubicBezTo>
                  <a:cubicBezTo>
                    <a:pt x="992" y="378"/>
                    <a:pt x="984" y="378"/>
                    <a:pt x="972" y="363"/>
                  </a:cubicBezTo>
                  <a:cubicBezTo>
                    <a:pt x="960" y="347"/>
                    <a:pt x="933" y="350"/>
                    <a:pt x="935" y="334"/>
                  </a:cubicBezTo>
                  <a:cubicBezTo>
                    <a:pt x="937" y="318"/>
                    <a:pt x="942" y="322"/>
                    <a:pt x="942" y="309"/>
                  </a:cubicBezTo>
                  <a:cubicBezTo>
                    <a:pt x="942" y="296"/>
                    <a:pt x="969" y="306"/>
                    <a:pt x="956" y="287"/>
                  </a:cubicBezTo>
                  <a:cubicBezTo>
                    <a:pt x="943" y="269"/>
                    <a:pt x="937" y="263"/>
                    <a:pt x="927" y="244"/>
                  </a:cubicBezTo>
                  <a:cubicBezTo>
                    <a:pt x="917" y="224"/>
                    <a:pt x="908" y="187"/>
                    <a:pt x="900" y="183"/>
                  </a:cubicBezTo>
                  <a:cubicBezTo>
                    <a:pt x="892" y="180"/>
                    <a:pt x="890" y="182"/>
                    <a:pt x="890" y="167"/>
                  </a:cubicBezTo>
                  <a:cubicBezTo>
                    <a:pt x="889" y="152"/>
                    <a:pt x="895" y="156"/>
                    <a:pt x="888" y="146"/>
                  </a:cubicBezTo>
                  <a:cubicBezTo>
                    <a:pt x="880" y="136"/>
                    <a:pt x="877" y="135"/>
                    <a:pt x="885" y="123"/>
                  </a:cubicBezTo>
                  <a:cubicBezTo>
                    <a:pt x="893" y="112"/>
                    <a:pt x="908" y="103"/>
                    <a:pt x="912" y="92"/>
                  </a:cubicBezTo>
                  <a:cubicBezTo>
                    <a:pt x="916" y="80"/>
                    <a:pt x="927" y="72"/>
                    <a:pt x="931" y="64"/>
                  </a:cubicBezTo>
                  <a:cubicBezTo>
                    <a:pt x="936" y="57"/>
                    <a:pt x="946" y="52"/>
                    <a:pt x="941" y="40"/>
                  </a:cubicBezTo>
                  <a:cubicBezTo>
                    <a:pt x="935" y="29"/>
                    <a:pt x="935" y="28"/>
                    <a:pt x="913" y="19"/>
                  </a:cubicBezTo>
                  <a:cubicBezTo>
                    <a:pt x="892" y="11"/>
                    <a:pt x="892" y="0"/>
                    <a:pt x="878" y="4"/>
                  </a:cubicBezTo>
                  <a:cubicBezTo>
                    <a:pt x="863" y="9"/>
                    <a:pt x="868" y="11"/>
                    <a:pt x="842" y="11"/>
                  </a:cubicBezTo>
                  <a:cubicBezTo>
                    <a:pt x="816" y="11"/>
                    <a:pt x="805" y="12"/>
                    <a:pt x="795" y="19"/>
                  </a:cubicBezTo>
                  <a:cubicBezTo>
                    <a:pt x="785" y="25"/>
                    <a:pt x="769" y="43"/>
                    <a:pt x="783" y="43"/>
                  </a:cubicBezTo>
                  <a:cubicBezTo>
                    <a:pt x="797" y="43"/>
                    <a:pt x="830" y="55"/>
                    <a:pt x="837" y="67"/>
                  </a:cubicBezTo>
                  <a:cubicBezTo>
                    <a:pt x="845" y="80"/>
                    <a:pt x="850" y="88"/>
                    <a:pt x="847" y="93"/>
                  </a:cubicBezTo>
                  <a:cubicBezTo>
                    <a:pt x="843" y="98"/>
                    <a:pt x="840" y="100"/>
                    <a:pt x="830" y="89"/>
                  </a:cubicBezTo>
                  <a:cubicBezTo>
                    <a:pt x="820" y="77"/>
                    <a:pt x="810" y="75"/>
                    <a:pt x="802" y="70"/>
                  </a:cubicBezTo>
                  <a:cubicBezTo>
                    <a:pt x="794" y="64"/>
                    <a:pt x="781" y="56"/>
                    <a:pt x="779" y="63"/>
                  </a:cubicBezTo>
                  <a:cubicBezTo>
                    <a:pt x="778" y="70"/>
                    <a:pt x="777" y="75"/>
                    <a:pt x="769" y="72"/>
                  </a:cubicBezTo>
                  <a:cubicBezTo>
                    <a:pt x="761" y="70"/>
                    <a:pt x="761" y="72"/>
                    <a:pt x="754" y="65"/>
                  </a:cubicBezTo>
                  <a:cubicBezTo>
                    <a:pt x="747" y="58"/>
                    <a:pt x="739" y="53"/>
                    <a:pt x="728" y="54"/>
                  </a:cubicBezTo>
                  <a:cubicBezTo>
                    <a:pt x="716" y="54"/>
                    <a:pt x="716" y="67"/>
                    <a:pt x="705" y="74"/>
                  </a:cubicBezTo>
                  <a:cubicBezTo>
                    <a:pt x="693" y="81"/>
                    <a:pt x="693" y="88"/>
                    <a:pt x="696" y="96"/>
                  </a:cubicBezTo>
                  <a:cubicBezTo>
                    <a:pt x="700" y="104"/>
                    <a:pt x="703" y="111"/>
                    <a:pt x="706" y="126"/>
                  </a:cubicBezTo>
                  <a:cubicBezTo>
                    <a:pt x="708" y="141"/>
                    <a:pt x="712" y="145"/>
                    <a:pt x="716" y="160"/>
                  </a:cubicBezTo>
                  <a:cubicBezTo>
                    <a:pt x="721" y="175"/>
                    <a:pt x="731" y="174"/>
                    <a:pt x="727" y="186"/>
                  </a:cubicBezTo>
                  <a:cubicBezTo>
                    <a:pt x="723" y="197"/>
                    <a:pt x="729" y="205"/>
                    <a:pt x="738" y="214"/>
                  </a:cubicBezTo>
                  <a:cubicBezTo>
                    <a:pt x="746" y="222"/>
                    <a:pt x="761" y="231"/>
                    <a:pt x="759" y="237"/>
                  </a:cubicBezTo>
                  <a:cubicBezTo>
                    <a:pt x="757" y="244"/>
                    <a:pt x="748" y="246"/>
                    <a:pt x="743" y="251"/>
                  </a:cubicBezTo>
                  <a:cubicBezTo>
                    <a:pt x="738" y="256"/>
                    <a:pt x="734" y="262"/>
                    <a:pt x="718" y="259"/>
                  </a:cubicBezTo>
                  <a:cubicBezTo>
                    <a:pt x="703" y="256"/>
                    <a:pt x="696" y="254"/>
                    <a:pt x="698" y="244"/>
                  </a:cubicBezTo>
                  <a:cubicBezTo>
                    <a:pt x="699" y="234"/>
                    <a:pt x="704" y="231"/>
                    <a:pt x="699" y="225"/>
                  </a:cubicBezTo>
                  <a:cubicBezTo>
                    <a:pt x="694" y="219"/>
                    <a:pt x="700" y="211"/>
                    <a:pt x="691" y="205"/>
                  </a:cubicBezTo>
                  <a:cubicBezTo>
                    <a:pt x="683" y="199"/>
                    <a:pt x="688" y="197"/>
                    <a:pt x="682" y="192"/>
                  </a:cubicBezTo>
                  <a:cubicBezTo>
                    <a:pt x="675" y="187"/>
                    <a:pt x="675" y="177"/>
                    <a:pt x="677" y="166"/>
                  </a:cubicBezTo>
                  <a:cubicBezTo>
                    <a:pt x="679" y="154"/>
                    <a:pt x="674" y="150"/>
                    <a:pt x="666" y="151"/>
                  </a:cubicBezTo>
                  <a:cubicBezTo>
                    <a:pt x="658" y="152"/>
                    <a:pt x="663" y="139"/>
                    <a:pt x="648" y="134"/>
                  </a:cubicBezTo>
                  <a:cubicBezTo>
                    <a:pt x="632" y="129"/>
                    <a:pt x="640" y="127"/>
                    <a:pt x="629" y="127"/>
                  </a:cubicBezTo>
                  <a:cubicBezTo>
                    <a:pt x="618" y="127"/>
                    <a:pt x="619" y="125"/>
                    <a:pt x="618" y="118"/>
                  </a:cubicBezTo>
                  <a:cubicBezTo>
                    <a:pt x="617" y="112"/>
                    <a:pt x="610" y="107"/>
                    <a:pt x="599" y="105"/>
                  </a:cubicBezTo>
                  <a:cubicBezTo>
                    <a:pt x="589" y="102"/>
                    <a:pt x="587" y="105"/>
                    <a:pt x="574" y="99"/>
                  </a:cubicBezTo>
                  <a:cubicBezTo>
                    <a:pt x="562" y="92"/>
                    <a:pt x="556" y="95"/>
                    <a:pt x="548" y="99"/>
                  </a:cubicBezTo>
                  <a:cubicBezTo>
                    <a:pt x="540" y="102"/>
                    <a:pt x="536" y="113"/>
                    <a:pt x="547" y="119"/>
                  </a:cubicBezTo>
                  <a:cubicBezTo>
                    <a:pt x="559" y="125"/>
                    <a:pt x="571" y="128"/>
                    <a:pt x="576" y="134"/>
                  </a:cubicBezTo>
                  <a:cubicBezTo>
                    <a:pt x="581" y="140"/>
                    <a:pt x="589" y="152"/>
                    <a:pt x="579" y="153"/>
                  </a:cubicBezTo>
                  <a:cubicBezTo>
                    <a:pt x="568" y="153"/>
                    <a:pt x="565" y="158"/>
                    <a:pt x="565" y="162"/>
                  </a:cubicBezTo>
                  <a:cubicBezTo>
                    <a:pt x="565" y="166"/>
                    <a:pt x="556" y="166"/>
                    <a:pt x="549" y="161"/>
                  </a:cubicBezTo>
                  <a:cubicBezTo>
                    <a:pt x="541" y="155"/>
                    <a:pt x="546" y="150"/>
                    <a:pt x="537" y="152"/>
                  </a:cubicBezTo>
                  <a:cubicBezTo>
                    <a:pt x="529" y="153"/>
                    <a:pt x="534" y="153"/>
                    <a:pt x="528" y="161"/>
                  </a:cubicBezTo>
                  <a:cubicBezTo>
                    <a:pt x="522" y="170"/>
                    <a:pt x="523" y="170"/>
                    <a:pt x="515" y="175"/>
                  </a:cubicBezTo>
                  <a:cubicBezTo>
                    <a:pt x="507" y="180"/>
                    <a:pt x="493" y="182"/>
                    <a:pt x="495" y="172"/>
                  </a:cubicBezTo>
                  <a:cubicBezTo>
                    <a:pt x="496" y="162"/>
                    <a:pt x="493" y="165"/>
                    <a:pt x="503" y="158"/>
                  </a:cubicBezTo>
                  <a:cubicBezTo>
                    <a:pt x="512" y="150"/>
                    <a:pt x="519" y="146"/>
                    <a:pt x="513" y="139"/>
                  </a:cubicBezTo>
                  <a:cubicBezTo>
                    <a:pt x="507" y="132"/>
                    <a:pt x="510" y="133"/>
                    <a:pt x="489" y="128"/>
                  </a:cubicBezTo>
                  <a:cubicBezTo>
                    <a:pt x="468" y="123"/>
                    <a:pt x="455" y="123"/>
                    <a:pt x="437" y="113"/>
                  </a:cubicBezTo>
                  <a:cubicBezTo>
                    <a:pt x="419" y="103"/>
                    <a:pt x="403" y="99"/>
                    <a:pt x="396" y="97"/>
                  </a:cubicBezTo>
                  <a:cubicBezTo>
                    <a:pt x="389" y="96"/>
                    <a:pt x="384" y="102"/>
                    <a:pt x="374" y="110"/>
                  </a:cubicBezTo>
                  <a:cubicBezTo>
                    <a:pt x="363" y="118"/>
                    <a:pt x="356" y="123"/>
                    <a:pt x="357" y="128"/>
                  </a:cubicBezTo>
                  <a:cubicBezTo>
                    <a:pt x="359" y="134"/>
                    <a:pt x="362" y="140"/>
                    <a:pt x="350" y="142"/>
                  </a:cubicBezTo>
                  <a:cubicBezTo>
                    <a:pt x="338" y="144"/>
                    <a:pt x="302" y="154"/>
                    <a:pt x="305" y="142"/>
                  </a:cubicBezTo>
                  <a:cubicBezTo>
                    <a:pt x="308" y="130"/>
                    <a:pt x="309" y="127"/>
                    <a:pt x="321" y="127"/>
                  </a:cubicBezTo>
                  <a:cubicBezTo>
                    <a:pt x="334" y="127"/>
                    <a:pt x="342" y="127"/>
                    <a:pt x="336" y="118"/>
                  </a:cubicBezTo>
                  <a:cubicBezTo>
                    <a:pt x="331" y="110"/>
                    <a:pt x="326" y="110"/>
                    <a:pt x="331" y="101"/>
                  </a:cubicBezTo>
                  <a:cubicBezTo>
                    <a:pt x="337" y="92"/>
                    <a:pt x="345" y="87"/>
                    <a:pt x="334" y="77"/>
                  </a:cubicBezTo>
                  <a:cubicBezTo>
                    <a:pt x="324" y="68"/>
                    <a:pt x="324" y="64"/>
                    <a:pt x="311" y="59"/>
                  </a:cubicBezTo>
                  <a:cubicBezTo>
                    <a:pt x="298" y="54"/>
                    <a:pt x="293" y="49"/>
                    <a:pt x="281" y="56"/>
                  </a:cubicBezTo>
                  <a:cubicBezTo>
                    <a:pt x="268" y="63"/>
                    <a:pt x="243" y="66"/>
                    <a:pt x="228" y="70"/>
                  </a:cubicBezTo>
                  <a:cubicBezTo>
                    <a:pt x="213" y="75"/>
                    <a:pt x="215" y="87"/>
                    <a:pt x="194" y="90"/>
                  </a:cubicBezTo>
                  <a:cubicBezTo>
                    <a:pt x="173" y="94"/>
                    <a:pt x="150" y="100"/>
                    <a:pt x="127" y="110"/>
                  </a:cubicBezTo>
                  <a:cubicBezTo>
                    <a:pt x="127" y="110"/>
                    <a:pt x="114" y="110"/>
                    <a:pt x="104" y="119"/>
                  </a:cubicBezTo>
                  <a:cubicBezTo>
                    <a:pt x="94" y="128"/>
                    <a:pt x="89" y="135"/>
                    <a:pt x="79" y="140"/>
                  </a:cubicBezTo>
                  <a:cubicBezTo>
                    <a:pt x="69" y="144"/>
                    <a:pt x="66" y="148"/>
                    <a:pt x="57" y="151"/>
                  </a:cubicBezTo>
                  <a:cubicBezTo>
                    <a:pt x="48" y="155"/>
                    <a:pt x="34" y="158"/>
                    <a:pt x="35" y="168"/>
                  </a:cubicBezTo>
                  <a:cubicBezTo>
                    <a:pt x="37" y="177"/>
                    <a:pt x="43" y="180"/>
                    <a:pt x="48" y="180"/>
                  </a:cubicBezTo>
                  <a:cubicBezTo>
                    <a:pt x="54" y="180"/>
                    <a:pt x="64" y="181"/>
                    <a:pt x="65" y="190"/>
                  </a:cubicBezTo>
                  <a:cubicBezTo>
                    <a:pt x="66" y="199"/>
                    <a:pt x="63" y="199"/>
                    <a:pt x="52" y="199"/>
                  </a:cubicBezTo>
                  <a:cubicBezTo>
                    <a:pt x="40" y="199"/>
                    <a:pt x="30" y="204"/>
                    <a:pt x="27" y="211"/>
                  </a:cubicBezTo>
                  <a:cubicBezTo>
                    <a:pt x="24" y="219"/>
                    <a:pt x="21" y="227"/>
                    <a:pt x="12" y="232"/>
                  </a:cubicBezTo>
                  <a:cubicBezTo>
                    <a:pt x="3" y="237"/>
                    <a:pt x="0" y="242"/>
                    <a:pt x="0" y="249"/>
                  </a:cubicBezTo>
                  <a:cubicBezTo>
                    <a:pt x="1" y="257"/>
                    <a:pt x="8" y="254"/>
                    <a:pt x="9" y="263"/>
                  </a:cubicBezTo>
                  <a:cubicBezTo>
                    <a:pt x="10" y="272"/>
                    <a:pt x="23" y="277"/>
                    <a:pt x="28" y="273"/>
                  </a:cubicBezTo>
                  <a:cubicBezTo>
                    <a:pt x="33" y="269"/>
                    <a:pt x="41" y="264"/>
                    <a:pt x="48" y="267"/>
                  </a:cubicBezTo>
                  <a:cubicBezTo>
                    <a:pt x="54" y="269"/>
                    <a:pt x="65" y="278"/>
                    <a:pt x="64" y="285"/>
                  </a:cubicBezTo>
                  <a:cubicBezTo>
                    <a:pt x="63" y="292"/>
                    <a:pt x="66" y="295"/>
                    <a:pt x="79" y="297"/>
                  </a:cubicBezTo>
                  <a:cubicBezTo>
                    <a:pt x="93" y="300"/>
                    <a:pt x="107" y="303"/>
                    <a:pt x="114" y="296"/>
                  </a:cubicBezTo>
                  <a:cubicBezTo>
                    <a:pt x="121" y="289"/>
                    <a:pt x="131" y="291"/>
                    <a:pt x="137" y="292"/>
                  </a:cubicBezTo>
                  <a:cubicBezTo>
                    <a:pt x="144" y="292"/>
                    <a:pt x="163" y="294"/>
                    <a:pt x="164" y="289"/>
                  </a:cubicBezTo>
                  <a:cubicBezTo>
                    <a:pt x="166" y="284"/>
                    <a:pt x="170" y="280"/>
                    <a:pt x="183" y="280"/>
                  </a:cubicBezTo>
                  <a:cubicBezTo>
                    <a:pt x="196" y="280"/>
                    <a:pt x="202" y="290"/>
                    <a:pt x="196" y="297"/>
                  </a:cubicBezTo>
                  <a:cubicBezTo>
                    <a:pt x="190" y="305"/>
                    <a:pt x="176" y="297"/>
                    <a:pt x="166" y="302"/>
                  </a:cubicBezTo>
                  <a:cubicBezTo>
                    <a:pt x="156" y="306"/>
                    <a:pt x="160" y="310"/>
                    <a:pt x="144" y="310"/>
                  </a:cubicBezTo>
                  <a:cubicBezTo>
                    <a:pt x="129" y="310"/>
                    <a:pt x="129" y="305"/>
                    <a:pt x="124" y="313"/>
                  </a:cubicBezTo>
                  <a:cubicBezTo>
                    <a:pt x="119" y="321"/>
                    <a:pt x="114" y="320"/>
                    <a:pt x="101" y="320"/>
                  </a:cubicBezTo>
                  <a:cubicBezTo>
                    <a:pt x="88" y="320"/>
                    <a:pt x="89" y="317"/>
                    <a:pt x="81" y="323"/>
                  </a:cubicBezTo>
                  <a:cubicBezTo>
                    <a:pt x="73" y="329"/>
                    <a:pt x="68" y="327"/>
                    <a:pt x="61" y="334"/>
                  </a:cubicBezTo>
                  <a:cubicBezTo>
                    <a:pt x="55" y="341"/>
                    <a:pt x="45" y="344"/>
                    <a:pt x="56" y="353"/>
                  </a:cubicBezTo>
                  <a:cubicBezTo>
                    <a:pt x="68" y="361"/>
                    <a:pt x="79" y="363"/>
                    <a:pt x="85" y="370"/>
                  </a:cubicBezTo>
                  <a:cubicBezTo>
                    <a:pt x="91" y="376"/>
                    <a:pt x="96" y="390"/>
                    <a:pt x="110" y="390"/>
                  </a:cubicBezTo>
                  <a:cubicBezTo>
                    <a:pt x="124" y="390"/>
                    <a:pt x="135" y="398"/>
                    <a:pt x="139" y="395"/>
                  </a:cubicBezTo>
                  <a:cubicBezTo>
                    <a:pt x="144" y="391"/>
                    <a:pt x="151" y="391"/>
                    <a:pt x="156" y="393"/>
                  </a:cubicBezTo>
                  <a:cubicBezTo>
                    <a:pt x="161" y="395"/>
                    <a:pt x="178" y="398"/>
                    <a:pt x="187" y="395"/>
                  </a:cubicBezTo>
                  <a:cubicBezTo>
                    <a:pt x="197" y="391"/>
                    <a:pt x="205" y="391"/>
                    <a:pt x="219" y="391"/>
                  </a:cubicBezTo>
                  <a:cubicBezTo>
                    <a:pt x="233" y="391"/>
                    <a:pt x="292" y="401"/>
                    <a:pt x="300" y="391"/>
                  </a:cubicBezTo>
                  <a:cubicBezTo>
                    <a:pt x="308" y="381"/>
                    <a:pt x="316" y="389"/>
                    <a:pt x="324" y="383"/>
                  </a:cubicBezTo>
                  <a:cubicBezTo>
                    <a:pt x="332" y="376"/>
                    <a:pt x="344" y="371"/>
                    <a:pt x="348" y="378"/>
                  </a:cubicBezTo>
                  <a:cubicBezTo>
                    <a:pt x="352" y="384"/>
                    <a:pt x="365" y="386"/>
                    <a:pt x="374" y="386"/>
                  </a:cubicBezTo>
                  <a:cubicBezTo>
                    <a:pt x="384" y="385"/>
                    <a:pt x="390" y="394"/>
                    <a:pt x="402" y="394"/>
                  </a:cubicBezTo>
                  <a:cubicBezTo>
                    <a:pt x="415" y="394"/>
                    <a:pt x="425" y="398"/>
                    <a:pt x="436" y="398"/>
                  </a:cubicBezTo>
                  <a:cubicBezTo>
                    <a:pt x="448" y="398"/>
                    <a:pt x="449" y="396"/>
                    <a:pt x="449" y="406"/>
                  </a:cubicBezTo>
                  <a:cubicBezTo>
                    <a:pt x="449" y="416"/>
                    <a:pt x="445" y="419"/>
                    <a:pt x="435" y="419"/>
                  </a:cubicBezTo>
                  <a:cubicBezTo>
                    <a:pt x="425" y="419"/>
                    <a:pt x="422" y="429"/>
                    <a:pt x="410" y="424"/>
                  </a:cubicBezTo>
                  <a:cubicBezTo>
                    <a:pt x="399" y="419"/>
                    <a:pt x="384" y="414"/>
                    <a:pt x="372" y="416"/>
                  </a:cubicBezTo>
                  <a:cubicBezTo>
                    <a:pt x="359" y="419"/>
                    <a:pt x="345" y="428"/>
                    <a:pt x="326" y="422"/>
                  </a:cubicBezTo>
                  <a:cubicBezTo>
                    <a:pt x="306" y="416"/>
                    <a:pt x="287" y="419"/>
                    <a:pt x="265" y="420"/>
                  </a:cubicBezTo>
                  <a:cubicBezTo>
                    <a:pt x="243" y="421"/>
                    <a:pt x="230" y="426"/>
                    <a:pt x="218" y="427"/>
                  </a:cubicBezTo>
                  <a:cubicBezTo>
                    <a:pt x="205" y="428"/>
                    <a:pt x="201" y="432"/>
                    <a:pt x="185" y="432"/>
                  </a:cubicBezTo>
                  <a:cubicBezTo>
                    <a:pt x="168" y="432"/>
                    <a:pt x="158" y="441"/>
                    <a:pt x="142" y="439"/>
                  </a:cubicBezTo>
                  <a:cubicBezTo>
                    <a:pt x="125" y="438"/>
                    <a:pt x="114" y="441"/>
                    <a:pt x="114" y="451"/>
                  </a:cubicBezTo>
                  <a:cubicBezTo>
                    <a:pt x="114" y="462"/>
                    <a:pt x="114" y="471"/>
                    <a:pt x="127" y="479"/>
                  </a:cubicBezTo>
                  <a:cubicBezTo>
                    <a:pt x="141" y="488"/>
                    <a:pt x="160" y="503"/>
                    <a:pt x="163" y="511"/>
                  </a:cubicBezTo>
                  <a:cubicBezTo>
                    <a:pt x="166" y="519"/>
                    <a:pt x="167" y="524"/>
                    <a:pt x="182" y="527"/>
                  </a:cubicBezTo>
                  <a:cubicBezTo>
                    <a:pt x="197" y="530"/>
                    <a:pt x="209" y="531"/>
                    <a:pt x="215" y="537"/>
                  </a:cubicBezTo>
                  <a:cubicBezTo>
                    <a:pt x="220" y="543"/>
                    <a:pt x="261" y="540"/>
                    <a:pt x="273" y="540"/>
                  </a:cubicBezTo>
                  <a:cubicBezTo>
                    <a:pt x="286" y="540"/>
                    <a:pt x="360" y="535"/>
                    <a:pt x="359" y="550"/>
                  </a:cubicBezTo>
                  <a:cubicBezTo>
                    <a:pt x="357" y="565"/>
                    <a:pt x="359" y="593"/>
                    <a:pt x="369" y="604"/>
                  </a:cubicBezTo>
                  <a:cubicBezTo>
                    <a:pt x="379" y="616"/>
                    <a:pt x="402" y="634"/>
                    <a:pt x="415" y="626"/>
                  </a:cubicBezTo>
                  <a:cubicBezTo>
                    <a:pt x="428" y="619"/>
                    <a:pt x="435" y="617"/>
                    <a:pt x="450" y="618"/>
                  </a:cubicBezTo>
                  <a:cubicBezTo>
                    <a:pt x="464" y="620"/>
                    <a:pt x="490" y="615"/>
                    <a:pt x="503" y="620"/>
                  </a:cubicBezTo>
                  <a:cubicBezTo>
                    <a:pt x="517" y="625"/>
                    <a:pt x="535" y="631"/>
                    <a:pt x="539" y="624"/>
                  </a:cubicBezTo>
                  <a:cubicBezTo>
                    <a:pt x="544" y="618"/>
                    <a:pt x="553" y="613"/>
                    <a:pt x="570" y="613"/>
                  </a:cubicBezTo>
                  <a:cubicBezTo>
                    <a:pt x="587" y="613"/>
                    <a:pt x="610" y="615"/>
                    <a:pt x="622" y="609"/>
                  </a:cubicBezTo>
                  <a:cubicBezTo>
                    <a:pt x="634" y="603"/>
                    <a:pt x="653" y="601"/>
                    <a:pt x="665" y="593"/>
                  </a:cubicBezTo>
                  <a:cubicBezTo>
                    <a:pt x="678" y="586"/>
                    <a:pt x="684" y="575"/>
                    <a:pt x="711" y="575"/>
                  </a:cubicBezTo>
                  <a:cubicBezTo>
                    <a:pt x="737" y="575"/>
                    <a:pt x="763" y="567"/>
                    <a:pt x="772" y="553"/>
                  </a:cubicBezTo>
                  <a:cubicBezTo>
                    <a:pt x="782" y="540"/>
                    <a:pt x="794" y="524"/>
                    <a:pt x="807" y="524"/>
                  </a:cubicBezTo>
                  <a:cubicBezTo>
                    <a:pt x="821" y="524"/>
                    <a:pt x="821" y="535"/>
                    <a:pt x="822" y="545"/>
                  </a:cubicBezTo>
                  <a:cubicBezTo>
                    <a:pt x="822" y="555"/>
                    <a:pt x="839" y="558"/>
                    <a:pt x="847" y="555"/>
                  </a:cubicBezTo>
                  <a:cubicBezTo>
                    <a:pt x="855" y="553"/>
                    <a:pt x="883" y="550"/>
                    <a:pt x="891" y="563"/>
                  </a:cubicBezTo>
                  <a:cubicBezTo>
                    <a:pt x="900" y="576"/>
                    <a:pt x="898" y="576"/>
                    <a:pt x="900" y="586"/>
                  </a:cubicBezTo>
                  <a:cubicBezTo>
                    <a:pt x="902" y="596"/>
                    <a:pt x="903" y="611"/>
                    <a:pt x="908" y="621"/>
                  </a:cubicBezTo>
                  <a:cubicBezTo>
                    <a:pt x="913" y="630"/>
                    <a:pt x="916" y="634"/>
                    <a:pt x="927" y="637"/>
                  </a:cubicBezTo>
                  <a:cubicBezTo>
                    <a:pt x="938" y="640"/>
                    <a:pt x="943" y="641"/>
                    <a:pt x="943" y="631"/>
                  </a:cubicBezTo>
                  <a:cubicBezTo>
                    <a:pt x="943" y="620"/>
                    <a:pt x="930" y="616"/>
                    <a:pt x="925" y="613"/>
                  </a:cubicBezTo>
                  <a:cubicBezTo>
                    <a:pt x="920" y="611"/>
                    <a:pt x="912" y="605"/>
                    <a:pt x="911" y="597"/>
                  </a:cubicBezTo>
                  <a:cubicBezTo>
                    <a:pt x="911" y="589"/>
                    <a:pt x="914" y="587"/>
                    <a:pt x="926" y="588"/>
                  </a:cubicBezTo>
                  <a:cubicBezTo>
                    <a:pt x="937" y="588"/>
                    <a:pt x="932" y="580"/>
                    <a:pt x="943" y="580"/>
                  </a:cubicBezTo>
                  <a:cubicBezTo>
                    <a:pt x="955" y="581"/>
                    <a:pt x="949" y="588"/>
                    <a:pt x="963" y="588"/>
                  </a:cubicBezTo>
                  <a:cubicBezTo>
                    <a:pt x="976" y="588"/>
                    <a:pt x="969" y="586"/>
                    <a:pt x="993" y="589"/>
                  </a:cubicBezTo>
                  <a:cubicBezTo>
                    <a:pt x="1017" y="593"/>
                    <a:pt x="1039" y="596"/>
                    <a:pt x="1050" y="589"/>
                  </a:cubicBezTo>
                  <a:cubicBezTo>
                    <a:pt x="1062" y="582"/>
                    <a:pt x="1066" y="574"/>
                    <a:pt x="1082" y="573"/>
                  </a:cubicBezTo>
                  <a:cubicBezTo>
                    <a:pt x="1098" y="571"/>
                    <a:pt x="1106" y="564"/>
                    <a:pt x="1115" y="563"/>
                  </a:cubicBezTo>
                  <a:cubicBezTo>
                    <a:pt x="1125" y="561"/>
                    <a:pt x="1129" y="557"/>
                    <a:pt x="1129" y="549"/>
                  </a:cubicBezTo>
                  <a:cubicBezTo>
                    <a:pt x="1129" y="541"/>
                    <a:pt x="1119" y="541"/>
                    <a:pt x="1111" y="541"/>
                  </a:cubicBezTo>
                  <a:cubicBezTo>
                    <a:pt x="1103" y="541"/>
                    <a:pt x="1103" y="532"/>
                    <a:pt x="1101" y="523"/>
                  </a:cubicBezTo>
                  <a:cubicBezTo>
                    <a:pt x="1099" y="514"/>
                    <a:pt x="1090" y="510"/>
                    <a:pt x="1081" y="513"/>
                  </a:cubicBezTo>
                  <a:cubicBezTo>
                    <a:pt x="1072" y="517"/>
                    <a:pt x="1056" y="513"/>
                    <a:pt x="1052" y="522"/>
                  </a:cubicBezTo>
                  <a:cubicBezTo>
                    <a:pt x="1047" y="532"/>
                    <a:pt x="1036" y="538"/>
                    <a:pt x="1032" y="527"/>
                  </a:cubicBezTo>
                  <a:cubicBezTo>
                    <a:pt x="1029" y="515"/>
                    <a:pt x="1030" y="507"/>
                    <a:pt x="1042" y="507"/>
                  </a:cubicBezTo>
                  <a:cubicBezTo>
                    <a:pt x="1055" y="507"/>
                    <a:pt x="1065" y="505"/>
                    <a:pt x="1066" y="497"/>
                  </a:cubicBezTo>
                  <a:cubicBezTo>
                    <a:pt x="1067" y="489"/>
                    <a:pt x="1065" y="480"/>
                    <a:pt x="1074" y="478"/>
                  </a:cubicBezTo>
                  <a:cubicBezTo>
                    <a:pt x="1083" y="476"/>
                    <a:pt x="1088" y="463"/>
                    <a:pt x="1095" y="474"/>
                  </a:cubicBezTo>
                  <a:cubicBezTo>
                    <a:pt x="1101" y="484"/>
                    <a:pt x="1106" y="489"/>
                    <a:pt x="1113" y="487"/>
                  </a:cubicBezTo>
                  <a:cubicBezTo>
                    <a:pt x="1121" y="485"/>
                    <a:pt x="1128" y="479"/>
                    <a:pt x="1135" y="487"/>
                  </a:cubicBezTo>
                  <a:cubicBezTo>
                    <a:pt x="1142" y="495"/>
                    <a:pt x="1149" y="494"/>
                    <a:pt x="1158" y="492"/>
                  </a:cubicBezTo>
                  <a:cubicBezTo>
                    <a:pt x="1168" y="491"/>
                    <a:pt x="1173" y="489"/>
                    <a:pt x="1172" y="47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4" name="Freeform 470"/>
            <p:cNvSpPr>
              <a:spLocks/>
            </p:cNvSpPr>
            <p:nvPr/>
          </p:nvSpPr>
          <p:spPr bwMode="auto">
            <a:xfrm>
              <a:off x="810" y="991"/>
              <a:ext cx="198" cy="83"/>
            </a:xfrm>
            <a:custGeom>
              <a:avLst/>
              <a:gdLst>
                <a:gd name="T0" fmla="*/ 103 w 780"/>
                <a:gd name="T1" fmla="*/ 93 h 327"/>
                <a:gd name="T2" fmla="*/ 75 w 780"/>
                <a:gd name="T3" fmla="*/ 136 h 327"/>
                <a:gd name="T4" fmla="*/ 30 w 780"/>
                <a:gd name="T5" fmla="*/ 161 h 327"/>
                <a:gd name="T6" fmla="*/ 95 w 780"/>
                <a:gd name="T7" fmla="*/ 174 h 327"/>
                <a:gd name="T8" fmla="*/ 58 w 780"/>
                <a:gd name="T9" fmla="*/ 184 h 327"/>
                <a:gd name="T10" fmla="*/ 7 w 780"/>
                <a:gd name="T11" fmla="*/ 201 h 327"/>
                <a:gd name="T12" fmla="*/ 42 w 780"/>
                <a:gd name="T13" fmla="*/ 232 h 327"/>
                <a:gd name="T14" fmla="*/ 93 w 780"/>
                <a:gd name="T15" fmla="*/ 233 h 327"/>
                <a:gd name="T16" fmla="*/ 141 w 780"/>
                <a:gd name="T17" fmla="*/ 237 h 327"/>
                <a:gd name="T18" fmla="*/ 202 w 780"/>
                <a:gd name="T19" fmla="*/ 242 h 327"/>
                <a:gd name="T20" fmla="*/ 237 w 780"/>
                <a:gd name="T21" fmla="*/ 199 h 327"/>
                <a:gd name="T22" fmla="*/ 237 w 780"/>
                <a:gd name="T23" fmla="*/ 224 h 327"/>
                <a:gd name="T24" fmla="*/ 282 w 780"/>
                <a:gd name="T25" fmla="*/ 239 h 327"/>
                <a:gd name="T26" fmla="*/ 332 w 780"/>
                <a:gd name="T27" fmla="*/ 222 h 327"/>
                <a:gd name="T28" fmla="*/ 384 w 780"/>
                <a:gd name="T29" fmla="*/ 222 h 327"/>
                <a:gd name="T30" fmla="*/ 400 w 780"/>
                <a:gd name="T31" fmla="*/ 232 h 327"/>
                <a:gd name="T32" fmla="*/ 278 w 780"/>
                <a:gd name="T33" fmla="*/ 256 h 327"/>
                <a:gd name="T34" fmla="*/ 212 w 780"/>
                <a:gd name="T35" fmla="*/ 288 h 327"/>
                <a:gd name="T36" fmla="*/ 270 w 780"/>
                <a:gd name="T37" fmla="*/ 322 h 327"/>
                <a:gd name="T38" fmla="*/ 397 w 780"/>
                <a:gd name="T39" fmla="*/ 306 h 327"/>
                <a:gd name="T40" fmla="*/ 468 w 780"/>
                <a:gd name="T41" fmla="*/ 270 h 327"/>
                <a:gd name="T42" fmla="*/ 551 w 780"/>
                <a:gd name="T43" fmla="*/ 247 h 327"/>
                <a:gd name="T44" fmla="*/ 615 w 780"/>
                <a:gd name="T45" fmla="*/ 247 h 327"/>
                <a:gd name="T46" fmla="*/ 684 w 780"/>
                <a:gd name="T47" fmla="*/ 255 h 327"/>
                <a:gd name="T48" fmla="*/ 751 w 780"/>
                <a:gd name="T49" fmla="*/ 228 h 327"/>
                <a:gd name="T50" fmla="*/ 774 w 780"/>
                <a:gd name="T51" fmla="*/ 173 h 327"/>
                <a:gd name="T52" fmla="*/ 753 w 780"/>
                <a:gd name="T53" fmla="*/ 118 h 327"/>
                <a:gd name="T54" fmla="*/ 698 w 780"/>
                <a:gd name="T55" fmla="*/ 121 h 327"/>
                <a:gd name="T56" fmla="*/ 675 w 780"/>
                <a:gd name="T57" fmla="*/ 145 h 327"/>
                <a:gd name="T58" fmla="*/ 622 w 780"/>
                <a:gd name="T59" fmla="*/ 108 h 327"/>
                <a:gd name="T60" fmla="*/ 606 w 780"/>
                <a:gd name="T61" fmla="*/ 84 h 327"/>
                <a:gd name="T62" fmla="*/ 581 w 780"/>
                <a:gd name="T63" fmla="*/ 40 h 327"/>
                <a:gd name="T64" fmla="*/ 556 w 780"/>
                <a:gd name="T65" fmla="*/ 4 h 327"/>
                <a:gd name="T66" fmla="*/ 506 w 780"/>
                <a:gd name="T67" fmla="*/ 37 h 327"/>
                <a:gd name="T68" fmla="*/ 472 w 780"/>
                <a:gd name="T69" fmla="*/ 80 h 327"/>
                <a:gd name="T70" fmla="*/ 523 w 780"/>
                <a:gd name="T71" fmla="*/ 100 h 327"/>
                <a:gd name="T72" fmla="*/ 494 w 780"/>
                <a:gd name="T73" fmla="*/ 126 h 327"/>
                <a:gd name="T74" fmla="*/ 554 w 780"/>
                <a:gd name="T75" fmla="*/ 156 h 327"/>
                <a:gd name="T76" fmla="*/ 461 w 780"/>
                <a:gd name="T77" fmla="*/ 176 h 327"/>
                <a:gd name="T78" fmla="*/ 390 w 780"/>
                <a:gd name="T79" fmla="*/ 147 h 327"/>
                <a:gd name="T80" fmla="*/ 328 w 780"/>
                <a:gd name="T81" fmla="*/ 99 h 327"/>
                <a:gd name="T82" fmla="*/ 233 w 780"/>
                <a:gd name="T83" fmla="*/ 91 h 327"/>
                <a:gd name="T84" fmla="*/ 177 w 780"/>
                <a:gd name="T85" fmla="*/ 54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0" h="327">
                  <a:moveTo>
                    <a:pt x="131" y="60"/>
                  </a:moveTo>
                  <a:cubicBezTo>
                    <a:pt x="124" y="60"/>
                    <a:pt x="118" y="65"/>
                    <a:pt x="115" y="73"/>
                  </a:cubicBezTo>
                  <a:cubicBezTo>
                    <a:pt x="112" y="81"/>
                    <a:pt x="117" y="94"/>
                    <a:pt x="103" y="93"/>
                  </a:cubicBezTo>
                  <a:cubicBezTo>
                    <a:pt x="90" y="91"/>
                    <a:pt x="68" y="93"/>
                    <a:pt x="65" y="101"/>
                  </a:cubicBezTo>
                  <a:cubicBezTo>
                    <a:pt x="62" y="109"/>
                    <a:pt x="62" y="125"/>
                    <a:pt x="67" y="127"/>
                  </a:cubicBezTo>
                  <a:cubicBezTo>
                    <a:pt x="72" y="129"/>
                    <a:pt x="77" y="131"/>
                    <a:pt x="75" y="136"/>
                  </a:cubicBezTo>
                  <a:cubicBezTo>
                    <a:pt x="73" y="140"/>
                    <a:pt x="68" y="144"/>
                    <a:pt x="58" y="143"/>
                  </a:cubicBezTo>
                  <a:cubicBezTo>
                    <a:pt x="49" y="143"/>
                    <a:pt x="42" y="145"/>
                    <a:pt x="41" y="150"/>
                  </a:cubicBezTo>
                  <a:cubicBezTo>
                    <a:pt x="40" y="155"/>
                    <a:pt x="36" y="158"/>
                    <a:pt x="30" y="161"/>
                  </a:cubicBezTo>
                  <a:cubicBezTo>
                    <a:pt x="23" y="163"/>
                    <a:pt x="21" y="174"/>
                    <a:pt x="30" y="174"/>
                  </a:cubicBezTo>
                  <a:cubicBezTo>
                    <a:pt x="38" y="174"/>
                    <a:pt x="46" y="172"/>
                    <a:pt x="59" y="173"/>
                  </a:cubicBezTo>
                  <a:cubicBezTo>
                    <a:pt x="72" y="174"/>
                    <a:pt x="83" y="174"/>
                    <a:pt x="95" y="174"/>
                  </a:cubicBezTo>
                  <a:cubicBezTo>
                    <a:pt x="107" y="174"/>
                    <a:pt x="116" y="171"/>
                    <a:pt x="115" y="179"/>
                  </a:cubicBezTo>
                  <a:cubicBezTo>
                    <a:pt x="114" y="186"/>
                    <a:pt x="116" y="189"/>
                    <a:pt x="101" y="187"/>
                  </a:cubicBezTo>
                  <a:cubicBezTo>
                    <a:pt x="86" y="185"/>
                    <a:pt x="68" y="185"/>
                    <a:pt x="58" y="184"/>
                  </a:cubicBezTo>
                  <a:cubicBezTo>
                    <a:pt x="49" y="184"/>
                    <a:pt x="30" y="184"/>
                    <a:pt x="26" y="184"/>
                  </a:cubicBezTo>
                  <a:cubicBezTo>
                    <a:pt x="22" y="184"/>
                    <a:pt x="21" y="189"/>
                    <a:pt x="16" y="191"/>
                  </a:cubicBezTo>
                  <a:cubicBezTo>
                    <a:pt x="11" y="194"/>
                    <a:pt x="12" y="199"/>
                    <a:pt x="7" y="201"/>
                  </a:cubicBezTo>
                  <a:cubicBezTo>
                    <a:pt x="1" y="203"/>
                    <a:pt x="0" y="217"/>
                    <a:pt x="4" y="218"/>
                  </a:cubicBezTo>
                  <a:cubicBezTo>
                    <a:pt x="8" y="219"/>
                    <a:pt x="17" y="218"/>
                    <a:pt x="21" y="222"/>
                  </a:cubicBezTo>
                  <a:cubicBezTo>
                    <a:pt x="25" y="227"/>
                    <a:pt x="30" y="232"/>
                    <a:pt x="42" y="232"/>
                  </a:cubicBezTo>
                  <a:cubicBezTo>
                    <a:pt x="53" y="232"/>
                    <a:pt x="50" y="234"/>
                    <a:pt x="62" y="229"/>
                  </a:cubicBezTo>
                  <a:cubicBezTo>
                    <a:pt x="74" y="223"/>
                    <a:pt x="75" y="224"/>
                    <a:pt x="82" y="224"/>
                  </a:cubicBezTo>
                  <a:cubicBezTo>
                    <a:pt x="89" y="224"/>
                    <a:pt x="93" y="227"/>
                    <a:pt x="93" y="233"/>
                  </a:cubicBezTo>
                  <a:cubicBezTo>
                    <a:pt x="93" y="239"/>
                    <a:pt x="99" y="248"/>
                    <a:pt x="109" y="248"/>
                  </a:cubicBezTo>
                  <a:cubicBezTo>
                    <a:pt x="119" y="248"/>
                    <a:pt x="126" y="249"/>
                    <a:pt x="128" y="244"/>
                  </a:cubicBezTo>
                  <a:cubicBezTo>
                    <a:pt x="129" y="239"/>
                    <a:pt x="134" y="237"/>
                    <a:pt x="141" y="237"/>
                  </a:cubicBezTo>
                  <a:cubicBezTo>
                    <a:pt x="149" y="237"/>
                    <a:pt x="156" y="236"/>
                    <a:pt x="157" y="242"/>
                  </a:cubicBezTo>
                  <a:cubicBezTo>
                    <a:pt x="158" y="249"/>
                    <a:pt x="162" y="248"/>
                    <a:pt x="173" y="250"/>
                  </a:cubicBezTo>
                  <a:cubicBezTo>
                    <a:pt x="184" y="252"/>
                    <a:pt x="196" y="252"/>
                    <a:pt x="202" y="242"/>
                  </a:cubicBezTo>
                  <a:cubicBezTo>
                    <a:pt x="207" y="233"/>
                    <a:pt x="216" y="235"/>
                    <a:pt x="215" y="226"/>
                  </a:cubicBezTo>
                  <a:cubicBezTo>
                    <a:pt x="213" y="217"/>
                    <a:pt x="215" y="217"/>
                    <a:pt x="222" y="213"/>
                  </a:cubicBezTo>
                  <a:cubicBezTo>
                    <a:pt x="230" y="209"/>
                    <a:pt x="230" y="199"/>
                    <a:pt x="237" y="199"/>
                  </a:cubicBezTo>
                  <a:cubicBezTo>
                    <a:pt x="245" y="199"/>
                    <a:pt x="250" y="196"/>
                    <a:pt x="250" y="202"/>
                  </a:cubicBezTo>
                  <a:cubicBezTo>
                    <a:pt x="250" y="208"/>
                    <a:pt x="248" y="211"/>
                    <a:pt x="242" y="214"/>
                  </a:cubicBezTo>
                  <a:cubicBezTo>
                    <a:pt x="237" y="218"/>
                    <a:pt x="235" y="219"/>
                    <a:pt x="237" y="224"/>
                  </a:cubicBezTo>
                  <a:cubicBezTo>
                    <a:pt x="239" y="230"/>
                    <a:pt x="237" y="233"/>
                    <a:pt x="242" y="236"/>
                  </a:cubicBezTo>
                  <a:cubicBezTo>
                    <a:pt x="246" y="239"/>
                    <a:pt x="251" y="242"/>
                    <a:pt x="256" y="242"/>
                  </a:cubicBezTo>
                  <a:cubicBezTo>
                    <a:pt x="261" y="242"/>
                    <a:pt x="282" y="244"/>
                    <a:pt x="282" y="239"/>
                  </a:cubicBezTo>
                  <a:cubicBezTo>
                    <a:pt x="282" y="234"/>
                    <a:pt x="291" y="229"/>
                    <a:pt x="298" y="230"/>
                  </a:cubicBezTo>
                  <a:cubicBezTo>
                    <a:pt x="305" y="232"/>
                    <a:pt x="316" y="233"/>
                    <a:pt x="318" y="229"/>
                  </a:cubicBezTo>
                  <a:cubicBezTo>
                    <a:pt x="319" y="224"/>
                    <a:pt x="326" y="222"/>
                    <a:pt x="332" y="222"/>
                  </a:cubicBezTo>
                  <a:cubicBezTo>
                    <a:pt x="339" y="222"/>
                    <a:pt x="351" y="221"/>
                    <a:pt x="352" y="226"/>
                  </a:cubicBezTo>
                  <a:cubicBezTo>
                    <a:pt x="353" y="231"/>
                    <a:pt x="364" y="232"/>
                    <a:pt x="368" y="232"/>
                  </a:cubicBezTo>
                  <a:cubicBezTo>
                    <a:pt x="372" y="231"/>
                    <a:pt x="374" y="222"/>
                    <a:pt x="384" y="222"/>
                  </a:cubicBezTo>
                  <a:cubicBezTo>
                    <a:pt x="395" y="222"/>
                    <a:pt x="404" y="219"/>
                    <a:pt x="404" y="219"/>
                  </a:cubicBezTo>
                  <a:cubicBezTo>
                    <a:pt x="404" y="219"/>
                    <a:pt x="415" y="218"/>
                    <a:pt x="415" y="222"/>
                  </a:cubicBezTo>
                  <a:cubicBezTo>
                    <a:pt x="415" y="225"/>
                    <a:pt x="407" y="229"/>
                    <a:pt x="400" y="232"/>
                  </a:cubicBezTo>
                  <a:cubicBezTo>
                    <a:pt x="393" y="235"/>
                    <a:pt x="394" y="244"/>
                    <a:pt x="382" y="244"/>
                  </a:cubicBezTo>
                  <a:cubicBezTo>
                    <a:pt x="369" y="244"/>
                    <a:pt x="316" y="247"/>
                    <a:pt x="306" y="248"/>
                  </a:cubicBezTo>
                  <a:cubicBezTo>
                    <a:pt x="295" y="249"/>
                    <a:pt x="287" y="252"/>
                    <a:pt x="278" y="256"/>
                  </a:cubicBezTo>
                  <a:cubicBezTo>
                    <a:pt x="270" y="260"/>
                    <a:pt x="260" y="267"/>
                    <a:pt x="250" y="267"/>
                  </a:cubicBezTo>
                  <a:cubicBezTo>
                    <a:pt x="239" y="267"/>
                    <a:pt x="237" y="275"/>
                    <a:pt x="225" y="275"/>
                  </a:cubicBezTo>
                  <a:cubicBezTo>
                    <a:pt x="214" y="276"/>
                    <a:pt x="212" y="282"/>
                    <a:pt x="212" y="288"/>
                  </a:cubicBezTo>
                  <a:cubicBezTo>
                    <a:pt x="212" y="294"/>
                    <a:pt x="216" y="303"/>
                    <a:pt x="222" y="303"/>
                  </a:cubicBezTo>
                  <a:cubicBezTo>
                    <a:pt x="227" y="303"/>
                    <a:pt x="240" y="308"/>
                    <a:pt x="242" y="311"/>
                  </a:cubicBezTo>
                  <a:cubicBezTo>
                    <a:pt x="245" y="315"/>
                    <a:pt x="260" y="322"/>
                    <a:pt x="270" y="322"/>
                  </a:cubicBezTo>
                  <a:cubicBezTo>
                    <a:pt x="281" y="322"/>
                    <a:pt x="343" y="327"/>
                    <a:pt x="346" y="323"/>
                  </a:cubicBezTo>
                  <a:cubicBezTo>
                    <a:pt x="350" y="318"/>
                    <a:pt x="348" y="314"/>
                    <a:pt x="362" y="314"/>
                  </a:cubicBezTo>
                  <a:cubicBezTo>
                    <a:pt x="377" y="314"/>
                    <a:pt x="387" y="305"/>
                    <a:pt x="397" y="306"/>
                  </a:cubicBezTo>
                  <a:cubicBezTo>
                    <a:pt x="408" y="307"/>
                    <a:pt x="409" y="298"/>
                    <a:pt x="419" y="297"/>
                  </a:cubicBezTo>
                  <a:cubicBezTo>
                    <a:pt x="428" y="296"/>
                    <a:pt x="440" y="290"/>
                    <a:pt x="442" y="285"/>
                  </a:cubicBezTo>
                  <a:cubicBezTo>
                    <a:pt x="444" y="279"/>
                    <a:pt x="453" y="270"/>
                    <a:pt x="468" y="270"/>
                  </a:cubicBezTo>
                  <a:cubicBezTo>
                    <a:pt x="482" y="270"/>
                    <a:pt x="483" y="262"/>
                    <a:pt x="499" y="262"/>
                  </a:cubicBezTo>
                  <a:cubicBezTo>
                    <a:pt x="515" y="262"/>
                    <a:pt x="531" y="265"/>
                    <a:pt x="535" y="257"/>
                  </a:cubicBezTo>
                  <a:cubicBezTo>
                    <a:pt x="538" y="248"/>
                    <a:pt x="542" y="248"/>
                    <a:pt x="551" y="247"/>
                  </a:cubicBezTo>
                  <a:cubicBezTo>
                    <a:pt x="561" y="245"/>
                    <a:pt x="579" y="243"/>
                    <a:pt x="579" y="249"/>
                  </a:cubicBezTo>
                  <a:cubicBezTo>
                    <a:pt x="579" y="255"/>
                    <a:pt x="587" y="257"/>
                    <a:pt x="593" y="257"/>
                  </a:cubicBezTo>
                  <a:cubicBezTo>
                    <a:pt x="599" y="257"/>
                    <a:pt x="614" y="250"/>
                    <a:pt x="615" y="247"/>
                  </a:cubicBezTo>
                  <a:cubicBezTo>
                    <a:pt x="617" y="243"/>
                    <a:pt x="629" y="246"/>
                    <a:pt x="634" y="246"/>
                  </a:cubicBezTo>
                  <a:cubicBezTo>
                    <a:pt x="638" y="246"/>
                    <a:pt x="644" y="257"/>
                    <a:pt x="652" y="257"/>
                  </a:cubicBezTo>
                  <a:cubicBezTo>
                    <a:pt x="661" y="257"/>
                    <a:pt x="683" y="262"/>
                    <a:pt x="684" y="255"/>
                  </a:cubicBezTo>
                  <a:cubicBezTo>
                    <a:pt x="685" y="248"/>
                    <a:pt x="690" y="247"/>
                    <a:pt x="702" y="245"/>
                  </a:cubicBezTo>
                  <a:cubicBezTo>
                    <a:pt x="713" y="244"/>
                    <a:pt x="741" y="250"/>
                    <a:pt x="741" y="242"/>
                  </a:cubicBezTo>
                  <a:cubicBezTo>
                    <a:pt x="742" y="235"/>
                    <a:pt x="750" y="239"/>
                    <a:pt x="751" y="228"/>
                  </a:cubicBezTo>
                  <a:cubicBezTo>
                    <a:pt x="751" y="217"/>
                    <a:pt x="751" y="214"/>
                    <a:pt x="757" y="211"/>
                  </a:cubicBezTo>
                  <a:cubicBezTo>
                    <a:pt x="763" y="208"/>
                    <a:pt x="768" y="203"/>
                    <a:pt x="768" y="194"/>
                  </a:cubicBezTo>
                  <a:cubicBezTo>
                    <a:pt x="768" y="184"/>
                    <a:pt x="767" y="176"/>
                    <a:pt x="774" y="173"/>
                  </a:cubicBezTo>
                  <a:cubicBezTo>
                    <a:pt x="780" y="170"/>
                    <a:pt x="779" y="159"/>
                    <a:pt x="779" y="151"/>
                  </a:cubicBezTo>
                  <a:cubicBezTo>
                    <a:pt x="779" y="143"/>
                    <a:pt x="779" y="127"/>
                    <a:pt x="771" y="124"/>
                  </a:cubicBezTo>
                  <a:cubicBezTo>
                    <a:pt x="764" y="121"/>
                    <a:pt x="760" y="115"/>
                    <a:pt x="753" y="118"/>
                  </a:cubicBezTo>
                  <a:cubicBezTo>
                    <a:pt x="747" y="120"/>
                    <a:pt x="740" y="118"/>
                    <a:pt x="736" y="113"/>
                  </a:cubicBezTo>
                  <a:cubicBezTo>
                    <a:pt x="731" y="108"/>
                    <a:pt x="721" y="110"/>
                    <a:pt x="714" y="110"/>
                  </a:cubicBezTo>
                  <a:cubicBezTo>
                    <a:pt x="707" y="110"/>
                    <a:pt x="705" y="118"/>
                    <a:pt x="698" y="121"/>
                  </a:cubicBezTo>
                  <a:cubicBezTo>
                    <a:pt x="691" y="123"/>
                    <a:pt x="685" y="134"/>
                    <a:pt x="692" y="138"/>
                  </a:cubicBezTo>
                  <a:cubicBezTo>
                    <a:pt x="698" y="141"/>
                    <a:pt x="698" y="146"/>
                    <a:pt x="693" y="150"/>
                  </a:cubicBezTo>
                  <a:cubicBezTo>
                    <a:pt x="688" y="154"/>
                    <a:pt x="678" y="156"/>
                    <a:pt x="675" y="145"/>
                  </a:cubicBezTo>
                  <a:cubicBezTo>
                    <a:pt x="672" y="134"/>
                    <a:pt x="668" y="130"/>
                    <a:pt x="662" y="128"/>
                  </a:cubicBezTo>
                  <a:cubicBezTo>
                    <a:pt x="657" y="126"/>
                    <a:pt x="636" y="127"/>
                    <a:pt x="635" y="120"/>
                  </a:cubicBezTo>
                  <a:cubicBezTo>
                    <a:pt x="633" y="113"/>
                    <a:pt x="628" y="107"/>
                    <a:pt x="622" y="108"/>
                  </a:cubicBezTo>
                  <a:cubicBezTo>
                    <a:pt x="615" y="108"/>
                    <a:pt x="594" y="113"/>
                    <a:pt x="593" y="106"/>
                  </a:cubicBezTo>
                  <a:cubicBezTo>
                    <a:pt x="592" y="99"/>
                    <a:pt x="589" y="92"/>
                    <a:pt x="597" y="92"/>
                  </a:cubicBezTo>
                  <a:cubicBezTo>
                    <a:pt x="605" y="92"/>
                    <a:pt x="607" y="88"/>
                    <a:pt x="606" y="84"/>
                  </a:cubicBezTo>
                  <a:cubicBezTo>
                    <a:pt x="604" y="80"/>
                    <a:pt x="609" y="67"/>
                    <a:pt x="601" y="67"/>
                  </a:cubicBezTo>
                  <a:cubicBezTo>
                    <a:pt x="592" y="67"/>
                    <a:pt x="598" y="57"/>
                    <a:pt x="587" y="57"/>
                  </a:cubicBezTo>
                  <a:cubicBezTo>
                    <a:pt x="576" y="56"/>
                    <a:pt x="580" y="47"/>
                    <a:pt x="581" y="40"/>
                  </a:cubicBezTo>
                  <a:cubicBezTo>
                    <a:pt x="581" y="33"/>
                    <a:pt x="585" y="22"/>
                    <a:pt x="581" y="17"/>
                  </a:cubicBezTo>
                  <a:cubicBezTo>
                    <a:pt x="578" y="12"/>
                    <a:pt x="574" y="14"/>
                    <a:pt x="571" y="7"/>
                  </a:cubicBezTo>
                  <a:cubicBezTo>
                    <a:pt x="568" y="1"/>
                    <a:pt x="559" y="0"/>
                    <a:pt x="556" y="4"/>
                  </a:cubicBezTo>
                  <a:cubicBezTo>
                    <a:pt x="554" y="7"/>
                    <a:pt x="554" y="8"/>
                    <a:pt x="544" y="8"/>
                  </a:cubicBezTo>
                  <a:cubicBezTo>
                    <a:pt x="534" y="8"/>
                    <a:pt x="531" y="14"/>
                    <a:pt x="524" y="19"/>
                  </a:cubicBezTo>
                  <a:cubicBezTo>
                    <a:pt x="517" y="23"/>
                    <a:pt x="511" y="33"/>
                    <a:pt x="506" y="37"/>
                  </a:cubicBezTo>
                  <a:cubicBezTo>
                    <a:pt x="502" y="42"/>
                    <a:pt x="503" y="49"/>
                    <a:pt x="491" y="50"/>
                  </a:cubicBezTo>
                  <a:cubicBezTo>
                    <a:pt x="480" y="50"/>
                    <a:pt x="476" y="58"/>
                    <a:pt x="471" y="61"/>
                  </a:cubicBezTo>
                  <a:cubicBezTo>
                    <a:pt x="466" y="64"/>
                    <a:pt x="465" y="74"/>
                    <a:pt x="472" y="80"/>
                  </a:cubicBezTo>
                  <a:cubicBezTo>
                    <a:pt x="479" y="85"/>
                    <a:pt x="484" y="90"/>
                    <a:pt x="492" y="89"/>
                  </a:cubicBezTo>
                  <a:cubicBezTo>
                    <a:pt x="500" y="88"/>
                    <a:pt x="511" y="87"/>
                    <a:pt x="514" y="93"/>
                  </a:cubicBezTo>
                  <a:cubicBezTo>
                    <a:pt x="518" y="98"/>
                    <a:pt x="518" y="100"/>
                    <a:pt x="523" y="100"/>
                  </a:cubicBezTo>
                  <a:cubicBezTo>
                    <a:pt x="528" y="100"/>
                    <a:pt x="533" y="107"/>
                    <a:pt x="533" y="111"/>
                  </a:cubicBezTo>
                  <a:cubicBezTo>
                    <a:pt x="533" y="115"/>
                    <a:pt x="529" y="118"/>
                    <a:pt x="515" y="118"/>
                  </a:cubicBezTo>
                  <a:cubicBezTo>
                    <a:pt x="500" y="118"/>
                    <a:pt x="502" y="126"/>
                    <a:pt x="494" y="126"/>
                  </a:cubicBezTo>
                  <a:cubicBezTo>
                    <a:pt x="486" y="126"/>
                    <a:pt x="483" y="133"/>
                    <a:pt x="500" y="137"/>
                  </a:cubicBezTo>
                  <a:cubicBezTo>
                    <a:pt x="518" y="141"/>
                    <a:pt x="519" y="149"/>
                    <a:pt x="528" y="149"/>
                  </a:cubicBezTo>
                  <a:cubicBezTo>
                    <a:pt x="538" y="149"/>
                    <a:pt x="550" y="153"/>
                    <a:pt x="554" y="156"/>
                  </a:cubicBezTo>
                  <a:cubicBezTo>
                    <a:pt x="559" y="158"/>
                    <a:pt x="561" y="167"/>
                    <a:pt x="554" y="169"/>
                  </a:cubicBezTo>
                  <a:cubicBezTo>
                    <a:pt x="547" y="170"/>
                    <a:pt x="552" y="177"/>
                    <a:pt x="539" y="176"/>
                  </a:cubicBezTo>
                  <a:cubicBezTo>
                    <a:pt x="526" y="176"/>
                    <a:pt x="468" y="175"/>
                    <a:pt x="461" y="176"/>
                  </a:cubicBezTo>
                  <a:cubicBezTo>
                    <a:pt x="455" y="176"/>
                    <a:pt x="452" y="169"/>
                    <a:pt x="443" y="170"/>
                  </a:cubicBezTo>
                  <a:cubicBezTo>
                    <a:pt x="435" y="171"/>
                    <a:pt x="425" y="177"/>
                    <a:pt x="413" y="176"/>
                  </a:cubicBezTo>
                  <a:cubicBezTo>
                    <a:pt x="401" y="176"/>
                    <a:pt x="397" y="153"/>
                    <a:pt x="390" y="147"/>
                  </a:cubicBezTo>
                  <a:cubicBezTo>
                    <a:pt x="384" y="141"/>
                    <a:pt x="389" y="128"/>
                    <a:pt x="379" y="127"/>
                  </a:cubicBezTo>
                  <a:cubicBezTo>
                    <a:pt x="368" y="126"/>
                    <a:pt x="365" y="117"/>
                    <a:pt x="356" y="117"/>
                  </a:cubicBezTo>
                  <a:cubicBezTo>
                    <a:pt x="348" y="117"/>
                    <a:pt x="332" y="108"/>
                    <a:pt x="328" y="99"/>
                  </a:cubicBezTo>
                  <a:cubicBezTo>
                    <a:pt x="323" y="90"/>
                    <a:pt x="313" y="83"/>
                    <a:pt x="302" y="81"/>
                  </a:cubicBezTo>
                  <a:cubicBezTo>
                    <a:pt x="291" y="80"/>
                    <a:pt x="272" y="82"/>
                    <a:pt x="268" y="86"/>
                  </a:cubicBezTo>
                  <a:cubicBezTo>
                    <a:pt x="263" y="90"/>
                    <a:pt x="239" y="97"/>
                    <a:pt x="233" y="91"/>
                  </a:cubicBezTo>
                  <a:cubicBezTo>
                    <a:pt x="227" y="85"/>
                    <a:pt x="229" y="70"/>
                    <a:pt x="222" y="65"/>
                  </a:cubicBezTo>
                  <a:cubicBezTo>
                    <a:pt x="215" y="59"/>
                    <a:pt x="207" y="50"/>
                    <a:pt x="198" y="52"/>
                  </a:cubicBezTo>
                  <a:cubicBezTo>
                    <a:pt x="189" y="53"/>
                    <a:pt x="188" y="55"/>
                    <a:pt x="177" y="54"/>
                  </a:cubicBezTo>
                  <a:cubicBezTo>
                    <a:pt x="177" y="54"/>
                    <a:pt x="160" y="49"/>
                    <a:pt x="152" y="55"/>
                  </a:cubicBezTo>
                  <a:cubicBezTo>
                    <a:pt x="144" y="62"/>
                    <a:pt x="137" y="60"/>
                    <a:pt x="131" y="6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5" name="Freeform 471"/>
            <p:cNvSpPr>
              <a:spLocks/>
            </p:cNvSpPr>
            <p:nvPr/>
          </p:nvSpPr>
          <p:spPr bwMode="auto">
            <a:xfrm>
              <a:off x="725" y="966"/>
              <a:ext cx="122" cy="61"/>
            </a:xfrm>
            <a:custGeom>
              <a:avLst/>
              <a:gdLst>
                <a:gd name="T0" fmla="*/ 14 w 482"/>
                <a:gd name="T1" fmla="*/ 200 h 239"/>
                <a:gd name="T2" fmla="*/ 21 w 482"/>
                <a:gd name="T3" fmla="*/ 210 h 239"/>
                <a:gd name="T4" fmla="*/ 26 w 482"/>
                <a:gd name="T5" fmla="*/ 229 h 239"/>
                <a:gd name="T6" fmla="*/ 44 w 482"/>
                <a:gd name="T7" fmla="*/ 223 h 239"/>
                <a:gd name="T8" fmla="*/ 57 w 482"/>
                <a:gd name="T9" fmla="*/ 212 h 239"/>
                <a:gd name="T10" fmla="*/ 84 w 482"/>
                <a:gd name="T11" fmla="*/ 219 h 239"/>
                <a:gd name="T12" fmla="*/ 99 w 482"/>
                <a:gd name="T13" fmla="*/ 224 h 239"/>
                <a:gd name="T14" fmla="*/ 121 w 482"/>
                <a:gd name="T15" fmla="*/ 211 h 239"/>
                <a:gd name="T16" fmla="*/ 128 w 482"/>
                <a:gd name="T17" fmla="*/ 196 h 239"/>
                <a:gd name="T18" fmla="*/ 142 w 482"/>
                <a:gd name="T19" fmla="*/ 203 h 239"/>
                <a:gd name="T20" fmla="*/ 149 w 482"/>
                <a:gd name="T21" fmla="*/ 218 h 239"/>
                <a:gd name="T22" fmla="*/ 159 w 482"/>
                <a:gd name="T23" fmla="*/ 230 h 239"/>
                <a:gd name="T24" fmla="*/ 173 w 482"/>
                <a:gd name="T25" fmla="*/ 239 h 239"/>
                <a:gd name="T26" fmla="*/ 203 w 482"/>
                <a:gd name="T27" fmla="*/ 233 h 239"/>
                <a:gd name="T28" fmla="*/ 213 w 482"/>
                <a:gd name="T29" fmla="*/ 210 h 239"/>
                <a:gd name="T30" fmla="*/ 215 w 482"/>
                <a:gd name="T31" fmla="*/ 188 h 239"/>
                <a:gd name="T32" fmla="*/ 227 w 482"/>
                <a:gd name="T33" fmla="*/ 198 h 239"/>
                <a:gd name="T34" fmla="*/ 251 w 482"/>
                <a:gd name="T35" fmla="*/ 203 h 239"/>
                <a:gd name="T36" fmla="*/ 266 w 482"/>
                <a:gd name="T37" fmla="*/ 181 h 239"/>
                <a:gd name="T38" fmla="*/ 278 w 482"/>
                <a:gd name="T39" fmla="*/ 168 h 239"/>
                <a:gd name="T40" fmla="*/ 273 w 482"/>
                <a:gd name="T41" fmla="*/ 150 h 239"/>
                <a:gd name="T42" fmla="*/ 289 w 482"/>
                <a:gd name="T43" fmla="*/ 140 h 239"/>
                <a:gd name="T44" fmla="*/ 296 w 482"/>
                <a:gd name="T45" fmla="*/ 125 h 239"/>
                <a:gd name="T46" fmla="*/ 307 w 482"/>
                <a:gd name="T47" fmla="*/ 113 h 239"/>
                <a:gd name="T48" fmla="*/ 321 w 482"/>
                <a:gd name="T49" fmla="*/ 125 h 239"/>
                <a:gd name="T50" fmla="*/ 316 w 482"/>
                <a:gd name="T51" fmla="*/ 142 h 239"/>
                <a:gd name="T52" fmla="*/ 311 w 482"/>
                <a:gd name="T53" fmla="*/ 157 h 239"/>
                <a:gd name="T54" fmla="*/ 324 w 482"/>
                <a:gd name="T55" fmla="*/ 173 h 239"/>
                <a:gd name="T56" fmla="*/ 354 w 482"/>
                <a:gd name="T57" fmla="*/ 181 h 239"/>
                <a:gd name="T58" fmla="*/ 377 w 482"/>
                <a:gd name="T59" fmla="*/ 168 h 239"/>
                <a:gd name="T60" fmla="*/ 394 w 482"/>
                <a:gd name="T61" fmla="*/ 145 h 239"/>
                <a:gd name="T62" fmla="*/ 425 w 482"/>
                <a:gd name="T63" fmla="*/ 140 h 239"/>
                <a:gd name="T64" fmla="*/ 440 w 482"/>
                <a:gd name="T65" fmla="*/ 129 h 239"/>
                <a:gd name="T66" fmla="*/ 444 w 482"/>
                <a:gd name="T67" fmla="*/ 119 h 239"/>
                <a:gd name="T68" fmla="*/ 434 w 482"/>
                <a:gd name="T69" fmla="*/ 102 h 239"/>
                <a:gd name="T70" fmla="*/ 453 w 482"/>
                <a:gd name="T71" fmla="*/ 94 h 239"/>
                <a:gd name="T72" fmla="*/ 442 w 482"/>
                <a:gd name="T73" fmla="*/ 82 h 239"/>
                <a:gd name="T74" fmla="*/ 430 w 482"/>
                <a:gd name="T75" fmla="*/ 69 h 239"/>
                <a:gd name="T76" fmla="*/ 445 w 482"/>
                <a:gd name="T77" fmla="*/ 54 h 239"/>
                <a:gd name="T78" fmla="*/ 464 w 482"/>
                <a:gd name="T79" fmla="*/ 44 h 239"/>
                <a:gd name="T80" fmla="*/ 468 w 482"/>
                <a:gd name="T81" fmla="*/ 34 h 239"/>
                <a:gd name="T82" fmla="*/ 444 w 482"/>
                <a:gd name="T83" fmla="*/ 21 h 239"/>
                <a:gd name="T84" fmla="*/ 418 w 482"/>
                <a:gd name="T85" fmla="*/ 8 h 239"/>
                <a:gd name="T86" fmla="*/ 399 w 482"/>
                <a:gd name="T87" fmla="*/ 9 h 239"/>
                <a:gd name="T88" fmla="*/ 371 w 482"/>
                <a:gd name="T89" fmla="*/ 16 h 239"/>
                <a:gd name="T90" fmla="*/ 375 w 482"/>
                <a:gd name="T91" fmla="*/ 28 h 239"/>
                <a:gd name="T92" fmla="*/ 357 w 482"/>
                <a:gd name="T93" fmla="*/ 33 h 239"/>
                <a:gd name="T94" fmla="*/ 304 w 482"/>
                <a:gd name="T95" fmla="*/ 33 h 239"/>
                <a:gd name="T96" fmla="*/ 252 w 482"/>
                <a:gd name="T97" fmla="*/ 36 h 239"/>
                <a:gd name="T98" fmla="*/ 228 w 482"/>
                <a:gd name="T99" fmla="*/ 49 h 239"/>
                <a:gd name="T100" fmla="*/ 201 w 482"/>
                <a:gd name="T101" fmla="*/ 72 h 239"/>
                <a:gd name="T102" fmla="*/ 174 w 482"/>
                <a:gd name="T103" fmla="*/ 90 h 239"/>
                <a:gd name="T104" fmla="*/ 157 w 482"/>
                <a:gd name="T105" fmla="*/ 108 h 239"/>
                <a:gd name="T106" fmla="*/ 134 w 482"/>
                <a:gd name="T107" fmla="*/ 117 h 239"/>
                <a:gd name="T108" fmla="*/ 109 w 482"/>
                <a:gd name="T109" fmla="*/ 131 h 239"/>
                <a:gd name="T110" fmla="*/ 74 w 482"/>
                <a:gd name="T111" fmla="*/ 157 h 239"/>
                <a:gd name="T112" fmla="*/ 29 w 482"/>
                <a:gd name="T113" fmla="*/ 170 h 239"/>
                <a:gd name="T114" fmla="*/ 7 w 482"/>
                <a:gd name="T115" fmla="*/ 185 h 239"/>
                <a:gd name="T116" fmla="*/ 14 w 482"/>
                <a:gd name="T117" fmla="*/ 20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2" h="239">
                  <a:moveTo>
                    <a:pt x="14" y="200"/>
                  </a:moveTo>
                  <a:cubicBezTo>
                    <a:pt x="22" y="198"/>
                    <a:pt x="25" y="202"/>
                    <a:pt x="21" y="210"/>
                  </a:cubicBezTo>
                  <a:cubicBezTo>
                    <a:pt x="18" y="218"/>
                    <a:pt x="18" y="225"/>
                    <a:pt x="26" y="229"/>
                  </a:cubicBezTo>
                  <a:cubicBezTo>
                    <a:pt x="35" y="232"/>
                    <a:pt x="42" y="230"/>
                    <a:pt x="44" y="223"/>
                  </a:cubicBezTo>
                  <a:cubicBezTo>
                    <a:pt x="46" y="216"/>
                    <a:pt x="46" y="212"/>
                    <a:pt x="57" y="212"/>
                  </a:cubicBezTo>
                  <a:cubicBezTo>
                    <a:pt x="68" y="212"/>
                    <a:pt x="79" y="212"/>
                    <a:pt x="84" y="219"/>
                  </a:cubicBezTo>
                  <a:cubicBezTo>
                    <a:pt x="88" y="225"/>
                    <a:pt x="91" y="224"/>
                    <a:pt x="99" y="224"/>
                  </a:cubicBezTo>
                  <a:cubicBezTo>
                    <a:pt x="106" y="224"/>
                    <a:pt x="122" y="224"/>
                    <a:pt x="121" y="211"/>
                  </a:cubicBezTo>
                  <a:cubicBezTo>
                    <a:pt x="120" y="199"/>
                    <a:pt x="119" y="196"/>
                    <a:pt x="128" y="196"/>
                  </a:cubicBezTo>
                  <a:cubicBezTo>
                    <a:pt x="137" y="196"/>
                    <a:pt x="142" y="196"/>
                    <a:pt x="142" y="203"/>
                  </a:cubicBezTo>
                  <a:cubicBezTo>
                    <a:pt x="142" y="211"/>
                    <a:pt x="144" y="216"/>
                    <a:pt x="149" y="218"/>
                  </a:cubicBezTo>
                  <a:cubicBezTo>
                    <a:pt x="155" y="220"/>
                    <a:pt x="158" y="224"/>
                    <a:pt x="159" y="230"/>
                  </a:cubicBezTo>
                  <a:cubicBezTo>
                    <a:pt x="160" y="236"/>
                    <a:pt x="162" y="239"/>
                    <a:pt x="173" y="239"/>
                  </a:cubicBezTo>
                  <a:cubicBezTo>
                    <a:pt x="185" y="239"/>
                    <a:pt x="202" y="238"/>
                    <a:pt x="203" y="233"/>
                  </a:cubicBezTo>
                  <a:cubicBezTo>
                    <a:pt x="205" y="228"/>
                    <a:pt x="213" y="222"/>
                    <a:pt x="213" y="210"/>
                  </a:cubicBezTo>
                  <a:cubicBezTo>
                    <a:pt x="213" y="198"/>
                    <a:pt x="210" y="188"/>
                    <a:pt x="215" y="188"/>
                  </a:cubicBezTo>
                  <a:cubicBezTo>
                    <a:pt x="221" y="188"/>
                    <a:pt x="221" y="193"/>
                    <a:pt x="227" y="198"/>
                  </a:cubicBezTo>
                  <a:cubicBezTo>
                    <a:pt x="233" y="202"/>
                    <a:pt x="243" y="214"/>
                    <a:pt x="251" y="203"/>
                  </a:cubicBezTo>
                  <a:cubicBezTo>
                    <a:pt x="259" y="191"/>
                    <a:pt x="258" y="184"/>
                    <a:pt x="266" y="181"/>
                  </a:cubicBezTo>
                  <a:cubicBezTo>
                    <a:pt x="273" y="178"/>
                    <a:pt x="282" y="173"/>
                    <a:pt x="278" y="168"/>
                  </a:cubicBezTo>
                  <a:cubicBezTo>
                    <a:pt x="273" y="163"/>
                    <a:pt x="270" y="155"/>
                    <a:pt x="273" y="150"/>
                  </a:cubicBezTo>
                  <a:cubicBezTo>
                    <a:pt x="276" y="144"/>
                    <a:pt x="289" y="150"/>
                    <a:pt x="289" y="140"/>
                  </a:cubicBezTo>
                  <a:cubicBezTo>
                    <a:pt x="289" y="130"/>
                    <a:pt x="296" y="131"/>
                    <a:pt x="296" y="125"/>
                  </a:cubicBezTo>
                  <a:cubicBezTo>
                    <a:pt x="297" y="118"/>
                    <a:pt x="299" y="112"/>
                    <a:pt x="307" y="113"/>
                  </a:cubicBezTo>
                  <a:cubicBezTo>
                    <a:pt x="316" y="114"/>
                    <a:pt x="321" y="117"/>
                    <a:pt x="321" y="125"/>
                  </a:cubicBezTo>
                  <a:cubicBezTo>
                    <a:pt x="322" y="133"/>
                    <a:pt x="314" y="136"/>
                    <a:pt x="316" y="142"/>
                  </a:cubicBezTo>
                  <a:cubicBezTo>
                    <a:pt x="319" y="148"/>
                    <a:pt x="316" y="152"/>
                    <a:pt x="311" y="157"/>
                  </a:cubicBezTo>
                  <a:cubicBezTo>
                    <a:pt x="307" y="162"/>
                    <a:pt x="314" y="163"/>
                    <a:pt x="324" y="173"/>
                  </a:cubicBezTo>
                  <a:cubicBezTo>
                    <a:pt x="335" y="183"/>
                    <a:pt x="344" y="182"/>
                    <a:pt x="354" y="181"/>
                  </a:cubicBezTo>
                  <a:cubicBezTo>
                    <a:pt x="364" y="181"/>
                    <a:pt x="377" y="178"/>
                    <a:pt x="377" y="168"/>
                  </a:cubicBezTo>
                  <a:cubicBezTo>
                    <a:pt x="377" y="159"/>
                    <a:pt x="385" y="147"/>
                    <a:pt x="394" y="145"/>
                  </a:cubicBezTo>
                  <a:cubicBezTo>
                    <a:pt x="402" y="144"/>
                    <a:pt x="414" y="142"/>
                    <a:pt x="425" y="140"/>
                  </a:cubicBezTo>
                  <a:cubicBezTo>
                    <a:pt x="435" y="139"/>
                    <a:pt x="437" y="127"/>
                    <a:pt x="440" y="129"/>
                  </a:cubicBezTo>
                  <a:cubicBezTo>
                    <a:pt x="444" y="130"/>
                    <a:pt x="450" y="126"/>
                    <a:pt x="444" y="119"/>
                  </a:cubicBezTo>
                  <a:cubicBezTo>
                    <a:pt x="438" y="112"/>
                    <a:pt x="431" y="107"/>
                    <a:pt x="434" y="102"/>
                  </a:cubicBezTo>
                  <a:cubicBezTo>
                    <a:pt x="437" y="96"/>
                    <a:pt x="453" y="103"/>
                    <a:pt x="453" y="94"/>
                  </a:cubicBezTo>
                  <a:cubicBezTo>
                    <a:pt x="453" y="84"/>
                    <a:pt x="451" y="84"/>
                    <a:pt x="442" y="82"/>
                  </a:cubicBezTo>
                  <a:cubicBezTo>
                    <a:pt x="433" y="79"/>
                    <a:pt x="430" y="74"/>
                    <a:pt x="430" y="69"/>
                  </a:cubicBezTo>
                  <a:cubicBezTo>
                    <a:pt x="430" y="63"/>
                    <a:pt x="431" y="53"/>
                    <a:pt x="445" y="54"/>
                  </a:cubicBezTo>
                  <a:cubicBezTo>
                    <a:pt x="460" y="56"/>
                    <a:pt x="452" y="41"/>
                    <a:pt x="464" y="44"/>
                  </a:cubicBezTo>
                  <a:cubicBezTo>
                    <a:pt x="476" y="48"/>
                    <a:pt x="482" y="39"/>
                    <a:pt x="468" y="34"/>
                  </a:cubicBezTo>
                  <a:cubicBezTo>
                    <a:pt x="455" y="29"/>
                    <a:pt x="449" y="27"/>
                    <a:pt x="444" y="21"/>
                  </a:cubicBezTo>
                  <a:cubicBezTo>
                    <a:pt x="439" y="16"/>
                    <a:pt x="424" y="16"/>
                    <a:pt x="418" y="8"/>
                  </a:cubicBezTo>
                  <a:cubicBezTo>
                    <a:pt x="413" y="0"/>
                    <a:pt x="410" y="6"/>
                    <a:pt x="399" y="9"/>
                  </a:cubicBezTo>
                  <a:cubicBezTo>
                    <a:pt x="388" y="11"/>
                    <a:pt x="373" y="11"/>
                    <a:pt x="371" y="16"/>
                  </a:cubicBezTo>
                  <a:cubicBezTo>
                    <a:pt x="369" y="21"/>
                    <a:pt x="367" y="25"/>
                    <a:pt x="375" y="28"/>
                  </a:cubicBezTo>
                  <a:cubicBezTo>
                    <a:pt x="382" y="31"/>
                    <a:pt x="385" y="40"/>
                    <a:pt x="357" y="33"/>
                  </a:cubicBezTo>
                  <a:cubicBezTo>
                    <a:pt x="330" y="26"/>
                    <a:pt x="315" y="34"/>
                    <a:pt x="304" y="33"/>
                  </a:cubicBezTo>
                  <a:cubicBezTo>
                    <a:pt x="292" y="31"/>
                    <a:pt x="264" y="36"/>
                    <a:pt x="252" y="36"/>
                  </a:cubicBezTo>
                  <a:cubicBezTo>
                    <a:pt x="240" y="36"/>
                    <a:pt x="237" y="39"/>
                    <a:pt x="228" y="49"/>
                  </a:cubicBezTo>
                  <a:cubicBezTo>
                    <a:pt x="220" y="59"/>
                    <a:pt x="209" y="67"/>
                    <a:pt x="201" y="72"/>
                  </a:cubicBezTo>
                  <a:cubicBezTo>
                    <a:pt x="193" y="77"/>
                    <a:pt x="180" y="82"/>
                    <a:pt x="174" y="90"/>
                  </a:cubicBezTo>
                  <a:cubicBezTo>
                    <a:pt x="167" y="99"/>
                    <a:pt x="161" y="100"/>
                    <a:pt x="157" y="108"/>
                  </a:cubicBezTo>
                  <a:cubicBezTo>
                    <a:pt x="154" y="116"/>
                    <a:pt x="144" y="115"/>
                    <a:pt x="134" y="117"/>
                  </a:cubicBezTo>
                  <a:cubicBezTo>
                    <a:pt x="134" y="117"/>
                    <a:pt x="117" y="121"/>
                    <a:pt x="109" y="131"/>
                  </a:cubicBezTo>
                  <a:cubicBezTo>
                    <a:pt x="102" y="141"/>
                    <a:pt x="89" y="157"/>
                    <a:pt x="74" y="157"/>
                  </a:cubicBezTo>
                  <a:cubicBezTo>
                    <a:pt x="58" y="157"/>
                    <a:pt x="36" y="163"/>
                    <a:pt x="29" y="170"/>
                  </a:cubicBezTo>
                  <a:cubicBezTo>
                    <a:pt x="22" y="176"/>
                    <a:pt x="14" y="180"/>
                    <a:pt x="7" y="185"/>
                  </a:cubicBezTo>
                  <a:cubicBezTo>
                    <a:pt x="0" y="190"/>
                    <a:pt x="6" y="201"/>
                    <a:pt x="14" y="20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6" name="Freeform 472"/>
            <p:cNvSpPr>
              <a:spLocks/>
            </p:cNvSpPr>
            <p:nvPr/>
          </p:nvSpPr>
          <p:spPr bwMode="auto">
            <a:xfrm>
              <a:off x="783" y="1016"/>
              <a:ext cx="30" cy="22"/>
            </a:xfrm>
            <a:custGeom>
              <a:avLst/>
              <a:gdLst>
                <a:gd name="T0" fmla="*/ 107 w 117"/>
                <a:gd name="T1" fmla="*/ 6 h 85"/>
                <a:gd name="T2" fmla="*/ 93 w 117"/>
                <a:gd name="T3" fmla="*/ 4 h 85"/>
                <a:gd name="T4" fmla="*/ 76 w 117"/>
                <a:gd name="T5" fmla="*/ 19 h 85"/>
                <a:gd name="T6" fmla="*/ 51 w 117"/>
                <a:gd name="T7" fmla="*/ 24 h 85"/>
                <a:gd name="T8" fmla="*/ 33 w 117"/>
                <a:gd name="T9" fmla="*/ 39 h 85"/>
                <a:gd name="T10" fmla="*/ 1 w 117"/>
                <a:gd name="T11" fmla="*/ 67 h 85"/>
                <a:gd name="T12" fmla="*/ 22 w 117"/>
                <a:gd name="T13" fmla="*/ 81 h 85"/>
                <a:gd name="T14" fmla="*/ 57 w 117"/>
                <a:gd name="T15" fmla="*/ 78 h 85"/>
                <a:gd name="T16" fmla="*/ 83 w 117"/>
                <a:gd name="T17" fmla="*/ 60 h 85"/>
                <a:gd name="T18" fmla="*/ 100 w 117"/>
                <a:gd name="T19" fmla="*/ 35 h 85"/>
                <a:gd name="T20" fmla="*/ 117 w 117"/>
                <a:gd name="T21" fmla="*/ 18 h 85"/>
                <a:gd name="T22" fmla="*/ 107 w 117"/>
                <a:gd name="T23"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85">
                  <a:moveTo>
                    <a:pt x="107" y="6"/>
                  </a:moveTo>
                  <a:cubicBezTo>
                    <a:pt x="104" y="2"/>
                    <a:pt x="95" y="0"/>
                    <a:pt x="93" y="4"/>
                  </a:cubicBezTo>
                  <a:cubicBezTo>
                    <a:pt x="93" y="4"/>
                    <a:pt x="86" y="19"/>
                    <a:pt x="76" y="19"/>
                  </a:cubicBezTo>
                  <a:cubicBezTo>
                    <a:pt x="65" y="20"/>
                    <a:pt x="58" y="20"/>
                    <a:pt x="51" y="24"/>
                  </a:cubicBezTo>
                  <a:cubicBezTo>
                    <a:pt x="45" y="28"/>
                    <a:pt x="39" y="33"/>
                    <a:pt x="33" y="39"/>
                  </a:cubicBezTo>
                  <a:cubicBezTo>
                    <a:pt x="27" y="44"/>
                    <a:pt x="1" y="61"/>
                    <a:pt x="1" y="67"/>
                  </a:cubicBezTo>
                  <a:cubicBezTo>
                    <a:pt x="0" y="73"/>
                    <a:pt x="11" y="78"/>
                    <a:pt x="22" y="81"/>
                  </a:cubicBezTo>
                  <a:cubicBezTo>
                    <a:pt x="33" y="83"/>
                    <a:pt x="51" y="85"/>
                    <a:pt x="57" y="78"/>
                  </a:cubicBezTo>
                  <a:cubicBezTo>
                    <a:pt x="64" y="72"/>
                    <a:pt x="78" y="67"/>
                    <a:pt x="83" y="60"/>
                  </a:cubicBezTo>
                  <a:cubicBezTo>
                    <a:pt x="89" y="52"/>
                    <a:pt x="93" y="39"/>
                    <a:pt x="100" y="35"/>
                  </a:cubicBezTo>
                  <a:cubicBezTo>
                    <a:pt x="108" y="30"/>
                    <a:pt x="116" y="24"/>
                    <a:pt x="117" y="18"/>
                  </a:cubicBezTo>
                  <a:cubicBezTo>
                    <a:pt x="117" y="13"/>
                    <a:pt x="110" y="11"/>
                    <a:pt x="107"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7" name="Freeform 473"/>
            <p:cNvSpPr>
              <a:spLocks/>
            </p:cNvSpPr>
            <p:nvPr/>
          </p:nvSpPr>
          <p:spPr bwMode="auto">
            <a:xfrm>
              <a:off x="754" y="1020"/>
              <a:ext cx="4" cy="12"/>
            </a:xfrm>
            <a:custGeom>
              <a:avLst/>
              <a:gdLst>
                <a:gd name="T0" fmla="*/ 0 w 17"/>
                <a:gd name="T1" fmla="*/ 38 h 47"/>
                <a:gd name="T2" fmla="*/ 8 w 17"/>
                <a:gd name="T3" fmla="*/ 42 h 47"/>
                <a:gd name="T4" fmla="*/ 16 w 17"/>
                <a:gd name="T5" fmla="*/ 28 h 47"/>
                <a:gd name="T6" fmla="*/ 9 w 17"/>
                <a:gd name="T7" fmla="*/ 13 h 47"/>
                <a:gd name="T8" fmla="*/ 8 w 17"/>
                <a:gd name="T9" fmla="*/ 26 h 47"/>
                <a:gd name="T10" fmla="*/ 0 w 17"/>
                <a:gd name="T11" fmla="*/ 38 h 47"/>
              </a:gdLst>
              <a:ahLst/>
              <a:cxnLst>
                <a:cxn ang="0">
                  <a:pos x="T0" y="T1"/>
                </a:cxn>
                <a:cxn ang="0">
                  <a:pos x="T2" y="T3"/>
                </a:cxn>
                <a:cxn ang="0">
                  <a:pos x="T4" y="T5"/>
                </a:cxn>
                <a:cxn ang="0">
                  <a:pos x="T6" y="T7"/>
                </a:cxn>
                <a:cxn ang="0">
                  <a:pos x="T8" y="T9"/>
                </a:cxn>
                <a:cxn ang="0">
                  <a:pos x="T10" y="T11"/>
                </a:cxn>
              </a:cxnLst>
              <a:rect l="0" t="0" r="r" b="b"/>
              <a:pathLst>
                <a:path w="17" h="47">
                  <a:moveTo>
                    <a:pt x="0" y="38"/>
                  </a:moveTo>
                  <a:cubicBezTo>
                    <a:pt x="0" y="43"/>
                    <a:pt x="4" y="47"/>
                    <a:pt x="8" y="42"/>
                  </a:cubicBezTo>
                  <a:cubicBezTo>
                    <a:pt x="12" y="38"/>
                    <a:pt x="15" y="35"/>
                    <a:pt x="16" y="28"/>
                  </a:cubicBezTo>
                  <a:cubicBezTo>
                    <a:pt x="17" y="21"/>
                    <a:pt x="14" y="0"/>
                    <a:pt x="9" y="13"/>
                  </a:cubicBezTo>
                  <a:cubicBezTo>
                    <a:pt x="9" y="13"/>
                    <a:pt x="13" y="23"/>
                    <a:pt x="8" y="26"/>
                  </a:cubicBezTo>
                  <a:cubicBezTo>
                    <a:pt x="4" y="30"/>
                    <a:pt x="0" y="33"/>
                    <a:pt x="0" y="3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8" name="Freeform 474"/>
            <p:cNvSpPr>
              <a:spLocks/>
            </p:cNvSpPr>
            <p:nvPr/>
          </p:nvSpPr>
          <p:spPr bwMode="auto">
            <a:xfrm>
              <a:off x="857" y="991"/>
              <a:ext cx="21" cy="7"/>
            </a:xfrm>
            <a:custGeom>
              <a:avLst/>
              <a:gdLst>
                <a:gd name="T0" fmla="*/ 36 w 80"/>
                <a:gd name="T1" fmla="*/ 0 h 30"/>
                <a:gd name="T2" fmla="*/ 14 w 80"/>
                <a:gd name="T3" fmla="*/ 5 h 30"/>
                <a:gd name="T4" fmla="*/ 0 w 80"/>
                <a:gd name="T5" fmla="*/ 17 h 30"/>
                <a:gd name="T6" fmla="*/ 11 w 80"/>
                <a:gd name="T7" fmla="*/ 25 h 30"/>
                <a:gd name="T8" fmla="*/ 39 w 80"/>
                <a:gd name="T9" fmla="*/ 30 h 30"/>
                <a:gd name="T10" fmla="*/ 67 w 80"/>
                <a:gd name="T11" fmla="*/ 26 h 30"/>
                <a:gd name="T12" fmla="*/ 80 w 80"/>
                <a:gd name="T13" fmla="*/ 14 h 30"/>
                <a:gd name="T14" fmla="*/ 70 w 80"/>
                <a:gd name="T15" fmla="*/ 5 h 30"/>
                <a:gd name="T16" fmla="*/ 36 w 8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30">
                  <a:moveTo>
                    <a:pt x="36" y="0"/>
                  </a:moveTo>
                  <a:cubicBezTo>
                    <a:pt x="36" y="0"/>
                    <a:pt x="21" y="1"/>
                    <a:pt x="14" y="5"/>
                  </a:cubicBezTo>
                  <a:cubicBezTo>
                    <a:pt x="7" y="9"/>
                    <a:pt x="0" y="12"/>
                    <a:pt x="0" y="17"/>
                  </a:cubicBezTo>
                  <a:cubicBezTo>
                    <a:pt x="1" y="22"/>
                    <a:pt x="8" y="22"/>
                    <a:pt x="11" y="25"/>
                  </a:cubicBezTo>
                  <a:cubicBezTo>
                    <a:pt x="15" y="27"/>
                    <a:pt x="29" y="30"/>
                    <a:pt x="39" y="30"/>
                  </a:cubicBezTo>
                  <a:cubicBezTo>
                    <a:pt x="50" y="30"/>
                    <a:pt x="63" y="30"/>
                    <a:pt x="67" y="26"/>
                  </a:cubicBezTo>
                  <a:cubicBezTo>
                    <a:pt x="70" y="21"/>
                    <a:pt x="80" y="20"/>
                    <a:pt x="80" y="14"/>
                  </a:cubicBezTo>
                  <a:cubicBezTo>
                    <a:pt x="79" y="7"/>
                    <a:pt x="76" y="4"/>
                    <a:pt x="70" y="5"/>
                  </a:cubicBezTo>
                  <a:cubicBezTo>
                    <a:pt x="64" y="5"/>
                    <a:pt x="48" y="0"/>
                    <a:pt x="36"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79" name="Freeform 475"/>
            <p:cNvSpPr>
              <a:spLocks/>
            </p:cNvSpPr>
            <p:nvPr/>
          </p:nvSpPr>
          <p:spPr bwMode="auto">
            <a:xfrm>
              <a:off x="849" y="948"/>
              <a:ext cx="27" cy="17"/>
            </a:xfrm>
            <a:custGeom>
              <a:avLst/>
              <a:gdLst>
                <a:gd name="T0" fmla="*/ 14 w 105"/>
                <a:gd name="T1" fmla="*/ 32 h 70"/>
                <a:gd name="T2" fmla="*/ 49 w 105"/>
                <a:gd name="T3" fmla="*/ 57 h 70"/>
                <a:gd name="T4" fmla="*/ 75 w 105"/>
                <a:gd name="T5" fmla="*/ 63 h 70"/>
                <a:gd name="T6" fmla="*/ 93 w 105"/>
                <a:gd name="T7" fmla="*/ 54 h 70"/>
                <a:gd name="T8" fmla="*/ 102 w 105"/>
                <a:gd name="T9" fmla="*/ 38 h 70"/>
                <a:gd name="T10" fmla="*/ 82 w 105"/>
                <a:gd name="T11" fmla="*/ 26 h 70"/>
                <a:gd name="T12" fmla="*/ 40 w 105"/>
                <a:gd name="T13" fmla="*/ 12 h 70"/>
                <a:gd name="T14" fmla="*/ 26 w 105"/>
                <a:gd name="T15" fmla="*/ 17 h 70"/>
                <a:gd name="T16" fmla="*/ 14 w 105"/>
                <a:gd name="T17" fmla="*/ 3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70">
                  <a:moveTo>
                    <a:pt x="14" y="32"/>
                  </a:moveTo>
                  <a:cubicBezTo>
                    <a:pt x="27" y="42"/>
                    <a:pt x="42" y="53"/>
                    <a:pt x="49" y="57"/>
                  </a:cubicBezTo>
                  <a:cubicBezTo>
                    <a:pt x="56" y="61"/>
                    <a:pt x="72" y="70"/>
                    <a:pt x="75" y="63"/>
                  </a:cubicBezTo>
                  <a:cubicBezTo>
                    <a:pt x="77" y="56"/>
                    <a:pt x="92" y="60"/>
                    <a:pt x="93" y="54"/>
                  </a:cubicBezTo>
                  <a:cubicBezTo>
                    <a:pt x="94" y="48"/>
                    <a:pt x="105" y="44"/>
                    <a:pt x="102" y="38"/>
                  </a:cubicBezTo>
                  <a:cubicBezTo>
                    <a:pt x="99" y="32"/>
                    <a:pt x="91" y="32"/>
                    <a:pt x="82" y="26"/>
                  </a:cubicBezTo>
                  <a:cubicBezTo>
                    <a:pt x="72" y="19"/>
                    <a:pt x="49" y="0"/>
                    <a:pt x="40" y="12"/>
                  </a:cubicBezTo>
                  <a:cubicBezTo>
                    <a:pt x="40" y="12"/>
                    <a:pt x="33" y="17"/>
                    <a:pt x="26" y="17"/>
                  </a:cubicBezTo>
                  <a:cubicBezTo>
                    <a:pt x="19" y="18"/>
                    <a:pt x="0" y="21"/>
                    <a:pt x="14" y="3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0" name="Freeform 476"/>
            <p:cNvSpPr>
              <a:spLocks/>
            </p:cNvSpPr>
            <p:nvPr/>
          </p:nvSpPr>
          <p:spPr bwMode="auto">
            <a:xfrm>
              <a:off x="880" y="947"/>
              <a:ext cx="60" cy="30"/>
            </a:xfrm>
            <a:custGeom>
              <a:avLst/>
              <a:gdLst>
                <a:gd name="T0" fmla="*/ 174 w 240"/>
                <a:gd name="T1" fmla="*/ 40 h 115"/>
                <a:gd name="T2" fmla="*/ 206 w 240"/>
                <a:gd name="T3" fmla="*/ 36 h 115"/>
                <a:gd name="T4" fmla="*/ 230 w 240"/>
                <a:gd name="T5" fmla="*/ 30 h 115"/>
                <a:gd name="T6" fmla="*/ 240 w 240"/>
                <a:gd name="T7" fmla="*/ 21 h 115"/>
                <a:gd name="T8" fmla="*/ 230 w 240"/>
                <a:gd name="T9" fmla="*/ 7 h 115"/>
                <a:gd name="T10" fmla="*/ 197 w 240"/>
                <a:gd name="T11" fmla="*/ 0 h 115"/>
                <a:gd name="T12" fmla="*/ 174 w 240"/>
                <a:gd name="T13" fmla="*/ 5 h 115"/>
                <a:gd name="T14" fmla="*/ 150 w 240"/>
                <a:gd name="T15" fmla="*/ 10 h 115"/>
                <a:gd name="T16" fmla="*/ 72 w 240"/>
                <a:gd name="T17" fmla="*/ 18 h 115"/>
                <a:gd name="T18" fmla="*/ 52 w 240"/>
                <a:gd name="T19" fmla="*/ 21 h 115"/>
                <a:gd name="T20" fmla="*/ 25 w 240"/>
                <a:gd name="T21" fmla="*/ 28 h 115"/>
                <a:gd name="T22" fmla="*/ 11 w 240"/>
                <a:gd name="T23" fmla="*/ 34 h 115"/>
                <a:gd name="T24" fmla="*/ 1 w 240"/>
                <a:gd name="T25" fmla="*/ 50 h 115"/>
                <a:gd name="T26" fmla="*/ 14 w 240"/>
                <a:gd name="T27" fmla="*/ 82 h 115"/>
                <a:gd name="T28" fmla="*/ 40 w 240"/>
                <a:gd name="T29" fmla="*/ 101 h 115"/>
                <a:gd name="T30" fmla="*/ 54 w 240"/>
                <a:gd name="T31" fmla="*/ 109 h 115"/>
                <a:gd name="T32" fmla="*/ 74 w 240"/>
                <a:gd name="T33" fmla="*/ 115 h 115"/>
                <a:gd name="T34" fmla="*/ 102 w 240"/>
                <a:gd name="T35" fmla="*/ 111 h 115"/>
                <a:gd name="T36" fmla="*/ 126 w 240"/>
                <a:gd name="T37" fmla="*/ 106 h 115"/>
                <a:gd name="T38" fmla="*/ 163 w 240"/>
                <a:gd name="T39" fmla="*/ 99 h 115"/>
                <a:gd name="T40" fmla="*/ 188 w 240"/>
                <a:gd name="T41" fmla="*/ 95 h 115"/>
                <a:gd name="T42" fmla="*/ 204 w 240"/>
                <a:gd name="T43" fmla="*/ 84 h 115"/>
                <a:gd name="T44" fmla="*/ 199 w 240"/>
                <a:gd name="T45" fmla="*/ 52 h 115"/>
                <a:gd name="T46" fmla="*/ 161 w 240"/>
                <a:gd name="T47" fmla="*/ 47 h 115"/>
                <a:gd name="T48" fmla="*/ 174 w 240"/>
                <a:gd name="T49" fmla="*/ 4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0" h="115">
                  <a:moveTo>
                    <a:pt x="174" y="40"/>
                  </a:moveTo>
                  <a:cubicBezTo>
                    <a:pt x="186" y="40"/>
                    <a:pt x="206" y="41"/>
                    <a:pt x="206" y="36"/>
                  </a:cubicBezTo>
                  <a:cubicBezTo>
                    <a:pt x="206" y="32"/>
                    <a:pt x="230" y="36"/>
                    <a:pt x="230" y="30"/>
                  </a:cubicBezTo>
                  <a:cubicBezTo>
                    <a:pt x="230" y="25"/>
                    <a:pt x="240" y="29"/>
                    <a:pt x="240" y="21"/>
                  </a:cubicBezTo>
                  <a:cubicBezTo>
                    <a:pt x="240" y="12"/>
                    <a:pt x="237" y="13"/>
                    <a:pt x="230" y="7"/>
                  </a:cubicBezTo>
                  <a:cubicBezTo>
                    <a:pt x="224" y="1"/>
                    <a:pt x="208" y="1"/>
                    <a:pt x="197" y="0"/>
                  </a:cubicBezTo>
                  <a:cubicBezTo>
                    <a:pt x="187" y="0"/>
                    <a:pt x="179" y="1"/>
                    <a:pt x="174" y="5"/>
                  </a:cubicBezTo>
                  <a:cubicBezTo>
                    <a:pt x="169" y="9"/>
                    <a:pt x="169" y="11"/>
                    <a:pt x="150" y="10"/>
                  </a:cubicBezTo>
                  <a:cubicBezTo>
                    <a:pt x="131" y="10"/>
                    <a:pt x="90" y="17"/>
                    <a:pt x="72" y="18"/>
                  </a:cubicBezTo>
                  <a:cubicBezTo>
                    <a:pt x="72" y="18"/>
                    <a:pt x="60" y="16"/>
                    <a:pt x="52" y="21"/>
                  </a:cubicBezTo>
                  <a:cubicBezTo>
                    <a:pt x="43" y="27"/>
                    <a:pt x="34" y="28"/>
                    <a:pt x="25" y="28"/>
                  </a:cubicBezTo>
                  <a:cubicBezTo>
                    <a:pt x="16" y="28"/>
                    <a:pt x="20" y="33"/>
                    <a:pt x="11" y="34"/>
                  </a:cubicBezTo>
                  <a:cubicBezTo>
                    <a:pt x="3" y="36"/>
                    <a:pt x="1" y="40"/>
                    <a:pt x="1" y="50"/>
                  </a:cubicBezTo>
                  <a:cubicBezTo>
                    <a:pt x="0" y="61"/>
                    <a:pt x="2" y="76"/>
                    <a:pt x="14" y="82"/>
                  </a:cubicBezTo>
                  <a:cubicBezTo>
                    <a:pt x="27" y="88"/>
                    <a:pt x="33" y="101"/>
                    <a:pt x="40" y="101"/>
                  </a:cubicBezTo>
                  <a:cubicBezTo>
                    <a:pt x="47" y="101"/>
                    <a:pt x="51" y="104"/>
                    <a:pt x="54" y="109"/>
                  </a:cubicBezTo>
                  <a:cubicBezTo>
                    <a:pt x="57" y="114"/>
                    <a:pt x="62" y="115"/>
                    <a:pt x="74" y="115"/>
                  </a:cubicBezTo>
                  <a:cubicBezTo>
                    <a:pt x="86" y="115"/>
                    <a:pt x="100" y="115"/>
                    <a:pt x="102" y="111"/>
                  </a:cubicBezTo>
                  <a:cubicBezTo>
                    <a:pt x="104" y="107"/>
                    <a:pt x="114" y="106"/>
                    <a:pt x="126" y="106"/>
                  </a:cubicBezTo>
                  <a:cubicBezTo>
                    <a:pt x="138" y="106"/>
                    <a:pt x="152" y="99"/>
                    <a:pt x="163" y="99"/>
                  </a:cubicBezTo>
                  <a:cubicBezTo>
                    <a:pt x="174" y="99"/>
                    <a:pt x="186" y="102"/>
                    <a:pt x="188" y="95"/>
                  </a:cubicBezTo>
                  <a:cubicBezTo>
                    <a:pt x="189" y="88"/>
                    <a:pt x="204" y="96"/>
                    <a:pt x="204" y="84"/>
                  </a:cubicBezTo>
                  <a:cubicBezTo>
                    <a:pt x="203" y="72"/>
                    <a:pt x="210" y="53"/>
                    <a:pt x="199" y="52"/>
                  </a:cubicBezTo>
                  <a:cubicBezTo>
                    <a:pt x="187" y="51"/>
                    <a:pt x="163" y="56"/>
                    <a:pt x="161" y="47"/>
                  </a:cubicBezTo>
                  <a:cubicBezTo>
                    <a:pt x="160" y="39"/>
                    <a:pt x="163" y="39"/>
                    <a:pt x="174" y="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1" name="Freeform 477"/>
            <p:cNvSpPr>
              <a:spLocks/>
            </p:cNvSpPr>
            <p:nvPr/>
          </p:nvSpPr>
          <p:spPr bwMode="auto">
            <a:xfrm>
              <a:off x="878" y="924"/>
              <a:ext cx="69" cy="21"/>
            </a:xfrm>
            <a:custGeom>
              <a:avLst/>
              <a:gdLst>
                <a:gd name="T0" fmla="*/ 10 w 270"/>
                <a:gd name="T1" fmla="*/ 68 h 80"/>
                <a:gd name="T2" fmla="*/ 30 w 270"/>
                <a:gd name="T3" fmla="*/ 75 h 80"/>
                <a:gd name="T4" fmla="*/ 59 w 270"/>
                <a:gd name="T5" fmla="*/ 67 h 80"/>
                <a:gd name="T6" fmla="*/ 92 w 270"/>
                <a:gd name="T7" fmla="*/ 70 h 80"/>
                <a:gd name="T8" fmla="*/ 119 w 270"/>
                <a:gd name="T9" fmla="*/ 76 h 80"/>
                <a:gd name="T10" fmla="*/ 137 w 270"/>
                <a:gd name="T11" fmla="*/ 71 h 80"/>
                <a:gd name="T12" fmla="*/ 150 w 270"/>
                <a:gd name="T13" fmla="*/ 67 h 80"/>
                <a:gd name="T14" fmla="*/ 167 w 270"/>
                <a:gd name="T15" fmla="*/ 70 h 80"/>
                <a:gd name="T16" fmla="*/ 184 w 270"/>
                <a:gd name="T17" fmla="*/ 76 h 80"/>
                <a:gd name="T18" fmla="*/ 203 w 270"/>
                <a:gd name="T19" fmla="*/ 74 h 80"/>
                <a:gd name="T20" fmla="*/ 220 w 270"/>
                <a:gd name="T21" fmla="*/ 71 h 80"/>
                <a:gd name="T22" fmla="*/ 235 w 270"/>
                <a:gd name="T23" fmla="*/ 75 h 80"/>
                <a:gd name="T24" fmla="*/ 259 w 270"/>
                <a:gd name="T25" fmla="*/ 73 h 80"/>
                <a:gd name="T26" fmla="*/ 264 w 270"/>
                <a:gd name="T27" fmla="*/ 60 h 80"/>
                <a:gd name="T28" fmla="*/ 265 w 270"/>
                <a:gd name="T29" fmla="*/ 48 h 80"/>
                <a:gd name="T30" fmla="*/ 255 w 270"/>
                <a:gd name="T31" fmla="*/ 35 h 80"/>
                <a:gd name="T32" fmla="*/ 237 w 270"/>
                <a:gd name="T33" fmla="*/ 25 h 80"/>
                <a:gd name="T34" fmla="*/ 210 w 270"/>
                <a:gd name="T35" fmla="*/ 10 h 80"/>
                <a:gd name="T36" fmla="*/ 184 w 270"/>
                <a:gd name="T37" fmla="*/ 4 h 80"/>
                <a:gd name="T38" fmla="*/ 158 w 270"/>
                <a:gd name="T39" fmla="*/ 10 h 80"/>
                <a:gd name="T40" fmla="*/ 138 w 270"/>
                <a:gd name="T41" fmla="*/ 18 h 80"/>
                <a:gd name="T42" fmla="*/ 118 w 270"/>
                <a:gd name="T43" fmla="*/ 24 h 80"/>
                <a:gd name="T44" fmla="*/ 82 w 270"/>
                <a:gd name="T45" fmla="*/ 34 h 80"/>
                <a:gd name="T46" fmla="*/ 57 w 270"/>
                <a:gd name="T47" fmla="*/ 40 h 80"/>
                <a:gd name="T48" fmla="*/ 33 w 270"/>
                <a:gd name="T49" fmla="*/ 48 h 80"/>
                <a:gd name="T50" fmla="*/ 19 w 270"/>
                <a:gd name="T51" fmla="*/ 53 h 80"/>
                <a:gd name="T52" fmla="*/ 7 w 270"/>
                <a:gd name="T53" fmla="*/ 60 h 80"/>
                <a:gd name="T54" fmla="*/ 10 w 270"/>
                <a:gd name="T55"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0" h="80">
                  <a:moveTo>
                    <a:pt x="10" y="68"/>
                  </a:moveTo>
                  <a:cubicBezTo>
                    <a:pt x="16" y="70"/>
                    <a:pt x="18" y="77"/>
                    <a:pt x="30" y="75"/>
                  </a:cubicBezTo>
                  <a:cubicBezTo>
                    <a:pt x="42" y="73"/>
                    <a:pt x="42" y="68"/>
                    <a:pt x="59" y="67"/>
                  </a:cubicBezTo>
                  <a:cubicBezTo>
                    <a:pt x="76" y="65"/>
                    <a:pt x="85" y="62"/>
                    <a:pt x="92" y="70"/>
                  </a:cubicBezTo>
                  <a:cubicBezTo>
                    <a:pt x="99" y="79"/>
                    <a:pt x="110" y="76"/>
                    <a:pt x="119" y="76"/>
                  </a:cubicBezTo>
                  <a:cubicBezTo>
                    <a:pt x="128" y="75"/>
                    <a:pt x="136" y="74"/>
                    <a:pt x="137" y="71"/>
                  </a:cubicBezTo>
                  <a:cubicBezTo>
                    <a:pt x="138" y="68"/>
                    <a:pt x="142" y="67"/>
                    <a:pt x="150" y="67"/>
                  </a:cubicBezTo>
                  <a:cubicBezTo>
                    <a:pt x="157" y="67"/>
                    <a:pt x="166" y="66"/>
                    <a:pt x="167" y="70"/>
                  </a:cubicBezTo>
                  <a:cubicBezTo>
                    <a:pt x="168" y="74"/>
                    <a:pt x="177" y="77"/>
                    <a:pt x="184" y="76"/>
                  </a:cubicBezTo>
                  <a:cubicBezTo>
                    <a:pt x="191" y="75"/>
                    <a:pt x="199" y="78"/>
                    <a:pt x="203" y="74"/>
                  </a:cubicBezTo>
                  <a:cubicBezTo>
                    <a:pt x="207" y="69"/>
                    <a:pt x="211" y="67"/>
                    <a:pt x="220" y="71"/>
                  </a:cubicBezTo>
                  <a:cubicBezTo>
                    <a:pt x="229" y="75"/>
                    <a:pt x="229" y="75"/>
                    <a:pt x="235" y="75"/>
                  </a:cubicBezTo>
                  <a:cubicBezTo>
                    <a:pt x="242" y="74"/>
                    <a:pt x="258" y="80"/>
                    <a:pt x="259" y="73"/>
                  </a:cubicBezTo>
                  <a:cubicBezTo>
                    <a:pt x="261" y="65"/>
                    <a:pt x="261" y="62"/>
                    <a:pt x="264" y="60"/>
                  </a:cubicBezTo>
                  <a:cubicBezTo>
                    <a:pt x="268" y="57"/>
                    <a:pt x="270" y="54"/>
                    <a:pt x="265" y="48"/>
                  </a:cubicBezTo>
                  <a:cubicBezTo>
                    <a:pt x="261" y="42"/>
                    <a:pt x="262" y="37"/>
                    <a:pt x="255" y="35"/>
                  </a:cubicBezTo>
                  <a:cubicBezTo>
                    <a:pt x="248" y="34"/>
                    <a:pt x="247" y="31"/>
                    <a:pt x="237" y="25"/>
                  </a:cubicBezTo>
                  <a:cubicBezTo>
                    <a:pt x="227" y="18"/>
                    <a:pt x="215" y="13"/>
                    <a:pt x="210" y="10"/>
                  </a:cubicBezTo>
                  <a:cubicBezTo>
                    <a:pt x="205" y="7"/>
                    <a:pt x="192" y="0"/>
                    <a:pt x="184" y="4"/>
                  </a:cubicBezTo>
                  <a:cubicBezTo>
                    <a:pt x="176" y="8"/>
                    <a:pt x="170" y="8"/>
                    <a:pt x="158" y="10"/>
                  </a:cubicBezTo>
                  <a:cubicBezTo>
                    <a:pt x="147" y="12"/>
                    <a:pt x="151" y="17"/>
                    <a:pt x="138" y="18"/>
                  </a:cubicBezTo>
                  <a:cubicBezTo>
                    <a:pt x="125" y="18"/>
                    <a:pt x="120" y="19"/>
                    <a:pt x="118" y="24"/>
                  </a:cubicBezTo>
                  <a:cubicBezTo>
                    <a:pt x="116" y="29"/>
                    <a:pt x="118" y="38"/>
                    <a:pt x="82" y="34"/>
                  </a:cubicBezTo>
                  <a:cubicBezTo>
                    <a:pt x="82" y="34"/>
                    <a:pt x="66" y="35"/>
                    <a:pt x="57" y="40"/>
                  </a:cubicBezTo>
                  <a:cubicBezTo>
                    <a:pt x="48" y="45"/>
                    <a:pt x="36" y="43"/>
                    <a:pt x="33" y="48"/>
                  </a:cubicBezTo>
                  <a:cubicBezTo>
                    <a:pt x="30" y="53"/>
                    <a:pt x="24" y="53"/>
                    <a:pt x="19" y="53"/>
                  </a:cubicBezTo>
                  <a:cubicBezTo>
                    <a:pt x="13" y="53"/>
                    <a:pt x="14" y="57"/>
                    <a:pt x="7" y="60"/>
                  </a:cubicBezTo>
                  <a:cubicBezTo>
                    <a:pt x="0" y="62"/>
                    <a:pt x="4" y="66"/>
                    <a:pt x="10" y="6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2" name="Freeform 478"/>
            <p:cNvSpPr>
              <a:spLocks/>
            </p:cNvSpPr>
            <p:nvPr/>
          </p:nvSpPr>
          <p:spPr bwMode="auto">
            <a:xfrm>
              <a:off x="963" y="1095"/>
              <a:ext cx="10" cy="5"/>
            </a:xfrm>
            <a:custGeom>
              <a:avLst/>
              <a:gdLst>
                <a:gd name="T0" fmla="*/ 36 w 40"/>
                <a:gd name="T1" fmla="*/ 16 h 20"/>
                <a:gd name="T2" fmla="*/ 29 w 40"/>
                <a:gd name="T3" fmla="*/ 2 h 20"/>
                <a:gd name="T4" fmla="*/ 25 w 40"/>
                <a:gd name="T5" fmla="*/ 4 h 20"/>
                <a:gd name="T6" fmla="*/ 18 w 40"/>
                <a:gd name="T7" fmla="*/ 10 h 20"/>
                <a:gd name="T8" fmla="*/ 0 w 40"/>
                <a:gd name="T9" fmla="*/ 13 h 20"/>
                <a:gd name="T10" fmla="*/ 8 w 40"/>
                <a:gd name="T11" fmla="*/ 19 h 20"/>
                <a:gd name="T12" fmla="*/ 36 w 40"/>
                <a:gd name="T13" fmla="*/ 16 h 20"/>
              </a:gdLst>
              <a:ahLst/>
              <a:cxnLst>
                <a:cxn ang="0">
                  <a:pos x="T0" y="T1"/>
                </a:cxn>
                <a:cxn ang="0">
                  <a:pos x="T2" y="T3"/>
                </a:cxn>
                <a:cxn ang="0">
                  <a:pos x="T4" y="T5"/>
                </a:cxn>
                <a:cxn ang="0">
                  <a:pos x="T6" y="T7"/>
                </a:cxn>
                <a:cxn ang="0">
                  <a:pos x="T8" y="T9"/>
                </a:cxn>
                <a:cxn ang="0">
                  <a:pos x="T10" y="T11"/>
                </a:cxn>
                <a:cxn ang="0">
                  <a:pos x="T12" y="T13"/>
                </a:cxn>
              </a:cxnLst>
              <a:rect l="0" t="0" r="r" b="b"/>
              <a:pathLst>
                <a:path w="40" h="20">
                  <a:moveTo>
                    <a:pt x="36" y="16"/>
                  </a:moveTo>
                  <a:cubicBezTo>
                    <a:pt x="37" y="13"/>
                    <a:pt x="40" y="2"/>
                    <a:pt x="29" y="2"/>
                  </a:cubicBezTo>
                  <a:cubicBezTo>
                    <a:pt x="29" y="2"/>
                    <a:pt x="25" y="0"/>
                    <a:pt x="25" y="4"/>
                  </a:cubicBezTo>
                  <a:cubicBezTo>
                    <a:pt x="25" y="8"/>
                    <a:pt x="23" y="9"/>
                    <a:pt x="18" y="10"/>
                  </a:cubicBezTo>
                  <a:cubicBezTo>
                    <a:pt x="14" y="10"/>
                    <a:pt x="1" y="9"/>
                    <a:pt x="0" y="13"/>
                  </a:cubicBezTo>
                  <a:cubicBezTo>
                    <a:pt x="0" y="17"/>
                    <a:pt x="1" y="19"/>
                    <a:pt x="8" y="19"/>
                  </a:cubicBezTo>
                  <a:cubicBezTo>
                    <a:pt x="16" y="19"/>
                    <a:pt x="36" y="20"/>
                    <a:pt x="36"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3" name="Freeform 479"/>
            <p:cNvSpPr>
              <a:spLocks/>
            </p:cNvSpPr>
            <p:nvPr/>
          </p:nvSpPr>
          <p:spPr bwMode="auto">
            <a:xfrm>
              <a:off x="1302" y="1315"/>
              <a:ext cx="111" cy="78"/>
            </a:xfrm>
            <a:custGeom>
              <a:avLst/>
              <a:gdLst>
                <a:gd name="T0" fmla="*/ 439 w 439"/>
                <a:gd name="T1" fmla="*/ 241 h 308"/>
                <a:gd name="T2" fmla="*/ 433 w 439"/>
                <a:gd name="T3" fmla="*/ 225 h 308"/>
                <a:gd name="T4" fmla="*/ 425 w 439"/>
                <a:gd name="T5" fmla="*/ 209 h 308"/>
                <a:gd name="T6" fmla="*/ 407 w 439"/>
                <a:gd name="T7" fmla="*/ 200 h 308"/>
                <a:gd name="T8" fmla="*/ 390 w 439"/>
                <a:gd name="T9" fmla="*/ 208 h 308"/>
                <a:gd name="T10" fmla="*/ 368 w 439"/>
                <a:gd name="T11" fmla="*/ 202 h 308"/>
                <a:gd name="T12" fmla="*/ 354 w 439"/>
                <a:gd name="T13" fmla="*/ 201 h 308"/>
                <a:gd name="T14" fmla="*/ 349 w 439"/>
                <a:gd name="T15" fmla="*/ 160 h 308"/>
                <a:gd name="T16" fmla="*/ 327 w 439"/>
                <a:gd name="T17" fmla="*/ 136 h 308"/>
                <a:gd name="T18" fmla="*/ 304 w 439"/>
                <a:gd name="T19" fmla="*/ 134 h 308"/>
                <a:gd name="T20" fmla="*/ 281 w 439"/>
                <a:gd name="T21" fmla="*/ 122 h 308"/>
                <a:gd name="T22" fmla="*/ 248 w 439"/>
                <a:gd name="T23" fmla="*/ 104 h 308"/>
                <a:gd name="T24" fmla="*/ 228 w 439"/>
                <a:gd name="T25" fmla="*/ 92 h 308"/>
                <a:gd name="T26" fmla="*/ 204 w 439"/>
                <a:gd name="T27" fmla="*/ 84 h 308"/>
                <a:gd name="T28" fmla="*/ 189 w 439"/>
                <a:gd name="T29" fmla="*/ 68 h 308"/>
                <a:gd name="T30" fmla="*/ 162 w 439"/>
                <a:gd name="T31" fmla="*/ 65 h 308"/>
                <a:gd name="T32" fmla="*/ 148 w 439"/>
                <a:gd name="T33" fmla="*/ 75 h 308"/>
                <a:gd name="T34" fmla="*/ 138 w 439"/>
                <a:gd name="T35" fmla="*/ 62 h 308"/>
                <a:gd name="T36" fmla="*/ 141 w 439"/>
                <a:gd name="T37" fmla="*/ 39 h 308"/>
                <a:gd name="T38" fmla="*/ 160 w 439"/>
                <a:gd name="T39" fmla="*/ 49 h 308"/>
                <a:gd name="T40" fmla="*/ 170 w 439"/>
                <a:gd name="T41" fmla="*/ 35 h 308"/>
                <a:gd name="T42" fmla="*/ 152 w 439"/>
                <a:gd name="T43" fmla="*/ 11 h 308"/>
                <a:gd name="T44" fmla="*/ 131 w 439"/>
                <a:gd name="T45" fmla="*/ 9 h 308"/>
                <a:gd name="T46" fmla="*/ 127 w 439"/>
                <a:gd name="T47" fmla="*/ 24 h 308"/>
                <a:gd name="T48" fmla="*/ 90 w 439"/>
                <a:gd name="T49" fmla="*/ 8 h 308"/>
                <a:gd name="T50" fmla="*/ 76 w 439"/>
                <a:gd name="T51" fmla="*/ 32 h 308"/>
                <a:gd name="T52" fmla="*/ 66 w 439"/>
                <a:gd name="T53" fmla="*/ 72 h 308"/>
                <a:gd name="T54" fmla="*/ 64 w 439"/>
                <a:gd name="T55" fmla="*/ 98 h 308"/>
                <a:gd name="T56" fmla="*/ 65 w 439"/>
                <a:gd name="T57" fmla="*/ 112 h 308"/>
                <a:gd name="T58" fmla="*/ 65 w 439"/>
                <a:gd name="T59" fmla="*/ 123 h 308"/>
                <a:gd name="T60" fmla="*/ 54 w 439"/>
                <a:gd name="T61" fmla="*/ 142 h 308"/>
                <a:gd name="T62" fmla="*/ 52 w 439"/>
                <a:gd name="T63" fmla="*/ 163 h 308"/>
                <a:gd name="T64" fmla="*/ 58 w 439"/>
                <a:gd name="T65" fmla="*/ 178 h 308"/>
                <a:gd name="T66" fmla="*/ 51 w 439"/>
                <a:gd name="T67" fmla="*/ 204 h 308"/>
                <a:gd name="T68" fmla="*/ 18 w 439"/>
                <a:gd name="T69" fmla="*/ 222 h 308"/>
                <a:gd name="T70" fmla="*/ 5 w 439"/>
                <a:gd name="T71" fmla="*/ 239 h 308"/>
                <a:gd name="T72" fmla="*/ 9 w 439"/>
                <a:gd name="T73" fmla="*/ 255 h 308"/>
                <a:gd name="T74" fmla="*/ 28 w 439"/>
                <a:gd name="T75" fmla="*/ 260 h 308"/>
                <a:gd name="T76" fmla="*/ 49 w 439"/>
                <a:gd name="T77" fmla="*/ 251 h 308"/>
                <a:gd name="T78" fmla="*/ 76 w 439"/>
                <a:gd name="T79" fmla="*/ 243 h 308"/>
                <a:gd name="T80" fmla="*/ 98 w 439"/>
                <a:gd name="T81" fmla="*/ 243 h 308"/>
                <a:gd name="T82" fmla="*/ 105 w 439"/>
                <a:gd name="T83" fmla="*/ 254 h 308"/>
                <a:gd name="T84" fmla="*/ 100 w 439"/>
                <a:gd name="T85" fmla="*/ 265 h 308"/>
                <a:gd name="T86" fmla="*/ 103 w 439"/>
                <a:gd name="T87" fmla="*/ 291 h 308"/>
                <a:gd name="T88" fmla="*/ 118 w 439"/>
                <a:gd name="T89" fmla="*/ 302 h 308"/>
                <a:gd name="T90" fmla="*/ 136 w 439"/>
                <a:gd name="T91" fmla="*/ 302 h 308"/>
                <a:gd name="T92" fmla="*/ 153 w 439"/>
                <a:gd name="T93" fmla="*/ 292 h 308"/>
                <a:gd name="T94" fmla="*/ 179 w 439"/>
                <a:gd name="T95" fmla="*/ 273 h 308"/>
                <a:gd name="T96" fmla="*/ 195 w 439"/>
                <a:gd name="T97" fmla="*/ 253 h 308"/>
                <a:gd name="T98" fmla="*/ 230 w 439"/>
                <a:gd name="T99" fmla="*/ 225 h 308"/>
                <a:gd name="T100" fmla="*/ 248 w 439"/>
                <a:gd name="T101" fmla="*/ 201 h 308"/>
                <a:gd name="T102" fmla="*/ 269 w 439"/>
                <a:gd name="T103" fmla="*/ 215 h 308"/>
                <a:gd name="T104" fmla="*/ 303 w 439"/>
                <a:gd name="T105" fmla="*/ 226 h 308"/>
                <a:gd name="T106" fmla="*/ 315 w 439"/>
                <a:gd name="T107" fmla="*/ 246 h 308"/>
                <a:gd name="T108" fmla="*/ 341 w 439"/>
                <a:gd name="T109" fmla="*/ 251 h 308"/>
                <a:gd name="T110" fmla="*/ 367 w 439"/>
                <a:gd name="T111" fmla="*/ 257 h 308"/>
                <a:gd name="T112" fmla="*/ 382 w 439"/>
                <a:gd name="T113" fmla="*/ 265 h 308"/>
                <a:gd name="T114" fmla="*/ 395 w 439"/>
                <a:gd name="T115" fmla="*/ 269 h 308"/>
                <a:gd name="T116" fmla="*/ 406 w 439"/>
                <a:gd name="T117" fmla="*/ 262 h 308"/>
                <a:gd name="T118" fmla="*/ 420 w 439"/>
                <a:gd name="T119" fmla="*/ 250 h 308"/>
                <a:gd name="T120" fmla="*/ 439 w 439"/>
                <a:gd name="T121" fmla="*/ 241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9" h="308">
                  <a:moveTo>
                    <a:pt x="439" y="241"/>
                  </a:moveTo>
                  <a:cubicBezTo>
                    <a:pt x="439" y="230"/>
                    <a:pt x="439" y="228"/>
                    <a:pt x="433" y="225"/>
                  </a:cubicBezTo>
                  <a:cubicBezTo>
                    <a:pt x="427" y="222"/>
                    <a:pt x="428" y="216"/>
                    <a:pt x="425" y="209"/>
                  </a:cubicBezTo>
                  <a:cubicBezTo>
                    <a:pt x="421" y="203"/>
                    <a:pt x="412" y="199"/>
                    <a:pt x="407" y="200"/>
                  </a:cubicBezTo>
                  <a:cubicBezTo>
                    <a:pt x="402" y="202"/>
                    <a:pt x="400" y="210"/>
                    <a:pt x="390" y="208"/>
                  </a:cubicBezTo>
                  <a:cubicBezTo>
                    <a:pt x="380" y="207"/>
                    <a:pt x="377" y="197"/>
                    <a:pt x="368" y="202"/>
                  </a:cubicBezTo>
                  <a:cubicBezTo>
                    <a:pt x="359" y="207"/>
                    <a:pt x="356" y="213"/>
                    <a:pt x="354" y="201"/>
                  </a:cubicBezTo>
                  <a:cubicBezTo>
                    <a:pt x="352" y="190"/>
                    <a:pt x="358" y="169"/>
                    <a:pt x="349" y="160"/>
                  </a:cubicBezTo>
                  <a:cubicBezTo>
                    <a:pt x="341" y="150"/>
                    <a:pt x="338" y="140"/>
                    <a:pt x="327" y="136"/>
                  </a:cubicBezTo>
                  <a:cubicBezTo>
                    <a:pt x="317" y="132"/>
                    <a:pt x="311" y="133"/>
                    <a:pt x="304" y="134"/>
                  </a:cubicBezTo>
                  <a:cubicBezTo>
                    <a:pt x="297" y="134"/>
                    <a:pt x="287" y="128"/>
                    <a:pt x="281" y="122"/>
                  </a:cubicBezTo>
                  <a:cubicBezTo>
                    <a:pt x="275" y="117"/>
                    <a:pt x="254" y="112"/>
                    <a:pt x="248" y="104"/>
                  </a:cubicBezTo>
                  <a:cubicBezTo>
                    <a:pt x="241" y="97"/>
                    <a:pt x="235" y="92"/>
                    <a:pt x="228" y="92"/>
                  </a:cubicBezTo>
                  <a:cubicBezTo>
                    <a:pt x="220" y="91"/>
                    <a:pt x="210" y="91"/>
                    <a:pt x="204" y="84"/>
                  </a:cubicBezTo>
                  <a:cubicBezTo>
                    <a:pt x="199" y="77"/>
                    <a:pt x="196" y="74"/>
                    <a:pt x="189" y="68"/>
                  </a:cubicBezTo>
                  <a:cubicBezTo>
                    <a:pt x="182" y="63"/>
                    <a:pt x="169" y="57"/>
                    <a:pt x="162" y="65"/>
                  </a:cubicBezTo>
                  <a:cubicBezTo>
                    <a:pt x="156" y="74"/>
                    <a:pt x="158" y="78"/>
                    <a:pt x="148" y="75"/>
                  </a:cubicBezTo>
                  <a:cubicBezTo>
                    <a:pt x="139" y="72"/>
                    <a:pt x="140" y="71"/>
                    <a:pt x="138" y="62"/>
                  </a:cubicBezTo>
                  <a:cubicBezTo>
                    <a:pt x="136" y="54"/>
                    <a:pt x="136" y="37"/>
                    <a:pt x="141" y="39"/>
                  </a:cubicBezTo>
                  <a:cubicBezTo>
                    <a:pt x="147" y="40"/>
                    <a:pt x="153" y="49"/>
                    <a:pt x="160" y="49"/>
                  </a:cubicBezTo>
                  <a:cubicBezTo>
                    <a:pt x="167" y="49"/>
                    <a:pt x="176" y="46"/>
                    <a:pt x="170" y="35"/>
                  </a:cubicBezTo>
                  <a:cubicBezTo>
                    <a:pt x="164" y="24"/>
                    <a:pt x="157" y="16"/>
                    <a:pt x="152" y="11"/>
                  </a:cubicBezTo>
                  <a:cubicBezTo>
                    <a:pt x="147" y="5"/>
                    <a:pt x="131" y="0"/>
                    <a:pt x="131" y="9"/>
                  </a:cubicBezTo>
                  <a:cubicBezTo>
                    <a:pt x="131" y="18"/>
                    <a:pt x="143" y="33"/>
                    <a:pt x="127" y="24"/>
                  </a:cubicBezTo>
                  <a:cubicBezTo>
                    <a:pt x="112" y="15"/>
                    <a:pt x="96" y="5"/>
                    <a:pt x="90" y="8"/>
                  </a:cubicBezTo>
                  <a:cubicBezTo>
                    <a:pt x="85" y="12"/>
                    <a:pt x="79" y="21"/>
                    <a:pt x="76" y="32"/>
                  </a:cubicBezTo>
                  <a:cubicBezTo>
                    <a:pt x="74" y="43"/>
                    <a:pt x="63" y="43"/>
                    <a:pt x="66" y="72"/>
                  </a:cubicBezTo>
                  <a:cubicBezTo>
                    <a:pt x="66" y="72"/>
                    <a:pt x="68" y="93"/>
                    <a:pt x="64" y="98"/>
                  </a:cubicBezTo>
                  <a:cubicBezTo>
                    <a:pt x="60" y="102"/>
                    <a:pt x="62" y="106"/>
                    <a:pt x="65" y="112"/>
                  </a:cubicBezTo>
                  <a:cubicBezTo>
                    <a:pt x="67" y="117"/>
                    <a:pt x="70" y="119"/>
                    <a:pt x="65" y="123"/>
                  </a:cubicBezTo>
                  <a:cubicBezTo>
                    <a:pt x="59" y="127"/>
                    <a:pt x="59" y="137"/>
                    <a:pt x="54" y="142"/>
                  </a:cubicBezTo>
                  <a:cubicBezTo>
                    <a:pt x="50" y="148"/>
                    <a:pt x="51" y="156"/>
                    <a:pt x="52" y="163"/>
                  </a:cubicBezTo>
                  <a:cubicBezTo>
                    <a:pt x="52" y="169"/>
                    <a:pt x="54" y="171"/>
                    <a:pt x="58" y="178"/>
                  </a:cubicBezTo>
                  <a:cubicBezTo>
                    <a:pt x="62" y="184"/>
                    <a:pt x="59" y="197"/>
                    <a:pt x="51" y="204"/>
                  </a:cubicBezTo>
                  <a:cubicBezTo>
                    <a:pt x="42" y="210"/>
                    <a:pt x="25" y="212"/>
                    <a:pt x="18" y="222"/>
                  </a:cubicBezTo>
                  <a:cubicBezTo>
                    <a:pt x="12" y="233"/>
                    <a:pt x="10" y="235"/>
                    <a:pt x="5" y="239"/>
                  </a:cubicBezTo>
                  <a:cubicBezTo>
                    <a:pt x="0" y="243"/>
                    <a:pt x="3" y="250"/>
                    <a:pt x="9" y="255"/>
                  </a:cubicBezTo>
                  <a:cubicBezTo>
                    <a:pt x="14" y="259"/>
                    <a:pt x="25" y="266"/>
                    <a:pt x="28" y="260"/>
                  </a:cubicBezTo>
                  <a:cubicBezTo>
                    <a:pt x="31" y="254"/>
                    <a:pt x="39" y="246"/>
                    <a:pt x="49" y="251"/>
                  </a:cubicBezTo>
                  <a:cubicBezTo>
                    <a:pt x="59" y="256"/>
                    <a:pt x="74" y="248"/>
                    <a:pt x="76" y="243"/>
                  </a:cubicBezTo>
                  <a:cubicBezTo>
                    <a:pt x="78" y="237"/>
                    <a:pt x="94" y="241"/>
                    <a:pt x="98" y="243"/>
                  </a:cubicBezTo>
                  <a:cubicBezTo>
                    <a:pt x="103" y="246"/>
                    <a:pt x="107" y="250"/>
                    <a:pt x="105" y="254"/>
                  </a:cubicBezTo>
                  <a:cubicBezTo>
                    <a:pt x="104" y="258"/>
                    <a:pt x="100" y="260"/>
                    <a:pt x="100" y="265"/>
                  </a:cubicBezTo>
                  <a:cubicBezTo>
                    <a:pt x="100" y="271"/>
                    <a:pt x="96" y="285"/>
                    <a:pt x="103" y="291"/>
                  </a:cubicBezTo>
                  <a:cubicBezTo>
                    <a:pt x="110" y="297"/>
                    <a:pt x="112" y="302"/>
                    <a:pt x="118" y="302"/>
                  </a:cubicBezTo>
                  <a:cubicBezTo>
                    <a:pt x="123" y="303"/>
                    <a:pt x="135" y="308"/>
                    <a:pt x="136" y="302"/>
                  </a:cubicBezTo>
                  <a:cubicBezTo>
                    <a:pt x="137" y="297"/>
                    <a:pt x="147" y="292"/>
                    <a:pt x="153" y="292"/>
                  </a:cubicBezTo>
                  <a:cubicBezTo>
                    <a:pt x="159" y="291"/>
                    <a:pt x="177" y="282"/>
                    <a:pt x="179" y="273"/>
                  </a:cubicBezTo>
                  <a:cubicBezTo>
                    <a:pt x="180" y="265"/>
                    <a:pt x="186" y="254"/>
                    <a:pt x="195" y="253"/>
                  </a:cubicBezTo>
                  <a:cubicBezTo>
                    <a:pt x="203" y="252"/>
                    <a:pt x="229" y="237"/>
                    <a:pt x="230" y="225"/>
                  </a:cubicBezTo>
                  <a:cubicBezTo>
                    <a:pt x="232" y="213"/>
                    <a:pt x="241" y="200"/>
                    <a:pt x="248" y="201"/>
                  </a:cubicBezTo>
                  <a:cubicBezTo>
                    <a:pt x="256" y="203"/>
                    <a:pt x="257" y="215"/>
                    <a:pt x="269" y="215"/>
                  </a:cubicBezTo>
                  <a:cubicBezTo>
                    <a:pt x="281" y="215"/>
                    <a:pt x="304" y="216"/>
                    <a:pt x="303" y="226"/>
                  </a:cubicBezTo>
                  <a:cubicBezTo>
                    <a:pt x="302" y="236"/>
                    <a:pt x="303" y="246"/>
                    <a:pt x="315" y="246"/>
                  </a:cubicBezTo>
                  <a:cubicBezTo>
                    <a:pt x="326" y="245"/>
                    <a:pt x="338" y="245"/>
                    <a:pt x="341" y="251"/>
                  </a:cubicBezTo>
                  <a:cubicBezTo>
                    <a:pt x="344" y="257"/>
                    <a:pt x="366" y="254"/>
                    <a:pt x="367" y="257"/>
                  </a:cubicBezTo>
                  <a:cubicBezTo>
                    <a:pt x="369" y="261"/>
                    <a:pt x="380" y="259"/>
                    <a:pt x="382" y="265"/>
                  </a:cubicBezTo>
                  <a:cubicBezTo>
                    <a:pt x="384" y="272"/>
                    <a:pt x="394" y="272"/>
                    <a:pt x="395" y="269"/>
                  </a:cubicBezTo>
                  <a:cubicBezTo>
                    <a:pt x="396" y="266"/>
                    <a:pt x="401" y="264"/>
                    <a:pt x="406" y="262"/>
                  </a:cubicBezTo>
                  <a:cubicBezTo>
                    <a:pt x="412" y="261"/>
                    <a:pt x="405" y="252"/>
                    <a:pt x="420" y="250"/>
                  </a:cubicBezTo>
                  <a:cubicBezTo>
                    <a:pt x="435" y="248"/>
                    <a:pt x="439" y="252"/>
                    <a:pt x="439" y="24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4" name="Freeform 480"/>
            <p:cNvSpPr>
              <a:spLocks/>
            </p:cNvSpPr>
            <p:nvPr/>
          </p:nvSpPr>
          <p:spPr bwMode="auto">
            <a:xfrm>
              <a:off x="1253" y="1090"/>
              <a:ext cx="470" cy="335"/>
            </a:xfrm>
            <a:custGeom>
              <a:avLst/>
              <a:gdLst>
                <a:gd name="T0" fmla="*/ 1732 w 1860"/>
                <a:gd name="T1" fmla="*/ 797 h 1325"/>
                <a:gd name="T2" fmla="*/ 1562 w 1860"/>
                <a:gd name="T3" fmla="*/ 684 h 1325"/>
                <a:gd name="T4" fmla="*/ 1409 w 1860"/>
                <a:gd name="T5" fmla="*/ 619 h 1325"/>
                <a:gd name="T6" fmla="*/ 1397 w 1860"/>
                <a:gd name="T7" fmla="*/ 551 h 1325"/>
                <a:gd name="T8" fmla="*/ 1439 w 1860"/>
                <a:gd name="T9" fmla="*/ 513 h 1325"/>
                <a:gd name="T10" fmla="*/ 1400 w 1860"/>
                <a:gd name="T11" fmla="*/ 433 h 1325"/>
                <a:gd name="T12" fmla="*/ 1365 w 1860"/>
                <a:gd name="T13" fmla="*/ 435 h 1325"/>
                <a:gd name="T14" fmla="*/ 1366 w 1860"/>
                <a:gd name="T15" fmla="*/ 381 h 1325"/>
                <a:gd name="T16" fmla="*/ 1230 w 1860"/>
                <a:gd name="T17" fmla="*/ 394 h 1325"/>
                <a:gd name="T18" fmla="*/ 1244 w 1860"/>
                <a:gd name="T19" fmla="*/ 365 h 1325"/>
                <a:gd name="T20" fmla="*/ 1187 w 1860"/>
                <a:gd name="T21" fmla="*/ 338 h 1325"/>
                <a:gd name="T22" fmla="*/ 1066 w 1860"/>
                <a:gd name="T23" fmla="*/ 348 h 1325"/>
                <a:gd name="T24" fmla="*/ 1022 w 1860"/>
                <a:gd name="T25" fmla="*/ 307 h 1325"/>
                <a:gd name="T26" fmla="*/ 992 w 1860"/>
                <a:gd name="T27" fmla="*/ 252 h 1325"/>
                <a:gd name="T28" fmla="*/ 919 w 1860"/>
                <a:gd name="T29" fmla="*/ 239 h 1325"/>
                <a:gd name="T30" fmla="*/ 926 w 1860"/>
                <a:gd name="T31" fmla="*/ 153 h 1325"/>
                <a:gd name="T32" fmla="*/ 803 w 1860"/>
                <a:gd name="T33" fmla="*/ 34 h 1325"/>
                <a:gd name="T34" fmla="*/ 599 w 1860"/>
                <a:gd name="T35" fmla="*/ 72 h 1325"/>
                <a:gd name="T36" fmla="*/ 778 w 1860"/>
                <a:gd name="T37" fmla="*/ 145 h 1325"/>
                <a:gd name="T38" fmla="*/ 756 w 1860"/>
                <a:gd name="T39" fmla="*/ 215 h 1325"/>
                <a:gd name="T40" fmla="*/ 677 w 1860"/>
                <a:gd name="T41" fmla="*/ 183 h 1325"/>
                <a:gd name="T42" fmla="*/ 603 w 1860"/>
                <a:gd name="T43" fmla="*/ 197 h 1325"/>
                <a:gd name="T44" fmla="*/ 593 w 1860"/>
                <a:gd name="T45" fmla="*/ 79 h 1325"/>
                <a:gd name="T46" fmla="*/ 395 w 1860"/>
                <a:gd name="T47" fmla="*/ 43 h 1325"/>
                <a:gd name="T48" fmla="*/ 417 w 1860"/>
                <a:gd name="T49" fmla="*/ 105 h 1325"/>
                <a:gd name="T50" fmla="*/ 303 w 1860"/>
                <a:gd name="T51" fmla="*/ 165 h 1325"/>
                <a:gd name="T52" fmla="*/ 331 w 1860"/>
                <a:gd name="T53" fmla="*/ 199 h 1325"/>
                <a:gd name="T54" fmla="*/ 345 w 1860"/>
                <a:gd name="T55" fmla="*/ 341 h 1325"/>
                <a:gd name="T56" fmla="*/ 246 w 1860"/>
                <a:gd name="T57" fmla="*/ 192 h 1325"/>
                <a:gd name="T58" fmla="*/ 196 w 1860"/>
                <a:gd name="T59" fmla="*/ 6 h 1325"/>
                <a:gd name="T60" fmla="*/ 21 w 1860"/>
                <a:gd name="T61" fmla="*/ 304 h 1325"/>
                <a:gd name="T62" fmla="*/ 94 w 1860"/>
                <a:gd name="T63" fmla="*/ 403 h 1325"/>
                <a:gd name="T64" fmla="*/ 340 w 1860"/>
                <a:gd name="T65" fmla="*/ 454 h 1325"/>
                <a:gd name="T66" fmla="*/ 626 w 1860"/>
                <a:gd name="T67" fmla="*/ 507 h 1325"/>
                <a:gd name="T68" fmla="*/ 601 w 1860"/>
                <a:gd name="T69" fmla="*/ 453 h 1325"/>
                <a:gd name="T70" fmla="*/ 742 w 1860"/>
                <a:gd name="T71" fmla="*/ 413 h 1325"/>
                <a:gd name="T72" fmla="*/ 879 w 1860"/>
                <a:gd name="T73" fmla="*/ 519 h 1325"/>
                <a:gd name="T74" fmla="*/ 895 w 1860"/>
                <a:gd name="T75" fmla="*/ 603 h 1325"/>
                <a:gd name="T76" fmla="*/ 946 w 1860"/>
                <a:gd name="T77" fmla="*/ 621 h 1325"/>
                <a:gd name="T78" fmla="*/ 1025 w 1860"/>
                <a:gd name="T79" fmla="*/ 629 h 1325"/>
                <a:gd name="T80" fmla="*/ 1130 w 1860"/>
                <a:gd name="T81" fmla="*/ 778 h 1325"/>
                <a:gd name="T82" fmla="*/ 1048 w 1860"/>
                <a:gd name="T83" fmla="*/ 951 h 1325"/>
                <a:gd name="T84" fmla="*/ 815 w 1860"/>
                <a:gd name="T85" fmla="*/ 971 h 1325"/>
                <a:gd name="T86" fmla="*/ 903 w 1860"/>
                <a:gd name="T87" fmla="*/ 1073 h 1325"/>
                <a:gd name="T88" fmla="*/ 1198 w 1860"/>
                <a:gd name="T89" fmla="*/ 1138 h 1325"/>
                <a:gd name="T90" fmla="*/ 1273 w 1860"/>
                <a:gd name="T91" fmla="*/ 1245 h 1325"/>
                <a:gd name="T92" fmla="*/ 1538 w 1860"/>
                <a:gd name="T93" fmla="*/ 1308 h 1325"/>
                <a:gd name="T94" fmla="*/ 1408 w 1860"/>
                <a:gd name="T95" fmla="*/ 1143 h 1325"/>
                <a:gd name="T96" fmla="*/ 1648 w 1860"/>
                <a:gd name="T97" fmla="*/ 1253 h 1325"/>
                <a:gd name="T98" fmla="*/ 1658 w 1860"/>
                <a:gd name="T99" fmla="*/ 1149 h 1325"/>
                <a:gd name="T100" fmla="*/ 1535 w 1860"/>
                <a:gd name="T101" fmla="*/ 1026 h 1325"/>
                <a:gd name="T102" fmla="*/ 1466 w 1860"/>
                <a:gd name="T103" fmla="*/ 886 h 1325"/>
                <a:gd name="T104" fmla="*/ 1579 w 1860"/>
                <a:gd name="T105" fmla="*/ 908 h 1325"/>
                <a:gd name="T106" fmla="*/ 1706 w 1860"/>
                <a:gd name="T107" fmla="*/ 932 h 1325"/>
                <a:gd name="T108" fmla="*/ 1777 w 1860"/>
                <a:gd name="T109" fmla="*/ 865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60" h="1325">
                  <a:moveTo>
                    <a:pt x="1834" y="794"/>
                  </a:moveTo>
                  <a:cubicBezTo>
                    <a:pt x="1823" y="793"/>
                    <a:pt x="1809" y="794"/>
                    <a:pt x="1801" y="785"/>
                  </a:cubicBezTo>
                  <a:cubicBezTo>
                    <a:pt x="1794" y="777"/>
                    <a:pt x="1788" y="782"/>
                    <a:pt x="1783" y="786"/>
                  </a:cubicBezTo>
                  <a:cubicBezTo>
                    <a:pt x="1778" y="791"/>
                    <a:pt x="1751" y="803"/>
                    <a:pt x="1756" y="789"/>
                  </a:cubicBezTo>
                  <a:cubicBezTo>
                    <a:pt x="1761" y="775"/>
                    <a:pt x="1782" y="763"/>
                    <a:pt x="1770" y="762"/>
                  </a:cubicBezTo>
                  <a:cubicBezTo>
                    <a:pt x="1758" y="761"/>
                    <a:pt x="1760" y="764"/>
                    <a:pt x="1752" y="772"/>
                  </a:cubicBezTo>
                  <a:cubicBezTo>
                    <a:pt x="1743" y="781"/>
                    <a:pt x="1743" y="799"/>
                    <a:pt x="1732" y="797"/>
                  </a:cubicBezTo>
                  <a:cubicBezTo>
                    <a:pt x="1722" y="795"/>
                    <a:pt x="1741" y="775"/>
                    <a:pt x="1738" y="764"/>
                  </a:cubicBezTo>
                  <a:cubicBezTo>
                    <a:pt x="1735" y="753"/>
                    <a:pt x="1734" y="745"/>
                    <a:pt x="1718" y="741"/>
                  </a:cubicBezTo>
                  <a:cubicBezTo>
                    <a:pt x="1703" y="738"/>
                    <a:pt x="1694" y="741"/>
                    <a:pt x="1680" y="728"/>
                  </a:cubicBezTo>
                  <a:cubicBezTo>
                    <a:pt x="1666" y="715"/>
                    <a:pt x="1657" y="719"/>
                    <a:pt x="1646" y="707"/>
                  </a:cubicBezTo>
                  <a:cubicBezTo>
                    <a:pt x="1636" y="695"/>
                    <a:pt x="1617" y="664"/>
                    <a:pt x="1607" y="674"/>
                  </a:cubicBezTo>
                  <a:cubicBezTo>
                    <a:pt x="1596" y="683"/>
                    <a:pt x="1593" y="695"/>
                    <a:pt x="1582" y="686"/>
                  </a:cubicBezTo>
                  <a:cubicBezTo>
                    <a:pt x="1571" y="678"/>
                    <a:pt x="1565" y="675"/>
                    <a:pt x="1562" y="684"/>
                  </a:cubicBezTo>
                  <a:cubicBezTo>
                    <a:pt x="1558" y="694"/>
                    <a:pt x="1540" y="705"/>
                    <a:pt x="1542" y="689"/>
                  </a:cubicBezTo>
                  <a:cubicBezTo>
                    <a:pt x="1544" y="672"/>
                    <a:pt x="1540" y="675"/>
                    <a:pt x="1535" y="676"/>
                  </a:cubicBezTo>
                  <a:cubicBezTo>
                    <a:pt x="1529" y="677"/>
                    <a:pt x="1524" y="670"/>
                    <a:pt x="1524" y="657"/>
                  </a:cubicBezTo>
                  <a:cubicBezTo>
                    <a:pt x="1524" y="645"/>
                    <a:pt x="1516" y="628"/>
                    <a:pt x="1500" y="628"/>
                  </a:cubicBezTo>
                  <a:cubicBezTo>
                    <a:pt x="1484" y="628"/>
                    <a:pt x="1480" y="647"/>
                    <a:pt x="1472" y="641"/>
                  </a:cubicBezTo>
                  <a:cubicBezTo>
                    <a:pt x="1465" y="636"/>
                    <a:pt x="1460" y="627"/>
                    <a:pt x="1444" y="626"/>
                  </a:cubicBezTo>
                  <a:cubicBezTo>
                    <a:pt x="1428" y="625"/>
                    <a:pt x="1420" y="621"/>
                    <a:pt x="1409" y="619"/>
                  </a:cubicBezTo>
                  <a:cubicBezTo>
                    <a:pt x="1398" y="617"/>
                    <a:pt x="1382" y="602"/>
                    <a:pt x="1415" y="602"/>
                  </a:cubicBezTo>
                  <a:cubicBezTo>
                    <a:pt x="1449" y="602"/>
                    <a:pt x="1440" y="597"/>
                    <a:pt x="1428" y="593"/>
                  </a:cubicBezTo>
                  <a:cubicBezTo>
                    <a:pt x="1416" y="589"/>
                    <a:pt x="1414" y="576"/>
                    <a:pt x="1404" y="579"/>
                  </a:cubicBezTo>
                  <a:cubicBezTo>
                    <a:pt x="1393" y="582"/>
                    <a:pt x="1372" y="594"/>
                    <a:pt x="1368" y="588"/>
                  </a:cubicBezTo>
                  <a:cubicBezTo>
                    <a:pt x="1364" y="581"/>
                    <a:pt x="1368" y="575"/>
                    <a:pt x="1382" y="571"/>
                  </a:cubicBezTo>
                  <a:cubicBezTo>
                    <a:pt x="1396" y="568"/>
                    <a:pt x="1424" y="579"/>
                    <a:pt x="1423" y="568"/>
                  </a:cubicBezTo>
                  <a:cubicBezTo>
                    <a:pt x="1422" y="557"/>
                    <a:pt x="1406" y="550"/>
                    <a:pt x="1397" y="551"/>
                  </a:cubicBezTo>
                  <a:cubicBezTo>
                    <a:pt x="1388" y="552"/>
                    <a:pt x="1366" y="561"/>
                    <a:pt x="1365" y="554"/>
                  </a:cubicBezTo>
                  <a:cubicBezTo>
                    <a:pt x="1364" y="548"/>
                    <a:pt x="1372" y="538"/>
                    <a:pt x="1392" y="539"/>
                  </a:cubicBezTo>
                  <a:cubicBezTo>
                    <a:pt x="1411" y="540"/>
                    <a:pt x="1412" y="540"/>
                    <a:pt x="1428" y="548"/>
                  </a:cubicBezTo>
                  <a:cubicBezTo>
                    <a:pt x="1444" y="555"/>
                    <a:pt x="1458" y="554"/>
                    <a:pt x="1482" y="552"/>
                  </a:cubicBezTo>
                  <a:cubicBezTo>
                    <a:pt x="1506" y="550"/>
                    <a:pt x="1505" y="540"/>
                    <a:pt x="1491" y="533"/>
                  </a:cubicBezTo>
                  <a:cubicBezTo>
                    <a:pt x="1477" y="525"/>
                    <a:pt x="1471" y="530"/>
                    <a:pt x="1464" y="520"/>
                  </a:cubicBezTo>
                  <a:cubicBezTo>
                    <a:pt x="1456" y="510"/>
                    <a:pt x="1443" y="508"/>
                    <a:pt x="1439" y="513"/>
                  </a:cubicBezTo>
                  <a:cubicBezTo>
                    <a:pt x="1435" y="519"/>
                    <a:pt x="1426" y="518"/>
                    <a:pt x="1413" y="513"/>
                  </a:cubicBezTo>
                  <a:cubicBezTo>
                    <a:pt x="1400" y="509"/>
                    <a:pt x="1380" y="495"/>
                    <a:pt x="1401" y="493"/>
                  </a:cubicBezTo>
                  <a:cubicBezTo>
                    <a:pt x="1423" y="491"/>
                    <a:pt x="1426" y="478"/>
                    <a:pt x="1439" y="485"/>
                  </a:cubicBezTo>
                  <a:cubicBezTo>
                    <a:pt x="1452" y="493"/>
                    <a:pt x="1472" y="493"/>
                    <a:pt x="1473" y="480"/>
                  </a:cubicBezTo>
                  <a:cubicBezTo>
                    <a:pt x="1474" y="467"/>
                    <a:pt x="1452" y="457"/>
                    <a:pt x="1444" y="442"/>
                  </a:cubicBezTo>
                  <a:cubicBezTo>
                    <a:pt x="1437" y="427"/>
                    <a:pt x="1420" y="417"/>
                    <a:pt x="1413" y="420"/>
                  </a:cubicBezTo>
                  <a:cubicBezTo>
                    <a:pt x="1407" y="423"/>
                    <a:pt x="1400" y="422"/>
                    <a:pt x="1400" y="433"/>
                  </a:cubicBezTo>
                  <a:cubicBezTo>
                    <a:pt x="1400" y="444"/>
                    <a:pt x="1393" y="451"/>
                    <a:pt x="1386" y="450"/>
                  </a:cubicBezTo>
                  <a:cubicBezTo>
                    <a:pt x="1380" y="449"/>
                    <a:pt x="1378" y="456"/>
                    <a:pt x="1370" y="455"/>
                  </a:cubicBezTo>
                  <a:cubicBezTo>
                    <a:pt x="1363" y="454"/>
                    <a:pt x="1344" y="466"/>
                    <a:pt x="1341" y="470"/>
                  </a:cubicBezTo>
                  <a:cubicBezTo>
                    <a:pt x="1338" y="475"/>
                    <a:pt x="1315" y="482"/>
                    <a:pt x="1309" y="482"/>
                  </a:cubicBezTo>
                  <a:cubicBezTo>
                    <a:pt x="1302" y="482"/>
                    <a:pt x="1296" y="473"/>
                    <a:pt x="1313" y="469"/>
                  </a:cubicBezTo>
                  <a:cubicBezTo>
                    <a:pt x="1330" y="466"/>
                    <a:pt x="1345" y="457"/>
                    <a:pt x="1354" y="450"/>
                  </a:cubicBezTo>
                  <a:cubicBezTo>
                    <a:pt x="1363" y="442"/>
                    <a:pt x="1372" y="435"/>
                    <a:pt x="1365" y="435"/>
                  </a:cubicBezTo>
                  <a:cubicBezTo>
                    <a:pt x="1357" y="435"/>
                    <a:pt x="1342" y="430"/>
                    <a:pt x="1330" y="439"/>
                  </a:cubicBezTo>
                  <a:cubicBezTo>
                    <a:pt x="1319" y="449"/>
                    <a:pt x="1287" y="474"/>
                    <a:pt x="1286" y="461"/>
                  </a:cubicBezTo>
                  <a:cubicBezTo>
                    <a:pt x="1285" y="448"/>
                    <a:pt x="1284" y="445"/>
                    <a:pt x="1307" y="436"/>
                  </a:cubicBezTo>
                  <a:cubicBezTo>
                    <a:pt x="1329" y="427"/>
                    <a:pt x="1335" y="421"/>
                    <a:pt x="1353" y="421"/>
                  </a:cubicBezTo>
                  <a:cubicBezTo>
                    <a:pt x="1371" y="421"/>
                    <a:pt x="1358" y="406"/>
                    <a:pt x="1381" y="409"/>
                  </a:cubicBezTo>
                  <a:cubicBezTo>
                    <a:pt x="1404" y="412"/>
                    <a:pt x="1404" y="408"/>
                    <a:pt x="1393" y="401"/>
                  </a:cubicBezTo>
                  <a:cubicBezTo>
                    <a:pt x="1382" y="393"/>
                    <a:pt x="1376" y="381"/>
                    <a:pt x="1366" y="381"/>
                  </a:cubicBezTo>
                  <a:cubicBezTo>
                    <a:pt x="1356" y="381"/>
                    <a:pt x="1343" y="366"/>
                    <a:pt x="1328" y="367"/>
                  </a:cubicBezTo>
                  <a:cubicBezTo>
                    <a:pt x="1313" y="368"/>
                    <a:pt x="1294" y="379"/>
                    <a:pt x="1294" y="370"/>
                  </a:cubicBezTo>
                  <a:cubicBezTo>
                    <a:pt x="1294" y="362"/>
                    <a:pt x="1283" y="365"/>
                    <a:pt x="1273" y="366"/>
                  </a:cubicBezTo>
                  <a:cubicBezTo>
                    <a:pt x="1264" y="367"/>
                    <a:pt x="1244" y="375"/>
                    <a:pt x="1261" y="380"/>
                  </a:cubicBezTo>
                  <a:cubicBezTo>
                    <a:pt x="1277" y="385"/>
                    <a:pt x="1278" y="402"/>
                    <a:pt x="1268" y="401"/>
                  </a:cubicBezTo>
                  <a:cubicBezTo>
                    <a:pt x="1258" y="399"/>
                    <a:pt x="1264" y="392"/>
                    <a:pt x="1252" y="388"/>
                  </a:cubicBezTo>
                  <a:cubicBezTo>
                    <a:pt x="1240" y="383"/>
                    <a:pt x="1238" y="380"/>
                    <a:pt x="1230" y="394"/>
                  </a:cubicBezTo>
                  <a:cubicBezTo>
                    <a:pt x="1223" y="408"/>
                    <a:pt x="1212" y="422"/>
                    <a:pt x="1209" y="437"/>
                  </a:cubicBezTo>
                  <a:cubicBezTo>
                    <a:pt x="1206" y="452"/>
                    <a:pt x="1192" y="461"/>
                    <a:pt x="1194" y="445"/>
                  </a:cubicBezTo>
                  <a:cubicBezTo>
                    <a:pt x="1196" y="428"/>
                    <a:pt x="1209" y="414"/>
                    <a:pt x="1210" y="406"/>
                  </a:cubicBezTo>
                  <a:cubicBezTo>
                    <a:pt x="1211" y="397"/>
                    <a:pt x="1192" y="396"/>
                    <a:pt x="1189" y="408"/>
                  </a:cubicBezTo>
                  <a:cubicBezTo>
                    <a:pt x="1185" y="420"/>
                    <a:pt x="1167" y="433"/>
                    <a:pt x="1167" y="419"/>
                  </a:cubicBezTo>
                  <a:cubicBezTo>
                    <a:pt x="1167" y="405"/>
                    <a:pt x="1176" y="388"/>
                    <a:pt x="1192" y="387"/>
                  </a:cubicBezTo>
                  <a:cubicBezTo>
                    <a:pt x="1208" y="385"/>
                    <a:pt x="1243" y="382"/>
                    <a:pt x="1244" y="365"/>
                  </a:cubicBezTo>
                  <a:cubicBezTo>
                    <a:pt x="1245" y="348"/>
                    <a:pt x="1268" y="338"/>
                    <a:pt x="1248" y="336"/>
                  </a:cubicBezTo>
                  <a:cubicBezTo>
                    <a:pt x="1227" y="334"/>
                    <a:pt x="1214" y="334"/>
                    <a:pt x="1210" y="340"/>
                  </a:cubicBezTo>
                  <a:cubicBezTo>
                    <a:pt x="1206" y="347"/>
                    <a:pt x="1195" y="358"/>
                    <a:pt x="1183" y="358"/>
                  </a:cubicBezTo>
                  <a:cubicBezTo>
                    <a:pt x="1171" y="358"/>
                    <a:pt x="1159" y="365"/>
                    <a:pt x="1152" y="370"/>
                  </a:cubicBezTo>
                  <a:cubicBezTo>
                    <a:pt x="1144" y="376"/>
                    <a:pt x="1125" y="394"/>
                    <a:pt x="1123" y="381"/>
                  </a:cubicBezTo>
                  <a:cubicBezTo>
                    <a:pt x="1121" y="368"/>
                    <a:pt x="1135" y="360"/>
                    <a:pt x="1148" y="351"/>
                  </a:cubicBezTo>
                  <a:cubicBezTo>
                    <a:pt x="1161" y="342"/>
                    <a:pt x="1178" y="336"/>
                    <a:pt x="1187" y="338"/>
                  </a:cubicBezTo>
                  <a:cubicBezTo>
                    <a:pt x="1197" y="340"/>
                    <a:pt x="1194" y="330"/>
                    <a:pt x="1206" y="324"/>
                  </a:cubicBezTo>
                  <a:cubicBezTo>
                    <a:pt x="1218" y="319"/>
                    <a:pt x="1214" y="309"/>
                    <a:pt x="1207" y="301"/>
                  </a:cubicBezTo>
                  <a:cubicBezTo>
                    <a:pt x="1199" y="292"/>
                    <a:pt x="1184" y="284"/>
                    <a:pt x="1169" y="279"/>
                  </a:cubicBezTo>
                  <a:cubicBezTo>
                    <a:pt x="1154" y="274"/>
                    <a:pt x="1137" y="267"/>
                    <a:pt x="1124" y="269"/>
                  </a:cubicBezTo>
                  <a:cubicBezTo>
                    <a:pt x="1111" y="272"/>
                    <a:pt x="1111" y="274"/>
                    <a:pt x="1104" y="290"/>
                  </a:cubicBezTo>
                  <a:cubicBezTo>
                    <a:pt x="1096" y="306"/>
                    <a:pt x="1091" y="313"/>
                    <a:pt x="1086" y="328"/>
                  </a:cubicBezTo>
                  <a:cubicBezTo>
                    <a:pt x="1082" y="344"/>
                    <a:pt x="1061" y="371"/>
                    <a:pt x="1066" y="348"/>
                  </a:cubicBezTo>
                  <a:cubicBezTo>
                    <a:pt x="1071" y="324"/>
                    <a:pt x="1084" y="321"/>
                    <a:pt x="1084" y="303"/>
                  </a:cubicBezTo>
                  <a:cubicBezTo>
                    <a:pt x="1084" y="284"/>
                    <a:pt x="1068" y="297"/>
                    <a:pt x="1064" y="309"/>
                  </a:cubicBezTo>
                  <a:cubicBezTo>
                    <a:pt x="1060" y="321"/>
                    <a:pt x="1044" y="347"/>
                    <a:pt x="1042" y="338"/>
                  </a:cubicBezTo>
                  <a:cubicBezTo>
                    <a:pt x="1040" y="330"/>
                    <a:pt x="1054" y="312"/>
                    <a:pt x="1056" y="301"/>
                  </a:cubicBezTo>
                  <a:cubicBezTo>
                    <a:pt x="1058" y="289"/>
                    <a:pt x="1058" y="282"/>
                    <a:pt x="1052" y="277"/>
                  </a:cubicBezTo>
                  <a:cubicBezTo>
                    <a:pt x="1046" y="272"/>
                    <a:pt x="1037" y="278"/>
                    <a:pt x="1036" y="291"/>
                  </a:cubicBezTo>
                  <a:cubicBezTo>
                    <a:pt x="1035" y="304"/>
                    <a:pt x="1022" y="319"/>
                    <a:pt x="1022" y="307"/>
                  </a:cubicBezTo>
                  <a:cubicBezTo>
                    <a:pt x="1022" y="295"/>
                    <a:pt x="1032" y="276"/>
                    <a:pt x="1023" y="268"/>
                  </a:cubicBezTo>
                  <a:cubicBezTo>
                    <a:pt x="1014" y="261"/>
                    <a:pt x="1005" y="273"/>
                    <a:pt x="997" y="273"/>
                  </a:cubicBezTo>
                  <a:cubicBezTo>
                    <a:pt x="990" y="273"/>
                    <a:pt x="989" y="278"/>
                    <a:pt x="990" y="288"/>
                  </a:cubicBezTo>
                  <a:cubicBezTo>
                    <a:pt x="991" y="297"/>
                    <a:pt x="989" y="305"/>
                    <a:pt x="981" y="301"/>
                  </a:cubicBezTo>
                  <a:cubicBezTo>
                    <a:pt x="974" y="296"/>
                    <a:pt x="981" y="285"/>
                    <a:pt x="969" y="284"/>
                  </a:cubicBezTo>
                  <a:cubicBezTo>
                    <a:pt x="957" y="283"/>
                    <a:pt x="952" y="268"/>
                    <a:pt x="963" y="262"/>
                  </a:cubicBezTo>
                  <a:cubicBezTo>
                    <a:pt x="974" y="255"/>
                    <a:pt x="987" y="264"/>
                    <a:pt x="992" y="252"/>
                  </a:cubicBezTo>
                  <a:cubicBezTo>
                    <a:pt x="996" y="240"/>
                    <a:pt x="1020" y="253"/>
                    <a:pt x="1022" y="240"/>
                  </a:cubicBezTo>
                  <a:cubicBezTo>
                    <a:pt x="1024" y="227"/>
                    <a:pt x="1018" y="217"/>
                    <a:pt x="1008" y="217"/>
                  </a:cubicBezTo>
                  <a:cubicBezTo>
                    <a:pt x="998" y="217"/>
                    <a:pt x="978" y="210"/>
                    <a:pt x="972" y="212"/>
                  </a:cubicBezTo>
                  <a:cubicBezTo>
                    <a:pt x="967" y="215"/>
                    <a:pt x="964" y="230"/>
                    <a:pt x="952" y="231"/>
                  </a:cubicBezTo>
                  <a:cubicBezTo>
                    <a:pt x="940" y="232"/>
                    <a:pt x="934" y="234"/>
                    <a:pt x="932" y="245"/>
                  </a:cubicBezTo>
                  <a:cubicBezTo>
                    <a:pt x="929" y="255"/>
                    <a:pt x="906" y="274"/>
                    <a:pt x="904" y="263"/>
                  </a:cubicBezTo>
                  <a:cubicBezTo>
                    <a:pt x="901" y="252"/>
                    <a:pt x="915" y="250"/>
                    <a:pt x="919" y="239"/>
                  </a:cubicBezTo>
                  <a:cubicBezTo>
                    <a:pt x="922" y="229"/>
                    <a:pt x="936" y="220"/>
                    <a:pt x="928" y="218"/>
                  </a:cubicBezTo>
                  <a:cubicBezTo>
                    <a:pt x="921" y="216"/>
                    <a:pt x="911" y="221"/>
                    <a:pt x="908" y="229"/>
                  </a:cubicBezTo>
                  <a:cubicBezTo>
                    <a:pt x="905" y="236"/>
                    <a:pt x="882" y="244"/>
                    <a:pt x="882" y="236"/>
                  </a:cubicBezTo>
                  <a:cubicBezTo>
                    <a:pt x="882" y="229"/>
                    <a:pt x="891" y="211"/>
                    <a:pt x="908" y="209"/>
                  </a:cubicBezTo>
                  <a:cubicBezTo>
                    <a:pt x="925" y="207"/>
                    <a:pt x="965" y="212"/>
                    <a:pt x="966" y="193"/>
                  </a:cubicBezTo>
                  <a:cubicBezTo>
                    <a:pt x="967" y="174"/>
                    <a:pt x="972" y="179"/>
                    <a:pt x="954" y="168"/>
                  </a:cubicBezTo>
                  <a:cubicBezTo>
                    <a:pt x="936" y="158"/>
                    <a:pt x="929" y="160"/>
                    <a:pt x="926" y="153"/>
                  </a:cubicBezTo>
                  <a:cubicBezTo>
                    <a:pt x="923" y="147"/>
                    <a:pt x="910" y="145"/>
                    <a:pt x="904" y="151"/>
                  </a:cubicBezTo>
                  <a:cubicBezTo>
                    <a:pt x="897" y="158"/>
                    <a:pt x="886" y="158"/>
                    <a:pt x="876" y="151"/>
                  </a:cubicBezTo>
                  <a:cubicBezTo>
                    <a:pt x="865" y="145"/>
                    <a:pt x="850" y="132"/>
                    <a:pt x="861" y="130"/>
                  </a:cubicBezTo>
                  <a:cubicBezTo>
                    <a:pt x="871" y="127"/>
                    <a:pt x="899" y="131"/>
                    <a:pt x="896" y="116"/>
                  </a:cubicBezTo>
                  <a:cubicBezTo>
                    <a:pt x="893" y="101"/>
                    <a:pt x="899" y="106"/>
                    <a:pt x="874" y="87"/>
                  </a:cubicBezTo>
                  <a:cubicBezTo>
                    <a:pt x="848" y="67"/>
                    <a:pt x="860" y="60"/>
                    <a:pt x="840" y="52"/>
                  </a:cubicBezTo>
                  <a:cubicBezTo>
                    <a:pt x="821" y="45"/>
                    <a:pt x="821" y="44"/>
                    <a:pt x="803" y="34"/>
                  </a:cubicBezTo>
                  <a:cubicBezTo>
                    <a:pt x="784" y="24"/>
                    <a:pt x="778" y="16"/>
                    <a:pt x="761" y="20"/>
                  </a:cubicBezTo>
                  <a:cubicBezTo>
                    <a:pt x="743" y="24"/>
                    <a:pt x="733" y="25"/>
                    <a:pt x="706" y="25"/>
                  </a:cubicBezTo>
                  <a:cubicBezTo>
                    <a:pt x="679" y="25"/>
                    <a:pt x="671" y="20"/>
                    <a:pt x="659" y="20"/>
                  </a:cubicBezTo>
                  <a:cubicBezTo>
                    <a:pt x="646" y="20"/>
                    <a:pt x="640" y="6"/>
                    <a:pt x="624" y="7"/>
                  </a:cubicBezTo>
                  <a:cubicBezTo>
                    <a:pt x="608" y="8"/>
                    <a:pt x="597" y="4"/>
                    <a:pt x="597" y="14"/>
                  </a:cubicBezTo>
                  <a:cubicBezTo>
                    <a:pt x="597" y="23"/>
                    <a:pt x="603" y="31"/>
                    <a:pt x="595" y="35"/>
                  </a:cubicBezTo>
                  <a:cubicBezTo>
                    <a:pt x="588" y="39"/>
                    <a:pt x="587" y="70"/>
                    <a:pt x="599" y="72"/>
                  </a:cubicBezTo>
                  <a:cubicBezTo>
                    <a:pt x="612" y="73"/>
                    <a:pt x="634" y="69"/>
                    <a:pt x="642" y="102"/>
                  </a:cubicBezTo>
                  <a:cubicBezTo>
                    <a:pt x="651" y="134"/>
                    <a:pt x="665" y="139"/>
                    <a:pt x="679" y="139"/>
                  </a:cubicBezTo>
                  <a:cubicBezTo>
                    <a:pt x="693" y="139"/>
                    <a:pt x="714" y="134"/>
                    <a:pt x="731" y="131"/>
                  </a:cubicBezTo>
                  <a:cubicBezTo>
                    <a:pt x="747" y="127"/>
                    <a:pt x="750" y="121"/>
                    <a:pt x="767" y="121"/>
                  </a:cubicBezTo>
                  <a:cubicBezTo>
                    <a:pt x="784" y="121"/>
                    <a:pt x="832" y="112"/>
                    <a:pt x="832" y="125"/>
                  </a:cubicBezTo>
                  <a:cubicBezTo>
                    <a:pt x="832" y="138"/>
                    <a:pt x="825" y="138"/>
                    <a:pt x="809" y="138"/>
                  </a:cubicBezTo>
                  <a:cubicBezTo>
                    <a:pt x="793" y="138"/>
                    <a:pt x="795" y="145"/>
                    <a:pt x="778" y="145"/>
                  </a:cubicBezTo>
                  <a:cubicBezTo>
                    <a:pt x="761" y="145"/>
                    <a:pt x="749" y="151"/>
                    <a:pt x="748" y="161"/>
                  </a:cubicBezTo>
                  <a:cubicBezTo>
                    <a:pt x="747" y="170"/>
                    <a:pt x="747" y="175"/>
                    <a:pt x="765" y="180"/>
                  </a:cubicBezTo>
                  <a:cubicBezTo>
                    <a:pt x="783" y="186"/>
                    <a:pt x="803" y="192"/>
                    <a:pt x="819" y="196"/>
                  </a:cubicBezTo>
                  <a:cubicBezTo>
                    <a:pt x="835" y="201"/>
                    <a:pt x="843" y="210"/>
                    <a:pt x="826" y="210"/>
                  </a:cubicBezTo>
                  <a:cubicBezTo>
                    <a:pt x="809" y="210"/>
                    <a:pt x="794" y="196"/>
                    <a:pt x="782" y="193"/>
                  </a:cubicBezTo>
                  <a:cubicBezTo>
                    <a:pt x="770" y="190"/>
                    <a:pt x="751" y="191"/>
                    <a:pt x="747" y="193"/>
                  </a:cubicBezTo>
                  <a:cubicBezTo>
                    <a:pt x="742" y="195"/>
                    <a:pt x="746" y="208"/>
                    <a:pt x="756" y="215"/>
                  </a:cubicBezTo>
                  <a:cubicBezTo>
                    <a:pt x="767" y="221"/>
                    <a:pt x="772" y="234"/>
                    <a:pt x="779" y="237"/>
                  </a:cubicBezTo>
                  <a:cubicBezTo>
                    <a:pt x="785" y="240"/>
                    <a:pt x="781" y="250"/>
                    <a:pt x="764" y="250"/>
                  </a:cubicBezTo>
                  <a:cubicBezTo>
                    <a:pt x="747" y="250"/>
                    <a:pt x="753" y="233"/>
                    <a:pt x="735" y="232"/>
                  </a:cubicBezTo>
                  <a:cubicBezTo>
                    <a:pt x="717" y="231"/>
                    <a:pt x="698" y="231"/>
                    <a:pt x="711" y="220"/>
                  </a:cubicBezTo>
                  <a:cubicBezTo>
                    <a:pt x="724" y="209"/>
                    <a:pt x="727" y="206"/>
                    <a:pt x="725" y="195"/>
                  </a:cubicBezTo>
                  <a:cubicBezTo>
                    <a:pt x="723" y="184"/>
                    <a:pt x="706" y="183"/>
                    <a:pt x="698" y="181"/>
                  </a:cubicBezTo>
                  <a:cubicBezTo>
                    <a:pt x="691" y="179"/>
                    <a:pt x="679" y="174"/>
                    <a:pt x="677" y="183"/>
                  </a:cubicBezTo>
                  <a:cubicBezTo>
                    <a:pt x="675" y="193"/>
                    <a:pt x="662" y="207"/>
                    <a:pt x="659" y="198"/>
                  </a:cubicBezTo>
                  <a:cubicBezTo>
                    <a:pt x="655" y="190"/>
                    <a:pt x="659" y="175"/>
                    <a:pt x="651" y="176"/>
                  </a:cubicBezTo>
                  <a:cubicBezTo>
                    <a:pt x="643" y="177"/>
                    <a:pt x="639" y="182"/>
                    <a:pt x="638" y="192"/>
                  </a:cubicBezTo>
                  <a:cubicBezTo>
                    <a:pt x="637" y="202"/>
                    <a:pt x="633" y="218"/>
                    <a:pt x="614" y="224"/>
                  </a:cubicBezTo>
                  <a:cubicBezTo>
                    <a:pt x="596" y="231"/>
                    <a:pt x="597" y="247"/>
                    <a:pt x="592" y="240"/>
                  </a:cubicBezTo>
                  <a:cubicBezTo>
                    <a:pt x="587" y="234"/>
                    <a:pt x="582" y="219"/>
                    <a:pt x="594" y="216"/>
                  </a:cubicBezTo>
                  <a:cubicBezTo>
                    <a:pt x="606" y="212"/>
                    <a:pt x="603" y="204"/>
                    <a:pt x="603" y="197"/>
                  </a:cubicBezTo>
                  <a:cubicBezTo>
                    <a:pt x="603" y="191"/>
                    <a:pt x="619" y="187"/>
                    <a:pt x="619" y="176"/>
                  </a:cubicBezTo>
                  <a:cubicBezTo>
                    <a:pt x="619" y="165"/>
                    <a:pt x="606" y="163"/>
                    <a:pt x="597" y="179"/>
                  </a:cubicBezTo>
                  <a:cubicBezTo>
                    <a:pt x="589" y="195"/>
                    <a:pt x="565" y="210"/>
                    <a:pt x="569" y="196"/>
                  </a:cubicBezTo>
                  <a:cubicBezTo>
                    <a:pt x="574" y="182"/>
                    <a:pt x="587" y="176"/>
                    <a:pt x="594" y="164"/>
                  </a:cubicBezTo>
                  <a:cubicBezTo>
                    <a:pt x="602" y="152"/>
                    <a:pt x="627" y="154"/>
                    <a:pt x="628" y="138"/>
                  </a:cubicBezTo>
                  <a:cubicBezTo>
                    <a:pt x="630" y="122"/>
                    <a:pt x="610" y="123"/>
                    <a:pt x="610" y="110"/>
                  </a:cubicBezTo>
                  <a:cubicBezTo>
                    <a:pt x="610" y="97"/>
                    <a:pt x="608" y="79"/>
                    <a:pt x="593" y="79"/>
                  </a:cubicBezTo>
                  <a:cubicBezTo>
                    <a:pt x="578" y="79"/>
                    <a:pt x="574" y="75"/>
                    <a:pt x="574" y="61"/>
                  </a:cubicBezTo>
                  <a:cubicBezTo>
                    <a:pt x="574" y="47"/>
                    <a:pt x="578" y="47"/>
                    <a:pt x="569" y="39"/>
                  </a:cubicBezTo>
                  <a:cubicBezTo>
                    <a:pt x="561" y="32"/>
                    <a:pt x="567" y="18"/>
                    <a:pt x="547" y="16"/>
                  </a:cubicBezTo>
                  <a:cubicBezTo>
                    <a:pt x="526" y="14"/>
                    <a:pt x="483" y="6"/>
                    <a:pt x="464" y="15"/>
                  </a:cubicBezTo>
                  <a:cubicBezTo>
                    <a:pt x="445" y="23"/>
                    <a:pt x="423" y="21"/>
                    <a:pt x="418" y="34"/>
                  </a:cubicBezTo>
                  <a:cubicBezTo>
                    <a:pt x="412" y="47"/>
                    <a:pt x="434" y="66"/>
                    <a:pt x="419" y="62"/>
                  </a:cubicBezTo>
                  <a:cubicBezTo>
                    <a:pt x="404" y="58"/>
                    <a:pt x="413" y="38"/>
                    <a:pt x="395" y="43"/>
                  </a:cubicBezTo>
                  <a:cubicBezTo>
                    <a:pt x="377" y="47"/>
                    <a:pt x="377" y="46"/>
                    <a:pt x="368" y="55"/>
                  </a:cubicBezTo>
                  <a:cubicBezTo>
                    <a:pt x="360" y="65"/>
                    <a:pt x="372" y="62"/>
                    <a:pt x="380" y="69"/>
                  </a:cubicBezTo>
                  <a:cubicBezTo>
                    <a:pt x="389" y="77"/>
                    <a:pt x="394" y="90"/>
                    <a:pt x="368" y="79"/>
                  </a:cubicBezTo>
                  <a:cubicBezTo>
                    <a:pt x="342" y="68"/>
                    <a:pt x="337" y="55"/>
                    <a:pt x="332" y="65"/>
                  </a:cubicBezTo>
                  <a:cubicBezTo>
                    <a:pt x="326" y="75"/>
                    <a:pt x="329" y="78"/>
                    <a:pt x="348" y="86"/>
                  </a:cubicBezTo>
                  <a:cubicBezTo>
                    <a:pt x="367" y="93"/>
                    <a:pt x="383" y="93"/>
                    <a:pt x="398" y="94"/>
                  </a:cubicBezTo>
                  <a:cubicBezTo>
                    <a:pt x="413" y="95"/>
                    <a:pt x="436" y="104"/>
                    <a:pt x="417" y="105"/>
                  </a:cubicBezTo>
                  <a:cubicBezTo>
                    <a:pt x="397" y="106"/>
                    <a:pt x="374" y="111"/>
                    <a:pt x="352" y="104"/>
                  </a:cubicBezTo>
                  <a:cubicBezTo>
                    <a:pt x="331" y="96"/>
                    <a:pt x="312" y="91"/>
                    <a:pt x="309" y="95"/>
                  </a:cubicBezTo>
                  <a:cubicBezTo>
                    <a:pt x="306" y="100"/>
                    <a:pt x="312" y="104"/>
                    <a:pt x="334" y="111"/>
                  </a:cubicBezTo>
                  <a:cubicBezTo>
                    <a:pt x="355" y="119"/>
                    <a:pt x="383" y="119"/>
                    <a:pt x="379" y="127"/>
                  </a:cubicBezTo>
                  <a:cubicBezTo>
                    <a:pt x="375" y="136"/>
                    <a:pt x="336" y="122"/>
                    <a:pt x="326" y="120"/>
                  </a:cubicBezTo>
                  <a:cubicBezTo>
                    <a:pt x="317" y="118"/>
                    <a:pt x="295" y="109"/>
                    <a:pt x="291" y="119"/>
                  </a:cubicBezTo>
                  <a:cubicBezTo>
                    <a:pt x="287" y="129"/>
                    <a:pt x="291" y="158"/>
                    <a:pt x="303" y="165"/>
                  </a:cubicBezTo>
                  <a:cubicBezTo>
                    <a:pt x="315" y="173"/>
                    <a:pt x="326" y="179"/>
                    <a:pt x="330" y="169"/>
                  </a:cubicBezTo>
                  <a:cubicBezTo>
                    <a:pt x="333" y="160"/>
                    <a:pt x="336" y="174"/>
                    <a:pt x="347" y="174"/>
                  </a:cubicBezTo>
                  <a:cubicBezTo>
                    <a:pt x="358" y="174"/>
                    <a:pt x="369" y="179"/>
                    <a:pt x="359" y="183"/>
                  </a:cubicBezTo>
                  <a:cubicBezTo>
                    <a:pt x="348" y="188"/>
                    <a:pt x="341" y="191"/>
                    <a:pt x="358" y="199"/>
                  </a:cubicBezTo>
                  <a:cubicBezTo>
                    <a:pt x="374" y="208"/>
                    <a:pt x="385" y="215"/>
                    <a:pt x="387" y="225"/>
                  </a:cubicBezTo>
                  <a:cubicBezTo>
                    <a:pt x="388" y="236"/>
                    <a:pt x="376" y="235"/>
                    <a:pt x="365" y="223"/>
                  </a:cubicBezTo>
                  <a:cubicBezTo>
                    <a:pt x="354" y="211"/>
                    <a:pt x="346" y="201"/>
                    <a:pt x="331" y="199"/>
                  </a:cubicBezTo>
                  <a:cubicBezTo>
                    <a:pt x="316" y="198"/>
                    <a:pt x="307" y="192"/>
                    <a:pt x="306" y="204"/>
                  </a:cubicBezTo>
                  <a:cubicBezTo>
                    <a:pt x="305" y="216"/>
                    <a:pt x="281" y="216"/>
                    <a:pt x="289" y="229"/>
                  </a:cubicBezTo>
                  <a:cubicBezTo>
                    <a:pt x="296" y="241"/>
                    <a:pt x="301" y="238"/>
                    <a:pt x="304" y="252"/>
                  </a:cubicBezTo>
                  <a:cubicBezTo>
                    <a:pt x="307" y="266"/>
                    <a:pt x="318" y="266"/>
                    <a:pt x="329" y="266"/>
                  </a:cubicBezTo>
                  <a:cubicBezTo>
                    <a:pt x="339" y="266"/>
                    <a:pt x="363" y="261"/>
                    <a:pt x="362" y="277"/>
                  </a:cubicBezTo>
                  <a:cubicBezTo>
                    <a:pt x="361" y="293"/>
                    <a:pt x="347" y="280"/>
                    <a:pt x="354" y="298"/>
                  </a:cubicBezTo>
                  <a:cubicBezTo>
                    <a:pt x="362" y="317"/>
                    <a:pt x="360" y="341"/>
                    <a:pt x="345" y="341"/>
                  </a:cubicBezTo>
                  <a:cubicBezTo>
                    <a:pt x="330" y="341"/>
                    <a:pt x="308" y="313"/>
                    <a:pt x="293" y="321"/>
                  </a:cubicBezTo>
                  <a:cubicBezTo>
                    <a:pt x="278" y="328"/>
                    <a:pt x="237" y="370"/>
                    <a:pt x="235" y="347"/>
                  </a:cubicBezTo>
                  <a:cubicBezTo>
                    <a:pt x="233" y="323"/>
                    <a:pt x="249" y="342"/>
                    <a:pt x="256" y="327"/>
                  </a:cubicBezTo>
                  <a:cubicBezTo>
                    <a:pt x="264" y="312"/>
                    <a:pt x="288" y="307"/>
                    <a:pt x="303" y="308"/>
                  </a:cubicBezTo>
                  <a:cubicBezTo>
                    <a:pt x="318" y="309"/>
                    <a:pt x="332" y="299"/>
                    <a:pt x="312" y="288"/>
                  </a:cubicBezTo>
                  <a:cubicBezTo>
                    <a:pt x="293" y="276"/>
                    <a:pt x="251" y="250"/>
                    <a:pt x="245" y="235"/>
                  </a:cubicBezTo>
                  <a:cubicBezTo>
                    <a:pt x="238" y="220"/>
                    <a:pt x="236" y="202"/>
                    <a:pt x="246" y="192"/>
                  </a:cubicBezTo>
                  <a:cubicBezTo>
                    <a:pt x="255" y="182"/>
                    <a:pt x="256" y="165"/>
                    <a:pt x="243" y="161"/>
                  </a:cubicBezTo>
                  <a:cubicBezTo>
                    <a:pt x="229" y="156"/>
                    <a:pt x="218" y="137"/>
                    <a:pt x="238" y="119"/>
                  </a:cubicBezTo>
                  <a:cubicBezTo>
                    <a:pt x="259" y="101"/>
                    <a:pt x="253" y="70"/>
                    <a:pt x="277" y="60"/>
                  </a:cubicBezTo>
                  <a:cubicBezTo>
                    <a:pt x="301" y="49"/>
                    <a:pt x="310" y="34"/>
                    <a:pt x="325" y="29"/>
                  </a:cubicBezTo>
                  <a:cubicBezTo>
                    <a:pt x="340" y="23"/>
                    <a:pt x="348" y="2"/>
                    <a:pt x="322" y="2"/>
                  </a:cubicBezTo>
                  <a:cubicBezTo>
                    <a:pt x="296" y="2"/>
                    <a:pt x="263" y="1"/>
                    <a:pt x="235" y="2"/>
                  </a:cubicBezTo>
                  <a:cubicBezTo>
                    <a:pt x="235" y="2"/>
                    <a:pt x="219" y="0"/>
                    <a:pt x="196" y="6"/>
                  </a:cubicBezTo>
                  <a:cubicBezTo>
                    <a:pt x="183" y="9"/>
                    <a:pt x="157" y="17"/>
                    <a:pt x="146" y="25"/>
                  </a:cubicBezTo>
                  <a:cubicBezTo>
                    <a:pt x="135" y="34"/>
                    <a:pt x="98" y="62"/>
                    <a:pt x="90" y="72"/>
                  </a:cubicBezTo>
                  <a:cubicBezTo>
                    <a:pt x="81" y="81"/>
                    <a:pt x="67" y="77"/>
                    <a:pt x="62" y="92"/>
                  </a:cubicBezTo>
                  <a:cubicBezTo>
                    <a:pt x="57" y="107"/>
                    <a:pt x="52" y="143"/>
                    <a:pt x="40" y="147"/>
                  </a:cubicBezTo>
                  <a:cubicBezTo>
                    <a:pt x="29" y="151"/>
                    <a:pt x="32" y="168"/>
                    <a:pt x="26" y="177"/>
                  </a:cubicBezTo>
                  <a:cubicBezTo>
                    <a:pt x="21" y="186"/>
                    <a:pt x="15" y="191"/>
                    <a:pt x="12" y="203"/>
                  </a:cubicBezTo>
                  <a:cubicBezTo>
                    <a:pt x="10" y="215"/>
                    <a:pt x="0" y="297"/>
                    <a:pt x="21" y="304"/>
                  </a:cubicBezTo>
                  <a:cubicBezTo>
                    <a:pt x="43" y="310"/>
                    <a:pt x="62" y="313"/>
                    <a:pt x="87" y="315"/>
                  </a:cubicBezTo>
                  <a:cubicBezTo>
                    <a:pt x="111" y="316"/>
                    <a:pt x="157" y="317"/>
                    <a:pt x="168" y="325"/>
                  </a:cubicBezTo>
                  <a:cubicBezTo>
                    <a:pt x="180" y="334"/>
                    <a:pt x="197" y="345"/>
                    <a:pt x="176" y="345"/>
                  </a:cubicBezTo>
                  <a:cubicBezTo>
                    <a:pt x="154" y="345"/>
                    <a:pt x="136" y="354"/>
                    <a:pt x="124" y="348"/>
                  </a:cubicBezTo>
                  <a:cubicBezTo>
                    <a:pt x="112" y="341"/>
                    <a:pt x="97" y="340"/>
                    <a:pt x="82" y="338"/>
                  </a:cubicBezTo>
                  <a:cubicBezTo>
                    <a:pt x="67" y="336"/>
                    <a:pt x="45" y="335"/>
                    <a:pt x="52" y="363"/>
                  </a:cubicBezTo>
                  <a:cubicBezTo>
                    <a:pt x="60" y="391"/>
                    <a:pt x="74" y="387"/>
                    <a:pt x="94" y="403"/>
                  </a:cubicBezTo>
                  <a:cubicBezTo>
                    <a:pt x="115" y="419"/>
                    <a:pt x="154" y="438"/>
                    <a:pt x="167" y="431"/>
                  </a:cubicBezTo>
                  <a:cubicBezTo>
                    <a:pt x="180" y="423"/>
                    <a:pt x="189" y="418"/>
                    <a:pt x="195" y="420"/>
                  </a:cubicBezTo>
                  <a:cubicBezTo>
                    <a:pt x="202" y="422"/>
                    <a:pt x="206" y="407"/>
                    <a:pt x="222" y="410"/>
                  </a:cubicBezTo>
                  <a:cubicBezTo>
                    <a:pt x="238" y="413"/>
                    <a:pt x="232" y="417"/>
                    <a:pt x="236" y="427"/>
                  </a:cubicBezTo>
                  <a:cubicBezTo>
                    <a:pt x="240" y="438"/>
                    <a:pt x="260" y="451"/>
                    <a:pt x="269" y="456"/>
                  </a:cubicBezTo>
                  <a:cubicBezTo>
                    <a:pt x="279" y="462"/>
                    <a:pt x="289" y="463"/>
                    <a:pt x="299" y="457"/>
                  </a:cubicBezTo>
                  <a:cubicBezTo>
                    <a:pt x="310" y="452"/>
                    <a:pt x="318" y="441"/>
                    <a:pt x="340" y="454"/>
                  </a:cubicBezTo>
                  <a:cubicBezTo>
                    <a:pt x="363" y="467"/>
                    <a:pt x="380" y="463"/>
                    <a:pt x="405" y="465"/>
                  </a:cubicBezTo>
                  <a:cubicBezTo>
                    <a:pt x="430" y="467"/>
                    <a:pt x="441" y="451"/>
                    <a:pt x="475" y="468"/>
                  </a:cubicBezTo>
                  <a:cubicBezTo>
                    <a:pt x="508" y="485"/>
                    <a:pt x="526" y="482"/>
                    <a:pt x="531" y="477"/>
                  </a:cubicBezTo>
                  <a:cubicBezTo>
                    <a:pt x="535" y="471"/>
                    <a:pt x="530" y="453"/>
                    <a:pt x="548" y="459"/>
                  </a:cubicBezTo>
                  <a:cubicBezTo>
                    <a:pt x="566" y="464"/>
                    <a:pt x="562" y="468"/>
                    <a:pt x="575" y="482"/>
                  </a:cubicBezTo>
                  <a:cubicBezTo>
                    <a:pt x="587" y="496"/>
                    <a:pt x="591" y="496"/>
                    <a:pt x="600" y="498"/>
                  </a:cubicBezTo>
                  <a:cubicBezTo>
                    <a:pt x="610" y="500"/>
                    <a:pt x="617" y="499"/>
                    <a:pt x="626" y="507"/>
                  </a:cubicBezTo>
                  <a:cubicBezTo>
                    <a:pt x="635" y="514"/>
                    <a:pt x="650" y="526"/>
                    <a:pt x="651" y="520"/>
                  </a:cubicBezTo>
                  <a:cubicBezTo>
                    <a:pt x="652" y="513"/>
                    <a:pt x="656" y="503"/>
                    <a:pt x="668" y="502"/>
                  </a:cubicBezTo>
                  <a:cubicBezTo>
                    <a:pt x="679" y="502"/>
                    <a:pt x="688" y="500"/>
                    <a:pt x="683" y="494"/>
                  </a:cubicBezTo>
                  <a:cubicBezTo>
                    <a:pt x="678" y="487"/>
                    <a:pt x="667" y="479"/>
                    <a:pt x="656" y="482"/>
                  </a:cubicBezTo>
                  <a:cubicBezTo>
                    <a:pt x="645" y="485"/>
                    <a:pt x="629" y="497"/>
                    <a:pt x="609" y="487"/>
                  </a:cubicBezTo>
                  <a:cubicBezTo>
                    <a:pt x="590" y="477"/>
                    <a:pt x="582" y="471"/>
                    <a:pt x="580" y="463"/>
                  </a:cubicBezTo>
                  <a:cubicBezTo>
                    <a:pt x="578" y="455"/>
                    <a:pt x="583" y="449"/>
                    <a:pt x="601" y="453"/>
                  </a:cubicBezTo>
                  <a:cubicBezTo>
                    <a:pt x="618" y="457"/>
                    <a:pt x="643" y="467"/>
                    <a:pt x="655" y="468"/>
                  </a:cubicBezTo>
                  <a:cubicBezTo>
                    <a:pt x="668" y="468"/>
                    <a:pt x="687" y="478"/>
                    <a:pt x="690" y="480"/>
                  </a:cubicBezTo>
                  <a:cubicBezTo>
                    <a:pt x="694" y="482"/>
                    <a:pt x="723" y="475"/>
                    <a:pt x="732" y="468"/>
                  </a:cubicBezTo>
                  <a:cubicBezTo>
                    <a:pt x="740" y="461"/>
                    <a:pt x="741" y="449"/>
                    <a:pt x="731" y="439"/>
                  </a:cubicBezTo>
                  <a:cubicBezTo>
                    <a:pt x="720" y="429"/>
                    <a:pt x="691" y="427"/>
                    <a:pt x="695" y="416"/>
                  </a:cubicBezTo>
                  <a:cubicBezTo>
                    <a:pt x="698" y="405"/>
                    <a:pt x="711" y="408"/>
                    <a:pt x="713" y="398"/>
                  </a:cubicBezTo>
                  <a:cubicBezTo>
                    <a:pt x="715" y="388"/>
                    <a:pt x="734" y="393"/>
                    <a:pt x="742" y="413"/>
                  </a:cubicBezTo>
                  <a:cubicBezTo>
                    <a:pt x="751" y="433"/>
                    <a:pt x="753" y="438"/>
                    <a:pt x="775" y="437"/>
                  </a:cubicBezTo>
                  <a:cubicBezTo>
                    <a:pt x="796" y="435"/>
                    <a:pt x="800" y="433"/>
                    <a:pt x="797" y="456"/>
                  </a:cubicBezTo>
                  <a:cubicBezTo>
                    <a:pt x="795" y="479"/>
                    <a:pt x="803" y="493"/>
                    <a:pt x="815" y="484"/>
                  </a:cubicBezTo>
                  <a:cubicBezTo>
                    <a:pt x="826" y="475"/>
                    <a:pt x="822" y="467"/>
                    <a:pt x="833" y="470"/>
                  </a:cubicBezTo>
                  <a:cubicBezTo>
                    <a:pt x="844" y="474"/>
                    <a:pt x="857" y="476"/>
                    <a:pt x="851" y="487"/>
                  </a:cubicBezTo>
                  <a:cubicBezTo>
                    <a:pt x="846" y="498"/>
                    <a:pt x="837" y="502"/>
                    <a:pt x="850" y="508"/>
                  </a:cubicBezTo>
                  <a:cubicBezTo>
                    <a:pt x="864" y="513"/>
                    <a:pt x="873" y="510"/>
                    <a:pt x="879" y="519"/>
                  </a:cubicBezTo>
                  <a:cubicBezTo>
                    <a:pt x="885" y="528"/>
                    <a:pt x="888" y="528"/>
                    <a:pt x="898" y="530"/>
                  </a:cubicBezTo>
                  <a:cubicBezTo>
                    <a:pt x="908" y="531"/>
                    <a:pt x="926" y="536"/>
                    <a:pt x="929" y="545"/>
                  </a:cubicBezTo>
                  <a:cubicBezTo>
                    <a:pt x="932" y="554"/>
                    <a:pt x="929" y="566"/>
                    <a:pt x="907" y="565"/>
                  </a:cubicBezTo>
                  <a:cubicBezTo>
                    <a:pt x="885" y="563"/>
                    <a:pt x="870" y="565"/>
                    <a:pt x="867" y="570"/>
                  </a:cubicBezTo>
                  <a:cubicBezTo>
                    <a:pt x="864" y="575"/>
                    <a:pt x="866" y="580"/>
                    <a:pt x="866" y="592"/>
                  </a:cubicBezTo>
                  <a:cubicBezTo>
                    <a:pt x="866" y="604"/>
                    <a:pt x="869" y="612"/>
                    <a:pt x="877" y="611"/>
                  </a:cubicBezTo>
                  <a:cubicBezTo>
                    <a:pt x="884" y="610"/>
                    <a:pt x="889" y="612"/>
                    <a:pt x="895" y="603"/>
                  </a:cubicBezTo>
                  <a:cubicBezTo>
                    <a:pt x="902" y="594"/>
                    <a:pt x="922" y="598"/>
                    <a:pt x="926" y="588"/>
                  </a:cubicBezTo>
                  <a:cubicBezTo>
                    <a:pt x="930" y="577"/>
                    <a:pt x="940" y="574"/>
                    <a:pt x="949" y="576"/>
                  </a:cubicBezTo>
                  <a:cubicBezTo>
                    <a:pt x="958" y="578"/>
                    <a:pt x="961" y="589"/>
                    <a:pt x="969" y="585"/>
                  </a:cubicBezTo>
                  <a:cubicBezTo>
                    <a:pt x="977" y="580"/>
                    <a:pt x="989" y="575"/>
                    <a:pt x="989" y="581"/>
                  </a:cubicBezTo>
                  <a:cubicBezTo>
                    <a:pt x="989" y="587"/>
                    <a:pt x="985" y="591"/>
                    <a:pt x="975" y="596"/>
                  </a:cubicBezTo>
                  <a:cubicBezTo>
                    <a:pt x="965" y="600"/>
                    <a:pt x="971" y="611"/>
                    <a:pt x="954" y="608"/>
                  </a:cubicBezTo>
                  <a:cubicBezTo>
                    <a:pt x="938" y="605"/>
                    <a:pt x="944" y="609"/>
                    <a:pt x="946" y="621"/>
                  </a:cubicBezTo>
                  <a:cubicBezTo>
                    <a:pt x="947" y="632"/>
                    <a:pt x="958" y="637"/>
                    <a:pt x="963" y="640"/>
                  </a:cubicBezTo>
                  <a:cubicBezTo>
                    <a:pt x="969" y="644"/>
                    <a:pt x="983" y="640"/>
                    <a:pt x="983" y="629"/>
                  </a:cubicBezTo>
                  <a:cubicBezTo>
                    <a:pt x="982" y="618"/>
                    <a:pt x="989" y="619"/>
                    <a:pt x="993" y="619"/>
                  </a:cubicBezTo>
                  <a:cubicBezTo>
                    <a:pt x="998" y="618"/>
                    <a:pt x="1009" y="613"/>
                    <a:pt x="1009" y="626"/>
                  </a:cubicBezTo>
                  <a:cubicBezTo>
                    <a:pt x="1010" y="638"/>
                    <a:pt x="1008" y="637"/>
                    <a:pt x="1014" y="643"/>
                  </a:cubicBezTo>
                  <a:cubicBezTo>
                    <a:pt x="1020" y="650"/>
                    <a:pt x="1030" y="652"/>
                    <a:pt x="1028" y="645"/>
                  </a:cubicBezTo>
                  <a:cubicBezTo>
                    <a:pt x="1026" y="637"/>
                    <a:pt x="1018" y="633"/>
                    <a:pt x="1025" y="629"/>
                  </a:cubicBezTo>
                  <a:cubicBezTo>
                    <a:pt x="1032" y="625"/>
                    <a:pt x="1038" y="621"/>
                    <a:pt x="1041" y="633"/>
                  </a:cubicBezTo>
                  <a:cubicBezTo>
                    <a:pt x="1045" y="645"/>
                    <a:pt x="1051" y="649"/>
                    <a:pt x="1062" y="649"/>
                  </a:cubicBezTo>
                  <a:cubicBezTo>
                    <a:pt x="1073" y="649"/>
                    <a:pt x="1073" y="642"/>
                    <a:pt x="1086" y="657"/>
                  </a:cubicBezTo>
                  <a:cubicBezTo>
                    <a:pt x="1099" y="671"/>
                    <a:pt x="1104" y="672"/>
                    <a:pt x="1104" y="684"/>
                  </a:cubicBezTo>
                  <a:cubicBezTo>
                    <a:pt x="1105" y="695"/>
                    <a:pt x="1118" y="686"/>
                    <a:pt x="1120" y="705"/>
                  </a:cubicBezTo>
                  <a:cubicBezTo>
                    <a:pt x="1122" y="723"/>
                    <a:pt x="1134" y="717"/>
                    <a:pt x="1137" y="739"/>
                  </a:cubicBezTo>
                  <a:cubicBezTo>
                    <a:pt x="1140" y="762"/>
                    <a:pt x="1153" y="774"/>
                    <a:pt x="1130" y="778"/>
                  </a:cubicBezTo>
                  <a:cubicBezTo>
                    <a:pt x="1108" y="782"/>
                    <a:pt x="1100" y="790"/>
                    <a:pt x="1103" y="805"/>
                  </a:cubicBezTo>
                  <a:cubicBezTo>
                    <a:pt x="1105" y="820"/>
                    <a:pt x="1097" y="818"/>
                    <a:pt x="1084" y="821"/>
                  </a:cubicBezTo>
                  <a:cubicBezTo>
                    <a:pt x="1071" y="824"/>
                    <a:pt x="1078" y="842"/>
                    <a:pt x="1055" y="847"/>
                  </a:cubicBezTo>
                  <a:cubicBezTo>
                    <a:pt x="1033" y="851"/>
                    <a:pt x="1033" y="867"/>
                    <a:pt x="1021" y="869"/>
                  </a:cubicBezTo>
                  <a:cubicBezTo>
                    <a:pt x="1009" y="871"/>
                    <a:pt x="997" y="881"/>
                    <a:pt x="1020" y="896"/>
                  </a:cubicBezTo>
                  <a:cubicBezTo>
                    <a:pt x="1042" y="911"/>
                    <a:pt x="1048" y="924"/>
                    <a:pt x="1055" y="933"/>
                  </a:cubicBezTo>
                  <a:cubicBezTo>
                    <a:pt x="1063" y="941"/>
                    <a:pt x="1065" y="952"/>
                    <a:pt x="1048" y="951"/>
                  </a:cubicBezTo>
                  <a:cubicBezTo>
                    <a:pt x="1030" y="950"/>
                    <a:pt x="1021" y="951"/>
                    <a:pt x="1013" y="956"/>
                  </a:cubicBezTo>
                  <a:cubicBezTo>
                    <a:pt x="1006" y="962"/>
                    <a:pt x="1000" y="962"/>
                    <a:pt x="983" y="962"/>
                  </a:cubicBezTo>
                  <a:cubicBezTo>
                    <a:pt x="966" y="962"/>
                    <a:pt x="958" y="972"/>
                    <a:pt x="948" y="972"/>
                  </a:cubicBezTo>
                  <a:cubicBezTo>
                    <a:pt x="937" y="972"/>
                    <a:pt x="921" y="985"/>
                    <a:pt x="904" y="975"/>
                  </a:cubicBezTo>
                  <a:cubicBezTo>
                    <a:pt x="886" y="964"/>
                    <a:pt x="869" y="963"/>
                    <a:pt x="862" y="961"/>
                  </a:cubicBezTo>
                  <a:cubicBezTo>
                    <a:pt x="854" y="958"/>
                    <a:pt x="841" y="952"/>
                    <a:pt x="832" y="953"/>
                  </a:cubicBezTo>
                  <a:cubicBezTo>
                    <a:pt x="822" y="954"/>
                    <a:pt x="815" y="961"/>
                    <a:pt x="815" y="971"/>
                  </a:cubicBezTo>
                  <a:cubicBezTo>
                    <a:pt x="815" y="982"/>
                    <a:pt x="813" y="986"/>
                    <a:pt x="804" y="986"/>
                  </a:cubicBezTo>
                  <a:cubicBezTo>
                    <a:pt x="794" y="986"/>
                    <a:pt x="791" y="996"/>
                    <a:pt x="782" y="996"/>
                  </a:cubicBezTo>
                  <a:cubicBezTo>
                    <a:pt x="774" y="996"/>
                    <a:pt x="777" y="1007"/>
                    <a:pt x="775" y="1020"/>
                  </a:cubicBezTo>
                  <a:cubicBezTo>
                    <a:pt x="772" y="1033"/>
                    <a:pt x="767" y="1044"/>
                    <a:pt x="779" y="1054"/>
                  </a:cubicBezTo>
                  <a:cubicBezTo>
                    <a:pt x="791" y="1064"/>
                    <a:pt x="800" y="1062"/>
                    <a:pt x="811" y="1070"/>
                  </a:cubicBezTo>
                  <a:cubicBezTo>
                    <a:pt x="822" y="1079"/>
                    <a:pt x="835" y="1081"/>
                    <a:pt x="850" y="1081"/>
                  </a:cubicBezTo>
                  <a:cubicBezTo>
                    <a:pt x="865" y="1081"/>
                    <a:pt x="890" y="1080"/>
                    <a:pt x="903" y="1073"/>
                  </a:cubicBezTo>
                  <a:cubicBezTo>
                    <a:pt x="915" y="1067"/>
                    <a:pt x="922" y="1043"/>
                    <a:pt x="951" y="1052"/>
                  </a:cubicBezTo>
                  <a:cubicBezTo>
                    <a:pt x="980" y="1061"/>
                    <a:pt x="991" y="1070"/>
                    <a:pt x="1003" y="1057"/>
                  </a:cubicBezTo>
                  <a:cubicBezTo>
                    <a:pt x="1014" y="1044"/>
                    <a:pt x="1022" y="1038"/>
                    <a:pt x="1040" y="1049"/>
                  </a:cubicBezTo>
                  <a:cubicBezTo>
                    <a:pt x="1058" y="1059"/>
                    <a:pt x="1071" y="1043"/>
                    <a:pt x="1083" y="1068"/>
                  </a:cubicBezTo>
                  <a:cubicBezTo>
                    <a:pt x="1095" y="1093"/>
                    <a:pt x="1123" y="1116"/>
                    <a:pt x="1137" y="1121"/>
                  </a:cubicBezTo>
                  <a:cubicBezTo>
                    <a:pt x="1151" y="1125"/>
                    <a:pt x="1155" y="1132"/>
                    <a:pt x="1169" y="1132"/>
                  </a:cubicBezTo>
                  <a:cubicBezTo>
                    <a:pt x="1183" y="1132"/>
                    <a:pt x="1192" y="1132"/>
                    <a:pt x="1198" y="1138"/>
                  </a:cubicBezTo>
                  <a:cubicBezTo>
                    <a:pt x="1205" y="1144"/>
                    <a:pt x="1210" y="1152"/>
                    <a:pt x="1196" y="1155"/>
                  </a:cubicBezTo>
                  <a:cubicBezTo>
                    <a:pt x="1182" y="1158"/>
                    <a:pt x="1162" y="1157"/>
                    <a:pt x="1170" y="1166"/>
                  </a:cubicBezTo>
                  <a:cubicBezTo>
                    <a:pt x="1179" y="1175"/>
                    <a:pt x="1181" y="1184"/>
                    <a:pt x="1191" y="1187"/>
                  </a:cubicBezTo>
                  <a:cubicBezTo>
                    <a:pt x="1200" y="1191"/>
                    <a:pt x="1228" y="1197"/>
                    <a:pt x="1228" y="1201"/>
                  </a:cubicBezTo>
                  <a:cubicBezTo>
                    <a:pt x="1228" y="1206"/>
                    <a:pt x="1233" y="1213"/>
                    <a:pt x="1233" y="1223"/>
                  </a:cubicBezTo>
                  <a:cubicBezTo>
                    <a:pt x="1233" y="1233"/>
                    <a:pt x="1239" y="1248"/>
                    <a:pt x="1250" y="1253"/>
                  </a:cubicBezTo>
                  <a:cubicBezTo>
                    <a:pt x="1261" y="1258"/>
                    <a:pt x="1277" y="1256"/>
                    <a:pt x="1273" y="1245"/>
                  </a:cubicBezTo>
                  <a:cubicBezTo>
                    <a:pt x="1270" y="1235"/>
                    <a:pt x="1265" y="1226"/>
                    <a:pt x="1283" y="1226"/>
                  </a:cubicBezTo>
                  <a:cubicBezTo>
                    <a:pt x="1301" y="1226"/>
                    <a:pt x="1323" y="1225"/>
                    <a:pt x="1323" y="1238"/>
                  </a:cubicBezTo>
                  <a:cubicBezTo>
                    <a:pt x="1323" y="1251"/>
                    <a:pt x="1323" y="1253"/>
                    <a:pt x="1349" y="1263"/>
                  </a:cubicBezTo>
                  <a:cubicBezTo>
                    <a:pt x="1374" y="1272"/>
                    <a:pt x="1386" y="1286"/>
                    <a:pt x="1405" y="1286"/>
                  </a:cubicBezTo>
                  <a:cubicBezTo>
                    <a:pt x="1423" y="1286"/>
                    <a:pt x="1434" y="1282"/>
                    <a:pt x="1452" y="1292"/>
                  </a:cubicBezTo>
                  <a:cubicBezTo>
                    <a:pt x="1470" y="1301"/>
                    <a:pt x="1487" y="1292"/>
                    <a:pt x="1498" y="1307"/>
                  </a:cubicBezTo>
                  <a:cubicBezTo>
                    <a:pt x="1509" y="1322"/>
                    <a:pt x="1535" y="1325"/>
                    <a:pt x="1538" y="1308"/>
                  </a:cubicBezTo>
                  <a:cubicBezTo>
                    <a:pt x="1541" y="1291"/>
                    <a:pt x="1546" y="1286"/>
                    <a:pt x="1530" y="1278"/>
                  </a:cubicBezTo>
                  <a:cubicBezTo>
                    <a:pt x="1514" y="1269"/>
                    <a:pt x="1527" y="1251"/>
                    <a:pt x="1502" y="1244"/>
                  </a:cubicBezTo>
                  <a:cubicBezTo>
                    <a:pt x="1478" y="1238"/>
                    <a:pt x="1460" y="1225"/>
                    <a:pt x="1452" y="1210"/>
                  </a:cubicBezTo>
                  <a:cubicBezTo>
                    <a:pt x="1443" y="1195"/>
                    <a:pt x="1436" y="1196"/>
                    <a:pt x="1420" y="1186"/>
                  </a:cubicBezTo>
                  <a:cubicBezTo>
                    <a:pt x="1404" y="1177"/>
                    <a:pt x="1387" y="1165"/>
                    <a:pt x="1378" y="1155"/>
                  </a:cubicBezTo>
                  <a:cubicBezTo>
                    <a:pt x="1368" y="1145"/>
                    <a:pt x="1364" y="1133"/>
                    <a:pt x="1373" y="1133"/>
                  </a:cubicBezTo>
                  <a:cubicBezTo>
                    <a:pt x="1383" y="1133"/>
                    <a:pt x="1404" y="1148"/>
                    <a:pt x="1408" y="1143"/>
                  </a:cubicBezTo>
                  <a:cubicBezTo>
                    <a:pt x="1412" y="1139"/>
                    <a:pt x="1426" y="1142"/>
                    <a:pt x="1449" y="1159"/>
                  </a:cubicBezTo>
                  <a:cubicBezTo>
                    <a:pt x="1471" y="1177"/>
                    <a:pt x="1494" y="1197"/>
                    <a:pt x="1502" y="1195"/>
                  </a:cubicBezTo>
                  <a:cubicBezTo>
                    <a:pt x="1511" y="1193"/>
                    <a:pt x="1516" y="1202"/>
                    <a:pt x="1538" y="1210"/>
                  </a:cubicBezTo>
                  <a:cubicBezTo>
                    <a:pt x="1559" y="1218"/>
                    <a:pt x="1582" y="1210"/>
                    <a:pt x="1587" y="1226"/>
                  </a:cubicBezTo>
                  <a:cubicBezTo>
                    <a:pt x="1593" y="1242"/>
                    <a:pt x="1593" y="1245"/>
                    <a:pt x="1601" y="1247"/>
                  </a:cubicBezTo>
                  <a:cubicBezTo>
                    <a:pt x="1610" y="1248"/>
                    <a:pt x="1607" y="1267"/>
                    <a:pt x="1621" y="1266"/>
                  </a:cubicBezTo>
                  <a:cubicBezTo>
                    <a:pt x="1635" y="1265"/>
                    <a:pt x="1655" y="1261"/>
                    <a:pt x="1648" y="1253"/>
                  </a:cubicBezTo>
                  <a:cubicBezTo>
                    <a:pt x="1640" y="1245"/>
                    <a:pt x="1628" y="1256"/>
                    <a:pt x="1615" y="1239"/>
                  </a:cubicBezTo>
                  <a:cubicBezTo>
                    <a:pt x="1602" y="1222"/>
                    <a:pt x="1601" y="1222"/>
                    <a:pt x="1611" y="1222"/>
                  </a:cubicBezTo>
                  <a:cubicBezTo>
                    <a:pt x="1621" y="1222"/>
                    <a:pt x="1629" y="1219"/>
                    <a:pt x="1621" y="1204"/>
                  </a:cubicBezTo>
                  <a:cubicBezTo>
                    <a:pt x="1612" y="1188"/>
                    <a:pt x="1602" y="1178"/>
                    <a:pt x="1619" y="1178"/>
                  </a:cubicBezTo>
                  <a:cubicBezTo>
                    <a:pt x="1635" y="1178"/>
                    <a:pt x="1640" y="1178"/>
                    <a:pt x="1640" y="1170"/>
                  </a:cubicBezTo>
                  <a:cubicBezTo>
                    <a:pt x="1640" y="1163"/>
                    <a:pt x="1637" y="1156"/>
                    <a:pt x="1649" y="1164"/>
                  </a:cubicBezTo>
                  <a:cubicBezTo>
                    <a:pt x="1660" y="1171"/>
                    <a:pt x="1666" y="1161"/>
                    <a:pt x="1658" y="1149"/>
                  </a:cubicBezTo>
                  <a:cubicBezTo>
                    <a:pt x="1651" y="1137"/>
                    <a:pt x="1641" y="1134"/>
                    <a:pt x="1640" y="1121"/>
                  </a:cubicBezTo>
                  <a:cubicBezTo>
                    <a:pt x="1639" y="1108"/>
                    <a:pt x="1630" y="1109"/>
                    <a:pt x="1617" y="1106"/>
                  </a:cubicBezTo>
                  <a:cubicBezTo>
                    <a:pt x="1605" y="1102"/>
                    <a:pt x="1586" y="1094"/>
                    <a:pt x="1589" y="1078"/>
                  </a:cubicBezTo>
                  <a:cubicBezTo>
                    <a:pt x="1593" y="1062"/>
                    <a:pt x="1596" y="1057"/>
                    <a:pt x="1589" y="1047"/>
                  </a:cubicBezTo>
                  <a:cubicBezTo>
                    <a:pt x="1583" y="1036"/>
                    <a:pt x="1598" y="1026"/>
                    <a:pt x="1571" y="1023"/>
                  </a:cubicBezTo>
                  <a:cubicBezTo>
                    <a:pt x="1544" y="1020"/>
                    <a:pt x="1548" y="1004"/>
                    <a:pt x="1546" y="1016"/>
                  </a:cubicBezTo>
                  <a:cubicBezTo>
                    <a:pt x="1545" y="1029"/>
                    <a:pt x="1545" y="1035"/>
                    <a:pt x="1535" y="1026"/>
                  </a:cubicBezTo>
                  <a:cubicBezTo>
                    <a:pt x="1524" y="1018"/>
                    <a:pt x="1531" y="1006"/>
                    <a:pt x="1514" y="1005"/>
                  </a:cubicBezTo>
                  <a:cubicBezTo>
                    <a:pt x="1497" y="1004"/>
                    <a:pt x="1491" y="1005"/>
                    <a:pt x="1491" y="993"/>
                  </a:cubicBezTo>
                  <a:cubicBezTo>
                    <a:pt x="1491" y="981"/>
                    <a:pt x="1466" y="982"/>
                    <a:pt x="1469" y="965"/>
                  </a:cubicBezTo>
                  <a:cubicBezTo>
                    <a:pt x="1472" y="948"/>
                    <a:pt x="1467" y="934"/>
                    <a:pt x="1453" y="934"/>
                  </a:cubicBezTo>
                  <a:cubicBezTo>
                    <a:pt x="1439" y="934"/>
                    <a:pt x="1422" y="932"/>
                    <a:pt x="1422" y="920"/>
                  </a:cubicBezTo>
                  <a:cubicBezTo>
                    <a:pt x="1422" y="908"/>
                    <a:pt x="1428" y="901"/>
                    <a:pt x="1444" y="905"/>
                  </a:cubicBezTo>
                  <a:cubicBezTo>
                    <a:pt x="1460" y="908"/>
                    <a:pt x="1478" y="899"/>
                    <a:pt x="1466" y="886"/>
                  </a:cubicBezTo>
                  <a:cubicBezTo>
                    <a:pt x="1454" y="874"/>
                    <a:pt x="1444" y="881"/>
                    <a:pt x="1438" y="866"/>
                  </a:cubicBezTo>
                  <a:cubicBezTo>
                    <a:pt x="1431" y="851"/>
                    <a:pt x="1444" y="844"/>
                    <a:pt x="1455" y="857"/>
                  </a:cubicBezTo>
                  <a:cubicBezTo>
                    <a:pt x="1466" y="870"/>
                    <a:pt x="1470" y="877"/>
                    <a:pt x="1471" y="858"/>
                  </a:cubicBezTo>
                  <a:cubicBezTo>
                    <a:pt x="1472" y="840"/>
                    <a:pt x="1486" y="832"/>
                    <a:pt x="1496" y="849"/>
                  </a:cubicBezTo>
                  <a:cubicBezTo>
                    <a:pt x="1506" y="866"/>
                    <a:pt x="1505" y="868"/>
                    <a:pt x="1521" y="872"/>
                  </a:cubicBezTo>
                  <a:cubicBezTo>
                    <a:pt x="1537" y="877"/>
                    <a:pt x="1546" y="886"/>
                    <a:pt x="1553" y="897"/>
                  </a:cubicBezTo>
                  <a:cubicBezTo>
                    <a:pt x="1559" y="908"/>
                    <a:pt x="1577" y="890"/>
                    <a:pt x="1579" y="908"/>
                  </a:cubicBezTo>
                  <a:cubicBezTo>
                    <a:pt x="1581" y="926"/>
                    <a:pt x="1582" y="935"/>
                    <a:pt x="1594" y="934"/>
                  </a:cubicBezTo>
                  <a:cubicBezTo>
                    <a:pt x="1606" y="933"/>
                    <a:pt x="1597" y="957"/>
                    <a:pt x="1610" y="964"/>
                  </a:cubicBezTo>
                  <a:cubicBezTo>
                    <a:pt x="1623" y="970"/>
                    <a:pt x="1636" y="998"/>
                    <a:pt x="1636" y="985"/>
                  </a:cubicBezTo>
                  <a:cubicBezTo>
                    <a:pt x="1636" y="972"/>
                    <a:pt x="1644" y="971"/>
                    <a:pt x="1656" y="984"/>
                  </a:cubicBezTo>
                  <a:cubicBezTo>
                    <a:pt x="1668" y="997"/>
                    <a:pt x="1687" y="1016"/>
                    <a:pt x="1700" y="1008"/>
                  </a:cubicBezTo>
                  <a:cubicBezTo>
                    <a:pt x="1713" y="999"/>
                    <a:pt x="1718" y="981"/>
                    <a:pt x="1712" y="969"/>
                  </a:cubicBezTo>
                  <a:cubicBezTo>
                    <a:pt x="1706" y="957"/>
                    <a:pt x="1709" y="947"/>
                    <a:pt x="1706" y="932"/>
                  </a:cubicBezTo>
                  <a:cubicBezTo>
                    <a:pt x="1702" y="917"/>
                    <a:pt x="1716" y="921"/>
                    <a:pt x="1723" y="930"/>
                  </a:cubicBezTo>
                  <a:cubicBezTo>
                    <a:pt x="1729" y="940"/>
                    <a:pt x="1736" y="941"/>
                    <a:pt x="1740" y="933"/>
                  </a:cubicBezTo>
                  <a:cubicBezTo>
                    <a:pt x="1744" y="924"/>
                    <a:pt x="1766" y="921"/>
                    <a:pt x="1772" y="930"/>
                  </a:cubicBezTo>
                  <a:cubicBezTo>
                    <a:pt x="1779" y="940"/>
                    <a:pt x="1791" y="942"/>
                    <a:pt x="1784" y="929"/>
                  </a:cubicBezTo>
                  <a:cubicBezTo>
                    <a:pt x="1778" y="917"/>
                    <a:pt x="1769" y="911"/>
                    <a:pt x="1778" y="906"/>
                  </a:cubicBezTo>
                  <a:cubicBezTo>
                    <a:pt x="1786" y="900"/>
                    <a:pt x="1796" y="897"/>
                    <a:pt x="1794" y="887"/>
                  </a:cubicBezTo>
                  <a:cubicBezTo>
                    <a:pt x="1792" y="878"/>
                    <a:pt x="1775" y="874"/>
                    <a:pt x="1777" y="865"/>
                  </a:cubicBezTo>
                  <a:cubicBezTo>
                    <a:pt x="1778" y="856"/>
                    <a:pt x="1788" y="862"/>
                    <a:pt x="1795" y="867"/>
                  </a:cubicBezTo>
                  <a:cubicBezTo>
                    <a:pt x="1801" y="872"/>
                    <a:pt x="1816" y="872"/>
                    <a:pt x="1826" y="862"/>
                  </a:cubicBezTo>
                  <a:cubicBezTo>
                    <a:pt x="1836" y="851"/>
                    <a:pt x="1853" y="860"/>
                    <a:pt x="1855" y="844"/>
                  </a:cubicBezTo>
                  <a:cubicBezTo>
                    <a:pt x="1857" y="829"/>
                    <a:pt x="1860" y="825"/>
                    <a:pt x="1855" y="814"/>
                  </a:cubicBezTo>
                  <a:cubicBezTo>
                    <a:pt x="1850" y="804"/>
                    <a:pt x="1844" y="795"/>
                    <a:pt x="1834" y="79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5" name="Freeform 481"/>
            <p:cNvSpPr>
              <a:spLocks/>
            </p:cNvSpPr>
            <p:nvPr/>
          </p:nvSpPr>
          <p:spPr bwMode="auto">
            <a:xfrm>
              <a:off x="1083" y="1185"/>
              <a:ext cx="9" cy="8"/>
            </a:xfrm>
            <a:custGeom>
              <a:avLst/>
              <a:gdLst>
                <a:gd name="T0" fmla="*/ 15 w 37"/>
                <a:gd name="T1" fmla="*/ 22 h 29"/>
                <a:gd name="T2" fmla="*/ 31 w 37"/>
                <a:gd name="T3" fmla="*/ 28 h 29"/>
                <a:gd name="T4" fmla="*/ 37 w 37"/>
                <a:gd name="T5" fmla="*/ 18 h 29"/>
                <a:gd name="T6" fmla="*/ 21 w 37"/>
                <a:gd name="T7" fmla="*/ 8 h 29"/>
                <a:gd name="T8" fmla="*/ 10 w 37"/>
                <a:gd name="T9" fmla="*/ 2 h 29"/>
                <a:gd name="T10" fmla="*/ 4 w 37"/>
                <a:gd name="T11" fmla="*/ 15 h 29"/>
                <a:gd name="T12" fmla="*/ 15 w 37"/>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37" h="29">
                  <a:moveTo>
                    <a:pt x="15" y="22"/>
                  </a:moveTo>
                  <a:cubicBezTo>
                    <a:pt x="18" y="29"/>
                    <a:pt x="27" y="29"/>
                    <a:pt x="31" y="28"/>
                  </a:cubicBezTo>
                  <a:cubicBezTo>
                    <a:pt x="35" y="28"/>
                    <a:pt x="37" y="23"/>
                    <a:pt x="37" y="18"/>
                  </a:cubicBezTo>
                  <a:cubicBezTo>
                    <a:pt x="37" y="13"/>
                    <a:pt x="21" y="25"/>
                    <a:pt x="21" y="8"/>
                  </a:cubicBezTo>
                  <a:cubicBezTo>
                    <a:pt x="21" y="8"/>
                    <a:pt x="20" y="0"/>
                    <a:pt x="10" y="2"/>
                  </a:cubicBezTo>
                  <a:cubicBezTo>
                    <a:pt x="0" y="4"/>
                    <a:pt x="0" y="8"/>
                    <a:pt x="4" y="15"/>
                  </a:cubicBezTo>
                  <a:cubicBezTo>
                    <a:pt x="9" y="21"/>
                    <a:pt x="12" y="15"/>
                    <a:pt x="15" y="2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6" name="Freeform 482"/>
            <p:cNvSpPr>
              <a:spLocks/>
            </p:cNvSpPr>
            <p:nvPr/>
          </p:nvSpPr>
          <p:spPr bwMode="auto">
            <a:xfrm>
              <a:off x="1049" y="1081"/>
              <a:ext cx="106" cy="89"/>
            </a:xfrm>
            <a:custGeom>
              <a:avLst/>
              <a:gdLst>
                <a:gd name="T0" fmla="*/ 411 w 420"/>
                <a:gd name="T1" fmla="*/ 191 h 353"/>
                <a:gd name="T2" fmla="*/ 395 w 420"/>
                <a:gd name="T3" fmla="*/ 154 h 353"/>
                <a:gd name="T4" fmla="*/ 395 w 420"/>
                <a:gd name="T5" fmla="*/ 121 h 353"/>
                <a:gd name="T6" fmla="*/ 360 w 420"/>
                <a:gd name="T7" fmla="*/ 131 h 353"/>
                <a:gd name="T8" fmla="*/ 378 w 420"/>
                <a:gd name="T9" fmla="*/ 161 h 353"/>
                <a:gd name="T10" fmla="*/ 353 w 420"/>
                <a:gd name="T11" fmla="*/ 161 h 353"/>
                <a:gd name="T12" fmla="*/ 307 w 420"/>
                <a:gd name="T13" fmla="*/ 137 h 353"/>
                <a:gd name="T14" fmla="*/ 311 w 420"/>
                <a:gd name="T15" fmla="*/ 122 h 353"/>
                <a:gd name="T16" fmla="*/ 362 w 420"/>
                <a:gd name="T17" fmla="*/ 92 h 353"/>
                <a:gd name="T18" fmla="*/ 379 w 420"/>
                <a:gd name="T19" fmla="*/ 57 h 353"/>
                <a:gd name="T20" fmla="*/ 339 w 420"/>
                <a:gd name="T21" fmla="*/ 30 h 353"/>
                <a:gd name="T22" fmla="*/ 330 w 420"/>
                <a:gd name="T23" fmla="*/ 17 h 353"/>
                <a:gd name="T24" fmla="*/ 294 w 420"/>
                <a:gd name="T25" fmla="*/ 6 h 353"/>
                <a:gd name="T26" fmla="*/ 238 w 420"/>
                <a:gd name="T27" fmla="*/ 22 h 353"/>
                <a:gd name="T28" fmla="*/ 252 w 420"/>
                <a:gd name="T29" fmla="*/ 50 h 353"/>
                <a:gd name="T30" fmla="*/ 202 w 420"/>
                <a:gd name="T31" fmla="*/ 35 h 353"/>
                <a:gd name="T32" fmla="*/ 182 w 420"/>
                <a:gd name="T33" fmla="*/ 38 h 353"/>
                <a:gd name="T34" fmla="*/ 152 w 420"/>
                <a:gd name="T35" fmla="*/ 34 h 353"/>
                <a:gd name="T36" fmla="*/ 129 w 420"/>
                <a:gd name="T37" fmla="*/ 55 h 353"/>
                <a:gd name="T38" fmla="*/ 89 w 420"/>
                <a:gd name="T39" fmla="*/ 73 h 353"/>
                <a:gd name="T40" fmla="*/ 129 w 420"/>
                <a:gd name="T41" fmla="*/ 111 h 353"/>
                <a:gd name="T42" fmla="*/ 170 w 420"/>
                <a:gd name="T43" fmla="*/ 131 h 353"/>
                <a:gd name="T44" fmla="*/ 157 w 420"/>
                <a:gd name="T45" fmla="*/ 147 h 353"/>
                <a:gd name="T46" fmla="*/ 124 w 420"/>
                <a:gd name="T47" fmla="*/ 171 h 353"/>
                <a:gd name="T48" fmla="*/ 73 w 420"/>
                <a:gd name="T49" fmla="*/ 151 h 353"/>
                <a:gd name="T50" fmla="*/ 20 w 420"/>
                <a:gd name="T51" fmla="*/ 145 h 353"/>
                <a:gd name="T52" fmla="*/ 63 w 420"/>
                <a:gd name="T53" fmla="*/ 219 h 353"/>
                <a:gd name="T54" fmla="*/ 119 w 420"/>
                <a:gd name="T55" fmla="*/ 231 h 353"/>
                <a:gd name="T56" fmla="*/ 200 w 420"/>
                <a:gd name="T57" fmla="*/ 295 h 353"/>
                <a:gd name="T58" fmla="*/ 246 w 420"/>
                <a:gd name="T59" fmla="*/ 343 h 353"/>
                <a:gd name="T60" fmla="*/ 289 w 420"/>
                <a:gd name="T61" fmla="*/ 341 h 353"/>
                <a:gd name="T62" fmla="*/ 308 w 420"/>
                <a:gd name="T63" fmla="*/ 305 h 353"/>
                <a:gd name="T64" fmla="*/ 391 w 420"/>
                <a:gd name="T65" fmla="*/ 290 h 353"/>
                <a:gd name="T66" fmla="*/ 400 w 420"/>
                <a:gd name="T67" fmla="*/ 231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0" h="353">
                  <a:moveTo>
                    <a:pt x="420" y="210"/>
                  </a:moveTo>
                  <a:cubicBezTo>
                    <a:pt x="419" y="198"/>
                    <a:pt x="413" y="202"/>
                    <a:pt x="411" y="191"/>
                  </a:cubicBezTo>
                  <a:cubicBezTo>
                    <a:pt x="409" y="180"/>
                    <a:pt x="415" y="180"/>
                    <a:pt x="406" y="174"/>
                  </a:cubicBezTo>
                  <a:cubicBezTo>
                    <a:pt x="397" y="167"/>
                    <a:pt x="395" y="161"/>
                    <a:pt x="395" y="154"/>
                  </a:cubicBezTo>
                  <a:cubicBezTo>
                    <a:pt x="396" y="147"/>
                    <a:pt x="402" y="148"/>
                    <a:pt x="402" y="138"/>
                  </a:cubicBezTo>
                  <a:cubicBezTo>
                    <a:pt x="402" y="128"/>
                    <a:pt x="402" y="125"/>
                    <a:pt x="395" y="121"/>
                  </a:cubicBezTo>
                  <a:cubicBezTo>
                    <a:pt x="389" y="118"/>
                    <a:pt x="385" y="115"/>
                    <a:pt x="379" y="119"/>
                  </a:cubicBezTo>
                  <a:cubicBezTo>
                    <a:pt x="373" y="123"/>
                    <a:pt x="360" y="123"/>
                    <a:pt x="360" y="131"/>
                  </a:cubicBezTo>
                  <a:cubicBezTo>
                    <a:pt x="360" y="138"/>
                    <a:pt x="360" y="141"/>
                    <a:pt x="369" y="146"/>
                  </a:cubicBezTo>
                  <a:cubicBezTo>
                    <a:pt x="377" y="152"/>
                    <a:pt x="378" y="154"/>
                    <a:pt x="378" y="161"/>
                  </a:cubicBezTo>
                  <a:cubicBezTo>
                    <a:pt x="378" y="167"/>
                    <a:pt x="374" y="187"/>
                    <a:pt x="369" y="177"/>
                  </a:cubicBezTo>
                  <a:cubicBezTo>
                    <a:pt x="363" y="167"/>
                    <a:pt x="357" y="164"/>
                    <a:pt x="353" y="161"/>
                  </a:cubicBezTo>
                  <a:cubicBezTo>
                    <a:pt x="349" y="158"/>
                    <a:pt x="354" y="139"/>
                    <a:pt x="343" y="138"/>
                  </a:cubicBezTo>
                  <a:cubicBezTo>
                    <a:pt x="332" y="138"/>
                    <a:pt x="313" y="133"/>
                    <a:pt x="307" y="137"/>
                  </a:cubicBezTo>
                  <a:cubicBezTo>
                    <a:pt x="301" y="141"/>
                    <a:pt x="282" y="174"/>
                    <a:pt x="283" y="153"/>
                  </a:cubicBezTo>
                  <a:cubicBezTo>
                    <a:pt x="285" y="131"/>
                    <a:pt x="309" y="133"/>
                    <a:pt x="311" y="122"/>
                  </a:cubicBezTo>
                  <a:cubicBezTo>
                    <a:pt x="312" y="111"/>
                    <a:pt x="335" y="103"/>
                    <a:pt x="346" y="103"/>
                  </a:cubicBezTo>
                  <a:cubicBezTo>
                    <a:pt x="357" y="102"/>
                    <a:pt x="362" y="105"/>
                    <a:pt x="362" y="92"/>
                  </a:cubicBezTo>
                  <a:cubicBezTo>
                    <a:pt x="362" y="78"/>
                    <a:pt x="362" y="70"/>
                    <a:pt x="369" y="70"/>
                  </a:cubicBezTo>
                  <a:cubicBezTo>
                    <a:pt x="377" y="69"/>
                    <a:pt x="378" y="66"/>
                    <a:pt x="379" y="57"/>
                  </a:cubicBezTo>
                  <a:cubicBezTo>
                    <a:pt x="380" y="49"/>
                    <a:pt x="374" y="50"/>
                    <a:pt x="367" y="42"/>
                  </a:cubicBezTo>
                  <a:cubicBezTo>
                    <a:pt x="359" y="34"/>
                    <a:pt x="347" y="27"/>
                    <a:pt x="339" y="30"/>
                  </a:cubicBezTo>
                  <a:cubicBezTo>
                    <a:pt x="331" y="32"/>
                    <a:pt x="316" y="42"/>
                    <a:pt x="314" y="32"/>
                  </a:cubicBezTo>
                  <a:cubicBezTo>
                    <a:pt x="313" y="22"/>
                    <a:pt x="323" y="19"/>
                    <a:pt x="330" y="17"/>
                  </a:cubicBezTo>
                  <a:cubicBezTo>
                    <a:pt x="337" y="15"/>
                    <a:pt x="336" y="6"/>
                    <a:pt x="326" y="4"/>
                  </a:cubicBezTo>
                  <a:cubicBezTo>
                    <a:pt x="316" y="2"/>
                    <a:pt x="299" y="0"/>
                    <a:pt x="294" y="6"/>
                  </a:cubicBezTo>
                  <a:cubicBezTo>
                    <a:pt x="288" y="12"/>
                    <a:pt x="280" y="8"/>
                    <a:pt x="265" y="9"/>
                  </a:cubicBezTo>
                  <a:cubicBezTo>
                    <a:pt x="250" y="9"/>
                    <a:pt x="251" y="23"/>
                    <a:pt x="238" y="22"/>
                  </a:cubicBezTo>
                  <a:cubicBezTo>
                    <a:pt x="225" y="22"/>
                    <a:pt x="217" y="27"/>
                    <a:pt x="230" y="32"/>
                  </a:cubicBezTo>
                  <a:cubicBezTo>
                    <a:pt x="243" y="37"/>
                    <a:pt x="259" y="41"/>
                    <a:pt x="252" y="50"/>
                  </a:cubicBezTo>
                  <a:cubicBezTo>
                    <a:pt x="245" y="58"/>
                    <a:pt x="242" y="57"/>
                    <a:pt x="230" y="48"/>
                  </a:cubicBezTo>
                  <a:cubicBezTo>
                    <a:pt x="219" y="40"/>
                    <a:pt x="212" y="39"/>
                    <a:pt x="202" y="35"/>
                  </a:cubicBezTo>
                  <a:cubicBezTo>
                    <a:pt x="193" y="30"/>
                    <a:pt x="190" y="16"/>
                    <a:pt x="180" y="22"/>
                  </a:cubicBezTo>
                  <a:cubicBezTo>
                    <a:pt x="171" y="27"/>
                    <a:pt x="175" y="34"/>
                    <a:pt x="182" y="38"/>
                  </a:cubicBezTo>
                  <a:cubicBezTo>
                    <a:pt x="190" y="42"/>
                    <a:pt x="190" y="49"/>
                    <a:pt x="177" y="46"/>
                  </a:cubicBezTo>
                  <a:cubicBezTo>
                    <a:pt x="164" y="43"/>
                    <a:pt x="165" y="33"/>
                    <a:pt x="152" y="34"/>
                  </a:cubicBezTo>
                  <a:cubicBezTo>
                    <a:pt x="139" y="35"/>
                    <a:pt x="127" y="36"/>
                    <a:pt x="120" y="41"/>
                  </a:cubicBezTo>
                  <a:cubicBezTo>
                    <a:pt x="114" y="46"/>
                    <a:pt x="119" y="51"/>
                    <a:pt x="129" y="55"/>
                  </a:cubicBezTo>
                  <a:cubicBezTo>
                    <a:pt x="140" y="58"/>
                    <a:pt x="143" y="68"/>
                    <a:pt x="122" y="67"/>
                  </a:cubicBezTo>
                  <a:cubicBezTo>
                    <a:pt x="100" y="66"/>
                    <a:pt x="96" y="69"/>
                    <a:pt x="89" y="73"/>
                  </a:cubicBezTo>
                  <a:cubicBezTo>
                    <a:pt x="82" y="78"/>
                    <a:pt x="80" y="90"/>
                    <a:pt x="94" y="95"/>
                  </a:cubicBezTo>
                  <a:cubicBezTo>
                    <a:pt x="109" y="100"/>
                    <a:pt x="119" y="113"/>
                    <a:pt x="129" y="111"/>
                  </a:cubicBezTo>
                  <a:cubicBezTo>
                    <a:pt x="138" y="108"/>
                    <a:pt x="144" y="108"/>
                    <a:pt x="150" y="116"/>
                  </a:cubicBezTo>
                  <a:cubicBezTo>
                    <a:pt x="156" y="124"/>
                    <a:pt x="166" y="124"/>
                    <a:pt x="170" y="131"/>
                  </a:cubicBezTo>
                  <a:cubicBezTo>
                    <a:pt x="173" y="138"/>
                    <a:pt x="179" y="143"/>
                    <a:pt x="176" y="149"/>
                  </a:cubicBezTo>
                  <a:cubicBezTo>
                    <a:pt x="173" y="155"/>
                    <a:pt x="157" y="138"/>
                    <a:pt x="157" y="147"/>
                  </a:cubicBezTo>
                  <a:cubicBezTo>
                    <a:pt x="157" y="156"/>
                    <a:pt x="169" y="166"/>
                    <a:pt x="154" y="168"/>
                  </a:cubicBezTo>
                  <a:cubicBezTo>
                    <a:pt x="140" y="169"/>
                    <a:pt x="129" y="165"/>
                    <a:pt x="124" y="171"/>
                  </a:cubicBezTo>
                  <a:cubicBezTo>
                    <a:pt x="120" y="178"/>
                    <a:pt x="109" y="185"/>
                    <a:pt x="104" y="176"/>
                  </a:cubicBezTo>
                  <a:cubicBezTo>
                    <a:pt x="99" y="166"/>
                    <a:pt x="79" y="159"/>
                    <a:pt x="73" y="151"/>
                  </a:cubicBezTo>
                  <a:cubicBezTo>
                    <a:pt x="68" y="144"/>
                    <a:pt x="59" y="133"/>
                    <a:pt x="44" y="134"/>
                  </a:cubicBezTo>
                  <a:cubicBezTo>
                    <a:pt x="44" y="134"/>
                    <a:pt x="23" y="133"/>
                    <a:pt x="20" y="145"/>
                  </a:cubicBezTo>
                  <a:cubicBezTo>
                    <a:pt x="16" y="156"/>
                    <a:pt x="0" y="164"/>
                    <a:pt x="13" y="176"/>
                  </a:cubicBezTo>
                  <a:cubicBezTo>
                    <a:pt x="25" y="189"/>
                    <a:pt x="56" y="209"/>
                    <a:pt x="63" y="219"/>
                  </a:cubicBezTo>
                  <a:cubicBezTo>
                    <a:pt x="71" y="230"/>
                    <a:pt x="79" y="236"/>
                    <a:pt x="87" y="229"/>
                  </a:cubicBezTo>
                  <a:cubicBezTo>
                    <a:pt x="96" y="223"/>
                    <a:pt x="111" y="219"/>
                    <a:pt x="119" y="231"/>
                  </a:cubicBezTo>
                  <a:cubicBezTo>
                    <a:pt x="128" y="242"/>
                    <a:pt x="134" y="227"/>
                    <a:pt x="145" y="245"/>
                  </a:cubicBezTo>
                  <a:cubicBezTo>
                    <a:pt x="157" y="263"/>
                    <a:pt x="183" y="279"/>
                    <a:pt x="200" y="295"/>
                  </a:cubicBezTo>
                  <a:cubicBezTo>
                    <a:pt x="218" y="312"/>
                    <a:pt x="225" y="309"/>
                    <a:pt x="228" y="322"/>
                  </a:cubicBezTo>
                  <a:cubicBezTo>
                    <a:pt x="230" y="335"/>
                    <a:pt x="239" y="342"/>
                    <a:pt x="246" y="343"/>
                  </a:cubicBezTo>
                  <a:cubicBezTo>
                    <a:pt x="253" y="345"/>
                    <a:pt x="257" y="353"/>
                    <a:pt x="271" y="353"/>
                  </a:cubicBezTo>
                  <a:cubicBezTo>
                    <a:pt x="284" y="353"/>
                    <a:pt x="281" y="351"/>
                    <a:pt x="289" y="341"/>
                  </a:cubicBezTo>
                  <a:cubicBezTo>
                    <a:pt x="298" y="331"/>
                    <a:pt x="319" y="329"/>
                    <a:pt x="309" y="321"/>
                  </a:cubicBezTo>
                  <a:cubicBezTo>
                    <a:pt x="299" y="313"/>
                    <a:pt x="291" y="304"/>
                    <a:pt x="308" y="305"/>
                  </a:cubicBezTo>
                  <a:cubicBezTo>
                    <a:pt x="325" y="305"/>
                    <a:pt x="357" y="313"/>
                    <a:pt x="365" y="302"/>
                  </a:cubicBezTo>
                  <a:cubicBezTo>
                    <a:pt x="373" y="291"/>
                    <a:pt x="379" y="295"/>
                    <a:pt x="391" y="290"/>
                  </a:cubicBezTo>
                  <a:cubicBezTo>
                    <a:pt x="403" y="286"/>
                    <a:pt x="410" y="272"/>
                    <a:pt x="412" y="257"/>
                  </a:cubicBezTo>
                  <a:cubicBezTo>
                    <a:pt x="414" y="242"/>
                    <a:pt x="396" y="245"/>
                    <a:pt x="400" y="231"/>
                  </a:cubicBezTo>
                  <a:cubicBezTo>
                    <a:pt x="405" y="217"/>
                    <a:pt x="420" y="222"/>
                    <a:pt x="420" y="2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7" name="Freeform 483"/>
            <p:cNvSpPr>
              <a:spLocks/>
            </p:cNvSpPr>
            <p:nvPr/>
          </p:nvSpPr>
          <p:spPr bwMode="auto">
            <a:xfrm>
              <a:off x="1130" y="1062"/>
              <a:ext cx="9" cy="10"/>
            </a:xfrm>
            <a:custGeom>
              <a:avLst/>
              <a:gdLst>
                <a:gd name="T0" fmla="*/ 15 w 35"/>
                <a:gd name="T1" fmla="*/ 21 h 38"/>
                <a:gd name="T2" fmla="*/ 10 w 35"/>
                <a:gd name="T3" fmla="*/ 35 h 38"/>
                <a:gd name="T4" fmla="*/ 32 w 35"/>
                <a:gd name="T5" fmla="*/ 27 h 38"/>
                <a:gd name="T6" fmla="*/ 21 w 35"/>
                <a:gd name="T7" fmla="*/ 12 h 38"/>
                <a:gd name="T8" fmla="*/ 15 w 35"/>
                <a:gd name="T9" fmla="*/ 21 h 38"/>
              </a:gdLst>
              <a:ahLst/>
              <a:cxnLst>
                <a:cxn ang="0">
                  <a:pos x="T0" y="T1"/>
                </a:cxn>
                <a:cxn ang="0">
                  <a:pos x="T2" y="T3"/>
                </a:cxn>
                <a:cxn ang="0">
                  <a:pos x="T4" y="T5"/>
                </a:cxn>
                <a:cxn ang="0">
                  <a:pos x="T6" y="T7"/>
                </a:cxn>
                <a:cxn ang="0">
                  <a:pos x="T8" y="T9"/>
                </a:cxn>
              </a:cxnLst>
              <a:rect l="0" t="0" r="r" b="b"/>
              <a:pathLst>
                <a:path w="35" h="38">
                  <a:moveTo>
                    <a:pt x="15" y="21"/>
                  </a:moveTo>
                  <a:cubicBezTo>
                    <a:pt x="5" y="25"/>
                    <a:pt x="0" y="33"/>
                    <a:pt x="10" y="35"/>
                  </a:cubicBezTo>
                  <a:cubicBezTo>
                    <a:pt x="19" y="38"/>
                    <a:pt x="28" y="35"/>
                    <a:pt x="32" y="27"/>
                  </a:cubicBezTo>
                  <a:cubicBezTo>
                    <a:pt x="35" y="18"/>
                    <a:pt x="31" y="0"/>
                    <a:pt x="21" y="12"/>
                  </a:cubicBezTo>
                  <a:cubicBezTo>
                    <a:pt x="21" y="12"/>
                    <a:pt x="24" y="17"/>
                    <a:pt x="15"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8" name="Freeform 484"/>
            <p:cNvSpPr>
              <a:spLocks/>
            </p:cNvSpPr>
            <p:nvPr/>
          </p:nvSpPr>
          <p:spPr bwMode="auto">
            <a:xfrm>
              <a:off x="1161" y="1063"/>
              <a:ext cx="11" cy="9"/>
            </a:xfrm>
            <a:custGeom>
              <a:avLst/>
              <a:gdLst>
                <a:gd name="T0" fmla="*/ 4 w 45"/>
                <a:gd name="T1" fmla="*/ 9 h 33"/>
                <a:gd name="T2" fmla="*/ 11 w 45"/>
                <a:gd name="T3" fmla="*/ 23 h 33"/>
                <a:gd name="T4" fmla="*/ 31 w 45"/>
                <a:gd name="T5" fmla="*/ 28 h 33"/>
                <a:gd name="T6" fmla="*/ 45 w 45"/>
                <a:gd name="T7" fmla="*/ 24 h 33"/>
                <a:gd name="T8" fmla="*/ 34 w 45"/>
                <a:gd name="T9" fmla="*/ 13 h 33"/>
                <a:gd name="T10" fmla="*/ 4 w 45"/>
                <a:gd name="T11" fmla="*/ 9 h 33"/>
              </a:gdLst>
              <a:ahLst/>
              <a:cxnLst>
                <a:cxn ang="0">
                  <a:pos x="T0" y="T1"/>
                </a:cxn>
                <a:cxn ang="0">
                  <a:pos x="T2" y="T3"/>
                </a:cxn>
                <a:cxn ang="0">
                  <a:pos x="T4" y="T5"/>
                </a:cxn>
                <a:cxn ang="0">
                  <a:pos x="T6" y="T7"/>
                </a:cxn>
                <a:cxn ang="0">
                  <a:pos x="T8" y="T9"/>
                </a:cxn>
                <a:cxn ang="0">
                  <a:pos x="T10" y="T11"/>
                </a:cxn>
              </a:cxnLst>
              <a:rect l="0" t="0" r="r" b="b"/>
              <a:pathLst>
                <a:path w="45" h="33">
                  <a:moveTo>
                    <a:pt x="4" y="9"/>
                  </a:moveTo>
                  <a:cubicBezTo>
                    <a:pt x="4" y="9"/>
                    <a:pt x="0" y="23"/>
                    <a:pt x="11" y="23"/>
                  </a:cubicBezTo>
                  <a:cubicBezTo>
                    <a:pt x="23" y="23"/>
                    <a:pt x="25" y="23"/>
                    <a:pt x="31" y="28"/>
                  </a:cubicBezTo>
                  <a:cubicBezTo>
                    <a:pt x="36" y="33"/>
                    <a:pt x="45" y="30"/>
                    <a:pt x="45" y="24"/>
                  </a:cubicBezTo>
                  <a:cubicBezTo>
                    <a:pt x="45" y="18"/>
                    <a:pt x="45" y="20"/>
                    <a:pt x="34" y="13"/>
                  </a:cubicBezTo>
                  <a:cubicBezTo>
                    <a:pt x="24" y="7"/>
                    <a:pt x="6" y="0"/>
                    <a:pt x="4"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89" name="Freeform 485"/>
            <p:cNvSpPr>
              <a:spLocks/>
            </p:cNvSpPr>
            <p:nvPr/>
          </p:nvSpPr>
          <p:spPr bwMode="auto">
            <a:xfrm>
              <a:off x="1148" y="1031"/>
              <a:ext cx="54" cy="36"/>
            </a:xfrm>
            <a:custGeom>
              <a:avLst/>
              <a:gdLst>
                <a:gd name="T0" fmla="*/ 210 w 217"/>
                <a:gd name="T1" fmla="*/ 76 h 140"/>
                <a:gd name="T2" fmla="*/ 202 w 217"/>
                <a:gd name="T3" fmla="*/ 57 h 140"/>
                <a:gd name="T4" fmla="*/ 176 w 217"/>
                <a:gd name="T5" fmla="*/ 30 h 140"/>
                <a:gd name="T6" fmla="*/ 141 w 217"/>
                <a:gd name="T7" fmla="*/ 7 h 140"/>
                <a:gd name="T8" fmla="*/ 90 w 217"/>
                <a:gd name="T9" fmla="*/ 13 h 140"/>
                <a:gd name="T10" fmla="*/ 69 w 217"/>
                <a:gd name="T11" fmla="*/ 31 h 140"/>
                <a:gd name="T12" fmla="*/ 45 w 217"/>
                <a:gd name="T13" fmla="*/ 46 h 140"/>
                <a:gd name="T14" fmla="*/ 24 w 217"/>
                <a:gd name="T15" fmla="*/ 60 h 140"/>
                <a:gd name="T16" fmla="*/ 10 w 217"/>
                <a:gd name="T17" fmla="*/ 88 h 140"/>
                <a:gd name="T18" fmla="*/ 43 w 217"/>
                <a:gd name="T19" fmla="*/ 104 h 140"/>
                <a:gd name="T20" fmla="*/ 76 w 217"/>
                <a:gd name="T21" fmla="*/ 115 h 140"/>
                <a:gd name="T22" fmla="*/ 103 w 217"/>
                <a:gd name="T23" fmla="*/ 121 h 140"/>
                <a:gd name="T24" fmla="*/ 140 w 217"/>
                <a:gd name="T25" fmla="*/ 135 h 140"/>
                <a:gd name="T26" fmla="*/ 205 w 217"/>
                <a:gd name="T27" fmla="*/ 128 h 140"/>
                <a:gd name="T28" fmla="*/ 207 w 217"/>
                <a:gd name="T29" fmla="*/ 94 h 140"/>
                <a:gd name="T30" fmla="*/ 210 w 217"/>
                <a:gd name="T31" fmla="*/ 7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 h="140">
                  <a:moveTo>
                    <a:pt x="210" y="76"/>
                  </a:moveTo>
                  <a:cubicBezTo>
                    <a:pt x="216" y="71"/>
                    <a:pt x="208" y="63"/>
                    <a:pt x="202" y="57"/>
                  </a:cubicBezTo>
                  <a:cubicBezTo>
                    <a:pt x="197" y="51"/>
                    <a:pt x="191" y="43"/>
                    <a:pt x="176" y="30"/>
                  </a:cubicBezTo>
                  <a:cubicBezTo>
                    <a:pt x="161" y="17"/>
                    <a:pt x="153" y="6"/>
                    <a:pt x="141" y="7"/>
                  </a:cubicBezTo>
                  <a:cubicBezTo>
                    <a:pt x="129" y="8"/>
                    <a:pt x="96" y="0"/>
                    <a:pt x="90" y="13"/>
                  </a:cubicBezTo>
                  <a:cubicBezTo>
                    <a:pt x="90" y="13"/>
                    <a:pt x="85" y="29"/>
                    <a:pt x="69" y="31"/>
                  </a:cubicBezTo>
                  <a:cubicBezTo>
                    <a:pt x="53" y="33"/>
                    <a:pt x="49" y="39"/>
                    <a:pt x="45" y="46"/>
                  </a:cubicBezTo>
                  <a:cubicBezTo>
                    <a:pt x="40" y="54"/>
                    <a:pt x="33" y="54"/>
                    <a:pt x="24" y="60"/>
                  </a:cubicBezTo>
                  <a:cubicBezTo>
                    <a:pt x="15" y="66"/>
                    <a:pt x="0" y="81"/>
                    <a:pt x="10" y="88"/>
                  </a:cubicBezTo>
                  <a:cubicBezTo>
                    <a:pt x="20" y="94"/>
                    <a:pt x="35" y="104"/>
                    <a:pt x="43" y="104"/>
                  </a:cubicBezTo>
                  <a:cubicBezTo>
                    <a:pt x="52" y="104"/>
                    <a:pt x="69" y="108"/>
                    <a:pt x="76" y="115"/>
                  </a:cubicBezTo>
                  <a:cubicBezTo>
                    <a:pt x="83" y="122"/>
                    <a:pt x="99" y="112"/>
                    <a:pt x="103" y="121"/>
                  </a:cubicBezTo>
                  <a:cubicBezTo>
                    <a:pt x="108" y="129"/>
                    <a:pt x="122" y="135"/>
                    <a:pt x="140" y="135"/>
                  </a:cubicBezTo>
                  <a:cubicBezTo>
                    <a:pt x="158" y="135"/>
                    <a:pt x="205" y="140"/>
                    <a:pt x="205" y="128"/>
                  </a:cubicBezTo>
                  <a:cubicBezTo>
                    <a:pt x="205" y="116"/>
                    <a:pt x="217" y="100"/>
                    <a:pt x="207" y="94"/>
                  </a:cubicBezTo>
                  <a:cubicBezTo>
                    <a:pt x="197" y="89"/>
                    <a:pt x="205" y="81"/>
                    <a:pt x="210" y="7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0" name="Freeform 486"/>
            <p:cNvSpPr>
              <a:spLocks/>
            </p:cNvSpPr>
            <p:nvPr/>
          </p:nvSpPr>
          <p:spPr bwMode="auto">
            <a:xfrm>
              <a:off x="1175" y="1020"/>
              <a:ext cx="13" cy="11"/>
            </a:xfrm>
            <a:custGeom>
              <a:avLst/>
              <a:gdLst>
                <a:gd name="T0" fmla="*/ 14 w 52"/>
                <a:gd name="T1" fmla="*/ 26 h 41"/>
                <a:gd name="T2" fmla="*/ 28 w 52"/>
                <a:gd name="T3" fmla="*/ 35 h 41"/>
                <a:gd name="T4" fmla="*/ 48 w 52"/>
                <a:gd name="T5" fmla="*/ 31 h 41"/>
                <a:gd name="T6" fmla="*/ 36 w 52"/>
                <a:gd name="T7" fmla="*/ 2 h 41"/>
                <a:gd name="T8" fmla="*/ 19 w 52"/>
                <a:gd name="T9" fmla="*/ 3 h 41"/>
                <a:gd name="T10" fmla="*/ 6 w 52"/>
                <a:gd name="T11" fmla="*/ 13 h 41"/>
                <a:gd name="T12" fmla="*/ 14 w 52"/>
                <a:gd name="T13" fmla="*/ 26 h 41"/>
              </a:gdLst>
              <a:ahLst/>
              <a:cxnLst>
                <a:cxn ang="0">
                  <a:pos x="T0" y="T1"/>
                </a:cxn>
                <a:cxn ang="0">
                  <a:pos x="T2" y="T3"/>
                </a:cxn>
                <a:cxn ang="0">
                  <a:pos x="T4" y="T5"/>
                </a:cxn>
                <a:cxn ang="0">
                  <a:pos x="T6" y="T7"/>
                </a:cxn>
                <a:cxn ang="0">
                  <a:pos x="T8" y="T9"/>
                </a:cxn>
                <a:cxn ang="0">
                  <a:pos x="T10" y="T11"/>
                </a:cxn>
                <a:cxn ang="0">
                  <a:pos x="T12" y="T13"/>
                </a:cxn>
              </a:cxnLst>
              <a:rect l="0" t="0" r="r" b="b"/>
              <a:pathLst>
                <a:path w="52" h="41">
                  <a:moveTo>
                    <a:pt x="14" y="26"/>
                  </a:moveTo>
                  <a:cubicBezTo>
                    <a:pt x="14" y="31"/>
                    <a:pt x="16" y="35"/>
                    <a:pt x="28" y="35"/>
                  </a:cubicBezTo>
                  <a:cubicBezTo>
                    <a:pt x="41" y="35"/>
                    <a:pt x="52" y="41"/>
                    <a:pt x="48" y="31"/>
                  </a:cubicBezTo>
                  <a:cubicBezTo>
                    <a:pt x="45" y="22"/>
                    <a:pt x="45" y="2"/>
                    <a:pt x="36" y="2"/>
                  </a:cubicBezTo>
                  <a:cubicBezTo>
                    <a:pt x="28" y="2"/>
                    <a:pt x="30" y="0"/>
                    <a:pt x="19" y="3"/>
                  </a:cubicBezTo>
                  <a:cubicBezTo>
                    <a:pt x="19" y="3"/>
                    <a:pt x="0" y="7"/>
                    <a:pt x="6" y="13"/>
                  </a:cubicBezTo>
                  <a:cubicBezTo>
                    <a:pt x="12" y="18"/>
                    <a:pt x="14" y="20"/>
                    <a:pt x="14" y="2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1" name="Freeform 487"/>
            <p:cNvSpPr>
              <a:spLocks/>
            </p:cNvSpPr>
            <p:nvPr/>
          </p:nvSpPr>
          <p:spPr bwMode="auto">
            <a:xfrm>
              <a:off x="1142" y="1032"/>
              <a:ext cx="22" cy="10"/>
            </a:xfrm>
            <a:custGeom>
              <a:avLst/>
              <a:gdLst>
                <a:gd name="T0" fmla="*/ 33 w 86"/>
                <a:gd name="T1" fmla="*/ 33 h 41"/>
                <a:gd name="T2" fmla="*/ 49 w 86"/>
                <a:gd name="T3" fmla="*/ 25 h 41"/>
                <a:gd name="T4" fmla="*/ 68 w 86"/>
                <a:gd name="T5" fmla="*/ 22 h 41"/>
                <a:gd name="T6" fmla="*/ 77 w 86"/>
                <a:gd name="T7" fmla="*/ 8 h 41"/>
                <a:gd name="T8" fmla="*/ 48 w 86"/>
                <a:gd name="T9" fmla="*/ 0 h 41"/>
                <a:gd name="T10" fmla="*/ 31 w 86"/>
                <a:gd name="T11" fmla="*/ 8 h 41"/>
                <a:gd name="T12" fmla="*/ 10 w 86"/>
                <a:gd name="T13" fmla="*/ 16 h 41"/>
                <a:gd name="T14" fmla="*/ 7 w 86"/>
                <a:gd name="T15" fmla="*/ 28 h 41"/>
                <a:gd name="T16" fmla="*/ 33 w 86"/>
                <a:gd name="T17"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41">
                  <a:moveTo>
                    <a:pt x="33" y="33"/>
                  </a:moveTo>
                  <a:cubicBezTo>
                    <a:pt x="36" y="25"/>
                    <a:pt x="40" y="20"/>
                    <a:pt x="49" y="25"/>
                  </a:cubicBezTo>
                  <a:cubicBezTo>
                    <a:pt x="58" y="30"/>
                    <a:pt x="65" y="27"/>
                    <a:pt x="68" y="22"/>
                  </a:cubicBezTo>
                  <a:cubicBezTo>
                    <a:pt x="71" y="17"/>
                    <a:pt x="86" y="15"/>
                    <a:pt x="77" y="8"/>
                  </a:cubicBezTo>
                  <a:cubicBezTo>
                    <a:pt x="68" y="1"/>
                    <a:pt x="59" y="0"/>
                    <a:pt x="48" y="0"/>
                  </a:cubicBezTo>
                  <a:cubicBezTo>
                    <a:pt x="48" y="0"/>
                    <a:pt x="40" y="0"/>
                    <a:pt x="31" y="8"/>
                  </a:cubicBezTo>
                  <a:cubicBezTo>
                    <a:pt x="22" y="15"/>
                    <a:pt x="18" y="15"/>
                    <a:pt x="10" y="16"/>
                  </a:cubicBezTo>
                  <a:cubicBezTo>
                    <a:pt x="3" y="18"/>
                    <a:pt x="0" y="23"/>
                    <a:pt x="7" y="28"/>
                  </a:cubicBezTo>
                  <a:cubicBezTo>
                    <a:pt x="13" y="33"/>
                    <a:pt x="30" y="41"/>
                    <a:pt x="33" y="3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2" name="Freeform 488"/>
            <p:cNvSpPr>
              <a:spLocks/>
            </p:cNvSpPr>
            <p:nvPr/>
          </p:nvSpPr>
          <p:spPr bwMode="auto">
            <a:xfrm>
              <a:off x="1018" y="994"/>
              <a:ext cx="120" cy="62"/>
            </a:xfrm>
            <a:custGeom>
              <a:avLst/>
              <a:gdLst>
                <a:gd name="T0" fmla="*/ 369 w 474"/>
                <a:gd name="T1" fmla="*/ 25 h 246"/>
                <a:gd name="T2" fmla="*/ 324 w 474"/>
                <a:gd name="T3" fmla="*/ 25 h 246"/>
                <a:gd name="T4" fmla="*/ 341 w 474"/>
                <a:gd name="T5" fmla="*/ 12 h 246"/>
                <a:gd name="T6" fmla="*/ 291 w 474"/>
                <a:gd name="T7" fmla="*/ 12 h 246"/>
                <a:gd name="T8" fmla="*/ 227 w 474"/>
                <a:gd name="T9" fmla="*/ 10 h 246"/>
                <a:gd name="T10" fmla="*/ 233 w 474"/>
                <a:gd name="T11" fmla="*/ 33 h 246"/>
                <a:gd name="T12" fmla="*/ 259 w 474"/>
                <a:gd name="T13" fmla="*/ 55 h 246"/>
                <a:gd name="T14" fmla="*/ 289 w 474"/>
                <a:gd name="T15" fmla="*/ 82 h 246"/>
                <a:gd name="T16" fmla="*/ 284 w 474"/>
                <a:gd name="T17" fmla="*/ 108 h 246"/>
                <a:gd name="T18" fmla="*/ 238 w 474"/>
                <a:gd name="T19" fmla="*/ 68 h 246"/>
                <a:gd name="T20" fmla="*/ 199 w 474"/>
                <a:gd name="T21" fmla="*/ 42 h 246"/>
                <a:gd name="T22" fmla="*/ 168 w 474"/>
                <a:gd name="T23" fmla="*/ 69 h 246"/>
                <a:gd name="T24" fmla="*/ 152 w 474"/>
                <a:gd name="T25" fmla="*/ 102 h 246"/>
                <a:gd name="T26" fmla="*/ 106 w 474"/>
                <a:gd name="T27" fmla="*/ 56 h 246"/>
                <a:gd name="T28" fmla="*/ 70 w 474"/>
                <a:gd name="T29" fmla="*/ 25 h 246"/>
                <a:gd name="T30" fmla="*/ 17 w 474"/>
                <a:gd name="T31" fmla="*/ 23 h 246"/>
                <a:gd name="T32" fmla="*/ 18 w 474"/>
                <a:gd name="T33" fmla="*/ 45 h 246"/>
                <a:gd name="T34" fmla="*/ 47 w 474"/>
                <a:gd name="T35" fmla="*/ 67 h 246"/>
                <a:gd name="T36" fmla="*/ 23 w 474"/>
                <a:gd name="T37" fmla="*/ 97 h 246"/>
                <a:gd name="T38" fmla="*/ 63 w 474"/>
                <a:gd name="T39" fmla="*/ 103 h 246"/>
                <a:gd name="T40" fmla="*/ 68 w 474"/>
                <a:gd name="T41" fmla="*/ 121 h 246"/>
                <a:gd name="T42" fmla="*/ 102 w 474"/>
                <a:gd name="T43" fmla="*/ 116 h 246"/>
                <a:gd name="T44" fmla="*/ 103 w 474"/>
                <a:gd name="T45" fmla="*/ 142 h 246"/>
                <a:gd name="T46" fmla="*/ 122 w 474"/>
                <a:gd name="T47" fmla="*/ 152 h 246"/>
                <a:gd name="T48" fmla="*/ 160 w 474"/>
                <a:gd name="T49" fmla="*/ 169 h 246"/>
                <a:gd name="T50" fmla="*/ 226 w 474"/>
                <a:gd name="T51" fmla="*/ 163 h 246"/>
                <a:gd name="T52" fmla="*/ 259 w 474"/>
                <a:gd name="T53" fmla="*/ 163 h 246"/>
                <a:gd name="T54" fmla="*/ 292 w 474"/>
                <a:gd name="T55" fmla="*/ 151 h 246"/>
                <a:gd name="T56" fmla="*/ 287 w 474"/>
                <a:gd name="T57" fmla="*/ 172 h 246"/>
                <a:gd name="T58" fmla="*/ 266 w 474"/>
                <a:gd name="T59" fmla="*/ 189 h 246"/>
                <a:gd name="T60" fmla="*/ 289 w 474"/>
                <a:gd name="T61" fmla="*/ 237 h 246"/>
                <a:gd name="T62" fmla="*/ 382 w 474"/>
                <a:gd name="T63" fmla="*/ 240 h 246"/>
                <a:gd name="T64" fmla="*/ 441 w 474"/>
                <a:gd name="T65" fmla="*/ 220 h 246"/>
                <a:gd name="T66" fmla="*/ 432 w 474"/>
                <a:gd name="T67" fmla="*/ 188 h 246"/>
                <a:gd name="T68" fmla="*/ 469 w 474"/>
                <a:gd name="T69" fmla="*/ 184 h 246"/>
                <a:gd name="T70" fmla="*/ 465 w 474"/>
                <a:gd name="T71" fmla="*/ 145 h 246"/>
                <a:gd name="T72" fmla="*/ 459 w 474"/>
                <a:gd name="T73" fmla="*/ 116 h 246"/>
                <a:gd name="T74" fmla="*/ 449 w 474"/>
                <a:gd name="T75" fmla="*/ 58 h 246"/>
                <a:gd name="T76" fmla="*/ 408 w 474"/>
                <a:gd name="T77" fmla="*/ 21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4" h="246">
                  <a:moveTo>
                    <a:pt x="385" y="16"/>
                  </a:moveTo>
                  <a:cubicBezTo>
                    <a:pt x="381" y="23"/>
                    <a:pt x="369" y="17"/>
                    <a:pt x="369" y="25"/>
                  </a:cubicBezTo>
                  <a:cubicBezTo>
                    <a:pt x="369" y="34"/>
                    <a:pt x="369" y="40"/>
                    <a:pt x="357" y="37"/>
                  </a:cubicBezTo>
                  <a:cubicBezTo>
                    <a:pt x="346" y="34"/>
                    <a:pt x="338" y="26"/>
                    <a:pt x="324" y="25"/>
                  </a:cubicBezTo>
                  <a:cubicBezTo>
                    <a:pt x="311" y="23"/>
                    <a:pt x="295" y="16"/>
                    <a:pt x="310" y="14"/>
                  </a:cubicBezTo>
                  <a:cubicBezTo>
                    <a:pt x="325" y="12"/>
                    <a:pt x="343" y="19"/>
                    <a:pt x="341" y="12"/>
                  </a:cubicBezTo>
                  <a:cubicBezTo>
                    <a:pt x="339" y="5"/>
                    <a:pt x="319" y="5"/>
                    <a:pt x="312" y="4"/>
                  </a:cubicBezTo>
                  <a:cubicBezTo>
                    <a:pt x="304" y="3"/>
                    <a:pt x="302" y="15"/>
                    <a:pt x="291" y="12"/>
                  </a:cubicBezTo>
                  <a:cubicBezTo>
                    <a:pt x="280" y="10"/>
                    <a:pt x="274" y="0"/>
                    <a:pt x="261" y="0"/>
                  </a:cubicBezTo>
                  <a:cubicBezTo>
                    <a:pt x="249" y="0"/>
                    <a:pt x="236" y="6"/>
                    <a:pt x="227" y="10"/>
                  </a:cubicBezTo>
                  <a:cubicBezTo>
                    <a:pt x="218" y="15"/>
                    <a:pt x="198" y="23"/>
                    <a:pt x="205" y="29"/>
                  </a:cubicBezTo>
                  <a:cubicBezTo>
                    <a:pt x="212" y="35"/>
                    <a:pt x="221" y="40"/>
                    <a:pt x="233" y="33"/>
                  </a:cubicBezTo>
                  <a:cubicBezTo>
                    <a:pt x="245" y="25"/>
                    <a:pt x="249" y="28"/>
                    <a:pt x="249" y="36"/>
                  </a:cubicBezTo>
                  <a:cubicBezTo>
                    <a:pt x="248" y="44"/>
                    <a:pt x="246" y="50"/>
                    <a:pt x="259" y="55"/>
                  </a:cubicBezTo>
                  <a:cubicBezTo>
                    <a:pt x="271" y="59"/>
                    <a:pt x="278" y="58"/>
                    <a:pt x="279" y="66"/>
                  </a:cubicBezTo>
                  <a:cubicBezTo>
                    <a:pt x="279" y="75"/>
                    <a:pt x="283" y="78"/>
                    <a:pt x="289" y="82"/>
                  </a:cubicBezTo>
                  <a:cubicBezTo>
                    <a:pt x="296" y="86"/>
                    <a:pt x="301" y="88"/>
                    <a:pt x="301" y="96"/>
                  </a:cubicBezTo>
                  <a:cubicBezTo>
                    <a:pt x="301" y="104"/>
                    <a:pt x="292" y="117"/>
                    <a:pt x="284" y="108"/>
                  </a:cubicBezTo>
                  <a:cubicBezTo>
                    <a:pt x="277" y="98"/>
                    <a:pt x="270" y="89"/>
                    <a:pt x="259" y="86"/>
                  </a:cubicBezTo>
                  <a:cubicBezTo>
                    <a:pt x="249" y="82"/>
                    <a:pt x="245" y="80"/>
                    <a:pt x="238" y="68"/>
                  </a:cubicBezTo>
                  <a:cubicBezTo>
                    <a:pt x="232" y="57"/>
                    <a:pt x="235" y="60"/>
                    <a:pt x="226" y="55"/>
                  </a:cubicBezTo>
                  <a:cubicBezTo>
                    <a:pt x="218" y="50"/>
                    <a:pt x="208" y="43"/>
                    <a:pt x="199" y="42"/>
                  </a:cubicBezTo>
                  <a:cubicBezTo>
                    <a:pt x="190" y="41"/>
                    <a:pt x="180" y="43"/>
                    <a:pt x="177" y="50"/>
                  </a:cubicBezTo>
                  <a:cubicBezTo>
                    <a:pt x="173" y="58"/>
                    <a:pt x="161" y="63"/>
                    <a:pt x="168" y="69"/>
                  </a:cubicBezTo>
                  <a:cubicBezTo>
                    <a:pt x="175" y="76"/>
                    <a:pt x="174" y="86"/>
                    <a:pt x="174" y="91"/>
                  </a:cubicBezTo>
                  <a:cubicBezTo>
                    <a:pt x="174" y="97"/>
                    <a:pt x="160" y="116"/>
                    <a:pt x="152" y="102"/>
                  </a:cubicBezTo>
                  <a:cubicBezTo>
                    <a:pt x="144" y="88"/>
                    <a:pt x="139" y="63"/>
                    <a:pt x="124" y="64"/>
                  </a:cubicBezTo>
                  <a:cubicBezTo>
                    <a:pt x="109" y="65"/>
                    <a:pt x="108" y="71"/>
                    <a:pt x="106" y="56"/>
                  </a:cubicBezTo>
                  <a:cubicBezTo>
                    <a:pt x="104" y="41"/>
                    <a:pt x="99" y="38"/>
                    <a:pt x="89" y="36"/>
                  </a:cubicBezTo>
                  <a:cubicBezTo>
                    <a:pt x="79" y="35"/>
                    <a:pt x="83" y="31"/>
                    <a:pt x="70" y="25"/>
                  </a:cubicBezTo>
                  <a:cubicBezTo>
                    <a:pt x="57" y="18"/>
                    <a:pt x="55" y="15"/>
                    <a:pt x="36" y="17"/>
                  </a:cubicBezTo>
                  <a:cubicBezTo>
                    <a:pt x="36" y="17"/>
                    <a:pt x="30" y="21"/>
                    <a:pt x="17" y="23"/>
                  </a:cubicBezTo>
                  <a:cubicBezTo>
                    <a:pt x="4" y="24"/>
                    <a:pt x="0" y="28"/>
                    <a:pt x="6" y="34"/>
                  </a:cubicBezTo>
                  <a:cubicBezTo>
                    <a:pt x="11" y="40"/>
                    <a:pt x="18" y="40"/>
                    <a:pt x="18" y="45"/>
                  </a:cubicBezTo>
                  <a:cubicBezTo>
                    <a:pt x="18" y="49"/>
                    <a:pt x="21" y="59"/>
                    <a:pt x="22" y="64"/>
                  </a:cubicBezTo>
                  <a:cubicBezTo>
                    <a:pt x="23" y="69"/>
                    <a:pt x="48" y="60"/>
                    <a:pt x="47" y="67"/>
                  </a:cubicBezTo>
                  <a:cubicBezTo>
                    <a:pt x="46" y="73"/>
                    <a:pt x="42" y="75"/>
                    <a:pt x="31" y="79"/>
                  </a:cubicBezTo>
                  <a:cubicBezTo>
                    <a:pt x="21" y="83"/>
                    <a:pt x="9" y="94"/>
                    <a:pt x="23" y="97"/>
                  </a:cubicBezTo>
                  <a:cubicBezTo>
                    <a:pt x="38" y="100"/>
                    <a:pt x="50" y="93"/>
                    <a:pt x="51" y="98"/>
                  </a:cubicBezTo>
                  <a:cubicBezTo>
                    <a:pt x="53" y="102"/>
                    <a:pt x="59" y="103"/>
                    <a:pt x="63" y="103"/>
                  </a:cubicBezTo>
                  <a:cubicBezTo>
                    <a:pt x="67" y="104"/>
                    <a:pt x="78" y="109"/>
                    <a:pt x="77" y="111"/>
                  </a:cubicBezTo>
                  <a:cubicBezTo>
                    <a:pt x="75" y="114"/>
                    <a:pt x="56" y="115"/>
                    <a:pt x="68" y="121"/>
                  </a:cubicBezTo>
                  <a:cubicBezTo>
                    <a:pt x="79" y="128"/>
                    <a:pt x="89" y="123"/>
                    <a:pt x="89" y="119"/>
                  </a:cubicBezTo>
                  <a:cubicBezTo>
                    <a:pt x="90" y="114"/>
                    <a:pt x="100" y="110"/>
                    <a:pt x="102" y="116"/>
                  </a:cubicBezTo>
                  <a:cubicBezTo>
                    <a:pt x="103" y="123"/>
                    <a:pt x="104" y="127"/>
                    <a:pt x="96" y="131"/>
                  </a:cubicBezTo>
                  <a:cubicBezTo>
                    <a:pt x="88" y="136"/>
                    <a:pt x="89" y="142"/>
                    <a:pt x="103" y="142"/>
                  </a:cubicBezTo>
                  <a:cubicBezTo>
                    <a:pt x="117" y="142"/>
                    <a:pt x="131" y="131"/>
                    <a:pt x="132" y="139"/>
                  </a:cubicBezTo>
                  <a:cubicBezTo>
                    <a:pt x="132" y="148"/>
                    <a:pt x="123" y="144"/>
                    <a:pt x="122" y="152"/>
                  </a:cubicBezTo>
                  <a:cubicBezTo>
                    <a:pt x="122" y="159"/>
                    <a:pt x="126" y="166"/>
                    <a:pt x="136" y="169"/>
                  </a:cubicBezTo>
                  <a:cubicBezTo>
                    <a:pt x="146" y="172"/>
                    <a:pt x="154" y="175"/>
                    <a:pt x="160" y="169"/>
                  </a:cubicBezTo>
                  <a:cubicBezTo>
                    <a:pt x="167" y="164"/>
                    <a:pt x="175" y="163"/>
                    <a:pt x="189" y="163"/>
                  </a:cubicBezTo>
                  <a:cubicBezTo>
                    <a:pt x="203" y="163"/>
                    <a:pt x="221" y="171"/>
                    <a:pt x="226" y="163"/>
                  </a:cubicBezTo>
                  <a:cubicBezTo>
                    <a:pt x="231" y="155"/>
                    <a:pt x="243" y="145"/>
                    <a:pt x="245" y="155"/>
                  </a:cubicBezTo>
                  <a:cubicBezTo>
                    <a:pt x="247" y="165"/>
                    <a:pt x="249" y="164"/>
                    <a:pt x="259" y="163"/>
                  </a:cubicBezTo>
                  <a:cubicBezTo>
                    <a:pt x="268" y="162"/>
                    <a:pt x="278" y="165"/>
                    <a:pt x="278" y="158"/>
                  </a:cubicBezTo>
                  <a:cubicBezTo>
                    <a:pt x="278" y="151"/>
                    <a:pt x="284" y="149"/>
                    <a:pt x="292" y="151"/>
                  </a:cubicBezTo>
                  <a:cubicBezTo>
                    <a:pt x="300" y="152"/>
                    <a:pt x="310" y="157"/>
                    <a:pt x="305" y="164"/>
                  </a:cubicBezTo>
                  <a:cubicBezTo>
                    <a:pt x="300" y="170"/>
                    <a:pt x="294" y="169"/>
                    <a:pt x="287" y="172"/>
                  </a:cubicBezTo>
                  <a:cubicBezTo>
                    <a:pt x="279" y="175"/>
                    <a:pt x="274" y="178"/>
                    <a:pt x="266" y="178"/>
                  </a:cubicBezTo>
                  <a:cubicBezTo>
                    <a:pt x="257" y="178"/>
                    <a:pt x="256" y="184"/>
                    <a:pt x="266" y="189"/>
                  </a:cubicBezTo>
                  <a:cubicBezTo>
                    <a:pt x="276" y="195"/>
                    <a:pt x="279" y="190"/>
                    <a:pt x="279" y="204"/>
                  </a:cubicBezTo>
                  <a:cubicBezTo>
                    <a:pt x="279" y="217"/>
                    <a:pt x="269" y="232"/>
                    <a:pt x="289" y="237"/>
                  </a:cubicBezTo>
                  <a:cubicBezTo>
                    <a:pt x="309" y="242"/>
                    <a:pt x="323" y="229"/>
                    <a:pt x="338" y="237"/>
                  </a:cubicBezTo>
                  <a:cubicBezTo>
                    <a:pt x="353" y="245"/>
                    <a:pt x="364" y="240"/>
                    <a:pt x="382" y="240"/>
                  </a:cubicBezTo>
                  <a:cubicBezTo>
                    <a:pt x="400" y="240"/>
                    <a:pt x="426" y="246"/>
                    <a:pt x="427" y="235"/>
                  </a:cubicBezTo>
                  <a:cubicBezTo>
                    <a:pt x="428" y="223"/>
                    <a:pt x="437" y="220"/>
                    <a:pt x="441" y="220"/>
                  </a:cubicBezTo>
                  <a:cubicBezTo>
                    <a:pt x="446" y="220"/>
                    <a:pt x="459" y="220"/>
                    <a:pt x="453" y="210"/>
                  </a:cubicBezTo>
                  <a:cubicBezTo>
                    <a:pt x="447" y="200"/>
                    <a:pt x="433" y="202"/>
                    <a:pt x="432" y="188"/>
                  </a:cubicBezTo>
                  <a:cubicBezTo>
                    <a:pt x="431" y="174"/>
                    <a:pt x="442" y="167"/>
                    <a:pt x="454" y="171"/>
                  </a:cubicBezTo>
                  <a:cubicBezTo>
                    <a:pt x="466" y="174"/>
                    <a:pt x="465" y="184"/>
                    <a:pt x="469" y="184"/>
                  </a:cubicBezTo>
                  <a:cubicBezTo>
                    <a:pt x="474" y="184"/>
                    <a:pt x="474" y="185"/>
                    <a:pt x="474" y="169"/>
                  </a:cubicBezTo>
                  <a:cubicBezTo>
                    <a:pt x="474" y="154"/>
                    <a:pt x="471" y="145"/>
                    <a:pt x="465" y="145"/>
                  </a:cubicBezTo>
                  <a:cubicBezTo>
                    <a:pt x="459" y="145"/>
                    <a:pt x="453" y="141"/>
                    <a:pt x="453" y="135"/>
                  </a:cubicBezTo>
                  <a:cubicBezTo>
                    <a:pt x="453" y="129"/>
                    <a:pt x="461" y="126"/>
                    <a:pt x="459" y="116"/>
                  </a:cubicBezTo>
                  <a:cubicBezTo>
                    <a:pt x="456" y="106"/>
                    <a:pt x="469" y="105"/>
                    <a:pt x="466" y="88"/>
                  </a:cubicBezTo>
                  <a:cubicBezTo>
                    <a:pt x="463" y="72"/>
                    <a:pt x="448" y="76"/>
                    <a:pt x="449" y="58"/>
                  </a:cubicBezTo>
                  <a:cubicBezTo>
                    <a:pt x="450" y="41"/>
                    <a:pt x="448" y="35"/>
                    <a:pt x="439" y="33"/>
                  </a:cubicBezTo>
                  <a:cubicBezTo>
                    <a:pt x="430" y="30"/>
                    <a:pt x="419" y="33"/>
                    <a:pt x="408" y="21"/>
                  </a:cubicBezTo>
                  <a:cubicBezTo>
                    <a:pt x="396" y="9"/>
                    <a:pt x="390" y="10"/>
                    <a:pt x="385"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3" name="Freeform 489"/>
            <p:cNvSpPr>
              <a:spLocks/>
            </p:cNvSpPr>
            <p:nvPr/>
          </p:nvSpPr>
          <p:spPr bwMode="auto">
            <a:xfrm>
              <a:off x="1013" y="1036"/>
              <a:ext cx="27" cy="18"/>
            </a:xfrm>
            <a:custGeom>
              <a:avLst/>
              <a:gdLst>
                <a:gd name="T0" fmla="*/ 23 w 106"/>
                <a:gd name="T1" fmla="*/ 63 h 72"/>
                <a:gd name="T2" fmla="*/ 49 w 106"/>
                <a:gd name="T3" fmla="*/ 69 h 72"/>
                <a:gd name="T4" fmla="*/ 81 w 106"/>
                <a:gd name="T5" fmla="*/ 63 h 72"/>
                <a:gd name="T6" fmla="*/ 99 w 106"/>
                <a:gd name="T7" fmla="*/ 50 h 72"/>
                <a:gd name="T8" fmla="*/ 89 w 106"/>
                <a:gd name="T9" fmla="*/ 31 h 72"/>
                <a:gd name="T10" fmla="*/ 65 w 106"/>
                <a:gd name="T11" fmla="*/ 12 h 72"/>
                <a:gd name="T12" fmla="*/ 43 w 106"/>
                <a:gd name="T13" fmla="*/ 8 h 72"/>
                <a:gd name="T14" fmla="*/ 23 w 106"/>
                <a:gd name="T15" fmla="*/ 26 h 72"/>
                <a:gd name="T16" fmla="*/ 7 w 106"/>
                <a:gd name="T17" fmla="*/ 51 h 72"/>
                <a:gd name="T18" fmla="*/ 23 w 106"/>
                <a:gd name="T19"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72">
                  <a:moveTo>
                    <a:pt x="23" y="63"/>
                  </a:moveTo>
                  <a:cubicBezTo>
                    <a:pt x="27" y="69"/>
                    <a:pt x="36" y="72"/>
                    <a:pt x="49" y="69"/>
                  </a:cubicBezTo>
                  <a:cubicBezTo>
                    <a:pt x="61" y="66"/>
                    <a:pt x="76" y="72"/>
                    <a:pt x="81" y="63"/>
                  </a:cubicBezTo>
                  <a:cubicBezTo>
                    <a:pt x="86" y="54"/>
                    <a:pt x="106" y="59"/>
                    <a:pt x="99" y="50"/>
                  </a:cubicBezTo>
                  <a:cubicBezTo>
                    <a:pt x="92" y="41"/>
                    <a:pt x="97" y="38"/>
                    <a:pt x="89" y="31"/>
                  </a:cubicBezTo>
                  <a:cubicBezTo>
                    <a:pt x="81" y="25"/>
                    <a:pt x="74" y="13"/>
                    <a:pt x="65" y="12"/>
                  </a:cubicBezTo>
                  <a:cubicBezTo>
                    <a:pt x="56" y="11"/>
                    <a:pt x="52" y="0"/>
                    <a:pt x="43" y="8"/>
                  </a:cubicBezTo>
                  <a:cubicBezTo>
                    <a:pt x="43" y="8"/>
                    <a:pt x="32" y="18"/>
                    <a:pt x="23" y="26"/>
                  </a:cubicBezTo>
                  <a:cubicBezTo>
                    <a:pt x="13" y="33"/>
                    <a:pt x="0" y="46"/>
                    <a:pt x="7" y="51"/>
                  </a:cubicBezTo>
                  <a:cubicBezTo>
                    <a:pt x="14" y="57"/>
                    <a:pt x="18" y="57"/>
                    <a:pt x="23" y="6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4" name="Freeform 490"/>
            <p:cNvSpPr>
              <a:spLocks/>
            </p:cNvSpPr>
            <p:nvPr/>
          </p:nvSpPr>
          <p:spPr bwMode="auto">
            <a:xfrm>
              <a:off x="998" y="958"/>
              <a:ext cx="29" cy="27"/>
            </a:xfrm>
            <a:custGeom>
              <a:avLst/>
              <a:gdLst>
                <a:gd name="T0" fmla="*/ 11 w 117"/>
                <a:gd name="T1" fmla="*/ 34 h 108"/>
                <a:gd name="T2" fmla="*/ 20 w 117"/>
                <a:gd name="T3" fmla="*/ 61 h 108"/>
                <a:gd name="T4" fmla="*/ 42 w 117"/>
                <a:gd name="T5" fmla="*/ 79 h 108"/>
                <a:gd name="T6" fmla="*/ 66 w 117"/>
                <a:gd name="T7" fmla="*/ 100 h 108"/>
                <a:gd name="T8" fmla="*/ 98 w 117"/>
                <a:gd name="T9" fmla="*/ 102 h 108"/>
                <a:gd name="T10" fmla="*/ 103 w 117"/>
                <a:gd name="T11" fmla="*/ 79 h 108"/>
                <a:gd name="T12" fmla="*/ 62 w 117"/>
                <a:gd name="T13" fmla="*/ 46 h 108"/>
                <a:gd name="T14" fmla="*/ 40 w 117"/>
                <a:gd name="T15" fmla="*/ 22 h 108"/>
                <a:gd name="T16" fmla="*/ 5 w 117"/>
                <a:gd name="T17" fmla="*/ 16 h 108"/>
                <a:gd name="T18" fmla="*/ 11 w 117"/>
                <a:gd name="T19" fmla="*/ 3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08">
                  <a:moveTo>
                    <a:pt x="11" y="34"/>
                  </a:moveTo>
                  <a:cubicBezTo>
                    <a:pt x="14" y="43"/>
                    <a:pt x="12" y="57"/>
                    <a:pt x="20" y="61"/>
                  </a:cubicBezTo>
                  <a:cubicBezTo>
                    <a:pt x="28" y="66"/>
                    <a:pt x="38" y="71"/>
                    <a:pt x="42" y="79"/>
                  </a:cubicBezTo>
                  <a:cubicBezTo>
                    <a:pt x="46" y="86"/>
                    <a:pt x="55" y="97"/>
                    <a:pt x="66" y="100"/>
                  </a:cubicBezTo>
                  <a:cubicBezTo>
                    <a:pt x="77" y="103"/>
                    <a:pt x="91" y="108"/>
                    <a:pt x="98" y="102"/>
                  </a:cubicBezTo>
                  <a:cubicBezTo>
                    <a:pt x="106" y="95"/>
                    <a:pt x="117" y="92"/>
                    <a:pt x="103" y="79"/>
                  </a:cubicBezTo>
                  <a:cubicBezTo>
                    <a:pt x="88" y="67"/>
                    <a:pt x="68" y="59"/>
                    <a:pt x="62" y="46"/>
                  </a:cubicBezTo>
                  <a:cubicBezTo>
                    <a:pt x="55" y="33"/>
                    <a:pt x="51" y="30"/>
                    <a:pt x="40" y="22"/>
                  </a:cubicBezTo>
                  <a:cubicBezTo>
                    <a:pt x="28" y="14"/>
                    <a:pt x="0" y="0"/>
                    <a:pt x="5" y="16"/>
                  </a:cubicBezTo>
                  <a:cubicBezTo>
                    <a:pt x="5" y="16"/>
                    <a:pt x="8" y="26"/>
                    <a:pt x="11" y="3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5" name="Freeform 491"/>
            <p:cNvSpPr>
              <a:spLocks/>
            </p:cNvSpPr>
            <p:nvPr/>
          </p:nvSpPr>
          <p:spPr bwMode="auto">
            <a:xfrm>
              <a:off x="1002" y="903"/>
              <a:ext cx="112" cy="57"/>
            </a:xfrm>
            <a:custGeom>
              <a:avLst/>
              <a:gdLst>
                <a:gd name="T0" fmla="*/ 15 w 446"/>
                <a:gd name="T1" fmla="*/ 51 h 225"/>
                <a:gd name="T2" fmla="*/ 65 w 446"/>
                <a:gd name="T3" fmla="*/ 53 h 225"/>
                <a:gd name="T4" fmla="*/ 51 w 446"/>
                <a:gd name="T5" fmla="*/ 70 h 225"/>
                <a:gd name="T6" fmla="*/ 57 w 446"/>
                <a:gd name="T7" fmla="*/ 84 h 225"/>
                <a:gd name="T8" fmla="*/ 77 w 446"/>
                <a:gd name="T9" fmla="*/ 74 h 225"/>
                <a:gd name="T10" fmla="*/ 100 w 446"/>
                <a:gd name="T11" fmla="*/ 63 h 225"/>
                <a:gd name="T12" fmla="*/ 109 w 446"/>
                <a:gd name="T13" fmla="*/ 78 h 225"/>
                <a:gd name="T14" fmla="*/ 116 w 446"/>
                <a:gd name="T15" fmla="*/ 91 h 225"/>
                <a:gd name="T16" fmla="*/ 135 w 446"/>
                <a:gd name="T17" fmla="*/ 88 h 225"/>
                <a:gd name="T18" fmla="*/ 122 w 446"/>
                <a:gd name="T19" fmla="*/ 107 h 225"/>
                <a:gd name="T20" fmla="*/ 124 w 446"/>
                <a:gd name="T21" fmla="*/ 118 h 225"/>
                <a:gd name="T22" fmla="*/ 92 w 446"/>
                <a:gd name="T23" fmla="*/ 115 h 225"/>
                <a:gd name="T24" fmla="*/ 53 w 446"/>
                <a:gd name="T25" fmla="*/ 111 h 225"/>
                <a:gd name="T26" fmla="*/ 58 w 446"/>
                <a:gd name="T27" fmla="*/ 142 h 225"/>
                <a:gd name="T28" fmla="*/ 114 w 446"/>
                <a:gd name="T29" fmla="*/ 165 h 225"/>
                <a:gd name="T30" fmla="*/ 154 w 446"/>
                <a:gd name="T31" fmla="*/ 148 h 225"/>
                <a:gd name="T32" fmla="*/ 175 w 446"/>
                <a:gd name="T33" fmla="*/ 158 h 225"/>
                <a:gd name="T34" fmla="*/ 172 w 446"/>
                <a:gd name="T35" fmla="*/ 177 h 225"/>
                <a:gd name="T36" fmla="*/ 192 w 446"/>
                <a:gd name="T37" fmla="*/ 167 h 225"/>
                <a:gd name="T38" fmla="*/ 223 w 446"/>
                <a:gd name="T39" fmla="*/ 161 h 225"/>
                <a:gd name="T40" fmla="*/ 279 w 446"/>
                <a:gd name="T41" fmla="*/ 169 h 225"/>
                <a:gd name="T42" fmla="*/ 315 w 446"/>
                <a:gd name="T43" fmla="*/ 194 h 225"/>
                <a:gd name="T44" fmla="*/ 355 w 446"/>
                <a:gd name="T45" fmla="*/ 222 h 225"/>
                <a:gd name="T46" fmla="*/ 420 w 446"/>
                <a:gd name="T47" fmla="*/ 217 h 225"/>
                <a:gd name="T48" fmla="*/ 427 w 446"/>
                <a:gd name="T49" fmla="*/ 182 h 225"/>
                <a:gd name="T50" fmla="*/ 400 w 446"/>
                <a:gd name="T51" fmla="*/ 158 h 225"/>
                <a:gd name="T52" fmla="*/ 382 w 446"/>
                <a:gd name="T53" fmla="*/ 143 h 225"/>
                <a:gd name="T54" fmla="*/ 394 w 446"/>
                <a:gd name="T55" fmla="*/ 129 h 225"/>
                <a:gd name="T56" fmla="*/ 400 w 446"/>
                <a:gd name="T57" fmla="*/ 115 h 225"/>
                <a:gd name="T58" fmla="*/ 372 w 446"/>
                <a:gd name="T59" fmla="*/ 100 h 225"/>
                <a:gd name="T60" fmla="*/ 357 w 446"/>
                <a:gd name="T61" fmla="*/ 86 h 225"/>
                <a:gd name="T62" fmla="*/ 334 w 446"/>
                <a:gd name="T63" fmla="*/ 75 h 225"/>
                <a:gd name="T64" fmla="*/ 311 w 446"/>
                <a:gd name="T65" fmla="*/ 86 h 225"/>
                <a:gd name="T66" fmla="*/ 280 w 446"/>
                <a:gd name="T67" fmla="*/ 51 h 225"/>
                <a:gd name="T68" fmla="*/ 240 w 446"/>
                <a:gd name="T69" fmla="*/ 40 h 225"/>
                <a:gd name="T70" fmla="*/ 217 w 446"/>
                <a:gd name="T71" fmla="*/ 55 h 225"/>
                <a:gd name="T72" fmla="*/ 201 w 446"/>
                <a:gd name="T73" fmla="*/ 70 h 225"/>
                <a:gd name="T74" fmla="*/ 197 w 446"/>
                <a:gd name="T75" fmla="*/ 55 h 225"/>
                <a:gd name="T76" fmla="*/ 197 w 446"/>
                <a:gd name="T77" fmla="*/ 35 h 225"/>
                <a:gd name="T78" fmla="*/ 158 w 446"/>
                <a:gd name="T79" fmla="*/ 11 h 225"/>
                <a:gd name="T80" fmla="*/ 129 w 446"/>
                <a:gd name="T81" fmla="*/ 2 h 225"/>
                <a:gd name="T82" fmla="*/ 84 w 446"/>
                <a:gd name="T83" fmla="*/ 6 h 225"/>
                <a:gd name="T84" fmla="*/ 60 w 446"/>
                <a:gd name="T85" fmla="*/ 12 h 225"/>
                <a:gd name="T86" fmla="*/ 15 w 446"/>
                <a:gd name="T87" fmla="*/ 17 h 225"/>
                <a:gd name="T88" fmla="*/ 15 w 446"/>
                <a:gd name="T89" fmla="*/ 5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46" h="225">
                  <a:moveTo>
                    <a:pt x="15" y="51"/>
                  </a:moveTo>
                  <a:cubicBezTo>
                    <a:pt x="29" y="53"/>
                    <a:pt x="69" y="43"/>
                    <a:pt x="65" y="53"/>
                  </a:cubicBezTo>
                  <a:cubicBezTo>
                    <a:pt x="61" y="62"/>
                    <a:pt x="63" y="65"/>
                    <a:pt x="51" y="70"/>
                  </a:cubicBezTo>
                  <a:cubicBezTo>
                    <a:pt x="40" y="74"/>
                    <a:pt x="47" y="84"/>
                    <a:pt x="57" y="84"/>
                  </a:cubicBezTo>
                  <a:cubicBezTo>
                    <a:pt x="67" y="84"/>
                    <a:pt x="72" y="84"/>
                    <a:pt x="77" y="74"/>
                  </a:cubicBezTo>
                  <a:cubicBezTo>
                    <a:pt x="82" y="64"/>
                    <a:pt x="90" y="63"/>
                    <a:pt x="100" y="63"/>
                  </a:cubicBezTo>
                  <a:cubicBezTo>
                    <a:pt x="110" y="63"/>
                    <a:pt x="119" y="73"/>
                    <a:pt x="109" y="78"/>
                  </a:cubicBezTo>
                  <a:cubicBezTo>
                    <a:pt x="98" y="83"/>
                    <a:pt x="104" y="94"/>
                    <a:pt x="116" y="91"/>
                  </a:cubicBezTo>
                  <a:cubicBezTo>
                    <a:pt x="128" y="88"/>
                    <a:pt x="134" y="82"/>
                    <a:pt x="135" y="88"/>
                  </a:cubicBezTo>
                  <a:cubicBezTo>
                    <a:pt x="136" y="95"/>
                    <a:pt x="134" y="108"/>
                    <a:pt x="122" y="107"/>
                  </a:cubicBezTo>
                  <a:cubicBezTo>
                    <a:pt x="110" y="106"/>
                    <a:pt x="139" y="118"/>
                    <a:pt x="124" y="118"/>
                  </a:cubicBezTo>
                  <a:cubicBezTo>
                    <a:pt x="108" y="119"/>
                    <a:pt x="111" y="126"/>
                    <a:pt x="92" y="115"/>
                  </a:cubicBezTo>
                  <a:cubicBezTo>
                    <a:pt x="73" y="103"/>
                    <a:pt x="61" y="106"/>
                    <a:pt x="53" y="111"/>
                  </a:cubicBezTo>
                  <a:cubicBezTo>
                    <a:pt x="46" y="116"/>
                    <a:pt x="43" y="131"/>
                    <a:pt x="58" y="142"/>
                  </a:cubicBezTo>
                  <a:cubicBezTo>
                    <a:pt x="72" y="153"/>
                    <a:pt x="96" y="174"/>
                    <a:pt x="114" y="165"/>
                  </a:cubicBezTo>
                  <a:cubicBezTo>
                    <a:pt x="132" y="156"/>
                    <a:pt x="144" y="147"/>
                    <a:pt x="154" y="148"/>
                  </a:cubicBezTo>
                  <a:cubicBezTo>
                    <a:pt x="165" y="149"/>
                    <a:pt x="192" y="149"/>
                    <a:pt x="175" y="158"/>
                  </a:cubicBezTo>
                  <a:cubicBezTo>
                    <a:pt x="158" y="167"/>
                    <a:pt x="163" y="176"/>
                    <a:pt x="172" y="177"/>
                  </a:cubicBezTo>
                  <a:cubicBezTo>
                    <a:pt x="180" y="179"/>
                    <a:pt x="184" y="174"/>
                    <a:pt x="192" y="167"/>
                  </a:cubicBezTo>
                  <a:cubicBezTo>
                    <a:pt x="201" y="161"/>
                    <a:pt x="205" y="160"/>
                    <a:pt x="223" y="161"/>
                  </a:cubicBezTo>
                  <a:cubicBezTo>
                    <a:pt x="240" y="161"/>
                    <a:pt x="258" y="156"/>
                    <a:pt x="279" y="169"/>
                  </a:cubicBezTo>
                  <a:cubicBezTo>
                    <a:pt x="301" y="181"/>
                    <a:pt x="296" y="172"/>
                    <a:pt x="315" y="194"/>
                  </a:cubicBezTo>
                  <a:cubicBezTo>
                    <a:pt x="334" y="217"/>
                    <a:pt x="335" y="220"/>
                    <a:pt x="355" y="222"/>
                  </a:cubicBezTo>
                  <a:cubicBezTo>
                    <a:pt x="375" y="225"/>
                    <a:pt x="412" y="225"/>
                    <a:pt x="420" y="217"/>
                  </a:cubicBezTo>
                  <a:cubicBezTo>
                    <a:pt x="428" y="210"/>
                    <a:pt x="446" y="196"/>
                    <a:pt x="427" y="182"/>
                  </a:cubicBezTo>
                  <a:cubicBezTo>
                    <a:pt x="407" y="169"/>
                    <a:pt x="412" y="163"/>
                    <a:pt x="400" y="158"/>
                  </a:cubicBezTo>
                  <a:cubicBezTo>
                    <a:pt x="387" y="153"/>
                    <a:pt x="382" y="152"/>
                    <a:pt x="382" y="143"/>
                  </a:cubicBezTo>
                  <a:cubicBezTo>
                    <a:pt x="382" y="134"/>
                    <a:pt x="386" y="131"/>
                    <a:pt x="394" y="129"/>
                  </a:cubicBezTo>
                  <a:cubicBezTo>
                    <a:pt x="402" y="127"/>
                    <a:pt x="406" y="124"/>
                    <a:pt x="400" y="115"/>
                  </a:cubicBezTo>
                  <a:cubicBezTo>
                    <a:pt x="395" y="106"/>
                    <a:pt x="374" y="115"/>
                    <a:pt x="372" y="100"/>
                  </a:cubicBezTo>
                  <a:cubicBezTo>
                    <a:pt x="369" y="85"/>
                    <a:pt x="363" y="87"/>
                    <a:pt x="357" y="86"/>
                  </a:cubicBezTo>
                  <a:cubicBezTo>
                    <a:pt x="352" y="84"/>
                    <a:pt x="349" y="73"/>
                    <a:pt x="334" y="75"/>
                  </a:cubicBezTo>
                  <a:cubicBezTo>
                    <a:pt x="320" y="76"/>
                    <a:pt x="329" y="95"/>
                    <a:pt x="311" y="86"/>
                  </a:cubicBezTo>
                  <a:cubicBezTo>
                    <a:pt x="292" y="76"/>
                    <a:pt x="296" y="58"/>
                    <a:pt x="280" y="51"/>
                  </a:cubicBezTo>
                  <a:cubicBezTo>
                    <a:pt x="263" y="45"/>
                    <a:pt x="247" y="39"/>
                    <a:pt x="240" y="40"/>
                  </a:cubicBezTo>
                  <a:cubicBezTo>
                    <a:pt x="233" y="40"/>
                    <a:pt x="219" y="48"/>
                    <a:pt x="217" y="55"/>
                  </a:cubicBezTo>
                  <a:cubicBezTo>
                    <a:pt x="216" y="61"/>
                    <a:pt x="214" y="73"/>
                    <a:pt x="201" y="70"/>
                  </a:cubicBezTo>
                  <a:cubicBezTo>
                    <a:pt x="188" y="68"/>
                    <a:pt x="187" y="60"/>
                    <a:pt x="197" y="55"/>
                  </a:cubicBezTo>
                  <a:cubicBezTo>
                    <a:pt x="207" y="51"/>
                    <a:pt x="207" y="42"/>
                    <a:pt x="197" y="35"/>
                  </a:cubicBezTo>
                  <a:cubicBezTo>
                    <a:pt x="186" y="29"/>
                    <a:pt x="174" y="11"/>
                    <a:pt x="158" y="11"/>
                  </a:cubicBezTo>
                  <a:cubicBezTo>
                    <a:pt x="142" y="11"/>
                    <a:pt x="147" y="4"/>
                    <a:pt x="129" y="2"/>
                  </a:cubicBezTo>
                  <a:cubicBezTo>
                    <a:pt x="110" y="0"/>
                    <a:pt x="88" y="0"/>
                    <a:pt x="84" y="6"/>
                  </a:cubicBezTo>
                  <a:cubicBezTo>
                    <a:pt x="80" y="12"/>
                    <a:pt x="84" y="11"/>
                    <a:pt x="60" y="12"/>
                  </a:cubicBezTo>
                  <a:cubicBezTo>
                    <a:pt x="60" y="12"/>
                    <a:pt x="25" y="7"/>
                    <a:pt x="15" y="17"/>
                  </a:cubicBezTo>
                  <a:cubicBezTo>
                    <a:pt x="6" y="26"/>
                    <a:pt x="0" y="50"/>
                    <a:pt x="15" y="5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6" name="Freeform 492"/>
            <p:cNvSpPr>
              <a:spLocks/>
            </p:cNvSpPr>
            <p:nvPr/>
          </p:nvSpPr>
          <p:spPr bwMode="auto">
            <a:xfrm>
              <a:off x="1054" y="954"/>
              <a:ext cx="28" cy="11"/>
            </a:xfrm>
            <a:custGeom>
              <a:avLst/>
              <a:gdLst>
                <a:gd name="T0" fmla="*/ 49 w 110"/>
                <a:gd name="T1" fmla="*/ 43 h 46"/>
                <a:gd name="T2" fmla="*/ 75 w 110"/>
                <a:gd name="T3" fmla="*/ 32 h 46"/>
                <a:gd name="T4" fmla="*/ 91 w 110"/>
                <a:gd name="T5" fmla="*/ 21 h 46"/>
                <a:gd name="T6" fmla="*/ 60 w 110"/>
                <a:gd name="T7" fmla="*/ 9 h 46"/>
                <a:gd name="T8" fmla="*/ 30 w 110"/>
                <a:gd name="T9" fmla="*/ 10 h 46"/>
                <a:gd name="T10" fmla="*/ 0 w 110"/>
                <a:gd name="T11" fmla="*/ 13 h 46"/>
                <a:gd name="T12" fmla="*/ 15 w 110"/>
                <a:gd name="T13" fmla="*/ 36 h 46"/>
                <a:gd name="T14" fmla="*/ 49 w 110"/>
                <a:gd name="T15" fmla="*/ 43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46">
                  <a:moveTo>
                    <a:pt x="49" y="43"/>
                  </a:moveTo>
                  <a:cubicBezTo>
                    <a:pt x="60" y="41"/>
                    <a:pt x="58" y="29"/>
                    <a:pt x="75" y="32"/>
                  </a:cubicBezTo>
                  <a:cubicBezTo>
                    <a:pt x="93" y="35"/>
                    <a:pt x="110" y="25"/>
                    <a:pt x="91" y="21"/>
                  </a:cubicBezTo>
                  <a:cubicBezTo>
                    <a:pt x="73" y="16"/>
                    <a:pt x="77" y="9"/>
                    <a:pt x="60" y="9"/>
                  </a:cubicBezTo>
                  <a:cubicBezTo>
                    <a:pt x="42" y="9"/>
                    <a:pt x="51" y="13"/>
                    <a:pt x="30" y="10"/>
                  </a:cubicBezTo>
                  <a:cubicBezTo>
                    <a:pt x="30" y="10"/>
                    <a:pt x="0" y="0"/>
                    <a:pt x="0" y="13"/>
                  </a:cubicBezTo>
                  <a:cubicBezTo>
                    <a:pt x="0" y="25"/>
                    <a:pt x="4" y="28"/>
                    <a:pt x="15" y="36"/>
                  </a:cubicBezTo>
                  <a:cubicBezTo>
                    <a:pt x="25" y="43"/>
                    <a:pt x="37" y="46"/>
                    <a:pt x="49" y="4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7" name="Freeform 493"/>
            <p:cNvSpPr>
              <a:spLocks/>
            </p:cNvSpPr>
            <p:nvPr/>
          </p:nvSpPr>
          <p:spPr bwMode="auto">
            <a:xfrm>
              <a:off x="1121" y="922"/>
              <a:ext cx="56" cy="39"/>
            </a:xfrm>
            <a:custGeom>
              <a:avLst/>
              <a:gdLst>
                <a:gd name="T0" fmla="*/ 9 w 222"/>
                <a:gd name="T1" fmla="*/ 31 h 152"/>
                <a:gd name="T2" fmla="*/ 8 w 222"/>
                <a:gd name="T3" fmla="*/ 45 h 152"/>
                <a:gd name="T4" fmla="*/ 11 w 222"/>
                <a:gd name="T5" fmla="*/ 65 h 152"/>
                <a:gd name="T6" fmla="*/ 31 w 222"/>
                <a:gd name="T7" fmla="*/ 81 h 152"/>
                <a:gd name="T8" fmla="*/ 53 w 222"/>
                <a:gd name="T9" fmla="*/ 91 h 152"/>
                <a:gd name="T10" fmla="*/ 70 w 222"/>
                <a:gd name="T11" fmla="*/ 97 h 152"/>
                <a:gd name="T12" fmla="*/ 84 w 222"/>
                <a:gd name="T13" fmla="*/ 106 h 152"/>
                <a:gd name="T14" fmla="*/ 64 w 222"/>
                <a:gd name="T15" fmla="*/ 109 h 152"/>
                <a:gd name="T16" fmla="*/ 44 w 222"/>
                <a:gd name="T17" fmla="*/ 119 h 152"/>
                <a:gd name="T18" fmla="*/ 71 w 222"/>
                <a:gd name="T19" fmla="*/ 132 h 152"/>
                <a:gd name="T20" fmla="*/ 93 w 222"/>
                <a:gd name="T21" fmla="*/ 149 h 152"/>
                <a:gd name="T22" fmla="*/ 107 w 222"/>
                <a:gd name="T23" fmla="*/ 145 h 152"/>
                <a:gd name="T24" fmla="*/ 144 w 222"/>
                <a:gd name="T25" fmla="*/ 140 h 152"/>
                <a:gd name="T26" fmla="*/ 173 w 222"/>
                <a:gd name="T27" fmla="*/ 132 h 152"/>
                <a:gd name="T28" fmla="*/ 204 w 222"/>
                <a:gd name="T29" fmla="*/ 128 h 152"/>
                <a:gd name="T30" fmla="*/ 218 w 222"/>
                <a:gd name="T31" fmla="*/ 115 h 152"/>
                <a:gd name="T32" fmla="*/ 207 w 222"/>
                <a:gd name="T33" fmla="*/ 94 h 152"/>
                <a:gd name="T34" fmla="*/ 208 w 222"/>
                <a:gd name="T35" fmla="*/ 81 h 152"/>
                <a:gd name="T36" fmla="*/ 222 w 222"/>
                <a:gd name="T37" fmla="*/ 72 h 152"/>
                <a:gd name="T38" fmla="*/ 206 w 222"/>
                <a:gd name="T39" fmla="*/ 56 h 152"/>
                <a:gd name="T40" fmla="*/ 173 w 222"/>
                <a:gd name="T41" fmla="*/ 44 h 152"/>
                <a:gd name="T42" fmla="*/ 148 w 222"/>
                <a:gd name="T43" fmla="*/ 49 h 152"/>
                <a:gd name="T44" fmla="*/ 132 w 222"/>
                <a:gd name="T45" fmla="*/ 30 h 152"/>
                <a:gd name="T46" fmla="*/ 103 w 222"/>
                <a:gd name="T47" fmla="*/ 18 h 152"/>
                <a:gd name="T48" fmla="*/ 57 w 222"/>
                <a:gd name="T49" fmla="*/ 7 h 152"/>
                <a:gd name="T50" fmla="*/ 34 w 222"/>
                <a:gd name="T51" fmla="*/ 4 h 152"/>
                <a:gd name="T52" fmla="*/ 7 w 222"/>
                <a:gd name="T53" fmla="*/ 6 h 152"/>
                <a:gd name="T54" fmla="*/ 9 w 222"/>
                <a:gd name="T55"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2" h="152">
                  <a:moveTo>
                    <a:pt x="9" y="31"/>
                  </a:moveTo>
                  <a:cubicBezTo>
                    <a:pt x="18" y="35"/>
                    <a:pt x="15" y="41"/>
                    <a:pt x="8" y="45"/>
                  </a:cubicBezTo>
                  <a:cubicBezTo>
                    <a:pt x="1" y="49"/>
                    <a:pt x="0" y="60"/>
                    <a:pt x="11" y="65"/>
                  </a:cubicBezTo>
                  <a:cubicBezTo>
                    <a:pt x="21" y="70"/>
                    <a:pt x="28" y="75"/>
                    <a:pt x="31" y="81"/>
                  </a:cubicBezTo>
                  <a:cubicBezTo>
                    <a:pt x="34" y="86"/>
                    <a:pt x="41" y="90"/>
                    <a:pt x="53" y="91"/>
                  </a:cubicBezTo>
                  <a:cubicBezTo>
                    <a:pt x="64" y="92"/>
                    <a:pt x="66" y="90"/>
                    <a:pt x="70" y="97"/>
                  </a:cubicBezTo>
                  <a:cubicBezTo>
                    <a:pt x="74" y="103"/>
                    <a:pt x="83" y="98"/>
                    <a:pt x="84" y="106"/>
                  </a:cubicBezTo>
                  <a:cubicBezTo>
                    <a:pt x="84" y="114"/>
                    <a:pt x="74" y="112"/>
                    <a:pt x="64" y="109"/>
                  </a:cubicBezTo>
                  <a:cubicBezTo>
                    <a:pt x="53" y="107"/>
                    <a:pt x="30" y="110"/>
                    <a:pt x="44" y="119"/>
                  </a:cubicBezTo>
                  <a:cubicBezTo>
                    <a:pt x="57" y="127"/>
                    <a:pt x="65" y="124"/>
                    <a:pt x="71" y="132"/>
                  </a:cubicBezTo>
                  <a:cubicBezTo>
                    <a:pt x="77" y="141"/>
                    <a:pt x="86" y="147"/>
                    <a:pt x="93" y="149"/>
                  </a:cubicBezTo>
                  <a:cubicBezTo>
                    <a:pt x="100" y="150"/>
                    <a:pt x="106" y="152"/>
                    <a:pt x="107" y="145"/>
                  </a:cubicBezTo>
                  <a:cubicBezTo>
                    <a:pt x="109" y="137"/>
                    <a:pt x="135" y="140"/>
                    <a:pt x="144" y="140"/>
                  </a:cubicBezTo>
                  <a:cubicBezTo>
                    <a:pt x="153" y="139"/>
                    <a:pt x="148" y="130"/>
                    <a:pt x="173" y="132"/>
                  </a:cubicBezTo>
                  <a:cubicBezTo>
                    <a:pt x="197" y="135"/>
                    <a:pt x="201" y="137"/>
                    <a:pt x="204" y="128"/>
                  </a:cubicBezTo>
                  <a:cubicBezTo>
                    <a:pt x="207" y="119"/>
                    <a:pt x="216" y="127"/>
                    <a:pt x="218" y="115"/>
                  </a:cubicBezTo>
                  <a:cubicBezTo>
                    <a:pt x="219" y="103"/>
                    <a:pt x="214" y="94"/>
                    <a:pt x="207" y="94"/>
                  </a:cubicBezTo>
                  <a:cubicBezTo>
                    <a:pt x="200" y="93"/>
                    <a:pt x="198" y="84"/>
                    <a:pt x="208" y="81"/>
                  </a:cubicBezTo>
                  <a:cubicBezTo>
                    <a:pt x="217" y="79"/>
                    <a:pt x="222" y="81"/>
                    <a:pt x="222" y="72"/>
                  </a:cubicBezTo>
                  <a:cubicBezTo>
                    <a:pt x="222" y="64"/>
                    <a:pt x="219" y="60"/>
                    <a:pt x="206" y="56"/>
                  </a:cubicBezTo>
                  <a:cubicBezTo>
                    <a:pt x="193" y="53"/>
                    <a:pt x="182" y="40"/>
                    <a:pt x="173" y="44"/>
                  </a:cubicBezTo>
                  <a:cubicBezTo>
                    <a:pt x="163" y="49"/>
                    <a:pt x="153" y="56"/>
                    <a:pt x="148" y="49"/>
                  </a:cubicBezTo>
                  <a:cubicBezTo>
                    <a:pt x="143" y="41"/>
                    <a:pt x="143" y="31"/>
                    <a:pt x="132" y="30"/>
                  </a:cubicBezTo>
                  <a:cubicBezTo>
                    <a:pt x="122" y="29"/>
                    <a:pt x="115" y="19"/>
                    <a:pt x="103" y="18"/>
                  </a:cubicBezTo>
                  <a:cubicBezTo>
                    <a:pt x="92" y="16"/>
                    <a:pt x="75" y="6"/>
                    <a:pt x="57" y="7"/>
                  </a:cubicBezTo>
                  <a:cubicBezTo>
                    <a:pt x="57" y="7"/>
                    <a:pt x="45" y="7"/>
                    <a:pt x="34" y="4"/>
                  </a:cubicBezTo>
                  <a:cubicBezTo>
                    <a:pt x="24" y="1"/>
                    <a:pt x="14" y="0"/>
                    <a:pt x="7" y="6"/>
                  </a:cubicBezTo>
                  <a:cubicBezTo>
                    <a:pt x="1" y="11"/>
                    <a:pt x="1" y="28"/>
                    <a:pt x="9"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8" name="Freeform 494"/>
            <p:cNvSpPr>
              <a:spLocks/>
            </p:cNvSpPr>
            <p:nvPr/>
          </p:nvSpPr>
          <p:spPr bwMode="auto">
            <a:xfrm>
              <a:off x="1154" y="958"/>
              <a:ext cx="54" cy="16"/>
            </a:xfrm>
            <a:custGeom>
              <a:avLst/>
              <a:gdLst>
                <a:gd name="T0" fmla="*/ 92 w 214"/>
                <a:gd name="T1" fmla="*/ 6 h 65"/>
                <a:gd name="T2" fmla="*/ 55 w 214"/>
                <a:gd name="T3" fmla="*/ 4 h 65"/>
                <a:gd name="T4" fmla="*/ 26 w 214"/>
                <a:gd name="T5" fmla="*/ 12 h 65"/>
                <a:gd name="T6" fmla="*/ 3 w 214"/>
                <a:gd name="T7" fmla="*/ 21 h 65"/>
                <a:gd name="T8" fmla="*/ 11 w 214"/>
                <a:gd name="T9" fmla="*/ 43 h 65"/>
                <a:gd name="T10" fmla="*/ 33 w 214"/>
                <a:gd name="T11" fmla="*/ 58 h 65"/>
                <a:gd name="T12" fmla="*/ 91 w 214"/>
                <a:gd name="T13" fmla="*/ 56 h 65"/>
                <a:gd name="T14" fmla="*/ 133 w 214"/>
                <a:gd name="T15" fmla="*/ 56 h 65"/>
                <a:gd name="T16" fmla="*/ 175 w 214"/>
                <a:gd name="T17" fmla="*/ 55 h 65"/>
                <a:gd name="T18" fmla="*/ 192 w 214"/>
                <a:gd name="T19" fmla="*/ 31 h 65"/>
                <a:gd name="T20" fmla="*/ 203 w 214"/>
                <a:gd name="T21" fmla="*/ 17 h 65"/>
                <a:gd name="T22" fmla="*/ 179 w 214"/>
                <a:gd name="T23" fmla="*/ 10 h 65"/>
                <a:gd name="T24" fmla="*/ 128 w 214"/>
                <a:gd name="T25" fmla="*/ 10 h 65"/>
                <a:gd name="T26" fmla="*/ 92 w 214"/>
                <a:gd name="T2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4" h="65">
                  <a:moveTo>
                    <a:pt x="92" y="6"/>
                  </a:moveTo>
                  <a:cubicBezTo>
                    <a:pt x="83" y="11"/>
                    <a:pt x="67" y="7"/>
                    <a:pt x="55" y="4"/>
                  </a:cubicBezTo>
                  <a:cubicBezTo>
                    <a:pt x="43" y="0"/>
                    <a:pt x="38" y="11"/>
                    <a:pt x="26" y="12"/>
                  </a:cubicBezTo>
                  <a:cubicBezTo>
                    <a:pt x="14" y="14"/>
                    <a:pt x="6" y="13"/>
                    <a:pt x="3" y="21"/>
                  </a:cubicBezTo>
                  <a:cubicBezTo>
                    <a:pt x="0" y="29"/>
                    <a:pt x="1" y="40"/>
                    <a:pt x="11" y="43"/>
                  </a:cubicBezTo>
                  <a:cubicBezTo>
                    <a:pt x="21" y="46"/>
                    <a:pt x="19" y="60"/>
                    <a:pt x="33" y="58"/>
                  </a:cubicBezTo>
                  <a:cubicBezTo>
                    <a:pt x="48" y="57"/>
                    <a:pt x="82" y="58"/>
                    <a:pt x="91" y="56"/>
                  </a:cubicBezTo>
                  <a:cubicBezTo>
                    <a:pt x="101" y="54"/>
                    <a:pt x="122" y="50"/>
                    <a:pt x="133" y="56"/>
                  </a:cubicBezTo>
                  <a:cubicBezTo>
                    <a:pt x="144" y="63"/>
                    <a:pt x="173" y="65"/>
                    <a:pt x="175" y="55"/>
                  </a:cubicBezTo>
                  <a:cubicBezTo>
                    <a:pt x="177" y="45"/>
                    <a:pt x="182" y="35"/>
                    <a:pt x="192" y="31"/>
                  </a:cubicBezTo>
                  <a:cubicBezTo>
                    <a:pt x="202" y="27"/>
                    <a:pt x="214" y="22"/>
                    <a:pt x="203" y="17"/>
                  </a:cubicBezTo>
                  <a:cubicBezTo>
                    <a:pt x="192" y="12"/>
                    <a:pt x="192" y="10"/>
                    <a:pt x="179" y="10"/>
                  </a:cubicBezTo>
                  <a:cubicBezTo>
                    <a:pt x="166" y="11"/>
                    <a:pt x="142" y="13"/>
                    <a:pt x="128" y="10"/>
                  </a:cubicBezTo>
                  <a:cubicBezTo>
                    <a:pt x="128" y="10"/>
                    <a:pt x="101" y="1"/>
                    <a:pt x="92"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99" name="Freeform 495"/>
            <p:cNvSpPr>
              <a:spLocks/>
            </p:cNvSpPr>
            <p:nvPr/>
          </p:nvSpPr>
          <p:spPr bwMode="auto">
            <a:xfrm>
              <a:off x="1143" y="984"/>
              <a:ext cx="284" cy="88"/>
            </a:xfrm>
            <a:custGeom>
              <a:avLst/>
              <a:gdLst>
                <a:gd name="T0" fmla="*/ 397 w 1124"/>
                <a:gd name="T1" fmla="*/ 318 h 346"/>
                <a:gd name="T2" fmla="*/ 465 w 1124"/>
                <a:gd name="T3" fmla="*/ 334 h 346"/>
                <a:gd name="T4" fmla="*/ 516 w 1124"/>
                <a:gd name="T5" fmla="*/ 310 h 346"/>
                <a:gd name="T6" fmla="*/ 536 w 1124"/>
                <a:gd name="T7" fmla="*/ 323 h 346"/>
                <a:gd name="T8" fmla="*/ 589 w 1124"/>
                <a:gd name="T9" fmla="*/ 340 h 346"/>
                <a:gd name="T10" fmla="*/ 656 w 1124"/>
                <a:gd name="T11" fmla="*/ 338 h 346"/>
                <a:gd name="T12" fmla="*/ 715 w 1124"/>
                <a:gd name="T13" fmla="*/ 342 h 346"/>
                <a:gd name="T14" fmla="*/ 789 w 1124"/>
                <a:gd name="T15" fmla="*/ 339 h 346"/>
                <a:gd name="T16" fmla="*/ 871 w 1124"/>
                <a:gd name="T17" fmla="*/ 302 h 346"/>
                <a:gd name="T18" fmla="*/ 892 w 1124"/>
                <a:gd name="T19" fmla="*/ 323 h 346"/>
                <a:gd name="T20" fmla="*/ 957 w 1124"/>
                <a:gd name="T21" fmla="*/ 342 h 346"/>
                <a:gd name="T22" fmla="*/ 1029 w 1124"/>
                <a:gd name="T23" fmla="*/ 327 h 346"/>
                <a:gd name="T24" fmla="*/ 1081 w 1124"/>
                <a:gd name="T25" fmla="*/ 306 h 346"/>
                <a:gd name="T26" fmla="*/ 1087 w 1124"/>
                <a:gd name="T27" fmla="*/ 268 h 346"/>
                <a:gd name="T28" fmla="*/ 1119 w 1124"/>
                <a:gd name="T29" fmla="*/ 220 h 346"/>
                <a:gd name="T30" fmla="*/ 1070 w 1124"/>
                <a:gd name="T31" fmla="*/ 196 h 346"/>
                <a:gd name="T32" fmla="*/ 999 w 1124"/>
                <a:gd name="T33" fmla="*/ 170 h 346"/>
                <a:gd name="T34" fmla="*/ 895 w 1124"/>
                <a:gd name="T35" fmla="*/ 171 h 346"/>
                <a:gd name="T36" fmla="*/ 811 w 1124"/>
                <a:gd name="T37" fmla="*/ 176 h 346"/>
                <a:gd name="T38" fmla="*/ 723 w 1124"/>
                <a:gd name="T39" fmla="*/ 197 h 346"/>
                <a:gd name="T40" fmla="*/ 662 w 1124"/>
                <a:gd name="T41" fmla="*/ 213 h 346"/>
                <a:gd name="T42" fmla="*/ 612 w 1124"/>
                <a:gd name="T43" fmla="*/ 196 h 346"/>
                <a:gd name="T44" fmla="*/ 561 w 1124"/>
                <a:gd name="T45" fmla="*/ 202 h 346"/>
                <a:gd name="T46" fmla="*/ 513 w 1124"/>
                <a:gd name="T47" fmla="*/ 214 h 346"/>
                <a:gd name="T48" fmla="*/ 500 w 1124"/>
                <a:gd name="T49" fmla="*/ 176 h 346"/>
                <a:gd name="T50" fmla="*/ 449 w 1124"/>
                <a:gd name="T51" fmla="*/ 145 h 346"/>
                <a:gd name="T52" fmla="*/ 407 w 1124"/>
                <a:gd name="T53" fmla="*/ 128 h 346"/>
                <a:gd name="T54" fmla="*/ 460 w 1124"/>
                <a:gd name="T55" fmla="*/ 127 h 346"/>
                <a:gd name="T56" fmla="*/ 481 w 1124"/>
                <a:gd name="T57" fmla="*/ 100 h 346"/>
                <a:gd name="T58" fmla="*/ 410 w 1124"/>
                <a:gd name="T59" fmla="*/ 79 h 346"/>
                <a:gd name="T60" fmla="*/ 356 w 1124"/>
                <a:gd name="T61" fmla="*/ 46 h 346"/>
                <a:gd name="T62" fmla="*/ 276 w 1124"/>
                <a:gd name="T63" fmla="*/ 63 h 346"/>
                <a:gd name="T64" fmla="*/ 206 w 1124"/>
                <a:gd name="T65" fmla="*/ 19 h 346"/>
                <a:gd name="T66" fmla="*/ 91 w 1124"/>
                <a:gd name="T67" fmla="*/ 0 h 346"/>
                <a:gd name="T68" fmla="*/ 16 w 1124"/>
                <a:gd name="T69" fmla="*/ 13 h 346"/>
                <a:gd name="T70" fmla="*/ 11 w 1124"/>
                <a:gd name="T71" fmla="*/ 51 h 346"/>
                <a:gd name="T72" fmla="*/ 83 w 1124"/>
                <a:gd name="T73" fmla="*/ 95 h 346"/>
                <a:gd name="T74" fmla="*/ 160 w 1124"/>
                <a:gd name="T75" fmla="*/ 112 h 346"/>
                <a:gd name="T76" fmla="*/ 254 w 1124"/>
                <a:gd name="T77" fmla="*/ 111 h 346"/>
                <a:gd name="T78" fmla="*/ 314 w 1124"/>
                <a:gd name="T79" fmla="*/ 181 h 346"/>
                <a:gd name="T80" fmla="*/ 288 w 1124"/>
                <a:gd name="T81" fmla="*/ 241 h 346"/>
                <a:gd name="T82" fmla="*/ 315 w 1124"/>
                <a:gd name="T83" fmla="*/ 287 h 346"/>
                <a:gd name="T84" fmla="*/ 364 w 1124"/>
                <a:gd name="T85" fmla="*/ 31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24" h="346">
                  <a:moveTo>
                    <a:pt x="378" y="304"/>
                  </a:moveTo>
                  <a:cubicBezTo>
                    <a:pt x="386" y="303"/>
                    <a:pt x="387" y="300"/>
                    <a:pt x="388" y="308"/>
                  </a:cubicBezTo>
                  <a:cubicBezTo>
                    <a:pt x="389" y="316"/>
                    <a:pt x="393" y="318"/>
                    <a:pt x="397" y="318"/>
                  </a:cubicBezTo>
                  <a:cubicBezTo>
                    <a:pt x="400" y="318"/>
                    <a:pt x="400" y="324"/>
                    <a:pt x="407" y="325"/>
                  </a:cubicBezTo>
                  <a:cubicBezTo>
                    <a:pt x="415" y="325"/>
                    <a:pt x="422" y="322"/>
                    <a:pt x="432" y="328"/>
                  </a:cubicBezTo>
                  <a:cubicBezTo>
                    <a:pt x="443" y="335"/>
                    <a:pt x="452" y="335"/>
                    <a:pt x="465" y="334"/>
                  </a:cubicBezTo>
                  <a:cubicBezTo>
                    <a:pt x="479" y="332"/>
                    <a:pt x="485" y="335"/>
                    <a:pt x="488" y="330"/>
                  </a:cubicBezTo>
                  <a:cubicBezTo>
                    <a:pt x="492" y="326"/>
                    <a:pt x="501" y="328"/>
                    <a:pt x="504" y="322"/>
                  </a:cubicBezTo>
                  <a:cubicBezTo>
                    <a:pt x="507" y="317"/>
                    <a:pt x="507" y="311"/>
                    <a:pt x="516" y="310"/>
                  </a:cubicBezTo>
                  <a:cubicBezTo>
                    <a:pt x="526" y="309"/>
                    <a:pt x="525" y="299"/>
                    <a:pt x="532" y="299"/>
                  </a:cubicBezTo>
                  <a:cubicBezTo>
                    <a:pt x="539" y="299"/>
                    <a:pt x="547" y="299"/>
                    <a:pt x="546" y="309"/>
                  </a:cubicBezTo>
                  <a:cubicBezTo>
                    <a:pt x="544" y="318"/>
                    <a:pt x="535" y="317"/>
                    <a:pt x="536" y="323"/>
                  </a:cubicBezTo>
                  <a:cubicBezTo>
                    <a:pt x="536" y="329"/>
                    <a:pt x="542" y="327"/>
                    <a:pt x="544" y="334"/>
                  </a:cubicBezTo>
                  <a:cubicBezTo>
                    <a:pt x="545" y="340"/>
                    <a:pt x="554" y="341"/>
                    <a:pt x="561" y="341"/>
                  </a:cubicBezTo>
                  <a:cubicBezTo>
                    <a:pt x="568" y="341"/>
                    <a:pt x="584" y="346"/>
                    <a:pt x="589" y="340"/>
                  </a:cubicBezTo>
                  <a:cubicBezTo>
                    <a:pt x="594" y="335"/>
                    <a:pt x="606" y="336"/>
                    <a:pt x="615" y="336"/>
                  </a:cubicBezTo>
                  <a:cubicBezTo>
                    <a:pt x="625" y="336"/>
                    <a:pt x="617" y="343"/>
                    <a:pt x="633" y="342"/>
                  </a:cubicBezTo>
                  <a:cubicBezTo>
                    <a:pt x="650" y="340"/>
                    <a:pt x="653" y="344"/>
                    <a:pt x="656" y="338"/>
                  </a:cubicBezTo>
                  <a:cubicBezTo>
                    <a:pt x="659" y="332"/>
                    <a:pt x="668" y="329"/>
                    <a:pt x="672" y="336"/>
                  </a:cubicBezTo>
                  <a:cubicBezTo>
                    <a:pt x="675" y="343"/>
                    <a:pt x="680" y="340"/>
                    <a:pt x="690" y="335"/>
                  </a:cubicBezTo>
                  <a:cubicBezTo>
                    <a:pt x="701" y="329"/>
                    <a:pt x="703" y="342"/>
                    <a:pt x="715" y="342"/>
                  </a:cubicBezTo>
                  <a:cubicBezTo>
                    <a:pt x="726" y="342"/>
                    <a:pt x="725" y="326"/>
                    <a:pt x="739" y="332"/>
                  </a:cubicBezTo>
                  <a:cubicBezTo>
                    <a:pt x="754" y="339"/>
                    <a:pt x="754" y="344"/>
                    <a:pt x="765" y="339"/>
                  </a:cubicBezTo>
                  <a:cubicBezTo>
                    <a:pt x="776" y="334"/>
                    <a:pt x="760" y="332"/>
                    <a:pt x="789" y="339"/>
                  </a:cubicBezTo>
                  <a:cubicBezTo>
                    <a:pt x="817" y="345"/>
                    <a:pt x="826" y="337"/>
                    <a:pt x="845" y="333"/>
                  </a:cubicBezTo>
                  <a:cubicBezTo>
                    <a:pt x="863" y="329"/>
                    <a:pt x="863" y="327"/>
                    <a:pt x="866" y="319"/>
                  </a:cubicBezTo>
                  <a:cubicBezTo>
                    <a:pt x="870" y="310"/>
                    <a:pt x="875" y="307"/>
                    <a:pt x="871" y="302"/>
                  </a:cubicBezTo>
                  <a:cubicBezTo>
                    <a:pt x="867" y="297"/>
                    <a:pt x="859" y="294"/>
                    <a:pt x="872" y="294"/>
                  </a:cubicBezTo>
                  <a:cubicBezTo>
                    <a:pt x="885" y="293"/>
                    <a:pt x="885" y="287"/>
                    <a:pt x="885" y="302"/>
                  </a:cubicBezTo>
                  <a:cubicBezTo>
                    <a:pt x="886" y="316"/>
                    <a:pt x="885" y="322"/>
                    <a:pt x="892" y="323"/>
                  </a:cubicBezTo>
                  <a:cubicBezTo>
                    <a:pt x="898" y="325"/>
                    <a:pt x="901" y="334"/>
                    <a:pt x="912" y="332"/>
                  </a:cubicBezTo>
                  <a:cubicBezTo>
                    <a:pt x="923" y="330"/>
                    <a:pt x="938" y="327"/>
                    <a:pt x="941" y="335"/>
                  </a:cubicBezTo>
                  <a:cubicBezTo>
                    <a:pt x="943" y="342"/>
                    <a:pt x="950" y="342"/>
                    <a:pt x="957" y="342"/>
                  </a:cubicBezTo>
                  <a:cubicBezTo>
                    <a:pt x="964" y="341"/>
                    <a:pt x="989" y="346"/>
                    <a:pt x="989" y="337"/>
                  </a:cubicBezTo>
                  <a:cubicBezTo>
                    <a:pt x="990" y="327"/>
                    <a:pt x="999" y="327"/>
                    <a:pt x="1009" y="327"/>
                  </a:cubicBezTo>
                  <a:cubicBezTo>
                    <a:pt x="1020" y="326"/>
                    <a:pt x="1020" y="322"/>
                    <a:pt x="1029" y="327"/>
                  </a:cubicBezTo>
                  <a:cubicBezTo>
                    <a:pt x="1037" y="332"/>
                    <a:pt x="1046" y="336"/>
                    <a:pt x="1052" y="330"/>
                  </a:cubicBezTo>
                  <a:cubicBezTo>
                    <a:pt x="1059" y="325"/>
                    <a:pt x="1071" y="326"/>
                    <a:pt x="1072" y="319"/>
                  </a:cubicBezTo>
                  <a:cubicBezTo>
                    <a:pt x="1072" y="312"/>
                    <a:pt x="1071" y="307"/>
                    <a:pt x="1081" y="306"/>
                  </a:cubicBezTo>
                  <a:cubicBezTo>
                    <a:pt x="1091" y="305"/>
                    <a:pt x="1090" y="297"/>
                    <a:pt x="1085" y="293"/>
                  </a:cubicBezTo>
                  <a:cubicBezTo>
                    <a:pt x="1080" y="289"/>
                    <a:pt x="1065" y="287"/>
                    <a:pt x="1072" y="280"/>
                  </a:cubicBezTo>
                  <a:cubicBezTo>
                    <a:pt x="1080" y="273"/>
                    <a:pt x="1087" y="278"/>
                    <a:pt x="1087" y="268"/>
                  </a:cubicBezTo>
                  <a:cubicBezTo>
                    <a:pt x="1087" y="258"/>
                    <a:pt x="1090" y="253"/>
                    <a:pt x="1098" y="251"/>
                  </a:cubicBezTo>
                  <a:cubicBezTo>
                    <a:pt x="1106" y="249"/>
                    <a:pt x="1109" y="248"/>
                    <a:pt x="1110" y="239"/>
                  </a:cubicBezTo>
                  <a:cubicBezTo>
                    <a:pt x="1112" y="231"/>
                    <a:pt x="1124" y="228"/>
                    <a:pt x="1119" y="220"/>
                  </a:cubicBezTo>
                  <a:cubicBezTo>
                    <a:pt x="1114" y="211"/>
                    <a:pt x="1110" y="209"/>
                    <a:pt x="1100" y="211"/>
                  </a:cubicBezTo>
                  <a:cubicBezTo>
                    <a:pt x="1090" y="213"/>
                    <a:pt x="1079" y="219"/>
                    <a:pt x="1079" y="209"/>
                  </a:cubicBezTo>
                  <a:cubicBezTo>
                    <a:pt x="1079" y="199"/>
                    <a:pt x="1076" y="201"/>
                    <a:pt x="1070" y="196"/>
                  </a:cubicBezTo>
                  <a:cubicBezTo>
                    <a:pt x="1063" y="191"/>
                    <a:pt x="1057" y="185"/>
                    <a:pt x="1043" y="187"/>
                  </a:cubicBezTo>
                  <a:cubicBezTo>
                    <a:pt x="1029" y="189"/>
                    <a:pt x="1007" y="198"/>
                    <a:pt x="1007" y="187"/>
                  </a:cubicBezTo>
                  <a:cubicBezTo>
                    <a:pt x="1007" y="175"/>
                    <a:pt x="1006" y="173"/>
                    <a:pt x="999" y="170"/>
                  </a:cubicBezTo>
                  <a:cubicBezTo>
                    <a:pt x="993" y="168"/>
                    <a:pt x="993" y="160"/>
                    <a:pt x="974" y="163"/>
                  </a:cubicBezTo>
                  <a:cubicBezTo>
                    <a:pt x="956" y="166"/>
                    <a:pt x="917" y="160"/>
                    <a:pt x="916" y="165"/>
                  </a:cubicBezTo>
                  <a:cubicBezTo>
                    <a:pt x="916" y="170"/>
                    <a:pt x="916" y="171"/>
                    <a:pt x="895" y="171"/>
                  </a:cubicBezTo>
                  <a:cubicBezTo>
                    <a:pt x="874" y="171"/>
                    <a:pt x="864" y="175"/>
                    <a:pt x="858" y="168"/>
                  </a:cubicBezTo>
                  <a:cubicBezTo>
                    <a:pt x="852" y="161"/>
                    <a:pt x="849" y="160"/>
                    <a:pt x="837" y="162"/>
                  </a:cubicBezTo>
                  <a:cubicBezTo>
                    <a:pt x="825" y="163"/>
                    <a:pt x="825" y="175"/>
                    <a:pt x="811" y="176"/>
                  </a:cubicBezTo>
                  <a:cubicBezTo>
                    <a:pt x="797" y="177"/>
                    <a:pt x="789" y="184"/>
                    <a:pt x="779" y="185"/>
                  </a:cubicBezTo>
                  <a:cubicBezTo>
                    <a:pt x="769" y="187"/>
                    <a:pt x="756" y="188"/>
                    <a:pt x="753" y="193"/>
                  </a:cubicBezTo>
                  <a:cubicBezTo>
                    <a:pt x="749" y="197"/>
                    <a:pt x="731" y="191"/>
                    <a:pt x="723" y="197"/>
                  </a:cubicBezTo>
                  <a:cubicBezTo>
                    <a:pt x="715" y="203"/>
                    <a:pt x="703" y="205"/>
                    <a:pt x="703" y="211"/>
                  </a:cubicBezTo>
                  <a:cubicBezTo>
                    <a:pt x="703" y="218"/>
                    <a:pt x="704" y="217"/>
                    <a:pt x="688" y="217"/>
                  </a:cubicBezTo>
                  <a:cubicBezTo>
                    <a:pt x="671" y="217"/>
                    <a:pt x="674" y="214"/>
                    <a:pt x="662" y="213"/>
                  </a:cubicBezTo>
                  <a:cubicBezTo>
                    <a:pt x="650" y="213"/>
                    <a:pt x="648" y="211"/>
                    <a:pt x="645" y="206"/>
                  </a:cubicBezTo>
                  <a:cubicBezTo>
                    <a:pt x="642" y="200"/>
                    <a:pt x="638" y="198"/>
                    <a:pt x="632" y="195"/>
                  </a:cubicBezTo>
                  <a:cubicBezTo>
                    <a:pt x="625" y="191"/>
                    <a:pt x="614" y="190"/>
                    <a:pt x="612" y="196"/>
                  </a:cubicBezTo>
                  <a:cubicBezTo>
                    <a:pt x="611" y="201"/>
                    <a:pt x="600" y="208"/>
                    <a:pt x="597" y="203"/>
                  </a:cubicBezTo>
                  <a:cubicBezTo>
                    <a:pt x="593" y="198"/>
                    <a:pt x="592" y="193"/>
                    <a:pt x="583" y="197"/>
                  </a:cubicBezTo>
                  <a:cubicBezTo>
                    <a:pt x="574" y="201"/>
                    <a:pt x="574" y="205"/>
                    <a:pt x="561" y="202"/>
                  </a:cubicBezTo>
                  <a:cubicBezTo>
                    <a:pt x="549" y="199"/>
                    <a:pt x="546" y="193"/>
                    <a:pt x="540" y="191"/>
                  </a:cubicBezTo>
                  <a:cubicBezTo>
                    <a:pt x="534" y="188"/>
                    <a:pt x="520" y="185"/>
                    <a:pt x="518" y="193"/>
                  </a:cubicBezTo>
                  <a:cubicBezTo>
                    <a:pt x="517" y="202"/>
                    <a:pt x="526" y="215"/>
                    <a:pt x="513" y="214"/>
                  </a:cubicBezTo>
                  <a:cubicBezTo>
                    <a:pt x="501" y="213"/>
                    <a:pt x="512" y="208"/>
                    <a:pt x="501" y="207"/>
                  </a:cubicBezTo>
                  <a:cubicBezTo>
                    <a:pt x="491" y="206"/>
                    <a:pt x="485" y="197"/>
                    <a:pt x="491" y="191"/>
                  </a:cubicBezTo>
                  <a:cubicBezTo>
                    <a:pt x="498" y="185"/>
                    <a:pt x="501" y="181"/>
                    <a:pt x="500" y="176"/>
                  </a:cubicBezTo>
                  <a:cubicBezTo>
                    <a:pt x="499" y="171"/>
                    <a:pt x="496" y="168"/>
                    <a:pt x="488" y="166"/>
                  </a:cubicBezTo>
                  <a:cubicBezTo>
                    <a:pt x="481" y="164"/>
                    <a:pt x="472" y="163"/>
                    <a:pt x="468" y="155"/>
                  </a:cubicBezTo>
                  <a:cubicBezTo>
                    <a:pt x="463" y="146"/>
                    <a:pt x="460" y="143"/>
                    <a:pt x="449" y="145"/>
                  </a:cubicBezTo>
                  <a:cubicBezTo>
                    <a:pt x="438" y="146"/>
                    <a:pt x="430" y="149"/>
                    <a:pt x="422" y="151"/>
                  </a:cubicBezTo>
                  <a:cubicBezTo>
                    <a:pt x="415" y="153"/>
                    <a:pt x="412" y="152"/>
                    <a:pt x="406" y="147"/>
                  </a:cubicBezTo>
                  <a:cubicBezTo>
                    <a:pt x="400" y="142"/>
                    <a:pt x="400" y="132"/>
                    <a:pt x="407" y="128"/>
                  </a:cubicBezTo>
                  <a:cubicBezTo>
                    <a:pt x="414" y="124"/>
                    <a:pt x="424" y="129"/>
                    <a:pt x="425" y="123"/>
                  </a:cubicBezTo>
                  <a:cubicBezTo>
                    <a:pt x="427" y="117"/>
                    <a:pt x="433" y="117"/>
                    <a:pt x="440" y="123"/>
                  </a:cubicBezTo>
                  <a:cubicBezTo>
                    <a:pt x="446" y="130"/>
                    <a:pt x="454" y="131"/>
                    <a:pt x="460" y="127"/>
                  </a:cubicBezTo>
                  <a:cubicBezTo>
                    <a:pt x="467" y="122"/>
                    <a:pt x="470" y="119"/>
                    <a:pt x="481" y="119"/>
                  </a:cubicBezTo>
                  <a:cubicBezTo>
                    <a:pt x="493" y="119"/>
                    <a:pt x="496" y="123"/>
                    <a:pt x="496" y="115"/>
                  </a:cubicBezTo>
                  <a:cubicBezTo>
                    <a:pt x="497" y="106"/>
                    <a:pt x="486" y="100"/>
                    <a:pt x="481" y="100"/>
                  </a:cubicBezTo>
                  <a:cubicBezTo>
                    <a:pt x="476" y="100"/>
                    <a:pt x="457" y="95"/>
                    <a:pt x="448" y="95"/>
                  </a:cubicBezTo>
                  <a:cubicBezTo>
                    <a:pt x="438" y="95"/>
                    <a:pt x="441" y="86"/>
                    <a:pt x="429" y="87"/>
                  </a:cubicBezTo>
                  <a:cubicBezTo>
                    <a:pt x="417" y="87"/>
                    <a:pt x="410" y="87"/>
                    <a:pt x="410" y="79"/>
                  </a:cubicBezTo>
                  <a:cubicBezTo>
                    <a:pt x="410" y="70"/>
                    <a:pt x="412" y="70"/>
                    <a:pt x="405" y="64"/>
                  </a:cubicBezTo>
                  <a:cubicBezTo>
                    <a:pt x="397" y="59"/>
                    <a:pt x="385" y="56"/>
                    <a:pt x="376" y="54"/>
                  </a:cubicBezTo>
                  <a:cubicBezTo>
                    <a:pt x="367" y="51"/>
                    <a:pt x="367" y="45"/>
                    <a:pt x="356" y="46"/>
                  </a:cubicBezTo>
                  <a:cubicBezTo>
                    <a:pt x="345" y="48"/>
                    <a:pt x="344" y="55"/>
                    <a:pt x="329" y="54"/>
                  </a:cubicBezTo>
                  <a:cubicBezTo>
                    <a:pt x="314" y="52"/>
                    <a:pt x="314" y="55"/>
                    <a:pt x="303" y="60"/>
                  </a:cubicBezTo>
                  <a:cubicBezTo>
                    <a:pt x="293" y="65"/>
                    <a:pt x="296" y="64"/>
                    <a:pt x="276" y="63"/>
                  </a:cubicBezTo>
                  <a:cubicBezTo>
                    <a:pt x="257" y="62"/>
                    <a:pt x="245" y="66"/>
                    <a:pt x="243" y="54"/>
                  </a:cubicBezTo>
                  <a:cubicBezTo>
                    <a:pt x="240" y="41"/>
                    <a:pt x="233" y="43"/>
                    <a:pt x="225" y="36"/>
                  </a:cubicBezTo>
                  <a:cubicBezTo>
                    <a:pt x="216" y="30"/>
                    <a:pt x="223" y="20"/>
                    <a:pt x="206" y="19"/>
                  </a:cubicBezTo>
                  <a:cubicBezTo>
                    <a:pt x="190" y="19"/>
                    <a:pt x="172" y="28"/>
                    <a:pt x="162" y="16"/>
                  </a:cubicBezTo>
                  <a:cubicBezTo>
                    <a:pt x="153" y="5"/>
                    <a:pt x="122" y="13"/>
                    <a:pt x="120" y="8"/>
                  </a:cubicBezTo>
                  <a:cubicBezTo>
                    <a:pt x="118" y="3"/>
                    <a:pt x="102" y="0"/>
                    <a:pt x="91" y="0"/>
                  </a:cubicBezTo>
                  <a:cubicBezTo>
                    <a:pt x="81" y="0"/>
                    <a:pt x="86" y="3"/>
                    <a:pt x="63" y="4"/>
                  </a:cubicBezTo>
                  <a:cubicBezTo>
                    <a:pt x="63" y="4"/>
                    <a:pt x="51" y="1"/>
                    <a:pt x="42" y="8"/>
                  </a:cubicBezTo>
                  <a:cubicBezTo>
                    <a:pt x="33" y="16"/>
                    <a:pt x="25" y="11"/>
                    <a:pt x="16" y="13"/>
                  </a:cubicBezTo>
                  <a:cubicBezTo>
                    <a:pt x="7" y="16"/>
                    <a:pt x="3" y="24"/>
                    <a:pt x="14" y="29"/>
                  </a:cubicBezTo>
                  <a:cubicBezTo>
                    <a:pt x="25" y="34"/>
                    <a:pt x="27" y="36"/>
                    <a:pt x="21" y="38"/>
                  </a:cubicBezTo>
                  <a:cubicBezTo>
                    <a:pt x="15" y="39"/>
                    <a:pt x="0" y="49"/>
                    <a:pt x="11" y="51"/>
                  </a:cubicBezTo>
                  <a:cubicBezTo>
                    <a:pt x="23" y="54"/>
                    <a:pt x="26" y="49"/>
                    <a:pt x="34" y="58"/>
                  </a:cubicBezTo>
                  <a:cubicBezTo>
                    <a:pt x="42" y="67"/>
                    <a:pt x="63" y="64"/>
                    <a:pt x="65" y="77"/>
                  </a:cubicBezTo>
                  <a:cubicBezTo>
                    <a:pt x="67" y="91"/>
                    <a:pt x="73" y="95"/>
                    <a:pt x="83" y="95"/>
                  </a:cubicBezTo>
                  <a:cubicBezTo>
                    <a:pt x="93" y="95"/>
                    <a:pt x="100" y="92"/>
                    <a:pt x="105" y="99"/>
                  </a:cubicBezTo>
                  <a:cubicBezTo>
                    <a:pt x="110" y="107"/>
                    <a:pt x="105" y="112"/>
                    <a:pt x="121" y="112"/>
                  </a:cubicBezTo>
                  <a:cubicBezTo>
                    <a:pt x="137" y="112"/>
                    <a:pt x="142" y="108"/>
                    <a:pt x="160" y="112"/>
                  </a:cubicBezTo>
                  <a:cubicBezTo>
                    <a:pt x="179" y="115"/>
                    <a:pt x="219" y="113"/>
                    <a:pt x="220" y="109"/>
                  </a:cubicBezTo>
                  <a:cubicBezTo>
                    <a:pt x="222" y="105"/>
                    <a:pt x="225" y="102"/>
                    <a:pt x="238" y="102"/>
                  </a:cubicBezTo>
                  <a:cubicBezTo>
                    <a:pt x="251" y="102"/>
                    <a:pt x="248" y="106"/>
                    <a:pt x="254" y="111"/>
                  </a:cubicBezTo>
                  <a:cubicBezTo>
                    <a:pt x="260" y="116"/>
                    <a:pt x="271" y="119"/>
                    <a:pt x="273" y="129"/>
                  </a:cubicBezTo>
                  <a:cubicBezTo>
                    <a:pt x="275" y="139"/>
                    <a:pt x="276" y="147"/>
                    <a:pt x="291" y="152"/>
                  </a:cubicBezTo>
                  <a:cubicBezTo>
                    <a:pt x="306" y="157"/>
                    <a:pt x="313" y="170"/>
                    <a:pt x="314" y="181"/>
                  </a:cubicBezTo>
                  <a:cubicBezTo>
                    <a:pt x="314" y="193"/>
                    <a:pt x="301" y="200"/>
                    <a:pt x="300" y="206"/>
                  </a:cubicBezTo>
                  <a:cubicBezTo>
                    <a:pt x="298" y="213"/>
                    <a:pt x="296" y="226"/>
                    <a:pt x="292" y="228"/>
                  </a:cubicBezTo>
                  <a:cubicBezTo>
                    <a:pt x="288" y="230"/>
                    <a:pt x="287" y="236"/>
                    <a:pt x="288" y="241"/>
                  </a:cubicBezTo>
                  <a:cubicBezTo>
                    <a:pt x="290" y="246"/>
                    <a:pt x="296" y="244"/>
                    <a:pt x="298" y="250"/>
                  </a:cubicBezTo>
                  <a:cubicBezTo>
                    <a:pt x="300" y="256"/>
                    <a:pt x="303" y="257"/>
                    <a:pt x="303" y="268"/>
                  </a:cubicBezTo>
                  <a:cubicBezTo>
                    <a:pt x="303" y="279"/>
                    <a:pt x="314" y="276"/>
                    <a:pt x="315" y="287"/>
                  </a:cubicBezTo>
                  <a:cubicBezTo>
                    <a:pt x="316" y="299"/>
                    <a:pt x="316" y="307"/>
                    <a:pt x="327" y="308"/>
                  </a:cubicBezTo>
                  <a:cubicBezTo>
                    <a:pt x="338" y="309"/>
                    <a:pt x="342" y="306"/>
                    <a:pt x="346" y="314"/>
                  </a:cubicBezTo>
                  <a:cubicBezTo>
                    <a:pt x="351" y="322"/>
                    <a:pt x="359" y="319"/>
                    <a:pt x="364" y="319"/>
                  </a:cubicBezTo>
                  <a:cubicBezTo>
                    <a:pt x="370" y="319"/>
                    <a:pt x="375" y="321"/>
                    <a:pt x="375" y="314"/>
                  </a:cubicBezTo>
                  <a:cubicBezTo>
                    <a:pt x="375" y="308"/>
                    <a:pt x="370" y="304"/>
                    <a:pt x="378" y="30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0" name="Freeform 496"/>
            <p:cNvSpPr>
              <a:spLocks/>
            </p:cNvSpPr>
            <p:nvPr/>
          </p:nvSpPr>
          <p:spPr bwMode="auto">
            <a:xfrm>
              <a:off x="1354" y="1395"/>
              <a:ext cx="34" cy="21"/>
            </a:xfrm>
            <a:custGeom>
              <a:avLst/>
              <a:gdLst>
                <a:gd name="T0" fmla="*/ 23 w 137"/>
                <a:gd name="T1" fmla="*/ 39 h 85"/>
                <a:gd name="T2" fmla="*/ 6 w 137"/>
                <a:gd name="T3" fmla="*/ 54 h 85"/>
                <a:gd name="T4" fmla="*/ 15 w 137"/>
                <a:gd name="T5" fmla="*/ 72 h 85"/>
                <a:gd name="T6" fmla="*/ 35 w 137"/>
                <a:gd name="T7" fmla="*/ 83 h 85"/>
                <a:gd name="T8" fmla="*/ 73 w 137"/>
                <a:gd name="T9" fmla="*/ 78 h 85"/>
                <a:gd name="T10" fmla="*/ 91 w 137"/>
                <a:gd name="T11" fmla="*/ 59 h 85"/>
                <a:gd name="T12" fmla="*/ 112 w 137"/>
                <a:gd name="T13" fmla="*/ 43 h 85"/>
                <a:gd name="T14" fmla="*/ 133 w 137"/>
                <a:gd name="T15" fmla="*/ 24 h 85"/>
                <a:gd name="T16" fmla="*/ 126 w 137"/>
                <a:gd name="T17" fmla="*/ 3 h 85"/>
                <a:gd name="T18" fmla="*/ 99 w 137"/>
                <a:gd name="T19" fmla="*/ 2 h 85"/>
                <a:gd name="T20" fmla="*/ 79 w 137"/>
                <a:gd name="T21" fmla="*/ 5 h 85"/>
                <a:gd name="T22" fmla="*/ 64 w 137"/>
                <a:gd name="T23" fmla="*/ 11 h 85"/>
                <a:gd name="T24" fmla="*/ 28 w 137"/>
                <a:gd name="T25" fmla="*/ 20 h 85"/>
                <a:gd name="T26" fmla="*/ 23 w 137"/>
                <a:gd name="T27"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7" h="85">
                  <a:moveTo>
                    <a:pt x="23" y="39"/>
                  </a:moveTo>
                  <a:cubicBezTo>
                    <a:pt x="13" y="41"/>
                    <a:pt x="0" y="44"/>
                    <a:pt x="6" y="54"/>
                  </a:cubicBezTo>
                  <a:cubicBezTo>
                    <a:pt x="11" y="64"/>
                    <a:pt x="14" y="65"/>
                    <a:pt x="15" y="72"/>
                  </a:cubicBezTo>
                  <a:cubicBezTo>
                    <a:pt x="15" y="79"/>
                    <a:pt x="27" y="83"/>
                    <a:pt x="35" y="83"/>
                  </a:cubicBezTo>
                  <a:cubicBezTo>
                    <a:pt x="42" y="83"/>
                    <a:pt x="71" y="85"/>
                    <a:pt x="73" y="78"/>
                  </a:cubicBezTo>
                  <a:cubicBezTo>
                    <a:pt x="76" y="70"/>
                    <a:pt x="80" y="67"/>
                    <a:pt x="91" y="59"/>
                  </a:cubicBezTo>
                  <a:cubicBezTo>
                    <a:pt x="103" y="51"/>
                    <a:pt x="99" y="45"/>
                    <a:pt x="112" y="43"/>
                  </a:cubicBezTo>
                  <a:cubicBezTo>
                    <a:pt x="124" y="40"/>
                    <a:pt x="132" y="35"/>
                    <a:pt x="133" y="24"/>
                  </a:cubicBezTo>
                  <a:cubicBezTo>
                    <a:pt x="134" y="14"/>
                    <a:pt x="137" y="5"/>
                    <a:pt x="126" y="3"/>
                  </a:cubicBezTo>
                  <a:cubicBezTo>
                    <a:pt x="115" y="1"/>
                    <a:pt x="112" y="1"/>
                    <a:pt x="99" y="2"/>
                  </a:cubicBezTo>
                  <a:cubicBezTo>
                    <a:pt x="99" y="2"/>
                    <a:pt x="81" y="0"/>
                    <a:pt x="79" y="5"/>
                  </a:cubicBezTo>
                  <a:cubicBezTo>
                    <a:pt x="76" y="10"/>
                    <a:pt x="85" y="13"/>
                    <a:pt x="64" y="11"/>
                  </a:cubicBezTo>
                  <a:cubicBezTo>
                    <a:pt x="44" y="9"/>
                    <a:pt x="30" y="12"/>
                    <a:pt x="28" y="20"/>
                  </a:cubicBezTo>
                  <a:cubicBezTo>
                    <a:pt x="27" y="28"/>
                    <a:pt x="33" y="37"/>
                    <a:pt x="23" y="3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1" name="Freeform 497"/>
            <p:cNvSpPr>
              <a:spLocks/>
            </p:cNvSpPr>
            <p:nvPr/>
          </p:nvSpPr>
          <p:spPr bwMode="auto">
            <a:xfrm>
              <a:off x="1092" y="875"/>
              <a:ext cx="26" cy="18"/>
            </a:xfrm>
            <a:custGeom>
              <a:avLst/>
              <a:gdLst>
                <a:gd name="T0" fmla="*/ 9 w 102"/>
                <a:gd name="T1" fmla="*/ 43 h 71"/>
                <a:gd name="T2" fmla="*/ 30 w 102"/>
                <a:gd name="T3" fmla="*/ 46 h 71"/>
                <a:gd name="T4" fmla="*/ 52 w 102"/>
                <a:gd name="T5" fmla="*/ 52 h 71"/>
                <a:gd name="T6" fmla="*/ 65 w 102"/>
                <a:gd name="T7" fmla="*/ 68 h 71"/>
                <a:gd name="T8" fmla="*/ 90 w 102"/>
                <a:gd name="T9" fmla="*/ 60 h 71"/>
                <a:gd name="T10" fmla="*/ 95 w 102"/>
                <a:gd name="T11" fmla="*/ 45 h 71"/>
                <a:gd name="T12" fmla="*/ 87 w 102"/>
                <a:gd name="T13" fmla="*/ 22 h 71"/>
                <a:gd name="T14" fmla="*/ 68 w 102"/>
                <a:gd name="T15" fmla="*/ 10 h 71"/>
                <a:gd name="T16" fmla="*/ 53 w 102"/>
                <a:gd name="T17" fmla="*/ 12 h 71"/>
                <a:gd name="T18" fmla="*/ 29 w 102"/>
                <a:gd name="T19" fmla="*/ 2 h 71"/>
                <a:gd name="T20" fmla="*/ 14 w 102"/>
                <a:gd name="T21" fmla="*/ 10 h 71"/>
                <a:gd name="T22" fmla="*/ 1 w 102"/>
                <a:gd name="T23" fmla="*/ 25 h 71"/>
                <a:gd name="T24" fmla="*/ 9 w 102"/>
                <a:gd name="T25" fmla="*/ 4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1">
                  <a:moveTo>
                    <a:pt x="9" y="43"/>
                  </a:moveTo>
                  <a:cubicBezTo>
                    <a:pt x="18" y="47"/>
                    <a:pt x="20" y="48"/>
                    <a:pt x="30" y="46"/>
                  </a:cubicBezTo>
                  <a:cubicBezTo>
                    <a:pt x="40" y="45"/>
                    <a:pt x="50" y="41"/>
                    <a:pt x="52" y="52"/>
                  </a:cubicBezTo>
                  <a:cubicBezTo>
                    <a:pt x="54" y="63"/>
                    <a:pt x="55" y="68"/>
                    <a:pt x="65" y="68"/>
                  </a:cubicBezTo>
                  <a:cubicBezTo>
                    <a:pt x="75" y="68"/>
                    <a:pt x="90" y="71"/>
                    <a:pt x="90" y="60"/>
                  </a:cubicBezTo>
                  <a:cubicBezTo>
                    <a:pt x="90" y="50"/>
                    <a:pt x="102" y="55"/>
                    <a:pt x="95" y="45"/>
                  </a:cubicBezTo>
                  <a:cubicBezTo>
                    <a:pt x="89" y="36"/>
                    <a:pt x="93" y="30"/>
                    <a:pt x="87" y="22"/>
                  </a:cubicBezTo>
                  <a:cubicBezTo>
                    <a:pt x="80" y="14"/>
                    <a:pt x="75" y="8"/>
                    <a:pt x="68" y="10"/>
                  </a:cubicBezTo>
                  <a:cubicBezTo>
                    <a:pt x="61" y="11"/>
                    <a:pt x="67" y="17"/>
                    <a:pt x="53" y="12"/>
                  </a:cubicBezTo>
                  <a:cubicBezTo>
                    <a:pt x="53" y="12"/>
                    <a:pt x="37" y="4"/>
                    <a:pt x="29" y="2"/>
                  </a:cubicBezTo>
                  <a:cubicBezTo>
                    <a:pt x="21" y="0"/>
                    <a:pt x="18" y="5"/>
                    <a:pt x="14" y="10"/>
                  </a:cubicBezTo>
                  <a:cubicBezTo>
                    <a:pt x="9" y="14"/>
                    <a:pt x="3" y="15"/>
                    <a:pt x="1" y="25"/>
                  </a:cubicBezTo>
                  <a:cubicBezTo>
                    <a:pt x="0" y="34"/>
                    <a:pt x="1" y="40"/>
                    <a:pt x="9" y="4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 name="Freeform 498"/>
            <p:cNvSpPr>
              <a:spLocks/>
            </p:cNvSpPr>
            <p:nvPr/>
          </p:nvSpPr>
          <p:spPr bwMode="auto">
            <a:xfrm>
              <a:off x="1145" y="760"/>
              <a:ext cx="575" cy="258"/>
            </a:xfrm>
            <a:custGeom>
              <a:avLst/>
              <a:gdLst>
                <a:gd name="T0" fmla="*/ 130 w 2277"/>
                <a:gd name="T1" fmla="*/ 583 h 1020"/>
                <a:gd name="T2" fmla="*/ 209 w 2277"/>
                <a:gd name="T3" fmla="*/ 612 h 1020"/>
                <a:gd name="T4" fmla="*/ 311 w 2277"/>
                <a:gd name="T5" fmla="*/ 734 h 1020"/>
                <a:gd name="T6" fmla="*/ 521 w 2277"/>
                <a:gd name="T7" fmla="*/ 730 h 1020"/>
                <a:gd name="T8" fmla="*/ 621 w 2277"/>
                <a:gd name="T9" fmla="*/ 651 h 1020"/>
                <a:gd name="T10" fmla="*/ 606 w 2277"/>
                <a:gd name="T11" fmla="*/ 726 h 1020"/>
                <a:gd name="T12" fmla="*/ 750 w 2277"/>
                <a:gd name="T13" fmla="*/ 754 h 1020"/>
                <a:gd name="T14" fmla="*/ 795 w 2277"/>
                <a:gd name="T15" fmla="*/ 849 h 1020"/>
                <a:gd name="T16" fmla="*/ 579 w 2277"/>
                <a:gd name="T17" fmla="*/ 840 h 1020"/>
                <a:gd name="T18" fmla="*/ 518 w 2277"/>
                <a:gd name="T19" fmla="*/ 975 h 1020"/>
                <a:gd name="T20" fmla="*/ 703 w 2277"/>
                <a:gd name="T21" fmla="*/ 992 h 1020"/>
                <a:gd name="T22" fmla="*/ 939 w 2277"/>
                <a:gd name="T23" fmla="*/ 985 h 1020"/>
                <a:gd name="T24" fmla="*/ 1138 w 2277"/>
                <a:gd name="T25" fmla="*/ 975 h 1020"/>
                <a:gd name="T26" fmla="*/ 1137 w 2277"/>
                <a:gd name="T27" fmla="*/ 904 h 1020"/>
                <a:gd name="T28" fmla="*/ 975 w 2277"/>
                <a:gd name="T29" fmla="*/ 832 h 1020"/>
                <a:gd name="T30" fmla="*/ 1210 w 2277"/>
                <a:gd name="T31" fmla="*/ 770 h 1020"/>
                <a:gd name="T32" fmla="*/ 1332 w 2277"/>
                <a:gd name="T33" fmla="*/ 701 h 1020"/>
                <a:gd name="T34" fmla="*/ 1335 w 2277"/>
                <a:gd name="T35" fmla="*/ 631 h 1020"/>
                <a:gd name="T36" fmla="*/ 1165 w 2277"/>
                <a:gd name="T37" fmla="*/ 608 h 1020"/>
                <a:gd name="T38" fmla="*/ 1425 w 2277"/>
                <a:gd name="T39" fmla="*/ 614 h 1020"/>
                <a:gd name="T40" fmla="*/ 1400 w 2277"/>
                <a:gd name="T41" fmla="*/ 567 h 1020"/>
                <a:gd name="T42" fmla="*/ 1525 w 2277"/>
                <a:gd name="T43" fmla="*/ 511 h 1020"/>
                <a:gd name="T44" fmla="*/ 1570 w 2277"/>
                <a:gd name="T45" fmla="*/ 472 h 1020"/>
                <a:gd name="T46" fmla="*/ 1700 w 2277"/>
                <a:gd name="T47" fmla="*/ 425 h 1020"/>
                <a:gd name="T48" fmla="*/ 1929 w 2277"/>
                <a:gd name="T49" fmla="*/ 270 h 1020"/>
                <a:gd name="T50" fmla="*/ 1915 w 2277"/>
                <a:gd name="T51" fmla="*/ 257 h 1020"/>
                <a:gd name="T52" fmla="*/ 2022 w 2277"/>
                <a:gd name="T53" fmla="*/ 222 h 1020"/>
                <a:gd name="T54" fmla="*/ 2157 w 2277"/>
                <a:gd name="T55" fmla="*/ 104 h 1020"/>
                <a:gd name="T56" fmla="*/ 1995 w 2277"/>
                <a:gd name="T57" fmla="*/ 55 h 1020"/>
                <a:gd name="T58" fmla="*/ 1901 w 2277"/>
                <a:gd name="T59" fmla="*/ 52 h 1020"/>
                <a:gd name="T60" fmla="*/ 1646 w 2277"/>
                <a:gd name="T61" fmla="*/ 4 h 1020"/>
                <a:gd name="T62" fmla="*/ 1462 w 2277"/>
                <a:gd name="T63" fmla="*/ 43 h 1020"/>
                <a:gd name="T64" fmla="*/ 1347 w 2277"/>
                <a:gd name="T65" fmla="*/ 77 h 1020"/>
                <a:gd name="T66" fmla="*/ 1163 w 2277"/>
                <a:gd name="T67" fmla="*/ 32 h 1020"/>
                <a:gd name="T68" fmla="*/ 1101 w 2277"/>
                <a:gd name="T69" fmla="*/ 77 h 1020"/>
                <a:gd name="T70" fmla="*/ 908 w 2277"/>
                <a:gd name="T71" fmla="*/ 113 h 1020"/>
                <a:gd name="T72" fmla="*/ 894 w 2277"/>
                <a:gd name="T73" fmla="*/ 170 h 1020"/>
                <a:gd name="T74" fmla="*/ 683 w 2277"/>
                <a:gd name="T75" fmla="*/ 143 h 1020"/>
                <a:gd name="T76" fmla="*/ 605 w 2277"/>
                <a:gd name="T77" fmla="*/ 177 h 1020"/>
                <a:gd name="T78" fmla="*/ 316 w 2277"/>
                <a:gd name="T79" fmla="*/ 239 h 1020"/>
                <a:gd name="T80" fmla="*/ 440 w 2277"/>
                <a:gd name="T81" fmla="*/ 267 h 1020"/>
                <a:gd name="T82" fmla="*/ 497 w 2277"/>
                <a:gd name="T83" fmla="*/ 332 h 1020"/>
                <a:gd name="T84" fmla="*/ 684 w 2277"/>
                <a:gd name="T85" fmla="*/ 307 h 1020"/>
                <a:gd name="T86" fmla="*/ 667 w 2277"/>
                <a:gd name="T87" fmla="*/ 368 h 1020"/>
                <a:gd name="T88" fmla="*/ 875 w 2277"/>
                <a:gd name="T89" fmla="*/ 393 h 1020"/>
                <a:gd name="T90" fmla="*/ 1162 w 2277"/>
                <a:gd name="T91" fmla="*/ 310 h 1020"/>
                <a:gd name="T92" fmla="*/ 1201 w 2277"/>
                <a:gd name="T93" fmla="*/ 342 h 1020"/>
                <a:gd name="T94" fmla="*/ 1161 w 2277"/>
                <a:gd name="T95" fmla="*/ 403 h 1020"/>
                <a:gd name="T96" fmla="*/ 1003 w 2277"/>
                <a:gd name="T97" fmla="*/ 527 h 1020"/>
                <a:gd name="T98" fmla="*/ 803 w 2277"/>
                <a:gd name="T99" fmla="*/ 439 h 1020"/>
                <a:gd name="T100" fmla="*/ 749 w 2277"/>
                <a:gd name="T101" fmla="*/ 538 h 1020"/>
                <a:gd name="T102" fmla="*/ 963 w 2277"/>
                <a:gd name="T103" fmla="*/ 616 h 1020"/>
                <a:gd name="T104" fmla="*/ 720 w 2277"/>
                <a:gd name="T105" fmla="*/ 628 h 1020"/>
                <a:gd name="T106" fmla="*/ 624 w 2277"/>
                <a:gd name="T107" fmla="*/ 539 h 1020"/>
                <a:gd name="T108" fmla="*/ 540 w 2277"/>
                <a:gd name="T109" fmla="*/ 451 h 1020"/>
                <a:gd name="T110" fmla="*/ 214 w 2277"/>
                <a:gd name="T111" fmla="*/ 276 h 1020"/>
                <a:gd name="T112" fmla="*/ 137 w 2277"/>
                <a:gd name="T113" fmla="*/ 375 h 1020"/>
                <a:gd name="T114" fmla="*/ 34 w 2277"/>
                <a:gd name="T115" fmla="*/ 422 h 1020"/>
                <a:gd name="T116" fmla="*/ 33 w 2277"/>
                <a:gd name="T117" fmla="*/ 461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77" h="1020">
                  <a:moveTo>
                    <a:pt x="30" y="492"/>
                  </a:moveTo>
                  <a:cubicBezTo>
                    <a:pt x="33" y="502"/>
                    <a:pt x="29" y="505"/>
                    <a:pt x="41" y="512"/>
                  </a:cubicBezTo>
                  <a:cubicBezTo>
                    <a:pt x="52" y="520"/>
                    <a:pt x="58" y="532"/>
                    <a:pt x="69" y="532"/>
                  </a:cubicBezTo>
                  <a:cubicBezTo>
                    <a:pt x="80" y="532"/>
                    <a:pt x="93" y="534"/>
                    <a:pt x="103" y="532"/>
                  </a:cubicBezTo>
                  <a:cubicBezTo>
                    <a:pt x="112" y="531"/>
                    <a:pt x="126" y="534"/>
                    <a:pt x="131" y="529"/>
                  </a:cubicBezTo>
                  <a:cubicBezTo>
                    <a:pt x="136" y="524"/>
                    <a:pt x="153" y="529"/>
                    <a:pt x="144" y="535"/>
                  </a:cubicBezTo>
                  <a:cubicBezTo>
                    <a:pt x="136" y="542"/>
                    <a:pt x="127" y="542"/>
                    <a:pt x="110" y="542"/>
                  </a:cubicBezTo>
                  <a:cubicBezTo>
                    <a:pt x="93" y="542"/>
                    <a:pt x="80" y="543"/>
                    <a:pt x="77" y="550"/>
                  </a:cubicBezTo>
                  <a:cubicBezTo>
                    <a:pt x="75" y="557"/>
                    <a:pt x="86" y="560"/>
                    <a:pt x="99" y="570"/>
                  </a:cubicBezTo>
                  <a:cubicBezTo>
                    <a:pt x="112" y="580"/>
                    <a:pt x="126" y="590"/>
                    <a:pt x="130" y="583"/>
                  </a:cubicBezTo>
                  <a:cubicBezTo>
                    <a:pt x="133" y="576"/>
                    <a:pt x="143" y="575"/>
                    <a:pt x="148" y="575"/>
                  </a:cubicBezTo>
                  <a:cubicBezTo>
                    <a:pt x="153" y="576"/>
                    <a:pt x="169" y="561"/>
                    <a:pt x="175" y="573"/>
                  </a:cubicBezTo>
                  <a:cubicBezTo>
                    <a:pt x="181" y="584"/>
                    <a:pt x="192" y="591"/>
                    <a:pt x="201" y="583"/>
                  </a:cubicBezTo>
                  <a:cubicBezTo>
                    <a:pt x="209" y="575"/>
                    <a:pt x="218" y="574"/>
                    <a:pt x="225" y="574"/>
                  </a:cubicBezTo>
                  <a:cubicBezTo>
                    <a:pt x="232" y="574"/>
                    <a:pt x="237" y="560"/>
                    <a:pt x="251" y="561"/>
                  </a:cubicBezTo>
                  <a:cubicBezTo>
                    <a:pt x="265" y="562"/>
                    <a:pt x="287" y="559"/>
                    <a:pt x="287" y="568"/>
                  </a:cubicBezTo>
                  <a:cubicBezTo>
                    <a:pt x="287" y="578"/>
                    <a:pt x="262" y="574"/>
                    <a:pt x="273" y="580"/>
                  </a:cubicBezTo>
                  <a:cubicBezTo>
                    <a:pt x="285" y="587"/>
                    <a:pt x="292" y="595"/>
                    <a:pt x="273" y="595"/>
                  </a:cubicBezTo>
                  <a:cubicBezTo>
                    <a:pt x="254" y="595"/>
                    <a:pt x="242" y="598"/>
                    <a:pt x="229" y="598"/>
                  </a:cubicBezTo>
                  <a:cubicBezTo>
                    <a:pt x="217" y="599"/>
                    <a:pt x="222" y="605"/>
                    <a:pt x="209" y="612"/>
                  </a:cubicBezTo>
                  <a:cubicBezTo>
                    <a:pt x="196" y="619"/>
                    <a:pt x="189" y="619"/>
                    <a:pt x="178" y="621"/>
                  </a:cubicBezTo>
                  <a:cubicBezTo>
                    <a:pt x="167" y="622"/>
                    <a:pt x="166" y="631"/>
                    <a:pt x="180" y="640"/>
                  </a:cubicBezTo>
                  <a:cubicBezTo>
                    <a:pt x="194" y="649"/>
                    <a:pt x="201" y="657"/>
                    <a:pt x="214" y="668"/>
                  </a:cubicBezTo>
                  <a:cubicBezTo>
                    <a:pt x="227" y="679"/>
                    <a:pt x="234" y="684"/>
                    <a:pt x="242" y="684"/>
                  </a:cubicBezTo>
                  <a:cubicBezTo>
                    <a:pt x="250" y="683"/>
                    <a:pt x="254" y="671"/>
                    <a:pt x="268" y="678"/>
                  </a:cubicBezTo>
                  <a:cubicBezTo>
                    <a:pt x="282" y="684"/>
                    <a:pt x="307" y="683"/>
                    <a:pt x="315" y="683"/>
                  </a:cubicBezTo>
                  <a:cubicBezTo>
                    <a:pt x="324" y="683"/>
                    <a:pt x="330" y="686"/>
                    <a:pt x="313" y="690"/>
                  </a:cubicBezTo>
                  <a:cubicBezTo>
                    <a:pt x="295" y="694"/>
                    <a:pt x="268" y="692"/>
                    <a:pt x="257" y="697"/>
                  </a:cubicBezTo>
                  <a:cubicBezTo>
                    <a:pt x="245" y="701"/>
                    <a:pt x="244" y="709"/>
                    <a:pt x="268" y="715"/>
                  </a:cubicBezTo>
                  <a:cubicBezTo>
                    <a:pt x="292" y="722"/>
                    <a:pt x="303" y="727"/>
                    <a:pt x="311" y="734"/>
                  </a:cubicBezTo>
                  <a:cubicBezTo>
                    <a:pt x="320" y="740"/>
                    <a:pt x="329" y="729"/>
                    <a:pt x="343" y="740"/>
                  </a:cubicBezTo>
                  <a:cubicBezTo>
                    <a:pt x="356" y="750"/>
                    <a:pt x="373" y="748"/>
                    <a:pt x="385" y="747"/>
                  </a:cubicBezTo>
                  <a:cubicBezTo>
                    <a:pt x="397" y="745"/>
                    <a:pt x="414" y="747"/>
                    <a:pt x="416" y="735"/>
                  </a:cubicBezTo>
                  <a:cubicBezTo>
                    <a:pt x="418" y="722"/>
                    <a:pt x="424" y="709"/>
                    <a:pt x="434" y="721"/>
                  </a:cubicBezTo>
                  <a:cubicBezTo>
                    <a:pt x="445" y="733"/>
                    <a:pt x="448" y="737"/>
                    <a:pt x="457" y="738"/>
                  </a:cubicBezTo>
                  <a:cubicBezTo>
                    <a:pt x="465" y="739"/>
                    <a:pt x="477" y="742"/>
                    <a:pt x="473" y="733"/>
                  </a:cubicBezTo>
                  <a:cubicBezTo>
                    <a:pt x="469" y="724"/>
                    <a:pt x="459" y="724"/>
                    <a:pt x="459" y="717"/>
                  </a:cubicBezTo>
                  <a:cubicBezTo>
                    <a:pt x="459" y="709"/>
                    <a:pt x="470" y="697"/>
                    <a:pt x="480" y="715"/>
                  </a:cubicBezTo>
                  <a:cubicBezTo>
                    <a:pt x="489" y="733"/>
                    <a:pt x="488" y="737"/>
                    <a:pt x="500" y="740"/>
                  </a:cubicBezTo>
                  <a:cubicBezTo>
                    <a:pt x="511" y="743"/>
                    <a:pt x="520" y="740"/>
                    <a:pt x="521" y="730"/>
                  </a:cubicBezTo>
                  <a:cubicBezTo>
                    <a:pt x="522" y="720"/>
                    <a:pt x="540" y="719"/>
                    <a:pt x="533" y="709"/>
                  </a:cubicBezTo>
                  <a:cubicBezTo>
                    <a:pt x="526" y="698"/>
                    <a:pt x="525" y="684"/>
                    <a:pt x="535" y="686"/>
                  </a:cubicBezTo>
                  <a:cubicBezTo>
                    <a:pt x="545" y="689"/>
                    <a:pt x="550" y="699"/>
                    <a:pt x="558" y="699"/>
                  </a:cubicBezTo>
                  <a:cubicBezTo>
                    <a:pt x="566" y="700"/>
                    <a:pt x="570" y="699"/>
                    <a:pt x="570" y="689"/>
                  </a:cubicBezTo>
                  <a:cubicBezTo>
                    <a:pt x="570" y="680"/>
                    <a:pt x="573" y="676"/>
                    <a:pt x="563" y="669"/>
                  </a:cubicBezTo>
                  <a:cubicBezTo>
                    <a:pt x="552" y="663"/>
                    <a:pt x="548" y="655"/>
                    <a:pt x="553" y="646"/>
                  </a:cubicBezTo>
                  <a:cubicBezTo>
                    <a:pt x="558" y="636"/>
                    <a:pt x="571" y="622"/>
                    <a:pt x="571" y="637"/>
                  </a:cubicBezTo>
                  <a:cubicBezTo>
                    <a:pt x="570" y="652"/>
                    <a:pt x="568" y="661"/>
                    <a:pt x="576" y="664"/>
                  </a:cubicBezTo>
                  <a:cubicBezTo>
                    <a:pt x="583" y="668"/>
                    <a:pt x="589" y="684"/>
                    <a:pt x="598" y="670"/>
                  </a:cubicBezTo>
                  <a:cubicBezTo>
                    <a:pt x="608" y="656"/>
                    <a:pt x="604" y="659"/>
                    <a:pt x="621" y="651"/>
                  </a:cubicBezTo>
                  <a:cubicBezTo>
                    <a:pt x="637" y="643"/>
                    <a:pt x="619" y="625"/>
                    <a:pt x="641" y="625"/>
                  </a:cubicBezTo>
                  <a:cubicBezTo>
                    <a:pt x="664" y="625"/>
                    <a:pt x="671" y="613"/>
                    <a:pt x="681" y="612"/>
                  </a:cubicBezTo>
                  <a:cubicBezTo>
                    <a:pt x="691" y="611"/>
                    <a:pt x="702" y="610"/>
                    <a:pt x="690" y="619"/>
                  </a:cubicBezTo>
                  <a:cubicBezTo>
                    <a:pt x="677" y="628"/>
                    <a:pt x="672" y="623"/>
                    <a:pt x="671" y="633"/>
                  </a:cubicBezTo>
                  <a:cubicBezTo>
                    <a:pt x="670" y="644"/>
                    <a:pt x="671" y="649"/>
                    <a:pt x="658" y="651"/>
                  </a:cubicBezTo>
                  <a:cubicBezTo>
                    <a:pt x="645" y="653"/>
                    <a:pt x="636" y="652"/>
                    <a:pt x="634" y="664"/>
                  </a:cubicBezTo>
                  <a:cubicBezTo>
                    <a:pt x="631" y="675"/>
                    <a:pt x="636" y="685"/>
                    <a:pt x="624" y="686"/>
                  </a:cubicBezTo>
                  <a:cubicBezTo>
                    <a:pt x="611" y="686"/>
                    <a:pt x="614" y="694"/>
                    <a:pt x="603" y="702"/>
                  </a:cubicBezTo>
                  <a:cubicBezTo>
                    <a:pt x="591" y="709"/>
                    <a:pt x="593" y="707"/>
                    <a:pt x="593" y="715"/>
                  </a:cubicBezTo>
                  <a:cubicBezTo>
                    <a:pt x="594" y="724"/>
                    <a:pt x="602" y="712"/>
                    <a:pt x="606" y="726"/>
                  </a:cubicBezTo>
                  <a:cubicBezTo>
                    <a:pt x="609" y="740"/>
                    <a:pt x="614" y="750"/>
                    <a:pt x="627" y="750"/>
                  </a:cubicBezTo>
                  <a:cubicBezTo>
                    <a:pt x="641" y="750"/>
                    <a:pt x="647" y="755"/>
                    <a:pt x="653" y="745"/>
                  </a:cubicBezTo>
                  <a:cubicBezTo>
                    <a:pt x="659" y="735"/>
                    <a:pt x="662" y="733"/>
                    <a:pt x="670" y="733"/>
                  </a:cubicBezTo>
                  <a:cubicBezTo>
                    <a:pt x="678" y="733"/>
                    <a:pt x="679" y="734"/>
                    <a:pt x="679" y="741"/>
                  </a:cubicBezTo>
                  <a:cubicBezTo>
                    <a:pt x="679" y="748"/>
                    <a:pt x="690" y="754"/>
                    <a:pt x="697" y="755"/>
                  </a:cubicBezTo>
                  <a:cubicBezTo>
                    <a:pt x="705" y="757"/>
                    <a:pt x="708" y="748"/>
                    <a:pt x="716" y="748"/>
                  </a:cubicBezTo>
                  <a:cubicBezTo>
                    <a:pt x="724" y="748"/>
                    <a:pt x="740" y="746"/>
                    <a:pt x="740" y="738"/>
                  </a:cubicBezTo>
                  <a:cubicBezTo>
                    <a:pt x="740" y="730"/>
                    <a:pt x="748" y="727"/>
                    <a:pt x="755" y="727"/>
                  </a:cubicBezTo>
                  <a:cubicBezTo>
                    <a:pt x="763" y="727"/>
                    <a:pt x="763" y="733"/>
                    <a:pt x="763" y="740"/>
                  </a:cubicBezTo>
                  <a:cubicBezTo>
                    <a:pt x="763" y="746"/>
                    <a:pt x="769" y="752"/>
                    <a:pt x="750" y="754"/>
                  </a:cubicBezTo>
                  <a:cubicBezTo>
                    <a:pt x="732" y="755"/>
                    <a:pt x="748" y="757"/>
                    <a:pt x="736" y="760"/>
                  </a:cubicBezTo>
                  <a:cubicBezTo>
                    <a:pt x="724" y="762"/>
                    <a:pt x="717" y="770"/>
                    <a:pt x="723" y="775"/>
                  </a:cubicBezTo>
                  <a:cubicBezTo>
                    <a:pt x="730" y="779"/>
                    <a:pt x="740" y="779"/>
                    <a:pt x="740" y="788"/>
                  </a:cubicBezTo>
                  <a:cubicBezTo>
                    <a:pt x="741" y="796"/>
                    <a:pt x="735" y="808"/>
                    <a:pt x="743" y="810"/>
                  </a:cubicBezTo>
                  <a:cubicBezTo>
                    <a:pt x="750" y="813"/>
                    <a:pt x="757" y="819"/>
                    <a:pt x="744" y="819"/>
                  </a:cubicBezTo>
                  <a:cubicBezTo>
                    <a:pt x="731" y="819"/>
                    <a:pt x="733" y="826"/>
                    <a:pt x="743" y="829"/>
                  </a:cubicBezTo>
                  <a:cubicBezTo>
                    <a:pt x="752" y="833"/>
                    <a:pt x="753" y="838"/>
                    <a:pt x="765" y="836"/>
                  </a:cubicBezTo>
                  <a:cubicBezTo>
                    <a:pt x="777" y="833"/>
                    <a:pt x="788" y="829"/>
                    <a:pt x="798" y="831"/>
                  </a:cubicBezTo>
                  <a:cubicBezTo>
                    <a:pt x="809" y="832"/>
                    <a:pt x="829" y="827"/>
                    <a:pt x="826" y="838"/>
                  </a:cubicBezTo>
                  <a:cubicBezTo>
                    <a:pt x="824" y="848"/>
                    <a:pt x="816" y="852"/>
                    <a:pt x="795" y="849"/>
                  </a:cubicBezTo>
                  <a:cubicBezTo>
                    <a:pt x="773" y="846"/>
                    <a:pt x="754" y="846"/>
                    <a:pt x="743" y="846"/>
                  </a:cubicBezTo>
                  <a:cubicBezTo>
                    <a:pt x="731" y="846"/>
                    <a:pt x="731" y="834"/>
                    <a:pt x="719" y="834"/>
                  </a:cubicBezTo>
                  <a:cubicBezTo>
                    <a:pt x="707" y="834"/>
                    <a:pt x="707" y="833"/>
                    <a:pt x="706" y="823"/>
                  </a:cubicBezTo>
                  <a:cubicBezTo>
                    <a:pt x="705" y="814"/>
                    <a:pt x="703" y="814"/>
                    <a:pt x="690" y="803"/>
                  </a:cubicBezTo>
                  <a:cubicBezTo>
                    <a:pt x="677" y="793"/>
                    <a:pt x="665" y="778"/>
                    <a:pt x="654" y="777"/>
                  </a:cubicBezTo>
                  <a:cubicBezTo>
                    <a:pt x="642" y="776"/>
                    <a:pt x="626" y="776"/>
                    <a:pt x="610" y="776"/>
                  </a:cubicBezTo>
                  <a:cubicBezTo>
                    <a:pt x="594" y="776"/>
                    <a:pt x="591" y="776"/>
                    <a:pt x="583" y="780"/>
                  </a:cubicBezTo>
                  <a:cubicBezTo>
                    <a:pt x="574" y="785"/>
                    <a:pt x="554" y="782"/>
                    <a:pt x="554" y="792"/>
                  </a:cubicBezTo>
                  <a:cubicBezTo>
                    <a:pt x="554" y="802"/>
                    <a:pt x="554" y="816"/>
                    <a:pt x="570" y="816"/>
                  </a:cubicBezTo>
                  <a:cubicBezTo>
                    <a:pt x="586" y="816"/>
                    <a:pt x="567" y="828"/>
                    <a:pt x="579" y="840"/>
                  </a:cubicBezTo>
                  <a:cubicBezTo>
                    <a:pt x="591" y="851"/>
                    <a:pt x="595" y="856"/>
                    <a:pt x="605" y="856"/>
                  </a:cubicBezTo>
                  <a:cubicBezTo>
                    <a:pt x="615" y="856"/>
                    <a:pt x="620" y="858"/>
                    <a:pt x="620" y="863"/>
                  </a:cubicBezTo>
                  <a:cubicBezTo>
                    <a:pt x="620" y="868"/>
                    <a:pt x="622" y="881"/>
                    <a:pt x="609" y="881"/>
                  </a:cubicBezTo>
                  <a:cubicBezTo>
                    <a:pt x="596" y="881"/>
                    <a:pt x="548" y="882"/>
                    <a:pt x="540" y="882"/>
                  </a:cubicBezTo>
                  <a:cubicBezTo>
                    <a:pt x="531" y="882"/>
                    <a:pt x="530" y="896"/>
                    <a:pt x="517" y="899"/>
                  </a:cubicBezTo>
                  <a:cubicBezTo>
                    <a:pt x="504" y="901"/>
                    <a:pt x="510" y="908"/>
                    <a:pt x="496" y="909"/>
                  </a:cubicBezTo>
                  <a:cubicBezTo>
                    <a:pt x="482" y="909"/>
                    <a:pt x="467" y="914"/>
                    <a:pt x="465" y="920"/>
                  </a:cubicBezTo>
                  <a:cubicBezTo>
                    <a:pt x="463" y="927"/>
                    <a:pt x="477" y="929"/>
                    <a:pt x="475" y="942"/>
                  </a:cubicBezTo>
                  <a:cubicBezTo>
                    <a:pt x="473" y="955"/>
                    <a:pt x="470" y="960"/>
                    <a:pt x="485" y="968"/>
                  </a:cubicBezTo>
                  <a:cubicBezTo>
                    <a:pt x="500" y="977"/>
                    <a:pt x="509" y="984"/>
                    <a:pt x="518" y="975"/>
                  </a:cubicBezTo>
                  <a:cubicBezTo>
                    <a:pt x="526" y="967"/>
                    <a:pt x="536" y="965"/>
                    <a:pt x="538" y="972"/>
                  </a:cubicBezTo>
                  <a:cubicBezTo>
                    <a:pt x="540" y="979"/>
                    <a:pt x="549" y="983"/>
                    <a:pt x="556" y="983"/>
                  </a:cubicBezTo>
                  <a:cubicBezTo>
                    <a:pt x="563" y="983"/>
                    <a:pt x="575" y="977"/>
                    <a:pt x="581" y="985"/>
                  </a:cubicBezTo>
                  <a:cubicBezTo>
                    <a:pt x="588" y="992"/>
                    <a:pt x="602" y="985"/>
                    <a:pt x="603" y="977"/>
                  </a:cubicBezTo>
                  <a:cubicBezTo>
                    <a:pt x="604" y="970"/>
                    <a:pt x="615" y="970"/>
                    <a:pt x="617" y="976"/>
                  </a:cubicBezTo>
                  <a:cubicBezTo>
                    <a:pt x="619" y="982"/>
                    <a:pt x="619" y="984"/>
                    <a:pt x="630" y="984"/>
                  </a:cubicBezTo>
                  <a:cubicBezTo>
                    <a:pt x="641" y="984"/>
                    <a:pt x="647" y="990"/>
                    <a:pt x="649" y="980"/>
                  </a:cubicBezTo>
                  <a:cubicBezTo>
                    <a:pt x="652" y="969"/>
                    <a:pt x="666" y="956"/>
                    <a:pt x="670" y="966"/>
                  </a:cubicBezTo>
                  <a:cubicBezTo>
                    <a:pt x="674" y="976"/>
                    <a:pt x="675" y="979"/>
                    <a:pt x="684" y="981"/>
                  </a:cubicBezTo>
                  <a:cubicBezTo>
                    <a:pt x="692" y="983"/>
                    <a:pt x="695" y="992"/>
                    <a:pt x="703" y="992"/>
                  </a:cubicBezTo>
                  <a:cubicBezTo>
                    <a:pt x="711" y="992"/>
                    <a:pt x="725" y="987"/>
                    <a:pt x="735" y="990"/>
                  </a:cubicBezTo>
                  <a:cubicBezTo>
                    <a:pt x="746" y="994"/>
                    <a:pt x="798" y="995"/>
                    <a:pt x="800" y="990"/>
                  </a:cubicBezTo>
                  <a:cubicBezTo>
                    <a:pt x="802" y="985"/>
                    <a:pt x="787" y="985"/>
                    <a:pt x="788" y="980"/>
                  </a:cubicBezTo>
                  <a:cubicBezTo>
                    <a:pt x="788" y="975"/>
                    <a:pt x="787" y="973"/>
                    <a:pt x="800" y="974"/>
                  </a:cubicBezTo>
                  <a:cubicBezTo>
                    <a:pt x="813" y="975"/>
                    <a:pt x="816" y="974"/>
                    <a:pt x="819" y="965"/>
                  </a:cubicBezTo>
                  <a:cubicBezTo>
                    <a:pt x="821" y="957"/>
                    <a:pt x="834" y="958"/>
                    <a:pt x="838" y="968"/>
                  </a:cubicBezTo>
                  <a:cubicBezTo>
                    <a:pt x="842" y="978"/>
                    <a:pt x="856" y="982"/>
                    <a:pt x="864" y="979"/>
                  </a:cubicBezTo>
                  <a:cubicBezTo>
                    <a:pt x="872" y="975"/>
                    <a:pt x="886" y="960"/>
                    <a:pt x="894" y="975"/>
                  </a:cubicBezTo>
                  <a:cubicBezTo>
                    <a:pt x="903" y="989"/>
                    <a:pt x="895" y="995"/>
                    <a:pt x="912" y="995"/>
                  </a:cubicBezTo>
                  <a:cubicBezTo>
                    <a:pt x="928" y="995"/>
                    <a:pt x="934" y="994"/>
                    <a:pt x="939" y="985"/>
                  </a:cubicBezTo>
                  <a:cubicBezTo>
                    <a:pt x="944" y="977"/>
                    <a:pt x="945" y="970"/>
                    <a:pt x="965" y="970"/>
                  </a:cubicBezTo>
                  <a:cubicBezTo>
                    <a:pt x="986" y="970"/>
                    <a:pt x="992" y="972"/>
                    <a:pt x="992" y="967"/>
                  </a:cubicBezTo>
                  <a:cubicBezTo>
                    <a:pt x="992" y="961"/>
                    <a:pt x="1001" y="962"/>
                    <a:pt x="1006" y="965"/>
                  </a:cubicBezTo>
                  <a:cubicBezTo>
                    <a:pt x="1012" y="968"/>
                    <a:pt x="1027" y="970"/>
                    <a:pt x="1026" y="978"/>
                  </a:cubicBezTo>
                  <a:cubicBezTo>
                    <a:pt x="1024" y="987"/>
                    <a:pt x="1028" y="995"/>
                    <a:pt x="1011" y="998"/>
                  </a:cubicBezTo>
                  <a:cubicBezTo>
                    <a:pt x="993" y="1002"/>
                    <a:pt x="980" y="1018"/>
                    <a:pt x="997" y="1016"/>
                  </a:cubicBezTo>
                  <a:cubicBezTo>
                    <a:pt x="1013" y="1015"/>
                    <a:pt x="1036" y="1020"/>
                    <a:pt x="1036" y="1012"/>
                  </a:cubicBezTo>
                  <a:cubicBezTo>
                    <a:pt x="1037" y="1003"/>
                    <a:pt x="1048" y="1004"/>
                    <a:pt x="1056" y="1003"/>
                  </a:cubicBezTo>
                  <a:cubicBezTo>
                    <a:pt x="1064" y="1003"/>
                    <a:pt x="1099" y="999"/>
                    <a:pt x="1104" y="988"/>
                  </a:cubicBezTo>
                  <a:cubicBezTo>
                    <a:pt x="1108" y="977"/>
                    <a:pt x="1130" y="990"/>
                    <a:pt x="1138" y="975"/>
                  </a:cubicBezTo>
                  <a:cubicBezTo>
                    <a:pt x="1146" y="961"/>
                    <a:pt x="1154" y="956"/>
                    <a:pt x="1161" y="958"/>
                  </a:cubicBezTo>
                  <a:cubicBezTo>
                    <a:pt x="1168" y="960"/>
                    <a:pt x="1170" y="970"/>
                    <a:pt x="1179" y="970"/>
                  </a:cubicBezTo>
                  <a:cubicBezTo>
                    <a:pt x="1188" y="970"/>
                    <a:pt x="1186" y="965"/>
                    <a:pt x="1198" y="956"/>
                  </a:cubicBezTo>
                  <a:cubicBezTo>
                    <a:pt x="1211" y="947"/>
                    <a:pt x="1221" y="950"/>
                    <a:pt x="1221" y="934"/>
                  </a:cubicBezTo>
                  <a:cubicBezTo>
                    <a:pt x="1222" y="917"/>
                    <a:pt x="1221" y="917"/>
                    <a:pt x="1212" y="909"/>
                  </a:cubicBezTo>
                  <a:cubicBezTo>
                    <a:pt x="1203" y="900"/>
                    <a:pt x="1201" y="894"/>
                    <a:pt x="1192" y="894"/>
                  </a:cubicBezTo>
                  <a:cubicBezTo>
                    <a:pt x="1183" y="894"/>
                    <a:pt x="1179" y="896"/>
                    <a:pt x="1176" y="906"/>
                  </a:cubicBezTo>
                  <a:cubicBezTo>
                    <a:pt x="1173" y="916"/>
                    <a:pt x="1173" y="912"/>
                    <a:pt x="1160" y="919"/>
                  </a:cubicBezTo>
                  <a:cubicBezTo>
                    <a:pt x="1147" y="925"/>
                    <a:pt x="1148" y="924"/>
                    <a:pt x="1147" y="917"/>
                  </a:cubicBezTo>
                  <a:cubicBezTo>
                    <a:pt x="1147" y="910"/>
                    <a:pt x="1143" y="904"/>
                    <a:pt x="1137" y="904"/>
                  </a:cubicBezTo>
                  <a:cubicBezTo>
                    <a:pt x="1132" y="904"/>
                    <a:pt x="1117" y="900"/>
                    <a:pt x="1124" y="892"/>
                  </a:cubicBezTo>
                  <a:cubicBezTo>
                    <a:pt x="1131" y="884"/>
                    <a:pt x="1150" y="888"/>
                    <a:pt x="1135" y="877"/>
                  </a:cubicBezTo>
                  <a:cubicBezTo>
                    <a:pt x="1119" y="866"/>
                    <a:pt x="1106" y="870"/>
                    <a:pt x="1095" y="871"/>
                  </a:cubicBezTo>
                  <a:cubicBezTo>
                    <a:pt x="1084" y="871"/>
                    <a:pt x="1078" y="867"/>
                    <a:pt x="1073" y="876"/>
                  </a:cubicBezTo>
                  <a:cubicBezTo>
                    <a:pt x="1068" y="884"/>
                    <a:pt x="1055" y="885"/>
                    <a:pt x="1055" y="879"/>
                  </a:cubicBezTo>
                  <a:cubicBezTo>
                    <a:pt x="1055" y="872"/>
                    <a:pt x="1058" y="870"/>
                    <a:pt x="1044" y="869"/>
                  </a:cubicBezTo>
                  <a:cubicBezTo>
                    <a:pt x="1031" y="867"/>
                    <a:pt x="1009" y="864"/>
                    <a:pt x="998" y="870"/>
                  </a:cubicBezTo>
                  <a:cubicBezTo>
                    <a:pt x="986" y="876"/>
                    <a:pt x="964" y="877"/>
                    <a:pt x="963" y="867"/>
                  </a:cubicBezTo>
                  <a:cubicBezTo>
                    <a:pt x="963" y="857"/>
                    <a:pt x="980" y="864"/>
                    <a:pt x="976" y="852"/>
                  </a:cubicBezTo>
                  <a:cubicBezTo>
                    <a:pt x="972" y="841"/>
                    <a:pt x="968" y="836"/>
                    <a:pt x="975" y="832"/>
                  </a:cubicBezTo>
                  <a:cubicBezTo>
                    <a:pt x="981" y="828"/>
                    <a:pt x="991" y="832"/>
                    <a:pt x="996" y="839"/>
                  </a:cubicBezTo>
                  <a:cubicBezTo>
                    <a:pt x="1001" y="846"/>
                    <a:pt x="1016" y="858"/>
                    <a:pt x="1031" y="858"/>
                  </a:cubicBezTo>
                  <a:cubicBezTo>
                    <a:pt x="1047" y="858"/>
                    <a:pt x="1072" y="857"/>
                    <a:pt x="1088" y="858"/>
                  </a:cubicBezTo>
                  <a:cubicBezTo>
                    <a:pt x="1104" y="860"/>
                    <a:pt x="1127" y="861"/>
                    <a:pt x="1140" y="857"/>
                  </a:cubicBezTo>
                  <a:cubicBezTo>
                    <a:pt x="1154" y="853"/>
                    <a:pt x="1182" y="853"/>
                    <a:pt x="1189" y="844"/>
                  </a:cubicBezTo>
                  <a:cubicBezTo>
                    <a:pt x="1196" y="836"/>
                    <a:pt x="1203" y="836"/>
                    <a:pt x="1206" y="827"/>
                  </a:cubicBezTo>
                  <a:cubicBezTo>
                    <a:pt x="1210" y="818"/>
                    <a:pt x="1226" y="824"/>
                    <a:pt x="1217" y="810"/>
                  </a:cubicBezTo>
                  <a:cubicBezTo>
                    <a:pt x="1208" y="797"/>
                    <a:pt x="1206" y="788"/>
                    <a:pt x="1199" y="784"/>
                  </a:cubicBezTo>
                  <a:cubicBezTo>
                    <a:pt x="1192" y="780"/>
                    <a:pt x="1185" y="776"/>
                    <a:pt x="1185" y="770"/>
                  </a:cubicBezTo>
                  <a:cubicBezTo>
                    <a:pt x="1185" y="765"/>
                    <a:pt x="1204" y="759"/>
                    <a:pt x="1210" y="770"/>
                  </a:cubicBezTo>
                  <a:cubicBezTo>
                    <a:pt x="1216" y="780"/>
                    <a:pt x="1229" y="777"/>
                    <a:pt x="1247" y="775"/>
                  </a:cubicBezTo>
                  <a:cubicBezTo>
                    <a:pt x="1265" y="774"/>
                    <a:pt x="1296" y="782"/>
                    <a:pt x="1299" y="770"/>
                  </a:cubicBezTo>
                  <a:cubicBezTo>
                    <a:pt x="1303" y="757"/>
                    <a:pt x="1350" y="772"/>
                    <a:pt x="1350" y="759"/>
                  </a:cubicBezTo>
                  <a:cubicBezTo>
                    <a:pt x="1351" y="745"/>
                    <a:pt x="1347" y="740"/>
                    <a:pt x="1330" y="740"/>
                  </a:cubicBezTo>
                  <a:cubicBezTo>
                    <a:pt x="1313" y="741"/>
                    <a:pt x="1295" y="745"/>
                    <a:pt x="1291" y="738"/>
                  </a:cubicBezTo>
                  <a:cubicBezTo>
                    <a:pt x="1286" y="732"/>
                    <a:pt x="1275" y="727"/>
                    <a:pt x="1299" y="727"/>
                  </a:cubicBezTo>
                  <a:cubicBezTo>
                    <a:pt x="1324" y="727"/>
                    <a:pt x="1365" y="737"/>
                    <a:pt x="1368" y="727"/>
                  </a:cubicBezTo>
                  <a:cubicBezTo>
                    <a:pt x="1372" y="717"/>
                    <a:pt x="1380" y="722"/>
                    <a:pt x="1381" y="716"/>
                  </a:cubicBezTo>
                  <a:cubicBezTo>
                    <a:pt x="1383" y="710"/>
                    <a:pt x="1374" y="705"/>
                    <a:pt x="1365" y="706"/>
                  </a:cubicBezTo>
                  <a:cubicBezTo>
                    <a:pt x="1355" y="707"/>
                    <a:pt x="1343" y="704"/>
                    <a:pt x="1332" y="701"/>
                  </a:cubicBezTo>
                  <a:cubicBezTo>
                    <a:pt x="1322" y="698"/>
                    <a:pt x="1323" y="692"/>
                    <a:pt x="1312" y="694"/>
                  </a:cubicBezTo>
                  <a:cubicBezTo>
                    <a:pt x="1302" y="696"/>
                    <a:pt x="1294" y="699"/>
                    <a:pt x="1295" y="691"/>
                  </a:cubicBezTo>
                  <a:cubicBezTo>
                    <a:pt x="1297" y="683"/>
                    <a:pt x="1313" y="683"/>
                    <a:pt x="1326" y="684"/>
                  </a:cubicBezTo>
                  <a:cubicBezTo>
                    <a:pt x="1339" y="686"/>
                    <a:pt x="1386" y="694"/>
                    <a:pt x="1395" y="688"/>
                  </a:cubicBezTo>
                  <a:cubicBezTo>
                    <a:pt x="1405" y="682"/>
                    <a:pt x="1410" y="671"/>
                    <a:pt x="1405" y="666"/>
                  </a:cubicBezTo>
                  <a:cubicBezTo>
                    <a:pt x="1401" y="661"/>
                    <a:pt x="1414" y="654"/>
                    <a:pt x="1405" y="647"/>
                  </a:cubicBezTo>
                  <a:cubicBezTo>
                    <a:pt x="1395" y="640"/>
                    <a:pt x="1395" y="637"/>
                    <a:pt x="1383" y="639"/>
                  </a:cubicBezTo>
                  <a:cubicBezTo>
                    <a:pt x="1371" y="641"/>
                    <a:pt x="1362" y="639"/>
                    <a:pt x="1347" y="641"/>
                  </a:cubicBezTo>
                  <a:cubicBezTo>
                    <a:pt x="1332" y="642"/>
                    <a:pt x="1310" y="645"/>
                    <a:pt x="1309" y="642"/>
                  </a:cubicBezTo>
                  <a:cubicBezTo>
                    <a:pt x="1307" y="639"/>
                    <a:pt x="1335" y="636"/>
                    <a:pt x="1335" y="631"/>
                  </a:cubicBezTo>
                  <a:cubicBezTo>
                    <a:pt x="1336" y="626"/>
                    <a:pt x="1335" y="622"/>
                    <a:pt x="1313" y="619"/>
                  </a:cubicBezTo>
                  <a:cubicBezTo>
                    <a:pt x="1291" y="616"/>
                    <a:pt x="1281" y="606"/>
                    <a:pt x="1269" y="613"/>
                  </a:cubicBezTo>
                  <a:cubicBezTo>
                    <a:pt x="1256" y="619"/>
                    <a:pt x="1243" y="623"/>
                    <a:pt x="1235" y="625"/>
                  </a:cubicBezTo>
                  <a:cubicBezTo>
                    <a:pt x="1226" y="626"/>
                    <a:pt x="1227" y="628"/>
                    <a:pt x="1218" y="635"/>
                  </a:cubicBezTo>
                  <a:cubicBezTo>
                    <a:pt x="1208" y="641"/>
                    <a:pt x="1187" y="669"/>
                    <a:pt x="1182" y="659"/>
                  </a:cubicBezTo>
                  <a:cubicBezTo>
                    <a:pt x="1177" y="649"/>
                    <a:pt x="1188" y="643"/>
                    <a:pt x="1197" y="637"/>
                  </a:cubicBezTo>
                  <a:cubicBezTo>
                    <a:pt x="1206" y="631"/>
                    <a:pt x="1224" y="631"/>
                    <a:pt x="1213" y="621"/>
                  </a:cubicBezTo>
                  <a:cubicBezTo>
                    <a:pt x="1203" y="612"/>
                    <a:pt x="1193" y="621"/>
                    <a:pt x="1178" y="623"/>
                  </a:cubicBezTo>
                  <a:cubicBezTo>
                    <a:pt x="1162" y="624"/>
                    <a:pt x="1123" y="626"/>
                    <a:pt x="1129" y="616"/>
                  </a:cubicBezTo>
                  <a:cubicBezTo>
                    <a:pt x="1135" y="606"/>
                    <a:pt x="1147" y="607"/>
                    <a:pt x="1165" y="608"/>
                  </a:cubicBezTo>
                  <a:cubicBezTo>
                    <a:pt x="1184" y="610"/>
                    <a:pt x="1233" y="621"/>
                    <a:pt x="1242" y="613"/>
                  </a:cubicBezTo>
                  <a:cubicBezTo>
                    <a:pt x="1251" y="606"/>
                    <a:pt x="1280" y="609"/>
                    <a:pt x="1264" y="603"/>
                  </a:cubicBezTo>
                  <a:cubicBezTo>
                    <a:pt x="1247" y="598"/>
                    <a:pt x="1233" y="611"/>
                    <a:pt x="1235" y="598"/>
                  </a:cubicBezTo>
                  <a:cubicBezTo>
                    <a:pt x="1237" y="584"/>
                    <a:pt x="1249" y="585"/>
                    <a:pt x="1242" y="581"/>
                  </a:cubicBezTo>
                  <a:cubicBezTo>
                    <a:pt x="1236" y="577"/>
                    <a:pt x="1236" y="573"/>
                    <a:pt x="1246" y="569"/>
                  </a:cubicBezTo>
                  <a:cubicBezTo>
                    <a:pt x="1256" y="565"/>
                    <a:pt x="1273" y="578"/>
                    <a:pt x="1282" y="583"/>
                  </a:cubicBezTo>
                  <a:cubicBezTo>
                    <a:pt x="1292" y="589"/>
                    <a:pt x="1303" y="586"/>
                    <a:pt x="1314" y="590"/>
                  </a:cubicBezTo>
                  <a:cubicBezTo>
                    <a:pt x="1326" y="593"/>
                    <a:pt x="1337" y="608"/>
                    <a:pt x="1352" y="615"/>
                  </a:cubicBezTo>
                  <a:cubicBezTo>
                    <a:pt x="1368" y="621"/>
                    <a:pt x="1390" y="621"/>
                    <a:pt x="1403" y="619"/>
                  </a:cubicBezTo>
                  <a:cubicBezTo>
                    <a:pt x="1417" y="618"/>
                    <a:pt x="1424" y="623"/>
                    <a:pt x="1425" y="614"/>
                  </a:cubicBezTo>
                  <a:cubicBezTo>
                    <a:pt x="1426" y="605"/>
                    <a:pt x="1418" y="610"/>
                    <a:pt x="1418" y="599"/>
                  </a:cubicBezTo>
                  <a:cubicBezTo>
                    <a:pt x="1418" y="588"/>
                    <a:pt x="1398" y="587"/>
                    <a:pt x="1391" y="587"/>
                  </a:cubicBezTo>
                  <a:cubicBezTo>
                    <a:pt x="1385" y="587"/>
                    <a:pt x="1333" y="594"/>
                    <a:pt x="1324" y="583"/>
                  </a:cubicBezTo>
                  <a:cubicBezTo>
                    <a:pt x="1316" y="573"/>
                    <a:pt x="1306" y="572"/>
                    <a:pt x="1298" y="572"/>
                  </a:cubicBezTo>
                  <a:cubicBezTo>
                    <a:pt x="1290" y="572"/>
                    <a:pt x="1279" y="568"/>
                    <a:pt x="1271" y="564"/>
                  </a:cubicBezTo>
                  <a:cubicBezTo>
                    <a:pt x="1264" y="560"/>
                    <a:pt x="1258" y="554"/>
                    <a:pt x="1272" y="552"/>
                  </a:cubicBezTo>
                  <a:cubicBezTo>
                    <a:pt x="1286" y="550"/>
                    <a:pt x="1318" y="552"/>
                    <a:pt x="1322" y="559"/>
                  </a:cubicBezTo>
                  <a:cubicBezTo>
                    <a:pt x="1327" y="566"/>
                    <a:pt x="1337" y="570"/>
                    <a:pt x="1340" y="567"/>
                  </a:cubicBezTo>
                  <a:cubicBezTo>
                    <a:pt x="1342" y="563"/>
                    <a:pt x="1355" y="563"/>
                    <a:pt x="1361" y="568"/>
                  </a:cubicBezTo>
                  <a:cubicBezTo>
                    <a:pt x="1367" y="573"/>
                    <a:pt x="1396" y="572"/>
                    <a:pt x="1400" y="567"/>
                  </a:cubicBezTo>
                  <a:cubicBezTo>
                    <a:pt x="1405" y="562"/>
                    <a:pt x="1408" y="560"/>
                    <a:pt x="1423" y="560"/>
                  </a:cubicBezTo>
                  <a:cubicBezTo>
                    <a:pt x="1438" y="560"/>
                    <a:pt x="1455" y="562"/>
                    <a:pt x="1458" y="555"/>
                  </a:cubicBezTo>
                  <a:cubicBezTo>
                    <a:pt x="1461" y="547"/>
                    <a:pt x="1467" y="547"/>
                    <a:pt x="1483" y="548"/>
                  </a:cubicBezTo>
                  <a:cubicBezTo>
                    <a:pt x="1499" y="550"/>
                    <a:pt x="1512" y="550"/>
                    <a:pt x="1512" y="545"/>
                  </a:cubicBezTo>
                  <a:cubicBezTo>
                    <a:pt x="1513" y="540"/>
                    <a:pt x="1527" y="534"/>
                    <a:pt x="1510" y="527"/>
                  </a:cubicBezTo>
                  <a:cubicBezTo>
                    <a:pt x="1494" y="520"/>
                    <a:pt x="1479" y="512"/>
                    <a:pt x="1451" y="512"/>
                  </a:cubicBezTo>
                  <a:cubicBezTo>
                    <a:pt x="1424" y="511"/>
                    <a:pt x="1411" y="520"/>
                    <a:pt x="1409" y="510"/>
                  </a:cubicBezTo>
                  <a:cubicBezTo>
                    <a:pt x="1407" y="501"/>
                    <a:pt x="1400" y="498"/>
                    <a:pt x="1424" y="499"/>
                  </a:cubicBezTo>
                  <a:cubicBezTo>
                    <a:pt x="1448" y="499"/>
                    <a:pt x="1479" y="501"/>
                    <a:pt x="1493" y="501"/>
                  </a:cubicBezTo>
                  <a:cubicBezTo>
                    <a:pt x="1507" y="501"/>
                    <a:pt x="1519" y="500"/>
                    <a:pt x="1525" y="511"/>
                  </a:cubicBezTo>
                  <a:cubicBezTo>
                    <a:pt x="1531" y="522"/>
                    <a:pt x="1524" y="525"/>
                    <a:pt x="1555" y="526"/>
                  </a:cubicBezTo>
                  <a:cubicBezTo>
                    <a:pt x="1586" y="527"/>
                    <a:pt x="1602" y="535"/>
                    <a:pt x="1615" y="522"/>
                  </a:cubicBezTo>
                  <a:cubicBezTo>
                    <a:pt x="1629" y="510"/>
                    <a:pt x="1626" y="507"/>
                    <a:pt x="1642" y="506"/>
                  </a:cubicBezTo>
                  <a:cubicBezTo>
                    <a:pt x="1658" y="505"/>
                    <a:pt x="1656" y="488"/>
                    <a:pt x="1647" y="490"/>
                  </a:cubicBezTo>
                  <a:cubicBezTo>
                    <a:pt x="1638" y="492"/>
                    <a:pt x="1615" y="508"/>
                    <a:pt x="1616" y="497"/>
                  </a:cubicBezTo>
                  <a:cubicBezTo>
                    <a:pt x="1618" y="485"/>
                    <a:pt x="1629" y="485"/>
                    <a:pt x="1638" y="483"/>
                  </a:cubicBezTo>
                  <a:cubicBezTo>
                    <a:pt x="1646" y="481"/>
                    <a:pt x="1666" y="484"/>
                    <a:pt x="1668" y="477"/>
                  </a:cubicBezTo>
                  <a:cubicBezTo>
                    <a:pt x="1671" y="470"/>
                    <a:pt x="1663" y="459"/>
                    <a:pt x="1654" y="459"/>
                  </a:cubicBezTo>
                  <a:cubicBezTo>
                    <a:pt x="1646" y="459"/>
                    <a:pt x="1632" y="470"/>
                    <a:pt x="1619" y="470"/>
                  </a:cubicBezTo>
                  <a:cubicBezTo>
                    <a:pt x="1606" y="470"/>
                    <a:pt x="1576" y="480"/>
                    <a:pt x="1570" y="472"/>
                  </a:cubicBezTo>
                  <a:cubicBezTo>
                    <a:pt x="1563" y="464"/>
                    <a:pt x="1564" y="461"/>
                    <a:pt x="1553" y="457"/>
                  </a:cubicBezTo>
                  <a:cubicBezTo>
                    <a:pt x="1542" y="453"/>
                    <a:pt x="1537" y="444"/>
                    <a:pt x="1552" y="444"/>
                  </a:cubicBezTo>
                  <a:cubicBezTo>
                    <a:pt x="1568" y="444"/>
                    <a:pt x="1579" y="451"/>
                    <a:pt x="1585" y="458"/>
                  </a:cubicBezTo>
                  <a:cubicBezTo>
                    <a:pt x="1590" y="465"/>
                    <a:pt x="1614" y="463"/>
                    <a:pt x="1622" y="459"/>
                  </a:cubicBezTo>
                  <a:cubicBezTo>
                    <a:pt x="1630" y="454"/>
                    <a:pt x="1641" y="446"/>
                    <a:pt x="1657" y="446"/>
                  </a:cubicBezTo>
                  <a:cubicBezTo>
                    <a:pt x="1673" y="447"/>
                    <a:pt x="1702" y="456"/>
                    <a:pt x="1705" y="446"/>
                  </a:cubicBezTo>
                  <a:cubicBezTo>
                    <a:pt x="1708" y="436"/>
                    <a:pt x="1705" y="439"/>
                    <a:pt x="1692" y="433"/>
                  </a:cubicBezTo>
                  <a:cubicBezTo>
                    <a:pt x="1679" y="426"/>
                    <a:pt x="1688" y="421"/>
                    <a:pt x="1676" y="416"/>
                  </a:cubicBezTo>
                  <a:cubicBezTo>
                    <a:pt x="1663" y="412"/>
                    <a:pt x="1669" y="398"/>
                    <a:pt x="1681" y="402"/>
                  </a:cubicBezTo>
                  <a:cubicBezTo>
                    <a:pt x="1694" y="406"/>
                    <a:pt x="1689" y="423"/>
                    <a:pt x="1700" y="425"/>
                  </a:cubicBezTo>
                  <a:cubicBezTo>
                    <a:pt x="1711" y="427"/>
                    <a:pt x="1742" y="439"/>
                    <a:pt x="1752" y="423"/>
                  </a:cubicBezTo>
                  <a:cubicBezTo>
                    <a:pt x="1762" y="407"/>
                    <a:pt x="1787" y="389"/>
                    <a:pt x="1809" y="378"/>
                  </a:cubicBezTo>
                  <a:cubicBezTo>
                    <a:pt x="1830" y="368"/>
                    <a:pt x="1856" y="361"/>
                    <a:pt x="1881" y="346"/>
                  </a:cubicBezTo>
                  <a:cubicBezTo>
                    <a:pt x="1906" y="331"/>
                    <a:pt x="1930" y="321"/>
                    <a:pt x="1952" y="311"/>
                  </a:cubicBezTo>
                  <a:cubicBezTo>
                    <a:pt x="1974" y="301"/>
                    <a:pt x="1982" y="299"/>
                    <a:pt x="2008" y="294"/>
                  </a:cubicBezTo>
                  <a:cubicBezTo>
                    <a:pt x="2035" y="288"/>
                    <a:pt x="2029" y="283"/>
                    <a:pt x="2050" y="274"/>
                  </a:cubicBezTo>
                  <a:cubicBezTo>
                    <a:pt x="2072" y="266"/>
                    <a:pt x="2065" y="265"/>
                    <a:pt x="2062" y="256"/>
                  </a:cubicBezTo>
                  <a:cubicBezTo>
                    <a:pt x="2059" y="246"/>
                    <a:pt x="2051" y="251"/>
                    <a:pt x="2028" y="252"/>
                  </a:cubicBezTo>
                  <a:cubicBezTo>
                    <a:pt x="2004" y="253"/>
                    <a:pt x="1992" y="253"/>
                    <a:pt x="1981" y="259"/>
                  </a:cubicBezTo>
                  <a:cubicBezTo>
                    <a:pt x="1969" y="264"/>
                    <a:pt x="1947" y="268"/>
                    <a:pt x="1929" y="270"/>
                  </a:cubicBezTo>
                  <a:cubicBezTo>
                    <a:pt x="1911" y="272"/>
                    <a:pt x="1892" y="274"/>
                    <a:pt x="1877" y="281"/>
                  </a:cubicBezTo>
                  <a:cubicBezTo>
                    <a:pt x="1862" y="287"/>
                    <a:pt x="1856" y="291"/>
                    <a:pt x="1835" y="293"/>
                  </a:cubicBezTo>
                  <a:cubicBezTo>
                    <a:pt x="1813" y="295"/>
                    <a:pt x="1781" y="302"/>
                    <a:pt x="1762" y="310"/>
                  </a:cubicBezTo>
                  <a:cubicBezTo>
                    <a:pt x="1744" y="317"/>
                    <a:pt x="1743" y="317"/>
                    <a:pt x="1727" y="319"/>
                  </a:cubicBezTo>
                  <a:cubicBezTo>
                    <a:pt x="1711" y="321"/>
                    <a:pt x="1696" y="328"/>
                    <a:pt x="1702" y="314"/>
                  </a:cubicBezTo>
                  <a:cubicBezTo>
                    <a:pt x="1709" y="299"/>
                    <a:pt x="1722" y="301"/>
                    <a:pt x="1743" y="297"/>
                  </a:cubicBezTo>
                  <a:cubicBezTo>
                    <a:pt x="1764" y="292"/>
                    <a:pt x="1767" y="293"/>
                    <a:pt x="1792" y="289"/>
                  </a:cubicBezTo>
                  <a:cubicBezTo>
                    <a:pt x="1817" y="284"/>
                    <a:pt x="1824" y="287"/>
                    <a:pt x="1840" y="279"/>
                  </a:cubicBezTo>
                  <a:cubicBezTo>
                    <a:pt x="1857" y="271"/>
                    <a:pt x="1863" y="269"/>
                    <a:pt x="1880" y="267"/>
                  </a:cubicBezTo>
                  <a:cubicBezTo>
                    <a:pt x="1897" y="264"/>
                    <a:pt x="1910" y="263"/>
                    <a:pt x="1915" y="257"/>
                  </a:cubicBezTo>
                  <a:cubicBezTo>
                    <a:pt x="1920" y="251"/>
                    <a:pt x="1904" y="245"/>
                    <a:pt x="1883" y="247"/>
                  </a:cubicBezTo>
                  <a:cubicBezTo>
                    <a:pt x="1863" y="249"/>
                    <a:pt x="1850" y="254"/>
                    <a:pt x="1832" y="255"/>
                  </a:cubicBezTo>
                  <a:cubicBezTo>
                    <a:pt x="1814" y="256"/>
                    <a:pt x="1810" y="264"/>
                    <a:pt x="1793" y="251"/>
                  </a:cubicBezTo>
                  <a:cubicBezTo>
                    <a:pt x="1777" y="239"/>
                    <a:pt x="1779" y="236"/>
                    <a:pt x="1766" y="233"/>
                  </a:cubicBezTo>
                  <a:cubicBezTo>
                    <a:pt x="1753" y="229"/>
                    <a:pt x="1757" y="219"/>
                    <a:pt x="1774" y="223"/>
                  </a:cubicBezTo>
                  <a:cubicBezTo>
                    <a:pt x="1791" y="227"/>
                    <a:pt x="1788" y="242"/>
                    <a:pt x="1806" y="243"/>
                  </a:cubicBezTo>
                  <a:cubicBezTo>
                    <a:pt x="1824" y="244"/>
                    <a:pt x="1831" y="241"/>
                    <a:pt x="1853" y="239"/>
                  </a:cubicBezTo>
                  <a:cubicBezTo>
                    <a:pt x="1874" y="236"/>
                    <a:pt x="1896" y="232"/>
                    <a:pt x="1909" y="234"/>
                  </a:cubicBezTo>
                  <a:cubicBezTo>
                    <a:pt x="1921" y="236"/>
                    <a:pt x="1967" y="239"/>
                    <a:pt x="1981" y="233"/>
                  </a:cubicBezTo>
                  <a:cubicBezTo>
                    <a:pt x="1995" y="226"/>
                    <a:pt x="2003" y="221"/>
                    <a:pt x="2022" y="222"/>
                  </a:cubicBezTo>
                  <a:cubicBezTo>
                    <a:pt x="2040" y="223"/>
                    <a:pt x="2053" y="218"/>
                    <a:pt x="2069" y="221"/>
                  </a:cubicBezTo>
                  <a:cubicBezTo>
                    <a:pt x="2086" y="225"/>
                    <a:pt x="2096" y="217"/>
                    <a:pt x="2109" y="211"/>
                  </a:cubicBezTo>
                  <a:cubicBezTo>
                    <a:pt x="2123" y="204"/>
                    <a:pt x="2138" y="203"/>
                    <a:pt x="2177" y="190"/>
                  </a:cubicBezTo>
                  <a:cubicBezTo>
                    <a:pt x="2215" y="177"/>
                    <a:pt x="2212" y="176"/>
                    <a:pt x="2233" y="164"/>
                  </a:cubicBezTo>
                  <a:cubicBezTo>
                    <a:pt x="2255" y="153"/>
                    <a:pt x="2273" y="152"/>
                    <a:pt x="2275" y="135"/>
                  </a:cubicBezTo>
                  <a:cubicBezTo>
                    <a:pt x="2277" y="119"/>
                    <a:pt x="2270" y="114"/>
                    <a:pt x="2260" y="109"/>
                  </a:cubicBezTo>
                  <a:cubicBezTo>
                    <a:pt x="2251" y="104"/>
                    <a:pt x="2248" y="98"/>
                    <a:pt x="2230" y="101"/>
                  </a:cubicBezTo>
                  <a:cubicBezTo>
                    <a:pt x="2212" y="104"/>
                    <a:pt x="2200" y="107"/>
                    <a:pt x="2195" y="99"/>
                  </a:cubicBezTo>
                  <a:cubicBezTo>
                    <a:pt x="2189" y="91"/>
                    <a:pt x="2179" y="89"/>
                    <a:pt x="2175" y="94"/>
                  </a:cubicBezTo>
                  <a:cubicBezTo>
                    <a:pt x="2171" y="99"/>
                    <a:pt x="2164" y="104"/>
                    <a:pt x="2157" y="104"/>
                  </a:cubicBezTo>
                  <a:cubicBezTo>
                    <a:pt x="2149" y="104"/>
                    <a:pt x="2139" y="122"/>
                    <a:pt x="2139" y="110"/>
                  </a:cubicBezTo>
                  <a:cubicBezTo>
                    <a:pt x="2139" y="97"/>
                    <a:pt x="2155" y="98"/>
                    <a:pt x="2144" y="92"/>
                  </a:cubicBezTo>
                  <a:cubicBezTo>
                    <a:pt x="2134" y="87"/>
                    <a:pt x="2124" y="84"/>
                    <a:pt x="2123" y="77"/>
                  </a:cubicBezTo>
                  <a:cubicBezTo>
                    <a:pt x="2122" y="69"/>
                    <a:pt x="2131" y="54"/>
                    <a:pt x="2126" y="49"/>
                  </a:cubicBezTo>
                  <a:cubicBezTo>
                    <a:pt x="2121" y="45"/>
                    <a:pt x="2103" y="39"/>
                    <a:pt x="2096" y="46"/>
                  </a:cubicBezTo>
                  <a:cubicBezTo>
                    <a:pt x="2090" y="52"/>
                    <a:pt x="2081" y="57"/>
                    <a:pt x="2068" y="54"/>
                  </a:cubicBezTo>
                  <a:cubicBezTo>
                    <a:pt x="2054" y="50"/>
                    <a:pt x="2050" y="51"/>
                    <a:pt x="2045" y="44"/>
                  </a:cubicBezTo>
                  <a:cubicBezTo>
                    <a:pt x="2039" y="36"/>
                    <a:pt x="2035" y="33"/>
                    <a:pt x="2027" y="36"/>
                  </a:cubicBezTo>
                  <a:cubicBezTo>
                    <a:pt x="2018" y="40"/>
                    <a:pt x="2010" y="40"/>
                    <a:pt x="2007" y="47"/>
                  </a:cubicBezTo>
                  <a:cubicBezTo>
                    <a:pt x="2004" y="54"/>
                    <a:pt x="2003" y="58"/>
                    <a:pt x="1995" y="55"/>
                  </a:cubicBezTo>
                  <a:cubicBezTo>
                    <a:pt x="1987" y="52"/>
                    <a:pt x="1983" y="45"/>
                    <a:pt x="1974" y="47"/>
                  </a:cubicBezTo>
                  <a:cubicBezTo>
                    <a:pt x="1966" y="48"/>
                    <a:pt x="1934" y="56"/>
                    <a:pt x="1929" y="60"/>
                  </a:cubicBezTo>
                  <a:cubicBezTo>
                    <a:pt x="1923" y="64"/>
                    <a:pt x="1921" y="69"/>
                    <a:pt x="1904" y="72"/>
                  </a:cubicBezTo>
                  <a:cubicBezTo>
                    <a:pt x="1886" y="75"/>
                    <a:pt x="1878" y="85"/>
                    <a:pt x="1860" y="82"/>
                  </a:cubicBezTo>
                  <a:cubicBezTo>
                    <a:pt x="1841" y="79"/>
                    <a:pt x="1817" y="75"/>
                    <a:pt x="1806" y="80"/>
                  </a:cubicBezTo>
                  <a:cubicBezTo>
                    <a:pt x="1795" y="85"/>
                    <a:pt x="1787" y="84"/>
                    <a:pt x="1791" y="77"/>
                  </a:cubicBezTo>
                  <a:cubicBezTo>
                    <a:pt x="1795" y="70"/>
                    <a:pt x="1800" y="68"/>
                    <a:pt x="1818" y="67"/>
                  </a:cubicBezTo>
                  <a:cubicBezTo>
                    <a:pt x="1835" y="65"/>
                    <a:pt x="1845" y="72"/>
                    <a:pt x="1853" y="64"/>
                  </a:cubicBezTo>
                  <a:cubicBezTo>
                    <a:pt x="1860" y="57"/>
                    <a:pt x="1866" y="62"/>
                    <a:pt x="1881" y="59"/>
                  </a:cubicBezTo>
                  <a:cubicBezTo>
                    <a:pt x="1896" y="56"/>
                    <a:pt x="1886" y="57"/>
                    <a:pt x="1901" y="52"/>
                  </a:cubicBezTo>
                  <a:cubicBezTo>
                    <a:pt x="1916" y="47"/>
                    <a:pt x="1928" y="47"/>
                    <a:pt x="1936" y="43"/>
                  </a:cubicBezTo>
                  <a:cubicBezTo>
                    <a:pt x="1944" y="39"/>
                    <a:pt x="1944" y="30"/>
                    <a:pt x="1914" y="31"/>
                  </a:cubicBezTo>
                  <a:cubicBezTo>
                    <a:pt x="1883" y="31"/>
                    <a:pt x="1883" y="26"/>
                    <a:pt x="1863" y="26"/>
                  </a:cubicBezTo>
                  <a:cubicBezTo>
                    <a:pt x="1844" y="27"/>
                    <a:pt x="1835" y="31"/>
                    <a:pt x="1825" y="26"/>
                  </a:cubicBezTo>
                  <a:cubicBezTo>
                    <a:pt x="1815" y="21"/>
                    <a:pt x="1800" y="16"/>
                    <a:pt x="1795" y="22"/>
                  </a:cubicBezTo>
                  <a:cubicBezTo>
                    <a:pt x="1789" y="29"/>
                    <a:pt x="1787" y="31"/>
                    <a:pt x="1777" y="26"/>
                  </a:cubicBezTo>
                  <a:cubicBezTo>
                    <a:pt x="1767" y="20"/>
                    <a:pt x="1776" y="18"/>
                    <a:pt x="1754" y="20"/>
                  </a:cubicBezTo>
                  <a:cubicBezTo>
                    <a:pt x="1732" y="22"/>
                    <a:pt x="1734" y="22"/>
                    <a:pt x="1725" y="15"/>
                  </a:cubicBezTo>
                  <a:cubicBezTo>
                    <a:pt x="1716" y="8"/>
                    <a:pt x="1720" y="3"/>
                    <a:pt x="1700" y="3"/>
                  </a:cubicBezTo>
                  <a:cubicBezTo>
                    <a:pt x="1680" y="3"/>
                    <a:pt x="1667" y="3"/>
                    <a:pt x="1646" y="4"/>
                  </a:cubicBezTo>
                  <a:cubicBezTo>
                    <a:pt x="1625" y="6"/>
                    <a:pt x="1611" y="16"/>
                    <a:pt x="1626" y="23"/>
                  </a:cubicBezTo>
                  <a:cubicBezTo>
                    <a:pt x="1641" y="29"/>
                    <a:pt x="1666" y="33"/>
                    <a:pt x="1649" y="38"/>
                  </a:cubicBezTo>
                  <a:cubicBezTo>
                    <a:pt x="1633" y="43"/>
                    <a:pt x="1625" y="49"/>
                    <a:pt x="1615" y="37"/>
                  </a:cubicBezTo>
                  <a:cubicBezTo>
                    <a:pt x="1606" y="25"/>
                    <a:pt x="1613" y="6"/>
                    <a:pt x="1596" y="3"/>
                  </a:cubicBezTo>
                  <a:cubicBezTo>
                    <a:pt x="1580" y="0"/>
                    <a:pt x="1569" y="8"/>
                    <a:pt x="1544" y="11"/>
                  </a:cubicBezTo>
                  <a:cubicBezTo>
                    <a:pt x="1519" y="14"/>
                    <a:pt x="1526" y="18"/>
                    <a:pt x="1504" y="17"/>
                  </a:cubicBezTo>
                  <a:cubicBezTo>
                    <a:pt x="1481" y="16"/>
                    <a:pt x="1476" y="34"/>
                    <a:pt x="1487" y="41"/>
                  </a:cubicBezTo>
                  <a:cubicBezTo>
                    <a:pt x="1499" y="49"/>
                    <a:pt x="1531" y="52"/>
                    <a:pt x="1532" y="61"/>
                  </a:cubicBezTo>
                  <a:cubicBezTo>
                    <a:pt x="1534" y="70"/>
                    <a:pt x="1517" y="66"/>
                    <a:pt x="1497" y="61"/>
                  </a:cubicBezTo>
                  <a:cubicBezTo>
                    <a:pt x="1478" y="56"/>
                    <a:pt x="1471" y="58"/>
                    <a:pt x="1462" y="43"/>
                  </a:cubicBezTo>
                  <a:cubicBezTo>
                    <a:pt x="1453" y="28"/>
                    <a:pt x="1441" y="25"/>
                    <a:pt x="1426" y="21"/>
                  </a:cubicBezTo>
                  <a:cubicBezTo>
                    <a:pt x="1410" y="18"/>
                    <a:pt x="1375" y="16"/>
                    <a:pt x="1365" y="18"/>
                  </a:cubicBezTo>
                  <a:cubicBezTo>
                    <a:pt x="1354" y="20"/>
                    <a:pt x="1354" y="19"/>
                    <a:pt x="1336" y="15"/>
                  </a:cubicBezTo>
                  <a:cubicBezTo>
                    <a:pt x="1318" y="11"/>
                    <a:pt x="1319" y="6"/>
                    <a:pt x="1302" y="12"/>
                  </a:cubicBezTo>
                  <a:cubicBezTo>
                    <a:pt x="1284" y="18"/>
                    <a:pt x="1281" y="22"/>
                    <a:pt x="1264" y="20"/>
                  </a:cubicBezTo>
                  <a:cubicBezTo>
                    <a:pt x="1246" y="18"/>
                    <a:pt x="1228" y="32"/>
                    <a:pt x="1249" y="35"/>
                  </a:cubicBezTo>
                  <a:cubicBezTo>
                    <a:pt x="1269" y="38"/>
                    <a:pt x="1274" y="46"/>
                    <a:pt x="1281" y="51"/>
                  </a:cubicBezTo>
                  <a:cubicBezTo>
                    <a:pt x="1288" y="56"/>
                    <a:pt x="1302" y="49"/>
                    <a:pt x="1304" y="59"/>
                  </a:cubicBezTo>
                  <a:cubicBezTo>
                    <a:pt x="1307" y="69"/>
                    <a:pt x="1308" y="76"/>
                    <a:pt x="1317" y="76"/>
                  </a:cubicBezTo>
                  <a:cubicBezTo>
                    <a:pt x="1325" y="76"/>
                    <a:pt x="1344" y="70"/>
                    <a:pt x="1347" y="77"/>
                  </a:cubicBezTo>
                  <a:cubicBezTo>
                    <a:pt x="1350" y="84"/>
                    <a:pt x="1346" y="87"/>
                    <a:pt x="1335" y="87"/>
                  </a:cubicBezTo>
                  <a:cubicBezTo>
                    <a:pt x="1324" y="88"/>
                    <a:pt x="1324" y="100"/>
                    <a:pt x="1317" y="107"/>
                  </a:cubicBezTo>
                  <a:cubicBezTo>
                    <a:pt x="1311" y="114"/>
                    <a:pt x="1292" y="120"/>
                    <a:pt x="1300" y="110"/>
                  </a:cubicBezTo>
                  <a:cubicBezTo>
                    <a:pt x="1309" y="100"/>
                    <a:pt x="1322" y="97"/>
                    <a:pt x="1307" y="87"/>
                  </a:cubicBezTo>
                  <a:cubicBezTo>
                    <a:pt x="1292" y="78"/>
                    <a:pt x="1286" y="89"/>
                    <a:pt x="1279" y="78"/>
                  </a:cubicBezTo>
                  <a:cubicBezTo>
                    <a:pt x="1271" y="67"/>
                    <a:pt x="1281" y="57"/>
                    <a:pt x="1251" y="52"/>
                  </a:cubicBezTo>
                  <a:cubicBezTo>
                    <a:pt x="1221" y="47"/>
                    <a:pt x="1225" y="44"/>
                    <a:pt x="1216" y="39"/>
                  </a:cubicBezTo>
                  <a:cubicBezTo>
                    <a:pt x="1208" y="35"/>
                    <a:pt x="1207" y="31"/>
                    <a:pt x="1200" y="37"/>
                  </a:cubicBezTo>
                  <a:cubicBezTo>
                    <a:pt x="1193" y="43"/>
                    <a:pt x="1187" y="51"/>
                    <a:pt x="1178" y="41"/>
                  </a:cubicBezTo>
                  <a:cubicBezTo>
                    <a:pt x="1170" y="32"/>
                    <a:pt x="1168" y="41"/>
                    <a:pt x="1163" y="32"/>
                  </a:cubicBezTo>
                  <a:cubicBezTo>
                    <a:pt x="1157" y="24"/>
                    <a:pt x="1155" y="40"/>
                    <a:pt x="1135" y="36"/>
                  </a:cubicBezTo>
                  <a:cubicBezTo>
                    <a:pt x="1115" y="33"/>
                    <a:pt x="1134" y="24"/>
                    <a:pt x="1110" y="26"/>
                  </a:cubicBezTo>
                  <a:cubicBezTo>
                    <a:pt x="1087" y="27"/>
                    <a:pt x="1089" y="28"/>
                    <a:pt x="1077" y="32"/>
                  </a:cubicBezTo>
                  <a:cubicBezTo>
                    <a:pt x="1064" y="36"/>
                    <a:pt x="1062" y="36"/>
                    <a:pt x="1062" y="41"/>
                  </a:cubicBezTo>
                  <a:cubicBezTo>
                    <a:pt x="1062" y="47"/>
                    <a:pt x="1066" y="44"/>
                    <a:pt x="1074" y="51"/>
                  </a:cubicBezTo>
                  <a:cubicBezTo>
                    <a:pt x="1082" y="58"/>
                    <a:pt x="1094" y="62"/>
                    <a:pt x="1100" y="62"/>
                  </a:cubicBezTo>
                  <a:cubicBezTo>
                    <a:pt x="1106" y="62"/>
                    <a:pt x="1100" y="73"/>
                    <a:pt x="1120" y="69"/>
                  </a:cubicBezTo>
                  <a:cubicBezTo>
                    <a:pt x="1139" y="64"/>
                    <a:pt x="1175" y="65"/>
                    <a:pt x="1175" y="71"/>
                  </a:cubicBezTo>
                  <a:cubicBezTo>
                    <a:pt x="1174" y="77"/>
                    <a:pt x="1160" y="81"/>
                    <a:pt x="1142" y="79"/>
                  </a:cubicBezTo>
                  <a:cubicBezTo>
                    <a:pt x="1125" y="77"/>
                    <a:pt x="1114" y="77"/>
                    <a:pt x="1101" y="77"/>
                  </a:cubicBezTo>
                  <a:cubicBezTo>
                    <a:pt x="1088" y="77"/>
                    <a:pt x="1073" y="77"/>
                    <a:pt x="1061" y="68"/>
                  </a:cubicBezTo>
                  <a:cubicBezTo>
                    <a:pt x="1049" y="59"/>
                    <a:pt x="1053" y="52"/>
                    <a:pt x="1037" y="52"/>
                  </a:cubicBezTo>
                  <a:cubicBezTo>
                    <a:pt x="1021" y="52"/>
                    <a:pt x="996" y="48"/>
                    <a:pt x="991" y="53"/>
                  </a:cubicBezTo>
                  <a:cubicBezTo>
                    <a:pt x="985" y="58"/>
                    <a:pt x="980" y="65"/>
                    <a:pt x="995" y="70"/>
                  </a:cubicBezTo>
                  <a:cubicBezTo>
                    <a:pt x="1010" y="75"/>
                    <a:pt x="1033" y="84"/>
                    <a:pt x="1023" y="90"/>
                  </a:cubicBezTo>
                  <a:cubicBezTo>
                    <a:pt x="1014" y="95"/>
                    <a:pt x="1016" y="95"/>
                    <a:pt x="993" y="86"/>
                  </a:cubicBezTo>
                  <a:cubicBezTo>
                    <a:pt x="970" y="77"/>
                    <a:pt x="964" y="77"/>
                    <a:pt x="950" y="77"/>
                  </a:cubicBezTo>
                  <a:cubicBezTo>
                    <a:pt x="937" y="76"/>
                    <a:pt x="924" y="81"/>
                    <a:pt x="932" y="87"/>
                  </a:cubicBezTo>
                  <a:cubicBezTo>
                    <a:pt x="940" y="92"/>
                    <a:pt x="955" y="100"/>
                    <a:pt x="940" y="100"/>
                  </a:cubicBezTo>
                  <a:cubicBezTo>
                    <a:pt x="926" y="101"/>
                    <a:pt x="912" y="105"/>
                    <a:pt x="908" y="113"/>
                  </a:cubicBezTo>
                  <a:cubicBezTo>
                    <a:pt x="904" y="121"/>
                    <a:pt x="907" y="133"/>
                    <a:pt x="930" y="135"/>
                  </a:cubicBezTo>
                  <a:cubicBezTo>
                    <a:pt x="954" y="138"/>
                    <a:pt x="977" y="153"/>
                    <a:pt x="997" y="154"/>
                  </a:cubicBezTo>
                  <a:cubicBezTo>
                    <a:pt x="1017" y="155"/>
                    <a:pt x="1033" y="169"/>
                    <a:pt x="1049" y="172"/>
                  </a:cubicBezTo>
                  <a:cubicBezTo>
                    <a:pt x="1064" y="175"/>
                    <a:pt x="1093" y="181"/>
                    <a:pt x="1102" y="190"/>
                  </a:cubicBezTo>
                  <a:cubicBezTo>
                    <a:pt x="1110" y="198"/>
                    <a:pt x="1132" y="221"/>
                    <a:pt x="1109" y="210"/>
                  </a:cubicBezTo>
                  <a:cubicBezTo>
                    <a:pt x="1087" y="199"/>
                    <a:pt x="1053" y="181"/>
                    <a:pt x="1038" y="178"/>
                  </a:cubicBezTo>
                  <a:cubicBezTo>
                    <a:pt x="1023" y="176"/>
                    <a:pt x="1004" y="172"/>
                    <a:pt x="987" y="168"/>
                  </a:cubicBezTo>
                  <a:cubicBezTo>
                    <a:pt x="970" y="163"/>
                    <a:pt x="955" y="155"/>
                    <a:pt x="940" y="152"/>
                  </a:cubicBezTo>
                  <a:cubicBezTo>
                    <a:pt x="925" y="149"/>
                    <a:pt x="906" y="149"/>
                    <a:pt x="906" y="159"/>
                  </a:cubicBezTo>
                  <a:cubicBezTo>
                    <a:pt x="906" y="169"/>
                    <a:pt x="910" y="174"/>
                    <a:pt x="894" y="170"/>
                  </a:cubicBezTo>
                  <a:cubicBezTo>
                    <a:pt x="879" y="165"/>
                    <a:pt x="867" y="152"/>
                    <a:pt x="859" y="143"/>
                  </a:cubicBezTo>
                  <a:cubicBezTo>
                    <a:pt x="851" y="133"/>
                    <a:pt x="845" y="126"/>
                    <a:pt x="834" y="124"/>
                  </a:cubicBezTo>
                  <a:cubicBezTo>
                    <a:pt x="822" y="122"/>
                    <a:pt x="814" y="117"/>
                    <a:pt x="802" y="117"/>
                  </a:cubicBezTo>
                  <a:cubicBezTo>
                    <a:pt x="790" y="118"/>
                    <a:pt x="782" y="125"/>
                    <a:pt x="778" y="116"/>
                  </a:cubicBezTo>
                  <a:cubicBezTo>
                    <a:pt x="775" y="107"/>
                    <a:pt x="781" y="105"/>
                    <a:pt x="763" y="105"/>
                  </a:cubicBezTo>
                  <a:cubicBezTo>
                    <a:pt x="745" y="104"/>
                    <a:pt x="752" y="106"/>
                    <a:pt x="735" y="106"/>
                  </a:cubicBezTo>
                  <a:cubicBezTo>
                    <a:pt x="717" y="106"/>
                    <a:pt x="707" y="103"/>
                    <a:pt x="708" y="114"/>
                  </a:cubicBezTo>
                  <a:cubicBezTo>
                    <a:pt x="709" y="125"/>
                    <a:pt x="713" y="125"/>
                    <a:pt x="720" y="125"/>
                  </a:cubicBezTo>
                  <a:cubicBezTo>
                    <a:pt x="727" y="125"/>
                    <a:pt x="738" y="131"/>
                    <a:pt x="723" y="136"/>
                  </a:cubicBezTo>
                  <a:cubicBezTo>
                    <a:pt x="709" y="141"/>
                    <a:pt x="697" y="143"/>
                    <a:pt x="683" y="143"/>
                  </a:cubicBezTo>
                  <a:cubicBezTo>
                    <a:pt x="669" y="143"/>
                    <a:pt x="657" y="143"/>
                    <a:pt x="651" y="147"/>
                  </a:cubicBezTo>
                  <a:cubicBezTo>
                    <a:pt x="645" y="151"/>
                    <a:pt x="628" y="151"/>
                    <a:pt x="640" y="155"/>
                  </a:cubicBezTo>
                  <a:cubicBezTo>
                    <a:pt x="652" y="160"/>
                    <a:pt x="650" y="170"/>
                    <a:pt x="667" y="168"/>
                  </a:cubicBezTo>
                  <a:cubicBezTo>
                    <a:pt x="683" y="167"/>
                    <a:pt x="703" y="165"/>
                    <a:pt x="716" y="170"/>
                  </a:cubicBezTo>
                  <a:cubicBezTo>
                    <a:pt x="729" y="174"/>
                    <a:pt x="735" y="176"/>
                    <a:pt x="730" y="183"/>
                  </a:cubicBezTo>
                  <a:cubicBezTo>
                    <a:pt x="725" y="190"/>
                    <a:pt x="725" y="196"/>
                    <a:pt x="710" y="190"/>
                  </a:cubicBezTo>
                  <a:cubicBezTo>
                    <a:pt x="695" y="184"/>
                    <a:pt x="680" y="176"/>
                    <a:pt x="671" y="178"/>
                  </a:cubicBezTo>
                  <a:cubicBezTo>
                    <a:pt x="662" y="179"/>
                    <a:pt x="651" y="173"/>
                    <a:pt x="645" y="180"/>
                  </a:cubicBezTo>
                  <a:cubicBezTo>
                    <a:pt x="639" y="186"/>
                    <a:pt x="639" y="187"/>
                    <a:pt x="627" y="184"/>
                  </a:cubicBezTo>
                  <a:cubicBezTo>
                    <a:pt x="615" y="181"/>
                    <a:pt x="607" y="183"/>
                    <a:pt x="605" y="177"/>
                  </a:cubicBezTo>
                  <a:cubicBezTo>
                    <a:pt x="603" y="170"/>
                    <a:pt x="593" y="164"/>
                    <a:pt x="581" y="164"/>
                  </a:cubicBezTo>
                  <a:cubicBezTo>
                    <a:pt x="568" y="164"/>
                    <a:pt x="537" y="168"/>
                    <a:pt x="528" y="171"/>
                  </a:cubicBezTo>
                  <a:cubicBezTo>
                    <a:pt x="518" y="175"/>
                    <a:pt x="500" y="173"/>
                    <a:pt x="497" y="181"/>
                  </a:cubicBezTo>
                  <a:cubicBezTo>
                    <a:pt x="493" y="188"/>
                    <a:pt x="485" y="192"/>
                    <a:pt x="477" y="193"/>
                  </a:cubicBezTo>
                  <a:cubicBezTo>
                    <a:pt x="469" y="195"/>
                    <a:pt x="466" y="203"/>
                    <a:pt x="457" y="196"/>
                  </a:cubicBezTo>
                  <a:cubicBezTo>
                    <a:pt x="447" y="190"/>
                    <a:pt x="434" y="193"/>
                    <a:pt x="425" y="193"/>
                  </a:cubicBezTo>
                  <a:cubicBezTo>
                    <a:pt x="416" y="193"/>
                    <a:pt x="397" y="193"/>
                    <a:pt x="389" y="201"/>
                  </a:cubicBezTo>
                  <a:cubicBezTo>
                    <a:pt x="380" y="208"/>
                    <a:pt x="371" y="214"/>
                    <a:pt x="357" y="215"/>
                  </a:cubicBezTo>
                  <a:cubicBezTo>
                    <a:pt x="343" y="216"/>
                    <a:pt x="335" y="219"/>
                    <a:pt x="323" y="225"/>
                  </a:cubicBezTo>
                  <a:cubicBezTo>
                    <a:pt x="312" y="231"/>
                    <a:pt x="305" y="238"/>
                    <a:pt x="316" y="239"/>
                  </a:cubicBezTo>
                  <a:cubicBezTo>
                    <a:pt x="328" y="241"/>
                    <a:pt x="330" y="246"/>
                    <a:pt x="335" y="251"/>
                  </a:cubicBezTo>
                  <a:cubicBezTo>
                    <a:pt x="340" y="255"/>
                    <a:pt x="346" y="261"/>
                    <a:pt x="358" y="255"/>
                  </a:cubicBezTo>
                  <a:cubicBezTo>
                    <a:pt x="370" y="249"/>
                    <a:pt x="381" y="254"/>
                    <a:pt x="385" y="244"/>
                  </a:cubicBezTo>
                  <a:cubicBezTo>
                    <a:pt x="389" y="234"/>
                    <a:pt x="389" y="232"/>
                    <a:pt x="407" y="232"/>
                  </a:cubicBezTo>
                  <a:cubicBezTo>
                    <a:pt x="425" y="232"/>
                    <a:pt x="443" y="231"/>
                    <a:pt x="439" y="240"/>
                  </a:cubicBezTo>
                  <a:cubicBezTo>
                    <a:pt x="436" y="249"/>
                    <a:pt x="420" y="247"/>
                    <a:pt x="411" y="252"/>
                  </a:cubicBezTo>
                  <a:cubicBezTo>
                    <a:pt x="401" y="257"/>
                    <a:pt x="386" y="253"/>
                    <a:pt x="388" y="260"/>
                  </a:cubicBezTo>
                  <a:cubicBezTo>
                    <a:pt x="389" y="267"/>
                    <a:pt x="397" y="264"/>
                    <a:pt x="403" y="272"/>
                  </a:cubicBezTo>
                  <a:cubicBezTo>
                    <a:pt x="409" y="279"/>
                    <a:pt x="424" y="282"/>
                    <a:pt x="425" y="276"/>
                  </a:cubicBezTo>
                  <a:cubicBezTo>
                    <a:pt x="426" y="269"/>
                    <a:pt x="432" y="267"/>
                    <a:pt x="440" y="267"/>
                  </a:cubicBezTo>
                  <a:cubicBezTo>
                    <a:pt x="449" y="268"/>
                    <a:pt x="452" y="263"/>
                    <a:pt x="464" y="261"/>
                  </a:cubicBezTo>
                  <a:cubicBezTo>
                    <a:pt x="477" y="259"/>
                    <a:pt x="480" y="256"/>
                    <a:pt x="495" y="254"/>
                  </a:cubicBezTo>
                  <a:cubicBezTo>
                    <a:pt x="510" y="251"/>
                    <a:pt x="525" y="244"/>
                    <a:pt x="524" y="252"/>
                  </a:cubicBezTo>
                  <a:cubicBezTo>
                    <a:pt x="523" y="260"/>
                    <a:pt x="512" y="259"/>
                    <a:pt x="496" y="263"/>
                  </a:cubicBezTo>
                  <a:cubicBezTo>
                    <a:pt x="480" y="267"/>
                    <a:pt x="482" y="277"/>
                    <a:pt x="467" y="277"/>
                  </a:cubicBezTo>
                  <a:cubicBezTo>
                    <a:pt x="452" y="277"/>
                    <a:pt x="443" y="282"/>
                    <a:pt x="447" y="285"/>
                  </a:cubicBezTo>
                  <a:cubicBezTo>
                    <a:pt x="452" y="289"/>
                    <a:pt x="438" y="294"/>
                    <a:pt x="429" y="297"/>
                  </a:cubicBezTo>
                  <a:cubicBezTo>
                    <a:pt x="421" y="300"/>
                    <a:pt x="417" y="306"/>
                    <a:pt x="420" y="313"/>
                  </a:cubicBezTo>
                  <a:cubicBezTo>
                    <a:pt x="423" y="320"/>
                    <a:pt x="428" y="330"/>
                    <a:pt x="443" y="330"/>
                  </a:cubicBezTo>
                  <a:cubicBezTo>
                    <a:pt x="458" y="330"/>
                    <a:pt x="478" y="332"/>
                    <a:pt x="497" y="332"/>
                  </a:cubicBezTo>
                  <a:cubicBezTo>
                    <a:pt x="515" y="333"/>
                    <a:pt x="505" y="334"/>
                    <a:pt x="495" y="345"/>
                  </a:cubicBezTo>
                  <a:cubicBezTo>
                    <a:pt x="484" y="355"/>
                    <a:pt x="489" y="360"/>
                    <a:pt x="508" y="365"/>
                  </a:cubicBezTo>
                  <a:cubicBezTo>
                    <a:pt x="528" y="370"/>
                    <a:pt x="525" y="375"/>
                    <a:pt x="548" y="378"/>
                  </a:cubicBezTo>
                  <a:cubicBezTo>
                    <a:pt x="570" y="381"/>
                    <a:pt x="573" y="381"/>
                    <a:pt x="579" y="385"/>
                  </a:cubicBezTo>
                  <a:cubicBezTo>
                    <a:pt x="586" y="388"/>
                    <a:pt x="604" y="395"/>
                    <a:pt x="616" y="383"/>
                  </a:cubicBezTo>
                  <a:cubicBezTo>
                    <a:pt x="629" y="372"/>
                    <a:pt x="654" y="360"/>
                    <a:pt x="662" y="353"/>
                  </a:cubicBezTo>
                  <a:cubicBezTo>
                    <a:pt x="671" y="346"/>
                    <a:pt x="696" y="330"/>
                    <a:pt x="682" y="329"/>
                  </a:cubicBezTo>
                  <a:cubicBezTo>
                    <a:pt x="667" y="328"/>
                    <a:pt x="618" y="341"/>
                    <a:pt x="613" y="333"/>
                  </a:cubicBezTo>
                  <a:cubicBezTo>
                    <a:pt x="608" y="325"/>
                    <a:pt x="616" y="321"/>
                    <a:pt x="635" y="319"/>
                  </a:cubicBezTo>
                  <a:cubicBezTo>
                    <a:pt x="654" y="317"/>
                    <a:pt x="671" y="314"/>
                    <a:pt x="684" y="307"/>
                  </a:cubicBezTo>
                  <a:cubicBezTo>
                    <a:pt x="697" y="299"/>
                    <a:pt x="706" y="301"/>
                    <a:pt x="727" y="294"/>
                  </a:cubicBezTo>
                  <a:cubicBezTo>
                    <a:pt x="749" y="288"/>
                    <a:pt x="767" y="291"/>
                    <a:pt x="742" y="301"/>
                  </a:cubicBezTo>
                  <a:cubicBezTo>
                    <a:pt x="717" y="311"/>
                    <a:pt x="686" y="337"/>
                    <a:pt x="711" y="330"/>
                  </a:cubicBezTo>
                  <a:cubicBezTo>
                    <a:pt x="736" y="324"/>
                    <a:pt x="761" y="314"/>
                    <a:pt x="778" y="314"/>
                  </a:cubicBezTo>
                  <a:cubicBezTo>
                    <a:pt x="794" y="314"/>
                    <a:pt x="825" y="317"/>
                    <a:pt x="851" y="312"/>
                  </a:cubicBezTo>
                  <a:cubicBezTo>
                    <a:pt x="877" y="306"/>
                    <a:pt x="922" y="303"/>
                    <a:pt x="910" y="308"/>
                  </a:cubicBezTo>
                  <a:cubicBezTo>
                    <a:pt x="897" y="313"/>
                    <a:pt x="882" y="320"/>
                    <a:pt x="850" y="323"/>
                  </a:cubicBezTo>
                  <a:cubicBezTo>
                    <a:pt x="819" y="326"/>
                    <a:pt x="782" y="328"/>
                    <a:pt x="754" y="334"/>
                  </a:cubicBezTo>
                  <a:cubicBezTo>
                    <a:pt x="726" y="340"/>
                    <a:pt x="707" y="335"/>
                    <a:pt x="690" y="347"/>
                  </a:cubicBezTo>
                  <a:cubicBezTo>
                    <a:pt x="672" y="358"/>
                    <a:pt x="679" y="359"/>
                    <a:pt x="667" y="368"/>
                  </a:cubicBezTo>
                  <a:cubicBezTo>
                    <a:pt x="654" y="376"/>
                    <a:pt x="648" y="396"/>
                    <a:pt x="663" y="398"/>
                  </a:cubicBezTo>
                  <a:cubicBezTo>
                    <a:pt x="678" y="401"/>
                    <a:pt x="700" y="402"/>
                    <a:pt x="714" y="401"/>
                  </a:cubicBezTo>
                  <a:cubicBezTo>
                    <a:pt x="728" y="399"/>
                    <a:pt x="837" y="402"/>
                    <a:pt x="837" y="393"/>
                  </a:cubicBezTo>
                  <a:cubicBezTo>
                    <a:pt x="837" y="385"/>
                    <a:pt x="834" y="367"/>
                    <a:pt x="847" y="367"/>
                  </a:cubicBezTo>
                  <a:cubicBezTo>
                    <a:pt x="860" y="367"/>
                    <a:pt x="856" y="378"/>
                    <a:pt x="867" y="375"/>
                  </a:cubicBezTo>
                  <a:cubicBezTo>
                    <a:pt x="877" y="373"/>
                    <a:pt x="888" y="371"/>
                    <a:pt x="900" y="371"/>
                  </a:cubicBezTo>
                  <a:cubicBezTo>
                    <a:pt x="912" y="371"/>
                    <a:pt x="945" y="357"/>
                    <a:pt x="953" y="358"/>
                  </a:cubicBezTo>
                  <a:cubicBezTo>
                    <a:pt x="962" y="360"/>
                    <a:pt x="964" y="370"/>
                    <a:pt x="946" y="373"/>
                  </a:cubicBezTo>
                  <a:cubicBezTo>
                    <a:pt x="928" y="375"/>
                    <a:pt x="915" y="380"/>
                    <a:pt x="902" y="382"/>
                  </a:cubicBezTo>
                  <a:cubicBezTo>
                    <a:pt x="890" y="384"/>
                    <a:pt x="875" y="388"/>
                    <a:pt x="875" y="393"/>
                  </a:cubicBezTo>
                  <a:cubicBezTo>
                    <a:pt x="875" y="399"/>
                    <a:pt x="881" y="403"/>
                    <a:pt x="900" y="403"/>
                  </a:cubicBezTo>
                  <a:cubicBezTo>
                    <a:pt x="920" y="402"/>
                    <a:pt x="930" y="393"/>
                    <a:pt x="951" y="393"/>
                  </a:cubicBezTo>
                  <a:cubicBezTo>
                    <a:pt x="973" y="393"/>
                    <a:pt x="980" y="380"/>
                    <a:pt x="1004" y="384"/>
                  </a:cubicBezTo>
                  <a:cubicBezTo>
                    <a:pt x="1028" y="388"/>
                    <a:pt x="1026" y="376"/>
                    <a:pt x="1041" y="376"/>
                  </a:cubicBezTo>
                  <a:cubicBezTo>
                    <a:pt x="1057" y="376"/>
                    <a:pt x="1059" y="369"/>
                    <a:pt x="1071" y="369"/>
                  </a:cubicBezTo>
                  <a:cubicBezTo>
                    <a:pt x="1084" y="369"/>
                    <a:pt x="1103" y="361"/>
                    <a:pt x="1110" y="351"/>
                  </a:cubicBezTo>
                  <a:cubicBezTo>
                    <a:pt x="1117" y="341"/>
                    <a:pt x="1124" y="333"/>
                    <a:pt x="1122" y="325"/>
                  </a:cubicBezTo>
                  <a:cubicBezTo>
                    <a:pt x="1120" y="316"/>
                    <a:pt x="1107" y="305"/>
                    <a:pt x="1116" y="307"/>
                  </a:cubicBezTo>
                  <a:cubicBezTo>
                    <a:pt x="1125" y="310"/>
                    <a:pt x="1130" y="320"/>
                    <a:pt x="1140" y="315"/>
                  </a:cubicBezTo>
                  <a:cubicBezTo>
                    <a:pt x="1149" y="311"/>
                    <a:pt x="1158" y="319"/>
                    <a:pt x="1162" y="310"/>
                  </a:cubicBezTo>
                  <a:cubicBezTo>
                    <a:pt x="1165" y="300"/>
                    <a:pt x="1170" y="301"/>
                    <a:pt x="1180" y="293"/>
                  </a:cubicBezTo>
                  <a:cubicBezTo>
                    <a:pt x="1191" y="285"/>
                    <a:pt x="1187" y="284"/>
                    <a:pt x="1208" y="280"/>
                  </a:cubicBezTo>
                  <a:cubicBezTo>
                    <a:pt x="1228" y="277"/>
                    <a:pt x="1236" y="268"/>
                    <a:pt x="1244" y="266"/>
                  </a:cubicBezTo>
                  <a:cubicBezTo>
                    <a:pt x="1253" y="264"/>
                    <a:pt x="1277" y="265"/>
                    <a:pt x="1264" y="269"/>
                  </a:cubicBezTo>
                  <a:cubicBezTo>
                    <a:pt x="1251" y="274"/>
                    <a:pt x="1228" y="284"/>
                    <a:pt x="1215" y="289"/>
                  </a:cubicBezTo>
                  <a:cubicBezTo>
                    <a:pt x="1202" y="294"/>
                    <a:pt x="1197" y="297"/>
                    <a:pt x="1189" y="305"/>
                  </a:cubicBezTo>
                  <a:cubicBezTo>
                    <a:pt x="1181" y="313"/>
                    <a:pt x="1174" y="315"/>
                    <a:pt x="1163" y="320"/>
                  </a:cubicBezTo>
                  <a:cubicBezTo>
                    <a:pt x="1152" y="326"/>
                    <a:pt x="1151" y="332"/>
                    <a:pt x="1151" y="342"/>
                  </a:cubicBezTo>
                  <a:cubicBezTo>
                    <a:pt x="1151" y="353"/>
                    <a:pt x="1161" y="353"/>
                    <a:pt x="1175" y="351"/>
                  </a:cubicBezTo>
                  <a:cubicBezTo>
                    <a:pt x="1190" y="350"/>
                    <a:pt x="1183" y="340"/>
                    <a:pt x="1201" y="342"/>
                  </a:cubicBezTo>
                  <a:cubicBezTo>
                    <a:pt x="1219" y="343"/>
                    <a:pt x="1231" y="342"/>
                    <a:pt x="1236" y="347"/>
                  </a:cubicBezTo>
                  <a:cubicBezTo>
                    <a:pt x="1241" y="351"/>
                    <a:pt x="1257" y="348"/>
                    <a:pt x="1270" y="348"/>
                  </a:cubicBezTo>
                  <a:cubicBezTo>
                    <a:pt x="1283" y="348"/>
                    <a:pt x="1299" y="352"/>
                    <a:pt x="1296" y="356"/>
                  </a:cubicBezTo>
                  <a:cubicBezTo>
                    <a:pt x="1293" y="360"/>
                    <a:pt x="1267" y="360"/>
                    <a:pt x="1249" y="360"/>
                  </a:cubicBezTo>
                  <a:cubicBezTo>
                    <a:pt x="1231" y="360"/>
                    <a:pt x="1196" y="358"/>
                    <a:pt x="1179" y="365"/>
                  </a:cubicBezTo>
                  <a:cubicBezTo>
                    <a:pt x="1162" y="373"/>
                    <a:pt x="1153" y="369"/>
                    <a:pt x="1135" y="373"/>
                  </a:cubicBezTo>
                  <a:cubicBezTo>
                    <a:pt x="1117" y="376"/>
                    <a:pt x="1105" y="376"/>
                    <a:pt x="1094" y="383"/>
                  </a:cubicBezTo>
                  <a:cubicBezTo>
                    <a:pt x="1084" y="391"/>
                    <a:pt x="1098" y="390"/>
                    <a:pt x="1127" y="388"/>
                  </a:cubicBezTo>
                  <a:cubicBezTo>
                    <a:pt x="1155" y="387"/>
                    <a:pt x="1198" y="386"/>
                    <a:pt x="1198" y="393"/>
                  </a:cubicBezTo>
                  <a:cubicBezTo>
                    <a:pt x="1198" y="401"/>
                    <a:pt x="1188" y="403"/>
                    <a:pt x="1161" y="403"/>
                  </a:cubicBezTo>
                  <a:cubicBezTo>
                    <a:pt x="1134" y="403"/>
                    <a:pt x="1101" y="399"/>
                    <a:pt x="1084" y="401"/>
                  </a:cubicBezTo>
                  <a:cubicBezTo>
                    <a:pt x="1066" y="403"/>
                    <a:pt x="1057" y="409"/>
                    <a:pt x="1044" y="412"/>
                  </a:cubicBezTo>
                  <a:cubicBezTo>
                    <a:pt x="1031" y="415"/>
                    <a:pt x="983" y="421"/>
                    <a:pt x="970" y="421"/>
                  </a:cubicBezTo>
                  <a:cubicBezTo>
                    <a:pt x="958" y="421"/>
                    <a:pt x="945" y="426"/>
                    <a:pt x="927" y="426"/>
                  </a:cubicBezTo>
                  <a:cubicBezTo>
                    <a:pt x="910" y="427"/>
                    <a:pt x="875" y="434"/>
                    <a:pt x="883" y="441"/>
                  </a:cubicBezTo>
                  <a:cubicBezTo>
                    <a:pt x="891" y="447"/>
                    <a:pt x="905" y="454"/>
                    <a:pt x="912" y="461"/>
                  </a:cubicBezTo>
                  <a:cubicBezTo>
                    <a:pt x="920" y="469"/>
                    <a:pt x="935" y="483"/>
                    <a:pt x="950" y="483"/>
                  </a:cubicBezTo>
                  <a:cubicBezTo>
                    <a:pt x="964" y="483"/>
                    <a:pt x="980" y="483"/>
                    <a:pt x="980" y="491"/>
                  </a:cubicBezTo>
                  <a:cubicBezTo>
                    <a:pt x="980" y="499"/>
                    <a:pt x="969" y="509"/>
                    <a:pt x="980" y="517"/>
                  </a:cubicBezTo>
                  <a:cubicBezTo>
                    <a:pt x="991" y="524"/>
                    <a:pt x="991" y="527"/>
                    <a:pt x="1003" y="527"/>
                  </a:cubicBezTo>
                  <a:cubicBezTo>
                    <a:pt x="1015" y="526"/>
                    <a:pt x="1033" y="531"/>
                    <a:pt x="1039" y="526"/>
                  </a:cubicBezTo>
                  <a:cubicBezTo>
                    <a:pt x="1046" y="521"/>
                    <a:pt x="1054" y="520"/>
                    <a:pt x="1064" y="520"/>
                  </a:cubicBezTo>
                  <a:cubicBezTo>
                    <a:pt x="1075" y="520"/>
                    <a:pt x="1089" y="520"/>
                    <a:pt x="1084" y="525"/>
                  </a:cubicBezTo>
                  <a:cubicBezTo>
                    <a:pt x="1080" y="531"/>
                    <a:pt x="1066" y="532"/>
                    <a:pt x="1052" y="536"/>
                  </a:cubicBezTo>
                  <a:cubicBezTo>
                    <a:pt x="1038" y="540"/>
                    <a:pt x="1016" y="540"/>
                    <a:pt x="1004" y="540"/>
                  </a:cubicBezTo>
                  <a:cubicBezTo>
                    <a:pt x="992" y="540"/>
                    <a:pt x="976" y="533"/>
                    <a:pt x="966" y="527"/>
                  </a:cubicBezTo>
                  <a:cubicBezTo>
                    <a:pt x="956" y="520"/>
                    <a:pt x="937" y="491"/>
                    <a:pt x="921" y="488"/>
                  </a:cubicBezTo>
                  <a:cubicBezTo>
                    <a:pt x="905" y="485"/>
                    <a:pt x="892" y="476"/>
                    <a:pt x="879" y="470"/>
                  </a:cubicBezTo>
                  <a:cubicBezTo>
                    <a:pt x="866" y="464"/>
                    <a:pt x="849" y="447"/>
                    <a:pt x="839" y="441"/>
                  </a:cubicBezTo>
                  <a:cubicBezTo>
                    <a:pt x="828" y="436"/>
                    <a:pt x="819" y="436"/>
                    <a:pt x="803" y="439"/>
                  </a:cubicBezTo>
                  <a:cubicBezTo>
                    <a:pt x="787" y="441"/>
                    <a:pt x="738" y="448"/>
                    <a:pt x="729" y="441"/>
                  </a:cubicBezTo>
                  <a:cubicBezTo>
                    <a:pt x="720" y="434"/>
                    <a:pt x="697" y="427"/>
                    <a:pt x="690" y="428"/>
                  </a:cubicBezTo>
                  <a:cubicBezTo>
                    <a:pt x="683" y="428"/>
                    <a:pt x="664" y="444"/>
                    <a:pt x="659" y="447"/>
                  </a:cubicBezTo>
                  <a:cubicBezTo>
                    <a:pt x="654" y="451"/>
                    <a:pt x="652" y="461"/>
                    <a:pt x="653" y="464"/>
                  </a:cubicBezTo>
                  <a:cubicBezTo>
                    <a:pt x="654" y="466"/>
                    <a:pt x="652" y="469"/>
                    <a:pt x="658" y="477"/>
                  </a:cubicBezTo>
                  <a:cubicBezTo>
                    <a:pt x="664" y="484"/>
                    <a:pt x="663" y="492"/>
                    <a:pt x="663" y="499"/>
                  </a:cubicBezTo>
                  <a:cubicBezTo>
                    <a:pt x="663" y="506"/>
                    <a:pt x="668" y="520"/>
                    <a:pt x="679" y="520"/>
                  </a:cubicBezTo>
                  <a:cubicBezTo>
                    <a:pt x="691" y="521"/>
                    <a:pt x="700" y="517"/>
                    <a:pt x="701" y="522"/>
                  </a:cubicBezTo>
                  <a:cubicBezTo>
                    <a:pt x="702" y="527"/>
                    <a:pt x="717" y="530"/>
                    <a:pt x="724" y="527"/>
                  </a:cubicBezTo>
                  <a:cubicBezTo>
                    <a:pt x="730" y="525"/>
                    <a:pt x="743" y="528"/>
                    <a:pt x="749" y="538"/>
                  </a:cubicBezTo>
                  <a:cubicBezTo>
                    <a:pt x="755" y="548"/>
                    <a:pt x="758" y="560"/>
                    <a:pt x="770" y="562"/>
                  </a:cubicBezTo>
                  <a:cubicBezTo>
                    <a:pt x="783" y="563"/>
                    <a:pt x="794" y="570"/>
                    <a:pt x="798" y="577"/>
                  </a:cubicBezTo>
                  <a:cubicBezTo>
                    <a:pt x="801" y="583"/>
                    <a:pt x="822" y="611"/>
                    <a:pt x="806" y="608"/>
                  </a:cubicBezTo>
                  <a:cubicBezTo>
                    <a:pt x="789" y="606"/>
                    <a:pt x="783" y="601"/>
                    <a:pt x="783" y="611"/>
                  </a:cubicBezTo>
                  <a:cubicBezTo>
                    <a:pt x="783" y="620"/>
                    <a:pt x="779" y="627"/>
                    <a:pt x="796" y="627"/>
                  </a:cubicBezTo>
                  <a:cubicBezTo>
                    <a:pt x="813" y="627"/>
                    <a:pt x="828" y="626"/>
                    <a:pt x="839" y="628"/>
                  </a:cubicBezTo>
                  <a:cubicBezTo>
                    <a:pt x="851" y="631"/>
                    <a:pt x="879" y="630"/>
                    <a:pt x="885" y="634"/>
                  </a:cubicBezTo>
                  <a:cubicBezTo>
                    <a:pt x="892" y="638"/>
                    <a:pt x="897" y="643"/>
                    <a:pt x="911" y="638"/>
                  </a:cubicBezTo>
                  <a:cubicBezTo>
                    <a:pt x="925" y="633"/>
                    <a:pt x="938" y="636"/>
                    <a:pt x="941" y="628"/>
                  </a:cubicBezTo>
                  <a:cubicBezTo>
                    <a:pt x="944" y="621"/>
                    <a:pt x="950" y="618"/>
                    <a:pt x="963" y="616"/>
                  </a:cubicBezTo>
                  <a:cubicBezTo>
                    <a:pt x="977" y="615"/>
                    <a:pt x="978" y="616"/>
                    <a:pt x="973" y="625"/>
                  </a:cubicBezTo>
                  <a:cubicBezTo>
                    <a:pt x="968" y="634"/>
                    <a:pt x="952" y="638"/>
                    <a:pt x="940" y="640"/>
                  </a:cubicBezTo>
                  <a:cubicBezTo>
                    <a:pt x="929" y="641"/>
                    <a:pt x="922" y="646"/>
                    <a:pt x="922" y="654"/>
                  </a:cubicBezTo>
                  <a:cubicBezTo>
                    <a:pt x="922" y="661"/>
                    <a:pt x="939" y="679"/>
                    <a:pt x="920" y="676"/>
                  </a:cubicBezTo>
                  <a:cubicBezTo>
                    <a:pt x="900" y="673"/>
                    <a:pt x="887" y="659"/>
                    <a:pt x="871" y="654"/>
                  </a:cubicBezTo>
                  <a:cubicBezTo>
                    <a:pt x="854" y="649"/>
                    <a:pt x="849" y="644"/>
                    <a:pt x="830" y="644"/>
                  </a:cubicBezTo>
                  <a:cubicBezTo>
                    <a:pt x="811" y="644"/>
                    <a:pt x="797" y="637"/>
                    <a:pt x="778" y="636"/>
                  </a:cubicBezTo>
                  <a:cubicBezTo>
                    <a:pt x="758" y="636"/>
                    <a:pt x="727" y="638"/>
                    <a:pt x="717" y="641"/>
                  </a:cubicBezTo>
                  <a:cubicBezTo>
                    <a:pt x="707" y="645"/>
                    <a:pt x="686" y="648"/>
                    <a:pt x="690" y="641"/>
                  </a:cubicBezTo>
                  <a:cubicBezTo>
                    <a:pt x="693" y="633"/>
                    <a:pt x="720" y="632"/>
                    <a:pt x="720" y="628"/>
                  </a:cubicBezTo>
                  <a:cubicBezTo>
                    <a:pt x="720" y="625"/>
                    <a:pt x="759" y="628"/>
                    <a:pt x="741" y="616"/>
                  </a:cubicBezTo>
                  <a:cubicBezTo>
                    <a:pt x="723" y="605"/>
                    <a:pt x="710" y="616"/>
                    <a:pt x="712" y="609"/>
                  </a:cubicBezTo>
                  <a:cubicBezTo>
                    <a:pt x="715" y="602"/>
                    <a:pt x="739" y="606"/>
                    <a:pt x="741" y="598"/>
                  </a:cubicBezTo>
                  <a:cubicBezTo>
                    <a:pt x="743" y="590"/>
                    <a:pt x="760" y="593"/>
                    <a:pt x="759" y="581"/>
                  </a:cubicBezTo>
                  <a:cubicBezTo>
                    <a:pt x="758" y="569"/>
                    <a:pt x="755" y="575"/>
                    <a:pt x="744" y="565"/>
                  </a:cubicBezTo>
                  <a:cubicBezTo>
                    <a:pt x="733" y="554"/>
                    <a:pt x="722" y="537"/>
                    <a:pt x="709" y="537"/>
                  </a:cubicBezTo>
                  <a:cubicBezTo>
                    <a:pt x="695" y="537"/>
                    <a:pt x="702" y="553"/>
                    <a:pt x="692" y="549"/>
                  </a:cubicBezTo>
                  <a:cubicBezTo>
                    <a:pt x="681" y="545"/>
                    <a:pt x="685" y="531"/>
                    <a:pt x="667" y="529"/>
                  </a:cubicBezTo>
                  <a:cubicBezTo>
                    <a:pt x="648" y="527"/>
                    <a:pt x="655" y="529"/>
                    <a:pt x="649" y="536"/>
                  </a:cubicBezTo>
                  <a:cubicBezTo>
                    <a:pt x="642" y="543"/>
                    <a:pt x="628" y="543"/>
                    <a:pt x="624" y="539"/>
                  </a:cubicBezTo>
                  <a:cubicBezTo>
                    <a:pt x="621" y="535"/>
                    <a:pt x="619" y="523"/>
                    <a:pt x="626" y="519"/>
                  </a:cubicBezTo>
                  <a:cubicBezTo>
                    <a:pt x="634" y="514"/>
                    <a:pt x="638" y="509"/>
                    <a:pt x="633" y="501"/>
                  </a:cubicBezTo>
                  <a:cubicBezTo>
                    <a:pt x="628" y="492"/>
                    <a:pt x="629" y="486"/>
                    <a:pt x="624" y="481"/>
                  </a:cubicBezTo>
                  <a:cubicBezTo>
                    <a:pt x="620" y="476"/>
                    <a:pt x="622" y="469"/>
                    <a:pt x="612" y="468"/>
                  </a:cubicBezTo>
                  <a:cubicBezTo>
                    <a:pt x="602" y="466"/>
                    <a:pt x="583" y="468"/>
                    <a:pt x="583" y="462"/>
                  </a:cubicBezTo>
                  <a:cubicBezTo>
                    <a:pt x="583" y="456"/>
                    <a:pt x="596" y="451"/>
                    <a:pt x="595" y="438"/>
                  </a:cubicBezTo>
                  <a:cubicBezTo>
                    <a:pt x="594" y="425"/>
                    <a:pt x="583" y="425"/>
                    <a:pt x="575" y="420"/>
                  </a:cubicBezTo>
                  <a:cubicBezTo>
                    <a:pt x="567" y="415"/>
                    <a:pt x="555" y="416"/>
                    <a:pt x="547" y="416"/>
                  </a:cubicBezTo>
                  <a:cubicBezTo>
                    <a:pt x="539" y="416"/>
                    <a:pt x="520" y="416"/>
                    <a:pt x="521" y="426"/>
                  </a:cubicBezTo>
                  <a:cubicBezTo>
                    <a:pt x="522" y="435"/>
                    <a:pt x="537" y="446"/>
                    <a:pt x="540" y="451"/>
                  </a:cubicBezTo>
                  <a:cubicBezTo>
                    <a:pt x="543" y="455"/>
                    <a:pt x="540" y="461"/>
                    <a:pt x="525" y="458"/>
                  </a:cubicBezTo>
                  <a:cubicBezTo>
                    <a:pt x="511" y="454"/>
                    <a:pt x="510" y="446"/>
                    <a:pt x="501" y="444"/>
                  </a:cubicBezTo>
                  <a:cubicBezTo>
                    <a:pt x="492" y="443"/>
                    <a:pt x="492" y="434"/>
                    <a:pt x="493" y="423"/>
                  </a:cubicBezTo>
                  <a:cubicBezTo>
                    <a:pt x="494" y="413"/>
                    <a:pt x="483" y="401"/>
                    <a:pt x="477" y="399"/>
                  </a:cubicBezTo>
                  <a:cubicBezTo>
                    <a:pt x="472" y="398"/>
                    <a:pt x="411" y="406"/>
                    <a:pt x="409" y="395"/>
                  </a:cubicBezTo>
                  <a:cubicBezTo>
                    <a:pt x="406" y="383"/>
                    <a:pt x="406" y="382"/>
                    <a:pt x="394" y="379"/>
                  </a:cubicBezTo>
                  <a:cubicBezTo>
                    <a:pt x="381" y="376"/>
                    <a:pt x="372" y="368"/>
                    <a:pt x="365" y="358"/>
                  </a:cubicBezTo>
                  <a:cubicBezTo>
                    <a:pt x="358" y="348"/>
                    <a:pt x="335" y="321"/>
                    <a:pt x="322" y="312"/>
                  </a:cubicBezTo>
                  <a:cubicBezTo>
                    <a:pt x="309" y="302"/>
                    <a:pt x="298" y="292"/>
                    <a:pt x="268" y="286"/>
                  </a:cubicBezTo>
                  <a:cubicBezTo>
                    <a:pt x="238" y="280"/>
                    <a:pt x="231" y="276"/>
                    <a:pt x="214" y="276"/>
                  </a:cubicBezTo>
                  <a:cubicBezTo>
                    <a:pt x="198" y="276"/>
                    <a:pt x="175" y="276"/>
                    <a:pt x="168" y="279"/>
                  </a:cubicBezTo>
                  <a:cubicBezTo>
                    <a:pt x="161" y="283"/>
                    <a:pt x="159" y="305"/>
                    <a:pt x="174" y="305"/>
                  </a:cubicBezTo>
                  <a:cubicBezTo>
                    <a:pt x="188" y="306"/>
                    <a:pt x="232" y="301"/>
                    <a:pt x="231" y="310"/>
                  </a:cubicBezTo>
                  <a:cubicBezTo>
                    <a:pt x="229" y="320"/>
                    <a:pt x="211" y="319"/>
                    <a:pt x="199" y="318"/>
                  </a:cubicBezTo>
                  <a:cubicBezTo>
                    <a:pt x="187" y="317"/>
                    <a:pt x="162" y="313"/>
                    <a:pt x="168" y="320"/>
                  </a:cubicBezTo>
                  <a:cubicBezTo>
                    <a:pt x="175" y="327"/>
                    <a:pt x="190" y="335"/>
                    <a:pt x="164" y="330"/>
                  </a:cubicBezTo>
                  <a:cubicBezTo>
                    <a:pt x="138" y="325"/>
                    <a:pt x="137" y="322"/>
                    <a:pt x="123" y="325"/>
                  </a:cubicBezTo>
                  <a:cubicBezTo>
                    <a:pt x="108" y="327"/>
                    <a:pt x="108" y="335"/>
                    <a:pt x="102" y="339"/>
                  </a:cubicBezTo>
                  <a:cubicBezTo>
                    <a:pt x="95" y="342"/>
                    <a:pt x="88" y="355"/>
                    <a:pt x="106" y="360"/>
                  </a:cubicBezTo>
                  <a:cubicBezTo>
                    <a:pt x="124" y="364"/>
                    <a:pt x="128" y="370"/>
                    <a:pt x="137" y="375"/>
                  </a:cubicBezTo>
                  <a:cubicBezTo>
                    <a:pt x="146" y="380"/>
                    <a:pt x="157" y="392"/>
                    <a:pt x="153" y="396"/>
                  </a:cubicBezTo>
                  <a:cubicBezTo>
                    <a:pt x="148" y="399"/>
                    <a:pt x="139" y="403"/>
                    <a:pt x="130" y="396"/>
                  </a:cubicBezTo>
                  <a:cubicBezTo>
                    <a:pt x="120" y="388"/>
                    <a:pt x="105" y="377"/>
                    <a:pt x="96" y="375"/>
                  </a:cubicBezTo>
                  <a:cubicBezTo>
                    <a:pt x="88" y="373"/>
                    <a:pt x="79" y="375"/>
                    <a:pt x="71" y="377"/>
                  </a:cubicBezTo>
                  <a:cubicBezTo>
                    <a:pt x="63" y="379"/>
                    <a:pt x="63" y="383"/>
                    <a:pt x="51" y="381"/>
                  </a:cubicBezTo>
                  <a:cubicBezTo>
                    <a:pt x="39" y="380"/>
                    <a:pt x="35" y="390"/>
                    <a:pt x="47" y="390"/>
                  </a:cubicBezTo>
                  <a:cubicBezTo>
                    <a:pt x="60" y="390"/>
                    <a:pt x="72" y="391"/>
                    <a:pt x="65" y="395"/>
                  </a:cubicBezTo>
                  <a:cubicBezTo>
                    <a:pt x="59" y="398"/>
                    <a:pt x="45" y="403"/>
                    <a:pt x="57" y="408"/>
                  </a:cubicBezTo>
                  <a:cubicBezTo>
                    <a:pt x="68" y="413"/>
                    <a:pt x="75" y="425"/>
                    <a:pt x="61" y="423"/>
                  </a:cubicBezTo>
                  <a:cubicBezTo>
                    <a:pt x="47" y="422"/>
                    <a:pt x="37" y="418"/>
                    <a:pt x="34" y="422"/>
                  </a:cubicBezTo>
                  <a:cubicBezTo>
                    <a:pt x="32" y="426"/>
                    <a:pt x="35" y="427"/>
                    <a:pt x="23" y="428"/>
                  </a:cubicBezTo>
                  <a:cubicBezTo>
                    <a:pt x="11" y="430"/>
                    <a:pt x="14" y="437"/>
                    <a:pt x="29" y="441"/>
                  </a:cubicBezTo>
                  <a:cubicBezTo>
                    <a:pt x="45" y="444"/>
                    <a:pt x="47" y="453"/>
                    <a:pt x="63" y="453"/>
                  </a:cubicBezTo>
                  <a:cubicBezTo>
                    <a:pt x="79" y="453"/>
                    <a:pt x="85" y="449"/>
                    <a:pt x="94" y="459"/>
                  </a:cubicBezTo>
                  <a:cubicBezTo>
                    <a:pt x="103" y="469"/>
                    <a:pt x="117" y="466"/>
                    <a:pt x="125" y="459"/>
                  </a:cubicBezTo>
                  <a:cubicBezTo>
                    <a:pt x="133" y="452"/>
                    <a:pt x="141" y="449"/>
                    <a:pt x="148" y="452"/>
                  </a:cubicBezTo>
                  <a:cubicBezTo>
                    <a:pt x="156" y="455"/>
                    <a:pt x="162" y="464"/>
                    <a:pt x="151" y="470"/>
                  </a:cubicBezTo>
                  <a:cubicBezTo>
                    <a:pt x="141" y="476"/>
                    <a:pt x="152" y="483"/>
                    <a:pt x="113" y="474"/>
                  </a:cubicBezTo>
                  <a:cubicBezTo>
                    <a:pt x="113" y="474"/>
                    <a:pt x="83" y="480"/>
                    <a:pt x="67" y="474"/>
                  </a:cubicBezTo>
                  <a:cubicBezTo>
                    <a:pt x="52" y="467"/>
                    <a:pt x="45" y="466"/>
                    <a:pt x="33" y="461"/>
                  </a:cubicBezTo>
                  <a:cubicBezTo>
                    <a:pt x="21" y="456"/>
                    <a:pt x="0" y="461"/>
                    <a:pt x="10" y="472"/>
                  </a:cubicBezTo>
                  <a:cubicBezTo>
                    <a:pt x="20" y="484"/>
                    <a:pt x="27" y="483"/>
                    <a:pt x="30" y="49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 name="Freeform 499"/>
            <p:cNvSpPr>
              <a:spLocks/>
            </p:cNvSpPr>
            <p:nvPr/>
          </p:nvSpPr>
          <p:spPr bwMode="auto">
            <a:xfrm>
              <a:off x="1084" y="1228"/>
              <a:ext cx="14" cy="15"/>
            </a:xfrm>
            <a:custGeom>
              <a:avLst/>
              <a:gdLst>
                <a:gd name="T0" fmla="*/ 4 w 54"/>
                <a:gd name="T1" fmla="*/ 42 h 58"/>
                <a:gd name="T2" fmla="*/ 14 w 54"/>
                <a:gd name="T3" fmla="*/ 57 h 58"/>
                <a:gd name="T4" fmla="*/ 30 w 54"/>
                <a:gd name="T5" fmla="*/ 50 h 58"/>
                <a:gd name="T6" fmla="*/ 42 w 54"/>
                <a:gd name="T7" fmla="*/ 30 h 58"/>
                <a:gd name="T8" fmla="*/ 50 w 54"/>
                <a:gd name="T9" fmla="*/ 15 h 58"/>
                <a:gd name="T10" fmla="*/ 41 w 54"/>
                <a:gd name="T11" fmla="*/ 9 h 58"/>
                <a:gd name="T12" fmla="*/ 25 w 54"/>
                <a:gd name="T13" fmla="*/ 10 h 58"/>
                <a:gd name="T14" fmla="*/ 18 w 54"/>
                <a:gd name="T15" fmla="*/ 18 h 58"/>
                <a:gd name="T16" fmla="*/ 3 w 54"/>
                <a:gd name="T17" fmla="*/ 31 h 58"/>
                <a:gd name="T18" fmla="*/ 4 w 54"/>
                <a:gd name="T19" fmla="*/ 4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8">
                  <a:moveTo>
                    <a:pt x="4" y="42"/>
                  </a:moveTo>
                  <a:cubicBezTo>
                    <a:pt x="7" y="43"/>
                    <a:pt x="8" y="56"/>
                    <a:pt x="14" y="57"/>
                  </a:cubicBezTo>
                  <a:cubicBezTo>
                    <a:pt x="21" y="58"/>
                    <a:pt x="29" y="54"/>
                    <a:pt x="30" y="50"/>
                  </a:cubicBezTo>
                  <a:cubicBezTo>
                    <a:pt x="31" y="46"/>
                    <a:pt x="32" y="34"/>
                    <a:pt x="42" y="30"/>
                  </a:cubicBezTo>
                  <a:cubicBezTo>
                    <a:pt x="51" y="26"/>
                    <a:pt x="54" y="19"/>
                    <a:pt x="50" y="15"/>
                  </a:cubicBezTo>
                  <a:cubicBezTo>
                    <a:pt x="46" y="11"/>
                    <a:pt x="45" y="14"/>
                    <a:pt x="41" y="9"/>
                  </a:cubicBezTo>
                  <a:cubicBezTo>
                    <a:pt x="38" y="5"/>
                    <a:pt x="26" y="0"/>
                    <a:pt x="25" y="10"/>
                  </a:cubicBezTo>
                  <a:cubicBezTo>
                    <a:pt x="25" y="10"/>
                    <a:pt x="24" y="19"/>
                    <a:pt x="18" y="18"/>
                  </a:cubicBezTo>
                  <a:cubicBezTo>
                    <a:pt x="12" y="17"/>
                    <a:pt x="3" y="26"/>
                    <a:pt x="3" y="31"/>
                  </a:cubicBezTo>
                  <a:cubicBezTo>
                    <a:pt x="2" y="36"/>
                    <a:pt x="0" y="40"/>
                    <a:pt x="4" y="4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4" name="Freeform 500"/>
            <p:cNvSpPr>
              <a:spLocks/>
            </p:cNvSpPr>
            <p:nvPr/>
          </p:nvSpPr>
          <p:spPr bwMode="auto">
            <a:xfrm>
              <a:off x="1073" y="1219"/>
              <a:ext cx="8" cy="5"/>
            </a:xfrm>
            <a:custGeom>
              <a:avLst/>
              <a:gdLst>
                <a:gd name="T0" fmla="*/ 6 w 31"/>
                <a:gd name="T1" fmla="*/ 1 h 20"/>
                <a:gd name="T2" fmla="*/ 4 w 31"/>
                <a:gd name="T3" fmla="*/ 7 h 20"/>
                <a:gd name="T4" fmla="*/ 20 w 31"/>
                <a:gd name="T5" fmla="*/ 15 h 20"/>
                <a:gd name="T6" fmla="*/ 22 w 31"/>
                <a:gd name="T7" fmla="*/ 2 h 20"/>
                <a:gd name="T8" fmla="*/ 6 w 31"/>
                <a:gd name="T9" fmla="*/ 1 h 20"/>
              </a:gdLst>
              <a:ahLst/>
              <a:cxnLst>
                <a:cxn ang="0">
                  <a:pos x="T0" y="T1"/>
                </a:cxn>
                <a:cxn ang="0">
                  <a:pos x="T2" y="T3"/>
                </a:cxn>
                <a:cxn ang="0">
                  <a:pos x="T4" y="T5"/>
                </a:cxn>
                <a:cxn ang="0">
                  <a:pos x="T6" y="T7"/>
                </a:cxn>
                <a:cxn ang="0">
                  <a:pos x="T8" y="T9"/>
                </a:cxn>
              </a:cxnLst>
              <a:rect l="0" t="0" r="r" b="b"/>
              <a:pathLst>
                <a:path w="31" h="20">
                  <a:moveTo>
                    <a:pt x="6" y="1"/>
                  </a:moveTo>
                  <a:cubicBezTo>
                    <a:pt x="6" y="1"/>
                    <a:pt x="0" y="0"/>
                    <a:pt x="4" y="7"/>
                  </a:cubicBezTo>
                  <a:cubicBezTo>
                    <a:pt x="7" y="14"/>
                    <a:pt x="18" y="20"/>
                    <a:pt x="20" y="15"/>
                  </a:cubicBezTo>
                  <a:cubicBezTo>
                    <a:pt x="21" y="10"/>
                    <a:pt x="31" y="5"/>
                    <a:pt x="22" y="2"/>
                  </a:cubicBezTo>
                  <a:cubicBezTo>
                    <a:pt x="13" y="0"/>
                    <a:pt x="11" y="0"/>
                    <a:pt x="6"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5" name="Freeform 501"/>
            <p:cNvSpPr>
              <a:spLocks/>
            </p:cNvSpPr>
            <p:nvPr/>
          </p:nvSpPr>
          <p:spPr bwMode="auto">
            <a:xfrm>
              <a:off x="1058" y="1236"/>
              <a:ext cx="15" cy="13"/>
            </a:xfrm>
            <a:custGeom>
              <a:avLst/>
              <a:gdLst>
                <a:gd name="T0" fmla="*/ 28 w 59"/>
                <a:gd name="T1" fmla="*/ 7 h 49"/>
                <a:gd name="T2" fmla="*/ 15 w 59"/>
                <a:gd name="T3" fmla="*/ 18 h 49"/>
                <a:gd name="T4" fmla="*/ 7 w 59"/>
                <a:gd name="T5" fmla="*/ 34 h 49"/>
                <a:gd name="T6" fmla="*/ 35 w 59"/>
                <a:gd name="T7" fmla="*/ 41 h 49"/>
                <a:gd name="T8" fmla="*/ 46 w 59"/>
                <a:gd name="T9" fmla="*/ 17 h 49"/>
                <a:gd name="T10" fmla="*/ 28 w 59"/>
                <a:gd name="T11" fmla="*/ 7 h 49"/>
              </a:gdLst>
              <a:ahLst/>
              <a:cxnLst>
                <a:cxn ang="0">
                  <a:pos x="T0" y="T1"/>
                </a:cxn>
                <a:cxn ang="0">
                  <a:pos x="T2" y="T3"/>
                </a:cxn>
                <a:cxn ang="0">
                  <a:pos x="T4" y="T5"/>
                </a:cxn>
                <a:cxn ang="0">
                  <a:pos x="T6" y="T7"/>
                </a:cxn>
                <a:cxn ang="0">
                  <a:pos x="T8" y="T9"/>
                </a:cxn>
                <a:cxn ang="0">
                  <a:pos x="T10" y="T11"/>
                </a:cxn>
              </a:cxnLst>
              <a:rect l="0" t="0" r="r" b="b"/>
              <a:pathLst>
                <a:path w="59" h="49">
                  <a:moveTo>
                    <a:pt x="28" y="7"/>
                  </a:moveTo>
                  <a:cubicBezTo>
                    <a:pt x="27" y="8"/>
                    <a:pt x="25" y="14"/>
                    <a:pt x="15" y="18"/>
                  </a:cubicBezTo>
                  <a:cubicBezTo>
                    <a:pt x="4" y="22"/>
                    <a:pt x="0" y="30"/>
                    <a:pt x="7" y="34"/>
                  </a:cubicBezTo>
                  <a:cubicBezTo>
                    <a:pt x="13" y="38"/>
                    <a:pt x="31" y="49"/>
                    <a:pt x="35" y="41"/>
                  </a:cubicBezTo>
                  <a:cubicBezTo>
                    <a:pt x="40" y="32"/>
                    <a:pt x="59" y="20"/>
                    <a:pt x="46" y="17"/>
                  </a:cubicBezTo>
                  <a:cubicBezTo>
                    <a:pt x="34" y="13"/>
                    <a:pt x="32" y="0"/>
                    <a:pt x="28"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6" name="Freeform 502"/>
            <p:cNvSpPr>
              <a:spLocks/>
            </p:cNvSpPr>
            <p:nvPr/>
          </p:nvSpPr>
          <p:spPr bwMode="auto">
            <a:xfrm>
              <a:off x="1233" y="963"/>
              <a:ext cx="29" cy="23"/>
            </a:xfrm>
            <a:custGeom>
              <a:avLst/>
              <a:gdLst>
                <a:gd name="T0" fmla="*/ 15 w 114"/>
                <a:gd name="T1" fmla="*/ 82 h 91"/>
                <a:gd name="T2" fmla="*/ 43 w 114"/>
                <a:gd name="T3" fmla="*/ 78 h 91"/>
                <a:gd name="T4" fmla="*/ 51 w 114"/>
                <a:gd name="T5" fmla="*/ 66 h 91"/>
                <a:gd name="T6" fmla="*/ 92 w 114"/>
                <a:gd name="T7" fmla="*/ 70 h 91"/>
                <a:gd name="T8" fmla="*/ 114 w 114"/>
                <a:gd name="T9" fmla="*/ 52 h 91"/>
                <a:gd name="T10" fmla="*/ 101 w 114"/>
                <a:gd name="T11" fmla="*/ 27 h 91"/>
                <a:gd name="T12" fmla="*/ 54 w 114"/>
                <a:gd name="T13" fmla="*/ 12 h 91"/>
                <a:gd name="T14" fmla="*/ 29 w 114"/>
                <a:gd name="T15" fmla="*/ 8 h 91"/>
                <a:gd name="T16" fmla="*/ 12 w 114"/>
                <a:gd name="T17" fmla="*/ 35 h 91"/>
                <a:gd name="T18" fmla="*/ 25 w 114"/>
                <a:gd name="T19" fmla="*/ 63 h 91"/>
                <a:gd name="T20" fmla="*/ 15 w 114"/>
                <a:gd name="T21" fmla="*/ 8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4" h="91">
                  <a:moveTo>
                    <a:pt x="15" y="82"/>
                  </a:moveTo>
                  <a:cubicBezTo>
                    <a:pt x="30" y="86"/>
                    <a:pt x="46" y="91"/>
                    <a:pt x="43" y="78"/>
                  </a:cubicBezTo>
                  <a:cubicBezTo>
                    <a:pt x="40" y="65"/>
                    <a:pt x="42" y="58"/>
                    <a:pt x="51" y="66"/>
                  </a:cubicBezTo>
                  <a:cubicBezTo>
                    <a:pt x="60" y="73"/>
                    <a:pt x="85" y="75"/>
                    <a:pt x="92" y="70"/>
                  </a:cubicBezTo>
                  <a:cubicBezTo>
                    <a:pt x="98" y="65"/>
                    <a:pt x="114" y="64"/>
                    <a:pt x="114" y="52"/>
                  </a:cubicBezTo>
                  <a:cubicBezTo>
                    <a:pt x="113" y="39"/>
                    <a:pt x="112" y="33"/>
                    <a:pt x="101" y="27"/>
                  </a:cubicBezTo>
                  <a:cubicBezTo>
                    <a:pt x="90" y="21"/>
                    <a:pt x="75" y="10"/>
                    <a:pt x="54" y="12"/>
                  </a:cubicBezTo>
                  <a:cubicBezTo>
                    <a:pt x="54" y="12"/>
                    <a:pt x="35" y="0"/>
                    <a:pt x="29" y="8"/>
                  </a:cubicBezTo>
                  <a:cubicBezTo>
                    <a:pt x="23" y="16"/>
                    <a:pt x="4" y="21"/>
                    <a:pt x="12" y="35"/>
                  </a:cubicBezTo>
                  <a:cubicBezTo>
                    <a:pt x="21" y="48"/>
                    <a:pt x="29" y="58"/>
                    <a:pt x="25" y="63"/>
                  </a:cubicBezTo>
                  <a:cubicBezTo>
                    <a:pt x="21" y="68"/>
                    <a:pt x="0" y="78"/>
                    <a:pt x="15" y="8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7" name="Freeform 503"/>
            <p:cNvSpPr>
              <a:spLocks/>
            </p:cNvSpPr>
            <p:nvPr/>
          </p:nvSpPr>
          <p:spPr bwMode="auto">
            <a:xfrm>
              <a:off x="1670" y="1754"/>
              <a:ext cx="41" cy="24"/>
            </a:xfrm>
            <a:custGeom>
              <a:avLst/>
              <a:gdLst>
                <a:gd name="T0" fmla="*/ 103 w 160"/>
                <a:gd name="T1" fmla="*/ 91 h 94"/>
                <a:gd name="T2" fmla="*/ 127 w 160"/>
                <a:gd name="T3" fmla="*/ 86 h 94"/>
                <a:gd name="T4" fmla="*/ 135 w 160"/>
                <a:gd name="T5" fmla="*/ 72 h 94"/>
                <a:gd name="T6" fmla="*/ 149 w 160"/>
                <a:gd name="T7" fmla="*/ 58 h 94"/>
                <a:gd name="T8" fmla="*/ 159 w 160"/>
                <a:gd name="T9" fmla="*/ 50 h 94"/>
                <a:gd name="T10" fmla="*/ 144 w 160"/>
                <a:gd name="T11" fmla="*/ 47 h 94"/>
                <a:gd name="T12" fmla="*/ 113 w 160"/>
                <a:gd name="T13" fmla="*/ 48 h 94"/>
                <a:gd name="T14" fmla="*/ 72 w 160"/>
                <a:gd name="T15" fmla="*/ 48 h 94"/>
                <a:gd name="T16" fmla="*/ 63 w 160"/>
                <a:gd name="T17" fmla="*/ 40 h 94"/>
                <a:gd name="T18" fmla="*/ 45 w 160"/>
                <a:gd name="T19" fmla="*/ 43 h 94"/>
                <a:gd name="T20" fmla="*/ 36 w 160"/>
                <a:gd name="T21" fmla="*/ 48 h 94"/>
                <a:gd name="T22" fmla="*/ 30 w 160"/>
                <a:gd name="T23" fmla="*/ 32 h 94"/>
                <a:gd name="T24" fmla="*/ 27 w 160"/>
                <a:gd name="T25" fmla="*/ 17 h 94"/>
                <a:gd name="T26" fmla="*/ 15 w 160"/>
                <a:gd name="T27" fmla="*/ 9 h 94"/>
                <a:gd name="T28" fmla="*/ 7 w 160"/>
                <a:gd name="T29" fmla="*/ 25 h 94"/>
                <a:gd name="T30" fmla="*/ 7 w 160"/>
                <a:gd name="T31" fmla="*/ 40 h 94"/>
                <a:gd name="T32" fmla="*/ 18 w 160"/>
                <a:gd name="T33" fmla="*/ 54 h 94"/>
                <a:gd name="T34" fmla="*/ 40 w 160"/>
                <a:gd name="T35" fmla="*/ 64 h 94"/>
                <a:gd name="T36" fmla="*/ 53 w 160"/>
                <a:gd name="T37" fmla="*/ 75 h 94"/>
                <a:gd name="T38" fmla="*/ 62 w 160"/>
                <a:gd name="T39" fmla="*/ 80 h 94"/>
                <a:gd name="T40" fmla="*/ 77 w 160"/>
                <a:gd name="T41" fmla="*/ 81 h 94"/>
                <a:gd name="T42" fmla="*/ 83 w 160"/>
                <a:gd name="T43" fmla="*/ 74 h 94"/>
                <a:gd name="T44" fmla="*/ 95 w 160"/>
                <a:gd name="T45" fmla="*/ 81 h 94"/>
                <a:gd name="T46" fmla="*/ 103 w 160"/>
                <a:gd name="T47" fmla="*/ 9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94">
                  <a:moveTo>
                    <a:pt x="103" y="91"/>
                  </a:moveTo>
                  <a:cubicBezTo>
                    <a:pt x="109" y="91"/>
                    <a:pt x="127" y="94"/>
                    <a:pt x="127" y="86"/>
                  </a:cubicBezTo>
                  <a:cubicBezTo>
                    <a:pt x="128" y="79"/>
                    <a:pt x="130" y="74"/>
                    <a:pt x="135" y="72"/>
                  </a:cubicBezTo>
                  <a:cubicBezTo>
                    <a:pt x="139" y="70"/>
                    <a:pt x="141" y="58"/>
                    <a:pt x="149" y="58"/>
                  </a:cubicBezTo>
                  <a:cubicBezTo>
                    <a:pt x="157" y="58"/>
                    <a:pt x="160" y="56"/>
                    <a:pt x="159" y="50"/>
                  </a:cubicBezTo>
                  <a:cubicBezTo>
                    <a:pt x="159" y="44"/>
                    <a:pt x="155" y="48"/>
                    <a:pt x="144" y="47"/>
                  </a:cubicBezTo>
                  <a:cubicBezTo>
                    <a:pt x="132" y="46"/>
                    <a:pt x="127" y="51"/>
                    <a:pt x="113" y="48"/>
                  </a:cubicBezTo>
                  <a:cubicBezTo>
                    <a:pt x="98" y="46"/>
                    <a:pt x="76" y="53"/>
                    <a:pt x="72" y="48"/>
                  </a:cubicBezTo>
                  <a:cubicBezTo>
                    <a:pt x="69" y="42"/>
                    <a:pt x="70" y="41"/>
                    <a:pt x="63" y="40"/>
                  </a:cubicBezTo>
                  <a:cubicBezTo>
                    <a:pt x="55" y="40"/>
                    <a:pt x="46" y="36"/>
                    <a:pt x="45" y="43"/>
                  </a:cubicBezTo>
                  <a:cubicBezTo>
                    <a:pt x="44" y="51"/>
                    <a:pt x="38" y="52"/>
                    <a:pt x="36" y="48"/>
                  </a:cubicBezTo>
                  <a:cubicBezTo>
                    <a:pt x="34" y="43"/>
                    <a:pt x="34" y="34"/>
                    <a:pt x="30" y="32"/>
                  </a:cubicBezTo>
                  <a:cubicBezTo>
                    <a:pt x="26" y="30"/>
                    <a:pt x="24" y="22"/>
                    <a:pt x="27" y="17"/>
                  </a:cubicBezTo>
                  <a:cubicBezTo>
                    <a:pt x="30" y="13"/>
                    <a:pt x="22" y="0"/>
                    <a:pt x="15" y="9"/>
                  </a:cubicBezTo>
                  <a:cubicBezTo>
                    <a:pt x="15" y="9"/>
                    <a:pt x="14" y="25"/>
                    <a:pt x="7" y="25"/>
                  </a:cubicBezTo>
                  <a:cubicBezTo>
                    <a:pt x="0" y="24"/>
                    <a:pt x="1" y="37"/>
                    <a:pt x="7" y="40"/>
                  </a:cubicBezTo>
                  <a:cubicBezTo>
                    <a:pt x="13" y="43"/>
                    <a:pt x="11" y="52"/>
                    <a:pt x="18" y="54"/>
                  </a:cubicBezTo>
                  <a:cubicBezTo>
                    <a:pt x="26" y="55"/>
                    <a:pt x="36" y="60"/>
                    <a:pt x="40" y="64"/>
                  </a:cubicBezTo>
                  <a:cubicBezTo>
                    <a:pt x="43" y="69"/>
                    <a:pt x="47" y="75"/>
                    <a:pt x="53" y="75"/>
                  </a:cubicBezTo>
                  <a:cubicBezTo>
                    <a:pt x="58" y="75"/>
                    <a:pt x="61" y="77"/>
                    <a:pt x="62" y="80"/>
                  </a:cubicBezTo>
                  <a:cubicBezTo>
                    <a:pt x="63" y="82"/>
                    <a:pt x="77" y="87"/>
                    <a:pt x="77" y="81"/>
                  </a:cubicBezTo>
                  <a:cubicBezTo>
                    <a:pt x="77" y="75"/>
                    <a:pt x="79" y="74"/>
                    <a:pt x="83" y="74"/>
                  </a:cubicBezTo>
                  <a:cubicBezTo>
                    <a:pt x="87" y="74"/>
                    <a:pt x="95" y="74"/>
                    <a:pt x="95" y="81"/>
                  </a:cubicBezTo>
                  <a:cubicBezTo>
                    <a:pt x="94" y="89"/>
                    <a:pt x="97" y="90"/>
                    <a:pt x="103" y="9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8" name="Freeform 504"/>
            <p:cNvSpPr>
              <a:spLocks/>
            </p:cNvSpPr>
            <p:nvPr/>
          </p:nvSpPr>
          <p:spPr bwMode="auto">
            <a:xfrm>
              <a:off x="1708" y="1741"/>
              <a:ext cx="14" cy="9"/>
            </a:xfrm>
            <a:custGeom>
              <a:avLst/>
              <a:gdLst>
                <a:gd name="T0" fmla="*/ 31 w 58"/>
                <a:gd name="T1" fmla="*/ 26 h 37"/>
                <a:gd name="T2" fmla="*/ 50 w 58"/>
                <a:gd name="T3" fmla="*/ 10 h 37"/>
                <a:gd name="T4" fmla="*/ 58 w 58"/>
                <a:gd name="T5" fmla="*/ 5 h 37"/>
                <a:gd name="T6" fmla="*/ 49 w 58"/>
                <a:gd name="T7" fmla="*/ 1 h 37"/>
                <a:gd name="T8" fmla="*/ 30 w 58"/>
                <a:gd name="T9" fmla="*/ 9 h 37"/>
                <a:gd name="T10" fmla="*/ 11 w 58"/>
                <a:gd name="T11" fmla="*/ 23 h 37"/>
                <a:gd name="T12" fmla="*/ 9 w 58"/>
                <a:gd name="T13" fmla="*/ 34 h 37"/>
                <a:gd name="T14" fmla="*/ 31 w 58"/>
                <a:gd name="T15" fmla="*/ 26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7">
                  <a:moveTo>
                    <a:pt x="31" y="26"/>
                  </a:moveTo>
                  <a:cubicBezTo>
                    <a:pt x="36" y="18"/>
                    <a:pt x="43" y="10"/>
                    <a:pt x="50" y="10"/>
                  </a:cubicBezTo>
                  <a:cubicBezTo>
                    <a:pt x="56" y="10"/>
                    <a:pt x="58" y="7"/>
                    <a:pt x="58" y="5"/>
                  </a:cubicBezTo>
                  <a:cubicBezTo>
                    <a:pt x="58" y="2"/>
                    <a:pt x="55" y="0"/>
                    <a:pt x="49" y="1"/>
                  </a:cubicBezTo>
                  <a:cubicBezTo>
                    <a:pt x="43" y="2"/>
                    <a:pt x="37" y="1"/>
                    <a:pt x="30" y="9"/>
                  </a:cubicBezTo>
                  <a:cubicBezTo>
                    <a:pt x="30" y="9"/>
                    <a:pt x="19" y="20"/>
                    <a:pt x="11" y="23"/>
                  </a:cubicBezTo>
                  <a:cubicBezTo>
                    <a:pt x="3" y="26"/>
                    <a:pt x="0" y="30"/>
                    <a:pt x="9" y="34"/>
                  </a:cubicBezTo>
                  <a:cubicBezTo>
                    <a:pt x="18" y="37"/>
                    <a:pt x="26" y="34"/>
                    <a:pt x="31" y="2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9" name="Freeform 505"/>
            <p:cNvSpPr>
              <a:spLocks/>
            </p:cNvSpPr>
            <p:nvPr/>
          </p:nvSpPr>
          <p:spPr bwMode="auto">
            <a:xfrm>
              <a:off x="1665" y="1693"/>
              <a:ext cx="51" cy="22"/>
            </a:xfrm>
            <a:custGeom>
              <a:avLst/>
              <a:gdLst>
                <a:gd name="T0" fmla="*/ 89 w 201"/>
                <a:gd name="T1" fmla="*/ 64 h 88"/>
                <a:gd name="T2" fmla="*/ 124 w 201"/>
                <a:gd name="T3" fmla="*/ 76 h 88"/>
                <a:gd name="T4" fmla="*/ 148 w 201"/>
                <a:gd name="T5" fmla="*/ 81 h 88"/>
                <a:gd name="T6" fmla="*/ 172 w 201"/>
                <a:gd name="T7" fmla="*/ 86 h 88"/>
                <a:gd name="T8" fmla="*/ 190 w 201"/>
                <a:gd name="T9" fmla="*/ 81 h 88"/>
                <a:gd name="T10" fmla="*/ 187 w 201"/>
                <a:gd name="T11" fmla="*/ 61 h 88"/>
                <a:gd name="T12" fmla="*/ 167 w 201"/>
                <a:gd name="T13" fmla="*/ 51 h 88"/>
                <a:gd name="T14" fmla="*/ 139 w 201"/>
                <a:gd name="T15" fmla="*/ 35 h 88"/>
                <a:gd name="T16" fmla="*/ 121 w 201"/>
                <a:gd name="T17" fmla="*/ 25 h 88"/>
                <a:gd name="T18" fmla="*/ 99 w 201"/>
                <a:gd name="T19" fmla="*/ 17 h 88"/>
                <a:gd name="T20" fmla="*/ 70 w 201"/>
                <a:gd name="T21" fmla="*/ 10 h 88"/>
                <a:gd name="T22" fmla="*/ 37 w 201"/>
                <a:gd name="T23" fmla="*/ 3 h 88"/>
                <a:gd name="T24" fmla="*/ 26 w 201"/>
                <a:gd name="T25" fmla="*/ 6 h 88"/>
                <a:gd name="T26" fmla="*/ 12 w 201"/>
                <a:gd name="T27" fmla="*/ 17 h 88"/>
                <a:gd name="T28" fmla="*/ 41 w 201"/>
                <a:gd name="T29" fmla="*/ 31 h 88"/>
                <a:gd name="T30" fmla="*/ 69 w 201"/>
                <a:gd name="T31" fmla="*/ 48 h 88"/>
                <a:gd name="T32" fmla="*/ 89 w 201"/>
                <a:gd name="T33" fmla="*/ 6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88">
                  <a:moveTo>
                    <a:pt x="89" y="64"/>
                  </a:moveTo>
                  <a:cubicBezTo>
                    <a:pt x="100" y="67"/>
                    <a:pt x="113" y="74"/>
                    <a:pt x="124" y="76"/>
                  </a:cubicBezTo>
                  <a:cubicBezTo>
                    <a:pt x="135" y="78"/>
                    <a:pt x="141" y="76"/>
                    <a:pt x="148" y="81"/>
                  </a:cubicBezTo>
                  <a:cubicBezTo>
                    <a:pt x="155" y="86"/>
                    <a:pt x="165" y="86"/>
                    <a:pt x="172" y="86"/>
                  </a:cubicBezTo>
                  <a:cubicBezTo>
                    <a:pt x="179" y="86"/>
                    <a:pt x="190" y="88"/>
                    <a:pt x="190" y="81"/>
                  </a:cubicBezTo>
                  <a:cubicBezTo>
                    <a:pt x="190" y="74"/>
                    <a:pt x="201" y="64"/>
                    <a:pt x="187" y="61"/>
                  </a:cubicBezTo>
                  <a:cubicBezTo>
                    <a:pt x="173" y="57"/>
                    <a:pt x="178" y="54"/>
                    <a:pt x="167" y="51"/>
                  </a:cubicBezTo>
                  <a:cubicBezTo>
                    <a:pt x="157" y="47"/>
                    <a:pt x="150" y="37"/>
                    <a:pt x="139" y="35"/>
                  </a:cubicBezTo>
                  <a:cubicBezTo>
                    <a:pt x="128" y="34"/>
                    <a:pt x="132" y="28"/>
                    <a:pt x="121" y="25"/>
                  </a:cubicBezTo>
                  <a:cubicBezTo>
                    <a:pt x="110" y="22"/>
                    <a:pt x="110" y="19"/>
                    <a:pt x="99" y="17"/>
                  </a:cubicBezTo>
                  <a:cubicBezTo>
                    <a:pt x="88" y="15"/>
                    <a:pt x="89" y="11"/>
                    <a:pt x="70" y="10"/>
                  </a:cubicBezTo>
                  <a:cubicBezTo>
                    <a:pt x="51" y="9"/>
                    <a:pt x="54" y="11"/>
                    <a:pt x="37" y="3"/>
                  </a:cubicBezTo>
                  <a:cubicBezTo>
                    <a:pt x="37" y="3"/>
                    <a:pt x="31" y="0"/>
                    <a:pt x="26" y="6"/>
                  </a:cubicBezTo>
                  <a:cubicBezTo>
                    <a:pt x="20" y="12"/>
                    <a:pt x="0" y="11"/>
                    <a:pt x="12" y="17"/>
                  </a:cubicBezTo>
                  <a:cubicBezTo>
                    <a:pt x="24" y="23"/>
                    <a:pt x="33" y="31"/>
                    <a:pt x="41" y="31"/>
                  </a:cubicBezTo>
                  <a:cubicBezTo>
                    <a:pt x="49" y="31"/>
                    <a:pt x="63" y="43"/>
                    <a:pt x="69" y="48"/>
                  </a:cubicBezTo>
                  <a:cubicBezTo>
                    <a:pt x="74" y="53"/>
                    <a:pt x="78" y="60"/>
                    <a:pt x="89" y="6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0" name="Freeform 506"/>
            <p:cNvSpPr>
              <a:spLocks/>
            </p:cNvSpPr>
            <p:nvPr/>
          </p:nvSpPr>
          <p:spPr bwMode="auto">
            <a:xfrm>
              <a:off x="1179" y="941"/>
              <a:ext cx="9" cy="7"/>
            </a:xfrm>
            <a:custGeom>
              <a:avLst/>
              <a:gdLst>
                <a:gd name="T0" fmla="*/ 15 w 35"/>
                <a:gd name="T1" fmla="*/ 19 h 28"/>
                <a:gd name="T2" fmla="*/ 28 w 35"/>
                <a:gd name="T3" fmla="*/ 22 h 28"/>
                <a:gd name="T4" fmla="*/ 24 w 35"/>
                <a:gd name="T5" fmla="*/ 7 h 28"/>
                <a:gd name="T6" fmla="*/ 6 w 35"/>
                <a:gd name="T7" fmla="*/ 4 h 28"/>
                <a:gd name="T8" fmla="*/ 15 w 35"/>
                <a:gd name="T9" fmla="*/ 19 h 28"/>
              </a:gdLst>
              <a:ahLst/>
              <a:cxnLst>
                <a:cxn ang="0">
                  <a:pos x="T0" y="T1"/>
                </a:cxn>
                <a:cxn ang="0">
                  <a:pos x="T2" y="T3"/>
                </a:cxn>
                <a:cxn ang="0">
                  <a:pos x="T4" y="T5"/>
                </a:cxn>
                <a:cxn ang="0">
                  <a:pos x="T6" y="T7"/>
                </a:cxn>
                <a:cxn ang="0">
                  <a:pos x="T8" y="T9"/>
                </a:cxn>
              </a:cxnLst>
              <a:rect l="0" t="0" r="r" b="b"/>
              <a:pathLst>
                <a:path w="35" h="28">
                  <a:moveTo>
                    <a:pt x="15" y="19"/>
                  </a:moveTo>
                  <a:cubicBezTo>
                    <a:pt x="18" y="23"/>
                    <a:pt x="23" y="28"/>
                    <a:pt x="28" y="22"/>
                  </a:cubicBezTo>
                  <a:cubicBezTo>
                    <a:pt x="33" y="15"/>
                    <a:pt x="35" y="14"/>
                    <a:pt x="24" y="7"/>
                  </a:cubicBezTo>
                  <a:cubicBezTo>
                    <a:pt x="24" y="7"/>
                    <a:pt x="12" y="0"/>
                    <a:pt x="6" y="4"/>
                  </a:cubicBezTo>
                  <a:cubicBezTo>
                    <a:pt x="0" y="9"/>
                    <a:pt x="12" y="14"/>
                    <a:pt x="15" y="1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1" name="Freeform 507"/>
            <p:cNvSpPr>
              <a:spLocks/>
            </p:cNvSpPr>
            <p:nvPr/>
          </p:nvSpPr>
          <p:spPr bwMode="auto">
            <a:xfrm>
              <a:off x="1246" y="990"/>
              <a:ext cx="16" cy="15"/>
            </a:xfrm>
            <a:custGeom>
              <a:avLst/>
              <a:gdLst>
                <a:gd name="T0" fmla="*/ 55 w 64"/>
                <a:gd name="T1" fmla="*/ 21 h 62"/>
                <a:gd name="T2" fmla="*/ 47 w 64"/>
                <a:gd name="T3" fmla="*/ 11 h 62"/>
                <a:gd name="T4" fmla="*/ 33 w 64"/>
                <a:gd name="T5" fmla="*/ 5 h 62"/>
                <a:gd name="T6" fmla="*/ 14 w 64"/>
                <a:gd name="T7" fmla="*/ 15 h 62"/>
                <a:gd name="T8" fmla="*/ 5 w 64"/>
                <a:gd name="T9" fmla="*/ 35 h 62"/>
                <a:gd name="T10" fmla="*/ 20 w 64"/>
                <a:gd name="T11" fmla="*/ 48 h 62"/>
                <a:gd name="T12" fmla="*/ 45 w 64"/>
                <a:gd name="T13" fmla="*/ 59 h 62"/>
                <a:gd name="T14" fmla="*/ 54 w 64"/>
                <a:gd name="T15" fmla="*/ 51 h 62"/>
                <a:gd name="T16" fmla="*/ 59 w 64"/>
                <a:gd name="T17" fmla="*/ 34 h 62"/>
                <a:gd name="T18" fmla="*/ 63 w 64"/>
                <a:gd name="T19" fmla="*/ 28 h 62"/>
                <a:gd name="T20" fmla="*/ 55 w 64"/>
                <a:gd name="T21"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62">
                  <a:moveTo>
                    <a:pt x="55" y="21"/>
                  </a:moveTo>
                  <a:cubicBezTo>
                    <a:pt x="55" y="17"/>
                    <a:pt x="52" y="15"/>
                    <a:pt x="47" y="11"/>
                  </a:cubicBezTo>
                  <a:cubicBezTo>
                    <a:pt x="47" y="11"/>
                    <a:pt x="38" y="0"/>
                    <a:pt x="33" y="5"/>
                  </a:cubicBezTo>
                  <a:cubicBezTo>
                    <a:pt x="28" y="10"/>
                    <a:pt x="23" y="14"/>
                    <a:pt x="14" y="15"/>
                  </a:cubicBezTo>
                  <a:cubicBezTo>
                    <a:pt x="5" y="16"/>
                    <a:pt x="0" y="29"/>
                    <a:pt x="5" y="35"/>
                  </a:cubicBezTo>
                  <a:cubicBezTo>
                    <a:pt x="10" y="42"/>
                    <a:pt x="17" y="44"/>
                    <a:pt x="20" y="48"/>
                  </a:cubicBezTo>
                  <a:cubicBezTo>
                    <a:pt x="23" y="52"/>
                    <a:pt x="41" y="59"/>
                    <a:pt x="45" y="59"/>
                  </a:cubicBezTo>
                  <a:cubicBezTo>
                    <a:pt x="49" y="59"/>
                    <a:pt x="53" y="62"/>
                    <a:pt x="54" y="51"/>
                  </a:cubicBezTo>
                  <a:cubicBezTo>
                    <a:pt x="56" y="40"/>
                    <a:pt x="54" y="36"/>
                    <a:pt x="59" y="34"/>
                  </a:cubicBezTo>
                  <a:cubicBezTo>
                    <a:pt x="64" y="32"/>
                    <a:pt x="63" y="32"/>
                    <a:pt x="63" y="28"/>
                  </a:cubicBezTo>
                  <a:cubicBezTo>
                    <a:pt x="62" y="24"/>
                    <a:pt x="55" y="25"/>
                    <a:pt x="55"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2" name="Freeform 508"/>
            <p:cNvSpPr>
              <a:spLocks/>
            </p:cNvSpPr>
            <p:nvPr/>
          </p:nvSpPr>
          <p:spPr bwMode="auto">
            <a:xfrm>
              <a:off x="561" y="1604"/>
              <a:ext cx="36" cy="48"/>
            </a:xfrm>
            <a:custGeom>
              <a:avLst/>
              <a:gdLst>
                <a:gd name="T0" fmla="*/ 114 w 142"/>
                <a:gd name="T1" fmla="*/ 138 h 187"/>
                <a:gd name="T2" fmla="*/ 110 w 142"/>
                <a:gd name="T3" fmla="*/ 122 h 187"/>
                <a:gd name="T4" fmla="*/ 104 w 142"/>
                <a:gd name="T5" fmla="*/ 109 h 187"/>
                <a:gd name="T6" fmla="*/ 100 w 142"/>
                <a:gd name="T7" fmla="*/ 92 h 187"/>
                <a:gd name="T8" fmla="*/ 92 w 142"/>
                <a:gd name="T9" fmla="*/ 77 h 187"/>
                <a:gd name="T10" fmla="*/ 90 w 142"/>
                <a:gd name="T11" fmla="*/ 43 h 187"/>
                <a:gd name="T12" fmla="*/ 100 w 142"/>
                <a:gd name="T13" fmla="*/ 24 h 187"/>
                <a:gd name="T14" fmla="*/ 105 w 142"/>
                <a:gd name="T15" fmla="*/ 14 h 187"/>
                <a:gd name="T16" fmla="*/ 85 w 142"/>
                <a:gd name="T17" fmla="*/ 6 h 187"/>
                <a:gd name="T18" fmla="*/ 69 w 142"/>
                <a:gd name="T19" fmla="*/ 13 h 187"/>
                <a:gd name="T20" fmla="*/ 60 w 142"/>
                <a:gd name="T21" fmla="*/ 5 h 187"/>
                <a:gd name="T22" fmla="*/ 28 w 142"/>
                <a:gd name="T23" fmla="*/ 3 h 187"/>
                <a:gd name="T24" fmla="*/ 13 w 142"/>
                <a:gd name="T25" fmla="*/ 6 h 187"/>
                <a:gd name="T26" fmla="*/ 1 w 142"/>
                <a:gd name="T27" fmla="*/ 26 h 187"/>
                <a:gd name="T28" fmla="*/ 19 w 142"/>
                <a:gd name="T29" fmla="*/ 54 h 187"/>
                <a:gd name="T30" fmla="*/ 35 w 142"/>
                <a:gd name="T31" fmla="*/ 76 h 187"/>
                <a:gd name="T32" fmla="*/ 54 w 142"/>
                <a:gd name="T33" fmla="*/ 108 h 187"/>
                <a:gd name="T34" fmla="*/ 81 w 142"/>
                <a:gd name="T35" fmla="*/ 137 h 187"/>
                <a:gd name="T36" fmla="*/ 102 w 142"/>
                <a:gd name="T37" fmla="*/ 159 h 187"/>
                <a:gd name="T38" fmla="*/ 123 w 142"/>
                <a:gd name="T39" fmla="*/ 178 h 187"/>
                <a:gd name="T40" fmla="*/ 130 w 142"/>
                <a:gd name="T41" fmla="*/ 166 h 187"/>
                <a:gd name="T42" fmla="*/ 114 w 142"/>
                <a:gd name="T43" fmla="*/ 13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2" h="187">
                  <a:moveTo>
                    <a:pt x="114" y="138"/>
                  </a:moveTo>
                  <a:cubicBezTo>
                    <a:pt x="113" y="127"/>
                    <a:pt x="114" y="126"/>
                    <a:pt x="110" y="122"/>
                  </a:cubicBezTo>
                  <a:cubicBezTo>
                    <a:pt x="107" y="118"/>
                    <a:pt x="104" y="119"/>
                    <a:pt x="104" y="109"/>
                  </a:cubicBezTo>
                  <a:cubicBezTo>
                    <a:pt x="105" y="99"/>
                    <a:pt x="105" y="98"/>
                    <a:pt x="100" y="92"/>
                  </a:cubicBezTo>
                  <a:cubicBezTo>
                    <a:pt x="95" y="85"/>
                    <a:pt x="95" y="81"/>
                    <a:pt x="92" y="77"/>
                  </a:cubicBezTo>
                  <a:cubicBezTo>
                    <a:pt x="88" y="73"/>
                    <a:pt x="84" y="50"/>
                    <a:pt x="90" y="43"/>
                  </a:cubicBezTo>
                  <a:cubicBezTo>
                    <a:pt x="95" y="37"/>
                    <a:pt x="95" y="28"/>
                    <a:pt x="100" y="24"/>
                  </a:cubicBezTo>
                  <a:cubicBezTo>
                    <a:pt x="105" y="20"/>
                    <a:pt x="105" y="20"/>
                    <a:pt x="105" y="14"/>
                  </a:cubicBezTo>
                  <a:cubicBezTo>
                    <a:pt x="105" y="8"/>
                    <a:pt x="98" y="0"/>
                    <a:pt x="85" y="6"/>
                  </a:cubicBezTo>
                  <a:cubicBezTo>
                    <a:pt x="73" y="12"/>
                    <a:pt x="76" y="15"/>
                    <a:pt x="69" y="13"/>
                  </a:cubicBezTo>
                  <a:cubicBezTo>
                    <a:pt x="62" y="11"/>
                    <a:pt x="65" y="5"/>
                    <a:pt x="60" y="5"/>
                  </a:cubicBezTo>
                  <a:cubicBezTo>
                    <a:pt x="56" y="5"/>
                    <a:pt x="40" y="4"/>
                    <a:pt x="28" y="3"/>
                  </a:cubicBezTo>
                  <a:cubicBezTo>
                    <a:pt x="28" y="3"/>
                    <a:pt x="15" y="1"/>
                    <a:pt x="13" y="6"/>
                  </a:cubicBezTo>
                  <a:cubicBezTo>
                    <a:pt x="11" y="12"/>
                    <a:pt x="0" y="16"/>
                    <a:pt x="1" y="26"/>
                  </a:cubicBezTo>
                  <a:cubicBezTo>
                    <a:pt x="2" y="36"/>
                    <a:pt x="13" y="43"/>
                    <a:pt x="19" y="54"/>
                  </a:cubicBezTo>
                  <a:cubicBezTo>
                    <a:pt x="26" y="65"/>
                    <a:pt x="28" y="64"/>
                    <a:pt x="35" y="76"/>
                  </a:cubicBezTo>
                  <a:cubicBezTo>
                    <a:pt x="41" y="88"/>
                    <a:pt x="47" y="98"/>
                    <a:pt x="54" y="108"/>
                  </a:cubicBezTo>
                  <a:cubicBezTo>
                    <a:pt x="61" y="118"/>
                    <a:pt x="72" y="130"/>
                    <a:pt x="81" y="137"/>
                  </a:cubicBezTo>
                  <a:cubicBezTo>
                    <a:pt x="90" y="145"/>
                    <a:pt x="95" y="153"/>
                    <a:pt x="102" y="159"/>
                  </a:cubicBezTo>
                  <a:cubicBezTo>
                    <a:pt x="110" y="165"/>
                    <a:pt x="119" y="174"/>
                    <a:pt x="123" y="178"/>
                  </a:cubicBezTo>
                  <a:cubicBezTo>
                    <a:pt x="128" y="183"/>
                    <a:pt x="142" y="187"/>
                    <a:pt x="130" y="166"/>
                  </a:cubicBezTo>
                  <a:cubicBezTo>
                    <a:pt x="117" y="144"/>
                    <a:pt x="114" y="149"/>
                    <a:pt x="114" y="13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3" name="Freeform 509"/>
            <p:cNvSpPr>
              <a:spLocks noEditPoints="1"/>
            </p:cNvSpPr>
            <p:nvPr/>
          </p:nvSpPr>
          <p:spPr bwMode="auto">
            <a:xfrm>
              <a:off x="433" y="1079"/>
              <a:ext cx="1378" cy="779"/>
            </a:xfrm>
            <a:custGeom>
              <a:avLst/>
              <a:gdLst>
                <a:gd name="T0" fmla="*/ 5315 w 5449"/>
                <a:gd name="T1" fmla="*/ 2070 h 3078"/>
                <a:gd name="T2" fmla="*/ 5194 w 5449"/>
                <a:gd name="T3" fmla="*/ 1985 h 3078"/>
                <a:gd name="T4" fmla="*/ 5040 w 5449"/>
                <a:gd name="T5" fmla="*/ 1742 h 3078"/>
                <a:gd name="T6" fmla="*/ 4791 w 5449"/>
                <a:gd name="T7" fmla="*/ 1647 h 3078"/>
                <a:gd name="T8" fmla="*/ 4568 w 5449"/>
                <a:gd name="T9" fmla="*/ 1595 h 3078"/>
                <a:gd name="T10" fmla="*/ 4328 w 5449"/>
                <a:gd name="T11" fmla="*/ 1315 h 3078"/>
                <a:gd name="T12" fmla="*/ 4030 w 5449"/>
                <a:gd name="T13" fmla="*/ 1468 h 3078"/>
                <a:gd name="T14" fmla="*/ 3963 w 5449"/>
                <a:gd name="T15" fmla="*/ 2006 h 3078"/>
                <a:gd name="T16" fmla="*/ 3934 w 5449"/>
                <a:gd name="T17" fmla="*/ 2357 h 3078"/>
                <a:gd name="T18" fmla="*/ 3762 w 5449"/>
                <a:gd name="T19" fmla="*/ 2019 h 3078"/>
                <a:gd name="T20" fmla="*/ 3239 w 5449"/>
                <a:gd name="T21" fmla="*/ 1806 h 3078"/>
                <a:gd name="T22" fmla="*/ 3053 w 5449"/>
                <a:gd name="T23" fmla="*/ 1367 h 3078"/>
                <a:gd name="T24" fmla="*/ 3032 w 5449"/>
                <a:gd name="T25" fmla="*/ 1141 h 3078"/>
                <a:gd name="T26" fmla="*/ 3260 w 5449"/>
                <a:gd name="T27" fmla="*/ 950 h 3078"/>
                <a:gd name="T28" fmla="*/ 3647 w 5449"/>
                <a:gd name="T29" fmla="*/ 936 h 3078"/>
                <a:gd name="T30" fmla="*/ 3759 w 5449"/>
                <a:gd name="T31" fmla="*/ 725 h 3078"/>
                <a:gd name="T32" fmla="*/ 3565 w 5449"/>
                <a:gd name="T33" fmla="*/ 520 h 3078"/>
                <a:gd name="T34" fmla="*/ 3465 w 5449"/>
                <a:gd name="T35" fmla="*/ 789 h 3078"/>
                <a:gd name="T36" fmla="*/ 3225 w 5449"/>
                <a:gd name="T37" fmla="*/ 663 h 3078"/>
                <a:gd name="T38" fmla="*/ 3056 w 5449"/>
                <a:gd name="T39" fmla="*/ 340 h 3078"/>
                <a:gd name="T40" fmla="*/ 3185 w 5449"/>
                <a:gd name="T41" fmla="*/ 20 h 3078"/>
                <a:gd name="T42" fmla="*/ 2912 w 5449"/>
                <a:gd name="T43" fmla="*/ 291 h 3078"/>
                <a:gd name="T44" fmla="*/ 2966 w 5449"/>
                <a:gd name="T45" fmla="*/ 554 h 3078"/>
                <a:gd name="T46" fmla="*/ 2916 w 5449"/>
                <a:gd name="T47" fmla="*/ 794 h 3078"/>
                <a:gd name="T48" fmla="*/ 2935 w 5449"/>
                <a:gd name="T49" fmla="*/ 635 h 3078"/>
                <a:gd name="T50" fmla="*/ 2648 w 5449"/>
                <a:gd name="T51" fmla="*/ 607 h 3078"/>
                <a:gd name="T52" fmla="*/ 2506 w 5449"/>
                <a:gd name="T53" fmla="*/ 754 h 3078"/>
                <a:gd name="T54" fmla="*/ 2108 w 5449"/>
                <a:gd name="T55" fmla="*/ 710 h 3078"/>
                <a:gd name="T56" fmla="*/ 2129 w 5449"/>
                <a:gd name="T57" fmla="*/ 836 h 3078"/>
                <a:gd name="T58" fmla="*/ 1919 w 5449"/>
                <a:gd name="T59" fmla="*/ 737 h 3078"/>
                <a:gd name="T60" fmla="*/ 1549 w 5449"/>
                <a:gd name="T61" fmla="*/ 626 h 3078"/>
                <a:gd name="T62" fmla="*/ 1008 w 5449"/>
                <a:gd name="T63" fmla="*/ 499 h 3078"/>
                <a:gd name="T64" fmla="*/ 739 w 5449"/>
                <a:gd name="T65" fmla="*/ 523 h 3078"/>
                <a:gd name="T66" fmla="*/ 689 w 5449"/>
                <a:gd name="T67" fmla="*/ 522 h 3078"/>
                <a:gd name="T68" fmla="*/ 365 w 5449"/>
                <a:gd name="T69" fmla="*/ 566 h 3078"/>
                <a:gd name="T70" fmla="*/ 26 w 5449"/>
                <a:gd name="T71" fmla="*/ 1526 h 3078"/>
                <a:gd name="T72" fmla="*/ 566 w 5449"/>
                <a:gd name="T73" fmla="*/ 1814 h 3078"/>
                <a:gd name="T74" fmla="*/ 765 w 5449"/>
                <a:gd name="T75" fmla="*/ 2180 h 3078"/>
                <a:gd name="T76" fmla="*/ 883 w 5449"/>
                <a:gd name="T77" fmla="*/ 2360 h 3078"/>
                <a:gd name="T78" fmla="*/ 989 w 5449"/>
                <a:gd name="T79" fmla="*/ 2522 h 3078"/>
                <a:gd name="T80" fmla="*/ 1027 w 5449"/>
                <a:gd name="T81" fmla="*/ 2442 h 3078"/>
                <a:gd name="T82" fmla="*/ 2910 w 5449"/>
                <a:gd name="T83" fmla="*/ 2520 h 3078"/>
                <a:gd name="T84" fmla="*/ 3313 w 5449"/>
                <a:gd name="T85" fmla="*/ 2566 h 3078"/>
                <a:gd name="T86" fmla="*/ 3594 w 5449"/>
                <a:gd name="T87" fmla="*/ 2642 h 3078"/>
                <a:gd name="T88" fmla="*/ 3867 w 5449"/>
                <a:gd name="T89" fmla="*/ 2864 h 3078"/>
                <a:gd name="T90" fmla="*/ 3758 w 5449"/>
                <a:gd name="T91" fmla="*/ 3051 h 3078"/>
                <a:gd name="T92" fmla="*/ 4055 w 5449"/>
                <a:gd name="T93" fmla="*/ 2917 h 3078"/>
                <a:gd name="T94" fmla="*/ 4707 w 5449"/>
                <a:gd name="T95" fmla="*/ 2820 h 3078"/>
                <a:gd name="T96" fmla="*/ 4847 w 5449"/>
                <a:gd name="T97" fmla="*/ 2938 h 3078"/>
                <a:gd name="T98" fmla="*/ 5157 w 5449"/>
                <a:gd name="T99" fmla="*/ 2691 h 3078"/>
                <a:gd name="T100" fmla="*/ 4816 w 5449"/>
                <a:gd name="T101" fmla="*/ 2620 h 3078"/>
                <a:gd name="T102" fmla="*/ 4549 w 5449"/>
                <a:gd name="T103" fmla="*/ 2605 h 3078"/>
                <a:gd name="T104" fmla="*/ 1352 w 5449"/>
                <a:gd name="T105" fmla="*/ 974 h 3078"/>
                <a:gd name="T106" fmla="*/ 1172 w 5449"/>
                <a:gd name="T107" fmla="*/ 1012 h 3078"/>
                <a:gd name="T108" fmla="*/ 1051 w 5449"/>
                <a:gd name="T109" fmla="*/ 927 h 3078"/>
                <a:gd name="T110" fmla="*/ 1359 w 5449"/>
                <a:gd name="T111" fmla="*/ 865 h 3078"/>
                <a:gd name="T112" fmla="*/ 1914 w 5449"/>
                <a:gd name="T113" fmla="*/ 1302 h 3078"/>
                <a:gd name="T114" fmla="*/ 1559 w 5449"/>
                <a:gd name="T115" fmla="*/ 1425 h 3078"/>
                <a:gd name="T116" fmla="*/ 1851 w 5449"/>
                <a:gd name="T117" fmla="*/ 1320 h 3078"/>
                <a:gd name="T118" fmla="*/ 2789 w 5449"/>
                <a:gd name="T119" fmla="*/ 2257 h 3078"/>
                <a:gd name="T120" fmla="*/ 2762 w 5449"/>
                <a:gd name="T121" fmla="*/ 2119 h 3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449" h="3078">
                  <a:moveTo>
                    <a:pt x="5217" y="2370"/>
                  </a:moveTo>
                  <a:cubicBezTo>
                    <a:pt x="5240" y="2365"/>
                    <a:pt x="5233" y="2363"/>
                    <a:pt x="5246" y="2347"/>
                  </a:cubicBezTo>
                  <a:cubicBezTo>
                    <a:pt x="5259" y="2330"/>
                    <a:pt x="5257" y="2322"/>
                    <a:pt x="5280" y="2317"/>
                  </a:cubicBezTo>
                  <a:cubicBezTo>
                    <a:pt x="5304" y="2313"/>
                    <a:pt x="5315" y="2312"/>
                    <a:pt x="5331" y="2311"/>
                  </a:cubicBezTo>
                  <a:cubicBezTo>
                    <a:pt x="5348" y="2310"/>
                    <a:pt x="5376" y="2306"/>
                    <a:pt x="5401" y="2285"/>
                  </a:cubicBezTo>
                  <a:cubicBezTo>
                    <a:pt x="5425" y="2264"/>
                    <a:pt x="5440" y="2259"/>
                    <a:pt x="5444" y="2253"/>
                  </a:cubicBezTo>
                  <a:cubicBezTo>
                    <a:pt x="5449" y="2246"/>
                    <a:pt x="5446" y="2231"/>
                    <a:pt x="5434" y="2226"/>
                  </a:cubicBezTo>
                  <a:cubicBezTo>
                    <a:pt x="5423" y="2220"/>
                    <a:pt x="5421" y="2209"/>
                    <a:pt x="5429" y="2202"/>
                  </a:cubicBezTo>
                  <a:cubicBezTo>
                    <a:pt x="5438" y="2195"/>
                    <a:pt x="5435" y="2187"/>
                    <a:pt x="5435" y="2175"/>
                  </a:cubicBezTo>
                  <a:cubicBezTo>
                    <a:pt x="5435" y="2163"/>
                    <a:pt x="5441" y="2144"/>
                    <a:pt x="5431" y="2138"/>
                  </a:cubicBezTo>
                  <a:cubicBezTo>
                    <a:pt x="5421" y="2131"/>
                    <a:pt x="5396" y="2132"/>
                    <a:pt x="5396" y="2120"/>
                  </a:cubicBezTo>
                  <a:cubicBezTo>
                    <a:pt x="5396" y="2109"/>
                    <a:pt x="5397" y="2108"/>
                    <a:pt x="5405" y="2104"/>
                  </a:cubicBezTo>
                  <a:cubicBezTo>
                    <a:pt x="5413" y="2100"/>
                    <a:pt x="5413" y="2096"/>
                    <a:pt x="5403" y="2097"/>
                  </a:cubicBezTo>
                  <a:cubicBezTo>
                    <a:pt x="5393" y="2099"/>
                    <a:pt x="5391" y="2107"/>
                    <a:pt x="5378" y="2107"/>
                  </a:cubicBezTo>
                  <a:cubicBezTo>
                    <a:pt x="5366" y="2106"/>
                    <a:pt x="5364" y="2108"/>
                    <a:pt x="5358" y="2116"/>
                  </a:cubicBezTo>
                  <a:cubicBezTo>
                    <a:pt x="5353" y="2124"/>
                    <a:pt x="5340" y="2140"/>
                    <a:pt x="5336" y="2130"/>
                  </a:cubicBezTo>
                  <a:cubicBezTo>
                    <a:pt x="5333" y="2120"/>
                    <a:pt x="5338" y="2113"/>
                    <a:pt x="5344" y="2107"/>
                  </a:cubicBezTo>
                  <a:cubicBezTo>
                    <a:pt x="5350" y="2102"/>
                    <a:pt x="5358" y="2103"/>
                    <a:pt x="5353" y="2097"/>
                  </a:cubicBezTo>
                  <a:cubicBezTo>
                    <a:pt x="5349" y="2090"/>
                    <a:pt x="5348" y="2096"/>
                    <a:pt x="5345" y="2084"/>
                  </a:cubicBezTo>
                  <a:cubicBezTo>
                    <a:pt x="5341" y="2073"/>
                    <a:pt x="5328" y="2070"/>
                    <a:pt x="5315" y="2070"/>
                  </a:cubicBezTo>
                  <a:cubicBezTo>
                    <a:pt x="5303" y="2070"/>
                    <a:pt x="5291" y="2075"/>
                    <a:pt x="5278" y="2083"/>
                  </a:cubicBezTo>
                  <a:cubicBezTo>
                    <a:pt x="5265" y="2091"/>
                    <a:pt x="5247" y="2093"/>
                    <a:pt x="5233" y="2103"/>
                  </a:cubicBezTo>
                  <a:cubicBezTo>
                    <a:pt x="5219" y="2113"/>
                    <a:pt x="5219" y="2125"/>
                    <a:pt x="5209" y="2125"/>
                  </a:cubicBezTo>
                  <a:cubicBezTo>
                    <a:pt x="5199" y="2125"/>
                    <a:pt x="5181" y="2132"/>
                    <a:pt x="5176" y="2136"/>
                  </a:cubicBezTo>
                  <a:cubicBezTo>
                    <a:pt x="5171" y="2140"/>
                    <a:pt x="5158" y="2145"/>
                    <a:pt x="5158" y="2135"/>
                  </a:cubicBezTo>
                  <a:cubicBezTo>
                    <a:pt x="5158" y="2124"/>
                    <a:pt x="5163" y="2117"/>
                    <a:pt x="5177" y="2113"/>
                  </a:cubicBezTo>
                  <a:cubicBezTo>
                    <a:pt x="5191" y="2109"/>
                    <a:pt x="5199" y="2106"/>
                    <a:pt x="5204" y="2100"/>
                  </a:cubicBezTo>
                  <a:cubicBezTo>
                    <a:pt x="5208" y="2095"/>
                    <a:pt x="5214" y="2092"/>
                    <a:pt x="5226" y="2091"/>
                  </a:cubicBezTo>
                  <a:cubicBezTo>
                    <a:pt x="5238" y="2090"/>
                    <a:pt x="5257" y="2087"/>
                    <a:pt x="5263" y="2078"/>
                  </a:cubicBezTo>
                  <a:cubicBezTo>
                    <a:pt x="5270" y="2069"/>
                    <a:pt x="5289" y="2066"/>
                    <a:pt x="5290" y="2061"/>
                  </a:cubicBezTo>
                  <a:cubicBezTo>
                    <a:pt x="5292" y="2056"/>
                    <a:pt x="5297" y="2057"/>
                    <a:pt x="5310" y="2056"/>
                  </a:cubicBezTo>
                  <a:cubicBezTo>
                    <a:pt x="5323" y="2055"/>
                    <a:pt x="5330" y="2054"/>
                    <a:pt x="5333" y="2047"/>
                  </a:cubicBezTo>
                  <a:cubicBezTo>
                    <a:pt x="5335" y="2040"/>
                    <a:pt x="5338" y="2036"/>
                    <a:pt x="5323" y="2030"/>
                  </a:cubicBezTo>
                  <a:cubicBezTo>
                    <a:pt x="5308" y="2024"/>
                    <a:pt x="5307" y="2022"/>
                    <a:pt x="5305" y="2014"/>
                  </a:cubicBezTo>
                  <a:cubicBezTo>
                    <a:pt x="5304" y="2005"/>
                    <a:pt x="5292" y="2008"/>
                    <a:pt x="5288" y="2011"/>
                  </a:cubicBezTo>
                  <a:cubicBezTo>
                    <a:pt x="5285" y="2015"/>
                    <a:pt x="5257" y="2020"/>
                    <a:pt x="5250" y="2015"/>
                  </a:cubicBezTo>
                  <a:cubicBezTo>
                    <a:pt x="5244" y="2010"/>
                    <a:pt x="5249" y="2001"/>
                    <a:pt x="5238" y="1996"/>
                  </a:cubicBezTo>
                  <a:cubicBezTo>
                    <a:pt x="5227" y="1992"/>
                    <a:pt x="5229" y="1983"/>
                    <a:pt x="5228" y="1976"/>
                  </a:cubicBezTo>
                  <a:cubicBezTo>
                    <a:pt x="5227" y="1969"/>
                    <a:pt x="5217" y="1977"/>
                    <a:pt x="5211" y="1983"/>
                  </a:cubicBezTo>
                  <a:cubicBezTo>
                    <a:pt x="5205" y="1990"/>
                    <a:pt x="5203" y="1995"/>
                    <a:pt x="5194" y="1985"/>
                  </a:cubicBezTo>
                  <a:cubicBezTo>
                    <a:pt x="5186" y="1975"/>
                    <a:pt x="5184" y="1964"/>
                    <a:pt x="5172" y="1970"/>
                  </a:cubicBezTo>
                  <a:cubicBezTo>
                    <a:pt x="5160" y="1976"/>
                    <a:pt x="5148" y="1993"/>
                    <a:pt x="5148" y="1978"/>
                  </a:cubicBezTo>
                  <a:cubicBezTo>
                    <a:pt x="5148" y="1963"/>
                    <a:pt x="5143" y="1962"/>
                    <a:pt x="5148" y="1957"/>
                  </a:cubicBezTo>
                  <a:cubicBezTo>
                    <a:pt x="5153" y="1952"/>
                    <a:pt x="5155" y="1950"/>
                    <a:pt x="5148" y="1948"/>
                  </a:cubicBezTo>
                  <a:cubicBezTo>
                    <a:pt x="5141" y="1945"/>
                    <a:pt x="5138" y="1940"/>
                    <a:pt x="5146" y="1935"/>
                  </a:cubicBezTo>
                  <a:cubicBezTo>
                    <a:pt x="5153" y="1929"/>
                    <a:pt x="5146" y="1920"/>
                    <a:pt x="5138" y="1926"/>
                  </a:cubicBezTo>
                  <a:cubicBezTo>
                    <a:pt x="5129" y="1932"/>
                    <a:pt x="5132" y="1942"/>
                    <a:pt x="5118" y="1930"/>
                  </a:cubicBezTo>
                  <a:cubicBezTo>
                    <a:pt x="5105" y="1917"/>
                    <a:pt x="5105" y="1914"/>
                    <a:pt x="5109" y="1907"/>
                  </a:cubicBezTo>
                  <a:cubicBezTo>
                    <a:pt x="5113" y="1900"/>
                    <a:pt x="5111" y="1893"/>
                    <a:pt x="5102" y="1893"/>
                  </a:cubicBezTo>
                  <a:cubicBezTo>
                    <a:pt x="5093" y="1893"/>
                    <a:pt x="5092" y="1915"/>
                    <a:pt x="5080" y="1900"/>
                  </a:cubicBezTo>
                  <a:cubicBezTo>
                    <a:pt x="5069" y="1884"/>
                    <a:pt x="5065" y="1879"/>
                    <a:pt x="5055" y="1874"/>
                  </a:cubicBezTo>
                  <a:cubicBezTo>
                    <a:pt x="5044" y="1870"/>
                    <a:pt x="5038" y="1863"/>
                    <a:pt x="5045" y="1858"/>
                  </a:cubicBezTo>
                  <a:cubicBezTo>
                    <a:pt x="5052" y="1853"/>
                    <a:pt x="5070" y="1847"/>
                    <a:pt x="5069" y="1856"/>
                  </a:cubicBezTo>
                  <a:cubicBezTo>
                    <a:pt x="5068" y="1865"/>
                    <a:pt x="5075" y="1869"/>
                    <a:pt x="5082" y="1869"/>
                  </a:cubicBezTo>
                  <a:cubicBezTo>
                    <a:pt x="5090" y="1869"/>
                    <a:pt x="5086" y="1870"/>
                    <a:pt x="5083" y="1856"/>
                  </a:cubicBezTo>
                  <a:cubicBezTo>
                    <a:pt x="5080" y="1842"/>
                    <a:pt x="5078" y="1828"/>
                    <a:pt x="5080" y="1822"/>
                  </a:cubicBezTo>
                  <a:cubicBezTo>
                    <a:pt x="5082" y="1816"/>
                    <a:pt x="5082" y="1809"/>
                    <a:pt x="5071" y="1802"/>
                  </a:cubicBezTo>
                  <a:cubicBezTo>
                    <a:pt x="5060" y="1796"/>
                    <a:pt x="5059" y="1797"/>
                    <a:pt x="5059" y="1787"/>
                  </a:cubicBezTo>
                  <a:cubicBezTo>
                    <a:pt x="5059" y="1777"/>
                    <a:pt x="5041" y="1777"/>
                    <a:pt x="5044" y="1762"/>
                  </a:cubicBezTo>
                  <a:cubicBezTo>
                    <a:pt x="5047" y="1747"/>
                    <a:pt x="5049" y="1745"/>
                    <a:pt x="5040" y="1742"/>
                  </a:cubicBezTo>
                  <a:cubicBezTo>
                    <a:pt x="5032" y="1739"/>
                    <a:pt x="5032" y="1737"/>
                    <a:pt x="5026" y="1724"/>
                  </a:cubicBezTo>
                  <a:cubicBezTo>
                    <a:pt x="5019" y="1711"/>
                    <a:pt x="5010" y="1720"/>
                    <a:pt x="5007" y="1702"/>
                  </a:cubicBezTo>
                  <a:cubicBezTo>
                    <a:pt x="5003" y="1685"/>
                    <a:pt x="5006" y="1683"/>
                    <a:pt x="4994" y="1682"/>
                  </a:cubicBezTo>
                  <a:cubicBezTo>
                    <a:pt x="4983" y="1680"/>
                    <a:pt x="4978" y="1675"/>
                    <a:pt x="4979" y="1662"/>
                  </a:cubicBezTo>
                  <a:cubicBezTo>
                    <a:pt x="4979" y="1649"/>
                    <a:pt x="4983" y="1649"/>
                    <a:pt x="4974" y="1643"/>
                  </a:cubicBezTo>
                  <a:cubicBezTo>
                    <a:pt x="4964" y="1637"/>
                    <a:pt x="4968" y="1632"/>
                    <a:pt x="4960" y="1619"/>
                  </a:cubicBezTo>
                  <a:cubicBezTo>
                    <a:pt x="4952" y="1607"/>
                    <a:pt x="4946" y="1607"/>
                    <a:pt x="4938" y="1596"/>
                  </a:cubicBezTo>
                  <a:cubicBezTo>
                    <a:pt x="4930" y="1586"/>
                    <a:pt x="4926" y="1576"/>
                    <a:pt x="4920" y="1568"/>
                  </a:cubicBezTo>
                  <a:cubicBezTo>
                    <a:pt x="4914" y="1559"/>
                    <a:pt x="4915" y="1539"/>
                    <a:pt x="4903" y="1538"/>
                  </a:cubicBezTo>
                  <a:cubicBezTo>
                    <a:pt x="4890" y="1538"/>
                    <a:pt x="4885" y="1527"/>
                    <a:pt x="4886" y="1519"/>
                  </a:cubicBezTo>
                  <a:cubicBezTo>
                    <a:pt x="4888" y="1511"/>
                    <a:pt x="4894" y="1500"/>
                    <a:pt x="4884" y="1495"/>
                  </a:cubicBezTo>
                  <a:cubicBezTo>
                    <a:pt x="4874" y="1490"/>
                    <a:pt x="4864" y="1493"/>
                    <a:pt x="4857" y="1507"/>
                  </a:cubicBezTo>
                  <a:cubicBezTo>
                    <a:pt x="4850" y="1520"/>
                    <a:pt x="4840" y="1529"/>
                    <a:pt x="4840" y="1541"/>
                  </a:cubicBezTo>
                  <a:cubicBezTo>
                    <a:pt x="4840" y="1552"/>
                    <a:pt x="4838" y="1551"/>
                    <a:pt x="4829" y="1553"/>
                  </a:cubicBezTo>
                  <a:cubicBezTo>
                    <a:pt x="4821" y="1554"/>
                    <a:pt x="4824" y="1563"/>
                    <a:pt x="4817" y="1567"/>
                  </a:cubicBezTo>
                  <a:cubicBezTo>
                    <a:pt x="4810" y="1571"/>
                    <a:pt x="4804" y="1574"/>
                    <a:pt x="4818" y="1581"/>
                  </a:cubicBezTo>
                  <a:cubicBezTo>
                    <a:pt x="4832" y="1587"/>
                    <a:pt x="4832" y="1591"/>
                    <a:pt x="4822" y="1597"/>
                  </a:cubicBezTo>
                  <a:cubicBezTo>
                    <a:pt x="4812" y="1603"/>
                    <a:pt x="4798" y="1615"/>
                    <a:pt x="4806" y="1619"/>
                  </a:cubicBezTo>
                  <a:cubicBezTo>
                    <a:pt x="4814" y="1624"/>
                    <a:pt x="4815" y="1632"/>
                    <a:pt x="4805" y="1634"/>
                  </a:cubicBezTo>
                  <a:cubicBezTo>
                    <a:pt x="4795" y="1637"/>
                    <a:pt x="4797" y="1639"/>
                    <a:pt x="4791" y="1647"/>
                  </a:cubicBezTo>
                  <a:cubicBezTo>
                    <a:pt x="4784" y="1654"/>
                    <a:pt x="4781" y="1651"/>
                    <a:pt x="4768" y="1651"/>
                  </a:cubicBezTo>
                  <a:cubicBezTo>
                    <a:pt x="4755" y="1651"/>
                    <a:pt x="4753" y="1657"/>
                    <a:pt x="4750" y="1668"/>
                  </a:cubicBezTo>
                  <a:cubicBezTo>
                    <a:pt x="4747" y="1680"/>
                    <a:pt x="4743" y="1685"/>
                    <a:pt x="4730" y="1688"/>
                  </a:cubicBezTo>
                  <a:cubicBezTo>
                    <a:pt x="4717" y="1691"/>
                    <a:pt x="4711" y="1690"/>
                    <a:pt x="4703" y="1697"/>
                  </a:cubicBezTo>
                  <a:cubicBezTo>
                    <a:pt x="4696" y="1703"/>
                    <a:pt x="4688" y="1710"/>
                    <a:pt x="4680" y="1706"/>
                  </a:cubicBezTo>
                  <a:cubicBezTo>
                    <a:pt x="4673" y="1702"/>
                    <a:pt x="4675" y="1695"/>
                    <a:pt x="4670" y="1690"/>
                  </a:cubicBezTo>
                  <a:cubicBezTo>
                    <a:pt x="4666" y="1684"/>
                    <a:pt x="4664" y="1695"/>
                    <a:pt x="4660" y="1704"/>
                  </a:cubicBezTo>
                  <a:cubicBezTo>
                    <a:pt x="4657" y="1713"/>
                    <a:pt x="4652" y="1717"/>
                    <a:pt x="4642" y="1718"/>
                  </a:cubicBezTo>
                  <a:cubicBezTo>
                    <a:pt x="4633" y="1720"/>
                    <a:pt x="4628" y="1713"/>
                    <a:pt x="4640" y="1702"/>
                  </a:cubicBezTo>
                  <a:cubicBezTo>
                    <a:pt x="4651" y="1692"/>
                    <a:pt x="4657" y="1692"/>
                    <a:pt x="4652" y="1684"/>
                  </a:cubicBezTo>
                  <a:cubicBezTo>
                    <a:pt x="4648" y="1675"/>
                    <a:pt x="4640" y="1685"/>
                    <a:pt x="4640" y="1667"/>
                  </a:cubicBezTo>
                  <a:cubicBezTo>
                    <a:pt x="4640" y="1650"/>
                    <a:pt x="4639" y="1646"/>
                    <a:pt x="4626" y="1646"/>
                  </a:cubicBezTo>
                  <a:cubicBezTo>
                    <a:pt x="4613" y="1646"/>
                    <a:pt x="4587" y="1643"/>
                    <a:pt x="4579" y="1644"/>
                  </a:cubicBezTo>
                  <a:cubicBezTo>
                    <a:pt x="4571" y="1646"/>
                    <a:pt x="4564" y="1644"/>
                    <a:pt x="4559" y="1656"/>
                  </a:cubicBezTo>
                  <a:cubicBezTo>
                    <a:pt x="4554" y="1667"/>
                    <a:pt x="4547" y="1667"/>
                    <a:pt x="4538" y="1664"/>
                  </a:cubicBezTo>
                  <a:cubicBezTo>
                    <a:pt x="4528" y="1660"/>
                    <a:pt x="4514" y="1657"/>
                    <a:pt x="4528" y="1651"/>
                  </a:cubicBezTo>
                  <a:cubicBezTo>
                    <a:pt x="4541" y="1644"/>
                    <a:pt x="4541" y="1640"/>
                    <a:pt x="4551" y="1639"/>
                  </a:cubicBezTo>
                  <a:cubicBezTo>
                    <a:pt x="4561" y="1637"/>
                    <a:pt x="4567" y="1641"/>
                    <a:pt x="4567" y="1633"/>
                  </a:cubicBezTo>
                  <a:cubicBezTo>
                    <a:pt x="4567" y="1625"/>
                    <a:pt x="4590" y="1631"/>
                    <a:pt x="4583" y="1622"/>
                  </a:cubicBezTo>
                  <a:cubicBezTo>
                    <a:pt x="4576" y="1612"/>
                    <a:pt x="4577" y="1595"/>
                    <a:pt x="4568" y="1595"/>
                  </a:cubicBezTo>
                  <a:cubicBezTo>
                    <a:pt x="4559" y="1595"/>
                    <a:pt x="4552" y="1591"/>
                    <a:pt x="4552" y="1586"/>
                  </a:cubicBezTo>
                  <a:cubicBezTo>
                    <a:pt x="4552" y="1581"/>
                    <a:pt x="4570" y="1586"/>
                    <a:pt x="4567" y="1571"/>
                  </a:cubicBezTo>
                  <a:cubicBezTo>
                    <a:pt x="4564" y="1555"/>
                    <a:pt x="4556" y="1558"/>
                    <a:pt x="4556" y="1546"/>
                  </a:cubicBezTo>
                  <a:cubicBezTo>
                    <a:pt x="4556" y="1535"/>
                    <a:pt x="4571" y="1527"/>
                    <a:pt x="4559" y="1516"/>
                  </a:cubicBezTo>
                  <a:cubicBezTo>
                    <a:pt x="4548" y="1505"/>
                    <a:pt x="4543" y="1498"/>
                    <a:pt x="4549" y="1486"/>
                  </a:cubicBezTo>
                  <a:cubicBezTo>
                    <a:pt x="4554" y="1475"/>
                    <a:pt x="4566" y="1469"/>
                    <a:pt x="4571" y="1462"/>
                  </a:cubicBezTo>
                  <a:cubicBezTo>
                    <a:pt x="4576" y="1456"/>
                    <a:pt x="4581" y="1452"/>
                    <a:pt x="4570" y="1446"/>
                  </a:cubicBezTo>
                  <a:cubicBezTo>
                    <a:pt x="4559" y="1439"/>
                    <a:pt x="4553" y="1431"/>
                    <a:pt x="4547" y="1443"/>
                  </a:cubicBezTo>
                  <a:cubicBezTo>
                    <a:pt x="4541" y="1455"/>
                    <a:pt x="4538" y="1463"/>
                    <a:pt x="4529" y="1452"/>
                  </a:cubicBezTo>
                  <a:cubicBezTo>
                    <a:pt x="4521" y="1440"/>
                    <a:pt x="4510" y="1434"/>
                    <a:pt x="4498" y="1436"/>
                  </a:cubicBezTo>
                  <a:cubicBezTo>
                    <a:pt x="4485" y="1437"/>
                    <a:pt x="4487" y="1431"/>
                    <a:pt x="4470" y="1429"/>
                  </a:cubicBezTo>
                  <a:cubicBezTo>
                    <a:pt x="4454" y="1428"/>
                    <a:pt x="4432" y="1415"/>
                    <a:pt x="4430" y="1409"/>
                  </a:cubicBezTo>
                  <a:cubicBezTo>
                    <a:pt x="4429" y="1402"/>
                    <a:pt x="4422" y="1395"/>
                    <a:pt x="4424" y="1389"/>
                  </a:cubicBezTo>
                  <a:cubicBezTo>
                    <a:pt x="4426" y="1384"/>
                    <a:pt x="4435" y="1379"/>
                    <a:pt x="4427" y="1376"/>
                  </a:cubicBezTo>
                  <a:cubicBezTo>
                    <a:pt x="4419" y="1374"/>
                    <a:pt x="4415" y="1378"/>
                    <a:pt x="4409" y="1379"/>
                  </a:cubicBezTo>
                  <a:cubicBezTo>
                    <a:pt x="4402" y="1381"/>
                    <a:pt x="4398" y="1379"/>
                    <a:pt x="4396" y="1369"/>
                  </a:cubicBezTo>
                  <a:cubicBezTo>
                    <a:pt x="4394" y="1358"/>
                    <a:pt x="4392" y="1357"/>
                    <a:pt x="4384" y="1357"/>
                  </a:cubicBezTo>
                  <a:cubicBezTo>
                    <a:pt x="4375" y="1357"/>
                    <a:pt x="4365" y="1354"/>
                    <a:pt x="4365" y="1346"/>
                  </a:cubicBezTo>
                  <a:cubicBezTo>
                    <a:pt x="4365" y="1337"/>
                    <a:pt x="4357" y="1330"/>
                    <a:pt x="4350" y="1330"/>
                  </a:cubicBezTo>
                  <a:cubicBezTo>
                    <a:pt x="4343" y="1330"/>
                    <a:pt x="4340" y="1318"/>
                    <a:pt x="4328" y="1315"/>
                  </a:cubicBezTo>
                  <a:cubicBezTo>
                    <a:pt x="4316" y="1313"/>
                    <a:pt x="4324" y="1306"/>
                    <a:pt x="4311" y="1304"/>
                  </a:cubicBezTo>
                  <a:cubicBezTo>
                    <a:pt x="4297" y="1302"/>
                    <a:pt x="4298" y="1295"/>
                    <a:pt x="4288" y="1297"/>
                  </a:cubicBezTo>
                  <a:cubicBezTo>
                    <a:pt x="4278" y="1299"/>
                    <a:pt x="4278" y="1306"/>
                    <a:pt x="4267" y="1306"/>
                  </a:cubicBezTo>
                  <a:cubicBezTo>
                    <a:pt x="4256" y="1306"/>
                    <a:pt x="4264" y="1316"/>
                    <a:pt x="4252" y="1316"/>
                  </a:cubicBezTo>
                  <a:cubicBezTo>
                    <a:pt x="4240" y="1316"/>
                    <a:pt x="4243" y="1323"/>
                    <a:pt x="4231" y="1323"/>
                  </a:cubicBezTo>
                  <a:cubicBezTo>
                    <a:pt x="4219" y="1322"/>
                    <a:pt x="4208" y="1310"/>
                    <a:pt x="4197" y="1311"/>
                  </a:cubicBezTo>
                  <a:cubicBezTo>
                    <a:pt x="4187" y="1312"/>
                    <a:pt x="4174" y="1321"/>
                    <a:pt x="4167" y="1315"/>
                  </a:cubicBezTo>
                  <a:cubicBezTo>
                    <a:pt x="4159" y="1309"/>
                    <a:pt x="4145" y="1303"/>
                    <a:pt x="4137" y="1303"/>
                  </a:cubicBezTo>
                  <a:cubicBezTo>
                    <a:pt x="4129" y="1303"/>
                    <a:pt x="4129" y="1295"/>
                    <a:pt x="4118" y="1295"/>
                  </a:cubicBezTo>
                  <a:cubicBezTo>
                    <a:pt x="4107" y="1296"/>
                    <a:pt x="4109" y="1289"/>
                    <a:pt x="4091" y="1289"/>
                  </a:cubicBezTo>
                  <a:cubicBezTo>
                    <a:pt x="4074" y="1289"/>
                    <a:pt x="4046" y="1282"/>
                    <a:pt x="4038" y="1291"/>
                  </a:cubicBezTo>
                  <a:cubicBezTo>
                    <a:pt x="4030" y="1300"/>
                    <a:pt x="4030" y="1303"/>
                    <a:pt x="4019" y="1306"/>
                  </a:cubicBezTo>
                  <a:cubicBezTo>
                    <a:pt x="4008" y="1309"/>
                    <a:pt x="4009" y="1321"/>
                    <a:pt x="4010" y="1333"/>
                  </a:cubicBezTo>
                  <a:cubicBezTo>
                    <a:pt x="4012" y="1346"/>
                    <a:pt x="4012" y="1362"/>
                    <a:pt x="4018" y="1367"/>
                  </a:cubicBezTo>
                  <a:cubicBezTo>
                    <a:pt x="4025" y="1372"/>
                    <a:pt x="4023" y="1381"/>
                    <a:pt x="4030" y="1381"/>
                  </a:cubicBezTo>
                  <a:cubicBezTo>
                    <a:pt x="4038" y="1382"/>
                    <a:pt x="4045" y="1384"/>
                    <a:pt x="4045" y="1391"/>
                  </a:cubicBezTo>
                  <a:cubicBezTo>
                    <a:pt x="4045" y="1399"/>
                    <a:pt x="4033" y="1394"/>
                    <a:pt x="4035" y="1407"/>
                  </a:cubicBezTo>
                  <a:cubicBezTo>
                    <a:pt x="4038" y="1419"/>
                    <a:pt x="4038" y="1427"/>
                    <a:pt x="4030" y="1434"/>
                  </a:cubicBezTo>
                  <a:cubicBezTo>
                    <a:pt x="4023" y="1442"/>
                    <a:pt x="4018" y="1445"/>
                    <a:pt x="4018" y="1452"/>
                  </a:cubicBezTo>
                  <a:cubicBezTo>
                    <a:pt x="4018" y="1460"/>
                    <a:pt x="4025" y="1463"/>
                    <a:pt x="4030" y="1468"/>
                  </a:cubicBezTo>
                  <a:cubicBezTo>
                    <a:pt x="4035" y="1473"/>
                    <a:pt x="4040" y="1477"/>
                    <a:pt x="4040" y="1486"/>
                  </a:cubicBezTo>
                  <a:cubicBezTo>
                    <a:pt x="4040" y="1495"/>
                    <a:pt x="4036" y="1508"/>
                    <a:pt x="4045" y="1512"/>
                  </a:cubicBezTo>
                  <a:cubicBezTo>
                    <a:pt x="4053" y="1516"/>
                    <a:pt x="4056" y="1518"/>
                    <a:pt x="4056" y="1527"/>
                  </a:cubicBezTo>
                  <a:cubicBezTo>
                    <a:pt x="4057" y="1536"/>
                    <a:pt x="4058" y="1538"/>
                    <a:pt x="4064" y="1544"/>
                  </a:cubicBezTo>
                  <a:cubicBezTo>
                    <a:pt x="4070" y="1550"/>
                    <a:pt x="4061" y="1566"/>
                    <a:pt x="4045" y="1566"/>
                  </a:cubicBezTo>
                  <a:cubicBezTo>
                    <a:pt x="4030" y="1566"/>
                    <a:pt x="4048" y="1574"/>
                    <a:pt x="4035" y="1581"/>
                  </a:cubicBezTo>
                  <a:cubicBezTo>
                    <a:pt x="4023" y="1587"/>
                    <a:pt x="4028" y="1593"/>
                    <a:pt x="4031" y="1598"/>
                  </a:cubicBezTo>
                  <a:cubicBezTo>
                    <a:pt x="4035" y="1603"/>
                    <a:pt x="4036" y="1606"/>
                    <a:pt x="4024" y="1614"/>
                  </a:cubicBezTo>
                  <a:cubicBezTo>
                    <a:pt x="4012" y="1622"/>
                    <a:pt x="4008" y="1628"/>
                    <a:pt x="4001" y="1634"/>
                  </a:cubicBezTo>
                  <a:cubicBezTo>
                    <a:pt x="3994" y="1641"/>
                    <a:pt x="3986" y="1639"/>
                    <a:pt x="3985" y="1652"/>
                  </a:cubicBezTo>
                  <a:cubicBezTo>
                    <a:pt x="3983" y="1665"/>
                    <a:pt x="3974" y="1672"/>
                    <a:pt x="3989" y="1676"/>
                  </a:cubicBezTo>
                  <a:cubicBezTo>
                    <a:pt x="4004" y="1680"/>
                    <a:pt x="4033" y="1703"/>
                    <a:pt x="4044" y="1705"/>
                  </a:cubicBezTo>
                  <a:cubicBezTo>
                    <a:pt x="4055" y="1708"/>
                    <a:pt x="4085" y="1729"/>
                    <a:pt x="4091" y="1746"/>
                  </a:cubicBezTo>
                  <a:cubicBezTo>
                    <a:pt x="4096" y="1763"/>
                    <a:pt x="4114" y="1782"/>
                    <a:pt x="4116" y="1801"/>
                  </a:cubicBezTo>
                  <a:cubicBezTo>
                    <a:pt x="4118" y="1821"/>
                    <a:pt x="4119" y="1848"/>
                    <a:pt x="4118" y="1864"/>
                  </a:cubicBezTo>
                  <a:cubicBezTo>
                    <a:pt x="4117" y="1880"/>
                    <a:pt x="4120" y="1900"/>
                    <a:pt x="4108" y="1907"/>
                  </a:cubicBezTo>
                  <a:cubicBezTo>
                    <a:pt x="4096" y="1914"/>
                    <a:pt x="4083" y="1928"/>
                    <a:pt x="4073" y="1939"/>
                  </a:cubicBezTo>
                  <a:cubicBezTo>
                    <a:pt x="4062" y="1950"/>
                    <a:pt x="4046" y="1963"/>
                    <a:pt x="4035" y="1972"/>
                  </a:cubicBezTo>
                  <a:cubicBezTo>
                    <a:pt x="4025" y="1981"/>
                    <a:pt x="4004" y="1996"/>
                    <a:pt x="3989" y="1999"/>
                  </a:cubicBezTo>
                  <a:cubicBezTo>
                    <a:pt x="3974" y="2002"/>
                    <a:pt x="3968" y="2011"/>
                    <a:pt x="3963" y="2006"/>
                  </a:cubicBezTo>
                  <a:cubicBezTo>
                    <a:pt x="3958" y="2001"/>
                    <a:pt x="3950" y="2000"/>
                    <a:pt x="3946" y="2002"/>
                  </a:cubicBezTo>
                  <a:cubicBezTo>
                    <a:pt x="3942" y="2004"/>
                    <a:pt x="3942" y="2008"/>
                    <a:pt x="3928" y="2008"/>
                  </a:cubicBezTo>
                  <a:cubicBezTo>
                    <a:pt x="3914" y="2008"/>
                    <a:pt x="3909" y="2011"/>
                    <a:pt x="3914" y="2022"/>
                  </a:cubicBezTo>
                  <a:cubicBezTo>
                    <a:pt x="3919" y="2033"/>
                    <a:pt x="3921" y="2036"/>
                    <a:pt x="3926" y="2047"/>
                  </a:cubicBezTo>
                  <a:cubicBezTo>
                    <a:pt x="3931" y="2059"/>
                    <a:pt x="3937" y="2070"/>
                    <a:pt x="3946" y="2077"/>
                  </a:cubicBezTo>
                  <a:cubicBezTo>
                    <a:pt x="3954" y="2083"/>
                    <a:pt x="3956" y="2090"/>
                    <a:pt x="3956" y="2100"/>
                  </a:cubicBezTo>
                  <a:cubicBezTo>
                    <a:pt x="3956" y="2110"/>
                    <a:pt x="3953" y="2125"/>
                    <a:pt x="3957" y="2132"/>
                  </a:cubicBezTo>
                  <a:cubicBezTo>
                    <a:pt x="3962" y="2138"/>
                    <a:pt x="3961" y="2148"/>
                    <a:pt x="3962" y="2155"/>
                  </a:cubicBezTo>
                  <a:cubicBezTo>
                    <a:pt x="3962" y="2163"/>
                    <a:pt x="3973" y="2173"/>
                    <a:pt x="3971" y="2186"/>
                  </a:cubicBezTo>
                  <a:cubicBezTo>
                    <a:pt x="3969" y="2198"/>
                    <a:pt x="3969" y="2204"/>
                    <a:pt x="3977" y="2209"/>
                  </a:cubicBezTo>
                  <a:cubicBezTo>
                    <a:pt x="3986" y="2214"/>
                    <a:pt x="3985" y="2229"/>
                    <a:pt x="3990" y="2231"/>
                  </a:cubicBezTo>
                  <a:cubicBezTo>
                    <a:pt x="3995" y="2234"/>
                    <a:pt x="4005" y="2241"/>
                    <a:pt x="3997" y="2245"/>
                  </a:cubicBezTo>
                  <a:cubicBezTo>
                    <a:pt x="3990" y="2249"/>
                    <a:pt x="3974" y="2269"/>
                    <a:pt x="3968" y="2275"/>
                  </a:cubicBezTo>
                  <a:cubicBezTo>
                    <a:pt x="3962" y="2281"/>
                    <a:pt x="3966" y="2288"/>
                    <a:pt x="3972" y="2294"/>
                  </a:cubicBezTo>
                  <a:cubicBezTo>
                    <a:pt x="3979" y="2301"/>
                    <a:pt x="3983" y="2310"/>
                    <a:pt x="3979" y="2313"/>
                  </a:cubicBezTo>
                  <a:cubicBezTo>
                    <a:pt x="3975" y="2316"/>
                    <a:pt x="3967" y="2317"/>
                    <a:pt x="3959" y="2307"/>
                  </a:cubicBezTo>
                  <a:cubicBezTo>
                    <a:pt x="3952" y="2298"/>
                    <a:pt x="3944" y="2292"/>
                    <a:pt x="3934" y="2297"/>
                  </a:cubicBezTo>
                  <a:cubicBezTo>
                    <a:pt x="3924" y="2302"/>
                    <a:pt x="3916" y="2314"/>
                    <a:pt x="3916" y="2322"/>
                  </a:cubicBezTo>
                  <a:cubicBezTo>
                    <a:pt x="3917" y="2330"/>
                    <a:pt x="3919" y="2335"/>
                    <a:pt x="3925" y="2340"/>
                  </a:cubicBezTo>
                  <a:cubicBezTo>
                    <a:pt x="3932" y="2345"/>
                    <a:pt x="3939" y="2355"/>
                    <a:pt x="3934" y="2357"/>
                  </a:cubicBezTo>
                  <a:cubicBezTo>
                    <a:pt x="3929" y="2358"/>
                    <a:pt x="3929" y="2357"/>
                    <a:pt x="3921" y="2349"/>
                  </a:cubicBezTo>
                  <a:cubicBezTo>
                    <a:pt x="3912" y="2341"/>
                    <a:pt x="3909" y="2328"/>
                    <a:pt x="3899" y="2325"/>
                  </a:cubicBezTo>
                  <a:cubicBezTo>
                    <a:pt x="3889" y="2322"/>
                    <a:pt x="3878" y="2319"/>
                    <a:pt x="3872" y="2322"/>
                  </a:cubicBezTo>
                  <a:cubicBezTo>
                    <a:pt x="3866" y="2325"/>
                    <a:pt x="3853" y="2331"/>
                    <a:pt x="3848" y="2339"/>
                  </a:cubicBezTo>
                  <a:cubicBezTo>
                    <a:pt x="3843" y="2347"/>
                    <a:pt x="3829" y="2348"/>
                    <a:pt x="3830" y="2342"/>
                  </a:cubicBezTo>
                  <a:cubicBezTo>
                    <a:pt x="3832" y="2335"/>
                    <a:pt x="3848" y="2331"/>
                    <a:pt x="3851" y="2322"/>
                  </a:cubicBezTo>
                  <a:cubicBezTo>
                    <a:pt x="3853" y="2314"/>
                    <a:pt x="3867" y="2317"/>
                    <a:pt x="3866" y="2306"/>
                  </a:cubicBezTo>
                  <a:cubicBezTo>
                    <a:pt x="3866" y="2295"/>
                    <a:pt x="3859" y="2289"/>
                    <a:pt x="3853" y="2282"/>
                  </a:cubicBezTo>
                  <a:cubicBezTo>
                    <a:pt x="3848" y="2276"/>
                    <a:pt x="3837" y="2267"/>
                    <a:pt x="3831" y="2260"/>
                  </a:cubicBezTo>
                  <a:cubicBezTo>
                    <a:pt x="3825" y="2254"/>
                    <a:pt x="3817" y="2246"/>
                    <a:pt x="3806" y="2246"/>
                  </a:cubicBezTo>
                  <a:cubicBezTo>
                    <a:pt x="3795" y="2246"/>
                    <a:pt x="3782" y="2250"/>
                    <a:pt x="3785" y="2244"/>
                  </a:cubicBezTo>
                  <a:cubicBezTo>
                    <a:pt x="3787" y="2239"/>
                    <a:pt x="3800" y="2235"/>
                    <a:pt x="3800" y="2225"/>
                  </a:cubicBezTo>
                  <a:cubicBezTo>
                    <a:pt x="3799" y="2215"/>
                    <a:pt x="3789" y="2218"/>
                    <a:pt x="3781" y="2210"/>
                  </a:cubicBezTo>
                  <a:cubicBezTo>
                    <a:pt x="3773" y="2202"/>
                    <a:pt x="3767" y="2189"/>
                    <a:pt x="3760" y="2184"/>
                  </a:cubicBezTo>
                  <a:cubicBezTo>
                    <a:pt x="3753" y="2179"/>
                    <a:pt x="3749" y="2174"/>
                    <a:pt x="3749" y="2166"/>
                  </a:cubicBezTo>
                  <a:cubicBezTo>
                    <a:pt x="3749" y="2158"/>
                    <a:pt x="3762" y="2160"/>
                    <a:pt x="3760" y="2142"/>
                  </a:cubicBezTo>
                  <a:cubicBezTo>
                    <a:pt x="3757" y="2124"/>
                    <a:pt x="3763" y="2095"/>
                    <a:pt x="3757" y="2084"/>
                  </a:cubicBezTo>
                  <a:cubicBezTo>
                    <a:pt x="3752" y="2074"/>
                    <a:pt x="3741" y="2073"/>
                    <a:pt x="3742" y="2062"/>
                  </a:cubicBezTo>
                  <a:cubicBezTo>
                    <a:pt x="3742" y="2050"/>
                    <a:pt x="3745" y="2052"/>
                    <a:pt x="3750" y="2038"/>
                  </a:cubicBezTo>
                  <a:cubicBezTo>
                    <a:pt x="3755" y="2024"/>
                    <a:pt x="3761" y="2028"/>
                    <a:pt x="3762" y="2019"/>
                  </a:cubicBezTo>
                  <a:cubicBezTo>
                    <a:pt x="3764" y="2009"/>
                    <a:pt x="3754" y="2012"/>
                    <a:pt x="3754" y="2001"/>
                  </a:cubicBezTo>
                  <a:cubicBezTo>
                    <a:pt x="3754" y="1991"/>
                    <a:pt x="3754" y="1982"/>
                    <a:pt x="3741" y="1983"/>
                  </a:cubicBezTo>
                  <a:cubicBezTo>
                    <a:pt x="3728" y="1983"/>
                    <a:pt x="3699" y="1989"/>
                    <a:pt x="3696" y="1981"/>
                  </a:cubicBezTo>
                  <a:cubicBezTo>
                    <a:pt x="3693" y="1973"/>
                    <a:pt x="3676" y="1974"/>
                    <a:pt x="3666" y="1974"/>
                  </a:cubicBezTo>
                  <a:cubicBezTo>
                    <a:pt x="3656" y="1974"/>
                    <a:pt x="3652" y="1966"/>
                    <a:pt x="3639" y="1967"/>
                  </a:cubicBezTo>
                  <a:cubicBezTo>
                    <a:pt x="3626" y="1968"/>
                    <a:pt x="3623" y="1972"/>
                    <a:pt x="3608" y="1974"/>
                  </a:cubicBezTo>
                  <a:cubicBezTo>
                    <a:pt x="3593" y="1976"/>
                    <a:pt x="3577" y="1969"/>
                    <a:pt x="3571" y="1977"/>
                  </a:cubicBezTo>
                  <a:cubicBezTo>
                    <a:pt x="3565" y="1985"/>
                    <a:pt x="3562" y="1993"/>
                    <a:pt x="3557" y="1999"/>
                  </a:cubicBezTo>
                  <a:cubicBezTo>
                    <a:pt x="3552" y="2006"/>
                    <a:pt x="3545" y="2006"/>
                    <a:pt x="3549" y="1995"/>
                  </a:cubicBezTo>
                  <a:cubicBezTo>
                    <a:pt x="3552" y="1984"/>
                    <a:pt x="3564" y="1981"/>
                    <a:pt x="3563" y="1971"/>
                  </a:cubicBezTo>
                  <a:cubicBezTo>
                    <a:pt x="3562" y="1961"/>
                    <a:pt x="3559" y="1966"/>
                    <a:pt x="3543" y="1954"/>
                  </a:cubicBezTo>
                  <a:cubicBezTo>
                    <a:pt x="3527" y="1942"/>
                    <a:pt x="3541" y="1945"/>
                    <a:pt x="3521" y="1940"/>
                  </a:cubicBezTo>
                  <a:cubicBezTo>
                    <a:pt x="3501" y="1934"/>
                    <a:pt x="3500" y="1925"/>
                    <a:pt x="3482" y="1924"/>
                  </a:cubicBezTo>
                  <a:cubicBezTo>
                    <a:pt x="3464" y="1923"/>
                    <a:pt x="3476" y="1916"/>
                    <a:pt x="3455" y="1916"/>
                  </a:cubicBezTo>
                  <a:cubicBezTo>
                    <a:pt x="3433" y="1916"/>
                    <a:pt x="3435" y="1905"/>
                    <a:pt x="3419" y="1905"/>
                  </a:cubicBezTo>
                  <a:cubicBezTo>
                    <a:pt x="3403" y="1906"/>
                    <a:pt x="3411" y="1890"/>
                    <a:pt x="3400" y="1880"/>
                  </a:cubicBezTo>
                  <a:cubicBezTo>
                    <a:pt x="3388" y="1869"/>
                    <a:pt x="3373" y="1861"/>
                    <a:pt x="3356" y="1851"/>
                  </a:cubicBezTo>
                  <a:cubicBezTo>
                    <a:pt x="3339" y="1841"/>
                    <a:pt x="3324" y="1823"/>
                    <a:pt x="3304" y="1823"/>
                  </a:cubicBezTo>
                  <a:cubicBezTo>
                    <a:pt x="3285" y="1823"/>
                    <a:pt x="3285" y="1828"/>
                    <a:pt x="3269" y="1819"/>
                  </a:cubicBezTo>
                  <a:cubicBezTo>
                    <a:pt x="3252" y="1811"/>
                    <a:pt x="3254" y="1816"/>
                    <a:pt x="3239" y="1806"/>
                  </a:cubicBezTo>
                  <a:cubicBezTo>
                    <a:pt x="3225" y="1795"/>
                    <a:pt x="3216" y="1788"/>
                    <a:pt x="3201" y="1791"/>
                  </a:cubicBezTo>
                  <a:cubicBezTo>
                    <a:pt x="3185" y="1795"/>
                    <a:pt x="3180" y="1800"/>
                    <a:pt x="3166" y="1804"/>
                  </a:cubicBezTo>
                  <a:cubicBezTo>
                    <a:pt x="3152" y="1807"/>
                    <a:pt x="3142" y="1807"/>
                    <a:pt x="3135" y="1814"/>
                  </a:cubicBezTo>
                  <a:cubicBezTo>
                    <a:pt x="3128" y="1821"/>
                    <a:pt x="3117" y="1821"/>
                    <a:pt x="3107" y="1819"/>
                  </a:cubicBezTo>
                  <a:cubicBezTo>
                    <a:pt x="3096" y="1816"/>
                    <a:pt x="3098" y="1811"/>
                    <a:pt x="3099" y="1798"/>
                  </a:cubicBezTo>
                  <a:cubicBezTo>
                    <a:pt x="3101" y="1784"/>
                    <a:pt x="3107" y="1775"/>
                    <a:pt x="3097" y="1765"/>
                  </a:cubicBezTo>
                  <a:cubicBezTo>
                    <a:pt x="3087" y="1755"/>
                    <a:pt x="3091" y="1750"/>
                    <a:pt x="3082" y="1730"/>
                  </a:cubicBezTo>
                  <a:cubicBezTo>
                    <a:pt x="3072" y="1711"/>
                    <a:pt x="3064" y="1690"/>
                    <a:pt x="3061" y="1680"/>
                  </a:cubicBezTo>
                  <a:cubicBezTo>
                    <a:pt x="3059" y="1669"/>
                    <a:pt x="3060" y="1655"/>
                    <a:pt x="3048" y="1655"/>
                  </a:cubicBezTo>
                  <a:cubicBezTo>
                    <a:pt x="3036" y="1655"/>
                    <a:pt x="3015" y="1655"/>
                    <a:pt x="3003" y="1656"/>
                  </a:cubicBezTo>
                  <a:cubicBezTo>
                    <a:pt x="2991" y="1657"/>
                    <a:pt x="2982" y="1665"/>
                    <a:pt x="2978" y="1656"/>
                  </a:cubicBezTo>
                  <a:cubicBezTo>
                    <a:pt x="2973" y="1647"/>
                    <a:pt x="2965" y="1639"/>
                    <a:pt x="2961" y="1637"/>
                  </a:cubicBezTo>
                  <a:cubicBezTo>
                    <a:pt x="2957" y="1634"/>
                    <a:pt x="2949" y="1626"/>
                    <a:pt x="2954" y="1616"/>
                  </a:cubicBezTo>
                  <a:cubicBezTo>
                    <a:pt x="2959" y="1607"/>
                    <a:pt x="2961" y="1602"/>
                    <a:pt x="2957" y="1594"/>
                  </a:cubicBezTo>
                  <a:cubicBezTo>
                    <a:pt x="2953" y="1586"/>
                    <a:pt x="2948" y="1580"/>
                    <a:pt x="2950" y="1559"/>
                  </a:cubicBezTo>
                  <a:cubicBezTo>
                    <a:pt x="2953" y="1538"/>
                    <a:pt x="2956" y="1537"/>
                    <a:pt x="2958" y="1517"/>
                  </a:cubicBezTo>
                  <a:cubicBezTo>
                    <a:pt x="2959" y="1497"/>
                    <a:pt x="2967" y="1502"/>
                    <a:pt x="2975" y="1485"/>
                  </a:cubicBezTo>
                  <a:cubicBezTo>
                    <a:pt x="2983" y="1467"/>
                    <a:pt x="3006" y="1442"/>
                    <a:pt x="3008" y="1422"/>
                  </a:cubicBezTo>
                  <a:cubicBezTo>
                    <a:pt x="3010" y="1401"/>
                    <a:pt x="3013" y="1393"/>
                    <a:pt x="3025" y="1386"/>
                  </a:cubicBezTo>
                  <a:cubicBezTo>
                    <a:pt x="3036" y="1379"/>
                    <a:pt x="3058" y="1381"/>
                    <a:pt x="3053" y="1367"/>
                  </a:cubicBezTo>
                  <a:cubicBezTo>
                    <a:pt x="3048" y="1353"/>
                    <a:pt x="3039" y="1348"/>
                    <a:pt x="3049" y="1344"/>
                  </a:cubicBezTo>
                  <a:cubicBezTo>
                    <a:pt x="3060" y="1341"/>
                    <a:pt x="3072" y="1348"/>
                    <a:pt x="3076" y="1336"/>
                  </a:cubicBezTo>
                  <a:cubicBezTo>
                    <a:pt x="3079" y="1323"/>
                    <a:pt x="3077" y="1319"/>
                    <a:pt x="3083" y="1326"/>
                  </a:cubicBezTo>
                  <a:cubicBezTo>
                    <a:pt x="3089" y="1332"/>
                    <a:pt x="3103" y="1336"/>
                    <a:pt x="3098" y="1323"/>
                  </a:cubicBezTo>
                  <a:cubicBezTo>
                    <a:pt x="3093" y="1311"/>
                    <a:pt x="3090" y="1302"/>
                    <a:pt x="3094" y="1297"/>
                  </a:cubicBezTo>
                  <a:cubicBezTo>
                    <a:pt x="3097" y="1292"/>
                    <a:pt x="3098" y="1290"/>
                    <a:pt x="3108" y="1293"/>
                  </a:cubicBezTo>
                  <a:cubicBezTo>
                    <a:pt x="3118" y="1296"/>
                    <a:pt x="3129" y="1298"/>
                    <a:pt x="3130" y="1292"/>
                  </a:cubicBezTo>
                  <a:cubicBezTo>
                    <a:pt x="3132" y="1285"/>
                    <a:pt x="3138" y="1285"/>
                    <a:pt x="3122" y="1280"/>
                  </a:cubicBezTo>
                  <a:cubicBezTo>
                    <a:pt x="3105" y="1275"/>
                    <a:pt x="3104" y="1273"/>
                    <a:pt x="3109" y="1266"/>
                  </a:cubicBezTo>
                  <a:cubicBezTo>
                    <a:pt x="3114" y="1259"/>
                    <a:pt x="3129" y="1260"/>
                    <a:pt x="3143" y="1265"/>
                  </a:cubicBezTo>
                  <a:cubicBezTo>
                    <a:pt x="3158" y="1270"/>
                    <a:pt x="3169" y="1278"/>
                    <a:pt x="3174" y="1272"/>
                  </a:cubicBezTo>
                  <a:cubicBezTo>
                    <a:pt x="3179" y="1265"/>
                    <a:pt x="3187" y="1261"/>
                    <a:pt x="3197" y="1260"/>
                  </a:cubicBezTo>
                  <a:cubicBezTo>
                    <a:pt x="3207" y="1258"/>
                    <a:pt x="3213" y="1260"/>
                    <a:pt x="3213" y="1245"/>
                  </a:cubicBezTo>
                  <a:cubicBezTo>
                    <a:pt x="3213" y="1230"/>
                    <a:pt x="3236" y="1222"/>
                    <a:pt x="3212" y="1216"/>
                  </a:cubicBezTo>
                  <a:cubicBezTo>
                    <a:pt x="3188" y="1209"/>
                    <a:pt x="3189" y="1209"/>
                    <a:pt x="3170" y="1197"/>
                  </a:cubicBezTo>
                  <a:cubicBezTo>
                    <a:pt x="3152" y="1185"/>
                    <a:pt x="3154" y="1184"/>
                    <a:pt x="3140" y="1184"/>
                  </a:cubicBezTo>
                  <a:cubicBezTo>
                    <a:pt x="3127" y="1185"/>
                    <a:pt x="3113" y="1192"/>
                    <a:pt x="3104" y="1180"/>
                  </a:cubicBezTo>
                  <a:cubicBezTo>
                    <a:pt x="3096" y="1169"/>
                    <a:pt x="3104" y="1160"/>
                    <a:pt x="3079" y="1166"/>
                  </a:cubicBezTo>
                  <a:cubicBezTo>
                    <a:pt x="3053" y="1173"/>
                    <a:pt x="3027" y="1172"/>
                    <a:pt x="3022" y="1160"/>
                  </a:cubicBezTo>
                  <a:cubicBezTo>
                    <a:pt x="3017" y="1148"/>
                    <a:pt x="3018" y="1137"/>
                    <a:pt x="3032" y="1141"/>
                  </a:cubicBezTo>
                  <a:cubicBezTo>
                    <a:pt x="3046" y="1144"/>
                    <a:pt x="3057" y="1155"/>
                    <a:pt x="3069" y="1153"/>
                  </a:cubicBezTo>
                  <a:cubicBezTo>
                    <a:pt x="3080" y="1151"/>
                    <a:pt x="3100" y="1152"/>
                    <a:pt x="3104" y="1161"/>
                  </a:cubicBezTo>
                  <a:cubicBezTo>
                    <a:pt x="3109" y="1171"/>
                    <a:pt x="3110" y="1173"/>
                    <a:pt x="3122" y="1173"/>
                  </a:cubicBezTo>
                  <a:cubicBezTo>
                    <a:pt x="3135" y="1173"/>
                    <a:pt x="3154" y="1166"/>
                    <a:pt x="3165" y="1173"/>
                  </a:cubicBezTo>
                  <a:cubicBezTo>
                    <a:pt x="3177" y="1179"/>
                    <a:pt x="3203" y="1197"/>
                    <a:pt x="3209" y="1192"/>
                  </a:cubicBezTo>
                  <a:cubicBezTo>
                    <a:pt x="3216" y="1187"/>
                    <a:pt x="3225" y="1183"/>
                    <a:pt x="3235" y="1182"/>
                  </a:cubicBezTo>
                  <a:cubicBezTo>
                    <a:pt x="3245" y="1181"/>
                    <a:pt x="3259" y="1181"/>
                    <a:pt x="3256" y="1165"/>
                  </a:cubicBezTo>
                  <a:cubicBezTo>
                    <a:pt x="3253" y="1149"/>
                    <a:pt x="3256" y="1136"/>
                    <a:pt x="3267" y="1135"/>
                  </a:cubicBezTo>
                  <a:cubicBezTo>
                    <a:pt x="3278" y="1134"/>
                    <a:pt x="3282" y="1142"/>
                    <a:pt x="3284" y="1148"/>
                  </a:cubicBezTo>
                  <a:cubicBezTo>
                    <a:pt x="3287" y="1154"/>
                    <a:pt x="3294" y="1158"/>
                    <a:pt x="3300" y="1152"/>
                  </a:cubicBezTo>
                  <a:cubicBezTo>
                    <a:pt x="3306" y="1146"/>
                    <a:pt x="3313" y="1147"/>
                    <a:pt x="3328" y="1148"/>
                  </a:cubicBezTo>
                  <a:cubicBezTo>
                    <a:pt x="3343" y="1149"/>
                    <a:pt x="3387" y="1136"/>
                    <a:pt x="3390" y="1121"/>
                  </a:cubicBezTo>
                  <a:cubicBezTo>
                    <a:pt x="3393" y="1107"/>
                    <a:pt x="3400" y="1098"/>
                    <a:pt x="3416" y="1082"/>
                  </a:cubicBezTo>
                  <a:cubicBezTo>
                    <a:pt x="3433" y="1066"/>
                    <a:pt x="3437" y="1061"/>
                    <a:pt x="3442" y="1050"/>
                  </a:cubicBezTo>
                  <a:cubicBezTo>
                    <a:pt x="3447" y="1040"/>
                    <a:pt x="3457" y="1024"/>
                    <a:pt x="3441" y="1021"/>
                  </a:cubicBezTo>
                  <a:cubicBezTo>
                    <a:pt x="3424" y="1018"/>
                    <a:pt x="3419" y="1012"/>
                    <a:pt x="3399" y="1015"/>
                  </a:cubicBezTo>
                  <a:cubicBezTo>
                    <a:pt x="3379" y="1019"/>
                    <a:pt x="3369" y="1010"/>
                    <a:pt x="3348" y="1010"/>
                  </a:cubicBezTo>
                  <a:cubicBezTo>
                    <a:pt x="3327" y="1010"/>
                    <a:pt x="3309" y="1006"/>
                    <a:pt x="3298" y="996"/>
                  </a:cubicBezTo>
                  <a:cubicBezTo>
                    <a:pt x="3287" y="986"/>
                    <a:pt x="3282" y="970"/>
                    <a:pt x="3269" y="965"/>
                  </a:cubicBezTo>
                  <a:cubicBezTo>
                    <a:pt x="3257" y="960"/>
                    <a:pt x="3245" y="959"/>
                    <a:pt x="3260" y="950"/>
                  </a:cubicBezTo>
                  <a:cubicBezTo>
                    <a:pt x="3275" y="941"/>
                    <a:pt x="3277" y="943"/>
                    <a:pt x="3285" y="949"/>
                  </a:cubicBezTo>
                  <a:cubicBezTo>
                    <a:pt x="3293" y="954"/>
                    <a:pt x="3294" y="961"/>
                    <a:pt x="3304" y="964"/>
                  </a:cubicBezTo>
                  <a:cubicBezTo>
                    <a:pt x="3313" y="967"/>
                    <a:pt x="3336" y="971"/>
                    <a:pt x="3347" y="981"/>
                  </a:cubicBezTo>
                  <a:cubicBezTo>
                    <a:pt x="3359" y="990"/>
                    <a:pt x="3367" y="1000"/>
                    <a:pt x="3384" y="1004"/>
                  </a:cubicBezTo>
                  <a:cubicBezTo>
                    <a:pt x="3400" y="1007"/>
                    <a:pt x="3429" y="1013"/>
                    <a:pt x="3438" y="1001"/>
                  </a:cubicBezTo>
                  <a:cubicBezTo>
                    <a:pt x="3446" y="989"/>
                    <a:pt x="3466" y="978"/>
                    <a:pt x="3476" y="976"/>
                  </a:cubicBezTo>
                  <a:cubicBezTo>
                    <a:pt x="3486" y="974"/>
                    <a:pt x="3486" y="955"/>
                    <a:pt x="3498" y="946"/>
                  </a:cubicBezTo>
                  <a:cubicBezTo>
                    <a:pt x="3509" y="936"/>
                    <a:pt x="3516" y="933"/>
                    <a:pt x="3514" y="925"/>
                  </a:cubicBezTo>
                  <a:cubicBezTo>
                    <a:pt x="3513" y="917"/>
                    <a:pt x="3507" y="918"/>
                    <a:pt x="3504" y="913"/>
                  </a:cubicBezTo>
                  <a:cubicBezTo>
                    <a:pt x="3502" y="908"/>
                    <a:pt x="3494" y="905"/>
                    <a:pt x="3486" y="903"/>
                  </a:cubicBezTo>
                  <a:cubicBezTo>
                    <a:pt x="3479" y="901"/>
                    <a:pt x="3468" y="895"/>
                    <a:pt x="3474" y="888"/>
                  </a:cubicBezTo>
                  <a:cubicBezTo>
                    <a:pt x="3481" y="880"/>
                    <a:pt x="3491" y="888"/>
                    <a:pt x="3505" y="887"/>
                  </a:cubicBezTo>
                  <a:cubicBezTo>
                    <a:pt x="3519" y="885"/>
                    <a:pt x="3544" y="875"/>
                    <a:pt x="3550" y="888"/>
                  </a:cubicBezTo>
                  <a:cubicBezTo>
                    <a:pt x="3555" y="900"/>
                    <a:pt x="3564" y="913"/>
                    <a:pt x="3577" y="914"/>
                  </a:cubicBezTo>
                  <a:cubicBezTo>
                    <a:pt x="3591" y="915"/>
                    <a:pt x="3602" y="919"/>
                    <a:pt x="3608" y="931"/>
                  </a:cubicBezTo>
                  <a:cubicBezTo>
                    <a:pt x="3615" y="942"/>
                    <a:pt x="3627" y="949"/>
                    <a:pt x="3634" y="961"/>
                  </a:cubicBezTo>
                  <a:cubicBezTo>
                    <a:pt x="3641" y="973"/>
                    <a:pt x="3649" y="967"/>
                    <a:pt x="3661" y="967"/>
                  </a:cubicBezTo>
                  <a:cubicBezTo>
                    <a:pt x="3672" y="967"/>
                    <a:pt x="3681" y="967"/>
                    <a:pt x="3680" y="961"/>
                  </a:cubicBezTo>
                  <a:cubicBezTo>
                    <a:pt x="3679" y="954"/>
                    <a:pt x="3680" y="950"/>
                    <a:pt x="3671" y="950"/>
                  </a:cubicBezTo>
                  <a:cubicBezTo>
                    <a:pt x="3661" y="950"/>
                    <a:pt x="3658" y="941"/>
                    <a:pt x="3647" y="936"/>
                  </a:cubicBezTo>
                  <a:cubicBezTo>
                    <a:pt x="3636" y="930"/>
                    <a:pt x="3637" y="932"/>
                    <a:pt x="3625" y="927"/>
                  </a:cubicBezTo>
                  <a:cubicBezTo>
                    <a:pt x="3614" y="922"/>
                    <a:pt x="3605" y="906"/>
                    <a:pt x="3612" y="906"/>
                  </a:cubicBezTo>
                  <a:cubicBezTo>
                    <a:pt x="3619" y="906"/>
                    <a:pt x="3629" y="905"/>
                    <a:pt x="3632" y="911"/>
                  </a:cubicBezTo>
                  <a:cubicBezTo>
                    <a:pt x="3635" y="916"/>
                    <a:pt x="3653" y="923"/>
                    <a:pt x="3653" y="916"/>
                  </a:cubicBezTo>
                  <a:cubicBezTo>
                    <a:pt x="3653" y="910"/>
                    <a:pt x="3658" y="898"/>
                    <a:pt x="3646" y="890"/>
                  </a:cubicBezTo>
                  <a:cubicBezTo>
                    <a:pt x="3634" y="882"/>
                    <a:pt x="3628" y="864"/>
                    <a:pt x="3619" y="860"/>
                  </a:cubicBezTo>
                  <a:cubicBezTo>
                    <a:pt x="3610" y="857"/>
                    <a:pt x="3603" y="850"/>
                    <a:pt x="3594" y="850"/>
                  </a:cubicBezTo>
                  <a:cubicBezTo>
                    <a:pt x="3585" y="850"/>
                    <a:pt x="3572" y="841"/>
                    <a:pt x="3580" y="836"/>
                  </a:cubicBezTo>
                  <a:cubicBezTo>
                    <a:pt x="3588" y="831"/>
                    <a:pt x="3605" y="828"/>
                    <a:pt x="3614" y="841"/>
                  </a:cubicBezTo>
                  <a:cubicBezTo>
                    <a:pt x="3623" y="854"/>
                    <a:pt x="3635" y="867"/>
                    <a:pt x="3648" y="870"/>
                  </a:cubicBezTo>
                  <a:cubicBezTo>
                    <a:pt x="3661" y="874"/>
                    <a:pt x="3661" y="893"/>
                    <a:pt x="3670" y="897"/>
                  </a:cubicBezTo>
                  <a:cubicBezTo>
                    <a:pt x="3679" y="901"/>
                    <a:pt x="3684" y="904"/>
                    <a:pt x="3691" y="896"/>
                  </a:cubicBezTo>
                  <a:cubicBezTo>
                    <a:pt x="3698" y="888"/>
                    <a:pt x="3717" y="883"/>
                    <a:pt x="3724" y="881"/>
                  </a:cubicBezTo>
                  <a:cubicBezTo>
                    <a:pt x="3731" y="880"/>
                    <a:pt x="3735" y="866"/>
                    <a:pt x="3748" y="865"/>
                  </a:cubicBezTo>
                  <a:cubicBezTo>
                    <a:pt x="3761" y="863"/>
                    <a:pt x="3761" y="864"/>
                    <a:pt x="3766" y="850"/>
                  </a:cubicBezTo>
                  <a:cubicBezTo>
                    <a:pt x="3771" y="837"/>
                    <a:pt x="3784" y="835"/>
                    <a:pt x="3794" y="832"/>
                  </a:cubicBezTo>
                  <a:cubicBezTo>
                    <a:pt x="3804" y="830"/>
                    <a:pt x="3810" y="820"/>
                    <a:pt x="3810" y="810"/>
                  </a:cubicBezTo>
                  <a:cubicBezTo>
                    <a:pt x="3811" y="799"/>
                    <a:pt x="3814" y="770"/>
                    <a:pt x="3805" y="765"/>
                  </a:cubicBezTo>
                  <a:cubicBezTo>
                    <a:pt x="3795" y="760"/>
                    <a:pt x="3785" y="757"/>
                    <a:pt x="3780" y="746"/>
                  </a:cubicBezTo>
                  <a:cubicBezTo>
                    <a:pt x="3774" y="734"/>
                    <a:pt x="3760" y="741"/>
                    <a:pt x="3759" y="725"/>
                  </a:cubicBezTo>
                  <a:cubicBezTo>
                    <a:pt x="3758" y="709"/>
                    <a:pt x="3762" y="708"/>
                    <a:pt x="3752" y="701"/>
                  </a:cubicBezTo>
                  <a:cubicBezTo>
                    <a:pt x="3743" y="693"/>
                    <a:pt x="3734" y="692"/>
                    <a:pt x="3734" y="681"/>
                  </a:cubicBezTo>
                  <a:cubicBezTo>
                    <a:pt x="3734" y="670"/>
                    <a:pt x="3736" y="669"/>
                    <a:pt x="3746" y="671"/>
                  </a:cubicBezTo>
                  <a:cubicBezTo>
                    <a:pt x="3756" y="673"/>
                    <a:pt x="3765" y="691"/>
                    <a:pt x="3771" y="681"/>
                  </a:cubicBezTo>
                  <a:cubicBezTo>
                    <a:pt x="3777" y="671"/>
                    <a:pt x="3775" y="668"/>
                    <a:pt x="3786" y="667"/>
                  </a:cubicBezTo>
                  <a:cubicBezTo>
                    <a:pt x="3797" y="666"/>
                    <a:pt x="3805" y="667"/>
                    <a:pt x="3807" y="658"/>
                  </a:cubicBezTo>
                  <a:cubicBezTo>
                    <a:pt x="3808" y="648"/>
                    <a:pt x="3814" y="632"/>
                    <a:pt x="3808" y="631"/>
                  </a:cubicBezTo>
                  <a:cubicBezTo>
                    <a:pt x="3803" y="630"/>
                    <a:pt x="3790" y="634"/>
                    <a:pt x="3790" y="622"/>
                  </a:cubicBezTo>
                  <a:cubicBezTo>
                    <a:pt x="3790" y="610"/>
                    <a:pt x="3795" y="615"/>
                    <a:pt x="3803" y="608"/>
                  </a:cubicBezTo>
                  <a:cubicBezTo>
                    <a:pt x="3812" y="602"/>
                    <a:pt x="3816" y="591"/>
                    <a:pt x="3805" y="588"/>
                  </a:cubicBezTo>
                  <a:cubicBezTo>
                    <a:pt x="3795" y="585"/>
                    <a:pt x="3796" y="579"/>
                    <a:pt x="3785" y="580"/>
                  </a:cubicBezTo>
                  <a:cubicBezTo>
                    <a:pt x="3773" y="581"/>
                    <a:pt x="3756" y="588"/>
                    <a:pt x="3752" y="579"/>
                  </a:cubicBezTo>
                  <a:cubicBezTo>
                    <a:pt x="3747" y="571"/>
                    <a:pt x="3738" y="559"/>
                    <a:pt x="3725" y="552"/>
                  </a:cubicBezTo>
                  <a:cubicBezTo>
                    <a:pt x="3712" y="545"/>
                    <a:pt x="3733" y="543"/>
                    <a:pt x="3743" y="543"/>
                  </a:cubicBezTo>
                  <a:cubicBezTo>
                    <a:pt x="3753" y="543"/>
                    <a:pt x="3747" y="537"/>
                    <a:pt x="3740" y="536"/>
                  </a:cubicBezTo>
                  <a:cubicBezTo>
                    <a:pt x="3733" y="534"/>
                    <a:pt x="3734" y="527"/>
                    <a:pt x="3719" y="529"/>
                  </a:cubicBezTo>
                  <a:cubicBezTo>
                    <a:pt x="3704" y="530"/>
                    <a:pt x="3674" y="532"/>
                    <a:pt x="3662" y="527"/>
                  </a:cubicBezTo>
                  <a:cubicBezTo>
                    <a:pt x="3650" y="522"/>
                    <a:pt x="3641" y="531"/>
                    <a:pt x="3628" y="521"/>
                  </a:cubicBezTo>
                  <a:cubicBezTo>
                    <a:pt x="3615" y="512"/>
                    <a:pt x="3601" y="514"/>
                    <a:pt x="3590" y="514"/>
                  </a:cubicBezTo>
                  <a:cubicBezTo>
                    <a:pt x="3580" y="514"/>
                    <a:pt x="3575" y="520"/>
                    <a:pt x="3565" y="520"/>
                  </a:cubicBezTo>
                  <a:cubicBezTo>
                    <a:pt x="3555" y="520"/>
                    <a:pt x="3541" y="511"/>
                    <a:pt x="3539" y="516"/>
                  </a:cubicBezTo>
                  <a:cubicBezTo>
                    <a:pt x="3537" y="521"/>
                    <a:pt x="3544" y="521"/>
                    <a:pt x="3542" y="530"/>
                  </a:cubicBezTo>
                  <a:cubicBezTo>
                    <a:pt x="3541" y="539"/>
                    <a:pt x="3537" y="579"/>
                    <a:pt x="3547" y="584"/>
                  </a:cubicBezTo>
                  <a:cubicBezTo>
                    <a:pt x="3558" y="590"/>
                    <a:pt x="3551" y="595"/>
                    <a:pt x="3562" y="595"/>
                  </a:cubicBezTo>
                  <a:cubicBezTo>
                    <a:pt x="3574" y="596"/>
                    <a:pt x="3578" y="599"/>
                    <a:pt x="3578" y="607"/>
                  </a:cubicBezTo>
                  <a:cubicBezTo>
                    <a:pt x="3578" y="616"/>
                    <a:pt x="3576" y="622"/>
                    <a:pt x="3569" y="621"/>
                  </a:cubicBezTo>
                  <a:cubicBezTo>
                    <a:pt x="3562" y="620"/>
                    <a:pt x="3555" y="623"/>
                    <a:pt x="3560" y="626"/>
                  </a:cubicBezTo>
                  <a:cubicBezTo>
                    <a:pt x="3564" y="629"/>
                    <a:pt x="3568" y="631"/>
                    <a:pt x="3557" y="633"/>
                  </a:cubicBezTo>
                  <a:cubicBezTo>
                    <a:pt x="3547" y="634"/>
                    <a:pt x="3532" y="638"/>
                    <a:pt x="3529" y="649"/>
                  </a:cubicBezTo>
                  <a:cubicBezTo>
                    <a:pt x="3527" y="660"/>
                    <a:pt x="3523" y="667"/>
                    <a:pt x="3523" y="678"/>
                  </a:cubicBezTo>
                  <a:cubicBezTo>
                    <a:pt x="3523" y="690"/>
                    <a:pt x="3521" y="699"/>
                    <a:pt x="3517" y="703"/>
                  </a:cubicBezTo>
                  <a:cubicBezTo>
                    <a:pt x="3512" y="708"/>
                    <a:pt x="3514" y="724"/>
                    <a:pt x="3504" y="726"/>
                  </a:cubicBezTo>
                  <a:cubicBezTo>
                    <a:pt x="3493" y="727"/>
                    <a:pt x="3495" y="727"/>
                    <a:pt x="3491" y="713"/>
                  </a:cubicBezTo>
                  <a:cubicBezTo>
                    <a:pt x="3486" y="700"/>
                    <a:pt x="3479" y="704"/>
                    <a:pt x="3477" y="695"/>
                  </a:cubicBezTo>
                  <a:cubicBezTo>
                    <a:pt x="3476" y="686"/>
                    <a:pt x="3466" y="686"/>
                    <a:pt x="3464" y="688"/>
                  </a:cubicBezTo>
                  <a:cubicBezTo>
                    <a:pt x="3461" y="689"/>
                    <a:pt x="3458" y="695"/>
                    <a:pt x="3451" y="700"/>
                  </a:cubicBezTo>
                  <a:cubicBezTo>
                    <a:pt x="3445" y="705"/>
                    <a:pt x="3451" y="719"/>
                    <a:pt x="3449" y="732"/>
                  </a:cubicBezTo>
                  <a:cubicBezTo>
                    <a:pt x="3447" y="745"/>
                    <a:pt x="3453" y="752"/>
                    <a:pt x="3464" y="755"/>
                  </a:cubicBezTo>
                  <a:cubicBezTo>
                    <a:pt x="3474" y="758"/>
                    <a:pt x="3484" y="759"/>
                    <a:pt x="3482" y="769"/>
                  </a:cubicBezTo>
                  <a:cubicBezTo>
                    <a:pt x="3481" y="779"/>
                    <a:pt x="3476" y="791"/>
                    <a:pt x="3465" y="789"/>
                  </a:cubicBezTo>
                  <a:cubicBezTo>
                    <a:pt x="3453" y="787"/>
                    <a:pt x="3449" y="784"/>
                    <a:pt x="3446" y="794"/>
                  </a:cubicBezTo>
                  <a:cubicBezTo>
                    <a:pt x="3443" y="803"/>
                    <a:pt x="3431" y="800"/>
                    <a:pt x="3431" y="807"/>
                  </a:cubicBezTo>
                  <a:cubicBezTo>
                    <a:pt x="3431" y="813"/>
                    <a:pt x="3421" y="810"/>
                    <a:pt x="3421" y="802"/>
                  </a:cubicBezTo>
                  <a:cubicBezTo>
                    <a:pt x="3421" y="794"/>
                    <a:pt x="3418" y="794"/>
                    <a:pt x="3412" y="787"/>
                  </a:cubicBezTo>
                  <a:cubicBezTo>
                    <a:pt x="3405" y="779"/>
                    <a:pt x="3375" y="758"/>
                    <a:pt x="3369" y="739"/>
                  </a:cubicBezTo>
                  <a:cubicBezTo>
                    <a:pt x="3363" y="719"/>
                    <a:pt x="3357" y="697"/>
                    <a:pt x="3364" y="695"/>
                  </a:cubicBezTo>
                  <a:cubicBezTo>
                    <a:pt x="3370" y="693"/>
                    <a:pt x="3367" y="696"/>
                    <a:pt x="3375" y="698"/>
                  </a:cubicBezTo>
                  <a:cubicBezTo>
                    <a:pt x="3384" y="701"/>
                    <a:pt x="3391" y="704"/>
                    <a:pt x="3393" y="697"/>
                  </a:cubicBezTo>
                  <a:cubicBezTo>
                    <a:pt x="3394" y="690"/>
                    <a:pt x="3399" y="696"/>
                    <a:pt x="3399" y="682"/>
                  </a:cubicBezTo>
                  <a:cubicBezTo>
                    <a:pt x="3399" y="668"/>
                    <a:pt x="3392" y="678"/>
                    <a:pt x="3392" y="663"/>
                  </a:cubicBezTo>
                  <a:cubicBezTo>
                    <a:pt x="3392" y="648"/>
                    <a:pt x="3393" y="638"/>
                    <a:pt x="3385" y="633"/>
                  </a:cubicBezTo>
                  <a:cubicBezTo>
                    <a:pt x="3378" y="627"/>
                    <a:pt x="3363" y="616"/>
                    <a:pt x="3348" y="609"/>
                  </a:cubicBezTo>
                  <a:cubicBezTo>
                    <a:pt x="3333" y="602"/>
                    <a:pt x="3323" y="590"/>
                    <a:pt x="3319" y="584"/>
                  </a:cubicBezTo>
                  <a:cubicBezTo>
                    <a:pt x="3314" y="579"/>
                    <a:pt x="3298" y="582"/>
                    <a:pt x="3291" y="589"/>
                  </a:cubicBezTo>
                  <a:cubicBezTo>
                    <a:pt x="3284" y="595"/>
                    <a:pt x="3280" y="610"/>
                    <a:pt x="3275" y="610"/>
                  </a:cubicBezTo>
                  <a:cubicBezTo>
                    <a:pt x="3270" y="611"/>
                    <a:pt x="3256" y="622"/>
                    <a:pt x="3260" y="632"/>
                  </a:cubicBezTo>
                  <a:cubicBezTo>
                    <a:pt x="3264" y="641"/>
                    <a:pt x="3266" y="652"/>
                    <a:pt x="3258" y="656"/>
                  </a:cubicBezTo>
                  <a:cubicBezTo>
                    <a:pt x="3249" y="660"/>
                    <a:pt x="3245" y="659"/>
                    <a:pt x="3245" y="668"/>
                  </a:cubicBezTo>
                  <a:cubicBezTo>
                    <a:pt x="3245" y="678"/>
                    <a:pt x="3244" y="693"/>
                    <a:pt x="3236" y="686"/>
                  </a:cubicBezTo>
                  <a:cubicBezTo>
                    <a:pt x="3227" y="679"/>
                    <a:pt x="3230" y="682"/>
                    <a:pt x="3225" y="663"/>
                  </a:cubicBezTo>
                  <a:cubicBezTo>
                    <a:pt x="3220" y="645"/>
                    <a:pt x="3227" y="630"/>
                    <a:pt x="3218" y="616"/>
                  </a:cubicBezTo>
                  <a:cubicBezTo>
                    <a:pt x="3210" y="602"/>
                    <a:pt x="3202" y="597"/>
                    <a:pt x="3202" y="587"/>
                  </a:cubicBezTo>
                  <a:cubicBezTo>
                    <a:pt x="3202" y="577"/>
                    <a:pt x="3209" y="577"/>
                    <a:pt x="3215" y="582"/>
                  </a:cubicBezTo>
                  <a:cubicBezTo>
                    <a:pt x="3221" y="587"/>
                    <a:pt x="3250" y="590"/>
                    <a:pt x="3245" y="575"/>
                  </a:cubicBezTo>
                  <a:cubicBezTo>
                    <a:pt x="3240" y="561"/>
                    <a:pt x="3221" y="564"/>
                    <a:pt x="3218" y="556"/>
                  </a:cubicBezTo>
                  <a:cubicBezTo>
                    <a:pt x="3214" y="547"/>
                    <a:pt x="3203" y="547"/>
                    <a:pt x="3198" y="550"/>
                  </a:cubicBezTo>
                  <a:cubicBezTo>
                    <a:pt x="3193" y="554"/>
                    <a:pt x="3187" y="552"/>
                    <a:pt x="3186" y="545"/>
                  </a:cubicBezTo>
                  <a:cubicBezTo>
                    <a:pt x="3185" y="539"/>
                    <a:pt x="3171" y="536"/>
                    <a:pt x="3163" y="536"/>
                  </a:cubicBezTo>
                  <a:cubicBezTo>
                    <a:pt x="3155" y="536"/>
                    <a:pt x="3148" y="541"/>
                    <a:pt x="3143" y="549"/>
                  </a:cubicBezTo>
                  <a:cubicBezTo>
                    <a:pt x="3138" y="558"/>
                    <a:pt x="3130" y="557"/>
                    <a:pt x="3117" y="546"/>
                  </a:cubicBezTo>
                  <a:cubicBezTo>
                    <a:pt x="3105" y="534"/>
                    <a:pt x="3098" y="538"/>
                    <a:pt x="3097" y="529"/>
                  </a:cubicBezTo>
                  <a:cubicBezTo>
                    <a:pt x="3097" y="521"/>
                    <a:pt x="3097" y="523"/>
                    <a:pt x="3107" y="519"/>
                  </a:cubicBezTo>
                  <a:cubicBezTo>
                    <a:pt x="3116" y="516"/>
                    <a:pt x="3124" y="504"/>
                    <a:pt x="3131" y="496"/>
                  </a:cubicBezTo>
                  <a:cubicBezTo>
                    <a:pt x="3138" y="489"/>
                    <a:pt x="3160" y="493"/>
                    <a:pt x="3157" y="479"/>
                  </a:cubicBezTo>
                  <a:cubicBezTo>
                    <a:pt x="3153" y="466"/>
                    <a:pt x="3141" y="450"/>
                    <a:pt x="3132" y="442"/>
                  </a:cubicBezTo>
                  <a:cubicBezTo>
                    <a:pt x="3124" y="434"/>
                    <a:pt x="3125" y="420"/>
                    <a:pt x="3109" y="420"/>
                  </a:cubicBezTo>
                  <a:cubicBezTo>
                    <a:pt x="3094" y="420"/>
                    <a:pt x="3087" y="430"/>
                    <a:pt x="3086" y="418"/>
                  </a:cubicBezTo>
                  <a:cubicBezTo>
                    <a:pt x="3084" y="405"/>
                    <a:pt x="3071" y="410"/>
                    <a:pt x="3071" y="393"/>
                  </a:cubicBezTo>
                  <a:cubicBezTo>
                    <a:pt x="3071" y="377"/>
                    <a:pt x="3085" y="367"/>
                    <a:pt x="3073" y="357"/>
                  </a:cubicBezTo>
                  <a:cubicBezTo>
                    <a:pt x="3061" y="346"/>
                    <a:pt x="3068" y="349"/>
                    <a:pt x="3056" y="340"/>
                  </a:cubicBezTo>
                  <a:cubicBezTo>
                    <a:pt x="3045" y="331"/>
                    <a:pt x="3045" y="326"/>
                    <a:pt x="3036" y="319"/>
                  </a:cubicBezTo>
                  <a:cubicBezTo>
                    <a:pt x="3026" y="311"/>
                    <a:pt x="3019" y="318"/>
                    <a:pt x="3016" y="309"/>
                  </a:cubicBezTo>
                  <a:cubicBezTo>
                    <a:pt x="3013" y="299"/>
                    <a:pt x="3013" y="298"/>
                    <a:pt x="3003" y="297"/>
                  </a:cubicBezTo>
                  <a:cubicBezTo>
                    <a:pt x="2993" y="296"/>
                    <a:pt x="2982" y="302"/>
                    <a:pt x="2980" y="296"/>
                  </a:cubicBezTo>
                  <a:cubicBezTo>
                    <a:pt x="2978" y="289"/>
                    <a:pt x="2968" y="296"/>
                    <a:pt x="2968" y="286"/>
                  </a:cubicBezTo>
                  <a:cubicBezTo>
                    <a:pt x="2967" y="275"/>
                    <a:pt x="2963" y="268"/>
                    <a:pt x="2976" y="268"/>
                  </a:cubicBezTo>
                  <a:cubicBezTo>
                    <a:pt x="2990" y="267"/>
                    <a:pt x="2997" y="268"/>
                    <a:pt x="3002" y="253"/>
                  </a:cubicBezTo>
                  <a:cubicBezTo>
                    <a:pt x="3007" y="237"/>
                    <a:pt x="3015" y="234"/>
                    <a:pt x="3023" y="228"/>
                  </a:cubicBezTo>
                  <a:cubicBezTo>
                    <a:pt x="3032" y="223"/>
                    <a:pt x="3040" y="217"/>
                    <a:pt x="3034" y="205"/>
                  </a:cubicBezTo>
                  <a:cubicBezTo>
                    <a:pt x="3029" y="194"/>
                    <a:pt x="3025" y="193"/>
                    <a:pt x="3016" y="187"/>
                  </a:cubicBezTo>
                  <a:cubicBezTo>
                    <a:pt x="3006" y="182"/>
                    <a:pt x="3008" y="175"/>
                    <a:pt x="3023" y="174"/>
                  </a:cubicBezTo>
                  <a:cubicBezTo>
                    <a:pt x="3038" y="173"/>
                    <a:pt x="3056" y="171"/>
                    <a:pt x="3064" y="179"/>
                  </a:cubicBezTo>
                  <a:cubicBezTo>
                    <a:pt x="3071" y="187"/>
                    <a:pt x="3082" y="183"/>
                    <a:pt x="3096" y="183"/>
                  </a:cubicBezTo>
                  <a:cubicBezTo>
                    <a:pt x="3110" y="183"/>
                    <a:pt x="3132" y="182"/>
                    <a:pt x="3138" y="170"/>
                  </a:cubicBezTo>
                  <a:cubicBezTo>
                    <a:pt x="3145" y="157"/>
                    <a:pt x="3159" y="127"/>
                    <a:pt x="3172" y="117"/>
                  </a:cubicBezTo>
                  <a:cubicBezTo>
                    <a:pt x="3185" y="107"/>
                    <a:pt x="3190" y="94"/>
                    <a:pt x="3206" y="85"/>
                  </a:cubicBezTo>
                  <a:cubicBezTo>
                    <a:pt x="3222" y="76"/>
                    <a:pt x="3217" y="72"/>
                    <a:pt x="3225" y="58"/>
                  </a:cubicBezTo>
                  <a:cubicBezTo>
                    <a:pt x="3233" y="43"/>
                    <a:pt x="3242" y="44"/>
                    <a:pt x="3231" y="38"/>
                  </a:cubicBezTo>
                  <a:cubicBezTo>
                    <a:pt x="3219" y="31"/>
                    <a:pt x="3219" y="26"/>
                    <a:pt x="3209" y="25"/>
                  </a:cubicBezTo>
                  <a:cubicBezTo>
                    <a:pt x="3199" y="25"/>
                    <a:pt x="3193" y="25"/>
                    <a:pt x="3185" y="20"/>
                  </a:cubicBezTo>
                  <a:cubicBezTo>
                    <a:pt x="3177" y="16"/>
                    <a:pt x="3174" y="15"/>
                    <a:pt x="3163" y="15"/>
                  </a:cubicBezTo>
                  <a:cubicBezTo>
                    <a:pt x="3151" y="15"/>
                    <a:pt x="3132" y="16"/>
                    <a:pt x="3129" y="20"/>
                  </a:cubicBezTo>
                  <a:cubicBezTo>
                    <a:pt x="3125" y="23"/>
                    <a:pt x="3117" y="30"/>
                    <a:pt x="3108" y="24"/>
                  </a:cubicBezTo>
                  <a:cubicBezTo>
                    <a:pt x="3099" y="18"/>
                    <a:pt x="3093" y="10"/>
                    <a:pt x="3084" y="10"/>
                  </a:cubicBezTo>
                  <a:cubicBezTo>
                    <a:pt x="3074" y="10"/>
                    <a:pt x="3077" y="0"/>
                    <a:pt x="3057" y="1"/>
                  </a:cubicBezTo>
                  <a:cubicBezTo>
                    <a:pt x="3037" y="2"/>
                    <a:pt x="2979" y="2"/>
                    <a:pt x="2968" y="5"/>
                  </a:cubicBezTo>
                  <a:cubicBezTo>
                    <a:pt x="2956" y="8"/>
                    <a:pt x="2954" y="8"/>
                    <a:pt x="2943" y="13"/>
                  </a:cubicBezTo>
                  <a:cubicBezTo>
                    <a:pt x="2931" y="19"/>
                    <a:pt x="2930" y="18"/>
                    <a:pt x="2921" y="18"/>
                  </a:cubicBezTo>
                  <a:cubicBezTo>
                    <a:pt x="2912" y="17"/>
                    <a:pt x="2909" y="30"/>
                    <a:pt x="2915" y="37"/>
                  </a:cubicBezTo>
                  <a:cubicBezTo>
                    <a:pt x="2920" y="44"/>
                    <a:pt x="2936" y="51"/>
                    <a:pt x="2919" y="51"/>
                  </a:cubicBezTo>
                  <a:cubicBezTo>
                    <a:pt x="2902" y="51"/>
                    <a:pt x="2889" y="56"/>
                    <a:pt x="2887" y="64"/>
                  </a:cubicBezTo>
                  <a:cubicBezTo>
                    <a:pt x="2886" y="72"/>
                    <a:pt x="2887" y="72"/>
                    <a:pt x="2889" y="76"/>
                  </a:cubicBezTo>
                  <a:cubicBezTo>
                    <a:pt x="2891" y="81"/>
                    <a:pt x="2896" y="84"/>
                    <a:pt x="2892" y="91"/>
                  </a:cubicBezTo>
                  <a:cubicBezTo>
                    <a:pt x="2889" y="99"/>
                    <a:pt x="2888" y="106"/>
                    <a:pt x="2891" y="108"/>
                  </a:cubicBezTo>
                  <a:cubicBezTo>
                    <a:pt x="2894" y="110"/>
                    <a:pt x="2894" y="112"/>
                    <a:pt x="2894" y="127"/>
                  </a:cubicBezTo>
                  <a:cubicBezTo>
                    <a:pt x="2894" y="141"/>
                    <a:pt x="2897" y="143"/>
                    <a:pt x="2890" y="147"/>
                  </a:cubicBezTo>
                  <a:cubicBezTo>
                    <a:pt x="2884" y="150"/>
                    <a:pt x="2884" y="162"/>
                    <a:pt x="2891" y="172"/>
                  </a:cubicBezTo>
                  <a:cubicBezTo>
                    <a:pt x="2898" y="182"/>
                    <a:pt x="2920" y="188"/>
                    <a:pt x="2921" y="210"/>
                  </a:cubicBezTo>
                  <a:cubicBezTo>
                    <a:pt x="2922" y="231"/>
                    <a:pt x="2920" y="263"/>
                    <a:pt x="2923" y="268"/>
                  </a:cubicBezTo>
                  <a:cubicBezTo>
                    <a:pt x="2927" y="274"/>
                    <a:pt x="2926" y="283"/>
                    <a:pt x="2912" y="291"/>
                  </a:cubicBezTo>
                  <a:cubicBezTo>
                    <a:pt x="2899" y="299"/>
                    <a:pt x="2904" y="301"/>
                    <a:pt x="2893" y="304"/>
                  </a:cubicBezTo>
                  <a:cubicBezTo>
                    <a:pt x="2882" y="308"/>
                    <a:pt x="2876" y="319"/>
                    <a:pt x="2882" y="324"/>
                  </a:cubicBezTo>
                  <a:cubicBezTo>
                    <a:pt x="2889" y="329"/>
                    <a:pt x="2901" y="330"/>
                    <a:pt x="2905" y="330"/>
                  </a:cubicBezTo>
                  <a:cubicBezTo>
                    <a:pt x="2910" y="330"/>
                    <a:pt x="2907" y="338"/>
                    <a:pt x="2906" y="344"/>
                  </a:cubicBezTo>
                  <a:cubicBezTo>
                    <a:pt x="2905" y="351"/>
                    <a:pt x="2898" y="354"/>
                    <a:pt x="2888" y="348"/>
                  </a:cubicBezTo>
                  <a:cubicBezTo>
                    <a:pt x="2878" y="342"/>
                    <a:pt x="2870" y="332"/>
                    <a:pt x="2864" y="332"/>
                  </a:cubicBezTo>
                  <a:cubicBezTo>
                    <a:pt x="2857" y="332"/>
                    <a:pt x="2860" y="344"/>
                    <a:pt x="2851" y="352"/>
                  </a:cubicBezTo>
                  <a:cubicBezTo>
                    <a:pt x="2841" y="359"/>
                    <a:pt x="2839" y="368"/>
                    <a:pt x="2838" y="374"/>
                  </a:cubicBezTo>
                  <a:cubicBezTo>
                    <a:pt x="2837" y="380"/>
                    <a:pt x="2842" y="385"/>
                    <a:pt x="2836" y="390"/>
                  </a:cubicBezTo>
                  <a:cubicBezTo>
                    <a:pt x="2831" y="394"/>
                    <a:pt x="2826" y="402"/>
                    <a:pt x="2833" y="407"/>
                  </a:cubicBezTo>
                  <a:cubicBezTo>
                    <a:pt x="2840" y="411"/>
                    <a:pt x="2841" y="424"/>
                    <a:pt x="2855" y="425"/>
                  </a:cubicBezTo>
                  <a:cubicBezTo>
                    <a:pt x="2869" y="425"/>
                    <a:pt x="2875" y="425"/>
                    <a:pt x="2874" y="430"/>
                  </a:cubicBezTo>
                  <a:cubicBezTo>
                    <a:pt x="2872" y="434"/>
                    <a:pt x="2872" y="439"/>
                    <a:pt x="2861" y="439"/>
                  </a:cubicBezTo>
                  <a:cubicBezTo>
                    <a:pt x="2850" y="439"/>
                    <a:pt x="2846" y="441"/>
                    <a:pt x="2843" y="451"/>
                  </a:cubicBezTo>
                  <a:cubicBezTo>
                    <a:pt x="2840" y="461"/>
                    <a:pt x="2836" y="461"/>
                    <a:pt x="2837" y="473"/>
                  </a:cubicBezTo>
                  <a:cubicBezTo>
                    <a:pt x="2839" y="486"/>
                    <a:pt x="2834" y="493"/>
                    <a:pt x="2844" y="498"/>
                  </a:cubicBezTo>
                  <a:cubicBezTo>
                    <a:pt x="2853" y="502"/>
                    <a:pt x="2859" y="516"/>
                    <a:pt x="2866" y="519"/>
                  </a:cubicBezTo>
                  <a:cubicBezTo>
                    <a:pt x="2873" y="522"/>
                    <a:pt x="2889" y="531"/>
                    <a:pt x="2900" y="533"/>
                  </a:cubicBezTo>
                  <a:cubicBezTo>
                    <a:pt x="2910" y="534"/>
                    <a:pt x="2913" y="544"/>
                    <a:pt x="2923" y="544"/>
                  </a:cubicBezTo>
                  <a:cubicBezTo>
                    <a:pt x="2933" y="543"/>
                    <a:pt x="2962" y="545"/>
                    <a:pt x="2966" y="554"/>
                  </a:cubicBezTo>
                  <a:cubicBezTo>
                    <a:pt x="2970" y="564"/>
                    <a:pt x="2986" y="559"/>
                    <a:pt x="2986" y="570"/>
                  </a:cubicBezTo>
                  <a:cubicBezTo>
                    <a:pt x="2986" y="582"/>
                    <a:pt x="2975" y="577"/>
                    <a:pt x="2981" y="585"/>
                  </a:cubicBezTo>
                  <a:cubicBezTo>
                    <a:pt x="2987" y="594"/>
                    <a:pt x="2994" y="601"/>
                    <a:pt x="2987" y="607"/>
                  </a:cubicBezTo>
                  <a:cubicBezTo>
                    <a:pt x="2980" y="614"/>
                    <a:pt x="2972" y="614"/>
                    <a:pt x="2968" y="620"/>
                  </a:cubicBezTo>
                  <a:cubicBezTo>
                    <a:pt x="2965" y="627"/>
                    <a:pt x="2959" y="620"/>
                    <a:pt x="2959" y="628"/>
                  </a:cubicBezTo>
                  <a:cubicBezTo>
                    <a:pt x="2959" y="636"/>
                    <a:pt x="2959" y="643"/>
                    <a:pt x="2970" y="643"/>
                  </a:cubicBezTo>
                  <a:cubicBezTo>
                    <a:pt x="2980" y="643"/>
                    <a:pt x="2996" y="652"/>
                    <a:pt x="2998" y="641"/>
                  </a:cubicBezTo>
                  <a:cubicBezTo>
                    <a:pt x="3000" y="630"/>
                    <a:pt x="3008" y="633"/>
                    <a:pt x="3008" y="622"/>
                  </a:cubicBezTo>
                  <a:cubicBezTo>
                    <a:pt x="3008" y="611"/>
                    <a:pt x="3009" y="608"/>
                    <a:pt x="3016" y="608"/>
                  </a:cubicBezTo>
                  <a:cubicBezTo>
                    <a:pt x="3022" y="608"/>
                    <a:pt x="3018" y="617"/>
                    <a:pt x="3018" y="627"/>
                  </a:cubicBezTo>
                  <a:cubicBezTo>
                    <a:pt x="3018" y="637"/>
                    <a:pt x="3026" y="655"/>
                    <a:pt x="3017" y="662"/>
                  </a:cubicBezTo>
                  <a:cubicBezTo>
                    <a:pt x="3008" y="668"/>
                    <a:pt x="2996" y="670"/>
                    <a:pt x="2990" y="681"/>
                  </a:cubicBezTo>
                  <a:cubicBezTo>
                    <a:pt x="2983" y="692"/>
                    <a:pt x="2982" y="696"/>
                    <a:pt x="2972" y="698"/>
                  </a:cubicBezTo>
                  <a:cubicBezTo>
                    <a:pt x="2962" y="700"/>
                    <a:pt x="2958" y="704"/>
                    <a:pt x="2955" y="711"/>
                  </a:cubicBezTo>
                  <a:cubicBezTo>
                    <a:pt x="2953" y="717"/>
                    <a:pt x="2946" y="721"/>
                    <a:pt x="2940" y="717"/>
                  </a:cubicBezTo>
                  <a:cubicBezTo>
                    <a:pt x="2935" y="713"/>
                    <a:pt x="2935" y="709"/>
                    <a:pt x="2922" y="712"/>
                  </a:cubicBezTo>
                  <a:cubicBezTo>
                    <a:pt x="2910" y="715"/>
                    <a:pt x="2910" y="714"/>
                    <a:pt x="2905" y="724"/>
                  </a:cubicBezTo>
                  <a:cubicBezTo>
                    <a:pt x="2900" y="733"/>
                    <a:pt x="2889" y="743"/>
                    <a:pt x="2893" y="751"/>
                  </a:cubicBezTo>
                  <a:cubicBezTo>
                    <a:pt x="2897" y="760"/>
                    <a:pt x="2901" y="759"/>
                    <a:pt x="2907" y="769"/>
                  </a:cubicBezTo>
                  <a:cubicBezTo>
                    <a:pt x="2914" y="780"/>
                    <a:pt x="2912" y="792"/>
                    <a:pt x="2916" y="794"/>
                  </a:cubicBezTo>
                  <a:cubicBezTo>
                    <a:pt x="2920" y="795"/>
                    <a:pt x="2931" y="801"/>
                    <a:pt x="2921" y="807"/>
                  </a:cubicBezTo>
                  <a:cubicBezTo>
                    <a:pt x="2911" y="814"/>
                    <a:pt x="2910" y="822"/>
                    <a:pt x="2902" y="810"/>
                  </a:cubicBezTo>
                  <a:cubicBezTo>
                    <a:pt x="2895" y="799"/>
                    <a:pt x="2899" y="794"/>
                    <a:pt x="2890" y="793"/>
                  </a:cubicBezTo>
                  <a:cubicBezTo>
                    <a:pt x="2882" y="792"/>
                    <a:pt x="2879" y="797"/>
                    <a:pt x="2879" y="802"/>
                  </a:cubicBezTo>
                  <a:cubicBezTo>
                    <a:pt x="2878" y="807"/>
                    <a:pt x="2869" y="814"/>
                    <a:pt x="2867" y="803"/>
                  </a:cubicBezTo>
                  <a:cubicBezTo>
                    <a:pt x="2864" y="792"/>
                    <a:pt x="2869" y="788"/>
                    <a:pt x="2860" y="784"/>
                  </a:cubicBezTo>
                  <a:cubicBezTo>
                    <a:pt x="2851" y="781"/>
                    <a:pt x="2844" y="772"/>
                    <a:pt x="2850" y="763"/>
                  </a:cubicBezTo>
                  <a:cubicBezTo>
                    <a:pt x="2857" y="754"/>
                    <a:pt x="2859" y="749"/>
                    <a:pt x="2860" y="736"/>
                  </a:cubicBezTo>
                  <a:cubicBezTo>
                    <a:pt x="2861" y="724"/>
                    <a:pt x="2867" y="730"/>
                    <a:pt x="2868" y="718"/>
                  </a:cubicBezTo>
                  <a:cubicBezTo>
                    <a:pt x="2869" y="706"/>
                    <a:pt x="2890" y="704"/>
                    <a:pt x="2876" y="698"/>
                  </a:cubicBezTo>
                  <a:cubicBezTo>
                    <a:pt x="2862" y="691"/>
                    <a:pt x="2857" y="696"/>
                    <a:pt x="2852" y="703"/>
                  </a:cubicBezTo>
                  <a:cubicBezTo>
                    <a:pt x="2847" y="710"/>
                    <a:pt x="2842" y="725"/>
                    <a:pt x="2839" y="718"/>
                  </a:cubicBezTo>
                  <a:cubicBezTo>
                    <a:pt x="2835" y="711"/>
                    <a:pt x="2840" y="700"/>
                    <a:pt x="2830" y="699"/>
                  </a:cubicBezTo>
                  <a:cubicBezTo>
                    <a:pt x="2820" y="698"/>
                    <a:pt x="2808" y="700"/>
                    <a:pt x="2802" y="691"/>
                  </a:cubicBezTo>
                  <a:cubicBezTo>
                    <a:pt x="2796" y="683"/>
                    <a:pt x="2788" y="665"/>
                    <a:pt x="2801" y="666"/>
                  </a:cubicBezTo>
                  <a:cubicBezTo>
                    <a:pt x="2814" y="668"/>
                    <a:pt x="2829" y="681"/>
                    <a:pt x="2836" y="676"/>
                  </a:cubicBezTo>
                  <a:cubicBezTo>
                    <a:pt x="2843" y="670"/>
                    <a:pt x="2856" y="670"/>
                    <a:pt x="2864" y="670"/>
                  </a:cubicBezTo>
                  <a:cubicBezTo>
                    <a:pt x="2873" y="670"/>
                    <a:pt x="2883" y="678"/>
                    <a:pt x="2892" y="674"/>
                  </a:cubicBezTo>
                  <a:cubicBezTo>
                    <a:pt x="2900" y="670"/>
                    <a:pt x="2923" y="678"/>
                    <a:pt x="2928" y="665"/>
                  </a:cubicBezTo>
                  <a:cubicBezTo>
                    <a:pt x="2933" y="652"/>
                    <a:pt x="2943" y="643"/>
                    <a:pt x="2935" y="635"/>
                  </a:cubicBezTo>
                  <a:cubicBezTo>
                    <a:pt x="2927" y="627"/>
                    <a:pt x="2930" y="625"/>
                    <a:pt x="2925" y="618"/>
                  </a:cubicBezTo>
                  <a:cubicBezTo>
                    <a:pt x="2920" y="611"/>
                    <a:pt x="2909" y="602"/>
                    <a:pt x="2900" y="602"/>
                  </a:cubicBezTo>
                  <a:cubicBezTo>
                    <a:pt x="2892" y="602"/>
                    <a:pt x="2875" y="602"/>
                    <a:pt x="2876" y="595"/>
                  </a:cubicBezTo>
                  <a:cubicBezTo>
                    <a:pt x="2877" y="587"/>
                    <a:pt x="2870" y="587"/>
                    <a:pt x="2865" y="587"/>
                  </a:cubicBezTo>
                  <a:cubicBezTo>
                    <a:pt x="2860" y="587"/>
                    <a:pt x="2851" y="582"/>
                    <a:pt x="2859" y="574"/>
                  </a:cubicBezTo>
                  <a:cubicBezTo>
                    <a:pt x="2866" y="565"/>
                    <a:pt x="2876" y="558"/>
                    <a:pt x="2881" y="567"/>
                  </a:cubicBezTo>
                  <a:cubicBezTo>
                    <a:pt x="2886" y="577"/>
                    <a:pt x="2889" y="579"/>
                    <a:pt x="2896" y="578"/>
                  </a:cubicBezTo>
                  <a:cubicBezTo>
                    <a:pt x="2903" y="577"/>
                    <a:pt x="2917" y="583"/>
                    <a:pt x="2920" y="578"/>
                  </a:cubicBezTo>
                  <a:cubicBezTo>
                    <a:pt x="2922" y="573"/>
                    <a:pt x="2924" y="562"/>
                    <a:pt x="2917" y="562"/>
                  </a:cubicBezTo>
                  <a:cubicBezTo>
                    <a:pt x="2910" y="562"/>
                    <a:pt x="2912" y="548"/>
                    <a:pt x="2902" y="548"/>
                  </a:cubicBezTo>
                  <a:cubicBezTo>
                    <a:pt x="2891" y="548"/>
                    <a:pt x="2887" y="543"/>
                    <a:pt x="2879" y="548"/>
                  </a:cubicBezTo>
                  <a:cubicBezTo>
                    <a:pt x="2872" y="553"/>
                    <a:pt x="2868" y="554"/>
                    <a:pt x="2857" y="551"/>
                  </a:cubicBezTo>
                  <a:cubicBezTo>
                    <a:pt x="2845" y="547"/>
                    <a:pt x="2828" y="544"/>
                    <a:pt x="2823" y="549"/>
                  </a:cubicBezTo>
                  <a:cubicBezTo>
                    <a:pt x="2818" y="555"/>
                    <a:pt x="2815" y="554"/>
                    <a:pt x="2804" y="547"/>
                  </a:cubicBezTo>
                  <a:cubicBezTo>
                    <a:pt x="2793" y="539"/>
                    <a:pt x="2791" y="536"/>
                    <a:pt x="2780" y="527"/>
                  </a:cubicBezTo>
                  <a:cubicBezTo>
                    <a:pt x="2768" y="518"/>
                    <a:pt x="2757" y="510"/>
                    <a:pt x="2746" y="514"/>
                  </a:cubicBezTo>
                  <a:cubicBezTo>
                    <a:pt x="2735" y="517"/>
                    <a:pt x="2730" y="523"/>
                    <a:pt x="2724" y="534"/>
                  </a:cubicBezTo>
                  <a:cubicBezTo>
                    <a:pt x="2717" y="544"/>
                    <a:pt x="2712" y="574"/>
                    <a:pt x="2702" y="579"/>
                  </a:cubicBezTo>
                  <a:cubicBezTo>
                    <a:pt x="2692" y="585"/>
                    <a:pt x="2692" y="595"/>
                    <a:pt x="2674" y="595"/>
                  </a:cubicBezTo>
                  <a:cubicBezTo>
                    <a:pt x="2657" y="595"/>
                    <a:pt x="2648" y="597"/>
                    <a:pt x="2648" y="607"/>
                  </a:cubicBezTo>
                  <a:cubicBezTo>
                    <a:pt x="2648" y="616"/>
                    <a:pt x="2654" y="637"/>
                    <a:pt x="2664" y="634"/>
                  </a:cubicBezTo>
                  <a:cubicBezTo>
                    <a:pt x="2675" y="631"/>
                    <a:pt x="2685" y="622"/>
                    <a:pt x="2692" y="632"/>
                  </a:cubicBezTo>
                  <a:cubicBezTo>
                    <a:pt x="2699" y="642"/>
                    <a:pt x="2703" y="643"/>
                    <a:pt x="2714" y="643"/>
                  </a:cubicBezTo>
                  <a:cubicBezTo>
                    <a:pt x="2725" y="643"/>
                    <a:pt x="2730" y="650"/>
                    <a:pt x="2743" y="651"/>
                  </a:cubicBezTo>
                  <a:cubicBezTo>
                    <a:pt x="2755" y="652"/>
                    <a:pt x="2770" y="650"/>
                    <a:pt x="2770" y="656"/>
                  </a:cubicBezTo>
                  <a:cubicBezTo>
                    <a:pt x="2770" y="662"/>
                    <a:pt x="2748" y="658"/>
                    <a:pt x="2748" y="667"/>
                  </a:cubicBezTo>
                  <a:cubicBezTo>
                    <a:pt x="2748" y="676"/>
                    <a:pt x="2748" y="682"/>
                    <a:pt x="2738" y="681"/>
                  </a:cubicBezTo>
                  <a:cubicBezTo>
                    <a:pt x="2728" y="681"/>
                    <a:pt x="2722" y="681"/>
                    <a:pt x="2713" y="678"/>
                  </a:cubicBezTo>
                  <a:cubicBezTo>
                    <a:pt x="2705" y="676"/>
                    <a:pt x="2697" y="678"/>
                    <a:pt x="2702" y="690"/>
                  </a:cubicBezTo>
                  <a:cubicBezTo>
                    <a:pt x="2707" y="702"/>
                    <a:pt x="2715" y="696"/>
                    <a:pt x="2715" y="705"/>
                  </a:cubicBezTo>
                  <a:cubicBezTo>
                    <a:pt x="2715" y="714"/>
                    <a:pt x="2700" y="713"/>
                    <a:pt x="2700" y="723"/>
                  </a:cubicBezTo>
                  <a:cubicBezTo>
                    <a:pt x="2700" y="732"/>
                    <a:pt x="2697" y="736"/>
                    <a:pt x="2702" y="736"/>
                  </a:cubicBezTo>
                  <a:cubicBezTo>
                    <a:pt x="2707" y="736"/>
                    <a:pt x="2712" y="746"/>
                    <a:pt x="2703" y="748"/>
                  </a:cubicBezTo>
                  <a:cubicBezTo>
                    <a:pt x="2695" y="750"/>
                    <a:pt x="2698" y="759"/>
                    <a:pt x="2676" y="753"/>
                  </a:cubicBezTo>
                  <a:cubicBezTo>
                    <a:pt x="2654" y="747"/>
                    <a:pt x="2659" y="744"/>
                    <a:pt x="2643" y="746"/>
                  </a:cubicBezTo>
                  <a:cubicBezTo>
                    <a:pt x="2626" y="747"/>
                    <a:pt x="2624" y="749"/>
                    <a:pt x="2619" y="743"/>
                  </a:cubicBezTo>
                  <a:cubicBezTo>
                    <a:pt x="2614" y="736"/>
                    <a:pt x="2606" y="734"/>
                    <a:pt x="2599" y="734"/>
                  </a:cubicBezTo>
                  <a:cubicBezTo>
                    <a:pt x="2593" y="734"/>
                    <a:pt x="2599" y="744"/>
                    <a:pt x="2581" y="744"/>
                  </a:cubicBezTo>
                  <a:cubicBezTo>
                    <a:pt x="2563" y="745"/>
                    <a:pt x="2552" y="741"/>
                    <a:pt x="2543" y="746"/>
                  </a:cubicBezTo>
                  <a:cubicBezTo>
                    <a:pt x="2533" y="751"/>
                    <a:pt x="2532" y="752"/>
                    <a:pt x="2506" y="754"/>
                  </a:cubicBezTo>
                  <a:cubicBezTo>
                    <a:pt x="2480" y="755"/>
                    <a:pt x="2474" y="755"/>
                    <a:pt x="2464" y="749"/>
                  </a:cubicBezTo>
                  <a:cubicBezTo>
                    <a:pt x="2455" y="744"/>
                    <a:pt x="2452" y="745"/>
                    <a:pt x="2443" y="739"/>
                  </a:cubicBezTo>
                  <a:cubicBezTo>
                    <a:pt x="2434" y="734"/>
                    <a:pt x="2424" y="734"/>
                    <a:pt x="2419" y="726"/>
                  </a:cubicBezTo>
                  <a:cubicBezTo>
                    <a:pt x="2414" y="717"/>
                    <a:pt x="2412" y="710"/>
                    <a:pt x="2403" y="711"/>
                  </a:cubicBezTo>
                  <a:cubicBezTo>
                    <a:pt x="2394" y="713"/>
                    <a:pt x="2403" y="713"/>
                    <a:pt x="2389" y="716"/>
                  </a:cubicBezTo>
                  <a:cubicBezTo>
                    <a:pt x="2374" y="719"/>
                    <a:pt x="2346" y="723"/>
                    <a:pt x="2343" y="716"/>
                  </a:cubicBezTo>
                  <a:cubicBezTo>
                    <a:pt x="2339" y="710"/>
                    <a:pt x="2333" y="695"/>
                    <a:pt x="2318" y="695"/>
                  </a:cubicBezTo>
                  <a:cubicBezTo>
                    <a:pt x="2304" y="695"/>
                    <a:pt x="2304" y="685"/>
                    <a:pt x="2293" y="684"/>
                  </a:cubicBezTo>
                  <a:cubicBezTo>
                    <a:pt x="2282" y="683"/>
                    <a:pt x="2280" y="684"/>
                    <a:pt x="2276" y="672"/>
                  </a:cubicBezTo>
                  <a:cubicBezTo>
                    <a:pt x="2272" y="660"/>
                    <a:pt x="2271" y="634"/>
                    <a:pt x="2259" y="629"/>
                  </a:cubicBezTo>
                  <a:cubicBezTo>
                    <a:pt x="2247" y="624"/>
                    <a:pt x="2249" y="628"/>
                    <a:pt x="2242" y="622"/>
                  </a:cubicBezTo>
                  <a:cubicBezTo>
                    <a:pt x="2236" y="615"/>
                    <a:pt x="2232" y="620"/>
                    <a:pt x="2216" y="620"/>
                  </a:cubicBezTo>
                  <a:cubicBezTo>
                    <a:pt x="2200" y="620"/>
                    <a:pt x="2203" y="633"/>
                    <a:pt x="2185" y="631"/>
                  </a:cubicBezTo>
                  <a:cubicBezTo>
                    <a:pt x="2167" y="630"/>
                    <a:pt x="2171" y="640"/>
                    <a:pt x="2157" y="643"/>
                  </a:cubicBezTo>
                  <a:cubicBezTo>
                    <a:pt x="2143" y="645"/>
                    <a:pt x="2125" y="651"/>
                    <a:pt x="2109" y="651"/>
                  </a:cubicBezTo>
                  <a:cubicBezTo>
                    <a:pt x="2093" y="651"/>
                    <a:pt x="2082" y="653"/>
                    <a:pt x="2079" y="661"/>
                  </a:cubicBezTo>
                  <a:cubicBezTo>
                    <a:pt x="2076" y="669"/>
                    <a:pt x="2077" y="674"/>
                    <a:pt x="2068" y="681"/>
                  </a:cubicBezTo>
                  <a:cubicBezTo>
                    <a:pt x="2059" y="688"/>
                    <a:pt x="2046" y="701"/>
                    <a:pt x="2058" y="701"/>
                  </a:cubicBezTo>
                  <a:cubicBezTo>
                    <a:pt x="2070" y="701"/>
                    <a:pt x="2085" y="697"/>
                    <a:pt x="2089" y="702"/>
                  </a:cubicBezTo>
                  <a:cubicBezTo>
                    <a:pt x="2093" y="707"/>
                    <a:pt x="2100" y="712"/>
                    <a:pt x="2108" y="710"/>
                  </a:cubicBezTo>
                  <a:cubicBezTo>
                    <a:pt x="2116" y="708"/>
                    <a:pt x="2118" y="710"/>
                    <a:pt x="2120" y="701"/>
                  </a:cubicBezTo>
                  <a:cubicBezTo>
                    <a:pt x="2122" y="691"/>
                    <a:pt x="2128" y="691"/>
                    <a:pt x="2137" y="692"/>
                  </a:cubicBezTo>
                  <a:cubicBezTo>
                    <a:pt x="2146" y="693"/>
                    <a:pt x="2146" y="704"/>
                    <a:pt x="2156" y="701"/>
                  </a:cubicBezTo>
                  <a:cubicBezTo>
                    <a:pt x="2165" y="697"/>
                    <a:pt x="2161" y="694"/>
                    <a:pt x="2172" y="691"/>
                  </a:cubicBezTo>
                  <a:cubicBezTo>
                    <a:pt x="2183" y="687"/>
                    <a:pt x="2195" y="688"/>
                    <a:pt x="2197" y="681"/>
                  </a:cubicBezTo>
                  <a:cubicBezTo>
                    <a:pt x="2199" y="674"/>
                    <a:pt x="2203" y="670"/>
                    <a:pt x="2209" y="669"/>
                  </a:cubicBezTo>
                  <a:cubicBezTo>
                    <a:pt x="2216" y="668"/>
                    <a:pt x="2219" y="659"/>
                    <a:pt x="2227" y="659"/>
                  </a:cubicBezTo>
                  <a:cubicBezTo>
                    <a:pt x="2234" y="659"/>
                    <a:pt x="2250" y="661"/>
                    <a:pt x="2249" y="667"/>
                  </a:cubicBezTo>
                  <a:cubicBezTo>
                    <a:pt x="2247" y="673"/>
                    <a:pt x="2239" y="680"/>
                    <a:pt x="2226" y="678"/>
                  </a:cubicBezTo>
                  <a:cubicBezTo>
                    <a:pt x="2213" y="677"/>
                    <a:pt x="2223" y="691"/>
                    <a:pt x="2203" y="697"/>
                  </a:cubicBezTo>
                  <a:cubicBezTo>
                    <a:pt x="2183" y="703"/>
                    <a:pt x="2179" y="713"/>
                    <a:pt x="2163" y="713"/>
                  </a:cubicBezTo>
                  <a:cubicBezTo>
                    <a:pt x="2147" y="713"/>
                    <a:pt x="2146" y="721"/>
                    <a:pt x="2135" y="721"/>
                  </a:cubicBezTo>
                  <a:cubicBezTo>
                    <a:pt x="2123" y="721"/>
                    <a:pt x="2109" y="718"/>
                    <a:pt x="2113" y="724"/>
                  </a:cubicBezTo>
                  <a:cubicBezTo>
                    <a:pt x="2116" y="731"/>
                    <a:pt x="2120" y="737"/>
                    <a:pt x="2117" y="743"/>
                  </a:cubicBezTo>
                  <a:cubicBezTo>
                    <a:pt x="2113" y="749"/>
                    <a:pt x="2093" y="767"/>
                    <a:pt x="2106" y="769"/>
                  </a:cubicBezTo>
                  <a:cubicBezTo>
                    <a:pt x="2119" y="772"/>
                    <a:pt x="2123" y="762"/>
                    <a:pt x="2128" y="778"/>
                  </a:cubicBezTo>
                  <a:cubicBezTo>
                    <a:pt x="2132" y="794"/>
                    <a:pt x="2133" y="819"/>
                    <a:pt x="2143" y="822"/>
                  </a:cubicBezTo>
                  <a:cubicBezTo>
                    <a:pt x="2153" y="825"/>
                    <a:pt x="2156" y="832"/>
                    <a:pt x="2154" y="836"/>
                  </a:cubicBezTo>
                  <a:cubicBezTo>
                    <a:pt x="2153" y="840"/>
                    <a:pt x="2145" y="848"/>
                    <a:pt x="2140" y="842"/>
                  </a:cubicBezTo>
                  <a:cubicBezTo>
                    <a:pt x="2135" y="837"/>
                    <a:pt x="2138" y="836"/>
                    <a:pt x="2129" y="836"/>
                  </a:cubicBezTo>
                  <a:cubicBezTo>
                    <a:pt x="2120" y="836"/>
                    <a:pt x="2113" y="835"/>
                    <a:pt x="2113" y="843"/>
                  </a:cubicBezTo>
                  <a:cubicBezTo>
                    <a:pt x="2113" y="852"/>
                    <a:pt x="2110" y="856"/>
                    <a:pt x="2103" y="853"/>
                  </a:cubicBezTo>
                  <a:cubicBezTo>
                    <a:pt x="2095" y="850"/>
                    <a:pt x="2098" y="837"/>
                    <a:pt x="2105" y="836"/>
                  </a:cubicBezTo>
                  <a:cubicBezTo>
                    <a:pt x="2113" y="835"/>
                    <a:pt x="2105" y="825"/>
                    <a:pt x="2110" y="823"/>
                  </a:cubicBezTo>
                  <a:cubicBezTo>
                    <a:pt x="2116" y="822"/>
                    <a:pt x="2123" y="822"/>
                    <a:pt x="2118" y="814"/>
                  </a:cubicBezTo>
                  <a:cubicBezTo>
                    <a:pt x="2114" y="806"/>
                    <a:pt x="2105" y="807"/>
                    <a:pt x="2109" y="797"/>
                  </a:cubicBezTo>
                  <a:cubicBezTo>
                    <a:pt x="2113" y="787"/>
                    <a:pt x="2130" y="787"/>
                    <a:pt x="2118" y="782"/>
                  </a:cubicBezTo>
                  <a:cubicBezTo>
                    <a:pt x="2107" y="777"/>
                    <a:pt x="2098" y="779"/>
                    <a:pt x="2094" y="774"/>
                  </a:cubicBezTo>
                  <a:cubicBezTo>
                    <a:pt x="2090" y="769"/>
                    <a:pt x="2096" y="784"/>
                    <a:pt x="2093" y="788"/>
                  </a:cubicBezTo>
                  <a:cubicBezTo>
                    <a:pt x="2090" y="792"/>
                    <a:pt x="2086" y="792"/>
                    <a:pt x="2085" y="783"/>
                  </a:cubicBezTo>
                  <a:cubicBezTo>
                    <a:pt x="2083" y="774"/>
                    <a:pt x="2081" y="773"/>
                    <a:pt x="2072" y="771"/>
                  </a:cubicBezTo>
                  <a:cubicBezTo>
                    <a:pt x="2062" y="769"/>
                    <a:pt x="2058" y="787"/>
                    <a:pt x="2053" y="782"/>
                  </a:cubicBezTo>
                  <a:cubicBezTo>
                    <a:pt x="2048" y="776"/>
                    <a:pt x="2045" y="779"/>
                    <a:pt x="2044" y="769"/>
                  </a:cubicBezTo>
                  <a:cubicBezTo>
                    <a:pt x="2042" y="758"/>
                    <a:pt x="2042" y="754"/>
                    <a:pt x="2031" y="753"/>
                  </a:cubicBezTo>
                  <a:cubicBezTo>
                    <a:pt x="2020" y="752"/>
                    <a:pt x="2007" y="756"/>
                    <a:pt x="2002" y="746"/>
                  </a:cubicBezTo>
                  <a:cubicBezTo>
                    <a:pt x="1997" y="737"/>
                    <a:pt x="1993" y="736"/>
                    <a:pt x="1988" y="734"/>
                  </a:cubicBezTo>
                  <a:cubicBezTo>
                    <a:pt x="1983" y="732"/>
                    <a:pt x="1981" y="724"/>
                    <a:pt x="1981" y="717"/>
                  </a:cubicBezTo>
                  <a:cubicBezTo>
                    <a:pt x="1982" y="710"/>
                    <a:pt x="1971" y="707"/>
                    <a:pt x="1970" y="713"/>
                  </a:cubicBezTo>
                  <a:cubicBezTo>
                    <a:pt x="1969" y="720"/>
                    <a:pt x="1973" y="728"/>
                    <a:pt x="1956" y="727"/>
                  </a:cubicBezTo>
                  <a:cubicBezTo>
                    <a:pt x="1938" y="726"/>
                    <a:pt x="1921" y="729"/>
                    <a:pt x="1919" y="737"/>
                  </a:cubicBezTo>
                  <a:cubicBezTo>
                    <a:pt x="1918" y="745"/>
                    <a:pt x="1921" y="752"/>
                    <a:pt x="1900" y="751"/>
                  </a:cubicBezTo>
                  <a:cubicBezTo>
                    <a:pt x="1880" y="751"/>
                    <a:pt x="1880" y="753"/>
                    <a:pt x="1862" y="751"/>
                  </a:cubicBezTo>
                  <a:cubicBezTo>
                    <a:pt x="1845" y="749"/>
                    <a:pt x="1832" y="746"/>
                    <a:pt x="1824" y="751"/>
                  </a:cubicBezTo>
                  <a:cubicBezTo>
                    <a:pt x="1815" y="757"/>
                    <a:pt x="1815" y="759"/>
                    <a:pt x="1794" y="761"/>
                  </a:cubicBezTo>
                  <a:cubicBezTo>
                    <a:pt x="1774" y="762"/>
                    <a:pt x="1752" y="759"/>
                    <a:pt x="1739" y="757"/>
                  </a:cubicBezTo>
                  <a:cubicBezTo>
                    <a:pt x="1726" y="756"/>
                    <a:pt x="1703" y="756"/>
                    <a:pt x="1699" y="750"/>
                  </a:cubicBezTo>
                  <a:cubicBezTo>
                    <a:pt x="1696" y="744"/>
                    <a:pt x="1695" y="744"/>
                    <a:pt x="1685" y="744"/>
                  </a:cubicBezTo>
                  <a:cubicBezTo>
                    <a:pt x="1675" y="744"/>
                    <a:pt x="1647" y="747"/>
                    <a:pt x="1647" y="739"/>
                  </a:cubicBezTo>
                  <a:cubicBezTo>
                    <a:pt x="1647" y="730"/>
                    <a:pt x="1658" y="729"/>
                    <a:pt x="1657" y="723"/>
                  </a:cubicBezTo>
                  <a:cubicBezTo>
                    <a:pt x="1656" y="716"/>
                    <a:pt x="1661" y="709"/>
                    <a:pt x="1670" y="709"/>
                  </a:cubicBezTo>
                  <a:cubicBezTo>
                    <a:pt x="1680" y="709"/>
                    <a:pt x="1678" y="700"/>
                    <a:pt x="1692" y="701"/>
                  </a:cubicBezTo>
                  <a:cubicBezTo>
                    <a:pt x="1706" y="701"/>
                    <a:pt x="1726" y="699"/>
                    <a:pt x="1726" y="694"/>
                  </a:cubicBezTo>
                  <a:cubicBezTo>
                    <a:pt x="1726" y="689"/>
                    <a:pt x="1738" y="683"/>
                    <a:pt x="1721" y="673"/>
                  </a:cubicBezTo>
                  <a:cubicBezTo>
                    <a:pt x="1703" y="663"/>
                    <a:pt x="1692" y="645"/>
                    <a:pt x="1685" y="640"/>
                  </a:cubicBezTo>
                  <a:cubicBezTo>
                    <a:pt x="1679" y="634"/>
                    <a:pt x="1672" y="630"/>
                    <a:pt x="1663" y="628"/>
                  </a:cubicBezTo>
                  <a:cubicBezTo>
                    <a:pt x="1653" y="627"/>
                    <a:pt x="1633" y="620"/>
                    <a:pt x="1629" y="619"/>
                  </a:cubicBezTo>
                  <a:cubicBezTo>
                    <a:pt x="1625" y="618"/>
                    <a:pt x="1621" y="610"/>
                    <a:pt x="1610" y="610"/>
                  </a:cubicBezTo>
                  <a:cubicBezTo>
                    <a:pt x="1598" y="610"/>
                    <a:pt x="1582" y="615"/>
                    <a:pt x="1582" y="620"/>
                  </a:cubicBezTo>
                  <a:cubicBezTo>
                    <a:pt x="1582" y="626"/>
                    <a:pt x="1576" y="630"/>
                    <a:pt x="1565" y="630"/>
                  </a:cubicBezTo>
                  <a:cubicBezTo>
                    <a:pt x="1554" y="630"/>
                    <a:pt x="1551" y="633"/>
                    <a:pt x="1549" y="626"/>
                  </a:cubicBezTo>
                  <a:cubicBezTo>
                    <a:pt x="1548" y="619"/>
                    <a:pt x="1549" y="620"/>
                    <a:pt x="1535" y="620"/>
                  </a:cubicBezTo>
                  <a:cubicBezTo>
                    <a:pt x="1521" y="620"/>
                    <a:pt x="1509" y="622"/>
                    <a:pt x="1497" y="618"/>
                  </a:cubicBezTo>
                  <a:cubicBezTo>
                    <a:pt x="1485" y="614"/>
                    <a:pt x="1481" y="618"/>
                    <a:pt x="1468" y="610"/>
                  </a:cubicBezTo>
                  <a:cubicBezTo>
                    <a:pt x="1455" y="602"/>
                    <a:pt x="1447" y="600"/>
                    <a:pt x="1438" y="594"/>
                  </a:cubicBezTo>
                  <a:cubicBezTo>
                    <a:pt x="1428" y="587"/>
                    <a:pt x="1422" y="581"/>
                    <a:pt x="1403" y="581"/>
                  </a:cubicBezTo>
                  <a:cubicBezTo>
                    <a:pt x="1384" y="581"/>
                    <a:pt x="1357" y="581"/>
                    <a:pt x="1342" y="574"/>
                  </a:cubicBezTo>
                  <a:cubicBezTo>
                    <a:pt x="1327" y="568"/>
                    <a:pt x="1326" y="566"/>
                    <a:pt x="1309" y="559"/>
                  </a:cubicBezTo>
                  <a:cubicBezTo>
                    <a:pt x="1293" y="552"/>
                    <a:pt x="1279" y="539"/>
                    <a:pt x="1269" y="534"/>
                  </a:cubicBezTo>
                  <a:cubicBezTo>
                    <a:pt x="1259" y="528"/>
                    <a:pt x="1247" y="521"/>
                    <a:pt x="1228" y="521"/>
                  </a:cubicBezTo>
                  <a:cubicBezTo>
                    <a:pt x="1208" y="521"/>
                    <a:pt x="1152" y="519"/>
                    <a:pt x="1147" y="524"/>
                  </a:cubicBezTo>
                  <a:cubicBezTo>
                    <a:pt x="1143" y="529"/>
                    <a:pt x="1136" y="547"/>
                    <a:pt x="1129" y="557"/>
                  </a:cubicBezTo>
                  <a:cubicBezTo>
                    <a:pt x="1123" y="567"/>
                    <a:pt x="1122" y="573"/>
                    <a:pt x="1105" y="571"/>
                  </a:cubicBezTo>
                  <a:cubicBezTo>
                    <a:pt x="1088" y="569"/>
                    <a:pt x="1050" y="574"/>
                    <a:pt x="1063" y="563"/>
                  </a:cubicBezTo>
                  <a:cubicBezTo>
                    <a:pt x="1076" y="552"/>
                    <a:pt x="1086" y="554"/>
                    <a:pt x="1084" y="545"/>
                  </a:cubicBezTo>
                  <a:cubicBezTo>
                    <a:pt x="1082" y="536"/>
                    <a:pt x="1077" y="530"/>
                    <a:pt x="1069" y="534"/>
                  </a:cubicBezTo>
                  <a:cubicBezTo>
                    <a:pt x="1061" y="539"/>
                    <a:pt x="1058" y="527"/>
                    <a:pt x="1060" y="519"/>
                  </a:cubicBezTo>
                  <a:cubicBezTo>
                    <a:pt x="1062" y="511"/>
                    <a:pt x="1071" y="506"/>
                    <a:pt x="1067" y="498"/>
                  </a:cubicBezTo>
                  <a:cubicBezTo>
                    <a:pt x="1063" y="489"/>
                    <a:pt x="1057" y="485"/>
                    <a:pt x="1049" y="488"/>
                  </a:cubicBezTo>
                  <a:cubicBezTo>
                    <a:pt x="1041" y="491"/>
                    <a:pt x="1036" y="496"/>
                    <a:pt x="1023" y="495"/>
                  </a:cubicBezTo>
                  <a:cubicBezTo>
                    <a:pt x="1010" y="494"/>
                    <a:pt x="1008" y="493"/>
                    <a:pt x="1008" y="499"/>
                  </a:cubicBezTo>
                  <a:cubicBezTo>
                    <a:pt x="1008" y="506"/>
                    <a:pt x="1005" y="508"/>
                    <a:pt x="1013" y="509"/>
                  </a:cubicBezTo>
                  <a:cubicBezTo>
                    <a:pt x="1020" y="511"/>
                    <a:pt x="1024" y="516"/>
                    <a:pt x="1021" y="524"/>
                  </a:cubicBezTo>
                  <a:cubicBezTo>
                    <a:pt x="1018" y="531"/>
                    <a:pt x="1004" y="520"/>
                    <a:pt x="1003" y="531"/>
                  </a:cubicBezTo>
                  <a:cubicBezTo>
                    <a:pt x="1002" y="543"/>
                    <a:pt x="1002" y="572"/>
                    <a:pt x="989" y="571"/>
                  </a:cubicBezTo>
                  <a:cubicBezTo>
                    <a:pt x="975" y="569"/>
                    <a:pt x="944" y="562"/>
                    <a:pt x="933" y="541"/>
                  </a:cubicBezTo>
                  <a:cubicBezTo>
                    <a:pt x="922" y="521"/>
                    <a:pt x="911" y="521"/>
                    <a:pt x="906" y="506"/>
                  </a:cubicBezTo>
                  <a:cubicBezTo>
                    <a:pt x="901" y="490"/>
                    <a:pt x="899" y="478"/>
                    <a:pt x="887" y="468"/>
                  </a:cubicBezTo>
                  <a:cubicBezTo>
                    <a:pt x="876" y="458"/>
                    <a:pt x="864" y="449"/>
                    <a:pt x="856" y="446"/>
                  </a:cubicBezTo>
                  <a:cubicBezTo>
                    <a:pt x="847" y="443"/>
                    <a:pt x="843" y="440"/>
                    <a:pt x="836" y="435"/>
                  </a:cubicBezTo>
                  <a:cubicBezTo>
                    <a:pt x="829" y="430"/>
                    <a:pt x="821" y="420"/>
                    <a:pt x="815" y="429"/>
                  </a:cubicBezTo>
                  <a:cubicBezTo>
                    <a:pt x="810" y="438"/>
                    <a:pt x="807" y="442"/>
                    <a:pt x="813" y="443"/>
                  </a:cubicBezTo>
                  <a:cubicBezTo>
                    <a:pt x="820" y="443"/>
                    <a:pt x="820" y="444"/>
                    <a:pt x="820" y="453"/>
                  </a:cubicBezTo>
                  <a:cubicBezTo>
                    <a:pt x="820" y="463"/>
                    <a:pt x="835" y="463"/>
                    <a:pt x="833" y="472"/>
                  </a:cubicBezTo>
                  <a:cubicBezTo>
                    <a:pt x="832" y="481"/>
                    <a:pt x="825" y="478"/>
                    <a:pt x="816" y="478"/>
                  </a:cubicBezTo>
                  <a:cubicBezTo>
                    <a:pt x="808" y="478"/>
                    <a:pt x="809" y="478"/>
                    <a:pt x="807" y="489"/>
                  </a:cubicBezTo>
                  <a:cubicBezTo>
                    <a:pt x="805" y="500"/>
                    <a:pt x="803" y="513"/>
                    <a:pt x="795" y="516"/>
                  </a:cubicBezTo>
                  <a:cubicBezTo>
                    <a:pt x="786" y="519"/>
                    <a:pt x="778" y="529"/>
                    <a:pt x="773" y="535"/>
                  </a:cubicBezTo>
                  <a:cubicBezTo>
                    <a:pt x="768" y="541"/>
                    <a:pt x="762" y="536"/>
                    <a:pt x="762" y="528"/>
                  </a:cubicBezTo>
                  <a:cubicBezTo>
                    <a:pt x="762" y="519"/>
                    <a:pt x="771" y="512"/>
                    <a:pt x="762" y="512"/>
                  </a:cubicBezTo>
                  <a:cubicBezTo>
                    <a:pt x="752" y="512"/>
                    <a:pt x="753" y="524"/>
                    <a:pt x="739" y="523"/>
                  </a:cubicBezTo>
                  <a:cubicBezTo>
                    <a:pt x="724" y="521"/>
                    <a:pt x="721" y="531"/>
                    <a:pt x="709" y="530"/>
                  </a:cubicBezTo>
                  <a:cubicBezTo>
                    <a:pt x="698" y="529"/>
                    <a:pt x="695" y="531"/>
                    <a:pt x="688" y="539"/>
                  </a:cubicBezTo>
                  <a:cubicBezTo>
                    <a:pt x="681" y="547"/>
                    <a:pt x="675" y="553"/>
                    <a:pt x="670" y="559"/>
                  </a:cubicBezTo>
                  <a:cubicBezTo>
                    <a:pt x="665" y="566"/>
                    <a:pt x="666" y="569"/>
                    <a:pt x="652" y="570"/>
                  </a:cubicBezTo>
                  <a:cubicBezTo>
                    <a:pt x="638" y="572"/>
                    <a:pt x="628" y="574"/>
                    <a:pt x="623" y="571"/>
                  </a:cubicBezTo>
                  <a:cubicBezTo>
                    <a:pt x="618" y="568"/>
                    <a:pt x="608" y="564"/>
                    <a:pt x="601" y="564"/>
                  </a:cubicBezTo>
                  <a:cubicBezTo>
                    <a:pt x="594" y="564"/>
                    <a:pt x="587" y="565"/>
                    <a:pt x="586" y="574"/>
                  </a:cubicBezTo>
                  <a:cubicBezTo>
                    <a:pt x="585" y="582"/>
                    <a:pt x="585" y="592"/>
                    <a:pt x="574" y="592"/>
                  </a:cubicBezTo>
                  <a:cubicBezTo>
                    <a:pt x="562" y="592"/>
                    <a:pt x="553" y="597"/>
                    <a:pt x="546" y="599"/>
                  </a:cubicBezTo>
                  <a:cubicBezTo>
                    <a:pt x="539" y="601"/>
                    <a:pt x="537" y="603"/>
                    <a:pt x="533" y="607"/>
                  </a:cubicBezTo>
                  <a:cubicBezTo>
                    <a:pt x="529" y="612"/>
                    <a:pt x="520" y="620"/>
                    <a:pt x="527" y="625"/>
                  </a:cubicBezTo>
                  <a:cubicBezTo>
                    <a:pt x="535" y="629"/>
                    <a:pt x="537" y="634"/>
                    <a:pt x="527" y="635"/>
                  </a:cubicBezTo>
                  <a:cubicBezTo>
                    <a:pt x="517" y="635"/>
                    <a:pt x="494" y="645"/>
                    <a:pt x="494" y="633"/>
                  </a:cubicBezTo>
                  <a:cubicBezTo>
                    <a:pt x="495" y="622"/>
                    <a:pt x="509" y="622"/>
                    <a:pt x="511" y="613"/>
                  </a:cubicBezTo>
                  <a:cubicBezTo>
                    <a:pt x="512" y="604"/>
                    <a:pt x="526" y="605"/>
                    <a:pt x="528" y="597"/>
                  </a:cubicBezTo>
                  <a:cubicBezTo>
                    <a:pt x="530" y="588"/>
                    <a:pt x="557" y="591"/>
                    <a:pt x="560" y="582"/>
                  </a:cubicBezTo>
                  <a:cubicBezTo>
                    <a:pt x="564" y="572"/>
                    <a:pt x="575" y="572"/>
                    <a:pt x="579" y="564"/>
                  </a:cubicBezTo>
                  <a:cubicBezTo>
                    <a:pt x="583" y="555"/>
                    <a:pt x="600" y="554"/>
                    <a:pt x="612" y="554"/>
                  </a:cubicBezTo>
                  <a:cubicBezTo>
                    <a:pt x="623" y="554"/>
                    <a:pt x="647" y="559"/>
                    <a:pt x="653" y="549"/>
                  </a:cubicBezTo>
                  <a:cubicBezTo>
                    <a:pt x="660" y="539"/>
                    <a:pt x="674" y="524"/>
                    <a:pt x="689" y="522"/>
                  </a:cubicBezTo>
                  <a:cubicBezTo>
                    <a:pt x="704" y="520"/>
                    <a:pt x="715" y="512"/>
                    <a:pt x="724" y="509"/>
                  </a:cubicBezTo>
                  <a:cubicBezTo>
                    <a:pt x="734" y="506"/>
                    <a:pt x="739" y="498"/>
                    <a:pt x="738" y="491"/>
                  </a:cubicBezTo>
                  <a:cubicBezTo>
                    <a:pt x="737" y="483"/>
                    <a:pt x="739" y="482"/>
                    <a:pt x="728" y="478"/>
                  </a:cubicBezTo>
                  <a:cubicBezTo>
                    <a:pt x="717" y="473"/>
                    <a:pt x="724" y="485"/>
                    <a:pt x="711" y="487"/>
                  </a:cubicBezTo>
                  <a:cubicBezTo>
                    <a:pt x="697" y="489"/>
                    <a:pt x="685" y="488"/>
                    <a:pt x="670" y="488"/>
                  </a:cubicBezTo>
                  <a:cubicBezTo>
                    <a:pt x="655" y="487"/>
                    <a:pt x="643" y="493"/>
                    <a:pt x="642" y="501"/>
                  </a:cubicBezTo>
                  <a:cubicBezTo>
                    <a:pt x="641" y="509"/>
                    <a:pt x="643" y="512"/>
                    <a:pt x="629" y="511"/>
                  </a:cubicBezTo>
                  <a:cubicBezTo>
                    <a:pt x="615" y="511"/>
                    <a:pt x="613" y="506"/>
                    <a:pt x="602" y="514"/>
                  </a:cubicBezTo>
                  <a:cubicBezTo>
                    <a:pt x="590" y="523"/>
                    <a:pt x="590" y="528"/>
                    <a:pt x="574" y="528"/>
                  </a:cubicBezTo>
                  <a:cubicBezTo>
                    <a:pt x="557" y="528"/>
                    <a:pt x="547" y="533"/>
                    <a:pt x="538" y="536"/>
                  </a:cubicBezTo>
                  <a:cubicBezTo>
                    <a:pt x="529" y="540"/>
                    <a:pt x="516" y="534"/>
                    <a:pt x="514" y="546"/>
                  </a:cubicBezTo>
                  <a:cubicBezTo>
                    <a:pt x="513" y="557"/>
                    <a:pt x="510" y="565"/>
                    <a:pt x="495" y="568"/>
                  </a:cubicBezTo>
                  <a:cubicBezTo>
                    <a:pt x="480" y="571"/>
                    <a:pt x="472" y="571"/>
                    <a:pt x="471" y="577"/>
                  </a:cubicBezTo>
                  <a:cubicBezTo>
                    <a:pt x="469" y="584"/>
                    <a:pt x="462" y="585"/>
                    <a:pt x="457" y="580"/>
                  </a:cubicBezTo>
                  <a:cubicBezTo>
                    <a:pt x="452" y="575"/>
                    <a:pt x="454" y="569"/>
                    <a:pt x="462" y="562"/>
                  </a:cubicBezTo>
                  <a:cubicBezTo>
                    <a:pt x="470" y="555"/>
                    <a:pt x="474" y="547"/>
                    <a:pt x="462" y="548"/>
                  </a:cubicBezTo>
                  <a:cubicBezTo>
                    <a:pt x="450" y="549"/>
                    <a:pt x="448" y="552"/>
                    <a:pt x="443" y="545"/>
                  </a:cubicBezTo>
                  <a:cubicBezTo>
                    <a:pt x="438" y="538"/>
                    <a:pt x="426" y="525"/>
                    <a:pt x="424" y="534"/>
                  </a:cubicBezTo>
                  <a:cubicBezTo>
                    <a:pt x="422" y="542"/>
                    <a:pt x="426" y="558"/>
                    <a:pt x="410" y="560"/>
                  </a:cubicBezTo>
                  <a:cubicBezTo>
                    <a:pt x="393" y="562"/>
                    <a:pt x="373" y="559"/>
                    <a:pt x="365" y="566"/>
                  </a:cubicBezTo>
                  <a:cubicBezTo>
                    <a:pt x="358" y="572"/>
                    <a:pt x="353" y="582"/>
                    <a:pt x="342" y="582"/>
                  </a:cubicBezTo>
                  <a:cubicBezTo>
                    <a:pt x="330" y="582"/>
                    <a:pt x="322" y="595"/>
                    <a:pt x="328" y="600"/>
                  </a:cubicBezTo>
                  <a:cubicBezTo>
                    <a:pt x="335" y="605"/>
                    <a:pt x="333" y="620"/>
                    <a:pt x="344" y="622"/>
                  </a:cubicBezTo>
                  <a:cubicBezTo>
                    <a:pt x="355" y="625"/>
                    <a:pt x="361" y="626"/>
                    <a:pt x="361" y="633"/>
                  </a:cubicBezTo>
                  <a:cubicBezTo>
                    <a:pt x="361" y="640"/>
                    <a:pt x="365" y="650"/>
                    <a:pt x="347" y="643"/>
                  </a:cubicBezTo>
                  <a:cubicBezTo>
                    <a:pt x="330" y="636"/>
                    <a:pt x="334" y="630"/>
                    <a:pt x="325" y="629"/>
                  </a:cubicBezTo>
                  <a:cubicBezTo>
                    <a:pt x="317" y="628"/>
                    <a:pt x="312" y="634"/>
                    <a:pt x="292" y="633"/>
                  </a:cubicBezTo>
                  <a:cubicBezTo>
                    <a:pt x="292" y="633"/>
                    <a:pt x="268" y="626"/>
                    <a:pt x="251" y="622"/>
                  </a:cubicBezTo>
                  <a:cubicBezTo>
                    <a:pt x="235" y="617"/>
                    <a:pt x="222" y="617"/>
                    <a:pt x="208" y="608"/>
                  </a:cubicBezTo>
                  <a:cubicBezTo>
                    <a:pt x="193" y="598"/>
                    <a:pt x="160" y="585"/>
                    <a:pt x="146" y="578"/>
                  </a:cubicBezTo>
                  <a:cubicBezTo>
                    <a:pt x="131" y="571"/>
                    <a:pt x="121" y="563"/>
                    <a:pt x="127" y="558"/>
                  </a:cubicBezTo>
                  <a:cubicBezTo>
                    <a:pt x="134" y="554"/>
                    <a:pt x="139" y="547"/>
                    <a:pt x="133" y="544"/>
                  </a:cubicBezTo>
                  <a:cubicBezTo>
                    <a:pt x="128" y="541"/>
                    <a:pt x="119" y="537"/>
                    <a:pt x="115" y="544"/>
                  </a:cubicBezTo>
                  <a:cubicBezTo>
                    <a:pt x="112" y="551"/>
                    <a:pt x="106" y="558"/>
                    <a:pt x="94" y="554"/>
                  </a:cubicBezTo>
                  <a:cubicBezTo>
                    <a:pt x="80" y="549"/>
                    <a:pt x="81" y="550"/>
                    <a:pt x="57" y="548"/>
                  </a:cubicBezTo>
                  <a:cubicBezTo>
                    <a:pt x="34" y="546"/>
                    <a:pt x="17" y="544"/>
                    <a:pt x="4" y="542"/>
                  </a:cubicBezTo>
                  <a:cubicBezTo>
                    <a:pt x="2" y="541"/>
                    <a:pt x="1" y="541"/>
                    <a:pt x="0" y="541"/>
                  </a:cubicBezTo>
                  <a:cubicBezTo>
                    <a:pt x="2" y="1505"/>
                    <a:pt x="2" y="1505"/>
                    <a:pt x="2" y="1505"/>
                  </a:cubicBezTo>
                  <a:cubicBezTo>
                    <a:pt x="2" y="1505"/>
                    <a:pt x="8" y="1511"/>
                    <a:pt x="11" y="1517"/>
                  </a:cubicBezTo>
                  <a:cubicBezTo>
                    <a:pt x="14" y="1523"/>
                    <a:pt x="21" y="1526"/>
                    <a:pt x="26" y="1526"/>
                  </a:cubicBezTo>
                  <a:cubicBezTo>
                    <a:pt x="32" y="1526"/>
                    <a:pt x="41" y="1512"/>
                    <a:pt x="49" y="1519"/>
                  </a:cubicBezTo>
                  <a:cubicBezTo>
                    <a:pt x="57" y="1526"/>
                    <a:pt x="64" y="1529"/>
                    <a:pt x="72" y="1526"/>
                  </a:cubicBezTo>
                  <a:cubicBezTo>
                    <a:pt x="79" y="1523"/>
                    <a:pt x="80" y="1512"/>
                    <a:pt x="97" y="1514"/>
                  </a:cubicBezTo>
                  <a:cubicBezTo>
                    <a:pt x="114" y="1515"/>
                    <a:pt x="122" y="1512"/>
                    <a:pt x="122" y="1526"/>
                  </a:cubicBezTo>
                  <a:cubicBezTo>
                    <a:pt x="122" y="1540"/>
                    <a:pt x="127" y="1553"/>
                    <a:pt x="139" y="1554"/>
                  </a:cubicBezTo>
                  <a:cubicBezTo>
                    <a:pt x="151" y="1554"/>
                    <a:pt x="162" y="1572"/>
                    <a:pt x="173" y="1580"/>
                  </a:cubicBezTo>
                  <a:cubicBezTo>
                    <a:pt x="185" y="1588"/>
                    <a:pt x="210" y="1600"/>
                    <a:pt x="218" y="1615"/>
                  </a:cubicBezTo>
                  <a:cubicBezTo>
                    <a:pt x="226" y="1631"/>
                    <a:pt x="232" y="1646"/>
                    <a:pt x="238" y="1647"/>
                  </a:cubicBezTo>
                  <a:cubicBezTo>
                    <a:pt x="244" y="1649"/>
                    <a:pt x="246" y="1646"/>
                    <a:pt x="250" y="1640"/>
                  </a:cubicBezTo>
                  <a:cubicBezTo>
                    <a:pt x="253" y="1634"/>
                    <a:pt x="258" y="1629"/>
                    <a:pt x="269" y="1628"/>
                  </a:cubicBezTo>
                  <a:cubicBezTo>
                    <a:pt x="280" y="1627"/>
                    <a:pt x="298" y="1620"/>
                    <a:pt x="298" y="1612"/>
                  </a:cubicBezTo>
                  <a:cubicBezTo>
                    <a:pt x="298" y="1604"/>
                    <a:pt x="298" y="1582"/>
                    <a:pt x="314" y="1581"/>
                  </a:cubicBezTo>
                  <a:cubicBezTo>
                    <a:pt x="330" y="1579"/>
                    <a:pt x="337" y="1576"/>
                    <a:pt x="343" y="1571"/>
                  </a:cubicBezTo>
                  <a:cubicBezTo>
                    <a:pt x="349" y="1567"/>
                    <a:pt x="374" y="1566"/>
                    <a:pt x="380" y="1581"/>
                  </a:cubicBezTo>
                  <a:cubicBezTo>
                    <a:pt x="386" y="1597"/>
                    <a:pt x="387" y="1611"/>
                    <a:pt x="396" y="1615"/>
                  </a:cubicBezTo>
                  <a:cubicBezTo>
                    <a:pt x="404" y="1619"/>
                    <a:pt x="423" y="1625"/>
                    <a:pt x="424" y="1639"/>
                  </a:cubicBezTo>
                  <a:cubicBezTo>
                    <a:pt x="426" y="1653"/>
                    <a:pt x="443" y="1661"/>
                    <a:pt x="458" y="1665"/>
                  </a:cubicBezTo>
                  <a:cubicBezTo>
                    <a:pt x="474" y="1669"/>
                    <a:pt x="491" y="1691"/>
                    <a:pt x="500" y="1709"/>
                  </a:cubicBezTo>
                  <a:cubicBezTo>
                    <a:pt x="510" y="1726"/>
                    <a:pt x="532" y="1767"/>
                    <a:pt x="544" y="1777"/>
                  </a:cubicBezTo>
                  <a:cubicBezTo>
                    <a:pt x="556" y="1788"/>
                    <a:pt x="564" y="1798"/>
                    <a:pt x="566" y="1814"/>
                  </a:cubicBezTo>
                  <a:cubicBezTo>
                    <a:pt x="568" y="1830"/>
                    <a:pt x="588" y="1857"/>
                    <a:pt x="602" y="1865"/>
                  </a:cubicBezTo>
                  <a:cubicBezTo>
                    <a:pt x="615" y="1873"/>
                    <a:pt x="642" y="1881"/>
                    <a:pt x="660" y="1889"/>
                  </a:cubicBezTo>
                  <a:cubicBezTo>
                    <a:pt x="678" y="1897"/>
                    <a:pt x="706" y="1904"/>
                    <a:pt x="705" y="1933"/>
                  </a:cubicBezTo>
                  <a:cubicBezTo>
                    <a:pt x="704" y="1947"/>
                    <a:pt x="703" y="1953"/>
                    <a:pt x="703" y="1957"/>
                  </a:cubicBezTo>
                  <a:cubicBezTo>
                    <a:pt x="707" y="1958"/>
                    <a:pt x="713" y="1962"/>
                    <a:pt x="713" y="1972"/>
                  </a:cubicBezTo>
                  <a:cubicBezTo>
                    <a:pt x="713" y="1985"/>
                    <a:pt x="711" y="2001"/>
                    <a:pt x="701" y="2007"/>
                  </a:cubicBezTo>
                  <a:cubicBezTo>
                    <a:pt x="692" y="2013"/>
                    <a:pt x="682" y="2034"/>
                    <a:pt x="678" y="2038"/>
                  </a:cubicBezTo>
                  <a:cubicBezTo>
                    <a:pt x="675" y="2043"/>
                    <a:pt x="676" y="2045"/>
                    <a:pt x="684" y="2056"/>
                  </a:cubicBezTo>
                  <a:cubicBezTo>
                    <a:pt x="693" y="2066"/>
                    <a:pt x="697" y="2070"/>
                    <a:pt x="697" y="2079"/>
                  </a:cubicBezTo>
                  <a:cubicBezTo>
                    <a:pt x="698" y="2088"/>
                    <a:pt x="707" y="2101"/>
                    <a:pt x="699" y="2097"/>
                  </a:cubicBezTo>
                  <a:cubicBezTo>
                    <a:pt x="690" y="2093"/>
                    <a:pt x="691" y="2084"/>
                    <a:pt x="684" y="2084"/>
                  </a:cubicBezTo>
                  <a:cubicBezTo>
                    <a:pt x="677" y="2084"/>
                    <a:pt x="660" y="2093"/>
                    <a:pt x="671" y="2100"/>
                  </a:cubicBezTo>
                  <a:cubicBezTo>
                    <a:pt x="683" y="2106"/>
                    <a:pt x="691" y="2108"/>
                    <a:pt x="689" y="2116"/>
                  </a:cubicBezTo>
                  <a:cubicBezTo>
                    <a:pt x="687" y="2123"/>
                    <a:pt x="667" y="2116"/>
                    <a:pt x="675" y="2130"/>
                  </a:cubicBezTo>
                  <a:cubicBezTo>
                    <a:pt x="683" y="2144"/>
                    <a:pt x="690" y="2139"/>
                    <a:pt x="698" y="2153"/>
                  </a:cubicBezTo>
                  <a:cubicBezTo>
                    <a:pt x="706" y="2167"/>
                    <a:pt x="727" y="2172"/>
                    <a:pt x="728" y="2164"/>
                  </a:cubicBezTo>
                  <a:cubicBezTo>
                    <a:pt x="729" y="2156"/>
                    <a:pt x="741" y="2157"/>
                    <a:pt x="744" y="2149"/>
                  </a:cubicBezTo>
                  <a:cubicBezTo>
                    <a:pt x="747" y="2142"/>
                    <a:pt x="756" y="2136"/>
                    <a:pt x="757" y="2144"/>
                  </a:cubicBezTo>
                  <a:cubicBezTo>
                    <a:pt x="757" y="2151"/>
                    <a:pt x="754" y="2159"/>
                    <a:pt x="762" y="2161"/>
                  </a:cubicBezTo>
                  <a:cubicBezTo>
                    <a:pt x="770" y="2163"/>
                    <a:pt x="769" y="2168"/>
                    <a:pt x="765" y="2180"/>
                  </a:cubicBezTo>
                  <a:cubicBezTo>
                    <a:pt x="761" y="2192"/>
                    <a:pt x="751" y="2201"/>
                    <a:pt x="757" y="2208"/>
                  </a:cubicBezTo>
                  <a:cubicBezTo>
                    <a:pt x="763" y="2214"/>
                    <a:pt x="776" y="2228"/>
                    <a:pt x="777" y="2219"/>
                  </a:cubicBezTo>
                  <a:cubicBezTo>
                    <a:pt x="778" y="2210"/>
                    <a:pt x="781" y="2205"/>
                    <a:pt x="787" y="2205"/>
                  </a:cubicBezTo>
                  <a:cubicBezTo>
                    <a:pt x="794" y="2206"/>
                    <a:pt x="797" y="2203"/>
                    <a:pt x="800" y="2200"/>
                  </a:cubicBezTo>
                  <a:cubicBezTo>
                    <a:pt x="803" y="2196"/>
                    <a:pt x="811" y="2194"/>
                    <a:pt x="806" y="2203"/>
                  </a:cubicBezTo>
                  <a:cubicBezTo>
                    <a:pt x="800" y="2212"/>
                    <a:pt x="800" y="2220"/>
                    <a:pt x="793" y="2222"/>
                  </a:cubicBezTo>
                  <a:cubicBezTo>
                    <a:pt x="786" y="2224"/>
                    <a:pt x="786" y="2228"/>
                    <a:pt x="790" y="2235"/>
                  </a:cubicBezTo>
                  <a:cubicBezTo>
                    <a:pt x="793" y="2242"/>
                    <a:pt x="799" y="2237"/>
                    <a:pt x="804" y="2230"/>
                  </a:cubicBezTo>
                  <a:cubicBezTo>
                    <a:pt x="809" y="2223"/>
                    <a:pt x="815" y="2215"/>
                    <a:pt x="820" y="2221"/>
                  </a:cubicBezTo>
                  <a:cubicBezTo>
                    <a:pt x="826" y="2228"/>
                    <a:pt x="820" y="2235"/>
                    <a:pt x="828" y="2236"/>
                  </a:cubicBezTo>
                  <a:cubicBezTo>
                    <a:pt x="837" y="2237"/>
                    <a:pt x="842" y="2246"/>
                    <a:pt x="850" y="2241"/>
                  </a:cubicBezTo>
                  <a:cubicBezTo>
                    <a:pt x="859" y="2236"/>
                    <a:pt x="866" y="2234"/>
                    <a:pt x="866" y="2240"/>
                  </a:cubicBezTo>
                  <a:cubicBezTo>
                    <a:pt x="866" y="2246"/>
                    <a:pt x="855" y="2254"/>
                    <a:pt x="847" y="2254"/>
                  </a:cubicBezTo>
                  <a:cubicBezTo>
                    <a:pt x="839" y="2254"/>
                    <a:pt x="845" y="2259"/>
                    <a:pt x="836" y="2261"/>
                  </a:cubicBezTo>
                  <a:cubicBezTo>
                    <a:pt x="827" y="2264"/>
                    <a:pt x="816" y="2272"/>
                    <a:pt x="823" y="2279"/>
                  </a:cubicBezTo>
                  <a:cubicBezTo>
                    <a:pt x="830" y="2285"/>
                    <a:pt x="828" y="2287"/>
                    <a:pt x="830" y="2299"/>
                  </a:cubicBezTo>
                  <a:cubicBezTo>
                    <a:pt x="833" y="2311"/>
                    <a:pt x="840" y="2321"/>
                    <a:pt x="844" y="2316"/>
                  </a:cubicBezTo>
                  <a:cubicBezTo>
                    <a:pt x="849" y="2311"/>
                    <a:pt x="862" y="2298"/>
                    <a:pt x="859" y="2315"/>
                  </a:cubicBezTo>
                  <a:cubicBezTo>
                    <a:pt x="856" y="2333"/>
                    <a:pt x="852" y="2346"/>
                    <a:pt x="864" y="2346"/>
                  </a:cubicBezTo>
                  <a:cubicBezTo>
                    <a:pt x="877" y="2346"/>
                    <a:pt x="871" y="2360"/>
                    <a:pt x="883" y="2360"/>
                  </a:cubicBezTo>
                  <a:cubicBezTo>
                    <a:pt x="894" y="2360"/>
                    <a:pt x="910" y="2359"/>
                    <a:pt x="920" y="2363"/>
                  </a:cubicBezTo>
                  <a:cubicBezTo>
                    <a:pt x="930" y="2366"/>
                    <a:pt x="940" y="2365"/>
                    <a:pt x="942" y="2371"/>
                  </a:cubicBezTo>
                  <a:cubicBezTo>
                    <a:pt x="944" y="2377"/>
                    <a:pt x="958" y="2388"/>
                    <a:pt x="934" y="2387"/>
                  </a:cubicBezTo>
                  <a:cubicBezTo>
                    <a:pt x="911" y="2386"/>
                    <a:pt x="900" y="2385"/>
                    <a:pt x="890" y="2380"/>
                  </a:cubicBezTo>
                  <a:cubicBezTo>
                    <a:pt x="879" y="2375"/>
                    <a:pt x="868" y="2364"/>
                    <a:pt x="860" y="2363"/>
                  </a:cubicBezTo>
                  <a:cubicBezTo>
                    <a:pt x="851" y="2362"/>
                    <a:pt x="843" y="2361"/>
                    <a:pt x="830" y="2361"/>
                  </a:cubicBezTo>
                  <a:cubicBezTo>
                    <a:pt x="817" y="2361"/>
                    <a:pt x="815" y="2371"/>
                    <a:pt x="817" y="2378"/>
                  </a:cubicBezTo>
                  <a:cubicBezTo>
                    <a:pt x="818" y="2385"/>
                    <a:pt x="818" y="2388"/>
                    <a:pt x="826" y="2390"/>
                  </a:cubicBezTo>
                  <a:cubicBezTo>
                    <a:pt x="834" y="2393"/>
                    <a:pt x="835" y="2396"/>
                    <a:pt x="840" y="2406"/>
                  </a:cubicBezTo>
                  <a:cubicBezTo>
                    <a:pt x="846" y="2415"/>
                    <a:pt x="850" y="2411"/>
                    <a:pt x="849" y="2420"/>
                  </a:cubicBezTo>
                  <a:cubicBezTo>
                    <a:pt x="849" y="2429"/>
                    <a:pt x="857" y="2430"/>
                    <a:pt x="863" y="2430"/>
                  </a:cubicBezTo>
                  <a:cubicBezTo>
                    <a:pt x="868" y="2430"/>
                    <a:pt x="871" y="2429"/>
                    <a:pt x="877" y="2435"/>
                  </a:cubicBezTo>
                  <a:cubicBezTo>
                    <a:pt x="882" y="2440"/>
                    <a:pt x="887" y="2437"/>
                    <a:pt x="892" y="2445"/>
                  </a:cubicBezTo>
                  <a:cubicBezTo>
                    <a:pt x="897" y="2452"/>
                    <a:pt x="904" y="2450"/>
                    <a:pt x="906" y="2457"/>
                  </a:cubicBezTo>
                  <a:cubicBezTo>
                    <a:pt x="909" y="2464"/>
                    <a:pt x="914" y="2468"/>
                    <a:pt x="920" y="2468"/>
                  </a:cubicBezTo>
                  <a:cubicBezTo>
                    <a:pt x="927" y="2468"/>
                    <a:pt x="929" y="2472"/>
                    <a:pt x="929" y="2476"/>
                  </a:cubicBezTo>
                  <a:cubicBezTo>
                    <a:pt x="929" y="2481"/>
                    <a:pt x="928" y="2486"/>
                    <a:pt x="940" y="2487"/>
                  </a:cubicBezTo>
                  <a:cubicBezTo>
                    <a:pt x="952" y="2489"/>
                    <a:pt x="957" y="2482"/>
                    <a:pt x="965" y="2489"/>
                  </a:cubicBezTo>
                  <a:cubicBezTo>
                    <a:pt x="974" y="2496"/>
                    <a:pt x="984" y="2495"/>
                    <a:pt x="978" y="2503"/>
                  </a:cubicBezTo>
                  <a:cubicBezTo>
                    <a:pt x="972" y="2512"/>
                    <a:pt x="976" y="2518"/>
                    <a:pt x="989" y="2522"/>
                  </a:cubicBezTo>
                  <a:cubicBezTo>
                    <a:pt x="1002" y="2525"/>
                    <a:pt x="1020" y="2528"/>
                    <a:pt x="1022" y="2534"/>
                  </a:cubicBezTo>
                  <a:cubicBezTo>
                    <a:pt x="1025" y="2540"/>
                    <a:pt x="1033" y="2550"/>
                    <a:pt x="1039" y="2552"/>
                  </a:cubicBezTo>
                  <a:cubicBezTo>
                    <a:pt x="1043" y="2553"/>
                    <a:pt x="1043" y="2557"/>
                    <a:pt x="1043" y="2562"/>
                  </a:cubicBezTo>
                  <a:cubicBezTo>
                    <a:pt x="1049" y="2563"/>
                    <a:pt x="1056" y="2564"/>
                    <a:pt x="1062" y="2568"/>
                  </a:cubicBezTo>
                  <a:cubicBezTo>
                    <a:pt x="1075" y="2576"/>
                    <a:pt x="1090" y="2581"/>
                    <a:pt x="1100" y="2582"/>
                  </a:cubicBezTo>
                  <a:cubicBezTo>
                    <a:pt x="1110" y="2583"/>
                    <a:pt x="1135" y="2586"/>
                    <a:pt x="1140" y="2576"/>
                  </a:cubicBezTo>
                  <a:cubicBezTo>
                    <a:pt x="1145" y="2566"/>
                    <a:pt x="1145" y="2561"/>
                    <a:pt x="1138" y="2555"/>
                  </a:cubicBezTo>
                  <a:cubicBezTo>
                    <a:pt x="1134" y="2552"/>
                    <a:pt x="1135" y="2550"/>
                    <a:pt x="1137" y="2549"/>
                  </a:cubicBezTo>
                  <a:cubicBezTo>
                    <a:pt x="1135" y="2547"/>
                    <a:pt x="1132" y="2546"/>
                    <a:pt x="1130" y="2545"/>
                  </a:cubicBezTo>
                  <a:cubicBezTo>
                    <a:pt x="1125" y="2543"/>
                    <a:pt x="1123" y="2535"/>
                    <a:pt x="1120" y="2532"/>
                  </a:cubicBezTo>
                  <a:cubicBezTo>
                    <a:pt x="1119" y="2530"/>
                    <a:pt x="1118" y="2529"/>
                    <a:pt x="1118" y="2527"/>
                  </a:cubicBezTo>
                  <a:cubicBezTo>
                    <a:pt x="1118" y="2525"/>
                    <a:pt x="1118" y="2523"/>
                    <a:pt x="1117" y="2522"/>
                  </a:cubicBezTo>
                  <a:cubicBezTo>
                    <a:pt x="1117" y="2522"/>
                    <a:pt x="1116" y="2522"/>
                    <a:pt x="1115" y="2521"/>
                  </a:cubicBezTo>
                  <a:cubicBezTo>
                    <a:pt x="1113" y="2521"/>
                    <a:pt x="1112" y="2521"/>
                    <a:pt x="1110" y="2521"/>
                  </a:cubicBezTo>
                  <a:cubicBezTo>
                    <a:pt x="1101" y="2520"/>
                    <a:pt x="1104" y="2518"/>
                    <a:pt x="1103" y="2511"/>
                  </a:cubicBezTo>
                  <a:cubicBezTo>
                    <a:pt x="1102" y="2504"/>
                    <a:pt x="1095" y="2502"/>
                    <a:pt x="1090" y="2495"/>
                  </a:cubicBezTo>
                  <a:cubicBezTo>
                    <a:pt x="1086" y="2488"/>
                    <a:pt x="1075" y="2485"/>
                    <a:pt x="1063" y="2482"/>
                  </a:cubicBezTo>
                  <a:cubicBezTo>
                    <a:pt x="1051" y="2480"/>
                    <a:pt x="1058" y="2483"/>
                    <a:pt x="1048" y="2474"/>
                  </a:cubicBezTo>
                  <a:cubicBezTo>
                    <a:pt x="1038" y="2465"/>
                    <a:pt x="1039" y="2470"/>
                    <a:pt x="1037" y="2459"/>
                  </a:cubicBezTo>
                  <a:cubicBezTo>
                    <a:pt x="1036" y="2448"/>
                    <a:pt x="1029" y="2451"/>
                    <a:pt x="1027" y="2442"/>
                  </a:cubicBezTo>
                  <a:cubicBezTo>
                    <a:pt x="1026" y="2434"/>
                    <a:pt x="1018" y="2434"/>
                    <a:pt x="1018" y="2427"/>
                  </a:cubicBezTo>
                  <a:cubicBezTo>
                    <a:pt x="1018" y="2420"/>
                    <a:pt x="1014" y="2420"/>
                    <a:pt x="1008" y="2421"/>
                  </a:cubicBezTo>
                  <a:cubicBezTo>
                    <a:pt x="1001" y="2422"/>
                    <a:pt x="996" y="2410"/>
                    <a:pt x="1001" y="2403"/>
                  </a:cubicBezTo>
                  <a:cubicBezTo>
                    <a:pt x="1005" y="2396"/>
                    <a:pt x="1011" y="2404"/>
                    <a:pt x="1018" y="2406"/>
                  </a:cubicBezTo>
                  <a:cubicBezTo>
                    <a:pt x="1024" y="2408"/>
                    <a:pt x="1027" y="2413"/>
                    <a:pt x="1027" y="2418"/>
                  </a:cubicBezTo>
                  <a:cubicBezTo>
                    <a:pt x="1027" y="2423"/>
                    <a:pt x="1026" y="2426"/>
                    <a:pt x="1035" y="2429"/>
                  </a:cubicBezTo>
                  <a:cubicBezTo>
                    <a:pt x="1044" y="2432"/>
                    <a:pt x="1045" y="2439"/>
                    <a:pt x="1045" y="2439"/>
                  </a:cubicBezTo>
                  <a:cubicBezTo>
                    <a:pt x="1049" y="2451"/>
                    <a:pt x="1055" y="2455"/>
                    <a:pt x="1062" y="2463"/>
                  </a:cubicBezTo>
                  <a:cubicBezTo>
                    <a:pt x="1069" y="2472"/>
                    <a:pt x="1069" y="2472"/>
                    <a:pt x="1083" y="2474"/>
                  </a:cubicBezTo>
                  <a:cubicBezTo>
                    <a:pt x="1097" y="2476"/>
                    <a:pt x="1094" y="2480"/>
                    <a:pt x="1107" y="2485"/>
                  </a:cubicBezTo>
                  <a:cubicBezTo>
                    <a:pt x="1119" y="2489"/>
                    <a:pt x="1127" y="2485"/>
                    <a:pt x="1129" y="2479"/>
                  </a:cubicBezTo>
                  <a:cubicBezTo>
                    <a:pt x="1131" y="2473"/>
                    <a:pt x="1138" y="2477"/>
                    <a:pt x="1140" y="2480"/>
                  </a:cubicBezTo>
                  <a:cubicBezTo>
                    <a:pt x="1143" y="2484"/>
                    <a:pt x="1145" y="2486"/>
                    <a:pt x="1144" y="2491"/>
                  </a:cubicBezTo>
                  <a:cubicBezTo>
                    <a:pt x="1144" y="2492"/>
                    <a:pt x="1144" y="2494"/>
                    <a:pt x="1145" y="2495"/>
                  </a:cubicBezTo>
                  <a:cubicBezTo>
                    <a:pt x="1146" y="2497"/>
                    <a:pt x="1148" y="2499"/>
                    <a:pt x="1150" y="2501"/>
                  </a:cubicBezTo>
                  <a:cubicBezTo>
                    <a:pt x="1152" y="2505"/>
                    <a:pt x="1152" y="2509"/>
                    <a:pt x="1154" y="2512"/>
                  </a:cubicBezTo>
                  <a:cubicBezTo>
                    <a:pt x="1155" y="2513"/>
                    <a:pt x="1156" y="2515"/>
                    <a:pt x="1157" y="2516"/>
                  </a:cubicBezTo>
                  <a:cubicBezTo>
                    <a:pt x="1157" y="2517"/>
                    <a:pt x="1158" y="2519"/>
                    <a:pt x="1159" y="2520"/>
                  </a:cubicBezTo>
                  <a:cubicBezTo>
                    <a:pt x="1159" y="2521"/>
                    <a:pt x="1160" y="2522"/>
                    <a:pt x="1161" y="2523"/>
                  </a:cubicBezTo>
                  <a:cubicBezTo>
                    <a:pt x="1189" y="2522"/>
                    <a:pt x="2910" y="2520"/>
                    <a:pt x="2910" y="2520"/>
                  </a:cubicBezTo>
                  <a:cubicBezTo>
                    <a:pt x="2910" y="2520"/>
                    <a:pt x="2928" y="2513"/>
                    <a:pt x="2928" y="2505"/>
                  </a:cubicBezTo>
                  <a:cubicBezTo>
                    <a:pt x="2928" y="2497"/>
                    <a:pt x="2927" y="2486"/>
                    <a:pt x="2935" y="2487"/>
                  </a:cubicBezTo>
                  <a:cubicBezTo>
                    <a:pt x="2942" y="2487"/>
                    <a:pt x="2952" y="2497"/>
                    <a:pt x="2952" y="2504"/>
                  </a:cubicBezTo>
                  <a:cubicBezTo>
                    <a:pt x="2952" y="2511"/>
                    <a:pt x="2958" y="2517"/>
                    <a:pt x="2960" y="2525"/>
                  </a:cubicBezTo>
                  <a:cubicBezTo>
                    <a:pt x="2963" y="2534"/>
                    <a:pt x="2965" y="2539"/>
                    <a:pt x="2973" y="2542"/>
                  </a:cubicBezTo>
                  <a:cubicBezTo>
                    <a:pt x="2982" y="2545"/>
                    <a:pt x="3006" y="2541"/>
                    <a:pt x="3011" y="2551"/>
                  </a:cubicBezTo>
                  <a:cubicBezTo>
                    <a:pt x="3016" y="2561"/>
                    <a:pt x="3030" y="2562"/>
                    <a:pt x="3040" y="2554"/>
                  </a:cubicBezTo>
                  <a:cubicBezTo>
                    <a:pt x="3050" y="2546"/>
                    <a:pt x="3061" y="2547"/>
                    <a:pt x="3070" y="2550"/>
                  </a:cubicBezTo>
                  <a:cubicBezTo>
                    <a:pt x="3080" y="2553"/>
                    <a:pt x="3088" y="2557"/>
                    <a:pt x="3092" y="2566"/>
                  </a:cubicBezTo>
                  <a:cubicBezTo>
                    <a:pt x="3096" y="2574"/>
                    <a:pt x="3116" y="2581"/>
                    <a:pt x="3120" y="2575"/>
                  </a:cubicBezTo>
                  <a:cubicBezTo>
                    <a:pt x="3124" y="2570"/>
                    <a:pt x="3135" y="2571"/>
                    <a:pt x="3138" y="2580"/>
                  </a:cubicBezTo>
                  <a:cubicBezTo>
                    <a:pt x="3142" y="2588"/>
                    <a:pt x="3153" y="2590"/>
                    <a:pt x="3162" y="2595"/>
                  </a:cubicBezTo>
                  <a:cubicBezTo>
                    <a:pt x="3170" y="2600"/>
                    <a:pt x="3178" y="2597"/>
                    <a:pt x="3182" y="2592"/>
                  </a:cubicBezTo>
                  <a:cubicBezTo>
                    <a:pt x="3186" y="2587"/>
                    <a:pt x="3194" y="2579"/>
                    <a:pt x="3201" y="2581"/>
                  </a:cubicBezTo>
                  <a:cubicBezTo>
                    <a:pt x="3209" y="2583"/>
                    <a:pt x="3213" y="2588"/>
                    <a:pt x="3219" y="2588"/>
                  </a:cubicBezTo>
                  <a:cubicBezTo>
                    <a:pt x="3225" y="2588"/>
                    <a:pt x="3238" y="2583"/>
                    <a:pt x="3249" y="2591"/>
                  </a:cubicBezTo>
                  <a:cubicBezTo>
                    <a:pt x="3261" y="2598"/>
                    <a:pt x="3264" y="2595"/>
                    <a:pt x="3275" y="2597"/>
                  </a:cubicBezTo>
                  <a:cubicBezTo>
                    <a:pt x="3285" y="2598"/>
                    <a:pt x="3294" y="2602"/>
                    <a:pt x="3304" y="2599"/>
                  </a:cubicBezTo>
                  <a:cubicBezTo>
                    <a:pt x="3305" y="2595"/>
                    <a:pt x="3304" y="2592"/>
                    <a:pt x="3305" y="2588"/>
                  </a:cubicBezTo>
                  <a:cubicBezTo>
                    <a:pt x="3309" y="2581"/>
                    <a:pt x="3311" y="2575"/>
                    <a:pt x="3313" y="2566"/>
                  </a:cubicBezTo>
                  <a:cubicBezTo>
                    <a:pt x="3316" y="2557"/>
                    <a:pt x="3326" y="2559"/>
                    <a:pt x="3335" y="2560"/>
                  </a:cubicBezTo>
                  <a:cubicBezTo>
                    <a:pt x="3344" y="2560"/>
                    <a:pt x="3356" y="2561"/>
                    <a:pt x="3360" y="2554"/>
                  </a:cubicBezTo>
                  <a:cubicBezTo>
                    <a:pt x="3365" y="2547"/>
                    <a:pt x="3371" y="2545"/>
                    <a:pt x="3378" y="2543"/>
                  </a:cubicBezTo>
                  <a:cubicBezTo>
                    <a:pt x="3386" y="2540"/>
                    <a:pt x="3381" y="2520"/>
                    <a:pt x="3385" y="2520"/>
                  </a:cubicBezTo>
                  <a:cubicBezTo>
                    <a:pt x="3389" y="2520"/>
                    <a:pt x="3393" y="2527"/>
                    <a:pt x="3393" y="2532"/>
                  </a:cubicBezTo>
                  <a:cubicBezTo>
                    <a:pt x="3394" y="2537"/>
                    <a:pt x="3406" y="2534"/>
                    <a:pt x="3412" y="2534"/>
                  </a:cubicBezTo>
                  <a:cubicBezTo>
                    <a:pt x="3419" y="2534"/>
                    <a:pt x="3441" y="2534"/>
                    <a:pt x="3451" y="2534"/>
                  </a:cubicBezTo>
                  <a:cubicBezTo>
                    <a:pt x="3461" y="2534"/>
                    <a:pt x="3470" y="2535"/>
                    <a:pt x="3477" y="2540"/>
                  </a:cubicBezTo>
                  <a:cubicBezTo>
                    <a:pt x="3485" y="2545"/>
                    <a:pt x="3484" y="2548"/>
                    <a:pt x="3494" y="2550"/>
                  </a:cubicBezTo>
                  <a:cubicBezTo>
                    <a:pt x="3503" y="2552"/>
                    <a:pt x="3492" y="2557"/>
                    <a:pt x="3492" y="2564"/>
                  </a:cubicBezTo>
                  <a:cubicBezTo>
                    <a:pt x="3491" y="2572"/>
                    <a:pt x="3504" y="2580"/>
                    <a:pt x="3512" y="2587"/>
                  </a:cubicBezTo>
                  <a:cubicBezTo>
                    <a:pt x="3520" y="2593"/>
                    <a:pt x="3520" y="2599"/>
                    <a:pt x="3526" y="2602"/>
                  </a:cubicBezTo>
                  <a:cubicBezTo>
                    <a:pt x="3533" y="2606"/>
                    <a:pt x="3527" y="2607"/>
                    <a:pt x="3524" y="2610"/>
                  </a:cubicBezTo>
                  <a:cubicBezTo>
                    <a:pt x="3521" y="2612"/>
                    <a:pt x="3525" y="2618"/>
                    <a:pt x="3529" y="2618"/>
                  </a:cubicBezTo>
                  <a:cubicBezTo>
                    <a:pt x="3532" y="2618"/>
                    <a:pt x="3539" y="2617"/>
                    <a:pt x="3542" y="2611"/>
                  </a:cubicBezTo>
                  <a:cubicBezTo>
                    <a:pt x="3544" y="2604"/>
                    <a:pt x="3558" y="2605"/>
                    <a:pt x="3566" y="2603"/>
                  </a:cubicBezTo>
                  <a:cubicBezTo>
                    <a:pt x="3573" y="2602"/>
                    <a:pt x="3579" y="2607"/>
                    <a:pt x="3579" y="2612"/>
                  </a:cubicBezTo>
                  <a:cubicBezTo>
                    <a:pt x="3579" y="2618"/>
                    <a:pt x="3578" y="2617"/>
                    <a:pt x="3573" y="2619"/>
                  </a:cubicBezTo>
                  <a:cubicBezTo>
                    <a:pt x="3568" y="2620"/>
                    <a:pt x="3579" y="2625"/>
                    <a:pt x="3580" y="2632"/>
                  </a:cubicBezTo>
                  <a:cubicBezTo>
                    <a:pt x="3581" y="2638"/>
                    <a:pt x="3585" y="2641"/>
                    <a:pt x="3594" y="2642"/>
                  </a:cubicBezTo>
                  <a:cubicBezTo>
                    <a:pt x="3602" y="2643"/>
                    <a:pt x="3600" y="2648"/>
                    <a:pt x="3599" y="2660"/>
                  </a:cubicBezTo>
                  <a:cubicBezTo>
                    <a:pt x="3599" y="2672"/>
                    <a:pt x="3592" y="2669"/>
                    <a:pt x="3593" y="2676"/>
                  </a:cubicBezTo>
                  <a:cubicBezTo>
                    <a:pt x="3594" y="2683"/>
                    <a:pt x="3608" y="2683"/>
                    <a:pt x="3608" y="2690"/>
                  </a:cubicBezTo>
                  <a:cubicBezTo>
                    <a:pt x="3608" y="2697"/>
                    <a:pt x="3613" y="2700"/>
                    <a:pt x="3614" y="2709"/>
                  </a:cubicBezTo>
                  <a:cubicBezTo>
                    <a:pt x="3614" y="2712"/>
                    <a:pt x="3614" y="2714"/>
                    <a:pt x="3613" y="2715"/>
                  </a:cubicBezTo>
                  <a:cubicBezTo>
                    <a:pt x="3622" y="2715"/>
                    <a:pt x="3629" y="2716"/>
                    <a:pt x="3630" y="2724"/>
                  </a:cubicBezTo>
                  <a:cubicBezTo>
                    <a:pt x="3632" y="2735"/>
                    <a:pt x="3638" y="2743"/>
                    <a:pt x="3650" y="2744"/>
                  </a:cubicBezTo>
                  <a:cubicBezTo>
                    <a:pt x="3655" y="2745"/>
                    <a:pt x="3662" y="2746"/>
                    <a:pt x="3667" y="2748"/>
                  </a:cubicBezTo>
                  <a:cubicBezTo>
                    <a:pt x="3669" y="2746"/>
                    <a:pt x="3672" y="2743"/>
                    <a:pt x="3675" y="2741"/>
                  </a:cubicBezTo>
                  <a:cubicBezTo>
                    <a:pt x="3681" y="2736"/>
                    <a:pt x="3693" y="2743"/>
                    <a:pt x="3702" y="2745"/>
                  </a:cubicBezTo>
                  <a:cubicBezTo>
                    <a:pt x="3710" y="2747"/>
                    <a:pt x="3721" y="2747"/>
                    <a:pt x="3726" y="2747"/>
                  </a:cubicBezTo>
                  <a:cubicBezTo>
                    <a:pt x="3732" y="2747"/>
                    <a:pt x="3750" y="2749"/>
                    <a:pt x="3775" y="2749"/>
                  </a:cubicBezTo>
                  <a:cubicBezTo>
                    <a:pt x="3800" y="2749"/>
                    <a:pt x="3803" y="2757"/>
                    <a:pt x="3808" y="2761"/>
                  </a:cubicBezTo>
                  <a:cubicBezTo>
                    <a:pt x="3812" y="2765"/>
                    <a:pt x="3829" y="2765"/>
                    <a:pt x="3838" y="2765"/>
                  </a:cubicBezTo>
                  <a:cubicBezTo>
                    <a:pt x="3848" y="2765"/>
                    <a:pt x="3852" y="2766"/>
                    <a:pt x="3854" y="2774"/>
                  </a:cubicBezTo>
                  <a:cubicBezTo>
                    <a:pt x="3857" y="2782"/>
                    <a:pt x="3863" y="2787"/>
                    <a:pt x="3868" y="2796"/>
                  </a:cubicBezTo>
                  <a:cubicBezTo>
                    <a:pt x="3872" y="2805"/>
                    <a:pt x="3880" y="2810"/>
                    <a:pt x="3892" y="2815"/>
                  </a:cubicBezTo>
                  <a:cubicBezTo>
                    <a:pt x="3905" y="2819"/>
                    <a:pt x="3898" y="2837"/>
                    <a:pt x="3900" y="2849"/>
                  </a:cubicBezTo>
                  <a:cubicBezTo>
                    <a:pt x="3902" y="2862"/>
                    <a:pt x="3900" y="2871"/>
                    <a:pt x="3892" y="2873"/>
                  </a:cubicBezTo>
                  <a:cubicBezTo>
                    <a:pt x="3884" y="2876"/>
                    <a:pt x="3872" y="2869"/>
                    <a:pt x="3867" y="2864"/>
                  </a:cubicBezTo>
                  <a:cubicBezTo>
                    <a:pt x="3862" y="2859"/>
                    <a:pt x="3852" y="2857"/>
                    <a:pt x="3846" y="2848"/>
                  </a:cubicBezTo>
                  <a:cubicBezTo>
                    <a:pt x="3841" y="2839"/>
                    <a:pt x="3829" y="2835"/>
                    <a:pt x="3823" y="2829"/>
                  </a:cubicBezTo>
                  <a:cubicBezTo>
                    <a:pt x="3817" y="2823"/>
                    <a:pt x="3814" y="2816"/>
                    <a:pt x="3804" y="2816"/>
                  </a:cubicBezTo>
                  <a:cubicBezTo>
                    <a:pt x="3793" y="2816"/>
                    <a:pt x="3786" y="2811"/>
                    <a:pt x="3786" y="2816"/>
                  </a:cubicBezTo>
                  <a:cubicBezTo>
                    <a:pt x="3786" y="2821"/>
                    <a:pt x="3786" y="2821"/>
                    <a:pt x="3796" y="2822"/>
                  </a:cubicBezTo>
                  <a:cubicBezTo>
                    <a:pt x="3805" y="2823"/>
                    <a:pt x="3800" y="2834"/>
                    <a:pt x="3807" y="2838"/>
                  </a:cubicBezTo>
                  <a:cubicBezTo>
                    <a:pt x="3814" y="2842"/>
                    <a:pt x="3815" y="2851"/>
                    <a:pt x="3815" y="2861"/>
                  </a:cubicBezTo>
                  <a:cubicBezTo>
                    <a:pt x="3815" y="2872"/>
                    <a:pt x="3811" y="2879"/>
                    <a:pt x="3798" y="2888"/>
                  </a:cubicBezTo>
                  <a:cubicBezTo>
                    <a:pt x="3784" y="2897"/>
                    <a:pt x="3791" y="2926"/>
                    <a:pt x="3792" y="2938"/>
                  </a:cubicBezTo>
                  <a:cubicBezTo>
                    <a:pt x="3794" y="2950"/>
                    <a:pt x="3794" y="2963"/>
                    <a:pt x="3782" y="2966"/>
                  </a:cubicBezTo>
                  <a:cubicBezTo>
                    <a:pt x="3770" y="2969"/>
                    <a:pt x="3770" y="2986"/>
                    <a:pt x="3762" y="2987"/>
                  </a:cubicBezTo>
                  <a:cubicBezTo>
                    <a:pt x="3755" y="2989"/>
                    <a:pt x="3753" y="2982"/>
                    <a:pt x="3752" y="2971"/>
                  </a:cubicBezTo>
                  <a:cubicBezTo>
                    <a:pt x="3752" y="2970"/>
                    <a:pt x="3751" y="2969"/>
                    <a:pt x="3751" y="2969"/>
                  </a:cubicBezTo>
                  <a:cubicBezTo>
                    <a:pt x="3749" y="2973"/>
                    <a:pt x="3748" y="2977"/>
                    <a:pt x="3748" y="2980"/>
                  </a:cubicBezTo>
                  <a:cubicBezTo>
                    <a:pt x="3748" y="2989"/>
                    <a:pt x="3747" y="3016"/>
                    <a:pt x="3732" y="3025"/>
                  </a:cubicBezTo>
                  <a:cubicBezTo>
                    <a:pt x="3717" y="3034"/>
                    <a:pt x="3710" y="3046"/>
                    <a:pt x="3704" y="3051"/>
                  </a:cubicBezTo>
                  <a:cubicBezTo>
                    <a:pt x="3698" y="3056"/>
                    <a:pt x="3693" y="3069"/>
                    <a:pt x="3699" y="3078"/>
                  </a:cubicBezTo>
                  <a:cubicBezTo>
                    <a:pt x="3700" y="3076"/>
                    <a:pt x="3702" y="3076"/>
                    <a:pt x="3704" y="3075"/>
                  </a:cubicBezTo>
                  <a:cubicBezTo>
                    <a:pt x="3714" y="3071"/>
                    <a:pt x="3712" y="3075"/>
                    <a:pt x="3732" y="3075"/>
                  </a:cubicBezTo>
                  <a:cubicBezTo>
                    <a:pt x="3751" y="3074"/>
                    <a:pt x="3758" y="3051"/>
                    <a:pt x="3758" y="3051"/>
                  </a:cubicBezTo>
                  <a:cubicBezTo>
                    <a:pt x="3759" y="3047"/>
                    <a:pt x="3762" y="3055"/>
                    <a:pt x="3770" y="3055"/>
                  </a:cubicBezTo>
                  <a:cubicBezTo>
                    <a:pt x="3778" y="3055"/>
                    <a:pt x="3780" y="3047"/>
                    <a:pt x="3784" y="3043"/>
                  </a:cubicBezTo>
                  <a:cubicBezTo>
                    <a:pt x="3788" y="3038"/>
                    <a:pt x="3802" y="3031"/>
                    <a:pt x="3810" y="3025"/>
                  </a:cubicBezTo>
                  <a:cubicBezTo>
                    <a:pt x="3818" y="3019"/>
                    <a:pt x="3830" y="3021"/>
                    <a:pt x="3846" y="3021"/>
                  </a:cubicBezTo>
                  <a:cubicBezTo>
                    <a:pt x="3863" y="3022"/>
                    <a:pt x="3852" y="3027"/>
                    <a:pt x="3864" y="3029"/>
                  </a:cubicBezTo>
                  <a:cubicBezTo>
                    <a:pt x="3876" y="3032"/>
                    <a:pt x="3879" y="3025"/>
                    <a:pt x="3884" y="3017"/>
                  </a:cubicBezTo>
                  <a:cubicBezTo>
                    <a:pt x="3888" y="3010"/>
                    <a:pt x="3896" y="3013"/>
                    <a:pt x="3905" y="3007"/>
                  </a:cubicBezTo>
                  <a:cubicBezTo>
                    <a:pt x="3914" y="3002"/>
                    <a:pt x="3933" y="3004"/>
                    <a:pt x="3946" y="3004"/>
                  </a:cubicBezTo>
                  <a:cubicBezTo>
                    <a:pt x="3952" y="3004"/>
                    <a:pt x="3957" y="3006"/>
                    <a:pt x="3959" y="3010"/>
                  </a:cubicBezTo>
                  <a:cubicBezTo>
                    <a:pt x="3962" y="3006"/>
                    <a:pt x="3963" y="3001"/>
                    <a:pt x="3961" y="2994"/>
                  </a:cubicBezTo>
                  <a:cubicBezTo>
                    <a:pt x="3959" y="2988"/>
                    <a:pt x="3956" y="2983"/>
                    <a:pt x="3954" y="2977"/>
                  </a:cubicBezTo>
                  <a:cubicBezTo>
                    <a:pt x="3948" y="2979"/>
                    <a:pt x="3940" y="2977"/>
                    <a:pt x="3932" y="2977"/>
                  </a:cubicBezTo>
                  <a:cubicBezTo>
                    <a:pt x="3922" y="2977"/>
                    <a:pt x="3920" y="2975"/>
                    <a:pt x="3920" y="2968"/>
                  </a:cubicBezTo>
                  <a:cubicBezTo>
                    <a:pt x="3920" y="2961"/>
                    <a:pt x="3924" y="2954"/>
                    <a:pt x="3931" y="2954"/>
                  </a:cubicBezTo>
                  <a:cubicBezTo>
                    <a:pt x="3938" y="2954"/>
                    <a:pt x="3944" y="2943"/>
                    <a:pt x="3950" y="2939"/>
                  </a:cubicBezTo>
                  <a:cubicBezTo>
                    <a:pt x="3956" y="2935"/>
                    <a:pt x="3958" y="2930"/>
                    <a:pt x="3970" y="2930"/>
                  </a:cubicBezTo>
                  <a:cubicBezTo>
                    <a:pt x="3982" y="2930"/>
                    <a:pt x="3990" y="2920"/>
                    <a:pt x="3990" y="2920"/>
                  </a:cubicBezTo>
                  <a:cubicBezTo>
                    <a:pt x="4006" y="2920"/>
                    <a:pt x="4003" y="2922"/>
                    <a:pt x="4018" y="2922"/>
                  </a:cubicBezTo>
                  <a:cubicBezTo>
                    <a:pt x="4032" y="2922"/>
                    <a:pt x="4030" y="2915"/>
                    <a:pt x="4035" y="2914"/>
                  </a:cubicBezTo>
                  <a:cubicBezTo>
                    <a:pt x="4040" y="2913"/>
                    <a:pt x="4051" y="2911"/>
                    <a:pt x="4055" y="2917"/>
                  </a:cubicBezTo>
                  <a:cubicBezTo>
                    <a:pt x="4059" y="2923"/>
                    <a:pt x="4064" y="2922"/>
                    <a:pt x="4076" y="2922"/>
                  </a:cubicBezTo>
                  <a:cubicBezTo>
                    <a:pt x="4089" y="2922"/>
                    <a:pt x="4097" y="2916"/>
                    <a:pt x="4102" y="2909"/>
                  </a:cubicBezTo>
                  <a:cubicBezTo>
                    <a:pt x="4106" y="2901"/>
                    <a:pt x="4111" y="2898"/>
                    <a:pt x="4119" y="2897"/>
                  </a:cubicBezTo>
                  <a:cubicBezTo>
                    <a:pt x="4124" y="2897"/>
                    <a:pt x="4132" y="2896"/>
                    <a:pt x="4138" y="2897"/>
                  </a:cubicBezTo>
                  <a:cubicBezTo>
                    <a:pt x="4145" y="2889"/>
                    <a:pt x="4154" y="2882"/>
                    <a:pt x="4166" y="2878"/>
                  </a:cubicBezTo>
                  <a:cubicBezTo>
                    <a:pt x="4196" y="2870"/>
                    <a:pt x="4182" y="2838"/>
                    <a:pt x="4238" y="2838"/>
                  </a:cubicBezTo>
                  <a:cubicBezTo>
                    <a:pt x="4295" y="2838"/>
                    <a:pt x="4427" y="2837"/>
                    <a:pt x="4429" y="2837"/>
                  </a:cubicBezTo>
                  <a:cubicBezTo>
                    <a:pt x="4432" y="2837"/>
                    <a:pt x="4441" y="2818"/>
                    <a:pt x="4458" y="2818"/>
                  </a:cubicBezTo>
                  <a:cubicBezTo>
                    <a:pt x="4475" y="2817"/>
                    <a:pt x="4482" y="2808"/>
                    <a:pt x="4496" y="2787"/>
                  </a:cubicBezTo>
                  <a:cubicBezTo>
                    <a:pt x="4511" y="2767"/>
                    <a:pt x="4515" y="2755"/>
                    <a:pt x="4516" y="2741"/>
                  </a:cubicBezTo>
                  <a:cubicBezTo>
                    <a:pt x="4517" y="2727"/>
                    <a:pt x="4526" y="2714"/>
                    <a:pt x="4536" y="2701"/>
                  </a:cubicBezTo>
                  <a:cubicBezTo>
                    <a:pt x="4546" y="2688"/>
                    <a:pt x="4557" y="2670"/>
                    <a:pt x="4568" y="2659"/>
                  </a:cubicBezTo>
                  <a:cubicBezTo>
                    <a:pt x="4580" y="2649"/>
                    <a:pt x="4588" y="2639"/>
                    <a:pt x="4596" y="2654"/>
                  </a:cubicBezTo>
                  <a:cubicBezTo>
                    <a:pt x="4605" y="2669"/>
                    <a:pt x="4610" y="2671"/>
                    <a:pt x="4618" y="2660"/>
                  </a:cubicBezTo>
                  <a:cubicBezTo>
                    <a:pt x="4625" y="2649"/>
                    <a:pt x="4639" y="2640"/>
                    <a:pt x="4654" y="2651"/>
                  </a:cubicBezTo>
                  <a:cubicBezTo>
                    <a:pt x="4669" y="2662"/>
                    <a:pt x="4665" y="2669"/>
                    <a:pt x="4670" y="2676"/>
                  </a:cubicBezTo>
                  <a:cubicBezTo>
                    <a:pt x="4675" y="2682"/>
                    <a:pt x="4674" y="2693"/>
                    <a:pt x="4674" y="2708"/>
                  </a:cubicBezTo>
                  <a:cubicBezTo>
                    <a:pt x="4674" y="2724"/>
                    <a:pt x="4672" y="2789"/>
                    <a:pt x="4681" y="2789"/>
                  </a:cubicBezTo>
                  <a:cubicBezTo>
                    <a:pt x="4690" y="2790"/>
                    <a:pt x="4697" y="2800"/>
                    <a:pt x="4697" y="2807"/>
                  </a:cubicBezTo>
                  <a:cubicBezTo>
                    <a:pt x="4697" y="2814"/>
                    <a:pt x="4700" y="2818"/>
                    <a:pt x="4707" y="2820"/>
                  </a:cubicBezTo>
                  <a:cubicBezTo>
                    <a:pt x="4713" y="2823"/>
                    <a:pt x="4720" y="2829"/>
                    <a:pt x="4721" y="2836"/>
                  </a:cubicBezTo>
                  <a:cubicBezTo>
                    <a:pt x="4723" y="2842"/>
                    <a:pt x="4729" y="2854"/>
                    <a:pt x="4729" y="2871"/>
                  </a:cubicBezTo>
                  <a:cubicBezTo>
                    <a:pt x="4734" y="2870"/>
                    <a:pt x="4736" y="2868"/>
                    <a:pt x="4738" y="2864"/>
                  </a:cubicBezTo>
                  <a:cubicBezTo>
                    <a:pt x="4741" y="2856"/>
                    <a:pt x="4743" y="2851"/>
                    <a:pt x="4739" y="2848"/>
                  </a:cubicBezTo>
                  <a:cubicBezTo>
                    <a:pt x="4735" y="2845"/>
                    <a:pt x="4733" y="2837"/>
                    <a:pt x="4743" y="2835"/>
                  </a:cubicBezTo>
                  <a:cubicBezTo>
                    <a:pt x="4754" y="2833"/>
                    <a:pt x="4766" y="2834"/>
                    <a:pt x="4769" y="2828"/>
                  </a:cubicBezTo>
                  <a:cubicBezTo>
                    <a:pt x="4773" y="2821"/>
                    <a:pt x="4780" y="2820"/>
                    <a:pt x="4788" y="2820"/>
                  </a:cubicBezTo>
                  <a:cubicBezTo>
                    <a:pt x="4796" y="2820"/>
                    <a:pt x="4815" y="2819"/>
                    <a:pt x="4817" y="2816"/>
                  </a:cubicBezTo>
                  <a:cubicBezTo>
                    <a:pt x="4819" y="2813"/>
                    <a:pt x="4827" y="2814"/>
                    <a:pt x="4832" y="2807"/>
                  </a:cubicBezTo>
                  <a:cubicBezTo>
                    <a:pt x="4837" y="2800"/>
                    <a:pt x="4847" y="2794"/>
                    <a:pt x="4855" y="2793"/>
                  </a:cubicBezTo>
                  <a:cubicBezTo>
                    <a:pt x="4862" y="2791"/>
                    <a:pt x="4857" y="2802"/>
                    <a:pt x="4862" y="2805"/>
                  </a:cubicBezTo>
                  <a:cubicBezTo>
                    <a:pt x="4868" y="2808"/>
                    <a:pt x="4870" y="2822"/>
                    <a:pt x="4860" y="2823"/>
                  </a:cubicBezTo>
                  <a:cubicBezTo>
                    <a:pt x="4849" y="2825"/>
                    <a:pt x="4855" y="2834"/>
                    <a:pt x="4839" y="2836"/>
                  </a:cubicBezTo>
                  <a:cubicBezTo>
                    <a:pt x="4822" y="2838"/>
                    <a:pt x="4833" y="2846"/>
                    <a:pt x="4820" y="2851"/>
                  </a:cubicBezTo>
                  <a:cubicBezTo>
                    <a:pt x="4807" y="2855"/>
                    <a:pt x="4801" y="2857"/>
                    <a:pt x="4794" y="2864"/>
                  </a:cubicBezTo>
                  <a:cubicBezTo>
                    <a:pt x="4788" y="2871"/>
                    <a:pt x="4774" y="2880"/>
                    <a:pt x="4776" y="2891"/>
                  </a:cubicBezTo>
                  <a:cubicBezTo>
                    <a:pt x="4779" y="2903"/>
                    <a:pt x="4775" y="2934"/>
                    <a:pt x="4787" y="2935"/>
                  </a:cubicBezTo>
                  <a:cubicBezTo>
                    <a:pt x="4799" y="2937"/>
                    <a:pt x="4806" y="2942"/>
                    <a:pt x="4809" y="2947"/>
                  </a:cubicBezTo>
                  <a:cubicBezTo>
                    <a:pt x="4813" y="2952"/>
                    <a:pt x="4825" y="2955"/>
                    <a:pt x="4832" y="2952"/>
                  </a:cubicBezTo>
                  <a:cubicBezTo>
                    <a:pt x="4840" y="2948"/>
                    <a:pt x="4834" y="2939"/>
                    <a:pt x="4847" y="2938"/>
                  </a:cubicBezTo>
                  <a:cubicBezTo>
                    <a:pt x="4861" y="2937"/>
                    <a:pt x="4862" y="2937"/>
                    <a:pt x="4869" y="2923"/>
                  </a:cubicBezTo>
                  <a:cubicBezTo>
                    <a:pt x="4875" y="2909"/>
                    <a:pt x="4896" y="2904"/>
                    <a:pt x="4898" y="2891"/>
                  </a:cubicBezTo>
                  <a:cubicBezTo>
                    <a:pt x="4900" y="2878"/>
                    <a:pt x="4907" y="2874"/>
                    <a:pt x="4915" y="2876"/>
                  </a:cubicBezTo>
                  <a:cubicBezTo>
                    <a:pt x="4923" y="2878"/>
                    <a:pt x="4924" y="2884"/>
                    <a:pt x="4933" y="2883"/>
                  </a:cubicBezTo>
                  <a:cubicBezTo>
                    <a:pt x="4943" y="2881"/>
                    <a:pt x="4952" y="2874"/>
                    <a:pt x="4954" y="2871"/>
                  </a:cubicBezTo>
                  <a:cubicBezTo>
                    <a:pt x="4956" y="2868"/>
                    <a:pt x="4967" y="2863"/>
                    <a:pt x="4974" y="2863"/>
                  </a:cubicBezTo>
                  <a:cubicBezTo>
                    <a:pt x="4980" y="2863"/>
                    <a:pt x="4993" y="2864"/>
                    <a:pt x="4995" y="2857"/>
                  </a:cubicBezTo>
                  <a:cubicBezTo>
                    <a:pt x="4997" y="2850"/>
                    <a:pt x="5009" y="2853"/>
                    <a:pt x="5021" y="2851"/>
                  </a:cubicBezTo>
                  <a:cubicBezTo>
                    <a:pt x="5032" y="2848"/>
                    <a:pt x="5031" y="2838"/>
                    <a:pt x="5041" y="2838"/>
                  </a:cubicBezTo>
                  <a:cubicBezTo>
                    <a:pt x="5051" y="2838"/>
                    <a:pt x="5085" y="2837"/>
                    <a:pt x="5092" y="2827"/>
                  </a:cubicBezTo>
                  <a:cubicBezTo>
                    <a:pt x="5098" y="2817"/>
                    <a:pt x="5104" y="2811"/>
                    <a:pt x="5098" y="2806"/>
                  </a:cubicBezTo>
                  <a:cubicBezTo>
                    <a:pt x="5091" y="2801"/>
                    <a:pt x="5091" y="2793"/>
                    <a:pt x="5107" y="2793"/>
                  </a:cubicBezTo>
                  <a:cubicBezTo>
                    <a:pt x="5123" y="2793"/>
                    <a:pt x="5153" y="2794"/>
                    <a:pt x="5153" y="2788"/>
                  </a:cubicBezTo>
                  <a:cubicBezTo>
                    <a:pt x="5154" y="2781"/>
                    <a:pt x="5177" y="2784"/>
                    <a:pt x="5177" y="2775"/>
                  </a:cubicBezTo>
                  <a:cubicBezTo>
                    <a:pt x="5177" y="2767"/>
                    <a:pt x="5180" y="2767"/>
                    <a:pt x="5185" y="2765"/>
                  </a:cubicBezTo>
                  <a:cubicBezTo>
                    <a:pt x="5190" y="2764"/>
                    <a:pt x="5194" y="2759"/>
                    <a:pt x="5191" y="2752"/>
                  </a:cubicBezTo>
                  <a:cubicBezTo>
                    <a:pt x="5187" y="2745"/>
                    <a:pt x="5182" y="2745"/>
                    <a:pt x="5171" y="2742"/>
                  </a:cubicBezTo>
                  <a:cubicBezTo>
                    <a:pt x="5161" y="2738"/>
                    <a:pt x="5163" y="2732"/>
                    <a:pt x="5156" y="2728"/>
                  </a:cubicBezTo>
                  <a:cubicBezTo>
                    <a:pt x="5149" y="2724"/>
                    <a:pt x="5145" y="2721"/>
                    <a:pt x="5148" y="2710"/>
                  </a:cubicBezTo>
                  <a:cubicBezTo>
                    <a:pt x="5151" y="2699"/>
                    <a:pt x="5158" y="2700"/>
                    <a:pt x="5157" y="2691"/>
                  </a:cubicBezTo>
                  <a:cubicBezTo>
                    <a:pt x="5156" y="2683"/>
                    <a:pt x="5146" y="2680"/>
                    <a:pt x="5136" y="2678"/>
                  </a:cubicBezTo>
                  <a:cubicBezTo>
                    <a:pt x="5126" y="2676"/>
                    <a:pt x="5117" y="2684"/>
                    <a:pt x="5114" y="2694"/>
                  </a:cubicBezTo>
                  <a:cubicBezTo>
                    <a:pt x="5111" y="2703"/>
                    <a:pt x="5099" y="2721"/>
                    <a:pt x="5091" y="2729"/>
                  </a:cubicBezTo>
                  <a:cubicBezTo>
                    <a:pt x="5083" y="2738"/>
                    <a:pt x="5068" y="2752"/>
                    <a:pt x="5073" y="2759"/>
                  </a:cubicBezTo>
                  <a:cubicBezTo>
                    <a:pt x="5078" y="2766"/>
                    <a:pt x="5078" y="2780"/>
                    <a:pt x="5070" y="2783"/>
                  </a:cubicBezTo>
                  <a:cubicBezTo>
                    <a:pt x="5062" y="2785"/>
                    <a:pt x="5062" y="2781"/>
                    <a:pt x="5059" y="2774"/>
                  </a:cubicBezTo>
                  <a:cubicBezTo>
                    <a:pt x="5055" y="2767"/>
                    <a:pt x="5047" y="2759"/>
                    <a:pt x="5042" y="2765"/>
                  </a:cubicBezTo>
                  <a:cubicBezTo>
                    <a:pt x="5036" y="2772"/>
                    <a:pt x="5029" y="2780"/>
                    <a:pt x="5017" y="2780"/>
                  </a:cubicBezTo>
                  <a:cubicBezTo>
                    <a:pt x="5004" y="2780"/>
                    <a:pt x="4989" y="2767"/>
                    <a:pt x="4979" y="2767"/>
                  </a:cubicBezTo>
                  <a:cubicBezTo>
                    <a:pt x="4969" y="2767"/>
                    <a:pt x="4934" y="2769"/>
                    <a:pt x="4930" y="2761"/>
                  </a:cubicBezTo>
                  <a:cubicBezTo>
                    <a:pt x="4926" y="2753"/>
                    <a:pt x="4923" y="2752"/>
                    <a:pt x="4926" y="2747"/>
                  </a:cubicBezTo>
                  <a:cubicBezTo>
                    <a:pt x="4928" y="2741"/>
                    <a:pt x="4922" y="2736"/>
                    <a:pt x="4912" y="2733"/>
                  </a:cubicBezTo>
                  <a:cubicBezTo>
                    <a:pt x="4902" y="2730"/>
                    <a:pt x="4887" y="2737"/>
                    <a:pt x="4883" y="2730"/>
                  </a:cubicBezTo>
                  <a:cubicBezTo>
                    <a:pt x="4880" y="2724"/>
                    <a:pt x="4879" y="2705"/>
                    <a:pt x="4873" y="2701"/>
                  </a:cubicBezTo>
                  <a:cubicBezTo>
                    <a:pt x="4867" y="2697"/>
                    <a:pt x="4870" y="2685"/>
                    <a:pt x="4865" y="2674"/>
                  </a:cubicBezTo>
                  <a:cubicBezTo>
                    <a:pt x="4861" y="2664"/>
                    <a:pt x="4853" y="2660"/>
                    <a:pt x="4860" y="2649"/>
                  </a:cubicBezTo>
                  <a:cubicBezTo>
                    <a:pt x="4867" y="2638"/>
                    <a:pt x="4869" y="2634"/>
                    <a:pt x="4867" y="2626"/>
                  </a:cubicBezTo>
                  <a:cubicBezTo>
                    <a:pt x="4866" y="2617"/>
                    <a:pt x="4867" y="2605"/>
                    <a:pt x="4858" y="2603"/>
                  </a:cubicBezTo>
                  <a:cubicBezTo>
                    <a:pt x="4850" y="2600"/>
                    <a:pt x="4840" y="2590"/>
                    <a:pt x="4835" y="2598"/>
                  </a:cubicBezTo>
                  <a:cubicBezTo>
                    <a:pt x="4829" y="2607"/>
                    <a:pt x="4822" y="2624"/>
                    <a:pt x="4816" y="2620"/>
                  </a:cubicBezTo>
                  <a:cubicBezTo>
                    <a:pt x="4809" y="2616"/>
                    <a:pt x="4812" y="2611"/>
                    <a:pt x="4806" y="2605"/>
                  </a:cubicBezTo>
                  <a:cubicBezTo>
                    <a:pt x="4799" y="2599"/>
                    <a:pt x="4793" y="2598"/>
                    <a:pt x="4794" y="2590"/>
                  </a:cubicBezTo>
                  <a:cubicBezTo>
                    <a:pt x="4796" y="2581"/>
                    <a:pt x="4808" y="2583"/>
                    <a:pt x="4814" y="2587"/>
                  </a:cubicBezTo>
                  <a:cubicBezTo>
                    <a:pt x="4821" y="2590"/>
                    <a:pt x="4845" y="2590"/>
                    <a:pt x="4852" y="2584"/>
                  </a:cubicBezTo>
                  <a:cubicBezTo>
                    <a:pt x="4859" y="2578"/>
                    <a:pt x="4866" y="2575"/>
                    <a:pt x="4879" y="2569"/>
                  </a:cubicBezTo>
                  <a:cubicBezTo>
                    <a:pt x="4892" y="2562"/>
                    <a:pt x="4906" y="2561"/>
                    <a:pt x="4908" y="2550"/>
                  </a:cubicBezTo>
                  <a:cubicBezTo>
                    <a:pt x="4910" y="2540"/>
                    <a:pt x="4898" y="2537"/>
                    <a:pt x="4899" y="2529"/>
                  </a:cubicBezTo>
                  <a:cubicBezTo>
                    <a:pt x="4900" y="2520"/>
                    <a:pt x="4907" y="2518"/>
                    <a:pt x="4895" y="2509"/>
                  </a:cubicBezTo>
                  <a:cubicBezTo>
                    <a:pt x="4883" y="2501"/>
                    <a:pt x="4874" y="2494"/>
                    <a:pt x="4865" y="2493"/>
                  </a:cubicBezTo>
                  <a:cubicBezTo>
                    <a:pt x="4855" y="2492"/>
                    <a:pt x="4840" y="2487"/>
                    <a:pt x="4826" y="2487"/>
                  </a:cubicBezTo>
                  <a:cubicBezTo>
                    <a:pt x="4812" y="2487"/>
                    <a:pt x="4789" y="2492"/>
                    <a:pt x="4774" y="2492"/>
                  </a:cubicBezTo>
                  <a:cubicBezTo>
                    <a:pt x="4759" y="2492"/>
                    <a:pt x="4759" y="2499"/>
                    <a:pt x="4737" y="2504"/>
                  </a:cubicBezTo>
                  <a:cubicBezTo>
                    <a:pt x="4715" y="2510"/>
                    <a:pt x="4708" y="2518"/>
                    <a:pt x="4684" y="2525"/>
                  </a:cubicBezTo>
                  <a:cubicBezTo>
                    <a:pt x="4660" y="2532"/>
                    <a:pt x="4641" y="2552"/>
                    <a:pt x="4624" y="2557"/>
                  </a:cubicBezTo>
                  <a:cubicBezTo>
                    <a:pt x="4607" y="2563"/>
                    <a:pt x="4602" y="2568"/>
                    <a:pt x="4589" y="2580"/>
                  </a:cubicBezTo>
                  <a:cubicBezTo>
                    <a:pt x="4577" y="2593"/>
                    <a:pt x="4552" y="2621"/>
                    <a:pt x="4539" y="2633"/>
                  </a:cubicBezTo>
                  <a:cubicBezTo>
                    <a:pt x="4525" y="2646"/>
                    <a:pt x="4515" y="2671"/>
                    <a:pt x="4505" y="2675"/>
                  </a:cubicBezTo>
                  <a:cubicBezTo>
                    <a:pt x="4495" y="2679"/>
                    <a:pt x="4468" y="2684"/>
                    <a:pt x="4480" y="2671"/>
                  </a:cubicBezTo>
                  <a:cubicBezTo>
                    <a:pt x="4491" y="2659"/>
                    <a:pt x="4510" y="2654"/>
                    <a:pt x="4518" y="2639"/>
                  </a:cubicBezTo>
                  <a:cubicBezTo>
                    <a:pt x="4526" y="2624"/>
                    <a:pt x="4543" y="2625"/>
                    <a:pt x="4549" y="2605"/>
                  </a:cubicBezTo>
                  <a:cubicBezTo>
                    <a:pt x="4554" y="2585"/>
                    <a:pt x="4561" y="2575"/>
                    <a:pt x="4571" y="2568"/>
                  </a:cubicBezTo>
                  <a:cubicBezTo>
                    <a:pt x="4582" y="2561"/>
                    <a:pt x="4598" y="2552"/>
                    <a:pt x="4603" y="2540"/>
                  </a:cubicBezTo>
                  <a:cubicBezTo>
                    <a:pt x="4608" y="2527"/>
                    <a:pt x="4621" y="2520"/>
                    <a:pt x="4635" y="2508"/>
                  </a:cubicBezTo>
                  <a:cubicBezTo>
                    <a:pt x="4648" y="2496"/>
                    <a:pt x="4649" y="2494"/>
                    <a:pt x="4670" y="2492"/>
                  </a:cubicBezTo>
                  <a:cubicBezTo>
                    <a:pt x="4692" y="2491"/>
                    <a:pt x="4708" y="2490"/>
                    <a:pt x="4713" y="2474"/>
                  </a:cubicBezTo>
                  <a:cubicBezTo>
                    <a:pt x="4718" y="2457"/>
                    <a:pt x="4726" y="2433"/>
                    <a:pt x="4745" y="2426"/>
                  </a:cubicBezTo>
                  <a:cubicBezTo>
                    <a:pt x="4764" y="2418"/>
                    <a:pt x="4778" y="2423"/>
                    <a:pt x="4786" y="2416"/>
                  </a:cubicBezTo>
                  <a:cubicBezTo>
                    <a:pt x="4795" y="2410"/>
                    <a:pt x="4798" y="2410"/>
                    <a:pt x="4827" y="2406"/>
                  </a:cubicBezTo>
                  <a:cubicBezTo>
                    <a:pt x="4857" y="2403"/>
                    <a:pt x="4872" y="2407"/>
                    <a:pt x="4902" y="2407"/>
                  </a:cubicBezTo>
                  <a:cubicBezTo>
                    <a:pt x="4932" y="2407"/>
                    <a:pt x="4949" y="2406"/>
                    <a:pt x="4966" y="2407"/>
                  </a:cubicBezTo>
                  <a:cubicBezTo>
                    <a:pt x="4982" y="2408"/>
                    <a:pt x="5022" y="2403"/>
                    <a:pt x="5035" y="2414"/>
                  </a:cubicBezTo>
                  <a:cubicBezTo>
                    <a:pt x="5049" y="2425"/>
                    <a:pt x="5057" y="2421"/>
                    <a:pt x="5085" y="2420"/>
                  </a:cubicBezTo>
                  <a:cubicBezTo>
                    <a:pt x="5113" y="2418"/>
                    <a:pt x="5166" y="2420"/>
                    <a:pt x="5179" y="2406"/>
                  </a:cubicBezTo>
                  <a:cubicBezTo>
                    <a:pt x="5192" y="2391"/>
                    <a:pt x="5194" y="2376"/>
                    <a:pt x="5217" y="2370"/>
                  </a:cubicBezTo>
                  <a:close/>
                  <a:moveTo>
                    <a:pt x="1481" y="921"/>
                  </a:moveTo>
                  <a:cubicBezTo>
                    <a:pt x="1470" y="925"/>
                    <a:pt x="1466" y="953"/>
                    <a:pt x="1452" y="957"/>
                  </a:cubicBezTo>
                  <a:cubicBezTo>
                    <a:pt x="1439" y="961"/>
                    <a:pt x="1444" y="973"/>
                    <a:pt x="1433" y="975"/>
                  </a:cubicBezTo>
                  <a:cubicBezTo>
                    <a:pt x="1422" y="976"/>
                    <a:pt x="1422" y="967"/>
                    <a:pt x="1420" y="963"/>
                  </a:cubicBezTo>
                  <a:cubicBezTo>
                    <a:pt x="1418" y="958"/>
                    <a:pt x="1382" y="957"/>
                    <a:pt x="1369" y="958"/>
                  </a:cubicBezTo>
                  <a:cubicBezTo>
                    <a:pt x="1356" y="959"/>
                    <a:pt x="1359" y="974"/>
                    <a:pt x="1352" y="974"/>
                  </a:cubicBezTo>
                  <a:cubicBezTo>
                    <a:pt x="1346" y="974"/>
                    <a:pt x="1345" y="981"/>
                    <a:pt x="1345" y="987"/>
                  </a:cubicBezTo>
                  <a:cubicBezTo>
                    <a:pt x="1345" y="993"/>
                    <a:pt x="1350" y="992"/>
                    <a:pt x="1360" y="994"/>
                  </a:cubicBezTo>
                  <a:cubicBezTo>
                    <a:pt x="1370" y="996"/>
                    <a:pt x="1378" y="1002"/>
                    <a:pt x="1377" y="1007"/>
                  </a:cubicBezTo>
                  <a:cubicBezTo>
                    <a:pt x="1376" y="1011"/>
                    <a:pt x="1360" y="1009"/>
                    <a:pt x="1347" y="1009"/>
                  </a:cubicBezTo>
                  <a:cubicBezTo>
                    <a:pt x="1334" y="1010"/>
                    <a:pt x="1332" y="1027"/>
                    <a:pt x="1324" y="1032"/>
                  </a:cubicBezTo>
                  <a:cubicBezTo>
                    <a:pt x="1316" y="1037"/>
                    <a:pt x="1304" y="1045"/>
                    <a:pt x="1290" y="1049"/>
                  </a:cubicBezTo>
                  <a:cubicBezTo>
                    <a:pt x="1276" y="1052"/>
                    <a:pt x="1276" y="1065"/>
                    <a:pt x="1266" y="1065"/>
                  </a:cubicBezTo>
                  <a:cubicBezTo>
                    <a:pt x="1257" y="1065"/>
                    <a:pt x="1246" y="1062"/>
                    <a:pt x="1250" y="1055"/>
                  </a:cubicBezTo>
                  <a:cubicBezTo>
                    <a:pt x="1253" y="1047"/>
                    <a:pt x="1274" y="1047"/>
                    <a:pt x="1278" y="1041"/>
                  </a:cubicBezTo>
                  <a:cubicBezTo>
                    <a:pt x="1281" y="1036"/>
                    <a:pt x="1289" y="1026"/>
                    <a:pt x="1304" y="1019"/>
                  </a:cubicBezTo>
                  <a:cubicBezTo>
                    <a:pt x="1320" y="1011"/>
                    <a:pt x="1322" y="1003"/>
                    <a:pt x="1322" y="997"/>
                  </a:cubicBezTo>
                  <a:cubicBezTo>
                    <a:pt x="1322" y="990"/>
                    <a:pt x="1313" y="978"/>
                    <a:pt x="1303" y="978"/>
                  </a:cubicBezTo>
                  <a:cubicBezTo>
                    <a:pt x="1293" y="978"/>
                    <a:pt x="1286" y="979"/>
                    <a:pt x="1278" y="985"/>
                  </a:cubicBezTo>
                  <a:cubicBezTo>
                    <a:pt x="1269" y="991"/>
                    <a:pt x="1261" y="995"/>
                    <a:pt x="1251" y="997"/>
                  </a:cubicBezTo>
                  <a:cubicBezTo>
                    <a:pt x="1241" y="999"/>
                    <a:pt x="1244" y="1006"/>
                    <a:pt x="1240" y="1020"/>
                  </a:cubicBezTo>
                  <a:cubicBezTo>
                    <a:pt x="1236" y="1034"/>
                    <a:pt x="1229" y="1027"/>
                    <a:pt x="1227" y="1038"/>
                  </a:cubicBezTo>
                  <a:cubicBezTo>
                    <a:pt x="1225" y="1049"/>
                    <a:pt x="1192" y="1042"/>
                    <a:pt x="1176" y="1042"/>
                  </a:cubicBezTo>
                  <a:cubicBezTo>
                    <a:pt x="1161" y="1042"/>
                    <a:pt x="1148" y="1041"/>
                    <a:pt x="1138" y="1041"/>
                  </a:cubicBezTo>
                  <a:cubicBezTo>
                    <a:pt x="1128" y="1040"/>
                    <a:pt x="1134" y="1025"/>
                    <a:pt x="1146" y="1025"/>
                  </a:cubicBezTo>
                  <a:cubicBezTo>
                    <a:pt x="1159" y="1025"/>
                    <a:pt x="1168" y="1021"/>
                    <a:pt x="1172" y="1012"/>
                  </a:cubicBezTo>
                  <a:cubicBezTo>
                    <a:pt x="1175" y="1003"/>
                    <a:pt x="1168" y="990"/>
                    <a:pt x="1178" y="987"/>
                  </a:cubicBezTo>
                  <a:cubicBezTo>
                    <a:pt x="1189" y="983"/>
                    <a:pt x="1193" y="983"/>
                    <a:pt x="1202" y="973"/>
                  </a:cubicBezTo>
                  <a:cubicBezTo>
                    <a:pt x="1212" y="963"/>
                    <a:pt x="1204" y="953"/>
                    <a:pt x="1189" y="949"/>
                  </a:cubicBezTo>
                  <a:cubicBezTo>
                    <a:pt x="1174" y="944"/>
                    <a:pt x="1190" y="939"/>
                    <a:pt x="1195" y="939"/>
                  </a:cubicBezTo>
                  <a:cubicBezTo>
                    <a:pt x="1200" y="939"/>
                    <a:pt x="1210" y="941"/>
                    <a:pt x="1214" y="947"/>
                  </a:cubicBezTo>
                  <a:cubicBezTo>
                    <a:pt x="1217" y="954"/>
                    <a:pt x="1224" y="949"/>
                    <a:pt x="1232" y="950"/>
                  </a:cubicBezTo>
                  <a:cubicBezTo>
                    <a:pt x="1240" y="951"/>
                    <a:pt x="1248" y="951"/>
                    <a:pt x="1258" y="950"/>
                  </a:cubicBezTo>
                  <a:cubicBezTo>
                    <a:pt x="1268" y="949"/>
                    <a:pt x="1268" y="934"/>
                    <a:pt x="1264" y="933"/>
                  </a:cubicBezTo>
                  <a:cubicBezTo>
                    <a:pt x="1260" y="933"/>
                    <a:pt x="1245" y="927"/>
                    <a:pt x="1238" y="921"/>
                  </a:cubicBezTo>
                  <a:cubicBezTo>
                    <a:pt x="1232" y="914"/>
                    <a:pt x="1224" y="911"/>
                    <a:pt x="1214" y="910"/>
                  </a:cubicBezTo>
                  <a:cubicBezTo>
                    <a:pt x="1204" y="909"/>
                    <a:pt x="1196" y="907"/>
                    <a:pt x="1195" y="902"/>
                  </a:cubicBezTo>
                  <a:cubicBezTo>
                    <a:pt x="1194" y="897"/>
                    <a:pt x="1187" y="902"/>
                    <a:pt x="1185" y="906"/>
                  </a:cubicBezTo>
                  <a:cubicBezTo>
                    <a:pt x="1183" y="910"/>
                    <a:pt x="1179" y="909"/>
                    <a:pt x="1168" y="911"/>
                  </a:cubicBezTo>
                  <a:cubicBezTo>
                    <a:pt x="1156" y="912"/>
                    <a:pt x="1156" y="914"/>
                    <a:pt x="1154" y="921"/>
                  </a:cubicBezTo>
                  <a:cubicBezTo>
                    <a:pt x="1152" y="927"/>
                    <a:pt x="1147" y="927"/>
                    <a:pt x="1139" y="927"/>
                  </a:cubicBezTo>
                  <a:cubicBezTo>
                    <a:pt x="1131" y="927"/>
                    <a:pt x="1132" y="923"/>
                    <a:pt x="1129" y="919"/>
                  </a:cubicBezTo>
                  <a:cubicBezTo>
                    <a:pt x="1126" y="915"/>
                    <a:pt x="1119" y="921"/>
                    <a:pt x="1116" y="925"/>
                  </a:cubicBezTo>
                  <a:cubicBezTo>
                    <a:pt x="1112" y="930"/>
                    <a:pt x="1094" y="928"/>
                    <a:pt x="1083" y="927"/>
                  </a:cubicBezTo>
                  <a:cubicBezTo>
                    <a:pt x="1072" y="927"/>
                    <a:pt x="1074" y="923"/>
                    <a:pt x="1068" y="919"/>
                  </a:cubicBezTo>
                  <a:cubicBezTo>
                    <a:pt x="1063" y="915"/>
                    <a:pt x="1054" y="923"/>
                    <a:pt x="1051" y="927"/>
                  </a:cubicBezTo>
                  <a:cubicBezTo>
                    <a:pt x="1048" y="932"/>
                    <a:pt x="1046" y="933"/>
                    <a:pt x="1040" y="933"/>
                  </a:cubicBezTo>
                  <a:cubicBezTo>
                    <a:pt x="1034" y="933"/>
                    <a:pt x="1038" y="944"/>
                    <a:pt x="1030" y="943"/>
                  </a:cubicBezTo>
                  <a:cubicBezTo>
                    <a:pt x="1023" y="941"/>
                    <a:pt x="1026" y="935"/>
                    <a:pt x="1022" y="935"/>
                  </a:cubicBezTo>
                  <a:cubicBezTo>
                    <a:pt x="1017" y="935"/>
                    <a:pt x="1018" y="930"/>
                    <a:pt x="1017" y="923"/>
                  </a:cubicBezTo>
                  <a:cubicBezTo>
                    <a:pt x="1016" y="915"/>
                    <a:pt x="1028" y="915"/>
                    <a:pt x="1039" y="915"/>
                  </a:cubicBezTo>
                  <a:cubicBezTo>
                    <a:pt x="1050" y="915"/>
                    <a:pt x="1054" y="915"/>
                    <a:pt x="1059" y="910"/>
                  </a:cubicBezTo>
                  <a:cubicBezTo>
                    <a:pt x="1064" y="905"/>
                    <a:pt x="1068" y="906"/>
                    <a:pt x="1083" y="907"/>
                  </a:cubicBezTo>
                  <a:cubicBezTo>
                    <a:pt x="1098" y="909"/>
                    <a:pt x="1100" y="910"/>
                    <a:pt x="1106" y="905"/>
                  </a:cubicBezTo>
                  <a:cubicBezTo>
                    <a:pt x="1112" y="899"/>
                    <a:pt x="1116" y="895"/>
                    <a:pt x="1127" y="895"/>
                  </a:cubicBezTo>
                  <a:cubicBezTo>
                    <a:pt x="1138" y="895"/>
                    <a:pt x="1138" y="895"/>
                    <a:pt x="1146" y="889"/>
                  </a:cubicBezTo>
                  <a:cubicBezTo>
                    <a:pt x="1153" y="882"/>
                    <a:pt x="1164" y="881"/>
                    <a:pt x="1164" y="881"/>
                  </a:cubicBezTo>
                  <a:cubicBezTo>
                    <a:pt x="1181" y="882"/>
                    <a:pt x="1182" y="884"/>
                    <a:pt x="1208" y="881"/>
                  </a:cubicBezTo>
                  <a:cubicBezTo>
                    <a:pt x="1233" y="879"/>
                    <a:pt x="1236" y="871"/>
                    <a:pt x="1244" y="869"/>
                  </a:cubicBezTo>
                  <a:cubicBezTo>
                    <a:pt x="1252" y="866"/>
                    <a:pt x="1266" y="858"/>
                    <a:pt x="1272" y="853"/>
                  </a:cubicBezTo>
                  <a:cubicBezTo>
                    <a:pt x="1277" y="847"/>
                    <a:pt x="1302" y="852"/>
                    <a:pt x="1306" y="847"/>
                  </a:cubicBezTo>
                  <a:cubicBezTo>
                    <a:pt x="1310" y="843"/>
                    <a:pt x="1318" y="843"/>
                    <a:pt x="1330" y="844"/>
                  </a:cubicBezTo>
                  <a:cubicBezTo>
                    <a:pt x="1343" y="845"/>
                    <a:pt x="1340" y="834"/>
                    <a:pt x="1352" y="835"/>
                  </a:cubicBezTo>
                  <a:cubicBezTo>
                    <a:pt x="1363" y="835"/>
                    <a:pt x="1358" y="842"/>
                    <a:pt x="1365" y="843"/>
                  </a:cubicBezTo>
                  <a:cubicBezTo>
                    <a:pt x="1372" y="843"/>
                    <a:pt x="1382" y="851"/>
                    <a:pt x="1380" y="857"/>
                  </a:cubicBezTo>
                  <a:cubicBezTo>
                    <a:pt x="1378" y="863"/>
                    <a:pt x="1371" y="864"/>
                    <a:pt x="1359" y="865"/>
                  </a:cubicBezTo>
                  <a:cubicBezTo>
                    <a:pt x="1347" y="867"/>
                    <a:pt x="1341" y="876"/>
                    <a:pt x="1336" y="880"/>
                  </a:cubicBezTo>
                  <a:cubicBezTo>
                    <a:pt x="1330" y="884"/>
                    <a:pt x="1318" y="879"/>
                    <a:pt x="1316" y="887"/>
                  </a:cubicBezTo>
                  <a:cubicBezTo>
                    <a:pt x="1315" y="895"/>
                    <a:pt x="1317" y="900"/>
                    <a:pt x="1326" y="901"/>
                  </a:cubicBezTo>
                  <a:cubicBezTo>
                    <a:pt x="1334" y="903"/>
                    <a:pt x="1336" y="903"/>
                    <a:pt x="1340" y="907"/>
                  </a:cubicBezTo>
                  <a:cubicBezTo>
                    <a:pt x="1344" y="910"/>
                    <a:pt x="1355" y="907"/>
                    <a:pt x="1366" y="909"/>
                  </a:cubicBezTo>
                  <a:cubicBezTo>
                    <a:pt x="1378" y="911"/>
                    <a:pt x="1404" y="908"/>
                    <a:pt x="1416" y="908"/>
                  </a:cubicBezTo>
                  <a:cubicBezTo>
                    <a:pt x="1429" y="908"/>
                    <a:pt x="1440" y="906"/>
                    <a:pt x="1449" y="903"/>
                  </a:cubicBezTo>
                  <a:cubicBezTo>
                    <a:pt x="1458" y="901"/>
                    <a:pt x="1460" y="887"/>
                    <a:pt x="1466" y="877"/>
                  </a:cubicBezTo>
                  <a:cubicBezTo>
                    <a:pt x="1472" y="868"/>
                    <a:pt x="1486" y="874"/>
                    <a:pt x="1487" y="880"/>
                  </a:cubicBezTo>
                  <a:cubicBezTo>
                    <a:pt x="1488" y="886"/>
                    <a:pt x="1491" y="887"/>
                    <a:pt x="1483" y="892"/>
                  </a:cubicBezTo>
                  <a:cubicBezTo>
                    <a:pt x="1475" y="897"/>
                    <a:pt x="1481" y="902"/>
                    <a:pt x="1486" y="901"/>
                  </a:cubicBezTo>
                  <a:cubicBezTo>
                    <a:pt x="1490" y="901"/>
                    <a:pt x="1495" y="901"/>
                    <a:pt x="1495" y="907"/>
                  </a:cubicBezTo>
                  <a:cubicBezTo>
                    <a:pt x="1495" y="913"/>
                    <a:pt x="1492" y="917"/>
                    <a:pt x="1481" y="921"/>
                  </a:cubicBezTo>
                  <a:close/>
                  <a:moveTo>
                    <a:pt x="2024" y="1281"/>
                  </a:moveTo>
                  <a:cubicBezTo>
                    <a:pt x="2016" y="1280"/>
                    <a:pt x="2008" y="1282"/>
                    <a:pt x="1997" y="1283"/>
                  </a:cubicBezTo>
                  <a:cubicBezTo>
                    <a:pt x="1985" y="1285"/>
                    <a:pt x="1985" y="1293"/>
                    <a:pt x="1977" y="1293"/>
                  </a:cubicBezTo>
                  <a:cubicBezTo>
                    <a:pt x="1970" y="1293"/>
                    <a:pt x="1968" y="1299"/>
                    <a:pt x="1967" y="1306"/>
                  </a:cubicBezTo>
                  <a:cubicBezTo>
                    <a:pt x="1965" y="1312"/>
                    <a:pt x="1955" y="1305"/>
                    <a:pt x="1952" y="1300"/>
                  </a:cubicBezTo>
                  <a:cubicBezTo>
                    <a:pt x="1949" y="1295"/>
                    <a:pt x="1939" y="1294"/>
                    <a:pt x="1934" y="1300"/>
                  </a:cubicBezTo>
                  <a:cubicBezTo>
                    <a:pt x="1929" y="1306"/>
                    <a:pt x="1922" y="1302"/>
                    <a:pt x="1914" y="1302"/>
                  </a:cubicBezTo>
                  <a:cubicBezTo>
                    <a:pt x="1905" y="1302"/>
                    <a:pt x="1906" y="1321"/>
                    <a:pt x="1897" y="1323"/>
                  </a:cubicBezTo>
                  <a:cubicBezTo>
                    <a:pt x="1887" y="1324"/>
                    <a:pt x="1884" y="1332"/>
                    <a:pt x="1879" y="1340"/>
                  </a:cubicBezTo>
                  <a:cubicBezTo>
                    <a:pt x="1875" y="1348"/>
                    <a:pt x="1860" y="1346"/>
                    <a:pt x="1852" y="1346"/>
                  </a:cubicBezTo>
                  <a:cubicBezTo>
                    <a:pt x="1844" y="1346"/>
                    <a:pt x="1835" y="1349"/>
                    <a:pt x="1828" y="1349"/>
                  </a:cubicBezTo>
                  <a:cubicBezTo>
                    <a:pt x="1822" y="1349"/>
                    <a:pt x="1812" y="1360"/>
                    <a:pt x="1806" y="1360"/>
                  </a:cubicBezTo>
                  <a:cubicBezTo>
                    <a:pt x="1799" y="1360"/>
                    <a:pt x="1779" y="1356"/>
                    <a:pt x="1776" y="1365"/>
                  </a:cubicBezTo>
                  <a:cubicBezTo>
                    <a:pt x="1773" y="1374"/>
                    <a:pt x="1796" y="1363"/>
                    <a:pt x="1811" y="1369"/>
                  </a:cubicBezTo>
                  <a:cubicBezTo>
                    <a:pt x="1825" y="1375"/>
                    <a:pt x="1811" y="1385"/>
                    <a:pt x="1818" y="1385"/>
                  </a:cubicBezTo>
                  <a:cubicBezTo>
                    <a:pt x="1826" y="1385"/>
                    <a:pt x="1823" y="1394"/>
                    <a:pt x="1816" y="1396"/>
                  </a:cubicBezTo>
                  <a:cubicBezTo>
                    <a:pt x="1809" y="1399"/>
                    <a:pt x="1792" y="1397"/>
                    <a:pt x="1781" y="1395"/>
                  </a:cubicBezTo>
                  <a:cubicBezTo>
                    <a:pt x="1769" y="1393"/>
                    <a:pt x="1760" y="1404"/>
                    <a:pt x="1753" y="1408"/>
                  </a:cubicBezTo>
                  <a:cubicBezTo>
                    <a:pt x="1746" y="1412"/>
                    <a:pt x="1745" y="1432"/>
                    <a:pt x="1745" y="1440"/>
                  </a:cubicBezTo>
                  <a:cubicBezTo>
                    <a:pt x="1744" y="1448"/>
                    <a:pt x="1716" y="1444"/>
                    <a:pt x="1699" y="1445"/>
                  </a:cubicBezTo>
                  <a:cubicBezTo>
                    <a:pt x="1682" y="1447"/>
                    <a:pt x="1690" y="1452"/>
                    <a:pt x="1680" y="1452"/>
                  </a:cubicBezTo>
                  <a:cubicBezTo>
                    <a:pt x="1670" y="1452"/>
                    <a:pt x="1656" y="1459"/>
                    <a:pt x="1634" y="1459"/>
                  </a:cubicBezTo>
                  <a:cubicBezTo>
                    <a:pt x="1613" y="1459"/>
                    <a:pt x="1610" y="1459"/>
                    <a:pt x="1602" y="1457"/>
                  </a:cubicBezTo>
                  <a:cubicBezTo>
                    <a:pt x="1594" y="1456"/>
                    <a:pt x="1584" y="1453"/>
                    <a:pt x="1582" y="1449"/>
                  </a:cubicBezTo>
                  <a:cubicBezTo>
                    <a:pt x="1581" y="1444"/>
                    <a:pt x="1579" y="1442"/>
                    <a:pt x="1571" y="1441"/>
                  </a:cubicBezTo>
                  <a:cubicBezTo>
                    <a:pt x="1564" y="1440"/>
                    <a:pt x="1566" y="1437"/>
                    <a:pt x="1566" y="1433"/>
                  </a:cubicBezTo>
                  <a:cubicBezTo>
                    <a:pt x="1566" y="1429"/>
                    <a:pt x="1560" y="1430"/>
                    <a:pt x="1559" y="1425"/>
                  </a:cubicBezTo>
                  <a:cubicBezTo>
                    <a:pt x="1557" y="1420"/>
                    <a:pt x="1565" y="1419"/>
                    <a:pt x="1580" y="1419"/>
                  </a:cubicBezTo>
                  <a:cubicBezTo>
                    <a:pt x="1595" y="1420"/>
                    <a:pt x="1593" y="1428"/>
                    <a:pt x="1603" y="1428"/>
                  </a:cubicBezTo>
                  <a:cubicBezTo>
                    <a:pt x="1613" y="1428"/>
                    <a:pt x="1611" y="1416"/>
                    <a:pt x="1614" y="1402"/>
                  </a:cubicBezTo>
                  <a:cubicBezTo>
                    <a:pt x="1617" y="1389"/>
                    <a:pt x="1622" y="1384"/>
                    <a:pt x="1632" y="1377"/>
                  </a:cubicBezTo>
                  <a:cubicBezTo>
                    <a:pt x="1641" y="1371"/>
                    <a:pt x="1645" y="1377"/>
                    <a:pt x="1658" y="1379"/>
                  </a:cubicBezTo>
                  <a:cubicBezTo>
                    <a:pt x="1671" y="1380"/>
                    <a:pt x="1663" y="1374"/>
                    <a:pt x="1678" y="1369"/>
                  </a:cubicBezTo>
                  <a:cubicBezTo>
                    <a:pt x="1693" y="1363"/>
                    <a:pt x="1683" y="1351"/>
                    <a:pt x="1674" y="1346"/>
                  </a:cubicBezTo>
                  <a:cubicBezTo>
                    <a:pt x="1665" y="1342"/>
                    <a:pt x="1669" y="1333"/>
                    <a:pt x="1657" y="1329"/>
                  </a:cubicBezTo>
                  <a:cubicBezTo>
                    <a:pt x="1646" y="1326"/>
                    <a:pt x="1652" y="1313"/>
                    <a:pt x="1643" y="1310"/>
                  </a:cubicBezTo>
                  <a:cubicBezTo>
                    <a:pt x="1634" y="1307"/>
                    <a:pt x="1625" y="1289"/>
                    <a:pt x="1625" y="1289"/>
                  </a:cubicBezTo>
                  <a:cubicBezTo>
                    <a:pt x="1622" y="1283"/>
                    <a:pt x="1631" y="1287"/>
                    <a:pt x="1639" y="1288"/>
                  </a:cubicBezTo>
                  <a:cubicBezTo>
                    <a:pt x="1647" y="1288"/>
                    <a:pt x="1651" y="1295"/>
                    <a:pt x="1660" y="1299"/>
                  </a:cubicBezTo>
                  <a:cubicBezTo>
                    <a:pt x="1668" y="1303"/>
                    <a:pt x="1667" y="1309"/>
                    <a:pt x="1677" y="1314"/>
                  </a:cubicBezTo>
                  <a:cubicBezTo>
                    <a:pt x="1687" y="1319"/>
                    <a:pt x="1699" y="1316"/>
                    <a:pt x="1703" y="1313"/>
                  </a:cubicBezTo>
                  <a:cubicBezTo>
                    <a:pt x="1707" y="1310"/>
                    <a:pt x="1713" y="1319"/>
                    <a:pt x="1731" y="1328"/>
                  </a:cubicBezTo>
                  <a:cubicBezTo>
                    <a:pt x="1750" y="1336"/>
                    <a:pt x="1750" y="1350"/>
                    <a:pt x="1755" y="1352"/>
                  </a:cubicBezTo>
                  <a:cubicBezTo>
                    <a:pt x="1761" y="1354"/>
                    <a:pt x="1770" y="1351"/>
                    <a:pt x="1776" y="1347"/>
                  </a:cubicBezTo>
                  <a:cubicBezTo>
                    <a:pt x="1782" y="1343"/>
                    <a:pt x="1801" y="1344"/>
                    <a:pt x="1812" y="1344"/>
                  </a:cubicBezTo>
                  <a:cubicBezTo>
                    <a:pt x="1823" y="1344"/>
                    <a:pt x="1839" y="1341"/>
                    <a:pt x="1842" y="1338"/>
                  </a:cubicBezTo>
                  <a:cubicBezTo>
                    <a:pt x="1845" y="1336"/>
                    <a:pt x="1844" y="1324"/>
                    <a:pt x="1851" y="1320"/>
                  </a:cubicBezTo>
                  <a:cubicBezTo>
                    <a:pt x="1859" y="1316"/>
                    <a:pt x="1864" y="1323"/>
                    <a:pt x="1871" y="1328"/>
                  </a:cubicBezTo>
                  <a:cubicBezTo>
                    <a:pt x="1878" y="1332"/>
                    <a:pt x="1878" y="1321"/>
                    <a:pt x="1876" y="1313"/>
                  </a:cubicBezTo>
                  <a:cubicBezTo>
                    <a:pt x="1875" y="1306"/>
                    <a:pt x="1886" y="1303"/>
                    <a:pt x="1888" y="1295"/>
                  </a:cubicBezTo>
                  <a:cubicBezTo>
                    <a:pt x="1890" y="1288"/>
                    <a:pt x="1906" y="1273"/>
                    <a:pt x="1917" y="1267"/>
                  </a:cubicBezTo>
                  <a:cubicBezTo>
                    <a:pt x="1927" y="1261"/>
                    <a:pt x="1936" y="1261"/>
                    <a:pt x="1935" y="1255"/>
                  </a:cubicBezTo>
                  <a:cubicBezTo>
                    <a:pt x="1934" y="1248"/>
                    <a:pt x="1970" y="1252"/>
                    <a:pt x="1979" y="1254"/>
                  </a:cubicBezTo>
                  <a:cubicBezTo>
                    <a:pt x="1988" y="1256"/>
                    <a:pt x="1997" y="1254"/>
                    <a:pt x="2000" y="1261"/>
                  </a:cubicBezTo>
                  <a:cubicBezTo>
                    <a:pt x="2002" y="1268"/>
                    <a:pt x="2026" y="1263"/>
                    <a:pt x="2033" y="1263"/>
                  </a:cubicBezTo>
                  <a:cubicBezTo>
                    <a:pt x="2040" y="1263"/>
                    <a:pt x="2046" y="1270"/>
                    <a:pt x="2045" y="1276"/>
                  </a:cubicBezTo>
                  <a:cubicBezTo>
                    <a:pt x="2045" y="1283"/>
                    <a:pt x="2032" y="1283"/>
                    <a:pt x="2024" y="1281"/>
                  </a:cubicBezTo>
                  <a:close/>
                  <a:moveTo>
                    <a:pt x="2849" y="2375"/>
                  </a:moveTo>
                  <a:cubicBezTo>
                    <a:pt x="2843" y="2381"/>
                    <a:pt x="2842" y="2388"/>
                    <a:pt x="2842" y="2397"/>
                  </a:cubicBezTo>
                  <a:cubicBezTo>
                    <a:pt x="2843" y="2405"/>
                    <a:pt x="2828" y="2403"/>
                    <a:pt x="2828" y="2397"/>
                  </a:cubicBezTo>
                  <a:cubicBezTo>
                    <a:pt x="2828" y="2392"/>
                    <a:pt x="2824" y="2381"/>
                    <a:pt x="2822" y="2377"/>
                  </a:cubicBezTo>
                  <a:cubicBezTo>
                    <a:pt x="2819" y="2372"/>
                    <a:pt x="2820" y="2363"/>
                    <a:pt x="2821" y="2353"/>
                  </a:cubicBezTo>
                  <a:cubicBezTo>
                    <a:pt x="2822" y="2343"/>
                    <a:pt x="2818" y="2340"/>
                    <a:pt x="2826" y="2336"/>
                  </a:cubicBezTo>
                  <a:cubicBezTo>
                    <a:pt x="2835" y="2332"/>
                    <a:pt x="2830" y="2313"/>
                    <a:pt x="2826" y="2303"/>
                  </a:cubicBezTo>
                  <a:cubicBezTo>
                    <a:pt x="2821" y="2293"/>
                    <a:pt x="2813" y="2303"/>
                    <a:pt x="2804" y="2300"/>
                  </a:cubicBezTo>
                  <a:cubicBezTo>
                    <a:pt x="2796" y="2297"/>
                    <a:pt x="2804" y="2283"/>
                    <a:pt x="2804" y="2273"/>
                  </a:cubicBezTo>
                  <a:cubicBezTo>
                    <a:pt x="2804" y="2264"/>
                    <a:pt x="2792" y="2258"/>
                    <a:pt x="2789" y="2257"/>
                  </a:cubicBezTo>
                  <a:cubicBezTo>
                    <a:pt x="2786" y="2257"/>
                    <a:pt x="2788" y="2247"/>
                    <a:pt x="2781" y="2247"/>
                  </a:cubicBezTo>
                  <a:cubicBezTo>
                    <a:pt x="2774" y="2247"/>
                    <a:pt x="2774" y="2251"/>
                    <a:pt x="2769" y="2254"/>
                  </a:cubicBezTo>
                  <a:cubicBezTo>
                    <a:pt x="2764" y="2257"/>
                    <a:pt x="2765" y="2255"/>
                    <a:pt x="2764" y="2263"/>
                  </a:cubicBezTo>
                  <a:cubicBezTo>
                    <a:pt x="2764" y="2271"/>
                    <a:pt x="2759" y="2270"/>
                    <a:pt x="2755" y="2267"/>
                  </a:cubicBezTo>
                  <a:cubicBezTo>
                    <a:pt x="2751" y="2263"/>
                    <a:pt x="2747" y="2254"/>
                    <a:pt x="2744" y="2246"/>
                  </a:cubicBezTo>
                  <a:cubicBezTo>
                    <a:pt x="2742" y="2238"/>
                    <a:pt x="2732" y="2227"/>
                    <a:pt x="2726" y="2221"/>
                  </a:cubicBezTo>
                  <a:cubicBezTo>
                    <a:pt x="2720" y="2215"/>
                    <a:pt x="2706" y="2205"/>
                    <a:pt x="2697" y="2198"/>
                  </a:cubicBezTo>
                  <a:cubicBezTo>
                    <a:pt x="2688" y="2191"/>
                    <a:pt x="2705" y="2184"/>
                    <a:pt x="2711" y="2181"/>
                  </a:cubicBezTo>
                  <a:cubicBezTo>
                    <a:pt x="2717" y="2179"/>
                    <a:pt x="2714" y="2172"/>
                    <a:pt x="2706" y="2171"/>
                  </a:cubicBezTo>
                  <a:cubicBezTo>
                    <a:pt x="2699" y="2171"/>
                    <a:pt x="2697" y="2171"/>
                    <a:pt x="2687" y="2172"/>
                  </a:cubicBezTo>
                  <a:cubicBezTo>
                    <a:pt x="2677" y="2173"/>
                    <a:pt x="2678" y="2169"/>
                    <a:pt x="2671" y="2165"/>
                  </a:cubicBezTo>
                  <a:cubicBezTo>
                    <a:pt x="2664" y="2162"/>
                    <a:pt x="2670" y="2159"/>
                    <a:pt x="2679" y="2157"/>
                  </a:cubicBezTo>
                  <a:cubicBezTo>
                    <a:pt x="2688" y="2156"/>
                    <a:pt x="2676" y="2139"/>
                    <a:pt x="2683" y="2137"/>
                  </a:cubicBezTo>
                  <a:cubicBezTo>
                    <a:pt x="2690" y="2135"/>
                    <a:pt x="2686" y="2126"/>
                    <a:pt x="2687" y="2120"/>
                  </a:cubicBezTo>
                  <a:cubicBezTo>
                    <a:pt x="2688" y="2114"/>
                    <a:pt x="2688" y="2109"/>
                    <a:pt x="2693" y="2105"/>
                  </a:cubicBezTo>
                  <a:cubicBezTo>
                    <a:pt x="2698" y="2101"/>
                    <a:pt x="2720" y="2103"/>
                    <a:pt x="2734" y="2105"/>
                  </a:cubicBezTo>
                  <a:cubicBezTo>
                    <a:pt x="2748" y="2106"/>
                    <a:pt x="2742" y="2089"/>
                    <a:pt x="2742" y="2078"/>
                  </a:cubicBezTo>
                  <a:cubicBezTo>
                    <a:pt x="2742" y="2067"/>
                    <a:pt x="2748" y="2064"/>
                    <a:pt x="2752" y="2069"/>
                  </a:cubicBezTo>
                  <a:cubicBezTo>
                    <a:pt x="2755" y="2073"/>
                    <a:pt x="2757" y="2084"/>
                    <a:pt x="2758" y="2093"/>
                  </a:cubicBezTo>
                  <a:cubicBezTo>
                    <a:pt x="2760" y="2101"/>
                    <a:pt x="2760" y="2105"/>
                    <a:pt x="2762" y="2119"/>
                  </a:cubicBezTo>
                  <a:cubicBezTo>
                    <a:pt x="2764" y="2134"/>
                    <a:pt x="2784" y="2153"/>
                    <a:pt x="2784" y="2153"/>
                  </a:cubicBezTo>
                  <a:cubicBezTo>
                    <a:pt x="2792" y="2162"/>
                    <a:pt x="2786" y="2168"/>
                    <a:pt x="2786" y="2181"/>
                  </a:cubicBezTo>
                  <a:cubicBezTo>
                    <a:pt x="2786" y="2195"/>
                    <a:pt x="2796" y="2205"/>
                    <a:pt x="2803" y="2214"/>
                  </a:cubicBezTo>
                  <a:cubicBezTo>
                    <a:pt x="2810" y="2223"/>
                    <a:pt x="2809" y="2239"/>
                    <a:pt x="2813" y="2251"/>
                  </a:cubicBezTo>
                  <a:cubicBezTo>
                    <a:pt x="2817" y="2264"/>
                    <a:pt x="2816" y="2263"/>
                    <a:pt x="2825" y="2274"/>
                  </a:cubicBezTo>
                  <a:cubicBezTo>
                    <a:pt x="2834" y="2285"/>
                    <a:pt x="2836" y="2287"/>
                    <a:pt x="2839" y="2297"/>
                  </a:cubicBezTo>
                  <a:cubicBezTo>
                    <a:pt x="2842" y="2307"/>
                    <a:pt x="2846" y="2315"/>
                    <a:pt x="2852" y="2319"/>
                  </a:cubicBezTo>
                  <a:cubicBezTo>
                    <a:pt x="2858" y="2323"/>
                    <a:pt x="2856" y="2328"/>
                    <a:pt x="2852" y="2335"/>
                  </a:cubicBezTo>
                  <a:cubicBezTo>
                    <a:pt x="2848" y="2341"/>
                    <a:pt x="2852" y="2344"/>
                    <a:pt x="2855" y="2353"/>
                  </a:cubicBezTo>
                  <a:cubicBezTo>
                    <a:pt x="2858" y="2363"/>
                    <a:pt x="2855" y="2369"/>
                    <a:pt x="2849" y="237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4" name="Freeform 510"/>
            <p:cNvSpPr>
              <a:spLocks/>
            </p:cNvSpPr>
            <p:nvPr/>
          </p:nvSpPr>
          <p:spPr bwMode="auto">
            <a:xfrm>
              <a:off x="1420" y="1540"/>
              <a:ext cx="5" cy="3"/>
            </a:xfrm>
            <a:custGeom>
              <a:avLst/>
              <a:gdLst>
                <a:gd name="T0" fmla="*/ 7 w 19"/>
                <a:gd name="T1" fmla="*/ 2 h 14"/>
                <a:gd name="T2" fmla="*/ 9 w 19"/>
                <a:gd name="T3" fmla="*/ 12 h 14"/>
                <a:gd name="T4" fmla="*/ 18 w 19"/>
                <a:gd name="T5" fmla="*/ 8 h 14"/>
                <a:gd name="T6" fmla="*/ 7 w 19"/>
                <a:gd name="T7" fmla="*/ 2 h 14"/>
              </a:gdLst>
              <a:ahLst/>
              <a:cxnLst>
                <a:cxn ang="0">
                  <a:pos x="T0" y="T1"/>
                </a:cxn>
                <a:cxn ang="0">
                  <a:pos x="T2" y="T3"/>
                </a:cxn>
                <a:cxn ang="0">
                  <a:pos x="T4" y="T5"/>
                </a:cxn>
                <a:cxn ang="0">
                  <a:pos x="T6" y="T7"/>
                </a:cxn>
              </a:cxnLst>
              <a:rect l="0" t="0" r="r" b="b"/>
              <a:pathLst>
                <a:path w="19" h="14">
                  <a:moveTo>
                    <a:pt x="7" y="2"/>
                  </a:moveTo>
                  <a:cubicBezTo>
                    <a:pt x="7" y="2"/>
                    <a:pt x="0" y="11"/>
                    <a:pt x="9" y="12"/>
                  </a:cubicBezTo>
                  <a:cubicBezTo>
                    <a:pt x="18" y="14"/>
                    <a:pt x="19" y="11"/>
                    <a:pt x="18" y="8"/>
                  </a:cubicBezTo>
                  <a:cubicBezTo>
                    <a:pt x="16" y="4"/>
                    <a:pt x="13" y="0"/>
                    <a:pt x="7"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5" name="Freeform 511"/>
            <p:cNvSpPr>
              <a:spLocks/>
            </p:cNvSpPr>
            <p:nvPr/>
          </p:nvSpPr>
          <p:spPr bwMode="auto">
            <a:xfrm>
              <a:off x="1417" y="1544"/>
              <a:ext cx="25" cy="23"/>
            </a:xfrm>
            <a:custGeom>
              <a:avLst/>
              <a:gdLst>
                <a:gd name="T0" fmla="*/ 11 w 98"/>
                <a:gd name="T1" fmla="*/ 71 h 92"/>
                <a:gd name="T2" fmla="*/ 4 w 98"/>
                <a:gd name="T3" fmla="*/ 86 h 92"/>
                <a:gd name="T4" fmla="*/ 11 w 98"/>
                <a:gd name="T5" fmla="*/ 86 h 92"/>
                <a:gd name="T6" fmla="*/ 30 w 98"/>
                <a:gd name="T7" fmla="*/ 81 h 92"/>
                <a:gd name="T8" fmla="*/ 45 w 98"/>
                <a:gd name="T9" fmla="*/ 89 h 92"/>
                <a:gd name="T10" fmla="*/ 66 w 98"/>
                <a:gd name="T11" fmla="*/ 81 h 92"/>
                <a:gd name="T12" fmla="*/ 73 w 98"/>
                <a:gd name="T13" fmla="*/ 58 h 92"/>
                <a:gd name="T14" fmla="*/ 84 w 98"/>
                <a:gd name="T15" fmla="*/ 68 h 92"/>
                <a:gd name="T16" fmla="*/ 92 w 98"/>
                <a:gd name="T17" fmla="*/ 56 h 92"/>
                <a:gd name="T18" fmla="*/ 96 w 98"/>
                <a:gd name="T19" fmla="*/ 37 h 92"/>
                <a:gd name="T20" fmla="*/ 88 w 98"/>
                <a:gd name="T21" fmla="*/ 32 h 92"/>
                <a:gd name="T22" fmla="*/ 76 w 98"/>
                <a:gd name="T23" fmla="*/ 34 h 92"/>
                <a:gd name="T24" fmla="*/ 64 w 98"/>
                <a:gd name="T25" fmla="*/ 21 h 92"/>
                <a:gd name="T26" fmla="*/ 46 w 98"/>
                <a:gd name="T27" fmla="*/ 16 h 92"/>
                <a:gd name="T28" fmla="*/ 37 w 98"/>
                <a:gd name="T29" fmla="*/ 28 h 92"/>
                <a:gd name="T30" fmla="*/ 13 w 98"/>
                <a:gd name="T31" fmla="*/ 38 h 92"/>
                <a:gd name="T32" fmla="*/ 0 w 98"/>
                <a:gd name="T33" fmla="*/ 54 h 92"/>
                <a:gd name="T34" fmla="*/ 9 w 98"/>
                <a:gd name="T35" fmla="*/ 60 h 92"/>
                <a:gd name="T36" fmla="*/ 22 w 98"/>
                <a:gd name="T37" fmla="*/ 61 h 92"/>
                <a:gd name="T38" fmla="*/ 11 w 98"/>
                <a:gd name="T39" fmla="*/ 71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 h="92">
                  <a:moveTo>
                    <a:pt x="11" y="71"/>
                  </a:moveTo>
                  <a:cubicBezTo>
                    <a:pt x="8" y="77"/>
                    <a:pt x="3" y="81"/>
                    <a:pt x="4" y="86"/>
                  </a:cubicBezTo>
                  <a:cubicBezTo>
                    <a:pt x="6" y="92"/>
                    <a:pt x="5" y="89"/>
                    <a:pt x="11" y="86"/>
                  </a:cubicBezTo>
                  <a:cubicBezTo>
                    <a:pt x="17" y="84"/>
                    <a:pt x="27" y="75"/>
                    <a:pt x="30" y="81"/>
                  </a:cubicBezTo>
                  <a:cubicBezTo>
                    <a:pt x="34" y="86"/>
                    <a:pt x="35" y="89"/>
                    <a:pt x="45" y="89"/>
                  </a:cubicBezTo>
                  <a:cubicBezTo>
                    <a:pt x="55" y="89"/>
                    <a:pt x="64" y="89"/>
                    <a:pt x="66" y="81"/>
                  </a:cubicBezTo>
                  <a:cubicBezTo>
                    <a:pt x="69" y="73"/>
                    <a:pt x="67" y="60"/>
                    <a:pt x="73" y="58"/>
                  </a:cubicBezTo>
                  <a:cubicBezTo>
                    <a:pt x="80" y="56"/>
                    <a:pt x="78" y="69"/>
                    <a:pt x="84" y="68"/>
                  </a:cubicBezTo>
                  <a:cubicBezTo>
                    <a:pt x="90" y="67"/>
                    <a:pt x="86" y="57"/>
                    <a:pt x="92" y="56"/>
                  </a:cubicBezTo>
                  <a:cubicBezTo>
                    <a:pt x="98" y="54"/>
                    <a:pt x="96" y="43"/>
                    <a:pt x="96" y="37"/>
                  </a:cubicBezTo>
                  <a:cubicBezTo>
                    <a:pt x="96" y="30"/>
                    <a:pt x="90" y="27"/>
                    <a:pt x="88" y="32"/>
                  </a:cubicBezTo>
                  <a:cubicBezTo>
                    <a:pt x="86" y="37"/>
                    <a:pt x="80" y="37"/>
                    <a:pt x="76" y="34"/>
                  </a:cubicBezTo>
                  <a:cubicBezTo>
                    <a:pt x="72" y="30"/>
                    <a:pt x="65" y="26"/>
                    <a:pt x="64" y="21"/>
                  </a:cubicBezTo>
                  <a:cubicBezTo>
                    <a:pt x="63" y="15"/>
                    <a:pt x="41" y="0"/>
                    <a:pt x="46" y="16"/>
                  </a:cubicBezTo>
                  <a:cubicBezTo>
                    <a:pt x="46" y="16"/>
                    <a:pt x="52" y="23"/>
                    <a:pt x="37" y="28"/>
                  </a:cubicBezTo>
                  <a:cubicBezTo>
                    <a:pt x="22" y="33"/>
                    <a:pt x="17" y="31"/>
                    <a:pt x="13" y="38"/>
                  </a:cubicBezTo>
                  <a:cubicBezTo>
                    <a:pt x="9" y="44"/>
                    <a:pt x="0" y="47"/>
                    <a:pt x="0" y="54"/>
                  </a:cubicBezTo>
                  <a:cubicBezTo>
                    <a:pt x="0" y="60"/>
                    <a:pt x="4" y="64"/>
                    <a:pt x="9" y="60"/>
                  </a:cubicBezTo>
                  <a:cubicBezTo>
                    <a:pt x="14" y="56"/>
                    <a:pt x="24" y="56"/>
                    <a:pt x="22" y="61"/>
                  </a:cubicBezTo>
                  <a:cubicBezTo>
                    <a:pt x="21" y="67"/>
                    <a:pt x="14" y="65"/>
                    <a:pt x="11" y="7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6" name="Freeform 512"/>
            <p:cNvSpPr>
              <a:spLocks/>
            </p:cNvSpPr>
            <p:nvPr/>
          </p:nvSpPr>
          <p:spPr bwMode="auto">
            <a:xfrm>
              <a:off x="1605" y="1453"/>
              <a:ext cx="11" cy="10"/>
            </a:xfrm>
            <a:custGeom>
              <a:avLst/>
              <a:gdLst>
                <a:gd name="T0" fmla="*/ 22 w 44"/>
                <a:gd name="T1" fmla="*/ 12 h 42"/>
                <a:gd name="T2" fmla="*/ 5 w 44"/>
                <a:gd name="T3" fmla="*/ 23 h 42"/>
                <a:gd name="T4" fmla="*/ 16 w 44"/>
                <a:gd name="T5" fmla="*/ 42 h 42"/>
                <a:gd name="T6" fmla="*/ 36 w 44"/>
                <a:gd name="T7" fmla="*/ 28 h 42"/>
                <a:gd name="T8" fmla="*/ 22 w 44"/>
                <a:gd name="T9" fmla="*/ 12 h 42"/>
              </a:gdLst>
              <a:ahLst/>
              <a:cxnLst>
                <a:cxn ang="0">
                  <a:pos x="T0" y="T1"/>
                </a:cxn>
                <a:cxn ang="0">
                  <a:pos x="T2" y="T3"/>
                </a:cxn>
                <a:cxn ang="0">
                  <a:pos x="T4" y="T5"/>
                </a:cxn>
                <a:cxn ang="0">
                  <a:pos x="T6" y="T7"/>
                </a:cxn>
                <a:cxn ang="0">
                  <a:pos x="T8" y="T9"/>
                </a:cxn>
              </a:cxnLst>
              <a:rect l="0" t="0" r="r" b="b"/>
              <a:pathLst>
                <a:path w="44" h="42">
                  <a:moveTo>
                    <a:pt x="22" y="12"/>
                  </a:moveTo>
                  <a:cubicBezTo>
                    <a:pt x="22" y="12"/>
                    <a:pt x="9" y="12"/>
                    <a:pt x="5" y="23"/>
                  </a:cubicBezTo>
                  <a:cubicBezTo>
                    <a:pt x="0" y="35"/>
                    <a:pt x="7" y="42"/>
                    <a:pt x="16" y="42"/>
                  </a:cubicBezTo>
                  <a:cubicBezTo>
                    <a:pt x="25" y="42"/>
                    <a:pt x="28" y="34"/>
                    <a:pt x="36" y="28"/>
                  </a:cubicBezTo>
                  <a:cubicBezTo>
                    <a:pt x="44" y="22"/>
                    <a:pt x="40" y="0"/>
                    <a:pt x="22"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7" name="Freeform 513"/>
            <p:cNvSpPr>
              <a:spLocks/>
            </p:cNvSpPr>
            <p:nvPr/>
          </p:nvSpPr>
          <p:spPr bwMode="auto">
            <a:xfrm>
              <a:off x="1651" y="1419"/>
              <a:ext cx="16" cy="19"/>
            </a:xfrm>
            <a:custGeom>
              <a:avLst/>
              <a:gdLst>
                <a:gd name="T0" fmla="*/ 16 w 65"/>
                <a:gd name="T1" fmla="*/ 28 h 73"/>
                <a:gd name="T2" fmla="*/ 6 w 65"/>
                <a:gd name="T3" fmla="*/ 41 h 73"/>
                <a:gd name="T4" fmla="*/ 24 w 65"/>
                <a:gd name="T5" fmla="*/ 57 h 73"/>
                <a:gd name="T6" fmla="*/ 52 w 65"/>
                <a:gd name="T7" fmla="*/ 62 h 73"/>
                <a:gd name="T8" fmla="*/ 60 w 65"/>
                <a:gd name="T9" fmla="*/ 44 h 73"/>
                <a:gd name="T10" fmla="*/ 47 w 65"/>
                <a:gd name="T11" fmla="*/ 24 h 73"/>
                <a:gd name="T12" fmla="*/ 23 w 65"/>
                <a:gd name="T13" fmla="*/ 5 h 73"/>
                <a:gd name="T14" fmla="*/ 17 w 65"/>
                <a:gd name="T15" fmla="*/ 15 h 73"/>
                <a:gd name="T16" fmla="*/ 31 w 65"/>
                <a:gd name="T17" fmla="*/ 20 h 73"/>
                <a:gd name="T18" fmla="*/ 16 w 65"/>
                <a:gd name="T19" fmla="*/ 2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73">
                  <a:moveTo>
                    <a:pt x="16" y="28"/>
                  </a:moveTo>
                  <a:cubicBezTo>
                    <a:pt x="9" y="28"/>
                    <a:pt x="0" y="36"/>
                    <a:pt x="6" y="41"/>
                  </a:cubicBezTo>
                  <a:cubicBezTo>
                    <a:pt x="12" y="45"/>
                    <a:pt x="18" y="48"/>
                    <a:pt x="24" y="57"/>
                  </a:cubicBezTo>
                  <a:cubicBezTo>
                    <a:pt x="29" y="65"/>
                    <a:pt x="47" y="73"/>
                    <a:pt x="52" y="62"/>
                  </a:cubicBezTo>
                  <a:cubicBezTo>
                    <a:pt x="57" y="51"/>
                    <a:pt x="65" y="53"/>
                    <a:pt x="60" y="44"/>
                  </a:cubicBezTo>
                  <a:cubicBezTo>
                    <a:pt x="56" y="34"/>
                    <a:pt x="50" y="35"/>
                    <a:pt x="47" y="24"/>
                  </a:cubicBezTo>
                  <a:cubicBezTo>
                    <a:pt x="44" y="12"/>
                    <a:pt x="36" y="0"/>
                    <a:pt x="23" y="5"/>
                  </a:cubicBezTo>
                  <a:cubicBezTo>
                    <a:pt x="23" y="5"/>
                    <a:pt x="9" y="11"/>
                    <a:pt x="17" y="15"/>
                  </a:cubicBezTo>
                  <a:cubicBezTo>
                    <a:pt x="24" y="20"/>
                    <a:pt x="33" y="11"/>
                    <a:pt x="31" y="20"/>
                  </a:cubicBezTo>
                  <a:cubicBezTo>
                    <a:pt x="28" y="29"/>
                    <a:pt x="23" y="28"/>
                    <a:pt x="16" y="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8" name="Freeform 514"/>
            <p:cNvSpPr>
              <a:spLocks/>
            </p:cNvSpPr>
            <p:nvPr/>
          </p:nvSpPr>
          <p:spPr bwMode="auto">
            <a:xfrm>
              <a:off x="1411" y="1407"/>
              <a:ext cx="20" cy="24"/>
            </a:xfrm>
            <a:custGeom>
              <a:avLst/>
              <a:gdLst>
                <a:gd name="T0" fmla="*/ 11 w 79"/>
                <a:gd name="T1" fmla="*/ 66 h 95"/>
                <a:gd name="T2" fmla="*/ 26 w 79"/>
                <a:gd name="T3" fmla="*/ 83 h 95"/>
                <a:gd name="T4" fmla="*/ 52 w 79"/>
                <a:gd name="T5" fmla="*/ 87 h 95"/>
                <a:gd name="T6" fmla="*/ 65 w 79"/>
                <a:gd name="T7" fmla="*/ 67 h 95"/>
                <a:gd name="T8" fmla="*/ 73 w 79"/>
                <a:gd name="T9" fmla="*/ 48 h 95"/>
                <a:gd name="T10" fmla="*/ 78 w 79"/>
                <a:gd name="T11" fmla="*/ 31 h 95"/>
                <a:gd name="T12" fmla="*/ 67 w 79"/>
                <a:gd name="T13" fmla="*/ 15 h 95"/>
                <a:gd name="T14" fmla="*/ 32 w 79"/>
                <a:gd name="T15" fmla="*/ 15 h 95"/>
                <a:gd name="T16" fmla="*/ 21 w 79"/>
                <a:gd name="T17" fmla="*/ 33 h 95"/>
                <a:gd name="T18" fmla="*/ 9 w 79"/>
                <a:gd name="T19" fmla="*/ 47 h 95"/>
                <a:gd name="T20" fmla="*/ 11 w 79"/>
                <a:gd name="T21"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95">
                  <a:moveTo>
                    <a:pt x="11" y="66"/>
                  </a:moveTo>
                  <a:cubicBezTo>
                    <a:pt x="18" y="73"/>
                    <a:pt x="23" y="76"/>
                    <a:pt x="26" y="83"/>
                  </a:cubicBezTo>
                  <a:cubicBezTo>
                    <a:pt x="30" y="90"/>
                    <a:pt x="53" y="95"/>
                    <a:pt x="52" y="87"/>
                  </a:cubicBezTo>
                  <a:cubicBezTo>
                    <a:pt x="50" y="78"/>
                    <a:pt x="59" y="79"/>
                    <a:pt x="65" y="67"/>
                  </a:cubicBezTo>
                  <a:cubicBezTo>
                    <a:pt x="72" y="56"/>
                    <a:pt x="67" y="52"/>
                    <a:pt x="73" y="48"/>
                  </a:cubicBezTo>
                  <a:cubicBezTo>
                    <a:pt x="78" y="43"/>
                    <a:pt x="79" y="39"/>
                    <a:pt x="78" y="31"/>
                  </a:cubicBezTo>
                  <a:cubicBezTo>
                    <a:pt x="77" y="23"/>
                    <a:pt x="74" y="19"/>
                    <a:pt x="67" y="15"/>
                  </a:cubicBezTo>
                  <a:cubicBezTo>
                    <a:pt x="60" y="11"/>
                    <a:pt x="33" y="0"/>
                    <a:pt x="32" y="15"/>
                  </a:cubicBezTo>
                  <a:cubicBezTo>
                    <a:pt x="32" y="15"/>
                    <a:pt x="31" y="28"/>
                    <a:pt x="21" y="33"/>
                  </a:cubicBezTo>
                  <a:cubicBezTo>
                    <a:pt x="11" y="37"/>
                    <a:pt x="17" y="45"/>
                    <a:pt x="9" y="47"/>
                  </a:cubicBezTo>
                  <a:cubicBezTo>
                    <a:pt x="0" y="48"/>
                    <a:pt x="3" y="60"/>
                    <a:pt x="11" y="6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9" name="Freeform 515"/>
            <p:cNvSpPr>
              <a:spLocks/>
            </p:cNvSpPr>
            <p:nvPr/>
          </p:nvSpPr>
          <p:spPr bwMode="auto">
            <a:xfrm>
              <a:off x="1442" y="1380"/>
              <a:ext cx="15" cy="12"/>
            </a:xfrm>
            <a:custGeom>
              <a:avLst/>
              <a:gdLst>
                <a:gd name="T0" fmla="*/ 6 w 60"/>
                <a:gd name="T1" fmla="*/ 20 h 47"/>
                <a:gd name="T2" fmla="*/ 21 w 60"/>
                <a:gd name="T3" fmla="*/ 36 h 47"/>
                <a:gd name="T4" fmla="*/ 37 w 60"/>
                <a:gd name="T5" fmla="*/ 46 h 47"/>
                <a:gd name="T6" fmla="*/ 50 w 60"/>
                <a:gd name="T7" fmla="*/ 42 h 47"/>
                <a:gd name="T8" fmla="*/ 57 w 60"/>
                <a:gd name="T9" fmla="*/ 29 h 47"/>
                <a:gd name="T10" fmla="*/ 44 w 60"/>
                <a:gd name="T11" fmla="*/ 11 h 47"/>
                <a:gd name="T12" fmla="*/ 24 w 60"/>
                <a:gd name="T13" fmla="*/ 7 h 47"/>
                <a:gd name="T14" fmla="*/ 12 w 60"/>
                <a:gd name="T15" fmla="*/ 4 h 47"/>
                <a:gd name="T16" fmla="*/ 6 w 60"/>
                <a:gd name="T17" fmla="*/ 2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7">
                  <a:moveTo>
                    <a:pt x="6" y="20"/>
                  </a:moveTo>
                  <a:cubicBezTo>
                    <a:pt x="11" y="23"/>
                    <a:pt x="19" y="30"/>
                    <a:pt x="21" y="36"/>
                  </a:cubicBezTo>
                  <a:cubicBezTo>
                    <a:pt x="24" y="41"/>
                    <a:pt x="30" y="45"/>
                    <a:pt x="37" y="46"/>
                  </a:cubicBezTo>
                  <a:cubicBezTo>
                    <a:pt x="45" y="46"/>
                    <a:pt x="49" y="47"/>
                    <a:pt x="50" y="42"/>
                  </a:cubicBezTo>
                  <a:cubicBezTo>
                    <a:pt x="51" y="37"/>
                    <a:pt x="60" y="45"/>
                    <a:pt x="57" y="29"/>
                  </a:cubicBezTo>
                  <a:cubicBezTo>
                    <a:pt x="55" y="14"/>
                    <a:pt x="57" y="5"/>
                    <a:pt x="44" y="11"/>
                  </a:cubicBezTo>
                  <a:cubicBezTo>
                    <a:pt x="44" y="11"/>
                    <a:pt x="30" y="15"/>
                    <a:pt x="24" y="7"/>
                  </a:cubicBezTo>
                  <a:cubicBezTo>
                    <a:pt x="19" y="0"/>
                    <a:pt x="15" y="0"/>
                    <a:pt x="12" y="4"/>
                  </a:cubicBezTo>
                  <a:cubicBezTo>
                    <a:pt x="9" y="8"/>
                    <a:pt x="0" y="16"/>
                    <a:pt x="6"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0" name="Freeform 516"/>
            <p:cNvSpPr>
              <a:spLocks/>
            </p:cNvSpPr>
            <p:nvPr/>
          </p:nvSpPr>
          <p:spPr bwMode="auto">
            <a:xfrm>
              <a:off x="1459" y="1376"/>
              <a:ext cx="14" cy="10"/>
            </a:xfrm>
            <a:custGeom>
              <a:avLst/>
              <a:gdLst>
                <a:gd name="T0" fmla="*/ 34 w 55"/>
                <a:gd name="T1" fmla="*/ 10 h 40"/>
                <a:gd name="T2" fmla="*/ 16 w 55"/>
                <a:gd name="T3" fmla="*/ 4 h 40"/>
                <a:gd name="T4" fmla="*/ 7 w 55"/>
                <a:gd name="T5" fmla="*/ 15 h 40"/>
                <a:gd name="T6" fmla="*/ 26 w 55"/>
                <a:gd name="T7" fmla="*/ 29 h 40"/>
                <a:gd name="T8" fmla="*/ 43 w 55"/>
                <a:gd name="T9" fmla="*/ 38 h 40"/>
                <a:gd name="T10" fmla="*/ 51 w 55"/>
                <a:gd name="T11" fmla="*/ 25 h 40"/>
                <a:gd name="T12" fmla="*/ 34 w 55"/>
                <a:gd name="T13" fmla="*/ 10 h 40"/>
              </a:gdLst>
              <a:ahLst/>
              <a:cxnLst>
                <a:cxn ang="0">
                  <a:pos x="T0" y="T1"/>
                </a:cxn>
                <a:cxn ang="0">
                  <a:pos x="T2" y="T3"/>
                </a:cxn>
                <a:cxn ang="0">
                  <a:pos x="T4" y="T5"/>
                </a:cxn>
                <a:cxn ang="0">
                  <a:pos x="T6" y="T7"/>
                </a:cxn>
                <a:cxn ang="0">
                  <a:pos x="T8" y="T9"/>
                </a:cxn>
                <a:cxn ang="0">
                  <a:pos x="T10" y="T11"/>
                </a:cxn>
                <a:cxn ang="0">
                  <a:pos x="T12" y="T13"/>
                </a:cxn>
              </a:cxnLst>
              <a:rect l="0" t="0" r="r" b="b"/>
              <a:pathLst>
                <a:path w="55" h="40">
                  <a:moveTo>
                    <a:pt x="34" y="10"/>
                  </a:moveTo>
                  <a:cubicBezTo>
                    <a:pt x="31" y="6"/>
                    <a:pt x="24" y="0"/>
                    <a:pt x="16" y="4"/>
                  </a:cubicBezTo>
                  <a:cubicBezTo>
                    <a:pt x="16" y="4"/>
                    <a:pt x="0" y="10"/>
                    <a:pt x="7" y="15"/>
                  </a:cubicBezTo>
                  <a:cubicBezTo>
                    <a:pt x="14" y="21"/>
                    <a:pt x="21" y="24"/>
                    <a:pt x="26" y="29"/>
                  </a:cubicBezTo>
                  <a:cubicBezTo>
                    <a:pt x="30" y="35"/>
                    <a:pt x="37" y="40"/>
                    <a:pt x="43" y="38"/>
                  </a:cubicBezTo>
                  <a:cubicBezTo>
                    <a:pt x="50" y="36"/>
                    <a:pt x="55" y="34"/>
                    <a:pt x="51" y="25"/>
                  </a:cubicBezTo>
                  <a:cubicBezTo>
                    <a:pt x="47" y="16"/>
                    <a:pt x="36" y="14"/>
                    <a:pt x="34"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1" name="Freeform 517"/>
            <p:cNvSpPr>
              <a:spLocks/>
            </p:cNvSpPr>
            <p:nvPr/>
          </p:nvSpPr>
          <p:spPr bwMode="auto">
            <a:xfrm>
              <a:off x="1454" y="1367"/>
              <a:ext cx="4" cy="4"/>
            </a:xfrm>
            <a:custGeom>
              <a:avLst/>
              <a:gdLst>
                <a:gd name="T0" fmla="*/ 8 w 18"/>
                <a:gd name="T1" fmla="*/ 0 h 14"/>
                <a:gd name="T2" fmla="*/ 1 w 18"/>
                <a:gd name="T3" fmla="*/ 5 h 14"/>
                <a:gd name="T4" fmla="*/ 13 w 18"/>
                <a:gd name="T5" fmla="*/ 8 h 14"/>
                <a:gd name="T6" fmla="*/ 8 w 18"/>
                <a:gd name="T7" fmla="*/ 0 h 14"/>
              </a:gdLst>
              <a:ahLst/>
              <a:cxnLst>
                <a:cxn ang="0">
                  <a:pos x="T0" y="T1"/>
                </a:cxn>
                <a:cxn ang="0">
                  <a:pos x="T2" y="T3"/>
                </a:cxn>
                <a:cxn ang="0">
                  <a:pos x="T4" y="T5"/>
                </a:cxn>
                <a:cxn ang="0">
                  <a:pos x="T6" y="T7"/>
                </a:cxn>
              </a:cxnLst>
              <a:rect l="0" t="0" r="r" b="b"/>
              <a:pathLst>
                <a:path w="18" h="14">
                  <a:moveTo>
                    <a:pt x="8" y="0"/>
                  </a:moveTo>
                  <a:cubicBezTo>
                    <a:pt x="8" y="0"/>
                    <a:pt x="0" y="1"/>
                    <a:pt x="1" y="5"/>
                  </a:cubicBezTo>
                  <a:cubicBezTo>
                    <a:pt x="2" y="10"/>
                    <a:pt x="13" y="14"/>
                    <a:pt x="13" y="8"/>
                  </a:cubicBezTo>
                  <a:cubicBezTo>
                    <a:pt x="14" y="2"/>
                    <a:pt x="18" y="0"/>
                    <a:pt x="8" y="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2" name="Freeform 518"/>
            <p:cNvSpPr>
              <a:spLocks/>
            </p:cNvSpPr>
            <p:nvPr/>
          </p:nvSpPr>
          <p:spPr bwMode="auto">
            <a:xfrm>
              <a:off x="1505" y="1401"/>
              <a:ext cx="9" cy="6"/>
            </a:xfrm>
            <a:custGeom>
              <a:avLst/>
              <a:gdLst>
                <a:gd name="T0" fmla="*/ 8 w 35"/>
                <a:gd name="T1" fmla="*/ 2 h 25"/>
                <a:gd name="T2" fmla="*/ 2 w 35"/>
                <a:gd name="T3" fmla="*/ 11 h 25"/>
                <a:gd name="T4" fmla="*/ 19 w 35"/>
                <a:gd name="T5" fmla="*/ 17 h 25"/>
                <a:gd name="T6" fmla="*/ 35 w 35"/>
                <a:gd name="T7" fmla="*/ 14 h 25"/>
                <a:gd name="T8" fmla="*/ 22 w 35"/>
                <a:gd name="T9" fmla="*/ 0 h 25"/>
                <a:gd name="T10" fmla="*/ 8 w 35"/>
                <a:gd name="T11" fmla="*/ 2 h 25"/>
              </a:gdLst>
              <a:ahLst/>
              <a:cxnLst>
                <a:cxn ang="0">
                  <a:pos x="T0" y="T1"/>
                </a:cxn>
                <a:cxn ang="0">
                  <a:pos x="T2" y="T3"/>
                </a:cxn>
                <a:cxn ang="0">
                  <a:pos x="T4" y="T5"/>
                </a:cxn>
                <a:cxn ang="0">
                  <a:pos x="T6" y="T7"/>
                </a:cxn>
                <a:cxn ang="0">
                  <a:pos x="T8" y="T9"/>
                </a:cxn>
                <a:cxn ang="0">
                  <a:pos x="T10" y="T11"/>
                </a:cxn>
              </a:cxnLst>
              <a:rect l="0" t="0" r="r" b="b"/>
              <a:pathLst>
                <a:path w="35" h="25">
                  <a:moveTo>
                    <a:pt x="8" y="2"/>
                  </a:moveTo>
                  <a:cubicBezTo>
                    <a:pt x="8" y="2"/>
                    <a:pt x="0" y="5"/>
                    <a:pt x="2" y="11"/>
                  </a:cubicBezTo>
                  <a:cubicBezTo>
                    <a:pt x="5" y="17"/>
                    <a:pt x="10" y="17"/>
                    <a:pt x="19" y="17"/>
                  </a:cubicBezTo>
                  <a:cubicBezTo>
                    <a:pt x="28" y="17"/>
                    <a:pt x="35" y="25"/>
                    <a:pt x="35" y="14"/>
                  </a:cubicBezTo>
                  <a:cubicBezTo>
                    <a:pt x="35" y="4"/>
                    <a:pt x="28" y="0"/>
                    <a:pt x="22" y="0"/>
                  </a:cubicBezTo>
                  <a:cubicBezTo>
                    <a:pt x="17" y="0"/>
                    <a:pt x="13" y="0"/>
                    <a:pt x="8"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3" name="Freeform 519"/>
            <p:cNvSpPr>
              <a:spLocks/>
            </p:cNvSpPr>
            <p:nvPr/>
          </p:nvSpPr>
          <p:spPr bwMode="auto">
            <a:xfrm>
              <a:off x="1387" y="1625"/>
              <a:ext cx="21" cy="12"/>
            </a:xfrm>
            <a:custGeom>
              <a:avLst/>
              <a:gdLst>
                <a:gd name="T0" fmla="*/ 7 w 84"/>
                <a:gd name="T1" fmla="*/ 18 h 47"/>
                <a:gd name="T2" fmla="*/ 25 w 84"/>
                <a:gd name="T3" fmla="*/ 27 h 47"/>
                <a:gd name="T4" fmla="*/ 46 w 84"/>
                <a:gd name="T5" fmla="*/ 35 h 47"/>
                <a:gd name="T6" fmla="*/ 64 w 84"/>
                <a:gd name="T7" fmla="*/ 43 h 47"/>
                <a:gd name="T8" fmla="*/ 78 w 84"/>
                <a:gd name="T9" fmla="*/ 45 h 47"/>
                <a:gd name="T10" fmla="*/ 81 w 84"/>
                <a:gd name="T11" fmla="*/ 30 h 47"/>
                <a:gd name="T12" fmla="*/ 68 w 84"/>
                <a:gd name="T13" fmla="*/ 14 h 47"/>
                <a:gd name="T14" fmla="*/ 52 w 84"/>
                <a:gd name="T15" fmla="*/ 1 h 47"/>
                <a:gd name="T16" fmla="*/ 21 w 84"/>
                <a:gd name="T17" fmla="*/ 2 h 47"/>
                <a:gd name="T18" fmla="*/ 6 w 84"/>
                <a:gd name="T19" fmla="*/ 6 h 47"/>
                <a:gd name="T20" fmla="*/ 7 w 84"/>
                <a:gd name="T21" fmla="*/ 1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47">
                  <a:moveTo>
                    <a:pt x="7" y="18"/>
                  </a:moveTo>
                  <a:cubicBezTo>
                    <a:pt x="14" y="20"/>
                    <a:pt x="17" y="26"/>
                    <a:pt x="25" y="27"/>
                  </a:cubicBezTo>
                  <a:cubicBezTo>
                    <a:pt x="34" y="28"/>
                    <a:pt x="38" y="35"/>
                    <a:pt x="46" y="35"/>
                  </a:cubicBezTo>
                  <a:cubicBezTo>
                    <a:pt x="53" y="34"/>
                    <a:pt x="61" y="40"/>
                    <a:pt x="64" y="43"/>
                  </a:cubicBezTo>
                  <a:cubicBezTo>
                    <a:pt x="67" y="47"/>
                    <a:pt x="74" y="45"/>
                    <a:pt x="78" y="45"/>
                  </a:cubicBezTo>
                  <a:cubicBezTo>
                    <a:pt x="83" y="45"/>
                    <a:pt x="84" y="37"/>
                    <a:pt x="81" y="30"/>
                  </a:cubicBezTo>
                  <a:cubicBezTo>
                    <a:pt x="78" y="22"/>
                    <a:pt x="75" y="21"/>
                    <a:pt x="68" y="14"/>
                  </a:cubicBezTo>
                  <a:cubicBezTo>
                    <a:pt x="62" y="8"/>
                    <a:pt x="65" y="0"/>
                    <a:pt x="52" y="1"/>
                  </a:cubicBezTo>
                  <a:cubicBezTo>
                    <a:pt x="52" y="1"/>
                    <a:pt x="30" y="2"/>
                    <a:pt x="21" y="2"/>
                  </a:cubicBezTo>
                  <a:cubicBezTo>
                    <a:pt x="12" y="2"/>
                    <a:pt x="12" y="2"/>
                    <a:pt x="6" y="6"/>
                  </a:cubicBezTo>
                  <a:cubicBezTo>
                    <a:pt x="1" y="9"/>
                    <a:pt x="0" y="16"/>
                    <a:pt x="7"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Freeform 520"/>
            <p:cNvSpPr>
              <a:spLocks/>
            </p:cNvSpPr>
            <p:nvPr/>
          </p:nvSpPr>
          <p:spPr bwMode="auto">
            <a:xfrm>
              <a:off x="1424" y="1649"/>
              <a:ext cx="7" cy="5"/>
            </a:xfrm>
            <a:custGeom>
              <a:avLst/>
              <a:gdLst>
                <a:gd name="T0" fmla="*/ 26 w 26"/>
                <a:gd name="T1" fmla="*/ 10 h 19"/>
                <a:gd name="T2" fmla="*/ 17 w 26"/>
                <a:gd name="T3" fmla="*/ 2 h 19"/>
                <a:gd name="T4" fmla="*/ 6 w 26"/>
                <a:gd name="T5" fmla="*/ 5 h 19"/>
                <a:gd name="T6" fmla="*/ 10 w 26"/>
                <a:gd name="T7" fmla="*/ 17 h 19"/>
                <a:gd name="T8" fmla="*/ 26 w 26"/>
                <a:gd name="T9" fmla="*/ 10 h 19"/>
              </a:gdLst>
              <a:ahLst/>
              <a:cxnLst>
                <a:cxn ang="0">
                  <a:pos x="T0" y="T1"/>
                </a:cxn>
                <a:cxn ang="0">
                  <a:pos x="T2" y="T3"/>
                </a:cxn>
                <a:cxn ang="0">
                  <a:pos x="T4" y="T5"/>
                </a:cxn>
                <a:cxn ang="0">
                  <a:pos x="T6" y="T7"/>
                </a:cxn>
                <a:cxn ang="0">
                  <a:pos x="T8" y="T9"/>
                </a:cxn>
              </a:cxnLst>
              <a:rect l="0" t="0" r="r" b="b"/>
              <a:pathLst>
                <a:path w="26" h="19">
                  <a:moveTo>
                    <a:pt x="26" y="10"/>
                  </a:moveTo>
                  <a:cubicBezTo>
                    <a:pt x="26" y="2"/>
                    <a:pt x="26" y="2"/>
                    <a:pt x="17" y="2"/>
                  </a:cubicBezTo>
                  <a:cubicBezTo>
                    <a:pt x="17" y="2"/>
                    <a:pt x="8" y="0"/>
                    <a:pt x="6" y="5"/>
                  </a:cubicBezTo>
                  <a:cubicBezTo>
                    <a:pt x="5" y="11"/>
                    <a:pt x="0" y="17"/>
                    <a:pt x="10" y="17"/>
                  </a:cubicBezTo>
                  <a:cubicBezTo>
                    <a:pt x="20" y="17"/>
                    <a:pt x="26" y="19"/>
                    <a:pt x="26"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5" name="Freeform 521"/>
            <p:cNvSpPr>
              <a:spLocks/>
            </p:cNvSpPr>
            <p:nvPr/>
          </p:nvSpPr>
          <p:spPr bwMode="auto">
            <a:xfrm>
              <a:off x="1428" y="1212"/>
              <a:ext cx="23" cy="28"/>
            </a:xfrm>
            <a:custGeom>
              <a:avLst/>
              <a:gdLst>
                <a:gd name="T0" fmla="*/ 73 w 91"/>
                <a:gd name="T1" fmla="*/ 56 h 109"/>
                <a:gd name="T2" fmla="*/ 67 w 91"/>
                <a:gd name="T3" fmla="*/ 41 h 109"/>
                <a:gd name="T4" fmla="*/ 72 w 91"/>
                <a:gd name="T5" fmla="*/ 26 h 109"/>
                <a:gd name="T6" fmla="*/ 91 w 91"/>
                <a:gd name="T7" fmla="*/ 15 h 109"/>
                <a:gd name="T8" fmla="*/ 64 w 91"/>
                <a:gd name="T9" fmla="*/ 6 h 109"/>
                <a:gd name="T10" fmla="*/ 45 w 91"/>
                <a:gd name="T11" fmla="*/ 19 h 109"/>
                <a:gd name="T12" fmla="*/ 48 w 91"/>
                <a:gd name="T13" fmla="*/ 35 h 109"/>
                <a:gd name="T14" fmla="*/ 41 w 91"/>
                <a:gd name="T15" fmla="*/ 50 h 109"/>
                <a:gd name="T16" fmla="*/ 17 w 91"/>
                <a:gd name="T17" fmla="*/ 70 h 109"/>
                <a:gd name="T18" fmla="*/ 2 w 91"/>
                <a:gd name="T19" fmla="*/ 91 h 109"/>
                <a:gd name="T20" fmla="*/ 10 w 91"/>
                <a:gd name="T21" fmla="*/ 109 h 109"/>
                <a:gd name="T22" fmla="*/ 42 w 91"/>
                <a:gd name="T23" fmla="*/ 90 h 109"/>
                <a:gd name="T24" fmla="*/ 73 w 91"/>
                <a:gd name="T25" fmla="*/ 5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09">
                  <a:moveTo>
                    <a:pt x="73" y="56"/>
                  </a:moveTo>
                  <a:cubicBezTo>
                    <a:pt x="74" y="47"/>
                    <a:pt x="72" y="49"/>
                    <a:pt x="67" y="41"/>
                  </a:cubicBezTo>
                  <a:cubicBezTo>
                    <a:pt x="62" y="32"/>
                    <a:pt x="58" y="28"/>
                    <a:pt x="72" y="26"/>
                  </a:cubicBezTo>
                  <a:cubicBezTo>
                    <a:pt x="86" y="23"/>
                    <a:pt x="91" y="21"/>
                    <a:pt x="91" y="15"/>
                  </a:cubicBezTo>
                  <a:cubicBezTo>
                    <a:pt x="91" y="8"/>
                    <a:pt x="85" y="0"/>
                    <a:pt x="64" y="6"/>
                  </a:cubicBezTo>
                  <a:cubicBezTo>
                    <a:pt x="64" y="6"/>
                    <a:pt x="50" y="10"/>
                    <a:pt x="45" y="19"/>
                  </a:cubicBezTo>
                  <a:cubicBezTo>
                    <a:pt x="39" y="28"/>
                    <a:pt x="43" y="31"/>
                    <a:pt x="48" y="35"/>
                  </a:cubicBezTo>
                  <a:cubicBezTo>
                    <a:pt x="53" y="38"/>
                    <a:pt x="50" y="48"/>
                    <a:pt x="41" y="50"/>
                  </a:cubicBezTo>
                  <a:cubicBezTo>
                    <a:pt x="32" y="52"/>
                    <a:pt x="30" y="67"/>
                    <a:pt x="17" y="70"/>
                  </a:cubicBezTo>
                  <a:cubicBezTo>
                    <a:pt x="5" y="73"/>
                    <a:pt x="2" y="84"/>
                    <a:pt x="2" y="91"/>
                  </a:cubicBezTo>
                  <a:cubicBezTo>
                    <a:pt x="2" y="98"/>
                    <a:pt x="0" y="109"/>
                    <a:pt x="10" y="109"/>
                  </a:cubicBezTo>
                  <a:cubicBezTo>
                    <a:pt x="20" y="109"/>
                    <a:pt x="30" y="96"/>
                    <a:pt x="42" y="90"/>
                  </a:cubicBezTo>
                  <a:cubicBezTo>
                    <a:pt x="54" y="84"/>
                    <a:pt x="73" y="64"/>
                    <a:pt x="73" y="5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6" name="Freeform 522"/>
            <p:cNvSpPr>
              <a:spLocks/>
            </p:cNvSpPr>
            <p:nvPr/>
          </p:nvSpPr>
          <p:spPr bwMode="auto">
            <a:xfrm>
              <a:off x="1461" y="1222"/>
              <a:ext cx="11" cy="10"/>
            </a:xfrm>
            <a:custGeom>
              <a:avLst/>
              <a:gdLst>
                <a:gd name="T0" fmla="*/ 28 w 45"/>
                <a:gd name="T1" fmla="*/ 31 h 39"/>
                <a:gd name="T2" fmla="*/ 37 w 45"/>
                <a:gd name="T3" fmla="*/ 16 h 39"/>
                <a:gd name="T4" fmla="*/ 32 w 45"/>
                <a:gd name="T5" fmla="*/ 2 h 39"/>
                <a:gd name="T6" fmla="*/ 12 w 45"/>
                <a:gd name="T7" fmla="*/ 1 h 39"/>
                <a:gd name="T8" fmla="*/ 0 w 45"/>
                <a:gd name="T9" fmla="*/ 13 h 39"/>
                <a:gd name="T10" fmla="*/ 6 w 45"/>
                <a:gd name="T11" fmla="*/ 32 h 39"/>
                <a:gd name="T12" fmla="*/ 28 w 45"/>
                <a:gd name="T13" fmla="*/ 31 h 39"/>
              </a:gdLst>
              <a:ahLst/>
              <a:cxnLst>
                <a:cxn ang="0">
                  <a:pos x="T0" y="T1"/>
                </a:cxn>
                <a:cxn ang="0">
                  <a:pos x="T2" y="T3"/>
                </a:cxn>
                <a:cxn ang="0">
                  <a:pos x="T4" y="T5"/>
                </a:cxn>
                <a:cxn ang="0">
                  <a:pos x="T6" y="T7"/>
                </a:cxn>
                <a:cxn ang="0">
                  <a:pos x="T8" y="T9"/>
                </a:cxn>
                <a:cxn ang="0">
                  <a:pos x="T10" y="T11"/>
                </a:cxn>
                <a:cxn ang="0">
                  <a:pos x="T12" y="T13"/>
                </a:cxn>
              </a:cxnLst>
              <a:rect l="0" t="0" r="r" b="b"/>
              <a:pathLst>
                <a:path w="45" h="39">
                  <a:moveTo>
                    <a:pt x="28" y="31"/>
                  </a:moveTo>
                  <a:cubicBezTo>
                    <a:pt x="30" y="22"/>
                    <a:pt x="34" y="21"/>
                    <a:pt x="37" y="16"/>
                  </a:cubicBezTo>
                  <a:cubicBezTo>
                    <a:pt x="41" y="10"/>
                    <a:pt x="45" y="4"/>
                    <a:pt x="32" y="2"/>
                  </a:cubicBezTo>
                  <a:cubicBezTo>
                    <a:pt x="19" y="0"/>
                    <a:pt x="24" y="1"/>
                    <a:pt x="12" y="1"/>
                  </a:cubicBezTo>
                  <a:cubicBezTo>
                    <a:pt x="12" y="1"/>
                    <a:pt x="0" y="2"/>
                    <a:pt x="0" y="13"/>
                  </a:cubicBezTo>
                  <a:cubicBezTo>
                    <a:pt x="0" y="24"/>
                    <a:pt x="2" y="26"/>
                    <a:pt x="6" y="32"/>
                  </a:cubicBezTo>
                  <a:cubicBezTo>
                    <a:pt x="9" y="39"/>
                    <a:pt x="26" y="39"/>
                    <a:pt x="28"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7" name="Freeform 523"/>
            <p:cNvSpPr>
              <a:spLocks/>
            </p:cNvSpPr>
            <p:nvPr/>
          </p:nvSpPr>
          <p:spPr bwMode="auto">
            <a:xfrm>
              <a:off x="1460" y="1250"/>
              <a:ext cx="40" cy="36"/>
            </a:xfrm>
            <a:custGeom>
              <a:avLst/>
              <a:gdLst>
                <a:gd name="T0" fmla="*/ 1 w 155"/>
                <a:gd name="T1" fmla="*/ 86 h 141"/>
                <a:gd name="T2" fmla="*/ 10 w 155"/>
                <a:gd name="T3" fmla="*/ 100 h 141"/>
                <a:gd name="T4" fmla="*/ 26 w 155"/>
                <a:gd name="T5" fmla="*/ 128 h 141"/>
                <a:gd name="T6" fmla="*/ 98 w 155"/>
                <a:gd name="T7" fmla="*/ 129 h 141"/>
                <a:gd name="T8" fmla="*/ 127 w 155"/>
                <a:gd name="T9" fmla="*/ 112 h 141"/>
                <a:gd name="T10" fmla="*/ 155 w 155"/>
                <a:gd name="T11" fmla="*/ 86 h 141"/>
                <a:gd name="T12" fmla="*/ 144 w 155"/>
                <a:gd name="T13" fmla="*/ 56 h 141"/>
                <a:gd name="T14" fmla="*/ 151 w 155"/>
                <a:gd name="T15" fmla="*/ 33 h 141"/>
                <a:gd name="T16" fmla="*/ 140 w 155"/>
                <a:gd name="T17" fmla="*/ 22 h 141"/>
                <a:gd name="T18" fmla="*/ 121 w 155"/>
                <a:gd name="T19" fmla="*/ 11 h 141"/>
                <a:gd name="T20" fmla="*/ 92 w 155"/>
                <a:gd name="T21" fmla="*/ 6 h 141"/>
                <a:gd name="T22" fmla="*/ 72 w 155"/>
                <a:gd name="T23" fmla="*/ 10 h 141"/>
                <a:gd name="T24" fmla="*/ 42 w 155"/>
                <a:gd name="T25" fmla="*/ 20 h 141"/>
                <a:gd name="T26" fmla="*/ 17 w 155"/>
                <a:gd name="T27" fmla="*/ 50 h 141"/>
                <a:gd name="T28" fmla="*/ 1 w 155"/>
                <a:gd name="T29" fmla="*/ 8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 h="141">
                  <a:moveTo>
                    <a:pt x="1" y="86"/>
                  </a:moveTo>
                  <a:cubicBezTo>
                    <a:pt x="1" y="92"/>
                    <a:pt x="5" y="90"/>
                    <a:pt x="10" y="100"/>
                  </a:cubicBezTo>
                  <a:cubicBezTo>
                    <a:pt x="15" y="110"/>
                    <a:pt x="15" y="125"/>
                    <a:pt x="26" y="128"/>
                  </a:cubicBezTo>
                  <a:cubicBezTo>
                    <a:pt x="37" y="131"/>
                    <a:pt x="89" y="141"/>
                    <a:pt x="98" y="129"/>
                  </a:cubicBezTo>
                  <a:cubicBezTo>
                    <a:pt x="106" y="118"/>
                    <a:pt x="113" y="118"/>
                    <a:pt x="127" y="112"/>
                  </a:cubicBezTo>
                  <a:cubicBezTo>
                    <a:pt x="141" y="106"/>
                    <a:pt x="155" y="101"/>
                    <a:pt x="155" y="86"/>
                  </a:cubicBezTo>
                  <a:cubicBezTo>
                    <a:pt x="155" y="72"/>
                    <a:pt x="141" y="65"/>
                    <a:pt x="144" y="56"/>
                  </a:cubicBezTo>
                  <a:cubicBezTo>
                    <a:pt x="147" y="48"/>
                    <a:pt x="154" y="39"/>
                    <a:pt x="151" y="33"/>
                  </a:cubicBezTo>
                  <a:cubicBezTo>
                    <a:pt x="149" y="27"/>
                    <a:pt x="152" y="27"/>
                    <a:pt x="140" y="22"/>
                  </a:cubicBezTo>
                  <a:cubicBezTo>
                    <a:pt x="128" y="18"/>
                    <a:pt x="131" y="15"/>
                    <a:pt x="121" y="11"/>
                  </a:cubicBezTo>
                  <a:cubicBezTo>
                    <a:pt x="110" y="7"/>
                    <a:pt x="98" y="0"/>
                    <a:pt x="92" y="6"/>
                  </a:cubicBezTo>
                  <a:cubicBezTo>
                    <a:pt x="86" y="12"/>
                    <a:pt x="91" y="14"/>
                    <a:pt x="72" y="10"/>
                  </a:cubicBezTo>
                  <a:cubicBezTo>
                    <a:pt x="72" y="10"/>
                    <a:pt x="46" y="8"/>
                    <a:pt x="42" y="20"/>
                  </a:cubicBezTo>
                  <a:cubicBezTo>
                    <a:pt x="37" y="31"/>
                    <a:pt x="35" y="41"/>
                    <a:pt x="17" y="50"/>
                  </a:cubicBezTo>
                  <a:cubicBezTo>
                    <a:pt x="0" y="60"/>
                    <a:pt x="1" y="79"/>
                    <a:pt x="1" y="8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8" name="Freeform 524"/>
            <p:cNvSpPr>
              <a:spLocks/>
            </p:cNvSpPr>
            <p:nvPr/>
          </p:nvSpPr>
          <p:spPr bwMode="auto">
            <a:xfrm>
              <a:off x="1502" y="1256"/>
              <a:ext cx="22" cy="13"/>
            </a:xfrm>
            <a:custGeom>
              <a:avLst/>
              <a:gdLst>
                <a:gd name="T0" fmla="*/ 13 w 88"/>
                <a:gd name="T1" fmla="*/ 40 h 52"/>
                <a:gd name="T2" fmla="*/ 35 w 88"/>
                <a:gd name="T3" fmla="*/ 52 h 52"/>
                <a:gd name="T4" fmla="*/ 85 w 88"/>
                <a:gd name="T5" fmla="*/ 34 h 52"/>
                <a:gd name="T6" fmla="*/ 67 w 88"/>
                <a:gd name="T7" fmla="*/ 23 h 52"/>
                <a:gd name="T8" fmla="*/ 40 w 88"/>
                <a:gd name="T9" fmla="*/ 17 h 52"/>
                <a:gd name="T10" fmla="*/ 21 w 88"/>
                <a:gd name="T11" fmla="*/ 8 h 52"/>
                <a:gd name="T12" fmla="*/ 1 w 88"/>
                <a:gd name="T13" fmla="*/ 22 h 52"/>
                <a:gd name="T14" fmla="*/ 13 w 88"/>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52">
                  <a:moveTo>
                    <a:pt x="13" y="40"/>
                  </a:moveTo>
                  <a:cubicBezTo>
                    <a:pt x="17" y="49"/>
                    <a:pt x="26" y="52"/>
                    <a:pt x="35" y="52"/>
                  </a:cubicBezTo>
                  <a:cubicBezTo>
                    <a:pt x="45" y="52"/>
                    <a:pt x="86" y="45"/>
                    <a:pt x="85" y="34"/>
                  </a:cubicBezTo>
                  <a:cubicBezTo>
                    <a:pt x="83" y="23"/>
                    <a:pt x="88" y="23"/>
                    <a:pt x="67" y="23"/>
                  </a:cubicBezTo>
                  <a:cubicBezTo>
                    <a:pt x="46" y="23"/>
                    <a:pt x="51" y="26"/>
                    <a:pt x="40" y="17"/>
                  </a:cubicBezTo>
                  <a:cubicBezTo>
                    <a:pt x="40" y="17"/>
                    <a:pt x="28" y="0"/>
                    <a:pt x="21" y="8"/>
                  </a:cubicBezTo>
                  <a:cubicBezTo>
                    <a:pt x="15" y="16"/>
                    <a:pt x="0" y="13"/>
                    <a:pt x="1" y="22"/>
                  </a:cubicBezTo>
                  <a:cubicBezTo>
                    <a:pt x="2" y="31"/>
                    <a:pt x="8" y="31"/>
                    <a:pt x="13" y="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25"/>
            <p:cNvSpPr>
              <a:spLocks/>
            </p:cNvSpPr>
            <p:nvPr/>
          </p:nvSpPr>
          <p:spPr bwMode="auto">
            <a:xfrm>
              <a:off x="1436" y="1241"/>
              <a:ext cx="5" cy="11"/>
            </a:xfrm>
            <a:custGeom>
              <a:avLst/>
              <a:gdLst>
                <a:gd name="T0" fmla="*/ 13 w 19"/>
                <a:gd name="T1" fmla="*/ 8 h 43"/>
                <a:gd name="T2" fmla="*/ 1 w 19"/>
                <a:gd name="T3" fmla="*/ 20 h 43"/>
                <a:gd name="T4" fmla="*/ 13 w 19"/>
                <a:gd name="T5" fmla="*/ 33 h 43"/>
                <a:gd name="T6" fmla="*/ 13 w 19"/>
                <a:gd name="T7" fmla="*/ 8 h 43"/>
              </a:gdLst>
              <a:ahLst/>
              <a:cxnLst>
                <a:cxn ang="0">
                  <a:pos x="T0" y="T1"/>
                </a:cxn>
                <a:cxn ang="0">
                  <a:pos x="T2" y="T3"/>
                </a:cxn>
                <a:cxn ang="0">
                  <a:pos x="T4" y="T5"/>
                </a:cxn>
                <a:cxn ang="0">
                  <a:pos x="T6" y="T7"/>
                </a:cxn>
              </a:cxnLst>
              <a:rect l="0" t="0" r="r" b="b"/>
              <a:pathLst>
                <a:path w="19" h="43">
                  <a:moveTo>
                    <a:pt x="13" y="8"/>
                  </a:moveTo>
                  <a:cubicBezTo>
                    <a:pt x="13" y="8"/>
                    <a:pt x="3" y="13"/>
                    <a:pt x="1" y="20"/>
                  </a:cubicBezTo>
                  <a:cubicBezTo>
                    <a:pt x="0" y="26"/>
                    <a:pt x="9" y="43"/>
                    <a:pt x="13" y="33"/>
                  </a:cubicBezTo>
                  <a:cubicBezTo>
                    <a:pt x="17" y="23"/>
                    <a:pt x="19" y="0"/>
                    <a:pt x="13"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Freeform 526"/>
            <p:cNvSpPr>
              <a:spLocks/>
            </p:cNvSpPr>
            <p:nvPr/>
          </p:nvSpPr>
          <p:spPr bwMode="auto">
            <a:xfrm>
              <a:off x="1429" y="1249"/>
              <a:ext cx="8" cy="8"/>
            </a:xfrm>
            <a:custGeom>
              <a:avLst/>
              <a:gdLst>
                <a:gd name="T0" fmla="*/ 13 w 31"/>
                <a:gd name="T1" fmla="*/ 31 h 31"/>
                <a:gd name="T2" fmla="*/ 29 w 31"/>
                <a:gd name="T3" fmla="*/ 22 h 31"/>
                <a:gd name="T4" fmla="*/ 8 w 31"/>
                <a:gd name="T5" fmla="*/ 13 h 31"/>
                <a:gd name="T6" fmla="*/ 13 w 31"/>
                <a:gd name="T7" fmla="*/ 31 h 31"/>
              </a:gdLst>
              <a:ahLst/>
              <a:cxnLst>
                <a:cxn ang="0">
                  <a:pos x="T0" y="T1"/>
                </a:cxn>
                <a:cxn ang="0">
                  <a:pos x="T2" y="T3"/>
                </a:cxn>
                <a:cxn ang="0">
                  <a:pos x="T4" y="T5"/>
                </a:cxn>
                <a:cxn ang="0">
                  <a:pos x="T6" y="T7"/>
                </a:cxn>
              </a:cxnLst>
              <a:rect l="0" t="0" r="r" b="b"/>
              <a:pathLst>
                <a:path w="31" h="31">
                  <a:moveTo>
                    <a:pt x="13" y="31"/>
                  </a:moveTo>
                  <a:cubicBezTo>
                    <a:pt x="26" y="31"/>
                    <a:pt x="31" y="28"/>
                    <a:pt x="29" y="22"/>
                  </a:cubicBezTo>
                  <a:cubicBezTo>
                    <a:pt x="27" y="16"/>
                    <a:pt x="9" y="0"/>
                    <a:pt x="8" y="13"/>
                  </a:cubicBezTo>
                  <a:cubicBezTo>
                    <a:pt x="8" y="13"/>
                    <a:pt x="0" y="30"/>
                    <a:pt x="13"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1" name="Freeform 527"/>
            <p:cNvSpPr>
              <a:spLocks/>
            </p:cNvSpPr>
            <p:nvPr/>
          </p:nvSpPr>
          <p:spPr bwMode="auto">
            <a:xfrm>
              <a:off x="1646" y="1421"/>
              <a:ext cx="5" cy="6"/>
            </a:xfrm>
            <a:custGeom>
              <a:avLst/>
              <a:gdLst>
                <a:gd name="T0" fmla="*/ 10 w 22"/>
                <a:gd name="T1" fmla="*/ 3 h 21"/>
                <a:gd name="T2" fmla="*/ 0 w 22"/>
                <a:gd name="T3" fmla="*/ 10 h 21"/>
                <a:gd name="T4" fmla="*/ 9 w 22"/>
                <a:gd name="T5" fmla="*/ 15 h 21"/>
                <a:gd name="T6" fmla="*/ 10 w 22"/>
                <a:gd name="T7" fmla="*/ 3 h 21"/>
              </a:gdLst>
              <a:ahLst/>
              <a:cxnLst>
                <a:cxn ang="0">
                  <a:pos x="T0" y="T1"/>
                </a:cxn>
                <a:cxn ang="0">
                  <a:pos x="T2" y="T3"/>
                </a:cxn>
                <a:cxn ang="0">
                  <a:pos x="T4" y="T5"/>
                </a:cxn>
                <a:cxn ang="0">
                  <a:pos x="T6" y="T7"/>
                </a:cxn>
              </a:cxnLst>
              <a:rect l="0" t="0" r="r" b="b"/>
              <a:pathLst>
                <a:path w="22" h="21">
                  <a:moveTo>
                    <a:pt x="10" y="3"/>
                  </a:moveTo>
                  <a:cubicBezTo>
                    <a:pt x="10" y="3"/>
                    <a:pt x="0" y="0"/>
                    <a:pt x="0" y="10"/>
                  </a:cubicBezTo>
                  <a:cubicBezTo>
                    <a:pt x="1" y="19"/>
                    <a:pt x="8" y="21"/>
                    <a:pt x="9" y="15"/>
                  </a:cubicBezTo>
                  <a:cubicBezTo>
                    <a:pt x="11" y="9"/>
                    <a:pt x="22" y="1"/>
                    <a:pt x="10"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2" name="Freeform 528"/>
            <p:cNvSpPr>
              <a:spLocks/>
            </p:cNvSpPr>
            <p:nvPr/>
          </p:nvSpPr>
          <p:spPr bwMode="auto">
            <a:xfrm>
              <a:off x="1747" y="1658"/>
              <a:ext cx="113" cy="105"/>
            </a:xfrm>
            <a:custGeom>
              <a:avLst/>
              <a:gdLst>
                <a:gd name="T0" fmla="*/ 433 w 447"/>
                <a:gd name="T1" fmla="*/ 297 h 415"/>
                <a:gd name="T2" fmla="*/ 420 w 447"/>
                <a:gd name="T3" fmla="*/ 251 h 415"/>
                <a:gd name="T4" fmla="*/ 383 w 447"/>
                <a:gd name="T5" fmla="*/ 259 h 415"/>
                <a:gd name="T6" fmla="*/ 375 w 447"/>
                <a:gd name="T7" fmla="*/ 226 h 415"/>
                <a:gd name="T8" fmla="*/ 388 w 447"/>
                <a:gd name="T9" fmla="*/ 193 h 415"/>
                <a:gd name="T10" fmla="*/ 353 w 447"/>
                <a:gd name="T11" fmla="*/ 170 h 415"/>
                <a:gd name="T12" fmla="*/ 331 w 447"/>
                <a:gd name="T13" fmla="*/ 173 h 415"/>
                <a:gd name="T14" fmla="*/ 300 w 447"/>
                <a:gd name="T15" fmla="*/ 188 h 415"/>
                <a:gd name="T16" fmla="*/ 278 w 447"/>
                <a:gd name="T17" fmla="*/ 177 h 415"/>
                <a:gd name="T18" fmla="*/ 248 w 447"/>
                <a:gd name="T19" fmla="*/ 182 h 415"/>
                <a:gd name="T20" fmla="*/ 263 w 447"/>
                <a:gd name="T21" fmla="*/ 145 h 415"/>
                <a:gd name="T22" fmla="*/ 230 w 447"/>
                <a:gd name="T23" fmla="*/ 135 h 415"/>
                <a:gd name="T24" fmla="*/ 214 w 447"/>
                <a:gd name="T25" fmla="*/ 104 h 415"/>
                <a:gd name="T26" fmla="*/ 250 w 447"/>
                <a:gd name="T27" fmla="*/ 53 h 415"/>
                <a:gd name="T28" fmla="*/ 267 w 447"/>
                <a:gd name="T29" fmla="*/ 16 h 415"/>
                <a:gd name="T30" fmla="*/ 235 w 447"/>
                <a:gd name="T31" fmla="*/ 4 h 415"/>
                <a:gd name="T32" fmla="*/ 182 w 447"/>
                <a:gd name="T33" fmla="*/ 66 h 415"/>
                <a:gd name="T34" fmla="*/ 112 w 447"/>
                <a:gd name="T35" fmla="*/ 149 h 415"/>
                <a:gd name="T36" fmla="*/ 87 w 447"/>
                <a:gd name="T37" fmla="*/ 196 h 415"/>
                <a:gd name="T38" fmla="*/ 69 w 447"/>
                <a:gd name="T39" fmla="*/ 224 h 415"/>
                <a:gd name="T40" fmla="*/ 35 w 447"/>
                <a:gd name="T41" fmla="*/ 253 h 415"/>
                <a:gd name="T42" fmla="*/ 8 w 447"/>
                <a:gd name="T43" fmla="*/ 324 h 415"/>
                <a:gd name="T44" fmla="*/ 38 w 447"/>
                <a:gd name="T45" fmla="*/ 349 h 415"/>
                <a:gd name="T46" fmla="*/ 92 w 447"/>
                <a:gd name="T47" fmla="*/ 340 h 415"/>
                <a:gd name="T48" fmla="*/ 154 w 447"/>
                <a:gd name="T49" fmla="*/ 347 h 415"/>
                <a:gd name="T50" fmla="*/ 214 w 447"/>
                <a:gd name="T51" fmla="*/ 341 h 415"/>
                <a:gd name="T52" fmla="*/ 239 w 447"/>
                <a:gd name="T53" fmla="*/ 349 h 415"/>
                <a:gd name="T54" fmla="*/ 281 w 447"/>
                <a:gd name="T55" fmla="*/ 349 h 415"/>
                <a:gd name="T56" fmla="*/ 240 w 447"/>
                <a:gd name="T57" fmla="*/ 388 h 415"/>
                <a:gd name="T58" fmla="*/ 297 w 447"/>
                <a:gd name="T59" fmla="*/ 375 h 415"/>
                <a:gd name="T60" fmla="*/ 332 w 447"/>
                <a:gd name="T61" fmla="*/ 361 h 415"/>
                <a:gd name="T62" fmla="*/ 355 w 447"/>
                <a:gd name="T63" fmla="*/ 365 h 415"/>
                <a:gd name="T64" fmla="*/ 357 w 447"/>
                <a:gd name="T65" fmla="*/ 401 h 415"/>
                <a:gd name="T66" fmla="*/ 377 w 447"/>
                <a:gd name="T67" fmla="*/ 404 h 415"/>
                <a:gd name="T68" fmla="*/ 413 w 447"/>
                <a:gd name="T69" fmla="*/ 414 h 415"/>
                <a:gd name="T70" fmla="*/ 436 w 447"/>
                <a:gd name="T71" fmla="*/ 373 h 415"/>
                <a:gd name="T72" fmla="*/ 441 w 447"/>
                <a:gd name="T73" fmla="*/ 32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47" h="415">
                  <a:moveTo>
                    <a:pt x="441" y="323"/>
                  </a:moveTo>
                  <a:cubicBezTo>
                    <a:pt x="435" y="317"/>
                    <a:pt x="440" y="301"/>
                    <a:pt x="433" y="297"/>
                  </a:cubicBezTo>
                  <a:cubicBezTo>
                    <a:pt x="426" y="293"/>
                    <a:pt x="427" y="283"/>
                    <a:pt x="427" y="272"/>
                  </a:cubicBezTo>
                  <a:cubicBezTo>
                    <a:pt x="427" y="262"/>
                    <a:pt x="429" y="251"/>
                    <a:pt x="420" y="251"/>
                  </a:cubicBezTo>
                  <a:cubicBezTo>
                    <a:pt x="411" y="250"/>
                    <a:pt x="411" y="255"/>
                    <a:pt x="404" y="257"/>
                  </a:cubicBezTo>
                  <a:cubicBezTo>
                    <a:pt x="398" y="259"/>
                    <a:pt x="392" y="256"/>
                    <a:pt x="383" y="259"/>
                  </a:cubicBezTo>
                  <a:cubicBezTo>
                    <a:pt x="375" y="262"/>
                    <a:pt x="366" y="255"/>
                    <a:pt x="367" y="245"/>
                  </a:cubicBezTo>
                  <a:cubicBezTo>
                    <a:pt x="368" y="234"/>
                    <a:pt x="368" y="232"/>
                    <a:pt x="375" y="226"/>
                  </a:cubicBezTo>
                  <a:cubicBezTo>
                    <a:pt x="383" y="221"/>
                    <a:pt x="389" y="215"/>
                    <a:pt x="393" y="210"/>
                  </a:cubicBezTo>
                  <a:cubicBezTo>
                    <a:pt x="397" y="205"/>
                    <a:pt x="397" y="198"/>
                    <a:pt x="388" y="193"/>
                  </a:cubicBezTo>
                  <a:cubicBezTo>
                    <a:pt x="379" y="187"/>
                    <a:pt x="374" y="189"/>
                    <a:pt x="367" y="185"/>
                  </a:cubicBezTo>
                  <a:cubicBezTo>
                    <a:pt x="360" y="182"/>
                    <a:pt x="352" y="180"/>
                    <a:pt x="353" y="170"/>
                  </a:cubicBezTo>
                  <a:cubicBezTo>
                    <a:pt x="354" y="159"/>
                    <a:pt x="344" y="148"/>
                    <a:pt x="341" y="157"/>
                  </a:cubicBezTo>
                  <a:cubicBezTo>
                    <a:pt x="339" y="167"/>
                    <a:pt x="338" y="179"/>
                    <a:pt x="331" y="173"/>
                  </a:cubicBezTo>
                  <a:cubicBezTo>
                    <a:pt x="324" y="166"/>
                    <a:pt x="315" y="168"/>
                    <a:pt x="312" y="175"/>
                  </a:cubicBezTo>
                  <a:cubicBezTo>
                    <a:pt x="309" y="182"/>
                    <a:pt x="303" y="179"/>
                    <a:pt x="300" y="188"/>
                  </a:cubicBezTo>
                  <a:cubicBezTo>
                    <a:pt x="298" y="198"/>
                    <a:pt x="288" y="207"/>
                    <a:pt x="284" y="197"/>
                  </a:cubicBezTo>
                  <a:cubicBezTo>
                    <a:pt x="280" y="187"/>
                    <a:pt x="285" y="179"/>
                    <a:pt x="278" y="177"/>
                  </a:cubicBezTo>
                  <a:cubicBezTo>
                    <a:pt x="271" y="174"/>
                    <a:pt x="267" y="175"/>
                    <a:pt x="265" y="180"/>
                  </a:cubicBezTo>
                  <a:cubicBezTo>
                    <a:pt x="262" y="185"/>
                    <a:pt x="253" y="186"/>
                    <a:pt x="248" y="182"/>
                  </a:cubicBezTo>
                  <a:cubicBezTo>
                    <a:pt x="243" y="177"/>
                    <a:pt x="234" y="168"/>
                    <a:pt x="246" y="163"/>
                  </a:cubicBezTo>
                  <a:cubicBezTo>
                    <a:pt x="259" y="158"/>
                    <a:pt x="261" y="152"/>
                    <a:pt x="263" y="145"/>
                  </a:cubicBezTo>
                  <a:cubicBezTo>
                    <a:pt x="265" y="139"/>
                    <a:pt x="262" y="135"/>
                    <a:pt x="248" y="137"/>
                  </a:cubicBezTo>
                  <a:cubicBezTo>
                    <a:pt x="235" y="140"/>
                    <a:pt x="231" y="142"/>
                    <a:pt x="230" y="135"/>
                  </a:cubicBezTo>
                  <a:cubicBezTo>
                    <a:pt x="229" y="128"/>
                    <a:pt x="227" y="132"/>
                    <a:pt x="222" y="127"/>
                  </a:cubicBezTo>
                  <a:cubicBezTo>
                    <a:pt x="218" y="121"/>
                    <a:pt x="205" y="113"/>
                    <a:pt x="214" y="104"/>
                  </a:cubicBezTo>
                  <a:cubicBezTo>
                    <a:pt x="223" y="95"/>
                    <a:pt x="234" y="86"/>
                    <a:pt x="241" y="74"/>
                  </a:cubicBezTo>
                  <a:cubicBezTo>
                    <a:pt x="248" y="62"/>
                    <a:pt x="248" y="68"/>
                    <a:pt x="250" y="53"/>
                  </a:cubicBezTo>
                  <a:cubicBezTo>
                    <a:pt x="252" y="39"/>
                    <a:pt x="251" y="33"/>
                    <a:pt x="255" y="32"/>
                  </a:cubicBezTo>
                  <a:cubicBezTo>
                    <a:pt x="259" y="30"/>
                    <a:pt x="265" y="26"/>
                    <a:pt x="267" y="16"/>
                  </a:cubicBezTo>
                  <a:cubicBezTo>
                    <a:pt x="269" y="7"/>
                    <a:pt x="270" y="0"/>
                    <a:pt x="261" y="3"/>
                  </a:cubicBezTo>
                  <a:cubicBezTo>
                    <a:pt x="252" y="6"/>
                    <a:pt x="246" y="4"/>
                    <a:pt x="235" y="4"/>
                  </a:cubicBezTo>
                  <a:cubicBezTo>
                    <a:pt x="224" y="4"/>
                    <a:pt x="211" y="15"/>
                    <a:pt x="205" y="22"/>
                  </a:cubicBezTo>
                  <a:cubicBezTo>
                    <a:pt x="198" y="29"/>
                    <a:pt x="200" y="47"/>
                    <a:pt x="182" y="66"/>
                  </a:cubicBezTo>
                  <a:cubicBezTo>
                    <a:pt x="165" y="85"/>
                    <a:pt x="138" y="97"/>
                    <a:pt x="132" y="107"/>
                  </a:cubicBezTo>
                  <a:cubicBezTo>
                    <a:pt x="125" y="118"/>
                    <a:pt x="115" y="134"/>
                    <a:pt x="112" y="149"/>
                  </a:cubicBezTo>
                  <a:cubicBezTo>
                    <a:pt x="112" y="149"/>
                    <a:pt x="107" y="167"/>
                    <a:pt x="100" y="172"/>
                  </a:cubicBezTo>
                  <a:cubicBezTo>
                    <a:pt x="93" y="177"/>
                    <a:pt x="87" y="188"/>
                    <a:pt x="87" y="196"/>
                  </a:cubicBezTo>
                  <a:cubicBezTo>
                    <a:pt x="88" y="205"/>
                    <a:pt x="99" y="213"/>
                    <a:pt x="89" y="214"/>
                  </a:cubicBezTo>
                  <a:cubicBezTo>
                    <a:pt x="78" y="216"/>
                    <a:pt x="70" y="215"/>
                    <a:pt x="69" y="224"/>
                  </a:cubicBezTo>
                  <a:cubicBezTo>
                    <a:pt x="68" y="233"/>
                    <a:pt x="61" y="239"/>
                    <a:pt x="60" y="246"/>
                  </a:cubicBezTo>
                  <a:cubicBezTo>
                    <a:pt x="58" y="252"/>
                    <a:pt x="46" y="246"/>
                    <a:pt x="35" y="253"/>
                  </a:cubicBezTo>
                  <a:cubicBezTo>
                    <a:pt x="23" y="260"/>
                    <a:pt x="23" y="255"/>
                    <a:pt x="20" y="273"/>
                  </a:cubicBezTo>
                  <a:cubicBezTo>
                    <a:pt x="17" y="291"/>
                    <a:pt x="0" y="315"/>
                    <a:pt x="8" y="324"/>
                  </a:cubicBezTo>
                  <a:cubicBezTo>
                    <a:pt x="17" y="333"/>
                    <a:pt x="23" y="332"/>
                    <a:pt x="23" y="340"/>
                  </a:cubicBezTo>
                  <a:cubicBezTo>
                    <a:pt x="23" y="347"/>
                    <a:pt x="29" y="349"/>
                    <a:pt x="38" y="349"/>
                  </a:cubicBezTo>
                  <a:cubicBezTo>
                    <a:pt x="46" y="349"/>
                    <a:pt x="58" y="356"/>
                    <a:pt x="64" y="348"/>
                  </a:cubicBezTo>
                  <a:cubicBezTo>
                    <a:pt x="69" y="340"/>
                    <a:pt x="77" y="340"/>
                    <a:pt x="92" y="340"/>
                  </a:cubicBezTo>
                  <a:cubicBezTo>
                    <a:pt x="106" y="340"/>
                    <a:pt x="122" y="335"/>
                    <a:pt x="125" y="340"/>
                  </a:cubicBezTo>
                  <a:cubicBezTo>
                    <a:pt x="129" y="345"/>
                    <a:pt x="145" y="347"/>
                    <a:pt x="154" y="347"/>
                  </a:cubicBezTo>
                  <a:cubicBezTo>
                    <a:pt x="162" y="347"/>
                    <a:pt x="179" y="355"/>
                    <a:pt x="189" y="352"/>
                  </a:cubicBezTo>
                  <a:cubicBezTo>
                    <a:pt x="199" y="350"/>
                    <a:pt x="211" y="345"/>
                    <a:pt x="214" y="341"/>
                  </a:cubicBezTo>
                  <a:cubicBezTo>
                    <a:pt x="216" y="338"/>
                    <a:pt x="227" y="334"/>
                    <a:pt x="233" y="335"/>
                  </a:cubicBezTo>
                  <a:cubicBezTo>
                    <a:pt x="238" y="335"/>
                    <a:pt x="227" y="347"/>
                    <a:pt x="239" y="349"/>
                  </a:cubicBezTo>
                  <a:cubicBezTo>
                    <a:pt x="250" y="352"/>
                    <a:pt x="250" y="360"/>
                    <a:pt x="260" y="355"/>
                  </a:cubicBezTo>
                  <a:cubicBezTo>
                    <a:pt x="271" y="349"/>
                    <a:pt x="281" y="342"/>
                    <a:pt x="281" y="349"/>
                  </a:cubicBezTo>
                  <a:cubicBezTo>
                    <a:pt x="281" y="355"/>
                    <a:pt x="274" y="363"/>
                    <a:pt x="262" y="369"/>
                  </a:cubicBezTo>
                  <a:cubicBezTo>
                    <a:pt x="250" y="375"/>
                    <a:pt x="230" y="374"/>
                    <a:pt x="240" y="388"/>
                  </a:cubicBezTo>
                  <a:cubicBezTo>
                    <a:pt x="251" y="402"/>
                    <a:pt x="253" y="404"/>
                    <a:pt x="266" y="402"/>
                  </a:cubicBezTo>
                  <a:cubicBezTo>
                    <a:pt x="279" y="400"/>
                    <a:pt x="288" y="386"/>
                    <a:pt x="297" y="375"/>
                  </a:cubicBezTo>
                  <a:cubicBezTo>
                    <a:pt x="306" y="364"/>
                    <a:pt x="309" y="360"/>
                    <a:pt x="317" y="362"/>
                  </a:cubicBezTo>
                  <a:cubicBezTo>
                    <a:pt x="326" y="364"/>
                    <a:pt x="328" y="370"/>
                    <a:pt x="332" y="361"/>
                  </a:cubicBezTo>
                  <a:cubicBezTo>
                    <a:pt x="337" y="352"/>
                    <a:pt x="340" y="350"/>
                    <a:pt x="346" y="350"/>
                  </a:cubicBezTo>
                  <a:cubicBezTo>
                    <a:pt x="352" y="351"/>
                    <a:pt x="361" y="355"/>
                    <a:pt x="355" y="365"/>
                  </a:cubicBezTo>
                  <a:cubicBezTo>
                    <a:pt x="349" y="375"/>
                    <a:pt x="331" y="386"/>
                    <a:pt x="336" y="396"/>
                  </a:cubicBezTo>
                  <a:cubicBezTo>
                    <a:pt x="341" y="406"/>
                    <a:pt x="345" y="408"/>
                    <a:pt x="357" y="401"/>
                  </a:cubicBezTo>
                  <a:cubicBezTo>
                    <a:pt x="368" y="395"/>
                    <a:pt x="369" y="389"/>
                    <a:pt x="377" y="390"/>
                  </a:cubicBezTo>
                  <a:cubicBezTo>
                    <a:pt x="384" y="392"/>
                    <a:pt x="380" y="398"/>
                    <a:pt x="377" y="404"/>
                  </a:cubicBezTo>
                  <a:cubicBezTo>
                    <a:pt x="374" y="409"/>
                    <a:pt x="377" y="413"/>
                    <a:pt x="383" y="414"/>
                  </a:cubicBezTo>
                  <a:cubicBezTo>
                    <a:pt x="389" y="415"/>
                    <a:pt x="408" y="413"/>
                    <a:pt x="413" y="414"/>
                  </a:cubicBezTo>
                  <a:cubicBezTo>
                    <a:pt x="419" y="415"/>
                    <a:pt x="427" y="410"/>
                    <a:pt x="428" y="401"/>
                  </a:cubicBezTo>
                  <a:cubicBezTo>
                    <a:pt x="429" y="391"/>
                    <a:pt x="432" y="377"/>
                    <a:pt x="436" y="373"/>
                  </a:cubicBezTo>
                  <a:cubicBezTo>
                    <a:pt x="441" y="370"/>
                    <a:pt x="442" y="367"/>
                    <a:pt x="444" y="351"/>
                  </a:cubicBezTo>
                  <a:cubicBezTo>
                    <a:pt x="446" y="335"/>
                    <a:pt x="447" y="328"/>
                    <a:pt x="441" y="3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3" name="Freeform 529"/>
            <p:cNvSpPr>
              <a:spLocks noEditPoints="1"/>
            </p:cNvSpPr>
            <p:nvPr/>
          </p:nvSpPr>
          <p:spPr bwMode="auto">
            <a:xfrm>
              <a:off x="3447" y="1579"/>
              <a:ext cx="655" cy="311"/>
            </a:xfrm>
            <a:custGeom>
              <a:avLst/>
              <a:gdLst>
                <a:gd name="T0" fmla="*/ 2588 w 2590"/>
                <a:gd name="T1" fmla="*/ 526 h 1229"/>
                <a:gd name="T2" fmla="*/ 2551 w 2590"/>
                <a:gd name="T3" fmla="*/ 496 h 1229"/>
                <a:gd name="T4" fmla="*/ 2326 w 2590"/>
                <a:gd name="T5" fmla="*/ 397 h 1229"/>
                <a:gd name="T6" fmla="*/ 2192 w 2590"/>
                <a:gd name="T7" fmla="*/ 360 h 1229"/>
                <a:gd name="T8" fmla="*/ 1943 w 2590"/>
                <a:gd name="T9" fmla="*/ 98 h 1229"/>
                <a:gd name="T10" fmla="*/ 1805 w 2590"/>
                <a:gd name="T11" fmla="*/ 143 h 1229"/>
                <a:gd name="T12" fmla="*/ 1715 w 2590"/>
                <a:gd name="T13" fmla="*/ 154 h 1229"/>
                <a:gd name="T14" fmla="*/ 1663 w 2590"/>
                <a:gd name="T15" fmla="*/ 129 h 1229"/>
                <a:gd name="T16" fmla="*/ 1578 w 2590"/>
                <a:gd name="T17" fmla="*/ 83 h 1229"/>
                <a:gd name="T18" fmla="*/ 1473 w 2590"/>
                <a:gd name="T19" fmla="*/ 7 h 1229"/>
                <a:gd name="T20" fmla="*/ 1161 w 2590"/>
                <a:gd name="T21" fmla="*/ 97 h 1229"/>
                <a:gd name="T22" fmla="*/ 947 w 2590"/>
                <a:gd name="T23" fmla="*/ 126 h 1229"/>
                <a:gd name="T24" fmla="*/ 995 w 2590"/>
                <a:gd name="T25" fmla="*/ 204 h 1229"/>
                <a:gd name="T26" fmla="*/ 898 w 2590"/>
                <a:gd name="T27" fmla="*/ 291 h 1229"/>
                <a:gd name="T28" fmla="*/ 972 w 2590"/>
                <a:gd name="T29" fmla="*/ 365 h 1229"/>
                <a:gd name="T30" fmla="*/ 836 w 2590"/>
                <a:gd name="T31" fmla="*/ 430 h 1229"/>
                <a:gd name="T32" fmla="*/ 671 w 2590"/>
                <a:gd name="T33" fmla="*/ 380 h 1229"/>
                <a:gd name="T34" fmla="*/ 522 w 2590"/>
                <a:gd name="T35" fmla="*/ 426 h 1229"/>
                <a:gd name="T36" fmla="*/ 347 w 2590"/>
                <a:gd name="T37" fmla="*/ 331 h 1229"/>
                <a:gd name="T38" fmla="*/ 171 w 2590"/>
                <a:gd name="T39" fmla="*/ 410 h 1229"/>
                <a:gd name="T40" fmla="*/ 68 w 2590"/>
                <a:gd name="T41" fmla="*/ 439 h 1229"/>
                <a:gd name="T42" fmla="*/ 12 w 2590"/>
                <a:gd name="T43" fmla="*/ 598 h 1229"/>
                <a:gd name="T44" fmla="*/ 163 w 2590"/>
                <a:gd name="T45" fmla="*/ 728 h 1229"/>
                <a:gd name="T46" fmla="*/ 190 w 2590"/>
                <a:gd name="T47" fmla="*/ 770 h 1229"/>
                <a:gd name="T48" fmla="*/ 353 w 2590"/>
                <a:gd name="T49" fmla="*/ 726 h 1229"/>
                <a:gd name="T50" fmla="*/ 432 w 2590"/>
                <a:gd name="T51" fmla="*/ 795 h 1229"/>
                <a:gd name="T52" fmla="*/ 316 w 2590"/>
                <a:gd name="T53" fmla="*/ 852 h 1229"/>
                <a:gd name="T54" fmla="*/ 247 w 2590"/>
                <a:gd name="T55" fmla="*/ 926 h 1229"/>
                <a:gd name="T56" fmla="*/ 388 w 2590"/>
                <a:gd name="T57" fmla="*/ 1044 h 1229"/>
                <a:gd name="T58" fmla="*/ 376 w 2590"/>
                <a:gd name="T59" fmla="*/ 1123 h 1229"/>
                <a:gd name="T60" fmla="*/ 381 w 2590"/>
                <a:gd name="T61" fmla="*/ 1134 h 1229"/>
                <a:gd name="T62" fmla="*/ 564 w 2590"/>
                <a:gd name="T63" fmla="*/ 1155 h 1229"/>
                <a:gd name="T64" fmla="*/ 782 w 2590"/>
                <a:gd name="T65" fmla="*/ 835 h 1229"/>
                <a:gd name="T66" fmla="*/ 869 w 2590"/>
                <a:gd name="T67" fmla="*/ 782 h 1229"/>
                <a:gd name="T68" fmla="*/ 940 w 2590"/>
                <a:gd name="T69" fmla="*/ 777 h 1229"/>
                <a:gd name="T70" fmla="*/ 918 w 2590"/>
                <a:gd name="T71" fmla="*/ 903 h 1229"/>
                <a:gd name="T72" fmla="*/ 1159 w 2590"/>
                <a:gd name="T73" fmla="*/ 989 h 1229"/>
                <a:gd name="T74" fmla="*/ 1319 w 2590"/>
                <a:gd name="T75" fmla="*/ 1178 h 1229"/>
                <a:gd name="T76" fmla="*/ 1483 w 2590"/>
                <a:gd name="T77" fmla="*/ 1137 h 1229"/>
                <a:gd name="T78" fmla="*/ 1599 w 2590"/>
                <a:gd name="T79" fmla="*/ 1050 h 1229"/>
                <a:gd name="T80" fmla="*/ 1609 w 2590"/>
                <a:gd name="T81" fmla="*/ 1047 h 1229"/>
                <a:gd name="T82" fmla="*/ 1732 w 2590"/>
                <a:gd name="T83" fmla="*/ 1055 h 1229"/>
                <a:gd name="T84" fmla="*/ 1969 w 2590"/>
                <a:gd name="T85" fmla="*/ 1034 h 1229"/>
                <a:gd name="T86" fmla="*/ 2153 w 2590"/>
                <a:gd name="T87" fmla="*/ 1079 h 1229"/>
                <a:gd name="T88" fmla="*/ 2153 w 2590"/>
                <a:gd name="T89" fmla="*/ 1068 h 1229"/>
                <a:gd name="T90" fmla="*/ 2154 w 2590"/>
                <a:gd name="T91" fmla="*/ 1059 h 1229"/>
                <a:gd name="T92" fmla="*/ 2166 w 2590"/>
                <a:gd name="T93" fmla="*/ 940 h 1229"/>
                <a:gd name="T94" fmla="*/ 2273 w 2590"/>
                <a:gd name="T95" fmla="*/ 866 h 1229"/>
                <a:gd name="T96" fmla="*/ 2333 w 2590"/>
                <a:gd name="T97" fmla="*/ 719 h 1229"/>
                <a:gd name="T98" fmla="*/ 2502 w 2590"/>
                <a:gd name="T99" fmla="*/ 693 h 1229"/>
                <a:gd name="T100" fmla="*/ 2582 w 2590"/>
                <a:gd name="T101" fmla="*/ 544 h 1229"/>
                <a:gd name="T102" fmla="*/ 2589 w 2590"/>
                <a:gd name="T103" fmla="*/ 536 h 1229"/>
                <a:gd name="T104" fmla="*/ 2087 w 2590"/>
                <a:gd name="T105" fmla="*/ 752 h 1229"/>
                <a:gd name="T106" fmla="*/ 1949 w 2590"/>
                <a:gd name="T107" fmla="*/ 764 h 1229"/>
                <a:gd name="T108" fmla="*/ 1777 w 2590"/>
                <a:gd name="T109" fmla="*/ 797 h 1229"/>
                <a:gd name="T110" fmla="*/ 1735 w 2590"/>
                <a:gd name="T111" fmla="*/ 836 h 1229"/>
                <a:gd name="T112" fmla="*/ 1837 w 2590"/>
                <a:gd name="T113" fmla="*/ 741 h 1229"/>
                <a:gd name="T114" fmla="*/ 1978 w 2590"/>
                <a:gd name="T115" fmla="*/ 748 h 1229"/>
                <a:gd name="T116" fmla="*/ 2076 w 2590"/>
                <a:gd name="T117" fmla="*/ 738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90" h="1229">
                  <a:moveTo>
                    <a:pt x="2590" y="530"/>
                  </a:moveTo>
                  <a:cubicBezTo>
                    <a:pt x="2590" y="530"/>
                    <a:pt x="2590" y="529"/>
                    <a:pt x="2590" y="529"/>
                  </a:cubicBezTo>
                  <a:cubicBezTo>
                    <a:pt x="2590" y="529"/>
                    <a:pt x="2590" y="529"/>
                    <a:pt x="2590" y="528"/>
                  </a:cubicBezTo>
                  <a:cubicBezTo>
                    <a:pt x="2590" y="528"/>
                    <a:pt x="2590" y="528"/>
                    <a:pt x="2589" y="527"/>
                  </a:cubicBezTo>
                  <a:cubicBezTo>
                    <a:pt x="2589" y="527"/>
                    <a:pt x="2589" y="527"/>
                    <a:pt x="2589" y="527"/>
                  </a:cubicBezTo>
                  <a:cubicBezTo>
                    <a:pt x="2589" y="527"/>
                    <a:pt x="2589" y="526"/>
                    <a:pt x="2588" y="526"/>
                  </a:cubicBezTo>
                  <a:cubicBezTo>
                    <a:pt x="2588" y="526"/>
                    <a:pt x="2588" y="526"/>
                    <a:pt x="2588" y="526"/>
                  </a:cubicBezTo>
                  <a:cubicBezTo>
                    <a:pt x="2588" y="525"/>
                    <a:pt x="2587" y="525"/>
                    <a:pt x="2587" y="525"/>
                  </a:cubicBezTo>
                  <a:cubicBezTo>
                    <a:pt x="2587" y="525"/>
                    <a:pt x="2587" y="524"/>
                    <a:pt x="2587" y="524"/>
                  </a:cubicBezTo>
                  <a:cubicBezTo>
                    <a:pt x="2586" y="524"/>
                    <a:pt x="2585" y="523"/>
                    <a:pt x="2585" y="523"/>
                  </a:cubicBezTo>
                  <a:cubicBezTo>
                    <a:pt x="2575" y="518"/>
                    <a:pt x="2571" y="515"/>
                    <a:pt x="2571" y="506"/>
                  </a:cubicBezTo>
                  <a:cubicBezTo>
                    <a:pt x="2571" y="496"/>
                    <a:pt x="2561" y="484"/>
                    <a:pt x="2551" y="496"/>
                  </a:cubicBezTo>
                  <a:cubicBezTo>
                    <a:pt x="2541" y="509"/>
                    <a:pt x="2515" y="516"/>
                    <a:pt x="2499" y="509"/>
                  </a:cubicBezTo>
                  <a:cubicBezTo>
                    <a:pt x="2483" y="502"/>
                    <a:pt x="2473" y="502"/>
                    <a:pt x="2465" y="487"/>
                  </a:cubicBezTo>
                  <a:cubicBezTo>
                    <a:pt x="2458" y="472"/>
                    <a:pt x="2467" y="458"/>
                    <a:pt x="2447" y="456"/>
                  </a:cubicBezTo>
                  <a:cubicBezTo>
                    <a:pt x="2426" y="454"/>
                    <a:pt x="2413" y="456"/>
                    <a:pt x="2406" y="438"/>
                  </a:cubicBezTo>
                  <a:cubicBezTo>
                    <a:pt x="2399" y="420"/>
                    <a:pt x="2386" y="396"/>
                    <a:pt x="2371" y="392"/>
                  </a:cubicBezTo>
                  <a:cubicBezTo>
                    <a:pt x="2355" y="388"/>
                    <a:pt x="2339" y="388"/>
                    <a:pt x="2326" y="397"/>
                  </a:cubicBezTo>
                  <a:cubicBezTo>
                    <a:pt x="2313" y="406"/>
                    <a:pt x="2299" y="403"/>
                    <a:pt x="2293" y="411"/>
                  </a:cubicBezTo>
                  <a:cubicBezTo>
                    <a:pt x="2288" y="419"/>
                    <a:pt x="2281" y="417"/>
                    <a:pt x="2271" y="410"/>
                  </a:cubicBezTo>
                  <a:cubicBezTo>
                    <a:pt x="2262" y="402"/>
                    <a:pt x="2251" y="403"/>
                    <a:pt x="2245" y="404"/>
                  </a:cubicBezTo>
                  <a:cubicBezTo>
                    <a:pt x="2240" y="404"/>
                    <a:pt x="2235" y="402"/>
                    <a:pt x="2231" y="394"/>
                  </a:cubicBezTo>
                  <a:cubicBezTo>
                    <a:pt x="2226" y="386"/>
                    <a:pt x="2213" y="403"/>
                    <a:pt x="2213" y="385"/>
                  </a:cubicBezTo>
                  <a:cubicBezTo>
                    <a:pt x="2213" y="367"/>
                    <a:pt x="2200" y="362"/>
                    <a:pt x="2192" y="360"/>
                  </a:cubicBezTo>
                  <a:cubicBezTo>
                    <a:pt x="2184" y="358"/>
                    <a:pt x="2172" y="369"/>
                    <a:pt x="2171" y="379"/>
                  </a:cubicBezTo>
                  <a:cubicBezTo>
                    <a:pt x="2171" y="389"/>
                    <a:pt x="2153" y="423"/>
                    <a:pt x="2135" y="399"/>
                  </a:cubicBezTo>
                  <a:cubicBezTo>
                    <a:pt x="2118" y="375"/>
                    <a:pt x="2070" y="273"/>
                    <a:pt x="2046" y="249"/>
                  </a:cubicBezTo>
                  <a:cubicBezTo>
                    <a:pt x="2022" y="225"/>
                    <a:pt x="1995" y="180"/>
                    <a:pt x="1967" y="163"/>
                  </a:cubicBezTo>
                  <a:cubicBezTo>
                    <a:pt x="1940" y="146"/>
                    <a:pt x="1912" y="136"/>
                    <a:pt x="1920" y="124"/>
                  </a:cubicBezTo>
                  <a:cubicBezTo>
                    <a:pt x="1928" y="112"/>
                    <a:pt x="1943" y="108"/>
                    <a:pt x="1943" y="98"/>
                  </a:cubicBezTo>
                  <a:cubicBezTo>
                    <a:pt x="1943" y="87"/>
                    <a:pt x="1931" y="93"/>
                    <a:pt x="1917" y="95"/>
                  </a:cubicBezTo>
                  <a:cubicBezTo>
                    <a:pt x="1903" y="97"/>
                    <a:pt x="1890" y="102"/>
                    <a:pt x="1885" y="109"/>
                  </a:cubicBezTo>
                  <a:cubicBezTo>
                    <a:pt x="1879" y="116"/>
                    <a:pt x="1878" y="117"/>
                    <a:pt x="1866" y="117"/>
                  </a:cubicBezTo>
                  <a:cubicBezTo>
                    <a:pt x="1854" y="117"/>
                    <a:pt x="1846" y="115"/>
                    <a:pt x="1846" y="123"/>
                  </a:cubicBezTo>
                  <a:cubicBezTo>
                    <a:pt x="1846" y="130"/>
                    <a:pt x="1843" y="140"/>
                    <a:pt x="1830" y="141"/>
                  </a:cubicBezTo>
                  <a:cubicBezTo>
                    <a:pt x="1817" y="142"/>
                    <a:pt x="1808" y="139"/>
                    <a:pt x="1805" y="143"/>
                  </a:cubicBezTo>
                  <a:cubicBezTo>
                    <a:pt x="1803" y="148"/>
                    <a:pt x="1795" y="151"/>
                    <a:pt x="1794" y="157"/>
                  </a:cubicBezTo>
                  <a:cubicBezTo>
                    <a:pt x="1793" y="162"/>
                    <a:pt x="1796" y="181"/>
                    <a:pt x="1787" y="174"/>
                  </a:cubicBezTo>
                  <a:cubicBezTo>
                    <a:pt x="1778" y="167"/>
                    <a:pt x="1771" y="165"/>
                    <a:pt x="1765" y="162"/>
                  </a:cubicBezTo>
                  <a:cubicBezTo>
                    <a:pt x="1759" y="159"/>
                    <a:pt x="1748" y="161"/>
                    <a:pt x="1744" y="162"/>
                  </a:cubicBezTo>
                  <a:cubicBezTo>
                    <a:pt x="1739" y="164"/>
                    <a:pt x="1731" y="187"/>
                    <a:pt x="1721" y="178"/>
                  </a:cubicBezTo>
                  <a:cubicBezTo>
                    <a:pt x="1710" y="169"/>
                    <a:pt x="1704" y="158"/>
                    <a:pt x="1715" y="154"/>
                  </a:cubicBezTo>
                  <a:cubicBezTo>
                    <a:pt x="1726" y="150"/>
                    <a:pt x="1727" y="148"/>
                    <a:pt x="1730" y="141"/>
                  </a:cubicBezTo>
                  <a:cubicBezTo>
                    <a:pt x="1734" y="134"/>
                    <a:pt x="1744" y="131"/>
                    <a:pt x="1738" y="124"/>
                  </a:cubicBezTo>
                  <a:cubicBezTo>
                    <a:pt x="1732" y="118"/>
                    <a:pt x="1726" y="120"/>
                    <a:pt x="1720" y="128"/>
                  </a:cubicBezTo>
                  <a:cubicBezTo>
                    <a:pt x="1714" y="137"/>
                    <a:pt x="1703" y="136"/>
                    <a:pt x="1696" y="130"/>
                  </a:cubicBezTo>
                  <a:cubicBezTo>
                    <a:pt x="1689" y="123"/>
                    <a:pt x="1683" y="110"/>
                    <a:pt x="1679" y="119"/>
                  </a:cubicBezTo>
                  <a:cubicBezTo>
                    <a:pt x="1675" y="128"/>
                    <a:pt x="1666" y="139"/>
                    <a:pt x="1663" y="129"/>
                  </a:cubicBezTo>
                  <a:cubicBezTo>
                    <a:pt x="1660" y="118"/>
                    <a:pt x="1655" y="112"/>
                    <a:pt x="1650" y="109"/>
                  </a:cubicBezTo>
                  <a:cubicBezTo>
                    <a:pt x="1646" y="105"/>
                    <a:pt x="1647" y="89"/>
                    <a:pt x="1638" y="98"/>
                  </a:cubicBezTo>
                  <a:cubicBezTo>
                    <a:pt x="1629" y="107"/>
                    <a:pt x="1622" y="107"/>
                    <a:pt x="1617" y="107"/>
                  </a:cubicBezTo>
                  <a:cubicBezTo>
                    <a:pt x="1612" y="107"/>
                    <a:pt x="1611" y="125"/>
                    <a:pt x="1600" y="118"/>
                  </a:cubicBezTo>
                  <a:cubicBezTo>
                    <a:pt x="1588" y="111"/>
                    <a:pt x="1560" y="106"/>
                    <a:pt x="1567" y="102"/>
                  </a:cubicBezTo>
                  <a:cubicBezTo>
                    <a:pt x="1575" y="98"/>
                    <a:pt x="1579" y="92"/>
                    <a:pt x="1578" y="83"/>
                  </a:cubicBezTo>
                  <a:cubicBezTo>
                    <a:pt x="1578" y="74"/>
                    <a:pt x="1577" y="77"/>
                    <a:pt x="1571" y="68"/>
                  </a:cubicBezTo>
                  <a:cubicBezTo>
                    <a:pt x="1566" y="58"/>
                    <a:pt x="1564" y="54"/>
                    <a:pt x="1562" y="40"/>
                  </a:cubicBezTo>
                  <a:cubicBezTo>
                    <a:pt x="1559" y="26"/>
                    <a:pt x="1555" y="18"/>
                    <a:pt x="1547" y="15"/>
                  </a:cubicBezTo>
                  <a:cubicBezTo>
                    <a:pt x="1540" y="12"/>
                    <a:pt x="1531" y="11"/>
                    <a:pt x="1529" y="17"/>
                  </a:cubicBezTo>
                  <a:cubicBezTo>
                    <a:pt x="1527" y="24"/>
                    <a:pt x="1524" y="33"/>
                    <a:pt x="1509" y="26"/>
                  </a:cubicBezTo>
                  <a:cubicBezTo>
                    <a:pt x="1495" y="19"/>
                    <a:pt x="1495" y="14"/>
                    <a:pt x="1473" y="7"/>
                  </a:cubicBezTo>
                  <a:cubicBezTo>
                    <a:pt x="1452" y="0"/>
                    <a:pt x="1440" y="6"/>
                    <a:pt x="1429" y="14"/>
                  </a:cubicBezTo>
                  <a:cubicBezTo>
                    <a:pt x="1418" y="22"/>
                    <a:pt x="1400" y="10"/>
                    <a:pt x="1393" y="30"/>
                  </a:cubicBezTo>
                  <a:cubicBezTo>
                    <a:pt x="1386" y="50"/>
                    <a:pt x="1372" y="48"/>
                    <a:pt x="1351" y="50"/>
                  </a:cubicBezTo>
                  <a:cubicBezTo>
                    <a:pt x="1330" y="52"/>
                    <a:pt x="1260" y="69"/>
                    <a:pt x="1244" y="71"/>
                  </a:cubicBezTo>
                  <a:cubicBezTo>
                    <a:pt x="1228" y="73"/>
                    <a:pt x="1213" y="74"/>
                    <a:pt x="1205" y="85"/>
                  </a:cubicBezTo>
                  <a:cubicBezTo>
                    <a:pt x="1197" y="96"/>
                    <a:pt x="1180" y="97"/>
                    <a:pt x="1161" y="97"/>
                  </a:cubicBezTo>
                  <a:cubicBezTo>
                    <a:pt x="1142" y="97"/>
                    <a:pt x="1123" y="95"/>
                    <a:pt x="1116" y="103"/>
                  </a:cubicBezTo>
                  <a:cubicBezTo>
                    <a:pt x="1109" y="111"/>
                    <a:pt x="1088" y="105"/>
                    <a:pt x="1075" y="114"/>
                  </a:cubicBezTo>
                  <a:cubicBezTo>
                    <a:pt x="1062" y="123"/>
                    <a:pt x="1054" y="123"/>
                    <a:pt x="1036" y="126"/>
                  </a:cubicBezTo>
                  <a:cubicBezTo>
                    <a:pt x="1018" y="129"/>
                    <a:pt x="1006" y="116"/>
                    <a:pt x="997" y="125"/>
                  </a:cubicBezTo>
                  <a:cubicBezTo>
                    <a:pt x="988" y="134"/>
                    <a:pt x="976" y="133"/>
                    <a:pt x="969" y="128"/>
                  </a:cubicBezTo>
                  <a:cubicBezTo>
                    <a:pt x="962" y="123"/>
                    <a:pt x="951" y="124"/>
                    <a:pt x="947" y="126"/>
                  </a:cubicBezTo>
                  <a:cubicBezTo>
                    <a:pt x="942" y="129"/>
                    <a:pt x="926" y="127"/>
                    <a:pt x="930" y="137"/>
                  </a:cubicBezTo>
                  <a:cubicBezTo>
                    <a:pt x="934" y="146"/>
                    <a:pt x="935" y="156"/>
                    <a:pt x="933" y="160"/>
                  </a:cubicBezTo>
                  <a:cubicBezTo>
                    <a:pt x="931" y="165"/>
                    <a:pt x="932" y="169"/>
                    <a:pt x="938" y="172"/>
                  </a:cubicBezTo>
                  <a:cubicBezTo>
                    <a:pt x="945" y="175"/>
                    <a:pt x="954" y="174"/>
                    <a:pt x="954" y="183"/>
                  </a:cubicBezTo>
                  <a:cubicBezTo>
                    <a:pt x="953" y="192"/>
                    <a:pt x="952" y="197"/>
                    <a:pt x="966" y="199"/>
                  </a:cubicBezTo>
                  <a:cubicBezTo>
                    <a:pt x="980" y="201"/>
                    <a:pt x="993" y="200"/>
                    <a:pt x="995" y="204"/>
                  </a:cubicBezTo>
                  <a:cubicBezTo>
                    <a:pt x="997" y="209"/>
                    <a:pt x="994" y="225"/>
                    <a:pt x="980" y="222"/>
                  </a:cubicBezTo>
                  <a:cubicBezTo>
                    <a:pt x="966" y="219"/>
                    <a:pt x="936" y="210"/>
                    <a:pt x="930" y="216"/>
                  </a:cubicBezTo>
                  <a:cubicBezTo>
                    <a:pt x="925" y="221"/>
                    <a:pt x="926" y="231"/>
                    <a:pt x="919" y="233"/>
                  </a:cubicBezTo>
                  <a:cubicBezTo>
                    <a:pt x="912" y="236"/>
                    <a:pt x="911" y="244"/>
                    <a:pt x="921" y="251"/>
                  </a:cubicBezTo>
                  <a:cubicBezTo>
                    <a:pt x="931" y="258"/>
                    <a:pt x="935" y="272"/>
                    <a:pt x="924" y="279"/>
                  </a:cubicBezTo>
                  <a:cubicBezTo>
                    <a:pt x="912" y="286"/>
                    <a:pt x="907" y="289"/>
                    <a:pt x="898" y="291"/>
                  </a:cubicBezTo>
                  <a:cubicBezTo>
                    <a:pt x="889" y="294"/>
                    <a:pt x="882" y="297"/>
                    <a:pt x="878" y="298"/>
                  </a:cubicBezTo>
                  <a:cubicBezTo>
                    <a:pt x="874" y="299"/>
                    <a:pt x="871" y="308"/>
                    <a:pt x="883" y="313"/>
                  </a:cubicBezTo>
                  <a:cubicBezTo>
                    <a:pt x="895" y="317"/>
                    <a:pt x="896" y="333"/>
                    <a:pt x="906" y="334"/>
                  </a:cubicBezTo>
                  <a:cubicBezTo>
                    <a:pt x="916" y="334"/>
                    <a:pt x="925" y="333"/>
                    <a:pt x="929" y="337"/>
                  </a:cubicBezTo>
                  <a:cubicBezTo>
                    <a:pt x="934" y="341"/>
                    <a:pt x="934" y="345"/>
                    <a:pt x="945" y="347"/>
                  </a:cubicBezTo>
                  <a:cubicBezTo>
                    <a:pt x="957" y="350"/>
                    <a:pt x="968" y="362"/>
                    <a:pt x="972" y="365"/>
                  </a:cubicBezTo>
                  <a:cubicBezTo>
                    <a:pt x="976" y="368"/>
                    <a:pt x="977" y="377"/>
                    <a:pt x="966" y="384"/>
                  </a:cubicBezTo>
                  <a:cubicBezTo>
                    <a:pt x="955" y="392"/>
                    <a:pt x="952" y="407"/>
                    <a:pt x="945" y="407"/>
                  </a:cubicBezTo>
                  <a:cubicBezTo>
                    <a:pt x="937" y="407"/>
                    <a:pt x="932" y="417"/>
                    <a:pt x="922" y="417"/>
                  </a:cubicBezTo>
                  <a:cubicBezTo>
                    <a:pt x="912" y="417"/>
                    <a:pt x="891" y="417"/>
                    <a:pt x="886" y="410"/>
                  </a:cubicBezTo>
                  <a:cubicBezTo>
                    <a:pt x="881" y="403"/>
                    <a:pt x="874" y="394"/>
                    <a:pt x="866" y="407"/>
                  </a:cubicBezTo>
                  <a:cubicBezTo>
                    <a:pt x="858" y="421"/>
                    <a:pt x="845" y="442"/>
                    <a:pt x="836" y="430"/>
                  </a:cubicBezTo>
                  <a:cubicBezTo>
                    <a:pt x="827" y="417"/>
                    <a:pt x="823" y="414"/>
                    <a:pt x="811" y="414"/>
                  </a:cubicBezTo>
                  <a:cubicBezTo>
                    <a:pt x="799" y="414"/>
                    <a:pt x="791" y="412"/>
                    <a:pt x="785" y="404"/>
                  </a:cubicBezTo>
                  <a:cubicBezTo>
                    <a:pt x="779" y="396"/>
                    <a:pt x="769" y="377"/>
                    <a:pt x="760" y="378"/>
                  </a:cubicBezTo>
                  <a:cubicBezTo>
                    <a:pt x="751" y="378"/>
                    <a:pt x="725" y="375"/>
                    <a:pt x="724" y="381"/>
                  </a:cubicBezTo>
                  <a:cubicBezTo>
                    <a:pt x="723" y="387"/>
                    <a:pt x="714" y="402"/>
                    <a:pt x="705" y="397"/>
                  </a:cubicBezTo>
                  <a:cubicBezTo>
                    <a:pt x="696" y="392"/>
                    <a:pt x="680" y="379"/>
                    <a:pt x="671" y="380"/>
                  </a:cubicBezTo>
                  <a:cubicBezTo>
                    <a:pt x="662" y="380"/>
                    <a:pt x="653" y="389"/>
                    <a:pt x="643" y="387"/>
                  </a:cubicBezTo>
                  <a:cubicBezTo>
                    <a:pt x="634" y="384"/>
                    <a:pt x="631" y="390"/>
                    <a:pt x="623" y="399"/>
                  </a:cubicBezTo>
                  <a:cubicBezTo>
                    <a:pt x="616" y="409"/>
                    <a:pt x="608" y="420"/>
                    <a:pt x="597" y="421"/>
                  </a:cubicBezTo>
                  <a:cubicBezTo>
                    <a:pt x="586" y="422"/>
                    <a:pt x="578" y="420"/>
                    <a:pt x="559" y="404"/>
                  </a:cubicBezTo>
                  <a:cubicBezTo>
                    <a:pt x="541" y="389"/>
                    <a:pt x="531" y="388"/>
                    <a:pt x="531" y="396"/>
                  </a:cubicBezTo>
                  <a:cubicBezTo>
                    <a:pt x="531" y="404"/>
                    <a:pt x="534" y="428"/>
                    <a:pt x="522" y="426"/>
                  </a:cubicBezTo>
                  <a:cubicBezTo>
                    <a:pt x="510" y="425"/>
                    <a:pt x="529" y="408"/>
                    <a:pt x="509" y="396"/>
                  </a:cubicBezTo>
                  <a:cubicBezTo>
                    <a:pt x="488" y="384"/>
                    <a:pt x="483" y="372"/>
                    <a:pt x="471" y="369"/>
                  </a:cubicBezTo>
                  <a:cubicBezTo>
                    <a:pt x="459" y="366"/>
                    <a:pt x="461" y="344"/>
                    <a:pt x="443" y="344"/>
                  </a:cubicBezTo>
                  <a:cubicBezTo>
                    <a:pt x="425" y="345"/>
                    <a:pt x="393" y="352"/>
                    <a:pt x="390" y="340"/>
                  </a:cubicBezTo>
                  <a:cubicBezTo>
                    <a:pt x="387" y="329"/>
                    <a:pt x="380" y="324"/>
                    <a:pt x="369" y="324"/>
                  </a:cubicBezTo>
                  <a:cubicBezTo>
                    <a:pt x="359" y="324"/>
                    <a:pt x="347" y="320"/>
                    <a:pt x="347" y="331"/>
                  </a:cubicBezTo>
                  <a:cubicBezTo>
                    <a:pt x="346" y="342"/>
                    <a:pt x="336" y="351"/>
                    <a:pt x="321" y="344"/>
                  </a:cubicBezTo>
                  <a:cubicBezTo>
                    <a:pt x="305" y="336"/>
                    <a:pt x="308" y="324"/>
                    <a:pt x="293" y="324"/>
                  </a:cubicBezTo>
                  <a:cubicBezTo>
                    <a:pt x="279" y="323"/>
                    <a:pt x="275" y="330"/>
                    <a:pt x="269" y="342"/>
                  </a:cubicBezTo>
                  <a:cubicBezTo>
                    <a:pt x="263" y="354"/>
                    <a:pt x="251" y="365"/>
                    <a:pt x="235" y="366"/>
                  </a:cubicBezTo>
                  <a:cubicBezTo>
                    <a:pt x="219" y="368"/>
                    <a:pt x="206" y="370"/>
                    <a:pt x="202" y="380"/>
                  </a:cubicBezTo>
                  <a:cubicBezTo>
                    <a:pt x="198" y="390"/>
                    <a:pt x="191" y="407"/>
                    <a:pt x="171" y="410"/>
                  </a:cubicBezTo>
                  <a:cubicBezTo>
                    <a:pt x="151" y="414"/>
                    <a:pt x="148" y="410"/>
                    <a:pt x="148" y="422"/>
                  </a:cubicBezTo>
                  <a:cubicBezTo>
                    <a:pt x="148" y="435"/>
                    <a:pt x="139" y="448"/>
                    <a:pt x="150" y="454"/>
                  </a:cubicBezTo>
                  <a:cubicBezTo>
                    <a:pt x="161" y="460"/>
                    <a:pt x="165" y="465"/>
                    <a:pt x="154" y="473"/>
                  </a:cubicBezTo>
                  <a:cubicBezTo>
                    <a:pt x="143" y="481"/>
                    <a:pt x="131" y="493"/>
                    <a:pt x="119" y="474"/>
                  </a:cubicBezTo>
                  <a:cubicBezTo>
                    <a:pt x="107" y="454"/>
                    <a:pt x="96" y="450"/>
                    <a:pt x="90" y="442"/>
                  </a:cubicBezTo>
                  <a:cubicBezTo>
                    <a:pt x="84" y="435"/>
                    <a:pt x="77" y="430"/>
                    <a:pt x="68" y="439"/>
                  </a:cubicBezTo>
                  <a:cubicBezTo>
                    <a:pt x="59" y="448"/>
                    <a:pt x="67" y="462"/>
                    <a:pt x="55" y="468"/>
                  </a:cubicBezTo>
                  <a:cubicBezTo>
                    <a:pt x="42" y="475"/>
                    <a:pt x="37" y="485"/>
                    <a:pt x="33" y="493"/>
                  </a:cubicBezTo>
                  <a:cubicBezTo>
                    <a:pt x="29" y="501"/>
                    <a:pt x="25" y="514"/>
                    <a:pt x="31" y="522"/>
                  </a:cubicBezTo>
                  <a:cubicBezTo>
                    <a:pt x="37" y="529"/>
                    <a:pt x="50" y="539"/>
                    <a:pt x="39" y="548"/>
                  </a:cubicBezTo>
                  <a:cubicBezTo>
                    <a:pt x="27" y="558"/>
                    <a:pt x="17" y="566"/>
                    <a:pt x="15" y="576"/>
                  </a:cubicBezTo>
                  <a:cubicBezTo>
                    <a:pt x="13" y="585"/>
                    <a:pt x="0" y="587"/>
                    <a:pt x="12" y="598"/>
                  </a:cubicBezTo>
                  <a:cubicBezTo>
                    <a:pt x="24" y="608"/>
                    <a:pt x="43" y="604"/>
                    <a:pt x="44" y="618"/>
                  </a:cubicBezTo>
                  <a:cubicBezTo>
                    <a:pt x="45" y="633"/>
                    <a:pt x="47" y="656"/>
                    <a:pt x="58" y="656"/>
                  </a:cubicBezTo>
                  <a:cubicBezTo>
                    <a:pt x="69" y="656"/>
                    <a:pt x="74" y="648"/>
                    <a:pt x="83" y="651"/>
                  </a:cubicBezTo>
                  <a:cubicBezTo>
                    <a:pt x="93" y="654"/>
                    <a:pt x="114" y="654"/>
                    <a:pt x="121" y="666"/>
                  </a:cubicBezTo>
                  <a:cubicBezTo>
                    <a:pt x="129" y="678"/>
                    <a:pt x="138" y="696"/>
                    <a:pt x="145" y="701"/>
                  </a:cubicBezTo>
                  <a:cubicBezTo>
                    <a:pt x="153" y="706"/>
                    <a:pt x="163" y="721"/>
                    <a:pt x="163" y="728"/>
                  </a:cubicBezTo>
                  <a:cubicBezTo>
                    <a:pt x="162" y="734"/>
                    <a:pt x="131" y="746"/>
                    <a:pt x="149" y="754"/>
                  </a:cubicBezTo>
                  <a:cubicBezTo>
                    <a:pt x="164" y="761"/>
                    <a:pt x="175" y="763"/>
                    <a:pt x="188" y="776"/>
                  </a:cubicBezTo>
                  <a:cubicBezTo>
                    <a:pt x="188" y="776"/>
                    <a:pt x="188" y="776"/>
                    <a:pt x="188" y="776"/>
                  </a:cubicBezTo>
                  <a:cubicBezTo>
                    <a:pt x="188" y="775"/>
                    <a:pt x="189" y="774"/>
                    <a:pt x="189" y="773"/>
                  </a:cubicBezTo>
                  <a:cubicBezTo>
                    <a:pt x="189" y="773"/>
                    <a:pt x="189" y="773"/>
                    <a:pt x="189" y="773"/>
                  </a:cubicBezTo>
                  <a:cubicBezTo>
                    <a:pt x="189" y="772"/>
                    <a:pt x="189" y="771"/>
                    <a:pt x="190" y="770"/>
                  </a:cubicBezTo>
                  <a:cubicBezTo>
                    <a:pt x="192" y="762"/>
                    <a:pt x="202" y="756"/>
                    <a:pt x="218" y="755"/>
                  </a:cubicBezTo>
                  <a:cubicBezTo>
                    <a:pt x="234" y="754"/>
                    <a:pt x="233" y="749"/>
                    <a:pt x="238" y="740"/>
                  </a:cubicBezTo>
                  <a:cubicBezTo>
                    <a:pt x="243" y="731"/>
                    <a:pt x="247" y="729"/>
                    <a:pt x="261" y="729"/>
                  </a:cubicBezTo>
                  <a:cubicBezTo>
                    <a:pt x="275" y="729"/>
                    <a:pt x="280" y="724"/>
                    <a:pt x="287" y="718"/>
                  </a:cubicBezTo>
                  <a:cubicBezTo>
                    <a:pt x="294" y="712"/>
                    <a:pt x="297" y="709"/>
                    <a:pt x="309" y="709"/>
                  </a:cubicBezTo>
                  <a:cubicBezTo>
                    <a:pt x="321" y="709"/>
                    <a:pt x="347" y="721"/>
                    <a:pt x="353" y="726"/>
                  </a:cubicBezTo>
                  <a:cubicBezTo>
                    <a:pt x="359" y="731"/>
                    <a:pt x="376" y="731"/>
                    <a:pt x="380" y="725"/>
                  </a:cubicBezTo>
                  <a:cubicBezTo>
                    <a:pt x="384" y="719"/>
                    <a:pt x="396" y="721"/>
                    <a:pt x="408" y="717"/>
                  </a:cubicBezTo>
                  <a:cubicBezTo>
                    <a:pt x="420" y="713"/>
                    <a:pt x="430" y="730"/>
                    <a:pt x="435" y="736"/>
                  </a:cubicBezTo>
                  <a:cubicBezTo>
                    <a:pt x="440" y="742"/>
                    <a:pt x="436" y="748"/>
                    <a:pt x="428" y="749"/>
                  </a:cubicBezTo>
                  <a:cubicBezTo>
                    <a:pt x="420" y="750"/>
                    <a:pt x="423" y="760"/>
                    <a:pt x="432" y="764"/>
                  </a:cubicBezTo>
                  <a:cubicBezTo>
                    <a:pt x="441" y="768"/>
                    <a:pt x="432" y="780"/>
                    <a:pt x="432" y="795"/>
                  </a:cubicBezTo>
                  <a:cubicBezTo>
                    <a:pt x="432" y="810"/>
                    <a:pt x="411" y="806"/>
                    <a:pt x="408" y="813"/>
                  </a:cubicBezTo>
                  <a:cubicBezTo>
                    <a:pt x="405" y="820"/>
                    <a:pt x="411" y="831"/>
                    <a:pt x="423" y="838"/>
                  </a:cubicBezTo>
                  <a:cubicBezTo>
                    <a:pt x="435" y="845"/>
                    <a:pt x="421" y="846"/>
                    <a:pt x="410" y="844"/>
                  </a:cubicBezTo>
                  <a:cubicBezTo>
                    <a:pt x="399" y="842"/>
                    <a:pt x="402" y="837"/>
                    <a:pt x="396" y="837"/>
                  </a:cubicBezTo>
                  <a:cubicBezTo>
                    <a:pt x="390" y="837"/>
                    <a:pt x="358" y="839"/>
                    <a:pt x="343" y="839"/>
                  </a:cubicBezTo>
                  <a:cubicBezTo>
                    <a:pt x="328" y="839"/>
                    <a:pt x="318" y="842"/>
                    <a:pt x="316" y="852"/>
                  </a:cubicBezTo>
                  <a:cubicBezTo>
                    <a:pt x="314" y="862"/>
                    <a:pt x="308" y="872"/>
                    <a:pt x="296" y="874"/>
                  </a:cubicBezTo>
                  <a:cubicBezTo>
                    <a:pt x="284" y="876"/>
                    <a:pt x="296" y="890"/>
                    <a:pt x="310" y="892"/>
                  </a:cubicBezTo>
                  <a:cubicBezTo>
                    <a:pt x="324" y="894"/>
                    <a:pt x="319" y="906"/>
                    <a:pt x="310" y="908"/>
                  </a:cubicBezTo>
                  <a:cubicBezTo>
                    <a:pt x="301" y="910"/>
                    <a:pt x="293" y="909"/>
                    <a:pt x="282" y="903"/>
                  </a:cubicBezTo>
                  <a:cubicBezTo>
                    <a:pt x="271" y="897"/>
                    <a:pt x="266" y="899"/>
                    <a:pt x="257" y="902"/>
                  </a:cubicBezTo>
                  <a:cubicBezTo>
                    <a:pt x="248" y="905"/>
                    <a:pt x="245" y="919"/>
                    <a:pt x="247" y="926"/>
                  </a:cubicBezTo>
                  <a:cubicBezTo>
                    <a:pt x="249" y="933"/>
                    <a:pt x="256" y="931"/>
                    <a:pt x="272" y="937"/>
                  </a:cubicBezTo>
                  <a:cubicBezTo>
                    <a:pt x="288" y="943"/>
                    <a:pt x="297" y="970"/>
                    <a:pt x="303" y="980"/>
                  </a:cubicBezTo>
                  <a:cubicBezTo>
                    <a:pt x="309" y="990"/>
                    <a:pt x="310" y="995"/>
                    <a:pt x="310" y="1006"/>
                  </a:cubicBezTo>
                  <a:cubicBezTo>
                    <a:pt x="310" y="1017"/>
                    <a:pt x="316" y="1019"/>
                    <a:pt x="330" y="1019"/>
                  </a:cubicBezTo>
                  <a:cubicBezTo>
                    <a:pt x="344" y="1019"/>
                    <a:pt x="342" y="1027"/>
                    <a:pt x="348" y="1037"/>
                  </a:cubicBezTo>
                  <a:cubicBezTo>
                    <a:pt x="354" y="1047"/>
                    <a:pt x="377" y="1043"/>
                    <a:pt x="388" y="1044"/>
                  </a:cubicBezTo>
                  <a:cubicBezTo>
                    <a:pt x="399" y="1045"/>
                    <a:pt x="404" y="1062"/>
                    <a:pt x="403" y="1075"/>
                  </a:cubicBezTo>
                  <a:cubicBezTo>
                    <a:pt x="402" y="1088"/>
                    <a:pt x="399" y="1090"/>
                    <a:pt x="387" y="1092"/>
                  </a:cubicBezTo>
                  <a:cubicBezTo>
                    <a:pt x="375" y="1094"/>
                    <a:pt x="384" y="1111"/>
                    <a:pt x="378" y="1120"/>
                  </a:cubicBezTo>
                  <a:cubicBezTo>
                    <a:pt x="377" y="1120"/>
                    <a:pt x="377" y="1121"/>
                    <a:pt x="377" y="1122"/>
                  </a:cubicBezTo>
                  <a:cubicBezTo>
                    <a:pt x="377" y="1122"/>
                    <a:pt x="377" y="1122"/>
                    <a:pt x="377" y="1122"/>
                  </a:cubicBezTo>
                  <a:cubicBezTo>
                    <a:pt x="376" y="1123"/>
                    <a:pt x="376" y="1123"/>
                    <a:pt x="376" y="1123"/>
                  </a:cubicBezTo>
                  <a:cubicBezTo>
                    <a:pt x="376" y="1124"/>
                    <a:pt x="376" y="1124"/>
                    <a:pt x="376" y="1124"/>
                  </a:cubicBezTo>
                  <a:cubicBezTo>
                    <a:pt x="376" y="1125"/>
                    <a:pt x="376" y="1125"/>
                    <a:pt x="376" y="1125"/>
                  </a:cubicBezTo>
                  <a:cubicBezTo>
                    <a:pt x="376" y="1126"/>
                    <a:pt x="376" y="1126"/>
                    <a:pt x="376" y="1126"/>
                  </a:cubicBezTo>
                  <a:cubicBezTo>
                    <a:pt x="376" y="1126"/>
                    <a:pt x="376" y="1127"/>
                    <a:pt x="376" y="1127"/>
                  </a:cubicBezTo>
                  <a:cubicBezTo>
                    <a:pt x="376" y="1127"/>
                    <a:pt x="376" y="1128"/>
                    <a:pt x="376" y="1128"/>
                  </a:cubicBezTo>
                  <a:cubicBezTo>
                    <a:pt x="377" y="1130"/>
                    <a:pt x="379" y="1132"/>
                    <a:pt x="381" y="1134"/>
                  </a:cubicBezTo>
                  <a:cubicBezTo>
                    <a:pt x="387" y="1131"/>
                    <a:pt x="394" y="1127"/>
                    <a:pt x="399" y="1120"/>
                  </a:cubicBezTo>
                  <a:cubicBezTo>
                    <a:pt x="408" y="1107"/>
                    <a:pt x="415" y="1097"/>
                    <a:pt x="433" y="1097"/>
                  </a:cubicBezTo>
                  <a:cubicBezTo>
                    <a:pt x="451" y="1097"/>
                    <a:pt x="446" y="1085"/>
                    <a:pt x="468" y="1083"/>
                  </a:cubicBezTo>
                  <a:cubicBezTo>
                    <a:pt x="490" y="1081"/>
                    <a:pt x="498" y="1078"/>
                    <a:pt x="508" y="1090"/>
                  </a:cubicBezTo>
                  <a:cubicBezTo>
                    <a:pt x="518" y="1102"/>
                    <a:pt x="537" y="1095"/>
                    <a:pt x="541" y="1108"/>
                  </a:cubicBezTo>
                  <a:cubicBezTo>
                    <a:pt x="545" y="1121"/>
                    <a:pt x="555" y="1143"/>
                    <a:pt x="564" y="1155"/>
                  </a:cubicBezTo>
                  <a:cubicBezTo>
                    <a:pt x="573" y="1167"/>
                    <a:pt x="591" y="1171"/>
                    <a:pt x="603" y="1167"/>
                  </a:cubicBezTo>
                  <a:cubicBezTo>
                    <a:pt x="606" y="1166"/>
                    <a:pt x="609" y="1165"/>
                    <a:pt x="612" y="1164"/>
                  </a:cubicBezTo>
                  <a:cubicBezTo>
                    <a:pt x="611" y="879"/>
                    <a:pt x="611" y="879"/>
                    <a:pt x="611" y="879"/>
                  </a:cubicBezTo>
                  <a:cubicBezTo>
                    <a:pt x="611" y="879"/>
                    <a:pt x="644" y="873"/>
                    <a:pt x="661" y="866"/>
                  </a:cubicBezTo>
                  <a:cubicBezTo>
                    <a:pt x="678" y="859"/>
                    <a:pt x="690" y="852"/>
                    <a:pt x="710" y="848"/>
                  </a:cubicBezTo>
                  <a:cubicBezTo>
                    <a:pt x="728" y="844"/>
                    <a:pt x="764" y="829"/>
                    <a:pt x="782" y="835"/>
                  </a:cubicBezTo>
                  <a:cubicBezTo>
                    <a:pt x="784" y="829"/>
                    <a:pt x="785" y="824"/>
                    <a:pt x="787" y="820"/>
                  </a:cubicBezTo>
                  <a:cubicBezTo>
                    <a:pt x="792" y="810"/>
                    <a:pt x="798" y="799"/>
                    <a:pt x="807" y="799"/>
                  </a:cubicBezTo>
                  <a:cubicBezTo>
                    <a:pt x="816" y="799"/>
                    <a:pt x="820" y="803"/>
                    <a:pt x="824" y="811"/>
                  </a:cubicBezTo>
                  <a:cubicBezTo>
                    <a:pt x="827" y="818"/>
                    <a:pt x="828" y="819"/>
                    <a:pt x="839" y="815"/>
                  </a:cubicBezTo>
                  <a:cubicBezTo>
                    <a:pt x="850" y="812"/>
                    <a:pt x="841" y="792"/>
                    <a:pt x="847" y="780"/>
                  </a:cubicBezTo>
                  <a:cubicBezTo>
                    <a:pt x="854" y="767"/>
                    <a:pt x="869" y="782"/>
                    <a:pt x="869" y="782"/>
                  </a:cubicBezTo>
                  <a:cubicBezTo>
                    <a:pt x="884" y="794"/>
                    <a:pt x="897" y="788"/>
                    <a:pt x="907" y="788"/>
                  </a:cubicBezTo>
                  <a:cubicBezTo>
                    <a:pt x="917" y="788"/>
                    <a:pt x="916" y="778"/>
                    <a:pt x="913" y="774"/>
                  </a:cubicBezTo>
                  <a:cubicBezTo>
                    <a:pt x="911" y="770"/>
                    <a:pt x="897" y="768"/>
                    <a:pt x="880" y="759"/>
                  </a:cubicBezTo>
                  <a:cubicBezTo>
                    <a:pt x="864" y="749"/>
                    <a:pt x="892" y="743"/>
                    <a:pt x="904" y="747"/>
                  </a:cubicBezTo>
                  <a:cubicBezTo>
                    <a:pt x="916" y="750"/>
                    <a:pt x="925" y="754"/>
                    <a:pt x="940" y="759"/>
                  </a:cubicBezTo>
                  <a:cubicBezTo>
                    <a:pt x="955" y="765"/>
                    <a:pt x="949" y="770"/>
                    <a:pt x="940" y="777"/>
                  </a:cubicBezTo>
                  <a:cubicBezTo>
                    <a:pt x="931" y="784"/>
                    <a:pt x="932" y="784"/>
                    <a:pt x="922" y="787"/>
                  </a:cubicBezTo>
                  <a:cubicBezTo>
                    <a:pt x="912" y="790"/>
                    <a:pt x="916" y="805"/>
                    <a:pt x="909" y="816"/>
                  </a:cubicBezTo>
                  <a:cubicBezTo>
                    <a:pt x="902" y="827"/>
                    <a:pt x="905" y="841"/>
                    <a:pt x="914" y="845"/>
                  </a:cubicBezTo>
                  <a:cubicBezTo>
                    <a:pt x="924" y="848"/>
                    <a:pt x="921" y="854"/>
                    <a:pt x="921" y="869"/>
                  </a:cubicBezTo>
                  <a:cubicBezTo>
                    <a:pt x="921" y="883"/>
                    <a:pt x="928" y="880"/>
                    <a:pt x="928" y="891"/>
                  </a:cubicBezTo>
                  <a:cubicBezTo>
                    <a:pt x="928" y="902"/>
                    <a:pt x="927" y="899"/>
                    <a:pt x="918" y="903"/>
                  </a:cubicBezTo>
                  <a:cubicBezTo>
                    <a:pt x="916" y="903"/>
                    <a:pt x="913" y="905"/>
                    <a:pt x="911" y="908"/>
                  </a:cubicBezTo>
                  <a:cubicBezTo>
                    <a:pt x="916" y="911"/>
                    <a:pt x="920" y="915"/>
                    <a:pt x="923" y="919"/>
                  </a:cubicBezTo>
                  <a:cubicBezTo>
                    <a:pt x="938" y="938"/>
                    <a:pt x="967" y="956"/>
                    <a:pt x="978" y="972"/>
                  </a:cubicBezTo>
                  <a:cubicBezTo>
                    <a:pt x="989" y="988"/>
                    <a:pt x="990" y="998"/>
                    <a:pt x="1013" y="995"/>
                  </a:cubicBezTo>
                  <a:cubicBezTo>
                    <a:pt x="1036" y="992"/>
                    <a:pt x="1053" y="980"/>
                    <a:pt x="1082" y="985"/>
                  </a:cubicBezTo>
                  <a:cubicBezTo>
                    <a:pt x="1111" y="990"/>
                    <a:pt x="1146" y="999"/>
                    <a:pt x="1159" y="989"/>
                  </a:cubicBezTo>
                  <a:cubicBezTo>
                    <a:pt x="1172" y="979"/>
                    <a:pt x="1188" y="967"/>
                    <a:pt x="1209" y="997"/>
                  </a:cubicBezTo>
                  <a:cubicBezTo>
                    <a:pt x="1230" y="1027"/>
                    <a:pt x="1232" y="1039"/>
                    <a:pt x="1248" y="1040"/>
                  </a:cubicBezTo>
                  <a:cubicBezTo>
                    <a:pt x="1264" y="1041"/>
                    <a:pt x="1259" y="1055"/>
                    <a:pt x="1258" y="1071"/>
                  </a:cubicBezTo>
                  <a:cubicBezTo>
                    <a:pt x="1257" y="1087"/>
                    <a:pt x="1266" y="1096"/>
                    <a:pt x="1277" y="1110"/>
                  </a:cubicBezTo>
                  <a:cubicBezTo>
                    <a:pt x="1288" y="1124"/>
                    <a:pt x="1293" y="1142"/>
                    <a:pt x="1296" y="1157"/>
                  </a:cubicBezTo>
                  <a:cubicBezTo>
                    <a:pt x="1299" y="1172"/>
                    <a:pt x="1300" y="1178"/>
                    <a:pt x="1319" y="1178"/>
                  </a:cubicBezTo>
                  <a:cubicBezTo>
                    <a:pt x="1338" y="1178"/>
                    <a:pt x="1375" y="1164"/>
                    <a:pt x="1380" y="1183"/>
                  </a:cubicBezTo>
                  <a:cubicBezTo>
                    <a:pt x="1385" y="1202"/>
                    <a:pt x="1379" y="1210"/>
                    <a:pt x="1390" y="1213"/>
                  </a:cubicBezTo>
                  <a:cubicBezTo>
                    <a:pt x="1401" y="1216"/>
                    <a:pt x="1417" y="1229"/>
                    <a:pt x="1416" y="1216"/>
                  </a:cubicBezTo>
                  <a:cubicBezTo>
                    <a:pt x="1415" y="1203"/>
                    <a:pt x="1404" y="1196"/>
                    <a:pt x="1417" y="1190"/>
                  </a:cubicBezTo>
                  <a:cubicBezTo>
                    <a:pt x="1430" y="1184"/>
                    <a:pt x="1432" y="1164"/>
                    <a:pt x="1451" y="1156"/>
                  </a:cubicBezTo>
                  <a:cubicBezTo>
                    <a:pt x="1470" y="1148"/>
                    <a:pt x="1472" y="1143"/>
                    <a:pt x="1483" y="1137"/>
                  </a:cubicBezTo>
                  <a:cubicBezTo>
                    <a:pt x="1494" y="1131"/>
                    <a:pt x="1501" y="1133"/>
                    <a:pt x="1512" y="1122"/>
                  </a:cubicBezTo>
                  <a:cubicBezTo>
                    <a:pt x="1523" y="1111"/>
                    <a:pt x="1530" y="1100"/>
                    <a:pt x="1543" y="1100"/>
                  </a:cubicBezTo>
                  <a:cubicBezTo>
                    <a:pt x="1556" y="1100"/>
                    <a:pt x="1561" y="1093"/>
                    <a:pt x="1569" y="1075"/>
                  </a:cubicBezTo>
                  <a:cubicBezTo>
                    <a:pt x="1574" y="1063"/>
                    <a:pt x="1584" y="1055"/>
                    <a:pt x="1596" y="1051"/>
                  </a:cubicBezTo>
                  <a:cubicBezTo>
                    <a:pt x="1596" y="1051"/>
                    <a:pt x="1596" y="1051"/>
                    <a:pt x="1596" y="1051"/>
                  </a:cubicBezTo>
                  <a:cubicBezTo>
                    <a:pt x="1597" y="1050"/>
                    <a:pt x="1598" y="1050"/>
                    <a:pt x="1599" y="1050"/>
                  </a:cubicBezTo>
                  <a:cubicBezTo>
                    <a:pt x="1599" y="1049"/>
                    <a:pt x="1599" y="1049"/>
                    <a:pt x="1599" y="1049"/>
                  </a:cubicBezTo>
                  <a:cubicBezTo>
                    <a:pt x="1600" y="1049"/>
                    <a:pt x="1601" y="1049"/>
                    <a:pt x="1602" y="1049"/>
                  </a:cubicBezTo>
                  <a:cubicBezTo>
                    <a:pt x="1602" y="1048"/>
                    <a:pt x="1603" y="1048"/>
                    <a:pt x="1603" y="1048"/>
                  </a:cubicBezTo>
                  <a:cubicBezTo>
                    <a:pt x="1604" y="1048"/>
                    <a:pt x="1605" y="1048"/>
                    <a:pt x="1605" y="1048"/>
                  </a:cubicBezTo>
                  <a:cubicBezTo>
                    <a:pt x="1606" y="1048"/>
                    <a:pt x="1606" y="1048"/>
                    <a:pt x="1607" y="1048"/>
                  </a:cubicBezTo>
                  <a:cubicBezTo>
                    <a:pt x="1607" y="1047"/>
                    <a:pt x="1608" y="1047"/>
                    <a:pt x="1609" y="1047"/>
                  </a:cubicBezTo>
                  <a:cubicBezTo>
                    <a:pt x="1609" y="1047"/>
                    <a:pt x="1610" y="1047"/>
                    <a:pt x="1610" y="1047"/>
                  </a:cubicBezTo>
                  <a:cubicBezTo>
                    <a:pt x="1611" y="1047"/>
                    <a:pt x="1611" y="1047"/>
                    <a:pt x="1612" y="1047"/>
                  </a:cubicBezTo>
                  <a:cubicBezTo>
                    <a:pt x="1613" y="1047"/>
                    <a:pt x="1614" y="1047"/>
                    <a:pt x="1615" y="1047"/>
                  </a:cubicBezTo>
                  <a:cubicBezTo>
                    <a:pt x="1631" y="1047"/>
                    <a:pt x="1655" y="1048"/>
                    <a:pt x="1667" y="1056"/>
                  </a:cubicBezTo>
                  <a:cubicBezTo>
                    <a:pt x="1679" y="1064"/>
                    <a:pt x="1696" y="1064"/>
                    <a:pt x="1708" y="1066"/>
                  </a:cubicBezTo>
                  <a:cubicBezTo>
                    <a:pt x="1720" y="1068"/>
                    <a:pt x="1732" y="1069"/>
                    <a:pt x="1732" y="1055"/>
                  </a:cubicBezTo>
                  <a:cubicBezTo>
                    <a:pt x="1732" y="1041"/>
                    <a:pt x="1734" y="1029"/>
                    <a:pt x="1743" y="1025"/>
                  </a:cubicBezTo>
                  <a:cubicBezTo>
                    <a:pt x="1752" y="1021"/>
                    <a:pt x="1759" y="1002"/>
                    <a:pt x="1777" y="1012"/>
                  </a:cubicBezTo>
                  <a:cubicBezTo>
                    <a:pt x="1795" y="1022"/>
                    <a:pt x="1797" y="1037"/>
                    <a:pt x="1816" y="1037"/>
                  </a:cubicBezTo>
                  <a:cubicBezTo>
                    <a:pt x="1835" y="1037"/>
                    <a:pt x="1845" y="1055"/>
                    <a:pt x="1867" y="1046"/>
                  </a:cubicBezTo>
                  <a:cubicBezTo>
                    <a:pt x="1889" y="1037"/>
                    <a:pt x="1898" y="1036"/>
                    <a:pt x="1916" y="1038"/>
                  </a:cubicBezTo>
                  <a:cubicBezTo>
                    <a:pt x="1934" y="1040"/>
                    <a:pt x="1953" y="1030"/>
                    <a:pt x="1969" y="1034"/>
                  </a:cubicBezTo>
                  <a:cubicBezTo>
                    <a:pt x="1985" y="1038"/>
                    <a:pt x="1995" y="1038"/>
                    <a:pt x="2021" y="1040"/>
                  </a:cubicBezTo>
                  <a:cubicBezTo>
                    <a:pt x="2047" y="1042"/>
                    <a:pt x="2062" y="1046"/>
                    <a:pt x="2076" y="1050"/>
                  </a:cubicBezTo>
                  <a:cubicBezTo>
                    <a:pt x="2090" y="1054"/>
                    <a:pt x="2094" y="1052"/>
                    <a:pt x="2101" y="1062"/>
                  </a:cubicBezTo>
                  <a:cubicBezTo>
                    <a:pt x="2108" y="1072"/>
                    <a:pt x="2116" y="1076"/>
                    <a:pt x="2126" y="1078"/>
                  </a:cubicBezTo>
                  <a:cubicBezTo>
                    <a:pt x="2132" y="1079"/>
                    <a:pt x="2143" y="1081"/>
                    <a:pt x="2153" y="1083"/>
                  </a:cubicBezTo>
                  <a:cubicBezTo>
                    <a:pt x="2153" y="1081"/>
                    <a:pt x="2153" y="1080"/>
                    <a:pt x="2153" y="1079"/>
                  </a:cubicBezTo>
                  <a:cubicBezTo>
                    <a:pt x="2153" y="1079"/>
                    <a:pt x="2153" y="1079"/>
                    <a:pt x="2153" y="1078"/>
                  </a:cubicBezTo>
                  <a:cubicBezTo>
                    <a:pt x="2153" y="1077"/>
                    <a:pt x="2153" y="1076"/>
                    <a:pt x="2153" y="1075"/>
                  </a:cubicBezTo>
                  <a:cubicBezTo>
                    <a:pt x="2153" y="1075"/>
                    <a:pt x="2153" y="1075"/>
                    <a:pt x="2153" y="1074"/>
                  </a:cubicBezTo>
                  <a:cubicBezTo>
                    <a:pt x="2153" y="1073"/>
                    <a:pt x="2153" y="1072"/>
                    <a:pt x="2153" y="1072"/>
                  </a:cubicBezTo>
                  <a:cubicBezTo>
                    <a:pt x="2153" y="1071"/>
                    <a:pt x="2153" y="1071"/>
                    <a:pt x="2153" y="1070"/>
                  </a:cubicBezTo>
                  <a:cubicBezTo>
                    <a:pt x="2153" y="1070"/>
                    <a:pt x="2153" y="1069"/>
                    <a:pt x="2153" y="1068"/>
                  </a:cubicBezTo>
                  <a:cubicBezTo>
                    <a:pt x="2153" y="1068"/>
                    <a:pt x="2153" y="1067"/>
                    <a:pt x="2153" y="1067"/>
                  </a:cubicBezTo>
                  <a:cubicBezTo>
                    <a:pt x="2153" y="1066"/>
                    <a:pt x="2153" y="1065"/>
                    <a:pt x="2153" y="1065"/>
                  </a:cubicBezTo>
                  <a:cubicBezTo>
                    <a:pt x="2153" y="1064"/>
                    <a:pt x="2153" y="1064"/>
                    <a:pt x="2153" y="1064"/>
                  </a:cubicBezTo>
                  <a:cubicBezTo>
                    <a:pt x="2153" y="1063"/>
                    <a:pt x="2153" y="1062"/>
                    <a:pt x="2153" y="1062"/>
                  </a:cubicBezTo>
                  <a:cubicBezTo>
                    <a:pt x="2153" y="1061"/>
                    <a:pt x="2153" y="1061"/>
                    <a:pt x="2153" y="1061"/>
                  </a:cubicBezTo>
                  <a:cubicBezTo>
                    <a:pt x="2153" y="1060"/>
                    <a:pt x="2153" y="1059"/>
                    <a:pt x="2154" y="1059"/>
                  </a:cubicBezTo>
                  <a:cubicBezTo>
                    <a:pt x="2154" y="1059"/>
                    <a:pt x="2154" y="1058"/>
                    <a:pt x="2154" y="1058"/>
                  </a:cubicBezTo>
                  <a:cubicBezTo>
                    <a:pt x="2154" y="1057"/>
                    <a:pt x="2154" y="1056"/>
                    <a:pt x="2155" y="1056"/>
                  </a:cubicBezTo>
                  <a:cubicBezTo>
                    <a:pt x="2160" y="1046"/>
                    <a:pt x="2179" y="1046"/>
                    <a:pt x="2182" y="1036"/>
                  </a:cubicBezTo>
                  <a:cubicBezTo>
                    <a:pt x="2185" y="1026"/>
                    <a:pt x="2195" y="1028"/>
                    <a:pt x="2190" y="1010"/>
                  </a:cubicBezTo>
                  <a:cubicBezTo>
                    <a:pt x="2185" y="992"/>
                    <a:pt x="2189" y="980"/>
                    <a:pt x="2177" y="972"/>
                  </a:cubicBezTo>
                  <a:cubicBezTo>
                    <a:pt x="2165" y="963"/>
                    <a:pt x="2167" y="959"/>
                    <a:pt x="2166" y="940"/>
                  </a:cubicBezTo>
                  <a:cubicBezTo>
                    <a:pt x="2165" y="922"/>
                    <a:pt x="2171" y="895"/>
                    <a:pt x="2157" y="895"/>
                  </a:cubicBezTo>
                  <a:cubicBezTo>
                    <a:pt x="2143" y="895"/>
                    <a:pt x="2139" y="890"/>
                    <a:pt x="2141" y="879"/>
                  </a:cubicBezTo>
                  <a:cubicBezTo>
                    <a:pt x="2143" y="868"/>
                    <a:pt x="2167" y="876"/>
                    <a:pt x="2169" y="870"/>
                  </a:cubicBezTo>
                  <a:cubicBezTo>
                    <a:pt x="2170" y="864"/>
                    <a:pt x="2205" y="873"/>
                    <a:pt x="2211" y="864"/>
                  </a:cubicBezTo>
                  <a:cubicBezTo>
                    <a:pt x="2216" y="854"/>
                    <a:pt x="2231" y="849"/>
                    <a:pt x="2244" y="852"/>
                  </a:cubicBezTo>
                  <a:cubicBezTo>
                    <a:pt x="2257" y="854"/>
                    <a:pt x="2254" y="865"/>
                    <a:pt x="2273" y="866"/>
                  </a:cubicBezTo>
                  <a:cubicBezTo>
                    <a:pt x="2293" y="868"/>
                    <a:pt x="2306" y="868"/>
                    <a:pt x="2309" y="859"/>
                  </a:cubicBezTo>
                  <a:cubicBezTo>
                    <a:pt x="2313" y="850"/>
                    <a:pt x="2313" y="843"/>
                    <a:pt x="2303" y="843"/>
                  </a:cubicBezTo>
                  <a:cubicBezTo>
                    <a:pt x="2292" y="843"/>
                    <a:pt x="2289" y="836"/>
                    <a:pt x="2290" y="829"/>
                  </a:cubicBezTo>
                  <a:cubicBezTo>
                    <a:pt x="2291" y="822"/>
                    <a:pt x="2297" y="786"/>
                    <a:pt x="2309" y="778"/>
                  </a:cubicBezTo>
                  <a:cubicBezTo>
                    <a:pt x="2321" y="770"/>
                    <a:pt x="2317" y="770"/>
                    <a:pt x="2321" y="754"/>
                  </a:cubicBezTo>
                  <a:cubicBezTo>
                    <a:pt x="2325" y="738"/>
                    <a:pt x="2329" y="728"/>
                    <a:pt x="2333" y="719"/>
                  </a:cubicBezTo>
                  <a:cubicBezTo>
                    <a:pt x="2337" y="710"/>
                    <a:pt x="2336" y="693"/>
                    <a:pt x="2360" y="704"/>
                  </a:cubicBezTo>
                  <a:cubicBezTo>
                    <a:pt x="2384" y="716"/>
                    <a:pt x="2374" y="724"/>
                    <a:pt x="2397" y="722"/>
                  </a:cubicBezTo>
                  <a:cubicBezTo>
                    <a:pt x="2419" y="720"/>
                    <a:pt x="2432" y="718"/>
                    <a:pt x="2443" y="724"/>
                  </a:cubicBezTo>
                  <a:cubicBezTo>
                    <a:pt x="2453" y="730"/>
                    <a:pt x="2461" y="730"/>
                    <a:pt x="2469" y="722"/>
                  </a:cubicBezTo>
                  <a:cubicBezTo>
                    <a:pt x="2477" y="714"/>
                    <a:pt x="2481" y="711"/>
                    <a:pt x="2489" y="710"/>
                  </a:cubicBezTo>
                  <a:cubicBezTo>
                    <a:pt x="2497" y="708"/>
                    <a:pt x="2503" y="705"/>
                    <a:pt x="2502" y="693"/>
                  </a:cubicBezTo>
                  <a:cubicBezTo>
                    <a:pt x="2501" y="681"/>
                    <a:pt x="2504" y="676"/>
                    <a:pt x="2499" y="668"/>
                  </a:cubicBezTo>
                  <a:cubicBezTo>
                    <a:pt x="2493" y="660"/>
                    <a:pt x="2492" y="648"/>
                    <a:pt x="2493" y="638"/>
                  </a:cubicBezTo>
                  <a:cubicBezTo>
                    <a:pt x="2493" y="628"/>
                    <a:pt x="2501" y="601"/>
                    <a:pt x="2522" y="601"/>
                  </a:cubicBezTo>
                  <a:cubicBezTo>
                    <a:pt x="2543" y="601"/>
                    <a:pt x="2569" y="601"/>
                    <a:pt x="2571" y="578"/>
                  </a:cubicBezTo>
                  <a:cubicBezTo>
                    <a:pt x="2573" y="556"/>
                    <a:pt x="2569" y="552"/>
                    <a:pt x="2579" y="546"/>
                  </a:cubicBezTo>
                  <a:cubicBezTo>
                    <a:pt x="2580" y="545"/>
                    <a:pt x="2581" y="544"/>
                    <a:pt x="2582" y="544"/>
                  </a:cubicBezTo>
                  <a:cubicBezTo>
                    <a:pt x="2582" y="544"/>
                    <a:pt x="2583" y="543"/>
                    <a:pt x="2583" y="543"/>
                  </a:cubicBezTo>
                  <a:cubicBezTo>
                    <a:pt x="2584" y="543"/>
                    <a:pt x="2584" y="542"/>
                    <a:pt x="2585" y="541"/>
                  </a:cubicBezTo>
                  <a:cubicBezTo>
                    <a:pt x="2585" y="541"/>
                    <a:pt x="2585" y="541"/>
                    <a:pt x="2585" y="541"/>
                  </a:cubicBezTo>
                  <a:cubicBezTo>
                    <a:pt x="2586" y="540"/>
                    <a:pt x="2587" y="539"/>
                    <a:pt x="2588" y="538"/>
                  </a:cubicBezTo>
                  <a:cubicBezTo>
                    <a:pt x="2588" y="538"/>
                    <a:pt x="2588" y="538"/>
                    <a:pt x="2588" y="538"/>
                  </a:cubicBezTo>
                  <a:cubicBezTo>
                    <a:pt x="2588" y="537"/>
                    <a:pt x="2589" y="537"/>
                    <a:pt x="2589" y="536"/>
                  </a:cubicBezTo>
                  <a:cubicBezTo>
                    <a:pt x="2589" y="536"/>
                    <a:pt x="2589" y="536"/>
                    <a:pt x="2589" y="536"/>
                  </a:cubicBezTo>
                  <a:cubicBezTo>
                    <a:pt x="2590" y="535"/>
                    <a:pt x="2590" y="533"/>
                    <a:pt x="2590" y="532"/>
                  </a:cubicBezTo>
                  <a:cubicBezTo>
                    <a:pt x="2590" y="532"/>
                    <a:pt x="2590" y="532"/>
                    <a:pt x="2590" y="532"/>
                  </a:cubicBezTo>
                  <a:cubicBezTo>
                    <a:pt x="2590" y="532"/>
                    <a:pt x="2590" y="531"/>
                    <a:pt x="2590" y="531"/>
                  </a:cubicBezTo>
                  <a:cubicBezTo>
                    <a:pt x="2590" y="530"/>
                    <a:pt x="2590" y="530"/>
                    <a:pt x="2590" y="530"/>
                  </a:cubicBezTo>
                  <a:close/>
                  <a:moveTo>
                    <a:pt x="2087" y="752"/>
                  </a:moveTo>
                  <a:cubicBezTo>
                    <a:pt x="2087" y="760"/>
                    <a:pt x="2080" y="757"/>
                    <a:pt x="2078" y="763"/>
                  </a:cubicBezTo>
                  <a:cubicBezTo>
                    <a:pt x="2076" y="769"/>
                    <a:pt x="2061" y="767"/>
                    <a:pt x="2049" y="766"/>
                  </a:cubicBezTo>
                  <a:cubicBezTo>
                    <a:pt x="2038" y="766"/>
                    <a:pt x="2036" y="772"/>
                    <a:pt x="2029" y="769"/>
                  </a:cubicBezTo>
                  <a:cubicBezTo>
                    <a:pt x="2021" y="766"/>
                    <a:pt x="2014" y="769"/>
                    <a:pt x="2003" y="769"/>
                  </a:cubicBezTo>
                  <a:cubicBezTo>
                    <a:pt x="1993" y="769"/>
                    <a:pt x="1993" y="768"/>
                    <a:pt x="1985" y="762"/>
                  </a:cubicBezTo>
                  <a:cubicBezTo>
                    <a:pt x="1977" y="756"/>
                    <a:pt x="1963" y="762"/>
                    <a:pt x="1949" y="764"/>
                  </a:cubicBezTo>
                  <a:cubicBezTo>
                    <a:pt x="1935" y="766"/>
                    <a:pt x="1925" y="753"/>
                    <a:pt x="1915" y="753"/>
                  </a:cubicBezTo>
                  <a:cubicBezTo>
                    <a:pt x="1905" y="753"/>
                    <a:pt x="1896" y="753"/>
                    <a:pt x="1887" y="748"/>
                  </a:cubicBezTo>
                  <a:cubicBezTo>
                    <a:pt x="1879" y="744"/>
                    <a:pt x="1867" y="755"/>
                    <a:pt x="1854" y="754"/>
                  </a:cubicBezTo>
                  <a:cubicBezTo>
                    <a:pt x="1841" y="754"/>
                    <a:pt x="1840" y="760"/>
                    <a:pt x="1826" y="762"/>
                  </a:cubicBezTo>
                  <a:cubicBezTo>
                    <a:pt x="1812" y="764"/>
                    <a:pt x="1805" y="776"/>
                    <a:pt x="1800" y="785"/>
                  </a:cubicBezTo>
                  <a:cubicBezTo>
                    <a:pt x="1795" y="794"/>
                    <a:pt x="1787" y="794"/>
                    <a:pt x="1777" y="797"/>
                  </a:cubicBezTo>
                  <a:cubicBezTo>
                    <a:pt x="1766" y="800"/>
                    <a:pt x="1773" y="826"/>
                    <a:pt x="1767" y="828"/>
                  </a:cubicBezTo>
                  <a:cubicBezTo>
                    <a:pt x="1760" y="829"/>
                    <a:pt x="1762" y="834"/>
                    <a:pt x="1761" y="843"/>
                  </a:cubicBezTo>
                  <a:cubicBezTo>
                    <a:pt x="1761" y="852"/>
                    <a:pt x="1770" y="846"/>
                    <a:pt x="1773" y="855"/>
                  </a:cubicBezTo>
                  <a:cubicBezTo>
                    <a:pt x="1777" y="864"/>
                    <a:pt x="1776" y="870"/>
                    <a:pt x="1770" y="870"/>
                  </a:cubicBezTo>
                  <a:cubicBezTo>
                    <a:pt x="1764" y="870"/>
                    <a:pt x="1758" y="860"/>
                    <a:pt x="1755" y="854"/>
                  </a:cubicBezTo>
                  <a:cubicBezTo>
                    <a:pt x="1751" y="847"/>
                    <a:pt x="1743" y="842"/>
                    <a:pt x="1735" y="836"/>
                  </a:cubicBezTo>
                  <a:cubicBezTo>
                    <a:pt x="1727" y="831"/>
                    <a:pt x="1728" y="807"/>
                    <a:pt x="1734" y="806"/>
                  </a:cubicBezTo>
                  <a:cubicBezTo>
                    <a:pt x="1740" y="806"/>
                    <a:pt x="1745" y="799"/>
                    <a:pt x="1745" y="792"/>
                  </a:cubicBezTo>
                  <a:cubicBezTo>
                    <a:pt x="1744" y="786"/>
                    <a:pt x="1744" y="782"/>
                    <a:pt x="1755" y="782"/>
                  </a:cubicBezTo>
                  <a:cubicBezTo>
                    <a:pt x="1765" y="783"/>
                    <a:pt x="1762" y="770"/>
                    <a:pt x="1774" y="766"/>
                  </a:cubicBezTo>
                  <a:cubicBezTo>
                    <a:pt x="1786" y="762"/>
                    <a:pt x="1793" y="746"/>
                    <a:pt x="1793" y="746"/>
                  </a:cubicBezTo>
                  <a:cubicBezTo>
                    <a:pt x="1799" y="734"/>
                    <a:pt x="1827" y="742"/>
                    <a:pt x="1837" y="741"/>
                  </a:cubicBezTo>
                  <a:cubicBezTo>
                    <a:pt x="1847" y="740"/>
                    <a:pt x="1849" y="748"/>
                    <a:pt x="1853" y="743"/>
                  </a:cubicBezTo>
                  <a:cubicBezTo>
                    <a:pt x="1858" y="738"/>
                    <a:pt x="1861" y="740"/>
                    <a:pt x="1867" y="738"/>
                  </a:cubicBezTo>
                  <a:cubicBezTo>
                    <a:pt x="1873" y="736"/>
                    <a:pt x="1901" y="735"/>
                    <a:pt x="1909" y="740"/>
                  </a:cubicBezTo>
                  <a:cubicBezTo>
                    <a:pt x="1917" y="744"/>
                    <a:pt x="1917" y="747"/>
                    <a:pt x="1925" y="745"/>
                  </a:cubicBezTo>
                  <a:cubicBezTo>
                    <a:pt x="1932" y="743"/>
                    <a:pt x="1944" y="748"/>
                    <a:pt x="1953" y="750"/>
                  </a:cubicBezTo>
                  <a:cubicBezTo>
                    <a:pt x="1963" y="752"/>
                    <a:pt x="1971" y="752"/>
                    <a:pt x="1978" y="748"/>
                  </a:cubicBezTo>
                  <a:cubicBezTo>
                    <a:pt x="1985" y="744"/>
                    <a:pt x="1999" y="747"/>
                    <a:pt x="2012" y="747"/>
                  </a:cubicBezTo>
                  <a:cubicBezTo>
                    <a:pt x="2025" y="747"/>
                    <a:pt x="2028" y="756"/>
                    <a:pt x="2033" y="756"/>
                  </a:cubicBezTo>
                  <a:cubicBezTo>
                    <a:pt x="2037" y="756"/>
                    <a:pt x="2041" y="756"/>
                    <a:pt x="2044" y="750"/>
                  </a:cubicBezTo>
                  <a:cubicBezTo>
                    <a:pt x="2047" y="745"/>
                    <a:pt x="2049" y="742"/>
                    <a:pt x="2055" y="740"/>
                  </a:cubicBezTo>
                  <a:cubicBezTo>
                    <a:pt x="2060" y="738"/>
                    <a:pt x="2062" y="747"/>
                    <a:pt x="2068" y="749"/>
                  </a:cubicBezTo>
                  <a:cubicBezTo>
                    <a:pt x="2074" y="751"/>
                    <a:pt x="2077" y="744"/>
                    <a:pt x="2076" y="738"/>
                  </a:cubicBezTo>
                  <a:cubicBezTo>
                    <a:pt x="2075" y="732"/>
                    <a:pt x="2079" y="732"/>
                    <a:pt x="2085" y="733"/>
                  </a:cubicBezTo>
                  <a:cubicBezTo>
                    <a:pt x="2090" y="734"/>
                    <a:pt x="2087" y="743"/>
                    <a:pt x="2087" y="75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4" name="Freeform 530"/>
            <p:cNvSpPr>
              <a:spLocks/>
            </p:cNvSpPr>
            <p:nvPr/>
          </p:nvSpPr>
          <p:spPr bwMode="auto">
            <a:xfrm>
              <a:off x="5574" y="1160"/>
              <a:ext cx="63" cy="25"/>
            </a:xfrm>
            <a:custGeom>
              <a:avLst/>
              <a:gdLst>
                <a:gd name="T0" fmla="*/ 12 w 251"/>
                <a:gd name="T1" fmla="*/ 94 h 98"/>
                <a:gd name="T2" fmla="*/ 59 w 251"/>
                <a:gd name="T3" fmla="*/ 92 h 98"/>
                <a:gd name="T4" fmla="*/ 82 w 251"/>
                <a:gd name="T5" fmla="*/ 81 h 98"/>
                <a:gd name="T6" fmla="*/ 114 w 251"/>
                <a:gd name="T7" fmla="*/ 82 h 98"/>
                <a:gd name="T8" fmla="*/ 134 w 251"/>
                <a:gd name="T9" fmla="*/ 92 h 98"/>
                <a:gd name="T10" fmla="*/ 160 w 251"/>
                <a:gd name="T11" fmla="*/ 84 h 98"/>
                <a:gd name="T12" fmla="*/ 198 w 251"/>
                <a:gd name="T13" fmla="*/ 74 h 98"/>
                <a:gd name="T14" fmla="*/ 239 w 251"/>
                <a:gd name="T15" fmla="*/ 61 h 98"/>
                <a:gd name="T16" fmla="*/ 232 w 251"/>
                <a:gd name="T17" fmla="*/ 36 h 98"/>
                <a:gd name="T18" fmla="*/ 204 w 251"/>
                <a:gd name="T19" fmla="*/ 20 h 98"/>
                <a:gd name="T20" fmla="*/ 175 w 251"/>
                <a:gd name="T21" fmla="*/ 10 h 98"/>
                <a:gd name="T22" fmla="*/ 144 w 251"/>
                <a:gd name="T23" fmla="*/ 6 h 98"/>
                <a:gd name="T24" fmla="*/ 108 w 251"/>
                <a:gd name="T25" fmla="*/ 14 h 98"/>
                <a:gd name="T26" fmla="*/ 63 w 251"/>
                <a:gd name="T27" fmla="*/ 22 h 98"/>
                <a:gd name="T28" fmla="*/ 35 w 251"/>
                <a:gd name="T29" fmla="*/ 44 h 98"/>
                <a:gd name="T30" fmla="*/ 2 w 251"/>
                <a:gd name="T31" fmla="*/ 68 h 98"/>
                <a:gd name="T32" fmla="*/ 12 w 251"/>
                <a:gd name="T33" fmla="*/ 9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1" h="98">
                  <a:moveTo>
                    <a:pt x="12" y="94"/>
                  </a:moveTo>
                  <a:cubicBezTo>
                    <a:pt x="22" y="96"/>
                    <a:pt x="52" y="98"/>
                    <a:pt x="59" y="92"/>
                  </a:cubicBezTo>
                  <a:cubicBezTo>
                    <a:pt x="66" y="85"/>
                    <a:pt x="70" y="81"/>
                    <a:pt x="82" y="81"/>
                  </a:cubicBezTo>
                  <a:cubicBezTo>
                    <a:pt x="94" y="81"/>
                    <a:pt x="110" y="73"/>
                    <a:pt x="114" y="82"/>
                  </a:cubicBezTo>
                  <a:cubicBezTo>
                    <a:pt x="118" y="92"/>
                    <a:pt x="127" y="96"/>
                    <a:pt x="134" y="92"/>
                  </a:cubicBezTo>
                  <a:cubicBezTo>
                    <a:pt x="140" y="88"/>
                    <a:pt x="148" y="84"/>
                    <a:pt x="160" y="84"/>
                  </a:cubicBezTo>
                  <a:cubicBezTo>
                    <a:pt x="172" y="84"/>
                    <a:pt x="176" y="74"/>
                    <a:pt x="198" y="74"/>
                  </a:cubicBezTo>
                  <a:cubicBezTo>
                    <a:pt x="219" y="74"/>
                    <a:pt x="236" y="69"/>
                    <a:pt x="239" y="61"/>
                  </a:cubicBezTo>
                  <a:cubicBezTo>
                    <a:pt x="242" y="53"/>
                    <a:pt x="251" y="36"/>
                    <a:pt x="232" y="36"/>
                  </a:cubicBezTo>
                  <a:cubicBezTo>
                    <a:pt x="214" y="36"/>
                    <a:pt x="215" y="26"/>
                    <a:pt x="204" y="20"/>
                  </a:cubicBezTo>
                  <a:cubicBezTo>
                    <a:pt x="194" y="13"/>
                    <a:pt x="178" y="17"/>
                    <a:pt x="175" y="10"/>
                  </a:cubicBezTo>
                  <a:cubicBezTo>
                    <a:pt x="172" y="4"/>
                    <a:pt x="154" y="0"/>
                    <a:pt x="144" y="6"/>
                  </a:cubicBezTo>
                  <a:cubicBezTo>
                    <a:pt x="135" y="13"/>
                    <a:pt x="124" y="16"/>
                    <a:pt x="108" y="14"/>
                  </a:cubicBezTo>
                  <a:cubicBezTo>
                    <a:pt x="108" y="14"/>
                    <a:pt x="78" y="12"/>
                    <a:pt x="63" y="22"/>
                  </a:cubicBezTo>
                  <a:cubicBezTo>
                    <a:pt x="48" y="33"/>
                    <a:pt x="52" y="37"/>
                    <a:pt x="35" y="44"/>
                  </a:cubicBezTo>
                  <a:cubicBezTo>
                    <a:pt x="18" y="50"/>
                    <a:pt x="3" y="58"/>
                    <a:pt x="2" y="68"/>
                  </a:cubicBezTo>
                  <a:cubicBezTo>
                    <a:pt x="0" y="77"/>
                    <a:pt x="3" y="93"/>
                    <a:pt x="12" y="9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5" name="Freeform 531"/>
            <p:cNvSpPr>
              <a:spLocks/>
            </p:cNvSpPr>
            <p:nvPr/>
          </p:nvSpPr>
          <p:spPr bwMode="auto">
            <a:xfrm>
              <a:off x="5328" y="1490"/>
              <a:ext cx="21" cy="18"/>
            </a:xfrm>
            <a:custGeom>
              <a:avLst/>
              <a:gdLst>
                <a:gd name="T0" fmla="*/ 64 w 83"/>
                <a:gd name="T1" fmla="*/ 12 h 73"/>
                <a:gd name="T2" fmla="*/ 46 w 83"/>
                <a:gd name="T3" fmla="*/ 19 h 73"/>
                <a:gd name="T4" fmla="*/ 27 w 83"/>
                <a:gd name="T5" fmla="*/ 35 h 73"/>
                <a:gd name="T6" fmla="*/ 14 w 83"/>
                <a:gd name="T7" fmla="*/ 56 h 73"/>
                <a:gd name="T8" fmla="*/ 18 w 83"/>
                <a:gd name="T9" fmla="*/ 67 h 73"/>
                <a:gd name="T10" fmla="*/ 53 w 83"/>
                <a:gd name="T11" fmla="*/ 46 h 73"/>
                <a:gd name="T12" fmla="*/ 83 w 83"/>
                <a:gd name="T13" fmla="*/ 30 h 73"/>
                <a:gd name="T14" fmla="*/ 64 w 83"/>
                <a:gd name="T15" fmla="*/ 12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73">
                  <a:moveTo>
                    <a:pt x="64" y="12"/>
                  </a:moveTo>
                  <a:cubicBezTo>
                    <a:pt x="64" y="12"/>
                    <a:pt x="58" y="19"/>
                    <a:pt x="46" y="19"/>
                  </a:cubicBezTo>
                  <a:cubicBezTo>
                    <a:pt x="33" y="19"/>
                    <a:pt x="27" y="26"/>
                    <a:pt x="27" y="35"/>
                  </a:cubicBezTo>
                  <a:cubicBezTo>
                    <a:pt x="27" y="45"/>
                    <a:pt x="21" y="51"/>
                    <a:pt x="14" y="56"/>
                  </a:cubicBezTo>
                  <a:cubicBezTo>
                    <a:pt x="6" y="60"/>
                    <a:pt x="0" y="73"/>
                    <a:pt x="18" y="67"/>
                  </a:cubicBezTo>
                  <a:cubicBezTo>
                    <a:pt x="36" y="62"/>
                    <a:pt x="34" y="48"/>
                    <a:pt x="53" y="46"/>
                  </a:cubicBezTo>
                  <a:cubicBezTo>
                    <a:pt x="72" y="44"/>
                    <a:pt x="83" y="43"/>
                    <a:pt x="83" y="30"/>
                  </a:cubicBezTo>
                  <a:cubicBezTo>
                    <a:pt x="83" y="17"/>
                    <a:pt x="82" y="0"/>
                    <a:pt x="64"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6" name="Freeform 532"/>
            <p:cNvSpPr>
              <a:spLocks/>
            </p:cNvSpPr>
            <p:nvPr/>
          </p:nvSpPr>
          <p:spPr bwMode="auto">
            <a:xfrm>
              <a:off x="5199" y="1677"/>
              <a:ext cx="21" cy="22"/>
            </a:xfrm>
            <a:custGeom>
              <a:avLst/>
              <a:gdLst>
                <a:gd name="T0" fmla="*/ 65 w 83"/>
                <a:gd name="T1" fmla="*/ 9 h 85"/>
                <a:gd name="T2" fmla="*/ 54 w 83"/>
                <a:gd name="T3" fmla="*/ 18 h 85"/>
                <a:gd name="T4" fmla="*/ 34 w 83"/>
                <a:gd name="T5" fmla="*/ 30 h 85"/>
                <a:gd name="T6" fmla="*/ 17 w 83"/>
                <a:gd name="T7" fmla="*/ 45 h 85"/>
                <a:gd name="T8" fmla="*/ 1 w 83"/>
                <a:gd name="T9" fmla="*/ 68 h 85"/>
                <a:gd name="T10" fmla="*/ 21 w 83"/>
                <a:gd name="T11" fmla="*/ 76 h 85"/>
                <a:gd name="T12" fmla="*/ 51 w 83"/>
                <a:gd name="T13" fmla="*/ 52 h 85"/>
                <a:gd name="T14" fmla="*/ 62 w 83"/>
                <a:gd name="T15" fmla="*/ 32 h 85"/>
                <a:gd name="T16" fmla="*/ 78 w 83"/>
                <a:gd name="T17" fmla="*/ 18 h 85"/>
                <a:gd name="T18" fmla="*/ 65 w 83"/>
                <a:gd name="T19" fmla="*/ 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5">
                  <a:moveTo>
                    <a:pt x="65" y="9"/>
                  </a:moveTo>
                  <a:cubicBezTo>
                    <a:pt x="63" y="18"/>
                    <a:pt x="60" y="24"/>
                    <a:pt x="54" y="18"/>
                  </a:cubicBezTo>
                  <a:cubicBezTo>
                    <a:pt x="47" y="11"/>
                    <a:pt x="36" y="21"/>
                    <a:pt x="34" y="30"/>
                  </a:cubicBezTo>
                  <a:cubicBezTo>
                    <a:pt x="32" y="40"/>
                    <a:pt x="27" y="41"/>
                    <a:pt x="17" y="45"/>
                  </a:cubicBezTo>
                  <a:cubicBezTo>
                    <a:pt x="7" y="50"/>
                    <a:pt x="0" y="53"/>
                    <a:pt x="1" y="68"/>
                  </a:cubicBezTo>
                  <a:cubicBezTo>
                    <a:pt x="2" y="83"/>
                    <a:pt x="14" y="85"/>
                    <a:pt x="21" y="76"/>
                  </a:cubicBezTo>
                  <a:cubicBezTo>
                    <a:pt x="29" y="68"/>
                    <a:pt x="50" y="62"/>
                    <a:pt x="51" y="52"/>
                  </a:cubicBezTo>
                  <a:cubicBezTo>
                    <a:pt x="52" y="41"/>
                    <a:pt x="52" y="34"/>
                    <a:pt x="62" y="32"/>
                  </a:cubicBezTo>
                  <a:cubicBezTo>
                    <a:pt x="72" y="31"/>
                    <a:pt x="83" y="25"/>
                    <a:pt x="78" y="18"/>
                  </a:cubicBezTo>
                  <a:cubicBezTo>
                    <a:pt x="78" y="18"/>
                    <a:pt x="67" y="0"/>
                    <a:pt x="65"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7" name="Freeform 533"/>
            <p:cNvSpPr>
              <a:spLocks/>
            </p:cNvSpPr>
            <p:nvPr/>
          </p:nvSpPr>
          <p:spPr bwMode="auto">
            <a:xfrm>
              <a:off x="5200" y="1675"/>
              <a:ext cx="7" cy="6"/>
            </a:xfrm>
            <a:custGeom>
              <a:avLst/>
              <a:gdLst>
                <a:gd name="T0" fmla="*/ 22 w 27"/>
                <a:gd name="T1" fmla="*/ 14 h 21"/>
                <a:gd name="T2" fmla="*/ 10 w 27"/>
                <a:gd name="T3" fmla="*/ 6 h 21"/>
                <a:gd name="T4" fmla="*/ 11 w 27"/>
                <a:gd name="T5" fmla="*/ 19 h 21"/>
                <a:gd name="T6" fmla="*/ 22 w 27"/>
                <a:gd name="T7" fmla="*/ 14 h 21"/>
              </a:gdLst>
              <a:ahLst/>
              <a:cxnLst>
                <a:cxn ang="0">
                  <a:pos x="T0" y="T1"/>
                </a:cxn>
                <a:cxn ang="0">
                  <a:pos x="T2" y="T3"/>
                </a:cxn>
                <a:cxn ang="0">
                  <a:pos x="T4" y="T5"/>
                </a:cxn>
                <a:cxn ang="0">
                  <a:pos x="T6" y="T7"/>
                </a:cxn>
              </a:cxnLst>
              <a:rect l="0" t="0" r="r" b="b"/>
              <a:pathLst>
                <a:path w="27" h="21">
                  <a:moveTo>
                    <a:pt x="22" y="14"/>
                  </a:moveTo>
                  <a:cubicBezTo>
                    <a:pt x="16" y="10"/>
                    <a:pt x="15" y="0"/>
                    <a:pt x="10" y="6"/>
                  </a:cubicBezTo>
                  <a:cubicBezTo>
                    <a:pt x="10" y="6"/>
                    <a:pt x="0" y="17"/>
                    <a:pt x="11" y="19"/>
                  </a:cubicBezTo>
                  <a:cubicBezTo>
                    <a:pt x="22" y="21"/>
                    <a:pt x="27" y="18"/>
                    <a:pt x="22"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8" name="Freeform 534"/>
            <p:cNvSpPr>
              <a:spLocks/>
            </p:cNvSpPr>
            <p:nvPr/>
          </p:nvSpPr>
          <p:spPr bwMode="auto">
            <a:xfrm>
              <a:off x="5187" y="1702"/>
              <a:ext cx="9" cy="12"/>
            </a:xfrm>
            <a:custGeom>
              <a:avLst/>
              <a:gdLst>
                <a:gd name="T0" fmla="*/ 20 w 34"/>
                <a:gd name="T1" fmla="*/ 9 h 47"/>
                <a:gd name="T2" fmla="*/ 3 w 34"/>
                <a:gd name="T3" fmla="*/ 29 h 47"/>
                <a:gd name="T4" fmla="*/ 11 w 34"/>
                <a:gd name="T5" fmla="*/ 47 h 47"/>
                <a:gd name="T6" fmla="*/ 24 w 34"/>
                <a:gd name="T7" fmla="*/ 22 h 47"/>
                <a:gd name="T8" fmla="*/ 20 w 34"/>
                <a:gd name="T9" fmla="*/ 9 h 47"/>
              </a:gdLst>
              <a:ahLst/>
              <a:cxnLst>
                <a:cxn ang="0">
                  <a:pos x="T0" y="T1"/>
                </a:cxn>
                <a:cxn ang="0">
                  <a:pos x="T2" y="T3"/>
                </a:cxn>
                <a:cxn ang="0">
                  <a:pos x="T4" y="T5"/>
                </a:cxn>
                <a:cxn ang="0">
                  <a:pos x="T6" y="T7"/>
                </a:cxn>
                <a:cxn ang="0">
                  <a:pos x="T8" y="T9"/>
                </a:cxn>
              </a:cxnLst>
              <a:rect l="0" t="0" r="r" b="b"/>
              <a:pathLst>
                <a:path w="34" h="47">
                  <a:moveTo>
                    <a:pt x="20" y="9"/>
                  </a:moveTo>
                  <a:cubicBezTo>
                    <a:pt x="20" y="9"/>
                    <a:pt x="6" y="22"/>
                    <a:pt x="3" y="29"/>
                  </a:cubicBezTo>
                  <a:cubicBezTo>
                    <a:pt x="0" y="35"/>
                    <a:pt x="2" y="47"/>
                    <a:pt x="11" y="47"/>
                  </a:cubicBezTo>
                  <a:cubicBezTo>
                    <a:pt x="19" y="47"/>
                    <a:pt x="16" y="31"/>
                    <a:pt x="24" y="22"/>
                  </a:cubicBezTo>
                  <a:cubicBezTo>
                    <a:pt x="31" y="14"/>
                    <a:pt x="34" y="0"/>
                    <a:pt x="20"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9" name="Freeform 535"/>
            <p:cNvSpPr>
              <a:spLocks/>
            </p:cNvSpPr>
            <p:nvPr/>
          </p:nvSpPr>
          <p:spPr bwMode="auto">
            <a:xfrm>
              <a:off x="5174" y="1722"/>
              <a:ext cx="9" cy="3"/>
            </a:xfrm>
            <a:custGeom>
              <a:avLst/>
              <a:gdLst>
                <a:gd name="T0" fmla="*/ 19 w 35"/>
                <a:gd name="T1" fmla="*/ 1 h 12"/>
                <a:gd name="T2" fmla="*/ 15 w 35"/>
                <a:gd name="T3" fmla="*/ 12 h 12"/>
                <a:gd name="T4" fmla="*/ 19 w 35"/>
                <a:gd name="T5" fmla="*/ 1 h 12"/>
              </a:gdLst>
              <a:ahLst/>
              <a:cxnLst>
                <a:cxn ang="0">
                  <a:pos x="T0" y="T1"/>
                </a:cxn>
                <a:cxn ang="0">
                  <a:pos x="T2" y="T3"/>
                </a:cxn>
                <a:cxn ang="0">
                  <a:pos x="T4" y="T5"/>
                </a:cxn>
              </a:cxnLst>
              <a:rect l="0" t="0" r="r" b="b"/>
              <a:pathLst>
                <a:path w="35" h="12">
                  <a:moveTo>
                    <a:pt x="19" y="1"/>
                  </a:moveTo>
                  <a:cubicBezTo>
                    <a:pt x="19" y="1"/>
                    <a:pt x="0" y="12"/>
                    <a:pt x="15" y="12"/>
                  </a:cubicBezTo>
                  <a:cubicBezTo>
                    <a:pt x="30" y="12"/>
                    <a:pt x="35" y="0"/>
                    <a:pt x="19"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0" name="Freeform 536"/>
            <p:cNvSpPr>
              <a:spLocks/>
            </p:cNvSpPr>
            <p:nvPr/>
          </p:nvSpPr>
          <p:spPr bwMode="auto">
            <a:xfrm>
              <a:off x="5139" y="1754"/>
              <a:ext cx="13" cy="12"/>
            </a:xfrm>
            <a:custGeom>
              <a:avLst/>
              <a:gdLst>
                <a:gd name="T0" fmla="*/ 36 w 51"/>
                <a:gd name="T1" fmla="*/ 12 h 48"/>
                <a:gd name="T2" fmla="*/ 16 w 51"/>
                <a:gd name="T3" fmla="*/ 30 h 48"/>
                <a:gd name="T4" fmla="*/ 21 w 51"/>
                <a:gd name="T5" fmla="*/ 40 h 48"/>
                <a:gd name="T6" fmla="*/ 36 w 51"/>
                <a:gd name="T7" fmla="*/ 12 h 48"/>
              </a:gdLst>
              <a:ahLst/>
              <a:cxnLst>
                <a:cxn ang="0">
                  <a:pos x="T0" y="T1"/>
                </a:cxn>
                <a:cxn ang="0">
                  <a:pos x="T2" y="T3"/>
                </a:cxn>
                <a:cxn ang="0">
                  <a:pos x="T4" y="T5"/>
                </a:cxn>
                <a:cxn ang="0">
                  <a:pos x="T6" y="T7"/>
                </a:cxn>
              </a:cxnLst>
              <a:rect l="0" t="0" r="r" b="b"/>
              <a:pathLst>
                <a:path w="51" h="48">
                  <a:moveTo>
                    <a:pt x="36" y="12"/>
                  </a:moveTo>
                  <a:cubicBezTo>
                    <a:pt x="36" y="12"/>
                    <a:pt x="32" y="17"/>
                    <a:pt x="16" y="30"/>
                  </a:cubicBezTo>
                  <a:cubicBezTo>
                    <a:pt x="0" y="43"/>
                    <a:pt x="8" y="48"/>
                    <a:pt x="21" y="40"/>
                  </a:cubicBezTo>
                  <a:cubicBezTo>
                    <a:pt x="34" y="31"/>
                    <a:pt x="51" y="0"/>
                    <a:pt x="36"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1" name="Freeform 537"/>
            <p:cNvSpPr>
              <a:spLocks/>
            </p:cNvSpPr>
            <p:nvPr/>
          </p:nvSpPr>
          <p:spPr bwMode="auto">
            <a:xfrm>
              <a:off x="4977" y="1601"/>
              <a:ext cx="53" cy="180"/>
            </a:xfrm>
            <a:custGeom>
              <a:avLst/>
              <a:gdLst>
                <a:gd name="T0" fmla="*/ 197 w 209"/>
                <a:gd name="T1" fmla="*/ 466 h 710"/>
                <a:gd name="T2" fmla="*/ 173 w 209"/>
                <a:gd name="T3" fmla="*/ 431 h 710"/>
                <a:gd name="T4" fmla="*/ 159 w 209"/>
                <a:gd name="T5" fmla="*/ 391 h 710"/>
                <a:gd name="T6" fmla="*/ 143 w 209"/>
                <a:gd name="T7" fmla="*/ 349 h 710"/>
                <a:gd name="T8" fmla="*/ 132 w 209"/>
                <a:gd name="T9" fmla="*/ 309 h 710"/>
                <a:gd name="T10" fmla="*/ 128 w 209"/>
                <a:gd name="T11" fmla="*/ 275 h 710"/>
                <a:gd name="T12" fmla="*/ 117 w 209"/>
                <a:gd name="T13" fmla="*/ 255 h 710"/>
                <a:gd name="T14" fmla="*/ 122 w 209"/>
                <a:gd name="T15" fmla="*/ 245 h 710"/>
                <a:gd name="T16" fmla="*/ 100 w 209"/>
                <a:gd name="T17" fmla="*/ 209 h 710"/>
                <a:gd name="T18" fmla="*/ 109 w 209"/>
                <a:gd name="T19" fmla="*/ 179 h 710"/>
                <a:gd name="T20" fmla="*/ 121 w 209"/>
                <a:gd name="T21" fmla="*/ 152 h 710"/>
                <a:gd name="T22" fmla="*/ 110 w 209"/>
                <a:gd name="T23" fmla="*/ 108 h 710"/>
                <a:gd name="T24" fmla="*/ 99 w 209"/>
                <a:gd name="T25" fmla="*/ 82 h 710"/>
                <a:gd name="T26" fmla="*/ 92 w 209"/>
                <a:gd name="T27" fmla="*/ 57 h 710"/>
                <a:gd name="T28" fmla="*/ 87 w 209"/>
                <a:gd name="T29" fmla="*/ 19 h 710"/>
                <a:gd name="T30" fmla="*/ 56 w 209"/>
                <a:gd name="T31" fmla="*/ 18 h 710"/>
                <a:gd name="T32" fmla="*/ 62 w 209"/>
                <a:gd name="T33" fmla="*/ 32 h 710"/>
                <a:gd name="T34" fmla="*/ 72 w 209"/>
                <a:gd name="T35" fmla="*/ 46 h 710"/>
                <a:gd name="T36" fmla="*/ 67 w 209"/>
                <a:gd name="T37" fmla="*/ 59 h 710"/>
                <a:gd name="T38" fmla="*/ 64 w 209"/>
                <a:gd name="T39" fmla="*/ 75 h 710"/>
                <a:gd name="T40" fmla="*/ 56 w 209"/>
                <a:gd name="T41" fmla="*/ 85 h 710"/>
                <a:gd name="T42" fmla="*/ 33 w 209"/>
                <a:gd name="T43" fmla="*/ 79 h 710"/>
                <a:gd name="T44" fmla="*/ 17 w 209"/>
                <a:gd name="T45" fmla="*/ 97 h 710"/>
                <a:gd name="T46" fmla="*/ 20 w 209"/>
                <a:gd name="T47" fmla="*/ 115 h 710"/>
                <a:gd name="T48" fmla="*/ 24 w 209"/>
                <a:gd name="T49" fmla="*/ 137 h 710"/>
                <a:gd name="T50" fmla="*/ 20 w 209"/>
                <a:gd name="T51" fmla="*/ 164 h 710"/>
                <a:gd name="T52" fmla="*/ 7 w 209"/>
                <a:gd name="T53" fmla="*/ 194 h 710"/>
                <a:gd name="T54" fmla="*/ 14 w 209"/>
                <a:gd name="T55" fmla="*/ 230 h 710"/>
                <a:gd name="T56" fmla="*/ 41 w 209"/>
                <a:gd name="T57" fmla="*/ 267 h 710"/>
                <a:gd name="T58" fmla="*/ 39 w 209"/>
                <a:gd name="T59" fmla="*/ 309 h 710"/>
                <a:gd name="T60" fmla="*/ 30 w 209"/>
                <a:gd name="T61" fmla="*/ 329 h 710"/>
                <a:gd name="T62" fmla="*/ 32 w 209"/>
                <a:gd name="T63" fmla="*/ 344 h 710"/>
                <a:gd name="T64" fmla="*/ 41 w 209"/>
                <a:gd name="T65" fmla="*/ 374 h 710"/>
                <a:gd name="T66" fmla="*/ 40 w 209"/>
                <a:gd name="T67" fmla="*/ 427 h 710"/>
                <a:gd name="T68" fmla="*/ 32 w 209"/>
                <a:gd name="T69" fmla="*/ 447 h 710"/>
                <a:gd name="T70" fmla="*/ 29 w 209"/>
                <a:gd name="T71" fmla="*/ 472 h 710"/>
                <a:gd name="T72" fmla="*/ 22 w 209"/>
                <a:gd name="T73" fmla="*/ 492 h 710"/>
                <a:gd name="T74" fmla="*/ 31 w 209"/>
                <a:gd name="T75" fmla="*/ 512 h 710"/>
                <a:gd name="T76" fmla="*/ 42 w 209"/>
                <a:gd name="T77" fmla="*/ 537 h 710"/>
                <a:gd name="T78" fmla="*/ 33 w 209"/>
                <a:gd name="T79" fmla="*/ 568 h 710"/>
                <a:gd name="T80" fmla="*/ 24 w 209"/>
                <a:gd name="T81" fmla="*/ 585 h 710"/>
                <a:gd name="T82" fmla="*/ 32 w 209"/>
                <a:gd name="T83" fmla="*/ 614 h 710"/>
                <a:gd name="T84" fmla="*/ 25 w 209"/>
                <a:gd name="T85" fmla="*/ 641 h 710"/>
                <a:gd name="T86" fmla="*/ 20 w 209"/>
                <a:gd name="T87" fmla="*/ 666 h 710"/>
                <a:gd name="T88" fmla="*/ 29 w 209"/>
                <a:gd name="T89" fmla="*/ 707 h 710"/>
                <a:gd name="T90" fmla="*/ 40 w 209"/>
                <a:gd name="T91" fmla="*/ 694 h 710"/>
                <a:gd name="T92" fmla="*/ 60 w 209"/>
                <a:gd name="T93" fmla="*/ 667 h 710"/>
                <a:gd name="T94" fmla="*/ 75 w 209"/>
                <a:gd name="T95" fmla="*/ 655 h 710"/>
                <a:gd name="T96" fmla="*/ 109 w 209"/>
                <a:gd name="T97" fmla="*/ 665 h 710"/>
                <a:gd name="T98" fmla="*/ 121 w 209"/>
                <a:gd name="T99" fmla="*/ 688 h 710"/>
                <a:gd name="T100" fmla="*/ 124 w 209"/>
                <a:gd name="T101" fmla="*/ 701 h 710"/>
                <a:gd name="T102" fmla="*/ 130 w 209"/>
                <a:gd name="T103" fmla="*/ 694 h 710"/>
                <a:gd name="T104" fmla="*/ 138 w 209"/>
                <a:gd name="T105" fmla="*/ 660 h 710"/>
                <a:gd name="T106" fmla="*/ 116 w 209"/>
                <a:gd name="T107" fmla="*/ 640 h 710"/>
                <a:gd name="T108" fmla="*/ 98 w 209"/>
                <a:gd name="T109" fmla="*/ 621 h 710"/>
                <a:gd name="T110" fmla="*/ 87 w 209"/>
                <a:gd name="T111" fmla="*/ 595 h 710"/>
                <a:gd name="T112" fmla="*/ 66 w 209"/>
                <a:gd name="T113" fmla="*/ 547 h 710"/>
                <a:gd name="T114" fmla="*/ 88 w 209"/>
                <a:gd name="T115" fmla="*/ 489 h 710"/>
                <a:gd name="T116" fmla="*/ 114 w 209"/>
                <a:gd name="T117" fmla="*/ 438 h 710"/>
                <a:gd name="T118" fmla="*/ 146 w 209"/>
                <a:gd name="T119" fmla="*/ 439 h 710"/>
                <a:gd name="T120" fmla="*/ 173 w 209"/>
                <a:gd name="T121" fmla="*/ 457 h 710"/>
                <a:gd name="T122" fmla="*/ 199 w 209"/>
                <a:gd name="T123" fmla="*/ 487 h 710"/>
                <a:gd name="T124" fmla="*/ 197 w 209"/>
                <a:gd name="T125" fmla="*/ 466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9" h="710">
                  <a:moveTo>
                    <a:pt x="197" y="466"/>
                  </a:moveTo>
                  <a:cubicBezTo>
                    <a:pt x="184" y="456"/>
                    <a:pt x="173" y="445"/>
                    <a:pt x="173" y="431"/>
                  </a:cubicBezTo>
                  <a:cubicBezTo>
                    <a:pt x="173" y="417"/>
                    <a:pt x="162" y="410"/>
                    <a:pt x="159" y="391"/>
                  </a:cubicBezTo>
                  <a:cubicBezTo>
                    <a:pt x="156" y="373"/>
                    <a:pt x="143" y="373"/>
                    <a:pt x="143" y="349"/>
                  </a:cubicBezTo>
                  <a:cubicBezTo>
                    <a:pt x="143" y="324"/>
                    <a:pt x="133" y="327"/>
                    <a:pt x="132" y="309"/>
                  </a:cubicBezTo>
                  <a:cubicBezTo>
                    <a:pt x="131" y="291"/>
                    <a:pt x="140" y="286"/>
                    <a:pt x="128" y="275"/>
                  </a:cubicBezTo>
                  <a:cubicBezTo>
                    <a:pt x="116" y="263"/>
                    <a:pt x="113" y="260"/>
                    <a:pt x="117" y="255"/>
                  </a:cubicBezTo>
                  <a:cubicBezTo>
                    <a:pt x="122" y="251"/>
                    <a:pt x="128" y="253"/>
                    <a:pt x="122" y="245"/>
                  </a:cubicBezTo>
                  <a:cubicBezTo>
                    <a:pt x="115" y="236"/>
                    <a:pt x="101" y="224"/>
                    <a:pt x="100" y="209"/>
                  </a:cubicBezTo>
                  <a:cubicBezTo>
                    <a:pt x="99" y="194"/>
                    <a:pt x="107" y="196"/>
                    <a:pt x="109" y="179"/>
                  </a:cubicBezTo>
                  <a:cubicBezTo>
                    <a:pt x="111" y="163"/>
                    <a:pt x="120" y="176"/>
                    <a:pt x="121" y="152"/>
                  </a:cubicBezTo>
                  <a:cubicBezTo>
                    <a:pt x="122" y="127"/>
                    <a:pt x="117" y="122"/>
                    <a:pt x="110" y="108"/>
                  </a:cubicBezTo>
                  <a:cubicBezTo>
                    <a:pt x="102" y="94"/>
                    <a:pt x="106" y="82"/>
                    <a:pt x="99" y="82"/>
                  </a:cubicBezTo>
                  <a:cubicBezTo>
                    <a:pt x="93" y="82"/>
                    <a:pt x="92" y="70"/>
                    <a:pt x="92" y="57"/>
                  </a:cubicBezTo>
                  <a:cubicBezTo>
                    <a:pt x="92" y="45"/>
                    <a:pt x="94" y="24"/>
                    <a:pt x="87" y="19"/>
                  </a:cubicBezTo>
                  <a:cubicBezTo>
                    <a:pt x="81" y="14"/>
                    <a:pt x="57" y="0"/>
                    <a:pt x="56" y="18"/>
                  </a:cubicBezTo>
                  <a:cubicBezTo>
                    <a:pt x="56" y="18"/>
                    <a:pt x="53" y="29"/>
                    <a:pt x="62" y="32"/>
                  </a:cubicBezTo>
                  <a:cubicBezTo>
                    <a:pt x="70" y="35"/>
                    <a:pt x="72" y="35"/>
                    <a:pt x="72" y="46"/>
                  </a:cubicBezTo>
                  <a:cubicBezTo>
                    <a:pt x="72" y="56"/>
                    <a:pt x="74" y="56"/>
                    <a:pt x="67" y="59"/>
                  </a:cubicBezTo>
                  <a:cubicBezTo>
                    <a:pt x="61" y="61"/>
                    <a:pt x="63" y="65"/>
                    <a:pt x="64" y="75"/>
                  </a:cubicBezTo>
                  <a:cubicBezTo>
                    <a:pt x="65" y="84"/>
                    <a:pt x="65" y="87"/>
                    <a:pt x="56" y="85"/>
                  </a:cubicBezTo>
                  <a:cubicBezTo>
                    <a:pt x="48" y="83"/>
                    <a:pt x="36" y="72"/>
                    <a:pt x="33" y="79"/>
                  </a:cubicBezTo>
                  <a:cubicBezTo>
                    <a:pt x="30" y="85"/>
                    <a:pt x="17" y="84"/>
                    <a:pt x="17" y="97"/>
                  </a:cubicBezTo>
                  <a:cubicBezTo>
                    <a:pt x="17" y="110"/>
                    <a:pt x="14" y="110"/>
                    <a:pt x="20" y="115"/>
                  </a:cubicBezTo>
                  <a:cubicBezTo>
                    <a:pt x="26" y="121"/>
                    <a:pt x="24" y="127"/>
                    <a:pt x="24" y="137"/>
                  </a:cubicBezTo>
                  <a:cubicBezTo>
                    <a:pt x="24" y="146"/>
                    <a:pt x="29" y="153"/>
                    <a:pt x="20" y="164"/>
                  </a:cubicBezTo>
                  <a:cubicBezTo>
                    <a:pt x="11" y="176"/>
                    <a:pt x="6" y="182"/>
                    <a:pt x="7" y="194"/>
                  </a:cubicBezTo>
                  <a:cubicBezTo>
                    <a:pt x="8" y="207"/>
                    <a:pt x="0" y="218"/>
                    <a:pt x="14" y="230"/>
                  </a:cubicBezTo>
                  <a:cubicBezTo>
                    <a:pt x="27" y="242"/>
                    <a:pt x="41" y="251"/>
                    <a:pt x="41" y="267"/>
                  </a:cubicBezTo>
                  <a:cubicBezTo>
                    <a:pt x="41" y="283"/>
                    <a:pt x="45" y="297"/>
                    <a:pt x="39" y="309"/>
                  </a:cubicBezTo>
                  <a:cubicBezTo>
                    <a:pt x="34" y="321"/>
                    <a:pt x="30" y="323"/>
                    <a:pt x="30" y="329"/>
                  </a:cubicBezTo>
                  <a:cubicBezTo>
                    <a:pt x="30" y="336"/>
                    <a:pt x="23" y="339"/>
                    <a:pt x="32" y="344"/>
                  </a:cubicBezTo>
                  <a:cubicBezTo>
                    <a:pt x="40" y="350"/>
                    <a:pt x="41" y="358"/>
                    <a:pt x="41" y="374"/>
                  </a:cubicBezTo>
                  <a:cubicBezTo>
                    <a:pt x="41" y="390"/>
                    <a:pt x="47" y="418"/>
                    <a:pt x="40" y="427"/>
                  </a:cubicBezTo>
                  <a:cubicBezTo>
                    <a:pt x="34" y="435"/>
                    <a:pt x="32" y="437"/>
                    <a:pt x="32" y="447"/>
                  </a:cubicBezTo>
                  <a:cubicBezTo>
                    <a:pt x="32" y="457"/>
                    <a:pt x="37" y="465"/>
                    <a:pt x="29" y="472"/>
                  </a:cubicBezTo>
                  <a:cubicBezTo>
                    <a:pt x="20" y="478"/>
                    <a:pt x="22" y="483"/>
                    <a:pt x="22" y="492"/>
                  </a:cubicBezTo>
                  <a:cubicBezTo>
                    <a:pt x="22" y="500"/>
                    <a:pt x="25" y="507"/>
                    <a:pt x="31" y="512"/>
                  </a:cubicBezTo>
                  <a:cubicBezTo>
                    <a:pt x="36" y="518"/>
                    <a:pt x="44" y="520"/>
                    <a:pt x="42" y="537"/>
                  </a:cubicBezTo>
                  <a:cubicBezTo>
                    <a:pt x="41" y="554"/>
                    <a:pt x="35" y="555"/>
                    <a:pt x="33" y="568"/>
                  </a:cubicBezTo>
                  <a:cubicBezTo>
                    <a:pt x="31" y="581"/>
                    <a:pt x="23" y="574"/>
                    <a:pt x="24" y="585"/>
                  </a:cubicBezTo>
                  <a:cubicBezTo>
                    <a:pt x="25" y="596"/>
                    <a:pt x="32" y="599"/>
                    <a:pt x="32" y="614"/>
                  </a:cubicBezTo>
                  <a:cubicBezTo>
                    <a:pt x="32" y="629"/>
                    <a:pt x="30" y="633"/>
                    <a:pt x="25" y="641"/>
                  </a:cubicBezTo>
                  <a:cubicBezTo>
                    <a:pt x="21" y="648"/>
                    <a:pt x="19" y="649"/>
                    <a:pt x="20" y="666"/>
                  </a:cubicBezTo>
                  <a:cubicBezTo>
                    <a:pt x="21" y="683"/>
                    <a:pt x="14" y="704"/>
                    <a:pt x="29" y="707"/>
                  </a:cubicBezTo>
                  <a:cubicBezTo>
                    <a:pt x="44" y="710"/>
                    <a:pt x="37" y="709"/>
                    <a:pt x="40" y="694"/>
                  </a:cubicBezTo>
                  <a:cubicBezTo>
                    <a:pt x="44" y="679"/>
                    <a:pt x="56" y="682"/>
                    <a:pt x="60" y="667"/>
                  </a:cubicBezTo>
                  <a:cubicBezTo>
                    <a:pt x="63" y="652"/>
                    <a:pt x="65" y="655"/>
                    <a:pt x="75" y="655"/>
                  </a:cubicBezTo>
                  <a:cubicBezTo>
                    <a:pt x="84" y="655"/>
                    <a:pt x="109" y="651"/>
                    <a:pt x="109" y="665"/>
                  </a:cubicBezTo>
                  <a:cubicBezTo>
                    <a:pt x="109" y="679"/>
                    <a:pt x="114" y="683"/>
                    <a:pt x="121" y="688"/>
                  </a:cubicBezTo>
                  <a:cubicBezTo>
                    <a:pt x="127" y="692"/>
                    <a:pt x="116" y="701"/>
                    <a:pt x="124" y="701"/>
                  </a:cubicBezTo>
                  <a:cubicBezTo>
                    <a:pt x="131" y="701"/>
                    <a:pt x="129" y="702"/>
                    <a:pt x="130" y="694"/>
                  </a:cubicBezTo>
                  <a:cubicBezTo>
                    <a:pt x="131" y="687"/>
                    <a:pt x="141" y="680"/>
                    <a:pt x="138" y="660"/>
                  </a:cubicBezTo>
                  <a:cubicBezTo>
                    <a:pt x="135" y="640"/>
                    <a:pt x="126" y="643"/>
                    <a:pt x="116" y="640"/>
                  </a:cubicBezTo>
                  <a:cubicBezTo>
                    <a:pt x="107" y="636"/>
                    <a:pt x="97" y="630"/>
                    <a:pt x="98" y="621"/>
                  </a:cubicBezTo>
                  <a:cubicBezTo>
                    <a:pt x="99" y="613"/>
                    <a:pt x="99" y="605"/>
                    <a:pt x="87" y="595"/>
                  </a:cubicBezTo>
                  <a:cubicBezTo>
                    <a:pt x="76" y="584"/>
                    <a:pt x="63" y="564"/>
                    <a:pt x="66" y="547"/>
                  </a:cubicBezTo>
                  <a:cubicBezTo>
                    <a:pt x="69" y="529"/>
                    <a:pt x="82" y="515"/>
                    <a:pt x="88" y="489"/>
                  </a:cubicBezTo>
                  <a:cubicBezTo>
                    <a:pt x="95" y="462"/>
                    <a:pt x="100" y="441"/>
                    <a:pt x="114" y="438"/>
                  </a:cubicBezTo>
                  <a:cubicBezTo>
                    <a:pt x="128" y="436"/>
                    <a:pt x="133" y="430"/>
                    <a:pt x="146" y="439"/>
                  </a:cubicBezTo>
                  <a:cubicBezTo>
                    <a:pt x="159" y="449"/>
                    <a:pt x="162" y="442"/>
                    <a:pt x="173" y="457"/>
                  </a:cubicBezTo>
                  <a:cubicBezTo>
                    <a:pt x="184" y="472"/>
                    <a:pt x="191" y="489"/>
                    <a:pt x="199" y="487"/>
                  </a:cubicBezTo>
                  <a:cubicBezTo>
                    <a:pt x="206" y="484"/>
                    <a:pt x="209" y="477"/>
                    <a:pt x="197" y="46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2" name="Freeform 538"/>
            <p:cNvSpPr>
              <a:spLocks/>
            </p:cNvSpPr>
            <p:nvPr/>
          </p:nvSpPr>
          <p:spPr bwMode="auto">
            <a:xfrm>
              <a:off x="5104" y="1774"/>
              <a:ext cx="20" cy="13"/>
            </a:xfrm>
            <a:custGeom>
              <a:avLst/>
              <a:gdLst>
                <a:gd name="T0" fmla="*/ 73 w 80"/>
                <a:gd name="T1" fmla="*/ 7 h 52"/>
                <a:gd name="T2" fmla="*/ 52 w 80"/>
                <a:gd name="T3" fmla="*/ 13 h 52"/>
                <a:gd name="T4" fmla="*/ 31 w 80"/>
                <a:gd name="T5" fmla="*/ 28 h 52"/>
                <a:gd name="T6" fmla="*/ 10 w 80"/>
                <a:gd name="T7" fmla="*/ 51 h 52"/>
                <a:gd name="T8" fmla="*/ 41 w 80"/>
                <a:gd name="T9" fmla="*/ 41 h 52"/>
                <a:gd name="T10" fmla="*/ 65 w 80"/>
                <a:gd name="T11" fmla="*/ 23 h 52"/>
                <a:gd name="T12" fmla="*/ 73 w 80"/>
                <a:gd name="T13" fmla="*/ 7 h 52"/>
              </a:gdLst>
              <a:ahLst/>
              <a:cxnLst>
                <a:cxn ang="0">
                  <a:pos x="T0" y="T1"/>
                </a:cxn>
                <a:cxn ang="0">
                  <a:pos x="T2" y="T3"/>
                </a:cxn>
                <a:cxn ang="0">
                  <a:pos x="T4" y="T5"/>
                </a:cxn>
                <a:cxn ang="0">
                  <a:pos x="T6" y="T7"/>
                </a:cxn>
                <a:cxn ang="0">
                  <a:pos x="T8" y="T9"/>
                </a:cxn>
                <a:cxn ang="0">
                  <a:pos x="T10" y="T11"/>
                </a:cxn>
                <a:cxn ang="0">
                  <a:pos x="T12" y="T13"/>
                </a:cxn>
              </a:cxnLst>
              <a:rect l="0" t="0" r="r" b="b"/>
              <a:pathLst>
                <a:path w="80" h="52">
                  <a:moveTo>
                    <a:pt x="73" y="7"/>
                  </a:moveTo>
                  <a:cubicBezTo>
                    <a:pt x="67" y="7"/>
                    <a:pt x="64" y="0"/>
                    <a:pt x="52" y="13"/>
                  </a:cubicBezTo>
                  <a:cubicBezTo>
                    <a:pt x="52" y="13"/>
                    <a:pt x="43" y="19"/>
                    <a:pt x="31" y="28"/>
                  </a:cubicBezTo>
                  <a:cubicBezTo>
                    <a:pt x="20" y="38"/>
                    <a:pt x="0" y="50"/>
                    <a:pt x="10" y="51"/>
                  </a:cubicBezTo>
                  <a:cubicBezTo>
                    <a:pt x="20" y="52"/>
                    <a:pt x="29" y="51"/>
                    <a:pt x="41" y="41"/>
                  </a:cubicBezTo>
                  <a:cubicBezTo>
                    <a:pt x="53" y="31"/>
                    <a:pt x="64" y="30"/>
                    <a:pt x="65" y="23"/>
                  </a:cubicBezTo>
                  <a:cubicBezTo>
                    <a:pt x="66" y="15"/>
                    <a:pt x="80" y="7"/>
                    <a:pt x="73"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3" name="Freeform 539"/>
            <p:cNvSpPr>
              <a:spLocks/>
            </p:cNvSpPr>
            <p:nvPr/>
          </p:nvSpPr>
          <p:spPr bwMode="auto">
            <a:xfrm>
              <a:off x="5063" y="1787"/>
              <a:ext cx="34" cy="23"/>
            </a:xfrm>
            <a:custGeom>
              <a:avLst/>
              <a:gdLst>
                <a:gd name="T0" fmla="*/ 122 w 137"/>
                <a:gd name="T1" fmla="*/ 9 h 91"/>
                <a:gd name="T2" fmla="*/ 102 w 137"/>
                <a:gd name="T3" fmla="*/ 22 h 91"/>
                <a:gd name="T4" fmla="*/ 60 w 137"/>
                <a:gd name="T5" fmla="*/ 32 h 91"/>
                <a:gd name="T6" fmla="*/ 25 w 137"/>
                <a:gd name="T7" fmla="*/ 69 h 91"/>
                <a:gd name="T8" fmla="*/ 8 w 137"/>
                <a:gd name="T9" fmla="*/ 89 h 91"/>
                <a:gd name="T10" fmla="*/ 37 w 137"/>
                <a:gd name="T11" fmla="*/ 78 h 91"/>
                <a:gd name="T12" fmla="*/ 66 w 137"/>
                <a:gd name="T13" fmla="*/ 51 h 91"/>
                <a:gd name="T14" fmla="*/ 92 w 137"/>
                <a:gd name="T15" fmla="*/ 40 h 91"/>
                <a:gd name="T16" fmla="*/ 117 w 137"/>
                <a:gd name="T17" fmla="*/ 28 h 91"/>
                <a:gd name="T18" fmla="*/ 122 w 137"/>
                <a:gd name="T19" fmla="*/ 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91">
                  <a:moveTo>
                    <a:pt x="122" y="9"/>
                  </a:moveTo>
                  <a:cubicBezTo>
                    <a:pt x="122" y="9"/>
                    <a:pt x="117" y="20"/>
                    <a:pt x="102" y="22"/>
                  </a:cubicBezTo>
                  <a:cubicBezTo>
                    <a:pt x="87" y="24"/>
                    <a:pt x="66" y="21"/>
                    <a:pt x="60" y="32"/>
                  </a:cubicBezTo>
                  <a:cubicBezTo>
                    <a:pt x="53" y="43"/>
                    <a:pt x="34" y="64"/>
                    <a:pt x="25" y="69"/>
                  </a:cubicBezTo>
                  <a:cubicBezTo>
                    <a:pt x="17" y="75"/>
                    <a:pt x="0" y="89"/>
                    <a:pt x="8" y="89"/>
                  </a:cubicBezTo>
                  <a:cubicBezTo>
                    <a:pt x="17" y="89"/>
                    <a:pt x="26" y="91"/>
                    <a:pt x="37" y="78"/>
                  </a:cubicBezTo>
                  <a:cubicBezTo>
                    <a:pt x="48" y="65"/>
                    <a:pt x="53" y="54"/>
                    <a:pt x="66" y="51"/>
                  </a:cubicBezTo>
                  <a:cubicBezTo>
                    <a:pt x="79" y="48"/>
                    <a:pt x="86" y="49"/>
                    <a:pt x="92" y="40"/>
                  </a:cubicBezTo>
                  <a:cubicBezTo>
                    <a:pt x="97" y="32"/>
                    <a:pt x="106" y="31"/>
                    <a:pt x="117" y="28"/>
                  </a:cubicBezTo>
                  <a:cubicBezTo>
                    <a:pt x="129" y="24"/>
                    <a:pt x="137" y="0"/>
                    <a:pt x="122" y="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4" name="Freeform 540"/>
            <p:cNvSpPr>
              <a:spLocks/>
            </p:cNvSpPr>
            <p:nvPr/>
          </p:nvSpPr>
          <p:spPr bwMode="auto">
            <a:xfrm>
              <a:off x="5040" y="1804"/>
              <a:ext cx="20" cy="20"/>
            </a:xfrm>
            <a:custGeom>
              <a:avLst/>
              <a:gdLst>
                <a:gd name="T0" fmla="*/ 44 w 78"/>
                <a:gd name="T1" fmla="*/ 18 h 79"/>
                <a:gd name="T2" fmla="*/ 22 w 78"/>
                <a:gd name="T3" fmla="*/ 56 h 79"/>
                <a:gd name="T4" fmla="*/ 15 w 78"/>
                <a:gd name="T5" fmla="*/ 75 h 79"/>
                <a:gd name="T6" fmla="*/ 42 w 78"/>
                <a:gd name="T7" fmla="*/ 51 h 79"/>
                <a:gd name="T8" fmla="*/ 62 w 78"/>
                <a:gd name="T9" fmla="*/ 46 h 79"/>
                <a:gd name="T10" fmla="*/ 70 w 78"/>
                <a:gd name="T11" fmla="*/ 38 h 79"/>
                <a:gd name="T12" fmla="*/ 44 w 78"/>
                <a:gd name="T13" fmla="*/ 18 h 79"/>
              </a:gdLst>
              <a:ahLst/>
              <a:cxnLst>
                <a:cxn ang="0">
                  <a:pos x="T0" y="T1"/>
                </a:cxn>
                <a:cxn ang="0">
                  <a:pos x="T2" y="T3"/>
                </a:cxn>
                <a:cxn ang="0">
                  <a:pos x="T4" y="T5"/>
                </a:cxn>
                <a:cxn ang="0">
                  <a:pos x="T6" y="T7"/>
                </a:cxn>
                <a:cxn ang="0">
                  <a:pos x="T8" y="T9"/>
                </a:cxn>
                <a:cxn ang="0">
                  <a:pos x="T10" y="T11"/>
                </a:cxn>
                <a:cxn ang="0">
                  <a:pos x="T12" y="T13"/>
                </a:cxn>
              </a:cxnLst>
              <a:rect l="0" t="0" r="r" b="b"/>
              <a:pathLst>
                <a:path w="78" h="79">
                  <a:moveTo>
                    <a:pt x="44" y="18"/>
                  </a:moveTo>
                  <a:cubicBezTo>
                    <a:pt x="44" y="18"/>
                    <a:pt x="32" y="51"/>
                    <a:pt x="22" y="56"/>
                  </a:cubicBezTo>
                  <a:cubicBezTo>
                    <a:pt x="13" y="60"/>
                    <a:pt x="0" y="79"/>
                    <a:pt x="15" y="75"/>
                  </a:cubicBezTo>
                  <a:cubicBezTo>
                    <a:pt x="30" y="71"/>
                    <a:pt x="33" y="58"/>
                    <a:pt x="42" y="51"/>
                  </a:cubicBezTo>
                  <a:cubicBezTo>
                    <a:pt x="50" y="45"/>
                    <a:pt x="56" y="40"/>
                    <a:pt x="62" y="46"/>
                  </a:cubicBezTo>
                  <a:cubicBezTo>
                    <a:pt x="68" y="53"/>
                    <a:pt x="78" y="46"/>
                    <a:pt x="70" y="38"/>
                  </a:cubicBezTo>
                  <a:cubicBezTo>
                    <a:pt x="63" y="29"/>
                    <a:pt x="48" y="0"/>
                    <a:pt x="44"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5" name="Freeform 541"/>
            <p:cNvSpPr>
              <a:spLocks noEditPoints="1"/>
            </p:cNvSpPr>
            <p:nvPr/>
          </p:nvSpPr>
          <p:spPr bwMode="auto">
            <a:xfrm>
              <a:off x="3141" y="964"/>
              <a:ext cx="2622" cy="912"/>
            </a:xfrm>
            <a:custGeom>
              <a:avLst/>
              <a:gdLst>
                <a:gd name="T0" fmla="*/ 9633 w 10369"/>
                <a:gd name="T1" fmla="*/ 1038 h 3605"/>
                <a:gd name="T2" fmla="*/ 8756 w 10369"/>
                <a:gd name="T3" fmla="*/ 1015 h 3605"/>
                <a:gd name="T4" fmla="*/ 7557 w 10369"/>
                <a:gd name="T5" fmla="*/ 692 h 3605"/>
                <a:gd name="T6" fmla="*/ 7101 w 10369"/>
                <a:gd name="T7" fmla="*/ 791 h 3605"/>
                <a:gd name="T8" fmla="*/ 6458 w 10369"/>
                <a:gd name="T9" fmla="*/ 634 h 3605"/>
                <a:gd name="T10" fmla="*/ 5361 w 10369"/>
                <a:gd name="T11" fmla="*/ 520 h 3605"/>
                <a:gd name="T12" fmla="*/ 5379 w 10369"/>
                <a:gd name="T13" fmla="*/ 389 h 3605"/>
                <a:gd name="T14" fmla="*/ 5045 w 10369"/>
                <a:gd name="T15" fmla="*/ 168 h 3605"/>
                <a:gd name="T16" fmla="*/ 4581 w 10369"/>
                <a:gd name="T17" fmla="*/ 204 h 3605"/>
                <a:gd name="T18" fmla="*/ 3977 w 10369"/>
                <a:gd name="T19" fmla="*/ 303 h 3605"/>
                <a:gd name="T20" fmla="*/ 3373 w 10369"/>
                <a:gd name="T21" fmla="*/ 595 h 3605"/>
                <a:gd name="T22" fmla="*/ 3095 w 10369"/>
                <a:gd name="T23" fmla="*/ 748 h 3605"/>
                <a:gd name="T24" fmla="*/ 2963 w 10369"/>
                <a:gd name="T25" fmla="*/ 748 h 3605"/>
                <a:gd name="T26" fmla="*/ 3173 w 10369"/>
                <a:gd name="T27" fmla="*/ 1218 h 3605"/>
                <a:gd name="T28" fmla="*/ 2653 w 10369"/>
                <a:gd name="T29" fmla="*/ 1329 h 3605"/>
                <a:gd name="T30" fmla="*/ 2847 w 10369"/>
                <a:gd name="T31" fmla="*/ 787 h 3605"/>
                <a:gd name="T32" fmla="*/ 2639 w 10369"/>
                <a:gd name="T33" fmla="*/ 1131 h 3605"/>
                <a:gd name="T34" fmla="*/ 2004 w 10369"/>
                <a:gd name="T35" fmla="*/ 1085 h 3605"/>
                <a:gd name="T36" fmla="*/ 1393 w 10369"/>
                <a:gd name="T37" fmla="*/ 1210 h 3605"/>
                <a:gd name="T38" fmla="*/ 1062 w 10369"/>
                <a:gd name="T39" fmla="*/ 1235 h 3605"/>
                <a:gd name="T40" fmla="*/ 707 w 10369"/>
                <a:gd name="T41" fmla="*/ 1534 h 3605"/>
                <a:gd name="T42" fmla="*/ 393 w 10369"/>
                <a:gd name="T43" fmla="*/ 1356 h 3605"/>
                <a:gd name="T44" fmla="*/ 593 w 10369"/>
                <a:gd name="T45" fmla="*/ 1082 h 3605"/>
                <a:gd name="T46" fmla="*/ 169 w 10369"/>
                <a:gd name="T47" fmla="*/ 1032 h 3605"/>
                <a:gd name="T48" fmla="*/ 152 w 10369"/>
                <a:gd name="T49" fmla="*/ 1456 h 3605"/>
                <a:gd name="T50" fmla="*/ 129 w 10369"/>
                <a:gd name="T51" fmla="*/ 2005 h 3605"/>
                <a:gd name="T52" fmla="*/ 218 w 10369"/>
                <a:gd name="T53" fmla="*/ 2414 h 3605"/>
                <a:gd name="T54" fmla="*/ 416 w 10369"/>
                <a:gd name="T55" fmla="*/ 2705 h 3605"/>
                <a:gd name="T56" fmla="*/ 806 w 10369"/>
                <a:gd name="T57" fmla="*/ 2993 h 3605"/>
                <a:gd name="T58" fmla="*/ 626 w 10369"/>
                <a:gd name="T59" fmla="*/ 3311 h 3605"/>
                <a:gd name="T60" fmla="*/ 1181 w 10369"/>
                <a:gd name="T61" fmla="*/ 3537 h 3605"/>
                <a:gd name="T62" fmla="*/ 1280 w 10369"/>
                <a:gd name="T63" fmla="*/ 3281 h 3605"/>
                <a:gd name="T64" fmla="*/ 1399 w 10369"/>
                <a:gd name="T65" fmla="*/ 3209 h 3605"/>
                <a:gd name="T66" fmla="*/ 1446 w 10369"/>
                <a:gd name="T67" fmla="*/ 2799 h 3605"/>
                <a:gd name="T68" fmla="*/ 2047 w 10369"/>
                <a:gd name="T69" fmla="*/ 2863 h 3605"/>
                <a:gd name="T70" fmla="*/ 2144 w 10369"/>
                <a:gd name="T71" fmla="*/ 2593 h 3605"/>
                <a:gd name="T72" fmla="*/ 2811 w 10369"/>
                <a:gd name="T73" fmla="*/ 2551 h 3605"/>
                <a:gd name="T74" fmla="*/ 3154 w 10369"/>
                <a:gd name="T75" fmla="*/ 2531 h 3605"/>
                <a:gd name="T76" fmla="*/ 3798 w 10369"/>
                <a:gd name="T77" fmla="*/ 2958 h 3605"/>
                <a:gd name="T78" fmla="*/ 3845 w 10369"/>
                <a:gd name="T79" fmla="*/ 2979 h 3605"/>
                <a:gd name="T80" fmla="*/ 4260 w 10369"/>
                <a:gd name="T81" fmla="*/ 2861 h 3605"/>
                <a:gd name="T82" fmla="*/ 4586 w 10369"/>
                <a:gd name="T83" fmla="*/ 2741 h 3605"/>
                <a:gd name="T84" fmla="*/ 5141 w 10369"/>
                <a:gd name="T85" fmla="*/ 2943 h 3605"/>
                <a:gd name="T86" fmla="*/ 5682 w 10369"/>
                <a:gd name="T87" fmla="*/ 2915 h 3605"/>
                <a:gd name="T88" fmla="*/ 5700 w 10369"/>
                <a:gd name="T89" fmla="*/ 2929 h 3605"/>
                <a:gd name="T90" fmla="*/ 6048 w 10369"/>
                <a:gd name="T91" fmla="*/ 2605 h 3605"/>
                <a:gd name="T92" fmla="*/ 6511 w 10369"/>
                <a:gd name="T93" fmla="*/ 2963 h 3605"/>
                <a:gd name="T94" fmla="*/ 6758 w 10369"/>
                <a:gd name="T95" fmla="*/ 3236 h 3605"/>
                <a:gd name="T96" fmla="*/ 6564 w 10369"/>
                <a:gd name="T97" fmla="*/ 3499 h 3605"/>
                <a:gd name="T98" fmla="*/ 7205 w 10369"/>
                <a:gd name="T99" fmla="*/ 2594 h 3605"/>
                <a:gd name="T100" fmla="*/ 6972 w 10369"/>
                <a:gd name="T101" fmla="*/ 2403 h 3605"/>
                <a:gd name="T102" fmla="*/ 7779 w 10369"/>
                <a:gd name="T103" fmla="*/ 2034 h 3605"/>
                <a:gd name="T104" fmla="*/ 8131 w 10369"/>
                <a:gd name="T105" fmla="*/ 1969 h 3605"/>
                <a:gd name="T106" fmla="*/ 8634 w 10369"/>
                <a:gd name="T107" fmla="*/ 1813 h 3605"/>
                <a:gd name="T108" fmla="*/ 8304 w 10369"/>
                <a:gd name="T109" fmla="*/ 2196 h 3605"/>
                <a:gd name="T110" fmla="*/ 8446 w 10369"/>
                <a:gd name="T111" fmla="*/ 2634 h 3605"/>
                <a:gd name="T112" fmla="*/ 8601 w 10369"/>
                <a:gd name="T113" fmla="*/ 2208 h 3605"/>
                <a:gd name="T114" fmla="*/ 9287 w 10369"/>
                <a:gd name="T115" fmla="*/ 1860 h 3605"/>
                <a:gd name="T116" fmla="*/ 9498 w 10369"/>
                <a:gd name="T117" fmla="*/ 1554 h 3605"/>
                <a:gd name="T118" fmla="*/ 10160 w 10369"/>
                <a:gd name="T119" fmla="*/ 1580 h 3605"/>
                <a:gd name="T120" fmla="*/ 5014 w 10369"/>
                <a:gd name="T121" fmla="*/ 2718 h 3605"/>
                <a:gd name="T122" fmla="*/ 5230 w 10369"/>
                <a:gd name="T123" fmla="*/ 2402 h 3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69" h="3605">
                  <a:moveTo>
                    <a:pt x="10261" y="1460"/>
                  </a:moveTo>
                  <a:cubicBezTo>
                    <a:pt x="10291" y="1460"/>
                    <a:pt x="10246" y="1440"/>
                    <a:pt x="10266" y="1440"/>
                  </a:cubicBezTo>
                  <a:cubicBezTo>
                    <a:pt x="10285" y="1440"/>
                    <a:pt x="10309" y="1440"/>
                    <a:pt x="10311" y="1430"/>
                  </a:cubicBezTo>
                  <a:cubicBezTo>
                    <a:pt x="10313" y="1419"/>
                    <a:pt x="10326" y="1415"/>
                    <a:pt x="10347" y="1404"/>
                  </a:cubicBezTo>
                  <a:cubicBezTo>
                    <a:pt x="10369" y="1393"/>
                    <a:pt x="10343" y="1384"/>
                    <a:pt x="10326" y="1378"/>
                  </a:cubicBezTo>
                  <a:cubicBezTo>
                    <a:pt x="10309" y="1372"/>
                    <a:pt x="10306" y="1354"/>
                    <a:pt x="10285" y="1348"/>
                  </a:cubicBezTo>
                  <a:cubicBezTo>
                    <a:pt x="10263" y="1341"/>
                    <a:pt x="10255" y="1326"/>
                    <a:pt x="10240" y="1309"/>
                  </a:cubicBezTo>
                  <a:cubicBezTo>
                    <a:pt x="10225" y="1292"/>
                    <a:pt x="10186" y="1292"/>
                    <a:pt x="10169" y="1305"/>
                  </a:cubicBezTo>
                  <a:cubicBezTo>
                    <a:pt x="10152" y="1318"/>
                    <a:pt x="10132" y="1301"/>
                    <a:pt x="10130" y="1290"/>
                  </a:cubicBezTo>
                  <a:cubicBezTo>
                    <a:pt x="10128" y="1279"/>
                    <a:pt x="10106" y="1286"/>
                    <a:pt x="10079" y="1288"/>
                  </a:cubicBezTo>
                  <a:cubicBezTo>
                    <a:pt x="10051" y="1290"/>
                    <a:pt x="10072" y="1311"/>
                    <a:pt x="10085" y="1324"/>
                  </a:cubicBezTo>
                  <a:cubicBezTo>
                    <a:pt x="10098" y="1337"/>
                    <a:pt x="10087" y="1346"/>
                    <a:pt x="10085" y="1354"/>
                  </a:cubicBezTo>
                  <a:cubicBezTo>
                    <a:pt x="10083" y="1363"/>
                    <a:pt x="10063" y="1367"/>
                    <a:pt x="10048" y="1352"/>
                  </a:cubicBezTo>
                  <a:cubicBezTo>
                    <a:pt x="10033" y="1337"/>
                    <a:pt x="10046" y="1320"/>
                    <a:pt x="10038" y="1305"/>
                  </a:cubicBezTo>
                  <a:cubicBezTo>
                    <a:pt x="10029" y="1290"/>
                    <a:pt x="10038" y="1296"/>
                    <a:pt x="10046" y="1277"/>
                  </a:cubicBezTo>
                  <a:cubicBezTo>
                    <a:pt x="10055" y="1258"/>
                    <a:pt x="10023" y="1262"/>
                    <a:pt x="10018" y="1247"/>
                  </a:cubicBezTo>
                  <a:cubicBezTo>
                    <a:pt x="10014" y="1232"/>
                    <a:pt x="9960" y="1202"/>
                    <a:pt x="9939" y="1191"/>
                  </a:cubicBezTo>
                  <a:cubicBezTo>
                    <a:pt x="9917" y="1180"/>
                    <a:pt x="9922" y="1174"/>
                    <a:pt x="9859" y="1154"/>
                  </a:cubicBezTo>
                  <a:cubicBezTo>
                    <a:pt x="9797" y="1135"/>
                    <a:pt x="9816" y="1150"/>
                    <a:pt x="9793" y="1114"/>
                  </a:cubicBezTo>
                  <a:cubicBezTo>
                    <a:pt x="9769" y="1077"/>
                    <a:pt x="9747" y="1105"/>
                    <a:pt x="9743" y="1092"/>
                  </a:cubicBezTo>
                  <a:cubicBezTo>
                    <a:pt x="9739" y="1079"/>
                    <a:pt x="9707" y="1090"/>
                    <a:pt x="9689" y="1068"/>
                  </a:cubicBezTo>
                  <a:cubicBezTo>
                    <a:pt x="9672" y="1047"/>
                    <a:pt x="9646" y="1058"/>
                    <a:pt x="9633" y="1038"/>
                  </a:cubicBezTo>
                  <a:cubicBezTo>
                    <a:pt x="9621" y="1019"/>
                    <a:pt x="9567" y="1021"/>
                    <a:pt x="9526" y="1013"/>
                  </a:cubicBezTo>
                  <a:cubicBezTo>
                    <a:pt x="9485" y="1004"/>
                    <a:pt x="9487" y="1004"/>
                    <a:pt x="9472" y="982"/>
                  </a:cubicBezTo>
                  <a:cubicBezTo>
                    <a:pt x="9457" y="961"/>
                    <a:pt x="9356" y="980"/>
                    <a:pt x="9332" y="976"/>
                  </a:cubicBezTo>
                  <a:cubicBezTo>
                    <a:pt x="9309" y="972"/>
                    <a:pt x="9296" y="974"/>
                    <a:pt x="9285" y="982"/>
                  </a:cubicBezTo>
                  <a:cubicBezTo>
                    <a:pt x="9274" y="991"/>
                    <a:pt x="9244" y="963"/>
                    <a:pt x="9203" y="965"/>
                  </a:cubicBezTo>
                  <a:cubicBezTo>
                    <a:pt x="9163" y="967"/>
                    <a:pt x="9163" y="967"/>
                    <a:pt x="9137" y="950"/>
                  </a:cubicBezTo>
                  <a:cubicBezTo>
                    <a:pt x="9111" y="933"/>
                    <a:pt x="9107" y="952"/>
                    <a:pt x="9107" y="965"/>
                  </a:cubicBezTo>
                  <a:cubicBezTo>
                    <a:pt x="9107" y="978"/>
                    <a:pt x="9107" y="985"/>
                    <a:pt x="9094" y="993"/>
                  </a:cubicBezTo>
                  <a:cubicBezTo>
                    <a:pt x="9081" y="1002"/>
                    <a:pt x="9092" y="1013"/>
                    <a:pt x="9105" y="1015"/>
                  </a:cubicBezTo>
                  <a:cubicBezTo>
                    <a:pt x="9117" y="1017"/>
                    <a:pt x="9126" y="1038"/>
                    <a:pt x="9137" y="1058"/>
                  </a:cubicBezTo>
                  <a:cubicBezTo>
                    <a:pt x="9148" y="1077"/>
                    <a:pt x="9145" y="1083"/>
                    <a:pt x="9124" y="1083"/>
                  </a:cubicBezTo>
                  <a:cubicBezTo>
                    <a:pt x="9102" y="1083"/>
                    <a:pt x="9102" y="1107"/>
                    <a:pt x="9077" y="1105"/>
                  </a:cubicBezTo>
                  <a:cubicBezTo>
                    <a:pt x="9051" y="1103"/>
                    <a:pt x="9036" y="1090"/>
                    <a:pt x="9027" y="1075"/>
                  </a:cubicBezTo>
                  <a:cubicBezTo>
                    <a:pt x="9019" y="1060"/>
                    <a:pt x="8993" y="1053"/>
                    <a:pt x="8973" y="1053"/>
                  </a:cubicBezTo>
                  <a:cubicBezTo>
                    <a:pt x="8954" y="1053"/>
                    <a:pt x="8956" y="1034"/>
                    <a:pt x="8950" y="1017"/>
                  </a:cubicBezTo>
                  <a:cubicBezTo>
                    <a:pt x="8943" y="1000"/>
                    <a:pt x="8973" y="997"/>
                    <a:pt x="8995" y="1010"/>
                  </a:cubicBezTo>
                  <a:cubicBezTo>
                    <a:pt x="9016" y="1023"/>
                    <a:pt x="9023" y="1017"/>
                    <a:pt x="9027" y="997"/>
                  </a:cubicBezTo>
                  <a:cubicBezTo>
                    <a:pt x="9031" y="978"/>
                    <a:pt x="9004" y="972"/>
                    <a:pt x="8973" y="965"/>
                  </a:cubicBezTo>
                  <a:cubicBezTo>
                    <a:pt x="8943" y="959"/>
                    <a:pt x="8935" y="978"/>
                    <a:pt x="8922" y="993"/>
                  </a:cubicBezTo>
                  <a:cubicBezTo>
                    <a:pt x="8909" y="1008"/>
                    <a:pt x="8915" y="1021"/>
                    <a:pt x="8881" y="1021"/>
                  </a:cubicBezTo>
                  <a:cubicBezTo>
                    <a:pt x="8847" y="1021"/>
                    <a:pt x="8827" y="1021"/>
                    <a:pt x="8816" y="1015"/>
                  </a:cubicBezTo>
                  <a:cubicBezTo>
                    <a:pt x="8806" y="1008"/>
                    <a:pt x="8784" y="1010"/>
                    <a:pt x="8756" y="1015"/>
                  </a:cubicBezTo>
                  <a:cubicBezTo>
                    <a:pt x="8728" y="1019"/>
                    <a:pt x="8720" y="1015"/>
                    <a:pt x="8707" y="1004"/>
                  </a:cubicBezTo>
                  <a:cubicBezTo>
                    <a:pt x="8694" y="993"/>
                    <a:pt x="8664" y="995"/>
                    <a:pt x="8644" y="997"/>
                  </a:cubicBezTo>
                  <a:cubicBezTo>
                    <a:pt x="8625" y="1000"/>
                    <a:pt x="8593" y="1000"/>
                    <a:pt x="8576" y="1000"/>
                  </a:cubicBezTo>
                  <a:cubicBezTo>
                    <a:pt x="8558" y="1000"/>
                    <a:pt x="8535" y="1006"/>
                    <a:pt x="8531" y="1017"/>
                  </a:cubicBezTo>
                  <a:cubicBezTo>
                    <a:pt x="8526" y="1028"/>
                    <a:pt x="8505" y="1025"/>
                    <a:pt x="8498" y="1013"/>
                  </a:cubicBezTo>
                  <a:cubicBezTo>
                    <a:pt x="8492" y="1000"/>
                    <a:pt x="8449" y="1000"/>
                    <a:pt x="8425" y="989"/>
                  </a:cubicBezTo>
                  <a:cubicBezTo>
                    <a:pt x="8402" y="978"/>
                    <a:pt x="8427" y="959"/>
                    <a:pt x="8438" y="942"/>
                  </a:cubicBezTo>
                  <a:cubicBezTo>
                    <a:pt x="8449" y="924"/>
                    <a:pt x="8395" y="868"/>
                    <a:pt x="8343" y="849"/>
                  </a:cubicBezTo>
                  <a:cubicBezTo>
                    <a:pt x="8292" y="830"/>
                    <a:pt x="8208" y="838"/>
                    <a:pt x="8174" y="838"/>
                  </a:cubicBezTo>
                  <a:cubicBezTo>
                    <a:pt x="8139" y="838"/>
                    <a:pt x="8092" y="849"/>
                    <a:pt x="8058" y="858"/>
                  </a:cubicBezTo>
                  <a:cubicBezTo>
                    <a:pt x="8023" y="866"/>
                    <a:pt x="7999" y="875"/>
                    <a:pt x="7972" y="875"/>
                  </a:cubicBezTo>
                  <a:cubicBezTo>
                    <a:pt x="7944" y="875"/>
                    <a:pt x="7918" y="866"/>
                    <a:pt x="7926" y="849"/>
                  </a:cubicBezTo>
                  <a:cubicBezTo>
                    <a:pt x="7935" y="832"/>
                    <a:pt x="7911" y="834"/>
                    <a:pt x="7896" y="815"/>
                  </a:cubicBezTo>
                  <a:cubicBezTo>
                    <a:pt x="7881" y="795"/>
                    <a:pt x="7862" y="804"/>
                    <a:pt x="7853" y="813"/>
                  </a:cubicBezTo>
                  <a:cubicBezTo>
                    <a:pt x="7845" y="821"/>
                    <a:pt x="7836" y="828"/>
                    <a:pt x="7821" y="810"/>
                  </a:cubicBezTo>
                  <a:cubicBezTo>
                    <a:pt x="7806" y="793"/>
                    <a:pt x="7819" y="787"/>
                    <a:pt x="7791" y="785"/>
                  </a:cubicBezTo>
                  <a:cubicBezTo>
                    <a:pt x="7763" y="782"/>
                    <a:pt x="7778" y="776"/>
                    <a:pt x="7763" y="776"/>
                  </a:cubicBezTo>
                  <a:cubicBezTo>
                    <a:pt x="7748" y="776"/>
                    <a:pt x="7735" y="763"/>
                    <a:pt x="7744" y="759"/>
                  </a:cubicBezTo>
                  <a:cubicBezTo>
                    <a:pt x="7752" y="755"/>
                    <a:pt x="7765" y="759"/>
                    <a:pt x="7791" y="755"/>
                  </a:cubicBezTo>
                  <a:cubicBezTo>
                    <a:pt x="7817" y="750"/>
                    <a:pt x="7774" y="714"/>
                    <a:pt x="7750" y="705"/>
                  </a:cubicBezTo>
                  <a:cubicBezTo>
                    <a:pt x="7726" y="696"/>
                    <a:pt x="7647" y="692"/>
                    <a:pt x="7617" y="692"/>
                  </a:cubicBezTo>
                  <a:cubicBezTo>
                    <a:pt x="7587" y="692"/>
                    <a:pt x="7576" y="692"/>
                    <a:pt x="7557" y="692"/>
                  </a:cubicBezTo>
                  <a:cubicBezTo>
                    <a:pt x="7537" y="692"/>
                    <a:pt x="7542" y="714"/>
                    <a:pt x="7550" y="722"/>
                  </a:cubicBezTo>
                  <a:cubicBezTo>
                    <a:pt x="7559" y="731"/>
                    <a:pt x="7542" y="731"/>
                    <a:pt x="7542" y="750"/>
                  </a:cubicBezTo>
                  <a:cubicBezTo>
                    <a:pt x="7542" y="770"/>
                    <a:pt x="7524" y="755"/>
                    <a:pt x="7518" y="765"/>
                  </a:cubicBezTo>
                  <a:cubicBezTo>
                    <a:pt x="7511" y="776"/>
                    <a:pt x="7494" y="780"/>
                    <a:pt x="7479" y="770"/>
                  </a:cubicBezTo>
                  <a:cubicBezTo>
                    <a:pt x="7464" y="759"/>
                    <a:pt x="7481" y="748"/>
                    <a:pt x="7503" y="744"/>
                  </a:cubicBezTo>
                  <a:cubicBezTo>
                    <a:pt x="7524" y="739"/>
                    <a:pt x="7526" y="724"/>
                    <a:pt x="7526" y="716"/>
                  </a:cubicBezTo>
                  <a:cubicBezTo>
                    <a:pt x="7526" y="707"/>
                    <a:pt x="7531" y="696"/>
                    <a:pt x="7509" y="694"/>
                  </a:cubicBezTo>
                  <a:cubicBezTo>
                    <a:pt x="7488" y="692"/>
                    <a:pt x="7492" y="703"/>
                    <a:pt x="7471" y="703"/>
                  </a:cubicBezTo>
                  <a:cubicBezTo>
                    <a:pt x="7449" y="703"/>
                    <a:pt x="7466" y="690"/>
                    <a:pt x="7481" y="677"/>
                  </a:cubicBezTo>
                  <a:cubicBezTo>
                    <a:pt x="7496" y="664"/>
                    <a:pt x="7486" y="660"/>
                    <a:pt x="7464" y="660"/>
                  </a:cubicBezTo>
                  <a:cubicBezTo>
                    <a:pt x="7443" y="660"/>
                    <a:pt x="7387" y="647"/>
                    <a:pt x="7329" y="647"/>
                  </a:cubicBezTo>
                  <a:cubicBezTo>
                    <a:pt x="7271" y="647"/>
                    <a:pt x="7320" y="634"/>
                    <a:pt x="7277" y="643"/>
                  </a:cubicBezTo>
                  <a:cubicBezTo>
                    <a:pt x="7234" y="651"/>
                    <a:pt x="7238" y="630"/>
                    <a:pt x="7213" y="623"/>
                  </a:cubicBezTo>
                  <a:cubicBezTo>
                    <a:pt x="7187" y="617"/>
                    <a:pt x="7215" y="643"/>
                    <a:pt x="7215" y="658"/>
                  </a:cubicBezTo>
                  <a:cubicBezTo>
                    <a:pt x="7215" y="673"/>
                    <a:pt x="7202" y="673"/>
                    <a:pt x="7180" y="673"/>
                  </a:cubicBezTo>
                  <a:cubicBezTo>
                    <a:pt x="7159" y="673"/>
                    <a:pt x="7148" y="671"/>
                    <a:pt x="7122" y="673"/>
                  </a:cubicBezTo>
                  <a:cubicBezTo>
                    <a:pt x="7096" y="675"/>
                    <a:pt x="7099" y="701"/>
                    <a:pt x="7103" y="712"/>
                  </a:cubicBezTo>
                  <a:cubicBezTo>
                    <a:pt x="7107" y="722"/>
                    <a:pt x="7129" y="712"/>
                    <a:pt x="7148" y="707"/>
                  </a:cubicBezTo>
                  <a:cubicBezTo>
                    <a:pt x="7167" y="703"/>
                    <a:pt x="7157" y="729"/>
                    <a:pt x="7144" y="733"/>
                  </a:cubicBezTo>
                  <a:cubicBezTo>
                    <a:pt x="7131" y="737"/>
                    <a:pt x="7137" y="759"/>
                    <a:pt x="7155" y="778"/>
                  </a:cubicBezTo>
                  <a:cubicBezTo>
                    <a:pt x="7172" y="798"/>
                    <a:pt x="7157" y="802"/>
                    <a:pt x="7137" y="802"/>
                  </a:cubicBezTo>
                  <a:cubicBezTo>
                    <a:pt x="7118" y="802"/>
                    <a:pt x="7105" y="802"/>
                    <a:pt x="7101" y="791"/>
                  </a:cubicBezTo>
                  <a:cubicBezTo>
                    <a:pt x="7096" y="780"/>
                    <a:pt x="7086" y="785"/>
                    <a:pt x="7069" y="778"/>
                  </a:cubicBezTo>
                  <a:cubicBezTo>
                    <a:pt x="7051" y="772"/>
                    <a:pt x="7038" y="789"/>
                    <a:pt x="7015" y="785"/>
                  </a:cubicBezTo>
                  <a:cubicBezTo>
                    <a:pt x="6991" y="780"/>
                    <a:pt x="6989" y="787"/>
                    <a:pt x="6995" y="798"/>
                  </a:cubicBezTo>
                  <a:cubicBezTo>
                    <a:pt x="7002" y="808"/>
                    <a:pt x="7017" y="804"/>
                    <a:pt x="7036" y="813"/>
                  </a:cubicBezTo>
                  <a:cubicBezTo>
                    <a:pt x="7056" y="821"/>
                    <a:pt x="7034" y="832"/>
                    <a:pt x="7015" y="828"/>
                  </a:cubicBezTo>
                  <a:cubicBezTo>
                    <a:pt x="6995" y="823"/>
                    <a:pt x="6987" y="825"/>
                    <a:pt x="6976" y="806"/>
                  </a:cubicBezTo>
                  <a:cubicBezTo>
                    <a:pt x="6965" y="787"/>
                    <a:pt x="6942" y="802"/>
                    <a:pt x="6924" y="782"/>
                  </a:cubicBezTo>
                  <a:cubicBezTo>
                    <a:pt x="6907" y="763"/>
                    <a:pt x="6888" y="789"/>
                    <a:pt x="6862" y="789"/>
                  </a:cubicBezTo>
                  <a:cubicBezTo>
                    <a:pt x="6836" y="789"/>
                    <a:pt x="6841" y="800"/>
                    <a:pt x="6821" y="813"/>
                  </a:cubicBezTo>
                  <a:cubicBezTo>
                    <a:pt x="6802" y="825"/>
                    <a:pt x="6774" y="815"/>
                    <a:pt x="6750" y="802"/>
                  </a:cubicBezTo>
                  <a:cubicBezTo>
                    <a:pt x="6727" y="789"/>
                    <a:pt x="6725" y="793"/>
                    <a:pt x="6718" y="765"/>
                  </a:cubicBezTo>
                  <a:cubicBezTo>
                    <a:pt x="6712" y="737"/>
                    <a:pt x="6694" y="750"/>
                    <a:pt x="6682" y="757"/>
                  </a:cubicBezTo>
                  <a:cubicBezTo>
                    <a:pt x="6669" y="763"/>
                    <a:pt x="6666" y="787"/>
                    <a:pt x="6656" y="808"/>
                  </a:cubicBezTo>
                  <a:cubicBezTo>
                    <a:pt x="6645" y="830"/>
                    <a:pt x="6641" y="841"/>
                    <a:pt x="6632" y="864"/>
                  </a:cubicBezTo>
                  <a:cubicBezTo>
                    <a:pt x="6623" y="888"/>
                    <a:pt x="6598" y="890"/>
                    <a:pt x="6585" y="871"/>
                  </a:cubicBezTo>
                  <a:cubicBezTo>
                    <a:pt x="6572" y="851"/>
                    <a:pt x="6555" y="864"/>
                    <a:pt x="6533" y="849"/>
                  </a:cubicBezTo>
                  <a:cubicBezTo>
                    <a:pt x="6512" y="834"/>
                    <a:pt x="6458" y="776"/>
                    <a:pt x="6449" y="759"/>
                  </a:cubicBezTo>
                  <a:cubicBezTo>
                    <a:pt x="6441" y="742"/>
                    <a:pt x="6406" y="737"/>
                    <a:pt x="6406" y="714"/>
                  </a:cubicBezTo>
                  <a:cubicBezTo>
                    <a:pt x="6406" y="690"/>
                    <a:pt x="6456" y="731"/>
                    <a:pt x="6475" y="722"/>
                  </a:cubicBezTo>
                  <a:cubicBezTo>
                    <a:pt x="6494" y="714"/>
                    <a:pt x="6494" y="681"/>
                    <a:pt x="6469" y="679"/>
                  </a:cubicBezTo>
                  <a:cubicBezTo>
                    <a:pt x="6443" y="677"/>
                    <a:pt x="6439" y="666"/>
                    <a:pt x="6447" y="660"/>
                  </a:cubicBezTo>
                  <a:cubicBezTo>
                    <a:pt x="6456" y="653"/>
                    <a:pt x="6486" y="645"/>
                    <a:pt x="6458" y="634"/>
                  </a:cubicBezTo>
                  <a:cubicBezTo>
                    <a:pt x="6430" y="623"/>
                    <a:pt x="6462" y="610"/>
                    <a:pt x="6458" y="595"/>
                  </a:cubicBezTo>
                  <a:cubicBezTo>
                    <a:pt x="6454" y="580"/>
                    <a:pt x="6430" y="587"/>
                    <a:pt x="6406" y="561"/>
                  </a:cubicBezTo>
                  <a:cubicBezTo>
                    <a:pt x="6383" y="535"/>
                    <a:pt x="6331" y="546"/>
                    <a:pt x="6299" y="559"/>
                  </a:cubicBezTo>
                  <a:cubicBezTo>
                    <a:pt x="6267" y="572"/>
                    <a:pt x="6230" y="557"/>
                    <a:pt x="6189" y="529"/>
                  </a:cubicBezTo>
                  <a:cubicBezTo>
                    <a:pt x="6148" y="501"/>
                    <a:pt x="6146" y="522"/>
                    <a:pt x="6120" y="529"/>
                  </a:cubicBezTo>
                  <a:cubicBezTo>
                    <a:pt x="6095" y="535"/>
                    <a:pt x="6099" y="561"/>
                    <a:pt x="6116" y="578"/>
                  </a:cubicBezTo>
                  <a:cubicBezTo>
                    <a:pt x="6133" y="595"/>
                    <a:pt x="6110" y="593"/>
                    <a:pt x="6097" y="613"/>
                  </a:cubicBezTo>
                  <a:cubicBezTo>
                    <a:pt x="6084" y="632"/>
                    <a:pt x="6084" y="621"/>
                    <a:pt x="6054" y="619"/>
                  </a:cubicBezTo>
                  <a:cubicBezTo>
                    <a:pt x="6024" y="617"/>
                    <a:pt x="6017" y="628"/>
                    <a:pt x="5966" y="628"/>
                  </a:cubicBezTo>
                  <a:cubicBezTo>
                    <a:pt x="5914" y="628"/>
                    <a:pt x="5908" y="613"/>
                    <a:pt x="5901" y="604"/>
                  </a:cubicBezTo>
                  <a:cubicBezTo>
                    <a:pt x="5895" y="595"/>
                    <a:pt x="5873" y="598"/>
                    <a:pt x="5854" y="606"/>
                  </a:cubicBezTo>
                  <a:cubicBezTo>
                    <a:pt x="5834" y="615"/>
                    <a:pt x="5819" y="610"/>
                    <a:pt x="5791" y="587"/>
                  </a:cubicBezTo>
                  <a:cubicBezTo>
                    <a:pt x="5763" y="563"/>
                    <a:pt x="5809" y="561"/>
                    <a:pt x="5806" y="550"/>
                  </a:cubicBezTo>
                  <a:cubicBezTo>
                    <a:pt x="5804" y="540"/>
                    <a:pt x="5751" y="544"/>
                    <a:pt x="5708" y="542"/>
                  </a:cubicBezTo>
                  <a:cubicBezTo>
                    <a:pt x="5665" y="540"/>
                    <a:pt x="5662" y="531"/>
                    <a:pt x="5634" y="529"/>
                  </a:cubicBezTo>
                  <a:cubicBezTo>
                    <a:pt x="5607" y="527"/>
                    <a:pt x="5583" y="520"/>
                    <a:pt x="5568" y="537"/>
                  </a:cubicBezTo>
                  <a:cubicBezTo>
                    <a:pt x="5553" y="555"/>
                    <a:pt x="5521" y="544"/>
                    <a:pt x="5495" y="544"/>
                  </a:cubicBezTo>
                  <a:cubicBezTo>
                    <a:pt x="5469" y="544"/>
                    <a:pt x="5478" y="555"/>
                    <a:pt x="5493" y="572"/>
                  </a:cubicBezTo>
                  <a:cubicBezTo>
                    <a:pt x="5508" y="589"/>
                    <a:pt x="5484" y="589"/>
                    <a:pt x="5465" y="572"/>
                  </a:cubicBezTo>
                  <a:cubicBezTo>
                    <a:pt x="5445" y="555"/>
                    <a:pt x="5465" y="550"/>
                    <a:pt x="5456" y="516"/>
                  </a:cubicBezTo>
                  <a:cubicBezTo>
                    <a:pt x="5447" y="481"/>
                    <a:pt x="5430" y="514"/>
                    <a:pt x="5424" y="527"/>
                  </a:cubicBezTo>
                  <a:cubicBezTo>
                    <a:pt x="5417" y="540"/>
                    <a:pt x="5396" y="527"/>
                    <a:pt x="5361" y="520"/>
                  </a:cubicBezTo>
                  <a:cubicBezTo>
                    <a:pt x="5327" y="514"/>
                    <a:pt x="5346" y="514"/>
                    <a:pt x="5340" y="501"/>
                  </a:cubicBezTo>
                  <a:cubicBezTo>
                    <a:pt x="5333" y="488"/>
                    <a:pt x="5340" y="501"/>
                    <a:pt x="5303" y="499"/>
                  </a:cubicBezTo>
                  <a:cubicBezTo>
                    <a:pt x="5267" y="497"/>
                    <a:pt x="5288" y="499"/>
                    <a:pt x="5256" y="492"/>
                  </a:cubicBezTo>
                  <a:cubicBezTo>
                    <a:pt x="5224" y="486"/>
                    <a:pt x="5222" y="514"/>
                    <a:pt x="5224" y="531"/>
                  </a:cubicBezTo>
                  <a:cubicBezTo>
                    <a:pt x="5226" y="548"/>
                    <a:pt x="5254" y="529"/>
                    <a:pt x="5271" y="529"/>
                  </a:cubicBezTo>
                  <a:cubicBezTo>
                    <a:pt x="5288" y="529"/>
                    <a:pt x="5265" y="542"/>
                    <a:pt x="5250" y="550"/>
                  </a:cubicBezTo>
                  <a:cubicBezTo>
                    <a:pt x="5235" y="559"/>
                    <a:pt x="5230" y="557"/>
                    <a:pt x="5213" y="552"/>
                  </a:cubicBezTo>
                  <a:cubicBezTo>
                    <a:pt x="5196" y="548"/>
                    <a:pt x="5185" y="576"/>
                    <a:pt x="5170" y="576"/>
                  </a:cubicBezTo>
                  <a:cubicBezTo>
                    <a:pt x="5155" y="576"/>
                    <a:pt x="5129" y="576"/>
                    <a:pt x="5108" y="591"/>
                  </a:cubicBezTo>
                  <a:cubicBezTo>
                    <a:pt x="5086" y="606"/>
                    <a:pt x="5063" y="604"/>
                    <a:pt x="5037" y="595"/>
                  </a:cubicBezTo>
                  <a:cubicBezTo>
                    <a:pt x="5011" y="587"/>
                    <a:pt x="5000" y="610"/>
                    <a:pt x="4994" y="630"/>
                  </a:cubicBezTo>
                  <a:cubicBezTo>
                    <a:pt x="4987" y="649"/>
                    <a:pt x="4972" y="649"/>
                    <a:pt x="4944" y="647"/>
                  </a:cubicBezTo>
                  <a:cubicBezTo>
                    <a:pt x="4916" y="645"/>
                    <a:pt x="4970" y="630"/>
                    <a:pt x="4977" y="610"/>
                  </a:cubicBezTo>
                  <a:cubicBezTo>
                    <a:pt x="4983" y="591"/>
                    <a:pt x="4992" y="585"/>
                    <a:pt x="5009" y="580"/>
                  </a:cubicBezTo>
                  <a:cubicBezTo>
                    <a:pt x="5026" y="576"/>
                    <a:pt x="5041" y="576"/>
                    <a:pt x="5058" y="552"/>
                  </a:cubicBezTo>
                  <a:cubicBezTo>
                    <a:pt x="5075" y="529"/>
                    <a:pt x="5108" y="535"/>
                    <a:pt x="5129" y="529"/>
                  </a:cubicBezTo>
                  <a:cubicBezTo>
                    <a:pt x="5151" y="522"/>
                    <a:pt x="5155" y="524"/>
                    <a:pt x="5172" y="503"/>
                  </a:cubicBezTo>
                  <a:cubicBezTo>
                    <a:pt x="5189" y="481"/>
                    <a:pt x="5200" y="488"/>
                    <a:pt x="5220" y="481"/>
                  </a:cubicBezTo>
                  <a:cubicBezTo>
                    <a:pt x="5239" y="475"/>
                    <a:pt x="5228" y="475"/>
                    <a:pt x="5237" y="451"/>
                  </a:cubicBezTo>
                  <a:cubicBezTo>
                    <a:pt x="5245" y="428"/>
                    <a:pt x="5260" y="441"/>
                    <a:pt x="5280" y="432"/>
                  </a:cubicBezTo>
                  <a:cubicBezTo>
                    <a:pt x="5299" y="423"/>
                    <a:pt x="5312" y="417"/>
                    <a:pt x="5333" y="411"/>
                  </a:cubicBezTo>
                  <a:cubicBezTo>
                    <a:pt x="5355" y="404"/>
                    <a:pt x="5368" y="408"/>
                    <a:pt x="5379" y="389"/>
                  </a:cubicBezTo>
                  <a:cubicBezTo>
                    <a:pt x="5389" y="370"/>
                    <a:pt x="5398" y="378"/>
                    <a:pt x="5419" y="372"/>
                  </a:cubicBezTo>
                  <a:cubicBezTo>
                    <a:pt x="5441" y="365"/>
                    <a:pt x="5458" y="346"/>
                    <a:pt x="5473" y="322"/>
                  </a:cubicBezTo>
                  <a:cubicBezTo>
                    <a:pt x="5488" y="299"/>
                    <a:pt x="5469" y="303"/>
                    <a:pt x="5467" y="297"/>
                  </a:cubicBezTo>
                  <a:cubicBezTo>
                    <a:pt x="5465" y="290"/>
                    <a:pt x="5450" y="294"/>
                    <a:pt x="5439" y="297"/>
                  </a:cubicBezTo>
                  <a:cubicBezTo>
                    <a:pt x="5428" y="299"/>
                    <a:pt x="5435" y="282"/>
                    <a:pt x="5422" y="271"/>
                  </a:cubicBezTo>
                  <a:cubicBezTo>
                    <a:pt x="5409" y="260"/>
                    <a:pt x="5407" y="258"/>
                    <a:pt x="5426" y="262"/>
                  </a:cubicBezTo>
                  <a:cubicBezTo>
                    <a:pt x="5445" y="266"/>
                    <a:pt x="5439" y="266"/>
                    <a:pt x="5458" y="279"/>
                  </a:cubicBezTo>
                  <a:cubicBezTo>
                    <a:pt x="5478" y="292"/>
                    <a:pt x="5488" y="284"/>
                    <a:pt x="5495" y="273"/>
                  </a:cubicBezTo>
                  <a:cubicBezTo>
                    <a:pt x="5501" y="262"/>
                    <a:pt x="5503" y="251"/>
                    <a:pt x="5488" y="251"/>
                  </a:cubicBezTo>
                  <a:cubicBezTo>
                    <a:pt x="5473" y="251"/>
                    <a:pt x="5471" y="247"/>
                    <a:pt x="5471" y="232"/>
                  </a:cubicBezTo>
                  <a:cubicBezTo>
                    <a:pt x="5471" y="217"/>
                    <a:pt x="5473" y="211"/>
                    <a:pt x="5467" y="211"/>
                  </a:cubicBezTo>
                  <a:cubicBezTo>
                    <a:pt x="5460" y="211"/>
                    <a:pt x="5445" y="228"/>
                    <a:pt x="5435" y="228"/>
                  </a:cubicBezTo>
                  <a:cubicBezTo>
                    <a:pt x="5424" y="228"/>
                    <a:pt x="5415" y="217"/>
                    <a:pt x="5415" y="200"/>
                  </a:cubicBezTo>
                  <a:cubicBezTo>
                    <a:pt x="5415" y="183"/>
                    <a:pt x="5402" y="183"/>
                    <a:pt x="5402" y="183"/>
                  </a:cubicBezTo>
                  <a:cubicBezTo>
                    <a:pt x="5402" y="183"/>
                    <a:pt x="5376" y="189"/>
                    <a:pt x="5381" y="180"/>
                  </a:cubicBezTo>
                  <a:cubicBezTo>
                    <a:pt x="5385" y="172"/>
                    <a:pt x="5379" y="159"/>
                    <a:pt x="5372" y="159"/>
                  </a:cubicBezTo>
                  <a:cubicBezTo>
                    <a:pt x="5366" y="159"/>
                    <a:pt x="5357" y="163"/>
                    <a:pt x="5333" y="146"/>
                  </a:cubicBezTo>
                  <a:cubicBezTo>
                    <a:pt x="5310" y="129"/>
                    <a:pt x="5288" y="129"/>
                    <a:pt x="5269" y="137"/>
                  </a:cubicBezTo>
                  <a:cubicBezTo>
                    <a:pt x="5250" y="146"/>
                    <a:pt x="5245" y="150"/>
                    <a:pt x="5215" y="140"/>
                  </a:cubicBezTo>
                  <a:cubicBezTo>
                    <a:pt x="5185" y="129"/>
                    <a:pt x="5170" y="144"/>
                    <a:pt x="5149" y="140"/>
                  </a:cubicBezTo>
                  <a:cubicBezTo>
                    <a:pt x="5127" y="135"/>
                    <a:pt x="5116" y="142"/>
                    <a:pt x="5110" y="163"/>
                  </a:cubicBezTo>
                  <a:cubicBezTo>
                    <a:pt x="5103" y="185"/>
                    <a:pt x="5071" y="168"/>
                    <a:pt x="5045" y="168"/>
                  </a:cubicBezTo>
                  <a:cubicBezTo>
                    <a:pt x="5020" y="168"/>
                    <a:pt x="5030" y="165"/>
                    <a:pt x="5037" y="146"/>
                  </a:cubicBezTo>
                  <a:cubicBezTo>
                    <a:pt x="5043" y="127"/>
                    <a:pt x="5065" y="135"/>
                    <a:pt x="5073" y="116"/>
                  </a:cubicBezTo>
                  <a:cubicBezTo>
                    <a:pt x="5082" y="97"/>
                    <a:pt x="5043" y="103"/>
                    <a:pt x="5005" y="97"/>
                  </a:cubicBezTo>
                  <a:cubicBezTo>
                    <a:pt x="4966" y="90"/>
                    <a:pt x="4974" y="101"/>
                    <a:pt x="4921" y="101"/>
                  </a:cubicBezTo>
                  <a:cubicBezTo>
                    <a:pt x="4867" y="101"/>
                    <a:pt x="4895" y="90"/>
                    <a:pt x="4916" y="82"/>
                  </a:cubicBezTo>
                  <a:cubicBezTo>
                    <a:pt x="4938" y="73"/>
                    <a:pt x="4946" y="82"/>
                    <a:pt x="4951" y="71"/>
                  </a:cubicBezTo>
                  <a:cubicBezTo>
                    <a:pt x="4955" y="60"/>
                    <a:pt x="4985" y="58"/>
                    <a:pt x="4985" y="49"/>
                  </a:cubicBezTo>
                  <a:cubicBezTo>
                    <a:pt x="4985" y="41"/>
                    <a:pt x="4977" y="30"/>
                    <a:pt x="4953" y="30"/>
                  </a:cubicBezTo>
                  <a:cubicBezTo>
                    <a:pt x="4929" y="30"/>
                    <a:pt x="4925" y="28"/>
                    <a:pt x="4906" y="15"/>
                  </a:cubicBezTo>
                  <a:cubicBezTo>
                    <a:pt x="4886" y="2"/>
                    <a:pt x="4869" y="0"/>
                    <a:pt x="4852" y="11"/>
                  </a:cubicBezTo>
                  <a:cubicBezTo>
                    <a:pt x="4835" y="21"/>
                    <a:pt x="4828" y="17"/>
                    <a:pt x="4802" y="13"/>
                  </a:cubicBezTo>
                  <a:cubicBezTo>
                    <a:pt x="4777" y="8"/>
                    <a:pt x="4777" y="34"/>
                    <a:pt x="4757" y="41"/>
                  </a:cubicBezTo>
                  <a:cubicBezTo>
                    <a:pt x="4738" y="47"/>
                    <a:pt x="4738" y="64"/>
                    <a:pt x="4719" y="73"/>
                  </a:cubicBezTo>
                  <a:cubicBezTo>
                    <a:pt x="4699" y="82"/>
                    <a:pt x="4695" y="90"/>
                    <a:pt x="4680" y="103"/>
                  </a:cubicBezTo>
                  <a:cubicBezTo>
                    <a:pt x="4665" y="116"/>
                    <a:pt x="4667" y="127"/>
                    <a:pt x="4673" y="127"/>
                  </a:cubicBezTo>
                  <a:cubicBezTo>
                    <a:pt x="4680" y="127"/>
                    <a:pt x="4678" y="137"/>
                    <a:pt x="4684" y="157"/>
                  </a:cubicBezTo>
                  <a:cubicBezTo>
                    <a:pt x="4691" y="176"/>
                    <a:pt x="4699" y="168"/>
                    <a:pt x="4734" y="176"/>
                  </a:cubicBezTo>
                  <a:cubicBezTo>
                    <a:pt x="4768" y="185"/>
                    <a:pt x="4731" y="191"/>
                    <a:pt x="4716" y="185"/>
                  </a:cubicBezTo>
                  <a:cubicBezTo>
                    <a:pt x="4701" y="178"/>
                    <a:pt x="4686" y="176"/>
                    <a:pt x="4654" y="174"/>
                  </a:cubicBezTo>
                  <a:cubicBezTo>
                    <a:pt x="4622" y="172"/>
                    <a:pt x="4609" y="180"/>
                    <a:pt x="4583" y="172"/>
                  </a:cubicBezTo>
                  <a:cubicBezTo>
                    <a:pt x="4557" y="163"/>
                    <a:pt x="4542" y="159"/>
                    <a:pt x="4551" y="176"/>
                  </a:cubicBezTo>
                  <a:cubicBezTo>
                    <a:pt x="4559" y="193"/>
                    <a:pt x="4555" y="198"/>
                    <a:pt x="4581" y="204"/>
                  </a:cubicBezTo>
                  <a:cubicBezTo>
                    <a:pt x="4607" y="211"/>
                    <a:pt x="4602" y="223"/>
                    <a:pt x="4592" y="226"/>
                  </a:cubicBezTo>
                  <a:cubicBezTo>
                    <a:pt x="4581" y="228"/>
                    <a:pt x="4566" y="226"/>
                    <a:pt x="4542" y="215"/>
                  </a:cubicBezTo>
                  <a:cubicBezTo>
                    <a:pt x="4519" y="204"/>
                    <a:pt x="4499" y="211"/>
                    <a:pt x="4497" y="219"/>
                  </a:cubicBezTo>
                  <a:cubicBezTo>
                    <a:pt x="4495" y="228"/>
                    <a:pt x="4486" y="219"/>
                    <a:pt x="4469" y="236"/>
                  </a:cubicBezTo>
                  <a:cubicBezTo>
                    <a:pt x="4452" y="254"/>
                    <a:pt x="4437" y="236"/>
                    <a:pt x="4428" y="243"/>
                  </a:cubicBezTo>
                  <a:cubicBezTo>
                    <a:pt x="4420" y="249"/>
                    <a:pt x="4400" y="247"/>
                    <a:pt x="4400" y="247"/>
                  </a:cubicBezTo>
                  <a:cubicBezTo>
                    <a:pt x="4400" y="247"/>
                    <a:pt x="4360" y="254"/>
                    <a:pt x="4338" y="251"/>
                  </a:cubicBezTo>
                  <a:cubicBezTo>
                    <a:pt x="4317" y="249"/>
                    <a:pt x="4362" y="239"/>
                    <a:pt x="4364" y="226"/>
                  </a:cubicBezTo>
                  <a:cubicBezTo>
                    <a:pt x="4366" y="213"/>
                    <a:pt x="4387" y="219"/>
                    <a:pt x="4390" y="206"/>
                  </a:cubicBezTo>
                  <a:cubicBezTo>
                    <a:pt x="4392" y="193"/>
                    <a:pt x="4360" y="200"/>
                    <a:pt x="4347" y="200"/>
                  </a:cubicBezTo>
                  <a:cubicBezTo>
                    <a:pt x="4334" y="200"/>
                    <a:pt x="4321" y="204"/>
                    <a:pt x="4321" y="211"/>
                  </a:cubicBezTo>
                  <a:cubicBezTo>
                    <a:pt x="4321" y="217"/>
                    <a:pt x="4312" y="223"/>
                    <a:pt x="4299" y="206"/>
                  </a:cubicBezTo>
                  <a:cubicBezTo>
                    <a:pt x="4286" y="189"/>
                    <a:pt x="4276" y="200"/>
                    <a:pt x="4276" y="217"/>
                  </a:cubicBezTo>
                  <a:cubicBezTo>
                    <a:pt x="4276" y="234"/>
                    <a:pt x="4265" y="228"/>
                    <a:pt x="4250" y="228"/>
                  </a:cubicBezTo>
                  <a:cubicBezTo>
                    <a:pt x="4235" y="228"/>
                    <a:pt x="4209" y="228"/>
                    <a:pt x="4192" y="228"/>
                  </a:cubicBezTo>
                  <a:cubicBezTo>
                    <a:pt x="4175" y="228"/>
                    <a:pt x="4166" y="228"/>
                    <a:pt x="4155" y="234"/>
                  </a:cubicBezTo>
                  <a:cubicBezTo>
                    <a:pt x="4145" y="241"/>
                    <a:pt x="4162" y="245"/>
                    <a:pt x="4177" y="245"/>
                  </a:cubicBezTo>
                  <a:cubicBezTo>
                    <a:pt x="4192" y="245"/>
                    <a:pt x="4203" y="247"/>
                    <a:pt x="4192" y="262"/>
                  </a:cubicBezTo>
                  <a:cubicBezTo>
                    <a:pt x="4181" y="277"/>
                    <a:pt x="4168" y="271"/>
                    <a:pt x="4149" y="269"/>
                  </a:cubicBezTo>
                  <a:cubicBezTo>
                    <a:pt x="4129" y="266"/>
                    <a:pt x="4104" y="269"/>
                    <a:pt x="4084" y="282"/>
                  </a:cubicBezTo>
                  <a:cubicBezTo>
                    <a:pt x="4065" y="294"/>
                    <a:pt x="4041" y="284"/>
                    <a:pt x="4033" y="284"/>
                  </a:cubicBezTo>
                  <a:cubicBezTo>
                    <a:pt x="4024" y="284"/>
                    <a:pt x="3992" y="294"/>
                    <a:pt x="3977" y="303"/>
                  </a:cubicBezTo>
                  <a:cubicBezTo>
                    <a:pt x="3962" y="312"/>
                    <a:pt x="3947" y="309"/>
                    <a:pt x="3932" y="309"/>
                  </a:cubicBezTo>
                  <a:cubicBezTo>
                    <a:pt x="3917" y="309"/>
                    <a:pt x="3890" y="318"/>
                    <a:pt x="3879" y="340"/>
                  </a:cubicBezTo>
                  <a:cubicBezTo>
                    <a:pt x="3867" y="361"/>
                    <a:pt x="3833" y="351"/>
                    <a:pt x="3808" y="345"/>
                  </a:cubicBezTo>
                  <a:cubicBezTo>
                    <a:pt x="3784" y="340"/>
                    <a:pt x="3795" y="367"/>
                    <a:pt x="3785" y="367"/>
                  </a:cubicBezTo>
                  <a:cubicBezTo>
                    <a:pt x="3775" y="367"/>
                    <a:pt x="3758" y="380"/>
                    <a:pt x="3768" y="384"/>
                  </a:cubicBezTo>
                  <a:cubicBezTo>
                    <a:pt x="3778" y="388"/>
                    <a:pt x="3785" y="400"/>
                    <a:pt x="3783" y="407"/>
                  </a:cubicBezTo>
                  <a:cubicBezTo>
                    <a:pt x="3780" y="414"/>
                    <a:pt x="3764" y="406"/>
                    <a:pt x="3752" y="398"/>
                  </a:cubicBezTo>
                  <a:cubicBezTo>
                    <a:pt x="3741" y="391"/>
                    <a:pt x="3722" y="404"/>
                    <a:pt x="3722" y="413"/>
                  </a:cubicBezTo>
                  <a:cubicBezTo>
                    <a:pt x="3722" y="421"/>
                    <a:pt x="3750" y="420"/>
                    <a:pt x="3767" y="428"/>
                  </a:cubicBezTo>
                  <a:cubicBezTo>
                    <a:pt x="3784" y="437"/>
                    <a:pt x="3795" y="451"/>
                    <a:pt x="3791" y="457"/>
                  </a:cubicBezTo>
                  <a:cubicBezTo>
                    <a:pt x="3787" y="463"/>
                    <a:pt x="3770" y="446"/>
                    <a:pt x="3747" y="438"/>
                  </a:cubicBezTo>
                  <a:cubicBezTo>
                    <a:pt x="3724" y="431"/>
                    <a:pt x="3731" y="460"/>
                    <a:pt x="3735" y="460"/>
                  </a:cubicBezTo>
                  <a:cubicBezTo>
                    <a:pt x="3740" y="460"/>
                    <a:pt x="3763" y="464"/>
                    <a:pt x="3774" y="474"/>
                  </a:cubicBezTo>
                  <a:cubicBezTo>
                    <a:pt x="3785" y="484"/>
                    <a:pt x="3801" y="486"/>
                    <a:pt x="3803" y="499"/>
                  </a:cubicBezTo>
                  <a:cubicBezTo>
                    <a:pt x="3804" y="512"/>
                    <a:pt x="3775" y="509"/>
                    <a:pt x="3748" y="509"/>
                  </a:cubicBezTo>
                  <a:cubicBezTo>
                    <a:pt x="3721" y="509"/>
                    <a:pt x="3711" y="516"/>
                    <a:pt x="3704" y="527"/>
                  </a:cubicBezTo>
                  <a:cubicBezTo>
                    <a:pt x="3697" y="539"/>
                    <a:pt x="3672" y="533"/>
                    <a:pt x="3656" y="526"/>
                  </a:cubicBezTo>
                  <a:cubicBezTo>
                    <a:pt x="3641" y="519"/>
                    <a:pt x="3622" y="527"/>
                    <a:pt x="3615" y="532"/>
                  </a:cubicBezTo>
                  <a:cubicBezTo>
                    <a:pt x="3608" y="536"/>
                    <a:pt x="3553" y="529"/>
                    <a:pt x="3515" y="532"/>
                  </a:cubicBezTo>
                  <a:cubicBezTo>
                    <a:pt x="3476" y="535"/>
                    <a:pt x="3474" y="542"/>
                    <a:pt x="3440" y="542"/>
                  </a:cubicBezTo>
                  <a:cubicBezTo>
                    <a:pt x="3406" y="542"/>
                    <a:pt x="3400" y="550"/>
                    <a:pt x="3388" y="556"/>
                  </a:cubicBezTo>
                  <a:cubicBezTo>
                    <a:pt x="3377" y="562"/>
                    <a:pt x="3373" y="586"/>
                    <a:pt x="3373" y="595"/>
                  </a:cubicBezTo>
                  <a:cubicBezTo>
                    <a:pt x="3373" y="603"/>
                    <a:pt x="3391" y="615"/>
                    <a:pt x="3401" y="625"/>
                  </a:cubicBezTo>
                  <a:cubicBezTo>
                    <a:pt x="3411" y="635"/>
                    <a:pt x="3403" y="642"/>
                    <a:pt x="3394" y="649"/>
                  </a:cubicBezTo>
                  <a:cubicBezTo>
                    <a:pt x="3386" y="656"/>
                    <a:pt x="3401" y="678"/>
                    <a:pt x="3407" y="689"/>
                  </a:cubicBezTo>
                  <a:cubicBezTo>
                    <a:pt x="3413" y="701"/>
                    <a:pt x="3449" y="704"/>
                    <a:pt x="3479" y="704"/>
                  </a:cubicBezTo>
                  <a:cubicBezTo>
                    <a:pt x="3509" y="704"/>
                    <a:pt x="3483" y="727"/>
                    <a:pt x="3503" y="741"/>
                  </a:cubicBezTo>
                  <a:cubicBezTo>
                    <a:pt x="3523" y="755"/>
                    <a:pt x="3516" y="767"/>
                    <a:pt x="3502" y="771"/>
                  </a:cubicBezTo>
                  <a:cubicBezTo>
                    <a:pt x="3487" y="775"/>
                    <a:pt x="3484" y="775"/>
                    <a:pt x="3449" y="770"/>
                  </a:cubicBezTo>
                  <a:cubicBezTo>
                    <a:pt x="3413" y="764"/>
                    <a:pt x="3413" y="752"/>
                    <a:pt x="3406" y="738"/>
                  </a:cubicBezTo>
                  <a:cubicBezTo>
                    <a:pt x="3398" y="724"/>
                    <a:pt x="3380" y="718"/>
                    <a:pt x="3358" y="714"/>
                  </a:cubicBezTo>
                  <a:cubicBezTo>
                    <a:pt x="3337" y="709"/>
                    <a:pt x="3334" y="709"/>
                    <a:pt x="3321" y="696"/>
                  </a:cubicBezTo>
                  <a:cubicBezTo>
                    <a:pt x="3308" y="684"/>
                    <a:pt x="3287" y="689"/>
                    <a:pt x="3268" y="689"/>
                  </a:cubicBezTo>
                  <a:cubicBezTo>
                    <a:pt x="3249" y="689"/>
                    <a:pt x="3236" y="674"/>
                    <a:pt x="3225" y="665"/>
                  </a:cubicBezTo>
                  <a:cubicBezTo>
                    <a:pt x="3214" y="656"/>
                    <a:pt x="3189" y="661"/>
                    <a:pt x="3185" y="672"/>
                  </a:cubicBezTo>
                  <a:cubicBezTo>
                    <a:pt x="3181" y="684"/>
                    <a:pt x="3166" y="684"/>
                    <a:pt x="3153" y="691"/>
                  </a:cubicBezTo>
                  <a:cubicBezTo>
                    <a:pt x="3140" y="698"/>
                    <a:pt x="3155" y="704"/>
                    <a:pt x="3173" y="702"/>
                  </a:cubicBezTo>
                  <a:cubicBezTo>
                    <a:pt x="3192" y="701"/>
                    <a:pt x="3183" y="712"/>
                    <a:pt x="3181" y="722"/>
                  </a:cubicBezTo>
                  <a:cubicBezTo>
                    <a:pt x="3178" y="732"/>
                    <a:pt x="3199" y="729"/>
                    <a:pt x="3211" y="724"/>
                  </a:cubicBezTo>
                  <a:cubicBezTo>
                    <a:pt x="3222" y="718"/>
                    <a:pt x="3235" y="732"/>
                    <a:pt x="3238" y="745"/>
                  </a:cubicBezTo>
                  <a:cubicBezTo>
                    <a:pt x="3241" y="758"/>
                    <a:pt x="3215" y="757"/>
                    <a:pt x="3201" y="757"/>
                  </a:cubicBezTo>
                  <a:cubicBezTo>
                    <a:pt x="3186" y="757"/>
                    <a:pt x="3171" y="750"/>
                    <a:pt x="3162" y="738"/>
                  </a:cubicBezTo>
                  <a:cubicBezTo>
                    <a:pt x="3153" y="727"/>
                    <a:pt x="3135" y="731"/>
                    <a:pt x="3135" y="741"/>
                  </a:cubicBezTo>
                  <a:cubicBezTo>
                    <a:pt x="3135" y="751"/>
                    <a:pt x="3103" y="735"/>
                    <a:pt x="3095" y="748"/>
                  </a:cubicBezTo>
                  <a:cubicBezTo>
                    <a:pt x="3086" y="761"/>
                    <a:pt x="3103" y="767"/>
                    <a:pt x="3106" y="780"/>
                  </a:cubicBezTo>
                  <a:cubicBezTo>
                    <a:pt x="3109" y="793"/>
                    <a:pt x="3129" y="801"/>
                    <a:pt x="3140" y="800"/>
                  </a:cubicBezTo>
                  <a:cubicBezTo>
                    <a:pt x="3152" y="798"/>
                    <a:pt x="3175" y="811"/>
                    <a:pt x="3181" y="815"/>
                  </a:cubicBezTo>
                  <a:cubicBezTo>
                    <a:pt x="3186" y="820"/>
                    <a:pt x="3201" y="827"/>
                    <a:pt x="3205" y="820"/>
                  </a:cubicBezTo>
                  <a:cubicBezTo>
                    <a:pt x="3209" y="813"/>
                    <a:pt x="3218" y="821"/>
                    <a:pt x="3231" y="823"/>
                  </a:cubicBezTo>
                  <a:cubicBezTo>
                    <a:pt x="3244" y="824"/>
                    <a:pt x="3234" y="841"/>
                    <a:pt x="3241" y="846"/>
                  </a:cubicBezTo>
                  <a:cubicBezTo>
                    <a:pt x="3248" y="850"/>
                    <a:pt x="3252" y="870"/>
                    <a:pt x="3244" y="870"/>
                  </a:cubicBezTo>
                  <a:cubicBezTo>
                    <a:pt x="3235" y="870"/>
                    <a:pt x="3222" y="866"/>
                    <a:pt x="3214" y="851"/>
                  </a:cubicBezTo>
                  <a:cubicBezTo>
                    <a:pt x="3205" y="837"/>
                    <a:pt x="3188" y="838"/>
                    <a:pt x="3169" y="834"/>
                  </a:cubicBezTo>
                  <a:cubicBezTo>
                    <a:pt x="3150" y="830"/>
                    <a:pt x="3119" y="830"/>
                    <a:pt x="3097" y="831"/>
                  </a:cubicBezTo>
                  <a:cubicBezTo>
                    <a:pt x="3076" y="833"/>
                    <a:pt x="3069" y="820"/>
                    <a:pt x="3054" y="818"/>
                  </a:cubicBezTo>
                  <a:cubicBezTo>
                    <a:pt x="3040" y="817"/>
                    <a:pt x="3053" y="797"/>
                    <a:pt x="3062" y="785"/>
                  </a:cubicBezTo>
                  <a:cubicBezTo>
                    <a:pt x="3070" y="774"/>
                    <a:pt x="3053" y="777"/>
                    <a:pt x="3049" y="765"/>
                  </a:cubicBezTo>
                  <a:cubicBezTo>
                    <a:pt x="3044" y="754"/>
                    <a:pt x="3043" y="739"/>
                    <a:pt x="3052" y="739"/>
                  </a:cubicBezTo>
                  <a:cubicBezTo>
                    <a:pt x="3060" y="739"/>
                    <a:pt x="3066" y="721"/>
                    <a:pt x="3073" y="708"/>
                  </a:cubicBezTo>
                  <a:cubicBezTo>
                    <a:pt x="3080" y="695"/>
                    <a:pt x="3067" y="676"/>
                    <a:pt x="3067" y="668"/>
                  </a:cubicBezTo>
                  <a:cubicBezTo>
                    <a:pt x="3067" y="659"/>
                    <a:pt x="3062" y="642"/>
                    <a:pt x="3056" y="641"/>
                  </a:cubicBezTo>
                  <a:cubicBezTo>
                    <a:pt x="3050" y="639"/>
                    <a:pt x="3049" y="631"/>
                    <a:pt x="3033" y="632"/>
                  </a:cubicBezTo>
                  <a:cubicBezTo>
                    <a:pt x="3017" y="633"/>
                    <a:pt x="3024" y="656"/>
                    <a:pt x="3030" y="659"/>
                  </a:cubicBezTo>
                  <a:cubicBezTo>
                    <a:pt x="3036" y="662"/>
                    <a:pt x="3034" y="691"/>
                    <a:pt x="3034" y="704"/>
                  </a:cubicBezTo>
                  <a:cubicBezTo>
                    <a:pt x="3034" y="717"/>
                    <a:pt x="3027" y="731"/>
                    <a:pt x="3011" y="732"/>
                  </a:cubicBezTo>
                  <a:cubicBezTo>
                    <a:pt x="2996" y="734"/>
                    <a:pt x="2978" y="747"/>
                    <a:pt x="2963" y="748"/>
                  </a:cubicBezTo>
                  <a:cubicBezTo>
                    <a:pt x="2947" y="750"/>
                    <a:pt x="2938" y="757"/>
                    <a:pt x="2938" y="767"/>
                  </a:cubicBezTo>
                  <a:cubicBezTo>
                    <a:pt x="2938" y="777"/>
                    <a:pt x="2933" y="787"/>
                    <a:pt x="2917" y="801"/>
                  </a:cubicBezTo>
                  <a:cubicBezTo>
                    <a:pt x="2901" y="815"/>
                    <a:pt x="2918" y="823"/>
                    <a:pt x="2933" y="830"/>
                  </a:cubicBezTo>
                  <a:cubicBezTo>
                    <a:pt x="2947" y="837"/>
                    <a:pt x="2953" y="854"/>
                    <a:pt x="2957" y="870"/>
                  </a:cubicBezTo>
                  <a:cubicBezTo>
                    <a:pt x="2961" y="886"/>
                    <a:pt x="2981" y="884"/>
                    <a:pt x="2987" y="901"/>
                  </a:cubicBezTo>
                  <a:cubicBezTo>
                    <a:pt x="2993" y="919"/>
                    <a:pt x="2973" y="934"/>
                    <a:pt x="2957" y="943"/>
                  </a:cubicBezTo>
                  <a:cubicBezTo>
                    <a:pt x="2941" y="952"/>
                    <a:pt x="2953" y="965"/>
                    <a:pt x="2941" y="982"/>
                  </a:cubicBezTo>
                  <a:cubicBezTo>
                    <a:pt x="2930" y="999"/>
                    <a:pt x="2946" y="1020"/>
                    <a:pt x="2953" y="1026"/>
                  </a:cubicBezTo>
                  <a:cubicBezTo>
                    <a:pt x="2960" y="1032"/>
                    <a:pt x="2966" y="1038"/>
                    <a:pt x="2956" y="1049"/>
                  </a:cubicBezTo>
                  <a:cubicBezTo>
                    <a:pt x="2946" y="1061"/>
                    <a:pt x="2954" y="1065"/>
                    <a:pt x="2957" y="1071"/>
                  </a:cubicBezTo>
                  <a:cubicBezTo>
                    <a:pt x="2960" y="1076"/>
                    <a:pt x="2986" y="1072"/>
                    <a:pt x="3000" y="1073"/>
                  </a:cubicBezTo>
                  <a:cubicBezTo>
                    <a:pt x="3014" y="1075"/>
                    <a:pt x="3039" y="1069"/>
                    <a:pt x="3057" y="1059"/>
                  </a:cubicBezTo>
                  <a:cubicBezTo>
                    <a:pt x="3076" y="1049"/>
                    <a:pt x="3052" y="1068"/>
                    <a:pt x="3099" y="1069"/>
                  </a:cubicBezTo>
                  <a:cubicBezTo>
                    <a:pt x="3146" y="1071"/>
                    <a:pt x="3152" y="1081"/>
                    <a:pt x="3168" y="1085"/>
                  </a:cubicBezTo>
                  <a:cubicBezTo>
                    <a:pt x="3183" y="1089"/>
                    <a:pt x="3204" y="1095"/>
                    <a:pt x="3205" y="1109"/>
                  </a:cubicBezTo>
                  <a:cubicBezTo>
                    <a:pt x="3206" y="1124"/>
                    <a:pt x="3224" y="1145"/>
                    <a:pt x="3228" y="1151"/>
                  </a:cubicBezTo>
                  <a:cubicBezTo>
                    <a:pt x="3232" y="1157"/>
                    <a:pt x="3226" y="1172"/>
                    <a:pt x="3208" y="1172"/>
                  </a:cubicBezTo>
                  <a:cubicBezTo>
                    <a:pt x="3189" y="1172"/>
                    <a:pt x="3195" y="1192"/>
                    <a:pt x="3195" y="1211"/>
                  </a:cubicBezTo>
                  <a:cubicBezTo>
                    <a:pt x="3195" y="1230"/>
                    <a:pt x="3219" y="1230"/>
                    <a:pt x="3235" y="1230"/>
                  </a:cubicBezTo>
                  <a:cubicBezTo>
                    <a:pt x="3251" y="1230"/>
                    <a:pt x="3258" y="1248"/>
                    <a:pt x="3242" y="1247"/>
                  </a:cubicBezTo>
                  <a:cubicBezTo>
                    <a:pt x="3226" y="1245"/>
                    <a:pt x="3209" y="1248"/>
                    <a:pt x="3202" y="1235"/>
                  </a:cubicBezTo>
                  <a:cubicBezTo>
                    <a:pt x="3195" y="1223"/>
                    <a:pt x="3182" y="1230"/>
                    <a:pt x="3173" y="1218"/>
                  </a:cubicBezTo>
                  <a:cubicBezTo>
                    <a:pt x="3165" y="1207"/>
                    <a:pt x="3173" y="1192"/>
                    <a:pt x="3179" y="1182"/>
                  </a:cubicBezTo>
                  <a:cubicBezTo>
                    <a:pt x="3185" y="1172"/>
                    <a:pt x="3172" y="1167"/>
                    <a:pt x="3176" y="1157"/>
                  </a:cubicBezTo>
                  <a:cubicBezTo>
                    <a:pt x="3181" y="1147"/>
                    <a:pt x="3179" y="1138"/>
                    <a:pt x="3166" y="1132"/>
                  </a:cubicBezTo>
                  <a:cubicBezTo>
                    <a:pt x="3153" y="1126"/>
                    <a:pt x="3143" y="1119"/>
                    <a:pt x="3140" y="1106"/>
                  </a:cubicBezTo>
                  <a:cubicBezTo>
                    <a:pt x="3138" y="1094"/>
                    <a:pt x="3133" y="1086"/>
                    <a:pt x="3112" y="1086"/>
                  </a:cubicBezTo>
                  <a:cubicBezTo>
                    <a:pt x="3090" y="1086"/>
                    <a:pt x="3076" y="1083"/>
                    <a:pt x="3060" y="1096"/>
                  </a:cubicBezTo>
                  <a:cubicBezTo>
                    <a:pt x="3044" y="1109"/>
                    <a:pt x="3044" y="1101"/>
                    <a:pt x="3019" y="1101"/>
                  </a:cubicBezTo>
                  <a:cubicBezTo>
                    <a:pt x="2993" y="1101"/>
                    <a:pt x="2994" y="1119"/>
                    <a:pt x="2993" y="1138"/>
                  </a:cubicBezTo>
                  <a:cubicBezTo>
                    <a:pt x="2991" y="1157"/>
                    <a:pt x="3000" y="1161"/>
                    <a:pt x="3010" y="1172"/>
                  </a:cubicBezTo>
                  <a:cubicBezTo>
                    <a:pt x="3020" y="1184"/>
                    <a:pt x="3024" y="1192"/>
                    <a:pt x="3020" y="1211"/>
                  </a:cubicBezTo>
                  <a:cubicBezTo>
                    <a:pt x="3016" y="1230"/>
                    <a:pt x="3006" y="1234"/>
                    <a:pt x="2987" y="1244"/>
                  </a:cubicBezTo>
                  <a:cubicBezTo>
                    <a:pt x="2968" y="1254"/>
                    <a:pt x="2974" y="1270"/>
                    <a:pt x="2967" y="1293"/>
                  </a:cubicBezTo>
                  <a:cubicBezTo>
                    <a:pt x="2960" y="1316"/>
                    <a:pt x="2946" y="1316"/>
                    <a:pt x="2927" y="1317"/>
                  </a:cubicBezTo>
                  <a:cubicBezTo>
                    <a:pt x="2908" y="1319"/>
                    <a:pt x="2913" y="1336"/>
                    <a:pt x="2891" y="1336"/>
                  </a:cubicBezTo>
                  <a:cubicBezTo>
                    <a:pt x="2870" y="1336"/>
                    <a:pt x="2877" y="1349"/>
                    <a:pt x="2871" y="1367"/>
                  </a:cubicBezTo>
                  <a:cubicBezTo>
                    <a:pt x="2865" y="1386"/>
                    <a:pt x="2851" y="1384"/>
                    <a:pt x="2841" y="1386"/>
                  </a:cubicBezTo>
                  <a:cubicBezTo>
                    <a:pt x="2831" y="1387"/>
                    <a:pt x="2821" y="1387"/>
                    <a:pt x="2812" y="1372"/>
                  </a:cubicBezTo>
                  <a:cubicBezTo>
                    <a:pt x="2804" y="1356"/>
                    <a:pt x="2778" y="1373"/>
                    <a:pt x="2755" y="1376"/>
                  </a:cubicBezTo>
                  <a:cubicBezTo>
                    <a:pt x="2732" y="1379"/>
                    <a:pt x="2731" y="1384"/>
                    <a:pt x="2719" y="1369"/>
                  </a:cubicBezTo>
                  <a:cubicBezTo>
                    <a:pt x="2708" y="1353"/>
                    <a:pt x="2696" y="1367"/>
                    <a:pt x="2692" y="1356"/>
                  </a:cubicBezTo>
                  <a:cubicBezTo>
                    <a:pt x="2688" y="1344"/>
                    <a:pt x="2680" y="1349"/>
                    <a:pt x="2667" y="1347"/>
                  </a:cubicBezTo>
                  <a:cubicBezTo>
                    <a:pt x="2655" y="1346"/>
                    <a:pt x="2653" y="1341"/>
                    <a:pt x="2653" y="1329"/>
                  </a:cubicBezTo>
                  <a:cubicBezTo>
                    <a:pt x="2653" y="1316"/>
                    <a:pt x="2677" y="1329"/>
                    <a:pt x="2682" y="1329"/>
                  </a:cubicBezTo>
                  <a:cubicBezTo>
                    <a:pt x="2686" y="1329"/>
                    <a:pt x="2702" y="1330"/>
                    <a:pt x="2719" y="1337"/>
                  </a:cubicBezTo>
                  <a:cubicBezTo>
                    <a:pt x="2736" y="1344"/>
                    <a:pt x="2752" y="1349"/>
                    <a:pt x="2762" y="1353"/>
                  </a:cubicBezTo>
                  <a:cubicBezTo>
                    <a:pt x="2772" y="1357"/>
                    <a:pt x="2782" y="1340"/>
                    <a:pt x="2795" y="1340"/>
                  </a:cubicBezTo>
                  <a:cubicBezTo>
                    <a:pt x="2808" y="1340"/>
                    <a:pt x="2812" y="1334"/>
                    <a:pt x="2811" y="1326"/>
                  </a:cubicBezTo>
                  <a:cubicBezTo>
                    <a:pt x="2809" y="1317"/>
                    <a:pt x="2814" y="1309"/>
                    <a:pt x="2829" y="1301"/>
                  </a:cubicBezTo>
                  <a:cubicBezTo>
                    <a:pt x="2845" y="1294"/>
                    <a:pt x="2842" y="1290"/>
                    <a:pt x="2845" y="1274"/>
                  </a:cubicBezTo>
                  <a:cubicBezTo>
                    <a:pt x="2848" y="1258"/>
                    <a:pt x="2871" y="1266"/>
                    <a:pt x="2872" y="1251"/>
                  </a:cubicBezTo>
                  <a:cubicBezTo>
                    <a:pt x="2874" y="1237"/>
                    <a:pt x="2885" y="1235"/>
                    <a:pt x="2901" y="1230"/>
                  </a:cubicBezTo>
                  <a:cubicBezTo>
                    <a:pt x="2917" y="1224"/>
                    <a:pt x="2918" y="1188"/>
                    <a:pt x="2920" y="1171"/>
                  </a:cubicBezTo>
                  <a:cubicBezTo>
                    <a:pt x="2921" y="1154"/>
                    <a:pt x="2924" y="1157"/>
                    <a:pt x="2937" y="1148"/>
                  </a:cubicBezTo>
                  <a:cubicBezTo>
                    <a:pt x="2950" y="1139"/>
                    <a:pt x="2930" y="1126"/>
                    <a:pt x="2915" y="1119"/>
                  </a:cubicBezTo>
                  <a:cubicBezTo>
                    <a:pt x="2901" y="1112"/>
                    <a:pt x="2892" y="1106"/>
                    <a:pt x="2887" y="1098"/>
                  </a:cubicBezTo>
                  <a:cubicBezTo>
                    <a:pt x="2881" y="1089"/>
                    <a:pt x="2874" y="1083"/>
                    <a:pt x="2874" y="1068"/>
                  </a:cubicBezTo>
                  <a:cubicBezTo>
                    <a:pt x="2874" y="1052"/>
                    <a:pt x="2881" y="1038"/>
                    <a:pt x="2882" y="1028"/>
                  </a:cubicBezTo>
                  <a:cubicBezTo>
                    <a:pt x="2884" y="1018"/>
                    <a:pt x="2884" y="996"/>
                    <a:pt x="2880" y="987"/>
                  </a:cubicBezTo>
                  <a:cubicBezTo>
                    <a:pt x="2875" y="979"/>
                    <a:pt x="2875" y="959"/>
                    <a:pt x="2874" y="949"/>
                  </a:cubicBezTo>
                  <a:cubicBezTo>
                    <a:pt x="2872" y="939"/>
                    <a:pt x="2880" y="926"/>
                    <a:pt x="2885" y="907"/>
                  </a:cubicBezTo>
                  <a:cubicBezTo>
                    <a:pt x="2891" y="889"/>
                    <a:pt x="2892" y="874"/>
                    <a:pt x="2888" y="860"/>
                  </a:cubicBezTo>
                  <a:cubicBezTo>
                    <a:pt x="2884" y="846"/>
                    <a:pt x="2872" y="831"/>
                    <a:pt x="2864" y="830"/>
                  </a:cubicBezTo>
                  <a:cubicBezTo>
                    <a:pt x="2855" y="828"/>
                    <a:pt x="2852" y="820"/>
                    <a:pt x="2842" y="814"/>
                  </a:cubicBezTo>
                  <a:cubicBezTo>
                    <a:pt x="2832" y="808"/>
                    <a:pt x="2834" y="793"/>
                    <a:pt x="2847" y="787"/>
                  </a:cubicBezTo>
                  <a:cubicBezTo>
                    <a:pt x="2860" y="781"/>
                    <a:pt x="2860" y="775"/>
                    <a:pt x="2862" y="764"/>
                  </a:cubicBezTo>
                  <a:cubicBezTo>
                    <a:pt x="2865" y="752"/>
                    <a:pt x="2870" y="744"/>
                    <a:pt x="2882" y="728"/>
                  </a:cubicBezTo>
                  <a:cubicBezTo>
                    <a:pt x="2895" y="712"/>
                    <a:pt x="2892" y="676"/>
                    <a:pt x="2891" y="662"/>
                  </a:cubicBezTo>
                  <a:cubicBezTo>
                    <a:pt x="2890" y="648"/>
                    <a:pt x="2868" y="645"/>
                    <a:pt x="2845" y="639"/>
                  </a:cubicBezTo>
                  <a:cubicBezTo>
                    <a:pt x="2822" y="633"/>
                    <a:pt x="2785" y="628"/>
                    <a:pt x="2755" y="628"/>
                  </a:cubicBezTo>
                  <a:cubicBezTo>
                    <a:pt x="2725" y="628"/>
                    <a:pt x="2720" y="633"/>
                    <a:pt x="2698" y="622"/>
                  </a:cubicBezTo>
                  <a:cubicBezTo>
                    <a:pt x="2675" y="610"/>
                    <a:pt x="2670" y="629"/>
                    <a:pt x="2656" y="645"/>
                  </a:cubicBezTo>
                  <a:cubicBezTo>
                    <a:pt x="2642" y="661"/>
                    <a:pt x="2639" y="686"/>
                    <a:pt x="2636" y="721"/>
                  </a:cubicBezTo>
                  <a:cubicBezTo>
                    <a:pt x="2633" y="755"/>
                    <a:pt x="2612" y="754"/>
                    <a:pt x="2597" y="777"/>
                  </a:cubicBezTo>
                  <a:cubicBezTo>
                    <a:pt x="2583" y="800"/>
                    <a:pt x="2543" y="814"/>
                    <a:pt x="2521" y="823"/>
                  </a:cubicBezTo>
                  <a:cubicBezTo>
                    <a:pt x="2500" y="831"/>
                    <a:pt x="2497" y="858"/>
                    <a:pt x="2498" y="870"/>
                  </a:cubicBezTo>
                  <a:cubicBezTo>
                    <a:pt x="2500" y="881"/>
                    <a:pt x="2501" y="884"/>
                    <a:pt x="2524" y="876"/>
                  </a:cubicBezTo>
                  <a:cubicBezTo>
                    <a:pt x="2547" y="867"/>
                    <a:pt x="2524" y="876"/>
                    <a:pt x="2536" y="897"/>
                  </a:cubicBezTo>
                  <a:cubicBezTo>
                    <a:pt x="2547" y="919"/>
                    <a:pt x="2534" y="920"/>
                    <a:pt x="2527" y="934"/>
                  </a:cubicBezTo>
                  <a:cubicBezTo>
                    <a:pt x="2520" y="949"/>
                    <a:pt x="2528" y="946"/>
                    <a:pt x="2540" y="962"/>
                  </a:cubicBezTo>
                  <a:cubicBezTo>
                    <a:pt x="2551" y="977"/>
                    <a:pt x="2534" y="969"/>
                    <a:pt x="2514" y="969"/>
                  </a:cubicBezTo>
                  <a:cubicBezTo>
                    <a:pt x="2494" y="969"/>
                    <a:pt x="2503" y="1010"/>
                    <a:pt x="2510" y="1022"/>
                  </a:cubicBezTo>
                  <a:cubicBezTo>
                    <a:pt x="2517" y="1033"/>
                    <a:pt x="2526" y="1009"/>
                    <a:pt x="2531" y="1009"/>
                  </a:cubicBezTo>
                  <a:cubicBezTo>
                    <a:pt x="2537" y="1009"/>
                    <a:pt x="2566" y="1022"/>
                    <a:pt x="2577" y="1023"/>
                  </a:cubicBezTo>
                  <a:cubicBezTo>
                    <a:pt x="2589" y="1025"/>
                    <a:pt x="2594" y="1051"/>
                    <a:pt x="2602" y="1066"/>
                  </a:cubicBezTo>
                  <a:cubicBezTo>
                    <a:pt x="2609" y="1082"/>
                    <a:pt x="2619" y="1092"/>
                    <a:pt x="2633" y="1094"/>
                  </a:cubicBezTo>
                  <a:cubicBezTo>
                    <a:pt x="2647" y="1095"/>
                    <a:pt x="2650" y="1124"/>
                    <a:pt x="2639" y="1131"/>
                  </a:cubicBezTo>
                  <a:cubicBezTo>
                    <a:pt x="2627" y="1138"/>
                    <a:pt x="2630" y="1145"/>
                    <a:pt x="2626" y="1157"/>
                  </a:cubicBezTo>
                  <a:cubicBezTo>
                    <a:pt x="2622" y="1168"/>
                    <a:pt x="2600" y="1157"/>
                    <a:pt x="2589" y="1144"/>
                  </a:cubicBezTo>
                  <a:cubicBezTo>
                    <a:pt x="2577" y="1131"/>
                    <a:pt x="2551" y="1124"/>
                    <a:pt x="2541" y="1112"/>
                  </a:cubicBezTo>
                  <a:cubicBezTo>
                    <a:pt x="2531" y="1101"/>
                    <a:pt x="2524" y="1094"/>
                    <a:pt x="2513" y="1094"/>
                  </a:cubicBezTo>
                  <a:cubicBezTo>
                    <a:pt x="2501" y="1094"/>
                    <a:pt x="2484" y="1085"/>
                    <a:pt x="2468" y="1073"/>
                  </a:cubicBezTo>
                  <a:cubicBezTo>
                    <a:pt x="2452" y="1062"/>
                    <a:pt x="2422" y="1056"/>
                    <a:pt x="2407" y="1056"/>
                  </a:cubicBezTo>
                  <a:cubicBezTo>
                    <a:pt x="2391" y="1056"/>
                    <a:pt x="2387" y="1051"/>
                    <a:pt x="2378" y="1038"/>
                  </a:cubicBezTo>
                  <a:cubicBezTo>
                    <a:pt x="2369" y="1025"/>
                    <a:pt x="2331" y="1020"/>
                    <a:pt x="2309" y="1016"/>
                  </a:cubicBezTo>
                  <a:cubicBezTo>
                    <a:pt x="2288" y="1012"/>
                    <a:pt x="2212" y="990"/>
                    <a:pt x="2187" y="996"/>
                  </a:cubicBezTo>
                  <a:cubicBezTo>
                    <a:pt x="2163" y="1002"/>
                    <a:pt x="2172" y="987"/>
                    <a:pt x="2151" y="987"/>
                  </a:cubicBezTo>
                  <a:cubicBezTo>
                    <a:pt x="2131" y="987"/>
                    <a:pt x="2126" y="993"/>
                    <a:pt x="2113" y="1006"/>
                  </a:cubicBezTo>
                  <a:cubicBezTo>
                    <a:pt x="2100" y="1019"/>
                    <a:pt x="2097" y="1012"/>
                    <a:pt x="2096" y="1025"/>
                  </a:cubicBezTo>
                  <a:cubicBezTo>
                    <a:pt x="2094" y="1038"/>
                    <a:pt x="2108" y="1042"/>
                    <a:pt x="2113" y="1055"/>
                  </a:cubicBezTo>
                  <a:cubicBezTo>
                    <a:pt x="2117" y="1068"/>
                    <a:pt x="2113" y="1072"/>
                    <a:pt x="2123" y="1073"/>
                  </a:cubicBezTo>
                  <a:cubicBezTo>
                    <a:pt x="2133" y="1075"/>
                    <a:pt x="2133" y="1094"/>
                    <a:pt x="2124" y="1105"/>
                  </a:cubicBezTo>
                  <a:cubicBezTo>
                    <a:pt x="2116" y="1116"/>
                    <a:pt x="2101" y="1118"/>
                    <a:pt x="2081" y="1119"/>
                  </a:cubicBezTo>
                  <a:cubicBezTo>
                    <a:pt x="2061" y="1121"/>
                    <a:pt x="2064" y="1131"/>
                    <a:pt x="2078" y="1137"/>
                  </a:cubicBezTo>
                  <a:cubicBezTo>
                    <a:pt x="2093" y="1142"/>
                    <a:pt x="2080" y="1154"/>
                    <a:pt x="2068" y="1154"/>
                  </a:cubicBezTo>
                  <a:cubicBezTo>
                    <a:pt x="2057" y="1154"/>
                    <a:pt x="2045" y="1158"/>
                    <a:pt x="2030" y="1149"/>
                  </a:cubicBezTo>
                  <a:cubicBezTo>
                    <a:pt x="2014" y="1141"/>
                    <a:pt x="2017" y="1124"/>
                    <a:pt x="2025" y="1119"/>
                  </a:cubicBezTo>
                  <a:cubicBezTo>
                    <a:pt x="2034" y="1115"/>
                    <a:pt x="2041" y="1105"/>
                    <a:pt x="2032" y="1099"/>
                  </a:cubicBezTo>
                  <a:cubicBezTo>
                    <a:pt x="2024" y="1094"/>
                    <a:pt x="2014" y="1082"/>
                    <a:pt x="2004" y="1085"/>
                  </a:cubicBezTo>
                  <a:cubicBezTo>
                    <a:pt x="1994" y="1088"/>
                    <a:pt x="1978" y="1088"/>
                    <a:pt x="1974" y="1101"/>
                  </a:cubicBezTo>
                  <a:cubicBezTo>
                    <a:pt x="1969" y="1114"/>
                    <a:pt x="1959" y="1112"/>
                    <a:pt x="1944" y="1112"/>
                  </a:cubicBezTo>
                  <a:cubicBezTo>
                    <a:pt x="1928" y="1112"/>
                    <a:pt x="1924" y="1115"/>
                    <a:pt x="1912" y="1126"/>
                  </a:cubicBezTo>
                  <a:cubicBezTo>
                    <a:pt x="1901" y="1138"/>
                    <a:pt x="1892" y="1138"/>
                    <a:pt x="1875" y="1126"/>
                  </a:cubicBezTo>
                  <a:cubicBezTo>
                    <a:pt x="1858" y="1115"/>
                    <a:pt x="1856" y="1125"/>
                    <a:pt x="1823" y="1124"/>
                  </a:cubicBezTo>
                  <a:cubicBezTo>
                    <a:pt x="1790" y="1122"/>
                    <a:pt x="1807" y="1134"/>
                    <a:pt x="1786" y="1135"/>
                  </a:cubicBezTo>
                  <a:cubicBezTo>
                    <a:pt x="1764" y="1137"/>
                    <a:pt x="1762" y="1145"/>
                    <a:pt x="1757" y="1162"/>
                  </a:cubicBezTo>
                  <a:cubicBezTo>
                    <a:pt x="1753" y="1180"/>
                    <a:pt x="1747" y="1178"/>
                    <a:pt x="1729" y="1165"/>
                  </a:cubicBezTo>
                  <a:cubicBezTo>
                    <a:pt x="1710" y="1152"/>
                    <a:pt x="1720" y="1174"/>
                    <a:pt x="1707" y="1168"/>
                  </a:cubicBezTo>
                  <a:cubicBezTo>
                    <a:pt x="1694" y="1162"/>
                    <a:pt x="1686" y="1180"/>
                    <a:pt x="1661" y="1177"/>
                  </a:cubicBezTo>
                  <a:cubicBezTo>
                    <a:pt x="1637" y="1174"/>
                    <a:pt x="1658" y="1159"/>
                    <a:pt x="1674" y="1158"/>
                  </a:cubicBezTo>
                  <a:cubicBezTo>
                    <a:pt x="1690" y="1157"/>
                    <a:pt x="1690" y="1142"/>
                    <a:pt x="1683" y="1134"/>
                  </a:cubicBezTo>
                  <a:cubicBezTo>
                    <a:pt x="1676" y="1125"/>
                    <a:pt x="1688" y="1114"/>
                    <a:pt x="1690" y="1105"/>
                  </a:cubicBezTo>
                  <a:cubicBezTo>
                    <a:pt x="1691" y="1096"/>
                    <a:pt x="1701" y="1082"/>
                    <a:pt x="1676" y="1086"/>
                  </a:cubicBezTo>
                  <a:cubicBezTo>
                    <a:pt x="1650" y="1091"/>
                    <a:pt x="1641" y="1101"/>
                    <a:pt x="1621" y="1108"/>
                  </a:cubicBezTo>
                  <a:cubicBezTo>
                    <a:pt x="1601" y="1115"/>
                    <a:pt x="1607" y="1124"/>
                    <a:pt x="1607" y="1138"/>
                  </a:cubicBezTo>
                  <a:cubicBezTo>
                    <a:pt x="1607" y="1152"/>
                    <a:pt x="1601" y="1152"/>
                    <a:pt x="1592" y="1152"/>
                  </a:cubicBezTo>
                  <a:cubicBezTo>
                    <a:pt x="1584" y="1152"/>
                    <a:pt x="1587" y="1149"/>
                    <a:pt x="1584" y="1135"/>
                  </a:cubicBezTo>
                  <a:cubicBezTo>
                    <a:pt x="1581" y="1121"/>
                    <a:pt x="1564" y="1142"/>
                    <a:pt x="1549" y="1138"/>
                  </a:cubicBezTo>
                  <a:cubicBezTo>
                    <a:pt x="1535" y="1134"/>
                    <a:pt x="1514" y="1145"/>
                    <a:pt x="1494" y="1154"/>
                  </a:cubicBezTo>
                  <a:cubicBezTo>
                    <a:pt x="1473" y="1162"/>
                    <a:pt x="1476" y="1177"/>
                    <a:pt x="1441" y="1185"/>
                  </a:cubicBezTo>
                  <a:cubicBezTo>
                    <a:pt x="1405" y="1194"/>
                    <a:pt x="1410" y="1204"/>
                    <a:pt x="1393" y="1210"/>
                  </a:cubicBezTo>
                  <a:cubicBezTo>
                    <a:pt x="1376" y="1215"/>
                    <a:pt x="1370" y="1211"/>
                    <a:pt x="1369" y="1221"/>
                  </a:cubicBezTo>
                  <a:cubicBezTo>
                    <a:pt x="1367" y="1231"/>
                    <a:pt x="1356" y="1227"/>
                    <a:pt x="1334" y="1225"/>
                  </a:cubicBezTo>
                  <a:cubicBezTo>
                    <a:pt x="1313" y="1224"/>
                    <a:pt x="1307" y="1241"/>
                    <a:pt x="1310" y="1253"/>
                  </a:cubicBezTo>
                  <a:cubicBezTo>
                    <a:pt x="1313" y="1264"/>
                    <a:pt x="1299" y="1278"/>
                    <a:pt x="1294" y="1297"/>
                  </a:cubicBezTo>
                  <a:cubicBezTo>
                    <a:pt x="1290" y="1316"/>
                    <a:pt x="1267" y="1307"/>
                    <a:pt x="1257" y="1317"/>
                  </a:cubicBezTo>
                  <a:cubicBezTo>
                    <a:pt x="1247" y="1327"/>
                    <a:pt x="1224" y="1323"/>
                    <a:pt x="1207" y="1323"/>
                  </a:cubicBezTo>
                  <a:cubicBezTo>
                    <a:pt x="1190" y="1323"/>
                    <a:pt x="1178" y="1309"/>
                    <a:pt x="1170" y="1293"/>
                  </a:cubicBezTo>
                  <a:cubicBezTo>
                    <a:pt x="1161" y="1277"/>
                    <a:pt x="1148" y="1274"/>
                    <a:pt x="1137" y="1270"/>
                  </a:cubicBezTo>
                  <a:cubicBezTo>
                    <a:pt x="1125" y="1266"/>
                    <a:pt x="1125" y="1257"/>
                    <a:pt x="1127" y="1245"/>
                  </a:cubicBezTo>
                  <a:cubicBezTo>
                    <a:pt x="1128" y="1234"/>
                    <a:pt x="1144" y="1241"/>
                    <a:pt x="1144" y="1230"/>
                  </a:cubicBezTo>
                  <a:cubicBezTo>
                    <a:pt x="1144" y="1218"/>
                    <a:pt x="1155" y="1225"/>
                    <a:pt x="1171" y="1218"/>
                  </a:cubicBezTo>
                  <a:cubicBezTo>
                    <a:pt x="1187" y="1211"/>
                    <a:pt x="1205" y="1211"/>
                    <a:pt x="1224" y="1211"/>
                  </a:cubicBezTo>
                  <a:cubicBezTo>
                    <a:pt x="1243" y="1211"/>
                    <a:pt x="1226" y="1187"/>
                    <a:pt x="1217" y="1174"/>
                  </a:cubicBezTo>
                  <a:cubicBezTo>
                    <a:pt x="1208" y="1161"/>
                    <a:pt x="1197" y="1167"/>
                    <a:pt x="1194" y="1155"/>
                  </a:cubicBezTo>
                  <a:cubicBezTo>
                    <a:pt x="1191" y="1144"/>
                    <a:pt x="1178" y="1138"/>
                    <a:pt x="1172" y="1138"/>
                  </a:cubicBezTo>
                  <a:cubicBezTo>
                    <a:pt x="1167" y="1138"/>
                    <a:pt x="1155" y="1132"/>
                    <a:pt x="1150" y="1125"/>
                  </a:cubicBezTo>
                  <a:cubicBezTo>
                    <a:pt x="1144" y="1118"/>
                    <a:pt x="1114" y="1131"/>
                    <a:pt x="1094" y="1132"/>
                  </a:cubicBezTo>
                  <a:cubicBezTo>
                    <a:pt x="1074" y="1134"/>
                    <a:pt x="1061" y="1131"/>
                    <a:pt x="1045" y="1119"/>
                  </a:cubicBezTo>
                  <a:cubicBezTo>
                    <a:pt x="1029" y="1108"/>
                    <a:pt x="1021" y="1126"/>
                    <a:pt x="1023" y="1131"/>
                  </a:cubicBezTo>
                  <a:cubicBezTo>
                    <a:pt x="1026" y="1135"/>
                    <a:pt x="1032" y="1138"/>
                    <a:pt x="1055" y="1147"/>
                  </a:cubicBezTo>
                  <a:cubicBezTo>
                    <a:pt x="1078" y="1155"/>
                    <a:pt x="1075" y="1169"/>
                    <a:pt x="1076" y="1190"/>
                  </a:cubicBezTo>
                  <a:cubicBezTo>
                    <a:pt x="1078" y="1210"/>
                    <a:pt x="1071" y="1215"/>
                    <a:pt x="1062" y="1235"/>
                  </a:cubicBezTo>
                  <a:cubicBezTo>
                    <a:pt x="1054" y="1255"/>
                    <a:pt x="1046" y="1257"/>
                    <a:pt x="1046" y="1271"/>
                  </a:cubicBezTo>
                  <a:cubicBezTo>
                    <a:pt x="1046" y="1286"/>
                    <a:pt x="1071" y="1288"/>
                    <a:pt x="1085" y="1291"/>
                  </a:cubicBezTo>
                  <a:cubicBezTo>
                    <a:pt x="1099" y="1294"/>
                    <a:pt x="1089" y="1306"/>
                    <a:pt x="1091" y="1333"/>
                  </a:cubicBezTo>
                  <a:cubicBezTo>
                    <a:pt x="1092" y="1360"/>
                    <a:pt x="1089" y="1353"/>
                    <a:pt x="1076" y="1362"/>
                  </a:cubicBezTo>
                  <a:cubicBezTo>
                    <a:pt x="1064" y="1370"/>
                    <a:pt x="1072" y="1383"/>
                    <a:pt x="1074" y="1393"/>
                  </a:cubicBezTo>
                  <a:cubicBezTo>
                    <a:pt x="1075" y="1403"/>
                    <a:pt x="1074" y="1417"/>
                    <a:pt x="1065" y="1416"/>
                  </a:cubicBezTo>
                  <a:cubicBezTo>
                    <a:pt x="1056" y="1415"/>
                    <a:pt x="1058" y="1402"/>
                    <a:pt x="1055" y="1392"/>
                  </a:cubicBezTo>
                  <a:cubicBezTo>
                    <a:pt x="1052" y="1382"/>
                    <a:pt x="1033" y="1393"/>
                    <a:pt x="1026" y="1403"/>
                  </a:cubicBezTo>
                  <a:cubicBezTo>
                    <a:pt x="1019" y="1413"/>
                    <a:pt x="1009" y="1399"/>
                    <a:pt x="1025" y="1389"/>
                  </a:cubicBezTo>
                  <a:cubicBezTo>
                    <a:pt x="1041" y="1379"/>
                    <a:pt x="1038" y="1370"/>
                    <a:pt x="1028" y="1367"/>
                  </a:cubicBezTo>
                  <a:cubicBezTo>
                    <a:pt x="1018" y="1364"/>
                    <a:pt x="1008" y="1359"/>
                    <a:pt x="992" y="1359"/>
                  </a:cubicBezTo>
                  <a:cubicBezTo>
                    <a:pt x="976" y="1359"/>
                    <a:pt x="972" y="1362"/>
                    <a:pt x="962" y="1352"/>
                  </a:cubicBezTo>
                  <a:cubicBezTo>
                    <a:pt x="952" y="1341"/>
                    <a:pt x="936" y="1357"/>
                    <a:pt x="923" y="1374"/>
                  </a:cubicBezTo>
                  <a:cubicBezTo>
                    <a:pt x="910" y="1392"/>
                    <a:pt x="892" y="1400"/>
                    <a:pt x="864" y="1403"/>
                  </a:cubicBezTo>
                  <a:cubicBezTo>
                    <a:pt x="837" y="1406"/>
                    <a:pt x="837" y="1438"/>
                    <a:pt x="810" y="1443"/>
                  </a:cubicBezTo>
                  <a:cubicBezTo>
                    <a:pt x="783" y="1449"/>
                    <a:pt x="790" y="1460"/>
                    <a:pt x="787" y="1470"/>
                  </a:cubicBezTo>
                  <a:cubicBezTo>
                    <a:pt x="784" y="1481"/>
                    <a:pt x="806" y="1498"/>
                    <a:pt x="821" y="1505"/>
                  </a:cubicBezTo>
                  <a:cubicBezTo>
                    <a:pt x="837" y="1512"/>
                    <a:pt x="836" y="1531"/>
                    <a:pt x="836" y="1549"/>
                  </a:cubicBezTo>
                  <a:cubicBezTo>
                    <a:pt x="836" y="1568"/>
                    <a:pt x="817" y="1558"/>
                    <a:pt x="807" y="1549"/>
                  </a:cubicBezTo>
                  <a:cubicBezTo>
                    <a:pt x="797" y="1541"/>
                    <a:pt x="787" y="1548"/>
                    <a:pt x="777" y="1554"/>
                  </a:cubicBezTo>
                  <a:cubicBezTo>
                    <a:pt x="767" y="1559"/>
                    <a:pt x="757" y="1549"/>
                    <a:pt x="748" y="1538"/>
                  </a:cubicBezTo>
                  <a:cubicBezTo>
                    <a:pt x="740" y="1526"/>
                    <a:pt x="714" y="1529"/>
                    <a:pt x="707" y="1534"/>
                  </a:cubicBezTo>
                  <a:cubicBezTo>
                    <a:pt x="699" y="1538"/>
                    <a:pt x="691" y="1536"/>
                    <a:pt x="688" y="1526"/>
                  </a:cubicBezTo>
                  <a:cubicBezTo>
                    <a:pt x="685" y="1516"/>
                    <a:pt x="665" y="1518"/>
                    <a:pt x="655" y="1499"/>
                  </a:cubicBezTo>
                  <a:cubicBezTo>
                    <a:pt x="645" y="1481"/>
                    <a:pt x="641" y="1489"/>
                    <a:pt x="621" y="1489"/>
                  </a:cubicBezTo>
                  <a:cubicBezTo>
                    <a:pt x="601" y="1489"/>
                    <a:pt x="609" y="1506"/>
                    <a:pt x="591" y="1516"/>
                  </a:cubicBezTo>
                  <a:cubicBezTo>
                    <a:pt x="572" y="1526"/>
                    <a:pt x="583" y="1541"/>
                    <a:pt x="593" y="1544"/>
                  </a:cubicBezTo>
                  <a:cubicBezTo>
                    <a:pt x="603" y="1546"/>
                    <a:pt x="612" y="1558"/>
                    <a:pt x="626" y="1572"/>
                  </a:cubicBezTo>
                  <a:cubicBezTo>
                    <a:pt x="641" y="1587"/>
                    <a:pt x="641" y="1579"/>
                    <a:pt x="659" y="1575"/>
                  </a:cubicBezTo>
                  <a:cubicBezTo>
                    <a:pt x="678" y="1571"/>
                    <a:pt x="681" y="1587"/>
                    <a:pt x="682" y="1604"/>
                  </a:cubicBezTo>
                  <a:cubicBezTo>
                    <a:pt x="684" y="1621"/>
                    <a:pt x="665" y="1622"/>
                    <a:pt x="658" y="1630"/>
                  </a:cubicBezTo>
                  <a:cubicBezTo>
                    <a:pt x="651" y="1637"/>
                    <a:pt x="636" y="1635"/>
                    <a:pt x="631" y="1627"/>
                  </a:cubicBezTo>
                  <a:cubicBezTo>
                    <a:pt x="625" y="1618"/>
                    <a:pt x="616" y="1621"/>
                    <a:pt x="602" y="1621"/>
                  </a:cubicBezTo>
                  <a:cubicBezTo>
                    <a:pt x="588" y="1621"/>
                    <a:pt x="573" y="1617"/>
                    <a:pt x="572" y="1607"/>
                  </a:cubicBezTo>
                  <a:cubicBezTo>
                    <a:pt x="570" y="1597"/>
                    <a:pt x="560" y="1595"/>
                    <a:pt x="550" y="1587"/>
                  </a:cubicBezTo>
                  <a:cubicBezTo>
                    <a:pt x="540" y="1578"/>
                    <a:pt x="520" y="1581"/>
                    <a:pt x="503" y="1581"/>
                  </a:cubicBezTo>
                  <a:cubicBezTo>
                    <a:pt x="486" y="1581"/>
                    <a:pt x="482" y="1568"/>
                    <a:pt x="483" y="1559"/>
                  </a:cubicBezTo>
                  <a:cubicBezTo>
                    <a:pt x="484" y="1551"/>
                    <a:pt x="484" y="1535"/>
                    <a:pt x="477" y="1518"/>
                  </a:cubicBezTo>
                  <a:cubicBezTo>
                    <a:pt x="470" y="1501"/>
                    <a:pt x="474" y="1495"/>
                    <a:pt x="462" y="1486"/>
                  </a:cubicBezTo>
                  <a:cubicBezTo>
                    <a:pt x="449" y="1478"/>
                    <a:pt x="464" y="1469"/>
                    <a:pt x="477" y="1449"/>
                  </a:cubicBezTo>
                  <a:cubicBezTo>
                    <a:pt x="490" y="1429"/>
                    <a:pt x="472" y="1426"/>
                    <a:pt x="470" y="1412"/>
                  </a:cubicBezTo>
                  <a:cubicBezTo>
                    <a:pt x="469" y="1397"/>
                    <a:pt x="444" y="1386"/>
                    <a:pt x="434" y="1382"/>
                  </a:cubicBezTo>
                  <a:cubicBezTo>
                    <a:pt x="424" y="1377"/>
                    <a:pt x="411" y="1373"/>
                    <a:pt x="397" y="1373"/>
                  </a:cubicBezTo>
                  <a:cubicBezTo>
                    <a:pt x="383" y="1373"/>
                    <a:pt x="394" y="1366"/>
                    <a:pt x="393" y="1356"/>
                  </a:cubicBezTo>
                  <a:cubicBezTo>
                    <a:pt x="391" y="1346"/>
                    <a:pt x="380" y="1347"/>
                    <a:pt x="374" y="1354"/>
                  </a:cubicBezTo>
                  <a:cubicBezTo>
                    <a:pt x="368" y="1362"/>
                    <a:pt x="355" y="1350"/>
                    <a:pt x="360" y="1343"/>
                  </a:cubicBezTo>
                  <a:cubicBezTo>
                    <a:pt x="364" y="1336"/>
                    <a:pt x="364" y="1331"/>
                    <a:pt x="350" y="1329"/>
                  </a:cubicBezTo>
                  <a:cubicBezTo>
                    <a:pt x="335" y="1326"/>
                    <a:pt x="341" y="1320"/>
                    <a:pt x="324" y="1303"/>
                  </a:cubicBezTo>
                  <a:cubicBezTo>
                    <a:pt x="307" y="1286"/>
                    <a:pt x="320" y="1283"/>
                    <a:pt x="337" y="1284"/>
                  </a:cubicBezTo>
                  <a:cubicBezTo>
                    <a:pt x="354" y="1286"/>
                    <a:pt x="366" y="1300"/>
                    <a:pt x="376" y="1316"/>
                  </a:cubicBezTo>
                  <a:cubicBezTo>
                    <a:pt x="386" y="1331"/>
                    <a:pt x="403" y="1327"/>
                    <a:pt x="416" y="1333"/>
                  </a:cubicBezTo>
                  <a:cubicBezTo>
                    <a:pt x="429" y="1339"/>
                    <a:pt x="454" y="1343"/>
                    <a:pt x="470" y="1346"/>
                  </a:cubicBezTo>
                  <a:cubicBezTo>
                    <a:pt x="486" y="1349"/>
                    <a:pt x="509" y="1357"/>
                    <a:pt x="529" y="1366"/>
                  </a:cubicBezTo>
                  <a:cubicBezTo>
                    <a:pt x="549" y="1374"/>
                    <a:pt x="588" y="1380"/>
                    <a:pt x="613" y="1380"/>
                  </a:cubicBezTo>
                  <a:cubicBezTo>
                    <a:pt x="639" y="1380"/>
                    <a:pt x="652" y="1397"/>
                    <a:pt x="692" y="1405"/>
                  </a:cubicBezTo>
                  <a:cubicBezTo>
                    <a:pt x="732" y="1412"/>
                    <a:pt x="788" y="1389"/>
                    <a:pt x="810" y="1374"/>
                  </a:cubicBezTo>
                  <a:cubicBezTo>
                    <a:pt x="831" y="1360"/>
                    <a:pt x="859" y="1341"/>
                    <a:pt x="880" y="1326"/>
                  </a:cubicBezTo>
                  <a:cubicBezTo>
                    <a:pt x="902" y="1310"/>
                    <a:pt x="899" y="1268"/>
                    <a:pt x="889" y="1263"/>
                  </a:cubicBezTo>
                  <a:cubicBezTo>
                    <a:pt x="879" y="1257"/>
                    <a:pt x="873" y="1247"/>
                    <a:pt x="871" y="1230"/>
                  </a:cubicBezTo>
                  <a:cubicBezTo>
                    <a:pt x="870" y="1212"/>
                    <a:pt x="861" y="1217"/>
                    <a:pt x="846" y="1217"/>
                  </a:cubicBezTo>
                  <a:cubicBezTo>
                    <a:pt x="830" y="1217"/>
                    <a:pt x="828" y="1211"/>
                    <a:pt x="823" y="1200"/>
                  </a:cubicBezTo>
                  <a:cubicBezTo>
                    <a:pt x="817" y="1188"/>
                    <a:pt x="808" y="1178"/>
                    <a:pt x="794" y="1178"/>
                  </a:cubicBezTo>
                  <a:cubicBezTo>
                    <a:pt x="780" y="1178"/>
                    <a:pt x="773" y="1168"/>
                    <a:pt x="753" y="1162"/>
                  </a:cubicBezTo>
                  <a:cubicBezTo>
                    <a:pt x="732" y="1157"/>
                    <a:pt x="742" y="1152"/>
                    <a:pt x="724" y="1152"/>
                  </a:cubicBezTo>
                  <a:cubicBezTo>
                    <a:pt x="705" y="1152"/>
                    <a:pt x="695" y="1148"/>
                    <a:pt x="671" y="1126"/>
                  </a:cubicBezTo>
                  <a:cubicBezTo>
                    <a:pt x="646" y="1105"/>
                    <a:pt x="625" y="1101"/>
                    <a:pt x="593" y="1082"/>
                  </a:cubicBezTo>
                  <a:cubicBezTo>
                    <a:pt x="562" y="1063"/>
                    <a:pt x="558" y="1075"/>
                    <a:pt x="539" y="1061"/>
                  </a:cubicBezTo>
                  <a:cubicBezTo>
                    <a:pt x="520" y="1046"/>
                    <a:pt x="507" y="1048"/>
                    <a:pt x="495" y="1056"/>
                  </a:cubicBezTo>
                  <a:cubicBezTo>
                    <a:pt x="482" y="1065"/>
                    <a:pt x="466" y="1053"/>
                    <a:pt x="460" y="1045"/>
                  </a:cubicBezTo>
                  <a:cubicBezTo>
                    <a:pt x="454" y="1036"/>
                    <a:pt x="424" y="1040"/>
                    <a:pt x="414" y="1040"/>
                  </a:cubicBezTo>
                  <a:cubicBezTo>
                    <a:pt x="404" y="1040"/>
                    <a:pt x="400" y="1040"/>
                    <a:pt x="398" y="1065"/>
                  </a:cubicBezTo>
                  <a:cubicBezTo>
                    <a:pt x="397" y="1089"/>
                    <a:pt x="377" y="1088"/>
                    <a:pt x="366" y="1082"/>
                  </a:cubicBezTo>
                  <a:cubicBezTo>
                    <a:pt x="354" y="1076"/>
                    <a:pt x="384" y="1063"/>
                    <a:pt x="388" y="1046"/>
                  </a:cubicBezTo>
                  <a:cubicBezTo>
                    <a:pt x="393" y="1029"/>
                    <a:pt x="377" y="1026"/>
                    <a:pt x="371" y="1035"/>
                  </a:cubicBezTo>
                  <a:cubicBezTo>
                    <a:pt x="366" y="1043"/>
                    <a:pt x="348" y="1045"/>
                    <a:pt x="348" y="1040"/>
                  </a:cubicBezTo>
                  <a:cubicBezTo>
                    <a:pt x="348" y="1036"/>
                    <a:pt x="341" y="1026"/>
                    <a:pt x="323" y="1020"/>
                  </a:cubicBezTo>
                  <a:cubicBezTo>
                    <a:pt x="304" y="1015"/>
                    <a:pt x="311" y="1002"/>
                    <a:pt x="324" y="1006"/>
                  </a:cubicBezTo>
                  <a:cubicBezTo>
                    <a:pt x="337" y="1010"/>
                    <a:pt x="357" y="1010"/>
                    <a:pt x="358" y="1003"/>
                  </a:cubicBezTo>
                  <a:cubicBezTo>
                    <a:pt x="360" y="996"/>
                    <a:pt x="354" y="987"/>
                    <a:pt x="337" y="987"/>
                  </a:cubicBezTo>
                  <a:cubicBezTo>
                    <a:pt x="320" y="987"/>
                    <a:pt x="324" y="979"/>
                    <a:pt x="310" y="972"/>
                  </a:cubicBezTo>
                  <a:cubicBezTo>
                    <a:pt x="295" y="965"/>
                    <a:pt x="281" y="970"/>
                    <a:pt x="292" y="982"/>
                  </a:cubicBezTo>
                  <a:cubicBezTo>
                    <a:pt x="304" y="993"/>
                    <a:pt x="277" y="985"/>
                    <a:pt x="267" y="1002"/>
                  </a:cubicBezTo>
                  <a:cubicBezTo>
                    <a:pt x="257" y="1019"/>
                    <a:pt x="237" y="1012"/>
                    <a:pt x="237" y="1002"/>
                  </a:cubicBezTo>
                  <a:cubicBezTo>
                    <a:pt x="237" y="995"/>
                    <a:pt x="233" y="992"/>
                    <a:pt x="227" y="990"/>
                  </a:cubicBezTo>
                  <a:cubicBezTo>
                    <a:pt x="224" y="997"/>
                    <a:pt x="225" y="1006"/>
                    <a:pt x="227" y="1013"/>
                  </a:cubicBezTo>
                  <a:cubicBezTo>
                    <a:pt x="229" y="1022"/>
                    <a:pt x="220" y="1022"/>
                    <a:pt x="211" y="1022"/>
                  </a:cubicBezTo>
                  <a:cubicBezTo>
                    <a:pt x="201" y="1021"/>
                    <a:pt x="202" y="1016"/>
                    <a:pt x="191" y="1012"/>
                  </a:cubicBezTo>
                  <a:cubicBezTo>
                    <a:pt x="181" y="1008"/>
                    <a:pt x="173" y="1021"/>
                    <a:pt x="169" y="1032"/>
                  </a:cubicBezTo>
                  <a:cubicBezTo>
                    <a:pt x="165" y="1043"/>
                    <a:pt x="155" y="1042"/>
                    <a:pt x="145" y="1043"/>
                  </a:cubicBezTo>
                  <a:cubicBezTo>
                    <a:pt x="135" y="1043"/>
                    <a:pt x="131" y="1056"/>
                    <a:pt x="124" y="1068"/>
                  </a:cubicBezTo>
                  <a:cubicBezTo>
                    <a:pt x="119" y="1078"/>
                    <a:pt x="108" y="1081"/>
                    <a:pt x="102" y="1077"/>
                  </a:cubicBezTo>
                  <a:cubicBezTo>
                    <a:pt x="99" y="1081"/>
                    <a:pt x="95" y="1085"/>
                    <a:pt x="90" y="1086"/>
                  </a:cubicBezTo>
                  <a:cubicBezTo>
                    <a:pt x="82" y="1087"/>
                    <a:pt x="71" y="1086"/>
                    <a:pt x="70" y="1090"/>
                  </a:cubicBezTo>
                  <a:cubicBezTo>
                    <a:pt x="69" y="1093"/>
                    <a:pt x="69" y="1097"/>
                    <a:pt x="76" y="1098"/>
                  </a:cubicBezTo>
                  <a:cubicBezTo>
                    <a:pt x="83" y="1098"/>
                    <a:pt x="89" y="1102"/>
                    <a:pt x="88" y="1107"/>
                  </a:cubicBezTo>
                  <a:cubicBezTo>
                    <a:pt x="87" y="1112"/>
                    <a:pt x="83" y="1118"/>
                    <a:pt x="77" y="1121"/>
                  </a:cubicBezTo>
                  <a:cubicBezTo>
                    <a:pt x="72" y="1124"/>
                    <a:pt x="72" y="1131"/>
                    <a:pt x="72" y="1139"/>
                  </a:cubicBezTo>
                  <a:cubicBezTo>
                    <a:pt x="72" y="1146"/>
                    <a:pt x="70" y="1152"/>
                    <a:pt x="80" y="1159"/>
                  </a:cubicBezTo>
                  <a:cubicBezTo>
                    <a:pt x="89" y="1165"/>
                    <a:pt x="92" y="1178"/>
                    <a:pt x="105" y="1178"/>
                  </a:cubicBezTo>
                  <a:cubicBezTo>
                    <a:pt x="118" y="1178"/>
                    <a:pt x="121" y="1179"/>
                    <a:pt x="133" y="1195"/>
                  </a:cubicBezTo>
                  <a:cubicBezTo>
                    <a:pt x="146" y="1211"/>
                    <a:pt x="155" y="1216"/>
                    <a:pt x="161" y="1220"/>
                  </a:cubicBezTo>
                  <a:cubicBezTo>
                    <a:pt x="167" y="1224"/>
                    <a:pt x="170" y="1235"/>
                    <a:pt x="160" y="1245"/>
                  </a:cubicBezTo>
                  <a:cubicBezTo>
                    <a:pt x="149" y="1255"/>
                    <a:pt x="135" y="1273"/>
                    <a:pt x="128" y="1281"/>
                  </a:cubicBezTo>
                  <a:cubicBezTo>
                    <a:pt x="122" y="1289"/>
                    <a:pt x="107" y="1299"/>
                    <a:pt x="109" y="1307"/>
                  </a:cubicBezTo>
                  <a:cubicBezTo>
                    <a:pt x="111" y="1315"/>
                    <a:pt x="103" y="1326"/>
                    <a:pt x="115" y="1331"/>
                  </a:cubicBezTo>
                  <a:cubicBezTo>
                    <a:pt x="128" y="1336"/>
                    <a:pt x="127" y="1340"/>
                    <a:pt x="134" y="1348"/>
                  </a:cubicBezTo>
                  <a:cubicBezTo>
                    <a:pt x="140" y="1355"/>
                    <a:pt x="147" y="1381"/>
                    <a:pt x="153" y="1388"/>
                  </a:cubicBezTo>
                  <a:cubicBezTo>
                    <a:pt x="158" y="1395"/>
                    <a:pt x="165" y="1404"/>
                    <a:pt x="167" y="1410"/>
                  </a:cubicBezTo>
                  <a:cubicBezTo>
                    <a:pt x="169" y="1415"/>
                    <a:pt x="180" y="1440"/>
                    <a:pt x="170" y="1442"/>
                  </a:cubicBezTo>
                  <a:cubicBezTo>
                    <a:pt x="159" y="1444"/>
                    <a:pt x="152" y="1450"/>
                    <a:pt x="152" y="1456"/>
                  </a:cubicBezTo>
                  <a:cubicBezTo>
                    <a:pt x="152" y="1462"/>
                    <a:pt x="144" y="1469"/>
                    <a:pt x="146" y="1476"/>
                  </a:cubicBezTo>
                  <a:cubicBezTo>
                    <a:pt x="147" y="1482"/>
                    <a:pt x="159" y="1491"/>
                    <a:pt x="154" y="1496"/>
                  </a:cubicBezTo>
                  <a:cubicBezTo>
                    <a:pt x="149" y="1501"/>
                    <a:pt x="145" y="1507"/>
                    <a:pt x="145" y="1515"/>
                  </a:cubicBezTo>
                  <a:cubicBezTo>
                    <a:pt x="145" y="1523"/>
                    <a:pt x="147" y="1535"/>
                    <a:pt x="154" y="1535"/>
                  </a:cubicBezTo>
                  <a:cubicBezTo>
                    <a:pt x="161" y="1535"/>
                    <a:pt x="169" y="1535"/>
                    <a:pt x="177" y="1542"/>
                  </a:cubicBezTo>
                  <a:cubicBezTo>
                    <a:pt x="184" y="1549"/>
                    <a:pt x="180" y="1554"/>
                    <a:pt x="172" y="1556"/>
                  </a:cubicBezTo>
                  <a:cubicBezTo>
                    <a:pt x="164" y="1558"/>
                    <a:pt x="166" y="1569"/>
                    <a:pt x="173" y="1574"/>
                  </a:cubicBezTo>
                  <a:cubicBezTo>
                    <a:pt x="180" y="1579"/>
                    <a:pt x="180" y="1585"/>
                    <a:pt x="188" y="1586"/>
                  </a:cubicBezTo>
                  <a:cubicBezTo>
                    <a:pt x="196" y="1588"/>
                    <a:pt x="206" y="1593"/>
                    <a:pt x="206" y="1599"/>
                  </a:cubicBezTo>
                  <a:cubicBezTo>
                    <a:pt x="206" y="1606"/>
                    <a:pt x="206" y="1616"/>
                    <a:pt x="196" y="1619"/>
                  </a:cubicBezTo>
                  <a:cubicBezTo>
                    <a:pt x="186" y="1622"/>
                    <a:pt x="155" y="1640"/>
                    <a:pt x="179" y="1652"/>
                  </a:cubicBezTo>
                  <a:cubicBezTo>
                    <a:pt x="204" y="1664"/>
                    <a:pt x="229" y="1686"/>
                    <a:pt x="239" y="1692"/>
                  </a:cubicBezTo>
                  <a:cubicBezTo>
                    <a:pt x="248" y="1699"/>
                    <a:pt x="250" y="1703"/>
                    <a:pt x="255" y="1708"/>
                  </a:cubicBezTo>
                  <a:cubicBezTo>
                    <a:pt x="259" y="1714"/>
                    <a:pt x="276" y="1726"/>
                    <a:pt x="257" y="1746"/>
                  </a:cubicBezTo>
                  <a:cubicBezTo>
                    <a:pt x="238" y="1767"/>
                    <a:pt x="171" y="1839"/>
                    <a:pt x="155" y="1854"/>
                  </a:cubicBezTo>
                  <a:cubicBezTo>
                    <a:pt x="140" y="1868"/>
                    <a:pt x="93" y="1907"/>
                    <a:pt x="81" y="1913"/>
                  </a:cubicBezTo>
                  <a:cubicBezTo>
                    <a:pt x="68" y="1918"/>
                    <a:pt x="55" y="1931"/>
                    <a:pt x="50" y="1935"/>
                  </a:cubicBezTo>
                  <a:cubicBezTo>
                    <a:pt x="47" y="1938"/>
                    <a:pt x="39" y="1946"/>
                    <a:pt x="32" y="1955"/>
                  </a:cubicBezTo>
                  <a:cubicBezTo>
                    <a:pt x="52" y="1955"/>
                    <a:pt x="74" y="1958"/>
                    <a:pt x="87" y="1972"/>
                  </a:cubicBezTo>
                  <a:cubicBezTo>
                    <a:pt x="103" y="1989"/>
                    <a:pt x="96" y="1981"/>
                    <a:pt x="135" y="1985"/>
                  </a:cubicBezTo>
                  <a:cubicBezTo>
                    <a:pt x="173" y="1989"/>
                    <a:pt x="173" y="2002"/>
                    <a:pt x="172" y="2011"/>
                  </a:cubicBezTo>
                  <a:cubicBezTo>
                    <a:pt x="171" y="2019"/>
                    <a:pt x="149" y="2009"/>
                    <a:pt x="129" y="2005"/>
                  </a:cubicBezTo>
                  <a:cubicBezTo>
                    <a:pt x="109" y="2001"/>
                    <a:pt x="110" y="2007"/>
                    <a:pt x="105" y="2018"/>
                  </a:cubicBezTo>
                  <a:cubicBezTo>
                    <a:pt x="99" y="2029"/>
                    <a:pt x="87" y="2029"/>
                    <a:pt x="67" y="2027"/>
                  </a:cubicBezTo>
                  <a:cubicBezTo>
                    <a:pt x="52" y="2024"/>
                    <a:pt x="48" y="2034"/>
                    <a:pt x="44" y="2044"/>
                  </a:cubicBezTo>
                  <a:cubicBezTo>
                    <a:pt x="52" y="2050"/>
                    <a:pt x="48" y="2059"/>
                    <a:pt x="51" y="2063"/>
                  </a:cubicBezTo>
                  <a:cubicBezTo>
                    <a:pt x="55" y="2068"/>
                    <a:pt x="55" y="2075"/>
                    <a:pt x="46" y="2077"/>
                  </a:cubicBezTo>
                  <a:cubicBezTo>
                    <a:pt x="36" y="2080"/>
                    <a:pt x="38" y="2093"/>
                    <a:pt x="25" y="2101"/>
                  </a:cubicBezTo>
                  <a:cubicBezTo>
                    <a:pt x="12" y="2109"/>
                    <a:pt x="6" y="2122"/>
                    <a:pt x="9" y="2135"/>
                  </a:cubicBezTo>
                  <a:cubicBezTo>
                    <a:pt x="12" y="2148"/>
                    <a:pt x="8" y="2155"/>
                    <a:pt x="7" y="2166"/>
                  </a:cubicBezTo>
                  <a:cubicBezTo>
                    <a:pt x="5" y="2177"/>
                    <a:pt x="23" y="2194"/>
                    <a:pt x="29" y="2206"/>
                  </a:cubicBezTo>
                  <a:cubicBezTo>
                    <a:pt x="34" y="2218"/>
                    <a:pt x="21" y="2211"/>
                    <a:pt x="10" y="2216"/>
                  </a:cubicBezTo>
                  <a:cubicBezTo>
                    <a:pt x="0" y="2220"/>
                    <a:pt x="4" y="2225"/>
                    <a:pt x="4" y="2236"/>
                  </a:cubicBezTo>
                  <a:cubicBezTo>
                    <a:pt x="4" y="2246"/>
                    <a:pt x="16" y="2249"/>
                    <a:pt x="26" y="2257"/>
                  </a:cubicBezTo>
                  <a:cubicBezTo>
                    <a:pt x="36" y="2264"/>
                    <a:pt x="29" y="2268"/>
                    <a:pt x="24" y="2276"/>
                  </a:cubicBezTo>
                  <a:cubicBezTo>
                    <a:pt x="20" y="2284"/>
                    <a:pt x="20" y="2294"/>
                    <a:pt x="26" y="2299"/>
                  </a:cubicBezTo>
                  <a:cubicBezTo>
                    <a:pt x="31" y="2305"/>
                    <a:pt x="29" y="2313"/>
                    <a:pt x="40" y="2326"/>
                  </a:cubicBezTo>
                  <a:cubicBezTo>
                    <a:pt x="51" y="2338"/>
                    <a:pt x="48" y="2349"/>
                    <a:pt x="49" y="2362"/>
                  </a:cubicBezTo>
                  <a:cubicBezTo>
                    <a:pt x="51" y="2376"/>
                    <a:pt x="73" y="2374"/>
                    <a:pt x="85" y="2375"/>
                  </a:cubicBezTo>
                  <a:cubicBezTo>
                    <a:pt x="97" y="2377"/>
                    <a:pt x="99" y="2378"/>
                    <a:pt x="112" y="2378"/>
                  </a:cubicBezTo>
                  <a:cubicBezTo>
                    <a:pt x="126" y="2378"/>
                    <a:pt x="123" y="2387"/>
                    <a:pt x="126" y="2398"/>
                  </a:cubicBezTo>
                  <a:cubicBezTo>
                    <a:pt x="128" y="2409"/>
                    <a:pt x="137" y="2409"/>
                    <a:pt x="149" y="2403"/>
                  </a:cubicBezTo>
                  <a:cubicBezTo>
                    <a:pt x="160" y="2397"/>
                    <a:pt x="159" y="2391"/>
                    <a:pt x="172" y="2392"/>
                  </a:cubicBezTo>
                  <a:cubicBezTo>
                    <a:pt x="186" y="2393"/>
                    <a:pt x="199" y="2404"/>
                    <a:pt x="218" y="2414"/>
                  </a:cubicBezTo>
                  <a:cubicBezTo>
                    <a:pt x="236" y="2424"/>
                    <a:pt x="216" y="2442"/>
                    <a:pt x="223" y="2450"/>
                  </a:cubicBezTo>
                  <a:cubicBezTo>
                    <a:pt x="230" y="2457"/>
                    <a:pt x="232" y="2464"/>
                    <a:pt x="225" y="2477"/>
                  </a:cubicBezTo>
                  <a:cubicBezTo>
                    <a:pt x="218" y="2490"/>
                    <a:pt x="228" y="2493"/>
                    <a:pt x="235" y="2505"/>
                  </a:cubicBezTo>
                  <a:cubicBezTo>
                    <a:pt x="242" y="2517"/>
                    <a:pt x="261" y="2548"/>
                    <a:pt x="272" y="2550"/>
                  </a:cubicBezTo>
                  <a:cubicBezTo>
                    <a:pt x="283" y="2551"/>
                    <a:pt x="285" y="2561"/>
                    <a:pt x="286" y="2571"/>
                  </a:cubicBezTo>
                  <a:cubicBezTo>
                    <a:pt x="288" y="2582"/>
                    <a:pt x="301" y="2576"/>
                    <a:pt x="311" y="2576"/>
                  </a:cubicBezTo>
                  <a:cubicBezTo>
                    <a:pt x="320" y="2576"/>
                    <a:pt x="323" y="2590"/>
                    <a:pt x="334" y="2600"/>
                  </a:cubicBezTo>
                  <a:cubicBezTo>
                    <a:pt x="345" y="2610"/>
                    <a:pt x="338" y="2611"/>
                    <a:pt x="336" y="2616"/>
                  </a:cubicBezTo>
                  <a:cubicBezTo>
                    <a:pt x="334" y="2622"/>
                    <a:pt x="326" y="2630"/>
                    <a:pt x="315" y="2630"/>
                  </a:cubicBezTo>
                  <a:cubicBezTo>
                    <a:pt x="304" y="2631"/>
                    <a:pt x="303" y="2641"/>
                    <a:pt x="296" y="2642"/>
                  </a:cubicBezTo>
                  <a:cubicBezTo>
                    <a:pt x="288" y="2642"/>
                    <a:pt x="284" y="2636"/>
                    <a:pt x="270" y="2629"/>
                  </a:cubicBezTo>
                  <a:cubicBezTo>
                    <a:pt x="256" y="2623"/>
                    <a:pt x="257" y="2633"/>
                    <a:pt x="253" y="2642"/>
                  </a:cubicBezTo>
                  <a:cubicBezTo>
                    <a:pt x="248" y="2651"/>
                    <a:pt x="252" y="2653"/>
                    <a:pt x="259" y="2657"/>
                  </a:cubicBezTo>
                  <a:cubicBezTo>
                    <a:pt x="266" y="2660"/>
                    <a:pt x="263" y="2669"/>
                    <a:pt x="269" y="2679"/>
                  </a:cubicBezTo>
                  <a:cubicBezTo>
                    <a:pt x="274" y="2688"/>
                    <a:pt x="262" y="2686"/>
                    <a:pt x="266" y="2696"/>
                  </a:cubicBezTo>
                  <a:cubicBezTo>
                    <a:pt x="270" y="2707"/>
                    <a:pt x="277" y="2714"/>
                    <a:pt x="285" y="2723"/>
                  </a:cubicBezTo>
                  <a:cubicBezTo>
                    <a:pt x="293" y="2731"/>
                    <a:pt x="308" y="2725"/>
                    <a:pt x="312" y="2717"/>
                  </a:cubicBezTo>
                  <a:cubicBezTo>
                    <a:pt x="316" y="2708"/>
                    <a:pt x="321" y="2708"/>
                    <a:pt x="327" y="2704"/>
                  </a:cubicBezTo>
                  <a:cubicBezTo>
                    <a:pt x="333" y="2701"/>
                    <a:pt x="338" y="2710"/>
                    <a:pt x="351" y="2713"/>
                  </a:cubicBezTo>
                  <a:cubicBezTo>
                    <a:pt x="365" y="2715"/>
                    <a:pt x="368" y="2702"/>
                    <a:pt x="376" y="2695"/>
                  </a:cubicBezTo>
                  <a:cubicBezTo>
                    <a:pt x="383" y="2688"/>
                    <a:pt x="394" y="2706"/>
                    <a:pt x="399" y="2700"/>
                  </a:cubicBezTo>
                  <a:cubicBezTo>
                    <a:pt x="403" y="2694"/>
                    <a:pt x="405" y="2702"/>
                    <a:pt x="416" y="2705"/>
                  </a:cubicBezTo>
                  <a:cubicBezTo>
                    <a:pt x="426" y="2707"/>
                    <a:pt x="429" y="2729"/>
                    <a:pt x="439" y="2738"/>
                  </a:cubicBezTo>
                  <a:cubicBezTo>
                    <a:pt x="450" y="2748"/>
                    <a:pt x="442" y="2750"/>
                    <a:pt x="436" y="2751"/>
                  </a:cubicBezTo>
                  <a:cubicBezTo>
                    <a:pt x="430" y="2752"/>
                    <a:pt x="427" y="2758"/>
                    <a:pt x="430" y="2762"/>
                  </a:cubicBezTo>
                  <a:cubicBezTo>
                    <a:pt x="433" y="2766"/>
                    <a:pt x="436" y="2776"/>
                    <a:pt x="437" y="2788"/>
                  </a:cubicBezTo>
                  <a:cubicBezTo>
                    <a:pt x="438" y="2801"/>
                    <a:pt x="449" y="2795"/>
                    <a:pt x="461" y="2801"/>
                  </a:cubicBezTo>
                  <a:cubicBezTo>
                    <a:pt x="472" y="2808"/>
                    <a:pt x="480" y="2797"/>
                    <a:pt x="489" y="2798"/>
                  </a:cubicBezTo>
                  <a:cubicBezTo>
                    <a:pt x="498" y="2800"/>
                    <a:pt x="504" y="2817"/>
                    <a:pt x="510" y="2829"/>
                  </a:cubicBezTo>
                  <a:cubicBezTo>
                    <a:pt x="516" y="2841"/>
                    <a:pt x="517" y="2864"/>
                    <a:pt x="521" y="2868"/>
                  </a:cubicBezTo>
                  <a:cubicBezTo>
                    <a:pt x="526" y="2873"/>
                    <a:pt x="536" y="2873"/>
                    <a:pt x="539" y="2868"/>
                  </a:cubicBezTo>
                  <a:cubicBezTo>
                    <a:pt x="542" y="2863"/>
                    <a:pt x="548" y="2867"/>
                    <a:pt x="557" y="2868"/>
                  </a:cubicBezTo>
                  <a:cubicBezTo>
                    <a:pt x="565" y="2869"/>
                    <a:pt x="572" y="2880"/>
                    <a:pt x="581" y="2883"/>
                  </a:cubicBezTo>
                  <a:cubicBezTo>
                    <a:pt x="590" y="2885"/>
                    <a:pt x="599" y="2881"/>
                    <a:pt x="602" y="2874"/>
                  </a:cubicBezTo>
                  <a:cubicBezTo>
                    <a:pt x="605" y="2866"/>
                    <a:pt x="622" y="2870"/>
                    <a:pt x="628" y="2864"/>
                  </a:cubicBezTo>
                  <a:cubicBezTo>
                    <a:pt x="634" y="2859"/>
                    <a:pt x="651" y="2883"/>
                    <a:pt x="665" y="2897"/>
                  </a:cubicBezTo>
                  <a:cubicBezTo>
                    <a:pt x="679" y="2911"/>
                    <a:pt x="683" y="2900"/>
                    <a:pt x="693" y="2899"/>
                  </a:cubicBezTo>
                  <a:cubicBezTo>
                    <a:pt x="702" y="2898"/>
                    <a:pt x="716" y="2904"/>
                    <a:pt x="724" y="2915"/>
                  </a:cubicBezTo>
                  <a:cubicBezTo>
                    <a:pt x="732" y="2925"/>
                    <a:pt x="743" y="2916"/>
                    <a:pt x="750" y="2912"/>
                  </a:cubicBezTo>
                  <a:cubicBezTo>
                    <a:pt x="758" y="2908"/>
                    <a:pt x="768" y="2920"/>
                    <a:pt x="780" y="2931"/>
                  </a:cubicBezTo>
                  <a:cubicBezTo>
                    <a:pt x="791" y="2943"/>
                    <a:pt x="796" y="2937"/>
                    <a:pt x="804" y="2935"/>
                  </a:cubicBezTo>
                  <a:cubicBezTo>
                    <a:pt x="813" y="2934"/>
                    <a:pt x="816" y="2942"/>
                    <a:pt x="816" y="2950"/>
                  </a:cubicBezTo>
                  <a:cubicBezTo>
                    <a:pt x="815" y="2958"/>
                    <a:pt x="815" y="2961"/>
                    <a:pt x="804" y="2972"/>
                  </a:cubicBezTo>
                  <a:cubicBezTo>
                    <a:pt x="793" y="2982"/>
                    <a:pt x="802" y="2987"/>
                    <a:pt x="806" y="2993"/>
                  </a:cubicBezTo>
                  <a:cubicBezTo>
                    <a:pt x="810" y="3000"/>
                    <a:pt x="802" y="3001"/>
                    <a:pt x="792" y="3002"/>
                  </a:cubicBezTo>
                  <a:cubicBezTo>
                    <a:pt x="783" y="3004"/>
                    <a:pt x="786" y="3016"/>
                    <a:pt x="791" y="3021"/>
                  </a:cubicBezTo>
                  <a:cubicBezTo>
                    <a:pt x="795" y="3026"/>
                    <a:pt x="796" y="3029"/>
                    <a:pt x="801" y="3037"/>
                  </a:cubicBezTo>
                  <a:cubicBezTo>
                    <a:pt x="806" y="3045"/>
                    <a:pt x="809" y="3046"/>
                    <a:pt x="806" y="3054"/>
                  </a:cubicBezTo>
                  <a:cubicBezTo>
                    <a:pt x="804" y="3062"/>
                    <a:pt x="798" y="3061"/>
                    <a:pt x="796" y="3072"/>
                  </a:cubicBezTo>
                  <a:cubicBezTo>
                    <a:pt x="793" y="3083"/>
                    <a:pt x="763" y="3077"/>
                    <a:pt x="744" y="3077"/>
                  </a:cubicBezTo>
                  <a:cubicBezTo>
                    <a:pt x="726" y="3077"/>
                    <a:pt x="725" y="3090"/>
                    <a:pt x="714" y="3094"/>
                  </a:cubicBezTo>
                  <a:cubicBezTo>
                    <a:pt x="703" y="3098"/>
                    <a:pt x="701" y="3106"/>
                    <a:pt x="693" y="3111"/>
                  </a:cubicBezTo>
                  <a:cubicBezTo>
                    <a:pt x="686" y="3115"/>
                    <a:pt x="687" y="3129"/>
                    <a:pt x="688" y="3136"/>
                  </a:cubicBezTo>
                  <a:cubicBezTo>
                    <a:pt x="695" y="3134"/>
                    <a:pt x="701" y="3132"/>
                    <a:pt x="710" y="3130"/>
                  </a:cubicBezTo>
                  <a:cubicBezTo>
                    <a:pt x="727" y="3127"/>
                    <a:pt x="734" y="3117"/>
                    <a:pt x="753" y="3126"/>
                  </a:cubicBezTo>
                  <a:cubicBezTo>
                    <a:pt x="771" y="3135"/>
                    <a:pt x="750" y="3139"/>
                    <a:pt x="744" y="3139"/>
                  </a:cubicBezTo>
                  <a:cubicBezTo>
                    <a:pt x="738" y="3139"/>
                    <a:pt x="738" y="3152"/>
                    <a:pt x="730" y="3153"/>
                  </a:cubicBezTo>
                  <a:cubicBezTo>
                    <a:pt x="721" y="3155"/>
                    <a:pt x="705" y="3156"/>
                    <a:pt x="702" y="3169"/>
                  </a:cubicBezTo>
                  <a:cubicBezTo>
                    <a:pt x="700" y="3182"/>
                    <a:pt x="677" y="3169"/>
                    <a:pt x="669" y="3182"/>
                  </a:cubicBezTo>
                  <a:cubicBezTo>
                    <a:pt x="662" y="3195"/>
                    <a:pt x="678" y="3196"/>
                    <a:pt x="699" y="3206"/>
                  </a:cubicBezTo>
                  <a:cubicBezTo>
                    <a:pt x="721" y="3216"/>
                    <a:pt x="699" y="3218"/>
                    <a:pt x="684" y="3218"/>
                  </a:cubicBezTo>
                  <a:cubicBezTo>
                    <a:pt x="668" y="3218"/>
                    <a:pt x="677" y="3232"/>
                    <a:pt x="662" y="3241"/>
                  </a:cubicBezTo>
                  <a:cubicBezTo>
                    <a:pt x="648" y="3249"/>
                    <a:pt x="652" y="3249"/>
                    <a:pt x="652" y="3266"/>
                  </a:cubicBezTo>
                  <a:cubicBezTo>
                    <a:pt x="652" y="3284"/>
                    <a:pt x="625" y="3274"/>
                    <a:pt x="611" y="3274"/>
                  </a:cubicBezTo>
                  <a:cubicBezTo>
                    <a:pt x="596" y="3274"/>
                    <a:pt x="592" y="3291"/>
                    <a:pt x="592" y="3299"/>
                  </a:cubicBezTo>
                  <a:cubicBezTo>
                    <a:pt x="592" y="3308"/>
                    <a:pt x="613" y="3302"/>
                    <a:pt x="626" y="3311"/>
                  </a:cubicBezTo>
                  <a:cubicBezTo>
                    <a:pt x="639" y="3319"/>
                    <a:pt x="649" y="3338"/>
                    <a:pt x="667" y="3337"/>
                  </a:cubicBezTo>
                  <a:cubicBezTo>
                    <a:pt x="684" y="3335"/>
                    <a:pt x="687" y="3357"/>
                    <a:pt x="724" y="3365"/>
                  </a:cubicBezTo>
                  <a:cubicBezTo>
                    <a:pt x="756" y="3373"/>
                    <a:pt x="771" y="3406"/>
                    <a:pt x="797" y="3424"/>
                  </a:cubicBezTo>
                  <a:cubicBezTo>
                    <a:pt x="801" y="3424"/>
                    <a:pt x="807" y="3422"/>
                    <a:pt x="810" y="3422"/>
                  </a:cubicBezTo>
                  <a:cubicBezTo>
                    <a:pt x="816" y="3420"/>
                    <a:pt x="827" y="3419"/>
                    <a:pt x="833" y="3422"/>
                  </a:cubicBezTo>
                  <a:cubicBezTo>
                    <a:pt x="839" y="3425"/>
                    <a:pt x="850" y="3421"/>
                    <a:pt x="860" y="3425"/>
                  </a:cubicBezTo>
                  <a:cubicBezTo>
                    <a:pt x="869" y="3428"/>
                    <a:pt x="885" y="3441"/>
                    <a:pt x="898" y="3446"/>
                  </a:cubicBezTo>
                  <a:cubicBezTo>
                    <a:pt x="912" y="3452"/>
                    <a:pt x="919" y="3452"/>
                    <a:pt x="935" y="3451"/>
                  </a:cubicBezTo>
                  <a:cubicBezTo>
                    <a:pt x="952" y="3449"/>
                    <a:pt x="988" y="3446"/>
                    <a:pt x="994" y="3454"/>
                  </a:cubicBezTo>
                  <a:cubicBezTo>
                    <a:pt x="1001" y="3462"/>
                    <a:pt x="1008" y="3469"/>
                    <a:pt x="1019" y="3471"/>
                  </a:cubicBezTo>
                  <a:cubicBezTo>
                    <a:pt x="1031" y="3473"/>
                    <a:pt x="1038" y="3476"/>
                    <a:pt x="1039" y="3482"/>
                  </a:cubicBezTo>
                  <a:cubicBezTo>
                    <a:pt x="1041" y="3488"/>
                    <a:pt x="1049" y="3499"/>
                    <a:pt x="1056" y="3499"/>
                  </a:cubicBezTo>
                  <a:cubicBezTo>
                    <a:pt x="1063" y="3499"/>
                    <a:pt x="1073" y="3495"/>
                    <a:pt x="1077" y="3490"/>
                  </a:cubicBezTo>
                  <a:cubicBezTo>
                    <a:pt x="1081" y="3485"/>
                    <a:pt x="1087" y="3483"/>
                    <a:pt x="1100" y="3483"/>
                  </a:cubicBezTo>
                  <a:cubicBezTo>
                    <a:pt x="1114" y="3483"/>
                    <a:pt x="1130" y="3478"/>
                    <a:pt x="1133" y="3486"/>
                  </a:cubicBezTo>
                  <a:cubicBezTo>
                    <a:pt x="1136" y="3493"/>
                    <a:pt x="1137" y="3498"/>
                    <a:pt x="1148" y="3498"/>
                  </a:cubicBezTo>
                  <a:cubicBezTo>
                    <a:pt x="1158" y="3498"/>
                    <a:pt x="1173" y="3503"/>
                    <a:pt x="1173" y="3514"/>
                  </a:cubicBezTo>
                  <a:cubicBezTo>
                    <a:pt x="1173" y="3526"/>
                    <a:pt x="1157" y="3525"/>
                    <a:pt x="1174" y="3534"/>
                  </a:cubicBezTo>
                  <a:cubicBezTo>
                    <a:pt x="1175" y="3535"/>
                    <a:pt x="1176" y="3535"/>
                    <a:pt x="1177" y="3536"/>
                  </a:cubicBezTo>
                  <a:cubicBezTo>
                    <a:pt x="1178" y="3536"/>
                    <a:pt x="1178" y="3536"/>
                    <a:pt x="1178" y="3536"/>
                  </a:cubicBezTo>
                  <a:cubicBezTo>
                    <a:pt x="1179" y="3536"/>
                    <a:pt x="1180" y="3537"/>
                    <a:pt x="1181" y="3537"/>
                  </a:cubicBezTo>
                  <a:cubicBezTo>
                    <a:pt x="1181" y="3537"/>
                    <a:pt x="1181" y="3537"/>
                    <a:pt x="1181" y="3537"/>
                  </a:cubicBezTo>
                  <a:cubicBezTo>
                    <a:pt x="1182" y="3537"/>
                    <a:pt x="1183" y="3537"/>
                    <a:pt x="1184" y="3538"/>
                  </a:cubicBezTo>
                  <a:cubicBezTo>
                    <a:pt x="1184" y="3538"/>
                    <a:pt x="1184" y="3538"/>
                    <a:pt x="1184" y="3538"/>
                  </a:cubicBezTo>
                  <a:cubicBezTo>
                    <a:pt x="1196" y="3540"/>
                    <a:pt x="1206" y="3536"/>
                    <a:pt x="1214" y="3543"/>
                  </a:cubicBezTo>
                  <a:cubicBezTo>
                    <a:pt x="1214" y="3543"/>
                    <a:pt x="1214" y="3543"/>
                    <a:pt x="1214" y="3543"/>
                  </a:cubicBezTo>
                  <a:cubicBezTo>
                    <a:pt x="1215" y="3543"/>
                    <a:pt x="1215" y="3543"/>
                    <a:pt x="1215" y="3543"/>
                  </a:cubicBezTo>
                  <a:cubicBezTo>
                    <a:pt x="1225" y="3552"/>
                    <a:pt x="1235" y="3552"/>
                    <a:pt x="1245" y="3566"/>
                  </a:cubicBezTo>
                  <a:cubicBezTo>
                    <a:pt x="1255" y="3580"/>
                    <a:pt x="1271" y="3597"/>
                    <a:pt x="1280" y="3599"/>
                  </a:cubicBezTo>
                  <a:cubicBezTo>
                    <a:pt x="1289" y="3601"/>
                    <a:pt x="1303" y="3605"/>
                    <a:pt x="1308" y="3597"/>
                  </a:cubicBezTo>
                  <a:cubicBezTo>
                    <a:pt x="1313" y="3589"/>
                    <a:pt x="1316" y="3584"/>
                    <a:pt x="1327" y="3582"/>
                  </a:cubicBezTo>
                  <a:cubicBezTo>
                    <a:pt x="1339" y="3581"/>
                    <a:pt x="1339" y="3574"/>
                    <a:pt x="1344" y="3567"/>
                  </a:cubicBezTo>
                  <a:cubicBezTo>
                    <a:pt x="1347" y="3563"/>
                    <a:pt x="1351" y="3554"/>
                    <a:pt x="1354" y="3548"/>
                  </a:cubicBezTo>
                  <a:cubicBezTo>
                    <a:pt x="1354" y="3548"/>
                    <a:pt x="1354" y="3548"/>
                    <a:pt x="1354" y="3548"/>
                  </a:cubicBezTo>
                  <a:cubicBezTo>
                    <a:pt x="1353" y="3547"/>
                    <a:pt x="1353" y="3546"/>
                    <a:pt x="1352" y="3546"/>
                  </a:cubicBezTo>
                  <a:cubicBezTo>
                    <a:pt x="1345" y="3542"/>
                    <a:pt x="1338" y="3538"/>
                    <a:pt x="1333" y="3525"/>
                  </a:cubicBezTo>
                  <a:cubicBezTo>
                    <a:pt x="1328" y="3512"/>
                    <a:pt x="1309" y="3494"/>
                    <a:pt x="1296" y="3481"/>
                  </a:cubicBezTo>
                  <a:cubicBezTo>
                    <a:pt x="1283" y="3468"/>
                    <a:pt x="1288" y="3434"/>
                    <a:pt x="1288" y="3420"/>
                  </a:cubicBezTo>
                  <a:cubicBezTo>
                    <a:pt x="1288" y="3406"/>
                    <a:pt x="1288" y="3402"/>
                    <a:pt x="1283" y="3395"/>
                  </a:cubicBezTo>
                  <a:cubicBezTo>
                    <a:pt x="1278" y="3388"/>
                    <a:pt x="1274" y="3382"/>
                    <a:pt x="1267" y="3372"/>
                  </a:cubicBezTo>
                  <a:cubicBezTo>
                    <a:pt x="1260" y="3362"/>
                    <a:pt x="1251" y="3359"/>
                    <a:pt x="1240" y="3353"/>
                  </a:cubicBezTo>
                  <a:cubicBezTo>
                    <a:pt x="1229" y="3347"/>
                    <a:pt x="1233" y="3332"/>
                    <a:pt x="1247" y="3326"/>
                  </a:cubicBezTo>
                  <a:cubicBezTo>
                    <a:pt x="1261" y="3320"/>
                    <a:pt x="1251" y="3314"/>
                    <a:pt x="1263" y="3306"/>
                  </a:cubicBezTo>
                  <a:cubicBezTo>
                    <a:pt x="1275" y="3298"/>
                    <a:pt x="1273" y="3290"/>
                    <a:pt x="1280" y="3281"/>
                  </a:cubicBezTo>
                  <a:cubicBezTo>
                    <a:pt x="1287" y="3272"/>
                    <a:pt x="1287" y="3270"/>
                    <a:pt x="1287" y="3260"/>
                  </a:cubicBezTo>
                  <a:cubicBezTo>
                    <a:pt x="1287" y="3250"/>
                    <a:pt x="1312" y="3252"/>
                    <a:pt x="1312" y="3252"/>
                  </a:cubicBezTo>
                  <a:cubicBezTo>
                    <a:pt x="1323" y="3251"/>
                    <a:pt x="1326" y="3260"/>
                    <a:pt x="1332" y="3250"/>
                  </a:cubicBezTo>
                  <a:cubicBezTo>
                    <a:pt x="1338" y="3240"/>
                    <a:pt x="1339" y="3243"/>
                    <a:pt x="1348" y="3239"/>
                  </a:cubicBezTo>
                  <a:cubicBezTo>
                    <a:pt x="1357" y="3235"/>
                    <a:pt x="1357" y="3240"/>
                    <a:pt x="1363" y="3245"/>
                  </a:cubicBezTo>
                  <a:cubicBezTo>
                    <a:pt x="1369" y="3250"/>
                    <a:pt x="1374" y="3231"/>
                    <a:pt x="1375" y="3225"/>
                  </a:cubicBezTo>
                  <a:cubicBezTo>
                    <a:pt x="1376" y="3219"/>
                    <a:pt x="1379" y="3216"/>
                    <a:pt x="1389" y="3215"/>
                  </a:cubicBezTo>
                  <a:cubicBezTo>
                    <a:pt x="1390" y="3215"/>
                    <a:pt x="1390" y="3215"/>
                    <a:pt x="1391" y="3214"/>
                  </a:cubicBezTo>
                  <a:cubicBezTo>
                    <a:pt x="1391" y="3214"/>
                    <a:pt x="1391" y="3214"/>
                    <a:pt x="1391" y="3214"/>
                  </a:cubicBezTo>
                  <a:cubicBezTo>
                    <a:pt x="1392" y="3214"/>
                    <a:pt x="1392" y="3214"/>
                    <a:pt x="1393" y="3214"/>
                  </a:cubicBezTo>
                  <a:cubicBezTo>
                    <a:pt x="1393" y="3214"/>
                    <a:pt x="1393" y="3214"/>
                    <a:pt x="1393" y="3214"/>
                  </a:cubicBezTo>
                  <a:cubicBezTo>
                    <a:pt x="1394" y="3214"/>
                    <a:pt x="1394" y="3214"/>
                    <a:pt x="1395" y="3214"/>
                  </a:cubicBezTo>
                  <a:cubicBezTo>
                    <a:pt x="1395" y="3214"/>
                    <a:pt x="1395" y="3213"/>
                    <a:pt x="1395" y="3213"/>
                  </a:cubicBezTo>
                  <a:cubicBezTo>
                    <a:pt x="1395" y="3213"/>
                    <a:pt x="1396" y="3213"/>
                    <a:pt x="1396" y="3213"/>
                  </a:cubicBezTo>
                  <a:cubicBezTo>
                    <a:pt x="1396" y="3213"/>
                    <a:pt x="1396" y="3213"/>
                    <a:pt x="1396" y="3213"/>
                  </a:cubicBezTo>
                  <a:cubicBezTo>
                    <a:pt x="1396" y="3213"/>
                    <a:pt x="1397" y="3212"/>
                    <a:pt x="1397" y="3212"/>
                  </a:cubicBezTo>
                  <a:cubicBezTo>
                    <a:pt x="1397" y="3212"/>
                    <a:pt x="1397" y="3212"/>
                    <a:pt x="1397" y="3212"/>
                  </a:cubicBezTo>
                  <a:cubicBezTo>
                    <a:pt x="1397" y="3212"/>
                    <a:pt x="1398" y="3212"/>
                    <a:pt x="1398" y="3211"/>
                  </a:cubicBezTo>
                  <a:cubicBezTo>
                    <a:pt x="1398" y="3211"/>
                    <a:pt x="1398" y="3211"/>
                    <a:pt x="1398" y="3211"/>
                  </a:cubicBezTo>
                  <a:cubicBezTo>
                    <a:pt x="1398" y="3211"/>
                    <a:pt x="1398" y="3210"/>
                    <a:pt x="1398" y="3210"/>
                  </a:cubicBezTo>
                  <a:cubicBezTo>
                    <a:pt x="1399" y="3210"/>
                    <a:pt x="1399" y="3210"/>
                    <a:pt x="1399" y="3210"/>
                  </a:cubicBezTo>
                  <a:cubicBezTo>
                    <a:pt x="1399" y="3210"/>
                    <a:pt x="1399" y="3209"/>
                    <a:pt x="1399" y="3209"/>
                  </a:cubicBezTo>
                  <a:cubicBezTo>
                    <a:pt x="1386" y="3196"/>
                    <a:pt x="1375" y="3194"/>
                    <a:pt x="1360" y="3187"/>
                  </a:cubicBezTo>
                  <a:cubicBezTo>
                    <a:pt x="1342" y="3179"/>
                    <a:pt x="1373" y="3167"/>
                    <a:pt x="1374" y="3161"/>
                  </a:cubicBezTo>
                  <a:cubicBezTo>
                    <a:pt x="1374" y="3154"/>
                    <a:pt x="1364" y="3139"/>
                    <a:pt x="1356" y="3134"/>
                  </a:cubicBezTo>
                  <a:cubicBezTo>
                    <a:pt x="1349" y="3129"/>
                    <a:pt x="1340" y="3111"/>
                    <a:pt x="1332" y="3099"/>
                  </a:cubicBezTo>
                  <a:cubicBezTo>
                    <a:pt x="1325" y="3087"/>
                    <a:pt x="1304" y="3087"/>
                    <a:pt x="1294" y="3084"/>
                  </a:cubicBezTo>
                  <a:cubicBezTo>
                    <a:pt x="1285" y="3081"/>
                    <a:pt x="1280" y="3089"/>
                    <a:pt x="1269" y="3089"/>
                  </a:cubicBezTo>
                  <a:cubicBezTo>
                    <a:pt x="1258" y="3089"/>
                    <a:pt x="1256" y="3066"/>
                    <a:pt x="1255" y="3051"/>
                  </a:cubicBezTo>
                  <a:cubicBezTo>
                    <a:pt x="1254" y="3037"/>
                    <a:pt x="1235" y="3041"/>
                    <a:pt x="1223" y="3031"/>
                  </a:cubicBezTo>
                  <a:cubicBezTo>
                    <a:pt x="1211" y="3020"/>
                    <a:pt x="1224" y="3018"/>
                    <a:pt x="1226" y="3009"/>
                  </a:cubicBezTo>
                  <a:cubicBezTo>
                    <a:pt x="1228" y="2999"/>
                    <a:pt x="1238" y="2991"/>
                    <a:pt x="1250" y="2981"/>
                  </a:cubicBezTo>
                  <a:cubicBezTo>
                    <a:pt x="1261" y="2972"/>
                    <a:pt x="1248" y="2962"/>
                    <a:pt x="1242" y="2955"/>
                  </a:cubicBezTo>
                  <a:cubicBezTo>
                    <a:pt x="1236" y="2947"/>
                    <a:pt x="1240" y="2934"/>
                    <a:pt x="1244" y="2926"/>
                  </a:cubicBezTo>
                  <a:cubicBezTo>
                    <a:pt x="1248" y="2918"/>
                    <a:pt x="1253" y="2908"/>
                    <a:pt x="1266" y="2901"/>
                  </a:cubicBezTo>
                  <a:cubicBezTo>
                    <a:pt x="1278" y="2895"/>
                    <a:pt x="1270" y="2881"/>
                    <a:pt x="1279" y="2872"/>
                  </a:cubicBezTo>
                  <a:cubicBezTo>
                    <a:pt x="1288" y="2863"/>
                    <a:pt x="1295" y="2868"/>
                    <a:pt x="1301" y="2875"/>
                  </a:cubicBezTo>
                  <a:cubicBezTo>
                    <a:pt x="1307" y="2883"/>
                    <a:pt x="1318" y="2887"/>
                    <a:pt x="1330" y="2907"/>
                  </a:cubicBezTo>
                  <a:cubicBezTo>
                    <a:pt x="1342" y="2926"/>
                    <a:pt x="1354" y="2914"/>
                    <a:pt x="1365" y="2906"/>
                  </a:cubicBezTo>
                  <a:cubicBezTo>
                    <a:pt x="1376" y="2898"/>
                    <a:pt x="1372" y="2893"/>
                    <a:pt x="1361" y="2887"/>
                  </a:cubicBezTo>
                  <a:cubicBezTo>
                    <a:pt x="1350" y="2881"/>
                    <a:pt x="1359" y="2868"/>
                    <a:pt x="1359" y="2855"/>
                  </a:cubicBezTo>
                  <a:cubicBezTo>
                    <a:pt x="1359" y="2843"/>
                    <a:pt x="1362" y="2847"/>
                    <a:pt x="1382" y="2843"/>
                  </a:cubicBezTo>
                  <a:cubicBezTo>
                    <a:pt x="1402" y="2840"/>
                    <a:pt x="1409" y="2823"/>
                    <a:pt x="1413" y="2813"/>
                  </a:cubicBezTo>
                  <a:cubicBezTo>
                    <a:pt x="1417" y="2803"/>
                    <a:pt x="1430" y="2801"/>
                    <a:pt x="1446" y="2799"/>
                  </a:cubicBezTo>
                  <a:cubicBezTo>
                    <a:pt x="1462" y="2798"/>
                    <a:pt x="1474" y="2787"/>
                    <a:pt x="1480" y="2775"/>
                  </a:cubicBezTo>
                  <a:cubicBezTo>
                    <a:pt x="1486" y="2763"/>
                    <a:pt x="1490" y="2756"/>
                    <a:pt x="1504" y="2757"/>
                  </a:cubicBezTo>
                  <a:cubicBezTo>
                    <a:pt x="1519" y="2757"/>
                    <a:pt x="1516" y="2769"/>
                    <a:pt x="1532" y="2777"/>
                  </a:cubicBezTo>
                  <a:cubicBezTo>
                    <a:pt x="1547" y="2784"/>
                    <a:pt x="1557" y="2775"/>
                    <a:pt x="1558" y="2764"/>
                  </a:cubicBezTo>
                  <a:cubicBezTo>
                    <a:pt x="1558" y="2753"/>
                    <a:pt x="1570" y="2757"/>
                    <a:pt x="1580" y="2757"/>
                  </a:cubicBezTo>
                  <a:cubicBezTo>
                    <a:pt x="1591" y="2757"/>
                    <a:pt x="1598" y="2762"/>
                    <a:pt x="1601" y="2773"/>
                  </a:cubicBezTo>
                  <a:cubicBezTo>
                    <a:pt x="1604" y="2785"/>
                    <a:pt x="1636" y="2778"/>
                    <a:pt x="1654" y="2777"/>
                  </a:cubicBezTo>
                  <a:cubicBezTo>
                    <a:pt x="1672" y="2777"/>
                    <a:pt x="1670" y="2799"/>
                    <a:pt x="1682" y="2802"/>
                  </a:cubicBezTo>
                  <a:cubicBezTo>
                    <a:pt x="1694" y="2805"/>
                    <a:pt x="1699" y="2817"/>
                    <a:pt x="1720" y="2829"/>
                  </a:cubicBezTo>
                  <a:cubicBezTo>
                    <a:pt x="1740" y="2841"/>
                    <a:pt x="1721" y="2858"/>
                    <a:pt x="1733" y="2859"/>
                  </a:cubicBezTo>
                  <a:cubicBezTo>
                    <a:pt x="1745" y="2861"/>
                    <a:pt x="1742" y="2837"/>
                    <a:pt x="1742" y="2829"/>
                  </a:cubicBezTo>
                  <a:cubicBezTo>
                    <a:pt x="1742" y="2821"/>
                    <a:pt x="1752" y="2822"/>
                    <a:pt x="1770" y="2837"/>
                  </a:cubicBezTo>
                  <a:cubicBezTo>
                    <a:pt x="1789" y="2853"/>
                    <a:pt x="1797" y="2855"/>
                    <a:pt x="1808" y="2854"/>
                  </a:cubicBezTo>
                  <a:cubicBezTo>
                    <a:pt x="1819" y="2853"/>
                    <a:pt x="1827" y="2842"/>
                    <a:pt x="1834" y="2832"/>
                  </a:cubicBezTo>
                  <a:cubicBezTo>
                    <a:pt x="1842" y="2823"/>
                    <a:pt x="1845" y="2817"/>
                    <a:pt x="1854" y="2820"/>
                  </a:cubicBezTo>
                  <a:cubicBezTo>
                    <a:pt x="1864" y="2822"/>
                    <a:pt x="1873" y="2813"/>
                    <a:pt x="1882" y="2813"/>
                  </a:cubicBezTo>
                  <a:cubicBezTo>
                    <a:pt x="1891" y="2812"/>
                    <a:pt x="1907" y="2825"/>
                    <a:pt x="1916" y="2830"/>
                  </a:cubicBezTo>
                  <a:cubicBezTo>
                    <a:pt x="1925" y="2835"/>
                    <a:pt x="1934" y="2820"/>
                    <a:pt x="1935" y="2814"/>
                  </a:cubicBezTo>
                  <a:cubicBezTo>
                    <a:pt x="1936" y="2808"/>
                    <a:pt x="1962" y="2811"/>
                    <a:pt x="1971" y="2811"/>
                  </a:cubicBezTo>
                  <a:cubicBezTo>
                    <a:pt x="1980" y="2810"/>
                    <a:pt x="1990" y="2829"/>
                    <a:pt x="1996" y="2837"/>
                  </a:cubicBezTo>
                  <a:cubicBezTo>
                    <a:pt x="2002" y="2845"/>
                    <a:pt x="2010" y="2847"/>
                    <a:pt x="2022" y="2847"/>
                  </a:cubicBezTo>
                  <a:cubicBezTo>
                    <a:pt x="2034" y="2847"/>
                    <a:pt x="2038" y="2850"/>
                    <a:pt x="2047" y="2863"/>
                  </a:cubicBezTo>
                  <a:cubicBezTo>
                    <a:pt x="2056" y="2875"/>
                    <a:pt x="2069" y="2854"/>
                    <a:pt x="2077" y="2840"/>
                  </a:cubicBezTo>
                  <a:cubicBezTo>
                    <a:pt x="2085" y="2827"/>
                    <a:pt x="2092" y="2836"/>
                    <a:pt x="2097" y="2843"/>
                  </a:cubicBezTo>
                  <a:cubicBezTo>
                    <a:pt x="2102" y="2850"/>
                    <a:pt x="2123" y="2850"/>
                    <a:pt x="2133" y="2850"/>
                  </a:cubicBezTo>
                  <a:cubicBezTo>
                    <a:pt x="2143" y="2850"/>
                    <a:pt x="2148" y="2840"/>
                    <a:pt x="2156" y="2840"/>
                  </a:cubicBezTo>
                  <a:cubicBezTo>
                    <a:pt x="2163" y="2840"/>
                    <a:pt x="2166" y="2825"/>
                    <a:pt x="2177" y="2817"/>
                  </a:cubicBezTo>
                  <a:cubicBezTo>
                    <a:pt x="2188" y="2810"/>
                    <a:pt x="2187" y="2801"/>
                    <a:pt x="2183" y="2798"/>
                  </a:cubicBezTo>
                  <a:cubicBezTo>
                    <a:pt x="2179" y="2795"/>
                    <a:pt x="2168" y="2783"/>
                    <a:pt x="2156" y="2780"/>
                  </a:cubicBezTo>
                  <a:cubicBezTo>
                    <a:pt x="2145" y="2778"/>
                    <a:pt x="2145" y="2774"/>
                    <a:pt x="2140" y="2770"/>
                  </a:cubicBezTo>
                  <a:cubicBezTo>
                    <a:pt x="2136" y="2766"/>
                    <a:pt x="2127" y="2767"/>
                    <a:pt x="2117" y="2767"/>
                  </a:cubicBezTo>
                  <a:cubicBezTo>
                    <a:pt x="2107" y="2766"/>
                    <a:pt x="2106" y="2750"/>
                    <a:pt x="2094" y="2746"/>
                  </a:cubicBezTo>
                  <a:cubicBezTo>
                    <a:pt x="2082" y="2741"/>
                    <a:pt x="2085" y="2732"/>
                    <a:pt x="2089" y="2731"/>
                  </a:cubicBezTo>
                  <a:cubicBezTo>
                    <a:pt x="2093" y="2730"/>
                    <a:pt x="2100" y="2727"/>
                    <a:pt x="2109" y="2724"/>
                  </a:cubicBezTo>
                  <a:cubicBezTo>
                    <a:pt x="2118" y="2722"/>
                    <a:pt x="2123" y="2719"/>
                    <a:pt x="2135" y="2712"/>
                  </a:cubicBezTo>
                  <a:cubicBezTo>
                    <a:pt x="2146" y="2705"/>
                    <a:pt x="2142" y="2691"/>
                    <a:pt x="2132" y="2684"/>
                  </a:cubicBezTo>
                  <a:cubicBezTo>
                    <a:pt x="2122" y="2677"/>
                    <a:pt x="2123" y="2669"/>
                    <a:pt x="2130" y="2666"/>
                  </a:cubicBezTo>
                  <a:cubicBezTo>
                    <a:pt x="2137" y="2664"/>
                    <a:pt x="2136" y="2654"/>
                    <a:pt x="2141" y="2649"/>
                  </a:cubicBezTo>
                  <a:cubicBezTo>
                    <a:pt x="2147" y="2643"/>
                    <a:pt x="2177" y="2652"/>
                    <a:pt x="2191" y="2655"/>
                  </a:cubicBezTo>
                  <a:cubicBezTo>
                    <a:pt x="2205" y="2658"/>
                    <a:pt x="2208" y="2642"/>
                    <a:pt x="2206" y="2637"/>
                  </a:cubicBezTo>
                  <a:cubicBezTo>
                    <a:pt x="2204" y="2633"/>
                    <a:pt x="2191" y="2634"/>
                    <a:pt x="2177" y="2632"/>
                  </a:cubicBezTo>
                  <a:cubicBezTo>
                    <a:pt x="2163" y="2630"/>
                    <a:pt x="2164" y="2625"/>
                    <a:pt x="2165" y="2616"/>
                  </a:cubicBezTo>
                  <a:cubicBezTo>
                    <a:pt x="2165" y="2607"/>
                    <a:pt x="2156" y="2608"/>
                    <a:pt x="2149" y="2605"/>
                  </a:cubicBezTo>
                  <a:cubicBezTo>
                    <a:pt x="2143" y="2602"/>
                    <a:pt x="2142" y="2598"/>
                    <a:pt x="2144" y="2593"/>
                  </a:cubicBezTo>
                  <a:cubicBezTo>
                    <a:pt x="2146" y="2589"/>
                    <a:pt x="2145" y="2579"/>
                    <a:pt x="2141" y="2570"/>
                  </a:cubicBezTo>
                  <a:cubicBezTo>
                    <a:pt x="2137" y="2560"/>
                    <a:pt x="2153" y="2562"/>
                    <a:pt x="2158" y="2559"/>
                  </a:cubicBezTo>
                  <a:cubicBezTo>
                    <a:pt x="2162" y="2557"/>
                    <a:pt x="2173" y="2556"/>
                    <a:pt x="2180" y="2561"/>
                  </a:cubicBezTo>
                  <a:cubicBezTo>
                    <a:pt x="2187" y="2566"/>
                    <a:pt x="2199" y="2567"/>
                    <a:pt x="2208" y="2558"/>
                  </a:cubicBezTo>
                  <a:cubicBezTo>
                    <a:pt x="2217" y="2549"/>
                    <a:pt x="2229" y="2562"/>
                    <a:pt x="2247" y="2559"/>
                  </a:cubicBezTo>
                  <a:cubicBezTo>
                    <a:pt x="2265" y="2556"/>
                    <a:pt x="2273" y="2556"/>
                    <a:pt x="2286" y="2547"/>
                  </a:cubicBezTo>
                  <a:cubicBezTo>
                    <a:pt x="2299" y="2538"/>
                    <a:pt x="2320" y="2544"/>
                    <a:pt x="2327" y="2536"/>
                  </a:cubicBezTo>
                  <a:cubicBezTo>
                    <a:pt x="2334" y="2528"/>
                    <a:pt x="2353" y="2530"/>
                    <a:pt x="2372" y="2530"/>
                  </a:cubicBezTo>
                  <a:cubicBezTo>
                    <a:pt x="2391" y="2530"/>
                    <a:pt x="2408" y="2529"/>
                    <a:pt x="2416" y="2518"/>
                  </a:cubicBezTo>
                  <a:cubicBezTo>
                    <a:pt x="2424" y="2507"/>
                    <a:pt x="2439" y="2506"/>
                    <a:pt x="2455" y="2504"/>
                  </a:cubicBezTo>
                  <a:cubicBezTo>
                    <a:pt x="2471" y="2502"/>
                    <a:pt x="2541" y="2485"/>
                    <a:pt x="2562" y="2483"/>
                  </a:cubicBezTo>
                  <a:cubicBezTo>
                    <a:pt x="2583" y="2481"/>
                    <a:pt x="2597" y="2483"/>
                    <a:pt x="2604" y="2463"/>
                  </a:cubicBezTo>
                  <a:cubicBezTo>
                    <a:pt x="2611" y="2443"/>
                    <a:pt x="2629" y="2455"/>
                    <a:pt x="2640" y="2447"/>
                  </a:cubicBezTo>
                  <a:cubicBezTo>
                    <a:pt x="2651" y="2439"/>
                    <a:pt x="2663" y="2433"/>
                    <a:pt x="2684" y="2440"/>
                  </a:cubicBezTo>
                  <a:cubicBezTo>
                    <a:pt x="2706" y="2447"/>
                    <a:pt x="2706" y="2452"/>
                    <a:pt x="2720" y="2459"/>
                  </a:cubicBezTo>
                  <a:cubicBezTo>
                    <a:pt x="2735" y="2466"/>
                    <a:pt x="2738" y="2457"/>
                    <a:pt x="2740" y="2450"/>
                  </a:cubicBezTo>
                  <a:cubicBezTo>
                    <a:pt x="2742" y="2444"/>
                    <a:pt x="2751" y="2445"/>
                    <a:pt x="2758" y="2448"/>
                  </a:cubicBezTo>
                  <a:cubicBezTo>
                    <a:pt x="2766" y="2451"/>
                    <a:pt x="2770" y="2459"/>
                    <a:pt x="2773" y="2473"/>
                  </a:cubicBezTo>
                  <a:cubicBezTo>
                    <a:pt x="2775" y="2487"/>
                    <a:pt x="2777" y="2491"/>
                    <a:pt x="2782" y="2501"/>
                  </a:cubicBezTo>
                  <a:cubicBezTo>
                    <a:pt x="2788" y="2510"/>
                    <a:pt x="2789" y="2507"/>
                    <a:pt x="2789" y="2516"/>
                  </a:cubicBezTo>
                  <a:cubicBezTo>
                    <a:pt x="2790" y="2525"/>
                    <a:pt x="2786" y="2531"/>
                    <a:pt x="2778" y="2535"/>
                  </a:cubicBezTo>
                  <a:cubicBezTo>
                    <a:pt x="2771" y="2539"/>
                    <a:pt x="2799" y="2544"/>
                    <a:pt x="2811" y="2551"/>
                  </a:cubicBezTo>
                  <a:cubicBezTo>
                    <a:pt x="2822" y="2558"/>
                    <a:pt x="2823" y="2540"/>
                    <a:pt x="2828" y="2540"/>
                  </a:cubicBezTo>
                  <a:cubicBezTo>
                    <a:pt x="2833" y="2540"/>
                    <a:pt x="2840" y="2540"/>
                    <a:pt x="2849" y="2531"/>
                  </a:cubicBezTo>
                  <a:cubicBezTo>
                    <a:pt x="2858" y="2522"/>
                    <a:pt x="2857" y="2538"/>
                    <a:pt x="2861" y="2542"/>
                  </a:cubicBezTo>
                  <a:cubicBezTo>
                    <a:pt x="2866" y="2545"/>
                    <a:pt x="2871" y="2551"/>
                    <a:pt x="2874" y="2562"/>
                  </a:cubicBezTo>
                  <a:cubicBezTo>
                    <a:pt x="2877" y="2572"/>
                    <a:pt x="2886" y="2561"/>
                    <a:pt x="2890" y="2552"/>
                  </a:cubicBezTo>
                  <a:cubicBezTo>
                    <a:pt x="2894" y="2543"/>
                    <a:pt x="2900" y="2556"/>
                    <a:pt x="2907" y="2563"/>
                  </a:cubicBezTo>
                  <a:cubicBezTo>
                    <a:pt x="2914" y="2569"/>
                    <a:pt x="2925" y="2570"/>
                    <a:pt x="2931" y="2561"/>
                  </a:cubicBezTo>
                  <a:cubicBezTo>
                    <a:pt x="2937" y="2553"/>
                    <a:pt x="2943" y="2551"/>
                    <a:pt x="2949" y="2557"/>
                  </a:cubicBezTo>
                  <a:cubicBezTo>
                    <a:pt x="2955" y="2564"/>
                    <a:pt x="2945" y="2567"/>
                    <a:pt x="2941" y="2574"/>
                  </a:cubicBezTo>
                  <a:cubicBezTo>
                    <a:pt x="2938" y="2581"/>
                    <a:pt x="2937" y="2583"/>
                    <a:pt x="2926" y="2587"/>
                  </a:cubicBezTo>
                  <a:cubicBezTo>
                    <a:pt x="2915" y="2591"/>
                    <a:pt x="2921" y="2602"/>
                    <a:pt x="2932" y="2611"/>
                  </a:cubicBezTo>
                  <a:cubicBezTo>
                    <a:pt x="2942" y="2620"/>
                    <a:pt x="2950" y="2597"/>
                    <a:pt x="2955" y="2595"/>
                  </a:cubicBezTo>
                  <a:cubicBezTo>
                    <a:pt x="2959" y="2594"/>
                    <a:pt x="2970" y="2592"/>
                    <a:pt x="2976" y="2595"/>
                  </a:cubicBezTo>
                  <a:cubicBezTo>
                    <a:pt x="2982" y="2598"/>
                    <a:pt x="2989" y="2600"/>
                    <a:pt x="2998" y="2607"/>
                  </a:cubicBezTo>
                  <a:cubicBezTo>
                    <a:pt x="3007" y="2614"/>
                    <a:pt x="3004" y="2595"/>
                    <a:pt x="3005" y="2590"/>
                  </a:cubicBezTo>
                  <a:cubicBezTo>
                    <a:pt x="3006" y="2584"/>
                    <a:pt x="3014" y="2581"/>
                    <a:pt x="3016" y="2576"/>
                  </a:cubicBezTo>
                  <a:cubicBezTo>
                    <a:pt x="3019" y="2572"/>
                    <a:pt x="3028" y="2575"/>
                    <a:pt x="3041" y="2574"/>
                  </a:cubicBezTo>
                  <a:cubicBezTo>
                    <a:pt x="3054" y="2573"/>
                    <a:pt x="3057" y="2563"/>
                    <a:pt x="3057" y="2556"/>
                  </a:cubicBezTo>
                  <a:cubicBezTo>
                    <a:pt x="3057" y="2548"/>
                    <a:pt x="3065" y="2550"/>
                    <a:pt x="3077" y="2550"/>
                  </a:cubicBezTo>
                  <a:cubicBezTo>
                    <a:pt x="3089" y="2550"/>
                    <a:pt x="3090" y="2549"/>
                    <a:pt x="3096" y="2542"/>
                  </a:cubicBezTo>
                  <a:cubicBezTo>
                    <a:pt x="3101" y="2535"/>
                    <a:pt x="3114" y="2530"/>
                    <a:pt x="3128" y="2528"/>
                  </a:cubicBezTo>
                  <a:cubicBezTo>
                    <a:pt x="3142" y="2526"/>
                    <a:pt x="3154" y="2520"/>
                    <a:pt x="3154" y="2531"/>
                  </a:cubicBezTo>
                  <a:cubicBezTo>
                    <a:pt x="3154" y="2541"/>
                    <a:pt x="3139" y="2545"/>
                    <a:pt x="3131" y="2557"/>
                  </a:cubicBezTo>
                  <a:cubicBezTo>
                    <a:pt x="3123" y="2569"/>
                    <a:pt x="3151" y="2579"/>
                    <a:pt x="3178" y="2596"/>
                  </a:cubicBezTo>
                  <a:cubicBezTo>
                    <a:pt x="3206" y="2613"/>
                    <a:pt x="3233" y="2658"/>
                    <a:pt x="3257" y="2682"/>
                  </a:cubicBezTo>
                  <a:cubicBezTo>
                    <a:pt x="3281" y="2706"/>
                    <a:pt x="3329" y="2808"/>
                    <a:pt x="3346" y="2832"/>
                  </a:cubicBezTo>
                  <a:cubicBezTo>
                    <a:pt x="3364" y="2856"/>
                    <a:pt x="3382" y="2822"/>
                    <a:pt x="3382" y="2812"/>
                  </a:cubicBezTo>
                  <a:cubicBezTo>
                    <a:pt x="3383" y="2802"/>
                    <a:pt x="3395" y="2791"/>
                    <a:pt x="3403" y="2793"/>
                  </a:cubicBezTo>
                  <a:cubicBezTo>
                    <a:pt x="3411" y="2795"/>
                    <a:pt x="3424" y="2800"/>
                    <a:pt x="3424" y="2818"/>
                  </a:cubicBezTo>
                  <a:cubicBezTo>
                    <a:pt x="3424" y="2836"/>
                    <a:pt x="3437" y="2819"/>
                    <a:pt x="3442" y="2827"/>
                  </a:cubicBezTo>
                  <a:cubicBezTo>
                    <a:pt x="3446" y="2835"/>
                    <a:pt x="3451" y="2837"/>
                    <a:pt x="3456" y="2837"/>
                  </a:cubicBezTo>
                  <a:cubicBezTo>
                    <a:pt x="3462" y="2836"/>
                    <a:pt x="3473" y="2835"/>
                    <a:pt x="3482" y="2843"/>
                  </a:cubicBezTo>
                  <a:cubicBezTo>
                    <a:pt x="3492" y="2850"/>
                    <a:pt x="3499" y="2852"/>
                    <a:pt x="3504" y="2844"/>
                  </a:cubicBezTo>
                  <a:cubicBezTo>
                    <a:pt x="3510" y="2836"/>
                    <a:pt x="3524" y="2839"/>
                    <a:pt x="3537" y="2830"/>
                  </a:cubicBezTo>
                  <a:cubicBezTo>
                    <a:pt x="3550" y="2821"/>
                    <a:pt x="3566" y="2821"/>
                    <a:pt x="3582" y="2825"/>
                  </a:cubicBezTo>
                  <a:cubicBezTo>
                    <a:pt x="3597" y="2829"/>
                    <a:pt x="3610" y="2853"/>
                    <a:pt x="3617" y="2871"/>
                  </a:cubicBezTo>
                  <a:cubicBezTo>
                    <a:pt x="3624" y="2889"/>
                    <a:pt x="3637" y="2887"/>
                    <a:pt x="3658" y="2889"/>
                  </a:cubicBezTo>
                  <a:cubicBezTo>
                    <a:pt x="3678" y="2891"/>
                    <a:pt x="3669" y="2905"/>
                    <a:pt x="3676" y="2920"/>
                  </a:cubicBezTo>
                  <a:cubicBezTo>
                    <a:pt x="3684" y="2935"/>
                    <a:pt x="3694" y="2935"/>
                    <a:pt x="3710" y="2942"/>
                  </a:cubicBezTo>
                  <a:cubicBezTo>
                    <a:pt x="3726" y="2949"/>
                    <a:pt x="3752" y="2942"/>
                    <a:pt x="3762" y="2929"/>
                  </a:cubicBezTo>
                  <a:cubicBezTo>
                    <a:pt x="3772" y="2917"/>
                    <a:pt x="3782" y="2929"/>
                    <a:pt x="3782" y="2939"/>
                  </a:cubicBezTo>
                  <a:cubicBezTo>
                    <a:pt x="3782" y="2948"/>
                    <a:pt x="3786" y="2951"/>
                    <a:pt x="3796" y="2956"/>
                  </a:cubicBezTo>
                  <a:cubicBezTo>
                    <a:pt x="3796" y="2956"/>
                    <a:pt x="3797" y="2957"/>
                    <a:pt x="3798" y="2957"/>
                  </a:cubicBezTo>
                  <a:cubicBezTo>
                    <a:pt x="3798" y="2957"/>
                    <a:pt x="3798" y="2958"/>
                    <a:pt x="3798" y="2958"/>
                  </a:cubicBezTo>
                  <a:cubicBezTo>
                    <a:pt x="3798" y="2958"/>
                    <a:pt x="3799" y="2958"/>
                    <a:pt x="3799" y="2959"/>
                  </a:cubicBezTo>
                  <a:cubicBezTo>
                    <a:pt x="3799" y="2959"/>
                    <a:pt x="3799" y="2959"/>
                    <a:pt x="3799" y="2959"/>
                  </a:cubicBezTo>
                  <a:cubicBezTo>
                    <a:pt x="3800" y="2959"/>
                    <a:pt x="3800" y="2960"/>
                    <a:pt x="3800" y="2960"/>
                  </a:cubicBezTo>
                  <a:cubicBezTo>
                    <a:pt x="3800" y="2960"/>
                    <a:pt x="3800" y="2960"/>
                    <a:pt x="3800" y="2960"/>
                  </a:cubicBezTo>
                  <a:cubicBezTo>
                    <a:pt x="3801" y="2961"/>
                    <a:pt x="3801" y="2961"/>
                    <a:pt x="3801" y="2961"/>
                  </a:cubicBezTo>
                  <a:cubicBezTo>
                    <a:pt x="3801" y="2962"/>
                    <a:pt x="3801" y="2962"/>
                    <a:pt x="3801" y="2962"/>
                  </a:cubicBezTo>
                  <a:cubicBezTo>
                    <a:pt x="3801" y="2962"/>
                    <a:pt x="3801" y="2963"/>
                    <a:pt x="3801" y="2963"/>
                  </a:cubicBezTo>
                  <a:cubicBezTo>
                    <a:pt x="3801" y="2963"/>
                    <a:pt x="3801" y="2963"/>
                    <a:pt x="3801" y="2964"/>
                  </a:cubicBezTo>
                  <a:cubicBezTo>
                    <a:pt x="3801" y="2964"/>
                    <a:pt x="3801" y="2965"/>
                    <a:pt x="3801" y="2965"/>
                  </a:cubicBezTo>
                  <a:cubicBezTo>
                    <a:pt x="3801" y="2965"/>
                    <a:pt x="3801" y="2965"/>
                    <a:pt x="3801" y="2965"/>
                  </a:cubicBezTo>
                  <a:cubicBezTo>
                    <a:pt x="3801" y="2966"/>
                    <a:pt x="3801" y="2968"/>
                    <a:pt x="3800" y="2969"/>
                  </a:cubicBezTo>
                  <a:cubicBezTo>
                    <a:pt x="3800" y="2969"/>
                    <a:pt x="3800" y="2969"/>
                    <a:pt x="3800" y="2969"/>
                  </a:cubicBezTo>
                  <a:cubicBezTo>
                    <a:pt x="3804" y="2970"/>
                    <a:pt x="3807" y="2972"/>
                    <a:pt x="3810" y="2975"/>
                  </a:cubicBezTo>
                  <a:cubicBezTo>
                    <a:pt x="3816" y="2982"/>
                    <a:pt x="3820" y="2979"/>
                    <a:pt x="3830" y="2979"/>
                  </a:cubicBezTo>
                  <a:cubicBezTo>
                    <a:pt x="3830" y="2979"/>
                    <a:pt x="3831" y="2980"/>
                    <a:pt x="3832" y="2980"/>
                  </a:cubicBezTo>
                  <a:cubicBezTo>
                    <a:pt x="3832" y="2980"/>
                    <a:pt x="3832" y="2980"/>
                    <a:pt x="3833" y="2980"/>
                  </a:cubicBezTo>
                  <a:cubicBezTo>
                    <a:pt x="3833" y="2980"/>
                    <a:pt x="3833" y="2980"/>
                    <a:pt x="3833" y="2980"/>
                  </a:cubicBezTo>
                  <a:cubicBezTo>
                    <a:pt x="3836" y="2980"/>
                    <a:pt x="3839" y="2980"/>
                    <a:pt x="3841" y="2980"/>
                  </a:cubicBezTo>
                  <a:cubicBezTo>
                    <a:pt x="3841" y="2980"/>
                    <a:pt x="3841" y="2980"/>
                    <a:pt x="3841" y="2980"/>
                  </a:cubicBezTo>
                  <a:cubicBezTo>
                    <a:pt x="3842" y="2980"/>
                    <a:pt x="3842" y="2980"/>
                    <a:pt x="3843" y="2980"/>
                  </a:cubicBezTo>
                  <a:cubicBezTo>
                    <a:pt x="3843" y="2980"/>
                    <a:pt x="3843" y="2980"/>
                    <a:pt x="3843" y="2980"/>
                  </a:cubicBezTo>
                  <a:cubicBezTo>
                    <a:pt x="3844" y="2980"/>
                    <a:pt x="3844" y="2980"/>
                    <a:pt x="3845" y="2979"/>
                  </a:cubicBezTo>
                  <a:cubicBezTo>
                    <a:pt x="3845" y="2979"/>
                    <a:pt x="3846" y="2979"/>
                    <a:pt x="3847" y="2978"/>
                  </a:cubicBezTo>
                  <a:cubicBezTo>
                    <a:pt x="3847" y="2978"/>
                    <a:pt x="3847" y="2978"/>
                    <a:pt x="3847" y="2978"/>
                  </a:cubicBezTo>
                  <a:cubicBezTo>
                    <a:pt x="3848" y="2978"/>
                    <a:pt x="3849" y="2977"/>
                    <a:pt x="3849" y="2977"/>
                  </a:cubicBezTo>
                  <a:cubicBezTo>
                    <a:pt x="3849" y="2977"/>
                    <a:pt x="3849" y="2977"/>
                    <a:pt x="3849" y="2977"/>
                  </a:cubicBezTo>
                  <a:cubicBezTo>
                    <a:pt x="3850" y="2976"/>
                    <a:pt x="3851" y="2975"/>
                    <a:pt x="3852" y="2975"/>
                  </a:cubicBezTo>
                  <a:cubicBezTo>
                    <a:pt x="3852" y="2975"/>
                    <a:pt x="3852" y="2974"/>
                    <a:pt x="3852" y="2974"/>
                  </a:cubicBezTo>
                  <a:cubicBezTo>
                    <a:pt x="3853" y="2973"/>
                    <a:pt x="3854" y="2972"/>
                    <a:pt x="3854" y="2971"/>
                  </a:cubicBezTo>
                  <a:cubicBezTo>
                    <a:pt x="3864" y="2959"/>
                    <a:pt x="3874" y="2945"/>
                    <a:pt x="3886" y="2945"/>
                  </a:cubicBezTo>
                  <a:cubicBezTo>
                    <a:pt x="3898" y="2945"/>
                    <a:pt x="3906" y="2952"/>
                    <a:pt x="3918" y="2944"/>
                  </a:cubicBezTo>
                  <a:cubicBezTo>
                    <a:pt x="3930" y="2936"/>
                    <a:pt x="3936" y="2933"/>
                    <a:pt x="3946" y="2936"/>
                  </a:cubicBezTo>
                  <a:cubicBezTo>
                    <a:pt x="3956" y="2939"/>
                    <a:pt x="3960" y="2929"/>
                    <a:pt x="3962" y="2921"/>
                  </a:cubicBezTo>
                  <a:cubicBezTo>
                    <a:pt x="3965" y="2913"/>
                    <a:pt x="3960" y="2902"/>
                    <a:pt x="3974" y="2902"/>
                  </a:cubicBezTo>
                  <a:cubicBezTo>
                    <a:pt x="3987" y="2902"/>
                    <a:pt x="3991" y="2886"/>
                    <a:pt x="4009" y="2885"/>
                  </a:cubicBezTo>
                  <a:cubicBezTo>
                    <a:pt x="4027" y="2885"/>
                    <a:pt x="4040" y="2879"/>
                    <a:pt x="4049" y="2871"/>
                  </a:cubicBezTo>
                  <a:cubicBezTo>
                    <a:pt x="4058" y="2862"/>
                    <a:pt x="4068" y="2859"/>
                    <a:pt x="4082" y="2860"/>
                  </a:cubicBezTo>
                  <a:cubicBezTo>
                    <a:pt x="4096" y="2861"/>
                    <a:pt x="4085" y="2844"/>
                    <a:pt x="4102" y="2845"/>
                  </a:cubicBezTo>
                  <a:cubicBezTo>
                    <a:pt x="4120" y="2845"/>
                    <a:pt x="4118" y="2835"/>
                    <a:pt x="4130" y="2835"/>
                  </a:cubicBezTo>
                  <a:cubicBezTo>
                    <a:pt x="4143" y="2834"/>
                    <a:pt x="4150" y="2833"/>
                    <a:pt x="4150" y="2840"/>
                  </a:cubicBezTo>
                  <a:cubicBezTo>
                    <a:pt x="4151" y="2847"/>
                    <a:pt x="4159" y="2850"/>
                    <a:pt x="4166" y="2847"/>
                  </a:cubicBezTo>
                  <a:cubicBezTo>
                    <a:pt x="4172" y="2845"/>
                    <a:pt x="4175" y="2842"/>
                    <a:pt x="4178" y="2849"/>
                  </a:cubicBezTo>
                  <a:cubicBezTo>
                    <a:pt x="4182" y="2855"/>
                    <a:pt x="4186" y="2855"/>
                    <a:pt x="4207" y="2855"/>
                  </a:cubicBezTo>
                  <a:cubicBezTo>
                    <a:pt x="4228" y="2855"/>
                    <a:pt x="4264" y="2850"/>
                    <a:pt x="4260" y="2861"/>
                  </a:cubicBezTo>
                  <a:cubicBezTo>
                    <a:pt x="4257" y="2873"/>
                    <a:pt x="4259" y="2890"/>
                    <a:pt x="4270" y="2894"/>
                  </a:cubicBezTo>
                  <a:cubicBezTo>
                    <a:pt x="4282" y="2898"/>
                    <a:pt x="4292" y="2891"/>
                    <a:pt x="4299" y="2900"/>
                  </a:cubicBezTo>
                  <a:cubicBezTo>
                    <a:pt x="4306" y="2909"/>
                    <a:pt x="4313" y="2904"/>
                    <a:pt x="4321" y="2909"/>
                  </a:cubicBezTo>
                  <a:cubicBezTo>
                    <a:pt x="4329" y="2913"/>
                    <a:pt x="4337" y="2919"/>
                    <a:pt x="4344" y="2911"/>
                  </a:cubicBezTo>
                  <a:cubicBezTo>
                    <a:pt x="4350" y="2904"/>
                    <a:pt x="4360" y="2901"/>
                    <a:pt x="4371" y="2904"/>
                  </a:cubicBezTo>
                  <a:cubicBezTo>
                    <a:pt x="4382" y="2907"/>
                    <a:pt x="4377" y="2915"/>
                    <a:pt x="4391" y="2915"/>
                  </a:cubicBezTo>
                  <a:cubicBezTo>
                    <a:pt x="4405" y="2915"/>
                    <a:pt x="4424" y="2908"/>
                    <a:pt x="4428" y="2917"/>
                  </a:cubicBezTo>
                  <a:cubicBezTo>
                    <a:pt x="4432" y="2925"/>
                    <a:pt x="4438" y="2920"/>
                    <a:pt x="4442" y="2926"/>
                  </a:cubicBezTo>
                  <a:cubicBezTo>
                    <a:pt x="4447" y="2932"/>
                    <a:pt x="4448" y="2929"/>
                    <a:pt x="4450" y="2924"/>
                  </a:cubicBezTo>
                  <a:cubicBezTo>
                    <a:pt x="4453" y="2919"/>
                    <a:pt x="4461" y="2923"/>
                    <a:pt x="4465" y="2917"/>
                  </a:cubicBezTo>
                  <a:cubicBezTo>
                    <a:pt x="4469" y="2911"/>
                    <a:pt x="4469" y="2907"/>
                    <a:pt x="4481" y="2905"/>
                  </a:cubicBezTo>
                  <a:cubicBezTo>
                    <a:pt x="4493" y="2903"/>
                    <a:pt x="4498" y="2903"/>
                    <a:pt x="4502" y="2894"/>
                  </a:cubicBezTo>
                  <a:cubicBezTo>
                    <a:pt x="4507" y="2885"/>
                    <a:pt x="4504" y="2882"/>
                    <a:pt x="4512" y="2877"/>
                  </a:cubicBezTo>
                  <a:cubicBezTo>
                    <a:pt x="4520" y="2873"/>
                    <a:pt x="4520" y="2867"/>
                    <a:pt x="4510" y="2860"/>
                  </a:cubicBezTo>
                  <a:cubicBezTo>
                    <a:pt x="4499" y="2853"/>
                    <a:pt x="4496" y="2851"/>
                    <a:pt x="4494" y="2842"/>
                  </a:cubicBezTo>
                  <a:cubicBezTo>
                    <a:pt x="4491" y="2833"/>
                    <a:pt x="4483" y="2831"/>
                    <a:pt x="4482" y="2821"/>
                  </a:cubicBezTo>
                  <a:cubicBezTo>
                    <a:pt x="4482" y="2812"/>
                    <a:pt x="4481" y="2809"/>
                    <a:pt x="4486" y="2801"/>
                  </a:cubicBezTo>
                  <a:cubicBezTo>
                    <a:pt x="4492" y="2793"/>
                    <a:pt x="4488" y="2783"/>
                    <a:pt x="4498" y="2780"/>
                  </a:cubicBezTo>
                  <a:cubicBezTo>
                    <a:pt x="4507" y="2777"/>
                    <a:pt x="4510" y="2758"/>
                    <a:pt x="4525" y="2753"/>
                  </a:cubicBezTo>
                  <a:cubicBezTo>
                    <a:pt x="4540" y="2747"/>
                    <a:pt x="4544" y="2747"/>
                    <a:pt x="4546" y="2738"/>
                  </a:cubicBezTo>
                  <a:cubicBezTo>
                    <a:pt x="4548" y="2729"/>
                    <a:pt x="4547" y="2718"/>
                    <a:pt x="4559" y="2729"/>
                  </a:cubicBezTo>
                  <a:cubicBezTo>
                    <a:pt x="4571" y="2741"/>
                    <a:pt x="4576" y="2739"/>
                    <a:pt x="4586" y="2741"/>
                  </a:cubicBezTo>
                  <a:cubicBezTo>
                    <a:pt x="4597" y="2743"/>
                    <a:pt x="4600" y="2743"/>
                    <a:pt x="4605" y="2751"/>
                  </a:cubicBezTo>
                  <a:cubicBezTo>
                    <a:pt x="4610" y="2758"/>
                    <a:pt x="4616" y="2758"/>
                    <a:pt x="4631" y="2757"/>
                  </a:cubicBezTo>
                  <a:cubicBezTo>
                    <a:pt x="4646" y="2757"/>
                    <a:pt x="4654" y="2753"/>
                    <a:pt x="4662" y="2760"/>
                  </a:cubicBezTo>
                  <a:cubicBezTo>
                    <a:pt x="4670" y="2767"/>
                    <a:pt x="4678" y="2772"/>
                    <a:pt x="4687" y="2773"/>
                  </a:cubicBezTo>
                  <a:cubicBezTo>
                    <a:pt x="4696" y="2773"/>
                    <a:pt x="4701" y="2783"/>
                    <a:pt x="4716" y="2783"/>
                  </a:cubicBezTo>
                  <a:cubicBezTo>
                    <a:pt x="4732" y="2782"/>
                    <a:pt x="4745" y="2781"/>
                    <a:pt x="4748" y="2791"/>
                  </a:cubicBezTo>
                  <a:cubicBezTo>
                    <a:pt x="4752" y="2801"/>
                    <a:pt x="4752" y="2809"/>
                    <a:pt x="4757" y="2814"/>
                  </a:cubicBezTo>
                  <a:cubicBezTo>
                    <a:pt x="4762" y="2819"/>
                    <a:pt x="4763" y="2828"/>
                    <a:pt x="4764" y="2839"/>
                  </a:cubicBezTo>
                  <a:cubicBezTo>
                    <a:pt x="4766" y="2849"/>
                    <a:pt x="4763" y="2853"/>
                    <a:pt x="4773" y="2859"/>
                  </a:cubicBezTo>
                  <a:cubicBezTo>
                    <a:pt x="4783" y="2865"/>
                    <a:pt x="4783" y="2870"/>
                    <a:pt x="4804" y="2875"/>
                  </a:cubicBezTo>
                  <a:cubicBezTo>
                    <a:pt x="4824" y="2881"/>
                    <a:pt x="4830" y="2880"/>
                    <a:pt x="4841" y="2887"/>
                  </a:cubicBezTo>
                  <a:cubicBezTo>
                    <a:pt x="4852" y="2895"/>
                    <a:pt x="4864" y="2894"/>
                    <a:pt x="4875" y="2892"/>
                  </a:cubicBezTo>
                  <a:cubicBezTo>
                    <a:pt x="4886" y="2890"/>
                    <a:pt x="4886" y="2884"/>
                    <a:pt x="4900" y="2877"/>
                  </a:cubicBezTo>
                  <a:cubicBezTo>
                    <a:pt x="4914" y="2869"/>
                    <a:pt x="4913" y="2870"/>
                    <a:pt x="4924" y="2869"/>
                  </a:cubicBezTo>
                  <a:cubicBezTo>
                    <a:pt x="4936" y="2869"/>
                    <a:pt x="4932" y="2861"/>
                    <a:pt x="4948" y="2861"/>
                  </a:cubicBezTo>
                  <a:cubicBezTo>
                    <a:pt x="4964" y="2861"/>
                    <a:pt x="4968" y="2860"/>
                    <a:pt x="4978" y="2866"/>
                  </a:cubicBezTo>
                  <a:cubicBezTo>
                    <a:pt x="4988" y="2872"/>
                    <a:pt x="4994" y="2870"/>
                    <a:pt x="5001" y="2872"/>
                  </a:cubicBezTo>
                  <a:cubicBezTo>
                    <a:pt x="5008" y="2874"/>
                    <a:pt x="5006" y="2881"/>
                    <a:pt x="5018" y="2880"/>
                  </a:cubicBezTo>
                  <a:cubicBezTo>
                    <a:pt x="5030" y="2879"/>
                    <a:pt x="5038" y="2866"/>
                    <a:pt x="5050" y="2877"/>
                  </a:cubicBezTo>
                  <a:cubicBezTo>
                    <a:pt x="5062" y="2887"/>
                    <a:pt x="5066" y="2905"/>
                    <a:pt x="5082" y="2905"/>
                  </a:cubicBezTo>
                  <a:cubicBezTo>
                    <a:pt x="5098" y="2905"/>
                    <a:pt x="5122" y="2900"/>
                    <a:pt x="5124" y="2916"/>
                  </a:cubicBezTo>
                  <a:cubicBezTo>
                    <a:pt x="5125" y="2932"/>
                    <a:pt x="5130" y="2939"/>
                    <a:pt x="5141" y="2943"/>
                  </a:cubicBezTo>
                  <a:cubicBezTo>
                    <a:pt x="5152" y="2948"/>
                    <a:pt x="5152" y="2960"/>
                    <a:pt x="5168" y="2959"/>
                  </a:cubicBezTo>
                  <a:cubicBezTo>
                    <a:pt x="5183" y="2957"/>
                    <a:pt x="5191" y="2949"/>
                    <a:pt x="5209" y="2957"/>
                  </a:cubicBezTo>
                  <a:cubicBezTo>
                    <a:pt x="5227" y="2966"/>
                    <a:pt x="5227" y="2971"/>
                    <a:pt x="5244" y="2971"/>
                  </a:cubicBezTo>
                  <a:cubicBezTo>
                    <a:pt x="5262" y="2971"/>
                    <a:pt x="5292" y="2972"/>
                    <a:pt x="5308" y="2971"/>
                  </a:cubicBezTo>
                  <a:cubicBezTo>
                    <a:pt x="5324" y="2971"/>
                    <a:pt x="5320" y="2955"/>
                    <a:pt x="5342" y="2955"/>
                  </a:cubicBezTo>
                  <a:cubicBezTo>
                    <a:pt x="5363" y="2955"/>
                    <a:pt x="5376" y="2951"/>
                    <a:pt x="5390" y="2949"/>
                  </a:cubicBezTo>
                  <a:cubicBezTo>
                    <a:pt x="5403" y="2947"/>
                    <a:pt x="5405" y="2942"/>
                    <a:pt x="5419" y="2942"/>
                  </a:cubicBezTo>
                  <a:cubicBezTo>
                    <a:pt x="5433" y="2942"/>
                    <a:pt x="5450" y="2943"/>
                    <a:pt x="5452" y="2933"/>
                  </a:cubicBezTo>
                  <a:cubicBezTo>
                    <a:pt x="5454" y="2922"/>
                    <a:pt x="5452" y="2917"/>
                    <a:pt x="5464" y="2912"/>
                  </a:cubicBezTo>
                  <a:cubicBezTo>
                    <a:pt x="5477" y="2907"/>
                    <a:pt x="5476" y="2900"/>
                    <a:pt x="5490" y="2897"/>
                  </a:cubicBezTo>
                  <a:cubicBezTo>
                    <a:pt x="5503" y="2895"/>
                    <a:pt x="5498" y="2894"/>
                    <a:pt x="5508" y="2887"/>
                  </a:cubicBezTo>
                  <a:cubicBezTo>
                    <a:pt x="5518" y="2881"/>
                    <a:pt x="5515" y="2880"/>
                    <a:pt x="5530" y="2879"/>
                  </a:cubicBezTo>
                  <a:cubicBezTo>
                    <a:pt x="5544" y="2879"/>
                    <a:pt x="5550" y="2879"/>
                    <a:pt x="5568" y="2886"/>
                  </a:cubicBezTo>
                  <a:cubicBezTo>
                    <a:pt x="5586" y="2893"/>
                    <a:pt x="5577" y="2899"/>
                    <a:pt x="5589" y="2907"/>
                  </a:cubicBezTo>
                  <a:cubicBezTo>
                    <a:pt x="5601" y="2914"/>
                    <a:pt x="5621" y="2916"/>
                    <a:pt x="5627" y="2910"/>
                  </a:cubicBezTo>
                  <a:cubicBezTo>
                    <a:pt x="5633" y="2904"/>
                    <a:pt x="5636" y="2898"/>
                    <a:pt x="5648" y="2900"/>
                  </a:cubicBezTo>
                  <a:cubicBezTo>
                    <a:pt x="5660" y="2902"/>
                    <a:pt x="5670" y="2900"/>
                    <a:pt x="5678" y="2909"/>
                  </a:cubicBezTo>
                  <a:cubicBezTo>
                    <a:pt x="5679" y="2910"/>
                    <a:pt x="5679" y="2911"/>
                    <a:pt x="5680" y="2912"/>
                  </a:cubicBezTo>
                  <a:cubicBezTo>
                    <a:pt x="5680" y="2912"/>
                    <a:pt x="5680" y="2912"/>
                    <a:pt x="5680" y="2912"/>
                  </a:cubicBezTo>
                  <a:cubicBezTo>
                    <a:pt x="5681" y="2913"/>
                    <a:pt x="5681" y="2914"/>
                    <a:pt x="5682" y="2915"/>
                  </a:cubicBezTo>
                  <a:cubicBezTo>
                    <a:pt x="5682" y="2915"/>
                    <a:pt x="5682" y="2915"/>
                    <a:pt x="5682" y="2915"/>
                  </a:cubicBezTo>
                  <a:cubicBezTo>
                    <a:pt x="5682" y="2915"/>
                    <a:pt x="5682" y="2915"/>
                    <a:pt x="5682" y="2915"/>
                  </a:cubicBezTo>
                  <a:cubicBezTo>
                    <a:pt x="5682" y="2916"/>
                    <a:pt x="5683" y="2916"/>
                    <a:pt x="5683" y="2917"/>
                  </a:cubicBezTo>
                  <a:cubicBezTo>
                    <a:pt x="5683" y="2917"/>
                    <a:pt x="5683" y="2917"/>
                    <a:pt x="5683" y="2917"/>
                  </a:cubicBezTo>
                  <a:cubicBezTo>
                    <a:pt x="5683" y="2917"/>
                    <a:pt x="5684" y="2918"/>
                    <a:pt x="5684" y="2918"/>
                  </a:cubicBezTo>
                  <a:cubicBezTo>
                    <a:pt x="5684" y="2918"/>
                    <a:pt x="5684" y="2918"/>
                    <a:pt x="5684" y="2918"/>
                  </a:cubicBezTo>
                  <a:cubicBezTo>
                    <a:pt x="5684" y="2919"/>
                    <a:pt x="5684" y="2919"/>
                    <a:pt x="5685" y="2920"/>
                  </a:cubicBezTo>
                  <a:cubicBezTo>
                    <a:pt x="5685" y="2920"/>
                    <a:pt x="5685" y="2920"/>
                    <a:pt x="5685" y="2920"/>
                  </a:cubicBezTo>
                  <a:cubicBezTo>
                    <a:pt x="5685" y="2920"/>
                    <a:pt x="5685" y="2921"/>
                    <a:pt x="5686" y="2921"/>
                  </a:cubicBezTo>
                  <a:cubicBezTo>
                    <a:pt x="5686" y="2921"/>
                    <a:pt x="5686" y="2921"/>
                    <a:pt x="5686" y="2922"/>
                  </a:cubicBezTo>
                  <a:cubicBezTo>
                    <a:pt x="5686" y="2922"/>
                    <a:pt x="5687" y="2922"/>
                    <a:pt x="5687" y="2922"/>
                  </a:cubicBezTo>
                  <a:cubicBezTo>
                    <a:pt x="5687" y="2923"/>
                    <a:pt x="5687" y="2923"/>
                    <a:pt x="5687" y="2923"/>
                  </a:cubicBezTo>
                  <a:cubicBezTo>
                    <a:pt x="5688" y="2923"/>
                    <a:pt x="5688" y="2924"/>
                    <a:pt x="5688" y="2924"/>
                  </a:cubicBezTo>
                  <a:cubicBezTo>
                    <a:pt x="5689" y="2924"/>
                    <a:pt x="5689" y="2924"/>
                    <a:pt x="5689" y="2924"/>
                  </a:cubicBezTo>
                  <a:cubicBezTo>
                    <a:pt x="5689" y="2924"/>
                    <a:pt x="5689" y="2925"/>
                    <a:pt x="5690" y="2925"/>
                  </a:cubicBezTo>
                  <a:cubicBezTo>
                    <a:pt x="5690" y="2925"/>
                    <a:pt x="5690" y="2925"/>
                    <a:pt x="5690" y="2925"/>
                  </a:cubicBezTo>
                  <a:cubicBezTo>
                    <a:pt x="5691" y="2926"/>
                    <a:pt x="5691" y="2926"/>
                    <a:pt x="5692" y="2926"/>
                  </a:cubicBezTo>
                  <a:cubicBezTo>
                    <a:pt x="5692" y="2926"/>
                    <a:pt x="5692" y="2926"/>
                    <a:pt x="5692" y="2926"/>
                  </a:cubicBezTo>
                  <a:cubicBezTo>
                    <a:pt x="5693" y="2927"/>
                    <a:pt x="5693" y="2927"/>
                    <a:pt x="5694" y="2927"/>
                  </a:cubicBezTo>
                  <a:cubicBezTo>
                    <a:pt x="5694" y="2927"/>
                    <a:pt x="5694" y="2927"/>
                    <a:pt x="5694" y="2927"/>
                  </a:cubicBezTo>
                  <a:cubicBezTo>
                    <a:pt x="5695" y="2928"/>
                    <a:pt x="5696" y="2928"/>
                    <a:pt x="5696" y="2928"/>
                  </a:cubicBezTo>
                  <a:cubicBezTo>
                    <a:pt x="5697" y="2928"/>
                    <a:pt x="5697" y="2928"/>
                    <a:pt x="5697" y="2928"/>
                  </a:cubicBezTo>
                  <a:cubicBezTo>
                    <a:pt x="5698" y="2928"/>
                    <a:pt x="5698" y="2929"/>
                    <a:pt x="5699" y="2929"/>
                  </a:cubicBezTo>
                  <a:cubicBezTo>
                    <a:pt x="5699" y="2929"/>
                    <a:pt x="5700" y="2929"/>
                    <a:pt x="5700" y="2929"/>
                  </a:cubicBezTo>
                  <a:cubicBezTo>
                    <a:pt x="5701" y="2929"/>
                    <a:pt x="5702" y="2929"/>
                    <a:pt x="5703" y="2929"/>
                  </a:cubicBezTo>
                  <a:cubicBezTo>
                    <a:pt x="5722" y="2932"/>
                    <a:pt x="5724" y="2934"/>
                    <a:pt x="5736" y="2938"/>
                  </a:cubicBezTo>
                  <a:cubicBezTo>
                    <a:pt x="5747" y="2942"/>
                    <a:pt x="5750" y="2950"/>
                    <a:pt x="5764" y="2941"/>
                  </a:cubicBezTo>
                  <a:cubicBezTo>
                    <a:pt x="5779" y="2931"/>
                    <a:pt x="5781" y="2919"/>
                    <a:pt x="5795" y="2915"/>
                  </a:cubicBezTo>
                  <a:cubicBezTo>
                    <a:pt x="5809" y="2911"/>
                    <a:pt x="5810" y="2904"/>
                    <a:pt x="5822" y="2904"/>
                  </a:cubicBezTo>
                  <a:cubicBezTo>
                    <a:pt x="5834" y="2904"/>
                    <a:pt x="5846" y="2899"/>
                    <a:pt x="5849" y="2891"/>
                  </a:cubicBezTo>
                  <a:cubicBezTo>
                    <a:pt x="5852" y="2882"/>
                    <a:pt x="5847" y="2877"/>
                    <a:pt x="5841" y="2873"/>
                  </a:cubicBezTo>
                  <a:cubicBezTo>
                    <a:pt x="5835" y="2868"/>
                    <a:pt x="5837" y="2858"/>
                    <a:pt x="5847" y="2851"/>
                  </a:cubicBezTo>
                  <a:cubicBezTo>
                    <a:pt x="5857" y="2843"/>
                    <a:pt x="5862" y="2836"/>
                    <a:pt x="5867" y="2824"/>
                  </a:cubicBezTo>
                  <a:cubicBezTo>
                    <a:pt x="5872" y="2812"/>
                    <a:pt x="5880" y="2807"/>
                    <a:pt x="5884" y="2791"/>
                  </a:cubicBezTo>
                  <a:cubicBezTo>
                    <a:pt x="5888" y="2776"/>
                    <a:pt x="5893" y="2760"/>
                    <a:pt x="5906" y="2753"/>
                  </a:cubicBezTo>
                  <a:cubicBezTo>
                    <a:pt x="5920" y="2745"/>
                    <a:pt x="5934" y="2739"/>
                    <a:pt x="5938" y="2731"/>
                  </a:cubicBezTo>
                  <a:cubicBezTo>
                    <a:pt x="5942" y="2722"/>
                    <a:pt x="5942" y="2719"/>
                    <a:pt x="5938" y="2715"/>
                  </a:cubicBezTo>
                  <a:cubicBezTo>
                    <a:pt x="5933" y="2711"/>
                    <a:pt x="5930" y="2706"/>
                    <a:pt x="5930" y="2700"/>
                  </a:cubicBezTo>
                  <a:cubicBezTo>
                    <a:pt x="5930" y="2694"/>
                    <a:pt x="5930" y="2682"/>
                    <a:pt x="5918" y="2683"/>
                  </a:cubicBezTo>
                  <a:cubicBezTo>
                    <a:pt x="5906" y="2683"/>
                    <a:pt x="5893" y="2683"/>
                    <a:pt x="5893" y="2676"/>
                  </a:cubicBezTo>
                  <a:cubicBezTo>
                    <a:pt x="5893" y="2669"/>
                    <a:pt x="5892" y="2666"/>
                    <a:pt x="5904" y="2663"/>
                  </a:cubicBezTo>
                  <a:cubicBezTo>
                    <a:pt x="5916" y="2659"/>
                    <a:pt x="5918" y="2643"/>
                    <a:pt x="5934" y="2635"/>
                  </a:cubicBezTo>
                  <a:cubicBezTo>
                    <a:pt x="5950" y="2627"/>
                    <a:pt x="5948" y="2624"/>
                    <a:pt x="5958" y="2624"/>
                  </a:cubicBezTo>
                  <a:cubicBezTo>
                    <a:pt x="5968" y="2624"/>
                    <a:pt x="5970" y="2616"/>
                    <a:pt x="5984" y="2615"/>
                  </a:cubicBezTo>
                  <a:cubicBezTo>
                    <a:pt x="5997" y="2615"/>
                    <a:pt x="6006" y="2616"/>
                    <a:pt x="6020" y="2613"/>
                  </a:cubicBezTo>
                  <a:cubicBezTo>
                    <a:pt x="6033" y="2611"/>
                    <a:pt x="6028" y="2605"/>
                    <a:pt x="6048" y="2605"/>
                  </a:cubicBezTo>
                  <a:cubicBezTo>
                    <a:pt x="6068" y="2605"/>
                    <a:pt x="6073" y="2611"/>
                    <a:pt x="6087" y="2607"/>
                  </a:cubicBezTo>
                  <a:cubicBezTo>
                    <a:pt x="6101" y="2603"/>
                    <a:pt x="6108" y="2597"/>
                    <a:pt x="6118" y="2600"/>
                  </a:cubicBezTo>
                  <a:cubicBezTo>
                    <a:pt x="6127" y="2603"/>
                    <a:pt x="6138" y="2611"/>
                    <a:pt x="6150" y="2613"/>
                  </a:cubicBezTo>
                  <a:cubicBezTo>
                    <a:pt x="6161" y="2615"/>
                    <a:pt x="6167" y="2621"/>
                    <a:pt x="6171" y="2625"/>
                  </a:cubicBezTo>
                  <a:cubicBezTo>
                    <a:pt x="6175" y="2630"/>
                    <a:pt x="6180" y="2633"/>
                    <a:pt x="6193" y="2632"/>
                  </a:cubicBezTo>
                  <a:cubicBezTo>
                    <a:pt x="6206" y="2631"/>
                    <a:pt x="6234" y="2628"/>
                    <a:pt x="6240" y="2638"/>
                  </a:cubicBezTo>
                  <a:cubicBezTo>
                    <a:pt x="6246" y="2648"/>
                    <a:pt x="6251" y="2657"/>
                    <a:pt x="6262" y="2660"/>
                  </a:cubicBezTo>
                  <a:cubicBezTo>
                    <a:pt x="6272" y="2663"/>
                    <a:pt x="6276" y="2671"/>
                    <a:pt x="6279" y="2681"/>
                  </a:cubicBezTo>
                  <a:cubicBezTo>
                    <a:pt x="6282" y="2690"/>
                    <a:pt x="6297" y="2691"/>
                    <a:pt x="6298" y="2705"/>
                  </a:cubicBezTo>
                  <a:cubicBezTo>
                    <a:pt x="6300" y="2719"/>
                    <a:pt x="6298" y="2736"/>
                    <a:pt x="6308" y="2747"/>
                  </a:cubicBezTo>
                  <a:cubicBezTo>
                    <a:pt x="6318" y="2759"/>
                    <a:pt x="6320" y="2762"/>
                    <a:pt x="6322" y="2769"/>
                  </a:cubicBezTo>
                  <a:cubicBezTo>
                    <a:pt x="6324" y="2775"/>
                    <a:pt x="6330" y="2783"/>
                    <a:pt x="6330" y="2795"/>
                  </a:cubicBezTo>
                  <a:cubicBezTo>
                    <a:pt x="6331" y="2808"/>
                    <a:pt x="6330" y="2811"/>
                    <a:pt x="6338" y="2819"/>
                  </a:cubicBezTo>
                  <a:cubicBezTo>
                    <a:pt x="6346" y="2827"/>
                    <a:pt x="6349" y="2829"/>
                    <a:pt x="6355" y="2840"/>
                  </a:cubicBezTo>
                  <a:cubicBezTo>
                    <a:pt x="6361" y="2851"/>
                    <a:pt x="6360" y="2855"/>
                    <a:pt x="6363" y="2867"/>
                  </a:cubicBezTo>
                  <a:cubicBezTo>
                    <a:pt x="6366" y="2879"/>
                    <a:pt x="6378" y="2876"/>
                    <a:pt x="6374" y="2890"/>
                  </a:cubicBezTo>
                  <a:cubicBezTo>
                    <a:pt x="6370" y="2904"/>
                    <a:pt x="6371" y="2917"/>
                    <a:pt x="6379" y="2924"/>
                  </a:cubicBezTo>
                  <a:cubicBezTo>
                    <a:pt x="6387" y="2931"/>
                    <a:pt x="6396" y="2941"/>
                    <a:pt x="6405" y="2942"/>
                  </a:cubicBezTo>
                  <a:cubicBezTo>
                    <a:pt x="6414" y="2943"/>
                    <a:pt x="6420" y="2953"/>
                    <a:pt x="6426" y="2943"/>
                  </a:cubicBezTo>
                  <a:cubicBezTo>
                    <a:pt x="6433" y="2934"/>
                    <a:pt x="6440" y="2933"/>
                    <a:pt x="6447" y="2939"/>
                  </a:cubicBezTo>
                  <a:cubicBezTo>
                    <a:pt x="6454" y="2945"/>
                    <a:pt x="6466" y="2963"/>
                    <a:pt x="6481" y="2955"/>
                  </a:cubicBezTo>
                  <a:cubicBezTo>
                    <a:pt x="6496" y="2947"/>
                    <a:pt x="6501" y="2953"/>
                    <a:pt x="6511" y="2963"/>
                  </a:cubicBezTo>
                  <a:cubicBezTo>
                    <a:pt x="6521" y="2972"/>
                    <a:pt x="6524" y="2989"/>
                    <a:pt x="6538" y="2993"/>
                  </a:cubicBezTo>
                  <a:cubicBezTo>
                    <a:pt x="6552" y="2998"/>
                    <a:pt x="6570" y="2994"/>
                    <a:pt x="6570" y="3003"/>
                  </a:cubicBezTo>
                  <a:cubicBezTo>
                    <a:pt x="6570" y="3013"/>
                    <a:pt x="6568" y="3019"/>
                    <a:pt x="6576" y="3024"/>
                  </a:cubicBezTo>
                  <a:cubicBezTo>
                    <a:pt x="6584" y="3029"/>
                    <a:pt x="6580" y="3043"/>
                    <a:pt x="6580" y="3051"/>
                  </a:cubicBezTo>
                  <a:cubicBezTo>
                    <a:pt x="6580" y="3059"/>
                    <a:pt x="6569" y="3069"/>
                    <a:pt x="6582" y="3075"/>
                  </a:cubicBezTo>
                  <a:cubicBezTo>
                    <a:pt x="6596" y="3082"/>
                    <a:pt x="6596" y="3089"/>
                    <a:pt x="6598" y="3092"/>
                  </a:cubicBezTo>
                  <a:cubicBezTo>
                    <a:pt x="6601" y="3095"/>
                    <a:pt x="6612" y="3097"/>
                    <a:pt x="6622" y="3091"/>
                  </a:cubicBezTo>
                  <a:cubicBezTo>
                    <a:pt x="6632" y="3086"/>
                    <a:pt x="6633" y="3095"/>
                    <a:pt x="6648" y="3096"/>
                  </a:cubicBezTo>
                  <a:cubicBezTo>
                    <a:pt x="6664" y="3097"/>
                    <a:pt x="6674" y="3099"/>
                    <a:pt x="6684" y="3089"/>
                  </a:cubicBezTo>
                  <a:cubicBezTo>
                    <a:pt x="6694" y="3079"/>
                    <a:pt x="6703" y="3063"/>
                    <a:pt x="6716" y="3063"/>
                  </a:cubicBezTo>
                  <a:cubicBezTo>
                    <a:pt x="6728" y="3062"/>
                    <a:pt x="6743" y="3063"/>
                    <a:pt x="6752" y="3057"/>
                  </a:cubicBezTo>
                  <a:cubicBezTo>
                    <a:pt x="6760" y="3052"/>
                    <a:pt x="6760" y="3050"/>
                    <a:pt x="6774" y="3047"/>
                  </a:cubicBezTo>
                  <a:cubicBezTo>
                    <a:pt x="6789" y="3045"/>
                    <a:pt x="6785" y="3034"/>
                    <a:pt x="6797" y="3034"/>
                  </a:cubicBezTo>
                  <a:cubicBezTo>
                    <a:pt x="6809" y="3034"/>
                    <a:pt x="6828" y="3033"/>
                    <a:pt x="6830" y="3041"/>
                  </a:cubicBezTo>
                  <a:cubicBezTo>
                    <a:pt x="6831" y="3048"/>
                    <a:pt x="6836" y="3055"/>
                    <a:pt x="6828" y="3058"/>
                  </a:cubicBezTo>
                  <a:cubicBezTo>
                    <a:pt x="6821" y="3061"/>
                    <a:pt x="6812" y="3068"/>
                    <a:pt x="6822" y="3075"/>
                  </a:cubicBezTo>
                  <a:cubicBezTo>
                    <a:pt x="6831" y="3081"/>
                    <a:pt x="6834" y="3090"/>
                    <a:pt x="6829" y="3101"/>
                  </a:cubicBezTo>
                  <a:cubicBezTo>
                    <a:pt x="6824" y="3111"/>
                    <a:pt x="6818" y="3113"/>
                    <a:pt x="6810" y="3114"/>
                  </a:cubicBezTo>
                  <a:cubicBezTo>
                    <a:pt x="6802" y="3115"/>
                    <a:pt x="6796" y="3125"/>
                    <a:pt x="6796" y="3139"/>
                  </a:cubicBezTo>
                  <a:cubicBezTo>
                    <a:pt x="6796" y="3153"/>
                    <a:pt x="6780" y="3164"/>
                    <a:pt x="6781" y="3177"/>
                  </a:cubicBezTo>
                  <a:cubicBezTo>
                    <a:pt x="6782" y="3189"/>
                    <a:pt x="6782" y="3207"/>
                    <a:pt x="6774" y="3214"/>
                  </a:cubicBezTo>
                  <a:cubicBezTo>
                    <a:pt x="6766" y="3221"/>
                    <a:pt x="6762" y="3223"/>
                    <a:pt x="6758" y="3236"/>
                  </a:cubicBezTo>
                  <a:cubicBezTo>
                    <a:pt x="6754" y="3249"/>
                    <a:pt x="6752" y="3263"/>
                    <a:pt x="6742" y="3267"/>
                  </a:cubicBezTo>
                  <a:cubicBezTo>
                    <a:pt x="6732" y="3270"/>
                    <a:pt x="6729" y="3273"/>
                    <a:pt x="6728" y="3287"/>
                  </a:cubicBezTo>
                  <a:cubicBezTo>
                    <a:pt x="6728" y="3301"/>
                    <a:pt x="6724" y="3307"/>
                    <a:pt x="6708" y="3305"/>
                  </a:cubicBezTo>
                  <a:cubicBezTo>
                    <a:pt x="6692" y="3302"/>
                    <a:pt x="6677" y="3295"/>
                    <a:pt x="6667" y="3290"/>
                  </a:cubicBezTo>
                  <a:cubicBezTo>
                    <a:pt x="6657" y="3285"/>
                    <a:pt x="6647" y="3280"/>
                    <a:pt x="6641" y="3289"/>
                  </a:cubicBezTo>
                  <a:cubicBezTo>
                    <a:pt x="6635" y="3299"/>
                    <a:pt x="6631" y="3307"/>
                    <a:pt x="6620" y="3309"/>
                  </a:cubicBezTo>
                  <a:cubicBezTo>
                    <a:pt x="6608" y="3311"/>
                    <a:pt x="6592" y="3311"/>
                    <a:pt x="6591" y="3319"/>
                  </a:cubicBezTo>
                  <a:cubicBezTo>
                    <a:pt x="6590" y="3327"/>
                    <a:pt x="6594" y="3335"/>
                    <a:pt x="6600" y="3339"/>
                  </a:cubicBezTo>
                  <a:cubicBezTo>
                    <a:pt x="6605" y="3344"/>
                    <a:pt x="6600" y="3350"/>
                    <a:pt x="6605" y="3355"/>
                  </a:cubicBezTo>
                  <a:cubicBezTo>
                    <a:pt x="6610" y="3359"/>
                    <a:pt x="6612" y="3369"/>
                    <a:pt x="6611" y="3379"/>
                  </a:cubicBezTo>
                  <a:cubicBezTo>
                    <a:pt x="6610" y="3389"/>
                    <a:pt x="6608" y="3410"/>
                    <a:pt x="6611" y="3418"/>
                  </a:cubicBezTo>
                  <a:cubicBezTo>
                    <a:pt x="6614" y="3426"/>
                    <a:pt x="6612" y="3437"/>
                    <a:pt x="6611" y="3446"/>
                  </a:cubicBezTo>
                  <a:cubicBezTo>
                    <a:pt x="6610" y="3455"/>
                    <a:pt x="6606" y="3452"/>
                    <a:pt x="6600" y="3462"/>
                  </a:cubicBezTo>
                  <a:cubicBezTo>
                    <a:pt x="6595" y="3472"/>
                    <a:pt x="6592" y="3476"/>
                    <a:pt x="6581" y="3477"/>
                  </a:cubicBezTo>
                  <a:cubicBezTo>
                    <a:pt x="6570" y="3477"/>
                    <a:pt x="6570" y="3473"/>
                    <a:pt x="6568" y="3482"/>
                  </a:cubicBezTo>
                  <a:cubicBezTo>
                    <a:pt x="6567" y="3483"/>
                    <a:pt x="6567" y="3484"/>
                    <a:pt x="6567" y="3485"/>
                  </a:cubicBezTo>
                  <a:cubicBezTo>
                    <a:pt x="6567" y="3485"/>
                    <a:pt x="6567" y="3486"/>
                    <a:pt x="6566" y="3486"/>
                  </a:cubicBezTo>
                  <a:cubicBezTo>
                    <a:pt x="6566" y="3486"/>
                    <a:pt x="6566" y="3487"/>
                    <a:pt x="6565" y="3488"/>
                  </a:cubicBezTo>
                  <a:cubicBezTo>
                    <a:pt x="6565" y="3488"/>
                    <a:pt x="6565" y="3488"/>
                    <a:pt x="6565" y="3488"/>
                  </a:cubicBezTo>
                  <a:cubicBezTo>
                    <a:pt x="6564" y="3490"/>
                    <a:pt x="6562" y="3491"/>
                    <a:pt x="6561" y="3492"/>
                  </a:cubicBezTo>
                  <a:cubicBezTo>
                    <a:pt x="6561" y="3492"/>
                    <a:pt x="6561" y="3492"/>
                    <a:pt x="6561" y="3492"/>
                  </a:cubicBezTo>
                  <a:cubicBezTo>
                    <a:pt x="6561" y="3494"/>
                    <a:pt x="6562" y="3497"/>
                    <a:pt x="6564" y="3499"/>
                  </a:cubicBezTo>
                  <a:cubicBezTo>
                    <a:pt x="6567" y="3502"/>
                    <a:pt x="6569" y="3505"/>
                    <a:pt x="6571" y="3508"/>
                  </a:cubicBezTo>
                  <a:cubicBezTo>
                    <a:pt x="6583" y="3488"/>
                    <a:pt x="6617" y="3473"/>
                    <a:pt x="6641" y="3467"/>
                  </a:cubicBezTo>
                  <a:cubicBezTo>
                    <a:pt x="6665" y="3461"/>
                    <a:pt x="6679" y="3476"/>
                    <a:pt x="6709" y="3481"/>
                  </a:cubicBezTo>
                  <a:cubicBezTo>
                    <a:pt x="6740" y="3487"/>
                    <a:pt x="6758" y="3480"/>
                    <a:pt x="6783" y="3470"/>
                  </a:cubicBezTo>
                  <a:cubicBezTo>
                    <a:pt x="6807" y="3460"/>
                    <a:pt x="6844" y="3428"/>
                    <a:pt x="6861" y="3407"/>
                  </a:cubicBezTo>
                  <a:cubicBezTo>
                    <a:pt x="6879" y="3385"/>
                    <a:pt x="6922" y="3342"/>
                    <a:pt x="6955" y="3305"/>
                  </a:cubicBezTo>
                  <a:cubicBezTo>
                    <a:pt x="6988" y="3268"/>
                    <a:pt x="6986" y="3269"/>
                    <a:pt x="7019" y="3244"/>
                  </a:cubicBezTo>
                  <a:cubicBezTo>
                    <a:pt x="7052" y="3218"/>
                    <a:pt x="7063" y="3178"/>
                    <a:pt x="7074" y="3150"/>
                  </a:cubicBezTo>
                  <a:cubicBezTo>
                    <a:pt x="7084" y="3123"/>
                    <a:pt x="7104" y="3122"/>
                    <a:pt x="7125" y="3087"/>
                  </a:cubicBezTo>
                  <a:cubicBezTo>
                    <a:pt x="7147" y="3053"/>
                    <a:pt x="7154" y="3044"/>
                    <a:pt x="7168" y="3033"/>
                  </a:cubicBezTo>
                  <a:cubicBezTo>
                    <a:pt x="7182" y="3021"/>
                    <a:pt x="7187" y="2997"/>
                    <a:pt x="7188" y="2977"/>
                  </a:cubicBezTo>
                  <a:cubicBezTo>
                    <a:pt x="7190" y="2957"/>
                    <a:pt x="7191" y="2958"/>
                    <a:pt x="7201" y="2938"/>
                  </a:cubicBezTo>
                  <a:cubicBezTo>
                    <a:pt x="7211" y="2918"/>
                    <a:pt x="7204" y="2885"/>
                    <a:pt x="7198" y="2865"/>
                  </a:cubicBezTo>
                  <a:cubicBezTo>
                    <a:pt x="7192" y="2845"/>
                    <a:pt x="7198" y="2839"/>
                    <a:pt x="7207" y="2824"/>
                  </a:cubicBezTo>
                  <a:cubicBezTo>
                    <a:pt x="7215" y="2808"/>
                    <a:pt x="7220" y="2787"/>
                    <a:pt x="7227" y="2768"/>
                  </a:cubicBezTo>
                  <a:cubicBezTo>
                    <a:pt x="7234" y="2748"/>
                    <a:pt x="7246" y="2748"/>
                    <a:pt x="7251" y="2734"/>
                  </a:cubicBezTo>
                  <a:cubicBezTo>
                    <a:pt x="7257" y="2720"/>
                    <a:pt x="7251" y="2712"/>
                    <a:pt x="7243" y="2705"/>
                  </a:cubicBezTo>
                  <a:cubicBezTo>
                    <a:pt x="7236" y="2698"/>
                    <a:pt x="7243" y="2690"/>
                    <a:pt x="7246" y="2685"/>
                  </a:cubicBezTo>
                  <a:cubicBezTo>
                    <a:pt x="7248" y="2680"/>
                    <a:pt x="7248" y="2667"/>
                    <a:pt x="7235" y="2652"/>
                  </a:cubicBezTo>
                  <a:cubicBezTo>
                    <a:pt x="7223" y="2638"/>
                    <a:pt x="7242" y="2644"/>
                    <a:pt x="7253" y="2636"/>
                  </a:cubicBezTo>
                  <a:cubicBezTo>
                    <a:pt x="7263" y="2628"/>
                    <a:pt x="7251" y="2619"/>
                    <a:pt x="7236" y="2611"/>
                  </a:cubicBezTo>
                  <a:cubicBezTo>
                    <a:pt x="7222" y="2604"/>
                    <a:pt x="7221" y="2602"/>
                    <a:pt x="7205" y="2594"/>
                  </a:cubicBezTo>
                  <a:cubicBezTo>
                    <a:pt x="7190" y="2586"/>
                    <a:pt x="7185" y="2566"/>
                    <a:pt x="7177" y="2551"/>
                  </a:cubicBezTo>
                  <a:cubicBezTo>
                    <a:pt x="7170" y="2535"/>
                    <a:pt x="7159" y="2535"/>
                    <a:pt x="7150" y="2539"/>
                  </a:cubicBezTo>
                  <a:cubicBezTo>
                    <a:pt x="7142" y="2543"/>
                    <a:pt x="7122" y="2541"/>
                    <a:pt x="7107" y="2535"/>
                  </a:cubicBezTo>
                  <a:cubicBezTo>
                    <a:pt x="7092" y="2528"/>
                    <a:pt x="7087" y="2526"/>
                    <a:pt x="7085" y="2538"/>
                  </a:cubicBezTo>
                  <a:cubicBezTo>
                    <a:pt x="7083" y="2551"/>
                    <a:pt x="7080" y="2565"/>
                    <a:pt x="7069" y="2565"/>
                  </a:cubicBezTo>
                  <a:cubicBezTo>
                    <a:pt x="7057" y="2565"/>
                    <a:pt x="7046" y="2574"/>
                    <a:pt x="7039" y="2589"/>
                  </a:cubicBezTo>
                  <a:cubicBezTo>
                    <a:pt x="7032" y="2604"/>
                    <a:pt x="7015" y="2599"/>
                    <a:pt x="7005" y="2592"/>
                  </a:cubicBezTo>
                  <a:cubicBezTo>
                    <a:pt x="6995" y="2585"/>
                    <a:pt x="7014" y="2578"/>
                    <a:pt x="7023" y="2568"/>
                  </a:cubicBezTo>
                  <a:cubicBezTo>
                    <a:pt x="7033" y="2558"/>
                    <a:pt x="7013" y="2562"/>
                    <a:pt x="7007" y="2553"/>
                  </a:cubicBezTo>
                  <a:cubicBezTo>
                    <a:pt x="7001" y="2545"/>
                    <a:pt x="7023" y="2535"/>
                    <a:pt x="7029" y="2522"/>
                  </a:cubicBezTo>
                  <a:cubicBezTo>
                    <a:pt x="7036" y="2508"/>
                    <a:pt x="7013" y="2515"/>
                    <a:pt x="7010" y="2520"/>
                  </a:cubicBezTo>
                  <a:cubicBezTo>
                    <a:pt x="7007" y="2525"/>
                    <a:pt x="6998" y="2530"/>
                    <a:pt x="6987" y="2536"/>
                  </a:cubicBezTo>
                  <a:cubicBezTo>
                    <a:pt x="6976" y="2542"/>
                    <a:pt x="6986" y="2553"/>
                    <a:pt x="6985" y="2564"/>
                  </a:cubicBezTo>
                  <a:cubicBezTo>
                    <a:pt x="6985" y="2575"/>
                    <a:pt x="6978" y="2581"/>
                    <a:pt x="6965" y="2581"/>
                  </a:cubicBezTo>
                  <a:cubicBezTo>
                    <a:pt x="6952" y="2581"/>
                    <a:pt x="6957" y="2549"/>
                    <a:pt x="6957" y="2535"/>
                  </a:cubicBezTo>
                  <a:cubicBezTo>
                    <a:pt x="6957" y="2522"/>
                    <a:pt x="6971" y="2512"/>
                    <a:pt x="6967" y="2502"/>
                  </a:cubicBezTo>
                  <a:cubicBezTo>
                    <a:pt x="6964" y="2493"/>
                    <a:pt x="6937" y="2497"/>
                    <a:pt x="6927" y="2502"/>
                  </a:cubicBezTo>
                  <a:cubicBezTo>
                    <a:pt x="6918" y="2508"/>
                    <a:pt x="6907" y="2508"/>
                    <a:pt x="6894" y="2500"/>
                  </a:cubicBezTo>
                  <a:cubicBezTo>
                    <a:pt x="6882" y="2492"/>
                    <a:pt x="6868" y="2495"/>
                    <a:pt x="6864" y="2485"/>
                  </a:cubicBezTo>
                  <a:cubicBezTo>
                    <a:pt x="6861" y="2475"/>
                    <a:pt x="6879" y="2459"/>
                    <a:pt x="6897" y="2453"/>
                  </a:cubicBezTo>
                  <a:cubicBezTo>
                    <a:pt x="6916" y="2447"/>
                    <a:pt x="6922" y="2443"/>
                    <a:pt x="6932" y="2427"/>
                  </a:cubicBezTo>
                  <a:cubicBezTo>
                    <a:pt x="6942" y="2411"/>
                    <a:pt x="6946" y="2414"/>
                    <a:pt x="6972" y="2403"/>
                  </a:cubicBezTo>
                  <a:cubicBezTo>
                    <a:pt x="6999" y="2391"/>
                    <a:pt x="7019" y="2359"/>
                    <a:pt x="7043" y="2347"/>
                  </a:cubicBezTo>
                  <a:cubicBezTo>
                    <a:pt x="7068" y="2335"/>
                    <a:pt x="7048" y="2328"/>
                    <a:pt x="7058" y="2318"/>
                  </a:cubicBezTo>
                  <a:cubicBezTo>
                    <a:pt x="7068" y="2308"/>
                    <a:pt x="7081" y="2291"/>
                    <a:pt x="7099" y="2277"/>
                  </a:cubicBezTo>
                  <a:cubicBezTo>
                    <a:pt x="7118" y="2264"/>
                    <a:pt x="7129" y="2263"/>
                    <a:pt x="7144" y="2249"/>
                  </a:cubicBezTo>
                  <a:cubicBezTo>
                    <a:pt x="7160" y="2234"/>
                    <a:pt x="7167" y="2223"/>
                    <a:pt x="7186" y="2217"/>
                  </a:cubicBezTo>
                  <a:cubicBezTo>
                    <a:pt x="7205" y="2212"/>
                    <a:pt x="7201" y="2204"/>
                    <a:pt x="7212" y="2179"/>
                  </a:cubicBezTo>
                  <a:cubicBezTo>
                    <a:pt x="7223" y="2153"/>
                    <a:pt x="7232" y="2158"/>
                    <a:pt x="7254" y="2150"/>
                  </a:cubicBezTo>
                  <a:cubicBezTo>
                    <a:pt x="7276" y="2142"/>
                    <a:pt x="7271" y="2122"/>
                    <a:pt x="7288" y="2103"/>
                  </a:cubicBezTo>
                  <a:cubicBezTo>
                    <a:pt x="7305" y="2083"/>
                    <a:pt x="7321" y="2090"/>
                    <a:pt x="7347" y="2080"/>
                  </a:cubicBezTo>
                  <a:cubicBezTo>
                    <a:pt x="7373" y="2071"/>
                    <a:pt x="7377" y="2075"/>
                    <a:pt x="7404" y="2072"/>
                  </a:cubicBezTo>
                  <a:cubicBezTo>
                    <a:pt x="7431" y="2068"/>
                    <a:pt x="7443" y="2069"/>
                    <a:pt x="7466" y="2069"/>
                  </a:cubicBezTo>
                  <a:cubicBezTo>
                    <a:pt x="7489" y="2069"/>
                    <a:pt x="7506" y="2068"/>
                    <a:pt x="7523" y="2067"/>
                  </a:cubicBezTo>
                  <a:cubicBezTo>
                    <a:pt x="7539" y="2067"/>
                    <a:pt x="7536" y="2085"/>
                    <a:pt x="7551" y="2090"/>
                  </a:cubicBezTo>
                  <a:cubicBezTo>
                    <a:pt x="7565" y="2094"/>
                    <a:pt x="7564" y="2079"/>
                    <a:pt x="7573" y="2067"/>
                  </a:cubicBezTo>
                  <a:cubicBezTo>
                    <a:pt x="7582" y="2056"/>
                    <a:pt x="7600" y="2073"/>
                    <a:pt x="7609" y="2071"/>
                  </a:cubicBezTo>
                  <a:cubicBezTo>
                    <a:pt x="7618" y="2069"/>
                    <a:pt x="7627" y="2070"/>
                    <a:pt x="7639" y="2079"/>
                  </a:cubicBezTo>
                  <a:cubicBezTo>
                    <a:pt x="7651" y="2088"/>
                    <a:pt x="7665" y="2072"/>
                    <a:pt x="7673" y="2065"/>
                  </a:cubicBezTo>
                  <a:cubicBezTo>
                    <a:pt x="7680" y="2057"/>
                    <a:pt x="7685" y="2063"/>
                    <a:pt x="7693" y="2072"/>
                  </a:cubicBezTo>
                  <a:cubicBezTo>
                    <a:pt x="7702" y="2082"/>
                    <a:pt x="7710" y="2078"/>
                    <a:pt x="7719" y="2078"/>
                  </a:cubicBezTo>
                  <a:cubicBezTo>
                    <a:pt x="7729" y="2077"/>
                    <a:pt x="7726" y="2070"/>
                    <a:pt x="7726" y="2060"/>
                  </a:cubicBezTo>
                  <a:cubicBezTo>
                    <a:pt x="7726" y="2050"/>
                    <a:pt x="7739" y="2056"/>
                    <a:pt x="7743" y="2048"/>
                  </a:cubicBezTo>
                  <a:cubicBezTo>
                    <a:pt x="7746" y="2040"/>
                    <a:pt x="7763" y="2033"/>
                    <a:pt x="7779" y="2034"/>
                  </a:cubicBezTo>
                  <a:cubicBezTo>
                    <a:pt x="7796" y="2035"/>
                    <a:pt x="7814" y="2042"/>
                    <a:pt x="7831" y="2052"/>
                  </a:cubicBezTo>
                  <a:cubicBezTo>
                    <a:pt x="7848" y="2062"/>
                    <a:pt x="7848" y="2065"/>
                    <a:pt x="7859" y="2062"/>
                  </a:cubicBezTo>
                  <a:cubicBezTo>
                    <a:pt x="7870" y="2058"/>
                    <a:pt x="7875" y="2048"/>
                    <a:pt x="7894" y="2057"/>
                  </a:cubicBezTo>
                  <a:cubicBezTo>
                    <a:pt x="7913" y="2067"/>
                    <a:pt x="7904" y="2069"/>
                    <a:pt x="7922" y="2081"/>
                  </a:cubicBezTo>
                  <a:cubicBezTo>
                    <a:pt x="7940" y="2093"/>
                    <a:pt x="7911" y="2088"/>
                    <a:pt x="7893" y="2088"/>
                  </a:cubicBezTo>
                  <a:cubicBezTo>
                    <a:pt x="7876" y="2087"/>
                    <a:pt x="7870" y="2106"/>
                    <a:pt x="7883" y="2117"/>
                  </a:cubicBezTo>
                  <a:cubicBezTo>
                    <a:pt x="7895" y="2128"/>
                    <a:pt x="7902" y="2124"/>
                    <a:pt x="7913" y="2117"/>
                  </a:cubicBezTo>
                  <a:cubicBezTo>
                    <a:pt x="7925" y="2110"/>
                    <a:pt x="7931" y="2112"/>
                    <a:pt x="7937" y="2107"/>
                  </a:cubicBezTo>
                  <a:cubicBezTo>
                    <a:pt x="7944" y="2102"/>
                    <a:pt x="7958" y="2109"/>
                    <a:pt x="7969" y="2115"/>
                  </a:cubicBezTo>
                  <a:cubicBezTo>
                    <a:pt x="7979" y="2121"/>
                    <a:pt x="7982" y="2115"/>
                    <a:pt x="7989" y="2110"/>
                  </a:cubicBezTo>
                  <a:cubicBezTo>
                    <a:pt x="7997" y="2104"/>
                    <a:pt x="8010" y="2097"/>
                    <a:pt x="8015" y="2085"/>
                  </a:cubicBezTo>
                  <a:cubicBezTo>
                    <a:pt x="8020" y="2072"/>
                    <a:pt x="8047" y="2090"/>
                    <a:pt x="8055" y="2097"/>
                  </a:cubicBezTo>
                  <a:cubicBezTo>
                    <a:pt x="8063" y="2103"/>
                    <a:pt x="8070" y="2097"/>
                    <a:pt x="8072" y="2090"/>
                  </a:cubicBezTo>
                  <a:cubicBezTo>
                    <a:pt x="8074" y="2084"/>
                    <a:pt x="8090" y="2086"/>
                    <a:pt x="8104" y="2089"/>
                  </a:cubicBezTo>
                  <a:cubicBezTo>
                    <a:pt x="8118" y="2092"/>
                    <a:pt x="8120" y="2085"/>
                    <a:pt x="8131" y="2082"/>
                  </a:cubicBezTo>
                  <a:cubicBezTo>
                    <a:pt x="8141" y="2079"/>
                    <a:pt x="8133" y="2070"/>
                    <a:pt x="8128" y="2064"/>
                  </a:cubicBezTo>
                  <a:cubicBezTo>
                    <a:pt x="8122" y="2058"/>
                    <a:pt x="8114" y="2062"/>
                    <a:pt x="8100" y="2055"/>
                  </a:cubicBezTo>
                  <a:cubicBezTo>
                    <a:pt x="8085" y="2047"/>
                    <a:pt x="8087" y="2064"/>
                    <a:pt x="8080" y="2064"/>
                  </a:cubicBezTo>
                  <a:cubicBezTo>
                    <a:pt x="8073" y="2064"/>
                    <a:pt x="8072" y="2050"/>
                    <a:pt x="8071" y="2038"/>
                  </a:cubicBezTo>
                  <a:cubicBezTo>
                    <a:pt x="8070" y="2027"/>
                    <a:pt x="8071" y="2021"/>
                    <a:pt x="8078" y="2021"/>
                  </a:cubicBezTo>
                  <a:cubicBezTo>
                    <a:pt x="8084" y="2021"/>
                    <a:pt x="8090" y="2007"/>
                    <a:pt x="8095" y="1998"/>
                  </a:cubicBezTo>
                  <a:cubicBezTo>
                    <a:pt x="8099" y="1989"/>
                    <a:pt x="8114" y="1980"/>
                    <a:pt x="8131" y="1969"/>
                  </a:cubicBezTo>
                  <a:cubicBezTo>
                    <a:pt x="8149" y="1959"/>
                    <a:pt x="8159" y="1941"/>
                    <a:pt x="8181" y="1924"/>
                  </a:cubicBezTo>
                  <a:cubicBezTo>
                    <a:pt x="8204" y="1908"/>
                    <a:pt x="8231" y="1873"/>
                    <a:pt x="8251" y="1855"/>
                  </a:cubicBezTo>
                  <a:cubicBezTo>
                    <a:pt x="8271" y="1836"/>
                    <a:pt x="8293" y="1835"/>
                    <a:pt x="8308" y="1840"/>
                  </a:cubicBezTo>
                  <a:cubicBezTo>
                    <a:pt x="8322" y="1844"/>
                    <a:pt x="8326" y="1845"/>
                    <a:pt x="8336" y="1835"/>
                  </a:cubicBezTo>
                  <a:cubicBezTo>
                    <a:pt x="8345" y="1825"/>
                    <a:pt x="8370" y="1838"/>
                    <a:pt x="8373" y="1831"/>
                  </a:cubicBezTo>
                  <a:cubicBezTo>
                    <a:pt x="8376" y="1824"/>
                    <a:pt x="8382" y="1825"/>
                    <a:pt x="8390" y="1825"/>
                  </a:cubicBezTo>
                  <a:cubicBezTo>
                    <a:pt x="8398" y="1826"/>
                    <a:pt x="8402" y="1835"/>
                    <a:pt x="8408" y="1845"/>
                  </a:cubicBezTo>
                  <a:cubicBezTo>
                    <a:pt x="8414" y="1855"/>
                    <a:pt x="8432" y="1845"/>
                    <a:pt x="8437" y="1835"/>
                  </a:cubicBezTo>
                  <a:cubicBezTo>
                    <a:pt x="8442" y="1825"/>
                    <a:pt x="8451" y="1823"/>
                    <a:pt x="8459" y="1832"/>
                  </a:cubicBezTo>
                  <a:cubicBezTo>
                    <a:pt x="8467" y="1840"/>
                    <a:pt x="8455" y="1840"/>
                    <a:pt x="8452" y="1850"/>
                  </a:cubicBezTo>
                  <a:cubicBezTo>
                    <a:pt x="8450" y="1860"/>
                    <a:pt x="8446" y="1860"/>
                    <a:pt x="8434" y="1871"/>
                  </a:cubicBezTo>
                  <a:cubicBezTo>
                    <a:pt x="8422" y="1882"/>
                    <a:pt x="8422" y="1877"/>
                    <a:pt x="8426" y="1889"/>
                  </a:cubicBezTo>
                  <a:cubicBezTo>
                    <a:pt x="8429" y="1901"/>
                    <a:pt x="8434" y="1893"/>
                    <a:pt x="8434" y="1907"/>
                  </a:cubicBezTo>
                  <a:cubicBezTo>
                    <a:pt x="8434" y="1921"/>
                    <a:pt x="8439" y="1920"/>
                    <a:pt x="8446" y="1915"/>
                  </a:cubicBezTo>
                  <a:cubicBezTo>
                    <a:pt x="8453" y="1910"/>
                    <a:pt x="8457" y="1916"/>
                    <a:pt x="8457" y="1925"/>
                  </a:cubicBezTo>
                  <a:cubicBezTo>
                    <a:pt x="8458" y="1933"/>
                    <a:pt x="8448" y="1931"/>
                    <a:pt x="8445" y="1947"/>
                  </a:cubicBezTo>
                  <a:cubicBezTo>
                    <a:pt x="8441" y="1963"/>
                    <a:pt x="8466" y="1949"/>
                    <a:pt x="8479" y="1941"/>
                  </a:cubicBezTo>
                  <a:cubicBezTo>
                    <a:pt x="8492" y="1933"/>
                    <a:pt x="8513" y="1919"/>
                    <a:pt x="8531" y="1898"/>
                  </a:cubicBezTo>
                  <a:cubicBezTo>
                    <a:pt x="8548" y="1876"/>
                    <a:pt x="8572" y="1868"/>
                    <a:pt x="8592" y="1855"/>
                  </a:cubicBezTo>
                  <a:cubicBezTo>
                    <a:pt x="8612" y="1842"/>
                    <a:pt x="8612" y="1855"/>
                    <a:pt x="8624" y="1857"/>
                  </a:cubicBezTo>
                  <a:cubicBezTo>
                    <a:pt x="8637" y="1860"/>
                    <a:pt x="8638" y="1845"/>
                    <a:pt x="8634" y="1835"/>
                  </a:cubicBezTo>
                  <a:cubicBezTo>
                    <a:pt x="8631" y="1824"/>
                    <a:pt x="8634" y="1824"/>
                    <a:pt x="8634" y="1813"/>
                  </a:cubicBezTo>
                  <a:cubicBezTo>
                    <a:pt x="8634" y="1802"/>
                    <a:pt x="8634" y="1797"/>
                    <a:pt x="8637" y="1792"/>
                  </a:cubicBezTo>
                  <a:cubicBezTo>
                    <a:pt x="8641" y="1787"/>
                    <a:pt x="8651" y="1773"/>
                    <a:pt x="8656" y="1761"/>
                  </a:cubicBezTo>
                  <a:cubicBezTo>
                    <a:pt x="8661" y="1750"/>
                    <a:pt x="8682" y="1761"/>
                    <a:pt x="8686" y="1753"/>
                  </a:cubicBezTo>
                  <a:cubicBezTo>
                    <a:pt x="8690" y="1744"/>
                    <a:pt x="8705" y="1751"/>
                    <a:pt x="8721" y="1750"/>
                  </a:cubicBezTo>
                  <a:cubicBezTo>
                    <a:pt x="8737" y="1749"/>
                    <a:pt x="8746" y="1756"/>
                    <a:pt x="8746" y="1766"/>
                  </a:cubicBezTo>
                  <a:cubicBezTo>
                    <a:pt x="8746" y="1777"/>
                    <a:pt x="8722" y="1766"/>
                    <a:pt x="8713" y="1771"/>
                  </a:cubicBezTo>
                  <a:cubicBezTo>
                    <a:pt x="8703" y="1775"/>
                    <a:pt x="8700" y="1791"/>
                    <a:pt x="8699" y="1805"/>
                  </a:cubicBezTo>
                  <a:cubicBezTo>
                    <a:pt x="8697" y="1820"/>
                    <a:pt x="8702" y="1830"/>
                    <a:pt x="8690" y="1842"/>
                  </a:cubicBezTo>
                  <a:cubicBezTo>
                    <a:pt x="8677" y="1855"/>
                    <a:pt x="8680" y="1854"/>
                    <a:pt x="8678" y="1861"/>
                  </a:cubicBezTo>
                  <a:cubicBezTo>
                    <a:pt x="8677" y="1868"/>
                    <a:pt x="8690" y="1869"/>
                    <a:pt x="8692" y="1878"/>
                  </a:cubicBezTo>
                  <a:cubicBezTo>
                    <a:pt x="8694" y="1886"/>
                    <a:pt x="8692" y="1885"/>
                    <a:pt x="8680" y="1891"/>
                  </a:cubicBezTo>
                  <a:cubicBezTo>
                    <a:pt x="8667" y="1898"/>
                    <a:pt x="8667" y="1908"/>
                    <a:pt x="8667" y="1921"/>
                  </a:cubicBezTo>
                  <a:cubicBezTo>
                    <a:pt x="8666" y="1935"/>
                    <a:pt x="8649" y="1931"/>
                    <a:pt x="8630" y="1935"/>
                  </a:cubicBezTo>
                  <a:cubicBezTo>
                    <a:pt x="8611" y="1939"/>
                    <a:pt x="8602" y="1953"/>
                    <a:pt x="8589" y="1958"/>
                  </a:cubicBezTo>
                  <a:cubicBezTo>
                    <a:pt x="8575" y="1963"/>
                    <a:pt x="8562" y="1962"/>
                    <a:pt x="8558" y="1978"/>
                  </a:cubicBezTo>
                  <a:cubicBezTo>
                    <a:pt x="8555" y="1994"/>
                    <a:pt x="8553" y="1993"/>
                    <a:pt x="8538" y="2004"/>
                  </a:cubicBezTo>
                  <a:cubicBezTo>
                    <a:pt x="8522" y="2016"/>
                    <a:pt x="8513" y="2030"/>
                    <a:pt x="8499" y="2038"/>
                  </a:cubicBezTo>
                  <a:cubicBezTo>
                    <a:pt x="8485" y="2046"/>
                    <a:pt x="8470" y="2063"/>
                    <a:pt x="8452" y="2073"/>
                  </a:cubicBezTo>
                  <a:cubicBezTo>
                    <a:pt x="8435" y="2083"/>
                    <a:pt x="8437" y="2087"/>
                    <a:pt x="8424" y="2108"/>
                  </a:cubicBezTo>
                  <a:cubicBezTo>
                    <a:pt x="8412" y="2130"/>
                    <a:pt x="8404" y="2131"/>
                    <a:pt x="8385" y="2148"/>
                  </a:cubicBezTo>
                  <a:cubicBezTo>
                    <a:pt x="8366" y="2164"/>
                    <a:pt x="8364" y="2166"/>
                    <a:pt x="8343" y="2182"/>
                  </a:cubicBezTo>
                  <a:cubicBezTo>
                    <a:pt x="8321" y="2198"/>
                    <a:pt x="8315" y="2198"/>
                    <a:pt x="8304" y="2196"/>
                  </a:cubicBezTo>
                  <a:cubicBezTo>
                    <a:pt x="8293" y="2194"/>
                    <a:pt x="8291" y="2198"/>
                    <a:pt x="8283" y="2208"/>
                  </a:cubicBezTo>
                  <a:cubicBezTo>
                    <a:pt x="8275" y="2219"/>
                    <a:pt x="8272" y="2217"/>
                    <a:pt x="8258" y="2215"/>
                  </a:cubicBezTo>
                  <a:cubicBezTo>
                    <a:pt x="8244" y="2213"/>
                    <a:pt x="8247" y="2215"/>
                    <a:pt x="8238" y="2219"/>
                  </a:cubicBezTo>
                  <a:cubicBezTo>
                    <a:pt x="8228" y="2222"/>
                    <a:pt x="8237" y="2231"/>
                    <a:pt x="8243" y="2247"/>
                  </a:cubicBezTo>
                  <a:cubicBezTo>
                    <a:pt x="8248" y="2264"/>
                    <a:pt x="8230" y="2278"/>
                    <a:pt x="8222" y="2284"/>
                  </a:cubicBezTo>
                  <a:cubicBezTo>
                    <a:pt x="8214" y="2289"/>
                    <a:pt x="8197" y="2303"/>
                    <a:pt x="8185" y="2325"/>
                  </a:cubicBezTo>
                  <a:cubicBezTo>
                    <a:pt x="8174" y="2347"/>
                    <a:pt x="8164" y="2376"/>
                    <a:pt x="8164" y="2385"/>
                  </a:cubicBezTo>
                  <a:cubicBezTo>
                    <a:pt x="8164" y="2395"/>
                    <a:pt x="8158" y="2432"/>
                    <a:pt x="8157" y="2455"/>
                  </a:cubicBezTo>
                  <a:cubicBezTo>
                    <a:pt x="8156" y="2479"/>
                    <a:pt x="8179" y="2574"/>
                    <a:pt x="8184" y="2582"/>
                  </a:cubicBezTo>
                  <a:cubicBezTo>
                    <a:pt x="8189" y="2590"/>
                    <a:pt x="8181" y="2616"/>
                    <a:pt x="8187" y="2642"/>
                  </a:cubicBezTo>
                  <a:cubicBezTo>
                    <a:pt x="8192" y="2668"/>
                    <a:pt x="8198" y="2670"/>
                    <a:pt x="8205" y="2682"/>
                  </a:cubicBezTo>
                  <a:cubicBezTo>
                    <a:pt x="8212" y="2694"/>
                    <a:pt x="8205" y="2734"/>
                    <a:pt x="8212" y="2744"/>
                  </a:cubicBezTo>
                  <a:cubicBezTo>
                    <a:pt x="8219" y="2754"/>
                    <a:pt x="8213" y="2778"/>
                    <a:pt x="8218" y="2790"/>
                  </a:cubicBezTo>
                  <a:cubicBezTo>
                    <a:pt x="8224" y="2803"/>
                    <a:pt x="8227" y="2801"/>
                    <a:pt x="8227" y="2813"/>
                  </a:cubicBezTo>
                  <a:cubicBezTo>
                    <a:pt x="8227" y="2826"/>
                    <a:pt x="8260" y="2800"/>
                    <a:pt x="8266" y="2793"/>
                  </a:cubicBezTo>
                  <a:cubicBezTo>
                    <a:pt x="8272" y="2787"/>
                    <a:pt x="8283" y="2779"/>
                    <a:pt x="8304" y="2761"/>
                  </a:cubicBezTo>
                  <a:cubicBezTo>
                    <a:pt x="8324" y="2744"/>
                    <a:pt x="8330" y="2740"/>
                    <a:pt x="8339" y="2725"/>
                  </a:cubicBezTo>
                  <a:cubicBezTo>
                    <a:pt x="8348" y="2709"/>
                    <a:pt x="8349" y="2692"/>
                    <a:pt x="8351" y="2674"/>
                  </a:cubicBezTo>
                  <a:cubicBezTo>
                    <a:pt x="8353" y="2657"/>
                    <a:pt x="8362" y="2657"/>
                    <a:pt x="8370" y="2649"/>
                  </a:cubicBezTo>
                  <a:cubicBezTo>
                    <a:pt x="8377" y="2640"/>
                    <a:pt x="8393" y="2640"/>
                    <a:pt x="8400" y="2634"/>
                  </a:cubicBezTo>
                  <a:cubicBezTo>
                    <a:pt x="8407" y="2629"/>
                    <a:pt x="8419" y="2626"/>
                    <a:pt x="8430" y="2633"/>
                  </a:cubicBezTo>
                  <a:cubicBezTo>
                    <a:pt x="8440" y="2641"/>
                    <a:pt x="8441" y="2638"/>
                    <a:pt x="8446" y="2634"/>
                  </a:cubicBezTo>
                  <a:cubicBezTo>
                    <a:pt x="8450" y="2630"/>
                    <a:pt x="8442" y="2623"/>
                    <a:pt x="8440" y="2619"/>
                  </a:cubicBezTo>
                  <a:cubicBezTo>
                    <a:pt x="8438" y="2615"/>
                    <a:pt x="8441" y="2605"/>
                    <a:pt x="8435" y="2596"/>
                  </a:cubicBezTo>
                  <a:cubicBezTo>
                    <a:pt x="8430" y="2586"/>
                    <a:pt x="8432" y="2582"/>
                    <a:pt x="8432" y="2573"/>
                  </a:cubicBezTo>
                  <a:cubicBezTo>
                    <a:pt x="8433" y="2564"/>
                    <a:pt x="8437" y="2553"/>
                    <a:pt x="8445" y="2550"/>
                  </a:cubicBezTo>
                  <a:cubicBezTo>
                    <a:pt x="8453" y="2547"/>
                    <a:pt x="8462" y="2532"/>
                    <a:pt x="8470" y="2523"/>
                  </a:cubicBezTo>
                  <a:cubicBezTo>
                    <a:pt x="8478" y="2514"/>
                    <a:pt x="8510" y="2509"/>
                    <a:pt x="8527" y="2514"/>
                  </a:cubicBezTo>
                  <a:cubicBezTo>
                    <a:pt x="8544" y="2518"/>
                    <a:pt x="8555" y="2508"/>
                    <a:pt x="8567" y="2494"/>
                  </a:cubicBezTo>
                  <a:cubicBezTo>
                    <a:pt x="8580" y="2481"/>
                    <a:pt x="8570" y="2471"/>
                    <a:pt x="8560" y="2462"/>
                  </a:cubicBezTo>
                  <a:cubicBezTo>
                    <a:pt x="8550" y="2453"/>
                    <a:pt x="8552" y="2446"/>
                    <a:pt x="8549" y="2430"/>
                  </a:cubicBezTo>
                  <a:cubicBezTo>
                    <a:pt x="8546" y="2414"/>
                    <a:pt x="8551" y="2406"/>
                    <a:pt x="8560" y="2390"/>
                  </a:cubicBezTo>
                  <a:cubicBezTo>
                    <a:pt x="8568" y="2375"/>
                    <a:pt x="8585" y="2371"/>
                    <a:pt x="8590" y="2356"/>
                  </a:cubicBezTo>
                  <a:cubicBezTo>
                    <a:pt x="8596" y="2341"/>
                    <a:pt x="8606" y="2353"/>
                    <a:pt x="8616" y="2366"/>
                  </a:cubicBezTo>
                  <a:cubicBezTo>
                    <a:pt x="8626" y="2380"/>
                    <a:pt x="8631" y="2373"/>
                    <a:pt x="8641" y="2367"/>
                  </a:cubicBezTo>
                  <a:cubicBezTo>
                    <a:pt x="8651" y="2361"/>
                    <a:pt x="8653" y="2348"/>
                    <a:pt x="8651" y="2335"/>
                  </a:cubicBezTo>
                  <a:cubicBezTo>
                    <a:pt x="8650" y="2322"/>
                    <a:pt x="8639" y="2317"/>
                    <a:pt x="8628" y="2310"/>
                  </a:cubicBezTo>
                  <a:cubicBezTo>
                    <a:pt x="8616" y="2302"/>
                    <a:pt x="8618" y="2305"/>
                    <a:pt x="8616" y="2296"/>
                  </a:cubicBezTo>
                  <a:cubicBezTo>
                    <a:pt x="8614" y="2286"/>
                    <a:pt x="8616" y="2277"/>
                    <a:pt x="8618" y="2265"/>
                  </a:cubicBezTo>
                  <a:cubicBezTo>
                    <a:pt x="8620" y="2252"/>
                    <a:pt x="8621" y="2249"/>
                    <a:pt x="8628" y="2244"/>
                  </a:cubicBezTo>
                  <a:cubicBezTo>
                    <a:pt x="8635" y="2239"/>
                    <a:pt x="8643" y="2232"/>
                    <a:pt x="8646" y="2222"/>
                  </a:cubicBezTo>
                  <a:cubicBezTo>
                    <a:pt x="8648" y="2212"/>
                    <a:pt x="8634" y="2213"/>
                    <a:pt x="8629" y="2212"/>
                  </a:cubicBezTo>
                  <a:cubicBezTo>
                    <a:pt x="8624" y="2212"/>
                    <a:pt x="8622" y="2208"/>
                    <a:pt x="8621" y="2201"/>
                  </a:cubicBezTo>
                  <a:cubicBezTo>
                    <a:pt x="8620" y="2195"/>
                    <a:pt x="8603" y="2202"/>
                    <a:pt x="8601" y="2208"/>
                  </a:cubicBezTo>
                  <a:cubicBezTo>
                    <a:pt x="8599" y="2215"/>
                    <a:pt x="8599" y="2201"/>
                    <a:pt x="8586" y="2212"/>
                  </a:cubicBezTo>
                  <a:cubicBezTo>
                    <a:pt x="8574" y="2223"/>
                    <a:pt x="8567" y="2229"/>
                    <a:pt x="8561" y="2193"/>
                  </a:cubicBezTo>
                  <a:cubicBezTo>
                    <a:pt x="8554" y="2156"/>
                    <a:pt x="8599" y="2131"/>
                    <a:pt x="8621" y="2113"/>
                  </a:cubicBezTo>
                  <a:cubicBezTo>
                    <a:pt x="8642" y="2096"/>
                    <a:pt x="8647" y="2083"/>
                    <a:pt x="8647" y="2070"/>
                  </a:cubicBezTo>
                  <a:cubicBezTo>
                    <a:pt x="8647" y="2057"/>
                    <a:pt x="8657" y="2036"/>
                    <a:pt x="8668" y="2014"/>
                  </a:cubicBezTo>
                  <a:cubicBezTo>
                    <a:pt x="8679" y="1993"/>
                    <a:pt x="8705" y="2014"/>
                    <a:pt x="8711" y="2008"/>
                  </a:cubicBezTo>
                  <a:cubicBezTo>
                    <a:pt x="8718" y="2002"/>
                    <a:pt x="8730" y="2008"/>
                    <a:pt x="8739" y="2019"/>
                  </a:cubicBezTo>
                  <a:cubicBezTo>
                    <a:pt x="8748" y="2029"/>
                    <a:pt x="8765" y="2014"/>
                    <a:pt x="8771" y="2002"/>
                  </a:cubicBezTo>
                  <a:cubicBezTo>
                    <a:pt x="8778" y="1989"/>
                    <a:pt x="8801" y="1989"/>
                    <a:pt x="8810" y="1980"/>
                  </a:cubicBezTo>
                  <a:cubicBezTo>
                    <a:pt x="8819" y="1971"/>
                    <a:pt x="8832" y="1956"/>
                    <a:pt x="8836" y="1969"/>
                  </a:cubicBezTo>
                  <a:cubicBezTo>
                    <a:pt x="8840" y="1982"/>
                    <a:pt x="8829" y="1993"/>
                    <a:pt x="8829" y="2014"/>
                  </a:cubicBezTo>
                  <a:cubicBezTo>
                    <a:pt x="8829" y="2036"/>
                    <a:pt x="8862" y="2019"/>
                    <a:pt x="8875" y="1997"/>
                  </a:cubicBezTo>
                  <a:cubicBezTo>
                    <a:pt x="8887" y="1976"/>
                    <a:pt x="8898" y="1976"/>
                    <a:pt x="8913" y="1971"/>
                  </a:cubicBezTo>
                  <a:cubicBezTo>
                    <a:pt x="8928" y="1967"/>
                    <a:pt x="8941" y="1952"/>
                    <a:pt x="8965" y="1952"/>
                  </a:cubicBezTo>
                  <a:cubicBezTo>
                    <a:pt x="8988" y="1952"/>
                    <a:pt x="9019" y="1956"/>
                    <a:pt x="9027" y="1956"/>
                  </a:cubicBezTo>
                  <a:cubicBezTo>
                    <a:pt x="9036" y="1956"/>
                    <a:pt x="9051" y="1976"/>
                    <a:pt x="9059" y="1978"/>
                  </a:cubicBezTo>
                  <a:cubicBezTo>
                    <a:pt x="9068" y="1980"/>
                    <a:pt x="9077" y="1999"/>
                    <a:pt x="9087" y="2017"/>
                  </a:cubicBezTo>
                  <a:cubicBezTo>
                    <a:pt x="9098" y="2034"/>
                    <a:pt x="9109" y="1982"/>
                    <a:pt x="9120" y="1965"/>
                  </a:cubicBezTo>
                  <a:cubicBezTo>
                    <a:pt x="9130" y="1948"/>
                    <a:pt x="9158" y="1956"/>
                    <a:pt x="9178" y="1943"/>
                  </a:cubicBezTo>
                  <a:cubicBezTo>
                    <a:pt x="9197" y="1931"/>
                    <a:pt x="9210" y="1928"/>
                    <a:pt x="9214" y="1916"/>
                  </a:cubicBezTo>
                  <a:cubicBezTo>
                    <a:pt x="9219" y="1903"/>
                    <a:pt x="9238" y="1896"/>
                    <a:pt x="9253" y="1881"/>
                  </a:cubicBezTo>
                  <a:cubicBezTo>
                    <a:pt x="9268" y="1866"/>
                    <a:pt x="9274" y="1883"/>
                    <a:pt x="9287" y="1860"/>
                  </a:cubicBezTo>
                  <a:cubicBezTo>
                    <a:pt x="9300" y="1836"/>
                    <a:pt x="9315" y="1860"/>
                    <a:pt x="9326" y="1845"/>
                  </a:cubicBezTo>
                  <a:cubicBezTo>
                    <a:pt x="9337" y="1830"/>
                    <a:pt x="9358" y="1842"/>
                    <a:pt x="9367" y="1827"/>
                  </a:cubicBezTo>
                  <a:cubicBezTo>
                    <a:pt x="9375" y="1812"/>
                    <a:pt x="9391" y="1825"/>
                    <a:pt x="9393" y="1817"/>
                  </a:cubicBezTo>
                  <a:cubicBezTo>
                    <a:pt x="9395" y="1808"/>
                    <a:pt x="9425" y="1797"/>
                    <a:pt x="9444" y="1789"/>
                  </a:cubicBezTo>
                  <a:cubicBezTo>
                    <a:pt x="9464" y="1780"/>
                    <a:pt x="9479" y="1787"/>
                    <a:pt x="9485" y="1774"/>
                  </a:cubicBezTo>
                  <a:cubicBezTo>
                    <a:pt x="9492" y="1761"/>
                    <a:pt x="9502" y="1761"/>
                    <a:pt x="9517" y="1759"/>
                  </a:cubicBezTo>
                  <a:cubicBezTo>
                    <a:pt x="9532" y="1756"/>
                    <a:pt x="9524" y="1731"/>
                    <a:pt x="9524" y="1731"/>
                  </a:cubicBezTo>
                  <a:cubicBezTo>
                    <a:pt x="9524" y="1731"/>
                    <a:pt x="9537" y="1731"/>
                    <a:pt x="9545" y="1746"/>
                  </a:cubicBezTo>
                  <a:cubicBezTo>
                    <a:pt x="9554" y="1761"/>
                    <a:pt x="9563" y="1763"/>
                    <a:pt x="9575" y="1763"/>
                  </a:cubicBezTo>
                  <a:cubicBezTo>
                    <a:pt x="9588" y="1763"/>
                    <a:pt x="9603" y="1765"/>
                    <a:pt x="9621" y="1774"/>
                  </a:cubicBezTo>
                  <a:cubicBezTo>
                    <a:pt x="9638" y="1782"/>
                    <a:pt x="9659" y="1776"/>
                    <a:pt x="9664" y="1767"/>
                  </a:cubicBezTo>
                  <a:cubicBezTo>
                    <a:pt x="9668" y="1759"/>
                    <a:pt x="9687" y="1756"/>
                    <a:pt x="9689" y="1739"/>
                  </a:cubicBezTo>
                  <a:cubicBezTo>
                    <a:pt x="9692" y="1722"/>
                    <a:pt x="9670" y="1726"/>
                    <a:pt x="9670" y="1713"/>
                  </a:cubicBezTo>
                  <a:cubicBezTo>
                    <a:pt x="9670" y="1701"/>
                    <a:pt x="9664" y="1692"/>
                    <a:pt x="9657" y="1692"/>
                  </a:cubicBezTo>
                  <a:cubicBezTo>
                    <a:pt x="9651" y="1692"/>
                    <a:pt x="9640" y="1683"/>
                    <a:pt x="9636" y="1664"/>
                  </a:cubicBezTo>
                  <a:cubicBezTo>
                    <a:pt x="9631" y="1645"/>
                    <a:pt x="9638" y="1632"/>
                    <a:pt x="9631" y="1625"/>
                  </a:cubicBezTo>
                  <a:cubicBezTo>
                    <a:pt x="9625" y="1619"/>
                    <a:pt x="9623" y="1608"/>
                    <a:pt x="9616" y="1593"/>
                  </a:cubicBezTo>
                  <a:cubicBezTo>
                    <a:pt x="9610" y="1578"/>
                    <a:pt x="9597" y="1582"/>
                    <a:pt x="9588" y="1589"/>
                  </a:cubicBezTo>
                  <a:cubicBezTo>
                    <a:pt x="9580" y="1595"/>
                    <a:pt x="9569" y="1587"/>
                    <a:pt x="9560" y="1582"/>
                  </a:cubicBezTo>
                  <a:cubicBezTo>
                    <a:pt x="9552" y="1578"/>
                    <a:pt x="9547" y="1569"/>
                    <a:pt x="9543" y="1556"/>
                  </a:cubicBezTo>
                  <a:cubicBezTo>
                    <a:pt x="9539" y="1544"/>
                    <a:pt x="9530" y="1537"/>
                    <a:pt x="9530" y="1537"/>
                  </a:cubicBezTo>
                  <a:cubicBezTo>
                    <a:pt x="9530" y="1537"/>
                    <a:pt x="9511" y="1554"/>
                    <a:pt x="9498" y="1554"/>
                  </a:cubicBezTo>
                  <a:cubicBezTo>
                    <a:pt x="9485" y="1554"/>
                    <a:pt x="9477" y="1554"/>
                    <a:pt x="9477" y="1537"/>
                  </a:cubicBezTo>
                  <a:cubicBezTo>
                    <a:pt x="9477" y="1520"/>
                    <a:pt x="9492" y="1518"/>
                    <a:pt x="9502" y="1526"/>
                  </a:cubicBezTo>
                  <a:cubicBezTo>
                    <a:pt x="9513" y="1535"/>
                    <a:pt x="9528" y="1524"/>
                    <a:pt x="9532" y="1518"/>
                  </a:cubicBezTo>
                  <a:cubicBezTo>
                    <a:pt x="9537" y="1511"/>
                    <a:pt x="9550" y="1516"/>
                    <a:pt x="9556" y="1524"/>
                  </a:cubicBezTo>
                  <a:cubicBezTo>
                    <a:pt x="9563" y="1533"/>
                    <a:pt x="9582" y="1548"/>
                    <a:pt x="9608" y="1548"/>
                  </a:cubicBezTo>
                  <a:cubicBezTo>
                    <a:pt x="9633" y="1548"/>
                    <a:pt x="9653" y="1546"/>
                    <a:pt x="9666" y="1533"/>
                  </a:cubicBezTo>
                  <a:cubicBezTo>
                    <a:pt x="9679" y="1520"/>
                    <a:pt x="9696" y="1516"/>
                    <a:pt x="9719" y="1505"/>
                  </a:cubicBezTo>
                  <a:cubicBezTo>
                    <a:pt x="9743" y="1494"/>
                    <a:pt x="9735" y="1488"/>
                    <a:pt x="9735" y="1477"/>
                  </a:cubicBezTo>
                  <a:cubicBezTo>
                    <a:pt x="9735" y="1466"/>
                    <a:pt x="9743" y="1464"/>
                    <a:pt x="9745" y="1447"/>
                  </a:cubicBezTo>
                  <a:cubicBezTo>
                    <a:pt x="9747" y="1430"/>
                    <a:pt x="9728" y="1425"/>
                    <a:pt x="9722" y="1408"/>
                  </a:cubicBezTo>
                  <a:cubicBezTo>
                    <a:pt x="9715" y="1391"/>
                    <a:pt x="9743" y="1402"/>
                    <a:pt x="9750" y="1384"/>
                  </a:cubicBezTo>
                  <a:cubicBezTo>
                    <a:pt x="9756" y="1367"/>
                    <a:pt x="9760" y="1380"/>
                    <a:pt x="9775" y="1376"/>
                  </a:cubicBezTo>
                  <a:cubicBezTo>
                    <a:pt x="9790" y="1372"/>
                    <a:pt x="9816" y="1387"/>
                    <a:pt x="9788" y="1404"/>
                  </a:cubicBezTo>
                  <a:cubicBezTo>
                    <a:pt x="9760" y="1421"/>
                    <a:pt x="9799" y="1436"/>
                    <a:pt x="9797" y="1449"/>
                  </a:cubicBezTo>
                  <a:cubicBezTo>
                    <a:pt x="9795" y="1462"/>
                    <a:pt x="9814" y="1462"/>
                    <a:pt x="9836" y="1462"/>
                  </a:cubicBezTo>
                  <a:cubicBezTo>
                    <a:pt x="9857" y="1462"/>
                    <a:pt x="9879" y="1462"/>
                    <a:pt x="9898" y="1455"/>
                  </a:cubicBezTo>
                  <a:cubicBezTo>
                    <a:pt x="9917" y="1449"/>
                    <a:pt x="9941" y="1458"/>
                    <a:pt x="9958" y="1460"/>
                  </a:cubicBezTo>
                  <a:cubicBezTo>
                    <a:pt x="9975" y="1462"/>
                    <a:pt x="9982" y="1505"/>
                    <a:pt x="9990" y="1520"/>
                  </a:cubicBezTo>
                  <a:cubicBezTo>
                    <a:pt x="9999" y="1535"/>
                    <a:pt x="10020" y="1548"/>
                    <a:pt x="10053" y="1544"/>
                  </a:cubicBezTo>
                  <a:cubicBezTo>
                    <a:pt x="10085" y="1539"/>
                    <a:pt x="10079" y="1546"/>
                    <a:pt x="10087" y="1565"/>
                  </a:cubicBezTo>
                  <a:cubicBezTo>
                    <a:pt x="10096" y="1584"/>
                    <a:pt x="10102" y="1569"/>
                    <a:pt x="10122" y="1569"/>
                  </a:cubicBezTo>
                  <a:cubicBezTo>
                    <a:pt x="10141" y="1569"/>
                    <a:pt x="10149" y="1584"/>
                    <a:pt x="10160" y="1580"/>
                  </a:cubicBezTo>
                  <a:cubicBezTo>
                    <a:pt x="10171" y="1576"/>
                    <a:pt x="10197" y="1574"/>
                    <a:pt x="10197" y="1565"/>
                  </a:cubicBezTo>
                  <a:cubicBezTo>
                    <a:pt x="10197" y="1556"/>
                    <a:pt x="10190" y="1556"/>
                    <a:pt x="10171" y="1554"/>
                  </a:cubicBezTo>
                  <a:cubicBezTo>
                    <a:pt x="10152" y="1552"/>
                    <a:pt x="10158" y="1524"/>
                    <a:pt x="10180" y="1524"/>
                  </a:cubicBezTo>
                  <a:cubicBezTo>
                    <a:pt x="10201" y="1524"/>
                    <a:pt x="10186" y="1511"/>
                    <a:pt x="10208" y="1503"/>
                  </a:cubicBezTo>
                  <a:cubicBezTo>
                    <a:pt x="10229" y="1494"/>
                    <a:pt x="10214" y="1479"/>
                    <a:pt x="10201" y="1462"/>
                  </a:cubicBezTo>
                  <a:cubicBezTo>
                    <a:pt x="10188" y="1445"/>
                    <a:pt x="10231" y="1460"/>
                    <a:pt x="10261" y="1460"/>
                  </a:cubicBezTo>
                  <a:close/>
                  <a:moveTo>
                    <a:pt x="5242" y="2433"/>
                  </a:moveTo>
                  <a:cubicBezTo>
                    <a:pt x="5230" y="2441"/>
                    <a:pt x="5233" y="2464"/>
                    <a:pt x="5232" y="2473"/>
                  </a:cubicBezTo>
                  <a:cubicBezTo>
                    <a:pt x="5231" y="2482"/>
                    <a:pt x="5230" y="2493"/>
                    <a:pt x="5222" y="2499"/>
                  </a:cubicBezTo>
                  <a:cubicBezTo>
                    <a:pt x="5214" y="2505"/>
                    <a:pt x="5222" y="2526"/>
                    <a:pt x="5221" y="2549"/>
                  </a:cubicBezTo>
                  <a:cubicBezTo>
                    <a:pt x="5220" y="2572"/>
                    <a:pt x="5210" y="2562"/>
                    <a:pt x="5207" y="2574"/>
                  </a:cubicBezTo>
                  <a:cubicBezTo>
                    <a:pt x="5204" y="2586"/>
                    <a:pt x="5198" y="2581"/>
                    <a:pt x="5188" y="2574"/>
                  </a:cubicBezTo>
                  <a:cubicBezTo>
                    <a:pt x="5178" y="2567"/>
                    <a:pt x="5174" y="2583"/>
                    <a:pt x="5165" y="2592"/>
                  </a:cubicBezTo>
                  <a:cubicBezTo>
                    <a:pt x="5156" y="2601"/>
                    <a:pt x="5156" y="2603"/>
                    <a:pt x="5177" y="2601"/>
                  </a:cubicBezTo>
                  <a:cubicBezTo>
                    <a:pt x="5198" y="2599"/>
                    <a:pt x="5188" y="2609"/>
                    <a:pt x="5186" y="2613"/>
                  </a:cubicBezTo>
                  <a:cubicBezTo>
                    <a:pt x="5184" y="2617"/>
                    <a:pt x="5180" y="2623"/>
                    <a:pt x="5165" y="2624"/>
                  </a:cubicBezTo>
                  <a:cubicBezTo>
                    <a:pt x="5150" y="2625"/>
                    <a:pt x="5140" y="2644"/>
                    <a:pt x="5132" y="2656"/>
                  </a:cubicBezTo>
                  <a:cubicBezTo>
                    <a:pt x="5124" y="2668"/>
                    <a:pt x="5121" y="2668"/>
                    <a:pt x="5107" y="2667"/>
                  </a:cubicBezTo>
                  <a:cubicBezTo>
                    <a:pt x="5093" y="2666"/>
                    <a:pt x="5095" y="2674"/>
                    <a:pt x="5080" y="2680"/>
                  </a:cubicBezTo>
                  <a:cubicBezTo>
                    <a:pt x="5065" y="2686"/>
                    <a:pt x="5058" y="2686"/>
                    <a:pt x="5054" y="2694"/>
                  </a:cubicBezTo>
                  <a:cubicBezTo>
                    <a:pt x="5050" y="2702"/>
                    <a:pt x="5038" y="2702"/>
                    <a:pt x="5026" y="2701"/>
                  </a:cubicBezTo>
                  <a:cubicBezTo>
                    <a:pt x="5014" y="2700"/>
                    <a:pt x="5015" y="2705"/>
                    <a:pt x="5014" y="2718"/>
                  </a:cubicBezTo>
                  <a:cubicBezTo>
                    <a:pt x="5013" y="2731"/>
                    <a:pt x="5007" y="2729"/>
                    <a:pt x="4998" y="2745"/>
                  </a:cubicBezTo>
                  <a:cubicBezTo>
                    <a:pt x="4989" y="2761"/>
                    <a:pt x="4986" y="2758"/>
                    <a:pt x="4970" y="2758"/>
                  </a:cubicBezTo>
                  <a:cubicBezTo>
                    <a:pt x="4954" y="2758"/>
                    <a:pt x="4962" y="2768"/>
                    <a:pt x="4951" y="2768"/>
                  </a:cubicBezTo>
                  <a:cubicBezTo>
                    <a:pt x="4940" y="2768"/>
                    <a:pt x="4932" y="2772"/>
                    <a:pt x="4922" y="2780"/>
                  </a:cubicBezTo>
                  <a:cubicBezTo>
                    <a:pt x="4912" y="2788"/>
                    <a:pt x="4896" y="2780"/>
                    <a:pt x="4891" y="2775"/>
                  </a:cubicBezTo>
                  <a:cubicBezTo>
                    <a:pt x="4886" y="2770"/>
                    <a:pt x="4886" y="2775"/>
                    <a:pt x="4872" y="2771"/>
                  </a:cubicBezTo>
                  <a:cubicBezTo>
                    <a:pt x="4858" y="2767"/>
                    <a:pt x="4876" y="2760"/>
                    <a:pt x="4884" y="2753"/>
                  </a:cubicBezTo>
                  <a:cubicBezTo>
                    <a:pt x="4892" y="2746"/>
                    <a:pt x="4913" y="2748"/>
                    <a:pt x="4913" y="2748"/>
                  </a:cubicBezTo>
                  <a:cubicBezTo>
                    <a:pt x="4932" y="2748"/>
                    <a:pt x="4940" y="2746"/>
                    <a:pt x="4949" y="2741"/>
                  </a:cubicBezTo>
                  <a:cubicBezTo>
                    <a:pt x="4958" y="2736"/>
                    <a:pt x="4979" y="2724"/>
                    <a:pt x="4986" y="2708"/>
                  </a:cubicBezTo>
                  <a:cubicBezTo>
                    <a:pt x="4993" y="2692"/>
                    <a:pt x="5001" y="2687"/>
                    <a:pt x="5021" y="2681"/>
                  </a:cubicBezTo>
                  <a:cubicBezTo>
                    <a:pt x="5041" y="2675"/>
                    <a:pt x="5047" y="2658"/>
                    <a:pt x="5060" y="2645"/>
                  </a:cubicBezTo>
                  <a:cubicBezTo>
                    <a:pt x="5073" y="2632"/>
                    <a:pt x="5081" y="2651"/>
                    <a:pt x="5088" y="2640"/>
                  </a:cubicBezTo>
                  <a:cubicBezTo>
                    <a:pt x="5095" y="2629"/>
                    <a:pt x="5104" y="2634"/>
                    <a:pt x="5110" y="2627"/>
                  </a:cubicBezTo>
                  <a:cubicBezTo>
                    <a:pt x="5116" y="2620"/>
                    <a:pt x="5108" y="2610"/>
                    <a:pt x="5100" y="2616"/>
                  </a:cubicBezTo>
                  <a:cubicBezTo>
                    <a:pt x="5092" y="2622"/>
                    <a:pt x="5097" y="2625"/>
                    <a:pt x="5081" y="2626"/>
                  </a:cubicBezTo>
                  <a:cubicBezTo>
                    <a:pt x="5065" y="2627"/>
                    <a:pt x="5099" y="2606"/>
                    <a:pt x="5111" y="2597"/>
                  </a:cubicBezTo>
                  <a:cubicBezTo>
                    <a:pt x="5123" y="2588"/>
                    <a:pt x="5137" y="2568"/>
                    <a:pt x="5147" y="2553"/>
                  </a:cubicBezTo>
                  <a:cubicBezTo>
                    <a:pt x="5157" y="2538"/>
                    <a:pt x="5161" y="2532"/>
                    <a:pt x="5170" y="2518"/>
                  </a:cubicBezTo>
                  <a:cubicBezTo>
                    <a:pt x="5179" y="2504"/>
                    <a:pt x="5192" y="2473"/>
                    <a:pt x="5196" y="2465"/>
                  </a:cubicBezTo>
                  <a:cubicBezTo>
                    <a:pt x="5200" y="2457"/>
                    <a:pt x="5201" y="2440"/>
                    <a:pt x="5205" y="2427"/>
                  </a:cubicBezTo>
                  <a:cubicBezTo>
                    <a:pt x="5209" y="2414"/>
                    <a:pt x="5219" y="2403"/>
                    <a:pt x="5230" y="2402"/>
                  </a:cubicBezTo>
                  <a:cubicBezTo>
                    <a:pt x="5241" y="2401"/>
                    <a:pt x="5249" y="2406"/>
                    <a:pt x="5249" y="2413"/>
                  </a:cubicBezTo>
                  <a:cubicBezTo>
                    <a:pt x="5249" y="2420"/>
                    <a:pt x="5254" y="2425"/>
                    <a:pt x="5242" y="243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6" name="Freeform 542"/>
            <p:cNvSpPr>
              <a:spLocks/>
            </p:cNvSpPr>
            <p:nvPr/>
          </p:nvSpPr>
          <p:spPr bwMode="auto">
            <a:xfrm>
              <a:off x="3477" y="1222"/>
              <a:ext cx="34" cy="23"/>
            </a:xfrm>
            <a:custGeom>
              <a:avLst/>
              <a:gdLst>
                <a:gd name="T0" fmla="*/ 85 w 134"/>
                <a:gd name="T1" fmla="*/ 13 h 93"/>
                <a:gd name="T2" fmla="*/ 56 w 134"/>
                <a:gd name="T3" fmla="*/ 2 h 93"/>
                <a:gd name="T4" fmla="*/ 33 w 134"/>
                <a:gd name="T5" fmla="*/ 12 h 93"/>
                <a:gd name="T6" fmla="*/ 3 w 134"/>
                <a:gd name="T7" fmla="*/ 45 h 93"/>
                <a:gd name="T8" fmla="*/ 9 w 134"/>
                <a:gd name="T9" fmla="*/ 80 h 93"/>
                <a:gd name="T10" fmla="*/ 36 w 134"/>
                <a:gd name="T11" fmla="*/ 92 h 93"/>
                <a:gd name="T12" fmla="*/ 69 w 134"/>
                <a:gd name="T13" fmla="*/ 87 h 93"/>
                <a:gd name="T14" fmla="*/ 89 w 134"/>
                <a:gd name="T15" fmla="*/ 77 h 93"/>
                <a:gd name="T16" fmla="*/ 113 w 134"/>
                <a:gd name="T17" fmla="*/ 55 h 93"/>
                <a:gd name="T18" fmla="*/ 129 w 134"/>
                <a:gd name="T19" fmla="*/ 49 h 93"/>
                <a:gd name="T20" fmla="*/ 114 w 134"/>
                <a:gd name="T21" fmla="*/ 34 h 93"/>
                <a:gd name="T22" fmla="*/ 85 w 134"/>
                <a:gd name="T23" fmla="*/ 1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4" h="93">
                  <a:moveTo>
                    <a:pt x="85" y="13"/>
                  </a:moveTo>
                  <a:cubicBezTo>
                    <a:pt x="72" y="10"/>
                    <a:pt x="64" y="0"/>
                    <a:pt x="56" y="2"/>
                  </a:cubicBezTo>
                  <a:cubicBezTo>
                    <a:pt x="48" y="4"/>
                    <a:pt x="43" y="12"/>
                    <a:pt x="33" y="12"/>
                  </a:cubicBezTo>
                  <a:cubicBezTo>
                    <a:pt x="23" y="12"/>
                    <a:pt x="2" y="32"/>
                    <a:pt x="3" y="45"/>
                  </a:cubicBezTo>
                  <a:cubicBezTo>
                    <a:pt x="3" y="45"/>
                    <a:pt x="0" y="77"/>
                    <a:pt x="9" y="80"/>
                  </a:cubicBezTo>
                  <a:cubicBezTo>
                    <a:pt x="18" y="83"/>
                    <a:pt x="23" y="91"/>
                    <a:pt x="36" y="92"/>
                  </a:cubicBezTo>
                  <a:cubicBezTo>
                    <a:pt x="49" y="93"/>
                    <a:pt x="59" y="87"/>
                    <a:pt x="69" y="87"/>
                  </a:cubicBezTo>
                  <a:cubicBezTo>
                    <a:pt x="79" y="87"/>
                    <a:pt x="77" y="83"/>
                    <a:pt x="89" y="77"/>
                  </a:cubicBezTo>
                  <a:cubicBezTo>
                    <a:pt x="101" y="71"/>
                    <a:pt x="99" y="55"/>
                    <a:pt x="113" y="55"/>
                  </a:cubicBezTo>
                  <a:cubicBezTo>
                    <a:pt x="127" y="55"/>
                    <a:pt x="127" y="56"/>
                    <a:pt x="129" y="49"/>
                  </a:cubicBezTo>
                  <a:cubicBezTo>
                    <a:pt x="131" y="42"/>
                    <a:pt x="134" y="41"/>
                    <a:pt x="114" y="34"/>
                  </a:cubicBezTo>
                  <a:cubicBezTo>
                    <a:pt x="94" y="27"/>
                    <a:pt x="98" y="16"/>
                    <a:pt x="85"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7" name="Freeform 543"/>
            <p:cNvSpPr>
              <a:spLocks/>
            </p:cNvSpPr>
            <p:nvPr/>
          </p:nvSpPr>
          <p:spPr bwMode="auto">
            <a:xfrm>
              <a:off x="3645" y="1195"/>
              <a:ext cx="31" cy="24"/>
            </a:xfrm>
            <a:custGeom>
              <a:avLst/>
              <a:gdLst>
                <a:gd name="T0" fmla="*/ 12 w 124"/>
                <a:gd name="T1" fmla="*/ 59 h 93"/>
                <a:gd name="T2" fmla="*/ 33 w 124"/>
                <a:gd name="T3" fmla="*/ 74 h 93"/>
                <a:gd name="T4" fmla="*/ 60 w 124"/>
                <a:gd name="T5" fmla="*/ 81 h 93"/>
                <a:gd name="T6" fmla="*/ 83 w 124"/>
                <a:gd name="T7" fmla="*/ 93 h 93"/>
                <a:gd name="T8" fmla="*/ 113 w 124"/>
                <a:gd name="T9" fmla="*/ 86 h 93"/>
                <a:gd name="T10" fmla="*/ 109 w 124"/>
                <a:gd name="T11" fmla="*/ 59 h 93"/>
                <a:gd name="T12" fmla="*/ 51 w 124"/>
                <a:gd name="T13" fmla="*/ 23 h 93"/>
                <a:gd name="T14" fmla="*/ 24 w 124"/>
                <a:gd name="T15" fmla="*/ 4 h 93"/>
                <a:gd name="T16" fmla="*/ 3 w 124"/>
                <a:gd name="T17" fmla="*/ 19 h 93"/>
                <a:gd name="T18" fmla="*/ 7 w 124"/>
                <a:gd name="T19" fmla="*/ 33 h 93"/>
                <a:gd name="T20" fmla="*/ 12 w 124"/>
                <a:gd name="T21" fmla="*/ 5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93">
                  <a:moveTo>
                    <a:pt x="12" y="59"/>
                  </a:moveTo>
                  <a:cubicBezTo>
                    <a:pt x="22" y="65"/>
                    <a:pt x="18" y="74"/>
                    <a:pt x="33" y="74"/>
                  </a:cubicBezTo>
                  <a:cubicBezTo>
                    <a:pt x="48" y="74"/>
                    <a:pt x="56" y="71"/>
                    <a:pt x="60" y="81"/>
                  </a:cubicBezTo>
                  <a:cubicBezTo>
                    <a:pt x="64" y="91"/>
                    <a:pt x="73" y="93"/>
                    <a:pt x="83" y="93"/>
                  </a:cubicBezTo>
                  <a:cubicBezTo>
                    <a:pt x="93" y="93"/>
                    <a:pt x="112" y="92"/>
                    <a:pt x="113" y="86"/>
                  </a:cubicBezTo>
                  <a:cubicBezTo>
                    <a:pt x="114" y="80"/>
                    <a:pt x="124" y="65"/>
                    <a:pt x="109" y="59"/>
                  </a:cubicBezTo>
                  <a:cubicBezTo>
                    <a:pt x="94" y="53"/>
                    <a:pt x="58" y="33"/>
                    <a:pt x="51" y="23"/>
                  </a:cubicBezTo>
                  <a:cubicBezTo>
                    <a:pt x="51" y="23"/>
                    <a:pt x="33" y="0"/>
                    <a:pt x="24" y="4"/>
                  </a:cubicBezTo>
                  <a:cubicBezTo>
                    <a:pt x="15" y="8"/>
                    <a:pt x="0" y="13"/>
                    <a:pt x="3" y="19"/>
                  </a:cubicBezTo>
                  <a:cubicBezTo>
                    <a:pt x="6" y="25"/>
                    <a:pt x="9" y="23"/>
                    <a:pt x="7" y="33"/>
                  </a:cubicBezTo>
                  <a:cubicBezTo>
                    <a:pt x="5" y="43"/>
                    <a:pt x="2" y="53"/>
                    <a:pt x="12" y="5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8" name="Freeform 544"/>
            <p:cNvSpPr>
              <a:spLocks/>
            </p:cNvSpPr>
            <p:nvPr/>
          </p:nvSpPr>
          <p:spPr bwMode="auto">
            <a:xfrm>
              <a:off x="3527" y="989"/>
              <a:ext cx="282" cy="205"/>
            </a:xfrm>
            <a:custGeom>
              <a:avLst/>
              <a:gdLst>
                <a:gd name="T0" fmla="*/ 2 w 1113"/>
                <a:gd name="T1" fmla="*/ 660 h 808"/>
                <a:gd name="T2" fmla="*/ 50 w 1113"/>
                <a:gd name="T3" fmla="*/ 696 h 808"/>
                <a:gd name="T4" fmla="*/ 98 w 1113"/>
                <a:gd name="T5" fmla="*/ 710 h 808"/>
                <a:gd name="T6" fmla="*/ 143 w 1113"/>
                <a:gd name="T7" fmla="*/ 717 h 808"/>
                <a:gd name="T8" fmla="*/ 154 w 1113"/>
                <a:gd name="T9" fmla="*/ 748 h 808"/>
                <a:gd name="T10" fmla="*/ 126 w 1113"/>
                <a:gd name="T11" fmla="*/ 779 h 808"/>
                <a:gd name="T12" fmla="*/ 221 w 1113"/>
                <a:gd name="T13" fmla="*/ 797 h 808"/>
                <a:gd name="T14" fmla="*/ 269 w 1113"/>
                <a:gd name="T15" fmla="*/ 793 h 808"/>
                <a:gd name="T16" fmla="*/ 322 w 1113"/>
                <a:gd name="T17" fmla="*/ 789 h 808"/>
                <a:gd name="T18" fmla="*/ 381 w 1113"/>
                <a:gd name="T19" fmla="*/ 777 h 808"/>
                <a:gd name="T20" fmla="*/ 261 w 1113"/>
                <a:gd name="T21" fmla="*/ 624 h 808"/>
                <a:gd name="T22" fmla="*/ 254 w 1113"/>
                <a:gd name="T23" fmla="*/ 578 h 808"/>
                <a:gd name="T24" fmla="*/ 249 w 1113"/>
                <a:gd name="T25" fmla="*/ 540 h 808"/>
                <a:gd name="T26" fmla="*/ 292 w 1113"/>
                <a:gd name="T27" fmla="*/ 511 h 808"/>
                <a:gd name="T28" fmla="*/ 375 w 1113"/>
                <a:gd name="T29" fmla="*/ 464 h 808"/>
                <a:gd name="T30" fmla="*/ 416 w 1113"/>
                <a:gd name="T31" fmla="*/ 416 h 808"/>
                <a:gd name="T32" fmla="*/ 465 w 1113"/>
                <a:gd name="T33" fmla="*/ 347 h 808"/>
                <a:gd name="T34" fmla="*/ 520 w 1113"/>
                <a:gd name="T35" fmla="*/ 313 h 808"/>
                <a:gd name="T36" fmla="*/ 581 w 1113"/>
                <a:gd name="T37" fmla="*/ 278 h 808"/>
                <a:gd name="T38" fmla="*/ 663 w 1113"/>
                <a:gd name="T39" fmla="*/ 224 h 808"/>
                <a:gd name="T40" fmla="*/ 763 w 1113"/>
                <a:gd name="T41" fmla="*/ 189 h 808"/>
                <a:gd name="T42" fmla="*/ 821 w 1113"/>
                <a:gd name="T43" fmla="*/ 176 h 808"/>
                <a:gd name="T44" fmla="*/ 991 w 1113"/>
                <a:gd name="T45" fmla="*/ 128 h 808"/>
                <a:gd name="T46" fmla="*/ 1113 w 1113"/>
                <a:gd name="T47" fmla="*/ 46 h 808"/>
                <a:gd name="T48" fmla="*/ 1020 w 1113"/>
                <a:gd name="T49" fmla="*/ 2 h 808"/>
                <a:gd name="T50" fmla="*/ 922 w 1113"/>
                <a:gd name="T51" fmla="*/ 44 h 808"/>
                <a:gd name="T52" fmla="*/ 869 w 1113"/>
                <a:gd name="T53" fmla="*/ 75 h 808"/>
                <a:gd name="T54" fmla="*/ 757 w 1113"/>
                <a:gd name="T55" fmla="*/ 105 h 808"/>
                <a:gd name="T56" fmla="*/ 646 w 1113"/>
                <a:gd name="T57" fmla="*/ 97 h 808"/>
                <a:gd name="T58" fmla="*/ 561 w 1113"/>
                <a:gd name="T59" fmla="*/ 131 h 808"/>
                <a:gd name="T60" fmla="*/ 502 w 1113"/>
                <a:gd name="T61" fmla="*/ 149 h 808"/>
                <a:gd name="T62" fmla="*/ 450 w 1113"/>
                <a:gd name="T63" fmla="*/ 177 h 808"/>
                <a:gd name="T64" fmla="*/ 382 w 1113"/>
                <a:gd name="T65" fmla="*/ 217 h 808"/>
                <a:gd name="T66" fmla="*/ 301 w 1113"/>
                <a:gd name="T67" fmla="*/ 239 h 808"/>
                <a:gd name="T68" fmla="*/ 293 w 1113"/>
                <a:gd name="T69" fmla="*/ 289 h 808"/>
                <a:gd name="T70" fmla="*/ 258 w 1113"/>
                <a:gd name="T71" fmla="*/ 341 h 808"/>
                <a:gd name="T72" fmla="*/ 223 w 1113"/>
                <a:gd name="T73" fmla="*/ 377 h 808"/>
                <a:gd name="T74" fmla="*/ 153 w 1113"/>
                <a:gd name="T75" fmla="*/ 420 h 808"/>
                <a:gd name="T76" fmla="*/ 220 w 1113"/>
                <a:gd name="T77" fmla="*/ 430 h 808"/>
                <a:gd name="T78" fmla="*/ 194 w 1113"/>
                <a:gd name="T79" fmla="*/ 458 h 808"/>
                <a:gd name="T80" fmla="*/ 133 w 1113"/>
                <a:gd name="T81" fmla="*/ 490 h 808"/>
                <a:gd name="T82" fmla="*/ 112 w 1113"/>
                <a:gd name="T83" fmla="*/ 524 h 808"/>
                <a:gd name="T84" fmla="*/ 108 w 1113"/>
                <a:gd name="T85" fmla="*/ 563 h 808"/>
                <a:gd name="T86" fmla="*/ 70 w 1113"/>
                <a:gd name="T87" fmla="*/ 61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3" h="808">
                  <a:moveTo>
                    <a:pt x="17" y="630"/>
                  </a:moveTo>
                  <a:cubicBezTo>
                    <a:pt x="13" y="636"/>
                    <a:pt x="18" y="640"/>
                    <a:pt x="9" y="645"/>
                  </a:cubicBezTo>
                  <a:cubicBezTo>
                    <a:pt x="0" y="650"/>
                    <a:pt x="2" y="653"/>
                    <a:pt x="2" y="660"/>
                  </a:cubicBezTo>
                  <a:cubicBezTo>
                    <a:pt x="2" y="667"/>
                    <a:pt x="12" y="666"/>
                    <a:pt x="12" y="676"/>
                  </a:cubicBezTo>
                  <a:cubicBezTo>
                    <a:pt x="12" y="686"/>
                    <a:pt x="19" y="697"/>
                    <a:pt x="31" y="699"/>
                  </a:cubicBezTo>
                  <a:cubicBezTo>
                    <a:pt x="43" y="701"/>
                    <a:pt x="47" y="702"/>
                    <a:pt x="50" y="696"/>
                  </a:cubicBezTo>
                  <a:cubicBezTo>
                    <a:pt x="53" y="690"/>
                    <a:pt x="61" y="690"/>
                    <a:pt x="67" y="690"/>
                  </a:cubicBezTo>
                  <a:cubicBezTo>
                    <a:pt x="73" y="690"/>
                    <a:pt x="84" y="688"/>
                    <a:pt x="86" y="694"/>
                  </a:cubicBezTo>
                  <a:cubicBezTo>
                    <a:pt x="88" y="700"/>
                    <a:pt x="90" y="710"/>
                    <a:pt x="98" y="710"/>
                  </a:cubicBezTo>
                  <a:cubicBezTo>
                    <a:pt x="106" y="710"/>
                    <a:pt x="105" y="698"/>
                    <a:pt x="115" y="698"/>
                  </a:cubicBezTo>
                  <a:cubicBezTo>
                    <a:pt x="125" y="698"/>
                    <a:pt x="131" y="700"/>
                    <a:pt x="131" y="706"/>
                  </a:cubicBezTo>
                  <a:cubicBezTo>
                    <a:pt x="131" y="712"/>
                    <a:pt x="135" y="717"/>
                    <a:pt x="143" y="717"/>
                  </a:cubicBezTo>
                  <a:cubicBezTo>
                    <a:pt x="151" y="717"/>
                    <a:pt x="135" y="729"/>
                    <a:pt x="153" y="731"/>
                  </a:cubicBezTo>
                  <a:cubicBezTo>
                    <a:pt x="171" y="733"/>
                    <a:pt x="174" y="735"/>
                    <a:pt x="172" y="740"/>
                  </a:cubicBezTo>
                  <a:cubicBezTo>
                    <a:pt x="170" y="745"/>
                    <a:pt x="154" y="743"/>
                    <a:pt x="154" y="748"/>
                  </a:cubicBezTo>
                  <a:cubicBezTo>
                    <a:pt x="154" y="753"/>
                    <a:pt x="145" y="750"/>
                    <a:pt x="145" y="760"/>
                  </a:cubicBezTo>
                  <a:cubicBezTo>
                    <a:pt x="145" y="770"/>
                    <a:pt x="134" y="768"/>
                    <a:pt x="122" y="769"/>
                  </a:cubicBezTo>
                  <a:cubicBezTo>
                    <a:pt x="110" y="770"/>
                    <a:pt x="107" y="780"/>
                    <a:pt x="126" y="779"/>
                  </a:cubicBezTo>
                  <a:cubicBezTo>
                    <a:pt x="145" y="778"/>
                    <a:pt x="155" y="777"/>
                    <a:pt x="158" y="780"/>
                  </a:cubicBezTo>
                  <a:cubicBezTo>
                    <a:pt x="161" y="783"/>
                    <a:pt x="171" y="784"/>
                    <a:pt x="181" y="784"/>
                  </a:cubicBezTo>
                  <a:cubicBezTo>
                    <a:pt x="191" y="784"/>
                    <a:pt x="217" y="790"/>
                    <a:pt x="221" y="797"/>
                  </a:cubicBezTo>
                  <a:cubicBezTo>
                    <a:pt x="225" y="804"/>
                    <a:pt x="248" y="808"/>
                    <a:pt x="250" y="801"/>
                  </a:cubicBezTo>
                  <a:cubicBezTo>
                    <a:pt x="252" y="794"/>
                    <a:pt x="254" y="791"/>
                    <a:pt x="258" y="791"/>
                  </a:cubicBezTo>
                  <a:cubicBezTo>
                    <a:pt x="262" y="791"/>
                    <a:pt x="267" y="785"/>
                    <a:pt x="269" y="793"/>
                  </a:cubicBezTo>
                  <a:cubicBezTo>
                    <a:pt x="271" y="801"/>
                    <a:pt x="273" y="799"/>
                    <a:pt x="288" y="799"/>
                  </a:cubicBezTo>
                  <a:cubicBezTo>
                    <a:pt x="303" y="799"/>
                    <a:pt x="312" y="804"/>
                    <a:pt x="312" y="797"/>
                  </a:cubicBezTo>
                  <a:cubicBezTo>
                    <a:pt x="312" y="790"/>
                    <a:pt x="317" y="786"/>
                    <a:pt x="322" y="789"/>
                  </a:cubicBezTo>
                  <a:cubicBezTo>
                    <a:pt x="327" y="792"/>
                    <a:pt x="328" y="800"/>
                    <a:pt x="339" y="800"/>
                  </a:cubicBezTo>
                  <a:cubicBezTo>
                    <a:pt x="350" y="800"/>
                    <a:pt x="387" y="797"/>
                    <a:pt x="391" y="796"/>
                  </a:cubicBezTo>
                  <a:cubicBezTo>
                    <a:pt x="395" y="795"/>
                    <a:pt x="411" y="786"/>
                    <a:pt x="381" y="777"/>
                  </a:cubicBezTo>
                  <a:cubicBezTo>
                    <a:pt x="351" y="768"/>
                    <a:pt x="317" y="741"/>
                    <a:pt x="307" y="726"/>
                  </a:cubicBezTo>
                  <a:cubicBezTo>
                    <a:pt x="297" y="711"/>
                    <a:pt x="265" y="672"/>
                    <a:pt x="265" y="659"/>
                  </a:cubicBezTo>
                  <a:cubicBezTo>
                    <a:pt x="265" y="646"/>
                    <a:pt x="256" y="627"/>
                    <a:pt x="261" y="624"/>
                  </a:cubicBezTo>
                  <a:cubicBezTo>
                    <a:pt x="266" y="621"/>
                    <a:pt x="274" y="610"/>
                    <a:pt x="270" y="605"/>
                  </a:cubicBezTo>
                  <a:cubicBezTo>
                    <a:pt x="266" y="600"/>
                    <a:pt x="261" y="587"/>
                    <a:pt x="248" y="587"/>
                  </a:cubicBezTo>
                  <a:cubicBezTo>
                    <a:pt x="235" y="587"/>
                    <a:pt x="244" y="579"/>
                    <a:pt x="254" y="578"/>
                  </a:cubicBezTo>
                  <a:cubicBezTo>
                    <a:pt x="264" y="577"/>
                    <a:pt x="268" y="576"/>
                    <a:pt x="266" y="567"/>
                  </a:cubicBezTo>
                  <a:cubicBezTo>
                    <a:pt x="264" y="558"/>
                    <a:pt x="284" y="564"/>
                    <a:pt x="278" y="553"/>
                  </a:cubicBezTo>
                  <a:cubicBezTo>
                    <a:pt x="272" y="542"/>
                    <a:pt x="246" y="551"/>
                    <a:pt x="249" y="540"/>
                  </a:cubicBezTo>
                  <a:cubicBezTo>
                    <a:pt x="252" y="529"/>
                    <a:pt x="269" y="538"/>
                    <a:pt x="281" y="538"/>
                  </a:cubicBezTo>
                  <a:cubicBezTo>
                    <a:pt x="293" y="538"/>
                    <a:pt x="307" y="540"/>
                    <a:pt x="307" y="532"/>
                  </a:cubicBezTo>
                  <a:cubicBezTo>
                    <a:pt x="307" y="524"/>
                    <a:pt x="284" y="517"/>
                    <a:pt x="292" y="511"/>
                  </a:cubicBezTo>
                  <a:cubicBezTo>
                    <a:pt x="300" y="505"/>
                    <a:pt x="325" y="516"/>
                    <a:pt x="326" y="504"/>
                  </a:cubicBezTo>
                  <a:cubicBezTo>
                    <a:pt x="327" y="492"/>
                    <a:pt x="341" y="475"/>
                    <a:pt x="354" y="475"/>
                  </a:cubicBezTo>
                  <a:cubicBezTo>
                    <a:pt x="367" y="475"/>
                    <a:pt x="375" y="470"/>
                    <a:pt x="375" y="464"/>
                  </a:cubicBezTo>
                  <a:cubicBezTo>
                    <a:pt x="375" y="458"/>
                    <a:pt x="355" y="447"/>
                    <a:pt x="372" y="445"/>
                  </a:cubicBezTo>
                  <a:cubicBezTo>
                    <a:pt x="389" y="443"/>
                    <a:pt x="403" y="445"/>
                    <a:pt x="400" y="432"/>
                  </a:cubicBezTo>
                  <a:cubicBezTo>
                    <a:pt x="397" y="419"/>
                    <a:pt x="416" y="428"/>
                    <a:pt x="416" y="416"/>
                  </a:cubicBezTo>
                  <a:cubicBezTo>
                    <a:pt x="416" y="404"/>
                    <a:pt x="406" y="391"/>
                    <a:pt x="419" y="389"/>
                  </a:cubicBezTo>
                  <a:cubicBezTo>
                    <a:pt x="432" y="387"/>
                    <a:pt x="455" y="385"/>
                    <a:pt x="458" y="372"/>
                  </a:cubicBezTo>
                  <a:cubicBezTo>
                    <a:pt x="461" y="359"/>
                    <a:pt x="474" y="357"/>
                    <a:pt x="465" y="347"/>
                  </a:cubicBezTo>
                  <a:cubicBezTo>
                    <a:pt x="456" y="337"/>
                    <a:pt x="468" y="328"/>
                    <a:pt x="488" y="333"/>
                  </a:cubicBezTo>
                  <a:cubicBezTo>
                    <a:pt x="508" y="338"/>
                    <a:pt x="498" y="318"/>
                    <a:pt x="499" y="309"/>
                  </a:cubicBezTo>
                  <a:cubicBezTo>
                    <a:pt x="500" y="300"/>
                    <a:pt x="514" y="306"/>
                    <a:pt x="520" y="313"/>
                  </a:cubicBezTo>
                  <a:cubicBezTo>
                    <a:pt x="526" y="320"/>
                    <a:pt x="534" y="328"/>
                    <a:pt x="540" y="316"/>
                  </a:cubicBezTo>
                  <a:cubicBezTo>
                    <a:pt x="546" y="304"/>
                    <a:pt x="552" y="307"/>
                    <a:pt x="566" y="302"/>
                  </a:cubicBezTo>
                  <a:cubicBezTo>
                    <a:pt x="580" y="297"/>
                    <a:pt x="574" y="292"/>
                    <a:pt x="581" y="278"/>
                  </a:cubicBezTo>
                  <a:cubicBezTo>
                    <a:pt x="588" y="264"/>
                    <a:pt x="586" y="266"/>
                    <a:pt x="607" y="251"/>
                  </a:cubicBezTo>
                  <a:cubicBezTo>
                    <a:pt x="628" y="236"/>
                    <a:pt x="632" y="229"/>
                    <a:pt x="644" y="233"/>
                  </a:cubicBezTo>
                  <a:cubicBezTo>
                    <a:pt x="656" y="237"/>
                    <a:pt x="659" y="234"/>
                    <a:pt x="663" y="224"/>
                  </a:cubicBezTo>
                  <a:cubicBezTo>
                    <a:pt x="667" y="214"/>
                    <a:pt x="671" y="212"/>
                    <a:pt x="686" y="211"/>
                  </a:cubicBezTo>
                  <a:cubicBezTo>
                    <a:pt x="701" y="210"/>
                    <a:pt x="713" y="201"/>
                    <a:pt x="729" y="198"/>
                  </a:cubicBezTo>
                  <a:cubicBezTo>
                    <a:pt x="745" y="195"/>
                    <a:pt x="758" y="201"/>
                    <a:pt x="763" y="189"/>
                  </a:cubicBezTo>
                  <a:cubicBezTo>
                    <a:pt x="768" y="177"/>
                    <a:pt x="777" y="170"/>
                    <a:pt x="783" y="178"/>
                  </a:cubicBezTo>
                  <a:cubicBezTo>
                    <a:pt x="789" y="186"/>
                    <a:pt x="795" y="192"/>
                    <a:pt x="800" y="184"/>
                  </a:cubicBezTo>
                  <a:cubicBezTo>
                    <a:pt x="805" y="176"/>
                    <a:pt x="804" y="181"/>
                    <a:pt x="821" y="176"/>
                  </a:cubicBezTo>
                  <a:cubicBezTo>
                    <a:pt x="838" y="171"/>
                    <a:pt x="838" y="161"/>
                    <a:pt x="872" y="159"/>
                  </a:cubicBezTo>
                  <a:cubicBezTo>
                    <a:pt x="906" y="157"/>
                    <a:pt x="915" y="147"/>
                    <a:pt x="936" y="143"/>
                  </a:cubicBezTo>
                  <a:cubicBezTo>
                    <a:pt x="957" y="139"/>
                    <a:pt x="973" y="132"/>
                    <a:pt x="991" y="128"/>
                  </a:cubicBezTo>
                  <a:cubicBezTo>
                    <a:pt x="1009" y="124"/>
                    <a:pt x="1015" y="111"/>
                    <a:pt x="1034" y="110"/>
                  </a:cubicBezTo>
                  <a:cubicBezTo>
                    <a:pt x="1053" y="109"/>
                    <a:pt x="1081" y="98"/>
                    <a:pt x="1091" y="86"/>
                  </a:cubicBezTo>
                  <a:cubicBezTo>
                    <a:pt x="1101" y="74"/>
                    <a:pt x="1113" y="56"/>
                    <a:pt x="1113" y="46"/>
                  </a:cubicBezTo>
                  <a:cubicBezTo>
                    <a:pt x="1113" y="36"/>
                    <a:pt x="1109" y="23"/>
                    <a:pt x="1098" y="18"/>
                  </a:cubicBezTo>
                  <a:cubicBezTo>
                    <a:pt x="1087" y="13"/>
                    <a:pt x="1068" y="14"/>
                    <a:pt x="1061" y="7"/>
                  </a:cubicBezTo>
                  <a:cubicBezTo>
                    <a:pt x="1054" y="0"/>
                    <a:pt x="1033" y="2"/>
                    <a:pt x="1020" y="2"/>
                  </a:cubicBezTo>
                  <a:cubicBezTo>
                    <a:pt x="1007" y="2"/>
                    <a:pt x="1009" y="10"/>
                    <a:pt x="990" y="12"/>
                  </a:cubicBezTo>
                  <a:cubicBezTo>
                    <a:pt x="971" y="14"/>
                    <a:pt x="974" y="28"/>
                    <a:pt x="954" y="29"/>
                  </a:cubicBezTo>
                  <a:cubicBezTo>
                    <a:pt x="934" y="30"/>
                    <a:pt x="924" y="34"/>
                    <a:pt x="922" y="44"/>
                  </a:cubicBezTo>
                  <a:cubicBezTo>
                    <a:pt x="920" y="54"/>
                    <a:pt x="930" y="65"/>
                    <a:pt x="915" y="65"/>
                  </a:cubicBezTo>
                  <a:cubicBezTo>
                    <a:pt x="900" y="65"/>
                    <a:pt x="895" y="60"/>
                    <a:pt x="891" y="67"/>
                  </a:cubicBezTo>
                  <a:cubicBezTo>
                    <a:pt x="887" y="74"/>
                    <a:pt x="880" y="75"/>
                    <a:pt x="869" y="75"/>
                  </a:cubicBezTo>
                  <a:cubicBezTo>
                    <a:pt x="858" y="75"/>
                    <a:pt x="837" y="81"/>
                    <a:pt x="828" y="87"/>
                  </a:cubicBezTo>
                  <a:cubicBezTo>
                    <a:pt x="819" y="93"/>
                    <a:pt x="801" y="98"/>
                    <a:pt x="787" y="98"/>
                  </a:cubicBezTo>
                  <a:cubicBezTo>
                    <a:pt x="773" y="98"/>
                    <a:pt x="768" y="95"/>
                    <a:pt x="757" y="105"/>
                  </a:cubicBezTo>
                  <a:cubicBezTo>
                    <a:pt x="746" y="115"/>
                    <a:pt x="736" y="112"/>
                    <a:pt x="720" y="112"/>
                  </a:cubicBezTo>
                  <a:cubicBezTo>
                    <a:pt x="704" y="112"/>
                    <a:pt x="700" y="112"/>
                    <a:pt x="688" y="106"/>
                  </a:cubicBezTo>
                  <a:cubicBezTo>
                    <a:pt x="676" y="100"/>
                    <a:pt x="654" y="97"/>
                    <a:pt x="646" y="97"/>
                  </a:cubicBezTo>
                  <a:cubicBezTo>
                    <a:pt x="638" y="97"/>
                    <a:pt x="611" y="102"/>
                    <a:pt x="610" y="112"/>
                  </a:cubicBezTo>
                  <a:cubicBezTo>
                    <a:pt x="609" y="122"/>
                    <a:pt x="598" y="136"/>
                    <a:pt x="589" y="127"/>
                  </a:cubicBezTo>
                  <a:cubicBezTo>
                    <a:pt x="580" y="118"/>
                    <a:pt x="564" y="116"/>
                    <a:pt x="561" y="131"/>
                  </a:cubicBezTo>
                  <a:cubicBezTo>
                    <a:pt x="558" y="146"/>
                    <a:pt x="555" y="141"/>
                    <a:pt x="540" y="143"/>
                  </a:cubicBezTo>
                  <a:cubicBezTo>
                    <a:pt x="525" y="145"/>
                    <a:pt x="525" y="151"/>
                    <a:pt x="520" y="154"/>
                  </a:cubicBezTo>
                  <a:cubicBezTo>
                    <a:pt x="515" y="157"/>
                    <a:pt x="509" y="159"/>
                    <a:pt x="502" y="149"/>
                  </a:cubicBezTo>
                  <a:cubicBezTo>
                    <a:pt x="495" y="139"/>
                    <a:pt x="483" y="143"/>
                    <a:pt x="481" y="151"/>
                  </a:cubicBezTo>
                  <a:cubicBezTo>
                    <a:pt x="479" y="159"/>
                    <a:pt x="469" y="153"/>
                    <a:pt x="466" y="163"/>
                  </a:cubicBezTo>
                  <a:cubicBezTo>
                    <a:pt x="463" y="173"/>
                    <a:pt x="462" y="177"/>
                    <a:pt x="450" y="177"/>
                  </a:cubicBezTo>
                  <a:cubicBezTo>
                    <a:pt x="438" y="177"/>
                    <a:pt x="426" y="179"/>
                    <a:pt x="424" y="186"/>
                  </a:cubicBezTo>
                  <a:cubicBezTo>
                    <a:pt x="422" y="193"/>
                    <a:pt x="402" y="193"/>
                    <a:pt x="402" y="207"/>
                  </a:cubicBezTo>
                  <a:cubicBezTo>
                    <a:pt x="402" y="221"/>
                    <a:pt x="399" y="216"/>
                    <a:pt x="382" y="217"/>
                  </a:cubicBezTo>
                  <a:cubicBezTo>
                    <a:pt x="365" y="218"/>
                    <a:pt x="351" y="220"/>
                    <a:pt x="349" y="229"/>
                  </a:cubicBezTo>
                  <a:cubicBezTo>
                    <a:pt x="347" y="238"/>
                    <a:pt x="351" y="249"/>
                    <a:pt x="337" y="249"/>
                  </a:cubicBezTo>
                  <a:cubicBezTo>
                    <a:pt x="323" y="249"/>
                    <a:pt x="314" y="233"/>
                    <a:pt x="301" y="239"/>
                  </a:cubicBezTo>
                  <a:cubicBezTo>
                    <a:pt x="288" y="245"/>
                    <a:pt x="282" y="264"/>
                    <a:pt x="299" y="265"/>
                  </a:cubicBezTo>
                  <a:cubicBezTo>
                    <a:pt x="316" y="266"/>
                    <a:pt x="323" y="272"/>
                    <a:pt x="318" y="280"/>
                  </a:cubicBezTo>
                  <a:cubicBezTo>
                    <a:pt x="313" y="288"/>
                    <a:pt x="294" y="281"/>
                    <a:pt x="293" y="289"/>
                  </a:cubicBezTo>
                  <a:cubicBezTo>
                    <a:pt x="292" y="297"/>
                    <a:pt x="295" y="305"/>
                    <a:pt x="283" y="307"/>
                  </a:cubicBezTo>
                  <a:cubicBezTo>
                    <a:pt x="271" y="309"/>
                    <a:pt x="262" y="315"/>
                    <a:pt x="266" y="322"/>
                  </a:cubicBezTo>
                  <a:cubicBezTo>
                    <a:pt x="270" y="329"/>
                    <a:pt x="266" y="338"/>
                    <a:pt x="258" y="341"/>
                  </a:cubicBezTo>
                  <a:cubicBezTo>
                    <a:pt x="250" y="344"/>
                    <a:pt x="275" y="355"/>
                    <a:pt x="263" y="359"/>
                  </a:cubicBezTo>
                  <a:cubicBezTo>
                    <a:pt x="251" y="363"/>
                    <a:pt x="268" y="371"/>
                    <a:pt x="247" y="373"/>
                  </a:cubicBezTo>
                  <a:cubicBezTo>
                    <a:pt x="226" y="375"/>
                    <a:pt x="228" y="369"/>
                    <a:pt x="223" y="377"/>
                  </a:cubicBezTo>
                  <a:cubicBezTo>
                    <a:pt x="218" y="385"/>
                    <a:pt x="220" y="396"/>
                    <a:pt x="204" y="399"/>
                  </a:cubicBezTo>
                  <a:cubicBezTo>
                    <a:pt x="188" y="402"/>
                    <a:pt x="179" y="405"/>
                    <a:pt x="177" y="412"/>
                  </a:cubicBezTo>
                  <a:cubicBezTo>
                    <a:pt x="175" y="419"/>
                    <a:pt x="154" y="411"/>
                    <a:pt x="153" y="420"/>
                  </a:cubicBezTo>
                  <a:cubicBezTo>
                    <a:pt x="152" y="429"/>
                    <a:pt x="142" y="427"/>
                    <a:pt x="164" y="436"/>
                  </a:cubicBezTo>
                  <a:cubicBezTo>
                    <a:pt x="186" y="445"/>
                    <a:pt x="189" y="450"/>
                    <a:pt x="196" y="442"/>
                  </a:cubicBezTo>
                  <a:cubicBezTo>
                    <a:pt x="203" y="434"/>
                    <a:pt x="205" y="430"/>
                    <a:pt x="220" y="430"/>
                  </a:cubicBezTo>
                  <a:cubicBezTo>
                    <a:pt x="235" y="430"/>
                    <a:pt x="238" y="429"/>
                    <a:pt x="235" y="437"/>
                  </a:cubicBezTo>
                  <a:cubicBezTo>
                    <a:pt x="232" y="445"/>
                    <a:pt x="212" y="442"/>
                    <a:pt x="206" y="446"/>
                  </a:cubicBezTo>
                  <a:cubicBezTo>
                    <a:pt x="200" y="450"/>
                    <a:pt x="194" y="452"/>
                    <a:pt x="194" y="458"/>
                  </a:cubicBezTo>
                  <a:cubicBezTo>
                    <a:pt x="194" y="464"/>
                    <a:pt x="207" y="471"/>
                    <a:pt x="194" y="476"/>
                  </a:cubicBezTo>
                  <a:cubicBezTo>
                    <a:pt x="181" y="481"/>
                    <a:pt x="169" y="482"/>
                    <a:pt x="155" y="483"/>
                  </a:cubicBezTo>
                  <a:cubicBezTo>
                    <a:pt x="141" y="484"/>
                    <a:pt x="145" y="490"/>
                    <a:pt x="133" y="490"/>
                  </a:cubicBezTo>
                  <a:cubicBezTo>
                    <a:pt x="121" y="490"/>
                    <a:pt x="116" y="494"/>
                    <a:pt x="116" y="500"/>
                  </a:cubicBezTo>
                  <a:cubicBezTo>
                    <a:pt x="116" y="506"/>
                    <a:pt x="125" y="509"/>
                    <a:pt x="126" y="516"/>
                  </a:cubicBezTo>
                  <a:cubicBezTo>
                    <a:pt x="127" y="523"/>
                    <a:pt x="124" y="524"/>
                    <a:pt x="112" y="524"/>
                  </a:cubicBezTo>
                  <a:cubicBezTo>
                    <a:pt x="100" y="524"/>
                    <a:pt x="91" y="523"/>
                    <a:pt x="83" y="531"/>
                  </a:cubicBezTo>
                  <a:cubicBezTo>
                    <a:pt x="75" y="539"/>
                    <a:pt x="64" y="556"/>
                    <a:pt x="81" y="558"/>
                  </a:cubicBezTo>
                  <a:cubicBezTo>
                    <a:pt x="98" y="560"/>
                    <a:pt x="109" y="557"/>
                    <a:pt x="108" y="563"/>
                  </a:cubicBezTo>
                  <a:cubicBezTo>
                    <a:pt x="107" y="569"/>
                    <a:pt x="91" y="570"/>
                    <a:pt x="90" y="583"/>
                  </a:cubicBezTo>
                  <a:cubicBezTo>
                    <a:pt x="90" y="583"/>
                    <a:pt x="88" y="598"/>
                    <a:pt x="80" y="598"/>
                  </a:cubicBezTo>
                  <a:cubicBezTo>
                    <a:pt x="72" y="598"/>
                    <a:pt x="69" y="603"/>
                    <a:pt x="70" y="610"/>
                  </a:cubicBezTo>
                  <a:cubicBezTo>
                    <a:pt x="71" y="617"/>
                    <a:pt x="65" y="623"/>
                    <a:pt x="50" y="622"/>
                  </a:cubicBezTo>
                  <a:cubicBezTo>
                    <a:pt x="35" y="621"/>
                    <a:pt x="21" y="624"/>
                    <a:pt x="17" y="63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9" name="Freeform 545"/>
            <p:cNvSpPr>
              <a:spLocks/>
            </p:cNvSpPr>
            <p:nvPr/>
          </p:nvSpPr>
          <p:spPr bwMode="auto">
            <a:xfrm>
              <a:off x="3824" y="1104"/>
              <a:ext cx="30" cy="15"/>
            </a:xfrm>
            <a:custGeom>
              <a:avLst/>
              <a:gdLst>
                <a:gd name="T0" fmla="*/ 14 w 117"/>
                <a:gd name="T1" fmla="*/ 59 h 62"/>
                <a:gd name="T2" fmla="*/ 60 w 117"/>
                <a:gd name="T3" fmla="*/ 54 h 62"/>
                <a:gd name="T4" fmla="*/ 92 w 117"/>
                <a:gd name="T5" fmla="*/ 51 h 62"/>
                <a:gd name="T6" fmla="*/ 111 w 117"/>
                <a:gd name="T7" fmla="*/ 35 h 62"/>
                <a:gd name="T8" fmla="*/ 91 w 117"/>
                <a:gd name="T9" fmla="*/ 16 h 62"/>
                <a:gd name="T10" fmla="*/ 50 w 117"/>
                <a:gd name="T11" fmla="*/ 6 h 62"/>
                <a:gd name="T12" fmla="*/ 25 w 117"/>
                <a:gd name="T13" fmla="*/ 8 h 62"/>
                <a:gd name="T14" fmla="*/ 10 w 117"/>
                <a:gd name="T15" fmla="*/ 21 h 62"/>
                <a:gd name="T16" fmla="*/ 14 w 117"/>
                <a:gd name="T17" fmla="*/ 5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62">
                  <a:moveTo>
                    <a:pt x="14" y="59"/>
                  </a:moveTo>
                  <a:cubicBezTo>
                    <a:pt x="28" y="61"/>
                    <a:pt x="56" y="62"/>
                    <a:pt x="60" y="54"/>
                  </a:cubicBezTo>
                  <a:cubicBezTo>
                    <a:pt x="64" y="46"/>
                    <a:pt x="79" y="51"/>
                    <a:pt x="92" y="51"/>
                  </a:cubicBezTo>
                  <a:cubicBezTo>
                    <a:pt x="105" y="51"/>
                    <a:pt x="117" y="41"/>
                    <a:pt x="111" y="35"/>
                  </a:cubicBezTo>
                  <a:cubicBezTo>
                    <a:pt x="105" y="29"/>
                    <a:pt x="99" y="22"/>
                    <a:pt x="91" y="16"/>
                  </a:cubicBezTo>
                  <a:cubicBezTo>
                    <a:pt x="83" y="10"/>
                    <a:pt x="73" y="0"/>
                    <a:pt x="50" y="6"/>
                  </a:cubicBezTo>
                  <a:cubicBezTo>
                    <a:pt x="50" y="6"/>
                    <a:pt x="31" y="2"/>
                    <a:pt x="25" y="8"/>
                  </a:cubicBezTo>
                  <a:cubicBezTo>
                    <a:pt x="19" y="14"/>
                    <a:pt x="8" y="13"/>
                    <a:pt x="10" y="21"/>
                  </a:cubicBezTo>
                  <a:cubicBezTo>
                    <a:pt x="12" y="29"/>
                    <a:pt x="0" y="57"/>
                    <a:pt x="14" y="5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0" name="Freeform 546"/>
            <p:cNvSpPr>
              <a:spLocks/>
            </p:cNvSpPr>
            <p:nvPr/>
          </p:nvSpPr>
          <p:spPr bwMode="auto">
            <a:xfrm>
              <a:off x="3892" y="1113"/>
              <a:ext cx="12" cy="13"/>
            </a:xfrm>
            <a:custGeom>
              <a:avLst/>
              <a:gdLst>
                <a:gd name="T0" fmla="*/ 9 w 49"/>
                <a:gd name="T1" fmla="*/ 30 h 50"/>
                <a:gd name="T2" fmla="*/ 44 w 49"/>
                <a:gd name="T3" fmla="*/ 38 h 50"/>
                <a:gd name="T4" fmla="*/ 37 w 49"/>
                <a:gd name="T5" fmla="*/ 13 h 50"/>
                <a:gd name="T6" fmla="*/ 12 w 49"/>
                <a:gd name="T7" fmla="*/ 8 h 50"/>
                <a:gd name="T8" fmla="*/ 9 w 49"/>
                <a:gd name="T9" fmla="*/ 30 h 50"/>
              </a:gdLst>
              <a:ahLst/>
              <a:cxnLst>
                <a:cxn ang="0">
                  <a:pos x="T0" y="T1"/>
                </a:cxn>
                <a:cxn ang="0">
                  <a:pos x="T2" y="T3"/>
                </a:cxn>
                <a:cxn ang="0">
                  <a:pos x="T4" y="T5"/>
                </a:cxn>
                <a:cxn ang="0">
                  <a:pos x="T6" y="T7"/>
                </a:cxn>
                <a:cxn ang="0">
                  <a:pos x="T8" y="T9"/>
                </a:cxn>
              </a:cxnLst>
              <a:rect l="0" t="0" r="r" b="b"/>
              <a:pathLst>
                <a:path w="49" h="50">
                  <a:moveTo>
                    <a:pt x="9" y="30"/>
                  </a:moveTo>
                  <a:cubicBezTo>
                    <a:pt x="18" y="36"/>
                    <a:pt x="44" y="50"/>
                    <a:pt x="44" y="38"/>
                  </a:cubicBezTo>
                  <a:cubicBezTo>
                    <a:pt x="44" y="26"/>
                    <a:pt x="49" y="18"/>
                    <a:pt x="37" y="13"/>
                  </a:cubicBezTo>
                  <a:cubicBezTo>
                    <a:pt x="25" y="8"/>
                    <a:pt x="14" y="0"/>
                    <a:pt x="12" y="8"/>
                  </a:cubicBezTo>
                  <a:cubicBezTo>
                    <a:pt x="12" y="8"/>
                    <a:pt x="0" y="24"/>
                    <a:pt x="9" y="3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1" name="Freeform 547"/>
            <p:cNvSpPr>
              <a:spLocks/>
            </p:cNvSpPr>
            <p:nvPr/>
          </p:nvSpPr>
          <p:spPr bwMode="auto">
            <a:xfrm>
              <a:off x="3911" y="1102"/>
              <a:ext cx="24" cy="8"/>
            </a:xfrm>
            <a:custGeom>
              <a:avLst/>
              <a:gdLst>
                <a:gd name="T0" fmla="*/ 18 w 93"/>
                <a:gd name="T1" fmla="*/ 27 h 31"/>
                <a:gd name="T2" fmla="*/ 54 w 93"/>
                <a:gd name="T3" fmla="*/ 15 h 31"/>
                <a:gd name="T4" fmla="*/ 89 w 93"/>
                <a:gd name="T5" fmla="*/ 14 h 31"/>
                <a:gd name="T6" fmla="*/ 34 w 93"/>
                <a:gd name="T7" fmla="*/ 3 h 31"/>
                <a:gd name="T8" fmla="*/ 6 w 93"/>
                <a:gd name="T9" fmla="*/ 12 h 31"/>
                <a:gd name="T10" fmla="*/ 18 w 93"/>
                <a:gd name="T11" fmla="*/ 27 h 31"/>
              </a:gdLst>
              <a:ahLst/>
              <a:cxnLst>
                <a:cxn ang="0">
                  <a:pos x="T0" y="T1"/>
                </a:cxn>
                <a:cxn ang="0">
                  <a:pos x="T2" y="T3"/>
                </a:cxn>
                <a:cxn ang="0">
                  <a:pos x="T4" y="T5"/>
                </a:cxn>
                <a:cxn ang="0">
                  <a:pos x="T6" y="T7"/>
                </a:cxn>
                <a:cxn ang="0">
                  <a:pos x="T8" y="T9"/>
                </a:cxn>
                <a:cxn ang="0">
                  <a:pos x="T10" y="T11"/>
                </a:cxn>
              </a:cxnLst>
              <a:rect l="0" t="0" r="r" b="b"/>
              <a:pathLst>
                <a:path w="93" h="31">
                  <a:moveTo>
                    <a:pt x="18" y="27"/>
                  </a:moveTo>
                  <a:cubicBezTo>
                    <a:pt x="34" y="23"/>
                    <a:pt x="38" y="15"/>
                    <a:pt x="54" y="15"/>
                  </a:cubicBezTo>
                  <a:cubicBezTo>
                    <a:pt x="70" y="15"/>
                    <a:pt x="93" y="20"/>
                    <a:pt x="89" y="14"/>
                  </a:cubicBezTo>
                  <a:cubicBezTo>
                    <a:pt x="85" y="8"/>
                    <a:pt x="61" y="0"/>
                    <a:pt x="34" y="3"/>
                  </a:cubicBezTo>
                  <a:cubicBezTo>
                    <a:pt x="34" y="3"/>
                    <a:pt x="12" y="3"/>
                    <a:pt x="6" y="12"/>
                  </a:cubicBezTo>
                  <a:cubicBezTo>
                    <a:pt x="0" y="21"/>
                    <a:pt x="2" y="31"/>
                    <a:pt x="18" y="2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2" name="Freeform 548"/>
            <p:cNvSpPr>
              <a:spLocks/>
            </p:cNvSpPr>
            <p:nvPr/>
          </p:nvSpPr>
          <p:spPr bwMode="auto">
            <a:xfrm>
              <a:off x="3966" y="1114"/>
              <a:ext cx="15" cy="17"/>
            </a:xfrm>
            <a:custGeom>
              <a:avLst/>
              <a:gdLst>
                <a:gd name="T0" fmla="*/ 20 w 60"/>
                <a:gd name="T1" fmla="*/ 57 h 65"/>
                <a:gd name="T2" fmla="*/ 56 w 60"/>
                <a:gd name="T3" fmla="*/ 57 h 65"/>
                <a:gd name="T4" fmla="*/ 51 w 60"/>
                <a:gd name="T5" fmla="*/ 32 h 65"/>
                <a:gd name="T6" fmla="*/ 25 w 60"/>
                <a:gd name="T7" fmla="*/ 14 h 65"/>
                <a:gd name="T8" fmla="*/ 12 w 60"/>
                <a:gd name="T9" fmla="*/ 30 h 65"/>
                <a:gd name="T10" fmla="*/ 4 w 60"/>
                <a:gd name="T11" fmla="*/ 44 h 65"/>
                <a:gd name="T12" fmla="*/ 20 w 60"/>
                <a:gd name="T13" fmla="*/ 57 h 65"/>
              </a:gdLst>
              <a:ahLst/>
              <a:cxnLst>
                <a:cxn ang="0">
                  <a:pos x="T0" y="T1"/>
                </a:cxn>
                <a:cxn ang="0">
                  <a:pos x="T2" y="T3"/>
                </a:cxn>
                <a:cxn ang="0">
                  <a:pos x="T4" y="T5"/>
                </a:cxn>
                <a:cxn ang="0">
                  <a:pos x="T6" y="T7"/>
                </a:cxn>
                <a:cxn ang="0">
                  <a:pos x="T8" y="T9"/>
                </a:cxn>
                <a:cxn ang="0">
                  <a:pos x="T10" y="T11"/>
                </a:cxn>
                <a:cxn ang="0">
                  <a:pos x="T12" y="T13"/>
                </a:cxn>
              </a:cxnLst>
              <a:rect l="0" t="0" r="r" b="b"/>
              <a:pathLst>
                <a:path w="60" h="65">
                  <a:moveTo>
                    <a:pt x="20" y="57"/>
                  </a:moveTo>
                  <a:cubicBezTo>
                    <a:pt x="33" y="57"/>
                    <a:pt x="56" y="65"/>
                    <a:pt x="56" y="57"/>
                  </a:cubicBezTo>
                  <a:cubicBezTo>
                    <a:pt x="56" y="49"/>
                    <a:pt x="60" y="35"/>
                    <a:pt x="51" y="32"/>
                  </a:cubicBezTo>
                  <a:cubicBezTo>
                    <a:pt x="42" y="29"/>
                    <a:pt x="33" y="0"/>
                    <a:pt x="25" y="14"/>
                  </a:cubicBezTo>
                  <a:cubicBezTo>
                    <a:pt x="25" y="14"/>
                    <a:pt x="17" y="27"/>
                    <a:pt x="12" y="30"/>
                  </a:cubicBezTo>
                  <a:cubicBezTo>
                    <a:pt x="7" y="33"/>
                    <a:pt x="0" y="39"/>
                    <a:pt x="4" y="44"/>
                  </a:cubicBezTo>
                  <a:cubicBezTo>
                    <a:pt x="8" y="49"/>
                    <a:pt x="7" y="57"/>
                    <a:pt x="20" y="5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3" name="Freeform 549"/>
            <p:cNvSpPr>
              <a:spLocks/>
            </p:cNvSpPr>
            <p:nvPr/>
          </p:nvSpPr>
          <p:spPr bwMode="auto">
            <a:xfrm>
              <a:off x="3971" y="1068"/>
              <a:ext cx="9" cy="5"/>
            </a:xfrm>
            <a:custGeom>
              <a:avLst/>
              <a:gdLst>
                <a:gd name="T0" fmla="*/ 14 w 36"/>
                <a:gd name="T1" fmla="*/ 15 h 18"/>
                <a:gd name="T2" fmla="*/ 36 w 36"/>
                <a:gd name="T3" fmla="*/ 13 h 18"/>
                <a:gd name="T4" fmla="*/ 15 w 36"/>
                <a:gd name="T5" fmla="*/ 4 h 18"/>
                <a:gd name="T6" fmla="*/ 14 w 36"/>
                <a:gd name="T7" fmla="*/ 15 h 18"/>
              </a:gdLst>
              <a:ahLst/>
              <a:cxnLst>
                <a:cxn ang="0">
                  <a:pos x="T0" y="T1"/>
                </a:cxn>
                <a:cxn ang="0">
                  <a:pos x="T2" y="T3"/>
                </a:cxn>
                <a:cxn ang="0">
                  <a:pos x="T4" y="T5"/>
                </a:cxn>
                <a:cxn ang="0">
                  <a:pos x="T6" y="T7"/>
                </a:cxn>
              </a:cxnLst>
              <a:rect l="0" t="0" r="r" b="b"/>
              <a:pathLst>
                <a:path w="36" h="18">
                  <a:moveTo>
                    <a:pt x="14" y="15"/>
                  </a:moveTo>
                  <a:cubicBezTo>
                    <a:pt x="28" y="18"/>
                    <a:pt x="36" y="13"/>
                    <a:pt x="36" y="13"/>
                  </a:cubicBezTo>
                  <a:cubicBezTo>
                    <a:pt x="36" y="13"/>
                    <a:pt x="36" y="0"/>
                    <a:pt x="15" y="4"/>
                  </a:cubicBezTo>
                  <a:cubicBezTo>
                    <a:pt x="15" y="4"/>
                    <a:pt x="0" y="12"/>
                    <a:pt x="14" y="1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4" name="Freeform 550"/>
            <p:cNvSpPr>
              <a:spLocks/>
            </p:cNvSpPr>
            <p:nvPr/>
          </p:nvSpPr>
          <p:spPr bwMode="auto">
            <a:xfrm>
              <a:off x="4012" y="1023"/>
              <a:ext cx="33" cy="7"/>
            </a:xfrm>
            <a:custGeom>
              <a:avLst/>
              <a:gdLst>
                <a:gd name="T0" fmla="*/ 13 w 130"/>
                <a:gd name="T1" fmla="*/ 28 h 28"/>
                <a:gd name="T2" fmla="*/ 51 w 130"/>
                <a:gd name="T3" fmla="*/ 16 h 28"/>
                <a:gd name="T4" fmla="*/ 67 w 130"/>
                <a:gd name="T5" fmla="*/ 17 h 28"/>
                <a:gd name="T6" fmla="*/ 86 w 130"/>
                <a:gd name="T7" fmla="*/ 19 h 28"/>
                <a:gd name="T8" fmla="*/ 104 w 130"/>
                <a:gd name="T9" fmla="*/ 24 h 28"/>
                <a:gd name="T10" fmla="*/ 114 w 130"/>
                <a:gd name="T11" fmla="*/ 16 h 28"/>
                <a:gd name="T12" fmla="*/ 117 w 130"/>
                <a:gd name="T13" fmla="*/ 8 h 28"/>
                <a:gd name="T14" fmla="*/ 93 w 130"/>
                <a:gd name="T15" fmla="*/ 5 h 28"/>
                <a:gd name="T16" fmla="*/ 65 w 130"/>
                <a:gd name="T17" fmla="*/ 0 h 28"/>
                <a:gd name="T18" fmla="*/ 46 w 130"/>
                <a:gd name="T19" fmla="*/ 8 h 28"/>
                <a:gd name="T20" fmla="*/ 31 w 130"/>
                <a:gd name="T21" fmla="*/ 14 h 28"/>
                <a:gd name="T22" fmla="*/ 13 w 130"/>
                <a:gd name="T23" fmla="*/ 7 h 28"/>
                <a:gd name="T24" fmla="*/ 3 w 130"/>
                <a:gd name="T25" fmla="*/ 11 h 28"/>
                <a:gd name="T26" fmla="*/ 13 w 130"/>
                <a:gd name="T2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 h="28">
                  <a:moveTo>
                    <a:pt x="13" y="28"/>
                  </a:moveTo>
                  <a:cubicBezTo>
                    <a:pt x="26" y="28"/>
                    <a:pt x="51" y="23"/>
                    <a:pt x="51" y="16"/>
                  </a:cubicBezTo>
                  <a:cubicBezTo>
                    <a:pt x="51" y="9"/>
                    <a:pt x="58" y="17"/>
                    <a:pt x="67" y="17"/>
                  </a:cubicBezTo>
                  <a:cubicBezTo>
                    <a:pt x="76" y="17"/>
                    <a:pt x="85" y="13"/>
                    <a:pt x="86" y="19"/>
                  </a:cubicBezTo>
                  <a:cubicBezTo>
                    <a:pt x="87" y="25"/>
                    <a:pt x="102" y="27"/>
                    <a:pt x="104" y="24"/>
                  </a:cubicBezTo>
                  <a:cubicBezTo>
                    <a:pt x="106" y="21"/>
                    <a:pt x="106" y="15"/>
                    <a:pt x="114" y="16"/>
                  </a:cubicBezTo>
                  <a:cubicBezTo>
                    <a:pt x="122" y="17"/>
                    <a:pt x="130" y="8"/>
                    <a:pt x="117" y="8"/>
                  </a:cubicBezTo>
                  <a:cubicBezTo>
                    <a:pt x="104" y="8"/>
                    <a:pt x="97" y="8"/>
                    <a:pt x="93" y="5"/>
                  </a:cubicBezTo>
                  <a:cubicBezTo>
                    <a:pt x="89" y="2"/>
                    <a:pt x="70" y="0"/>
                    <a:pt x="65" y="0"/>
                  </a:cubicBezTo>
                  <a:cubicBezTo>
                    <a:pt x="60" y="0"/>
                    <a:pt x="46" y="3"/>
                    <a:pt x="46" y="8"/>
                  </a:cubicBezTo>
                  <a:cubicBezTo>
                    <a:pt x="46" y="13"/>
                    <a:pt x="40" y="14"/>
                    <a:pt x="31" y="14"/>
                  </a:cubicBezTo>
                  <a:cubicBezTo>
                    <a:pt x="22" y="14"/>
                    <a:pt x="19" y="6"/>
                    <a:pt x="13" y="7"/>
                  </a:cubicBezTo>
                  <a:cubicBezTo>
                    <a:pt x="7" y="8"/>
                    <a:pt x="4" y="6"/>
                    <a:pt x="3" y="11"/>
                  </a:cubicBezTo>
                  <a:cubicBezTo>
                    <a:pt x="3" y="11"/>
                    <a:pt x="0" y="28"/>
                    <a:pt x="13" y="2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5" name="Freeform 551"/>
            <p:cNvSpPr>
              <a:spLocks/>
            </p:cNvSpPr>
            <p:nvPr/>
          </p:nvSpPr>
          <p:spPr bwMode="auto">
            <a:xfrm>
              <a:off x="4011" y="1039"/>
              <a:ext cx="15" cy="14"/>
            </a:xfrm>
            <a:custGeom>
              <a:avLst/>
              <a:gdLst>
                <a:gd name="T0" fmla="*/ 17 w 57"/>
                <a:gd name="T1" fmla="*/ 40 h 56"/>
                <a:gd name="T2" fmla="*/ 32 w 57"/>
                <a:gd name="T3" fmla="*/ 48 h 56"/>
                <a:gd name="T4" fmla="*/ 47 w 57"/>
                <a:gd name="T5" fmla="*/ 38 h 56"/>
                <a:gd name="T6" fmla="*/ 48 w 57"/>
                <a:gd name="T7" fmla="*/ 29 h 56"/>
                <a:gd name="T8" fmla="*/ 38 w 57"/>
                <a:gd name="T9" fmla="*/ 3 h 56"/>
                <a:gd name="T10" fmla="*/ 28 w 57"/>
                <a:gd name="T11" fmla="*/ 5 h 56"/>
                <a:gd name="T12" fmla="*/ 20 w 57"/>
                <a:gd name="T13" fmla="*/ 22 h 56"/>
                <a:gd name="T14" fmla="*/ 1 w 57"/>
                <a:gd name="T15" fmla="*/ 28 h 56"/>
                <a:gd name="T16" fmla="*/ 17 w 57"/>
                <a:gd name="T17" fmla="*/ 4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6">
                  <a:moveTo>
                    <a:pt x="17" y="40"/>
                  </a:moveTo>
                  <a:cubicBezTo>
                    <a:pt x="18" y="50"/>
                    <a:pt x="31" y="56"/>
                    <a:pt x="32" y="48"/>
                  </a:cubicBezTo>
                  <a:cubicBezTo>
                    <a:pt x="33" y="40"/>
                    <a:pt x="37" y="37"/>
                    <a:pt x="47" y="38"/>
                  </a:cubicBezTo>
                  <a:cubicBezTo>
                    <a:pt x="57" y="39"/>
                    <a:pt x="53" y="31"/>
                    <a:pt x="48" y="29"/>
                  </a:cubicBezTo>
                  <a:cubicBezTo>
                    <a:pt x="43" y="27"/>
                    <a:pt x="48" y="1"/>
                    <a:pt x="38" y="3"/>
                  </a:cubicBezTo>
                  <a:cubicBezTo>
                    <a:pt x="28" y="5"/>
                    <a:pt x="27" y="0"/>
                    <a:pt x="28" y="5"/>
                  </a:cubicBezTo>
                  <a:cubicBezTo>
                    <a:pt x="28" y="5"/>
                    <a:pt x="35" y="23"/>
                    <a:pt x="20" y="22"/>
                  </a:cubicBezTo>
                  <a:cubicBezTo>
                    <a:pt x="5" y="21"/>
                    <a:pt x="0" y="23"/>
                    <a:pt x="1" y="28"/>
                  </a:cubicBezTo>
                  <a:cubicBezTo>
                    <a:pt x="2" y="33"/>
                    <a:pt x="16" y="30"/>
                    <a:pt x="17" y="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6" name="Freeform 552"/>
            <p:cNvSpPr>
              <a:spLocks/>
            </p:cNvSpPr>
            <p:nvPr/>
          </p:nvSpPr>
          <p:spPr bwMode="auto">
            <a:xfrm>
              <a:off x="4023" y="1083"/>
              <a:ext cx="6" cy="5"/>
            </a:xfrm>
            <a:custGeom>
              <a:avLst/>
              <a:gdLst>
                <a:gd name="T0" fmla="*/ 14 w 25"/>
                <a:gd name="T1" fmla="*/ 1 h 19"/>
                <a:gd name="T2" fmla="*/ 4 w 25"/>
                <a:gd name="T3" fmla="*/ 8 h 19"/>
                <a:gd name="T4" fmla="*/ 24 w 25"/>
                <a:gd name="T5" fmla="*/ 11 h 19"/>
                <a:gd name="T6" fmla="*/ 14 w 25"/>
                <a:gd name="T7" fmla="*/ 1 h 19"/>
              </a:gdLst>
              <a:ahLst/>
              <a:cxnLst>
                <a:cxn ang="0">
                  <a:pos x="T0" y="T1"/>
                </a:cxn>
                <a:cxn ang="0">
                  <a:pos x="T2" y="T3"/>
                </a:cxn>
                <a:cxn ang="0">
                  <a:pos x="T4" y="T5"/>
                </a:cxn>
                <a:cxn ang="0">
                  <a:pos x="T6" y="T7"/>
                </a:cxn>
              </a:cxnLst>
              <a:rect l="0" t="0" r="r" b="b"/>
              <a:pathLst>
                <a:path w="25" h="19">
                  <a:moveTo>
                    <a:pt x="14" y="1"/>
                  </a:moveTo>
                  <a:cubicBezTo>
                    <a:pt x="14" y="1"/>
                    <a:pt x="0" y="5"/>
                    <a:pt x="4" y="8"/>
                  </a:cubicBezTo>
                  <a:cubicBezTo>
                    <a:pt x="8" y="11"/>
                    <a:pt x="25" y="19"/>
                    <a:pt x="24" y="11"/>
                  </a:cubicBezTo>
                  <a:cubicBezTo>
                    <a:pt x="23" y="3"/>
                    <a:pt x="23" y="0"/>
                    <a:pt x="14"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7" name="Freeform 553"/>
            <p:cNvSpPr>
              <a:spLocks/>
            </p:cNvSpPr>
            <p:nvPr/>
          </p:nvSpPr>
          <p:spPr bwMode="auto">
            <a:xfrm>
              <a:off x="4032" y="1083"/>
              <a:ext cx="11" cy="7"/>
            </a:xfrm>
            <a:custGeom>
              <a:avLst/>
              <a:gdLst>
                <a:gd name="T0" fmla="*/ 28 w 42"/>
                <a:gd name="T1" fmla="*/ 5 h 28"/>
                <a:gd name="T2" fmla="*/ 7 w 42"/>
                <a:gd name="T3" fmla="*/ 5 h 28"/>
                <a:gd name="T4" fmla="*/ 7 w 42"/>
                <a:gd name="T5" fmla="*/ 20 h 28"/>
                <a:gd name="T6" fmla="*/ 33 w 42"/>
                <a:gd name="T7" fmla="*/ 25 h 28"/>
                <a:gd name="T8" fmla="*/ 42 w 42"/>
                <a:gd name="T9" fmla="*/ 20 h 28"/>
                <a:gd name="T10" fmla="*/ 28 w 42"/>
                <a:gd name="T11" fmla="*/ 5 h 28"/>
              </a:gdLst>
              <a:ahLst/>
              <a:cxnLst>
                <a:cxn ang="0">
                  <a:pos x="T0" y="T1"/>
                </a:cxn>
                <a:cxn ang="0">
                  <a:pos x="T2" y="T3"/>
                </a:cxn>
                <a:cxn ang="0">
                  <a:pos x="T4" y="T5"/>
                </a:cxn>
                <a:cxn ang="0">
                  <a:pos x="T6" y="T7"/>
                </a:cxn>
                <a:cxn ang="0">
                  <a:pos x="T8" y="T9"/>
                </a:cxn>
                <a:cxn ang="0">
                  <a:pos x="T10" y="T11"/>
                </a:cxn>
              </a:cxnLst>
              <a:rect l="0" t="0" r="r" b="b"/>
              <a:pathLst>
                <a:path w="42" h="28">
                  <a:moveTo>
                    <a:pt x="28" y="5"/>
                  </a:moveTo>
                  <a:cubicBezTo>
                    <a:pt x="18" y="7"/>
                    <a:pt x="13" y="0"/>
                    <a:pt x="7" y="5"/>
                  </a:cubicBezTo>
                  <a:cubicBezTo>
                    <a:pt x="7" y="5"/>
                    <a:pt x="0" y="20"/>
                    <a:pt x="7" y="20"/>
                  </a:cubicBezTo>
                  <a:cubicBezTo>
                    <a:pt x="14" y="20"/>
                    <a:pt x="29" y="22"/>
                    <a:pt x="33" y="25"/>
                  </a:cubicBezTo>
                  <a:cubicBezTo>
                    <a:pt x="37" y="28"/>
                    <a:pt x="42" y="27"/>
                    <a:pt x="42" y="20"/>
                  </a:cubicBezTo>
                  <a:cubicBezTo>
                    <a:pt x="42" y="13"/>
                    <a:pt x="38" y="3"/>
                    <a:pt x="28" y="5"/>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8" name="Freeform 554"/>
            <p:cNvSpPr>
              <a:spLocks/>
            </p:cNvSpPr>
            <p:nvPr/>
          </p:nvSpPr>
          <p:spPr bwMode="auto">
            <a:xfrm>
              <a:off x="4049" y="1087"/>
              <a:ext cx="12" cy="5"/>
            </a:xfrm>
            <a:custGeom>
              <a:avLst/>
              <a:gdLst>
                <a:gd name="T0" fmla="*/ 13 w 46"/>
                <a:gd name="T1" fmla="*/ 13 h 21"/>
                <a:gd name="T2" fmla="*/ 44 w 46"/>
                <a:gd name="T3" fmla="*/ 18 h 21"/>
                <a:gd name="T4" fmla="*/ 31 w 46"/>
                <a:gd name="T5" fmla="*/ 8 h 21"/>
                <a:gd name="T6" fmla="*/ 15 w 46"/>
                <a:gd name="T7" fmla="*/ 1 h 21"/>
                <a:gd name="T8" fmla="*/ 13 w 46"/>
                <a:gd name="T9" fmla="*/ 13 h 21"/>
              </a:gdLst>
              <a:ahLst/>
              <a:cxnLst>
                <a:cxn ang="0">
                  <a:pos x="T0" y="T1"/>
                </a:cxn>
                <a:cxn ang="0">
                  <a:pos x="T2" y="T3"/>
                </a:cxn>
                <a:cxn ang="0">
                  <a:pos x="T4" y="T5"/>
                </a:cxn>
                <a:cxn ang="0">
                  <a:pos x="T6" y="T7"/>
                </a:cxn>
                <a:cxn ang="0">
                  <a:pos x="T8" y="T9"/>
                </a:cxn>
              </a:cxnLst>
              <a:rect l="0" t="0" r="r" b="b"/>
              <a:pathLst>
                <a:path w="46" h="21">
                  <a:moveTo>
                    <a:pt x="13" y="13"/>
                  </a:moveTo>
                  <a:cubicBezTo>
                    <a:pt x="26" y="13"/>
                    <a:pt x="42" y="21"/>
                    <a:pt x="44" y="18"/>
                  </a:cubicBezTo>
                  <a:cubicBezTo>
                    <a:pt x="46" y="15"/>
                    <a:pt x="40" y="11"/>
                    <a:pt x="31" y="8"/>
                  </a:cubicBezTo>
                  <a:cubicBezTo>
                    <a:pt x="22" y="5"/>
                    <a:pt x="22" y="0"/>
                    <a:pt x="15" y="1"/>
                  </a:cubicBezTo>
                  <a:cubicBezTo>
                    <a:pt x="15" y="1"/>
                    <a:pt x="0" y="13"/>
                    <a:pt x="13"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59" name="Freeform 555"/>
            <p:cNvSpPr>
              <a:spLocks/>
            </p:cNvSpPr>
            <p:nvPr/>
          </p:nvSpPr>
          <p:spPr bwMode="auto">
            <a:xfrm>
              <a:off x="4058" y="1073"/>
              <a:ext cx="10" cy="6"/>
            </a:xfrm>
            <a:custGeom>
              <a:avLst/>
              <a:gdLst>
                <a:gd name="T0" fmla="*/ 12 w 43"/>
                <a:gd name="T1" fmla="*/ 13 h 24"/>
                <a:gd name="T2" fmla="*/ 27 w 43"/>
                <a:gd name="T3" fmla="*/ 15 h 24"/>
                <a:gd name="T4" fmla="*/ 32 w 43"/>
                <a:gd name="T5" fmla="*/ 3 h 24"/>
                <a:gd name="T6" fmla="*/ 13 w 43"/>
                <a:gd name="T7" fmla="*/ 0 h 24"/>
                <a:gd name="T8" fmla="*/ 12 w 43"/>
                <a:gd name="T9" fmla="*/ 13 h 24"/>
              </a:gdLst>
              <a:ahLst/>
              <a:cxnLst>
                <a:cxn ang="0">
                  <a:pos x="T0" y="T1"/>
                </a:cxn>
                <a:cxn ang="0">
                  <a:pos x="T2" y="T3"/>
                </a:cxn>
                <a:cxn ang="0">
                  <a:pos x="T4" y="T5"/>
                </a:cxn>
                <a:cxn ang="0">
                  <a:pos x="T6" y="T7"/>
                </a:cxn>
                <a:cxn ang="0">
                  <a:pos x="T8" y="T9"/>
                </a:cxn>
              </a:cxnLst>
              <a:rect l="0" t="0" r="r" b="b"/>
              <a:pathLst>
                <a:path w="43" h="24">
                  <a:moveTo>
                    <a:pt x="12" y="13"/>
                  </a:moveTo>
                  <a:cubicBezTo>
                    <a:pt x="24" y="24"/>
                    <a:pt x="25" y="23"/>
                    <a:pt x="27" y="15"/>
                  </a:cubicBezTo>
                  <a:cubicBezTo>
                    <a:pt x="29" y="7"/>
                    <a:pt x="43" y="5"/>
                    <a:pt x="32" y="3"/>
                  </a:cubicBezTo>
                  <a:cubicBezTo>
                    <a:pt x="21" y="1"/>
                    <a:pt x="19" y="0"/>
                    <a:pt x="13" y="0"/>
                  </a:cubicBezTo>
                  <a:cubicBezTo>
                    <a:pt x="13" y="0"/>
                    <a:pt x="0" y="2"/>
                    <a:pt x="12" y="1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0" name="Freeform 556"/>
            <p:cNvSpPr>
              <a:spLocks/>
            </p:cNvSpPr>
            <p:nvPr/>
          </p:nvSpPr>
          <p:spPr bwMode="auto">
            <a:xfrm>
              <a:off x="4069" y="1063"/>
              <a:ext cx="10" cy="5"/>
            </a:xfrm>
            <a:custGeom>
              <a:avLst/>
              <a:gdLst>
                <a:gd name="T0" fmla="*/ 13 w 38"/>
                <a:gd name="T1" fmla="*/ 14 h 21"/>
                <a:gd name="T2" fmla="*/ 37 w 38"/>
                <a:gd name="T3" fmla="*/ 13 h 21"/>
                <a:gd name="T4" fmla="*/ 14 w 38"/>
                <a:gd name="T5" fmla="*/ 0 h 21"/>
                <a:gd name="T6" fmla="*/ 13 w 38"/>
                <a:gd name="T7" fmla="*/ 14 h 21"/>
              </a:gdLst>
              <a:ahLst/>
              <a:cxnLst>
                <a:cxn ang="0">
                  <a:pos x="T0" y="T1"/>
                </a:cxn>
                <a:cxn ang="0">
                  <a:pos x="T2" y="T3"/>
                </a:cxn>
                <a:cxn ang="0">
                  <a:pos x="T4" y="T5"/>
                </a:cxn>
                <a:cxn ang="0">
                  <a:pos x="T6" y="T7"/>
                </a:cxn>
              </a:cxnLst>
              <a:rect l="0" t="0" r="r" b="b"/>
              <a:pathLst>
                <a:path w="38" h="21">
                  <a:moveTo>
                    <a:pt x="13" y="14"/>
                  </a:moveTo>
                  <a:cubicBezTo>
                    <a:pt x="26" y="18"/>
                    <a:pt x="36" y="21"/>
                    <a:pt x="37" y="13"/>
                  </a:cubicBezTo>
                  <a:cubicBezTo>
                    <a:pt x="38" y="5"/>
                    <a:pt x="32" y="0"/>
                    <a:pt x="14" y="0"/>
                  </a:cubicBezTo>
                  <a:cubicBezTo>
                    <a:pt x="14" y="0"/>
                    <a:pt x="0" y="10"/>
                    <a:pt x="13" y="1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1" name="Freeform 557"/>
            <p:cNvSpPr>
              <a:spLocks/>
            </p:cNvSpPr>
            <p:nvPr/>
          </p:nvSpPr>
          <p:spPr bwMode="auto">
            <a:xfrm>
              <a:off x="4069" y="1069"/>
              <a:ext cx="14" cy="7"/>
            </a:xfrm>
            <a:custGeom>
              <a:avLst/>
              <a:gdLst>
                <a:gd name="T0" fmla="*/ 11 w 52"/>
                <a:gd name="T1" fmla="*/ 20 h 26"/>
                <a:gd name="T2" fmla="*/ 50 w 52"/>
                <a:gd name="T3" fmla="*/ 20 h 26"/>
                <a:gd name="T4" fmla="*/ 38 w 52"/>
                <a:gd name="T5" fmla="*/ 6 h 26"/>
                <a:gd name="T6" fmla="*/ 20 w 52"/>
                <a:gd name="T7" fmla="*/ 2 h 26"/>
                <a:gd name="T8" fmla="*/ 2 w 52"/>
                <a:gd name="T9" fmla="*/ 8 h 26"/>
                <a:gd name="T10" fmla="*/ 11 w 52"/>
                <a:gd name="T11" fmla="*/ 20 h 26"/>
              </a:gdLst>
              <a:ahLst/>
              <a:cxnLst>
                <a:cxn ang="0">
                  <a:pos x="T0" y="T1"/>
                </a:cxn>
                <a:cxn ang="0">
                  <a:pos x="T2" y="T3"/>
                </a:cxn>
                <a:cxn ang="0">
                  <a:pos x="T4" y="T5"/>
                </a:cxn>
                <a:cxn ang="0">
                  <a:pos x="T6" y="T7"/>
                </a:cxn>
                <a:cxn ang="0">
                  <a:pos x="T8" y="T9"/>
                </a:cxn>
                <a:cxn ang="0">
                  <a:pos x="T10" y="T11"/>
                </a:cxn>
              </a:cxnLst>
              <a:rect l="0" t="0" r="r" b="b"/>
              <a:pathLst>
                <a:path w="52" h="26">
                  <a:moveTo>
                    <a:pt x="11" y="20"/>
                  </a:moveTo>
                  <a:cubicBezTo>
                    <a:pt x="22" y="20"/>
                    <a:pt x="48" y="26"/>
                    <a:pt x="50" y="20"/>
                  </a:cubicBezTo>
                  <a:cubicBezTo>
                    <a:pt x="52" y="14"/>
                    <a:pt x="49" y="7"/>
                    <a:pt x="38" y="6"/>
                  </a:cubicBezTo>
                  <a:cubicBezTo>
                    <a:pt x="27" y="5"/>
                    <a:pt x="32" y="1"/>
                    <a:pt x="20" y="2"/>
                  </a:cubicBezTo>
                  <a:cubicBezTo>
                    <a:pt x="20" y="2"/>
                    <a:pt x="2" y="0"/>
                    <a:pt x="2" y="8"/>
                  </a:cubicBezTo>
                  <a:cubicBezTo>
                    <a:pt x="2" y="16"/>
                    <a:pt x="0" y="20"/>
                    <a:pt x="11" y="2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2" name="Freeform 558"/>
            <p:cNvSpPr>
              <a:spLocks/>
            </p:cNvSpPr>
            <p:nvPr/>
          </p:nvSpPr>
          <p:spPr bwMode="auto">
            <a:xfrm>
              <a:off x="4134" y="980"/>
              <a:ext cx="7" cy="5"/>
            </a:xfrm>
            <a:custGeom>
              <a:avLst/>
              <a:gdLst>
                <a:gd name="T0" fmla="*/ 10 w 29"/>
                <a:gd name="T1" fmla="*/ 21 h 22"/>
                <a:gd name="T2" fmla="*/ 26 w 29"/>
                <a:gd name="T3" fmla="*/ 14 h 22"/>
                <a:gd name="T4" fmla="*/ 10 w 29"/>
                <a:gd name="T5" fmla="*/ 2 h 22"/>
                <a:gd name="T6" fmla="*/ 2 w 29"/>
                <a:gd name="T7" fmla="*/ 13 h 22"/>
                <a:gd name="T8" fmla="*/ 10 w 29"/>
                <a:gd name="T9" fmla="*/ 21 h 22"/>
              </a:gdLst>
              <a:ahLst/>
              <a:cxnLst>
                <a:cxn ang="0">
                  <a:pos x="T0" y="T1"/>
                </a:cxn>
                <a:cxn ang="0">
                  <a:pos x="T2" y="T3"/>
                </a:cxn>
                <a:cxn ang="0">
                  <a:pos x="T4" y="T5"/>
                </a:cxn>
                <a:cxn ang="0">
                  <a:pos x="T6" y="T7"/>
                </a:cxn>
                <a:cxn ang="0">
                  <a:pos x="T8" y="T9"/>
                </a:cxn>
              </a:cxnLst>
              <a:rect l="0" t="0" r="r" b="b"/>
              <a:pathLst>
                <a:path w="29" h="22">
                  <a:moveTo>
                    <a:pt x="10" y="21"/>
                  </a:moveTo>
                  <a:cubicBezTo>
                    <a:pt x="17" y="20"/>
                    <a:pt x="26" y="20"/>
                    <a:pt x="26" y="14"/>
                  </a:cubicBezTo>
                  <a:cubicBezTo>
                    <a:pt x="26" y="8"/>
                    <a:pt x="29" y="0"/>
                    <a:pt x="10" y="2"/>
                  </a:cubicBezTo>
                  <a:cubicBezTo>
                    <a:pt x="10" y="2"/>
                    <a:pt x="4" y="8"/>
                    <a:pt x="2" y="13"/>
                  </a:cubicBezTo>
                  <a:cubicBezTo>
                    <a:pt x="0" y="18"/>
                    <a:pt x="3" y="22"/>
                    <a:pt x="10"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3" name="Freeform 559"/>
            <p:cNvSpPr>
              <a:spLocks/>
            </p:cNvSpPr>
            <p:nvPr/>
          </p:nvSpPr>
          <p:spPr bwMode="auto">
            <a:xfrm>
              <a:off x="4125" y="985"/>
              <a:ext cx="4" cy="6"/>
            </a:xfrm>
            <a:custGeom>
              <a:avLst/>
              <a:gdLst>
                <a:gd name="T0" fmla="*/ 15 w 18"/>
                <a:gd name="T1" fmla="*/ 1 h 22"/>
                <a:gd name="T2" fmla="*/ 2 w 18"/>
                <a:gd name="T3" fmla="*/ 4 h 22"/>
                <a:gd name="T4" fmla="*/ 15 w 18"/>
                <a:gd name="T5" fmla="*/ 1 h 22"/>
              </a:gdLst>
              <a:ahLst/>
              <a:cxnLst>
                <a:cxn ang="0">
                  <a:pos x="T0" y="T1"/>
                </a:cxn>
                <a:cxn ang="0">
                  <a:pos x="T2" y="T3"/>
                </a:cxn>
                <a:cxn ang="0">
                  <a:pos x="T4" y="T5"/>
                </a:cxn>
              </a:cxnLst>
              <a:rect l="0" t="0" r="r" b="b"/>
              <a:pathLst>
                <a:path w="18" h="22">
                  <a:moveTo>
                    <a:pt x="15" y="1"/>
                  </a:moveTo>
                  <a:cubicBezTo>
                    <a:pt x="15" y="1"/>
                    <a:pt x="4" y="0"/>
                    <a:pt x="2" y="4"/>
                  </a:cubicBezTo>
                  <a:cubicBezTo>
                    <a:pt x="0" y="8"/>
                    <a:pt x="18" y="22"/>
                    <a:pt x="15" y="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560"/>
            <p:cNvSpPr>
              <a:spLocks/>
            </p:cNvSpPr>
            <p:nvPr/>
          </p:nvSpPr>
          <p:spPr bwMode="auto">
            <a:xfrm>
              <a:off x="4233" y="984"/>
              <a:ext cx="20" cy="9"/>
            </a:xfrm>
            <a:custGeom>
              <a:avLst/>
              <a:gdLst>
                <a:gd name="T0" fmla="*/ 59 w 80"/>
                <a:gd name="T1" fmla="*/ 31 h 37"/>
                <a:gd name="T2" fmla="*/ 78 w 80"/>
                <a:gd name="T3" fmla="*/ 22 h 37"/>
                <a:gd name="T4" fmla="*/ 71 w 80"/>
                <a:gd name="T5" fmla="*/ 0 h 37"/>
                <a:gd name="T6" fmla="*/ 55 w 80"/>
                <a:gd name="T7" fmla="*/ 7 h 37"/>
                <a:gd name="T8" fmla="*/ 27 w 80"/>
                <a:gd name="T9" fmla="*/ 14 h 37"/>
                <a:gd name="T10" fmla="*/ 0 w 80"/>
                <a:gd name="T11" fmla="*/ 19 h 37"/>
                <a:gd name="T12" fmla="*/ 9 w 80"/>
                <a:gd name="T13" fmla="*/ 30 h 37"/>
                <a:gd name="T14" fmla="*/ 59 w 80"/>
                <a:gd name="T15" fmla="*/ 31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37">
                  <a:moveTo>
                    <a:pt x="59" y="31"/>
                  </a:moveTo>
                  <a:cubicBezTo>
                    <a:pt x="59" y="25"/>
                    <a:pt x="78" y="32"/>
                    <a:pt x="78" y="22"/>
                  </a:cubicBezTo>
                  <a:cubicBezTo>
                    <a:pt x="78" y="12"/>
                    <a:pt x="80" y="0"/>
                    <a:pt x="71" y="0"/>
                  </a:cubicBezTo>
                  <a:cubicBezTo>
                    <a:pt x="62" y="0"/>
                    <a:pt x="72" y="5"/>
                    <a:pt x="55" y="7"/>
                  </a:cubicBezTo>
                  <a:cubicBezTo>
                    <a:pt x="38" y="9"/>
                    <a:pt x="26" y="6"/>
                    <a:pt x="27" y="14"/>
                  </a:cubicBezTo>
                  <a:cubicBezTo>
                    <a:pt x="27" y="14"/>
                    <a:pt x="0" y="12"/>
                    <a:pt x="0" y="19"/>
                  </a:cubicBezTo>
                  <a:cubicBezTo>
                    <a:pt x="0" y="26"/>
                    <a:pt x="1" y="28"/>
                    <a:pt x="9" y="30"/>
                  </a:cubicBezTo>
                  <a:cubicBezTo>
                    <a:pt x="17" y="32"/>
                    <a:pt x="59" y="37"/>
                    <a:pt x="59" y="3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561"/>
            <p:cNvSpPr>
              <a:spLocks/>
            </p:cNvSpPr>
            <p:nvPr/>
          </p:nvSpPr>
          <p:spPr bwMode="auto">
            <a:xfrm>
              <a:off x="4242" y="1000"/>
              <a:ext cx="11" cy="6"/>
            </a:xfrm>
            <a:custGeom>
              <a:avLst/>
              <a:gdLst>
                <a:gd name="T0" fmla="*/ 23 w 42"/>
                <a:gd name="T1" fmla="*/ 18 h 26"/>
                <a:gd name="T2" fmla="*/ 36 w 42"/>
                <a:gd name="T3" fmla="*/ 6 h 26"/>
                <a:gd name="T4" fmla="*/ 30 w 42"/>
                <a:gd name="T5" fmla="*/ 2 h 26"/>
                <a:gd name="T6" fmla="*/ 19 w 42"/>
                <a:gd name="T7" fmla="*/ 0 h 26"/>
                <a:gd name="T8" fmla="*/ 3 w 42"/>
                <a:gd name="T9" fmla="*/ 7 h 26"/>
                <a:gd name="T10" fmla="*/ 23 w 42"/>
                <a:gd name="T11" fmla="*/ 18 h 26"/>
              </a:gdLst>
              <a:ahLst/>
              <a:cxnLst>
                <a:cxn ang="0">
                  <a:pos x="T0" y="T1"/>
                </a:cxn>
                <a:cxn ang="0">
                  <a:pos x="T2" y="T3"/>
                </a:cxn>
                <a:cxn ang="0">
                  <a:pos x="T4" y="T5"/>
                </a:cxn>
                <a:cxn ang="0">
                  <a:pos x="T6" y="T7"/>
                </a:cxn>
                <a:cxn ang="0">
                  <a:pos x="T8" y="T9"/>
                </a:cxn>
                <a:cxn ang="0">
                  <a:pos x="T10" y="T11"/>
                </a:cxn>
              </a:cxnLst>
              <a:rect l="0" t="0" r="r" b="b"/>
              <a:pathLst>
                <a:path w="42" h="26">
                  <a:moveTo>
                    <a:pt x="23" y="18"/>
                  </a:moveTo>
                  <a:cubicBezTo>
                    <a:pt x="26" y="10"/>
                    <a:pt x="30" y="6"/>
                    <a:pt x="36" y="6"/>
                  </a:cubicBezTo>
                  <a:cubicBezTo>
                    <a:pt x="42" y="6"/>
                    <a:pt x="41" y="4"/>
                    <a:pt x="30" y="2"/>
                  </a:cubicBezTo>
                  <a:cubicBezTo>
                    <a:pt x="19" y="0"/>
                    <a:pt x="27" y="0"/>
                    <a:pt x="19" y="0"/>
                  </a:cubicBezTo>
                  <a:cubicBezTo>
                    <a:pt x="19" y="0"/>
                    <a:pt x="0" y="1"/>
                    <a:pt x="3" y="7"/>
                  </a:cubicBezTo>
                  <a:cubicBezTo>
                    <a:pt x="6" y="13"/>
                    <a:pt x="20" y="26"/>
                    <a:pt x="23"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562"/>
            <p:cNvSpPr>
              <a:spLocks/>
            </p:cNvSpPr>
            <p:nvPr/>
          </p:nvSpPr>
          <p:spPr bwMode="auto">
            <a:xfrm>
              <a:off x="4222" y="996"/>
              <a:ext cx="16" cy="9"/>
            </a:xfrm>
            <a:custGeom>
              <a:avLst/>
              <a:gdLst>
                <a:gd name="T0" fmla="*/ 20 w 62"/>
                <a:gd name="T1" fmla="*/ 16 h 37"/>
                <a:gd name="T2" fmla="*/ 15 w 62"/>
                <a:gd name="T3" fmla="*/ 28 h 37"/>
                <a:gd name="T4" fmla="*/ 62 w 62"/>
                <a:gd name="T5" fmla="*/ 29 h 37"/>
                <a:gd name="T6" fmla="*/ 51 w 62"/>
                <a:gd name="T7" fmla="*/ 16 h 37"/>
                <a:gd name="T8" fmla="*/ 33 w 62"/>
                <a:gd name="T9" fmla="*/ 10 h 37"/>
                <a:gd name="T10" fmla="*/ 20 w 62"/>
                <a:gd name="T11" fmla="*/ 16 h 37"/>
              </a:gdLst>
              <a:ahLst/>
              <a:cxnLst>
                <a:cxn ang="0">
                  <a:pos x="T0" y="T1"/>
                </a:cxn>
                <a:cxn ang="0">
                  <a:pos x="T2" y="T3"/>
                </a:cxn>
                <a:cxn ang="0">
                  <a:pos x="T4" y="T5"/>
                </a:cxn>
                <a:cxn ang="0">
                  <a:pos x="T6" y="T7"/>
                </a:cxn>
                <a:cxn ang="0">
                  <a:pos x="T8" y="T9"/>
                </a:cxn>
                <a:cxn ang="0">
                  <a:pos x="T10" y="T11"/>
                </a:cxn>
              </a:cxnLst>
              <a:rect l="0" t="0" r="r" b="b"/>
              <a:pathLst>
                <a:path w="62" h="37">
                  <a:moveTo>
                    <a:pt x="20" y="16"/>
                  </a:moveTo>
                  <a:cubicBezTo>
                    <a:pt x="2" y="16"/>
                    <a:pt x="0" y="26"/>
                    <a:pt x="15" y="28"/>
                  </a:cubicBezTo>
                  <a:cubicBezTo>
                    <a:pt x="30" y="30"/>
                    <a:pt x="62" y="37"/>
                    <a:pt x="62" y="29"/>
                  </a:cubicBezTo>
                  <a:cubicBezTo>
                    <a:pt x="62" y="21"/>
                    <a:pt x="57" y="16"/>
                    <a:pt x="51" y="16"/>
                  </a:cubicBezTo>
                  <a:cubicBezTo>
                    <a:pt x="45" y="16"/>
                    <a:pt x="40" y="0"/>
                    <a:pt x="33" y="10"/>
                  </a:cubicBezTo>
                  <a:cubicBezTo>
                    <a:pt x="33" y="10"/>
                    <a:pt x="38" y="16"/>
                    <a:pt x="20" y="1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7" name="Freeform 563"/>
            <p:cNvSpPr>
              <a:spLocks/>
            </p:cNvSpPr>
            <p:nvPr/>
          </p:nvSpPr>
          <p:spPr bwMode="auto">
            <a:xfrm>
              <a:off x="4209" y="1001"/>
              <a:ext cx="7" cy="5"/>
            </a:xfrm>
            <a:custGeom>
              <a:avLst/>
              <a:gdLst>
                <a:gd name="T0" fmla="*/ 8 w 28"/>
                <a:gd name="T1" fmla="*/ 6 h 20"/>
                <a:gd name="T2" fmla="*/ 14 w 28"/>
                <a:gd name="T3" fmla="*/ 20 h 20"/>
                <a:gd name="T4" fmla="*/ 8 w 28"/>
                <a:gd name="T5" fmla="*/ 6 h 20"/>
              </a:gdLst>
              <a:ahLst/>
              <a:cxnLst>
                <a:cxn ang="0">
                  <a:pos x="T0" y="T1"/>
                </a:cxn>
                <a:cxn ang="0">
                  <a:pos x="T2" y="T3"/>
                </a:cxn>
                <a:cxn ang="0">
                  <a:pos x="T4" y="T5"/>
                </a:cxn>
              </a:cxnLst>
              <a:rect l="0" t="0" r="r" b="b"/>
              <a:pathLst>
                <a:path w="28" h="20">
                  <a:moveTo>
                    <a:pt x="8" y="6"/>
                  </a:moveTo>
                  <a:cubicBezTo>
                    <a:pt x="8" y="6"/>
                    <a:pt x="0" y="20"/>
                    <a:pt x="14" y="20"/>
                  </a:cubicBezTo>
                  <a:cubicBezTo>
                    <a:pt x="28" y="20"/>
                    <a:pt x="17" y="0"/>
                    <a:pt x="8" y="6"/>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564"/>
            <p:cNvSpPr>
              <a:spLocks/>
            </p:cNvSpPr>
            <p:nvPr/>
          </p:nvSpPr>
          <p:spPr bwMode="auto">
            <a:xfrm>
              <a:off x="4265" y="998"/>
              <a:ext cx="4" cy="8"/>
            </a:xfrm>
            <a:custGeom>
              <a:avLst/>
              <a:gdLst>
                <a:gd name="T0" fmla="*/ 6 w 15"/>
                <a:gd name="T1" fmla="*/ 10 h 32"/>
                <a:gd name="T2" fmla="*/ 7 w 15"/>
                <a:gd name="T3" fmla="*/ 31 h 32"/>
                <a:gd name="T4" fmla="*/ 15 w 15"/>
                <a:gd name="T5" fmla="*/ 23 h 32"/>
                <a:gd name="T6" fmla="*/ 6 w 15"/>
                <a:gd name="T7" fmla="*/ 10 h 32"/>
              </a:gdLst>
              <a:ahLst/>
              <a:cxnLst>
                <a:cxn ang="0">
                  <a:pos x="T0" y="T1"/>
                </a:cxn>
                <a:cxn ang="0">
                  <a:pos x="T2" y="T3"/>
                </a:cxn>
                <a:cxn ang="0">
                  <a:pos x="T4" y="T5"/>
                </a:cxn>
                <a:cxn ang="0">
                  <a:pos x="T6" y="T7"/>
                </a:cxn>
              </a:cxnLst>
              <a:rect l="0" t="0" r="r" b="b"/>
              <a:pathLst>
                <a:path w="15" h="32">
                  <a:moveTo>
                    <a:pt x="6" y="10"/>
                  </a:moveTo>
                  <a:cubicBezTo>
                    <a:pt x="6" y="10"/>
                    <a:pt x="0" y="30"/>
                    <a:pt x="7" y="31"/>
                  </a:cubicBezTo>
                  <a:cubicBezTo>
                    <a:pt x="14" y="32"/>
                    <a:pt x="15" y="29"/>
                    <a:pt x="15" y="23"/>
                  </a:cubicBezTo>
                  <a:cubicBezTo>
                    <a:pt x="15" y="17"/>
                    <a:pt x="10" y="0"/>
                    <a:pt x="6" y="1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565"/>
            <p:cNvSpPr>
              <a:spLocks/>
            </p:cNvSpPr>
            <p:nvPr/>
          </p:nvSpPr>
          <p:spPr bwMode="auto">
            <a:xfrm>
              <a:off x="4410" y="973"/>
              <a:ext cx="9" cy="6"/>
            </a:xfrm>
            <a:custGeom>
              <a:avLst/>
              <a:gdLst>
                <a:gd name="T0" fmla="*/ 15 w 34"/>
                <a:gd name="T1" fmla="*/ 3 h 23"/>
                <a:gd name="T2" fmla="*/ 6 w 34"/>
                <a:gd name="T3" fmla="*/ 15 h 23"/>
                <a:gd name="T4" fmla="*/ 28 w 34"/>
                <a:gd name="T5" fmla="*/ 16 h 23"/>
                <a:gd name="T6" fmla="*/ 15 w 34"/>
                <a:gd name="T7" fmla="*/ 3 h 23"/>
              </a:gdLst>
              <a:ahLst/>
              <a:cxnLst>
                <a:cxn ang="0">
                  <a:pos x="T0" y="T1"/>
                </a:cxn>
                <a:cxn ang="0">
                  <a:pos x="T2" y="T3"/>
                </a:cxn>
                <a:cxn ang="0">
                  <a:pos x="T4" y="T5"/>
                </a:cxn>
                <a:cxn ang="0">
                  <a:pos x="T6" y="T7"/>
                </a:cxn>
              </a:cxnLst>
              <a:rect l="0" t="0" r="r" b="b"/>
              <a:pathLst>
                <a:path w="34" h="23">
                  <a:moveTo>
                    <a:pt x="15" y="3"/>
                  </a:moveTo>
                  <a:cubicBezTo>
                    <a:pt x="15" y="3"/>
                    <a:pt x="0" y="11"/>
                    <a:pt x="6" y="15"/>
                  </a:cubicBezTo>
                  <a:cubicBezTo>
                    <a:pt x="12" y="19"/>
                    <a:pt x="22" y="23"/>
                    <a:pt x="28" y="16"/>
                  </a:cubicBezTo>
                  <a:cubicBezTo>
                    <a:pt x="34" y="9"/>
                    <a:pt x="27" y="0"/>
                    <a:pt x="15" y="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566"/>
            <p:cNvSpPr>
              <a:spLocks/>
            </p:cNvSpPr>
            <p:nvPr/>
          </p:nvSpPr>
          <p:spPr bwMode="auto">
            <a:xfrm>
              <a:off x="4424" y="976"/>
              <a:ext cx="4" cy="9"/>
            </a:xfrm>
            <a:custGeom>
              <a:avLst/>
              <a:gdLst>
                <a:gd name="T0" fmla="*/ 8 w 19"/>
                <a:gd name="T1" fmla="*/ 7 h 36"/>
                <a:gd name="T2" fmla="*/ 0 w 19"/>
                <a:gd name="T3" fmla="*/ 20 h 36"/>
                <a:gd name="T4" fmla="*/ 18 w 19"/>
                <a:gd name="T5" fmla="*/ 26 h 36"/>
                <a:gd name="T6" fmla="*/ 8 w 19"/>
                <a:gd name="T7" fmla="*/ 7 h 36"/>
              </a:gdLst>
              <a:ahLst/>
              <a:cxnLst>
                <a:cxn ang="0">
                  <a:pos x="T0" y="T1"/>
                </a:cxn>
                <a:cxn ang="0">
                  <a:pos x="T2" y="T3"/>
                </a:cxn>
                <a:cxn ang="0">
                  <a:pos x="T4" y="T5"/>
                </a:cxn>
                <a:cxn ang="0">
                  <a:pos x="T6" y="T7"/>
                </a:cxn>
              </a:cxnLst>
              <a:rect l="0" t="0" r="r" b="b"/>
              <a:pathLst>
                <a:path w="19" h="36">
                  <a:moveTo>
                    <a:pt x="8" y="7"/>
                  </a:moveTo>
                  <a:cubicBezTo>
                    <a:pt x="8" y="7"/>
                    <a:pt x="0" y="12"/>
                    <a:pt x="0" y="20"/>
                  </a:cubicBezTo>
                  <a:cubicBezTo>
                    <a:pt x="0" y="28"/>
                    <a:pt x="17" y="36"/>
                    <a:pt x="18" y="26"/>
                  </a:cubicBezTo>
                  <a:cubicBezTo>
                    <a:pt x="19" y="16"/>
                    <a:pt x="17" y="0"/>
                    <a:pt x="8"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1" name="Freeform 567"/>
            <p:cNvSpPr>
              <a:spLocks/>
            </p:cNvSpPr>
            <p:nvPr/>
          </p:nvSpPr>
          <p:spPr bwMode="auto">
            <a:xfrm>
              <a:off x="4491" y="1071"/>
              <a:ext cx="33" cy="14"/>
            </a:xfrm>
            <a:custGeom>
              <a:avLst/>
              <a:gdLst>
                <a:gd name="T0" fmla="*/ 119 w 133"/>
                <a:gd name="T1" fmla="*/ 8 h 56"/>
                <a:gd name="T2" fmla="*/ 100 w 133"/>
                <a:gd name="T3" fmla="*/ 10 h 56"/>
                <a:gd name="T4" fmla="*/ 83 w 133"/>
                <a:gd name="T5" fmla="*/ 8 h 56"/>
                <a:gd name="T6" fmla="*/ 63 w 133"/>
                <a:gd name="T7" fmla="*/ 1 h 56"/>
                <a:gd name="T8" fmla="*/ 46 w 133"/>
                <a:gd name="T9" fmla="*/ 9 h 56"/>
                <a:gd name="T10" fmla="*/ 26 w 133"/>
                <a:gd name="T11" fmla="*/ 22 h 56"/>
                <a:gd name="T12" fmla="*/ 5 w 133"/>
                <a:gd name="T13" fmla="*/ 29 h 56"/>
                <a:gd name="T14" fmla="*/ 27 w 133"/>
                <a:gd name="T15" fmla="*/ 39 h 56"/>
                <a:gd name="T16" fmla="*/ 47 w 133"/>
                <a:gd name="T17" fmla="*/ 47 h 56"/>
                <a:gd name="T18" fmla="*/ 66 w 133"/>
                <a:gd name="T19" fmla="*/ 56 h 56"/>
                <a:gd name="T20" fmla="*/ 96 w 133"/>
                <a:gd name="T21" fmla="*/ 49 h 56"/>
                <a:gd name="T22" fmla="*/ 119 w 133"/>
                <a:gd name="T23" fmla="*/ 40 h 56"/>
                <a:gd name="T24" fmla="*/ 128 w 133"/>
                <a:gd name="T25" fmla="*/ 29 h 56"/>
                <a:gd name="T26" fmla="*/ 132 w 133"/>
                <a:gd name="T27" fmla="*/ 17 h 56"/>
                <a:gd name="T28" fmla="*/ 119 w 133"/>
                <a:gd name="T29" fmla="*/ 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56">
                  <a:moveTo>
                    <a:pt x="119" y="8"/>
                  </a:moveTo>
                  <a:cubicBezTo>
                    <a:pt x="111" y="8"/>
                    <a:pt x="109" y="7"/>
                    <a:pt x="100" y="10"/>
                  </a:cubicBezTo>
                  <a:cubicBezTo>
                    <a:pt x="100" y="10"/>
                    <a:pt x="87" y="13"/>
                    <a:pt x="83" y="8"/>
                  </a:cubicBezTo>
                  <a:cubicBezTo>
                    <a:pt x="79" y="3"/>
                    <a:pt x="73" y="1"/>
                    <a:pt x="63" y="1"/>
                  </a:cubicBezTo>
                  <a:cubicBezTo>
                    <a:pt x="53" y="0"/>
                    <a:pt x="49" y="5"/>
                    <a:pt x="46" y="9"/>
                  </a:cubicBezTo>
                  <a:cubicBezTo>
                    <a:pt x="43" y="13"/>
                    <a:pt x="39" y="22"/>
                    <a:pt x="26" y="22"/>
                  </a:cubicBezTo>
                  <a:cubicBezTo>
                    <a:pt x="13" y="22"/>
                    <a:pt x="0" y="26"/>
                    <a:pt x="5" y="29"/>
                  </a:cubicBezTo>
                  <a:cubicBezTo>
                    <a:pt x="11" y="33"/>
                    <a:pt x="17" y="39"/>
                    <a:pt x="27" y="39"/>
                  </a:cubicBezTo>
                  <a:cubicBezTo>
                    <a:pt x="37" y="39"/>
                    <a:pt x="41" y="43"/>
                    <a:pt x="47" y="47"/>
                  </a:cubicBezTo>
                  <a:cubicBezTo>
                    <a:pt x="52" y="51"/>
                    <a:pt x="57" y="56"/>
                    <a:pt x="66" y="56"/>
                  </a:cubicBezTo>
                  <a:cubicBezTo>
                    <a:pt x="75" y="56"/>
                    <a:pt x="93" y="55"/>
                    <a:pt x="96" y="49"/>
                  </a:cubicBezTo>
                  <a:cubicBezTo>
                    <a:pt x="99" y="44"/>
                    <a:pt x="119" y="45"/>
                    <a:pt x="119" y="40"/>
                  </a:cubicBezTo>
                  <a:cubicBezTo>
                    <a:pt x="120" y="35"/>
                    <a:pt x="123" y="30"/>
                    <a:pt x="128" y="29"/>
                  </a:cubicBezTo>
                  <a:cubicBezTo>
                    <a:pt x="133" y="27"/>
                    <a:pt x="133" y="23"/>
                    <a:pt x="132" y="17"/>
                  </a:cubicBezTo>
                  <a:cubicBezTo>
                    <a:pt x="131" y="11"/>
                    <a:pt x="127" y="8"/>
                    <a:pt x="119" y="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2" name="Freeform 568"/>
            <p:cNvSpPr>
              <a:spLocks/>
            </p:cNvSpPr>
            <p:nvPr/>
          </p:nvSpPr>
          <p:spPr bwMode="auto">
            <a:xfrm>
              <a:off x="4562" y="1075"/>
              <a:ext cx="6" cy="5"/>
            </a:xfrm>
            <a:custGeom>
              <a:avLst/>
              <a:gdLst>
                <a:gd name="T0" fmla="*/ 6 w 27"/>
                <a:gd name="T1" fmla="*/ 18 h 20"/>
                <a:gd name="T2" fmla="*/ 18 w 27"/>
                <a:gd name="T3" fmla="*/ 17 h 20"/>
                <a:gd name="T4" fmla="*/ 24 w 27"/>
                <a:gd name="T5" fmla="*/ 10 h 20"/>
                <a:gd name="T6" fmla="*/ 10 w 27"/>
                <a:gd name="T7" fmla="*/ 4 h 20"/>
                <a:gd name="T8" fmla="*/ 6 w 27"/>
                <a:gd name="T9" fmla="*/ 18 h 20"/>
              </a:gdLst>
              <a:ahLst/>
              <a:cxnLst>
                <a:cxn ang="0">
                  <a:pos x="T0" y="T1"/>
                </a:cxn>
                <a:cxn ang="0">
                  <a:pos x="T2" y="T3"/>
                </a:cxn>
                <a:cxn ang="0">
                  <a:pos x="T4" y="T5"/>
                </a:cxn>
                <a:cxn ang="0">
                  <a:pos x="T6" y="T7"/>
                </a:cxn>
                <a:cxn ang="0">
                  <a:pos x="T8" y="T9"/>
                </a:cxn>
              </a:cxnLst>
              <a:rect l="0" t="0" r="r" b="b"/>
              <a:pathLst>
                <a:path w="27" h="20">
                  <a:moveTo>
                    <a:pt x="6" y="18"/>
                  </a:moveTo>
                  <a:cubicBezTo>
                    <a:pt x="11" y="20"/>
                    <a:pt x="12" y="20"/>
                    <a:pt x="18" y="17"/>
                  </a:cubicBezTo>
                  <a:cubicBezTo>
                    <a:pt x="25" y="14"/>
                    <a:pt x="27" y="12"/>
                    <a:pt x="24" y="10"/>
                  </a:cubicBezTo>
                  <a:cubicBezTo>
                    <a:pt x="20" y="8"/>
                    <a:pt x="14" y="0"/>
                    <a:pt x="10" y="4"/>
                  </a:cubicBezTo>
                  <a:cubicBezTo>
                    <a:pt x="10" y="4"/>
                    <a:pt x="0" y="15"/>
                    <a:pt x="6"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3" name="Freeform 569"/>
            <p:cNvSpPr>
              <a:spLocks/>
            </p:cNvSpPr>
            <p:nvPr/>
          </p:nvSpPr>
          <p:spPr bwMode="auto">
            <a:xfrm>
              <a:off x="4877" y="1029"/>
              <a:ext cx="14" cy="17"/>
            </a:xfrm>
            <a:custGeom>
              <a:avLst/>
              <a:gdLst>
                <a:gd name="T0" fmla="*/ 36 w 54"/>
                <a:gd name="T1" fmla="*/ 54 h 66"/>
                <a:gd name="T2" fmla="*/ 46 w 54"/>
                <a:gd name="T3" fmla="*/ 30 h 66"/>
                <a:gd name="T4" fmla="*/ 29 w 54"/>
                <a:gd name="T5" fmla="*/ 6 h 66"/>
                <a:gd name="T6" fmla="*/ 15 w 54"/>
                <a:gd name="T7" fmla="*/ 10 h 66"/>
                <a:gd name="T8" fmla="*/ 11 w 54"/>
                <a:gd name="T9" fmla="*/ 40 h 66"/>
                <a:gd name="T10" fmla="*/ 7 w 54"/>
                <a:gd name="T11" fmla="*/ 56 h 66"/>
                <a:gd name="T12" fmla="*/ 36 w 54"/>
                <a:gd name="T13" fmla="*/ 54 h 66"/>
              </a:gdLst>
              <a:ahLst/>
              <a:cxnLst>
                <a:cxn ang="0">
                  <a:pos x="T0" y="T1"/>
                </a:cxn>
                <a:cxn ang="0">
                  <a:pos x="T2" y="T3"/>
                </a:cxn>
                <a:cxn ang="0">
                  <a:pos x="T4" y="T5"/>
                </a:cxn>
                <a:cxn ang="0">
                  <a:pos x="T6" y="T7"/>
                </a:cxn>
                <a:cxn ang="0">
                  <a:pos x="T8" y="T9"/>
                </a:cxn>
                <a:cxn ang="0">
                  <a:pos x="T10" y="T11"/>
                </a:cxn>
                <a:cxn ang="0">
                  <a:pos x="T12" y="T13"/>
                </a:cxn>
              </a:cxnLst>
              <a:rect l="0" t="0" r="r" b="b"/>
              <a:pathLst>
                <a:path w="54" h="66">
                  <a:moveTo>
                    <a:pt x="36" y="54"/>
                  </a:moveTo>
                  <a:cubicBezTo>
                    <a:pt x="37" y="42"/>
                    <a:pt x="54" y="40"/>
                    <a:pt x="46" y="30"/>
                  </a:cubicBezTo>
                  <a:cubicBezTo>
                    <a:pt x="38" y="20"/>
                    <a:pt x="36" y="12"/>
                    <a:pt x="29" y="6"/>
                  </a:cubicBezTo>
                  <a:cubicBezTo>
                    <a:pt x="22" y="0"/>
                    <a:pt x="13" y="0"/>
                    <a:pt x="15" y="10"/>
                  </a:cubicBezTo>
                  <a:cubicBezTo>
                    <a:pt x="15" y="10"/>
                    <a:pt x="22" y="39"/>
                    <a:pt x="11" y="40"/>
                  </a:cubicBezTo>
                  <a:cubicBezTo>
                    <a:pt x="0" y="41"/>
                    <a:pt x="3" y="51"/>
                    <a:pt x="7" y="56"/>
                  </a:cubicBezTo>
                  <a:cubicBezTo>
                    <a:pt x="11" y="61"/>
                    <a:pt x="35" y="66"/>
                    <a:pt x="36" y="54"/>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570"/>
            <p:cNvSpPr>
              <a:spLocks/>
            </p:cNvSpPr>
            <p:nvPr/>
          </p:nvSpPr>
          <p:spPr bwMode="auto">
            <a:xfrm>
              <a:off x="4875" y="1077"/>
              <a:ext cx="17" cy="16"/>
            </a:xfrm>
            <a:custGeom>
              <a:avLst/>
              <a:gdLst>
                <a:gd name="T0" fmla="*/ 14 w 64"/>
                <a:gd name="T1" fmla="*/ 27 h 63"/>
                <a:gd name="T2" fmla="*/ 38 w 64"/>
                <a:gd name="T3" fmla="*/ 51 h 63"/>
                <a:gd name="T4" fmla="*/ 64 w 64"/>
                <a:gd name="T5" fmla="*/ 54 h 63"/>
                <a:gd name="T6" fmla="*/ 49 w 64"/>
                <a:gd name="T7" fmla="*/ 35 h 63"/>
                <a:gd name="T8" fmla="*/ 10 w 64"/>
                <a:gd name="T9" fmla="*/ 6 h 63"/>
                <a:gd name="T10" fmla="*/ 14 w 64"/>
                <a:gd name="T11" fmla="*/ 27 h 63"/>
              </a:gdLst>
              <a:ahLst/>
              <a:cxnLst>
                <a:cxn ang="0">
                  <a:pos x="T0" y="T1"/>
                </a:cxn>
                <a:cxn ang="0">
                  <a:pos x="T2" y="T3"/>
                </a:cxn>
                <a:cxn ang="0">
                  <a:pos x="T4" y="T5"/>
                </a:cxn>
                <a:cxn ang="0">
                  <a:pos x="T6" y="T7"/>
                </a:cxn>
                <a:cxn ang="0">
                  <a:pos x="T8" y="T9"/>
                </a:cxn>
                <a:cxn ang="0">
                  <a:pos x="T10" y="T11"/>
                </a:cxn>
              </a:cxnLst>
              <a:rect l="0" t="0" r="r" b="b"/>
              <a:pathLst>
                <a:path w="64" h="63">
                  <a:moveTo>
                    <a:pt x="14" y="27"/>
                  </a:moveTo>
                  <a:cubicBezTo>
                    <a:pt x="28" y="36"/>
                    <a:pt x="31" y="39"/>
                    <a:pt x="38" y="51"/>
                  </a:cubicBezTo>
                  <a:cubicBezTo>
                    <a:pt x="45" y="63"/>
                    <a:pt x="64" y="61"/>
                    <a:pt x="64" y="54"/>
                  </a:cubicBezTo>
                  <a:cubicBezTo>
                    <a:pt x="64" y="47"/>
                    <a:pt x="59" y="44"/>
                    <a:pt x="49" y="35"/>
                  </a:cubicBezTo>
                  <a:cubicBezTo>
                    <a:pt x="39" y="26"/>
                    <a:pt x="17" y="0"/>
                    <a:pt x="10" y="6"/>
                  </a:cubicBezTo>
                  <a:cubicBezTo>
                    <a:pt x="10" y="6"/>
                    <a:pt x="0" y="18"/>
                    <a:pt x="14" y="2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5" name="Freeform 571"/>
            <p:cNvSpPr>
              <a:spLocks/>
            </p:cNvSpPr>
            <p:nvPr/>
          </p:nvSpPr>
          <p:spPr bwMode="auto">
            <a:xfrm>
              <a:off x="4953" y="1078"/>
              <a:ext cx="18" cy="14"/>
            </a:xfrm>
            <a:custGeom>
              <a:avLst/>
              <a:gdLst>
                <a:gd name="T0" fmla="*/ 40 w 72"/>
                <a:gd name="T1" fmla="*/ 51 h 57"/>
                <a:gd name="T2" fmla="*/ 61 w 72"/>
                <a:gd name="T3" fmla="*/ 38 h 57"/>
                <a:gd name="T4" fmla="*/ 71 w 72"/>
                <a:gd name="T5" fmla="*/ 22 h 57"/>
                <a:gd name="T6" fmla="*/ 56 w 72"/>
                <a:gd name="T7" fmla="*/ 7 h 57"/>
                <a:gd name="T8" fmla="*/ 25 w 72"/>
                <a:gd name="T9" fmla="*/ 7 h 57"/>
                <a:gd name="T10" fmla="*/ 10 w 72"/>
                <a:gd name="T11" fmla="*/ 17 h 57"/>
                <a:gd name="T12" fmla="*/ 2 w 72"/>
                <a:gd name="T13" fmla="*/ 28 h 57"/>
                <a:gd name="T14" fmla="*/ 11 w 72"/>
                <a:gd name="T15" fmla="*/ 44 h 57"/>
                <a:gd name="T16" fmla="*/ 40 w 72"/>
                <a:gd name="T17" fmla="*/ 5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7">
                  <a:moveTo>
                    <a:pt x="40" y="51"/>
                  </a:moveTo>
                  <a:cubicBezTo>
                    <a:pt x="45" y="45"/>
                    <a:pt x="61" y="45"/>
                    <a:pt x="61" y="38"/>
                  </a:cubicBezTo>
                  <a:cubicBezTo>
                    <a:pt x="61" y="31"/>
                    <a:pt x="72" y="33"/>
                    <a:pt x="71" y="22"/>
                  </a:cubicBezTo>
                  <a:cubicBezTo>
                    <a:pt x="70" y="11"/>
                    <a:pt x="66" y="13"/>
                    <a:pt x="56" y="7"/>
                  </a:cubicBezTo>
                  <a:cubicBezTo>
                    <a:pt x="46" y="1"/>
                    <a:pt x="32" y="0"/>
                    <a:pt x="25" y="7"/>
                  </a:cubicBezTo>
                  <a:cubicBezTo>
                    <a:pt x="25" y="7"/>
                    <a:pt x="17" y="17"/>
                    <a:pt x="10" y="17"/>
                  </a:cubicBezTo>
                  <a:cubicBezTo>
                    <a:pt x="3" y="17"/>
                    <a:pt x="2" y="23"/>
                    <a:pt x="2" y="28"/>
                  </a:cubicBezTo>
                  <a:cubicBezTo>
                    <a:pt x="2" y="33"/>
                    <a:pt x="0" y="39"/>
                    <a:pt x="11" y="44"/>
                  </a:cubicBezTo>
                  <a:cubicBezTo>
                    <a:pt x="22" y="49"/>
                    <a:pt x="35" y="57"/>
                    <a:pt x="40" y="5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572"/>
            <p:cNvSpPr>
              <a:spLocks/>
            </p:cNvSpPr>
            <p:nvPr/>
          </p:nvSpPr>
          <p:spPr bwMode="auto">
            <a:xfrm>
              <a:off x="4947" y="1089"/>
              <a:ext cx="62" cy="23"/>
            </a:xfrm>
            <a:custGeom>
              <a:avLst/>
              <a:gdLst>
                <a:gd name="T0" fmla="*/ 6 w 245"/>
                <a:gd name="T1" fmla="*/ 69 h 93"/>
                <a:gd name="T2" fmla="*/ 28 w 245"/>
                <a:gd name="T3" fmla="*/ 82 h 93"/>
                <a:gd name="T4" fmla="*/ 53 w 245"/>
                <a:gd name="T5" fmla="*/ 70 h 93"/>
                <a:gd name="T6" fmla="*/ 89 w 245"/>
                <a:gd name="T7" fmla="*/ 72 h 93"/>
                <a:gd name="T8" fmla="*/ 113 w 245"/>
                <a:gd name="T9" fmla="*/ 80 h 93"/>
                <a:gd name="T10" fmla="*/ 156 w 245"/>
                <a:gd name="T11" fmla="*/ 91 h 93"/>
                <a:gd name="T12" fmla="*/ 229 w 245"/>
                <a:gd name="T13" fmla="*/ 93 h 93"/>
                <a:gd name="T14" fmla="*/ 245 w 245"/>
                <a:gd name="T15" fmla="*/ 76 h 93"/>
                <a:gd name="T16" fmla="*/ 235 w 245"/>
                <a:gd name="T17" fmla="*/ 55 h 93"/>
                <a:gd name="T18" fmla="*/ 211 w 245"/>
                <a:gd name="T19" fmla="*/ 36 h 93"/>
                <a:gd name="T20" fmla="*/ 173 w 245"/>
                <a:gd name="T21" fmla="*/ 16 h 93"/>
                <a:gd name="T22" fmla="*/ 152 w 245"/>
                <a:gd name="T23" fmla="*/ 3 h 93"/>
                <a:gd name="T24" fmla="*/ 126 w 245"/>
                <a:gd name="T25" fmla="*/ 6 h 93"/>
                <a:gd name="T26" fmla="*/ 109 w 245"/>
                <a:gd name="T27" fmla="*/ 14 h 93"/>
                <a:gd name="T28" fmla="*/ 82 w 245"/>
                <a:gd name="T29" fmla="*/ 22 h 93"/>
                <a:gd name="T30" fmla="*/ 57 w 245"/>
                <a:gd name="T31" fmla="*/ 53 h 93"/>
                <a:gd name="T32" fmla="*/ 35 w 245"/>
                <a:gd name="T33" fmla="*/ 61 h 93"/>
                <a:gd name="T34" fmla="*/ 6 w 245"/>
                <a:gd name="T35"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5" h="93">
                  <a:moveTo>
                    <a:pt x="6" y="69"/>
                  </a:moveTo>
                  <a:cubicBezTo>
                    <a:pt x="12" y="79"/>
                    <a:pt x="22" y="88"/>
                    <a:pt x="28" y="82"/>
                  </a:cubicBezTo>
                  <a:cubicBezTo>
                    <a:pt x="34" y="76"/>
                    <a:pt x="35" y="70"/>
                    <a:pt x="53" y="70"/>
                  </a:cubicBezTo>
                  <a:cubicBezTo>
                    <a:pt x="71" y="70"/>
                    <a:pt x="83" y="65"/>
                    <a:pt x="89" y="72"/>
                  </a:cubicBezTo>
                  <a:cubicBezTo>
                    <a:pt x="95" y="79"/>
                    <a:pt x="111" y="75"/>
                    <a:pt x="113" y="80"/>
                  </a:cubicBezTo>
                  <a:cubicBezTo>
                    <a:pt x="115" y="85"/>
                    <a:pt x="139" y="89"/>
                    <a:pt x="156" y="91"/>
                  </a:cubicBezTo>
                  <a:cubicBezTo>
                    <a:pt x="173" y="93"/>
                    <a:pt x="222" y="93"/>
                    <a:pt x="229" y="93"/>
                  </a:cubicBezTo>
                  <a:cubicBezTo>
                    <a:pt x="236" y="93"/>
                    <a:pt x="245" y="88"/>
                    <a:pt x="245" y="76"/>
                  </a:cubicBezTo>
                  <a:cubicBezTo>
                    <a:pt x="245" y="64"/>
                    <a:pt x="245" y="56"/>
                    <a:pt x="235" y="55"/>
                  </a:cubicBezTo>
                  <a:cubicBezTo>
                    <a:pt x="225" y="54"/>
                    <a:pt x="234" y="43"/>
                    <a:pt x="211" y="36"/>
                  </a:cubicBezTo>
                  <a:cubicBezTo>
                    <a:pt x="188" y="29"/>
                    <a:pt x="183" y="19"/>
                    <a:pt x="173" y="16"/>
                  </a:cubicBezTo>
                  <a:cubicBezTo>
                    <a:pt x="163" y="13"/>
                    <a:pt x="164" y="3"/>
                    <a:pt x="152" y="3"/>
                  </a:cubicBezTo>
                  <a:cubicBezTo>
                    <a:pt x="140" y="3"/>
                    <a:pt x="126" y="0"/>
                    <a:pt x="126" y="6"/>
                  </a:cubicBezTo>
                  <a:cubicBezTo>
                    <a:pt x="126" y="12"/>
                    <a:pt x="119" y="15"/>
                    <a:pt x="109" y="14"/>
                  </a:cubicBezTo>
                  <a:cubicBezTo>
                    <a:pt x="109" y="14"/>
                    <a:pt x="88" y="11"/>
                    <a:pt x="82" y="22"/>
                  </a:cubicBezTo>
                  <a:cubicBezTo>
                    <a:pt x="76" y="33"/>
                    <a:pt x="63" y="47"/>
                    <a:pt x="57" y="53"/>
                  </a:cubicBezTo>
                  <a:cubicBezTo>
                    <a:pt x="51" y="59"/>
                    <a:pt x="51" y="61"/>
                    <a:pt x="35" y="61"/>
                  </a:cubicBezTo>
                  <a:cubicBezTo>
                    <a:pt x="19" y="61"/>
                    <a:pt x="0" y="59"/>
                    <a:pt x="6" y="69"/>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573"/>
            <p:cNvSpPr>
              <a:spLocks/>
            </p:cNvSpPr>
            <p:nvPr/>
          </p:nvSpPr>
          <p:spPr bwMode="auto">
            <a:xfrm>
              <a:off x="4900" y="1015"/>
              <a:ext cx="139" cy="55"/>
            </a:xfrm>
            <a:custGeom>
              <a:avLst/>
              <a:gdLst>
                <a:gd name="T0" fmla="*/ 39 w 547"/>
                <a:gd name="T1" fmla="*/ 158 h 218"/>
                <a:gd name="T2" fmla="*/ 70 w 547"/>
                <a:gd name="T3" fmla="*/ 180 h 218"/>
                <a:gd name="T4" fmla="*/ 125 w 547"/>
                <a:gd name="T5" fmla="*/ 201 h 218"/>
                <a:gd name="T6" fmla="*/ 171 w 547"/>
                <a:gd name="T7" fmla="*/ 200 h 218"/>
                <a:gd name="T8" fmla="*/ 184 w 547"/>
                <a:gd name="T9" fmla="*/ 167 h 218"/>
                <a:gd name="T10" fmla="*/ 217 w 547"/>
                <a:gd name="T11" fmla="*/ 188 h 218"/>
                <a:gd name="T12" fmla="*/ 259 w 547"/>
                <a:gd name="T13" fmla="*/ 178 h 218"/>
                <a:gd name="T14" fmla="*/ 330 w 547"/>
                <a:gd name="T15" fmla="*/ 170 h 218"/>
                <a:gd name="T16" fmla="*/ 370 w 547"/>
                <a:gd name="T17" fmla="*/ 185 h 218"/>
                <a:gd name="T18" fmla="*/ 432 w 547"/>
                <a:gd name="T19" fmla="*/ 176 h 218"/>
                <a:gd name="T20" fmla="*/ 497 w 547"/>
                <a:gd name="T21" fmla="*/ 155 h 218"/>
                <a:gd name="T22" fmla="*/ 515 w 547"/>
                <a:gd name="T23" fmla="*/ 123 h 218"/>
                <a:gd name="T24" fmla="*/ 517 w 547"/>
                <a:gd name="T25" fmla="*/ 107 h 218"/>
                <a:gd name="T26" fmla="*/ 534 w 547"/>
                <a:gd name="T27" fmla="*/ 85 h 218"/>
                <a:gd name="T28" fmla="*/ 460 w 547"/>
                <a:gd name="T29" fmla="*/ 61 h 218"/>
                <a:gd name="T30" fmla="*/ 425 w 547"/>
                <a:gd name="T31" fmla="*/ 50 h 218"/>
                <a:gd name="T32" fmla="*/ 394 w 547"/>
                <a:gd name="T33" fmla="*/ 67 h 218"/>
                <a:gd name="T34" fmla="*/ 367 w 547"/>
                <a:gd name="T35" fmla="*/ 110 h 218"/>
                <a:gd name="T36" fmla="*/ 396 w 547"/>
                <a:gd name="T37" fmla="*/ 149 h 218"/>
                <a:gd name="T38" fmla="*/ 358 w 547"/>
                <a:gd name="T39" fmla="*/ 135 h 218"/>
                <a:gd name="T40" fmla="*/ 341 w 547"/>
                <a:gd name="T41" fmla="*/ 85 h 218"/>
                <a:gd name="T42" fmla="*/ 385 w 547"/>
                <a:gd name="T43" fmla="*/ 67 h 218"/>
                <a:gd name="T44" fmla="*/ 328 w 547"/>
                <a:gd name="T45" fmla="*/ 30 h 218"/>
                <a:gd name="T46" fmla="*/ 283 w 547"/>
                <a:gd name="T47" fmla="*/ 26 h 218"/>
                <a:gd name="T48" fmla="*/ 263 w 547"/>
                <a:gd name="T49" fmla="*/ 71 h 218"/>
                <a:gd name="T50" fmla="*/ 244 w 547"/>
                <a:gd name="T51" fmla="*/ 83 h 218"/>
                <a:gd name="T52" fmla="*/ 224 w 547"/>
                <a:gd name="T53" fmla="*/ 60 h 218"/>
                <a:gd name="T54" fmla="*/ 181 w 547"/>
                <a:gd name="T55" fmla="*/ 33 h 218"/>
                <a:gd name="T56" fmla="*/ 131 w 547"/>
                <a:gd name="T57" fmla="*/ 2 h 218"/>
                <a:gd name="T58" fmla="*/ 101 w 547"/>
                <a:gd name="T59" fmla="*/ 18 h 218"/>
                <a:gd name="T60" fmla="*/ 60 w 547"/>
                <a:gd name="T61" fmla="*/ 35 h 218"/>
                <a:gd name="T62" fmla="*/ 30 w 547"/>
                <a:gd name="T63" fmla="*/ 59 h 218"/>
                <a:gd name="T64" fmla="*/ 20 w 547"/>
                <a:gd name="T65" fmla="*/ 91 h 218"/>
                <a:gd name="T66" fmla="*/ 13 w 547"/>
                <a:gd name="T67" fmla="*/ 11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7" h="218">
                  <a:moveTo>
                    <a:pt x="14" y="140"/>
                  </a:moveTo>
                  <a:cubicBezTo>
                    <a:pt x="24" y="145"/>
                    <a:pt x="39" y="152"/>
                    <a:pt x="39" y="158"/>
                  </a:cubicBezTo>
                  <a:cubicBezTo>
                    <a:pt x="39" y="164"/>
                    <a:pt x="40" y="167"/>
                    <a:pt x="52" y="167"/>
                  </a:cubicBezTo>
                  <a:cubicBezTo>
                    <a:pt x="64" y="167"/>
                    <a:pt x="64" y="172"/>
                    <a:pt x="70" y="180"/>
                  </a:cubicBezTo>
                  <a:cubicBezTo>
                    <a:pt x="76" y="188"/>
                    <a:pt x="74" y="196"/>
                    <a:pt x="91" y="196"/>
                  </a:cubicBezTo>
                  <a:cubicBezTo>
                    <a:pt x="108" y="196"/>
                    <a:pt x="116" y="190"/>
                    <a:pt x="125" y="201"/>
                  </a:cubicBezTo>
                  <a:cubicBezTo>
                    <a:pt x="134" y="212"/>
                    <a:pt x="147" y="218"/>
                    <a:pt x="155" y="213"/>
                  </a:cubicBezTo>
                  <a:cubicBezTo>
                    <a:pt x="163" y="208"/>
                    <a:pt x="169" y="207"/>
                    <a:pt x="171" y="200"/>
                  </a:cubicBezTo>
                  <a:cubicBezTo>
                    <a:pt x="173" y="193"/>
                    <a:pt x="170" y="186"/>
                    <a:pt x="175" y="181"/>
                  </a:cubicBezTo>
                  <a:cubicBezTo>
                    <a:pt x="180" y="176"/>
                    <a:pt x="172" y="166"/>
                    <a:pt x="184" y="167"/>
                  </a:cubicBezTo>
                  <a:cubicBezTo>
                    <a:pt x="196" y="168"/>
                    <a:pt x="203" y="175"/>
                    <a:pt x="203" y="181"/>
                  </a:cubicBezTo>
                  <a:cubicBezTo>
                    <a:pt x="203" y="187"/>
                    <a:pt x="209" y="187"/>
                    <a:pt x="217" y="188"/>
                  </a:cubicBezTo>
                  <a:cubicBezTo>
                    <a:pt x="225" y="189"/>
                    <a:pt x="233" y="195"/>
                    <a:pt x="238" y="187"/>
                  </a:cubicBezTo>
                  <a:cubicBezTo>
                    <a:pt x="243" y="179"/>
                    <a:pt x="242" y="177"/>
                    <a:pt x="259" y="178"/>
                  </a:cubicBezTo>
                  <a:cubicBezTo>
                    <a:pt x="276" y="179"/>
                    <a:pt x="282" y="172"/>
                    <a:pt x="295" y="171"/>
                  </a:cubicBezTo>
                  <a:cubicBezTo>
                    <a:pt x="308" y="170"/>
                    <a:pt x="321" y="163"/>
                    <a:pt x="330" y="170"/>
                  </a:cubicBezTo>
                  <a:cubicBezTo>
                    <a:pt x="339" y="177"/>
                    <a:pt x="341" y="189"/>
                    <a:pt x="353" y="190"/>
                  </a:cubicBezTo>
                  <a:cubicBezTo>
                    <a:pt x="365" y="191"/>
                    <a:pt x="370" y="193"/>
                    <a:pt x="370" y="185"/>
                  </a:cubicBezTo>
                  <a:cubicBezTo>
                    <a:pt x="370" y="177"/>
                    <a:pt x="389" y="178"/>
                    <a:pt x="399" y="179"/>
                  </a:cubicBezTo>
                  <a:cubicBezTo>
                    <a:pt x="409" y="180"/>
                    <a:pt x="430" y="187"/>
                    <a:pt x="432" y="176"/>
                  </a:cubicBezTo>
                  <a:cubicBezTo>
                    <a:pt x="434" y="165"/>
                    <a:pt x="445" y="164"/>
                    <a:pt x="456" y="164"/>
                  </a:cubicBezTo>
                  <a:cubicBezTo>
                    <a:pt x="467" y="164"/>
                    <a:pt x="485" y="165"/>
                    <a:pt x="497" y="155"/>
                  </a:cubicBezTo>
                  <a:cubicBezTo>
                    <a:pt x="509" y="145"/>
                    <a:pt x="497" y="133"/>
                    <a:pt x="509" y="133"/>
                  </a:cubicBezTo>
                  <a:cubicBezTo>
                    <a:pt x="521" y="133"/>
                    <a:pt x="523" y="122"/>
                    <a:pt x="515" y="123"/>
                  </a:cubicBezTo>
                  <a:cubicBezTo>
                    <a:pt x="507" y="124"/>
                    <a:pt x="507" y="119"/>
                    <a:pt x="507" y="112"/>
                  </a:cubicBezTo>
                  <a:cubicBezTo>
                    <a:pt x="507" y="105"/>
                    <a:pt x="506" y="107"/>
                    <a:pt x="517" y="107"/>
                  </a:cubicBezTo>
                  <a:cubicBezTo>
                    <a:pt x="528" y="107"/>
                    <a:pt x="521" y="99"/>
                    <a:pt x="530" y="98"/>
                  </a:cubicBezTo>
                  <a:cubicBezTo>
                    <a:pt x="539" y="97"/>
                    <a:pt x="547" y="86"/>
                    <a:pt x="534" y="85"/>
                  </a:cubicBezTo>
                  <a:cubicBezTo>
                    <a:pt x="521" y="84"/>
                    <a:pt x="510" y="81"/>
                    <a:pt x="493" y="74"/>
                  </a:cubicBezTo>
                  <a:cubicBezTo>
                    <a:pt x="476" y="67"/>
                    <a:pt x="469" y="60"/>
                    <a:pt x="460" y="61"/>
                  </a:cubicBezTo>
                  <a:cubicBezTo>
                    <a:pt x="451" y="62"/>
                    <a:pt x="449" y="62"/>
                    <a:pt x="443" y="51"/>
                  </a:cubicBezTo>
                  <a:cubicBezTo>
                    <a:pt x="437" y="40"/>
                    <a:pt x="433" y="49"/>
                    <a:pt x="425" y="50"/>
                  </a:cubicBezTo>
                  <a:cubicBezTo>
                    <a:pt x="417" y="51"/>
                    <a:pt x="423" y="62"/>
                    <a:pt x="408" y="60"/>
                  </a:cubicBezTo>
                  <a:cubicBezTo>
                    <a:pt x="393" y="58"/>
                    <a:pt x="390" y="62"/>
                    <a:pt x="394" y="67"/>
                  </a:cubicBezTo>
                  <a:cubicBezTo>
                    <a:pt x="398" y="72"/>
                    <a:pt x="405" y="91"/>
                    <a:pt x="385" y="92"/>
                  </a:cubicBezTo>
                  <a:cubicBezTo>
                    <a:pt x="365" y="93"/>
                    <a:pt x="367" y="106"/>
                    <a:pt x="367" y="110"/>
                  </a:cubicBezTo>
                  <a:cubicBezTo>
                    <a:pt x="367" y="114"/>
                    <a:pt x="367" y="122"/>
                    <a:pt x="376" y="126"/>
                  </a:cubicBezTo>
                  <a:cubicBezTo>
                    <a:pt x="385" y="130"/>
                    <a:pt x="398" y="140"/>
                    <a:pt x="396" y="149"/>
                  </a:cubicBezTo>
                  <a:cubicBezTo>
                    <a:pt x="394" y="158"/>
                    <a:pt x="388" y="160"/>
                    <a:pt x="376" y="159"/>
                  </a:cubicBezTo>
                  <a:cubicBezTo>
                    <a:pt x="364" y="158"/>
                    <a:pt x="372" y="144"/>
                    <a:pt x="358" y="135"/>
                  </a:cubicBezTo>
                  <a:cubicBezTo>
                    <a:pt x="344" y="126"/>
                    <a:pt x="340" y="103"/>
                    <a:pt x="335" y="100"/>
                  </a:cubicBezTo>
                  <a:cubicBezTo>
                    <a:pt x="330" y="97"/>
                    <a:pt x="327" y="88"/>
                    <a:pt x="341" y="85"/>
                  </a:cubicBezTo>
                  <a:cubicBezTo>
                    <a:pt x="355" y="82"/>
                    <a:pt x="350" y="72"/>
                    <a:pt x="363" y="72"/>
                  </a:cubicBezTo>
                  <a:cubicBezTo>
                    <a:pt x="376" y="72"/>
                    <a:pt x="383" y="78"/>
                    <a:pt x="385" y="67"/>
                  </a:cubicBezTo>
                  <a:cubicBezTo>
                    <a:pt x="387" y="56"/>
                    <a:pt x="371" y="54"/>
                    <a:pt x="361" y="49"/>
                  </a:cubicBezTo>
                  <a:cubicBezTo>
                    <a:pt x="351" y="44"/>
                    <a:pt x="333" y="38"/>
                    <a:pt x="328" y="30"/>
                  </a:cubicBezTo>
                  <a:cubicBezTo>
                    <a:pt x="323" y="22"/>
                    <a:pt x="313" y="19"/>
                    <a:pt x="302" y="19"/>
                  </a:cubicBezTo>
                  <a:cubicBezTo>
                    <a:pt x="291" y="19"/>
                    <a:pt x="293" y="25"/>
                    <a:pt x="283" y="26"/>
                  </a:cubicBezTo>
                  <a:cubicBezTo>
                    <a:pt x="273" y="27"/>
                    <a:pt x="263" y="32"/>
                    <a:pt x="263" y="44"/>
                  </a:cubicBezTo>
                  <a:cubicBezTo>
                    <a:pt x="263" y="56"/>
                    <a:pt x="259" y="67"/>
                    <a:pt x="263" y="71"/>
                  </a:cubicBezTo>
                  <a:cubicBezTo>
                    <a:pt x="267" y="75"/>
                    <a:pt x="274" y="79"/>
                    <a:pt x="263" y="85"/>
                  </a:cubicBezTo>
                  <a:cubicBezTo>
                    <a:pt x="252" y="91"/>
                    <a:pt x="247" y="89"/>
                    <a:pt x="244" y="83"/>
                  </a:cubicBezTo>
                  <a:cubicBezTo>
                    <a:pt x="241" y="77"/>
                    <a:pt x="237" y="80"/>
                    <a:pt x="235" y="70"/>
                  </a:cubicBezTo>
                  <a:cubicBezTo>
                    <a:pt x="233" y="60"/>
                    <a:pt x="235" y="60"/>
                    <a:pt x="224" y="60"/>
                  </a:cubicBezTo>
                  <a:cubicBezTo>
                    <a:pt x="213" y="60"/>
                    <a:pt x="199" y="62"/>
                    <a:pt x="199" y="51"/>
                  </a:cubicBezTo>
                  <a:cubicBezTo>
                    <a:pt x="199" y="40"/>
                    <a:pt x="200" y="36"/>
                    <a:pt x="181" y="33"/>
                  </a:cubicBezTo>
                  <a:cubicBezTo>
                    <a:pt x="162" y="30"/>
                    <a:pt x="146" y="32"/>
                    <a:pt x="144" y="21"/>
                  </a:cubicBezTo>
                  <a:cubicBezTo>
                    <a:pt x="142" y="10"/>
                    <a:pt x="142" y="4"/>
                    <a:pt x="131" y="2"/>
                  </a:cubicBezTo>
                  <a:cubicBezTo>
                    <a:pt x="120" y="0"/>
                    <a:pt x="115" y="4"/>
                    <a:pt x="111" y="7"/>
                  </a:cubicBezTo>
                  <a:cubicBezTo>
                    <a:pt x="107" y="10"/>
                    <a:pt x="110" y="19"/>
                    <a:pt x="101" y="18"/>
                  </a:cubicBezTo>
                  <a:cubicBezTo>
                    <a:pt x="92" y="17"/>
                    <a:pt x="87" y="13"/>
                    <a:pt x="84" y="19"/>
                  </a:cubicBezTo>
                  <a:cubicBezTo>
                    <a:pt x="81" y="25"/>
                    <a:pt x="75" y="36"/>
                    <a:pt x="60" y="35"/>
                  </a:cubicBezTo>
                  <a:cubicBezTo>
                    <a:pt x="60" y="35"/>
                    <a:pt x="42" y="30"/>
                    <a:pt x="42" y="42"/>
                  </a:cubicBezTo>
                  <a:cubicBezTo>
                    <a:pt x="42" y="54"/>
                    <a:pt x="40" y="58"/>
                    <a:pt x="30" y="59"/>
                  </a:cubicBezTo>
                  <a:cubicBezTo>
                    <a:pt x="20" y="60"/>
                    <a:pt x="13" y="64"/>
                    <a:pt x="13" y="74"/>
                  </a:cubicBezTo>
                  <a:cubicBezTo>
                    <a:pt x="13" y="84"/>
                    <a:pt x="14" y="88"/>
                    <a:pt x="20" y="91"/>
                  </a:cubicBezTo>
                  <a:cubicBezTo>
                    <a:pt x="26" y="94"/>
                    <a:pt x="27" y="100"/>
                    <a:pt x="25" y="106"/>
                  </a:cubicBezTo>
                  <a:cubicBezTo>
                    <a:pt x="23" y="112"/>
                    <a:pt x="26" y="111"/>
                    <a:pt x="13" y="115"/>
                  </a:cubicBezTo>
                  <a:cubicBezTo>
                    <a:pt x="0" y="119"/>
                    <a:pt x="4" y="135"/>
                    <a:pt x="14" y="140"/>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574"/>
            <p:cNvSpPr>
              <a:spLocks/>
            </p:cNvSpPr>
            <p:nvPr/>
          </p:nvSpPr>
          <p:spPr bwMode="auto">
            <a:xfrm>
              <a:off x="5048" y="1037"/>
              <a:ext cx="80" cy="29"/>
            </a:xfrm>
            <a:custGeom>
              <a:avLst/>
              <a:gdLst>
                <a:gd name="T0" fmla="*/ 8 w 317"/>
                <a:gd name="T1" fmla="*/ 53 h 114"/>
                <a:gd name="T2" fmla="*/ 28 w 317"/>
                <a:gd name="T3" fmla="*/ 61 h 114"/>
                <a:gd name="T4" fmla="*/ 51 w 317"/>
                <a:gd name="T5" fmla="*/ 69 h 114"/>
                <a:gd name="T6" fmla="*/ 70 w 317"/>
                <a:gd name="T7" fmla="*/ 79 h 114"/>
                <a:gd name="T8" fmla="*/ 93 w 317"/>
                <a:gd name="T9" fmla="*/ 83 h 114"/>
                <a:gd name="T10" fmla="*/ 127 w 317"/>
                <a:gd name="T11" fmla="*/ 95 h 114"/>
                <a:gd name="T12" fmla="*/ 164 w 317"/>
                <a:gd name="T13" fmla="*/ 110 h 114"/>
                <a:gd name="T14" fmla="*/ 236 w 317"/>
                <a:gd name="T15" fmla="*/ 108 h 114"/>
                <a:gd name="T16" fmla="*/ 263 w 317"/>
                <a:gd name="T17" fmla="*/ 100 h 114"/>
                <a:gd name="T18" fmla="*/ 285 w 317"/>
                <a:gd name="T19" fmla="*/ 92 h 114"/>
                <a:gd name="T20" fmla="*/ 301 w 317"/>
                <a:gd name="T21" fmla="*/ 83 h 114"/>
                <a:gd name="T22" fmla="*/ 316 w 317"/>
                <a:gd name="T23" fmla="*/ 68 h 114"/>
                <a:gd name="T24" fmla="*/ 308 w 317"/>
                <a:gd name="T25" fmla="*/ 54 h 114"/>
                <a:gd name="T26" fmla="*/ 286 w 317"/>
                <a:gd name="T27" fmla="*/ 58 h 114"/>
                <a:gd name="T28" fmla="*/ 257 w 317"/>
                <a:gd name="T29" fmla="*/ 46 h 114"/>
                <a:gd name="T30" fmla="*/ 227 w 317"/>
                <a:gd name="T31" fmla="*/ 43 h 114"/>
                <a:gd name="T32" fmla="*/ 208 w 317"/>
                <a:gd name="T33" fmla="*/ 36 h 114"/>
                <a:gd name="T34" fmla="*/ 189 w 317"/>
                <a:gd name="T35" fmla="*/ 39 h 114"/>
                <a:gd name="T36" fmla="*/ 173 w 317"/>
                <a:gd name="T37" fmla="*/ 44 h 114"/>
                <a:gd name="T38" fmla="*/ 158 w 317"/>
                <a:gd name="T39" fmla="*/ 31 h 114"/>
                <a:gd name="T40" fmla="*/ 131 w 317"/>
                <a:gd name="T41" fmla="*/ 17 h 114"/>
                <a:gd name="T42" fmla="*/ 86 w 317"/>
                <a:gd name="T43" fmla="*/ 24 h 114"/>
                <a:gd name="T44" fmla="*/ 56 w 317"/>
                <a:gd name="T45" fmla="*/ 30 h 114"/>
                <a:gd name="T46" fmla="*/ 43 w 317"/>
                <a:gd name="T47" fmla="*/ 6 h 114"/>
                <a:gd name="T48" fmla="*/ 24 w 317"/>
                <a:gd name="T49" fmla="*/ 6 h 114"/>
                <a:gd name="T50" fmla="*/ 19 w 317"/>
                <a:gd name="T51" fmla="*/ 19 h 114"/>
                <a:gd name="T52" fmla="*/ 10 w 317"/>
                <a:gd name="T53" fmla="*/ 37 h 114"/>
                <a:gd name="T54" fmla="*/ 8 w 317"/>
                <a:gd name="T55" fmla="*/ 5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7" h="114">
                  <a:moveTo>
                    <a:pt x="8" y="53"/>
                  </a:moveTo>
                  <a:cubicBezTo>
                    <a:pt x="16" y="53"/>
                    <a:pt x="18" y="61"/>
                    <a:pt x="28" y="61"/>
                  </a:cubicBezTo>
                  <a:cubicBezTo>
                    <a:pt x="38" y="61"/>
                    <a:pt x="50" y="60"/>
                    <a:pt x="51" y="69"/>
                  </a:cubicBezTo>
                  <a:cubicBezTo>
                    <a:pt x="52" y="78"/>
                    <a:pt x="56" y="79"/>
                    <a:pt x="70" y="79"/>
                  </a:cubicBezTo>
                  <a:cubicBezTo>
                    <a:pt x="84" y="79"/>
                    <a:pt x="81" y="80"/>
                    <a:pt x="93" y="83"/>
                  </a:cubicBezTo>
                  <a:cubicBezTo>
                    <a:pt x="105" y="86"/>
                    <a:pt x="119" y="90"/>
                    <a:pt x="127" y="95"/>
                  </a:cubicBezTo>
                  <a:cubicBezTo>
                    <a:pt x="135" y="100"/>
                    <a:pt x="146" y="107"/>
                    <a:pt x="164" y="110"/>
                  </a:cubicBezTo>
                  <a:cubicBezTo>
                    <a:pt x="182" y="113"/>
                    <a:pt x="227" y="114"/>
                    <a:pt x="236" y="108"/>
                  </a:cubicBezTo>
                  <a:cubicBezTo>
                    <a:pt x="245" y="102"/>
                    <a:pt x="253" y="100"/>
                    <a:pt x="263" y="100"/>
                  </a:cubicBezTo>
                  <a:cubicBezTo>
                    <a:pt x="273" y="100"/>
                    <a:pt x="276" y="92"/>
                    <a:pt x="285" y="92"/>
                  </a:cubicBezTo>
                  <a:cubicBezTo>
                    <a:pt x="294" y="92"/>
                    <a:pt x="299" y="89"/>
                    <a:pt x="301" y="83"/>
                  </a:cubicBezTo>
                  <a:cubicBezTo>
                    <a:pt x="303" y="77"/>
                    <a:pt x="315" y="78"/>
                    <a:pt x="316" y="68"/>
                  </a:cubicBezTo>
                  <a:cubicBezTo>
                    <a:pt x="317" y="58"/>
                    <a:pt x="313" y="54"/>
                    <a:pt x="308" y="54"/>
                  </a:cubicBezTo>
                  <a:cubicBezTo>
                    <a:pt x="303" y="54"/>
                    <a:pt x="293" y="63"/>
                    <a:pt x="286" y="58"/>
                  </a:cubicBezTo>
                  <a:cubicBezTo>
                    <a:pt x="279" y="53"/>
                    <a:pt x="269" y="47"/>
                    <a:pt x="257" y="46"/>
                  </a:cubicBezTo>
                  <a:cubicBezTo>
                    <a:pt x="245" y="45"/>
                    <a:pt x="234" y="48"/>
                    <a:pt x="227" y="43"/>
                  </a:cubicBezTo>
                  <a:cubicBezTo>
                    <a:pt x="220" y="38"/>
                    <a:pt x="218" y="36"/>
                    <a:pt x="208" y="36"/>
                  </a:cubicBezTo>
                  <a:cubicBezTo>
                    <a:pt x="198" y="36"/>
                    <a:pt x="193" y="35"/>
                    <a:pt x="189" y="39"/>
                  </a:cubicBezTo>
                  <a:cubicBezTo>
                    <a:pt x="185" y="43"/>
                    <a:pt x="187" y="46"/>
                    <a:pt x="173" y="44"/>
                  </a:cubicBezTo>
                  <a:cubicBezTo>
                    <a:pt x="159" y="42"/>
                    <a:pt x="159" y="41"/>
                    <a:pt x="158" y="31"/>
                  </a:cubicBezTo>
                  <a:cubicBezTo>
                    <a:pt x="157" y="21"/>
                    <a:pt x="146" y="17"/>
                    <a:pt x="131" y="17"/>
                  </a:cubicBezTo>
                  <a:cubicBezTo>
                    <a:pt x="116" y="17"/>
                    <a:pt x="90" y="18"/>
                    <a:pt x="86" y="24"/>
                  </a:cubicBezTo>
                  <a:cubicBezTo>
                    <a:pt x="82" y="30"/>
                    <a:pt x="65" y="33"/>
                    <a:pt x="56" y="30"/>
                  </a:cubicBezTo>
                  <a:cubicBezTo>
                    <a:pt x="47" y="27"/>
                    <a:pt x="47" y="12"/>
                    <a:pt x="43" y="6"/>
                  </a:cubicBezTo>
                  <a:cubicBezTo>
                    <a:pt x="39" y="0"/>
                    <a:pt x="24" y="1"/>
                    <a:pt x="24" y="6"/>
                  </a:cubicBezTo>
                  <a:cubicBezTo>
                    <a:pt x="24" y="11"/>
                    <a:pt x="16" y="13"/>
                    <a:pt x="19" y="19"/>
                  </a:cubicBezTo>
                  <a:cubicBezTo>
                    <a:pt x="19" y="19"/>
                    <a:pt x="18" y="37"/>
                    <a:pt x="10" y="37"/>
                  </a:cubicBezTo>
                  <a:cubicBezTo>
                    <a:pt x="2" y="37"/>
                    <a:pt x="0" y="53"/>
                    <a:pt x="8" y="5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79" name="Freeform 575"/>
            <p:cNvSpPr>
              <a:spLocks/>
            </p:cNvSpPr>
            <p:nvPr/>
          </p:nvSpPr>
          <p:spPr bwMode="auto">
            <a:xfrm>
              <a:off x="5087" y="997"/>
              <a:ext cx="16" cy="6"/>
            </a:xfrm>
            <a:custGeom>
              <a:avLst/>
              <a:gdLst>
                <a:gd name="T0" fmla="*/ 15 w 61"/>
                <a:gd name="T1" fmla="*/ 21 h 25"/>
                <a:gd name="T2" fmla="*/ 51 w 61"/>
                <a:gd name="T3" fmla="*/ 19 h 25"/>
                <a:gd name="T4" fmla="*/ 51 w 61"/>
                <a:gd name="T5" fmla="*/ 4 h 25"/>
                <a:gd name="T6" fmla="*/ 31 w 61"/>
                <a:gd name="T7" fmla="*/ 3 h 25"/>
                <a:gd name="T8" fmla="*/ 11 w 61"/>
                <a:gd name="T9" fmla="*/ 7 h 25"/>
                <a:gd name="T10" fmla="*/ 0 w 61"/>
                <a:gd name="T11" fmla="*/ 16 h 25"/>
                <a:gd name="T12" fmla="*/ 15 w 61"/>
                <a:gd name="T13" fmla="*/ 21 h 25"/>
              </a:gdLst>
              <a:ahLst/>
              <a:cxnLst>
                <a:cxn ang="0">
                  <a:pos x="T0" y="T1"/>
                </a:cxn>
                <a:cxn ang="0">
                  <a:pos x="T2" y="T3"/>
                </a:cxn>
                <a:cxn ang="0">
                  <a:pos x="T4" y="T5"/>
                </a:cxn>
                <a:cxn ang="0">
                  <a:pos x="T6" y="T7"/>
                </a:cxn>
                <a:cxn ang="0">
                  <a:pos x="T8" y="T9"/>
                </a:cxn>
                <a:cxn ang="0">
                  <a:pos x="T10" y="T11"/>
                </a:cxn>
                <a:cxn ang="0">
                  <a:pos x="T12" y="T13"/>
                </a:cxn>
              </a:cxnLst>
              <a:rect l="0" t="0" r="r" b="b"/>
              <a:pathLst>
                <a:path w="61" h="25">
                  <a:moveTo>
                    <a:pt x="15" y="21"/>
                  </a:moveTo>
                  <a:cubicBezTo>
                    <a:pt x="23" y="21"/>
                    <a:pt x="46" y="25"/>
                    <a:pt x="51" y="19"/>
                  </a:cubicBezTo>
                  <a:cubicBezTo>
                    <a:pt x="56" y="13"/>
                    <a:pt x="61" y="6"/>
                    <a:pt x="51" y="4"/>
                  </a:cubicBezTo>
                  <a:cubicBezTo>
                    <a:pt x="41" y="2"/>
                    <a:pt x="48" y="2"/>
                    <a:pt x="31" y="3"/>
                  </a:cubicBezTo>
                  <a:cubicBezTo>
                    <a:pt x="31" y="3"/>
                    <a:pt x="19" y="0"/>
                    <a:pt x="11" y="7"/>
                  </a:cubicBezTo>
                  <a:cubicBezTo>
                    <a:pt x="3" y="14"/>
                    <a:pt x="0" y="7"/>
                    <a:pt x="0" y="16"/>
                  </a:cubicBezTo>
                  <a:cubicBezTo>
                    <a:pt x="0" y="25"/>
                    <a:pt x="7" y="21"/>
                    <a:pt x="15"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0" name="Freeform 576"/>
            <p:cNvSpPr>
              <a:spLocks/>
            </p:cNvSpPr>
            <p:nvPr/>
          </p:nvSpPr>
          <p:spPr bwMode="auto">
            <a:xfrm>
              <a:off x="3019" y="1581"/>
              <a:ext cx="49" cy="24"/>
            </a:xfrm>
            <a:custGeom>
              <a:avLst/>
              <a:gdLst>
                <a:gd name="T0" fmla="*/ 152 w 191"/>
                <a:gd name="T1" fmla="*/ 23 h 93"/>
                <a:gd name="T2" fmla="*/ 129 w 191"/>
                <a:gd name="T3" fmla="*/ 22 h 93"/>
                <a:gd name="T4" fmla="*/ 108 w 191"/>
                <a:gd name="T5" fmla="*/ 9 h 93"/>
                <a:gd name="T6" fmla="*/ 93 w 191"/>
                <a:gd name="T7" fmla="*/ 7 h 93"/>
                <a:gd name="T8" fmla="*/ 80 w 191"/>
                <a:gd name="T9" fmla="*/ 2 h 93"/>
                <a:gd name="T10" fmla="*/ 66 w 191"/>
                <a:gd name="T11" fmla="*/ 1 h 93"/>
                <a:gd name="T12" fmla="*/ 86 w 191"/>
                <a:gd name="T13" fmla="*/ 27 h 93"/>
                <a:gd name="T14" fmla="*/ 27 w 191"/>
                <a:gd name="T15" fmla="*/ 24 h 93"/>
                <a:gd name="T16" fmla="*/ 0 w 191"/>
                <a:gd name="T17" fmla="*/ 58 h 93"/>
                <a:gd name="T18" fmla="*/ 14 w 191"/>
                <a:gd name="T19" fmla="*/ 71 h 93"/>
                <a:gd name="T20" fmla="*/ 37 w 191"/>
                <a:gd name="T21" fmla="*/ 87 h 93"/>
                <a:gd name="T22" fmla="*/ 72 w 191"/>
                <a:gd name="T23" fmla="*/ 86 h 93"/>
                <a:gd name="T24" fmla="*/ 100 w 191"/>
                <a:gd name="T25" fmla="*/ 91 h 93"/>
                <a:gd name="T26" fmla="*/ 138 w 191"/>
                <a:gd name="T27" fmla="*/ 85 h 93"/>
                <a:gd name="T28" fmla="*/ 185 w 191"/>
                <a:gd name="T29" fmla="*/ 81 h 93"/>
                <a:gd name="T30" fmla="*/ 184 w 191"/>
                <a:gd name="T31" fmla="*/ 81 h 93"/>
                <a:gd name="T32" fmla="*/ 187 w 191"/>
                <a:gd name="T33" fmla="*/ 53 h 93"/>
                <a:gd name="T34" fmla="*/ 180 w 191"/>
                <a:gd name="T35" fmla="*/ 31 h 93"/>
                <a:gd name="T36" fmla="*/ 152 w 191"/>
                <a:gd name="T37" fmla="*/ 2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1" h="93">
                  <a:moveTo>
                    <a:pt x="152" y="23"/>
                  </a:moveTo>
                  <a:cubicBezTo>
                    <a:pt x="145" y="23"/>
                    <a:pt x="138" y="21"/>
                    <a:pt x="129" y="22"/>
                  </a:cubicBezTo>
                  <a:cubicBezTo>
                    <a:pt x="121" y="24"/>
                    <a:pt x="111" y="15"/>
                    <a:pt x="108" y="9"/>
                  </a:cubicBezTo>
                  <a:cubicBezTo>
                    <a:pt x="105" y="4"/>
                    <a:pt x="96" y="4"/>
                    <a:pt x="93" y="7"/>
                  </a:cubicBezTo>
                  <a:cubicBezTo>
                    <a:pt x="90" y="10"/>
                    <a:pt x="85" y="6"/>
                    <a:pt x="80" y="2"/>
                  </a:cubicBezTo>
                  <a:cubicBezTo>
                    <a:pt x="77" y="0"/>
                    <a:pt x="71" y="0"/>
                    <a:pt x="66" y="1"/>
                  </a:cubicBezTo>
                  <a:cubicBezTo>
                    <a:pt x="62" y="18"/>
                    <a:pt x="99" y="4"/>
                    <a:pt x="86" y="27"/>
                  </a:cubicBezTo>
                  <a:cubicBezTo>
                    <a:pt x="78" y="42"/>
                    <a:pt x="56" y="27"/>
                    <a:pt x="27" y="24"/>
                  </a:cubicBezTo>
                  <a:cubicBezTo>
                    <a:pt x="3" y="22"/>
                    <a:pt x="5" y="43"/>
                    <a:pt x="0" y="58"/>
                  </a:cubicBezTo>
                  <a:cubicBezTo>
                    <a:pt x="5" y="60"/>
                    <a:pt x="11" y="64"/>
                    <a:pt x="14" y="71"/>
                  </a:cubicBezTo>
                  <a:cubicBezTo>
                    <a:pt x="19" y="85"/>
                    <a:pt x="27" y="86"/>
                    <a:pt x="37" y="87"/>
                  </a:cubicBezTo>
                  <a:cubicBezTo>
                    <a:pt x="48" y="88"/>
                    <a:pt x="60" y="79"/>
                    <a:pt x="72" y="86"/>
                  </a:cubicBezTo>
                  <a:cubicBezTo>
                    <a:pt x="85" y="93"/>
                    <a:pt x="92" y="93"/>
                    <a:pt x="100" y="91"/>
                  </a:cubicBezTo>
                  <a:cubicBezTo>
                    <a:pt x="107" y="89"/>
                    <a:pt x="123" y="85"/>
                    <a:pt x="138" y="85"/>
                  </a:cubicBezTo>
                  <a:cubicBezTo>
                    <a:pt x="150" y="84"/>
                    <a:pt x="171" y="86"/>
                    <a:pt x="185" y="81"/>
                  </a:cubicBezTo>
                  <a:cubicBezTo>
                    <a:pt x="185" y="81"/>
                    <a:pt x="185" y="81"/>
                    <a:pt x="184" y="81"/>
                  </a:cubicBezTo>
                  <a:cubicBezTo>
                    <a:pt x="176" y="77"/>
                    <a:pt x="183" y="64"/>
                    <a:pt x="187" y="53"/>
                  </a:cubicBezTo>
                  <a:cubicBezTo>
                    <a:pt x="191" y="42"/>
                    <a:pt x="186" y="38"/>
                    <a:pt x="180" y="31"/>
                  </a:cubicBezTo>
                  <a:cubicBezTo>
                    <a:pt x="175" y="24"/>
                    <a:pt x="159" y="23"/>
                    <a:pt x="152" y="23"/>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1" name="Freeform 577"/>
            <p:cNvSpPr>
              <a:spLocks/>
            </p:cNvSpPr>
            <p:nvPr/>
          </p:nvSpPr>
          <p:spPr bwMode="auto">
            <a:xfrm>
              <a:off x="4253" y="1011"/>
              <a:ext cx="8" cy="8"/>
            </a:xfrm>
            <a:custGeom>
              <a:avLst/>
              <a:gdLst>
                <a:gd name="T0" fmla="*/ 22 w 34"/>
                <a:gd name="T1" fmla="*/ 2 h 30"/>
                <a:gd name="T2" fmla="*/ 10 w 34"/>
                <a:gd name="T3" fmla="*/ 9 h 30"/>
                <a:gd name="T4" fmla="*/ 14 w 34"/>
                <a:gd name="T5" fmla="*/ 27 h 30"/>
                <a:gd name="T6" fmla="*/ 29 w 34"/>
                <a:gd name="T7" fmla="*/ 18 h 30"/>
                <a:gd name="T8" fmla="*/ 22 w 34"/>
                <a:gd name="T9" fmla="*/ 2 h 30"/>
              </a:gdLst>
              <a:ahLst/>
              <a:cxnLst>
                <a:cxn ang="0">
                  <a:pos x="T0" y="T1"/>
                </a:cxn>
                <a:cxn ang="0">
                  <a:pos x="T2" y="T3"/>
                </a:cxn>
                <a:cxn ang="0">
                  <a:pos x="T4" y="T5"/>
                </a:cxn>
                <a:cxn ang="0">
                  <a:pos x="T6" y="T7"/>
                </a:cxn>
                <a:cxn ang="0">
                  <a:pos x="T8" y="T9"/>
                </a:cxn>
              </a:cxnLst>
              <a:rect l="0" t="0" r="r" b="b"/>
              <a:pathLst>
                <a:path w="34" h="30">
                  <a:moveTo>
                    <a:pt x="22" y="2"/>
                  </a:moveTo>
                  <a:cubicBezTo>
                    <a:pt x="22" y="2"/>
                    <a:pt x="14" y="0"/>
                    <a:pt x="10" y="9"/>
                  </a:cubicBezTo>
                  <a:cubicBezTo>
                    <a:pt x="6" y="18"/>
                    <a:pt x="0" y="24"/>
                    <a:pt x="14" y="27"/>
                  </a:cubicBezTo>
                  <a:cubicBezTo>
                    <a:pt x="28" y="30"/>
                    <a:pt x="29" y="26"/>
                    <a:pt x="29" y="18"/>
                  </a:cubicBezTo>
                  <a:cubicBezTo>
                    <a:pt x="29" y="10"/>
                    <a:pt x="34" y="1"/>
                    <a:pt x="22" y="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2" name="Freeform 578"/>
            <p:cNvSpPr>
              <a:spLocks/>
            </p:cNvSpPr>
            <p:nvPr/>
          </p:nvSpPr>
          <p:spPr bwMode="auto">
            <a:xfrm>
              <a:off x="3927" y="1112"/>
              <a:ext cx="8" cy="6"/>
            </a:xfrm>
            <a:custGeom>
              <a:avLst/>
              <a:gdLst>
                <a:gd name="T0" fmla="*/ 1 w 30"/>
                <a:gd name="T1" fmla="*/ 7 h 22"/>
                <a:gd name="T2" fmla="*/ 20 w 30"/>
                <a:gd name="T3" fmla="*/ 15 h 22"/>
                <a:gd name="T4" fmla="*/ 20 w 30"/>
                <a:gd name="T5" fmla="*/ 4 h 22"/>
                <a:gd name="T6" fmla="*/ 1 w 30"/>
                <a:gd name="T7" fmla="*/ 7 h 22"/>
              </a:gdLst>
              <a:ahLst/>
              <a:cxnLst>
                <a:cxn ang="0">
                  <a:pos x="T0" y="T1"/>
                </a:cxn>
                <a:cxn ang="0">
                  <a:pos x="T2" y="T3"/>
                </a:cxn>
                <a:cxn ang="0">
                  <a:pos x="T4" y="T5"/>
                </a:cxn>
                <a:cxn ang="0">
                  <a:pos x="T6" y="T7"/>
                </a:cxn>
              </a:cxnLst>
              <a:rect l="0" t="0" r="r" b="b"/>
              <a:pathLst>
                <a:path w="30" h="22">
                  <a:moveTo>
                    <a:pt x="1" y="7"/>
                  </a:moveTo>
                  <a:cubicBezTo>
                    <a:pt x="2" y="14"/>
                    <a:pt x="20" y="22"/>
                    <a:pt x="20" y="15"/>
                  </a:cubicBezTo>
                  <a:cubicBezTo>
                    <a:pt x="20" y="8"/>
                    <a:pt x="30" y="4"/>
                    <a:pt x="20" y="4"/>
                  </a:cubicBezTo>
                  <a:cubicBezTo>
                    <a:pt x="20" y="4"/>
                    <a:pt x="0" y="0"/>
                    <a:pt x="1" y="7"/>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3" name="Freeform 579"/>
            <p:cNvSpPr>
              <a:spLocks/>
            </p:cNvSpPr>
            <p:nvPr/>
          </p:nvSpPr>
          <p:spPr bwMode="auto">
            <a:xfrm>
              <a:off x="3544" y="1170"/>
              <a:ext cx="15" cy="11"/>
            </a:xfrm>
            <a:custGeom>
              <a:avLst/>
              <a:gdLst>
                <a:gd name="T0" fmla="*/ 57 w 61"/>
                <a:gd name="T1" fmla="*/ 18 h 44"/>
                <a:gd name="T2" fmla="*/ 39 w 61"/>
                <a:gd name="T3" fmla="*/ 13 h 44"/>
                <a:gd name="T4" fmla="*/ 11 w 61"/>
                <a:gd name="T5" fmla="*/ 1 h 44"/>
                <a:gd name="T6" fmla="*/ 10 w 61"/>
                <a:gd name="T7" fmla="*/ 20 h 44"/>
                <a:gd name="T8" fmla="*/ 50 w 61"/>
                <a:gd name="T9" fmla="*/ 37 h 44"/>
                <a:gd name="T10" fmla="*/ 57 w 61"/>
                <a:gd name="T11" fmla="*/ 18 h 44"/>
              </a:gdLst>
              <a:ahLst/>
              <a:cxnLst>
                <a:cxn ang="0">
                  <a:pos x="T0" y="T1"/>
                </a:cxn>
                <a:cxn ang="0">
                  <a:pos x="T2" y="T3"/>
                </a:cxn>
                <a:cxn ang="0">
                  <a:pos x="T4" y="T5"/>
                </a:cxn>
                <a:cxn ang="0">
                  <a:pos x="T6" y="T7"/>
                </a:cxn>
                <a:cxn ang="0">
                  <a:pos x="T8" y="T9"/>
                </a:cxn>
                <a:cxn ang="0">
                  <a:pos x="T10" y="T11"/>
                </a:cxn>
              </a:cxnLst>
              <a:rect l="0" t="0" r="r" b="b"/>
              <a:pathLst>
                <a:path w="61" h="44">
                  <a:moveTo>
                    <a:pt x="57" y="18"/>
                  </a:moveTo>
                  <a:cubicBezTo>
                    <a:pt x="52" y="13"/>
                    <a:pt x="48" y="18"/>
                    <a:pt x="39" y="13"/>
                  </a:cubicBezTo>
                  <a:cubicBezTo>
                    <a:pt x="39" y="13"/>
                    <a:pt x="22" y="0"/>
                    <a:pt x="11" y="1"/>
                  </a:cubicBezTo>
                  <a:cubicBezTo>
                    <a:pt x="1" y="1"/>
                    <a:pt x="0" y="12"/>
                    <a:pt x="10" y="20"/>
                  </a:cubicBezTo>
                  <a:cubicBezTo>
                    <a:pt x="21" y="28"/>
                    <a:pt x="47" y="44"/>
                    <a:pt x="50" y="37"/>
                  </a:cubicBezTo>
                  <a:cubicBezTo>
                    <a:pt x="52" y="31"/>
                    <a:pt x="61" y="23"/>
                    <a:pt x="57" y="18"/>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4" name="Freeform 580"/>
            <p:cNvSpPr>
              <a:spLocks/>
            </p:cNvSpPr>
            <p:nvPr/>
          </p:nvSpPr>
          <p:spPr bwMode="auto">
            <a:xfrm>
              <a:off x="5368" y="1580"/>
              <a:ext cx="16" cy="17"/>
            </a:xfrm>
            <a:custGeom>
              <a:avLst/>
              <a:gdLst>
                <a:gd name="T0" fmla="*/ 37 w 64"/>
                <a:gd name="T1" fmla="*/ 21 h 65"/>
                <a:gd name="T2" fmla="*/ 24 w 64"/>
                <a:gd name="T3" fmla="*/ 0 h 65"/>
                <a:gd name="T4" fmla="*/ 8 w 64"/>
                <a:gd name="T5" fmla="*/ 11 h 65"/>
                <a:gd name="T6" fmla="*/ 29 w 64"/>
                <a:gd name="T7" fmla="*/ 38 h 65"/>
                <a:gd name="T8" fmla="*/ 52 w 64"/>
                <a:gd name="T9" fmla="*/ 56 h 65"/>
                <a:gd name="T10" fmla="*/ 59 w 64"/>
                <a:gd name="T11" fmla="*/ 46 h 65"/>
                <a:gd name="T12" fmla="*/ 37 w 64"/>
                <a:gd name="T13" fmla="*/ 21 h 65"/>
              </a:gdLst>
              <a:ahLst/>
              <a:cxnLst>
                <a:cxn ang="0">
                  <a:pos x="T0" y="T1"/>
                </a:cxn>
                <a:cxn ang="0">
                  <a:pos x="T2" y="T3"/>
                </a:cxn>
                <a:cxn ang="0">
                  <a:pos x="T4" y="T5"/>
                </a:cxn>
                <a:cxn ang="0">
                  <a:pos x="T6" y="T7"/>
                </a:cxn>
                <a:cxn ang="0">
                  <a:pos x="T8" y="T9"/>
                </a:cxn>
                <a:cxn ang="0">
                  <a:pos x="T10" y="T11"/>
                </a:cxn>
                <a:cxn ang="0">
                  <a:pos x="T12" y="T13"/>
                </a:cxn>
              </a:cxnLst>
              <a:rect l="0" t="0" r="r" b="b"/>
              <a:pathLst>
                <a:path w="64" h="65">
                  <a:moveTo>
                    <a:pt x="37" y="21"/>
                  </a:moveTo>
                  <a:cubicBezTo>
                    <a:pt x="37" y="21"/>
                    <a:pt x="39" y="0"/>
                    <a:pt x="24" y="0"/>
                  </a:cubicBezTo>
                  <a:cubicBezTo>
                    <a:pt x="9" y="0"/>
                    <a:pt x="0" y="5"/>
                    <a:pt x="8" y="11"/>
                  </a:cubicBezTo>
                  <a:cubicBezTo>
                    <a:pt x="17" y="17"/>
                    <a:pt x="17" y="36"/>
                    <a:pt x="29" y="38"/>
                  </a:cubicBezTo>
                  <a:cubicBezTo>
                    <a:pt x="40" y="40"/>
                    <a:pt x="46" y="47"/>
                    <a:pt x="52" y="56"/>
                  </a:cubicBezTo>
                  <a:cubicBezTo>
                    <a:pt x="59" y="65"/>
                    <a:pt x="64" y="54"/>
                    <a:pt x="59" y="46"/>
                  </a:cubicBezTo>
                  <a:cubicBezTo>
                    <a:pt x="53" y="39"/>
                    <a:pt x="38" y="27"/>
                    <a:pt x="37" y="21"/>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5" name="Freeform 581"/>
            <p:cNvSpPr>
              <a:spLocks/>
            </p:cNvSpPr>
            <p:nvPr/>
          </p:nvSpPr>
          <p:spPr bwMode="auto">
            <a:xfrm>
              <a:off x="5395" y="1590"/>
              <a:ext cx="13" cy="11"/>
            </a:xfrm>
            <a:custGeom>
              <a:avLst/>
              <a:gdLst>
                <a:gd name="T0" fmla="*/ 22 w 52"/>
                <a:gd name="T1" fmla="*/ 12 h 42"/>
                <a:gd name="T2" fmla="*/ 2 w 52"/>
                <a:gd name="T3" fmla="*/ 4 h 42"/>
                <a:gd name="T4" fmla="*/ 14 w 52"/>
                <a:gd name="T5" fmla="*/ 20 h 42"/>
                <a:gd name="T6" fmla="*/ 35 w 52"/>
                <a:gd name="T7" fmla="*/ 34 h 42"/>
                <a:gd name="T8" fmla="*/ 42 w 52"/>
                <a:gd name="T9" fmla="*/ 29 h 42"/>
                <a:gd name="T10" fmla="*/ 22 w 52"/>
                <a:gd name="T11" fmla="*/ 12 h 42"/>
              </a:gdLst>
              <a:ahLst/>
              <a:cxnLst>
                <a:cxn ang="0">
                  <a:pos x="T0" y="T1"/>
                </a:cxn>
                <a:cxn ang="0">
                  <a:pos x="T2" y="T3"/>
                </a:cxn>
                <a:cxn ang="0">
                  <a:pos x="T4" y="T5"/>
                </a:cxn>
                <a:cxn ang="0">
                  <a:pos x="T6" y="T7"/>
                </a:cxn>
                <a:cxn ang="0">
                  <a:pos x="T8" y="T9"/>
                </a:cxn>
                <a:cxn ang="0">
                  <a:pos x="T10" y="T11"/>
                </a:cxn>
              </a:cxnLst>
              <a:rect l="0" t="0" r="r" b="b"/>
              <a:pathLst>
                <a:path w="52" h="42">
                  <a:moveTo>
                    <a:pt x="22" y="12"/>
                  </a:moveTo>
                  <a:cubicBezTo>
                    <a:pt x="22" y="12"/>
                    <a:pt x="4" y="0"/>
                    <a:pt x="2" y="4"/>
                  </a:cubicBezTo>
                  <a:cubicBezTo>
                    <a:pt x="0" y="8"/>
                    <a:pt x="4" y="14"/>
                    <a:pt x="14" y="20"/>
                  </a:cubicBezTo>
                  <a:cubicBezTo>
                    <a:pt x="23" y="27"/>
                    <a:pt x="30" y="27"/>
                    <a:pt x="35" y="34"/>
                  </a:cubicBezTo>
                  <a:cubicBezTo>
                    <a:pt x="40" y="42"/>
                    <a:pt x="52" y="38"/>
                    <a:pt x="42" y="29"/>
                  </a:cubicBezTo>
                  <a:cubicBezTo>
                    <a:pt x="33" y="19"/>
                    <a:pt x="34" y="23"/>
                    <a:pt x="22" y="12"/>
                  </a:cubicBezTo>
                  <a:close/>
                </a:path>
              </a:pathLst>
            </a:custGeom>
            <a:grpFill/>
            <a:ln w="3175" cap="rnd" cmpd="sng">
              <a:solidFill>
                <a:schemeClr val="accent1">
                  <a:lumMod val="75000"/>
                  <a:alpha val="34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2667000" y="333375"/>
            <a:ext cx="6192912" cy="1007393"/>
          </a:xfrm>
        </p:spPr>
        <p:txBody>
          <a:bodyPr/>
          <a:lstStyle/>
          <a:p>
            <a:r>
              <a:rPr lang="en-GB" dirty="0" smtClean="0"/>
              <a:t>Kathmandu - </a:t>
            </a:r>
            <a:r>
              <a:rPr lang="en-GB" dirty="0" smtClean="0">
                <a:solidFill>
                  <a:srgbClr val="FE9915"/>
                </a:solidFill>
              </a:rPr>
              <a:t>Nepal</a:t>
            </a:r>
            <a:endParaRPr lang="en-GB" dirty="0">
              <a:solidFill>
                <a:srgbClr val="FE9915"/>
              </a:solidFill>
            </a:endParaRPr>
          </a:p>
        </p:txBody>
      </p:sp>
      <p:sp>
        <p:nvSpPr>
          <p:cNvPr id="5" name="Rectangle 4"/>
          <p:cNvSpPr/>
          <p:nvPr/>
        </p:nvSpPr>
        <p:spPr>
          <a:xfrm>
            <a:off x="1676400" y="1524001"/>
            <a:ext cx="3733800" cy="8125301"/>
          </a:xfrm>
          <a:prstGeom prst="rect">
            <a:avLst/>
          </a:prstGeom>
        </p:spPr>
        <p:txBody>
          <a:bodyPr wrap="square">
            <a:spAutoFit/>
          </a:bodyPr>
          <a:lstStyle/>
          <a:p>
            <a:r>
              <a:rPr lang="en-GB" dirty="0" smtClean="0">
                <a:solidFill>
                  <a:srgbClr val="7F7F7F"/>
                </a:solidFill>
                <a:latin typeface="Arial"/>
                <a:cs typeface="Arial"/>
              </a:rPr>
              <a:t>In Kathmandu, the </a:t>
            </a:r>
            <a:r>
              <a:rPr lang="en-GB" dirty="0">
                <a:solidFill>
                  <a:srgbClr val="7F7F7F"/>
                </a:solidFill>
                <a:latin typeface="Arial"/>
                <a:cs typeface="Arial"/>
              </a:rPr>
              <a:t>capital of </a:t>
            </a:r>
            <a:r>
              <a:rPr lang="en-GB" dirty="0" smtClean="0">
                <a:solidFill>
                  <a:srgbClr val="7F7F7F"/>
                </a:solidFill>
                <a:latin typeface="Arial"/>
                <a:cs typeface="Arial"/>
              </a:rPr>
              <a:t>Nepal, </a:t>
            </a:r>
            <a:r>
              <a:rPr lang="en-GB" dirty="0">
                <a:solidFill>
                  <a:srgbClr val="7F7F7F"/>
                </a:solidFill>
                <a:latin typeface="Arial"/>
                <a:cs typeface="Arial"/>
              </a:rPr>
              <a:t>waste is a big </a:t>
            </a:r>
            <a:r>
              <a:rPr lang="en-GB" dirty="0" smtClean="0">
                <a:solidFill>
                  <a:srgbClr val="7F7F7F"/>
                </a:solidFill>
                <a:latin typeface="Arial"/>
                <a:cs typeface="Arial"/>
              </a:rPr>
              <a:t>issue too. </a:t>
            </a:r>
          </a:p>
          <a:p>
            <a:endParaRPr lang="en-GB" dirty="0">
              <a:solidFill>
                <a:srgbClr val="7F7F7F"/>
              </a:solidFill>
              <a:latin typeface="Arial"/>
              <a:cs typeface="Arial"/>
            </a:endParaRPr>
          </a:p>
          <a:p>
            <a:r>
              <a:rPr lang="en-GB" dirty="0">
                <a:solidFill>
                  <a:srgbClr val="7F7F7F"/>
                </a:solidFill>
                <a:latin typeface="Arial"/>
                <a:cs typeface="Arial"/>
              </a:rPr>
              <a:t>Private companies collect waste from homes but not everyone can afford to pay </a:t>
            </a:r>
            <a:r>
              <a:rPr lang="en-GB" dirty="0" smtClean="0">
                <a:solidFill>
                  <a:srgbClr val="7F7F7F"/>
                </a:solidFill>
                <a:latin typeface="Arial"/>
                <a:cs typeface="Arial"/>
              </a:rPr>
              <a:t>for the service. Those who can’t have the option of taking their waste to selected areas within the city or leaving it out on the streets.</a:t>
            </a:r>
          </a:p>
          <a:p>
            <a:endParaRPr lang="en-GB" dirty="0" smtClean="0">
              <a:solidFill>
                <a:srgbClr val="7F7F7F"/>
              </a:solidFill>
              <a:latin typeface="Arial"/>
              <a:cs typeface="Arial"/>
            </a:endParaRPr>
          </a:p>
          <a:p>
            <a:r>
              <a:rPr lang="en-GB" dirty="0" smtClean="0">
                <a:solidFill>
                  <a:srgbClr val="7F7F7F"/>
                </a:solidFill>
                <a:latin typeface="Arial"/>
                <a:cs typeface="Arial"/>
              </a:rPr>
              <a:t>Informal street collection and waste areas provide opportunities for up to 15,000 people, including children, to make a living from waste.</a:t>
            </a:r>
            <a:endParaRPr lang="en-GB" dirty="0">
              <a:solidFill>
                <a:srgbClr val="7F7F7F"/>
              </a:solidFill>
              <a:latin typeface="Arial"/>
              <a:cs typeface="Arial"/>
            </a:endParaRPr>
          </a:p>
          <a:p>
            <a:endParaRPr lang="en-GB" dirty="0" smtClean="0">
              <a:solidFill>
                <a:srgbClr val="7F7F7F"/>
              </a:solidFill>
              <a:latin typeface="Arial"/>
              <a:cs typeface="Arial"/>
            </a:endParaRPr>
          </a:p>
          <a:p>
            <a:endParaRPr lang="en-GB" dirty="0">
              <a:solidFill>
                <a:srgbClr val="7F7F7F"/>
              </a:solidFill>
              <a:latin typeface="Arial"/>
              <a:cs typeface="Arial"/>
            </a:endParaRPr>
          </a:p>
          <a:p>
            <a:endParaRPr lang="en-GB" dirty="0" smtClean="0">
              <a:solidFill>
                <a:srgbClr val="7F7F7F"/>
              </a:solidFill>
              <a:latin typeface="Arial"/>
              <a:cs typeface="Arial"/>
            </a:endParaRPr>
          </a:p>
          <a:p>
            <a:endParaRPr lang="en-GB" dirty="0">
              <a:solidFill>
                <a:srgbClr val="7F7F7F"/>
              </a:solidFill>
              <a:latin typeface="Arial"/>
              <a:cs typeface="Arial"/>
            </a:endParaRPr>
          </a:p>
          <a:p>
            <a:endParaRPr lang="en-GB" dirty="0">
              <a:solidFill>
                <a:srgbClr val="7F7F7F"/>
              </a:solidFill>
              <a:latin typeface="Arial"/>
              <a:cs typeface="Arial"/>
            </a:endParaRPr>
          </a:p>
          <a:p>
            <a:endParaRPr lang="en-GB" dirty="0" smtClean="0">
              <a:solidFill>
                <a:srgbClr val="7F7F7F"/>
              </a:solidFill>
              <a:latin typeface="Arial"/>
              <a:cs typeface="Arial"/>
            </a:endParaRPr>
          </a:p>
          <a:p>
            <a:endParaRPr lang="en-GB" dirty="0">
              <a:solidFill>
                <a:srgbClr val="7F7F7F"/>
              </a:solidFill>
              <a:latin typeface="Arial"/>
              <a:cs typeface="Arial"/>
            </a:endParaRPr>
          </a:p>
          <a:p>
            <a:endParaRPr lang="en-GB" dirty="0" smtClean="0">
              <a:solidFill>
                <a:srgbClr val="7F7F7F"/>
              </a:solidFill>
              <a:latin typeface="Arial"/>
              <a:cs typeface="Arial"/>
            </a:endParaRPr>
          </a:p>
          <a:p>
            <a:endParaRPr lang="en-GB" dirty="0" smtClean="0">
              <a:solidFill>
                <a:srgbClr val="7F7F7F"/>
              </a:solidFill>
              <a:latin typeface="Arial"/>
              <a:cs typeface="Arial"/>
            </a:endParaRPr>
          </a:p>
          <a:p>
            <a:endParaRPr lang="en-GB" dirty="0">
              <a:solidFill>
                <a:srgbClr val="7F7F7F"/>
              </a:solidFill>
              <a:latin typeface="Arial"/>
              <a:cs typeface="Arial"/>
            </a:endParaRPr>
          </a:p>
          <a:p>
            <a:r>
              <a:rPr lang="en-GB" dirty="0" smtClean="0">
                <a:solidFill>
                  <a:srgbClr val="7F7F7F"/>
                </a:solidFill>
                <a:latin typeface="Arial"/>
                <a:cs typeface="Arial"/>
              </a:rPr>
              <a:t> </a:t>
            </a:r>
            <a:endParaRPr lang="en-GB" dirty="0">
              <a:solidFill>
                <a:srgbClr val="7F7F7F"/>
              </a:solidFill>
              <a:latin typeface="Arial"/>
              <a:cs typeface="Arial"/>
            </a:endParaRPr>
          </a:p>
          <a:p>
            <a:endParaRPr lang="en-GB" dirty="0" smtClean="0">
              <a:solidFill>
                <a:srgbClr val="7F7F7F"/>
              </a:solidFill>
              <a:latin typeface="Arial"/>
              <a:cs typeface="Arial"/>
            </a:endParaRPr>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1200" y="1447800"/>
            <a:ext cx="3130614" cy="2088232"/>
          </a:xfrm>
          <a:prstGeom prst="round2Diag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89678" y="3657601"/>
            <a:ext cx="3153053" cy="1904999"/>
          </a:xfrm>
          <a:prstGeom prst="round2Diag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87" name="Straight Connector 586"/>
          <p:cNvCxnSpPr>
            <a:stCxn id="600" idx="4"/>
            <a:endCxn id="588" idx="0"/>
          </p:cNvCxnSpPr>
          <p:nvPr/>
        </p:nvCxnSpPr>
        <p:spPr>
          <a:xfrm rot="5400000">
            <a:off x="56582" y="3528696"/>
            <a:ext cx="2298378" cy="13782"/>
          </a:xfrm>
          <a:prstGeom prst="line">
            <a:avLst/>
          </a:prstGeom>
          <a:ln w="3175" cmpd="sng">
            <a:solidFill>
              <a:srgbClr val="FE9915"/>
            </a:solidFill>
          </a:ln>
          <a:effectLst/>
        </p:spPr>
        <p:style>
          <a:lnRef idx="2">
            <a:schemeClr val="accent1"/>
          </a:lnRef>
          <a:fillRef idx="0">
            <a:schemeClr val="accent1"/>
          </a:fillRef>
          <a:effectRef idx="1">
            <a:schemeClr val="accent1"/>
          </a:effectRef>
          <a:fontRef idx="minor">
            <a:schemeClr val="tx1"/>
          </a:fontRef>
        </p:style>
      </p:cxnSp>
      <p:sp>
        <p:nvSpPr>
          <p:cNvPr id="588" name="Oval 587"/>
          <p:cNvSpPr/>
          <p:nvPr/>
        </p:nvSpPr>
        <p:spPr>
          <a:xfrm>
            <a:off x="1102360" y="4684776"/>
            <a:ext cx="193040" cy="192024"/>
          </a:xfrm>
          <a:prstGeom prst="ellipse">
            <a:avLst/>
          </a:prstGeom>
          <a:solidFill>
            <a:srgbClr val="FE9915"/>
          </a:solidFill>
          <a:ln w="28575" cmpd="sng">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Lato Light" panose="020F0302020204030203" pitchFamily="34" charset="0"/>
              <a:cs typeface="Gotham Light"/>
            </a:endParaRPr>
          </a:p>
        </p:txBody>
      </p:sp>
      <p:grpSp>
        <p:nvGrpSpPr>
          <p:cNvPr id="603" name="Group 602"/>
          <p:cNvGrpSpPr/>
          <p:nvPr/>
        </p:nvGrpSpPr>
        <p:grpSpPr>
          <a:xfrm>
            <a:off x="741680" y="1447800"/>
            <a:ext cx="941963" cy="938598"/>
            <a:chOff x="457199" y="1752601"/>
            <a:chExt cx="941963" cy="938598"/>
          </a:xfrm>
        </p:grpSpPr>
        <p:grpSp>
          <p:nvGrpSpPr>
            <p:cNvPr id="601" name="Group 600"/>
            <p:cNvGrpSpPr/>
            <p:nvPr/>
          </p:nvGrpSpPr>
          <p:grpSpPr>
            <a:xfrm>
              <a:off x="457199" y="1752601"/>
              <a:ext cx="941963" cy="938598"/>
              <a:chOff x="457199" y="1752601"/>
              <a:chExt cx="941963" cy="938598"/>
            </a:xfrm>
          </p:grpSpPr>
          <p:sp>
            <p:nvSpPr>
              <p:cNvPr id="600" name="Oval 599"/>
              <p:cNvSpPr/>
              <p:nvPr/>
            </p:nvSpPr>
            <p:spPr>
              <a:xfrm>
                <a:off x="457199" y="1752601"/>
                <a:ext cx="941963" cy="938598"/>
              </a:xfrm>
              <a:prstGeom prst="ellipse">
                <a:avLst/>
              </a:prstGeom>
              <a:solidFill>
                <a:srgbClr val="019272"/>
              </a:solidFill>
              <a:ln>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rgbClr val="FFFFFF"/>
                  </a:solidFill>
                  <a:latin typeface="Trade Gothic"/>
                  <a:cs typeface="Trade Gothic"/>
                </a:endParaRPr>
              </a:p>
            </p:txBody>
          </p:sp>
          <p:sp>
            <p:nvSpPr>
              <p:cNvPr id="599" name="Freeform 243"/>
              <p:cNvSpPr>
                <a:spLocks/>
              </p:cNvSpPr>
              <p:nvPr/>
            </p:nvSpPr>
            <p:spPr bwMode="auto">
              <a:xfrm>
                <a:off x="533400" y="1981200"/>
                <a:ext cx="762000" cy="468908"/>
              </a:xfrm>
              <a:custGeom>
                <a:avLst/>
                <a:gdLst>
                  <a:gd name="T0" fmla="*/ 507 w 518"/>
                  <a:gd name="T1" fmla="*/ 240 h 284"/>
                  <a:gd name="T2" fmla="*/ 504 w 518"/>
                  <a:gd name="T3" fmla="*/ 211 h 284"/>
                  <a:gd name="T4" fmla="*/ 510 w 518"/>
                  <a:gd name="T5" fmla="*/ 201 h 284"/>
                  <a:gd name="T6" fmla="*/ 514 w 518"/>
                  <a:gd name="T7" fmla="*/ 187 h 284"/>
                  <a:gd name="T8" fmla="*/ 513 w 518"/>
                  <a:gd name="T9" fmla="*/ 174 h 284"/>
                  <a:gd name="T10" fmla="*/ 498 w 518"/>
                  <a:gd name="T11" fmla="*/ 173 h 284"/>
                  <a:gd name="T12" fmla="*/ 480 w 518"/>
                  <a:gd name="T13" fmla="*/ 183 h 284"/>
                  <a:gd name="T14" fmla="*/ 458 w 518"/>
                  <a:gd name="T15" fmla="*/ 184 h 284"/>
                  <a:gd name="T16" fmla="*/ 435 w 518"/>
                  <a:gd name="T17" fmla="*/ 168 h 284"/>
                  <a:gd name="T18" fmla="*/ 419 w 518"/>
                  <a:gd name="T19" fmla="*/ 174 h 284"/>
                  <a:gd name="T20" fmla="*/ 395 w 518"/>
                  <a:gd name="T21" fmla="*/ 170 h 284"/>
                  <a:gd name="T22" fmla="*/ 381 w 518"/>
                  <a:gd name="T23" fmla="*/ 156 h 284"/>
                  <a:gd name="T24" fmla="*/ 347 w 518"/>
                  <a:gd name="T25" fmla="*/ 147 h 284"/>
                  <a:gd name="T26" fmla="*/ 329 w 518"/>
                  <a:gd name="T27" fmla="*/ 135 h 284"/>
                  <a:gd name="T28" fmla="*/ 303 w 518"/>
                  <a:gd name="T29" fmla="*/ 126 h 284"/>
                  <a:gd name="T30" fmla="*/ 283 w 518"/>
                  <a:gd name="T31" fmla="*/ 108 h 284"/>
                  <a:gd name="T32" fmla="*/ 250 w 518"/>
                  <a:gd name="T33" fmla="*/ 103 h 284"/>
                  <a:gd name="T34" fmla="*/ 224 w 518"/>
                  <a:gd name="T35" fmla="*/ 85 h 284"/>
                  <a:gd name="T36" fmla="*/ 204 w 518"/>
                  <a:gd name="T37" fmla="*/ 70 h 284"/>
                  <a:gd name="T38" fmla="*/ 169 w 518"/>
                  <a:gd name="T39" fmla="*/ 41 h 284"/>
                  <a:gd name="T40" fmla="*/ 148 w 518"/>
                  <a:gd name="T41" fmla="*/ 35 h 284"/>
                  <a:gd name="T42" fmla="*/ 134 w 518"/>
                  <a:gd name="T43" fmla="*/ 17 h 284"/>
                  <a:gd name="T44" fmla="*/ 113 w 518"/>
                  <a:gd name="T45" fmla="*/ 10 h 284"/>
                  <a:gd name="T46" fmla="*/ 98 w 518"/>
                  <a:gd name="T47" fmla="*/ 1 h 284"/>
                  <a:gd name="T48" fmla="*/ 86 w 518"/>
                  <a:gd name="T49" fmla="*/ 10 h 284"/>
                  <a:gd name="T50" fmla="*/ 77 w 518"/>
                  <a:gd name="T51" fmla="*/ 26 h 284"/>
                  <a:gd name="T52" fmla="*/ 62 w 518"/>
                  <a:gd name="T53" fmla="*/ 20 h 284"/>
                  <a:gd name="T54" fmla="*/ 52 w 518"/>
                  <a:gd name="T55" fmla="*/ 17 h 284"/>
                  <a:gd name="T56" fmla="*/ 43 w 518"/>
                  <a:gd name="T57" fmla="*/ 32 h 284"/>
                  <a:gd name="T58" fmla="*/ 25 w 518"/>
                  <a:gd name="T59" fmla="*/ 49 h 284"/>
                  <a:gd name="T60" fmla="*/ 18 w 518"/>
                  <a:gd name="T61" fmla="*/ 70 h 284"/>
                  <a:gd name="T62" fmla="*/ 13 w 518"/>
                  <a:gd name="T63" fmla="*/ 86 h 284"/>
                  <a:gd name="T64" fmla="*/ 3 w 518"/>
                  <a:gd name="T65" fmla="*/ 104 h 284"/>
                  <a:gd name="T66" fmla="*/ 17 w 518"/>
                  <a:gd name="T67" fmla="*/ 128 h 284"/>
                  <a:gd name="T68" fmla="*/ 43 w 518"/>
                  <a:gd name="T69" fmla="*/ 135 h 284"/>
                  <a:gd name="T70" fmla="*/ 61 w 518"/>
                  <a:gd name="T71" fmla="*/ 144 h 284"/>
                  <a:gd name="T72" fmla="*/ 84 w 518"/>
                  <a:gd name="T73" fmla="*/ 158 h 284"/>
                  <a:gd name="T74" fmla="*/ 106 w 518"/>
                  <a:gd name="T75" fmla="*/ 178 h 284"/>
                  <a:gd name="T76" fmla="*/ 121 w 518"/>
                  <a:gd name="T77" fmla="*/ 180 h 284"/>
                  <a:gd name="T78" fmla="*/ 135 w 518"/>
                  <a:gd name="T79" fmla="*/ 180 h 284"/>
                  <a:gd name="T80" fmla="*/ 160 w 518"/>
                  <a:gd name="T81" fmla="*/ 194 h 284"/>
                  <a:gd name="T82" fmla="*/ 182 w 518"/>
                  <a:gd name="T83" fmla="*/ 202 h 284"/>
                  <a:gd name="T84" fmla="*/ 198 w 518"/>
                  <a:gd name="T85" fmla="*/ 214 h 284"/>
                  <a:gd name="T86" fmla="*/ 221 w 518"/>
                  <a:gd name="T87" fmla="*/ 210 h 284"/>
                  <a:gd name="T88" fmla="*/ 246 w 518"/>
                  <a:gd name="T89" fmla="*/ 214 h 284"/>
                  <a:gd name="T90" fmla="*/ 263 w 518"/>
                  <a:gd name="T91" fmla="*/ 206 h 284"/>
                  <a:gd name="T92" fmla="*/ 284 w 518"/>
                  <a:gd name="T93" fmla="*/ 215 h 284"/>
                  <a:gd name="T94" fmla="*/ 297 w 518"/>
                  <a:gd name="T95" fmla="*/ 234 h 284"/>
                  <a:gd name="T96" fmla="*/ 317 w 518"/>
                  <a:gd name="T97" fmla="*/ 247 h 284"/>
                  <a:gd name="T98" fmla="*/ 341 w 518"/>
                  <a:gd name="T99" fmla="*/ 254 h 284"/>
                  <a:gd name="T100" fmla="*/ 363 w 518"/>
                  <a:gd name="T101" fmla="*/ 257 h 284"/>
                  <a:gd name="T102" fmla="*/ 385 w 518"/>
                  <a:gd name="T103" fmla="*/ 266 h 284"/>
                  <a:gd name="T104" fmla="*/ 426 w 518"/>
                  <a:gd name="T105" fmla="*/ 275 h 284"/>
                  <a:gd name="T106" fmla="*/ 450 w 518"/>
                  <a:gd name="T107" fmla="*/ 273 h 284"/>
                  <a:gd name="T108" fmla="*/ 475 w 518"/>
                  <a:gd name="T109" fmla="*/ 277 h 284"/>
                  <a:gd name="T110" fmla="*/ 501 w 518"/>
                  <a:gd name="T111" fmla="*/ 276 h 284"/>
                  <a:gd name="T112" fmla="*/ 518 w 518"/>
                  <a:gd name="T113" fmla="*/ 264 h 284"/>
                  <a:gd name="T114" fmla="*/ 513 w 518"/>
                  <a:gd name="T115" fmla="*/ 251 h 284"/>
                  <a:gd name="T116" fmla="*/ 507 w 518"/>
                  <a:gd name="T117" fmla="*/ 24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18" h="284">
                    <a:moveTo>
                      <a:pt x="507" y="240"/>
                    </a:moveTo>
                    <a:cubicBezTo>
                      <a:pt x="503" y="238"/>
                      <a:pt x="505" y="215"/>
                      <a:pt x="504" y="211"/>
                    </a:cubicBezTo>
                    <a:cubicBezTo>
                      <a:pt x="503" y="206"/>
                      <a:pt x="505" y="201"/>
                      <a:pt x="510" y="201"/>
                    </a:cubicBezTo>
                    <a:cubicBezTo>
                      <a:pt x="515" y="200"/>
                      <a:pt x="514" y="192"/>
                      <a:pt x="514" y="187"/>
                    </a:cubicBezTo>
                    <a:cubicBezTo>
                      <a:pt x="514" y="184"/>
                      <a:pt x="514" y="179"/>
                      <a:pt x="513" y="174"/>
                    </a:cubicBezTo>
                    <a:cubicBezTo>
                      <a:pt x="508" y="174"/>
                      <a:pt x="503" y="173"/>
                      <a:pt x="498" y="173"/>
                    </a:cubicBezTo>
                    <a:cubicBezTo>
                      <a:pt x="486" y="173"/>
                      <a:pt x="486" y="183"/>
                      <a:pt x="480" y="183"/>
                    </a:cubicBezTo>
                    <a:cubicBezTo>
                      <a:pt x="473" y="183"/>
                      <a:pt x="462" y="184"/>
                      <a:pt x="458" y="184"/>
                    </a:cubicBezTo>
                    <a:cubicBezTo>
                      <a:pt x="455" y="183"/>
                      <a:pt x="441" y="175"/>
                      <a:pt x="435" y="168"/>
                    </a:cubicBezTo>
                    <a:cubicBezTo>
                      <a:pt x="428" y="161"/>
                      <a:pt x="422" y="168"/>
                      <a:pt x="419" y="174"/>
                    </a:cubicBezTo>
                    <a:cubicBezTo>
                      <a:pt x="416" y="180"/>
                      <a:pt x="404" y="170"/>
                      <a:pt x="395" y="170"/>
                    </a:cubicBezTo>
                    <a:cubicBezTo>
                      <a:pt x="387" y="169"/>
                      <a:pt x="385" y="160"/>
                      <a:pt x="381" y="156"/>
                    </a:cubicBezTo>
                    <a:cubicBezTo>
                      <a:pt x="377" y="152"/>
                      <a:pt x="355" y="148"/>
                      <a:pt x="347" y="147"/>
                    </a:cubicBezTo>
                    <a:cubicBezTo>
                      <a:pt x="340" y="147"/>
                      <a:pt x="333" y="144"/>
                      <a:pt x="329" y="135"/>
                    </a:cubicBezTo>
                    <a:cubicBezTo>
                      <a:pt x="325" y="127"/>
                      <a:pt x="314" y="128"/>
                      <a:pt x="303" y="126"/>
                    </a:cubicBezTo>
                    <a:cubicBezTo>
                      <a:pt x="293" y="124"/>
                      <a:pt x="290" y="117"/>
                      <a:pt x="283" y="108"/>
                    </a:cubicBezTo>
                    <a:cubicBezTo>
                      <a:pt x="275" y="100"/>
                      <a:pt x="264" y="103"/>
                      <a:pt x="250" y="103"/>
                    </a:cubicBezTo>
                    <a:cubicBezTo>
                      <a:pt x="235" y="103"/>
                      <a:pt x="232" y="93"/>
                      <a:pt x="224" y="85"/>
                    </a:cubicBezTo>
                    <a:cubicBezTo>
                      <a:pt x="216" y="78"/>
                      <a:pt x="216" y="73"/>
                      <a:pt x="204" y="70"/>
                    </a:cubicBezTo>
                    <a:cubicBezTo>
                      <a:pt x="192" y="66"/>
                      <a:pt x="173" y="47"/>
                      <a:pt x="169" y="41"/>
                    </a:cubicBezTo>
                    <a:cubicBezTo>
                      <a:pt x="165" y="36"/>
                      <a:pt x="156" y="36"/>
                      <a:pt x="148" y="35"/>
                    </a:cubicBezTo>
                    <a:cubicBezTo>
                      <a:pt x="140" y="33"/>
                      <a:pt x="137" y="23"/>
                      <a:pt x="134" y="17"/>
                    </a:cubicBezTo>
                    <a:cubicBezTo>
                      <a:pt x="132" y="11"/>
                      <a:pt x="120" y="10"/>
                      <a:pt x="113" y="10"/>
                    </a:cubicBezTo>
                    <a:cubicBezTo>
                      <a:pt x="106" y="10"/>
                      <a:pt x="104" y="0"/>
                      <a:pt x="98" y="1"/>
                    </a:cubicBezTo>
                    <a:cubicBezTo>
                      <a:pt x="91" y="1"/>
                      <a:pt x="92" y="9"/>
                      <a:pt x="86" y="10"/>
                    </a:cubicBezTo>
                    <a:cubicBezTo>
                      <a:pt x="79" y="11"/>
                      <a:pt x="82" y="27"/>
                      <a:pt x="77" y="26"/>
                    </a:cubicBezTo>
                    <a:cubicBezTo>
                      <a:pt x="73" y="26"/>
                      <a:pt x="72" y="25"/>
                      <a:pt x="62" y="20"/>
                    </a:cubicBezTo>
                    <a:cubicBezTo>
                      <a:pt x="59" y="18"/>
                      <a:pt x="55" y="17"/>
                      <a:pt x="52" y="17"/>
                    </a:cubicBezTo>
                    <a:cubicBezTo>
                      <a:pt x="54" y="23"/>
                      <a:pt x="52" y="27"/>
                      <a:pt x="43" y="32"/>
                    </a:cubicBezTo>
                    <a:cubicBezTo>
                      <a:pt x="32" y="39"/>
                      <a:pt x="27" y="40"/>
                      <a:pt x="25" y="49"/>
                    </a:cubicBezTo>
                    <a:cubicBezTo>
                      <a:pt x="22" y="58"/>
                      <a:pt x="17" y="62"/>
                      <a:pt x="18" y="70"/>
                    </a:cubicBezTo>
                    <a:cubicBezTo>
                      <a:pt x="19" y="79"/>
                      <a:pt x="18" y="82"/>
                      <a:pt x="13" y="86"/>
                    </a:cubicBezTo>
                    <a:cubicBezTo>
                      <a:pt x="7" y="91"/>
                      <a:pt x="0" y="91"/>
                      <a:pt x="3" y="104"/>
                    </a:cubicBezTo>
                    <a:cubicBezTo>
                      <a:pt x="7" y="118"/>
                      <a:pt x="5" y="126"/>
                      <a:pt x="17" y="128"/>
                    </a:cubicBezTo>
                    <a:cubicBezTo>
                      <a:pt x="28" y="130"/>
                      <a:pt x="39" y="128"/>
                      <a:pt x="43" y="135"/>
                    </a:cubicBezTo>
                    <a:cubicBezTo>
                      <a:pt x="47" y="142"/>
                      <a:pt x="53" y="143"/>
                      <a:pt x="61" y="144"/>
                    </a:cubicBezTo>
                    <a:cubicBezTo>
                      <a:pt x="69" y="146"/>
                      <a:pt x="79" y="146"/>
                      <a:pt x="84" y="158"/>
                    </a:cubicBezTo>
                    <a:cubicBezTo>
                      <a:pt x="89" y="169"/>
                      <a:pt x="100" y="172"/>
                      <a:pt x="106" y="178"/>
                    </a:cubicBezTo>
                    <a:cubicBezTo>
                      <a:pt x="112" y="185"/>
                      <a:pt x="117" y="184"/>
                      <a:pt x="121" y="180"/>
                    </a:cubicBezTo>
                    <a:cubicBezTo>
                      <a:pt x="125" y="177"/>
                      <a:pt x="130" y="171"/>
                      <a:pt x="135" y="180"/>
                    </a:cubicBezTo>
                    <a:cubicBezTo>
                      <a:pt x="141" y="190"/>
                      <a:pt x="151" y="194"/>
                      <a:pt x="160" y="194"/>
                    </a:cubicBezTo>
                    <a:cubicBezTo>
                      <a:pt x="169" y="193"/>
                      <a:pt x="178" y="194"/>
                      <a:pt x="182" y="202"/>
                    </a:cubicBezTo>
                    <a:cubicBezTo>
                      <a:pt x="186" y="211"/>
                      <a:pt x="189" y="217"/>
                      <a:pt x="198" y="214"/>
                    </a:cubicBezTo>
                    <a:cubicBezTo>
                      <a:pt x="207" y="212"/>
                      <a:pt x="213" y="206"/>
                      <a:pt x="221" y="210"/>
                    </a:cubicBezTo>
                    <a:cubicBezTo>
                      <a:pt x="229" y="213"/>
                      <a:pt x="239" y="219"/>
                      <a:pt x="246" y="214"/>
                    </a:cubicBezTo>
                    <a:cubicBezTo>
                      <a:pt x="253" y="210"/>
                      <a:pt x="253" y="206"/>
                      <a:pt x="263" y="206"/>
                    </a:cubicBezTo>
                    <a:cubicBezTo>
                      <a:pt x="272" y="207"/>
                      <a:pt x="279" y="205"/>
                      <a:pt x="284" y="215"/>
                    </a:cubicBezTo>
                    <a:cubicBezTo>
                      <a:pt x="289" y="225"/>
                      <a:pt x="295" y="226"/>
                      <a:pt x="297" y="234"/>
                    </a:cubicBezTo>
                    <a:cubicBezTo>
                      <a:pt x="299" y="242"/>
                      <a:pt x="307" y="245"/>
                      <a:pt x="317" y="247"/>
                    </a:cubicBezTo>
                    <a:cubicBezTo>
                      <a:pt x="328" y="249"/>
                      <a:pt x="325" y="256"/>
                      <a:pt x="341" y="254"/>
                    </a:cubicBezTo>
                    <a:cubicBezTo>
                      <a:pt x="357" y="252"/>
                      <a:pt x="359" y="250"/>
                      <a:pt x="363" y="257"/>
                    </a:cubicBezTo>
                    <a:cubicBezTo>
                      <a:pt x="367" y="264"/>
                      <a:pt x="369" y="265"/>
                      <a:pt x="385" y="266"/>
                    </a:cubicBezTo>
                    <a:cubicBezTo>
                      <a:pt x="402" y="268"/>
                      <a:pt x="415" y="275"/>
                      <a:pt x="426" y="275"/>
                    </a:cubicBezTo>
                    <a:cubicBezTo>
                      <a:pt x="437" y="275"/>
                      <a:pt x="438" y="267"/>
                      <a:pt x="450" y="273"/>
                    </a:cubicBezTo>
                    <a:cubicBezTo>
                      <a:pt x="462" y="279"/>
                      <a:pt x="464" y="278"/>
                      <a:pt x="475" y="277"/>
                    </a:cubicBezTo>
                    <a:cubicBezTo>
                      <a:pt x="485" y="276"/>
                      <a:pt x="495" y="284"/>
                      <a:pt x="501" y="276"/>
                    </a:cubicBezTo>
                    <a:cubicBezTo>
                      <a:pt x="506" y="271"/>
                      <a:pt x="511" y="263"/>
                      <a:pt x="518" y="264"/>
                    </a:cubicBezTo>
                    <a:cubicBezTo>
                      <a:pt x="517" y="258"/>
                      <a:pt x="513" y="256"/>
                      <a:pt x="513" y="251"/>
                    </a:cubicBezTo>
                    <a:cubicBezTo>
                      <a:pt x="513" y="246"/>
                      <a:pt x="512" y="242"/>
                      <a:pt x="507" y="240"/>
                    </a:cubicBezTo>
                    <a:close/>
                  </a:path>
                </a:pathLst>
              </a:custGeom>
              <a:solidFill>
                <a:schemeClr val="bg1">
                  <a:alpha val="98000"/>
                </a:schemeClr>
              </a:solidFill>
              <a:ln w="3175" cap="rnd" cmpd="sng">
                <a:solidFill>
                  <a:schemeClr val="accent1">
                    <a:lumMod val="75000"/>
                    <a:alpha val="97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02" name="Oval 601"/>
            <p:cNvSpPr/>
            <p:nvPr/>
          </p:nvSpPr>
          <p:spPr>
            <a:xfrm>
              <a:off x="856907" y="2153011"/>
              <a:ext cx="133693" cy="132989"/>
            </a:xfrm>
            <a:prstGeom prst="ellipse">
              <a:avLst/>
            </a:prstGeom>
            <a:solidFill>
              <a:srgbClr val="FE9915"/>
            </a:solidFill>
            <a:ln w="28575" cmpd="sng">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Lato Light" panose="020F0302020204030203" pitchFamily="34" charset="0"/>
                <a:cs typeface="Gotham Light"/>
              </a:endParaRPr>
            </a:p>
          </p:txBody>
        </p:sp>
      </p:grpSp>
    </p:spTree>
    <p:extLst>
      <p:ext uri="{BB962C8B-B14F-4D97-AF65-F5344CB8AC3E}">
        <p14:creationId xmlns:p14="http://schemas.microsoft.com/office/powerpoint/2010/main" val="159657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588"/>
                                        </p:tgtEl>
                                        <p:attrNameLst>
                                          <p:attrName>style.visibility</p:attrName>
                                        </p:attrNameLst>
                                      </p:cBhvr>
                                      <p:to>
                                        <p:strVal val="visible"/>
                                      </p:to>
                                    </p:set>
                                    <p:animEffect transition="in" filter="fade">
                                      <p:cBhvr>
                                        <p:cTn id="11" dur="200"/>
                                        <p:tgtEl>
                                          <p:spTgt spid="588"/>
                                        </p:tgtEl>
                                      </p:cBhvr>
                                    </p:animEffect>
                                  </p:childTnLst>
                                </p:cTn>
                              </p:par>
                            </p:childTnLst>
                          </p:cTn>
                        </p:par>
                        <p:par>
                          <p:cTn id="12" fill="hold">
                            <p:stCondLst>
                              <p:cond delay="2200"/>
                            </p:stCondLst>
                            <p:childTnLst>
                              <p:par>
                                <p:cTn id="13" presetID="22" presetClass="entr" presetSubtype="4" fill="hold" nodeType="afterEffect">
                                  <p:stCondLst>
                                    <p:cond delay="100"/>
                                  </p:stCondLst>
                                  <p:childTnLst>
                                    <p:set>
                                      <p:cBhvr>
                                        <p:cTn id="14" dur="1" fill="hold">
                                          <p:stCondLst>
                                            <p:cond delay="0"/>
                                          </p:stCondLst>
                                        </p:cTn>
                                        <p:tgtEl>
                                          <p:spTgt spid="587"/>
                                        </p:tgtEl>
                                        <p:attrNameLst>
                                          <p:attrName>style.visibility</p:attrName>
                                        </p:attrNameLst>
                                      </p:cBhvr>
                                      <p:to>
                                        <p:strVal val="visible"/>
                                      </p:to>
                                    </p:set>
                                    <p:animEffect transition="in" filter="wipe(down)">
                                      <p:cBhvr>
                                        <p:cTn id="15" dur="500"/>
                                        <p:tgtEl>
                                          <p:spTgt spid="587"/>
                                        </p:tgtEl>
                                      </p:cBhvr>
                                    </p:animEffect>
                                  </p:childTnLst>
                                </p:cTn>
                              </p:par>
                            </p:childTnLst>
                          </p:cTn>
                        </p:par>
                        <p:par>
                          <p:cTn id="16" fill="hold">
                            <p:stCondLst>
                              <p:cond delay="2800"/>
                            </p:stCondLst>
                            <p:childTnLst>
                              <p:par>
                                <p:cTn id="17" presetID="10" presetClass="entr" presetSubtype="0" fill="hold" nodeType="afterEffect">
                                  <p:stCondLst>
                                    <p:cond delay="0"/>
                                  </p:stCondLst>
                                  <p:childTnLst>
                                    <p:set>
                                      <p:cBhvr>
                                        <p:cTn id="18" dur="1" fill="hold">
                                          <p:stCondLst>
                                            <p:cond delay="0"/>
                                          </p:stCondLst>
                                        </p:cTn>
                                        <p:tgtEl>
                                          <p:spTgt spid="603"/>
                                        </p:tgtEl>
                                        <p:attrNameLst>
                                          <p:attrName>style.visibility</p:attrName>
                                        </p:attrNameLst>
                                      </p:cBhvr>
                                      <p:to>
                                        <p:strVal val="visible"/>
                                      </p:to>
                                    </p:set>
                                    <p:animEffect transition="in" filter="fade">
                                      <p:cBhvr>
                                        <p:cTn id="19" dur="2000"/>
                                        <p:tgtEl>
                                          <p:spTgt spid="603"/>
                                        </p:tgtEl>
                                      </p:cBhvr>
                                    </p:animEffect>
                                  </p:childTnLst>
                                </p:cTn>
                              </p:par>
                            </p:childTnLst>
                          </p:cTn>
                        </p:par>
                        <p:par>
                          <p:cTn id="20" fill="hold">
                            <p:stCondLst>
                              <p:cond delay="4800"/>
                            </p:stCondLst>
                            <p:childTnLst>
                              <p:par>
                                <p:cTn id="21" presetID="22" presetClass="entr" presetSubtype="1" fill="hold" grpId="0" nodeType="after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Effect transition="in" filter="wipe(up)">
                                      <p:cBhvr>
                                        <p:cTn id="23" dur="2000"/>
                                        <p:tgtEl>
                                          <p:spTgt spid="5">
                                            <p:txEl>
                                              <p:pRg st="0" end="0"/>
                                            </p:txEl>
                                          </p:spTgt>
                                        </p:tgtEl>
                                      </p:cBhvr>
                                    </p:animEffect>
                                  </p:childTnLst>
                                </p:cTn>
                              </p:par>
                            </p:childTnLst>
                          </p:cTn>
                        </p:par>
                        <p:par>
                          <p:cTn id="24" fill="hold">
                            <p:stCondLst>
                              <p:cond delay="6800"/>
                            </p:stCondLst>
                            <p:childTnLst>
                              <p:par>
                                <p:cTn id="25" presetID="22" presetClass="entr" presetSubtype="1" fill="hold" grpId="0" nodeType="after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wipe(up)">
                                      <p:cBhvr>
                                        <p:cTn id="27" dur="2000"/>
                                        <p:tgtEl>
                                          <p:spTgt spid="5">
                                            <p:txEl>
                                              <p:pRg st="2" end="2"/>
                                            </p:txEl>
                                          </p:spTgt>
                                        </p:tgtEl>
                                      </p:cBhvr>
                                    </p:animEffect>
                                  </p:childTnLst>
                                </p:cTn>
                              </p:par>
                            </p:childTnLst>
                          </p:cTn>
                        </p:par>
                        <p:par>
                          <p:cTn id="28" fill="hold">
                            <p:stCondLst>
                              <p:cond delay="8800"/>
                            </p:stCondLst>
                            <p:childTnLst>
                              <p:par>
                                <p:cTn id="29" presetID="22" presetClass="entr" presetSubtype="1" fill="hold" grpId="0" nodeType="after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wipe(up)">
                                      <p:cBhvr>
                                        <p:cTn id="31" dur="2000"/>
                                        <p:tgtEl>
                                          <p:spTgt spid="5">
                                            <p:txEl>
                                              <p:pRg st="4" end="4"/>
                                            </p:txEl>
                                          </p:spTgt>
                                        </p:tgtEl>
                                      </p:cBhvr>
                                    </p:animEffect>
                                  </p:childTnLst>
                                </p:cTn>
                              </p:par>
                            </p:childTnLst>
                          </p:cTn>
                        </p:par>
                        <p:par>
                          <p:cTn id="32" fill="hold">
                            <p:stCondLst>
                              <p:cond delay="10800"/>
                            </p:stCondLst>
                            <p:childTnLst>
                              <p:par>
                                <p:cTn id="33" presetID="22" presetClass="entr" presetSubtype="1" fill="hold" grpId="0" nodeType="afterEffect">
                                  <p:stCondLst>
                                    <p:cond delay="0"/>
                                  </p:stCondLst>
                                  <p:childTnLst>
                                    <p:set>
                                      <p:cBhvr>
                                        <p:cTn id="34" dur="1" fill="hold">
                                          <p:stCondLst>
                                            <p:cond delay="0"/>
                                          </p:stCondLst>
                                        </p:cTn>
                                        <p:tgtEl>
                                          <p:spTgt spid="5">
                                            <p:txEl>
                                              <p:pRg st="15" end="15"/>
                                            </p:txEl>
                                          </p:spTgt>
                                        </p:tgtEl>
                                        <p:attrNameLst>
                                          <p:attrName>style.visibility</p:attrName>
                                        </p:attrNameLst>
                                      </p:cBhvr>
                                      <p:to>
                                        <p:strVal val="visible"/>
                                      </p:to>
                                    </p:set>
                                    <p:animEffect transition="in" filter="wipe(up)">
                                      <p:cBhvr>
                                        <p:cTn id="35" dur="2000"/>
                                        <p:tgtEl>
                                          <p:spTgt spid="5">
                                            <p:txEl>
                                              <p:pRg st="15" end="15"/>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6147"/>
                                        </p:tgtEl>
                                        <p:attrNameLst>
                                          <p:attrName>style.visibility</p:attrName>
                                        </p:attrNameLst>
                                      </p:cBhvr>
                                      <p:to>
                                        <p:strVal val="visible"/>
                                      </p:to>
                                    </p:set>
                                    <p:animEffect transition="in" filter="fade">
                                      <p:cBhvr>
                                        <p:cTn id="38" dur="2000"/>
                                        <p:tgtEl>
                                          <p:spTgt spid="6147"/>
                                        </p:tgtEl>
                                      </p:cBhvr>
                                    </p:animEffect>
                                  </p:childTnLst>
                                </p:cTn>
                              </p:par>
                              <p:par>
                                <p:cTn id="39" presetID="10" presetClass="entr" presetSubtype="0" fill="hold" nodeType="withEffect">
                                  <p:stCondLst>
                                    <p:cond delay="0"/>
                                  </p:stCondLst>
                                  <p:childTnLst>
                                    <p:set>
                                      <p:cBhvr>
                                        <p:cTn id="40" dur="1" fill="hold">
                                          <p:stCondLst>
                                            <p:cond delay="0"/>
                                          </p:stCondLst>
                                        </p:cTn>
                                        <p:tgtEl>
                                          <p:spTgt spid="6146"/>
                                        </p:tgtEl>
                                        <p:attrNameLst>
                                          <p:attrName>style.visibility</p:attrName>
                                        </p:attrNameLst>
                                      </p:cBhvr>
                                      <p:to>
                                        <p:strVal val="visible"/>
                                      </p:to>
                                    </p:set>
                                    <p:animEffect transition="in" filter="fade">
                                      <p:cBhvr>
                                        <p:cTn id="41" dur="2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58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333375"/>
            <a:ext cx="5562600" cy="1084263"/>
          </a:xfrm>
        </p:spPr>
        <p:txBody>
          <a:bodyPr/>
          <a:lstStyle/>
          <a:p>
            <a:r>
              <a:rPr lang="en-GB" dirty="0" smtClean="0"/>
              <a:t>Sayeed </a:t>
            </a:r>
            <a:r>
              <a:rPr lang="en-GB" dirty="0" smtClean="0">
                <a:solidFill>
                  <a:srgbClr val="FE9915"/>
                </a:solidFill>
              </a:rPr>
              <a:t>and Sunil</a:t>
            </a:r>
            <a:endParaRPr lang="en-GB" dirty="0">
              <a:solidFill>
                <a:srgbClr val="FE9915"/>
              </a:solidFill>
            </a:endParaRPr>
          </a:p>
        </p:txBody>
      </p:sp>
      <p:sp>
        <p:nvSpPr>
          <p:cNvPr id="3" name="Text Placeholder 2"/>
          <p:cNvSpPr>
            <a:spLocks noGrp="1"/>
          </p:cNvSpPr>
          <p:nvPr>
            <p:ph type="body" sz="half" idx="1"/>
          </p:nvPr>
        </p:nvSpPr>
        <p:spPr>
          <a:xfrm>
            <a:off x="1403649" y="1484784"/>
            <a:ext cx="6978352" cy="877416"/>
          </a:xfrm>
        </p:spPr>
        <p:txBody>
          <a:bodyPr/>
          <a:lstStyle/>
          <a:p>
            <a:pPr marL="0" indent="0">
              <a:lnSpc>
                <a:spcPct val="115000"/>
              </a:lnSpc>
              <a:spcAft>
                <a:spcPts val="1000"/>
              </a:spcAft>
              <a:buNone/>
            </a:pPr>
            <a:r>
              <a:rPr lang="en-GB" sz="1800" dirty="0" smtClean="0">
                <a:ea typeface="Calibri"/>
                <a:cs typeface="Times New Roman"/>
              </a:rPr>
              <a:t>One </a:t>
            </a:r>
            <a:r>
              <a:rPr lang="en-GB" sz="1800" dirty="0">
                <a:ea typeface="Calibri"/>
                <a:cs typeface="Times New Roman"/>
              </a:rPr>
              <a:t>of the </a:t>
            </a:r>
            <a:r>
              <a:rPr lang="en-GB" sz="1800" dirty="0" smtClean="0">
                <a:ea typeface="Calibri"/>
                <a:cs typeface="Times New Roman"/>
              </a:rPr>
              <a:t>first opportunities to make money is to sort waste into different material types and sell it on to scrap dealers for reuse or recycling. </a:t>
            </a: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2538191"/>
            <a:ext cx="1506488" cy="2071469"/>
          </a:xfrm>
          <a:prstGeom prst="round2Diag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707904" y="2538191"/>
            <a:ext cx="4654624" cy="3128036"/>
          </a:xfrm>
          <a:prstGeom prst="rect">
            <a:avLst/>
          </a:prstGeom>
          <a:noFill/>
        </p:spPr>
        <p:txBody>
          <a:bodyPr wrap="square" rtlCol="0">
            <a:spAutoFit/>
          </a:bodyPr>
          <a:lstStyle/>
          <a:p>
            <a:pPr marL="0" indent="0">
              <a:lnSpc>
                <a:spcPct val="115000"/>
              </a:lnSpc>
              <a:spcAft>
                <a:spcPts val="1000"/>
              </a:spcAft>
              <a:buNone/>
            </a:pPr>
            <a:r>
              <a:rPr lang="en-GB" dirty="0" smtClean="0">
                <a:solidFill>
                  <a:schemeClr val="tx1">
                    <a:lumMod val="50000"/>
                    <a:lumOff val="50000"/>
                  </a:schemeClr>
                </a:solidFill>
                <a:ea typeface="Calibri"/>
                <a:cs typeface="Times New Roman"/>
              </a:rPr>
              <a:t>Sayeed and Sunil aged 13 and 15 collect waste, including plastics and metals, from the streets of Kathmandu to sell on to scrap dealers.</a:t>
            </a:r>
          </a:p>
          <a:p>
            <a:pPr marL="0" indent="0">
              <a:lnSpc>
                <a:spcPct val="115000"/>
              </a:lnSpc>
              <a:spcAft>
                <a:spcPts val="1000"/>
              </a:spcAft>
              <a:buNone/>
            </a:pPr>
            <a:r>
              <a:rPr lang="en-GB" dirty="0" smtClean="0">
                <a:solidFill>
                  <a:schemeClr val="tx1">
                    <a:lumMod val="50000"/>
                    <a:lumOff val="50000"/>
                  </a:schemeClr>
                </a:solidFill>
                <a:ea typeface="Calibri"/>
                <a:cs typeface="Times New Roman"/>
              </a:rPr>
              <a:t>Sorting through mixed materials is a dangerous job. One simple way the boys keep safe is to wear protective clothing provided by Practical Action in Nepal. </a:t>
            </a:r>
            <a:endParaRPr lang="en-GB" dirty="0" smtClean="0">
              <a:solidFill>
                <a:schemeClr val="tx1">
                  <a:lumMod val="50000"/>
                  <a:lumOff val="50000"/>
                </a:schemeClr>
              </a:solidFill>
            </a:endParaRPr>
          </a:p>
          <a:p>
            <a:endParaRPr lang="en-US" sz="1500" dirty="0"/>
          </a:p>
        </p:txBody>
      </p:sp>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3147" y="4797152"/>
            <a:ext cx="2613053" cy="1958499"/>
          </a:xfrm>
          <a:prstGeom prst="round2Diag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463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7170"/>
                                        </p:tgtEl>
                                        <p:attrNameLst>
                                          <p:attrName>style.visibility</p:attrName>
                                        </p:attrNameLst>
                                      </p:cBhvr>
                                      <p:to>
                                        <p:strVal val="visible"/>
                                      </p:to>
                                    </p:set>
                                    <p:animEffect transition="in" filter="fade">
                                      <p:cBhvr>
                                        <p:cTn id="14" dur="2000"/>
                                        <p:tgtEl>
                                          <p:spTgt spid="7170"/>
                                        </p:tgtEl>
                                      </p:cBhvr>
                                    </p:animEffect>
                                  </p:childTnLst>
                                </p:cTn>
                              </p:par>
                            </p:childTnLst>
                          </p:cTn>
                        </p:par>
                        <p:par>
                          <p:cTn id="15" fill="hold">
                            <p:stCondLst>
                              <p:cond delay="4000"/>
                            </p:stCondLst>
                            <p:childTnLst>
                              <p:par>
                                <p:cTn id="16" presetID="10" presetClass="entr" presetSubtype="0" fill="hold" nodeType="afterEffect">
                                  <p:stCondLst>
                                    <p:cond delay="0"/>
                                  </p:stCondLst>
                                  <p:childTnLst>
                                    <p:set>
                                      <p:cBhvr>
                                        <p:cTn id="17" dur="1" fill="hold">
                                          <p:stCondLst>
                                            <p:cond delay="0"/>
                                          </p:stCondLst>
                                        </p:cTn>
                                        <p:tgtEl>
                                          <p:spTgt spid="7171"/>
                                        </p:tgtEl>
                                        <p:attrNameLst>
                                          <p:attrName>style.visibility</p:attrName>
                                        </p:attrNameLst>
                                      </p:cBhvr>
                                      <p:to>
                                        <p:strVal val="visible"/>
                                      </p:to>
                                    </p:set>
                                    <p:animEffect transition="in" filter="fade">
                                      <p:cBhvr>
                                        <p:cTn id="18" dur="20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533400"/>
            <a:ext cx="4281488" cy="791369"/>
          </a:xfrm>
        </p:spPr>
        <p:txBody>
          <a:bodyPr/>
          <a:lstStyle/>
          <a:p>
            <a:r>
              <a:rPr lang="en-GB" dirty="0" smtClean="0">
                <a:solidFill>
                  <a:srgbClr val="FE9915"/>
                </a:solidFill>
              </a:rPr>
              <a:t>IDENTIFYING</a:t>
            </a:r>
            <a:r>
              <a:rPr lang="en-GB" dirty="0" smtClean="0"/>
              <a:t> plastics</a:t>
            </a:r>
            <a:endParaRPr lang="en-GB" dirty="0"/>
          </a:p>
        </p:txBody>
      </p:sp>
      <p:sp>
        <p:nvSpPr>
          <p:cNvPr id="3" name="Text Placeholder 2"/>
          <p:cNvSpPr>
            <a:spLocks noGrp="1"/>
          </p:cNvSpPr>
          <p:nvPr>
            <p:ph type="body" sz="half" idx="1"/>
          </p:nvPr>
        </p:nvSpPr>
        <p:spPr>
          <a:xfrm>
            <a:off x="1600200" y="1447800"/>
            <a:ext cx="6860232" cy="2362200"/>
          </a:xfrm>
        </p:spPr>
        <p:txBody>
          <a:bodyPr/>
          <a:lstStyle/>
          <a:p>
            <a:pPr marL="0" indent="0">
              <a:buNone/>
            </a:pPr>
            <a:r>
              <a:rPr lang="en-GB" sz="2000" dirty="0" smtClean="0">
                <a:solidFill>
                  <a:srgbClr val="FE9915"/>
                </a:solidFill>
              </a:rPr>
              <a:t>Activity:</a:t>
            </a:r>
            <a:endParaRPr lang="en-GB" sz="2000" dirty="0" smtClean="0"/>
          </a:p>
          <a:p>
            <a:pPr marL="0" indent="0">
              <a:buNone/>
            </a:pPr>
            <a:r>
              <a:rPr lang="en-GB" sz="1800" dirty="0" smtClean="0"/>
              <a:t>Look through your bag of waste plastics and decide as a group the best way to sort them.</a:t>
            </a:r>
          </a:p>
          <a:p>
            <a:r>
              <a:rPr lang="en-GB" sz="1800" dirty="0" smtClean="0"/>
              <a:t>Think about what might generate the most income for you if you took them to a plastic dealer for reuse or recycling.</a:t>
            </a:r>
          </a:p>
          <a:p>
            <a:r>
              <a:rPr lang="en-GB" sz="1800" dirty="0" smtClean="0"/>
              <a:t>Your teacher may now give you some investigation activities so that you can identify and sort your plastics into different types.</a:t>
            </a:r>
          </a:p>
          <a:p>
            <a:pPr marL="0" indent="0">
              <a:buNone/>
            </a:pPr>
            <a:endParaRPr lang="en-GB" sz="2400" dirty="0"/>
          </a:p>
          <a:p>
            <a:pPr marL="0" indent="0">
              <a:buNone/>
            </a:pPr>
            <a:endParaRPr lang="en-GB" sz="2400" dirty="0" smtClean="0"/>
          </a:p>
          <a:p>
            <a:pPr marL="0" indent="0">
              <a:buNone/>
            </a:pPr>
            <a:endParaRPr lang="en-GB" sz="2400" dirty="0" smtClean="0"/>
          </a:p>
          <a:p>
            <a:pPr marL="0" indent="0">
              <a:buNone/>
            </a:pPr>
            <a:endParaRPr lang="en-GB" sz="2000" dirty="0"/>
          </a:p>
        </p:txBody>
      </p:sp>
      <p:pic>
        <p:nvPicPr>
          <p:cNvPr id="8" name="Picture 7" descr="rubbishcup.jpg"/>
          <p:cNvPicPr>
            <a:picLocks noChangeAspect="1"/>
          </p:cNvPicPr>
          <p:nvPr/>
        </p:nvPicPr>
        <p:blipFill>
          <a:blip r:embed="rId3">
            <a:clrChange>
              <a:clrFrom>
                <a:srgbClr val="FFFFFF"/>
              </a:clrFrom>
              <a:clrTo>
                <a:srgbClr val="FFFFFF">
                  <a:alpha val="0"/>
                </a:srgbClr>
              </a:clrTo>
            </a:clrChange>
          </a:blip>
          <a:stretch>
            <a:fillRect/>
          </a:stretch>
        </p:blipFill>
        <p:spPr>
          <a:xfrm rot="1961876">
            <a:off x="3630772" y="5334093"/>
            <a:ext cx="1055206" cy="831374"/>
          </a:xfrm>
          <a:prstGeom prst="rect">
            <a:avLst/>
          </a:prstGeom>
        </p:spPr>
      </p:pic>
      <p:pic>
        <p:nvPicPr>
          <p:cNvPr id="9" name="Picture 8" descr="rubbishbottles3.jpg"/>
          <p:cNvPicPr>
            <a:picLocks noChangeAspect="1"/>
          </p:cNvPicPr>
          <p:nvPr/>
        </p:nvPicPr>
        <p:blipFill>
          <a:blip r:embed="rId4">
            <a:clrChange>
              <a:clrFrom>
                <a:srgbClr val="FFFFFF"/>
              </a:clrFrom>
              <a:clrTo>
                <a:srgbClr val="FFFFFF">
                  <a:alpha val="0"/>
                </a:srgbClr>
              </a:clrTo>
            </a:clrChange>
          </a:blip>
          <a:stretch>
            <a:fillRect/>
          </a:stretch>
        </p:blipFill>
        <p:spPr>
          <a:xfrm rot="20224306">
            <a:off x="5515734" y="5192566"/>
            <a:ext cx="1486829" cy="657907"/>
          </a:xfrm>
          <a:prstGeom prst="rect">
            <a:avLst/>
          </a:prstGeom>
        </p:spPr>
      </p:pic>
      <p:pic>
        <p:nvPicPr>
          <p:cNvPr id="10" name="Picture 9" descr="rubbishbottles2.jpg"/>
          <p:cNvPicPr>
            <a:picLocks noChangeAspect="1"/>
          </p:cNvPicPr>
          <p:nvPr/>
        </p:nvPicPr>
        <p:blipFill>
          <a:blip r:embed="rId5">
            <a:clrChange>
              <a:clrFrom>
                <a:srgbClr val="FFFFFF"/>
              </a:clrFrom>
              <a:clrTo>
                <a:srgbClr val="FFFFFF">
                  <a:alpha val="0"/>
                </a:srgbClr>
              </a:clrTo>
            </a:clrChange>
          </a:blip>
          <a:stretch>
            <a:fillRect/>
          </a:stretch>
        </p:blipFill>
        <p:spPr>
          <a:xfrm rot="3616318">
            <a:off x="6453870" y="4774061"/>
            <a:ext cx="1680865" cy="681779"/>
          </a:xfrm>
          <a:prstGeom prst="rect">
            <a:avLst/>
          </a:prstGeom>
        </p:spPr>
      </p:pic>
      <p:pic>
        <p:nvPicPr>
          <p:cNvPr id="11" name="Picture 10" descr="rubbishbag.gif"/>
          <p:cNvPicPr>
            <a:picLocks noChangeAspect="1"/>
          </p:cNvPicPr>
          <p:nvPr/>
        </p:nvPicPr>
        <p:blipFill>
          <a:blip r:embed="rId6"/>
          <a:stretch>
            <a:fillRect/>
          </a:stretch>
        </p:blipFill>
        <p:spPr>
          <a:xfrm rot="20984989">
            <a:off x="437435" y="4107428"/>
            <a:ext cx="2295460" cy="2295460"/>
          </a:xfrm>
          <a:prstGeom prst="rect">
            <a:avLst/>
          </a:prstGeom>
        </p:spPr>
      </p:pic>
      <p:pic>
        <p:nvPicPr>
          <p:cNvPr id="7" name="Picture 6" descr="rubbishbottles.jpg"/>
          <p:cNvPicPr>
            <a:picLocks noChangeAspect="1"/>
          </p:cNvPicPr>
          <p:nvPr/>
        </p:nvPicPr>
        <p:blipFill>
          <a:blip r:embed="rId7">
            <a:clrChange>
              <a:clrFrom>
                <a:srgbClr val="FFFFFF"/>
              </a:clrFrom>
              <a:clrTo>
                <a:srgbClr val="FFFFFF">
                  <a:alpha val="0"/>
                </a:srgbClr>
              </a:clrTo>
            </a:clrChange>
          </a:blip>
          <a:stretch>
            <a:fillRect/>
          </a:stretch>
        </p:blipFill>
        <p:spPr>
          <a:xfrm rot="1297405">
            <a:off x="2625659" y="4309729"/>
            <a:ext cx="1115122" cy="1890859"/>
          </a:xfrm>
          <a:prstGeom prst="rect">
            <a:avLst/>
          </a:prstGeom>
        </p:spPr>
      </p:pic>
      <p:pic>
        <p:nvPicPr>
          <p:cNvPr id="12" name="Picture 11" descr="rubbishcup.jpg"/>
          <p:cNvPicPr>
            <a:picLocks noChangeAspect="1"/>
          </p:cNvPicPr>
          <p:nvPr/>
        </p:nvPicPr>
        <p:blipFill>
          <a:blip r:embed="rId3">
            <a:clrChange>
              <a:clrFrom>
                <a:srgbClr val="FFFFFF"/>
              </a:clrFrom>
              <a:clrTo>
                <a:srgbClr val="FFFFFF">
                  <a:alpha val="0"/>
                </a:srgbClr>
              </a:clrTo>
            </a:clrChange>
          </a:blip>
          <a:stretch>
            <a:fillRect/>
          </a:stretch>
        </p:blipFill>
        <p:spPr>
          <a:xfrm rot="9101439">
            <a:off x="4400091" y="5209560"/>
            <a:ext cx="928311" cy="731396"/>
          </a:xfrm>
          <a:prstGeom prst="rect">
            <a:avLst/>
          </a:prstGeom>
        </p:spPr>
      </p:pic>
    </p:spTree>
    <p:extLst>
      <p:ext uri="{BB962C8B-B14F-4D97-AF65-F5344CB8AC3E}">
        <p14:creationId xmlns:p14="http://schemas.microsoft.com/office/powerpoint/2010/main" val="159448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900" fill="hold"/>
                                        <p:tgtEl>
                                          <p:spTgt spid="11"/>
                                        </p:tgtEl>
                                        <p:attrNameLst>
                                          <p:attrName>ppt_x</p:attrName>
                                        </p:attrNameLst>
                                      </p:cBhvr>
                                      <p:tavLst>
                                        <p:tav tm="0">
                                          <p:val>
                                            <p:strVal val="#ppt_x"/>
                                          </p:val>
                                        </p:tav>
                                        <p:tav tm="100000">
                                          <p:val>
                                            <p:strVal val="#ppt_x"/>
                                          </p:val>
                                        </p:tav>
                                      </p:tavLst>
                                    </p:anim>
                                    <p:anim calcmode="lin" valueType="num">
                                      <p:cBhvr additive="base">
                                        <p:cTn id="8" dur="9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900"/>
                            </p:stCondLst>
                            <p:childTnLst>
                              <p:par>
                                <p:cTn id="10" presetID="2" presetClass="entr" presetSubtype="1" accel="50000" decel="50000"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900" fill="hold"/>
                                        <p:tgtEl>
                                          <p:spTgt spid="8"/>
                                        </p:tgtEl>
                                        <p:attrNameLst>
                                          <p:attrName>ppt_x</p:attrName>
                                        </p:attrNameLst>
                                      </p:cBhvr>
                                      <p:tavLst>
                                        <p:tav tm="0">
                                          <p:val>
                                            <p:strVal val="#ppt_x"/>
                                          </p:val>
                                        </p:tav>
                                        <p:tav tm="100000">
                                          <p:val>
                                            <p:strVal val="#ppt_x"/>
                                          </p:val>
                                        </p:tav>
                                      </p:tavLst>
                                    </p:anim>
                                    <p:anim calcmode="lin" valueType="num">
                                      <p:cBhvr additive="base">
                                        <p:cTn id="13" dur="9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800"/>
                            </p:stCondLst>
                            <p:childTnLst>
                              <p:par>
                                <p:cTn id="15" presetID="2" presetClass="entr" presetSubtype="1" accel="50000" decel="5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900" fill="hold"/>
                                        <p:tgtEl>
                                          <p:spTgt spid="9"/>
                                        </p:tgtEl>
                                        <p:attrNameLst>
                                          <p:attrName>ppt_x</p:attrName>
                                        </p:attrNameLst>
                                      </p:cBhvr>
                                      <p:tavLst>
                                        <p:tav tm="0">
                                          <p:val>
                                            <p:strVal val="#ppt_x"/>
                                          </p:val>
                                        </p:tav>
                                        <p:tav tm="100000">
                                          <p:val>
                                            <p:strVal val="#ppt_x"/>
                                          </p:val>
                                        </p:tav>
                                      </p:tavLst>
                                    </p:anim>
                                    <p:anim calcmode="lin" valueType="num">
                                      <p:cBhvr additive="base">
                                        <p:cTn id="18" dur="900" fill="hold"/>
                                        <p:tgtEl>
                                          <p:spTgt spid="9"/>
                                        </p:tgtEl>
                                        <p:attrNameLst>
                                          <p:attrName>ppt_y</p:attrName>
                                        </p:attrNameLst>
                                      </p:cBhvr>
                                      <p:tavLst>
                                        <p:tav tm="0">
                                          <p:val>
                                            <p:strVal val="0-#ppt_h/2"/>
                                          </p:val>
                                        </p:tav>
                                        <p:tav tm="100000">
                                          <p:val>
                                            <p:strVal val="#ppt_y"/>
                                          </p:val>
                                        </p:tav>
                                      </p:tavLst>
                                    </p:anim>
                                  </p:childTnLst>
                                </p:cTn>
                              </p:par>
                            </p:childTnLst>
                          </p:cTn>
                        </p:par>
                        <p:par>
                          <p:cTn id="19" fill="hold">
                            <p:stCondLst>
                              <p:cond delay="2700"/>
                            </p:stCondLst>
                            <p:childTnLst>
                              <p:par>
                                <p:cTn id="20" presetID="2" presetClass="entr" presetSubtype="1" accel="50000" decel="5000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900" fill="hold"/>
                                        <p:tgtEl>
                                          <p:spTgt spid="7"/>
                                        </p:tgtEl>
                                        <p:attrNameLst>
                                          <p:attrName>ppt_x</p:attrName>
                                        </p:attrNameLst>
                                      </p:cBhvr>
                                      <p:tavLst>
                                        <p:tav tm="0">
                                          <p:val>
                                            <p:strVal val="#ppt_x"/>
                                          </p:val>
                                        </p:tav>
                                        <p:tav tm="100000">
                                          <p:val>
                                            <p:strVal val="#ppt_x"/>
                                          </p:val>
                                        </p:tav>
                                      </p:tavLst>
                                    </p:anim>
                                    <p:anim calcmode="lin" valueType="num">
                                      <p:cBhvr additive="base">
                                        <p:cTn id="23" dur="900" fill="hold"/>
                                        <p:tgtEl>
                                          <p:spTgt spid="7"/>
                                        </p:tgtEl>
                                        <p:attrNameLst>
                                          <p:attrName>ppt_y</p:attrName>
                                        </p:attrNameLst>
                                      </p:cBhvr>
                                      <p:tavLst>
                                        <p:tav tm="0">
                                          <p:val>
                                            <p:strVal val="0-#ppt_h/2"/>
                                          </p:val>
                                        </p:tav>
                                        <p:tav tm="100000">
                                          <p:val>
                                            <p:strVal val="#ppt_y"/>
                                          </p:val>
                                        </p:tav>
                                      </p:tavLst>
                                    </p:anim>
                                  </p:childTnLst>
                                </p:cTn>
                              </p:par>
                            </p:childTnLst>
                          </p:cTn>
                        </p:par>
                        <p:par>
                          <p:cTn id="24" fill="hold">
                            <p:stCondLst>
                              <p:cond delay="3600"/>
                            </p:stCondLst>
                            <p:childTnLst>
                              <p:par>
                                <p:cTn id="25" presetID="2" presetClass="entr" presetSubtype="1" accel="50000" decel="5000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900" fill="hold"/>
                                        <p:tgtEl>
                                          <p:spTgt spid="12"/>
                                        </p:tgtEl>
                                        <p:attrNameLst>
                                          <p:attrName>ppt_x</p:attrName>
                                        </p:attrNameLst>
                                      </p:cBhvr>
                                      <p:tavLst>
                                        <p:tav tm="0">
                                          <p:val>
                                            <p:strVal val="#ppt_x"/>
                                          </p:val>
                                        </p:tav>
                                        <p:tav tm="100000">
                                          <p:val>
                                            <p:strVal val="#ppt_x"/>
                                          </p:val>
                                        </p:tav>
                                      </p:tavLst>
                                    </p:anim>
                                    <p:anim calcmode="lin" valueType="num">
                                      <p:cBhvr additive="base">
                                        <p:cTn id="28" dur="900" fill="hold"/>
                                        <p:tgtEl>
                                          <p:spTgt spid="12"/>
                                        </p:tgtEl>
                                        <p:attrNameLst>
                                          <p:attrName>ppt_y</p:attrName>
                                        </p:attrNameLst>
                                      </p:cBhvr>
                                      <p:tavLst>
                                        <p:tav tm="0">
                                          <p:val>
                                            <p:strVal val="0-#ppt_h/2"/>
                                          </p:val>
                                        </p:tav>
                                        <p:tav tm="100000">
                                          <p:val>
                                            <p:strVal val="#ppt_y"/>
                                          </p:val>
                                        </p:tav>
                                      </p:tavLst>
                                    </p:anim>
                                  </p:childTnLst>
                                </p:cTn>
                              </p:par>
                            </p:childTnLst>
                          </p:cTn>
                        </p:par>
                        <p:par>
                          <p:cTn id="29" fill="hold">
                            <p:stCondLst>
                              <p:cond delay="4500"/>
                            </p:stCondLst>
                            <p:childTnLst>
                              <p:par>
                                <p:cTn id="30" presetID="2" presetClass="entr" presetSubtype="1" accel="50000" decel="5000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900" fill="hold"/>
                                        <p:tgtEl>
                                          <p:spTgt spid="10"/>
                                        </p:tgtEl>
                                        <p:attrNameLst>
                                          <p:attrName>ppt_x</p:attrName>
                                        </p:attrNameLst>
                                      </p:cBhvr>
                                      <p:tavLst>
                                        <p:tav tm="0">
                                          <p:val>
                                            <p:strVal val="#ppt_x"/>
                                          </p:val>
                                        </p:tav>
                                        <p:tav tm="100000">
                                          <p:val>
                                            <p:strVal val="#ppt_x"/>
                                          </p:val>
                                        </p:tav>
                                      </p:tavLst>
                                    </p:anim>
                                    <p:anim calcmode="lin" valueType="num">
                                      <p:cBhvr additive="base">
                                        <p:cTn id="33" dur="9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971600" y="1374883"/>
            <a:ext cx="7776864" cy="6340197"/>
          </a:xfrm>
          <a:prstGeom prst="rect">
            <a:avLst/>
          </a:prstGeom>
          <a:noFill/>
        </p:spPr>
        <p:txBody>
          <a:bodyPr wrap="square" rtlCol="0">
            <a:spAutoFit/>
          </a:bodyPr>
          <a:lstStyle/>
          <a:p>
            <a:r>
              <a:rPr lang="en-GB" sz="2000" dirty="0" smtClean="0">
                <a:solidFill>
                  <a:srgbClr val="FE9915"/>
                </a:solidFill>
              </a:rPr>
              <a:t>Activity</a:t>
            </a:r>
          </a:p>
          <a:p>
            <a:pPr marL="342900" indent="-342900">
              <a:buFont typeface="Arial" pitchFamily="34" charset="0"/>
              <a:buChar char="•"/>
            </a:pPr>
            <a:r>
              <a:rPr lang="en-GB" dirty="0" smtClean="0">
                <a:solidFill>
                  <a:schemeClr val="bg1">
                    <a:lumMod val="50000"/>
                  </a:schemeClr>
                </a:solidFill>
              </a:rPr>
              <a:t>You have given been eight picture cards.</a:t>
            </a:r>
          </a:p>
          <a:p>
            <a:endParaRPr lang="en-GB" dirty="0">
              <a:solidFill>
                <a:schemeClr val="bg1">
                  <a:lumMod val="50000"/>
                </a:schemeClr>
              </a:solidFill>
            </a:endParaRPr>
          </a:p>
          <a:p>
            <a:endParaRPr lang="en-GB" dirty="0" smtClean="0">
              <a:solidFill>
                <a:schemeClr val="bg1">
                  <a:lumMod val="50000"/>
                </a:schemeClr>
              </a:solidFill>
            </a:endParaRPr>
          </a:p>
          <a:p>
            <a:endParaRPr lang="en-GB" dirty="0" smtClean="0">
              <a:solidFill>
                <a:schemeClr val="bg1">
                  <a:lumMod val="50000"/>
                </a:schemeClr>
              </a:solidFill>
            </a:endParaRPr>
          </a:p>
          <a:p>
            <a:endParaRPr lang="en-GB" dirty="0">
              <a:solidFill>
                <a:schemeClr val="bg1">
                  <a:lumMod val="50000"/>
                </a:schemeClr>
              </a:solidFill>
            </a:endParaRPr>
          </a:p>
          <a:p>
            <a:endParaRPr lang="en-GB" dirty="0" smtClean="0">
              <a:solidFill>
                <a:schemeClr val="bg1">
                  <a:lumMod val="50000"/>
                </a:schemeClr>
              </a:solidFill>
            </a:endParaRPr>
          </a:p>
          <a:p>
            <a:endParaRPr lang="en-GB" dirty="0" smtClean="0">
              <a:solidFill>
                <a:schemeClr val="bg1">
                  <a:lumMod val="50000"/>
                </a:schemeClr>
              </a:solidFill>
            </a:endParaRPr>
          </a:p>
          <a:p>
            <a:endParaRPr lang="en-GB" dirty="0" smtClean="0">
              <a:solidFill>
                <a:schemeClr val="bg1">
                  <a:lumMod val="50000"/>
                </a:schemeClr>
              </a:solidFill>
            </a:endParaRPr>
          </a:p>
          <a:p>
            <a:pPr marL="342900" indent="-342900">
              <a:buFont typeface="Arial" pitchFamily="34" charset="0"/>
              <a:buChar char="•"/>
            </a:pPr>
            <a:r>
              <a:rPr lang="en-GB" dirty="0" smtClean="0">
                <a:solidFill>
                  <a:schemeClr val="bg1">
                    <a:lumMod val="50000"/>
                  </a:schemeClr>
                </a:solidFill>
              </a:rPr>
              <a:t>Place them in a timeline on your desk, from the fastest to the slowest item to decompose. </a:t>
            </a:r>
          </a:p>
          <a:p>
            <a:pPr marL="342900" indent="-342900">
              <a:buFont typeface="Arial" pitchFamily="34" charset="0"/>
              <a:buChar char="•"/>
            </a:pPr>
            <a:endParaRPr lang="en-GB" dirty="0">
              <a:solidFill>
                <a:schemeClr val="bg1">
                  <a:lumMod val="50000"/>
                </a:schemeClr>
              </a:solidFill>
            </a:endParaRPr>
          </a:p>
          <a:p>
            <a:pPr marL="342900" indent="-342900">
              <a:buFont typeface="Arial" pitchFamily="34" charset="0"/>
              <a:buChar char="•"/>
            </a:pPr>
            <a:endParaRPr lang="en-GB" dirty="0" smtClean="0">
              <a:solidFill>
                <a:schemeClr val="bg1">
                  <a:lumMod val="50000"/>
                </a:schemeClr>
              </a:solidFill>
            </a:endParaRPr>
          </a:p>
          <a:p>
            <a:pPr lvl="0"/>
            <a:endParaRPr lang="en-GB" b="1" dirty="0">
              <a:solidFill>
                <a:srgbClr val="FE9915"/>
              </a:solidFill>
            </a:endParaRPr>
          </a:p>
          <a:p>
            <a:pPr lvl="0"/>
            <a:endParaRPr lang="en-GB" dirty="0" smtClean="0">
              <a:solidFill>
                <a:srgbClr val="FFFFFF">
                  <a:lumMod val="50000"/>
                </a:srgbClr>
              </a:solidFill>
            </a:endParaRPr>
          </a:p>
          <a:p>
            <a:pPr lvl="0"/>
            <a:endParaRPr lang="en-GB" dirty="0" smtClean="0">
              <a:solidFill>
                <a:srgbClr val="FFFFFF">
                  <a:lumMod val="50000"/>
                </a:srgbClr>
              </a:solidFill>
            </a:endParaRPr>
          </a:p>
          <a:p>
            <a:pPr lvl="0"/>
            <a:endParaRPr lang="en-GB" dirty="0" smtClean="0">
              <a:solidFill>
                <a:srgbClr val="FFFFFF">
                  <a:lumMod val="50000"/>
                </a:srgbClr>
              </a:solidFill>
            </a:endParaRPr>
          </a:p>
          <a:p>
            <a:pPr lvl="0"/>
            <a:endParaRPr lang="en-GB" dirty="0">
              <a:solidFill>
                <a:srgbClr val="FFFFFF">
                  <a:lumMod val="50000"/>
                </a:srgbClr>
              </a:solidFill>
            </a:endParaRPr>
          </a:p>
          <a:p>
            <a:endParaRPr lang="en-GB" sz="2000" dirty="0" smtClean="0">
              <a:solidFill>
                <a:srgbClr val="FF0000"/>
              </a:solidFill>
            </a:endParaRPr>
          </a:p>
          <a:p>
            <a:endParaRPr lang="en-GB" sz="2000" dirty="0">
              <a:solidFill>
                <a:srgbClr val="FF0000"/>
              </a:solidFill>
            </a:endParaRPr>
          </a:p>
          <a:p>
            <a:endParaRPr lang="en-GB" sz="2000" dirty="0" smtClean="0">
              <a:solidFill>
                <a:srgbClr val="FF0000"/>
              </a:solidFill>
            </a:endParaRPr>
          </a:p>
          <a:p>
            <a:endParaRPr lang="en-GB" sz="2000" dirty="0">
              <a:solidFill>
                <a:srgbClr val="FF0000"/>
              </a:solidFill>
            </a:endParaRPr>
          </a:p>
        </p:txBody>
      </p:sp>
      <p:sp>
        <p:nvSpPr>
          <p:cNvPr id="2" name="Title 1"/>
          <p:cNvSpPr>
            <a:spLocks noGrp="1"/>
          </p:cNvSpPr>
          <p:nvPr>
            <p:ph type="title"/>
          </p:nvPr>
        </p:nvSpPr>
        <p:spPr>
          <a:xfrm>
            <a:off x="2590800" y="333375"/>
            <a:ext cx="5365576" cy="1084263"/>
          </a:xfrm>
        </p:spPr>
        <p:txBody>
          <a:bodyPr/>
          <a:lstStyle/>
          <a:p>
            <a:r>
              <a:rPr lang="en-GB" dirty="0" smtClean="0"/>
              <a:t>waste </a:t>
            </a:r>
            <a:r>
              <a:rPr lang="en-GB" dirty="0" smtClean="0">
                <a:solidFill>
                  <a:srgbClr val="FE9915"/>
                </a:solidFill>
              </a:rPr>
              <a:t>TIMELINE</a:t>
            </a:r>
            <a:endParaRPr lang="en-GB" dirty="0">
              <a:solidFill>
                <a:srgbClr val="FE9915"/>
              </a:solidFill>
            </a:endParaRPr>
          </a:p>
        </p:txBody>
      </p:sp>
      <p:cxnSp>
        <p:nvCxnSpPr>
          <p:cNvPr id="12" name="Straight Connector 11"/>
          <p:cNvCxnSpPr/>
          <p:nvPr/>
        </p:nvCxnSpPr>
        <p:spPr>
          <a:xfrm>
            <a:off x="972195" y="4819226"/>
            <a:ext cx="7272808" cy="0"/>
          </a:xfrm>
          <a:prstGeom prst="line">
            <a:avLst/>
          </a:prstGeom>
          <a:ln w="12700" cmpd="sng">
            <a:solidFill>
              <a:schemeClr val="bg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a:off x="972195" y="4819226"/>
            <a:ext cx="7272808" cy="0"/>
          </a:xfrm>
          <a:prstGeom prst="line">
            <a:avLst/>
          </a:prstGeom>
          <a:ln w="12700" cmpd="sng">
            <a:solidFill>
              <a:schemeClr val="bg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sp>
        <p:nvSpPr>
          <p:cNvPr id="36" name="TextBox 35"/>
          <p:cNvSpPr txBox="1"/>
          <p:nvPr/>
        </p:nvSpPr>
        <p:spPr>
          <a:xfrm>
            <a:off x="926499" y="4927600"/>
            <a:ext cx="697627" cy="369332"/>
          </a:xfrm>
          <a:prstGeom prst="rect">
            <a:avLst/>
          </a:prstGeom>
          <a:noFill/>
        </p:spPr>
        <p:txBody>
          <a:bodyPr wrap="none" rtlCol="0">
            <a:spAutoFit/>
          </a:bodyPr>
          <a:lstStyle/>
          <a:p>
            <a:pPr algn="ctr"/>
            <a:r>
              <a:rPr lang="en-US" dirty="0" smtClean="0">
                <a:solidFill>
                  <a:srgbClr val="707070"/>
                </a:solidFill>
                <a:latin typeface="Arial"/>
                <a:cs typeface="Arial"/>
              </a:rPr>
              <a:t>2014</a:t>
            </a:r>
            <a:endParaRPr lang="en-US" dirty="0">
              <a:solidFill>
                <a:srgbClr val="707070"/>
              </a:solidFill>
              <a:latin typeface="Arial"/>
              <a:cs typeface="Arial"/>
            </a:endParaRPr>
          </a:p>
        </p:txBody>
      </p:sp>
      <p:sp>
        <p:nvSpPr>
          <p:cNvPr id="37" name="TextBox 36"/>
          <p:cNvSpPr txBox="1"/>
          <p:nvPr/>
        </p:nvSpPr>
        <p:spPr>
          <a:xfrm>
            <a:off x="7783873" y="4927600"/>
            <a:ext cx="697627" cy="369332"/>
          </a:xfrm>
          <a:prstGeom prst="rect">
            <a:avLst/>
          </a:prstGeom>
          <a:noFill/>
        </p:spPr>
        <p:txBody>
          <a:bodyPr wrap="none" rtlCol="0">
            <a:spAutoFit/>
          </a:bodyPr>
          <a:lstStyle/>
          <a:p>
            <a:pPr algn="ctr"/>
            <a:r>
              <a:rPr lang="en-US" dirty="0" smtClean="0">
                <a:solidFill>
                  <a:srgbClr val="707070"/>
                </a:solidFill>
                <a:latin typeface="Arial"/>
                <a:cs typeface="Arial"/>
              </a:rPr>
              <a:t>3014</a:t>
            </a:r>
            <a:endParaRPr lang="en-US" dirty="0">
              <a:solidFill>
                <a:srgbClr val="707070"/>
              </a:solidFill>
              <a:latin typeface="Arial"/>
              <a:cs typeface="Arial"/>
            </a:endParaRPr>
          </a:p>
        </p:txBody>
      </p:sp>
      <p:pic>
        <p:nvPicPr>
          <p:cNvPr id="30" name="Picture 3"/>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8197" b="88525" l="505" r="100000"/>
                    </a14:imgEffect>
                  </a14:imgLayer>
                </a14:imgProps>
              </a:ext>
              <a:ext uri="{28A0092B-C50C-407E-A947-70E740481C1C}">
                <a14:useLocalDpi xmlns:a14="http://schemas.microsoft.com/office/drawing/2010/main" val="0"/>
              </a:ext>
            </a:extLst>
          </a:blip>
          <a:srcRect/>
          <a:stretch>
            <a:fillRect/>
          </a:stretch>
        </p:blipFill>
        <p:spPr bwMode="auto">
          <a:xfrm>
            <a:off x="6885108" y="2930487"/>
            <a:ext cx="1359895" cy="839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p:cNvPicPr>
          <p:nvPr/>
        </p:nvPicPr>
        <p:blipFill>
          <a:blip r:embed="rId5"/>
          <a:stretch>
            <a:fillRect/>
          </a:stretch>
        </p:blipFill>
        <p:spPr>
          <a:xfrm>
            <a:off x="6789464" y="2021949"/>
            <a:ext cx="1154289" cy="908537"/>
          </a:xfrm>
          <a:prstGeom prst="rect">
            <a:avLst/>
          </a:prstGeom>
        </p:spPr>
      </p:pic>
      <p:pic>
        <p:nvPicPr>
          <p:cNvPr id="26" name="Picture 25"/>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Lst>
          </a:blip>
          <a:stretch>
            <a:fillRect/>
          </a:stretch>
        </p:blipFill>
        <p:spPr>
          <a:xfrm>
            <a:off x="4812941" y="2092952"/>
            <a:ext cx="1239592" cy="1585763"/>
          </a:xfrm>
          <a:prstGeom prst="rect">
            <a:avLst/>
          </a:prstGeom>
        </p:spPr>
      </p:pic>
      <p:pic>
        <p:nvPicPr>
          <p:cNvPr id="27" name="Picture 2"/>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532" b="95570" l="1705" r="96591">
                        <a14:foregroundMark x1="80114" y1="80380" x2="80114" y2="80380"/>
                        <a14:foregroundMark x1="92045" y1="34810" x2="92045" y2="34810"/>
                        <a14:foregroundMark x1="72159" y1="78481" x2="72159" y2="78481"/>
                        <a14:foregroundMark x1="76705" y1="16456" x2="76705" y2="16456"/>
                        <a14:foregroundMark x1="61932" y1="2532" x2="61932" y2="2532"/>
                        <a14:foregroundMark x1="68182" y1="81013" x2="68182" y2="81013"/>
                      </a14:backgroundRemoval>
                    </a14:imgEffect>
                  </a14:imgLayer>
                </a14:imgProps>
              </a:ext>
              <a:ext uri="{28A0092B-C50C-407E-A947-70E740481C1C}">
                <a14:useLocalDpi xmlns:a14="http://schemas.microsoft.com/office/drawing/2010/main" val="0"/>
              </a:ext>
            </a:extLst>
          </a:blip>
          <a:srcRect/>
          <a:stretch>
            <a:fillRect/>
          </a:stretch>
        </p:blipFill>
        <p:spPr bwMode="auto">
          <a:xfrm>
            <a:off x="3994765" y="2476218"/>
            <a:ext cx="1227667" cy="1102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 name="Picture 4"/>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23469" b="96429" l="9220" r="89362"/>
                    </a14:imgEffect>
                  </a14:imgLayer>
                </a14:imgProps>
              </a:ext>
              <a:ext uri="{28A0092B-C50C-407E-A947-70E740481C1C}">
                <a14:useLocalDpi xmlns:a14="http://schemas.microsoft.com/office/drawing/2010/main" val="0"/>
              </a:ext>
            </a:extLst>
          </a:blip>
          <a:srcRect/>
          <a:stretch>
            <a:fillRect/>
          </a:stretch>
        </p:blipFill>
        <p:spPr bwMode="auto">
          <a:xfrm>
            <a:off x="5890832" y="2059235"/>
            <a:ext cx="858837" cy="119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 name="Picture 5"/>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4313" y="2051073"/>
            <a:ext cx="1471059" cy="14710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32"/>
          <p:cNvPicPr>
            <a:picLocks noChangeAspect="1"/>
          </p:cNvPicPr>
          <p:nvPr/>
        </p:nvPicPr>
        <p:blipFill>
          <a:blip r:embed="rId13">
            <a:extLst>
              <a:ext uri="{BEBA8EAE-BF5A-486C-A8C5-ECC9F3942E4B}">
                <a14:imgProps xmlns:a14="http://schemas.microsoft.com/office/drawing/2010/main">
                  <a14:imgLayer r:embed="rId14">
                    <a14:imgEffect>
                      <a14:backgroundRemoval t="7667" b="95500" l="10000" r="90000"/>
                    </a14:imgEffect>
                  </a14:imgLayer>
                </a14:imgProps>
              </a:ext>
            </a:extLst>
          </a:blip>
          <a:stretch>
            <a:fillRect/>
          </a:stretch>
        </p:blipFill>
        <p:spPr>
          <a:xfrm>
            <a:off x="1745016" y="2036232"/>
            <a:ext cx="1485900" cy="1485900"/>
          </a:xfrm>
          <a:prstGeom prst="rect">
            <a:avLst/>
          </a:prstGeom>
        </p:spPr>
      </p:pic>
      <p:pic>
        <p:nvPicPr>
          <p:cNvPr id="34" name="Picture 33"/>
          <p:cNvPicPr>
            <a:picLocks noChangeAspect="1"/>
          </p:cNvPicPr>
          <p:nvPr/>
        </p:nvPicPr>
        <p:blipFill>
          <a:blip r:embed="rId15">
            <a:extLst>
              <a:ext uri="{BEBA8EAE-BF5A-486C-A8C5-ECC9F3942E4B}">
                <a14:imgProps xmlns:a14="http://schemas.microsoft.com/office/drawing/2010/main">
                  <a14:imgLayer r:embed="rId16">
                    <a14:imgEffect>
                      <a14:backgroundRemoval t="1607" b="99286" l="10000" r="90000">
                        <a14:foregroundMark x1="26964" y1="8393" x2="26964" y2="8393"/>
                        <a14:foregroundMark x1="40000" y1="6964" x2="40000" y2="6964"/>
                        <a14:foregroundMark x1="60714" y1="4643" x2="60714" y2="4643"/>
                        <a14:foregroundMark x1="53036" y1="6964" x2="53036" y2="6964"/>
                        <a14:backgroundMark x1="46071" y1="6071" x2="46071" y2="6071"/>
                        <a14:backgroundMark x1="33036" y1="6964" x2="33036" y2="6964"/>
                      </a14:backgroundRemoval>
                    </a14:imgEffect>
                  </a14:imgLayer>
                </a14:imgProps>
              </a:ext>
            </a:extLst>
          </a:blip>
          <a:stretch>
            <a:fillRect/>
          </a:stretch>
        </p:blipFill>
        <p:spPr>
          <a:xfrm rot="640062">
            <a:off x="2938578" y="2272843"/>
            <a:ext cx="1111275" cy="1111275"/>
          </a:xfrm>
          <a:prstGeom prst="rect">
            <a:avLst/>
          </a:prstGeom>
        </p:spPr>
      </p:pic>
    </p:spTree>
    <p:extLst>
      <p:ext uri="{BB962C8B-B14F-4D97-AF65-F5344CB8AC3E}">
        <p14:creationId xmlns:p14="http://schemas.microsoft.com/office/powerpoint/2010/main" val="190262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200"/>
                                        <p:tgtEl>
                                          <p:spTgt spid="36"/>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200"/>
                                        <p:tgtEl>
                                          <p:spTgt spid="37"/>
                                        </p:tgtEl>
                                      </p:cBhvr>
                                    </p:animEffect>
                                  </p:childTnLst>
                                </p:cTn>
                              </p:par>
                            </p:childTnLst>
                          </p:cTn>
                        </p:par>
                        <p:par>
                          <p:cTn id="14" fill="hold">
                            <p:stCondLst>
                              <p:cond delay="800"/>
                            </p:stCondLst>
                            <p:childTnLst>
                              <p:par>
                                <p:cTn id="15" presetID="22" presetClass="entr" presetSubtype="8"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wipe(left)">
                                      <p:cBhvr>
                                        <p:cTn id="17" dur="500"/>
                                        <p:tgtEl>
                                          <p:spTgt spid="35"/>
                                        </p:tgtEl>
                                      </p:cBhvr>
                                    </p:animEffect>
                                  </p:childTnLst>
                                </p:cTn>
                              </p:par>
                            </p:childTnLst>
                          </p:cTn>
                        </p:par>
                        <p:par>
                          <p:cTn id="18" fill="hold">
                            <p:stCondLst>
                              <p:cond delay="1300"/>
                            </p:stCondLst>
                            <p:childTnLst>
                              <p:par>
                                <p:cTn id="19" presetID="10" presetClass="entr" presetSubtype="0" fill="hold" nodeType="after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800"/>
                            </p:stCondLst>
                            <p:childTnLst>
                              <p:par>
                                <p:cTn id="23" presetID="10" presetClass="entr" presetSubtype="0" fill="hold"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500"/>
                                        <p:tgtEl>
                                          <p:spTgt spid="33"/>
                                        </p:tgtEl>
                                      </p:cBhvr>
                                    </p:animEffect>
                                  </p:childTnLst>
                                </p:cTn>
                              </p:par>
                            </p:childTnLst>
                          </p:cTn>
                        </p:par>
                        <p:par>
                          <p:cTn id="26" fill="hold">
                            <p:stCondLst>
                              <p:cond delay="2300"/>
                            </p:stCondLst>
                            <p:childTnLst>
                              <p:par>
                                <p:cTn id="27" presetID="10"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childTnLst>
                                </p:cTn>
                              </p:par>
                            </p:childTnLst>
                          </p:cTn>
                        </p:par>
                        <p:par>
                          <p:cTn id="30" fill="hold">
                            <p:stCondLst>
                              <p:cond delay="2800"/>
                            </p:stCondLst>
                            <p:childTnLst>
                              <p:par>
                                <p:cTn id="31" presetID="10" presetClass="entr" presetSubtype="0"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par>
                          <p:cTn id="34" fill="hold">
                            <p:stCondLst>
                              <p:cond delay="3300"/>
                            </p:stCondLst>
                            <p:childTnLst>
                              <p:par>
                                <p:cTn id="35" presetID="10" presetClass="entr" presetSubtype="0"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800"/>
                            </p:stCondLst>
                            <p:childTnLst>
                              <p:par>
                                <p:cTn id="39" presetID="10" presetClass="entr" presetSubtype="0" fill="hold" nodeType="after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500"/>
                                        <p:tgtEl>
                                          <p:spTgt spid="30"/>
                                        </p:tgtEl>
                                      </p:cBhvr>
                                    </p:animEffect>
                                  </p:childTnLst>
                                </p:cTn>
                              </p:par>
                            </p:childTnLst>
                          </p:cTn>
                        </p:par>
                        <p:par>
                          <p:cTn id="42" fill="hold">
                            <p:stCondLst>
                              <p:cond delay="4300"/>
                            </p:stCondLst>
                            <p:childTnLst>
                              <p:par>
                                <p:cTn id="43" presetID="10" presetClass="entr" presetSubtype="0"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4800"/>
                            </p:stCondLst>
                            <p:childTnLst>
                              <p:par>
                                <p:cTn id="47" presetID="10" presetClass="entr" presetSubtype="0"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3572345" y="3141133"/>
            <a:ext cx="1527471" cy="1202267"/>
          </a:xfrm>
          <a:prstGeom prst="rect">
            <a:avLst/>
          </a:prstGeom>
        </p:spPr>
      </p:pic>
      <p:pic>
        <p:nvPicPr>
          <p:cNvPr id="16" name="Picture 15"/>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2921000" y="1566333"/>
            <a:ext cx="1545395" cy="1976965"/>
          </a:xfrm>
          <a:prstGeom prst="rect">
            <a:avLst/>
          </a:prstGeom>
        </p:spPr>
      </p:pic>
      <p:sp>
        <p:nvSpPr>
          <p:cNvPr id="2" name="Title 1"/>
          <p:cNvSpPr>
            <a:spLocks noGrp="1"/>
          </p:cNvSpPr>
          <p:nvPr>
            <p:ph type="title"/>
          </p:nvPr>
        </p:nvSpPr>
        <p:spPr>
          <a:xfrm>
            <a:off x="2483768" y="333375"/>
            <a:ext cx="5112568" cy="1084263"/>
          </a:xfrm>
        </p:spPr>
        <p:txBody>
          <a:bodyPr/>
          <a:lstStyle/>
          <a:p>
            <a:r>
              <a:rPr lang="en-GB" dirty="0" smtClean="0"/>
              <a:t>Check your </a:t>
            </a:r>
            <a:r>
              <a:rPr lang="en-GB" dirty="0" smtClean="0">
                <a:solidFill>
                  <a:srgbClr val="FE9915"/>
                </a:solidFill>
              </a:rPr>
              <a:t>timeline</a:t>
            </a:r>
            <a:endParaRPr lang="en-GB" dirty="0">
              <a:solidFill>
                <a:srgbClr val="FE9915"/>
              </a:solidFill>
            </a:endParaRPr>
          </a:p>
        </p:txBody>
      </p:sp>
      <p:sp>
        <p:nvSpPr>
          <p:cNvPr id="4" name="TextBox 3"/>
          <p:cNvSpPr txBox="1"/>
          <p:nvPr/>
        </p:nvSpPr>
        <p:spPr>
          <a:xfrm>
            <a:off x="706967" y="4241800"/>
            <a:ext cx="1228725" cy="523220"/>
          </a:xfrm>
          <a:prstGeom prst="rect">
            <a:avLst/>
          </a:prstGeom>
          <a:noFill/>
        </p:spPr>
        <p:txBody>
          <a:bodyPr wrap="square" rtlCol="0">
            <a:spAutoFit/>
          </a:bodyPr>
          <a:lstStyle/>
          <a:p>
            <a:r>
              <a:rPr lang="en-GB" sz="1400" dirty="0" smtClean="0">
                <a:solidFill>
                  <a:schemeClr val="bg1">
                    <a:lumMod val="50000"/>
                  </a:schemeClr>
                </a:solidFill>
              </a:rPr>
              <a:t>Fastest to decompose</a:t>
            </a:r>
            <a:endParaRPr lang="en-GB" sz="1400" dirty="0">
              <a:solidFill>
                <a:schemeClr val="bg1">
                  <a:lumMod val="50000"/>
                </a:schemeClr>
              </a:solidFill>
            </a:endParaRPr>
          </a:p>
        </p:txBody>
      </p:sp>
      <p:sp>
        <p:nvSpPr>
          <p:cNvPr id="6" name="TextBox 5"/>
          <p:cNvSpPr txBox="1"/>
          <p:nvPr/>
        </p:nvSpPr>
        <p:spPr>
          <a:xfrm>
            <a:off x="7662333" y="4241800"/>
            <a:ext cx="1543050" cy="523220"/>
          </a:xfrm>
          <a:prstGeom prst="rect">
            <a:avLst/>
          </a:prstGeom>
          <a:noFill/>
        </p:spPr>
        <p:txBody>
          <a:bodyPr wrap="square" rtlCol="0">
            <a:spAutoFit/>
          </a:bodyPr>
          <a:lstStyle/>
          <a:p>
            <a:r>
              <a:rPr lang="en-GB" sz="1400" dirty="0" smtClean="0">
                <a:solidFill>
                  <a:schemeClr val="bg1">
                    <a:lumMod val="50000"/>
                  </a:schemeClr>
                </a:solidFill>
              </a:rPr>
              <a:t>Slowest to decompose</a:t>
            </a:r>
            <a:endParaRPr lang="en-GB" sz="1400" dirty="0">
              <a:solidFill>
                <a:schemeClr val="bg1">
                  <a:lumMod val="50000"/>
                </a:schemeClr>
              </a:solidFill>
            </a:endParaRPr>
          </a:p>
        </p:txBody>
      </p:sp>
      <p:cxnSp>
        <p:nvCxnSpPr>
          <p:cNvPr id="8" name="Straight Connector 7"/>
          <p:cNvCxnSpPr/>
          <p:nvPr/>
        </p:nvCxnSpPr>
        <p:spPr>
          <a:xfrm>
            <a:off x="1918759" y="4520343"/>
            <a:ext cx="5742044" cy="5069"/>
          </a:xfrm>
          <a:prstGeom prst="line">
            <a:avLst/>
          </a:prstGeom>
          <a:ln w="12700" cmpd="sng">
            <a:solidFill>
              <a:schemeClr val="bg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pic>
        <p:nvPicPr>
          <p:cNvPr id="1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062" y="2826660"/>
            <a:ext cx="1388533" cy="1246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8197" b="88525" l="505" r="100000"/>
                    </a14:imgEffect>
                  </a14:imgLayer>
                </a14:imgProps>
              </a:ext>
              <a:ext uri="{28A0092B-C50C-407E-A947-70E740481C1C}">
                <a14:useLocalDpi xmlns:a14="http://schemas.microsoft.com/office/drawing/2010/main" val="0"/>
              </a:ext>
            </a:extLst>
          </a:blip>
          <a:srcRect/>
          <a:stretch>
            <a:fillRect/>
          </a:stretch>
        </p:blipFill>
        <p:spPr bwMode="auto">
          <a:xfrm>
            <a:off x="1437214" y="2135216"/>
            <a:ext cx="1359895" cy="839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3469" b="96429" l="9220" r="89362"/>
                    </a14:imgEffect>
                  </a14:imgLayer>
                </a14:imgProps>
              </a:ext>
              <a:ext uri="{28A0092B-C50C-407E-A947-70E740481C1C}">
                <a14:useLocalDpi xmlns:a14="http://schemas.microsoft.com/office/drawing/2010/main" val="0"/>
              </a:ext>
            </a:extLst>
          </a:blip>
          <a:srcRect/>
          <a:stretch>
            <a:fillRect/>
          </a:stretch>
        </p:blipFill>
        <p:spPr bwMode="auto">
          <a:xfrm>
            <a:off x="2317892" y="2945604"/>
            <a:ext cx="858837" cy="119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919603" y="2082800"/>
            <a:ext cx="1854200" cy="185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Rectangle 14"/>
          <p:cNvSpPr/>
          <p:nvPr/>
        </p:nvSpPr>
        <p:spPr>
          <a:xfrm>
            <a:off x="706967" y="5133860"/>
            <a:ext cx="7258228" cy="1200329"/>
          </a:xfrm>
          <a:prstGeom prst="rect">
            <a:avLst/>
          </a:prstGeom>
        </p:spPr>
        <p:txBody>
          <a:bodyPr wrap="square">
            <a:spAutoFit/>
          </a:bodyPr>
          <a:lstStyle/>
          <a:p>
            <a:r>
              <a:rPr lang="en-GB" dirty="0" smtClean="0">
                <a:solidFill>
                  <a:schemeClr val="bg1">
                    <a:lumMod val="50000"/>
                  </a:schemeClr>
                </a:solidFill>
              </a:rPr>
              <a:t>Did you get them in the right order? </a:t>
            </a:r>
          </a:p>
          <a:p>
            <a:endParaRPr lang="en-GB" dirty="0">
              <a:solidFill>
                <a:schemeClr val="bg1">
                  <a:lumMod val="50000"/>
                </a:schemeClr>
              </a:solidFill>
            </a:endParaRPr>
          </a:p>
          <a:p>
            <a:r>
              <a:rPr lang="en-GB" dirty="0" smtClean="0">
                <a:solidFill>
                  <a:schemeClr val="bg1">
                    <a:lumMod val="50000"/>
                  </a:schemeClr>
                </a:solidFill>
              </a:rPr>
              <a:t>How </a:t>
            </a:r>
            <a:r>
              <a:rPr lang="en-GB" dirty="0">
                <a:solidFill>
                  <a:schemeClr val="bg1">
                    <a:lumMod val="50000"/>
                  </a:schemeClr>
                </a:solidFill>
              </a:rPr>
              <a:t>long </a:t>
            </a:r>
            <a:r>
              <a:rPr lang="en-GB" dirty="0" smtClean="0">
                <a:solidFill>
                  <a:schemeClr val="bg1">
                    <a:lumMod val="50000"/>
                  </a:schemeClr>
                </a:solidFill>
              </a:rPr>
              <a:t>do you think it would take each item </a:t>
            </a:r>
            <a:r>
              <a:rPr lang="en-GB" dirty="0">
                <a:solidFill>
                  <a:schemeClr val="bg1">
                    <a:lumMod val="50000"/>
                  </a:schemeClr>
                </a:solidFill>
              </a:rPr>
              <a:t>to </a:t>
            </a:r>
            <a:r>
              <a:rPr lang="en-GB" dirty="0" smtClean="0">
                <a:solidFill>
                  <a:schemeClr val="bg1">
                    <a:lumMod val="50000"/>
                  </a:schemeClr>
                </a:solidFill>
              </a:rPr>
              <a:t>decompose on a landfill site?</a:t>
            </a:r>
            <a:endParaRPr lang="en-GB" dirty="0">
              <a:solidFill>
                <a:schemeClr val="bg1">
                  <a:lumMod val="50000"/>
                </a:schemeClr>
              </a:solidFill>
            </a:endParaRPr>
          </a:p>
        </p:txBody>
      </p:sp>
      <p:pic>
        <p:nvPicPr>
          <p:cNvPr id="18" name="Picture 17"/>
          <p:cNvPicPr>
            <a:picLocks noChangeAspect="1"/>
          </p:cNvPicPr>
          <p:nvPr/>
        </p:nvPicPr>
        <p:blipFill>
          <a:blip r:embed="rId11">
            <a:extLst>
              <a:ext uri="{BEBA8EAE-BF5A-486C-A8C5-ECC9F3942E4B}">
                <a14:imgProps xmlns:a14="http://schemas.microsoft.com/office/drawing/2010/main">
                  <a14:imgLayer r:embed="rId12">
                    <a14:imgEffect>
                      <a14:backgroundRemoval t="7667" b="95500" l="10000" r="90000"/>
                    </a14:imgEffect>
                  </a14:imgLayer>
                </a14:imgProps>
              </a:ext>
            </a:extLst>
          </a:blip>
          <a:stretch>
            <a:fillRect/>
          </a:stretch>
        </p:blipFill>
        <p:spPr>
          <a:xfrm>
            <a:off x="6252632" y="2036233"/>
            <a:ext cx="1485900" cy="1485900"/>
          </a:xfrm>
          <a:prstGeom prst="rect">
            <a:avLst/>
          </a:prstGeom>
        </p:spPr>
      </p:pic>
      <p:pic>
        <p:nvPicPr>
          <p:cNvPr id="19" name="Picture 18"/>
          <p:cNvPicPr>
            <a:picLocks noChangeAspect="1"/>
          </p:cNvPicPr>
          <p:nvPr/>
        </p:nvPicPr>
        <p:blipFill>
          <a:blip r:embed="rId13">
            <a:extLst>
              <a:ext uri="{BEBA8EAE-BF5A-486C-A8C5-ECC9F3942E4B}">
                <a14:imgProps xmlns:a14="http://schemas.microsoft.com/office/drawing/2010/main">
                  <a14:imgLayer r:embed="rId14">
                    <a14:imgEffect>
                      <a14:backgroundRemoval t="1607" b="99286" l="10000" r="90000">
                        <a14:foregroundMark x1="26964" y1="8393" x2="26964" y2="8393"/>
                        <a14:foregroundMark x1="40000" y1="6964" x2="40000" y2="6964"/>
                        <a14:foregroundMark x1="60714" y1="4643" x2="60714" y2="4643"/>
                        <a14:foregroundMark x1="53036" y1="6964" x2="53036" y2="6964"/>
                        <a14:backgroundMark x1="46071" y1="6071" x2="46071" y2="6071"/>
                        <a14:backgroundMark x1="33036" y1="6964" x2="33036" y2="6964"/>
                      </a14:backgroundRemoval>
                    </a14:imgEffect>
                  </a14:imgLayer>
                </a14:imgProps>
              </a:ext>
            </a:extLst>
          </a:blip>
          <a:stretch>
            <a:fillRect/>
          </a:stretch>
        </p:blipFill>
        <p:spPr>
          <a:xfrm rot="640062">
            <a:off x="7467601" y="2446867"/>
            <a:ext cx="1481665" cy="1481665"/>
          </a:xfrm>
          <a:prstGeom prst="rect">
            <a:avLst/>
          </a:prstGeom>
        </p:spPr>
      </p:pic>
    </p:spTree>
    <p:extLst>
      <p:ext uri="{BB962C8B-B14F-4D97-AF65-F5344CB8AC3E}">
        <p14:creationId xmlns:p14="http://schemas.microsoft.com/office/powerpoint/2010/main" val="145907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800"/>
                                        <p:tgtEl>
                                          <p:spTgt spid="11"/>
                                        </p:tgtEl>
                                      </p:cBhvr>
                                    </p:animEffect>
                                  </p:childTnLst>
                                </p:cTn>
                              </p:par>
                            </p:childTnLst>
                          </p:cTn>
                        </p:par>
                        <p:par>
                          <p:cTn id="20" fill="hold">
                            <p:stCondLst>
                              <p:cond delay="230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800"/>
                                        <p:tgtEl>
                                          <p:spTgt spid="12"/>
                                        </p:tgtEl>
                                      </p:cBhvr>
                                    </p:animEffect>
                                  </p:childTnLst>
                                </p:cTn>
                              </p:par>
                            </p:childTnLst>
                          </p:cTn>
                        </p:par>
                        <p:par>
                          <p:cTn id="24" fill="hold">
                            <p:stCondLst>
                              <p:cond delay="310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800"/>
                                        <p:tgtEl>
                                          <p:spTgt spid="13"/>
                                        </p:tgtEl>
                                      </p:cBhvr>
                                    </p:animEffect>
                                  </p:childTnLst>
                                </p:cTn>
                              </p:par>
                            </p:childTnLst>
                          </p:cTn>
                        </p:par>
                        <p:par>
                          <p:cTn id="28" fill="hold">
                            <p:stCondLst>
                              <p:cond delay="3900"/>
                            </p:stCondLst>
                            <p:childTnLst>
                              <p:par>
                                <p:cTn id="29" presetID="10" presetClass="entr" presetSubtype="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800"/>
                                        <p:tgtEl>
                                          <p:spTgt spid="16"/>
                                        </p:tgtEl>
                                      </p:cBhvr>
                                    </p:animEffect>
                                  </p:childTnLst>
                                </p:cTn>
                              </p:par>
                            </p:childTnLst>
                          </p:cTn>
                        </p:par>
                        <p:par>
                          <p:cTn id="32" fill="hold">
                            <p:stCondLst>
                              <p:cond delay="4700"/>
                            </p:stCondLst>
                            <p:childTnLst>
                              <p:par>
                                <p:cTn id="33" presetID="10"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800"/>
                                        <p:tgtEl>
                                          <p:spTgt spid="17"/>
                                        </p:tgtEl>
                                      </p:cBhvr>
                                    </p:animEffect>
                                  </p:childTnLst>
                                </p:cTn>
                              </p:par>
                            </p:childTnLst>
                          </p:cTn>
                        </p:par>
                        <p:par>
                          <p:cTn id="36" fill="hold">
                            <p:stCondLst>
                              <p:cond delay="5500"/>
                            </p:stCondLst>
                            <p:childTnLst>
                              <p:par>
                                <p:cTn id="37" presetID="10" presetClass="entr" presetSubtype="0"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800"/>
                                        <p:tgtEl>
                                          <p:spTgt spid="14"/>
                                        </p:tgtEl>
                                      </p:cBhvr>
                                    </p:animEffect>
                                  </p:childTnLst>
                                </p:cTn>
                              </p:par>
                            </p:childTnLst>
                          </p:cTn>
                        </p:par>
                        <p:par>
                          <p:cTn id="40" fill="hold">
                            <p:stCondLst>
                              <p:cond delay="6300"/>
                            </p:stCondLst>
                            <p:childTnLst>
                              <p:par>
                                <p:cTn id="41" presetID="10"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800"/>
                                        <p:tgtEl>
                                          <p:spTgt spid="18"/>
                                        </p:tgtEl>
                                      </p:cBhvr>
                                    </p:animEffect>
                                  </p:childTnLst>
                                </p:cTn>
                              </p:par>
                            </p:childTnLst>
                          </p:cTn>
                        </p:par>
                        <p:par>
                          <p:cTn id="44" fill="hold">
                            <p:stCondLst>
                              <p:cond delay="7100"/>
                            </p:stCondLst>
                            <p:childTnLst>
                              <p:par>
                                <p:cTn id="45" presetID="10" presetClass="entr" presetSubtype="0" fill="hold"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8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0" name="Straight Connector 79"/>
          <p:cNvCxnSpPr/>
          <p:nvPr/>
        </p:nvCxnSpPr>
        <p:spPr>
          <a:xfrm>
            <a:off x="965845" y="5710745"/>
            <a:ext cx="7272808" cy="0"/>
          </a:xfrm>
          <a:prstGeom prst="line">
            <a:avLst/>
          </a:prstGeom>
          <a:ln w="12700" cmpd="sng">
            <a:solidFill>
              <a:schemeClr val="bg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p:nvPr/>
        </p:nvCxnSpPr>
        <p:spPr>
          <a:xfrm>
            <a:off x="972195" y="3594079"/>
            <a:ext cx="7272808" cy="0"/>
          </a:xfrm>
          <a:prstGeom prst="line">
            <a:avLst/>
          </a:prstGeom>
          <a:ln w="12700" cmpd="sng">
            <a:solidFill>
              <a:schemeClr val="bg2"/>
            </a:solidFill>
            <a:headEnd type="none"/>
            <a:tailEnd type="triangle" w="lg" len="lg"/>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483768" y="404664"/>
            <a:ext cx="5328592" cy="1012975"/>
          </a:xfrm>
        </p:spPr>
        <p:txBody>
          <a:bodyPr/>
          <a:lstStyle/>
          <a:p>
            <a:r>
              <a:rPr lang="en-GB" dirty="0" smtClean="0"/>
              <a:t>Time to </a:t>
            </a:r>
            <a:r>
              <a:rPr lang="en-GB" dirty="0" smtClean="0">
                <a:solidFill>
                  <a:srgbClr val="FE9915"/>
                </a:solidFill>
              </a:rPr>
              <a:t>Decompose</a:t>
            </a:r>
            <a:endParaRPr lang="en-GB" dirty="0">
              <a:solidFill>
                <a:srgbClr val="FE9915"/>
              </a:solidFill>
            </a:endParaRPr>
          </a:p>
        </p:txBody>
      </p:sp>
      <p:sp>
        <p:nvSpPr>
          <p:cNvPr id="4" name="TextBox 3"/>
          <p:cNvSpPr txBox="1"/>
          <p:nvPr/>
        </p:nvSpPr>
        <p:spPr>
          <a:xfrm>
            <a:off x="1147317" y="3583919"/>
            <a:ext cx="255987" cy="246221"/>
          </a:xfrm>
          <a:prstGeom prst="rect">
            <a:avLst/>
          </a:prstGeom>
          <a:noFill/>
        </p:spPr>
        <p:txBody>
          <a:bodyPr wrap="none" rtlCol="0">
            <a:spAutoFit/>
          </a:bodyPr>
          <a:lstStyle/>
          <a:p>
            <a:pPr algn="ctr"/>
            <a:r>
              <a:rPr lang="en-US" sz="1000" dirty="0" smtClean="0">
                <a:solidFill>
                  <a:srgbClr val="707070"/>
                </a:solidFill>
                <a:latin typeface="Arial"/>
                <a:cs typeface="Arial"/>
              </a:rPr>
              <a:t>0</a:t>
            </a:r>
            <a:endParaRPr lang="en-US" sz="1000" dirty="0">
              <a:solidFill>
                <a:srgbClr val="707070"/>
              </a:solidFill>
              <a:latin typeface="Arial"/>
              <a:cs typeface="Arial"/>
            </a:endParaRPr>
          </a:p>
        </p:txBody>
      </p:sp>
      <p:sp>
        <p:nvSpPr>
          <p:cNvPr id="6" name="TextBox 5"/>
          <p:cNvSpPr txBox="1"/>
          <p:nvPr/>
        </p:nvSpPr>
        <p:spPr>
          <a:xfrm>
            <a:off x="1854229" y="3583919"/>
            <a:ext cx="712154" cy="246221"/>
          </a:xfrm>
          <a:prstGeom prst="rect">
            <a:avLst/>
          </a:prstGeom>
          <a:noFill/>
        </p:spPr>
        <p:txBody>
          <a:bodyPr wrap="none" rtlCol="0">
            <a:spAutoFit/>
          </a:bodyPr>
          <a:lstStyle/>
          <a:p>
            <a:pPr algn="ctr"/>
            <a:r>
              <a:rPr lang="en-US" sz="1000" dirty="0" smtClean="0">
                <a:solidFill>
                  <a:srgbClr val="707070"/>
                </a:solidFill>
                <a:latin typeface="Arial"/>
                <a:cs typeface="Arial"/>
              </a:rPr>
              <a:t>2 months</a:t>
            </a:r>
            <a:endParaRPr lang="en-US" sz="1000" dirty="0">
              <a:solidFill>
                <a:srgbClr val="707070"/>
              </a:solidFill>
              <a:latin typeface="Arial"/>
              <a:cs typeface="Arial"/>
            </a:endParaRPr>
          </a:p>
        </p:txBody>
      </p:sp>
      <p:sp>
        <p:nvSpPr>
          <p:cNvPr id="7" name="TextBox 6"/>
          <p:cNvSpPr txBox="1"/>
          <p:nvPr/>
        </p:nvSpPr>
        <p:spPr>
          <a:xfrm>
            <a:off x="3017308" y="3583919"/>
            <a:ext cx="712154" cy="246221"/>
          </a:xfrm>
          <a:prstGeom prst="rect">
            <a:avLst/>
          </a:prstGeom>
          <a:noFill/>
        </p:spPr>
        <p:txBody>
          <a:bodyPr wrap="none" rtlCol="0">
            <a:spAutoFit/>
          </a:bodyPr>
          <a:lstStyle/>
          <a:p>
            <a:pPr algn="ctr"/>
            <a:r>
              <a:rPr lang="en-US" sz="1000" dirty="0" smtClean="0">
                <a:solidFill>
                  <a:srgbClr val="707070"/>
                </a:solidFill>
                <a:latin typeface="Arial"/>
                <a:cs typeface="Arial"/>
              </a:rPr>
              <a:t>4 months</a:t>
            </a:r>
            <a:endParaRPr lang="en-US" sz="1000" dirty="0">
              <a:solidFill>
                <a:srgbClr val="707070"/>
              </a:solidFill>
              <a:latin typeface="Arial"/>
              <a:cs typeface="Arial"/>
            </a:endParaRPr>
          </a:p>
        </p:txBody>
      </p:sp>
      <p:sp>
        <p:nvSpPr>
          <p:cNvPr id="8" name="TextBox 7"/>
          <p:cNvSpPr txBox="1"/>
          <p:nvPr/>
        </p:nvSpPr>
        <p:spPr>
          <a:xfrm>
            <a:off x="4180387" y="3583919"/>
            <a:ext cx="712154" cy="246221"/>
          </a:xfrm>
          <a:prstGeom prst="rect">
            <a:avLst/>
          </a:prstGeom>
          <a:noFill/>
        </p:spPr>
        <p:txBody>
          <a:bodyPr wrap="none" rtlCol="0">
            <a:spAutoFit/>
          </a:bodyPr>
          <a:lstStyle/>
          <a:p>
            <a:pPr algn="ctr"/>
            <a:r>
              <a:rPr lang="en-US" sz="1000" dirty="0" smtClean="0">
                <a:solidFill>
                  <a:srgbClr val="707070"/>
                </a:solidFill>
                <a:latin typeface="Arial"/>
                <a:cs typeface="Arial"/>
              </a:rPr>
              <a:t>6 months</a:t>
            </a:r>
            <a:endParaRPr lang="en-US" sz="1000" dirty="0">
              <a:solidFill>
                <a:srgbClr val="707070"/>
              </a:solidFill>
              <a:latin typeface="Arial"/>
              <a:cs typeface="Arial"/>
            </a:endParaRPr>
          </a:p>
        </p:txBody>
      </p:sp>
      <p:sp>
        <p:nvSpPr>
          <p:cNvPr id="9" name="TextBox 8"/>
          <p:cNvSpPr txBox="1"/>
          <p:nvPr/>
        </p:nvSpPr>
        <p:spPr>
          <a:xfrm>
            <a:off x="5343466" y="3583919"/>
            <a:ext cx="712154" cy="246221"/>
          </a:xfrm>
          <a:prstGeom prst="rect">
            <a:avLst/>
          </a:prstGeom>
          <a:noFill/>
        </p:spPr>
        <p:txBody>
          <a:bodyPr wrap="none" rtlCol="0">
            <a:spAutoFit/>
          </a:bodyPr>
          <a:lstStyle/>
          <a:p>
            <a:pPr algn="ctr"/>
            <a:r>
              <a:rPr lang="en-US" sz="1000" dirty="0" smtClean="0">
                <a:solidFill>
                  <a:srgbClr val="707070"/>
                </a:solidFill>
                <a:latin typeface="Arial"/>
                <a:cs typeface="Arial"/>
              </a:rPr>
              <a:t>8 months</a:t>
            </a:r>
            <a:endParaRPr lang="en-US" sz="1000" dirty="0">
              <a:solidFill>
                <a:srgbClr val="707070"/>
              </a:solidFill>
              <a:latin typeface="Arial"/>
              <a:cs typeface="Arial"/>
            </a:endParaRPr>
          </a:p>
        </p:txBody>
      </p:sp>
      <p:sp>
        <p:nvSpPr>
          <p:cNvPr id="10" name="TextBox 9"/>
          <p:cNvSpPr txBox="1"/>
          <p:nvPr/>
        </p:nvSpPr>
        <p:spPr>
          <a:xfrm>
            <a:off x="6506545" y="3583919"/>
            <a:ext cx="783475" cy="246221"/>
          </a:xfrm>
          <a:prstGeom prst="rect">
            <a:avLst/>
          </a:prstGeom>
          <a:noFill/>
        </p:spPr>
        <p:txBody>
          <a:bodyPr wrap="none" rtlCol="0">
            <a:spAutoFit/>
          </a:bodyPr>
          <a:lstStyle/>
          <a:p>
            <a:pPr algn="ctr"/>
            <a:r>
              <a:rPr lang="en-US" sz="1000" dirty="0" smtClean="0">
                <a:solidFill>
                  <a:srgbClr val="707070"/>
                </a:solidFill>
                <a:latin typeface="Arial"/>
                <a:cs typeface="Arial"/>
              </a:rPr>
              <a:t>10 months</a:t>
            </a:r>
            <a:endParaRPr lang="en-US" sz="1000" dirty="0">
              <a:solidFill>
                <a:srgbClr val="707070"/>
              </a:solidFill>
              <a:latin typeface="Arial"/>
              <a:cs typeface="Arial"/>
            </a:endParaRPr>
          </a:p>
        </p:txBody>
      </p:sp>
      <p:sp>
        <p:nvSpPr>
          <p:cNvPr id="11" name="TextBox 10"/>
          <p:cNvSpPr txBox="1"/>
          <p:nvPr/>
        </p:nvSpPr>
        <p:spPr>
          <a:xfrm>
            <a:off x="7740947" y="3583919"/>
            <a:ext cx="783475" cy="246221"/>
          </a:xfrm>
          <a:prstGeom prst="rect">
            <a:avLst/>
          </a:prstGeom>
          <a:noFill/>
        </p:spPr>
        <p:txBody>
          <a:bodyPr wrap="none" rtlCol="0">
            <a:spAutoFit/>
          </a:bodyPr>
          <a:lstStyle/>
          <a:p>
            <a:pPr algn="ctr"/>
            <a:r>
              <a:rPr lang="en-US" sz="1000" dirty="0" smtClean="0">
                <a:solidFill>
                  <a:srgbClr val="707070"/>
                </a:solidFill>
                <a:latin typeface="Arial"/>
                <a:cs typeface="Arial"/>
              </a:rPr>
              <a:t>12 months</a:t>
            </a:r>
            <a:endParaRPr lang="en-US" sz="1000" dirty="0">
              <a:solidFill>
                <a:srgbClr val="707070"/>
              </a:solidFill>
              <a:latin typeface="Arial"/>
              <a:cs typeface="Arial"/>
            </a:endParaRPr>
          </a:p>
        </p:txBody>
      </p:sp>
      <p:grpSp>
        <p:nvGrpSpPr>
          <p:cNvPr id="111" name="Group 110"/>
          <p:cNvGrpSpPr/>
          <p:nvPr/>
        </p:nvGrpSpPr>
        <p:grpSpPr>
          <a:xfrm>
            <a:off x="1260227" y="1301637"/>
            <a:ext cx="1440640" cy="2258142"/>
            <a:chOff x="1260227" y="1301637"/>
            <a:chExt cx="1440640" cy="2258142"/>
          </a:xfrm>
        </p:grpSpPr>
        <p:pic>
          <p:nvPicPr>
            <p:cNvPr id="110" name="Picture 109"/>
            <p:cNvPicPr>
              <a:picLocks noChangeAspect="1"/>
            </p:cNvPicPr>
            <p:nvPr/>
          </p:nvPicPr>
          <p:blipFill rotWithShape="1">
            <a:blip r:embed="rId2"/>
            <a:srcRect l="9765" t="7546" r="16021" b="6918"/>
            <a:stretch/>
          </p:blipFill>
          <p:spPr>
            <a:xfrm>
              <a:off x="2159000" y="1301637"/>
              <a:ext cx="541867" cy="484830"/>
            </a:xfrm>
            <a:prstGeom prst="rect">
              <a:avLst/>
            </a:prstGeom>
          </p:spPr>
        </p:pic>
        <p:grpSp>
          <p:nvGrpSpPr>
            <p:cNvPr id="64" name="Group 63"/>
            <p:cNvGrpSpPr/>
            <p:nvPr/>
          </p:nvGrpSpPr>
          <p:grpSpPr>
            <a:xfrm>
              <a:off x="1260227" y="1419250"/>
              <a:ext cx="1259037" cy="2140529"/>
              <a:chOff x="712500" y="2568600"/>
              <a:chExt cx="1259037" cy="2140529"/>
            </a:xfrm>
          </p:grpSpPr>
          <p:sp>
            <p:nvSpPr>
              <p:cNvPr id="15" name="TextBox 14"/>
              <p:cNvSpPr txBox="1"/>
              <p:nvPr/>
            </p:nvSpPr>
            <p:spPr>
              <a:xfrm>
                <a:off x="755576" y="2568600"/>
                <a:ext cx="1215961" cy="461665"/>
              </a:xfrm>
              <a:prstGeom prst="rect">
                <a:avLst/>
              </a:prstGeom>
              <a:noFill/>
            </p:spPr>
            <p:txBody>
              <a:bodyPr wrap="square" rtlCol="0">
                <a:spAutoFit/>
              </a:bodyPr>
              <a:lstStyle/>
              <a:p>
                <a:r>
                  <a:rPr lang="en-US" sz="1400" cap="all" spc="-40" dirty="0" smtClean="0">
                    <a:solidFill>
                      <a:srgbClr val="707070"/>
                    </a:solidFill>
                    <a:latin typeface="Arial"/>
                    <a:cs typeface="Arial"/>
                  </a:rPr>
                  <a:t>TEA bag</a:t>
                </a:r>
                <a:endParaRPr lang="en-US" sz="1400" dirty="0" smtClean="0">
                  <a:solidFill>
                    <a:srgbClr val="707070"/>
                  </a:solidFill>
                  <a:latin typeface="Arial"/>
                  <a:cs typeface="Arial"/>
                </a:endParaRPr>
              </a:p>
              <a:p>
                <a:r>
                  <a:rPr lang="en-US" sz="1000" dirty="0" smtClean="0">
                    <a:solidFill>
                      <a:srgbClr val="707070"/>
                    </a:solidFill>
                    <a:latin typeface="Arial"/>
                    <a:cs typeface="Arial"/>
                  </a:rPr>
                  <a:t>1 month</a:t>
                </a:r>
                <a:endParaRPr lang="en-US" sz="1000" dirty="0">
                  <a:solidFill>
                    <a:srgbClr val="707070"/>
                  </a:solidFill>
                  <a:latin typeface="Arial"/>
                  <a:cs typeface="Arial"/>
                </a:endParaRPr>
              </a:p>
            </p:txBody>
          </p:sp>
          <p:cxnSp>
            <p:nvCxnSpPr>
              <p:cNvPr id="19" name="Straight Connector 18"/>
              <p:cNvCxnSpPr/>
              <p:nvPr/>
            </p:nvCxnSpPr>
            <p:spPr>
              <a:xfrm flipH="1">
                <a:off x="780770" y="2743200"/>
                <a:ext cx="8004" cy="1881695"/>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p:nvSpPr>
            <p:spPr>
              <a:xfrm>
                <a:off x="712500"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grpSp>
      </p:grpSp>
      <p:grpSp>
        <p:nvGrpSpPr>
          <p:cNvPr id="112" name="Group 111"/>
          <p:cNvGrpSpPr/>
          <p:nvPr/>
        </p:nvGrpSpPr>
        <p:grpSpPr>
          <a:xfrm>
            <a:off x="1404243" y="1810161"/>
            <a:ext cx="1643757" cy="1749618"/>
            <a:chOff x="1404243" y="1810161"/>
            <a:chExt cx="1643757" cy="1749618"/>
          </a:xfrm>
        </p:grpSpPr>
        <p:pic>
          <p:nvPicPr>
            <p:cNvPr id="109" name="Picture 108"/>
            <p:cNvPicPr>
              <a:picLocks noChangeAspect="1"/>
            </p:cNvPicPr>
            <p:nvPr/>
          </p:nvPicPr>
          <p:blipFill>
            <a:blip r:embed="rId3"/>
            <a:stretch>
              <a:fillRect/>
            </a:stretch>
          </p:blipFill>
          <p:spPr>
            <a:xfrm>
              <a:off x="2222500" y="1810161"/>
              <a:ext cx="825500" cy="509705"/>
            </a:xfrm>
            <a:prstGeom prst="rect">
              <a:avLst/>
            </a:prstGeom>
          </p:spPr>
        </p:pic>
        <p:grpSp>
          <p:nvGrpSpPr>
            <p:cNvPr id="63" name="Group 62"/>
            <p:cNvGrpSpPr/>
            <p:nvPr/>
          </p:nvGrpSpPr>
          <p:grpSpPr>
            <a:xfrm>
              <a:off x="1404243" y="1940446"/>
              <a:ext cx="932557" cy="1619333"/>
              <a:chOff x="755576" y="3089796"/>
              <a:chExt cx="932557" cy="1619333"/>
            </a:xfrm>
          </p:grpSpPr>
          <p:sp>
            <p:nvSpPr>
              <p:cNvPr id="24" name="TextBox 23"/>
              <p:cNvSpPr txBox="1"/>
              <p:nvPr/>
            </p:nvSpPr>
            <p:spPr>
              <a:xfrm>
                <a:off x="798653" y="3089796"/>
                <a:ext cx="889480" cy="677108"/>
              </a:xfrm>
              <a:prstGeom prst="rect">
                <a:avLst/>
              </a:prstGeom>
              <a:noFill/>
            </p:spPr>
            <p:txBody>
              <a:bodyPr wrap="square" rtlCol="0">
                <a:spAutoFit/>
              </a:bodyPr>
              <a:lstStyle/>
              <a:p>
                <a:r>
                  <a:rPr lang="en-US" sz="1400" cap="all" spc="-40" dirty="0">
                    <a:solidFill>
                      <a:srgbClr val="707070"/>
                    </a:solidFill>
                    <a:latin typeface="Arial"/>
                    <a:cs typeface="Arial"/>
                  </a:rPr>
                  <a:t>Banana Skin</a:t>
                </a:r>
              </a:p>
              <a:p>
                <a:r>
                  <a:rPr lang="en-US" sz="1000" dirty="0" smtClean="0">
                    <a:solidFill>
                      <a:srgbClr val="707070"/>
                    </a:solidFill>
                    <a:latin typeface="Arial"/>
                    <a:cs typeface="Arial"/>
                  </a:rPr>
                  <a:t>6 weeks</a:t>
                </a:r>
                <a:endParaRPr lang="en-US" sz="1000" dirty="0">
                  <a:solidFill>
                    <a:srgbClr val="707070"/>
                  </a:solidFill>
                  <a:latin typeface="Arial"/>
                  <a:cs typeface="Arial"/>
                </a:endParaRPr>
              </a:p>
            </p:txBody>
          </p:sp>
          <p:cxnSp>
            <p:nvCxnSpPr>
              <p:cNvPr id="25" name="Straight Connector 24"/>
              <p:cNvCxnSpPr/>
              <p:nvPr/>
            </p:nvCxnSpPr>
            <p:spPr>
              <a:xfrm>
                <a:off x="823845" y="3238500"/>
                <a:ext cx="0" cy="1342628"/>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26" name="Oval 25"/>
              <p:cNvSpPr/>
              <p:nvPr/>
            </p:nvSpPr>
            <p:spPr>
              <a:xfrm>
                <a:off x="755576"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grpSp>
      </p:grpSp>
      <p:grpSp>
        <p:nvGrpSpPr>
          <p:cNvPr id="115" name="Group 114"/>
          <p:cNvGrpSpPr/>
          <p:nvPr/>
        </p:nvGrpSpPr>
        <p:grpSpPr>
          <a:xfrm>
            <a:off x="7831667" y="626533"/>
            <a:ext cx="1312333" cy="2933246"/>
            <a:chOff x="7831667" y="626533"/>
            <a:chExt cx="1312333" cy="2933246"/>
          </a:xfrm>
        </p:grpSpPr>
        <p:pic>
          <p:nvPicPr>
            <p:cNvPr id="103" name="Picture 102"/>
            <p:cNvPicPr>
              <a:picLocks noChangeAspect="1"/>
            </p:cNvPicPr>
            <p:nvPr/>
          </p:nvPicPr>
          <p:blipFill>
            <a:blip r:embed="rId4"/>
            <a:stretch>
              <a:fillRect/>
            </a:stretch>
          </p:blipFill>
          <p:spPr>
            <a:xfrm>
              <a:off x="7831667" y="626533"/>
              <a:ext cx="843845" cy="1079499"/>
            </a:xfrm>
            <a:prstGeom prst="rect">
              <a:avLst/>
            </a:prstGeom>
          </p:spPr>
        </p:pic>
        <p:grpSp>
          <p:nvGrpSpPr>
            <p:cNvPr id="61" name="Group 60"/>
            <p:cNvGrpSpPr/>
            <p:nvPr/>
          </p:nvGrpSpPr>
          <p:grpSpPr>
            <a:xfrm>
              <a:off x="7884963" y="1558026"/>
              <a:ext cx="1259037" cy="2001753"/>
              <a:chOff x="4595104" y="2707376"/>
              <a:chExt cx="1259037" cy="2001753"/>
            </a:xfrm>
          </p:grpSpPr>
          <p:sp>
            <p:nvSpPr>
              <p:cNvPr id="27" name="TextBox 26"/>
              <p:cNvSpPr txBox="1"/>
              <p:nvPr/>
            </p:nvSpPr>
            <p:spPr>
              <a:xfrm>
                <a:off x="4638180" y="2707376"/>
                <a:ext cx="1215961" cy="677108"/>
              </a:xfrm>
              <a:prstGeom prst="rect">
                <a:avLst/>
              </a:prstGeom>
              <a:noFill/>
            </p:spPr>
            <p:txBody>
              <a:bodyPr wrap="square" rtlCol="0">
                <a:spAutoFit/>
              </a:bodyPr>
              <a:lstStyle/>
              <a:p>
                <a:r>
                  <a:rPr lang="en-US" sz="1400" cap="all" spc="-40" dirty="0">
                    <a:solidFill>
                      <a:srgbClr val="707070"/>
                    </a:solidFill>
                    <a:latin typeface="Arial"/>
                    <a:cs typeface="Arial"/>
                  </a:rPr>
                  <a:t>Woolen sock</a:t>
                </a:r>
              </a:p>
              <a:p>
                <a:r>
                  <a:rPr lang="en-US" sz="1000" dirty="0" smtClean="0">
                    <a:solidFill>
                      <a:srgbClr val="707070"/>
                    </a:solidFill>
                    <a:latin typeface="Arial"/>
                    <a:cs typeface="Arial"/>
                  </a:rPr>
                  <a:t>1 year</a:t>
                </a:r>
                <a:endParaRPr lang="en-US" sz="1000" dirty="0">
                  <a:solidFill>
                    <a:srgbClr val="707070"/>
                  </a:solidFill>
                  <a:latin typeface="Arial"/>
                  <a:cs typeface="Arial"/>
                </a:endParaRPr>
              </a:p>
            </p:txBody>
          </p:sp>
          <p:cxnSp>
            <p:nvCxnSpPr>
              <p:cNvPr id="28" name="Straight Connector 27"/>
              <p:cNvCxnSpPr/>
              <p:nvPr/>
            </p:nvCxnSpPr>
            <p:spPr>
              <a:xfrm>
                <a:off x="4663373" y="2831986"/>
                <a:ext cx="0" cy="1792909"/>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29" name="Oval 28"/>
              <p:cNvSpPr/>
              <p:nvPr/>
            </p:nvSpPr>
            <p:spPr>
              <a:xfrm>
                <a:off x="4595104"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grpSp>
      </p:grpSp>
      <p:sp>
        <p:nvSpPr>
          <p:cNvPr id="39" name="Freeform 6"/>
          <p:cNvSpPr>
            <a:spLocks/>
          </p:cNvSpPr>
          <p:nvPr/>
        </p:nvSpPr>
        <p:spPr bwMode="auto">
          <a:xfrm>
            <a:off x="6328872" y="5429267"/>
            <a:ext cx="1611313" cy="220133"/>
          </a:xfrm>
          <a:custGeom>
            <a:avLst/>
            <a:gdLst>
              <a:gd name="T0" fmla="*/ 8652 w 8652"/>
              <a:gd name="T1" fmla="*/ 378 h 466"/>
              <a:gd name="T2" fmla="*/ 8652 w 8652"/>
              <a:gd name="T3" fmla="*/ 378 h 466"/>
              <a:gd name="T4" fmla="*/ 0 w 8652"/>
              <a:gd name="T5" fmla="*/ 378 h 466"/>
              <a:gd name="T6" fmla="*/ 0 w 8652"/>
              <a:gd name="T7" fmla="*/ 0 h 466"/>
              <a:gd name="T8" fmla="*/ 0 w 8652"/>
              <a:gd name="T9" fmla="*/ 466 h 466"/>
              <a:gd name="T10" fmla="*/ 8652 w 8652"/>
              <a:gd name="T11" fmla="*/ 466 h 466"/>
              <a:gd name="T12" fmla="*/ 8652 w 8652"/>
              <a:gd name="T13" fmla="*/ 0 h 466"/>
              <a:gd name="T14" fmla="*/ 8652 w 8652"/>
              <a:gd name="T15" fmla="*/ 378 h 466"/>
              <a:gd name="T16" fmla="*/ 8652 w 8652"/>
              <a:gd name="T17" fmla="*/ 378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52" h="466">
                <a:moveTo>
                  <a:pt x="8652" y="378"/>
                </a:moveTo>
                <a:lnTo>
                  <a:pt x="8652" y="378"/>
                </a:lnTo>
                <a:lnTo>
                  <a:pt x="0" y="378"/>
                </a:lnTo>
                <a:lnTo>
                  <a:pt x="0" y="0"/>
                </a:lnTo>
                <a:lnTo>
                  <a:pt x="0" y="466"/>
                </a:lnTo>
                <a:lnTo>
                  <a:pt x="8652" y="466"/>
                </a:lnTo>
                <a:lnTo>
                  <a:pt x="8652" y="0"/>
                </a:lnTo>
                <a:lnTo>
                  <a:pt x="8652" y="378"/>
                </a:lnTo>
                <a:lnTo>
                  <a:pt x="8652" y="378"/>
                </a:lnTo>
                <a:close/>
              </a:path>
            </a:pathLst>
          </a:custGeom>
          <a:solidFill>
            <a:schemeClr val="bg1"/>
          </a:solidFill>
          <a:ln w="3"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rial"/>
              <a:cs typeface="Arial"/>
            </a:endParaRPr>
          </a:p>
        </p:txBody>
      </p:sp>
      <p:sp>
        <p:nvSpPr>
          <p:cNvPr id="40" name="Freeform 11"/>
          <p:cNvSpPr>
            <a:spLocks/>
          </p:cNvSpPr>
          <p:nvPr/>
        </p:nvSpPr>
        <p:spPr bwMode="auto">
          <a:xfrm>
            <a:off x="4192096" y="5429251"/>
            <a:ext cx="2058988" cy="220133"/>
          </a:xfrm>
          <a:custGeom>
            <a:avLst/>
            <a:gdLst>
              <a:gd name="T0" fmla="*/ 8652 w 8652"/>
              <a:gd name="T1" fmla="*/ 378 h 466"/>
              <a:gd name="T2" fmla="*/ 8652 w 8652"/>
              <a:gd name="T3" fmla="*/ 378 h 466"/>
              <a:gd name="T4" fmla="*/ 0 w 8652"/>
              <a:gd name="T5" fmla="*/ 378 h 466"/>
              <a:gd name="T6" fmla="*/ 0 w 8652"/>
              <a:gd name="T7" fmla="*/ 0 h 466"/>
              <a:gd name="T8" fmla="*/ 0 w 8652"/>
              <a:gd name="T9" fmla="*/ 466 h 466"/>
              <a:gd name="T10" fmla="*/ 8652 w 8652"/>
              <a:gd name="T11" fmla="*/ 466 h 466"/>
              <a:gd name="T12" fmla="*/ 8652 w 8652"/>
              <a:gd name="T13" fmla="*/ 0 h 466"/>
              <a:gd name="T14" fmla="*/ 8652 w 8652"/>
              <a:gd name="T15" fmla="*/ 378 h 466"/>
              <a:gd name="T16" fmla="*/ 8652 w 8652"/>
              <a:gd name="T17" fmla="*/ 378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52" h="466">
                <a:moveTo>
                  <a:pt x="8652" y="378"/>
                </a:moveTo>
                <a:lnTo>
                  <a:pt x="8652" y="378"/>
                </a:lnTo>
                <a:lnTo>
                  <a:pt x="0" y="378"/>
                </a:lnTo>
                <a:lnTo>
                  <a:pt x="0" y="0"/>
                </a:lnTo>
                <a:lnTo>
                  <a:pt x="0" y="466"/>
                </a:lnTo>
                <a:lnTo>
                  <a:pt x="8652" y="466"/>
                </a:lnTo>
                <a:lnTo>
                  <a:pt x="8652" y="0"/>
                </a:lnTo>
                <a:lnTo>
                  <a:pt x="8652" y="378"/>
                </a:lnTo>
                <a:lnTo>
                  <a:pt x="8652" y="378"/>
                </a:lnTo>
                <a:close/>
              </a:path>
            </a:pathLst>
          </a:custGeom>
          <a:solidFill>
            <a:schemeClr val="bg1"/>
          </a:solidFill>
          <a:ln w="3"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p>
            <a:endParaRPr lang="en-US" dirty="0">
              <a:latin typeface="Arial"/>
              <a:cs typeface="Arial"/>
            </a:endParaRPr>
          </a:p>
        </p:txBody>
      </p:sp>
      <p:sp>
        <p:nvSpPr>
          <p:cNvPr id="81" name="TextBox 80"/>
          <p:cNvSpPr txBox="1"/>
          <p:nvPr/>
        </p:nvSpPr>
        <p:spPr>
          <a:xfrm>
            <a:off x="1115567" y="5819119"/>
            <a:ext cx="255987" cy="246221"/>
          </a:xfrm>
          <a:prstGeom prst="rect">
            <a:avLst/>
          </a:prstGeom>
          <a:noFill/>
        </p:spPr>
        <p:txBody>
          <a:bodyPr wrap="none" rtlCol="0">
            <a:spAutoFit/>
          </a:bodyPr>
          <a:lstStyle/>
          <a:p>
            <a:pPr algn="ctr"/>
            <a:r>
              <a:rPr lang="en-US" sz="1000" dirty="0" smtClean="0">
                <a:solidFill>
                  <a:srgbClr val="707070"/>
                </a:solidFill>
                <a:latin typeface="Arial"/>
                <a:cs typeface="Arial"/>
              </a:rPr>
              <a:t>0</a:t>
            </a:r>
            <a:endParaRPr lang="en-US" sz="1000" dirty="0">
              <a:solidFill>
                <a:srgbClr val="707070"/>
              </a:solidFill>
              <a:latin typeface="Arial"/>
              <a:cs typeface="Arial"/>
            </a:endParaRPr>
          </a:p>
        </p:txBody>
      </p:sp>
      <p:sp>
        <p:nvSpPr>
          <p:cNvPr id="83" name="TextBox 82"/>
          <p:cNvSpPr txBox="1"/>
          <p:nvPr/>
        </p:nvSpPr>
        <p:spPr>
          <a:xfrm>
            <a:off x="2037237" y="5819119"/>
            <a:ext cx="747846" cy="246221"/>
          </a:xfrm>
          <a:prstGeom prst="rect">
            <a:avLst/>
          </a:prstGeom>
          <a:noFill/>
        </p:spPr>
        <p:txBody>
          <a:bodyPr wrap="none" rtlCol="0">
            <a:spAutoFit/>
          </a:bodyPr>
          <a:lstStyle/>
          <a:p>
            <a:pPr algn="ctr"/>
            <a:r>
              <a:rPr lang="en-US" sz="1000" dirty="0" smtClean="0">
                <a:solidFill>
                  <a:srgbClr val="707070"/>
                </a:solidFill>
                <a:latin typeface="Arial"/>
                <a:cs typeface="Arial"/>
              </a:rPr>
              <a:t>200 </a:t>
            </a:r>
            <a:r>
              <a:rPr lang="en-US" sz="1000" dirty="0">
                <a:solidFill>
                  <a:srgbClr val="707070"/>
                </a:solidFill>
                <a:latin typeface="Arial"/>
                <a:cs typeface="Arial"/>
              </a:rPr>
              <a:t>years</a:t>
            </a:r>
          </a:p>
        </p:txBody>
      </p:sp>
      <p:sp>
        <p:nvSpPr>
          <p:cNvPr id="84" name="TextBox 83"/>
          <p:cNvSpPr txBox="1"/>
          <p:nvPr/>
        </p:nvSpPr>
        <p:spPr>
          <a:xfrm>
            <a:off x="3450766" y="5819119"/>
            <a:ext cx="747846" cy="246221"/>
          </a:xfrm>
          <a:prstGeom prst="rect">
            <a:avLst/>
          </a:prstGeom>
          <a:noFill/>
        </p:spPr>
        <p:txBody>
          <a:bodyPr wrap="none" rtlCol="0">
            <a:spAutoFit/>
          </a:bodyPr>
          <a:lstStyle/>
          <a:p>
            <a:pPr algn="ctr"/>
            <a:r>
              <a:rPr lang="en-US" sz="1000" dirty="0" smtClean="0">
                <a:solidFill>
                  <a:srgbClr val="707070"/>
                </a:solidFill>
                <a:latin typeface="Arial"/>
                <a:cs typeface="Arial"/>
              </a:rPr>
              <a:t>400 </a:t>
            </a:r>
            <a:r>
              <a:rPr lang="en-US" sz="1000" dirty="0">
                <a:solidFill>
                  <a:srgbClr val="707070"/>
                </a:solidFill>
                <a:latin typeface="Arial"/>
                <a:cs typeface="Arial"/>
              </a:rPr>
              <a:t>years</a:t>
            </a:r>
          </a:p>
        </p:txBody>
      </p:sp>
      <p:sp>
        <p:nvSpPr>
          <p:cNvPr id="85" name="TextBox 84"/>
          <p:cNvSpPr txBox="1"/>
          <p:nvPr/>
        </p:nvSpPr>
        <p:spPr>
          <a:xfrm>
            <a:off x="4864295" y="5819119"/>
            <a:ext cx="747846" cy="246221"/>
          </a:xfrm>
          <a:prstGeom prst="rect">
            <a:avLst/>
          </a:prstGeom>
          <a:noFill/>
        </p:spPr>
        <p:txBody>
          <a:bodyPr wrap="none" rtlCol="0">
            <a:spAutoFit/>
          </a:bodyPr>
          <a:lstStyle/>
          <a:p>
            <a:pPr algn="ctr"/>
            <a:r>
              <a:rPr lang="en-US" sz="1000" dirty="0" smtClean="0">
                <a:solidFill>
                  <a:srgbClr val="707070"/>
                </a:solidFill>
                <a:latin typeface="Arial"/>
                <a:cs typeface="Arial"/>
              </a:rPr>
              <a:t>600 years</a:t>
            </a:r>
            <a:endParaRPr lang="en-US" sz="1000" dirty="0">
              <a:solidFill>
                <a:srgbClr val="707070"/>
              </a:solidFill>
              <a:latin typeface="Arial"/>
              <a:cs typeface="Arial"/>
            </a:endParaRPr>
          </a:p>
        </p:txBody>
      </p:sp>
      <p:sp>
        <p:nvSpPr>
          <p:cNvPr id="86" name="TextBox 85"/>
          <p:cNvSpPr txBox="1"/>
          <p:nvPr/>
        </p:nvSpPr>
        <p:spPr>
          <a:xfrm>
            <a:off x="6277824" y="5819119"/>
            <a:ext cx="747846" cy="246221"/>
          </a:xfrm>
          <a:prstGeom prst="rect">
            <a:avLst/>
          </a:prstGeom>
          <a:noFill/>
        </p:spPr>
        <p:txBody>
          <a:bodyPr wrap="none" rtlCol="0">
            <a:spAutoFit/>
          </a:bodyPr>
          <a:lstStyle/>
          <a:p>
            <a:pPr algn="ctr"/>
            <a:r>
              <a:rPr lang="en-US" sz="1000" dirty="0" smtClean="0">
                <a:solidFill>
                  <a:srgbClr val="707070"/>
                </a:solidFill>
                <a:latin typeface="Arial"/>
                <a:cs typeface="Arial"/>
              </a:rPr>
              <a:t>800 years</a:t>
            </a:r>
            <a:endParaRPr lang="en-US" sz="1000" dirty="0">
              <a:solidFill>
                <a:srgbClr val="707070"/>
              </a:solidFill>
              <a:latin typeface="Arial"/>
              <a:cs typeface="Arial"/>
            </a:endParaRPr>
          </a:p>
        </p:txBody>
      </p:sp>
      <p:sp>
        <p:nvSpPr>
          <p:cNvPr id="87" name="TextBox 86"/>
          <p:cNvSpPr txBox="1"/>
          <p:nvPr/>
        </p:nvSpPr>
        <p:spPr>
          <a:xfrm>
            <a:off x="7691354" y="5819119"/>
            <a:ext cx="819167" cy="246221"/>
          </a:xfrm>
          <a:prstGeom prst="rect">
            <a:avLst/>
          </a:prstGeom>
          <a:noFill/>
        </p:spPr>
        <p:txBody>
          <a:bodyPr wrap="none" rtlCol="0">
            <a:spAutoFit/>
          </a:bodyPr>
          <a:lstStyle/>
          <a:p>
            <a:pPr algn="ctr"/>
            <a:r>
              <a:rPr lang="en-US" sz="1000" dirty="0" smtClean="0">
                <a:solidFill>
                  <a:srgbClr val="707070"/>
                </a:solidFill>
                <a:latin typeface="Arial"/>
                <a:cs typeface="Arial"/>
              </a:rPr>
              <a:t>1000 years</a:t>
            </a:r>
            <a:endParaRPr lang="en-US" sz="1000" dirty="0">
              <a:solidFill>
                <a:srgbClr val="707070"/>
              </a:solidFill>
              <a:latin typeface="Arial"/>
              <a:cs typeface="Arial"/>
            </a:endParaRPr>
          </a:p>
        </p:txBody>
      </p:sp>
      <p:grpSp>
        <p:nvGrpSpPr>
          <p:cNvPr id="117" name="Group 116"/>
          <p:cNvGrpSpPr/>
          <p:nvPr/>
        </p:nvGrpSpPr>
        <p:grpSpPr>
          <a:xfrm>
            <a:off x="3883347" y="4186765"/>
            <a:ext cx="1259037" cy="1587434"/>
            <a:chOff x="3883347" y="3983565"/>
            <a:chExt cx="1259037" cy="1587434"/>
          </a:xfrm>
        </p:grpSpPr>
        <p:pic>
          <p:nvPicPr>
            <p:cNvPr id="107" name="Picture 106"/>
            <p:cNvPicPr>
              <a:picLocks noChangeAspect="1"/>
            </p:cNvPicPr>
            <p:nvPr/>
          </p:nvPicPr>
          <p:blipFill>
            <a:blip r:embed="rId5"/>
            <a:stretch>
              <a:fillRect/>
            </a:stretch>
          </p:blipFill>
          <p:spPr>
            <a:xfrm rot="5400000">
              <a:off x="3966633" y="3983565"/>
              <a:ext cx="732367" cy="732367"/>
            </a:xfrm>
            <a:prstGeom prst="rect">
              <a:avLst/>
            </a:prstGeom>
          </p:spPr>
        </p:pic>
        <p:grpSp>
          <p:nvGrpSpPr>
            <p:cNvPr id="89" name="Group 88"/>
            <p:cNvGrpSpPr/>
            <p:nvPr/>
          </p:nvGrpSpPr>
          <p:grpSpPr>
            <a:xfrm>
              <a:off x="3883347" y="4479413"/>
              <a:ext cx="1259037" cy="1091586"/>
              <a:chOff x="5975834" y="3617543"/>
              <a:chExt cx="1259037" cy="1091586"/>
            </a:xfrm>
          </p:grpSpPr>
          <p:cxnSp>
            <p:nvCxnSpPr>
              <p:cNvPr id="90" name="Straight Connector 89"/>
              <p:cNvCxnSpPr/>
              <p:nvPr/>
            </p:nvCxnSpPr>
            <p:spPr>
              <a:xfrm>
                <a:off x="6044103" y="3803263"/>
                <a:ext cx="0" cy="821632"/>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91" name="Oval 90"/>
              <p:cNvSpPr/>
              <p:nvPr/>
            </p:nvSpPr>
            <p:spPr>
              <a:xfrm>
                <a:off x="5975834"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sp>
            <p:nvSpPr>
              <p:cNvPr id="92" name="TextBox 91"/>
              <p:cNvSpPr txBox="1"/>
              <p:nvPr/>
            </p:nvSpPr>
            <p:spPr>
              <a:xfrm>
                <a:off x="6018910" y="3617543"/>
                <a:ext cx="1215961" cy="677108"/>
              </a:xfrm>
              <a:prstGeom prst="rect">
                <a:avLst/>
              </a:prstGeom>
              <a:noFill/>
            </p:spPr>
            <p:txBody>
              <a:bodyPr wrap="square" rtlCol="0">
                <a:spAutoFit/>
              </a:bodyPr>
              <a:lstStyle/>
              <a:p>
                <a:r>
                  <a:rPr lang="en-US" sz="1400" cap="all" spc="-40" dirty="0" smtClean="0">
                    <a:solidFill>
                      <a:srgbClr val="707070"/>
                    </a:solidFill>
                    <a:latin typeface="Arial"/>
                    <a:cs typeface="Arial"/>
                  </a:rPr>
                  <a:t>Plast</a:t>
                </a:r>
                <a:r>
                  <a:rPr lang="en-US" sz="1400" cap="all" spc="-40" dirty="0">
                    <a:solidFill>
                      <a:srgbClr val="707070"/>
                    </a:solidFill>
                    <a:latin typeface="Arial"/>
                    <a:cs typeface="Arial"/>
                  </a:rPr>
                  <a:t>ic </a:t>
                </a:r>
                <a:r>
                  <a:rPr lang="en-US" sz="1400" cap="all" spc="-40" dirty="0" smtClean="0">
                    <a:solidFill>
                      <a:srgbClr val="707070"/>
                    </a:solidFill>
                    <a:latin typeface="Arial"/>
                    <a:cs typeface="Arial"/>
                  </a:rPr>
                  <a:t>bottle</a:t>
                </a:r>
                <a:endParaRPr lang="en-US" sz="1400" cap="all" spc="-40" dirty="0">
                  <a:solidFill>
                    <a:srgbClr val="707070"/>
                  </a:solidFill>
                  <a:latin typeface="Arial"/>
                  <a:cs typeface="Arial"/>
                </a:endParaRPr>
              </a:p>
              <a:p>
                <a:r>
                  <a:rPr lang="en-US" sz="1000" dirty="0" smtClean="0">
                    <a:solidFill>
                      <a:srgbClr val="707070"/>
                    </a:solidFill>
                    <a:latin typeface="Arial"/>
                    <a:cs typeface="Arial"/>
                  </a:rPr>
                  <a:t>450 years</a:t>
                </a:r>
                <a:endParaRPr lang="en-US" sz="1000" dirty="0">
                  <a:solidFill>
                    <a:srgbClr val="707070"/>
                  </a:solidFill>
                  <a:latin typeface="Arial"/>
                  <a:cs typeface="Arial"/>
                </a:endParaRPr>
              </a:p>
            </p:txBody>
          </p:sp>
        </p:grpSp>
      </p:grpSp>
      <p:grpSp>
        <p:nvGrpSpPr>
          <p:cNvPr id="118" name="Group 117"/>
          <p:cNvGrpSpPr/>
          <p:nvPr/>
        </p:nvGrpSpPr>
        <p:grpSpPr>
          <a:xfrm>
            <a:off x="7823200" y="4097865"/>
            <a:ext cx="1294284" cy="1682684"/>
            <a:chOff x="7823200" y="3881965"/>
            <a:chExt cx="1294284" cy="1682684"/>
          </a:xfrm>
        </p:grpSpPr>
        <p:grpSp>
          <p:nvGrpSpPr>
            <p:cNvPr id="98" name="Group 97"/>
            <p:cNvGrpSpPr/>
            <p:nvPr/>
          </p:nvGrpSpPr>
          <p:grpSpPr>
            <a:xfrm>
              <a:off x="7858447" y="4426496"/>
              <a:ext cx="1259037" cy="1138153"/>
              <a:chOff x="5975834" y="3570976"/>
              <a:chExt cx="1259037" cy="1138153"/>
            </a:xfrm>
          </p:grpSpPr>
          <p:cxnSp>
            <p:nvCxnSpPr>
              <p:cNvPr id="99" name="Straight Connector 98"/>
              <p:cNvCxnSpPr/>
              <p:nvPr/>
            </p:nvCxnSpPr>
            <p:spPr>
              <a:xfrm>
                <a:off x="6044103" y="3754580"/>
                <a:ext cx="0" cy="870315"/>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100" name="Oval 99"/>
              <p:cNvSpPr/>
              <p:nvPr/>
            </p:nvSpPr>
            <p:spPr>
              <a:xfrm>
                <a:off x="5975834"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sp>
            <p:nvSpPr>
              <p:cNvPr id="101" name="TextBox 100"/>
              <p:cNvSpPr txBox="1"/>
              <p:nvPr/>
            </p:nvSpPr>
            <p:spPr>
              <a:xfrm>
                <a:off x="6018910" y="3570976"/>
                <a:ext cx="1215961" cy="677108"/>
              </a:xfrm>
              <a:prstGeom prst="rect">
                <a:avLst/>
              </a:prstGeom>
              <a:noFill/>
            </p:spPr>
            <p:txBody>
              <a:bodyPr wrap="square" rtlCol="0">
                <a:spAutoFit/>
              </a:bodyPr>
              <a:lstStyle/>
              <a:p>
                <a:r>
                  <a:rPr lang="en-US" sz="1400" cap="all" spc="-40" dirty="0" smtClean="0">
                    <a:solidFill>
                      <a:srgbClr val="707070"/>
                    </a:solidFill>
                    <a:latin typeface="Arial"/>
                    <a:cs typeface="Arial"/>
                  </a:rPr>
                  <a:t>Mobile phone</a:t>
                </a:r>
                <a:endParaRPr lang="en-US" sz="1400" cap="all" spc="-40" dirty="0">
                  <a:solidFill>
                    <a:srgbClr val="707070"/>
                  </a:solidFill>
                  <a:latin typeface="Arial"/>
                  <a:cs typeface="Arial"/>
                </a:endParaRPr>
              </a:p>
              <a:p>
                <a:r>
                  <a:rPr lang="en-US" sz="1000" dirty="0" smtClean="0">
                    <a:solidFill>
                      <a:srgbClr val="707070"/>
                    </a:solidFill>
                    <a:latin typeface="Arial"/>
                    <a:cs typeface="Arial"/>
                  </a:rPr>
                  <a:t>1000 years</a:t>
                </a:r>
                <a:endParaRPr lang="en-US" sz="1000" dirty="0">
                  <a:solidFill>
                    <a:srgbClr val="707070"/>
                  </a:solidFill>
                  <a:latin typeface="Arial"/>
                  <a:cs typeface="Arial"/>
                </a:endParaRPr>
              </a:p>
            </p:txBody>
          </p:sp>
        </p:grpSp>
        <p:pic>
          <p:nvPicPr>
            <p:cNvPr id="102" name="Picture 101"/>
            <p:cNvPicPr>
              <a:picLocks noChangeAspect="1"/>
            </p:cNvPicPr>
            <p:nvPr/>
          </p:nvPicPr>
          <p:blipFill>
            <a:blip r:embed="rId6">
              <a:extLst>
                <a:ext uri="{BEBA8EAE-BF5A-486C-A8C5-ECC9F3942E4B}">
                  <a14:imgProps xmlns:a14="http://schemas.microsoft.com/office/drawing/2010/main">
                    <a14:imgLayer r:embed="rId7">
                      <a14:imgEffect>
                        <a14:backgroundRemoval t="1607" b="99286" l="10000" r="90000">
                          <a14:foregroundMark x1="26964" y1="8393" x2="26964" y2="8393"/>
                          <a14:foregroundMark x1="40000" y1="6964" x2="40000" y2="6964"/>
                          <a14:foregroundMark x1="60714" y1="4643" x2="60714" y2="4643"/>
                          <a14:foregroundMark x1="53036" y1="6964" x2="53036" y2="6964"/>
                          <a14:backgroundMark x1="46071" y1="6071" x2="46071" y2="6071"/>
                          <a14:backgroundMark x1="33036" y1="6964" x2="33036" y2="6964"/>
                        </a14:backgroundRemoval>
                      </a14:imgEffect>
                    </a14:imgLayer>
                  </a14:imgProps>
                </a:ext>
              </a:extLst>
            </a:blip>
            <a:stretch>
              <a:fillRect/>
            </a:stretch>
          </p:blipFill>
          <p:spPr>
            <a:xfrm>
              <a:off x="7823200" y="3881965"/>
              <a:ext cx="550333" cy="550333"/>
            </a:xfrm>
            <a:prstGeom prst="rect">
              <a:avLst/>
            </a:prstGeom>
          </p:spPr>
        </p:pic>
      </p:grpSp>
      <p:grpSp>
        <p:nvGrpSpPr>
          <p:cNvPr id="113" name="Group 112"/>
          <p:cNvGrpSpPr/>
          <p:nvPr/>
        </p:nvGrpSpPr>
        <p:grpSpPr>
          <a:xfrm>
            <a:off x="2153255" y="2267494"/>
            <a:ext cx="1258812" cy="1292285"/>
            <a:chOff x="2153255" y="2267494"/>
            <a:chExt cx="1258812" cy="1292285"/>
          </a:xfrm>
        </p:grpSpPr>
        <p:grpSp>
          <p:nvGrpSpPr>
            <p:cNvPr id="62" name="Group 61"/>
            <p:cNvGrpSpPr/>
            <p:nvPr/>
          </p:nvGrpSpPr>
          <p:grpSpPr>
            <a:xfrm>
              <a:off x="2153255" y="2440866"/>
              <a:ext cx="843945" cy="1118913"/>
              <a:chOff x="784508" y="3590216"/>
              <a:chExt cx="843945" cy="1118913"/>
            </a:xfrm>
          </p:grpSpPr>
          <p:sp>
            <p:nvSpPr>
              <p:cNvPr id="21" name="TextBox 20"/>
              <p:cNvSpPr txBox="1"/>
              <p:nvPr/>
            </p:nvSpPr>
            <p:spPr>
              <a:xfrm>
                <a:off x="827584" y="3590216"/>
                <a:ext cx="800869" cy="677108"/>
              </a:xfrm>
              <a:prstGeom prst="rect">
                <a:avLst/>
              </a:prstGeom>
              <a:noFill/>
            </p:spPr>
            <p:txBody>
              <a:bodyPr wrap="square" rtlCol="0">
                <a:spAutoFit/>
              </a:bodyPr>
              <a:lstStyle/>
              <a:p>
                <a:r>
                  <a:rPr lang="en-US" sz="1400" cap="all" spc="-40" dirty="0">
                    <a:solidFill>
                      <a:srgbClr val="707070"/>
                    </a:solidFill>
                    <a:latin typeface="Arial"/>
                    <a:cs typeface="Arial"/>
                  </a:rPr>
                  <a:t>Apple core</a:t>
                </a:r>
              </a:p>
              <a:p>
                <a:r>
                  <a:rPr lang="en-US" sz="1000" dirty="0" smtClean="0">
                    <a:solidFill>
                      <a:srgbClr val="707070"/>
                    </a:solidFill>
                    <a:latin typeface="Arial"/>
                    <a:cs typeface="Arial"/>
                  </a:rPr>
                  <a:t>2 months</a:t>
                </a:r>
                <a:endParaRPr lang="en-US" sz="1000" dirty="0">
                  <a:solidFill>
                    <a:srgbClr val="707070"/>
                  </a:solidFill>
                  <a:latin typeface="Arial"/>
                  <a:cs typeface="Arial"/>
                </a:endParaRPr>
              </a:p>
            </p:txBody>
          </p:sp>
          <p:cxnSp>
            <p:nvCxnSpPr>
              <p:cNvPr id="22" name="Straight Connector 21"/>
              <p:cNvCxnSpPr/>
              <p:nvPr/>
            </p:nvCxnSpPr>
            <p:spPr>
              <a:xfrm>
                <a:off x="852777" y="3727450"/>
                <a:ext cx="0" cy="897445"/>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23" name="Oval 22"/>
              <p:cNvSpPr/>
              <p:nvPr/>
            </p:nvSpPr>
            <p:spPr>
              <a:xfrm>
                <a:off x="784508"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grpSp>
        <p:pic>
          <p:nvPicPr>
            <p:cNvPr id="108" name="Picture 107"/>
            <p:cNvPicPr>
              <a:picLocks noChangeAspect="1"/>
            </p:cNvPicPr>
            <p:nvPr/>
          </p:nvPicPr>
          <p:blipFill>
            <a:blip r:embed="rId8"/>
            <a:stretch>
              <a:fillRect/>
            </a:stretch>
          </p:blipFill>
          <p:spPr>
            <a:xfrm>
              <a:off x="2865967" y="2267494"/>
              <a:ext cx="546100" cy="759339"/>
            </a:xfrm>
            <a:prstGeom prst="rect">
              <a:avLst/>
            </a:prstGeom>
          </p:spPr>
        </p:pic>
      </p:grpSp>
      <p:grpSp>
        <p:nvGrpSpPr>
          <p:cNvPr id="12" name="Group 11"/>
          <p:cNvGrpSpPr/>
          <p:nvPr/>
        </p:nvGrpSpPr>
        <p:grpSpPr>
          <a:xfrm>
            <a:off x="1286197" y="3824817"/>
            <a:ext cx="1723703" cy="1949382"/>
            <a:chOff x="1286197" y="3621617"/>
            <a:chExt cx="1723703" cy="1949382"/>
          </a:xfrm>
        </p:grpSpPr>
        <p:grpSp>
          <p:nvGrpSpPr>
            <p:cNvPr id="65" name="Group 64"/>
            <p:cNvGrpSpPr/>
            <p:nvPr/>
          </p:nvGrpSpPr>
          <p:grpSpPr>
            <a:xfrm>
              <a:off x="1286197" y="4098413"/>
              <a:ext cx="1723703" cy="1472586"/>
              <a:chOff x="5975834" y="3236543"/>
              <a:chExt cx="1723703" cy="1472586"/>
            </a:xfrm>
          </p:grpSpPr>
          <p:cxnSp>
            <p:nvCxnSpPr>
              <p:cNvPr id="34" name="Straight Connector 33"/>
              <p:cNvCxnSpPr/>
              <p:nvPr/>
            </p:nvCxnSpPr>
            <p:spPr>
              <a:xfrm flipH="1">
                <a:off x="6044103" y="3388397"/>
                <a:ext cx="12901" cy="1236498"/>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35" name="Oval 34"/>
              <p:cNvSpPr/>
              <p:nvPr/>
            </p:nvSpPr>
            <p:spPr>
              <a:xfrm>
                <a:off x="5975834"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sp>
            <p:nvSpPr>
              <p:cNvPr id="33" name="TextBox 32"/>
              <p:cNvSpPr txBox="1"/>
              <p:nvPr/>
            </p:nvSpPr>
            <p:spPr>
              <a:xfrm>
                <a:off x="6018910" y="3236543"/>
                <a:ext cx="1680627" cy="461665"/>
              </a:xfrm>
              <a:prstGeom prst="rect">
                <a:avLst/>
              </a:prstGeom>
              <a:noFill/>
            </p:spPr>
            <p:txBody>
              <a:bodyPr wrap="square" rtlCol="0">
                <a:spAutoFit/>
              </a:bodyPr>
              <a:lstStyle/>
              <a:p>
                <a:r>
                  <a:rPr lang="en-US" sz="1400" cap="all" spc="-40" dirty="0" smtClean="0">
                    <a:solidFill>
                      <a:srgbClr val="707070"/>
                    </a:solidFill>
                    <a:latin typeface="Arial"/>
                    <a:cs typeface="Arial"/>
                  </a:rPr>
                  <a:t>Plast</a:t>
                </a:r>
                <a:r>
                  <a:rPr lang="en-US" sz="1400" cap="all" spc="-40" dirty="0">
                    <a:solidFill>
                      <a:srgbClr val="707070"/>
                    </a:solidFill>
                    <a:latin typeface="Arial"/>
                    <a:cs typeface="Arial"/>
                  </a:rPr>
                  <a:t>ic bag</a:t>
                </a:r>
              </a:p>
              <a:p>
                <a:r>
                  <a:rPr lang="en-US" sz="1000" dirty="0" smtClean="0">
                    <a:solidFill>
                      <a:srgbClr val="707070"/>
                    </a:solidFill>
                    <a:latin typeface="Arial"/>
                    <a:cs typeface="Arial"/>
                  </a:rPr>
                  <a:t>20 years</a:t>
                </a:r>
                <a:endParaRPr lang="en-US" sz="1000" dirty="0">
                  <a:solidFill>
                    <a:srgbClr val="707070"/>
                  </a:solidFill>
                  <a:latin typeface="Arial"/>
                  <a:cs typeface="Arial"/>
                </a:endParaRPr>
              </a:p>
            </p:txBody>
          </p:sp>
        </p:grpSp>
        <p:pic>
          <p:nvPicPr>
            <p:cNvPr id="5" name="Picture 4" descr="rubbishbag.gif"/>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303867" y="3621617"/>
              <a:ext cx="571500" cy="571500"/>
            </a:xfrm>
            <a:prstGeom prst="rect">
              <a:avLst/>
            </a:prstGeom>
          </p:spPr>
        </p:pic>
      </p:grpSp>
      <p:grpSp>
        <p:nvGrpSpPr>
          <p:cNvPr id="41" name="Group 40"/>
          <p:cNvGrpSpPr/>
          <p:nvPr/>
        </p:nvGrpSpPr>
        <p:grpSpPr>
          <a:xfrm>
            <a:off x="1495747" y="4618565"/>
            <a:ext cx="1827142" cy="1147167"/>
            <a:chOff x="1495747" y="4618565"/>
            <a:chExt cx="1827142" cy="1147167"/>
          </a:xfrm>
        </p:grpSpPr>
        <p:pic>
          <p:nvPicPr>
            <p:cNvPr id="3" name="Picture 2"/>
            <p:cNvPicPr>
              <a:picLocks noChangeAspect="1"/>
            </p:cNvPicPr>
            <p:nvPr/>
          </p:nvPicPr>
          <p:blipFill>
            <a:blip r:embed="rId10"/>
            <a:stretch>
              <a:fillRect/>
            </a:stretch>
          </p:blipFill>
          <p:spPr>
            <a:xfrm>
              <a:off x="2618316" y="4618565"/>
              <a:ext cx="704573" cy="554567"/>
            </a:xfrm>
            <a:prstGeom prst="rect">
              <a:avLst/>
            </a:prstGeom>
          </p:spPr>
        </p:pic>
        <p:grpSp>
          <p:nvGrpSpPr>
            <p:cNvPr id="88" name="Group 87"/>
            <p:cNvGrpSpPr/>
            <p:nvPr/>
          </p:nvGrpSpPr>
          <p:grpSpPr>
            <a:xfrm>
              <a:off x="1495747" y="4674146"/>
              <a:ext cx="1259037" cy="1091586"/>
              <a:chOff x="5975834" y="3617543"/>
              <a:chExt cx="1259037" cy="1091586"/>
            </a:xfrm>
          </p:grpSpPr>
          <p:cxnSp>
            <p:nvCxnSpPr>
              <p:cNvPr id="93" name="Straight Connector 92"/>
              <p:cNvCxnSpPr/>
              <p:nvPr/>
            </p:nvCxnSpPr>
            <p:spPr>
              <a:xfrm>
                <a:off x="6044103" y="3803263"/>
                <a:ext cx="0" cy="821632"/>
              </a:xfrm>
              <a:prstGeom prst="line">
                <a:avLst/>
              </a:prstGeom>
              <a:ln w="12700" cmpd="sng">
                <a:solidFill>
                  <a:srgbClr val="A3A3A3"/>
                </a:solidFill>
              </a:ln>
              <a:effectLst/>
            </p:spPr>
            <p:style>
              <a:lnRef idx="2">
                <a:schemeClr val="accent1"/>
              </a:lnRef>
              <a:fillRef idx="0">
                <a:schemeClr val="accent1"/>
              </a:fillRef>
              <a:effectRef idx="1">
                <a:schemeClr val="accent1"/>
              </a:effectRef>
              <a:fontRef idx="minor">
                <a:schemeClr val="tx1"/>
              </a:fontRef>
            </p:style>
          </p:cxnSp>
          <p:sp>
            <p:nvSpPr>
              <p:cNvPr id="94" name="Oval 93"/>
              <p:cNvSpPr/>
              <p:nvPr/>
            </p:nvSpPr>
            <p:spPr>
              <a:xfrm>
                <a:off x="5975834" y="4571969"/>
                <a:ext cx="136538" cy="137160"/>
              </a:xfrm>
              <a:prstGeom prst="ellipse">
                <a:avLst/>
              </a:prstGeom>
              <a:solidFill>
                <a:schemeClr val="bg2"/>
              </a:solidFill>
              <a:ln w="28575"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Arial"/>
                  <a:cs typeface="Arial"/>
                </a:endParaRPr>
              </a:p>
            </p:txBody>
          </p:sp>
          <p:sp>
            <p:nvSpPr>
              <p:cNvPr id="95" name="TextBox 94"/>
              <p:cNvSpPr txBox="1"/>
              <p:nvPr/>
            </p:nvSpPr>
            <p:spPr>
              <a:xfrm>
                <a:off x="6018910" y="3617543"/>
                <a:ext cx="1215961" cy="461665"/>
              </a:xfrm>
              <a:prstGeom prst="rect">
                <a:avLst/>
              </a:prstGeom>
              <a:noFill/>
            </p:spPr>
            <p:txBody>
              <a:bodyPr wrap="square" rtlCol="0">
                <a:spAutoFit/>
              </a:bodyPr>
              <a:lstStyle/>
              <a:p>
                <a:r>
                  <a:rPr lang="en-US" sz="1400" cap="all" spc="-40" dirty="0" smtClean="0">
                    <a:solidFill>
                      <a:srgbClr val="707070"/>
                    </a:solidFill>
                    <a:latin typeface="Arial"/>
                    <a:cs typeface="Arial"/>
                  </a:rPr>
                  <a:t>Magazines</a:t>
                </a:r>
                <a:endParaRPr lang="en-US" sz="1400" cap="all" spc="-40" dirty="0">
                  <a:solidFill>
                    <a:srgbClr val="707070"/>
                  </a:solidFill>
                  <a:latin typeface="Arial"/>
                  <a:cs typeface="Arial"/>
                </a:endParaRPr>
              </a:p>
              <a:p>
                <a:r>
                  <a:rPr lang="en-US" sz="1000" dirty="0" smtClean="0">
                    <a:solidFill>
                      <a:srgbClr val="707070"/>
                    </a:solidFill>
                    <a:latin typeface="Arial"/>
                    <a:cs typeface="Arial"/>
                  </a:rPr>
                  <a:t>50 years</a:t>
                </a:r>
                <a:endParaRPr lang="en-US" sz="1000" dirty="0">
                  <a:solidFill>
                    <a:srgbClr val="707070"/>
                  </a:solidFill>
                  <a:latin typeface="Arial"/>
                  <a:cs typeface="Arial"/>
                </a:endParaRPr>
              </a:p>
            </p:txBody>
          </p:sp>
        </p:grpSp>
      </p:grpSp>
    </p:spTree>
    <p:extLst>
      <p:ext uri="{BB962C8B-B14F-4D97-AF65-F5344CB8AC3E}">
        <p14:creationId xmlns:p14="http://schemas.microsoft.com/office/powerpoint/2010/main" val="213193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500"/>
                                        <p:tgtEl>
                                          <p:spTgt spid="4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
                                        <p:tgtEl>
                                          <p:spTgt spid="4"/>
                                        </p:tgtEl>
                                      </p:cBhvr>
                                    </p:animEffect>
                                  </p:childTnLst>
                                </p:cTn>
                              </p:par>
                              <p:par>
                                <p:cTn id="11" presetID="10" presetClass="entr" presetSubtype="0" fill="hold" grpId="0" nodeType="withEffect">
                                  <p:stCondLst>
                                    <p:cond delay="10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
                                        <p:tgtEl>
                                          <p:spTgt spid="6"/>
                                        </p:tgtEl>
                                      </p:cBhvr>
                                    </p:animEffect>
                                  </p:childTnLst>
                                </p:cTn>
                              </p:par>
                              <p:par>
                                <p:cTn id="14" presetID="10" presetClass="entr" presetSubtype="0" fill="hold" grpId="0" nodeType="withEffect">
                                  <p:stCondLst>
                                    <p:cond delay="2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
                                        <p:tgtEl>
                                          <p:spTgt spid="7"/>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
                                        <p:tgtEl>
                                          <p:spTgt spid="8"/>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
                                        <p:tgtEl>
                                          <p:spTgt spid="9"/>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200"/>
                                        <p:tgtEl>
                                          <p:spTgt spid="1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11"/>
                                        </p:tgtEl>
                                        <p:attrNameLst>
                                          <p:attrName>style.visibility</p:attrName>
                                        </p:attrNameLst>
                                      </p:cBhvr>
                                      <p:to>
                                        <p:strVal val="visible"/>
                                      </p:to>
                                    </p:set>
                                    <p:animEffect transition="in" filter="wipe(down)">
                                      <p:cBhvr>
                                        <p:cTn id="33" dur="500"/>
                                        <p:tgtEl>
                                          <p:spTgt spid="11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112"/>
                                        </p:tgtEl>
                                        <p:attrNameLst>
                                          <p:attrName>style.visibility</p:attrName>
                                        </p:attrNameLst>
                                      </p:cBhvr>
                                      <p:to>
                                        <p:strVal val="visible"/>
                                      </p:to>
                                    </p:set>
                                    <p:animEffect transition="in" filter="wipe(down)">
                                      <p:cBhvr>
                                        <p:cTn id="38" dur="500"/>
                                        <p:tgtEl>
                                          <p:spTgt spid="11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113"/>
                                        </p:tgtEl>
                                        <p:attrNameLst>
                                          <p:attrName>style.visibility</p:attrName>
                                        </p:attrNameLst>
                                      </p:cBhvr>
                                      <p:to>
                                        <p:strVal val="visible"/>
                                      </p:to>
                                    </p:set>
                                    <p:animEffect transition="in" filter="wipe(down)">
                                      <p:cBhvr>
                                        <p:cTn id="43" dur="500"/>
                                        <p:tgtEl>
                                          <p:spTgt spid="113"/>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115"/>
                                        </p:tgtEl>
                                        <p:attrNameLst>
                                          <p:attrName>style.visibility</p:attrName>
                                        </p:attrNameLst>
                                      </p:cBhvr>
                                      <p:to>
                                        <p:strVal val="visible"/>
                                      </p:to>
                                    </p:set>
                                    <p:animEffect transition="in" filter="wipe(down)">
                                      <p:cBhvr>
                                        <p:cTn id="48" dur="500"/>
                                        <p:tgtEl>
                                          <p:spTgt spid="11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80"/>
                                        </p:tgtEl>
                                        <p:attrNameLst>
                                          <p:attrName>style.visibility</p:attrName>
                                        </p:attrNameLst>
                                      </p:cBhvr>
                                      <p:to>
                                        <p:strVal val="visible"/>
                                      </p:to>
                                    </p:set>
                                    <p:animEffect transition="in" filter="wipe(left)">
                                      <p:cBhvr>
                                        <p:cTn id="53" dur="500"/>
                                        <p:tgtEl>
                                          <p:spTgt spid="8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fade">
                                      <p:cBhvr>
                                        <p:cTn id="56" dur="200"/>
                                        <p:tgtEl>
                                          <p:spTgt spid="81"/>
                                        </p:tgtEl>
                                      </p:cBhvr>
                                    </p:animEffect>
                                  </p:childTnLst>
                                </p:cTn>
                              </p:par>
                              <p:par>
                                <p:cTn id="57" presetID="10" presetClass="entr" presetSubtype="0" fill="hold" grpId="0" nodeType="withEffect">
                                  <p:stCondLst>
                                    <p:cond delay="200"/>
                                  </p:stCondLst>
                                  <p:childTnLst>
                                    <p:set>
                                      <p:cBhvr>
                                        <p:cTn id="58" dur="1" fill="hold">
                                          <p:stCondLst>
                                            <p:cond delay="0"/>
                                          </p:stCondLst>
                                        </p:cTn>
                                        <p:tgtEl>
                                          <p:spTgt spid="83"/>
                                        </p:tgtEl>
                                        <p:attrNameLst>
                                          <p:attrName>style.visibility</p:attrName>
                                        </p:attrNameLst>
                                      </p:cBhvr>
                                      <p:to>
                                        <p:strVal val="visible"/>
                                      </p:to>
                                    </p:set>
                                    <p:animEffect transition="in" filter="fade">
                                      <p:cBhvr>
                                        <p:cTn id="59" dur="200"/>
                                        <p:tgtEl>
                                          <p:spTgt spid="83"/>
                                        </p:tgtEl>
                                      </p:cBhvr>
                                    </p:animEffect>
                                  </p:childTnLst>
                                </p:cTn>
                              </p:par>
                              <p:par>
                                <p:cTn id="60" presetID="10" presetClass="entr" presetSubtype="0" fill="hold" grpId="0" nodeType="withEffect">
                                  <p:stCondLst>
                                    <p:cond delay="300"/>
                                  </p:stCondLst>
                                  <p:childTnLst>
                                    <p:set>
                                      <p:cBhvr>
                                        <p:cTn id="61" dur="1" fill="hold">
                                          <p:stCondLst>
                                            <p:cond delay="0"/>
                                          </p:stCondLst>
                                        </p:cTn>
                                        <p:tgtEl>
                                          <p:spTgt spid="84"/>
                                        </p:tgtEl>
                                        <p:attrNameLst>
                                          <p:attrName>style.visibility</p:attrName>
                                        </p:attrNameLst>
                                      </p:cBhvr>
                                      <p:to>
                                        <p:strVal val="visible"/>
                                      </p:to>
                                    </p:set>
                                    <p:animEffect transition="in" filter="fade">
                                      <p:cBhvr>
                                        <p:cTn id="62" dur="200"/>
                                        <p:tgtEl>
                                          <p:spTgt spid="84"/>
                                        </p:tgtEl>
                                      </p:cBhvr>
                                    </p:animEffect>
                                  </p:childTnLst>
                                </p:cTn>
                              </p:par>
                              <p:par>
                                <p:cTn id="63" presetID="10" presetClass="entr" presetSubtype="0" fill="hold" grpId="0" nodeType="withEffect">
                                  <p:stCondLst>
                                    <p:cond delay="40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200"/>
                                        <p:tgtEl>
                                          <p:spTgt spid="85"/>
                                        </p:tgtEl>
                                      </p:cBhvr>
                                    </p:animEffect>
                                  </p:childTnLst>
                                </p:cTn>
                              </p:par>
                              <p:par>
                                <p:cTn id="66" presetID="10" presetClass="entr" presetSubtype="0" fill="hold" grpId="0" nodeType="withEffect">
                                  <p:stCondLst>
                                    <p:cond delay="500"/>
                                  </p:stCondLst>
                                  <p:childTnLst>
                                    <p:set>
                                      <p:cBhvr>
                                        <p:cTn id="67" dur="1" fill="hold">
                                          <p:stCondLst>
                                            <p:cond delay="0"/>
                                          </p:stCondLst>
                                        </p:cTn>
                                        <p:tgtEl>
                                          <p:spTgt spid="86"/>
                                        </p:tgtEl>
                                        <p:attrNameLst>
                                          <p:attrName>style.visibility</p:attrName>
                                        </p:attrNameLst>
                                      </p:cBhvr>
                                      <p:to>
                                        <p:strVal val="visible"/>
                                      </p:to>
                                    </p:set>
                                    <p:animEffect transition="in" filter="fade">
                                      <p:cBhvr>
                                        <p:cTn id="68" dur="200"/>
                                        <p:tgtEl>
                                          <p:spTgt spid="86"/>
                                        </p:tgtEl>
                                      </p:cBhvr>
                                    </p:animEffect>
                                  </p:childTnLst>
                                </p:cTn>
                              </p:par>
                              <p:par>
                                <p:cTn id="69" presetID="10" presetClass="entr" presetSubtype="0" fill="hold" grpId="0" nodeType="withEffect">
                                  <p:stCondLst>
                                    <p:cond delay="600"/>
                                  </p:stCondLst>
                                  <p:childTnLst>
                                    <p:set>
                                      <p:cBhvr>
                                        <p:cTn id="70" dur="1" fill="hold">
                                          <p:stCondLst>
                                            <p:cond delay="0"/>
                                          </p:stCondLst>
                                        </p:cTn>
                                        <p:tgtEl>
                                          <p:spTgt spid="87"/>
                                        </p:tgtEl>
                                        <p:attrNameLst>
                                          <p:attrName>style.visibility</p:attrName>
                                        </p:attrNameLst>
                                      </p:cBhvr>
                                      <p:to>
                                        <p:strVal val="visible"/>
                                      </p:to>
                                    </p:set>
                                    <p:animEffect transition="in" filter="fade">
                                      <p:cBhvr>
                                        <p:cTn id="71" dur="200"/>
                                        <p:tgtEl>
                                          <p:spTgt spid="87"/>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down)">
                                      <p:cBhvr>
                                        <p:cTn id="76" dur="500"/>
                                        <p:tgtEl>
                                          <p:spTgt spid="12"/>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nodeType="click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down)">
                                      <p:cBhvr>
                                        <p:cTn id="81" dur="500"/>
                                        <p:tgtEl>
                                          <p:spTgt spid="41"/>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4" fill="hold" nodeType="clickEffect">
                                  <p:stCondLst>
                                    <p:cond delay="0"/>
                                  </p:stCondLst>
                                  <p:childTnLst>
                                    <p:set>
                                      <p:cBhvr>
                                        <p:cTn id="85" dur="1" fill="hold">
                                          <p:stCondLst>
                                            <p:cond delay="0"/>
                                          </p:stCondLst>
                                        </p:cTn>
                                        <p:tgtEl>
                                          <p:spTgt spid="117"/>
                                        </p:tgtEl>
                                        <p:attrNameLst>
                                          <p:attrName>style.visibility</p:attrName>
                                        </p:attrNameLst>
                                      </p:cBhvr>
                                      <p:to>
                                        <p:strVal val="visible"/>
                                      </p:to>
                                    </p:set>
                                    <p:animEffect transition="in" filter="wipe(down)">
                                      <p:cBhvr>
                                        <p:cTn id="86" dur="500"/>
                                        <p:tgtEl>
                                          <p:spTgt spid="117"/>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nodeType="clickEffect">
                                  <p:stCondLst>
                                    <p:cond delay="0"/>
                                  </p:stCondLst>
                                  <p:childTnLst>
                                    <p:set>
                                      <p:cBhvr>
                                        <p:cTn id="90" dur="1" fill="hold">
                                          <p:stCondLst>
                                            <p:cond delay="0"/>
                                          </p:stCondLst>
                                        </p:cTn>
                                        <p:tgtEl>
                                          <p:spTgt spid="118"/>
                                        </p:tgtEl>
                                        <p:attrNameLst>
                                          <p:attrName>style.visibility</p:attrName>
                                        </p:attrNameLst>
                                      </p:cBhvr>
                                      <p:to>
                                        <p:strVal val="visible"/>
                                      </p:to>
                                    </p:set>
                                    <p:animEffect transition="in" filter="wipe(down)">
                                      <p:cBhvr>
                                        <p:cTn id="91"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81" grpId="0"/>
      <p:bldP spid="83" grpId="0"/>
      <p:bldP spid="84" grpId="0"/>
      <p:bldP spid="85" grpId="0"/>
      <p:bldP spid="86" grpId="0"/>
      <p:bldP spid="8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33375"/>
            <a:ext cx="6477000" cy="1084263"/>
          </a:xfrm>
        </p:spPr>
        <p:txBody>
          <a:bodyPr/>
          <a:lstStyle/>
          <a:p>
            <a:r>
              <a:rPr lang="en-GB" dirty="0" smtClean="0">
                <a:solidFill>
                  <a:srgbClr val="FE9915"/>
                </a:solidFill>
              </a:rPr>
              <a:t>Life story of </a:t>
            </a:r>
            <a:r>
              <a:rPr lang="en-GB" dirty="0" smtClean="0"/>
              <a:t>a plastic bottle</a:t>
            </a:r>
            <a:endParaRPr lang="en-GB" dirty="0"/>
          </a:p>
        </p:txBody>
      </p:sp>
      <p:sp>
        <p:nvSpPr>
          <p:cNvPr id="3" name="Text Placeholder 2"/>
          <p:cNvSpPr>
            <a:spLocks noGrp="1"/>
          </p:cNvSpPr>
          <p:nvPr>
            <p:ph type="body" sz="half" idx="1"/>
          </p:nvPr>
        </p:nvSpPr>
        <p:spPr>
          <a:xfrm>
            <a:off x="1331640" y="1412776"/>
            <a:ext cx="7416824" cy="4752528"/>
          </a:xfrm>
        </p:spPr>
        <p:txBody>
          <a:bodyPr/>
          <a:lstStyle/>
          <a:p>
            <a:pPr marL="0" indent="0">
              <a:lnSpc>
                <a:spcPct val="115000"/>
              </a:lnSpc>
              <a:spcAft>
                <a:spcPts val="1000"/>
              </a:spcAft>
              <a:buNone/>
            </a:pPr>
            <a:r>
              <a:rPr lang="en-GB" sz="2000" dirty="0" smtClean="0">
                <a:ea typeface="Calibri"/>
              </a:rPr>
              <a:t>A life cycle </a:t>
            </a:r>
            <a:r>
              <a:rPr lang="en-GB" sz="2000" dirty="0">
                <a:ea typeface="Calibri"/>
              </a:rPr>
              <a:t>analysis (LCA) is used to work out the environmental impact of a product throughout its whole life. </a:t>
            </a:r>
            <a:endParaRPr lang="en-GB" sz="2000" dirty="0" smtClean="0">
              <a:ea typeface="Calibri"/>
            </a:endParaRPr>
          </a:p>
          <a:p>
            <a:pPr marL="0" indent="0">
              <a:lnSpc>
                <a:spcPct val="115000"/>
              </a:lnSpc>
              <a:spcAft>
                <a:spcPts val="1000"/>
              </a:spcAft>
              <a:buNone/>
            </a:pPr>
            <a:endParaRPr lang="en-GB" sz="1800" dirty="0" smtClean="0">
              <a:ea typeface="Calibri"/>
            </a:endParaRPr>
          </a:p>
          <a:p>
            <a:pPr marL="0" indent="0">
              <a:lnSpc>
                <a:spcPct val="115000"/>
              </a:lnSpc>
              <a:spcAft>
                <a:spcPts val="1000"/>
              </a:spcAft>
              <a:buNone/>
            </a:pPr>
            <a:endParaRPr lang="en-GB" sz="1800" dirty="0">
              <a:ea typeface="Calibri"/>
            </a:endParaRPr>
          </a:p>
          <a:p>
            <a:pPr marL="0" indent="0">
              <a:lnSpc>
                <a:spcPct val="115000"/>
              </a:lnSpc>
              <a:spcAft>
                <a:spcPts val="1000"/>
              </a:spcAft>
              <a:buNone/>
            </a:pPr>
            <a:endParaRPr lang="en-GB" sz="1800" dirty="0" smtClean="0">
              <a:ea typeface="Calibri"/>
            </a:endParaRPr>
          </a:p>
          <a:p>
            <a:pPr marL="0" indent="0">
              <a:lnSpc>
                <a:spcPct val="115000"/>
              </a:lnSpc>
              <a:spcAft>
                <a:spcPts val="1000"/>
              </a:spcAft>
              <a:buNone/>
            </a:pPr>
            <a:endParaRPr lang="en-GB" sz="1800" dirty="0" smtClean="0">
              <a:ea typeface="Calibri"/>
            </a:endParaRPr>
          </a:p>
          <a:p>
            <a:pPr marL="0" indent="0">
              <a:lnSpc>
                <a:spcPct val="115000"/>
              </a:lnSpc>
              <a:spcAft>
                <a:spcPts val="1000"/>
              </a:spcAft>
              <a:buNone/>
            </a:pPr>
            <a:endParaRPr lang="en-GB" sz="1800" dirty="0">
              <a:ea typeface="Calibri"/>
            </a:endParaRPr>
          </a:p>
          <a:p>
            <a:pPr marL="0" indent="0">
              <a:lnSpc>
                <a:spcPct val="115000"/>
              </a:lnSpc>
              <a:spcAft>
                <a:spcPts val="1000"/>
              </a:spcAft>
              <a:buNone/>
            </a:pPr>
            <a:endParaRPr lang="en-GB" sz="1800" dirty="0" smtClean="0">
              <a:ea typeface="Calibri"/>
            </a:endParaRPr>
          </a:p>
          <a:p>
            <a:pPr marL="0" indent="0">
              <a:lnSpc>
                <a:spcPct val="115000"/>
              </a:lnSpc>
              <a:spcAft>
                <a:spcPts val="1000"/>
              </a:spcAft>
              <a:buNone/>
            </a:pPr>
            <a:endParaRPr lang="en-GB" sz="1800" dirty="0" smtClean="0">
              <a:ea typeface="Calibri"/>
            </a:endParaRPr>
          </a:p>
          <a:p>
            <a:pPr marL="0" indent="0">
              <a:lnSpc>
                <a:spcPct val="115000"/>
              </a:lnSpc>
              <a:spcAft>
                <a:spcPts val="1000"/>
              </a:spcAft>
              <a:buNone/>
            </a:pPr>
            <a:endParaRPr lang="en-GB" sz="1800" dirty="0">
              <a:ea typeface="Calibri"/>
            </a:endParaRPr>
          </a:p>
          <a:p>
            <a:pPr marL="0" indent="0">
              <a:lnSpc>
                <a:spcPct val="115000"/>
              </a:lnSpc>
              <a:spcAft>
                <a:spcPts val="1000"/>
              </a:spcAft>
              <a:buNone/>
            </a:pPr>
            <a:r>
              <a:rPr lang="en-GB" sz="1800" dirty="0">
                <a:ea typeface="Calibri"/>
              </a:rPr>
              <a:t> </a:t>
            </a:r>
          </a:p>
          <a:p>
            <a:endParaRPr lang="en-GB" sz="1800" dirty="0"/>
          </a:p>
        </p:txBody>
      </p:sp>
      <p:sp>
        <p:nvSpPr>
          <p:cNvPr id="6" name="TextBox 5"/>
          <p:cNvSpPr txBox="1"/>
          <p:nvPr/>
        </p:nvSpPr>
        <p:spPr>
          <a:xfrm>
            <a:off x="5580112" y="4264701"/>
            <a:ext cx="3200400" cy="1600438"/>
          </a:xfrm>
          <a:prstGeom prst="rect">
            <a:avLst/>
          </a:prstGeom>
          <a:noFill/>
        </p:spPr>
        <p:txBody>
          <a:bodyPr wrap="square" rtlCol="0">
            <a:spAutoFit/>
          </a:bodyPr>
          <a:lstStyle/>
          <a:p>
            <a:r>
              <a:rPr lang="en-GB" sz="2000" dirty="0" smtClean="0">
                <a:solidFill>
                  <a:schemeClr val="tx1">
                    <a:lumMod val="50000"/>
                    <a:lumOff val="50000"/>
                  </a:schemeClr>
                </a:solidFill>
                <a:latin typeface="Arial"/>
                <a:ea typeface="Calibri"/>
                <a:cs typeface="Arial"/>
              </a:rPr>
              <a:t>Why might a designer, engineer or scientist be interested in the LCA of a plastic bottle?</a:t>
            </a:r>
          </a:p>
          <a:p>
            <a:endParaRPr lang="en-US" dirty="0"/>
          </a:p>
        </p:txBody>
      </p:sp>
      <p:grpSp>
        <p:nvGrpSpPr>
          <p:cNvPr id="4" name="Group 3"/>
          <p:cNvGrpSpPr/>
          <p:nvPr/>
        </p:nvGrpSpPr>
        <p:grpSpPr>
          <a:xfrm>
            <a:off x="727114" y="2170261"/>
            <a:ext cx="4296578" cy="4521530"/>
            <a:chOff x="727114" y="2170261"/>
            <a:chExt cx="4296578" cy="4521530"/>
          </a:xfrm>
        </p:grpSpPr>
        <p:pic>
          <p:nvPicPr>
            <p:cNvPr id="1026" name="Picture 2" descr="\\itdg-uk-data-01\user_mydocuments\brenhel\My Pictures\Figur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114" y="2170261"/>
              <a:ext cx="4296578" cy="4521530"/>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2752" y="3635855"/>
              <a:ext cx="1145302" cy="1257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5864238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333375"/>
            <a:ext cx="4281488" cy="1084263"/>
          </a:xfrm>
        </p:spPr>
        <p:txBody>
          <a:bodyPr/>
          <a:lstStyle/>
          <a:p>
            <a:r>
              <a:rPr lang="en-GB" dirty="0" smtClean="0">
                <a:solidFill>
                  <a:srgbClr val="FE9915"/>
                </a:solidFill>
              </a:rPr>
              <a:t>4</a:t>
            </a:r>
            <a:r>
              <a:rPr lang="en-GB" dirty="0" smtClean="0"/>
              <a:t>Rs</a:t>
            </a:r>
            <a:endParaRPr lang="en-GB" dirty="0"/>
          </a:p>
        </p:txBody>
      </p:sp>
      <p:sp>
        <p:nvSpPr>
          <p:cNvPr id="3" name="Text Placeholder 2"/>
          <p:cNvSpPr>
            <a:spLocks noGrp="1"/>
          </p:cNvSpPr>
          <p:nvPr>
            <p:ph type="body" sz="half" idx="1"/>
          </p:nvPr>
        </p:nvSpPr>
        <p:spPr>
          <a:xfrm>
            <a:off x="1371600" y="1371600"/>
            <a:ext cx="7376864" cy="5369768"/>
          </a:xfrm>
        </p:spPr>
        <p:txBody>
          <a:bodyPr/>
          <a:lstStyle/>
          <a:p>
            <a:pPr marL="0" indent="0">
              <a:buNone/>
            </a:pPr>
            <a:r>
              <a:rPr lang="en-GB" sz="2000" dirty="0" smtClean="0"/>
              <a:t>The </a:t>
            </a:r>
            <a:r>
              <a:rPr lang="en-GB" sz="2000" b="1" dirty="0" smtClean="0"/>
              <a:t>4Rs</a:t>
            </a:r>
            <a:r>
              <a:rPr lang="en-GB" sz="2000" dirty="0" smtClean="0"/>
              <a:t> (</a:t>
            </a:r>
            <a:r>
              <a:rPr lang="en-GB" sz="2000" b="1" dirty="0" smtClean="0"/>
              <a:t>Rethink, Reduce, Reuse and Recycle</a:t>
            </a:r>
            <a:r>
              <a:rPr lang="en-GB" sz="2000" dirty="0" smtClean="0"/>
              <a:t>)</a:t>
            </a:r>
          </a:p>
          <a:p>
            <a:pPr marL="0" indent="0">
              <a:buNone/>
            </a:pPr>
            <a:r>
              <a:rPr lang="en-GB" sz="2000" dirty="0" smtClean="0"/>
              <a:t>can be used to develop ideas to reduce the negative impact a product has on the environment.</a:t>
            </a:r>
          </a:p>
          <a:p>
            <a:pPr marL="0" indent="0">
              <a:buNone/>
            </a:pPr>
            <a:endParaRPr lang="en-GB" sz="2000" dirty="0" smtClean="0"/>
          </a:p>
          <a:p>
            <a:pPr marL="0" indent="0">
              <a:buNone/>
            </a:pPr>
            <a:endParaRPr lang="en-GB" sz="2000" dirty="0" smtClean="0"/>
          </a:p>
          <a:p>
            <a:pPr marL="0" indent="0">
              <a:buNone/>
            </a:pPr>
            <a:endParaRPr lang="en-GB" sz="2000" dirty="0"/>
          </a:p>
          <a:p>
            <a:pPr marL="0" indent="0">
              <a:buNone/>
            </a:pPr>
            <a:endParaRPr lang="en-GB" sz="2000" dirty="0" smtClean="0"/>
          </a:p>
          <a:p>
            <a:pPr marL="0" indent="0">
              <a:buNone/>
            </a:pPr>
            <a:endParaRPr lang="en-GB" sz="2000" dirty="0"/>
          </a:p>
          <a:p>
            <a:pPr marL="0" indent="0">
              <a:buNone/>
            </a:pPr>
            <a:endParaRPr lang="en-GB" sz="2000" dirty="0" smtClean="0"/>
          </a:p>
          <a:p>
            <a:pPr marL="0" indent="0">
              <a:buNone/>
            </a:pPr>
            <a:endParaRPr lang="en-GB" sz="2000" dirty="0" smtClean="0"/>
          </a:p>
          <a:p>
            <a:pPr marL="0" indent="0">
              <a:buNone/>
            </a:pPr>
            <a:endParaRPr lang="en-GB" sz="2000" dirty="0"/>
          </a:p>
          <a:p>
            <a:pPr marL="0" indent="0">
              <a:buNone/>
            </a:pPr>
            <a:endParaRPr lang="en-GB" sz="2000" dirty="0" smtClean="0"/>
          </a:p>
          <a:p>
            <a:pPr marL="0" indent="0">
              <a:buNone/>
            </a:pPr>
            <a:r>
              <a:rPr lang="en-GB" sz="2000" dirty="0" smtClean="0"/>
              <a:t>What ideas do you have to make plastic better </a:t>
            </a:r>
            <a:br>
              <a:rPr lang="en-GB" sz="2000" dirty="0" smtClean="0"/>
            </a:br>
            <a:r>
              <a:rPr lang="en-GB" sz="2000" dirty="0" smtClean="0"/>
              <a:t>for people and the environment? </a:t>
            </a:r>
          </a:p>
          <a:p>
            <a:pPr marL="0" indent="0">
              <a:buNone/>
            </a:pPr>
            <a:endParaRPr lang="en-GB" sz="2000"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endParaRPr lang="en-GB" dirty="0" smtClean="0"/>
          </a:p>
          <a:p>
            <a:pPr marL="0" indent="0">
              <a:buNone/>
            </a:pPr>
            <a:endParaRPr lang="en-GB" dirty="0"/>
          </a:p>
        </p:txBody>
      </p:sp>
      <p:pic>
        <p:nvPicPr>
          <p:cNvPr id="4" name="Picture 3" descr="iStock_000008514864Small.jpg"/>
          <p:cNvPicPr>
            <a:picLocks noChangeAspect="1"/>
          </p:cNvPicPr>
          <p:nvPr/>
        </p:nvPicPr>
        <p:blipFill rotWithShape="1">
          <a:blip r:embed="rId3">
            <a:extLst>
              <a:ext uri="{28A0092B-C50C-407E-A947-70E740481C1C}">
                <a14:useLocalDpi xmlns:a14="http://schemas.microsoft.com/office/drawing/2010/main" val="0"/>
              </a:ext>
            </a:extLst>
          </a:blip>
          <a:srcRect l="25340" r="19756" b="41848"/>
          <a:stretch/>
        </p:blipFill>
        <p:spPr>
          <a:xfrm>
            <a:off x="1623138" y="2751667"/>
            <a:ext cx="2533995" cy="2683934"/>
          </a:xfrm>
          <a:prstGeom prst="rect">
            <a:avLst/>
          </a:prstGeom>
        </p:spPr>
      </p:pic>
      <p:sp>
        <p:nvSpPr>
          <p:cNvPr id="5" name="Cloud Callout 4"/>
          <p:cNvSpPr/>
          <p:nvPr/>
        </p:nvSpPr>
        <p:spPr>
          <a:xfrm>
            <a:off x="3327399" y="2429933"/>
            <a:ext cx="1938867" cy="1202267"/>
          </a:xfrm>
          <a:prstGeom prst="cloudCallout">
            <a:avLst>
              <a:gd name="adj1" fmla="val -50527"/>
              <a:gd name="adj2" fmla="val 42782"/>
            </a:avLst>
          </a:prstGeom>
          <a:solidFill>
            <a:srgbClr val="01927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000" dirty="0" smtClean="0">
                <a:solidFill>
                  <a:schemeClr val="bg1"/>
                </a:solidFill>
                <a:latin typeface="Arial Black"/>
                <a:cs typeface="Arial Black"/>
              </a:rPr>
              <a:t>?</a:t>
            </a:r>
            <a:endParaRPr lang="en-US" sz="4000" dirty="0">
              <a:solidFill>
                <a:schemeClr val="bg1"/>
              </a:solidFill>
              <a:latin typeface="Arial Black"/>
              <a:cs typeface="Arial Black"/>
            </a:endParaRPr>
          </a:p>
        </p:txBody>
      </p:sp>
      <p:sp>
        <p:nvSpPr>
          <p:cNvPr id="7" name="Cloud Callout 6"/>
          <p:cNvSpPr/>
          <p:nvPr/>
        </p:nvSpPr>
        <p:spPr>
          <a:xfrm flipH="1">
            <a:off x="1016000" y="2718444"/>
            <a:ext cx="1041400" cy="803690"/>
          </a:xfrm>
          <a:prstGeom prst="cloudCallout">
            <a:avLst>
              <a:gd name="adj1" fmla="val -28985"/>
              <a:gd name="adj2" fmla="val 59683"/>
            </a:avLst>
          </a:prstGeom>
          <a:solidFill>
            <a:srgbClr val="01927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000" dirty="0" smtClean="0">
                <a:solidFill>
                  <a:schemeClr val="bg1"/>
                </a:solidFill>
                <a:latin typeface="Arial Black"/>
                <a:cs typeface="Arial Black"/>
              </a:rPr>
              <a:t>?</a:t>
            </a:r>
            <a:endParaRPr lang="en-US" sz="4000" dirty="0">
              <a:solidFill>
                <a:schemeClr val="bg1"/>
              </a:solidFill>
              <a:latin typeface="Arial Black"/>
              <a:cs typeface="Arial Black"/>
            </a:endParaRPr>
          </a:p>
        </p:txBody>
      </p:sp>
    </p:spTree>
    <p:extLst>
      <p:ext uri="{BB962C8B-B14F-4D97-AF65-F5344CB8AC3E}">
        <p14:creationId xmlns:p14="http://schemas.microsoft.com/office/powerpoint/2010/main" val="41752392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33375"/>
            <a:ext cx="5362460" cy="1084263"/>
          </a:xfrm>
        </p:spPr>
        <p:txBody>
          <a:bodyPr/>
          <a:lstStyle/>
          <a:p>
            <a:r>
              <a:rPr lang="en-GB" dirty="0" smtClean="0"/>
              <a:t>Your PLASTICs </a:t>
            </a:r>
            <a:r>
              <a:rPr lang="en-GB" dirty="0" smtClean="0">
                <a:solidFill>
                  <a:srgbClr val="FE9915"/>
                </a:solidFill>
              </a:rPr>
              <a:t>challenge</a:t>
            </a:r>
            <a:endParaRPr lang="en-GB" dirty="0">
              <a:solidFill>
                <a:srgbClr val="FE9915"/>
              </a:solidFill>
            </a:endParaRPr>
          </a:p>
        </p:txBody>
      </p:sp>
      <p:sp>
        <p:nvSpPr>
          <p:cNvPr id="3" name="Text Placeholder 2"/>
          <p:cNvSpPr>
            <a:spLocks noGrp="1"/>
          </p:cNvSpPr>
          <p:nvPr>
            <p:ph type="body" sz="half" idx="1"/>
          </p:nvPr>
        </p:nvSpPr>
        <p:spPr>
          <a:xfrm>
            <a:off x="1068636" y="1388125"/>
            <a:ext cx="7679828" cy="5622275"/>
          </a:xfrm>
        </p:spPr>
        <p:txBody>
          <a:bodyPr/>
          <a:lstStyle/>
          <a:p>
            <a:pPr marL="0" indent="0">
              <a:buNone/>
            </a:pPr>
            <a:r>
              <a:rPr lang="en-GB" sz="1800" dirty="0" smtClean="0">
                <a:solidFill>
                  <a:srgbClr val="FE9915"/>
                </a:solidFill>
              </a:rPr>
              <a:t>…</a:t>
            </a:r>
            <a:r>
              <a:rPr lang="en-GB" sz="1800" dirty="0" smtClean="0"/>
              <a:t>is to develop a solution to tackle the environmental problems caused by plastic waste either in Nepal</a:t>
            </a:r>
            <a:r>
              <a:rPr lang="en-GB" sz="1800" dirty="0"/>
              <a:t> </a:t>
            </a:r>
            <a:r>
              <a:rPr lang="en-GB" sz="1800" dirty="0" smtClean="0"/>
              <a:t>or the UK.</a:t>
            </a:r>
          </a:p>
          <a:p>
            <a:pPr marL="0" indent="0">
              <a:buNone/>
            </a:pPr>
            <a:endParaRPr lang="en-GB" sz="1800" dirty="0"/>
          </a:p>
          <a:p>
            <a:pPr marL="0" indent="0">
              <a:buNone/>
            </a:pPr>
            <a:r>
              <a:rPr lang="en-GB" sz="1800" dirty="0" smtClean="0"/>
              <a:t>One option is to explore reusing waste plastic for enterprise…turning plastics into profit.</a:t>
            </a:r>
            <a:endParaRPr lang="en-GB" sz="1800" dirty="0"/>
          </a:p>
          <a:p>
            <a:pPr marL="0" indent="0">
              <a:buNone/>
            </a:pPr>
            <a:endParaRPr lang="en-GB" sz="1800" dirty="0" smtClean="0"/>
          </a:p>
          <a:p>
            <a:pPr marL="0" indent="0">
              <a:buNone/>
            </a:pPr>
            <a:endParaRPr lang="en-GB" sz="1800" dirty="0"/>
          </a:p>
          <a:p>
            <a:pPr marL="0" indent="0">
              <a:buNone/>
            </a:pPr>
            <a:endParaRPr lang="en-GB" sz="1800" dirty="0"/>
          </a:p>
        </p:txBody>
      </p:sp>
      <p:grpSp>
        <p:nvGrpSpPr>
          <p:cNvPr id="5204" name="Group 4"/>
          <p:cNvGrpSpPr>
            <a:grpSpLocks noChangeAspect="1"/>
          </p:cNvGrpSpPr>
          <p:nvPr/>
        </p:nvGrpSpPr>
        <p:grpSpPr bwMode="auto">
          <a:xfrm>
            <a:off x="1171792" y="3924379"/>
            <a:ext cx="5632456" cy="2956807"/>
            <a:chOff x="0" y="739"/>
            <a:chExt cx="5763" cy="2844"/>
          </a:xfrm>
          <a:solidFill>
            <a:schemeClr val="accent1"/>
          </a:solidFill>
        </p:grpSpPr>
        <p:grpSp>
          <p:nvGrpSpPr>
            <p:cNvPr id="5205" name="Group 205"/>
            <p:cNvGrpSpPr>
              <a:grpSpLocks/>
            </p:cNvGrpSpPr>
            <p:nvPr/>
          </p:nvGrpSpPr>
          <p:grpSpPr bwMode="auto">
            <a:xfrm>
              <a:off x="1222" y="739"/>
              <a:ext cx="4356" cy="2667"/>
              <a:chOff x="1222" y="739"/>
              <a:chExt cx="4356" cy="2667"/>
            </a:xfrm>
            <a:grpFill/>
          </p:grpSpPr>
          <p:sp>
            <p:nvSpPr>
              <p:cNvPr id="5582" name="Freeform 5"/>
              <p:cNvSpPr>
                <a:spLocks/>
              </p:cNvSpPr>
              <p:nvPr/>
            </p:nvSpPr>
            <p:spPr bwMode="auto">
              <a:xfrm>
                <a:off x="5381" y="2819"/>
                <a:ext cx="14" cy="17"/>
              </a:xfrm>
              <a:custGeom>
                <a:avLst/>
                <a:gdLst>
                  <a:gd name="T0" fmla="*/ 51 w 55"/>
                  <a:gd name="T1" fmla="*/ 43 h 69"/>
                  <a:gd name="T2" fmla="*/ 44 w 55"/>
                  <a:gd name="T3" fmla="*/ 31 h 69"/>
                  <a:gd name="T4" fmla="*/ 35 w 55"/>
                  <a:gd name="T5" fmla="*/ 20 h 69"/>
                  <a:gd name="T6" fmla="*/ 21 w 55"/>
                  <a:gd name="T7" fmla="*/ 11 h 69"/>
                  <a:gd name="T8" fmla="*/ 9 w 55"/>
                  <a:gd name="T9" fmla="*/ 0 h 69"/>
                  <a:gd name="T10" fmla="*/ 6 w 55"/>
                  <a:gd name="T11" fmla="*/ 21 h 69"/>
                  <a:gd name="T12" fmla="*/ 10 w 55"/>
                  <a:gd name="T13" fmla="*/ 39 h 69"/>
                  <a:gd name="T14" fmla="*/ 16 w 55"/>
                  <a:gd name="T15" fmla="*/ 56 h 69"/>
                  <a:gd name="T16" fmla="*/ 27 w 55"/>
                  <a:gd name="T17" fmla="*/ 66 h 69"/>
                  <a:gd name="T18" fmla="*/ 48 w 55"/>
                  <a:gd name="T19" fmla="*/ 62 h 69"/>
                  <a:gd name="T20" fmla="*/ 51 w 55"/>
                  <a:gd name="T21" fmla="*/ 43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69">
                    <a:moveTo>
                      <a:pt x="51" y="43"/>
                    </a:moveTo>
                    <a:cubicBezTo>
                      <a:pt x="51" y="43"/>
                      <a:pt x="47" y="39"/>
                      <a:pt x="44" y="31"/>
                    </a:cubicBezTo>
                    <a:cubicBezTo>
                      <a:pt x="41" y="22"/>
                      <a:pt x="42" y="22"/>
                      <a:pt x="35" y="20"/>
                    </a:cubicBezTo>
                    <a:cubicBezTo>
                      <a:pt x="27" y="18"/>
                      <a:pt x="25" y="16"/>
                      <a:pt x="21" y="11"/>
                    </a:cubicBezTo>
                    <a:cubicBezTo>
                      <a:pt x="17" y="7"/>
                      <a:pt x="13" y="0"/>
                      <a:pt x="9" y="0"/>
                    </a:cubicBezTo>
                    <a:cubicBezTo>
                      <a:pt x="5" y="0"/>
                      <a:pt x="0" y="16"/>
                      <a:pt x="6" y="21"/>
                    </a:cubicBezTo>
                    <a:cubicBezTo>
                      <a:pt x="12" y="27"/>
                      <a:pt x="10" y="32"/>
                      <a:pt x="10" y="39"/>
                    </a:cubicBezTo>
                    <a:cubicBezTo>
                      <a:pt x="10" y="45"/>
                      <a:pt x="10" y="54"/>
                      <a:pt x="16" y="56"/>
                    </a:cubicBezTo>
                    <a:cubicBezTo>
                      <a:pt x="22" y="58"/>
                      <a:pt x="21" y="66"/>
                      <a:pt x="27" y="66"/>
                    </a:cubicBezTo>
                    <a:cubicBezTo>
                      <a:pt x="34" y="66"/>
                      <a:pt x="47" y="69"/>
                      <a:pt x="48" y="62"/>
                    </a:cubicBezTo>
                    <a:cubicBezTo>
                      <a:pt x="49" y="56"/>
                      <a:pt x="55" y="49"/>
                      <a:pt x="51" y="4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3" name="Freeform 6"/>
              <p:cNvSpPr>
                <a:spLocks/>
              </p:cNvSpPr>
              <p:nvPr/>
            </p:nvSpPr>
            <p:spPr bwMode="auto">
              <a:xfrm>
                <a:off x="5391" y="2839"/>
                <a:ext cx="12" cy="12"/>
              </a:xfrm>
              <a:custGeom>
                <a:avLst/>
                <a:gdLst>
                  <a:gd name="T0" fmla="*/ 19 w 46"/>
                  <a:gd name="T1" fmla="*/ 6 h 49"/>
                  <a:gd name="T2" fmla="*/ 2 w 46"/>
                  <a:gd name="T3" fmla="*/ 8 h 49"/>
                  <a:gd name="T4" fmla="*/ 10 w 46"/>
                  <a:gd name="T5" fmla="*/ 21 h 49"/>
                  <a:gd name="T6" fmla="*/ 19 w 46"/>
                  <a:gd name="T7" fmla="*/ 35 h 49"/>
                  <a:gd name="T8" fmla="*/ 27 w 46"/>
                  <a:gd name="T9" fmla="*/ 48 h 49"/>
                  <a:gd name="T10" fmla="*/ 42 w 46"/>
                  <a:gd name="T11" fmla="*/ 39 h 49"/>
                  <a:gd name="T12" fmla="*/ 37 w 46"/>
                  <a:gd name="T13" fmla="*/ 20 h 49"/>
                  <a:gd name="T14" fmla="*/ 19 w 46"/>
                  <a:gd name="T15" fmla="*/ 6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49">
                    <a:moveTo>
                      <a:pt x="19" y="6"/>
                    </a:moveTo>
                    <a:cubicBezTo>
                      <a:pt x="19" y="6"/>
                      <a:pt x="4" y="0"/>
                      <a:pt x="2" y="8"/>
                    </a:cubicBezTo>
                    <a:cubicBezTo>
                      <a:pt x="0" y="15"/>
                      <a:pt x="4" y="17"/>
                      <a:pt x="10" y="21"/>
                    </a:cubicBezTo>
                    <a:cubicBezTo>
                      <a:pt x="17" y="25"/>
                      <a:pt x="19" y="27"/>
                      <a:pt x="19" y="35"/>
                    </a:cubicBezTo>
                    <a:cubicBezTo>
                      <a:pt x="19" y="43"/>
                      <a:pt x="21" y="48"/>
                      <a:pt x="27" y="48"/>
                    </a:cubicBezTo>
                    <a:cubicBezTo>
                      <a:pt x="33" y="49"/>
                      <a:pt x="42" y="47"/>
                      <a:pt x="42" y="39"/>
                    </a:cubicBezTo>
                    <a:cubicBezTo>
                      <a:pt x="42" y="31"/>
                      <a:pt x="46" y="23"/>
                      <a:pt x="37" y="20"/>
                    </a:cubicBezTo>
                    <a:cubicBezTo>
                      <a:pt x="27" y="17"/>
                      <a:pt x="27" y="8"/>
                      <a:pt x="19"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4" name="Freeform 7"/>
              <p:cNvSpPr>
                <a:spLocks/>
              </p:cNvSpPr>
              <p:nvPr/>
            </p:nvSpPr>
            <p:spPr bwMode="auto">
              <a:xfrm>
                <a:off x="5406" y="2822"/>
                <a:ext cx="5" cy="12"/>
              </a:xfrm>
              <a:custGeom>
                <a:avLst/>
                <a:gdLst>
                  <a:gd name="T0" fmla="*/ 7 w 23"/>
                  <a:gd name="T1" fmla="*/ 5 h 47"/>
                  <a:gd name="T2" fmla="*/ 5 w 23"/>
                  <a:gd name="T3" fmla="*/ 18 h 47"/>
                  <a:gd name="T4" fmla="*/ 3 w 23"/>
                  <a:gd name="T5" fmla="*/ 35 h 47"/>
                  <a:gd name="T6" fmla="*/ 10 w 23"/>
                  <a:gd name="T7" fmla="*/ 44 h 47"/>
                  <a:gd name="T8" fmla="*/ 17 w 23"/>
                  <a:gd name="T9" fmla="*/ 31 h 47"/>
                  <a:gd name="T10" fmla="*/ 21 w 23"/>
                  <a:gd name="T11" fmla="*/ 17 h 47"/>
                  <a:gd name="T12" fmla="*/ 7 w 23"/>
                  <a:gd name="T13" fmla="*/ 5 h 47"/>
                </a:gdLst>
                <a:ahLst/>
                <a:cxnLst>
                  <a:cxn ang="0">
                    <a:pos x="T0" y="T1"/>
                  </a:cxn>
                  <a:cxn ang="0">
                    <a:pos x="T2" y="T3"/>
                  </a:cxn>
                  <a:cxn ang="0">
                    <a:pos x="T4" y="T5"/>
                  </a:cxn>
                  <a:cxn ang="0">
                    <a:pos x="T6" y="T7"/>
                  </a:cxn>
                  <a:cxn ang="0">
                    <a:pos x="T8" y="T9"/>
                  </a:cxn>
                  <a:cxn ang="0">
                    <a:pos x="T10" y="T11"/>
                  </a:cxn>
                  <a:cxn ang="0">
                    <a:pos x="T12" y="T13"/>
                  </a:cxn>
                </a:cxnLst>
                <a:rect l="0" t="0" r="r" b="b"/>
                <a:pathLst>
                  <a:path w="23" h="47">
                    <a:moveTo>
                      <a:pt x="7" y="5"/>
                    </a:moveTo>
                    <a:cubicBezTo>
                      <a:pt x="7" y="5"/>
                      <a:pt x="3" y="11"/>
                      <a:pt x="5" y="18"/>
                    </a:cubicBezTo>
                    <a:cubicBezTo>
                      <a:pt x="7" y="24"/>
                      <a:pt x="5" y="32"/>
                      <a:pt x="3" y="35"/>
                    </a:cubicBezTo>
                    <a:cubicBezTo>
                      <a:pt x="0" y="38"/>
                      <a:pt x="5" y="47"/>
                      <a:pt x="10" y="44"/>
                    </a:cubicBezTo>
                    <a:cubicBezTo>
                      <a:pt x="15" y="41"/>
                      <a:pt x="13" y="35"/>
                      <a:pt x="17" y="31"/>
                    </a:cubicBezTo>
                    <a:cubicBezTo>
                      <a:pt x="21" y="27"/>
                      <a:pt x="23" y="24"/>
                      <a:pt x="21" y="17"/>
                    </a:cubicBezTo>
                    <a:cubicBezTo>
                      <a:pt x="20" y="11"/>
                      <a:pt x="12" y="0"/>
                      <a:pt x="7"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5" name="Freeform 8"/>
              <p:cNvSpPr>
                <a:spLocks/>
              </p:cNvSpPr>
              <p:nvPr/>
            </p:nvSpPr>
            <p:spPr bwMode="auto">
              <a:xfrm>
                <a:off x="5402" y="2828"/>
                <a:ext cx="3" cy="6"/>
              </a:xfrm>
              <a:custGeom>
                <a:avLst/>
                <a:gdLst>
                  <a:gd name="T0" fmla="*/ 3 w 11"/>
                  <a:gd name="T1" fmla="*/ 7 h 24"/>
                  <a:gd name="T2" fmla="*/ 2 w 11"/>
                  <a:gd name="T3" fmla="*/ 16 h 24"/>
                  <a:gd name="T4" fmla="*/ 11 w 11"/>
                  <a:gd name="T5" fmla="*/ 17 h 24"/>
                  <a:gd name="T6" fmla="*/ 3 w 11"/>
                  <a:gd name="T7" fmla="*/ 7 h 24"/>
                </a:gdLst>
                <a:ahLst/>
                <a:cxnLst>
                  <a:cxn ang="0">
                    <a:pos x="T0" y="T1"/>
                  </a:cxn>
                  <a:cxn ang="0">
                    <a:pos x="T2" y="T3"/>
                  </a:cxn>
                  <a:cxn ang="0">
                    <a:pos x="T4" y="T5"/>
                  </a:cxn>
                  <a:cxn ang="0">
                    <a:pos x="T6" y="T7"/>
                  </a:cxn>
                </a:cxnLst>
                <a:rect l="0" t="0" r="r" b="b"/>
                <a:pathLst>
                  <a:path w="11" h="24">
                    <a:moveTo>
                      <a:pt x="3" y="7"/>
                    </a:moveTo>
                    <a:cubicBezTo>
                      <a:pt x="3" y="7"/>
                      <a:pt x="0" y="9"/>
                      <a:pt x="2" y="16"/>
                    </a:cubicBezTo>
                    <a:cubicBezTo>
                      <a:pt x="3" y="24"/>
                      <a:pt x="10" y="22"/>
                      <a:pt x="11" y="17"/>
                    </a:cubicBezTo>
                    <a:cubicBezTo>
                      <a:pt x="11" y="12"/>
                      <a:pt x="5" y="0"/>
                      <a:pt x="3"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6" name="Freeform 9"/>
              <p:cNvSpPr>
                <a:spLocks/>
              </p:cNvSpPr>
              <p:nvPr/>
            </p:nvSpPr>
            <p:spPr bwMode="auto">
              <a:xfrm>
                <a:off x="5409" y="2833"/>
                <a:ext cx="2" cy="8"/>
              </a:xfrm>
              <a:custGeom>
                <a:avLst/>
                <a:gdLst>
                  <a:gd name="T0" fmla="*/ 1 w 9"/>
                  <a:gd name="T1" fmla="*/ 9 h 32"/>
                  <a:gd name="T2" fmla="*/ 0 w 9"/>
                  <a:gd name="T3" fmla="*/ 21 h 32"/>
                  <a:gd name="T4" fmla="*/ 9 w 9"/>
                  <a:gd name="T5" fmla="*/ 26 h 32"/>
                  <a:gd name="T6" fmla="*/ 1 w 9"/>
                  <a:gd name="T7" fmla="*/ 9 h 32"/>
                </a:gdLst>
                <a:ahLst/>
                <a:cxnLst>
                  <a:cxn ang="0">
                    <a:pos x="T0" y="T1"/>
                  </a:cxn>
                  <a:cxn ang="0">
                    <a:pos x="T2" y="T3"/>
                  </a:cxn>
                  <a:cxn ang="0">
                    <a:pos x="T4" y="T5"/>
                  </a:cxn>
                  <a:cxn ang="0">
                    <a:pos x="T6" y="T7"/>
                  </a:cxn>
                </a:cxnLst>
                <a:rect l="0" t="0" r="r" b="b"/>
                <a:pathLst>
                  <a:path w="9" h="32">
                    <a:moveTo>
                      <a:pt x="1" y="9"/>
                    </a:moveTo>
                    <a:cubicBezTo>
                      <a:pt x="1" y="9"/>
                      <a:pt x="0" y="16"/>
                      <a:pt x="0" y="21"/>
                    </a:cubicBezTo>
                    <a:cubicBezTo>
                      <a:pt x="0" y="26"/>
                      <a:pt x="9" y="32"/>
                      <a:pt x="9" y="26"/>
                    </a:cubicBezTo>
                    <a:cubicBezTo>
                      <a:pt x="9" y="20"/>
                      <a:pt x="7" y="0"/>
                      <a:pt x="1"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7" name="Freeform 10"/>
              <p:cNvSpPr>
                <a:spLocks/>
              </p:cNvSpPr>
              <p:nvPr/>
            </p:nvSpPr>
            <p:spPr bwMode="auto">
              <a:xfrm>
                <a:off x="5406" y="2844"/>
                <a:ext cx="5" cy="2"/>
              </a:xfrm>
              <a:custGeom>
                <a:avLst/>
                <a:gdLst>
                  <a:gd name="T0" fmla="*/ 8 w 20"/>
                  <a:gd name="T1" fmla="*/ 1 h 9"/>
                  <a:gd name="T2" fmla="*/ 0 w 20"/>
                  <a:gd name="T3" fmla="*/ 4 h 9"/>
                  <a:gd name="T4" fmla="*/ 12 w 20"/>
                  <a:gd name="T5" fmla="*/ 9 h 9"/>
                  <a:gd name="T6" fmla="*/ 18 w 20"/>
                  <a:gd name="T7" fmla="*/ 5 h 9"/>
                  <a:gd name="T8" fmla="*/ 8 w 20"/>
                  <a:gd name="T9" fmla="*/ 1 h 9"/>
                </a:gdLst>
                <a:ahLst/>
                <a:cxnLst>
                  <a:cxn ang="0">
                    <a:pos x="T0" y="T1"/>
                  </a:cxn>
                  <a:cxn ang="0">
                    <a:pos x="T2" y="T3"/>
                  </a:cxn>
                  <a:cxn ang="0">
                    <a:pos x="T4" y="T5"/>
                  </a:cxn>
                  <a:cxn ang="0">
                    <a:pos x="T6" y="T7"/>
                  </a:cxn>
                  <a:cxn ang="0">
                    <a:pos x="T8" y="T9"/>
                  </a:cxn>
                </a:cxnLst>
                <a:rect l="0" t="0" r="r" b="b"/>
                <a:pathLst>
                  <a:path w="20" h="9">
                    <a:moveTo>
                      <a:pt x="8" y="1"/>
                    </a:moveTo>
                    <a:cubicBezTo>
                      <a:pt x="8" y="1"/>
                      <a:pt x="1" y="0"/>
                      <a:pt x="0" y="4"/>
                    </a:cubicBezTo>
                    <a:cubicBezTo>
                      <a:pt x="0" y="9"/>
                      <a:pt x="8" y="9"/>
                      <a:pt x="12" y="9"/>
                    </a:cubicBezTo>
                    <a:cubicBezTo>
                      <a:pt x="15" y="9"/>
                      <a:pt x="20" y="9"/>
                      <a:pt x="18" y="5"/>
                    </a:cubicBezTo>
                    <a:cubicBezTo>
                      <a:pt x="17" y="1"/>
                      <a:pt x="15" y="0"/>
                      <a:pt x="8"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8" name="Freeform 11"/>
              <p:cNvSpPr>
                <a:spLocks/>
              </p:cNvSpPr>
              <p:nvPr/>
            </p:nvSpPr>
            <p:spPr bwMode="auto">
              <a:xfrm>
                <a:off x="5408" y="2850"/>
                <a:ext cx="7" cy="6"/>
              </a:xfrm>
              <a:custGeom>
                <a:avLst/>
                <a:gdLst>
                  <a:gd name="T0" fmla="*/ 13 w 28"/>
                  <a:gd name="T1" fmla="*/ 5 h 22"/>
                  <a:gd name="T2" fmla="*/ 13 w 28"/>
                  <a:gd name="T3" fmla="*/ 5 h 22"/>
                  <a:gd name="T4" fmla="*/ 5 w 28"/>
                  <a:gd name="T5" fmla="*/ 0 h 22"/>
                  <a:gd name="T6" fmla="*/ 8 w 28"/>
                  <a:gd name="T7" fmla="*/ 11 h 22"/>
                  <a:gd name="T8" fmla="*/ 17 w 28"/>
                  <a:gd name="T9" fmla="*/ 20 h 22"/>
                  <a:gd name="T10" fmla="*/ 26 w 28"/>
                  <a:gd name="T11" fmla="*/ 17 h 22"/>
                  <a:gd name="T12" fmla="*/ 21 w 28"/>
                  <a:gd name="T13" fmla="*/ 10 h 22"/>
                  <a:gd name="T14" fmla="*/ 13 w 28"/>
                  <a:gd name="T15" fmla="*/ 5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2">
                    <a:moveTo>
                      <a:pt x="13" y="5"/>
                    </a:moveTo>
                    <a:cubicBezTo>
                      <a:pt x="13" y="5"/>
                      <a:pt x="13" y="5"/>
                      <a:pt x="13" y="5"/>
                    </a:cubicBezTo>
                    <a:cubicBezTo>
                      <a:pt x="10" y="3"/>
                      <a:pt x="9" y="0"/>
                      <a:pt x="5" y="0"/>
                    </a:cubicBezTo>
                    <a:cubicBezTo>
                      <a:pt x="0" y="0"/>
                      <a:pt x="4" y="5"/>
                      <a:pt x="8" y="11"/>
                    </a:cubicBezTo>
                    <a:cubicBezTo>
                      <a:pt x="12" y="17"/>
                      <a:pt x="11" y="18"/>
                      <a:pt x="17" y="20"/>
                    </a:cubicBezTo>
                    <a:cubicBezTo>
                      <a:pt x="22" y="22"/>
                      <a:pt x="28" y="21"/>
                      <a:pt x="26" y="17"/>
                    </a:cubicBezTo>
                    <a:cubicBezTo>
                      <a:pt x="24" y="14"/>
                      <a:pt x="23" y="12"/>
                      <a:pt x="21" y="10"/>
                    </a:cubicBezTo>
                    <a:cubicBezTo>
                      <a:pt x="18" y="8"/>
                      <a:pt x="15" y="7"/>
                      <a:pt x="13"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9" name="Freeform 12"/>
              <p:cNvSpPr>
                <a:spLocks/>
              </p:cNvSpPr>
              <p:nvPr/>
            </p:nvSpPr>
            <p:spPr bwMode="auto">
              <a:xfrm>
                <a:off x="5410" y="2866"/>
                <a:ext cx="6" cy="5"/>
              </a:xfrm>
              <a:custGeom>
                <a:avLst/>
                <a:gdLst>
                  <a:gd name="T0" fmla="*/ 10 w 25"/>
                  <a:gd name="T1" fmla="*/ 3 h 20"/>
                  <a:gd name="T2" fmla="*/ 0 w 25"/>
                  <a:gd name="T3" fmla="*/ 8 h 20"/>
                  <a:gd name="T4" fmla="*/ 8 w 25"/>
                  <a:gd name="T5" fmla="*/ 20 h 20"/>
                  <a:gd name="T6" fmla="*/ 25 w 25"/>
                  <a:gd name="T7" fmla="*/ 11 h 20"/>
                  <a:gd name="T8" fmla="*/ 10 w 25"/>
                  <a:gd name="T9" fmla="*/ 3 h 20"/>
                </a:gdLst>
                <a:ahLst/>
                <a:cxnLst>
                  <a:cxn ang="0">
                    <a:pos x="T0" y="T1"/>
                  </a:cxn>
                  <a:cxn ang="0">
                    <a:pos x="T2" y="T3"/>
                  </a:cxn>
                  <a:cxn ang="0">
                    <a:pos x="T4" y="T5"/>
                  </a:cxn>
                  <a:cxn ang="0">
                    <a:pos x="T6" y="T7"/>
                  </a:cxn>
                  <a:cxn ang="0">
                    <a:pos x="T8" y="T9"/>
                  </a:cxn>
                </a:cxnLst>
                <a:rect l="0" t="0" r="r" b="b"/>
                <a:pathLst>
                  <a:path w="25" h="20">
                    <a:moveTo>
                      <a:pt x="10" y="3"/>
                    </a:moveTo>
                    <a:cubicBezTo>
                      <a:pt x="10" y="3"/>
                      <a:pt x="0" y="2"/>
                      <a:pt x="0" y="8"/>
                    </a:cubicBezTo>
                    <a:cubicBezTo>
                      <a:pt x="0" y="13"/>
                      <a:pt x="1" y="20"/>
                      <a:pt x="8" y="20"/>
                    </a:cubicBezTo>
                    <a:cubicBezTo>
                      <a:pt x="15" y="20"/>
                      <a:pt x="25" y="19"/>
                      <a:pt x="25" y="11"/>
                    </a:cubicBezTo>
                    <a:cubicBezTo>
                      <a:pt x="25" y="4"/>
                      <a:pt x="15" y="0"/>
                      <a:pt x="10"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0" name="Freeform 13"/>
              <p:cNvSpPr>
                <a:spLocks/>
              </p:cNvSpPr>
              <p:nvPr/>
            </p:nvSpPr>
            <p:spPr bwMode="auto">
              <a:xfrm>
                <a:off x="5421" y="2884"/>
                <a:ext cx="8" cy="6"/>
              </a:xfrm>
              <a:custGeom>
                <a:avLst/>
                <a:gdLst>
                  <a:gd name="T0" fmla="*/ 12 w 31"/>
                  <a:gd name="T1" fmla="*/ 1 h 22"/>
                  <a:gd name="T2" fmla="*/ 4 w 31"/>
                  <a:gd name="T3" fmla="*/ 5 h 22"/>
                  <a:gd name="T4" fmla="*/ 6 w 31"/>
                  <a:gd name="T5" fmla="*/ 19 h 22"/>
                  <a:gd name="T6" fmla="*/ 20 w 31"/>
                  <a:gd name="T7" fmla="*/ 21 h 22"/>
                  <a:gd name="T8" fmla="*/ 29 w 31"/>
                  <a:gd name="T9" fmla="*/ 11 h 22"/>
                  <a:gd name="T10" fmla="*/ 12 w 31"/>
                  <a:gd name="T11" fmla="*/ 1 h 22"/>
                </a:gdLst>
                <a:ahLst/>
                <a:cxnLst>
                  <a:cxn ang="0">
                    <a:pos x="T0" y="T1"/>
                  </a:cxn>
                  <a:cxn ang="0">
                    <a:pos x="T2" y="T3"/>
                  </a:cxn>
                  <a:cxn ang="0">
                    <a:pos x="T4" y="T5"/>
                  </a:cxn>
                  <a:cxn ang="0">
                    <a:pos x="T6" y="T7"/>
                  </a:cxn>
                  <a:cxn ang="0">
                    <a:pos x="T8" y="T9"/>
                  </a:cxn>
                  <a:cxn ang="0">
                    <a:pos x="T10" y="T11"/>
                  </a:cxn>
                </a:cxnLst>
                <a:rect l="0" t="0" r="r" b="b"/>
                <a:pathLst>
                  <a:path w="31" h="22">
                    <a:moveTo>
                      <a:pt x="12" y="1"/>
                    </a:moveTo>
                    <a:cubicBezTo>
                      <a:pt x="12" y="1"/>
                      <a:pt x="5" y="0"/>
                      <a:pt x="4" y="5"/>
                    </a:cubicBezTo>
                    <a:cubicBezTo>
                      <a:pt x="3" y="11"/>
                      <a:pt x="0" y="17"/>
                      <a:pt x="6" y="19"/>
                    </a:cubicBezTo>
                    <a:cubicBezTo>
                      <a:pt x="12" y="21"/>
                      <a:pt x="15" y="22"/>
                      <a:pt x="20" y="21"/>
                    </a:cubicBezTo>
                    <a:cubicBezTo>
                      <a:pt x="25" y="21"/>
                      <a:pt x="31" y="17"/>
                      <a:pt x="29" y="11"/>
                    </a:cubicBezTo>
                    <a:cubicBezTo>
                      <a:pt x="26" y="6"/>
                      <a:pt x="23" y="0"/>
                      <a:pt x="12"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1" name="Freeform 14"/>
              <p:cNvSpPr>
                <a:spLocks/>
              </p:cNvSpPr>
              <p:nvPr/>
            </p:nvSpPr>
            <p:spPr bwMode="auto">
              <a:xfrm>
                <a:off x="5428" y="2899"/>
                <a:ext cx="4" cy="4"/>
              </a:xfrm>
              <a:custGeom>
                <a:avLst/>
                <a:gdLst>
                  <a:gd name="T0" fmla="*/ 6 w 17"/>
                  <a:gd name="T1" fmla="*/ 0 h 18"/>
                  <a:gd name="T2" fmla="*/ 2 w 17"/>
                  <a:gd name="T3" fmla="*/ 11 h 18"/>
                  <a:gd name="T4" fmla="*/ 6 w 17"/>
                  <a:gd name="T5" fmla="*/ 0 h 18"/>
                </a:gdLst>
                <a:ahLst/>
                <a:cxnLst>
                  <a:cxn ang="0">
                    <a:pos x="T0" y="T1"/>
                  </a:cxn>
                  <a:cxn ang="0">
                    <a:pos x="T2" y="T3"/>
                  </a:cxn>
                  <a:cxn ang="0">
                    <a:pos x="T4" y="T5"/>
                  </a:cxn>
                </a:cxnLst>
                <a:rect l="0" t="0" r="r" b="b"/>
                <a:pathLst>
                  <a:path w="17" h="18">
                    <a:moveTo>
                      <a:pt x="6" y="0"/>
                    </a:moveTo>
                    <a:cubicBezTo>
                      <a:pt x="6" y="0"/>
                      <a:pt x="0" y="4"/>
                      <a:pt x="2" y="11"/>
                    </a:cubicBezTo>
                    <a:cubicBezTo>
                      <a:pt x="4" y="18"/>
                      <a:pt x="17" y="14"/>
                      <a:pt x="6"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2" name="Freeform 15"/>
              <p:cNvSpPr>
                <a:spLocks/>
              </p:cNvSpPr>
              <p:nvPr/>
            </p:nvSpPr>
            <p:spPr bwMode="auto">
              <a:xfrm>
                <a:off x="5396" y="2803"/>
                <a:ext cx="3" cy="6"/>
              </a:xfrm>
              <a:custGeom>
                <a:avLst/>
                <a:gdLst>
                  <a:gd name="T0" fmla="*/ 6 w 14"/>
                  <a:gd name="T1" fmla="*/ 2 h 21"/>
                  <a:gd name="T2" fmla="*/ 2 w 14"/>
                  <a:gd name="T3" fmla="*/ 10 h 21"/>
                  <a:gd name="T4" fmla="*/ 8 w 14"/>
                  <a:gd name="T5" fmla="*/ 19 h 21"/>
                  <a:gd name="T6" fmla="*/ 13 w 14"/>
                  <a:gd name="T7" fmla="*/ 8 h 21"/>
                  <a:gd name="T8" fmla="*/ 6 w 14"/>
                  <a:gd name="T9" fmla="*/ 2 h 21"/>
                </a:gdLst>
                <a:ahLst/>
                <a:cxnLst>
                  <a:cxn ang="0">
                    <a:pos x="T0" y="T1"/>
                  </a:cxn>
                  <a:cxn ang="0">
                    <a:pos x="T2" y="T3"/>
                  </a:cxn>
                  <a:cxn ang="0">
                    <a:pos x="T4" y="T5"/>
                  </a:cxn>
                  <a:cxn ang="0">
                    <a:pos x="T6" y="T7"/>
                  </a:cxn>
                  <a:cxn ang="0">
                    <a:pos x="T8" y="T9"/>
                  </a:cxn>
                </a:cxnLst>
                <a:rect l="0" t="0" r="r" b="b"/>
                <a:pathLst>
                  <a:path w="14" h="21">
                    <a:moveTo>
                      <a:pt x="6" y="2"/>
                    </a:moveTo>
                    <a:cubicBezTo>
                      <a:pt x="6" y="2"/>
                      <a:pt x="0" y="5"/>
                      <a:pt x="2" y="10"/>
                    </a:cubicBezTo>
                    <a:cubicBezTo>
                      <a:pt x="4" y="16"/>
                      <a:pt x="4" y="21"/>
                      <a:pt x="8" y="19"/>
                    </a:cubicBezTo>
                    <a:cubicBezTo>
                      <a:pt x="13" y="17"/>
                      <a:pt x="14" y="12"/>
                      <a:pt x="13" y="8"/>
                    </a:cubicBezTo>
                    <a:cubicBezTo>
                      <a:pt x="12" y="5"/>
                      <a:pt x="10" y="0"/>
                      <a:pt x="6"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3" name="Freeform 16"/>
              <p:cNvSpPr>
                <a:spLocks/>
              </p:cNvSpPr>
              <p:nvPr/>
            </p:nvSpPr>
            <p:spPr bwMode="auto">
              <a:xfrm>
                <a:off x="5370" y="2751"/>
                <a:ext cx="6" cy="7"/>
              </a:xfrm>
              <a:custGeom>
                <a:avLst/>
                <a:gdLst>
                  <a:gd name="T0" fmla="*/ 13 w 22"/>
                  <a:gd name="T1" fmla="*/ 3 h 27"/>
                  <a:gd name="T2" fmla="*/ 3 w 22"/>
                  <a:gd name="T3" fmla="*/ 11 h 27"/>
                  <a:gd name="T4" fmla="*/ 4 w 22"/>
                  <a:gd name="T5" fmla="*/ 26 h 27"/>
                  <a:gd name="T6" fmla="*/ 10 w 22"/>
                  <a:gd name="T7" fmla="*/ 22 h 27"/>
                  <a:gd name="T8" fmla="*/ 20 w 22"/>
                  <a:gd name="T9" fmla="*/ 12 h 27"/>
                  <a:gd name="T10" fmla="*/ 13 w 22"/>
                  <a:gd name="T11" fmla="*/ 3 h 27"/>
                </a:gdLst>
                <a:ahLst/>
                <a:cxnLst>
                  <a:cxn ang="0">
                    <a:pos x="T0" y="T1"/>
                  </a:cxn>
                  <a:cxn ang="0">
                    <a:pos x="T2" y="T3"/>
                  </a:cxn>
                  <a:cxn ang="0">
                    <a:pos x="T4" y="T5"/>
                  </a:cxn>
                  <a:cxn ang="0">
                    <a:pos x="T6" y="T7"/>
                  </a:cxn>
                  <a:cxn ang="0">
                    <a:pos x="T8" y="T9"/>
                  </a:cxn>
                  <a:cxn ang="0">
                    <a:pos x="T10" y="T11"/>
                  </a:cxn>
                </a:cxnLst>
                <a:rect l="0" t="0" r="r" b="b"/>
                <a:pathLst>
                  <a:path w="22" h="27">
                    <a:moveTo>
                      <a:pt x="13" y="3"/>
                    </a:moveTo>
                    <a:cubicBezTo>
                      <a:pt x="13" y="3"/>
                      <a:pt x="4" y="0"/>
                      <a:pt x="3" y="11"/>
                    </a:cubicBezTo>
                    <a:cubicBezTo>
                      <a:pt x="3" y="23"/>
                      <a:pt x="0" y="25"/>
                      <a:pt x="4" y="26"/>
                    </a:cubicBezTo>
                    <a:cubicBezTo>
                      <a:pt x="8" y="27"/>
                      <a:pt x="9" y="26"/>
                      <a:pt x="10" y="22"/>
                    </a:cubicBezTo>
                    <a:cubicBezTo>
                      <a:pt x="12" y="17"/>
                      <a:pt x="18" y="15"/>
                      <a:pt x="20" y="12"/>
                    </a:cubicBezTo>
                    <a:cubicBezTo>
                      <a:pt x="22" y="9"/>
                      <a:pt x="19" y="3"/>
                      <a:pt x="13"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4" name="Freeform 17"/>
              <p:cNvSpPr>
                <a:spLocks/>
              </p:cNvSpPr>
              <p:nvPr/>
            </p:nvSpPr>
            <p:spPr bwMode="auto">
              <a:xfrm>
                <a:off x="4517" y="2752"/>
                <a:ext cx="659" cy="498"/>
              </a:xfrm>
              <a:custGeom>
                <a:avLst/>
                <a:gdLst>
                  <a:gd name="T0" fmla="*/ 275 w 2607"/>
                  <a:gd name="T1" fmla="*/ 669 h 1969"/>
                  <a:gd name="T2" fmla="*/ 83 w 2607"/>
                  <a:gd name="T3" fmla="*/ 735 h 1969"/>
                  <a:gd name="T4" fmla="*/ 34 w 2607"/>
                  <a:gd name="T5" fmla="*/ 907 h 1969"/>
                  <a:gd name="T6" fmla="*/ 69 w 2607"/>
                  <a:gd name="T7" fmla="*/ 1023 h 1969"/>
                  <a:gd name="T8" fmla="*/ 11 w 2607"/>
                  <a:gd name="T9" fmla="*/ 995 h 1969"/>
                  <a:gd name="T10" fmla="*/ 100 w 2607"/>
                  <a:gd name="T11" fmla="*/ 1188 h 1969"/>
                  <a:gd name="T12" fmla="*/ 185 w 2607"/>
                  <a:gd name="T13" fmla="*/ 1436 h 1969"/>
                  <a:gd name="T14" fmla="*/ 147 w 2607"/>
                  <a:gd name="T15" fmla="*/ 1558 h 1969"/>
                  <a:gd name="T16" fmla="*/ 293 w 2607"/>
                  <a:gd name="T17" fmla="*/ 1661 h 1969"/>
                  <a:gd name="T18" fmla="*/ 526 w 2607"/>
                  <a:gd name="T19" fmla="*/ 1575 h 1969"/>
                  <a:gd name="T20" fmla="*/ 633 w 2607"/>
                  <a:gd name="T21" fmla="*/ 1576 h 1969"/>
                  <a:gd name="T22" fmla="*/ 746 w 2607"/>
                  <a:gd name="T23" fmla="*/ 1508 h 1969"/>
                  <a:gd name="T24" fmla="*/ 1069 w 2607"/>
                  <a:gd name="T25" fmla="*/ 1421 h 1969"/>
                  <a:gd name="T26" fmla="*/ 1275 w 2607"/>
                  <a:gd name="T27" fmla="*/ 1441 h 1969"/>
                  <a:gd name="T28" fmla="*/ 1368 w 2607"/>
                  <a:gd name="T29" fmla="*/ 1522 h 1969"/>
                  <a:gd name="T30" fmla="*/ 1482 w 2607"/>
                  <a:gd name="T31" fmla="*/ 1652 h 1969"/>
                  <a:gd name="T32" fmla="*/ 1595 w 2607"/>
                  <a:gd name="T33" fmla="*/ 1527 h 1969"/>
                  <a:gd name="T34" fmla="*/ 1537 w 2607"/>
                  <a:gd name="T35" fmla="*/ 1653 h 1969"/>
                  <a:gd name="T36" fmla="*/ 1603 w 2607"/>
                  <a:gd name="T37" fmla="*/ 1642 h 1969"/>
                  <a:gd name="T38" fmla="*/ 1621 w 2607"/>
                  <a:gd name="T39" fmla="*/ 1694 h 1969"/>
                  <a:gd name="T40" fmla="*/ 1723 w 2607"/>
                  <a:gd name="T41" fmla="*/ 1775 h 1969"/>
                  <a:gd name="T42" fmla="*/ 1824 w 2607"/>
                  <a:gd name="T43" fmla="*/ 1899 h 1969"/>
                  <a:gd name="T44" fmla="*/ 1975 w 2607"/>
                  <a:gd name="T45" fmla="*/ 1933 h 1969"/>
                  <a:gd name="T46" fmla="*/ 2046 w 2607"/>
                  <a:gd name="T47" fmla="*/ 1903 h 1969"/>
                  <a:gd name="T48" fmla="*/ 2118 w 2607"/>
                  <a:gd name="T49" fmla="*/ 1938 h 1969"/>
                  <a:gd name="T50" fmla="*/ 2220 w 2607"/>
                  <a:gd name="T51" fmla="*/ 1881 h 1969"/>
                  <a:gd name="T52" fmla="*/ 2391 w 2607"/>
                  <a:gd name="T53" fmla="*/ 1727 h 1969"/>
                  <a:gd name="T54" fmla="*/ 2498 w 2607"/>
                  <a:gd name="T55" fmla="*/ 1494 h 1969"/>
                  <a:gd name="T56" fmla="*/ 2573 w 2607"/>
                  <a:gd name="T57" fmla="*/ 1315 h 1969"/>
                  <a:gd name="T58" fmla="*/ 2583 w 2607"/>
                  <a:gd name="T59" fmla="*/ 1127 h 1969"/>
                  <a:gd name="T60" fmla="*/ 2589 w 2607"/>
                  <a:gd name="T61" fmla="*/ 950 h 1969"/>
                  <a:gd name="T62" fmla="*/ 2504 w 2607"/>
                  <a:gd name="T63" fmla="*/ 912 h 1969"/>
                  <a:gd name="T64" fmla="*/ 2429 w 2607"/>
                  <a:gd name="T65" fmla="*/ 793 h 1969"/>
                  <a:gd name="T66" fmla="*/ 2338 w 2607"/>
                  <a:gd name="T67" fmla="*/ 734 h 1969"/>
                  <a:gd name="T68" fmla="*/ 2271 w 2607"/>
                  <a:gd name="T69" fmla="*/ 625 h 1969"/>
                  <a:gd name="T70" fmla="*/ 2132 w 2607"/>
                  <a:gd name="T71" fmla="*/ 505 h 1969"/>
                  <a:gd name="T72" fmla="*/ 2080 w 2607"/>
                  <a:gd name="T73" fmla="*/ 374 h 1969"/>
                  <a:gd name="T74" fmla="*/ 1994 w 2607"/>
                  <a:gd name="T75" fmla="*/ 248 h 1969"/>
                  <a:gd name="T76" fmla="*/ 1934 w 2607"/>
                  <a:gd name="T77" fmla="*/ 106 h 1969"/>
                  <a:gd name="T78" fmla="*/ 1868 w 2607"/>
                  <a:gd name="T79" fmla="*/ 37 h 1969"/>
                  <a:gd name="T80" fmla="*/ 1842 w 2607"/>
                  <a:gd name="T81" fmla="*/ 152 h 1969"/>
                  <a:gd name="T82" fmla="*/ 1830 w 2607"/>
                  <a:gd name="T83" fmla="*/ 273 h 1969"/>
                  <a:gd name="T84" fmla="*/ 1792 w 2607"/>
                  <a:gd name="T85" fmla="*/ 420 h 1969"/>
                  <a:gd name="T86" fmla="*/ 1609 w 2607"/>
                  <a:gd name="T87" fmla="*/ 384 h 1969"/>
                  <a:gd name="T88" fmla="*/ 1483 w 2607"/>
                  <a:gd name="T89" fmla="*/ 300 h 1969"/>
                  <a:gd name="T90" fmla="*/ 1475 w 2607"/>
                  <a:gd name="T91" fmla="*/ 190 h 1969"/>
                  <a:gd name="T92" fmla="*/ 1536 w 2607"/>
                  <a:gd name="T93" fmla="*/ 105 h 1969"/>
                  <a:gd name="T94" fmla="*/ 1472 w 2607"/>
                  <a:gd name="T95" fmla="*/ 102 h 1969"/>
                  <a:gd name="T96" fmla="*/ 1340 w 2607"/>
                  <a:gd name="T97" fmla="*/ 74 h 1969"/>
                  <a:gd name="T98" fmla="*/ 1194 w 2607"/>
                  <a:gd name="T99" fmla="*/ 106 h 1969"/>
                  <a:gd name="T100" fmla="*/ 1097 w 2607"/>
                  <a:gd name="T101" fmla="*/ 190 h 1969"/>
                  <a:gd name="T102" fmla="*/ 1057 w 2607"/>
                  <a:gd name="T103" fmla="*/ 288 h 1969"/>
                  <a:gd name="T104" fmla="*/ 977 w 2607"/>
                  <a:gd name="T105" fmla="*/ 260 h 1969"/>
                  <a:gd name="T106" fmla="*/ 882 w 2607"/>
                  <a:gd name="T107" fmla="*/ 227 h 1969"/>
                  <a:gd name="T108" fmla="*/ 817 w 2607"/>
                  <a:gd name="T109" fmla="*/ 249 h 1969"/>
                  <a:gd name="T110" fmla="*/ 764 w 2607"/>
                  <a:gd name="T111" fmla="*/ 300 h 1969"/>
                  <a:gd name="T112" fmla="*/ 736 w 2607"/>
                  <a:gd name="T113" fmla="*/ 374 h 1969"/>
                  <a:gd name="T114" fmla="*/ 688 w 2607"/>
                  <a:gd name="T115" fmla="*/ 383 h 1969"/>
                  <a:gd name="T116" fmla="*/ 663 w 2607"/>
                  <a:gd name="T117" fmla="*/ 414 h 1969"/>
                  <a:gd name="T118" fmla="*/ 607 w 2607"/>
                  <a:gd name="T119" fmla="*/ 422 h 1969"/>
                  <a:gd name="T120" fmla="*/ 554 w 2607"/>
                  <a:gd name="T121" fmla="*/ 548 h 1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7" h="1969">
                    <a:moveTo>
                      <a:pt x="463" y="615"/>
                    </a:moveTo>
                    <a:cubicBezTo>
                      <a:pt x="463" y="615"/>
                      <a:pt x="439" y="621"/>
                      <a:pt x="415" y="621"/>
                    </a:cubicBezTo>
                    <a:cubicBezTo>
                      <a:pt x="391" y="621"/>
                      <a:pt x="385" y="625"/>
                      <a:pt x="369" y="635"/>
                    </a:cubicBezTo>
                    <a:cubicBezTo>
                      <a:pt x="353" y="645"/>
                      <a:pt x="333" y="633"/>
                      <a:pt x="323" y="649"/>
                    </a:cubicBezTo>
                    <a:cubicBezTo>
                      <a:pt x="313" y="665"/>
                      <a:pt x="301" y="673"/>
                      <a:pt x="275" y="669"/>
                    </a:cubicBezTo>
                    <a:cubicBezTo>
                      <a:pt x="249" y="665"/>
                      <a:pt x="221" y="667"/>
                      <a:pt x="209" y="681"/>
                    </a:cubicBezTo>
                    <a:cubicBezTo>
                      <a:pt x="197" y="695"/>
                      <a:pt x="193" y="699"/>
                      <a:pt x="169" y="713"/>
                    </a:cubicBezTo>
                    <a:cubicBezTo>
                      <a:pt x="145" y="727"/>
                      <a:pt x="117" y="743"/>
                      <a:pt x="109" y="761"/>
                    </a:cubicBezTo>
                    <a:cubicBezTo>
                      <a:pt x="101" y="779"/>
                      <a:pt x="87" y="787"/>
                      <a:pt x="85" y="773"/>
                    </a:cubicBezTo>
                    <a:cubicBezTo>
                      <a:pt x="83" y="759"/>
                      <a:pt x="99" y="731"/>
                      <a:pt x="83" y="735"/>
                    </a:cubicBezTo>
                    <a:cubicBezTo>
                      <a:pt x="67" y="739"/>
                      <a:pt x="63" y="743"/>
                      <a:pt x="63" y="763"/>
                    </a:cubicBezTo>
                    <a:cubicBezTo>
                      <a:pt x="63" y="783"/>
                      <a:pt x="41" y="783"/>
                      <a:pt x="51" y="801"/>
                    </a:cubicBezTo>
                    <a:cubicBezTo>
                      <a:pt x="61" y="819"/>
                      <a:pt x="59" y="798"/>
                      <a:pt x="61" y="819"/>
                    </a:cubicBezTo>
                    <a:cubicBezTo>
                      <a:pt x="63" y="840"/>
                      <a:pt x="54" y="857"/>
                      <a:pt x="46" y="870"/>
                    </a:cubicBezTo>
                    <a:cubicBezTo>
                      <a:pt x="38" y="883"/>
                      <a:pt x="34" y="894"/>
                      <a:pt x="34" y="907"/>
                    </a:cubicBezTo>
                    <a:cubicBezTo>
                      <a:pt x="34" y="920"/>
                      <a:pt x="49" y="934"/>
                      <a:pt x="54" y="950"/>
                    </a:cubicBezTo>
                    <a:cubicBezTo>
                      <a:pt x="59" y="966"/>
                      <a:pt x="70" y="980"/>
                      <a:pt x="73" y="989"/>
                    </a:cubicBezTo>
                    <a:cubicBezTo>
                      <a:pt x="76" y="998"/>
                      <a:pt x="86" y="994"/>
                      <a:pt x="87" y="1015"/>
                    </a:cubicBezTo>
                    <a:cubicBezTo>
                      <a:pt x="88" y="1036"/>
                      <a:pt x="88" y="1055"/>
                      <a:pt x="79" y="1049"/>
                    </a:cubicBezTo>
                    <a:cubicBezTo>
                      <a:pt x="70" y="1043"/>
                      <a:pt x="77" y="1034"/>
                      <a:pt x="69" y="1023"/>
                    </a:cubicBezTo>
                    <a:cubicBezTo>
                      <a:pt x="61" y="1012"/>
                      <a:pt x="57" y="1003"/>
                      <a:pt x="49" y="1002"/>
                    </a:cubicBezTo>
                    <a:cubicBezTo>
                      <a:pt x="41" y="1001"/>
                      <a:pt x="38" y="1012"/>
                      <a:pt x="47" y="1020"/>
                    </a:cubicBezTo>
                    <a:cubicBezTo>
                      <a:pt x="56" y="1028"/>
                      <a:pt x="60" y="1041"/>
                      <a:pt x="60" y="1048"/>
                    </a:cubicBezTo>
                    <a:cubicBezTo>
                      <a:pt x="60" y="1055"/>
                      <a:pt x="62" y="1077"/>
                      <a:pt x="43" y="1043"/>
                    </a:cubicBezTo>
                    <a:cubicBezTo>
                      <a:pt x="24" y="1009"/>
                      <a:pt x="15" y="1002"/>
                      <a:pt x="11" y="995"/>
                    </a:cubicBezTo>
                    <a:cubicBezTo>
                      <a:pt x="7" y="988"/>
                      <a:pt x="0" y="979"/>
                      <a:pt x="12" y="1009"/>
                    </a:cubicBezTo>
                    <a:cubicBezTo>
                      <a:pt x="24" y="1039"/>
                      <a:pt x="30" y="1056"/>
                      <a:pt x="45" y="1070"/>
                    </a:cubicBezTo>
                    <a:cubicBezTo>
                      <a:pt x="60" y="1084"/>
                      <a:pt x="70" y="1094"/>
                      <a:pt x="74" y="1118"/>
                    </a:cubicBezTo>
                    <a:cubicBezTo>
                      <a:pt x="78" y="1142"/>
                      <a:pt x="81" y="1136"/>
                      <a:pt x="82" y="1150"/>
                    </a:cubicBezTo>
                    <a:cubicBezTo>
                      <a:pt x="83" y="1164"/>
                      <a:pt x="94" y="1174"/>
                      <a:pt x="100" y="1188"/>
                    </a:cubicBezTo>
                    <a:cubicBezTo>
                      <a:pt x="106" y="1202"/>
                      <a:pt x="118" y="1227"/>
                      <a:pt x="125" y="1236"/>
                    </a:cubicBezTo>
                    <a:cubicBezTo>
                      <a:pt x="132" y="1245"/>
                      <a:pt x="139" y="1258"/>
                      <a:pt x="140" y="1281"/>
                    </a:cubicBezTo>
                    <a:cubicBezTo>
                      <a:pt x="141" y="1304"/>
                      <a:pt x="142" y="1344"/>
                      <a:pt x="152" y="1355"/>
                    </a:cubicBezTo>
                    <a:cubicBezTo>
                      <a:pt x="162" y="1366"/>
                      <a:pt x="170" y="1387"/>
                      <a:pt x="175" y="1398"/>
                    </a:cubicBezTo>
                    <a:cubicBezTo>
                      <a:pt x="180" y="1409"/>
                      <a:pt x="183" y="1427"/>
                      <a:pt x="185" y="1436"/>
                    </a:cubicBezTo>
                    <a:cubicBezTo>
                      <a:pt x="187" y="1445"/>
                      <a:pt x="184" y="1462"/>
                      <a:pt x="180" y="1471"/>
                    </a:cubicBezTo>
                    <a:cubicBezTo>
                      <a:pt x="176" y="1480"/>
                      <a:pt x="169" y="1491"/>
                      <a:pt x="181" y="1506"/>
                    </a:cubicBezTo>
                    <a:cubicBezTo>
                      <a:pt x="193" y="1521"/>
                      <a:pt x="194" y="1521"/>
                      <a:pt x="184" y="1530"/>
                    </a:cubicBezTo>
                    <a:cubicBezTo>
                      <a:pt x="174" y="1539"/>
                      <a:pt x="169" y="1544"/>
                      <a:pt x="167" y="1551"/>
                    </a:cubicBezTo>
                    <a:cubicBezTo>
                      <a:pt x="165" y="1558"/>
                      <a:pt x="158" y="1558"/>
                      <a:pt x="147" y="1558"/>
                    </a:cubicBezTo>
                    <a:cubicBezTo>
                      <a:pt x="136" y="1558"/>
                      <a:pt x="133" y="1560"/>
                      <a:pt x="137" y="1578"/>
                    </a:cubicBezTo>
                    <a:cubicBezTo>
                      <a:pt x="141" y="1596"/>
                      <a:pt x="136" y="1599"/>
                      <a:pt x="154" y="1607"/>
                    </a:cubicBezTo>
                    <a:cubicBezTo>
                      <a:pt x="172" y="1615"/>
                      <a:pt x="184" y="1613"/>
                      <a:pt x="195" y="1630"/>
                    </a:cubicBezTo>
                    <a:cubicBezTo>
                      <a:pt x="206" y="1647"/>
                      <a:pt x="215" y="1654"/>
                      <a:pt x="236" y="1658"/>
                    </a:cubicBezTo>
                    <a:cubicBezTo>
                      <a:pt x="257" y="1662"/>
                      <a:pt x="277" y="1661"/>
                      <a:pt x="293" y="1661"/>
                    </a:cubicBezTo>
                    <a:cubicBezTo>
                      <a:pt x="309" y="1661"/>
                      <a:pt x="336" y="1664"/>
                      <a:pt x="353" y="1651"/>
                    </a:cubicBezTo>
                    <a:cubicBezTo>
                      <a:pt x="370" y="1638"/>
                      <a:pt x="371" y="1618"/>
                      <a:pt x="387" y="1618"/>
                    </a:cubicBezTo>
                    <a:cubicBezTo>
                      <a:pt x="403" y="1618"/>
                      <a:pt x="424" y="1627"/>
                      <a:pt x="432" y="1605"/>
                    </a:cubicBezTo>
                    <a:cubicBezTo>
                      <a:pt x="440" y="1583"/>
                      <a:pt x="451" y="1578"/>
                      <a:pt x="477" y="1578"/>
                    </a:cubicBezTo>
                    <a:cubicBezTo>
                      <a:pt x="503" y="1578"/>
                      <a:pt x="515" y="1582"/>
                      <a:pt x="526" y="1575"/>
                    </a:cubicBezTo>
                    <a:cubicBezTo>
                      <a:pt x="537" y="1568"/>
                      <a:pt x="539" y="1567"/>
                      <a:pt x="547" y="1573"/>
                    </a:cubicBezTo>
                    <a:cubicBezTo>
                      <a:pt x="555" y="1579"/>
                      <a:pt x="557" y="1579"/>
                      <a:pt x="568" y="1578"/>
                    </a:cubicBezTo>
                    <a:cubicBezTo>
                      <a:pt x="579" y="1577"/>
                      <a:pt x="587" y="1579"/>
                      <a:pt x="592" y="1584"/>
                    </a:cubicBezTo>
                    <a:cubicBezTo>
                      <a:pt x="597" y="1589"/>
                      <a:pt x="611" y="1590"/>
                      <a:pt x="621" y="1587"/>
                    </a:cubicBezTo>
                    <a:cubicBezTo>
                      <a:pt x="631" y="1584"/>
                      <a:pt x="624" y="1576"/>
                      <a:pt x="633" y="1576"/>
                    </a:cubicBezTo>
                    <a:cubicBezTo>
                      <a:pt x="642" y="1576"/>
                      <a:pt x="643" y="1575"/>
                      <a:pt x="647" y="1581"/>
                    </a:cubicBezTo>
                    <a:cubicBezTo>
                      <a:pt x="651" y="1587"/>
                      <a:pt x="663" y="1587"/>
                      <a:pt x="670" y="1585"/>
                    </a:cubicBezTo>
                    <a:cubicBezTo>
                      <a:pt x="677" y="1583"/>
                      <a:pt x="678" y="1574"/>
                      <a:pt x="688" y="1575"/>
                    </a:cubicBezTo>
                    <a:cubicBezTo>
                      <a:pt x="698" y="1576"/>
                      <a:pt x="714" y="1562"/>
                      <a:pt x="717" y="1545"/>
                    </a:cubicBezTo>
                    <a:cubicBezTo>
                      <a:pt x="720" y="1528"/>
                      <a:pt x="732" y="1512"/>
                      <a:pt x="746" y="1508"/>
                    </a:cubicBezTo>
                    <a:cubicBezTo>
                      <a:pt x="760" y="1504"/>
                      <a:pt x="813" y="1487"/>
                      <a:pt x="821" y="1475"/>
                    </a:cubicBezTo>
                    <a:cubicBezTo>
                      <a:pt x="829" y="1463"/>
                      <a:pt x="831" y="1460"/>
                      <a:pt x="858" y="1460"/>
                    </a:cubicBezTo>
                    <a:cubicBezTo>
                      <a:pt x="885" y="1460"/>
                      <a:pt x="958" y="1458"/>
                      <a:pt x="972" y="1450"/>
                    </a:cubicBezTo>
                    <a:cubicBezTo>
                      <a:pt x="986" y="1442"/>
                      <a:pt x="1005" y="1431"/>
                      <a:pt x="1020" y="1427"/>
                    </a:cubicBezTo>
                    <a:cubicBezTo>
                      <a:pt x="1035" y="1423"/>
                      <a:pt x="1039" y="1421"/>
                      <a:pt x="1069" y="1421"/>
                    </a:cubicBezTo>
                    <a:cubicBezTo>
                      <a:pt x="1099" y="1421"/>
                      <a:pt x="1088" y="1416"/>
                      <a:pt x="1128" y="1416"/>
                    </a:cubicBezTo>
                    <a:cubicBezTo>
                      <a:pt x="1168" y="1416"/>
                      <a:pt x="1183" y="1400"/>
                      <a:pt x="1199" y="1416"/>
                    </a:cubicBezTo>
                    <a:cubicBezTo>
                      <a:pt x="1215" y="1432"/>
                      <a:pt x="1225" y="1428"/>
                      <a:pt x="1225" y="1440"/>
                    </a:cubicBezTo>
                    <a:cubicBezTo>
                      <a:pt x="1225" y="1452"/>
                      <a:pt x="1238" y="1446"/>
                      <a:pt x="1245" y="1443"/>
                    </a:cubicBezTo>
                    <a:cubicBezTo>
                      <a:pt x="1252" y="1440"/>
                      <a:pt x="1267" y="1437"/>
                      <a:pt x="1275" y="1441"/>
                    </a:cubicBezTo>
                    <a:cubicBezTo>
                      <a:pt x="1283" y="1445"/>
                      <a:pt x="1279" y="1454"/>
                      <a:pt x="1294" y="1458"/>
                    </a:cubicBezTo>
                    <a:cubicBezTo>
                      <a:pt x="1309" y="1462"/>
                      <a:pt x="1324" y="1452"/>
                      <a:pt x="1331" y="1462"/>
                    </a:cubicBezTo>
                    <a:cubicBezTo>
                      <a:pt x="1338" y="1472"/>
                      <a:pt x="1339" y="1471"/>
                      <a:pt x="1343" y="1480"/>
                    </a:cubicBezTo>
                    <a:cubicBezTo>
                      <a:pt x="1347" y="1489"/>
                      <a:pt x="1360" y="1469"/>
                      <a:pt x="1360" y="1486"/>
                    </a:cubicBezTo>
                    <a:cubicBezTo>
                      <a:pt x="1360" y="1503"/>
                      <a:pt x="1356" y="1517"/>
                      <a:pt x="1368" y="1522"/>
                    </a:cubicBezTo>
                    <a:cubicBezTo>
                      <a:pt x="1380" y="1527"/>
                      <a:pt x="1400" y="1536"/>
                      <a:pt x="1404" y="1546"/>
                    </a:cubicBezTo>
                    <a:cubicBezTo>
                      <a:pt x="1408" y="1556"/>
                      <a:pt x="1414" y="1561"/>
                      <a:pt x="1420" y="1584"/>
                    </a:cubicBezTo>
                    <a:cubicBezTo>
                      <a:pt x="1426" y="1607"/>
                      <a:pt x="1431" y="1603"/>
                      <a:pt x="1436" y="1627"/>
                    </a:cubicBezTo>
                    <a:cubicBezTo>
                      <a:pt x="1441" y="1651"/>
                      <a:pt x="1441" y="1652"/>
                      <a:pt x="1453" y="1653"/>
                    </a:cubicBezTo>
                    <a:cubicBezTo>
                      <a:pt x="1465" y="1654"/>
                      <a:pt x="1483" y="1664"/>
                      <a:pt x="1482" y="1652"/>
                    </a:cubicBezTo>
                    <a:cubicBezTo>
                      <a:pt x="1481" y="1640"/>
                      <a:pt x="1464" y="1637"/>
                      <a:pt x="1479" y="1627"/>
                    </a:cubicBezTo>
                    <a:cubicBezTo>
                      <a:pt x="1494" y="1617"/>
                      <a:pt x="1514" y="1599"/>
                      <a:pt x="1525" y="1583"/>
                    </a:cubicBezTo>
                    <a:cubicBezTo>
                      <a:pt x="1536" y="1567"/>
                      <a:pt x="1565" y="1561"/>
                      <a:pt x="1569" y="1543"/>
                    </a:cubicBezTo>
                    <a:cubicBezTo>
                      <a:pt x="1573" y="1525"/>
                      <a:pt x="1579" y="1525"/>
                      <a:pt x="1584" y="1521"/>
                    </a:cubicBezTo>
                    <a:cubicBezTo>
                      <a:pt x="1589" y="1517"/>
                      <a:pt x="1595" y="1507"/>
                      <a:pt x="1595" y="1527"/>
                    </a:cubicBezTo>
                    <a:cubicBezTo>
                      <a:pt x="1595" y="1547"/>
                      <a:pt x="1601" y="1555"/>
                      <a:pt x="1590" y="1563"/>
                    </a:cubicBezTo>
                    <a:cubicBezTo>
                      <a:pt x="1579" y="1571"/>
                      <a:pt x="1577" y="1574"/>
                      <a:pt x="1577" y="1583"/>
                    </a:cubicBezTo>
                    <a:cubicBezTo>
                      <a:pt x="1577" y="1592"/>
                      <a:pt x="1566" y="1588"/>
                      <a:pt x="1566" y="1600"/>
                    </a:cubicBezTo>
                    <a:cubicBezTo>
                      <a:pt x="1566" y="1612"/>
                      <a:pt x="1580" y="1637"/>
                      <a:pt x="1566" y="1641"/>
                    </a:cubicBezTo>
                    <a:cubicBezTo>
                      <a:pt x="1552" y="1645"/>
                      <a:pt x="1539" y="1639"/>
                      <a:pt x="1537" y="1653"/>
                    </a:cubicBezTo>
                    <a:cubicBezTo>
                      <a:pt x="1535" y="1667"/>
                      <a:pt x="1546" y="1665"/>
                      <a:pt x="1535" y="1667"/>
                    </a:cubicBezTo>
                    <a:cubicBezTo>
                      <a:pt x="1524" y="1669"/>
                      <a:pt x="1523" y="1675"/>
                      <a:pt x="1533" y="1677"/>
                    </a:cubicBezTo>
                    <a:cubicBezTo>
                      <a:pt x="1543" y="1679"/>
                      <a:pt x="1547" y="1680"/>
                      <a:pt x="1552" y="1669"/>
                    </a:cubicBezTo>
                    <a:cubicBezTo>
                      <a:pt x="1557" y="1658"/>
                      <a:pt x="1588" y="1683"/>
                      <a:pt x="1593" y="1665"/>
                    </a:cubicBezTo>
                    <a:cubicBezTo>
                      <a:pt x="1598" y="1647"/>
                      <a:pt x="1603" y="1660"/>
                      <a:pt x="1603" y="1642"/>
                    </a:cubicBezTo>
                    <a:cubicBezTo>
                      <a:pt x="1603" y="1624"/>
                      <a:pt x="1591" y="1613"/>
                      <a:pt x="1608" y="1613"/>
                    </a:cubicBezTo>
                    <a:cubicBezTo>
                      <a:pt x="1625" y="1613"/>
                      <a:pt x="1614" y="1607"/>
                      <a:pt x="1623" y="1620"/>
                    </a:cubicBezTo>
                    <a:cubicBezTo>
                      <a:pt x="1632" y="1633"/>
                      <a:pt x="1636" y="1633"/>
                      <a:pt x="1634" y="1648"/>
                    </a:cubicBezTo>
                    <a:cubicBezTo>
                      <a:pt x="1632" y="1663"/>
                      <a:pt x="1623" y="1662"/>
                      <a:pt x="1626" y="1671"/>
                    </a:cubicBezTo>
                    <a:cubicBezTo>
                      <a:pt x="1629" y="1680"/>
                      <a:pt x="1626" y="1686"/>
                      <a:pt x="1621" y="1694"/>
                    </a:cubicBezTo>
                    <a:cubicBezTo>
                      <a:pt x="1616" y="1702"/>
                      <a:pt x="1619" y="1705"/>
                      <a:pt x="1639" y="1702"/>
                    </a:cubicBezTo>
                    <a:cubicBezTo>
                      <a:pt x="1659" y="1699"/>
                      <a:pt x="1661" y="1689"/>
                      <a:pt x="1671" y="1702"/>
                    </a:cubicBezTo>
                    <a:cubicBezTo>
                      <a:pt x="1681" y="1715"/>
                      <a:pt x="1676" y="1721"/>
                      <a:pt x="1691" y="1725"/>
                    </a:cubicBezTo>
                    <a:cubicBezTo>
                      <a:pt x="1706" y="1729"/>
                      <a:pt x="1706" y="1735"/>
                      <a:pt x="1711" y="1748"/>
                    </a:cubicBezTo>
                    <a:cubicBezTo>
                      <a:pt x="1716" y="1761"/>
                      <a:pt x="1724" y="1759"/>
                      <a:pt x="1723" y="1775"/>
                    </a:cubicBezTo>
                    <a:cubicBezTo>
                      <a:pt x="1722" y="1791"/>
                      <a:pt x="1709" y="1778"/>
                      <a:pt x="1713" y="1798"/>
                    </a:cubicBezTo>
                    <a:cubicBezTo>
                      <a:pt x="1717" y="1818"/>
                      <a:pt x="1717" y="1830"/>
                      <a:pt x="1730" y="1839"/>
                    </a:cubicBezTo>
                    <a:cubicBezTo>
                      <a:pt x="1743" y="1848"/>
                      <a:pt x="1745" y="1851"/>
                      <a:pt x="1751" y="1863"/>
                    </a:cubicBezTo>
                    <a:cubicBezTo>
                      <a:pt x="1757" y="1875"/>
                      <a:pt x="1768" y="1873"/>
                      <a:pt x="1782" y="1878"/>
                    </a:cubicBezTo>
                    <a:cubicBezTo>
                      <a:pt x="1796" y="1883"/>
                      <a:pt x="1814" y="1890"/>
                      <a:pt x="1824" y="1899"/>
                    </a:cubicBezTo>
                    <a:cubicBezTo>
                      <a:pt x="1834" y="1908"/>
                      <a:pt x="1828" y="1904"/>
                      <a:pt x="1838" y="1898"/>
                    </a:cubicBezTo>
                    <a:cubicBezTo>
                      <a:pt x="1848" y="1892"/>
                      <a:pt x="1858" y="1897"/>
                      <a:pt x="1871" y="1902"/>
                    </a:cubicBezTo>
                    <a:cubicBezTo>
                      <a:pt x="1884" y="1907"/>
                      <a:pt x="1893" y="1907"/>
                      <a:pt x="1907" y="1907"/>
                    </a:cubicBezTo>
                    <a:cubicBezTo>
                      <a:pt x="1921" y="1907"/>
                      <a:pt x="1928" y="1914"/>
                      <a:pt x="1941" y="1926"/>
                    </a:cubicBezTo>
                    <a:cubicBezTo>
                      <a:pt x="1954" y="1938"/>
                      <a:pt x="1966" y="1948"/>
                      <a:pt x="1975" y="1933"/>
                    </a:cubicBezTo>
                    <a:cubicBezTo>
                      <a:pt x="1984" y="1918"/>
                      <a:pt x="2000" y="1915"/>
                      <a:pt x="2006" y="1911"/>
                    </a:cubicBezTo>
                    <a:cubicBezTo>
                      <a:pt x="2012" y="1907"/>
                      <a:pt x="2021" y="1906"/>
                      <a:pt x="2024" y="1892"/>
                    </a:cubicBezTo>
                    <a:cubicBezTo>
                      <a:pt x="2027" y="1878"/>
                      <a:pt x="2025" y="1874"/>
                      <a:pt x="2038" y="1874"/>
                    </a:cubicBezTo>
                    <a:cubicBezTo>
                      <a:pt x="2051" y="1874"/>
                      <a:pt x="2057" y="1868"/>
                      <a:pt x="2055" y="1880"/>
                    </a:cubicBezTo>
                    <a:cubicBezTo>
                      <a:pt x="2053" y="1892"/>
                      <a:pt x="2041" y="1897"/>
                      <a:pt x="2046" y="1903"/>
                    </a:cubicBezTo>
                    <a:cubicBezTo>
                      <a:pt x="2051" y="1909"/>
                      <a:pt x="2053" y="1913"/>
                      <a:pt x="2059" y="1910"/>
                    </a:cubicBezTo>
                    <a:cubicBezTo>
                      <a:pt x="2065" y="1907"/>
                      <a:pt x="2067" y="1906"/>
                      <a:pt x="2070" y="1898"/>
                    </a:cubicBezTo>
                    <a:cubicBezTo>
                      <a:pt x="2073" y="1890"/>
                      <a:pt x="2079" y="1886"/>
                      <a:pt x="2082" y="1895"/>
                    </a:cubicBezTo>
                    <a:cubicBezTo>
                      <a:pt x="2085" y="1904"/>
                      <a:pt x="2075" y="1910"/>
                      <a:pt x="2083" y="1916"/>
                    </a:cubicBezTo>
                    <a:cubicBezTo>
                      <a:pt x="2091" y="1922"/>
                      <a:pt x="2109" y="1931"/>
                      <a:pt x="2118" y="1938"/>
                    </a:cubicBezTo>
                    <a:cubicBezTo>
                      <a:pt x="2127" y="1945"/>
                      <a:pt x="2131" y="1941"/>
                      <a:pt x="2136" y="1955"/>
                    </a:cubicBezTo>
                    <a:cubicBezTo>
                      <a:pt x="2141" y="1969"/>
                      <a:pt x="2148" y="1964"/>
                      <a:pt x="2149" y="1950"/>
                    </a:cubicBezTo>
                    <a:cubicBezTo>
                      <a:pt x="2150" y="1936"/>
                      <a:pt x="2142" y="1925"/>
                      <a:pt x="2157" y="1926"/>
                    </a:cubicBezTo>
                    <a:cubicBezTo>
                      <a:pt x="2172" y="1927"/>
                      <a:pt x="2186" y="1929"/>
                      <a:pt x="2194" y="1911"/>
                    </a:cubicBezTo>
                    <a:cubicBezTo>
                      <a:pt x="2202" y="1893"/>
                      <a:pt x="2207" y="1888"/>
                      <a:pt x="2220" y="1881"/>
                    </a:cubicBezTo>
                    <a:cubicBezTo>
                      <a:pt x="2233" y="1874"/>
                      <a:pt x="2269" y="1854"/>
                      <a:pt x="2297" y="1857"/>
                    </a:cubicBezTo>
                    <a:cubicBezTo>
                      <a:pt x="2325" y="1860"/>
                      <a:pt x="2351" y="1858"/>
                      <a:pt x="2355" y="1852"/>
                    </a:cubicBezTo>
                    <a:cubicBezTo>
                      <a:pt x="2359" y="1846"/>
                      <a:pt x="2375" y="1857"/>
                      <a:pt x="2375" y="1830"/>
                    </a:cubicBezTo>
                    <a:cubicBezTo>
                      <a:pt x="2375" y="1803"/>
                      <a:pt x="2371" y="1770"/>
                      <a:pt x="2380" y="1754"/>
                    </a:cubicBezTo>
                    <a:cubicBezTo>
                      <a:pt x="2389" y="1738"/>
                      <a:pt x="2390" y="1741"/>
                      <a:pt x="2391" y="1727"/>
                    </a:cubicBezTo>
                    <a:cubicBezTo>
                      <a:pt x="2392" y="1713"/>
                      <a:pt x="2392" y="1705"/>
                      <a:pt x="2400" y="1690"/>
                    </a:cubicBezTo>
                    <a:cubicBezTo>
                      <a:pt x="2408" y="1675"/>
                      <a:pt x="2427" y="1683"/>
                      <a:pt x="2428" y="1656"/>
                    </a:cubicBezTo>
                    <a:cubicBezTo>
                      <a:pt x="2429" y="1629"/>
                      <a:pt x="2428" y="1620"/>
                      <a:pt x="2440" y="1599"/>
                    </a:cubicBezTo>
                    <a:cubicBezTo>
                      <a:pt x="2452" y="1578"/>
                      <a:pt x="2456" y="1582"/>
                      <a:pt x="2464" y="1561"/>
                    </a:cubicBezTo>
                    <a:cubicBezTo>
                      <a:pt x="2472" y="1540"/>
                      <a:pt x="2484" y="1499"/>
                      <a:pt x="2498" y="1494"/>
                    </a:cubicBezTo>
                    <a:cubicBezTo>
                      <a:pt x="2512" y="1489"/>
                      <a:pt x="2535" y="1493"/>
                      <a:pt x="2535" y="1473"/>
                    </a:cubicBezTo>
                    <a:cubicBezTo>
                      <a:pt x="2535" y="1453"/>
                      <a:pt x="2534" y="1442"/>
                      <a:pt x="2546" y="1435"/>
                    </a:cubicBezTo>
                    <a:cubicBezTo>
                      <a:pt x="2558" y="1428"/>
                      <a:pt x="2558" y="1430"/>
                      <a:pt x="2560" y="1409"/>
                    </a:cubicBezTo>
                    <a:cubicBezTo>
                      <a:pt x="2562" y="1388"/>
                      <a:pt x="2570" y="1400"/>
                      <a:pt x="2571" y="1371"/>
                    </a:cubicBezTo>
                    <a:cubicBezTo>
                      <a:pt x="2572" y="1342"/>
                      <a:pt x="2564" y="1340"/>
                      <a:pt x="2573" y="1315"/>
                    </a:cubicBezTo>
                    <a:cubicBezTo>
                      <a:pt x="2582" y="1290"/>
                      <a:pt x="2588" y="1280"/>
                      <a:pt x="2588" y="1261"/>
                    </a:cubicBezTo>
                    <a:cubicBezTo>
                      <a:pt x="2588" y="1242"/>
                      <a:pt x="2583" y="1239"/>
                      <a:pt x="2595" y="1228"/>
                    </a:cubicBezTo>
                    <a:cubicBezTo>
                      <a:pt x="2607" y="1217"/>
                      <a:pt x="2604" y="1210"/>
                      <a:pt x="2603" y="1192"/>
                    </a:cubicBezTo>
                    <a:cubicBezTo>
                      <a:pt x="2602" y="1174"/>
                      <a:pt x="2607" y="1173"/>
                      <a:pt x="2596" y="1159"/>
                    </a:cubicBezTo>
                    <a:cubicBezTo>
                      <a:pt x="2585" y="1145"/>
                      <a:pt x="2596" y="1139"/>
                      <a:pt x="2583" y="1127"/>
                    </a:cubicBezTo>
                    <a:cubicBezTo>
                      <a:pt x="2570" y="1115"/>
                      <a:pt x="2570" y="1096"/>
                      <a:pt x="2574" y="1076"/>
                    </a:cubicBezTo>
                    <a:cubicBezTo>
                      <a:pt x="2578" y="1056"/>
                      <a:pt x="2564" y="1043"/>
                      <a:pt x="2571" y="1031"/>
                    </a:cubicBezTo>
                    <a:cubicBezTo>
                      <a:pt x="2578" y="1019"/>
                      <a:pt x="2582" y="1026"/>
                      <a:pt x="2579" y="1012"/>
                    </a:cubicBezTo>
                    <a:cubicBezTo>
                      <a:pt x="2576" y="998"/>
                      <a:pt x="2575" y="993"/>
                      <a:pt x="2584" y="980"/>
                    </a:cubicBezTo>
                    <a:cubicBezTo>
                      <a:pt x="2593" y="967"/>
                      <a:pt x="2589" y="963"/>
                      <a:pt x="2589" y="950"/>
                    </a:cubicBezTo>
                    <a:cubicBezTo>
                      <a:pt x="2589" y="937"/>
                      <a:pt x="2576" y="933"/>
                      <a:pt x="2576" y="946"/>
                    </a:cubicBezTo>
                    <a:cubicBezTo>
                      <a:pt x="2576" y="959"/>
                      <a:pt x="2573" y="961"/>
                      <a:pt x="2567" y="965"/>
                    </a:cubicBezTo>
                    <a:cubicBezTo>
                      <a:pt x="2561" y="969"/>
                      <a:pt x="2567" y="992"/>
                      <a:pt x="2553" y="977"/>
                    </a:cubicBezTo>
                    <a:cubicBezTo>
                      <a:pt x="2539" y="962"/>
                      <a:pt x="2542" y="934"/>
                      <a:pt x="2525" y="933"/>
                    </a:cubicBezTo>
                    <a:cubicBezTo>
                      <a:pt x="2508" y="932"/>
                      <a:pt x="2507" y="930"/>
                      <a:pt x="2504" y="912"/>
                    </a:cubicBezTo>
                    <a:cubicBezTo>
                      <a:pt x="2501" y="894"/>
                      <a:pt x="2491" y="885"/>
                      <a:pt x="2476" y="886"/>
                    </a:cubicBezTo>
                    <a:cubicBezTo>
                      <a:pt x="2461" y="887"/>
                      <a:pt x="2454" y="881"/>
                      <a:pt x="2454" y="869"/>
                    </a:cubicBezTo>
                    <a:cubicBezTo>
                      <a:pt x="2454" y="857"/>
                      <a:pt x="2448" y="860"/>
                      <a:pt x="2435" y="854"/>
                    </a:cubicBezTo>
                    <a:cubicBezTo>
                      <a:pt x="2422" y="848"/>
                      <a:pt x="2421" y="836"/>
                      <a:pt x="2422" y="825"/>
                    </a:cubicBezTo>
                    <a:cubicBezTo>
                      <a:pt x="2423" y="814"/>
                      <a:pt x="2433" y="802"/>
                      <a:pt x="2429" y="793"/>
                    </a:cubicBezTo>
                    <a:cubicBezTo>
                      <a:pt x="2425" y="784"/>
                      <a:pt x="2414" y="777"/>
                      <a:pt x="2401" y="779"/>
                    </a:cubicBezTo>
                    <a:cubicBezTo>
                      <a:pt x="2388" y="781"/>
                      <a:pt x="2388" y="777"/>
                      <a:pt x="2381" y="770"/>
                    </a:cubicBezTo>
                    <a:cubicBezTo>
                      <a:pt x="2374" y="763"/>
                      <a:pt x="2366" y="766"/>
                      <a:pt x="2366" y="775"/>
                    </a:cubicBezTo>
                    <a:cubicBezTo>
                      <a:pt x="2366" y="784"/>
                      <a:pt x="2362" y="787"/>
                      <a:pt x="2349" y="778"/>
                    </a:cubicBezTo>
                    <a:cubicBezTo>
                      <a:pt x="2336" y="769"/>
                      <a:pt x="2342" y="752"/>
                      <a:pt x="2338" y="734"/>
                    </a:cubicBezTo>
                    <a:cubicBezTo>
                      <a:pt x="2334" y="716"/>
                      <a:pt x="2333" y="706"/>
                      <a:pt x="2324" y="696"/>
                    </a:cubicBezTo>
                    <a:cubicBezTo>
                      <a:pt x="2315" y="686"/>
                      <a:pt x="2317" y="680"/>
                      <a:pt x="2307" y="676"/>
                    </a:cubicBezTo>
                    <a:cubicBezTo>
                      <a:pt x="2297" y="672"/>
                      <a:pt x="2288" y="666"/>
                      <a:pt x="2295" y="659"/>
                    </a:cubicBezTo>
                    <a:cubicBezTo>
                      <a:pt x="2302" y="652"/>
                      <a:pt x="2310" y="648"/>
                      <a:pt x="2302" y="638"/>
                    </a:cubicBezTo>
                    <a:cubicBezTo>
                      <a:pt x="2294" y="628"/>
                      <a:pt x="2292" y="629"/>
                      <a:pt x="2271" y="625"/>
                    </a:cubicBezTo>
                    <a:cubicBezTo>
                      <a:pt x="2250" y="621"/>
                      <a:pt x="2237" y="607"/>
                      <a:pt x="2227" y="596"/>
                    </a:cubicBezTo>
                    <a:cubicBezTo>
                      <a:pt x="2217" y="585"/>
                      <a:pt x="2210" y="577"/>
                      <a:pt x="2197" y="578"/>
                    </a:cubicBezTo>
                    <a:cubicBezTo>
                      <a:pt x="2184" y="579"/>
                      <a:pt x="2180" y="564"/>
                      <a:pt x="2163" y="560"/>
                    </a:cubicBezTo>
                    <a:cubicBezTo>
                      <a:pt x="2146" y="556"/>
                      <a:pt x="2144" y="562"/>
                      <a:pt x="2141" y="538"/>
                    </a:cubicBezTo>
                    <a:cubicBezTo>
                      <a:pt x="2138" y="514"/>
                      <a:pt x="2142" y="509"/>
                      <a:pt x="2132" y="505"/>
                    </a:cubicBezTo>
                    <a:cubicBezTo>
                      <a:pt x="2122" y="501"/>
                      <a:pt x="2114" y="491"/>
                      <a:pt x="2119" y="473"/>
                    </a:cubicBezTo>
                    <a:cubicBezTo>
                      <a:pt x="2124" y="455"/>
                      <a:pt x="2140" y="476"/>
                      <a:pt x="2132" y="454"/>
                    </a:cubicBezTo>
                    <a:cubicBezTo>
                      <a:pt x="2124" y="432"/>
                      <a:pt x="2128" y="444"/>
                      <a:pt x="2117" y="431"/>
                    </a:cubicBezTo>
                    <a:cubicBezTo>
                      <a:pt x="2106" y="418"/>
                      <a:pt x="2110" y="417"/>
                      <a:pt x="2100" y="407"/>
                    </a:cubicBezTo>
                    <a:cubicBezTo>
                      <a:pt x="2090" y="397"/>
                      <a:pt x="2080" y="396"/>
                      <a:pt x="2080" y="374"/>
                    </a:cubicBezTo>
                    <a:cubicBezTo>
                      <a:pt x="2080" y="352"/>
                      <a:pt x="2073" y="339"/>
                      <a:pt x="2075" y="318"/>
                    </a:cubicBezTo>
                    <a:cubicBezTo>
                      <a:pt x="2077" y="297"/>
                      <a:pt x="2072" y="293"/>
                      <a:pt x="2063" y="282"/>
                    </a:cubicBezTo>
                    <a:cubicBezTo>
                      <a:pt x="2054" y="271"/>
                      <a:pt x="2031" y="260"/>
                      <a:pt x="2028" y="247"/>
                    </a:cubicBezTo>
                    <a:cubicBezTo>
                      <a:pt x="2025" y="234"/>
                      <a:pt x="2009" y="234"/>
                      <a:pt x="2008" y="240"/>
                    </a:cubicBezTo>
                    <a:cubicBezTo>
                      <a:pt x="2007" y="246"/>
                      <a:pt x="2006" y="245"/>
                      <a:pt x="1994" y="248"/>
                    </a:cubicBezTo>
                    <a:cubicBezTo>
                      <a:pt x="1982" y="251"/>
                      <a:pt x="1975" y="257"/>
                      <a:pt x="1972" y="245"/>
                    </a:cubicBezTo>
                    <a:cubicBezTo>
                      <a:pt x="1969" y="233"/>
                      <a:pt x="1965" y="218"/>
                      <a:pt x="1959" y="213"/>
                    </a:cubicBezTo>
                    <a:cubicBezTo>
                      <a:pt x="1953" y="208"/>
                      <a:pt x="1963" y="196"/>
                      <a:pt x="1960" y="176"/>
                    </a:cubicBezTo>
                    <a:cubicBezTo>
                      <a:pt x="1957" y="156"/>
                      <a:pt x="1965" y="158"/>
                      <a:pt x="1951" y="140"/>
                    </a:cubicBezTo>
                    <a:cubicBezTo>
                      <a:pt x="1937" y="122"/>
                      <a:pt x="1931" y="118"/>
                      <a:pt x="1934" y="106"/>
                    </a:cubicBezTo>
                    <a:cubicBezTo>
                      <a:pt x="1937" y="94"/>
                      <a:pt x="1935" y="83"/>
                      <a:pt x="1928" y="80"/>
                    </a:cubicBezTo>
                    <a:cubicBezTo>
                      <a:pt x="1921" y="77"/>
                      <a:pt x="1918" y="80"/>
                      <a:pt x="1918" y="61"/>
                    </a:cubicBezTo>
                    <a:cubicBezTo>
                      <a:pt x="1918" y="42"/>
                      <a:pt x="1921" y="42"/>
                      <a:pt x="1911" y="31"/>
                    </a:cubicBezTo>
                    <a:cubicBezTo>
                      <a:pt x="1901" y="20"/>
                      <a:pt x="1894" y="0"/>
                      <a:pt x="1888" y="11"/>
                    </a:cubicBezTo>
                    <a:cubicBezTo>
                      <a:pt x="1882" y="22"/>
                      <a:pt x="1868" y="24"/>
                      <a:pt x="1868" y="37"/>
                    </a:cubicBezTo>
                    <a:cubicBezTo>
                      <a:pt x="1868" y="50"/>
                      <a:pt x="1871" y="52"/>
                      <a:pt x="1861" y="61"/>
                    </a:cubicBezTo>
                    <a:cubicBezTo>
                      <a:pt x="1851" y="70"/>
                      <a:pt x="1867" y="87"/>
                      <a:pt x="1854" y="92"/>
                    </a:cubicBezTo>
                    <a:cubicBezTo>
                      <a:pt x="1841" y="97"/>
                      <a:pt x="1839" y="109"/>
                      <a:pt x="1838" y="117"/>
                    </a:cubicBezTo>
                    <a:cubicBezTo>
                      <a:pt x="1837" y="125"/>
                      <a:pt x="1835" y="135"/>
                      <a:pt x="1840" y="136"/>
                    </a:cubicBezTo>
                    <a:cubicBezTo>
                      <a:pt x="1845" y="137"/>
                      <a:pt x="1847" y="146"/>
                      <a:pt x="1842" y="152"/>
                    </a:cubicBezTo>
                    <a:cubicBezTo>
                      <a:pt x="1837" y="158"/>
                      <a:pt x="1829" y="160"/>
                      <a:pt x="1832" y="169"/>
                    </a:cubicBezTo>
                    <a:cubicBezTo>
                      <a:pt x="1835" y="178"/>
                      <a:pt x="1833" y="191"/>
                      <a:pt x="1829" y="195"/>
                    </a:cubicBezTo>
                    <a:cubicBezTo>
                      <a:pt x="1825" y="199"/>
                      <a:pt x="1820" y="211"/>
                      <a:pt x="1826" y="219"/>
                    </a:cubicBezTo>
                    <a:cubicBezTo>
                      <a:pt x="1832" y="227"/>
                      <a:pt x="1839" y="231"/>
                      <a:pt x="1834" y="243"/>
                    </a:cubicBezTo>
                    <a:cubicBezTo>
                      <a:pt x="1829" y="255"/>
                      <a:pt x="1825" y="264"/>
                      <a:pt x="1830" y="273"/>
                    </a:cubicBezTo>
                    <a:cubicBezTo>
                      <a:pt x="1835" y="282"/>
                      <a:pt x="1840" y="290"/>
                      <a:pt x="1834" y="295"/>
                    </a:cubicBezTo>
                    <a:cubicBezTo>
                      <a:pt x="1828" y="300"/>
                      <a:pt x="1825" y="301"/>
                      <a:pt x="1825" y="318"/>
                    </a:cubicBezTo>
                    <a:cubicBezTo>
                      <a:pt x="1825" y="335"/>
                      <a:pt x="1819" y="326"/>
                      <a:pt x="1818" y="344"/>
                    </a:cubicBezTo>
                    <a:cubicBezTo>
                      <a:pt x="1817" y="362"/>
                      <a:pt x="1815" y="363"/>
                      <a:pt x="1810" y="383"/>
                    </a:cubicBezTo>
                    <a:cubicBezTo>
                      <a:pt x="1805" y="403"/>
                      <a:pt x="1792" y="403"/>
                      <a:pt x="1792" y="420"/>
                    </a:cubicBezTo>
                    <a:cubicBezTo>
                      <a:pt x="1792" y="437"/>
                      <a:pt x="1803" y="446"/>
                      <a:pt x="1776" y="455"/>
                    </a:cubicBezTo>
                    <a:cubicBezTo>
                      <a:pt x="1749" y="464"/>
                      <a:pt x="1735" y="473"/>
                      <a:pt x="1720" y="461"/>
                    </a:cubicBezTo>
                    <a:cubicBezTo>
                      <a:pt x="1705" y="449"/>
                      <a:pt x="1682" y="441"/>
                      <a:pt x="1678" y="426"/>
                    </a:cubicBezTo>
                    <a:cubicBezTo>
                      <a:pt x="1674" y="411"/>
                      <a:pt x="1671" y="405"/>
                      <a:pt x="1655" y="404"/>
                    </a:cubicBezTo>
                    <a:cubicBezTo>
                      <a:pt x="1639" y="403"/>
                      <a:pt x="1620" y="406"/>
                      <a:pt x="1609" y="384"/>
                    </a:cubicBezTo>
                    <a:cubicBezTo>
                      <a:pt x="1598" y="362"/>
                      <a:pt x="1598" y="362"/>
                      <a:pt x="1574" y="356"/>
                    </a:cubicBezTo>
                    <a:cubicBezTo>
                      <a:pt x="1550" y="350"/>
                      <a:pt x="1559" y="346"/>
                      <a:pt x="1553" y="333"/>
                    </a:cubicBezTo>
                    <a:cubicBezTo>
                      <a:pt x="1547" y="320"/>
                      <a:pt x="1542" y="319"/>
                      <a:pt x="1537" y="333"/>
                    </a:cubicBezTo>
                    <a:cubicBezTo>
                      <a:pt x="1532" y="347"/>
                      <a:pt x="1533" y="350"/>
                      <a:pt x="1519" y="335"/>
                    </a:cubicBezTo>
                    <a:cubicBezTo>
                      <a:pt x="1505" y="320"/>
                      <a:pt x="1505" y="309"/>
                      <a:pt x="1483" y="300"/>
                    </a:cubicBezTo>
                    <a:cubicBezTo>
                      <a:pt x="1461" y="291"/>
                      <a:pt x="1440" y="274"/>
                      <a:pt x="1451" y="266"/>
                    </a:cubicBezTo>
                    <a:cubicBezTo>
                      <a:pt x="1462" y="258"/>
                      <a:pt x="1464" y="255"/>
                      <a:pt x="1468" y="241"/>
                    </a:cubicBezTo>
                    <a:cubicBezTo>
                      <a:pt x="1472" y="227"/>
                      <a:pt x="1475" y="230"/>
                      <a:pt x="1480" y="223"/>
                    </a:cubicBezTo>
                    <a:cubicBezTo>
                      <a:pt x="1485" y="216"/>
                      <a:pt x="1498" y="219"/>
                      <a:pt x="1495" y="207"/>
                    </a:cubicBezTo>
                    <a:cubicBezTo>
                      <a:pt x="1492" y="195"/>
                      <a:pt x="1469" y="205"/>
                      <a:pt x="1475" y="190"/>
                    </a:cubicBezTo>
                    <a:cubicBezTo>
                      <a:pt x="1481" y="175"/>
                      <a:pt x="1480" y="178"/>
                      <a:pt x="1488" y="172"/>
                    </a:cubicBezTo>
                    <a:cubicBezTo>
                      <a:pt x="1496" y="166"/>
                      <a:pt x="1494" y="186"/>
                      <a:pt x="1507" y="178"/>
                    </a:cubicBezTo>
                    <a:cubicBezTo>
                      <a:pt x="1520" y="170"/>
                      <a:pt x="1517" y="178"/>
                      <a:pt x="1521" y="158"/>
                    </a:cubicBezTo>
                    <a:cubicBezTo>
                      <a:pt x="1525" y="138"/>
                      <a:pt x="1518" y="137"/>
                      <a:pt x="1533" y="131"/>
                    </a:cubicBezTo>
                    <a:cubicBezTo>
                      <a:pt x="1548" y="125"/>
                      <a:pt x="1539" y="114"/>
                      <a:pt x="1536" y="105"/>
                    </a:cubicBezTo>
                    <a:cubicBezTo>
                      <a:pt x="1533" y="96"/>
                      <a:pt x="1521" y="102"/>
                      <a:pt x="1519" y="95"/>
                    </a:cubicBezTo>
                    <a:cubicBezTo>
                      <a:pt x="1517" y="88"/>
                      <a:pt x="1502" y="80"/>
                      <a:pt x="1501" y="89"/>
                    </a:cubicBezTo>
                    <a:cubicBezTo>
                      <a:pt x="1500" y="98"/>
                      <a:pt x="1496" y="99"/>
                      <a:pt x="1496" y="109"/>
                    </a:cubicBezTo>
                    <a:cubicBezTo>
                      <a:pt x="1496" y="119"/>
                      <a:pt x="1481" y="124"/>
                      <a:pt x="1480" y="115"/>
                    </a:cubicBezTo>
                    <a:cubicBezTo>
                      <a:pt x="1479" y="106"/>
                      <a:pt x="1472" y="102"/>
                      <a:pt x="1472" y="102"/>
                    </a:cubicBezTo>
                    <a:cubicBezTo>
                      <a:pt x="1472" y="102"/>
                      <a:pt x="1465" y="98"/>
                      <a:pt x="1469" y="90"/>
                    </a:cubicBezTo>
                    <a:cubicBezTo>
                      <a:pt x="1473" y="82"/>
                      <a:pt x="1465" y="74"/>
                      <a:pt x="1462" y="80"/>
                    </a:cubicBezTo>
                    <a:cubicBezTo>
                      <a:pt x="1459" y="86"/>
                      <a:pt x="1448" y="95"/>
                      <a:pt x="1432" y="96"/>
                    </a:cubicBezTo>
                    <a:cubicBezTo>
                      <a:pt x="1416" y="97"/>
                      <a:pt x="1394" y="93"/>
                      <a:pt x="1384" y="89"/>
                    </a:cubicBezTo>
                    <a:cubicBezTo>
                      <a:pt x="1374" y="85"/>
                      <a:pt x="1358" y="82"/>
                      <a:pt x="1340" y="74"/>
                    </a:cubicBezTo>
                    <a:cubicBezTo>
                      <a:pt x="1322" y="66"/>
                      <a:pt x="1325" y="74"/>
                      <a:pt x="1308" y="63"/>
                    </a:cubicBezTo>
                    <a:cubicBezTo>
                      <a:pt x="1291" y="52"/>
                      <a:pt x="1285" y="46"/>
                      <a:pt x="1278" y="56"/>
                    </a:cubicBezTo>
                    <a:cubicBezTo>
                      <a:pt x="1271" y="66"/>
                      <a:pt x="1260" y="77"/>
                      <a:pt x="1257" y="85"/>
                    </a:cubicBezTo>
                    <a:cubicBezTo>
                      <a:pt x="1254" y="93"/>
                      <a:pt x="1252" y="106"/>
                      <a:pt x="1228" y="109"/>
                    </a:cubicBezTo>
                    <a:cubicBezTo>
                      <a:pt x="1204" y="112"/>
                      <a:pt x="1199" y="112"/>
                      <a:pt x="1194" y="106"/>
                    </a:cubicBezTo>
                    <a:cubicBezTo>
                      <a:pt x="1189" y="100"/>
                      <a:pt x="1180" y="102"/>
                      <a:pt x="1175" y="110"/>
                    </a:cubicBezTo>
                    <a:cubicBezTo>
                      <a:pt x="1170" y="118"/>
                      <a:pt x="1164" y="117"/>
                      <a:pt x="1148" y="121"/>
                    </a:cubicBezTo>
                    <a:cubicBezTo>
                      <a:pt x="1132" y="125"/>
                      <a:pt x="1133" y="129"/>
                      <a:pt x="1124" y="137"/>
                    </a:cubicBezTo>
                    <a:cubicBezTo>
                      <a:pt x="1115" y="145"/>
                      <a:pt x="1102" y="153"/>
                      <a:pt x="1104" y="164"/>
                    </a:cubicBezTo>
                    <a:cubicBezTo>
                      <a:pt x="1106" y="175"/>
                      <a:pt x="1106" y="181"/>
                      <a:pt x="1097" y="190"/>
                    </a:cubicBezTo>
                    <a:cubicBezTo>
                      <a:pt x="1088" y="199"/>
                      <a:pt x="1077" y="198"/>
                      <a:pt x="1079" y="212"/>
                    </a:cubicBezTo>
                    <a:cubicBezTo>
                      <a:pt x="1081" y="226"/>
                      <a:pt x="1082" y="224"/>
                      <a:pt x="1069" y="229"/>
                    </a:cubicBezTo>
                    <a:cubicBezTo>
                      <a:pt x="1056" y="234"/>
                      <a:pt x="1050" y="246"/>
                      <a:pt x="1058" y="257"/>
                    </a:cubicBezTo>
                    <a:cubicBezTo>
                      <a:pt x="1066" y="268"/>
                      <a:pt x="1071" y="267"/>
                      <a:pt x="1072" y="279"/>
                    </a:cubicBezTo>
                    <a:cubicBezTo>
                      <a:pt x="1073" y="291"/>
                      <a:pt x="1063" y="296"/>
                      <a:pt x="1057" y="288"/>
                    </a:cubicBezTo>
                    <a:cubicBezTo>
                      <a:pt x="1051" y="280"/>
                      <a:pt x="1035" y="281"/>
                      <a:pt x="1028" y="280"/>
                    </a:cubicBezTo>
                    <a:cubicBezTo>
                      <a:pt x="1021" y="279"/>
                      <a:pt x="1026" y="272"/>
                      <a:pt x="1012" y="272"/>
                    </a:cubicBezTo>
                    <a:cubicBezTo>
                      <a:pt x="998" y="272"/>
                      <a:pt x="998" y="273"/>
                      <a:pt x="996" y="281"/>
                    </a:cubicBezTo>
                    <a:cubicBezTo>
                      <a:pt x="994" y="289"/>
                      <a:pt x="980" y="293"/>
                      <a:pt x="979" y="283"/>
                    </a:cubicBezTo>
                    <a:cubicBezTo>
                      <a:pt x="978" y="273"/>
                      <a:pt x="991" y="266"/>
                      <a:pt x="977" y="260"/>
                    </a:cubicBezTo>
                    <a:cubicBezTo>
                      <a:pt x="963" y="254"/>
                      <a:pt x="948" y="230"/>
                      <a:pt x="933" y="226"/>
                    </a:cubicBezTo>
                    <a:cubicBezTo>
                      <a:pt x="918" y="222"/>
                      <a:pt x="916" y="222"/>
                      <a:pt x="913" y="213"/>
                    </a:cubicBezTo>
                    <a:cubicBezTo>
                      <a:pt x="910" y="204"/>
                      <a:pt x="905" y="202"/>
                      <a:pt x="900" y="202"/>
                    </a:cubicBezTo>
                    <a:cubicBezTo>
                      <a:pt x="895" y="202"/>
                      <a:pt x="895" y="206"/>
                      <a:pt x="893" y="215"/>
                    </a:cubicBezTo>
                    <a:cubicBezTo>
                      <a:pt x="891" y="224"/>
                      <a:pt x="892" y="228"/>
                      <a:pt x="882" y="227"/>
                    </a:cubicBezTo>
                    <a:cubicBezTo>
                      <a:pt x="872" y="226"/>
                      <a:pt x="871" y="218"/>
                      <a:pt x="862" y="218"/>
                    </a:cubicBezTo>
                    <a:cubicBezTo>
                      <a:pt x="853" y="218"/>
                      <a:pt x="846" y="212"/>
                      <a:pt x="845" y="227"/>
                    </a:cubicBezTo>
                    <a:cubicBezTo>
                      <a:pt x="844" y="242"/>
                      <a:pt x="838" y="239"/>
                      <a:pt x="837" y="247"/>
                    </a:cubicBezTo>
                    <a:cubicBezTo>
                      <a:pt x="836" y="255"/>
                      <a:pt x="842" y="258"/>
                      <a:pt x="829" y="258"/>
                    </a:cubicBezTo>
                    <a:cubicBezTo>
                      <a:pt x="816" y="258"/>
                      <a:pt x="817" y="257"/>
                      <a:pt x="817" y="249"/>
                    </a:cubicBezTo>
                    <a:cubicBezTo>
                      <a:pt x="817" y="241"/>
                      <a:pt x="813" y="237"/>
                      <a:pt x="810" y="238"/>
                    </a:cubicBezTo>
                    <a:cubicBezTo>
                      <a:pt x="807" y="239"/>
                      <a:pt x="811" y="255"/>
                      <a:pt x="798" y="256"/>
                    </a:cubicBezTo>
                    <a:cubicBezTo>
                      <a:pt x="785" y="257"/>
                      <a:pt x="781" y="265"/>
                      <a:pt x="782" y="271"/>
                    </a:cubicBezTo>
                    <a:cubicBezTo>
                      <a:pt x="783" y="277"/>
                      <a:pt x="781" y="288"/>
                      <a:pt x="773" y="291"/>
                    </a:cubicBezTo>
                    <a:cubicBezTo>
                      <a:pt x="765" y="294"/>
                      <a:pt x="761" y="293"/>
                      <a:pt x="764" y="300"/>
                    </a:cubicBezTo>
                    <a:cubicBezTo>
                      <a:pt x="767" y="307"/>
                      <a:pt x="760" y="309"/>
                      <a:pt x="753" y="309"/>
                    </a:cubicBezTo>
                    <a:cubicBezTo>
                      <a:pt x="746" y="309"/>
                      <a:pt x="743" y="320"/>
                      <a:pt x="743" y="326"/>
                    </a:cubicBezTo>
                    <a:cubicBezTo>
                      <a:pt x="743" y="332"/>
                      <a:pt x="736" y="321"/>
                      <a:pt x="736" y="333"/>
                    </a:cubicBezTo>
                    <a:cubicBezTo>
                      <a:pt x="736" y="345"/>
                      <a:pt x="733" y="346"/>
                      <a:pt x="737" y="350"/>
                    </a:cubicBezTo>
                    <a:cubicBezTo>
                      <a:pt x="741" y="354"/>
                      <a:pt x="743" y="371"/>
                      <a:pt x="736" y="374"/>
                    </a:cubicBezTo>
                    <a:cubicBezTo>
                      <a:pt x="729" y="377"/>
                      <a:pt x="733" y="365"/>
                      <a:pt x="722" y="365"/>
                    </a:cubicBezTo>
                    <a:cubicBezTo>
                      <a:pt x="711" y="365"/>
                      <a:pt x="710" y="376"/>
                      <a:pt x="704" y="367"/>
                    </a:cubicBezTo>
                    <a:cubicBezTo>
                      <a:pt x="698" y="358"/>
                      <a:pt x="700" y="363"/>
                      <a:pt x="690" y="364"/>
                    </a:cubicBezTo>
                    <a:cubicBezTo>
                      <a:pt x="680" y="365"/>
                      <a:pt x="679" y="372"/>
                      <a:pt x="684" y="373"/>
                    </a:cubicBezTo>
                    <a:cubicBezTo>
                      <a:pt x="689" y="374"/>
                      <a:pt x="697" y="383"/>
                      <a:pt x="688" y="383"/>
                    </a:cubicBezTo>
                    <a:cubicBezTo>
                      <a:pt x="679" y="383"/>
                      <a:pt x="673" y="391"/>
                      <a:pt x="681" y="396"/>
                    </a:cubicBezTo>
                    <a:cubicBezTo>
                      <a:pt x="689" y="401"/>
                      <a:pt x="694" y="402"/>
                      <a:pt x="695" y="411"/>
                    </a:cubicBezTo>
                    <a:cubicBezTo>
                      <a:pt x="696" y="420"/>
                      <a:pt x="706" y="427"/>
                      <a:pt x="694" y="428"/>
                    </a:cubicBezTo>
                    <a:cubicBezTo>
                      <a:pt x="682" y="429"/>
                      <a:pt x="682" y="440"/>
                      <a:pt x="673" y="429"/>
                    </a:cubicBezTo>
                    <a:cubicBezTo>
                      <a:pt x="664" y="418"/>
                      <a:pt x="669" y="417"/>
                      <a:pt x="663" y="414"/>
                    </a:cubicBezTo>
                    <a:cubicBezTo>
                      <a:pt x="657" y="411"/>
                      <a:pt x="664" y="402"/>
                      <a:pt x="657" y="397"/>
                    </a:cubicBezTo>
                    <a:cubicBezTo>
                      <a:pt x="650" y="392"/>
                      <a:pt x="656" y="388"/>
                      <a:pt x="649" y="381"/>
                    </a:cubicBezTo>
                    <a:cubicBezTo>
                      <a:pt x="642" y="374"/>
                      <a:pt x="639" y="378"/>
                      <a:pt x="638" y="388"/>
                    </a:cubicBezTo>
                    <a:cubicBezTo>
                      <a:pt x="637" y="398"/>
                      <a:pt x="633" y="399"/>
                      <a:pt x="623" y="404"/>
                    </a:cubicBezTo>
                    <a:cubicBezTo>
                      <a:pt x="613" y="409"/>
                      <a:pt x="609" y="411"/>
                      <a:pt x="607" y="422"/>
                    </a:cubicBezTo>
                    <a:cubicBezTo>
                      <a:pt x="605" y="433"/>
                      <a:pt x="593" y="424"/>
                      <a:pt x="593" y="439"/>
                    </a:cubicBezTo>
                    <a:cubicBezTo>
                      <a:pt x="593" y="454"/>
                      <a:pt x="585" y="477"/>
                      <a:pt x="594" y="482"/>
                    </a:cubicBezTo>
                    <a:cubicBezTo>
                      <a:pt x="603" y="487"/>
                      <a:pt x="604" y="499"/>
                      <a:pt x="593" y="503"/>
                    </a:cubicBezTo>
                    <a:cubicBezTo>
                      <a:pt x="582" y="507"/>
                      <a:pt x="570" y="518"/>
                      <a:pt x="564" y="526"/>
                    </a:cubicBezTo>
                    <a:cubicBezTo>
                      <a:pt x="558" y="534"/>
                      <a:pt x="554" y="537"/>
                      <a:pt x="554" y="548"/>
                    </a:cubicBezTo>
                    <a:cubicBezTo>
                      <a:pt x="554" y="559"/>
                      <a:pt x="539" y="566"/>
                      <a:pt x="531" y="574"/>
                    </a:cubicBezTo>
                    <a:cubicBezTo>
                      <a:pt x="523" y="582"/>
                      <a:pt x="490" y="606"/>
                      <a:pt x="463" y="6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5" name="Freeform 18"/>
              <p:cNvSpPr>
                <a:spLocks/>
              </p:cNvSpPr>
              <p:nvPr/>
            </p:nvSpPr>
            <p:spPr bwMode="auto">
              <a:xfrm>
                <a:off x="5015" y="3253"/>
                <a:ext cx="11" cy="15"/>
              </a:xfrm>
              <a:custGeom>
                <a:avLst/>
                <a:gdLst>
                  <a:gd name="T0" fmla="*/ 13 w 44"/>
                  <a:gd name="T1" fmla="*/ 10 h 62"/>
                  <a:gd name="T2" fmla="*/ 5 w 44"/>
                  <a:gd name="T3" fmla="*/ 18 h 62"/>
                  <a:gd name="T4" fmla="*/ 6 w 44"/>
                  <a:gd name="T5" fmla="*/ 34 h 62"/>
                  <a:gd name="T6" fmla="*/ 11 w 44"/>
                  <a:gd name="T7" fmla="*/ 50 h 62"/>
                  <a:gd name="T8" fmla="*/ 19 w 44"/>
                  <a:gd name="T9" fmla="*/ 55 h 62"/>
                  <a:gd name="T10" fmla="*/ 31 w 44"/>
                  <a:gd name="T11" fmla="*/ 42 h 62"/>
                  <a:gd name="T12" fmla="*/ 37 w 44"/>
                  <a:gd name="T13" fmla="*/ 33 h 62"/>
                  <a:gd name="T14" fmla="*/ 27 w 44"/>
                  <a:gd name="T15" fmla="*/ 20 h 62"/>
                  <a:gd name="T16" fmla="*/ 13 w 44"/>
                  <a:gd name="T17" fmla="*/ 1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2">
                    <a:moveTo>
                      <a:pt x="13" y="10"/>
                    </a:moveTo>
                    <a:cubicBezTo>
                      <a:pt x="13" y="10"/>
                      <a:pt x="11" y="17"/>
                      <a:pt x="5" y="18"/>
                    </a:cubicBezTo>
                    <a:cubicBezTo>
                      <a:pt x="0" y="20"/>
                      <a:pt x="5" y="28"/>
                      <a:pt x="6" y="34"/>
                    </a:cubicBezTo>
                    <a:cubicBezTo>
                      <a:pt x="7" y="41"/>
                      <a:pt x="11" y="44"/>
                      <a:pt x="11" y="50"/>
                    </a:cubicBezTo>
                    <a:cubicBezTo>
                      <a:pt x="12" y="55"/>
                      <a:pt x="16" y="62"/>
                      <a:pt x="19" y="55"/>
                    </a:cubicBezTo>
                    <a:cubicBezTo>
                      <a:pt x="21" y="48"/>
                      <a:pt x="26" y="46"/>
                      <a:pt x="31" y="42"/>
                    </a:cubicBezTo>
                    <a:cubicBezTo>
                      <a:pt x="37" y="39"/>
                      <a:pt x="44" y="40"/>
                      <a:pt x="37" y="33"/>
                    </a:cubicBezTo>
                    <a:cubicBezTo>
                      <a:pt x="31" y="26"/>
                      <a:pt x="29" y="26"/>
                      <a:pt x="27" y="20"/>
                    </a:cubicBezTo>
                    <a:cubicBezTo>
                      <a:pt x="24" y="14"/>
                      <a:pt x="13" y="0"/>
                      <a:pt x="13"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6" name="Freeform 19"/>
              <p:cNvSpPr>
                <a:spLocks/>
              </p:cNvSpPr>
              <p:nvPr/>
            </p:nvSpPr>
            <p:spPr bwMode="auto">
              <a:xfrm>
                <a:off x="5029" y="3271"/>
                <a:ext cx="64" cy="63"/>
              </a:xfrm>
              <a:custGeom>
                <a:avLst/>
                <a:gdLst>
                  <a:gd name="T0" fmla="*/ 7 w 253"/>
                  <a:gd name="T1" fmla="*/ 12 h 248"/>
                  <a:gd name="T2" fmla="*/ 3 w 253"/>
                  <a:gd name="T3" fmla="*/ 24 h 248"/>
                  <a:gd name="T4" fmla="*/ 9 w 253"/>
                  <a:gd name="T5" fmla="*/ 66 h 248"/>
                  <a:gd name="T6" fmla="*/ 16 w 253"/>
                  <a:gd name="T7" fmla="*/ 94 h 248"/>
                  <a:gd name="T8" fmla="*/ 31 w 253"/>
                  <a:gd name="T9" fmla="*/ 112 h 248"/>
                  <a:gd name="T10" fmla="*/ 43 w 253"/>
                  <a:gd name="T11" fmla="*/ 137 h 248"/>
                  <a:gd name="T12" fmla="*/ 52 w 253"/>
                  <a:gd name="T13" fmla="*/ 177 h 248"/>
                  <a:gd name="T14" fmla="*/ 80 w 253"/>
                  <a:gd name="T15" fmla="*/ 210 h 248"/>
                  <a:gd name="T16" fmla="*/ 102 w 253"/>
                  <a:gd name="T17" fmla="*/ 234 h 248"/>
                  <a:gd name="T18" fmla="*/ 131 w 253"/>
                  <a:gd name="T19" fmla="*/ 241 h 248"/>
                  <a:gd name="T20" fmla="*/ 153 w 253"/>
                  <a:gd name="T21" fmla="*/ 238 h 248"/>
                  <a:gd name="T22" fmla="*/ 163 w 253"/>
                  <a:gd name="T23" fmla="*/ 226 h 248"/>
                  <a:gd name="T24" fmla="*/ 174 w 253"/>
                  <a:gd name="T25" fmla="*/ 231 h 248"/>
                  <a:gd name="T26" fmla="*/ 183 w 253"/>
                  <a:gd name="T27" fmla="*/ 217 h 248"/>
                  <a:gd name="T28" fmla="*/ 179 w 253"/>
                  <a:gd name="T29" fmla="*/ 204 h 248"/>
                  <a:gd name="T30" fmla="*/ 187 w 253"/>
                  <a:gd name="T31" fmla="*/ 194 h 248"/>
                  <a:gd name="T32" fmla="*/ 203 w 253"/>
                  <a:gd name="T33" fmla="*/ 206 h 248"/>
                  <a:gd name="T34" fmla="*/ 211 w 253"/>
                  <a:gd name="T35" fmla="*/ 216 h 248"/>
                  <a:gd name="T36" fmla="*/ 220 w 253"/>
                  <a:gd name="T37" fmla="*/ 209 h 248"/>
                  <a:gd name="T38" fmla="*/ 223 w 253"/>
                  <a:gd name="T39" fmla="*/ 187 h 248"/>
                  <a:gd name="T40" fmla="*/ 227 w 253"/>
                  <a:gd name="T41" fmla="*/ 167 h 248"/>
                  <a:gd name="T42" fmla="*/ 222 w 253"/>
                  <a:gd name="T43" fmla="*/ 153 h 248"/>
                  <a:gd name="T44" fmla="*/ 233 w 253"/>
                  <a:gd name="T45" fmla="*/ 138 h 248"/>
                  <a:gd name="T46" fmla="*/ 247 w 253"/>
                  <a:gd name="T47" fmla="*/ 122 h 248"/>
                  <a:gd name="T48" fmla="*/ 245 w 253"/>
                  <a:gd name="T49" fmla="*/ 88 h 248"/>
                  <a:gd name="T50" fmla="*/ 243 w 253"/>
                  <a:gd name="T51" fmla="*/ 33 h 248"/>
                  <a:gd name="T52" fmla="*/ 222 w 253"/>
                  <a:gd name="T53" fmla="*/ 22 h 248"/>
                  <a:gd name="T54" fmla="*/ 208 w 253"/>
                  <a:gd name="T55" fmla="*/ 26 h 248"/>
                  <a:gd name="T56" fmla="*/ 192 w 253"/>
                  <a:gd name="T57" fmla="*/ 31 h 248"/>
                  <a:gd name="T58" fmla="*/ 181 w 253"/>
                  <a:gd name="T59" fmla="*/ 36 h 248"/>
                  <a:gd name="T60" fmla="*/ 151 w 253"/>
                  <a:gd name="T61" fmla="*/ 40 h 248"/>
                  <a:gd name="T62" fmla="*/ 131 w 253"/>
                  <a:gd name="T63" fmla="*/ 47 h 248"/>
                  <a:gd name="T64" fmla="*/ 118 w 253"/>
                  <a:gd name="T65" fmla="*/ 54 h 248"/>
                  <a:gd name="T66" fmla="*/ 94 w 253"/>
                  <a:gd name="T67" fmla="*/ 44 h 248"/>
                  <a:gd name="T68" fmla="*/ 78 w 253"/>
                  <a:gd name="T69" fmla="*/ 36 h 248"/>
                  <a:gd name="T70" fmla="*/ 63 w 253"/>
                  <a:gd name="T71" fmla="*/ 27 h 248"/>
                  <a:gd name="T72" fmla="*/ 29 w 253"/>
                  <a:gd name="T73" fmla="*/ 22 h 248"/>
                  <a:gd name="T74" fmla="*/ 7 w 253"/>
                  <a:gd name="T75" fmla="*/ 1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3" h="248">
                    <a:moveTo>
                      <a:pt x="7" y="12"/>
                    </a:moveTo>
                    <a:cubicBezTo>
                      <a:pt x="7" y="12"/>
                      <a:pt x="3" y="12"/>
                      <a:pt x="3" y="24"/>
                    </a:cubicBezTo>
                    <a:cubicBezTo>
                      <a:pt x="3" y="36"/>
                      <a:pt x="0" y="57"/>
                      <a:pt x="9" y="66"/>
                    </a:cubicBezTo>
                    <a:cubicBezTo>
                      <a:pt x="17" y="74"/>
                      <a:pt x="7" y="91"/>
                      <a:pt x="16" y="94"/>
                    </a:cubicBezTo>
                    <a:cubicBezTo>
                      <a:pt x="25" y="98"/>
                      <a:pt x="21" y="102"/>
                      <a:pt x="31" y="112"/>
                    </a:cubicBezTo>
                    <a:cubicBezTo>
                      <a:pt x="40" y="121"/>
                      <a:pt x="43" y="121"/>
                      <a:pt x="43" y="137"/>
                    </a:cubicBezTo>
                    <a:cubicBezTo>
                      <a:pt x="43" y="153"/>
                      <a:pt x="43" y="166"/>
                      <a:pt x="52" y="177"/>
                    </a:cubicBezTo>
                    <a:cubicBezTo>
                      <a:pt x="61" y="188"/>
                      <a:pt x="65" y="196"/>
                      <a:pt x="80" y="210"/>
                    </a:cubicBezTo>
                    <a:cubicBezTo>
                      <a:pt x="95" y="224"/>
                      <a:pt x="89" y="231"/>
                      <a:pt x="102" y="234"/>
                    </a:cubicBezTo>
                    <a:cubicBezTo>
                      <a:pt x="115" y="236"/>
                      <a:pt x="121" y="234"/>
                      <a:pt x="131" y="241"/>
                    </a:cubicBezTo>
                    <a:cubicBezTo>
                      <a:pt x="141" y="248"/>
                      <a:pt x="155" y="248"/>
                      <a:pt x="153" y="238"/>
                    </a:cubicBezTo>
                    <a:cubicBezTo>
                      <a:pt x="151" y="228"/>
                      <a:pt x="158" y="228"/>
                      <a:pt x="163" y="226"/>
                    </a:cubicBezTo>
                    <a:cubicBezTo>
                      <a:pt x="169" y="224"/>
                      <a:pt x="165" y="235"/>
                      <a:pt x="174" y="231"/>
                    </a:cubicBezTo>
                    <a:cubicBezTo>
                      <a:pt x="183" y="227"/>
                      <a:pt x="193" y="222"/>
                      <a:pt x="183" y="217"/>
                    </a:cubicBezTo>
                    <a:cubicBezTo>
                      <a:pt x="174" y="212"/>
                      <a:pt x="179" y="210"/>
                      <a:pt x="179" y="204"/>
                    </a:cubicBezTo>
                    <a:cubicBezTo>
                      <a:pt x="180" y="198"/>
                      <a:pt x="177" y="194"/>
                      <a:pt x="187" y="194"/>
                    </a:cubicBezTo>
                    <a:cubicBezTo>
                      <a:pt x="196" y="194"/>
                      <a:pt x="197" y="206"/>
                      <a:pt x="203" y="206"/>
                    </a:cubicBezTo>
                    <a:cubicBezTo>
                      <a:pt x="209" y="207"/>
                      <a:pt x="206" y="216"/>
                      <a:pt x="211" y="216"/>
                    </a:cubicBezTo>
                    <a:cubicBezTo>
                      <a:pt x="217" y="216"/>
                      <a:pt x="224" y="222"/>
                      <a:pt x="220" y="209"/>
                    </a:cubicBezTo>
                    <a:cubicBezTo>
                      <a:pt x="216" y="196"/>
                      <a:pt x="219" y="192"/>
                      <a:pt x="223" y="187"/>
                    </a:cubicBezTo>
                    <a:cubicBezTo>
                      <a:pt x="228" y="182"/>
                      <a:pt x="231" y="172"/>
                      <a:pt x="227" y="167"/>
                    </a:cubicBezTo>
                    <a:cubicBezTo>
                      <a:pt x="222" y="162"/>
                      <a:pt x="219" y="160"/>
                      <a:pt x="222" y="153"/>
                    </a:cubicBezTo>
                    <a:cubicBezTo>
                      <a:pt x="225" y="146"/>
                      <a:pt x="223" y="140"/>
                      <a:pt x="233" y="138"/>
                    </a:cubicBezTo>
                    <a:cubicBezTo>
                      <a:pt x="243" y="136"/>
                      <a:pt x="248" y="136"/>
                      <a:pt x="247" y="122"/>
                    </a:cubicBezTo>
                    <a:cubicBezTo>
                      <a:pt x="247" y="108"/>
                      <a:pt x="245" y="102"/>
                      <a:pt x="245" y="88"/>
                    </a:cubicBezTo>
                    <a:cubicBezTo>
                      <a:pt x="245" y="73"/>
                      <a:pt x="253" y="40"/>
                      <a:pt x="243" y="33"/>
                    </a:cubicBezTo>
                    <a:cubicBezTo>
                      <a:pt x="233" y="26"/>
                      <a:pt x="227" y="16"/>
                      <a:pt x="222" y="22"/>
                    </a:cubicBezTo>
                    <a:cubicBezTo>
                      <a:pt x="217" y="28"/>
                      <a:pt x="221" y="28"/>
                      <a:pt x="208" y="26"/>
                    </a:cubicBezTo>
                    <a:cubicBezTo>
                      <a:pt x="195" y="24"/>
                      <a:pt x="193" y="28"/>
                      <a:pt x="192" y="31"/>
                    </a:cubicBezTo>
                    <a:cubicBezTo>
                      <a:pt x="191" y="34"/>
                      <a:pt x="190" y="38"/>
                      <a:pt x="181" y="36"/>
                    </a:cubicBezTo>
                    <a:cubicBezTo>
                      <a:pt x="171" y="34"/>
                      <a:pt x="153" y="35"/>
                      <a:pt x="151" y="40"/>
                    </a:cubicBezTo>
                    <a:cubicBezTo>
                      <a:pt x="148" y="46"/>
                      <a:pt x="133" y="40"/>
                      <a:pt x="131" y="47"/>
                    </a:cubicBezTo>
                    <a:cubicBezTo>
                      <a:pt x="130" y="54"/>
                      <a:pt x="129" y="56"/>
                      <a:pt x="118" y="54"/>
                    </a:cubicBezTo>
                    <a:cubicBezTo>
                      <a:pt x="107" y="52"/>
                      <a:pt x="104" y="52"/>
                      <a:pt x="94" y="44"/>
                    </a:cubicBezTo>
                    <a:cubicBezTo>
                      <a:pt x="84" y="37"/>
                      <a:pt x="85" y="45"/>
                      <a:pt x="78" y="36"/>
                    </a:cubicBezTo>
                    <a:cubicBezTo>
                      <a:pt x="71" y="28"/>
                      <a:pt x="71" y="31"/>
                      <a:pt x="63" y="27"/>
                    </a:cubicBezTo>
                    <a:cubicBezTo>
                      <a:pt x="55" y="23"/>
                      <a:pt x="39" y="34"/>
                      <a:pt x="29" y="22"/>
                    </a:cubicBezTo>
                    <a:cubicBezTo>
                      <a:pt x="20" y="10"/>
                      <a:pt x="15" y="0"/>
                      <a:pt x="7"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7" name="Freeform 20"/>
              <p:cNvSpPr>
                <a:spLocks/>
              </p:cNvSpPr>
              <p:nvPr/>
            </p:nvSpPr>
            <p:spPr bwMode="auto">
              <a:xfrm>
                <a:off x="5079" y="3258"/>
                <a:ext cx="14" cy="17"/>
              </a:xfrm>
              <a:custGeom>
                <a:avLst/>
                <a:gdLst>
                  <a:gd name="T0" fmla="*/ 22 w 55"/>
                  <a:gd name="T1" fmla="*/ 0 h 67"/>
                  <a:gd name="T2" fmla="*/ 8 w 55"/>
                  <a:gd name="T3" fmla="*/ 10 h 67"/>
                  <a:gd name="T4" fmla="*/ 20 w 55"/>
                  <a:gd name="T5" fmla="*/ 31 h 67"/>
                  <a:gd name="T6" fmla="*/ 33 w 55"/>
                  <a:gd name="T7" fmla="*/ 47 h 67"/>
                  <a:gd name="T8" fmla="*/ 40 w 55"/>
                  <a:gd name="T9" fmla="*/ 61 h 67"/>
                  <a:gd name="T10" fmla="*/ 47 w 55"/>
                  <a:gd name="T11" fmla="*/ 55 h 67"/>
                  <a:gd name="T12" fmla="*/ 46 w 55"/>
                  <a:gd name="T13" fmla="*/ 21 h 67"/>
                  <a:gd name="T14" fmla="*/ 22 w 55"/>
                  <a:gd name="T15" fmla="*/ 0 h 6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67">
                    <a:moveTo>
                      <a:pt x="22" y="0"/>
                    </a:moveTo>
                    <a:cubicBezTo>
                      <a:pt x="22" y="0"/>
                      <a:pt x="0" y="1"/>
                      <a:pt x="8" y="10"/>
                    </a:cubicBezTo>
                    <a:cubicBezTo>
                      <a:pt x="15" y="19"/>
                      <a:pt x="17" y="21"/>
                      <a:pt x="20" y="31"/>
                    </a:cubicBezTo>
                    <a:cubicBezTo>
                      <a:pt x="22" y="40"/>
                      <a:pt x="30" y="37"/>
                      <a:pt x="33" y="47"/>
                    </a:cubicBezTo>
                    <a:cubicBezTo>
                      <a:pt x="36" y="56"/>
                      <a:pt x="36" y="60"/>
                      <a:pt x="40" y="61"/>
                    </a:cubicBezTo>
                    <a:cubicBezTo>
                      <a:pt x="44" y="63"/>
                      <a:pt x="46" y="67"/>
                      <a:pt x="47" y="55"/>
                    </a:cubicBezTo>
                    <a:cubicBezTo>
                      <a:pt x="48" y="44"/>
                      <a:pt x="55" y="29"/>
                      <a:pt x="46" y="21"/>
                    </a:cubicBezTo>
                    <a:cubicBezTo>
                      <a:pt x="38" y="12"/>
                      <a:pt x="38" y="10"/>
                      <a:pt x="22"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8" name="Freeform 21"/>
              <p:cNvSpPr>
                <a:spLocks/>
              </p:cNvSpPr>
              <p:nvPr/>
            </p:nvSpPr>
            <p:spPr bwMode="auto">
              <a:xfrm>
                <a:off x="4899" y="3180"/>
                <a:ext cx="24" cy="11"/>
              </a:xfrm>
              <a:custGeom>
                <a:avLst/>
                <a:gdLst>
                  <a:gd name="T0" fmla="*/ 50 w 95"/>
                  <a:gd name="T1" fmla="*/ 3 h 44"/>
                  <a:gd name="T2" fmla="*/ 35 w 95"/>
                  <a:gd name="T3" fmla="*/ 8 h 44"/>
                  <a:gd name="T4" fmla="*/ 21 w 95"/>
                  <a:gd name="T5" fmla="*/ 14 h 44"/>
                  <a:gd name="T6" fmla="*/ 9 w 95"/>
                  <a:gd name="T7" fmla="*/ 18 h 44"/>
                  <a:gd name="T8" fmla="*/ 3 w 95"/>
                  <a:gd name="T9" fmla="*/ 27 h 44"/>
                  <a:gd name="T10" fmla="*/ 14 w 95"/>
                  <a:gd name="T11" fmla="*/ 37 h 44"/>
                  <a:gd name="T12" fmla="*/ 29 w 95"/>
                  <a:gd name="T13" fmla="*/ 42 h 44"/>
                  <a:gd name="T14" fmla="*/ 50 w 95"/>
                  <a:gd name="T15" fmla="*/ 40 h 44"/>
                  <a:gd name="T16" fmla="*/ 76 w 95"/>
                  <a:gd name="T17" fmla="*/ 32 h 44"/>
                  <a:gd name="T18" fmla="*/ 95 w 95"/>
                  <a:gd name="T19" fmla="*/ 24 h 44"/>
                  <a:gd name="T20" fmla="*/ 79 w 95"/>
                  <a:gd name="T21" fmla="*/ 16 h 44"/>
                  <a:gd name="T22" fmla="*/ 50 w 95"/>
                  <a:gd name="T23"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44">
                    <a:moveTo>
                      <a:pt x="50" y="3"/>
                    </a:moveTo>
                    <a:cubicBezTo>
                      <a:pt x="50" y="3"/>
                      <a:pt x="38" y="0"/>
                      <a:pt x="35" y="8"/>
                    </a:cubicBezTo>
                    <a:cubicBezTo>
                      <a:pt x="33" y="15"/>
                      <a:pt x="29" y="14"/>
                      <a:pt x="21" y="14"/>
                    </a:cubicBezTo>
                    <a:cubicBezTo>
                      <a:pt x="13" y="13"/>
                      <a:pt x="9" y="14"/>
                      <a:pt x="9" y="18"/>
                    </a:cubicBezTo>
                    <a:cubicBezTo>
                      <a:pt x="8" y="22"/>
                      <a:pt x="0" y="20"/>
                      <a:pt x="3" y="27"/>
                    </a:cubicBezTo>
                    <a:cubicBezTo>
                      <a:pt x="7" y="34"/>
                      <a:pt x="12" y="32"/>
                      <a:pt x="14" y="37"/>
                    </a:cubicBezTo>
                    <a:cubicBezTo>
                      <a:pt x="16" y="42"/>
                      <a:pt x="17" y="42"/>
                      <a:pt x="29" y="42"/>
                    </a:cubicBezTo>
                    <a:cubicBezTo>
                      <a:pt x="40" y="42"/>
                      <a:pt x="45" y="44"/>
                      <a:pt x="50" y="40"/>
                    </a:cubicBezTo>
                    <a:cubicBezTo>
                      <a:pt x="55" y="36"/>
                      <a:pt x="68" y="32"/>
                      <a:pt x="76" y="32"/>
                    </a:cubicBezTo>
                    <a:cubicBezTo>
                      <a:pt x="84" y="31"/>
                      <a:pt x="94" y="27"/>
                      <a:pt x="95" y="24"/>
                    </a:cubicBezTo>
                    <a:cubicBezTo>
                      <a:pt x="95" y="20"/>
                      <a:pt x="85" y="16"/>
                      <a:pt x="79" y="16"/>
                    </a:cubicBezTo>
                    <a:cubicBezTo>
                      <a:pt x="73" y="15"/>
                      <a:pt x="73" y="2"/>
                      <a:pt x="50"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99" name="Freeform 22"/>
              <p:cNvSpPr>
                <a:spLocks/>
              </p:cNvSpPr>
              <p:nvPr/>
            </p:nvSpPr>
            <p:spPr bwMode="auto">
              <a:xfrm>
                <a:off x="4792" y="2761"/>
                <a:ext cx="28" cy="15"/>
              </a:xfrm>
              <a:custGeom>
                <a:avLst/>
                <a:gdLst>
                  <a:gd name="T0" fmla="*/ 54 w 112"/>
                  <a:gd name="T1" fmla="*/ 18 h 58"/>
                  <a:gd name="T2" fmla="*/ 44 w 112"/>
                  <a:gd name="T3" fmla="*/ 10 h 58"/>
                  <a:gd name="T4" fmla="*/ 30 w 112"/>
                  <a:gd name="T5" fmla="*/ 7 h 58"/>
                  <a:gd name="T6" fmla="*/ 21 w 112"/>
                  <a:gd name="T7" fmla="*/ 16 h 58"/>
                  <a:gd name="T8" fmla="*/ 13 w 112"/>
                  <a:gd name="T9" fmla="*/ 28 h 58"/>
                  <a:gd name="T10" fmla="*/ 10 w 112"/>
                  <a:gd name="T11" fmla="*/ 43 h 58"/>
                  <a:gd name="T12" fmla="*/ 35 w 112"/>
                  <a:gd name="T13" fmla="*/ 46 h 58"/>
                  <a:gd name="T14" fmla="*/ 57 w 112"/>
                  <a:gd name="T15" fmla="*/ 50 h 58"/>
                  <a:gd name="T16" fmla="*/ 74 w 112"/>
                  <a:gd name="T17" fmla="*/ 53 h 58"/>
                  <a:gd name="T18" fmla="*/ 87 w 112"/>
                  <a:gd name="T19" fmla="*/ 46 h 58"/>
                  <a:gd name="T20" fmla="*/ 101 w 112"/>
                  <a:gd name="T21" fmla="*/ 34 h 58"/>
                  <a:gd name="T22" fmla="*/ 111 w 112"/>
                  <a:gd name="T23" fmla="*/ 21 h 58"/>
                  <a:gd name="T24" fmla="*/ 102 w 112"/>
                  <a:gd name="T25" fmla="*/ 12 h 58"/>
                  <a:gd name="T26" fmla="*/ 84 w 112"/>
                  <a:gd name="T27" fmla="*/ 4 h 58"/>
                  <a:gd name="T28" fmla="*/ 78 w 112"/>
                  <a:gd name="T29" fmla="*/ 12 h 58"/>
                  <a:gd name="T30" fmla="*/ 54 w 112"/>
                  <a:gd name="T31" fmla="*/ 1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2" h="58">
                    <a:moveTo>
                      <a:pt x="54" y="18"/>
                    </a:moveTo>
                    <a:cubicBezTo>
                      <a:pt x="54" y="18"/>
                      <a:pt x="48" y="15"/>
                      <a:pt x="44" y="10"/>
                    </a:cubicBezTo>
                    <a:cubicBezTo>
                      <a:pt x="39" y="4"/>
                      <a:pt x="31" y="0"/>
                      <a:pt x="30" y="7"/>
                    </a:cubicBezTo>
                    <a:cubicBezTo>
                      <a:pt x="30" y="15"/>
                      <a:pt x="28" y="16"/>
                      <a:pt x="21" y="16"/>
                    </a:cubicBezTo>
                    <a:cubicBezTo>
                      <a:pt x="14" y="16"/>
                      <a:pt x="12" y="22"/>
                      <a:pt x="13" y="28"/>
                    </a:cubicBezTo>
                    <a:cubicBezTo>
                      <a:pt x="13" y="33"/>
                      <a:pt x="0" y="41"/>
                      <a:pt x="10" y="43"/>
                    </a:cubicBezTo>
                    <a:cubicBezTo>
                      <a:pt x="20" y="45"/>
                      <a:pt x="28" y="40"/>
                      <a:pt x="35" y="46"/>
                    </a:cubicBezTo>
                    <a:cubicBezTo>
                      <a:pt x="42" y="51"/>
                      <a:pt x="50" y="43"/>
                      <a:pt x="57" y="50"/>
                    </a:cubicBezTo>
                    <a:cubicBezTo>
                      <a:pt x="63" y="56"/>
                      <a:pt x="71" y="58"/>
                      <a:pt x="74" y="53"/>
                    </a:cubicBezTo>
                    <a:cubicBezTo>
                      <a:pt x="76" y="48"/>
                      <a:pt x="79" y="46"/>
                      <a:pt x="87" y="46"/>
                    </a:cubicBezTo>
                    <a:cubicBezTo>
                      <a:pt x="95" y="46"/>
                      <a:pt x="94" y="37"/>
                      <a:pt x="101" y="34"/>
                    </a:cubicBezTo>
                    <a:cubicBezTo>
                      <a:pt x="108" y="32"/>
                      <a:pt x="111" y="28"/>
                      <a:pt x="111" y="21"/>
                    </a:cubicBezTo>
                    <a:cubicBezTo>
                      <a:pt x="112" y="13"/>
                      <a:pt x="106" y="20"/>
                      <a:pt x="102" y="12"/>
                    </a:cubicBezTo>
                    <a:cubicBezTo>
                      <a:pt x="99" y="4"/>
                      <a:pt x="89" y="3"/>
                      <a:pt x="84" y="4"/>
                    </a:cubicBezTo>
                    <a:cubicBezTo>
                      <a:pt x="79" y="4"/>
                      <a:pt x="84" y="11"/>
                      <a:pt x="78" y="12"/>
                    </a:cubicBezTo>
                    <a:cubicBezTo>
                      <a:pt x="71" y="12"/>
                      <a:pt x="70" y="20"/>
                      <a:pt x="54"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0" name="Freeform 23"/>
              <p:cNvSpPr>
                <a:spLocks/>
              </p:cNvSpPr>
              <p:nvPr/>
            </p:nvSpPr>
            <p:spPr bwMode="auto">
              <a:xfrm>
                <a:off x="4820" y="2760"/>
                <a:ext cx="18" cy="10"/>
              </a:xfrm>
              <a:custGeom>
                <a:avLst/>
                <a:gdLst>
                  <a:gd name="T0" fmla="*/ 20 w 68"/>
                  <a:gd name="T1" fmla="*/ 2 h 38"/>
                  <a:gd name="T2" fmla="*/ 7 w 68"/>
                  <a:gd name="T3" fmla="*/ 12 h 38"/>
                  <a:gd name="T4" fmla="*/ 22 w 68"/>
                  <a:gd name="T5" fmla="*/ 23 h 38"/>
                  <a:gd name="T6" fmla="*/ 40 w 68"/>
                  <a:gd name="T7" fmla="*/ 34 h 38"/>
                  <a:gd name="T8" fmla="*/ 62 w 68"/>
                  <a:gd name="T9" fmla="*/ 29 h 38"/>
                  <a:gd name="T10" fmla="*/ 60 w 68"/>
                  <a:gd name="T11" fmla="*/ 13 h 38"/>
                  <a:gd name="T12" fmla="*/ 45 w 68"/>
                  <a:gd name="T13" fmla="*/ 1 h 38"/>
                  <a:gd name="T14" fmla="*/ 20 w 68"/>
                  <a:gd name="T15" fmla="*/ 2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38">
                    <a:moveTo>
                      <a:pt x="20" y="2"/>
                    </a:moveTo>
                    <a:cubicBezTo>
                      <a:pt x="20" y="2"/>
                      <a:pt x="0" y="6"/>
                      <a:pt x="7" y="12"/>
                    </a:cubicBezTo>
                    <a:cubicBezTo>
                      <a:pt x="13" y="19"/>
                      <a:pt x="17" y="17"/>
                      <a:pt x="22" y="23"/>
                    </a:cubicBezTo>
                    <a:cubicBezTo>
                      <a:pt x="26" y="29"/>
                      <a:pt x="34" y="34"/>
                      <a:pt x="40" y="34"/>
                    </a:cubicBezTo>
                    <a:cubicBezTo>
                      <a:pt x="47" y="34"/>
                      <a:pt x="64" y="38"/>
                      <a:pt x="62" y="29"/>
                    </a:cubicBezTo>
                    <a:cubicBezTo>
                      <a:pt x="60" y="20"/>
                      <a:pt x="68" y="17"/>
                      <a:pt x="60" y="13"/>
                    </a:cubicBezTo>
                    <a:cubicBezTo>
                      <a:pt x="53" y="10"/>
                      <a:pt x="53" y="1"/>
                      <a:pt x="45" y="1"/>
                    </a:cubicBezTo>
                    <a:cubicBezTo>
                      <a:pt x="37" y="1"/>
                      <a:pt x="34" y="0"/>
                      <a:pt x="20"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1" name="Freeform 24"/>
              <p:cNvSpPr>
                <a:spLocks/>
              </p:cNvSpPr>
              <p:nvPr/>
            </p:nvSpPr>
            <p:spPr bwMode="auto">
              <a:xfrm>
                <a:off x="4892" y="2758"/>
                <a:ext cx="12" cy="13"/>
              </a:xfrm>
              <a:custGeom>
                <a:avLst/>
                <a:gdLst>
                  <a:gd name="T0" fmla="*/ 32 w 44"/>
                  <a:gd name="T1" fmla="*/ 10 h 52"/>
                  <a:gd name="T2" fmla="*/ 21 w 44"/>
                  <a:gd name="T3" fmla="*/ 29 h 52"/>
                  <a:gd name="T4" fmla="*/ 10 w 44"/>
                  <a:gd name="T5" fmla="*/ 39 h 52"/>
                  <a:gd name="T6" fmla="*/ 5 w 44"/>
                  <a:gd name="T7" fmla="*/ 49 h 52"/>
                  <a:gd name="T8" fmla="*/ 13 w 44"/>
                  <a:gd name="T9" fmla="*/ 45 h 52"/>
                  <a:gd name="T10" fmla="*/ 32 w 44"/>
                  <a:gd name="T11" fmla="*/ 33 h 52"/>
                  <a:gd name="T12" fmla="*/ 38 w 44"/>
                  <a:gd name="T13" fmla="*/ 20 h 52"/>
                  <a:gd name="T14" fmla="*/ 32 w 44"/>
                  <a:gd name="T15" fmla="*/ 1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52">
                    <a:moveTo>
                      <a:pt x="32" y="10"/>
                    </a:moveTo>
                    <a:cubicBezTo>
                      <a:pt x="32" y="10"/>
                      <a:pt x="27" y="24"/>
                      <a:pt x="21" y="29"/>
                    </a:cubicBezTo>
                    <a:cubicBezTo>
                      <a:pt x="15" y="33"/>
                      <a:pt x="14" y="37"/>
                      <a:pt x="10" y="39"/>
                    </a:cubicBezTo>
                    <a:cubicBezTo>
                      <a:pt x="6" y="41"/>
                      <a:pt x="0" y="46"/>
                      <a:pt x="5" y="49"/>
                    </a:cubicBezTo>
                    <a:cubicBezTo>
                      <a:pt x="9" y="52"/>
                      <a:pt x="8" y="49"/>
                      <a:pt x="13" y="45"/>
                    </a:cubicBezTo>
                    <a:cubicBezTo>
                      <a:pt x="19" y="40"/>
                      <a:pt x="29" y="41"/>
                      <a:pt x="32" y="33"/>
                    </a:cubicBezTo>
                    <a:cubicBezTo>
                      <a:pt x="35" y="24"/>
                      <a:pt x="33" y="24"/>
                      <a:pt x="38" y="20"/>
                    </a:cubicBezTo>
                    <a:cubicBezTo>
                      <a:pt x="44" y="15"/>
                      <a:pt x="38" y="0"/>
                      <a:pt x="32"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2" name="Freeform 25"/>
              <p:cNvSpPr>
                <a:spLocks/>
              </p:cNvSpPr>
              <p:nvPr/>
            </p:nvSpPr>
            <p:spPr bwMode="auto">
              <a:xfrm>
                <a:off x="4895" y="2803"/>
                <a:ext cx="11" cy="11"/>
              </a:xfrm>
              <a:custGeom>
                <a:avLst/>
                <a:gdLst>
                  <a:gd name="T0" fmla="*/ 24 w 46"/>
                  <a:gd name="T1" fmla="*/ 4 h 44"/>
                  <a:gd name="T2" fmla="*/ 10 w 46"/>
                  <a:gd name="T3" fmla="*/ 10 h 44"/>
                  <a:gd name="T4" fmla="*/ 12 w 46"/>
                  <a:gd name="T5" fmla="*/ 33 h 44"/>
                  <a:gd name="T6" fmla="*/ 27 w 46"/>
                  <a:gd name="T7" fmla="*/ 38 h 44"/>
                  <a:gd name="T8" fmla="*/ 41 w 46"/>
                  <a:gd name="T9" fmla="*/ 41 h 44"/>
                  <a:gd name="T10" fmla="*/ 40 w 46"/>
                  <a:gd name="T11" fmla="*/ 30 h 44"/>
                  <a:gd name="T12" fmla="*/ 35 w 46"/>
                  <a:gd name="T13" fmla="*/ 19 h 44"/>
                  <a:gd name="T14" fmla="*/ 42 w 46"/>
                  <a:gd name="T15" fmla="*/ 10 h 44"/>
                  <a:gd name="T16" fmla="*/ 24 w 46"/>
                  <a:gd name="T17" fmla="*/ 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 h="44">
                    <a:moveTo>
                      <a:pt x="24" y="4"/>
                    </a:moveTo>
                    <a:cubicBezTo>
                      <a:pt x="24" y="4"/>
                      <a:pt x="8" y="0"/>
                      <a:pt x="10" y="10"/>
                    </a:cubicBezTo>
                    <a:cubicBezTo>
                      <a:pt x="12" y="20"/>
                      <a:pt x="0" y="30"/>
                      <a:pt x="12" y="33"/>
                    </a:cubicBezTo>
                    <a:cubicBezTo>
                      <a:pt x="23" y="36"/>
                      <a:pt x="25" y="34"/>
                      <a:pt x="27" y="38"/>
                    </a:cubicBezTo>
                    <a:cubicBezTo>
                      <a:pt x="28" y="43"/>
                      <a:pt x="40" y="44"/>
                      <a:pt x="41" y="41"/>
                    </a:cubicBezTo>
                    <a:cubicBezTo>
                      <a:pt x="43" y="37"/>
                      <a:pt x="46" y="32"/>
                      <a:pt x="40" y="30"/>
                    </a:cubicBezTo>
                    <a:cubicBezTo>
                      <a:pt x="33" y="28"/>
                      <a:pt x="29" y="21"/>
                      <a:pt x="35" y="19"/>
                    </a:cubicBezTo>
                    <a:cubicBezTo>
                      <a:pt x="40" y="17"/>
                      <a:pt x="44" y="17"/>
                      <a:pt x="42" y="10"/>
                    </a:cubicBezTo>
                    <a:cubicBezTo>
                      <a:pt x="39" y="2"/>
                      <a:pt x="33" y="4"/>
                      <a:pt x="24"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3" name="Freeform 26"/>
              <p:cNvSpPr>
                <a:spLocks/>
              </p:cNvSpPr>
              <p:nvPr/>
            </p:nvSpPr>
            <p:spPr bwMode="auto">
              <a:xfrm>
                <a:off x="4940" y="2848"/>
                <a:ext cx="13" cy="7"/>
              </a:xfrm>
              <a:custGeom>
                <a:avLst/>
                <a:gdLst>
                  <a:gd name="T0" fmla="*/ 25 w 53"/>
                  <a:gd name="T1" fmla="*/ 0 h 31"/>
                  <a:gd name="T2" fmla="*/ 12 w 53"/>
                  <a:gd name="T3" fmla="*/ 6 h 31"/>
                  <a:gd name="T4" fmla="*/ 4 w 53"/>
                  <a:gd name="T5" fmla="*/ 19 h 31"/>
                  <a:gd name="T6" fmla="*/ 20 w 53"/>
                  <a:gd name="T7" fmla="*/ 23 h 31"/>
                  <a:gd name="T8" fmla="*/ 36 w 53"/>
                  <a:gd name="T9" fmla="*/ 11 h 31"/>
                  <a:gd name="T10" fmla="*/ 45 w 53"/>
                  <a:gd name="T11" fmla="*/ 4 h 31"/>
                  <a:gd name="T12" fmla="*/ 25 w 53"/>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53" h="31">
                    <a:moveTo>
                      <a:pt x="25" y="0"/>
                    </a:moveTo>
                    <a:cubicBezTo>
                      <a:pt x="25" y="0"/>
                      <a:pt x="14" y="2"/>
                      <a:pt x="12" y="6"/>
                    </a:cubicBezTo>
                    <a:cubicBezTo>
                      <a:pt x="10" y="11"/>
                      <a:pt x="0" y="10"/>
                      <a:pt x="4" y="19"/>
                    </a:cubicBezTo>
                    <a:cubicBezTo>
                      <a:pt x="8" y="27"/>
                      <a:pt x="18" y="31"/>
                      <a:pt x="20" y="23"/>
                    </a:cubicBezTo>
                    <a:cubicBezTo>
                      <a:pt x="22" y="15"/>
                      <a:pt x="31" y="11"/>
                      <a:pt x="36" y="11"/>
                    </a:cubicBezTo>
                    <a:cubicBezTo>
                      <a:pt x="42" y="11"/>
                      <a:pt x="53" y="7"/>
                      <a:pt x="45" y="4"/>
                    </a:cubicBezTo>
                    <a:cubicBezTo>
                      <a:pt x="37" y="1"/>
                      <a:pt x="34" y="0"/>
                      <a:pt x="25"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4" name="Freeform 27"/>
              <p:cNvSpPr>
                <a:spLocks/>
              </p:cNvSpPr>
              <p:nvPr/>
            </p:nvSpPr>
            <p:spPr bwMode="auto">
              <a:xfrm>
                <a:off x="4519" y="2989"/>
                <a:ext cx="5" cy="10"/>
              </a:xfrm>
              <a:custGeom>
                <a:avLst/>
                <a:gdLst>
                  <a:gd name="T0" fmla="*/ 12 w 18"/>
                  <a:gd name="T1" fmla="*/ 3 h 41"/>
                  <a:gd name="T2" fmla="*/ 8 w 18"/>
                  <a:gd name="T3" fmla="*/ 14 h 41"/>
                  <a:gd name="T4" fmla="*/ 5 w 18"/>
                  <a:gd name="T5" fmla="*/ 23 h 41"/>
                  <a:gd name="T6" fmla="*/ 3 w 18"/>
                  <a:gd name="T7" fmla="*/ 38 h 41"/>
                  <a:gd name="T8" fmla="*/ 16 w 18"/>
                  <a:gd name="T9" fmla="*/ 30 h 41"/>
                  <a:gd name="T10" fmla="*/ 12 w 18"/>
                  <a:gd name="T11" fmla="*/ 3 h 41"/>
                </a:gdLst>
                <a:ahLst/>
                <a:cxnLst>
                  <a:cxn ang="0">
                    <a:pos x="T0" y="T1"/>
                  </a:cxn>
                  <a:cxn ang="0">
                    <a:pos x="T2" y="T3"/>
                  </a:cxn>
                  <a:cxn ang="0">
                    <a:pos x="T4" y="T5"/>
                  </a:cxn>
                  <a:cxn ang="0">
                    <a:pos x="T6" y="T7"/>
                  </a:cxn>
                  <a:cxn ang="0">
                    <a:pos x="T8" y="T9"/>
                  </a:cxn>
                  <a:cxn ang="0">
                    <a:pos x="T10" y="T11"/>
                  </a:cxn>
                </a:cxnLst>
                <a:rect l="0" t="0" r="r" b="b"/>
                <a:pathLst>
                  <a:path w="18" h="41">
                    <a:moveTo>
                      <a:pt x="12" y="3"/>
                    </a:moveTo>
                    <a:cubicBezTo>
                      <a:pt x="12" y="3"/>
                      <a:pt x="7" y="10"/>
                      <a:pt x="8" y="14"/>
                    </a:cubicBezTo>
                    <a:cubicBezTo>
                      <a:pt x="8" y="19"/>
                      <a:pt x="10" y="22"/>
                      <a:pt x="5" y="23"/>
                    </a:cubicBezTo>
                    <a:cubicBezTo>
                      <a:pt x="0" y="24"/>
                      <a:pt x="0" y="38"/>
                      <a:pt x="3" y="38"/>
                    </a:cubicBezTo>
                    <a:cubicBezTo>
                      <a:pt x="6" y="38"/>
                      <a:pt x="14" y="41"/>
                      <a:pt x="16" y="30"/>
                    </a:cubicBezTo>
                    <a:cubicBezTo>
                      <a:pt x="18" y="20"/>
                      <a:pt x="18" y="0"/>
                      <a:pt x="12"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5" name="Freeform 28"/>
              <p:cNvSpPr>
                <a:spLocks/>
              </p:cNvSpPr>
              <p:nvPr/>
            </p:nvSpPr>
            <p:spPr bwMode="auto">
              <a:xfrm>
                <a:off x="4557" y="2920"/>
                <a:ext cx="2" cy="3"/>
              </a:xfrm>
              <a:custGeom>
                <a:avLst/>
                <a:gdLst>
                  <a:gd name="T0" fmla="*/ 4 w 8"/>
                  <a:gd name="T1" fmla="*/ 3 h 12"/>
                  <a:gd name="T2" fmla="*/ 0 w 8"/>
                  <a:gd name="T3" fmla="*/ 7 h 12"/>
                  <a:gd name="T4" fmla="*/ 5 w 8"/>
                  <a:gd name="T5" fmla="*/ 12 h 12"/>
                  <a:gd name="T6" fmla="*/ 4 w 8"/>
                  <a:gd name="T7" fmla="*/ 3 h 12"/>
                </a:gdLst>
                <a:ahLst/>
                <a:cxnLst>
                  <a:cxn ang="0">
                    <a:pos x="T0" y="T1"/>
                  </a:cxn>
                  <a:cxn ang="0">
                    <a:pos x="T2" y="T3"/>
                  </a:cxn>
                  <a:cxn ang="0">
                    <a:pos x="T4" y="T5"/>
                  </a:cxn>
                  <a:cxn ang="0">
                    <a:pos x="T6" y="T7"/>
                  </a:cxn>
                </a:cxnLst>
                <a:rect l="0" t="0" r="r" b="b"/>
                <a:pathLst>
                  <a:path w="8" h="12">
                    <a:moveTo>
                      <a:pt x="4" y="3"/>
                    </a:moveTo>
                    <a:cubicBezTo>
                      <a:pt x="4" y="3"/>
                      <a:pt x="0" y="4"/>
                      <a:pt x="0" y="7"/>
                    </a:cubicBezTo>
                    <a:cubicBezTo>
                      <a:pt x="1" y="10"/>
                      <a:pt x="4" y="12"/>
                      <a:pt x="5" y="12"/>
                    </a:cubicBezTo>
                    <a:cubicBezTo>
                      <a:pt x="7" y="12"/>
                      <a:pt x="8" y="0"/>
                      <a:pt x="4"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6" name="Freeform 29"/>
              <p:cNvSpPr>
                <a:spLocks/>
              </p:cNvSpPr>
              <p:nvPr/>
            </p:nvSpPr>
            <p:spPr bwMode="auto">
              <a:xfrm>
                <a:off x="5382" y="3268"/>
                <a:ext cx="129" cy="128"/>
              </a:xfrm>
              <a:custGeom>
                <a:avLst/>
                <a:gdLst>
                  <a:gd name="T0" fmla="*/ 275 w 512"/>
                  <a:gd name="T1" fmla="*/ 194 h 504"/>
                  <a:gd name="T2" fmla="*/ 227 w 512"/>
                  <a:gd name="T3" fmla="*/ 236 h 504"/>
                  <a:gd name="T4" fmla="*/ 178 w 512"/>
                  <a:gd name="T5" fmla="*/ 260 h 504"/>
                  <a:gd name="T6" fmla="*/ 147 w 512"/>
                  <a:gd name="T7" fmla="*/ 280 h 504"/>
                  <a:gd name="T8" fmla="*/ 107 w 512"/>
                  <a:gd name="T9" fmla="*/ 306 h 504"/>
                  <a:gd name="T10" fmla="*/ 71 w 512"/>
                  <a:gd name="T11" fmla="*/ 352 h 504"/>
                  <a:gd name="T12" fmla="*/ 47 w 512"/>
                  <a:gd name="T13" fmla="*/ 365 h 504"/>
                  <a:gd name="T14" fmla="*/ 39 w 512"/>
                  <a:gd name="T15" fmla="*/ 388 h 504"/>
                  <a:gd name="T16" fmla="*/ 22 w 512"/>
                  <a:gd name="T17" fmla="*/ 402 h 504"/>
                  <a:gd name="T18" fmla="*/ 0 w 512"/>
                  <a:gd name="T19" fmla="*/ 422 h 504"/>
                  <a:gd name="T20" fmla="*/ 15 w 512"/>
                  <a:gd name="T21" fmla="*/ 450 h 504"/>
                  <a:gd name="T22" fmla="*/ 54 w 512"/>
                  <a:gd name="T23" fmla="*/ 464 h 504"/>
                  <a:gd name="T24" fmla="*/ 74 w 512"/>
                  <a:gd name="T25" fmla="*/ 458 h 504"/>
                  <a:gd name="T26" fmla="*/ 95 w 512"/>
                  <a:gd name="T27" fmla="*/ 476 h 504"/>
                  <a:gd name="T28" fmla="*/ 119 w 512"/>
                  <a:gd name="T29" fmla="*/ 484 h 504"/>
                  <a:gd name="T30" fmla="*/ 142 w 512"/>
                  <a:gd name="T31" fmla="*/ 493 h 504"/>
                  <a:gd name="T32" fmla="*/ 203 w 512"/>
                  <a:gd name="T33" fmla="*/ 489 h 504"/>
                  <a:gd name="T34" fmla="*/ 250 w 512"/>
                  <a:gd name="T35" fmla="*/ 442 h 504"/>
                  <a:gd name="T36" fmla="*/ 282 w 512"/>
                  <a:gd name="T37" fmla="*/ 408 h 504"/>
                  <a:gd name="T38" fmla="*/ 307 w 512"/>
                  <a:gd name="T39" fmla="*/ 349 h 504"/>
                  <a:gd name="T40" fmla="*/ 347 w 512"/>
                  <a:gd name="T41" fmla="*/ 288 h 504"/>
                  <a:gd name="T42" fmla="*/ 407 w 512"/>
                  <a:gd name="T43" fmla="*/ 276 h 504"/>
                  <a:gd name="T44" fmla="*/ 426 w 512"/>
                  <a:gd name="T45" fmla="*/ 260 h 504"/>
                  <a:gd name="T46" fmla="*/ 406 w 512"/>
                  <a:gd name="T47" fmla="*/ 226 h 504"/>
                  <a:gd name="T48" fmla="*/ 443 w 512"/>
                  <a:gd name="T49" fmla="*/ 189 h 504"/>
                  <a:gd name="T50" fmla="*/ 476 w 512"/>
                  <a:gd name="T51" fmla="*/ 148 h 504"/>
                  <a:gd name="T52" fmla="*/ 502 w 512"/>
                  <a:gd name="T53" fmla="*/ 113 h 504"/>
                  <a:gd name="T54" fmla="*/ 496 w 512"/>
                  <a:gd name="T55" fmla="*/ 70 h 504"/>
                  <a:gd name="T56" fmla="*/ 502 w 512"/>
                  <a:gd name="T57" fmla="*/ 57 h 504"/>
                  <a:gd name="T58" fmla="*/ 482 w 512"/>
                  <a:gd name="T59" fmla="*/ 66 h 504"/>
                  <a:gd name="T60" fmla="*/ 486 w 512"/>
                  <a:gd name="T61" fmla="*/ 33 h 504"/>
                  <a:gd name="T62" fmla="*/ 464 w 512"/>
                  <a:gd name="T63" fmla="*/ 50 h 504"/>
                  <a:gd name="T64" fmla="*/ 426 w 512"/>
                  <a:gd name="T65" fmla="*/ 66 h 504"/>
                  <a:gd name="T66" fmla="*/ 415 w 512"/>
                  <a:gd name="T67" fmla="*/ 29 h 504"/>
                  <a:gd name="T68" fmla="*/ 415 w 512"/>
                  <a:gd name="T69" fmla="*/ 16 h 504"/>
                  <a:gd name="T70" fmla="*/ 399 w 512"/>
                  <a:gd name="T71" fmla="*/ 12 h 504"/>
                  <a:gd name="T72" fmla="*/ 372 w 512"/>
                  <a:gd name="T73" fmla="*/ 32 h 504"/>
                  <a:gd name="T74" fmla="*/ 363 w 512"/>
                  <a:gd name="T75" fmla="*/ 61 h 504"/>
                  <a:gd name="T76" fmla="*/ 348 w 512"/>
                  <a:gd name="T77" fmla="*/ 98 h 504"/>
                  <a:gd name="T78" fmla="*/ 311 w 512"/>
                  <a:gd name="T79" fmla="*/ 136 h 504"/>
                  <a:gd name="T80" fmla="*/ 275 w 512"/>
                  <a:gd name="T81" fmla="*/ 194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12" h="504">
                    <a:moveTo>
                      <a:pt x="275" y="194"/>
                    </a:moveTo>
                    <a:cubicBezTo>
                      <a:pt x="275" y="194"/>
                      <a:pt x="244" y="225"/>
                      <a:pt x="227" y="236"/>
                    </a:cubicBezTo>
                    <a:cubicBezTo>
                      <a:pt x="210" y="246"/>
                      <a:pt x="190" y="249"/>
                      <a:pt x="178" y="260"/>
                    </a:cubicBezTo>
                    <a:cubicBezTo>
                      <a:pt x="166" y="270"/>
                      <a:pt x="164" y="280"/>
                      <a:pt x="147" y="280"/>
                    </a:cubicBezTo>
                    <a:cubicBezTo>
                      <a:pt x="130" y="280"/>
                      <a:pt x="116" y="286"/>
                      <a:pt x="107" y="306"/>
                    </a:cubicBezTo>
                    <a:cubicBezTo>
                      <a:pt x="98" y="326"/>
                      <a:pt x="74" y="341"/>
                      <a:pt x="71" y="352"/>
                    </a:cubicBezTo>
                    <a:cubicBezTo>
                      <a:pt x="68" y="362"/>
                      <a:pt x="56" y="361"/>
                      <a:pt x="47" y="365"/>
                    </a:cubicBezTo>
                    <a:cubicBezTo>
                      <a:pt x="38" y="369"/>
                      <a:pt x="39" y="374"/>
                      <a:pt x="39" y="388"/>
                    </a:cubicBezTo>
                    <a:cubicBezTo>
                      <a:pt x="39" y="401"/>
                      <a:pt x="23" y="390"/>
                      <a:pt x="22" y="402"/>
                    </a:cubicBezTo>
                    <a:cubicBezTo>
                      <a:pt x="20" y="414"/>
                      <a:pt x="0" y="396"/>
                      <a:pt x="0" y="422"/>
                    </a:cubicBezTo>
                    <a:cubicBezTo>
                      <a:pt x="0" y="449"/>
                      <a:pt x="2" y="445"/>
                      <a:pt x="15" y="450"/>
                    </a:cubicBezTo>
                    <a:cubicBezTo>
                      <a:pt x="28" y="456"/>
                      <a:pt x="50" y="478"/>
                      <a:pt x="54" y="464"/>
                    </a:cubicBezTo>
                    <a:cubicBezTo>
                      <a:pt x="58" y="449"/>
                      <a:pt x="67" y="448"/>
                      <a:pt x="74" y="458"/>
                    </a:cubicBezTo>
                    <a:cubicBezTo>
                      <a:pt x="80" y="469"/>
                      <a:pt x="83" y="476"/>
                      <a:pt x="95" y="476"/>
                    </a:cubicBezTo>
                    <a:cubicBezTo>
                      <a:pt x="107" y="476"/>
                      <a:pt x="116" y="480"/>
                      <a:pt x="119" y="484"/>
                    </a:cubicBezTo>
                    <a:cubicBezTo>
                      <a:pt x="122" y="488"/>
                      <a:pt x="131" y="493"/>
                      <a:pt x="142" y="493"/>
                    </a:cubicBezTo>
                    <a:cubicBezTo>
                      <a:pt x="152" y="493"/>
                      <a:pt x="194" y="504"/>
                      <a:pt x="203" y="489"/>
                    </a:cubicBezTo>
                    <a:cubicBezTo>
                      <a:pt x="212" y="474"/>
                      <a:pt x="234" y="450"/>
                      <a:pt x="250" y="442"/>
                    </a:cubicBezTo>
                    <a:cubicBezTo>
                      <a:pt x="266" y="434"/>
                      <a:pt x="275" y="430"/>
                      <a:pt x="282" y="408"/>
                    </a:cubicBezTo>
                    <a:cubicBezTo>
                      <a:pt x="288" y="385"/>
                      <a:pt x="304" y="374"/>
                      <a:pt x="307" y="349"/>
                    </a:cubicBezTo>
                    <a:cubicBezTo>
                      <a:pt x="310" y="324"/>
                      <a:pt x="322" y="293"/>
                      <a:pt x="347" y="288"/>
                    </a:cubicBezTo>
                    <a:cubicBezTo>
                      <a:pt x="372" y="282"/>
                      <a:pt x="386" y="276"/>
                      <a:pt x="407" y="276"/>
                    </a:cubicBezTo>
                    <a:cubicBezTo>
                      <a:pt x="428" y="276"/>
                      <a:pt x="436" y="270"/>
                      <a:pt x="426" y="260"/>
                    </a:cubicBezTo>
                    <a:cubicBezTo>
                      <a:pt x="415" y="249"/>
                      <a:pt x="391" y="236"/>
                      <a:pt x="406" y="226"/>
                    </a:cubicBezTo>
                    <a:cubicBezTo>
                      <a:pt x="420" y="217"/>
                      <a:pt x="438" y="208"/>
                      <a:pt x="443" y="189"/>
                    </a:cubicBezTo>
                    <a:cubicBezTo>
                      <a:pt x="448" y="170"/>
                      <a:pt x="460" y="156"/>
                      <a:pt x="476" y="148"/>
                    </a:cubicBezTo>
                    <a:cubicBezTo>
                      <a:pt x="492" y="140"/>
                      <a:pt x="502" y="128"/>
                      <a:pt x="502" y="113"/>
                    </a:cubicBezTo>
                    <a:cubicBezTo>
                      <a:pt x="502" y="98"/>
                      <a:pt x="488" y="78"/>
                      <a:pt x="496" y="70"/>
                    </a:cubicBezTo>
                    <a:cubicBezTo>
                      <a:pt x="504" y="62"/>
                      <a:pt x="512" y="58"/>
                      <a:pt x="502" y="57"/>
                    </a:cubicBezTo>
                    <a:cubicBezTo>
                      <a:pt x="491" y="56"/>
                      <a:pt x="488" y="77"/>
                      <a:pt x="482" y="66"/>
                    </a:cubicBezTo>
                    <a:cubicBezTo>
                      <a:pt x="475" y="56"/>
                      <a:pt x="494" y="44"/>
                      <a:pt x="486" y="33"/>
                    </a:cubicBezTo>
                    <a:cubicBezTo>
                      <a:pt x="478" y="22"/>
                      <a:pt x="478" y="46"/>
                      <a:pt x="464" y="50"/>
                    </a:cubicBezTo>
                    <a:cubicBezTo>
                      <a:pt x="451" y="54"/>
                      <a:pt x="431" y="90"/>
                      <a:pt x="426" y="66"/>
                    </a:cubicBezTo>
                    <a:cubicBezTo>
                      <a:pt x="420" y="42"/>
                      <a:pt x="423" y="32"/>
                      <a:pt x="415" y="29"/>
                    </a:cubicBezTo>
                    <a:cubicBezTo>
                      <a:pt x="407" y="26"/>
                      <a:pt x="404" y="22"/>
                      <a:pt x="415" y="16"/>
                    </a:cubicBezTo>
                    <a:cubicBezTo>
                      <a:pt x="426" y="9"/>
                      <a:pt x="410" y="0"/>
                      <a:pt x="399" y="12"/>
                    </a:cubicBezTo>
                    <a:cubicBezTo>
                      <a:pt x="388" y="24"/>
                      <a:pt x="378" y="25"/>
                      <a:pt x="372" y="32"/>
                    </a:cubicBezTo>
                    <a:cubicBezTo>
                      <a:pt x="367" y="38"/>
                      <a:pt x="360" y="38"/>
                      <a:pt x="363" y="61"/>
                    </a:cubicBezTo>
                    <a:cubicBezTo>
                      <a:pt x="366" y="84"/>
                      <a:pt x="368" y="88"/>
                      <a:pt x="348" y="98"/>
                    </a:cubicBezTo>
                    <a:cubicBezTo>
                      <a:pt x="328" y="109"/>
                      <a:pt x="316" y="110"/>
                      <a:pt x="311" y="136"/>
                    </a:cubicBezTo>
                    <a:cubicBezTo>
                      <a:pt x="306" y="161"/>
                      <a:pt x="291" y="181"/>
                      <a:pt x="275" y="19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7" name="Freeform 30"/>
              <p:cNvSpPr>
                <a:spLocks/>
              </p:cNvSpPr>
              <p:nvPr/>
            </p:nvSpPr>
            <p:spPr bwMode="auto">
              <a:xfrm>
                <a:off x="5482" y="3157"/>
                <a:ext cx="96" cy="137"/>
              </a:xfrm>
              <a:custGeom>
                <a:avLst/>
                <a:gdLst>
                  <a:gd name="T0" fmla="*/ 16 w 382"/>
                  <a:gd name="T1" fmla="*/ 26 h 542"/>
                  <a:gd name="T2" fmla="*/ 31 w 382"/>
                  <a:gd name="T3" fmla="*/ 60 h 542"/>
                  <a:gd name="T4" fmla="*/ 54 w 382"/>
                  <a:gd name="T5" fmla="*/ 93 h 542"/>
                  <a:gd name="T6" fmla="*/ 74 w 382"/>
                  <a:gd name="T7" fmla="*/ 128 h 542"/>
                  <a:gd name="T8" fmla="*/ 94 w 382"/>
                  <a:gd name="T9" fmla="*/ 138 h 542"/>
                  <a:gd name="T10" fmla="*/ 104 w 382"/>
                  <a:gd name="T11" fmla="*/ 154 h 542"/>
                  <a:gd name="T12" fmla="*/ 115 w 382"/>
                  <a:gd name="T13" fmla="*/ 186 h 542"/>
                  <a:gd name="T14" fmla="*/ 135 w 382"/>
                  <a:gd name="T15" fmla="*/ 213 h 542"/>
                  <a:gd name="T16" fmla="*/ 130 w 382"/>
                  <a:gd name="T17" fmla="*/ 289 h 542"/>
                  <a:gd name="T18" fmla="*/ 126 w 382"/>
                  <a:gd name="T19" fmla="*/ 309 h 542"/>
                  <a:gd name="T20" fmla="*/ 116 w 382"/>
                  <a:gd name="T21" fmla="*/ 338 h 542"/>
                  <a:gd name="T22" fmla="*/ 93 w 382"/>
                  <a:gd name="T23" fmla="*/ 344 h 542"/>
                  <a:gd name="T24" fmla="*/ 84 w 382"/>
                  <a:gd name="T25" fmla="*/ 351 h 542"/>
                  <a:gd name="T26" fmla="*/ 69 w 382"/>
                  <a:gd name="T27" fmla="*/ 362 h 542"/>
                  <a:gd name="T28" fmla="*/ 87 w 382"/>
                  <a:gd name="T29" fmla="*/ 385 h 542"/>
                  <a:gd name="T30" fmla="*/ 112 w 382"/>
                  <a:gd name="T31" fmla="*/ 399 h 542"/>
                  <a:gd name="T32" fmla="*/ 140 w 382"/>
                  <a:gd name="T33" fmla="*/ 413 h 542"/>
                  <a:gd name="T34" fmla="*/ 165 w 382"/>
                  <a:gd name="T35" fmla="*/ 431 h 542"/>
                  <a:gd name="T36" fmla="*/ 170 w 382"/>
                  <a:gd name="T37" fmla="*/ 453 h 542"/>
                  <a:gd name="T38" fmla="*/ 157 w 382"/>
                  <a:gd name="T39" fmla="*/ 481 h 542"/>
                  <a:gd name="T40" fmla="*/ 137 w 382"/>
                  <a:gd name="T41" fmla="*/ 516 h 542"/>
                  <a:gd name="T42" fmla="*/ 163 w 382"/>
                  <a:gd name="T43" fmla="*/ 528 h 542"/>
                  <a:gd name="T44" fmla="*/ 195 w 382"/>
                  <a:gd name="T45" fmla="*/ 534 h 542"/>
                  <a:gd name="T46" fmla="*/ 224 w 382"/>
                  <a:gd name="T47" fmla="*/ 497 h 542"/>
                  <a:gd name="T48" fmla="*/ 251 w 382"/>
                  <a:gd name="T49" fmla="*/ 457 h 542"/>
                  <a:gd name="T50" fmla="*/ 282 w 382"/>
                  <a:gd name="T51" fmla="*/ 417 h 542"/>
                  <a:gd name="T52" fmla="*/ 284 w 382"/>
                  <a:gd name="T53" fmla="*/ 398 h 542"/>
                  <a:gd name="T54" fmla="*/ 280 w 382"/>
                  <a:gd name="T55" fmla="*/ 374 h 542"/>
                  <a:gd name="T56" fmla="*/ 295 w 382"/>
                  <a:gd name="T57" fmla="*/ 353 h 542"/>
                  <a:gd name="T58" fmla="*/ 323 w 382"/>
                  <a:gd name="T59" fmla="*/ 355 h 542"/>
                  <a:gd name="T60" fmla="*/ 344 w 382"/>
                  <a:gd name="T61" fmla="*/ 358 h 542"/>
                  <a:gd name="T62" fmla="*/ 342 w 382"/>
                  <a:gd name="T63" fmla="*/ 350 h 542"/>
                  <a:gd name="T64" fmla="*/ 339 w 382"/>
                  <a:gd name="T65" fmla="*/ 334 h 542"/>
                  <a:gd name="T66" fmla="*/ 350 w 382"/>
                  <a:gd name="T67" fmla="*/ 321 h 542"/>
                  <a:gd name="T68" fmla="*/ 361 w 382"/>
                  <a:gd name="T69" fmla="*/ 310 h 542"/>
                  <a:gd name="T70" fmla="*/ 372 w 382"/>
                  <a:gd name="T71" fmla="*/ 288 h 542"/>
                  <a:gd name="T72" fmla="*/ 373 w 382"/>
                  <a:gd name="T73" fmla="*/ 257 h 542"/>
                  <a:gd name="T74" fmla="*/ 380 w 382"/>
                  <a:gd name="T75" fmla="*/ 245 h 542"/>
                  <a:gd name="T76" fmla="*/ 370 w 382"/>
                  <a:gd name="T77" fmla="*/ 239 h 542"/>
                  <a:gd name="T78" fmla="*/ 347 w 382"/>
                  <a:gd name="T79" fmla="*/ 231 h 542"/>
                  <a:gd name="T80" fmla="*/ 328 w 382"/>
                  <a:gd name="T81" fmla="*/ 241 h 542"/>
                  <a:gd name="T82" fmla="*/ 309 w 382"/>
                  <a:gd name="T83" fmla="*/ 258 h 542"/>
                  <a:gd name="T84" fmla="*/ 280 w 382"/>
                  <a:gd name="T85" fmla="*/ 267 h 542"/>
                  <a:gd name="T86" fmla="*/ 260 w 382"/>
                  <a:gd name="T87" fmla="*/ 255 h 542"/>
                  <a:gd name="T88" fmla="*/ 249 w 382"/>
                  <a:gd name="T89" fmla="*/ 247 h 542"/>
                  <a:gd name="T90" fmla="*/ 226 w 382"/>
                  <a:gd name="T91" fmla="*/ 239 h 542"/>
                  <a:gd name="T92" fmla="*/ 215 w 382"/>
                  <a:gd name="T93" fmla="*/ 225 h 542"/>
                  <a:gd name="T94" fmla="*/ 210 w 382"/>
                  <a:gd name="T95" fmla="*/ 189 h 542"/>
                  <a:gd name="T96" fmla="*/ 179 w 382"/>
                  <a:gd name="T97" fmla="*/ 166 h 542"/>
                  <a:gd name="T98" fmla="*/ 176 w 382"/>
                  <a:gd name="T99" fmla="*/ 186 h 542"/>
                  <a:gd name="T100" fmla="*/ 167 w 382"/>
                  <a:gd name="T101" fmla="*/ 198 h 542"/>
                  <a:gd name="T102" fmla="*/ 146 w 382"/>
                  <a:gd name="T103" fmla="*/ 182 h 542"/>
                  <a:gd name="T104" fmla="*/ 139 w 382"/>
                  <a:gd name="T105" fmla="*/ 163 h 542"/>
                  <a:gd name="T106" fmla="*/ 133 w 382"/>
                  <a:gd name="T107" fmla="*/ 132 h 542"/>
                  <a:gd name="T108" fmla="*/ 121 w 382"/>
                  <a:gd name="T109" fmla="*/ 111 h 542"/>
                  <a:gd name="T110" fmla="*/ 114 w 382"/>
                  <a:gd name="T111" fmla="*/ 78 h 542"/>
                  <a:gd name="T112" fmla="*/ 76 w 382"/>
                  <a:gd name="T113" fmla="*/ 47 h 542"/>
                  <a:gd name="T114" fmla="*/ 40 w 382"/>
                  <a:gd name="T115" fmla="*/ 31 h 542"/>
                  <a:gd name="T116" fmla="*/ 15 w 382"/>
                  <a:gd name="T117" fmla="*/ 3 h 542"/>
                  <a:gd name="T118" fmla="*/ 2 w 382"/>
                  <a:gd name="T119" fmla="*/ 9 h 542"/>
                  <a:gd name="T120" fmla="*/ 16 w 382"/>
                  <a:gd name="T121" fmla="*/ 26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2" h="542">
                    <a:moveTo>
                      <a:pt x="16" y="26"/>
                    </a:moveTo>
                    <a:cubicBezTo>
                      <a:pt x="16" y="26"/>
                      <a:pt x="31" y="37"/>
                      <a:pt x="31" y="60"/>
                    </a:cubicBezTo>
                    <a:cubicBezTo>
                      <a:pt x="31" y="82"/>
                      <a:pt x="44" y="86"/>
                      <a:pt x="54" y="93"/>
                    </a:cubicBezTo>
                    <a:cubicBezTo>
                      <a:pt x="63" y="100"/>
                      <a:pt x="63" y="114"/>
                      <a:pt x="74" y="128"/>
                    </a:cubicBezTo>
                    <a:cubicBezTo>
                      <a:pt x="84" y="141"/>
                      <a:pt x="90" y="146"/>
                      <a:pt x="94" y="138"/>
                    </a:cubicBezTo>
                    <a:cubicBezTo>
                      <a:pt x="98" y="130"/>
                      <a:pt x="104" y="145"/>
                      <a:pt x="104" y="154"/>
                    </a:cubicBezTo>
                    <a:cubicBezTo>
                      <a:pt x="104" y="164"/>
                      <a:pt x="98" y="180"/>
                      <a:pt x="115" y="186"/>
                    </a:cubicBezTo>
                    <a:cubicBezTo>
                      <a:pt x="132" y="193"/>
                      <a:pt x="138" y="188"/>
                      <a:pt x="135" y="213"/>
                    </a:cubicBezTo>
                    <a:cubicBezTo>
                      <a:pt x="132" y="238"/>
                      <a:pt x="143" y="284"/>
                      <a:pt x="130" y="289"/>
                    </a:cubicBezTo>
                    <a:cubicBezTo>
                      <a:pt x="116" y="294"/>
                      <a:pt x="126" y="297"/>
                      <a:pt x="126" y="309"/>
                    </a:cubicBezTo>
                    <a:cubicBezTo>
                      <a:pt x="126" y="321"/>
                      <a:pt x="130" y="336"/>
                      <a:pt x="116" y="338"/>
                    </a:cubicBezTo>
                    <a:cubicBezTo>
                      <a:pt x="103" y="341"/>
                      <a:pt x="95" y="337"/>
                      <a:pt x="93" y="344"/>
                    </a:cubicBezTo>
                    <a:cubicBezTo>
                      <a:pt x="91" y="351"/>
                      <a:pt x="91" y="351"/>
                      <a:pt x="84" y="351"/>
                    </a:cubicBezTo>
                    <a:cubicBezTo>
                      <a:pt x="77" y="352"/>
                      <a:pt x="70" y="353"/>
                      <a:pt x="69" y="362"/>
                    </a:cubicBezTo>
                    <a:cubicBezTo>
                      <a:pt x="69" y="372"/>
                      <a:pt x="77" y="380"/>
                      <a:pt x="87" y="385"/>
                    </a:cubicBezTo>
                    <a:cubicBezTo>
                      <a:pt x="98" y="390"/>
                      <a:pt x="100" y="392"/>
                      <a:pt x="112" y="399"/>
                    </a:cubicBezTo>
                    <a:cubicBezTo>
                      <a:pt x="124" y="407"/>
                      <a:pt x="130" y="410"/>
                      <a:pt x="140" y="413"/>
                    </a:cubicBezTo>
                    <a:cubicBezTo>
                      <a:pt x="150" y="415"/>
                      <a:pt x="161" y="426"/>
                      <a:pt x="165" y="431"/>
                    </a:cubicBezTo>
                    <a:cubicBezTo>
                      <a:pt x="169" y="437"/>
                      <a:pt x="172" y="442"/>
                      <a:pt x="170" y="453"/>
                    </a:cubicBezTo>
                    <a:cubicBezTo>
                      <a:pt x="167" y="465"/>
                      <a:pt x="165" y="469"/>
                      <a:pt x="157" y="481"/>
                    </a:cubicBezTo>
                    <a:cubicBezTo>
                      <a:pt x="148" y="493"/>
                      <a:pt x="126" y="507"/>
                      <a:pt x="137" y="516"/>
                    </a:cubicBezTo>
                    <a:cubicBezTo>
                      <a:pt x="148" y="525"/>
                      <a:pt x="155" y="520"/>
                      <a:pt x="163" y="528"/>
                    </a:cubicBezTo>
                    <a:cubicBezTo>
                      <a:pt x="170" y="536"/>
                      <a:pt x="189" y="542"/>
                      <a:pt x="195" y="534"/>
                    </a:cubicBezTo>
                    <a:cubicBezTo>
                      <a:pt x="202" y="525"/>
                      <a:pt x="222" y="512"/>
                      <a:pt x="224" y="497"/>
                    </a:cubicBezTo>
                    <a:cubicBezTo>
                      <a:pt x="225" y="482"/>
                      <a:pt x="241" y="472"/>
                      <a:pt x="251" y="457"/>
                    </a:cubicBezTo>
                    <a:cubicBezTo>
                      <a:pt x="261" y="442"/>
                      <a:pt x="280" y="424"/>
                      <a:pt x="282" y="417"/>
                    </a:cubicBezTo>
                    <a:cubicBezTo>
                      <a:pt x="283" y="409"/>
                      <a:pt x="290" y="407"/>
                      <a:pt x="284" y="398"/>
                    </a:cubicBezTo>
                    <a:cubicBezTo>
                      <a:pt x="278" y="390"/>
                      <a:pt x="277" y="383"/>
                      <a:pt x="280" y="374"/>
                    </a:cubicBezTo>
                    <a:cubicBezTo>
                      <a:pt x="284" y="364"/>
                      <a:pt x="279" y="353"/>
                      <a:pt x="295" y="353"/>
                    </a:cubicBezTo>
                    <a:cubicBezTo>
                      <a:pt x="310" y="353"/>
                      <a:pt x="309" y="348"/>
                      <a:pt x="323" y="355"/>
                    </a:cubicBezTo>
                    <a:cubicBezTo>
                      <a:pt x="337" y="361"/>
                      <a:pt x="340" y="364"/>
                      <a:pt x="344" y="358"/>
                    </a:cubicBezTo>
                    <a:cubicBezTo>
                      <a:pt x="348" y="351"/>
                      <a:pt x="348" y="352"/>
                      <a:pt x="342" y="350"/>
                    </a:cubicBezTo>
                    <a:cubicBezTo>
                      <a:pt x="336" y="348"/>
                      <a:pt x="338" y="340"/>
                      <a:pt x="339" y="334"/>
                    </a:cubicBezTo>
                    <a:cubicBezTo>
                      <a:pt x="341" y="328"/>
                      <a:pt x="337" y="321"/>
                      <a:pt x="350" y="321"/>
                    </a:cubicBezTo>
                    <a:cubicBezTo>
                      <a:pt x="362" y="321"/>
                      <a:pt x="355" y="322"/>
                      <a:pt x="361" y="310"/>
                    </a:cubicBezTo>
                    <a:cubicBezTo>
                      <a:pt x="368" y="298"/>
                      <a:pt x="374" y="297"/>
                      <a:pt x="372" y="288"/>
                    </a:cubicBezTo>
                    <a:cubicBezTo>
                      <a:pt x="371" y="280"/>
                      <a:pt x="365" y="261"/>
                      <a:pt x="373" y="257"/>
                    </a:cubicBezTo>
                    <a:cubicBezTo>
                      <a:pt x="380" y="254"/>
                      <a:pt x="382" y="251"/>
                      <a:pt x="380" y="245"/>
                    </a:cubicBezTo>
                    <a:cubicBezTo>
                      <a:pt x="378" y="239"/>
                      <a:pt x="377" y="239"/>
                      <a:pt x="370" y="239"/>
                    </a:cubicBezTo>
                    <a:cubicBezTo>
                      <a:pt x="363" y="238"/>
                      <a:pt x="356" y="225"/>
                      <a:pt x="347" y="231"/>
                    </a:cubicBezTo>
                    <a:cubicBezTo>
                      <a:pt x="337" y="236"/>
                      <a:pt x="339" y="239"/>
                      <a:pt x="328" y="241"/>
                    </a:cubicBezTo>
                    <a:cubicBezTo>
                      <a:pt x="318" y="242"/>
                      <a:pt x="319" y="250"/>
                      <a:pt x="309" y="258"/>
                    </a:cubicBezTo>
                    <a:cubicBezTo>
                      <a:pt x="299" y="266"/>
                      <a:pt x="294" y="272"/>
                      <a:pt x="280" y="267"/>
                    </a:cubicBezTo>
                    <a:cubicBezTo>
                      <a:pt x="266" y="262"/>
                      <a:pt x="268" y="256"/>
                      <a:pt x="260" y="255"/>
                    </a:cubicBezTo>
                    <a:cubicBezTo>
                      <a:pt x="253" y="253"/>
                      <a:pt x="266" y="249"/>
                      <a:pt x="249" y="247"/>
                    </a:cubicBezTo>
                    <a:cubicBezTo>
                      <a:pt x="232" y="244"/>
                      <a:pt x="235" y="240"/>
                      <a:pt x="226" y="239"/>
                    </a:cubicBezTo>
                    <a:cubicBezTo>
                      <a:pt x="217" y="239"/>
                      <a:pt x="217" y="239"/>
                      <a:pt x="215" y="225"/>
                    </a:cubicBezTo>
                    <a:cubicBezTo>
                      <a:pt x="213" y="212"/>
                      <a:pt x="222" y="200"/>
                      <a:pt x="210" y="189"/>
                    </a:cubicBezTo>
                    <a:cubicBezTo>
                      <a:pt x="197" y="179"/>
                      <a:pt x="185" y="165"/>
                      <a:pt x="179" y="166"/>
                    </a:cubicBezTo>
                    <a:cubicBezTo>
                      <a:pt x="174" y="167"/>
                      <a:pt x="174" y="176"/>
                      <a:pt x="176" y="186"/>
                    </a:cubicBezTo>
                    <a:cubicBezTo>
                      <a:pt x="177" y="195"/>
                      <a:pt x="176" y="208"/>
                      <a:pt x="167" y="198"/>
                    </a:cubicBezTo>
                    <a:cubicBezTo>
                      <a:pt x="159" y="187"/>
                      <a:pt x="152" y="183"/>
                      <a:pt x="146" y="182"/>
                    </a:cubicBezTo>
                    <a:cubicBezTo>
                      <a:pt x="140" y="181"/>
                      <a:pt x="139" y="172"/>
                      <a:pt x="139" y="163"/>
                    </a:cubicBezTo>
                    <a:cubicBezTo>
                      <a:pt x="139" y="154"/>
                      <a:pt x="143" y="140"/>
                      <a:pt x="133" y="132"/>
                    </a:cubicBezTo>
                    <a:cubicBezTo>
                      <a:pt x="124" y="125"/>
                      <a:pt x="120" y="122"/>
                      <a:pt x="121" y="111"/>
                    </a:cubicBezTo>
                    <a:cubicBezTo>
                      <a:pt x="122" y="101"/>
                      <a:pt x="136" y="92"/>
                      <a:pt x="114" y="78"/>
                    </a:cubicBezTo>
                    <a:cubicBezTo>
                      <a:pt x="93" y="64"/>
                      <a:pt x="89" y="52"/>
                      <a:pt x="76" y="47"/>
                    </a:cubicBezTo>
                    <a:cubicBezTo>
                      <a:pt x="63" y="41"/>
                      <a:pt x="51" y="40"/>
                      <a:pt x="40" y="31"/>
                    </a:cubicBezTo>
                    <a:cubicBezTo>
                      <a:pt x="29" y="23"/>
                      <a:pt x="23" y="6"/>
                      <a:pt x="15" y="3"/>
                    </a:cubicBezTo>
                    <a:cubicBezTo>
                      <a:pt x="7" y="0"/>
                      <a:pt x="4" y="6"/>
                      <a:pt x="2" y="9"/>
                    </a:cubicBezTo>
                    <a:cubicBezTo>
                      <a:pt x="0" y="13"/>
                      <a:pt x="1" y="17"/>
                      <a:pt x="16" y="2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8" name="Freeform 31"/>
              <p:cNvSpPr>
                <a:spLocks/>
              </p:cNvSpPr>
              <p:nvPr/>
            </p:nvSpPr>
            <p:spPr bwMode="auto">
              <a:xfrm>
                <a:off x="5399" y="3391"/>
                <a:ext cx="12" cy="15"/>
              </a:xfrm>
              <a:custGeom>
                <a:avLst/>
                <a:gdLst>
                  <a:gd name="T0" fmla="*/ 16 w 48"/>
                  <a:gd name="T1" fmla="*/ 19 h 60"/>
                  <a:gd name="T2" fmla="*/ 10 w 48"/>
                  <a:gd name="T3" fmla="*/ 43 h 60"/>
                  <a:gd name="T4" fmla="*/ 9 w 48"/>
                  <a:gd name="T5" fmla="*/ 60 h 60"/>
                  <a:gd name="T6" fmla="*/ 34 w 48"/>
                  <a:gd name="T7" fmla="*/ 52 h 60"/>
                  <a:gd name="T8" fmla="*/ 48 w 48"/>
                  <a:gd name="T9" fmla="*/ 44 h 60"/>
                  <a:gd name="T10" fmla="*/ 38 w 48"/>
                  <a:gd name="T11" fmla="*/ 27 h 60"/>
                  <a:gd name="T12" fmla="*/ 16 w 48"/>
                  <a:gd name="T13" fmla="*/ 19 h 60"/>
                </a:gdLst>
                <a:ahLst/>
                <a:cxnLst>
                  <a:cxn ang="0">
                    <a:pos x="T0" y="T1"/>
                  </a:cxn>
                  <a:cxn ang="0">
                    <a:pos x="T2" y="T3"/>
                  </a:cxn>
                  <a:cxn ang="0">
                    <a:pos x="T4" y="T5"/>
                  </a:cxn>
                  <a:cxn ang="0">
                    <a:pos x="T6" y="T7"/>
                  </a:cxn>
                  <a:cxn ang="0">
                    <a:pos x="T8" y="T9"/>
                  </a:cxn>
                  <a:cxn ang="0">
                    <a:pos x="T10" y="T11"/>
                  </a:cxn>
                  <a:cxn ang="0">
                    <a:pos x="T12" y="T13"/>
                  </a:cxn>
                </a:cxnLst>
                <a:rect l="0" t="0" r="r" b="b"/>
                <a:pathLst>
                  <a:path w="48" h="60">
                    <a:moveTo>
                      <a:pt x="16" y="19"/>
                    </a:moveTo>
                    <a:cubicBezTo>
                      <a:pt x="16" y="19"/>
                      <a:pt x="20" y="35"/>
                      <a:pt x="10" y="43"/>
                    </a:cubicBezTo>
                    <a:cubicBezTo>
                      <a:pt x="0" y="51"/>
                      <a:pt x="1" y="60"/>
                      <a:pt x="9" y="60"/>
                    </a:cubicBezTo>
                    <a:cubicBezTo>
                      <a:pt x="18" y="60"/>
                      <a:pt x="25" y="48"/>
                      <a:pt x="34" y="52"/>
                    </a:cubicBezTo>
                    <a:cubicBezTo>
                      <a:pt x="44" y="57"/>
                      <a:pt x="48" y="51"/>
                      <a:pt x="48" y="44"/>
                    </a:cubicBezTo>
                    <a:cubicBezTo>
                      <a:pt x="47" y="36"/>
                      <a:pt x="41" y="38"/>
                      <a:pt x="38" y="27"/>
                    </a:cubicBezTo>
                    <a:cubicBezTo>
                      <a:pt x="35" y="16"/>
                      <a:pt x="13" y="0"/>
                      <a:pt x="16" y="1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09" name="Freeform 32"/>
              <p:cNvSpPr>
                <a:spLocks/>
              </p:cNvSpPr>
              <p:nvPr/>
            </p:nvSpPr>
            <p:spPr bwMode="auto">
              <a:xfrm>
                <a:off x="5343" y="2910"/>
                <a:ext cx="49" cy="40"/>
              </a:xfrm>
              <a:custGeom>
                <a:avLst/>
                <a:gdLst>
                  <a:gd name="T0" fmla="*/ 99 w 195"/>
                  <a:gd name="T1" fmla="*/ 71 h 157"/>
                  <a:gd name="T2" fmla="*/ 79 w 195"/>
                  <a:gd name="T3" fmla="*/ 49 h 157"/>
                  <a:gd name="T4" fmla="*/ 54 w 195"/>
                  <a:gd name="T5" fmla="*/ 31 h 157"/>
                  <a:gd name="T6" fmla="*/ 22 w 195"/>
                  <a:gd name="T7" fmla="*/ 6 h 157"/>
                  <a:gd name="T8" fmla="*/ 7 w 195"/>
                  <a:gd name="T9" fmla="*/ 13 h 157"/>
                  <a:gd name="T10" fmla="*/ 27 w 195"/>
                  <a:gd name="T11" fmla="*/ 45 h 157"/>
                  <a:gd name="T12" fmla="*/ 53 w 195"/>
                  <a:gd name="T13" fmla="*/ 71 h 157"/>
                  <a:gd name="T14" fmla="*/ 78 w 195"/>
                  <a:gd name="T15" fmla="*/ 95 h 157"/>
                  <a:gd name="T16" fmla="*/ 119 w 195"/>
                  <a:gd name="T17" fmla="*/ 121 h 157"/>
                  <a:gd name="T18" fmla="*/ 153 w 195"/>
                  <a:gd name="T19" fmla="*/ 142 h 157"/>
                  <a:gd name="T20" fmla="*/ 182 w 195"/>
                  <a:gd name="T21" fmla="*/ 149 h 157"/>
                  <a:gd name="T22" fmla="*/ 175 w 195"/>
                  <a:gd name="T23" fmla="*/ 125 h 157"/>
                  <a:gd name="T24" fmla="*/ 131 w 195"/>
                  <a:gd name="T25" fmla="*/ 89 h 157"/>
                  <a:gd name="T26" fmla="*/ 99 w 195"/>
                  <a:gd name="T27" fmla="*/ 71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5" h="157">
                    <a:moveTo>
                      <a:pt x="99" y="71"/>
                    </a:moveTo>
                    <a:cubicBezTo>
                      <a:pt x="99" y="71"/>
                      <a:pt x="83" y="55"/>
                      <a:pt x="79" y="49"/>
                    </a:cubicBezTo>
                    <a:cubicBezTo>
                      <a:pt x="76" y="42"/>
                      <a:pt x="62" y="36"/>
                      <a:pt x="54" y="31"/>
                    </a:cubicBezTo>
                    <a:cubicBezTo>
                      <a:pt x="46" y="25"/>
                      <a:pt x="33" y="12"/>
                      <a:pt x="22" y="6"/>
                    </a:cubicBezTo>
                    <a:cubicBezTo>
                      <a:pt x="11" y="0"/>
                      <a:pt x="0" y="1"/>
                      <a:pt x="7" y="13"/>
                    </a:cubicBezTo>
                    <a:cubicBezTo>
                      <a:pt x="13" y="24"/>
                      <a:pt x="14" y="37"/>
                      <a:pt x="27" y="45"/>
                    </a:cubicBezTo>
                    <a:cubicBezTo>
                      <a:pt x="39" y="53"/>
                      <a:pt x="47" y="63"/>
                      <a:pt x="53" y="71"/>
                    </a:cubicBezTo>
                    <a:cubicBezTo>
                      <a:pt x="59" y="80"/>
                      <a:pt x="63" y="86"/>
                      <a:pt x="78" y="95"/>
                    </a:cubicBezTo>
                    <a:cubicBezTo>
                      <a:pt x="93" y="103"/>
                      <a:pt x="104" y="113"/>
                      <a:pt x="119" y="121"/>
                    </a:cubicBezTo>
                    <a:cubicBezTo>
                      <a:pt x="135" y="130"/>
                      <a:pt x="143" y="135"/>
                      <a:pt x="153" y="142"/>
                    </a:cubicBezTo>
                    <a:cubicBezTo>
                      <a:pt x="163" y="149"/>
                      <a:pt x="179" y="157"/>
                      <a:pt x="182" y="149"/>
                    </a:cubicBezTo>
                    <a:cubicBezTo>
                      <a:pt x="185" y="142"/>
                      <a:pt x="195" y="139"/>
                      <a:pt x="175" y="125"/>
                    </a:cubicBezTo>
                    <a:cubicBezTo>
                      <a:pt x="155" y="111"/>
                      <a:pt x="143" y="93"/>
                      <a:pt x="131" y="89"/>
                    </a:cubicBezTo>
                    <a:cubicBezTo>
                      <a:pt x="119" y="86"/>
                      <a:pt x="109" y="85"/>
                      <a:pt x="99" y="7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0" name="Freeform 33"/>
              <p:cNvSpPr>
                <a:spLocks/>
              </p:cNvSpPr>
              <p:nvPr/>
            </p:nvSpPr>
            <p:spPr bwMode="auto">
              <a:xfrm>
                <a:off x="5391" y="2917"/>
                <a:ext cx="8" cy="12"/>
              </a:xfrm>
              <a:custGeom>
                <a:avLst/>
                <a:gdLst>
                  <a:gd name="T0" fmla="*/ 4 w 29"/>
                  <a:gd name="T1" fmla="*/ 7 h 49"/>
                  <a:gd name="T2" fmla="*/ 1 w 29"/>
                  <a:gd name="T3" fmla="*/ 27 h 49"/>
                  <a:gd name="T4" fmla="*/ 10 w 29"/>
                  <a:gd name="T5" fmla="*/ 45 h 49"/>
                  <a:gd name="T6" fmla="*/ 28 w 29"/>
                  <a:gd name="T7" fmla="*/ 41 h 49"/>
                  <a:gd name="T8" fmla="*/ 20 w 29"/>
                  <a:gd name="T9" fmla="*/ 27 h 49"/>
                  <a:gd name="T10" fmla="*/ 4 w 29"/>
                  <a:gd name="T11" fmla="*/ 7 h 49"/>
                </a:gdLst>
                <a:ahLst/>
                <a:cxnLst>
                  <a:cxn ang="0">
                    <a:pos x="T0" y="T1"/>
                  </a:cxn>
                  <a:cxn ang="0">
                    <a:pos x="T2" y="T3"/>
                  </a:cxn>
                  <a:cxn ang="0">
                    <a:pos x="T4" y="T5"/>
                  </a:cxn>
                  <a:cxn ang="0">
                    <a:pos x="T6" y="T7"/>
                  </a:cxn>
                  <a:cxn ang="0">
                    <a:pos x="T8" y="T9"/>
                  </a:cxn>
                  <a:cxn ang="0">
                    <a:pos x="T10" y="T11"/>
                  </a:cxn>
                </a:cxnLst>
                <a:rect l="0" t="0" r="r" b="b"/>
                <a:pathLst>
                  <a:path w="29" h="49">
                    <a:moveTo>
                      <a:pt x="4" y="7"/>
                    </a:moveTo>
                    <a:cubicBezTo>
                      <a:pt x="4" y="7"/>
                      <a:pt x="0" y="16"/>
                      <a:pt x="1" y="27"/>
                    </a:cubicBezTo>
                    <a:cubicBezTo>
                      <a:pt x="1" y="37"/>
                      <a:pt x="3" y="43"/>
                      <a:pt x="10" y="45"/>
                    </a:cubicBezTo>
                    <a:cubicBezTo>
                      <a:pt x="17" y="46"/>
                      <a:pt x="27" y="49"/>
                      <a:pt x="28" y="41"/>
                    </a:cubicBezTo>
                    <a:cubicBezTo>
                      <a:pt x="29" y="32"/>
                      <a:pt x="29" y="31"/>
                      <a:pt x="20" y="27"/>
                    </a:cubicBezTo>
                    <a:cubicBezTo>
                      <a:pt x="11" y="22"/>
                      <a:pt x="15" y="0"/>
                      <a:pt x="4"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1" name="Freeform 34"/>
              <p:cNvSpPr>
                <a:spLocks/>
              </p:cNvSpPr>
              <p:nvPr/>
            </p:nvSpPr>
            <p:spPr bwMode="auto">
              <a:xfrm>
                <a:off x="5405" y="2927"/>
                <a:ext cx="5" cy="11"/>
              </a:xfrm>
              <a:custGeom>
                <a:avLst/>
                <a:gdLst>
                  <a:gd name="T0" fmla="*/ 1 w 23"/>
                  <a:gd name="T1" fmla="*/ 9 h 41"/>
                  <a:gd name="T2" fmla="*/ 0 w 23"/>
                  <a:gd name="T3" fmla="*/ 32 h 41"/>
                  <a:gd name="T4" fmla="*/ 11 w 23"/>
                  <a:gd name="T5" fmla="*/ 35 h 41"/>
                  <a:gd name="T6" fmla="*/ 17 w 23"/>
                  <a:gd name="T7" fmla="*/ 22 h 41"/>
                  <a:gd name="T8" fmla="*/ 1 w 23"/>
                  <a:gd name="T9" fmla="*/ 9 h 41"/>
                </a:gdLst>
                <a:ahLst/>
                <a:cxnLst>
                  <a:cxn ang="0">
                    <a:pos x="T0" y="T1"/>
                  </a:cxn>
                  <a:cxn ang="0">
                    <a:pos x="T2" y="T3"/>
                  </a:cxn>
                  <a:cxn ang="0">
                    <a:pos x="T4" y="T5"/>
                  </a:cxn>
                  <a:cxn ang="0">
                    <a:pos x="T6" y="T7"/>
                  </a:cxn>
                  <a:cxn ang="0">
                    <a:pos x="T8" y="T9"/>
                  </a:cxn>
                </a:cxnLst>
                <a:rect l="0" t="0" r="r" b="b"/>
                <a:pathLst>
                  <a:path w="23" h="41">
                    <a:moveTo>
                      <a:pt x="1" y="9"/>
                    </a:moveTo>
                    <a:cubicBezTo>
                      <a:pt x="1" y="9"/>
                      <a:pt x="0" y="28"/>
                      <a:pt x="0" y="32"/>
                    </a:cubicBezTo>
                    <a:cubicBezTo>
                      <a:pt x="0" y="36"/>
                      <a:pt x="8" y="41"/>
                      <a:pt x="11" y="35"/>
                    </a:cubicBezTo>
                    <a:cubicBezTo>
                      <a:pt x="15" y="29"/>
                      <a:pt x="23" y="31"/>
                      <a:pt x="17" y="22"/>
                    </a:cubicBezTo>
                    <a:cubicBezTo>
                      <a:pt x="11" y="13"/>
                      <a:pt x="2" y="0"/>
                      <a:pt x="1"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2" name="Freeform 35"/>
              <p:cNvSpPr>
                <a:spLocks/>
              </p:cNvSpPr>
              <p:nvPr/>
            </p:nvSpPr>
            <p:spPr bwMode="auto">
              <a:xfrm>
                <a:off x="5090" y="2646"/>
                <a:ext cx="67" cy="39"/>
              </a:xfrm>
              <a:custGeom>
                <a:avLst/>
                <a:gdLst>
                  <a:gd name="T0" fmla="*/ 77 w 264"/>
                  <a:gd name="T1" fmla="*/ 99 h 155"/>
                  <a:gd name="T2" fmla="*/ 55 w 264"/>
                  <a:gd name="T3" fmla="*/ 96 h 155"/>
                  <a:gd name="T4" fmla="*/ 36 w 264"/>
                  <a:gd name="T5" fmla="*/ 89 h 155"/>
                  <a:gd name="T6" fmla="*/ 4 w 264"/>
                  <a:gd name="T7" fmla="*/ 94 h 155"/>
                  <a:gd name="T8" fmla="*/ 15 w 264"/>
                  <a:gd name="T9" fmla="*/ 121 h 155"/>
                  <a:gd name="T10" fmla="*/ 56 w 264"/>
                  <a:gd name="T11" fmla="*/ 134 h 155"/>
                  <a:gd name="T12" fmla="*/ 88 w 264"/>
                  <a:gd name="T13" fmla="*/ 149 h 155"/>
                  <a:gd name="T14" fmla="*/ 138 w 264"/>
                  <a:gd name="T15" fmla="*/ 146 h 155"/>
                  <a:gd name="T16" fmla="*/ 165 w 264"/>
                  <a:gd name="T17" fmla="*/ 135 h 155"/>
                  <a:gd name="T18" fmla="*/ 192 w 264"/>
                  <a:gd name="T19" fmla="*/ 116 h 155"/>
                  <a:gd name="T20" fmla="*/ 213 w 264"/>
                  <a:gd name="T21" fmla="*/ 98 h 155"/>
                  <a:gd name="T22" fmla="*/ 242 w 264"/>
                  <a:gd name="T23" fmla="*/ 92 h 155"/>
                  <a:gd name="T24" fmla="*/ 244 w 264"/>
                  <a:gd name="T25" fmla="*/ 66 h 155"/>
                  <a:gd name="T26" fmla="*/ 263 w 264"/>
                  <a:gd name="T27" fmla="*/ 46 h 155"/>
                  <a:gd name="T28" fmla="*/ 258 w 264"/>
                  <a:gd name="T29" fmla="*/ 22 h 155"/>
                  <a:gd name="T30" fmla="*/ 242 w 264"/>
                  <a:gd name="T31" fmla="*/ 10 h 155"/>
                  <a:gd name="T32" fmla="*/ 216 w 264"/>
                  <a:gd name="T33" fmla="*/ 8 h 155"/>
                  <a:gd name="T34" fmla="*/ 197 w 264"/>
                  <a:gd name="T35" fmla="*/ 15 h 155"/>
                  <a:gd name="T36" fmla="*/ 205 w 264"/>
                  <a:gd name="T37" fmla="*/ 28 h 155"/>
                  <a:gd name="T38" fmla="*/ 198 w 264"/>
                  <a:gd name="T39" fmla="*/ 56 h 155"/>
                  <a:gd name="T40" fmla="*/ 173 w 264"/>
                  <a:gd name="T41" fmla="*/ 65 h 155"/>
                  <a:gd name="T42" fmla="*/ 156 w 264"/>
                  <a:gd name="T43" fmla="*/ 90 h 155"/>
                  <a:gd name="T44" fmla="*/ 134 w 264"/>
                  <a:gd name="T45" fmla="*/ 87 h 155"/>
                  <a:gd name="T46" fmla="*/ 77 w 264"/>
                  <a:gd name="T47" fmla="*/ 99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4" h="155">
                    <a:moveTo>
                      <a:pt x="77" y="99"/>
                    </a:moveTo>
                    <a:cubicBezTo>
                      <a:pt x="77" y="99"/>
                      <a:pt x="56" y="103"/>
                      <a:pt x="55" y="96"/>
                    </a:cubicBezTo>
                    <a:cubicBezTo>
                      <a:pt x="54" y="90"/>
                      <a:pt x="44" y="89"/>
                      <a:pt x="36" y="89"/>
                    </a:cubicBezTo>
                    <a:cubicBezTo>
                      <a:pt x="29" y="89"/>
                      <a:pt x="7" y="87"/>
                      <a:pt x="4" y="94"/>
                    </a:cubicBezTo>
                    <a:cubicBezTo>
                      <a:pt x="0" y="100"/>
                      <a:pt x="2" y="116"/>
                      <a:pt x="15" y="121"/>
                    </a:cubicBezTo>
                    <a:cubicBezTo>
                      <a:pt x="28" y="126"/>
                      <a:pt x="43" y="128"/>
                      <a:pt x="56" y="134"/>
                    </a:cubicBezTo>
                    <a:cubicBezTo>
                      <a:pt x="68" y="140"/>
                      <a:pt x="80" y="148"/>
                      <a:pt x="88" y="149"/>
                    </a:cubicBezTo>
                    <a:cubicBezTo>
                      <a:pt x="96" y="150"/>
                      <a:pt x="131" y="155"/>
                      <a:pt x="138" y="146"/>
                    </a:cubicBezTo>
                    <a:cubicBezTo>
                      <a:pt x="144" y="138"/>
                      <a:pt x="156" y="142"/>
                      <a:pt x="165" y="135"/>
                    </a:cubicBezTo>
                    <a:cubicBezTo>
                      <a:pt x="174" y="128"/>
                      <a:pt x="185" y="124"/>
                      <a:pt x="192" y="116"/>
                    </a:cubicBezTo>
                    <a:cubicBezTo>
                      <a:pt x="200" y="108"/>
                      <a:pt x="196" y="98"/>
                      <a:pt x="213" y="98"/>
                    </a:cubicBezTo>
                    <a:cubicBezTo>
                      <a:pt x="230" y="98"/>
                      <a:pt x="241" y="96"/>
                      <a:pt x="242" y="92"/>
                    </a:cubicBezTo>
                    <a:cubicBezTo>
                      <a:pt x="242" y="87"/>
                      <a:pt x="236" y="69"/>
                      <a:pt x="244" y="66"/>
                    </a:cubicBezTo>
                    <a:cubicBezTo>
                      <a:pt x="252" y="64"/>
                      <a:pt x="262" y="52"/>
                      <a:pt x="263" y="46"/>
                    </a:cubicBezTo>
                    <a:cubicBezTo>
                      <a:pt x="264" y="41"/>
                      <a:pt x="263" y="30"/>
                      <a:pt x="258" y="22"/>
                    </a:cubicBezTo>
                    <a:cubicBezTo>
                      <a:pt x="252" y="15"/>
                      <a:pt x="250" y="4"/>
                      <a:pt x="242" y="10"/>
                    </a:cubicBezTo>
                    <a:cubicBezTo>
                      <a:pt x="234" y="15"/>
                      <a:pt x="219" y="16"/>
                      <a:pt x="216" y="8"/>
                    </a:cubicBezTo>
                    <a:cubicBezTo>
                      <a:pt x="214" y="0"/>
                      <a:pt x="203" y="10"/>
                      <a:pt x="197" y="15"/>
                    </a:cubicBezTo>
                    <a:cubicBezTo>
                      <a:pt x="191" y="20"/>
                      <a:pt x="205" y="19"/>
                      <a:pt x="205" y="28"/>
                    </a:cubicBezTo>
                    <a:cubicBezTo>
                      <a:pt x="205" y="36"/>
                      <a:pt x="211" y="59"/>
                      <a:pt x="198" y="56"/>
                    </a:cubicBezTo>
                    <a:cubicBezTo>
                      <a:pt x="184" y="52"/>
                      <a:pt x="175" y="58"/>
                      <a:pt x="173" y="65"/>
                    </a:cubicBezTo>
                    <a:cubicBezTo>
                      <a:pt x="171" y="72"/>
                      <a:pt x="160" y="86"/>
                      <a:pt x="156" y="90"/>
                    </a:cubicBezTo>
                    <a:cubicBezTo>
                      <a:pt x="152" y="95"/>
                      <a:pt x="147" y="86"/>
                      <a:pt x="134" y="87"/>
                    </a:cubicBezTo>
                    <a:cubicBezTo>
                      <a:pt x="122" y="88"/>
                      <a:pt x="96" y="94"/>
                      <a:pt x="77" y="9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3" name="Freeform 36"/>
              <p:cNvSpPr>
                <a:spLocks/>
              </p:cNvSpPr>
              <p:nvPr/>
            </p:nvSpPr>
            <p:spPr bwMode="auto">
              <a:xfrm>
                <a:off x="5129" y="2622"/>
                <a:ext cx="41" cy="37"/>
              </a:xfrm>
              <a:custGeom>
                <a:avLst/>
                <a:gdLst>
                  <a:gd name="T0" fmla="*/ 30 w 162"/>
                  <a:gd name="T1" fmla="*/ 13 h 146"/>
                  <a:gd name="T2" fmla="*/ 3 w 162"/>
                  <a:gd name="T3" fmla="*/ 5 h 146"/>
                  <a:gd name="T4" fmla="*/ 14 w 162"/>
                  <a:gd name="T5" fmla="*/ 19 h 146"/>
                  <a:gd name="T6" fmla="*/ 54 w 162"/>
                  <a:gd name="T7" fmla="*/ 45 h 146"/>
                  <a:gd name="T8" fmla="*/ 117 w 162"/>
                  <a:gd name="T9" fmla="*/ 100 h 146"/>
                  <a:gd name="T10" fmla="*/ 126 w 162"/>
                  <a:gd name="T11" fmla="*/ 141 h 146"/>
                  <a:gd name="T12" fmla="*/ 149 w 162"/>
                  <a:gd name="T13" fmla="*/ 129 h 146"/>
                  <a:gd name="T14" fmla="*/ 146 w 162"/>
                  <a:gd name="T15" fmla="*/ 98 h 146"/>
                  <a:gd name="T16" fmla="*/ 30 w 162"/>
                  <a:gd name="T17" fmla="*/ 1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2" h="146">
                    <a:moveTo>
                      <a:pt x="30" y="13"/>
                    </a:moveTo>
                    <a:cubicBezTo>
                      <a:pt x="30" y="13"/>
                      <a:pt x="6" y="0"/>
                      <a:pt x="3" y="5"/>
                    </a:cubicBezTo>
                    <a:cubicBezTo>
                      <a:pt x="0" y="11"/>
                      <a:pt x="1" y="16"/>
                      <a:pt x="14" y="19"/>
                    </a:cubicBezTo>
                    <a:cubicBezTo>
                      <a:pt x="28" y="21"/>
                      <a:pt x="47" y="41"/>
                      <a:pt x="54" y="45"/>
                    </a:cubicBezTo>
                    <a:cubicBezTo>
                      <a:pt x="60" y="49"/>
                      <a:pt x="112" y="77"/>
                      <a:pt x="117" y="100"/>
                    </a:cubicBezTo>
                    <a:cubicBezTo>
                      <a:pt x="122" y="123"/>
                      <a:pt x="115" y="135"/>
                      <a:pt x="126" y="141"/>
                    </a:cubicBezTo>
                    <a:cubicBezTo>
                      <a:pt x="136" y="146"/>
                      <a:pt x="147" y="140"/>
                      <a:pt x="149" y="129"/>
                    </a:cubicBezTo>
                    <a:cubicBezTo>
                      <a:pt x="151" y="119"/>
                      <a:pt x="162" y="107"/>
                      <a:pt x="146" y="98"/>
                    </a:cubicBezTo>
                    <a:cubicBezTo>
                      <a:pt x="130" y="89"/>
                      <a:pt x="84" y="41"/>
                      <a:pt x="30"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4" name="Freeform 37"/>
              <p:cNvSpPr>
                <a:spLocks/>
              </p:cNvSpPr>
              <p:nvPr/>
            </p:nvSpPr>
            <p:spPr bwMode="auto">
              <a:xfrm>
                <a:off x="5114" y="2618"/>
                <a:ext cx="10" cy="7"/>
              </a:xfrm>
              <a:custGeom>
                <a:avLst/>
                <a:gdLst>
                  <a:gd name="T0" fmla="*/ 13 w 41"/>
                  <a:gd name="T1" fmla="*/ 1 h 28"/>
                  <a:gd name="T2" fmla="*/ 11 w 41"/>
                  <a:gd name="T3" fmla="*/ 20 h 28"/>
                  <a:gd name="T4" fmla="*/ 38 w 41"/>
                  <a:gd name="T5" fmla="*/ 20 h 28"/>
                  <a:gd name="T6" fmla="*/ 13 w 41"/>
                  <a:gd name="T7" fmla="*/ 1 h 28"/>
                </a:gdLst>
                <a:ahLst/>
                <a:cxnLst>
                  <a:cxn ang="0">
                    <a:pos x="T0" y="T1"/>
                  </a:cxn>
                  <a:cxn ang="0">
                    <a:pos x="T2" y="T3"/>
                  </a:cxn>
                  <a:cxn ang="0">
                    <a:pos x="T4" y="T5"/>
                  </a:cxn>
                  <a:cxn ang="0">
                    <a:pos x="T6" y="T7"/>
                  </a:cxn>
                </a:cxnLst>
                <a:rect l="0" t="0" r="r" b="b"/>
                <a:pathLst>
                  <a:path w="41" h="28">
                    <a:moveTo>
                      <a:pt x="13" y="1"/>
                    </a:moveTo>
                    <a:cubicBezTo>
                      <a:pt x="13" y="1"/>
                      <a:pt x="0" y="16"/>
                      <a:pt x="11" y="20"/>
                    </a:cubicBezTo>
                    <a:cubicBezTo>
                      <a:pt x="22" y="24"/>
                      <a:pt x="36" y="28"/>
                      <a:pt x="38" y="20"/>
                    </a:cubicBezTo>
                    <a:cubicBezTo>
                      <a:pt x="41" y="12"/>
                      <a:pt x="32" y="0"/>
                      <a:pt x="13"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5" name="Freeform 38"/>
              <p:cNvSpPr>
                <a:spLocks/>
              </p:cNvSpPr>
              <p:nvPr/>
            </p:nvSpPr>
            <p:spPr bwMode="auto">
              <a:xfrm>
                <a:off x="5107" y="2603"/>
                <a:ext cx="5" cy="5"/>
              </a:xfrm>
              <a:custGeom>
                <a:avLst/>
                <a:gdLst>
                  <a:gd name="T0" fmla="*/ 8 w 22"/>
                  <a:gd name="T1" fmla="*/ 4 h 20"/>
                  <a:gd name="T2" fmla="*/ 8 w 22"/>
                  <a:gd name="T3" fmla="*/ 12 h 20"/>
                  <a:gd name="T4" fmla="*/ 20 w 22"/>
                  <a:gd name="T5" fmla="*/ 10 h 20"/>
                  <a:gd name="T6" fmla="*/ 8 w 22"/>
                  <a:gd name="T7" fmla="*/ 4 h 20"/>
                </a:gdLst>
                <a:ahLst/>
                <a:cxnLst>
                  <a:cxn ang="0">
                    <a:pos x="T0" y="T1"/>
                  </a:cxn>
                  <a:cxn ang="0">
                    <a:pos x="T2" y="T3"/>
                  </a:cxn>
                  <a:cxn ang="0">
                    <a:pos x="T4" y="T5"/>
                  </a:cxn>
                  <a:cxn ang="0">
                    <a:pos x="T6" y="T7"/>
                  </a:cxn>
                </a:cxnLst>
                <a:rect l="0" t="0" r="r" b="b"/>
                <a:pathLst>
                  <a:path w="22" h="20">
                    <a:moveTo>
                      <a:pt x="8" y="4"/>
                    </a:moveTo>
                    <a:cubicBezTo>
                      <a:pt x="8" y="4"/>
                      <a:pt x="0" y="10"/>
                      <a:pt x="8" y="12"/>
                    </a:cubicBezTo>
                    <a:cubicBezTo>
                      <a:pt x="16" y="14"/>
                      <a:pt x="19" y="20"/>
                      <a:pt x="20" y="10"/>
                    </a:cubicBezTo>
                    <a:cubicBezTo>
                      <a:pt x="22" y="0"/>
                      <a:pt x="16" y="2"/>
                      <a:pt x="8"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6" name="Freeform 39"/>
              <p:cNvSpPr>
                <a:spLocks/>
              </p:cNvSpPr>
              <p:nvPr/>
            </p:nvSpPr>
            <p:spPr bwMode="auto">
              <a:xfrm>
                <a:off x="5059" y="2611"/>
                <a:ext cx="16" cy="7"/>
              </a:xfrm>
              <a:custGeom>
                <a:avLst/>
                <a:gdLst>
                  <a:gd name="T0" fmla="*/ 31 w 63"/>
                  <a:gd name="T1" fmla="*/ 1 h 29"/>
                  <a:gd name="T2" fmla="*/ 6 w 63"/>
                  <a:gd name="T3" fmla="*/ 9 h 29"/>
                  <a:gd name="T4" fmla="*/ 17 w 63"/>
                  <a:gd name="T5" fmla="*/ 25 h 29"/>
                  <a:gd name="T6" fmla="*/ 41 w 63"/>
                  <a:gd name="T7" fmla="*/ 23 h 29"/>
                  <a:gd name="T8" fmla="*/ 60 w 63"/>
                  <a:gd name="T9" fmla="*/ 17 h 29"/>
                  <a:gd name="T10" fmla="*/ 48 w 63"/>
                  <a:gd name="T11" fmla="*/ 5 h 29"/>
                  <a:gd name="T12" fmla="*/ 31 w 63"/>
                  <a:gd name="T13" fmla="*/ 1 h 29"/>
                </a:gdLst>
                <a:ahLst/>
                <a:cxnLst>
                  <a:cxn ang="0">
                    <a:pos x="T0" y="T1"/>
                  </a:cxn>
                  <a:cxn ang="0">
                    <a:pos x="T2" y="T3"/>
                  </a:cxn>
                  <a:cxn ang="0">
                    <a:pos x="T4" y="T5"/>
                  </a:cxn>
                  <a:cxn ang="0">
                    <a:pos x="T6" y="T7"/>
                  </a:cxn>
                  <a:cxn ang="0">
                    <a:pos x="T8" y="T9"/>
                  </a:cxn>
                  <a:cxn ang="0">
                    <a:pos x="T10" y="T11"/>
                  </a:cxn>
                  <a:cxn ang="0">
                    <a:pos x="T12" y="T13"/>
                  </a:cxn>
                </a:cxnLst>
                <a:rect l="0" t="0" r="r" b="b"/>
                <a:pathLst>
                  <a:path w="63" h="29">
                    <a:moveTo>
                      <a:pt x="31" y="1"/>
                    </a:moveTo>
                    <a:cubicBezTo>
                      <a:pt x="31" y="1"/>
                      <a:pt x="12" y="3"/>
                      <a:pt x="6" y="9"/>
                    </a:cubicBezTo>
                    <a:cubicBezTo>
                      <a:pt x="0" y="15"/>
                      <a:pt x="6" y="29"/>
                      <a:pt x="17" y="25"/>
                    </a:cubicBezTo>
                    <a:cubicBezTo>
                      <a:pt x="28" y="21"/>
                      <a:pt x="30" y="21"/>
                      <a:pt x="41" y="23"/>
                    </a:cubicBezTo>
                    <a:cubicBezTo>
                      <a:pt x="52" y="25"/>
                      <a:pt x="58" y="23"/>
                      <a:pt x="60" y="17"/>
                    </a:cubicBezTo>
                    <a:cubicBezTo>
                      <a:pt x="63" y="12"/>
                      <a:pt x="60" y="7"/>
                      <a:pt x="48" y="5"/>
                    </a:cubicBezTo>
                    <a:cubicBezTo>
                      <a:pt x="37" y="4"/>
                      <a:pt x="40" y="0"/>
                      <a:pt x="31"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7" name="Freeform 40"/>
              <p:cNvSpPr>
                <a:spLocks/>
              </p:cNvSpPr>
              <p:nvPr/>
            </p:nvSpPr>
            <p:spPr bwMode="auto">
              <a:xfrm>
                <a:off x="5188" y="2658"/>
                <a:ext cx="26" cy="36"/>
              </a:xfrm>
              <a:custGeom>
                <a:avLst/>
                <a:gdLst>
                  <a:gd name="T0" fmla="*/ 1 w 103"/>
                  <a:gd name="T1" fmla="*/ 14 h 141"/>
                  <a:gd name="T2" fmla="*/ 7 w 103"/>
                  <a:gd name="T3" fmla="*/ 46 h 141"/>
                  <a:gd name="T4" fmla="*/ 16 w 103"/>
                  <a:gd name="T5" fmla="*/ 75 h 141"/>
                  <a:gd name="T6" fmla="*/ 43 w 103"/>
                  <a:gd name="T7" fmla="*/ 114 h 141"/>
                  <a:gd name="T8" fmla="*/ 72 w 103"/>
                  <a:gd name="T9" fmla="*/ 139 h 141"/>
                  <a:gd name="T10" fmla="*/ 99 w 103"/>
                  <a:gd name="T11" fmla="*/ 132 h 141"/>
                  <a:gd name="T12" fmla="*/ 90 w 103"/>
                  <a:gd name="T13" fmla="*/ 102 h 141"/>
                  <a:gd name="T14" fmla="*/ 60 w 103"/>
                  <a:gd name="T15" fmla="*/ 72 h 141"/>
                  <a:gd name="T16" fmla="*/ 43 w 103"/>
                  <a:gd name="T17" fmla="*/ 48 h 141"/>
                  <a:gd name="T18" fmla="*/ 18 w 103"/>
                  <a:gd name="T19" fmla="*/ 29 h 141"/>
                  <a:gd name="T20" fmla="*/ 1 w 103"/>
                  <a:gd name="T21" fmla="*/ 1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3" h="141">
                    <a:moveTo>
                      <a:pt x="1" y="14"/>
                    </a:moveTo>
                    <a:cubicBezTo>
                      <a:pt x="1" y="14"/>
                      <a:pt x="0" y="42"/>
                      <a:pt x="7" y="46"/>
                    </a:cubicBezTo>
                    <a:cubicBezTo>
                      <a:pt x="14" y="51"/>
                      <a:pt x="8" y="70"/>
                      <a:pt x="16" y="75"/>
                    </a:cubicBezTo>
                    <a:cubicBezTo>
                      <a:pt x="24" y="80"/>
                      <a:pt x="39" y="106"/>
                      <a:pt x="43" y="114"/>
                    </a:cubicBezTo>
                    <a:cubicBezTo>
                      <a:pt x="47" y="122"/>
                      <a:pt x="64" y="137"/>
                      <a:pt x="72" y="139"/>
                    </a:cubicBezTo>
                    <a:cubicBezTo>
                      <a:pt x="81" y="141"/>
                      <a:pt x="97" y="140"/>
                      <a:pt x="99" y="132"/>
                    </a:cubicBezTo>
                    <a:cubicBezTo>
                      <a:pt x="101" y="125"/>
                      <a:pt x="103" y="112"/>
                      <a:pt x="90" y="102"/>
                    </a:cubicBezTo>
                    <a:cubicBezTo>
                      <a:pt x="78" y="92"/>
                      <a:pt x="66" y="85"/>
                      <a:pt x="60" y="72"/>
                    </a:cubicBezTo>
                    <a:cubicBezTo>
                      <a:pt x="53" y="60"/>
                      <a:pt x="53" y="51"/>
                      <a:pt x="43" y="48"/>
                    </a:cubicBezTo>
                    <a:cubicBezTo>
                      <a:pt x="33" y="46"/>
                      <a:pt x="22" y="41"/>
                      <a:pt x="18" y="29"/>
                    </a:cubicBezTo>
                    <a:cubicBezTo>
                      <a:pt x="14" y="17"/>
                      <a:pt x="4" y="0"/>
                      <a:pt x="1"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8" name="Freeform 41"/>
              <p:cNvSpPr>
                <a:spLocks/>
              </p:cNvSpPr>
              <p:nvPr/>
            </p:nvSpPr>
            <p:spPr bwMode="auto">
              <a:xfrm>
                <a:off x="5220" y="2687"/>
                <a:ext cx="18" cy="16"/>
              </a:xfrm>
              <a:custGeom>
                <a:avLst/>
                <a:gdLst>
                  <a:gd name="T0" fmla="*/ 31 w 73"/>
                  <a:gd name="T1" fmla="*/ 13 h 64"/>
                  <a:gd name="T2" fmla="*/ 9 w 73"/>
                  <a:gd name="T3" fmla="*/ 2 h 64"/>
                  <a:gd name="T4" fmla="*/ 15 w 73"/>
                  <a:gd name="T5" fmla="*/ 26 h 64"/>
                  <a:gd name="T6" fmla="*/ 38 w 73"/>
                  <a:gd name="T7" fmla="*/ 47 h 64"/>
                  <a:gd name="T8" fmla="*/ 55 w 73"/>
                  <a:gd name="T9" fmla="*/ 58 h 64"/>
                  <a:gd name="T10" fmla="*/ 70 w 73"/>
                  <a:gd name="T11" fmla="*/ 60 h 64"/>
                  <a:gd name="T12" fmla="*/ 63 w 73"/>
                  <a:gd name="T13" fmla="*/ 48 h 64"/>
                  <a:gd name="T14" fmla="*/ 31 w 73"/>
                  <a:gd name="T15" fmla="*/ 13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 h="64">
                    <a:moveTo>
                      <a:pt x="31" y="13"/>
                    </a:moveTo>
                    <a:cubicBezTo>
                      <a:pt x="31" y="13"/>
                      <a:pt x="18" y="0"/>
                      <a:pt x="9" y="2"/>
                    </a:cubicBezTo>
                    <a:cubicBezTo>
                      <a:pt x="0" y="3"/>
                      <a:pt x="8" y="22"/>
                      <a:pt x="15" y="26"/>
                    </a:cubicBezTo>
                    <a:cubicBezTo>
                      <a:pt x="22" y="30"/>
                      <a:pt x="35" y="42"/>
                      <a:pt x="38" y="47"/>
                    </a:cubicBezTo>
                    <a:cubicBezTo>
                      <a:pt x="42" y="52"/>
                      <a:pt x="52" y="54"/>
                      <a:pt x="55" y="58"/>
                    </a:cubicBezTo>
                    <a:cubicBezTo>
                      <a:pt x="58" y="62"/>
                      <a:pt x="68" y="64"/>
                      <a:pt x="70" y="60"/>
                    </a:cubicBezTo>
                    <a:cubicBezTo>
                      <a:pt x="73" y="56"/>
                      <a:pt x="66" y="56"/>
                      <a:pt x="63" y="48"/>
                    </a:cubicBezTo>
                    <a:cubicBezTo>
                      <a:pt x="60" y="41"/>
                      <a:pt x="48" y="26"/>
                      <a:pt x="31"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19" name="Freeform 42"/>
              <p:cNvSpPr>
                <a:spLocks/>
              </p:cNvSpPr>
              <p:nvPr/>
            </p:nvSpPr>
            <p:spPr bwMode="auto">
              <a:xfrm>
                <a:off x="5251" y="2701"/>
                <a:ext cx="27" cy="20"/>
              </a:xfrm>
              <a:custGeom>
                <a:avLst/>
                <a:gdLst>
                  <a:gd name="T0" fmla="*/ 56 w 105"/>
                  <a:gd name="T1" fmla="*/ 26 h 76"/>
                  <a:gd name="T2" fmla="*/ 35 w 105"/>
                  <a:gd name="T3" fmla="*/ 13 h 76"/>
                  <a:gd name="T4" fmla="*/ 15 w 105"/>
                  <a:gd name="T5" fmla="*/ 2 h 76"/>
                  <a:gd name="T6" fmla="*/ 15 w 105"/>
                  <a:gd name="T7" fmla="*/ 26 h 76"/>
                  <a:gd name="T8" fmla="*/ 56 w 105"/>
                  <a:gd name="T9" fmla="*/ 55 h 76"/>
                  <a:gd name="T10" fmla="*/ 86 w 105"/>
                  <a:gd name="T11" fmla="*/ 69 h 76"/>
                  <a:gd name="T12" fmla="*/ 105 w 105"/>
                  <a:gd name="T13" fmla="*/ 69 h 76"/>
                  <a:gd name="T14" fmla="*/ 92 w 105"/>
                  <a:gd name="T15" fmla="*/ 52 h 76"/>
                  <a:gd name="T16" fmla="*/ 56 w 105"/>
                  <a:gd name="T17" fmla="*/ 2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76">
                    <a:moveTo>
                      <a:pt x="56" y="26"/>
                    </a:moveTo>
                    <a:cubicBezTo>
                      <a:pt x="56" y="26"/>
                      <a:pt x="42" y="20"/>
                      <a:pt x="35" y="13"/>
                    </a:cubicBezTo>
                    <a:cubicBezTo>
                      <a:pt x="28" y="6"/>
                      <a:pt x="30" y="3"/>
                      <a:pt x="15" y="2"/>
                    </a:cubicBezTo>
                    <a:cubicBezTo>
                      <a:pt x="0" y="0"/>
                      <a:pt x="4" y="20"/>
                      <a:pt x="15" y="26"/>
                    </a:cubicBezTo>
                    <a:cubicBezTo>
                      <a:pt x="26" y="33"/>
                      <a:pt x="48" y="52"/>
                      <a:pt x="56" y="55"/>
                    </a:cubicBezTo>
                    <a:cubicBezTo>
                      <a:pt x="63" y="58"/>
                      <a:pt x="78" y="62"/>
                      <a:pt x="86" y="69"/>
                    </a:cubicBezTo>
                    <a:cubicBezTo>
                      <a:pt x="94" y="76"/>
                      <a:pt x="105" y="76"/>
                      <a:pt x="105" y="69"/>
                    </a:cubicBezTo>
                    <a:cubicBezTo>
                      <a:pt x="105" y="62"/>
                      <a:pt x="103" y="64"/>
                      <a:pt x="92" y="52"/>
                    </a:cubicBezTo>
                    <a:cubicBezTo>
                      <a:pt x="80" y="41"/>
                      <a:pt x="79" y="26"/>
                      <a:pt x="56" y="2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0" name="Freeform 43"/>
              <p:cNvSpPr>
                <a:spLocks/>
              </p:cNvSpPr>
              <p:nvPr/>
            </p:nvSpPr>
            <p:spPr bwMode="auto">
              <a:xfrm>
                <a:off x="5227" y="2706"/>
                <a:ext cx="24" cy="19"/>
              </a:xfrm>
              <a:custGeom>
                <a:avLst/>
                <a:gdLst>
                  <a:gd name="T0" fmla="*/ 19 w 94"/>
                  <a:gd name="T1" fmla="*/ 5 h 77"/>
                  <a:gd name="T2" fmla="*/ 8 w 94"/>
                  <a:gd name="T3" fmla="*/ 23 h 77"/>
                  <a:gd name="T4" fmla="*/ 34 w 94"/>
                  <a:gd name="T5" fmla="*/ 37 h 77"/>
                  <a:gd name="T6" fmla="*/ 21 w 94"/>
                  <a:gd name="T7" fmla="*/ 55 h 77"/>
                  <a:gd name="T8" fmla="*/ 35 w 94"/>
                  <a:gd name="T9" fmla="*/ 56 h 77"/>
                  <a:gd name="T10" fmla="*/ 48 w 94"/>
                  <a:gd name="T11" fmla="*/ 51 h 77"/>
                  <a:gd name="T12" fmla="*/ 60 w 94"/>
                  <a:gd name="T13" fmla="*/ 60 h 77"/>
                  <a:gd name="T14" fmla="*/ 78 w 94"/>
                  <a:gd name="T15" fmla="*/ 69 h 77"/>
                  <a:gd name="T16" fmla="*/ 81 w 94"/>
                  <a:gd name="T17" fmla="*/ 49 h 77"/>
                  <a:gd name="T18" fmla="*/ 66 w 94"/>
                  <a:gd name="T19" fmla="*/ 37 h 77"/>
                  <a:gd name="T20" fmla="*/ 52 w 94"/>
                  <a:gd name="T21" fmla="*/ 26 h 77"/>
                  <a:gd name="T22" fmla="*/ 41 w 94"/>
                  <a:gd name="T23" fmla="*/ 15 h 77"/>
                  <a:gd name="T24" fmla="*/ 24 w 94"/>
                  <a:gd name="T25" fmla="*/ 15 h 77"/>
                  <a:gd name="T26" fmla="*/ 19 w 94"/>
                  <a:gd name="T27" fmla="*/ 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 h="77">
                    <a:moveTo>
                      <a:pt x="19" y="5"/>
                    </a:moveTo>
                    <a:cubicBezTo>
                      <a:pt x="19" y="5"/>
                      <a:pt x="0" y="19"/>
                      <a:pt x="8" y="23"/>
                    </a:cubicBezTo>
                    <a:cubicBezTo>
                      <a:pt x="16" y="27"/>
                      <a:pt x="35" y="32"/>
                      <a:pt x="34" y="37"/>
                    </a:cubicBezTo>
                    <a:cubicBezTo>
                      <a:pt x="32" y="43"/>
                      <a:pt x="15" y="47"/>
                      <a:pt x="21" y="55"/>
                    </a:cubicBezTo>
                    <a:cubicBezTo>
                      <a:pt x="27" y="62"/>
                      <a:pt x="34" y="67"/>
                      <a:pt x="35" y="56"/>
                    </a:cubicBezTo>
                    <a:cubicBezTo>
                      <a:pt x="36" y="45"/>
                      <a:pt x="43" y="48"/>
                      <a:pt x="48" y="51"/>
                    </a:cubicBezTo>
                    <a:cubicBezTo>
                      <a:pt x="54" y="55"/>
                      <a:pt x="59" y="54"/>
                      <a:pt x="60" y="60"/>
                    </a:cubicBezTo>
                    <a:cubicBezTo>
                      <a:pt x="62" y="66"/>
                      <a:pt x="77" y="77"/>
                      <a:pt x="78" y="69"/>
                    </a:cubicBezTo>
                    <a:cubicBezTo>
                      <a:pt x="80" y="60"/>
                      <a:pt x="94" y="50"/>
                      <a:pt x="81" y="49"/>
                    </a:cubicBezTo>
                    <a:cubicBezTo>
                      <a:pt x="68" y="47"/>
                      <a:pt x="74" y="43"/>
                      <a:pt x="66" y="37"/>
                    </a:cubicBezTo>
                    <a:cubicBezTo>
                      <a:pt x="58" y="31"/>
                      <a:pt x="52" y="34"/>
                      <a:pt x="52" y="26"/>
                    </a:cubicBezTo>
                    <a:cubicBezTo>
                      <a:pt x="51" y="18"/>
                      <a:pt x="47" y="15"/>
                      <a:pt x="41" y="15"/>
                    </a:cubicBezTo>
                    <a:cubicBezTo>
                      <a:pt x="35" y="15"/>
                      <a:pt x="26" y="22"/>
                      <a:pt x="24" y="15"/>
                    </a:cubicBezTo>
                    <a:cubicBezTo>
                      <a:pt x="22" y="9"/>
                      <a:pt x="24" y="0"/>
                      <a:pt x="19"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1" name="Freeform 44"/>
              <p:cNvSpPr>
                <a:spLocks/>
              </p:cNvSpPr>
              <p:nvPr/>
            </p:nvSpPr>
            <p:spPr bwMode="auto">
              <a:xfrm>
                <a:off x="5221" y="2702"/>
                <a:ext cx="7" cy="9"/>
              </a:xfrm>
              <a:custGeom>
                <a:avLst/>
                <a:gdLst>
                  <a:gd name="T0" fmla="*/ 1 w 27"/>
                  <a:gd name="T1" fmla="*/ 9 h 34"/>
                  <a:gd name="T2" fmla="*/ 7 w 27"/>
                  <a:gd name="T3" fmla="*/ 24 h 34"/>
                  <a:gd name="T4" fmla="*/ 17 w 27"/>
                  <a:gd name="T5" fmla="*/ 26 h 34"/>
                  <a:gd name="T6" fmla="*/ 21 w 27"/>
                  <a:gd name="T7" fmla="*/ 11 h 34"/>
                  <a:gd name="T8" fmla="*/ 1 w 27"/>
                  <a:gd name="T9" fmla="*/ 9 h 34"/>
                </a:gdLst>
                <a:ahLst/>
                <a:cxnLst>
                  <a:cxn ang="0">
                    <a:pos x="T0" y="T1"/>
                  </a:cxn>
                  <a:cxn ang="0">
                    <a:pos x="T2" y="T3"/>
                  </a:cxn>
                  <a:cxn ang="0">
                    <a:pos x="T4" y="T5"/>
                  </a:cxn>
                  <a:cxn ang="0">
                    <a:pos x="T6" y="T7"/>
                  </a:cxn>
                  <a:cxn ang="0">
                    <a:pos x="T8" y="T9"/>
                  </a:cxn>
                </a:cxnLst>
                <a:rect l="0" t="0" r="r" b="b"/>
                <a:pathLst>
                  <a:path w="27" h="34">
                    <a:moveTo>
                      <a:pt x="1" y="9"/>
                    </a:moveTo>
                    <a:cubicBezTo>
                      <a:pt x="1" y="9"/>
                      <a:pt x="3" y="22"/>
                      <a:pt x="7" y="24"/>
                    </a:cubicBezTo>
                    <a:cubicBezTo>
                      <a:pt x="11" y="26"/>
                      <a:pt x="14" y="34"/>
                      <a:pt x="17" y="26"/>
                    </a:cubicBezTo>
                    <a:cubicBezTo>
                      <a:pt x="21" y="18"/>
                      <a:pt x="27" y="11"/>
                      <a:pt x="21" y="11"/>
                    </a:cubicBezTo>
                    <a:cubicBezTo>
                      <a:pt x="14" y="11"/>
                      <a:pt x="0" y="0"/>
                      <a:pt x="1"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2" name="Freeform 45"/>
              <p:cNvSpPr>
                <a:spLocks/>
              </p:cNvSpPr>
              <p:nvPr/>
            </p:nvSpPr>
            <p:spPr bwMode="auto">
              <a:xfrm>
                <a:off x="5115" y="2728"/>
                <a:ext cx="22" cy="20"/>
              </a:xfrm>
              <a:custGeom>
                <a:avLst/>
                <a:gdLst>
                  <a:gd name="T0" fmla="*/ 47 w 89"/>
                  <a:gd name="T1" fmla="*/ 12 h 78"/>
                  <a:gd name="T2" fmla="*/ 41 w 89"/>
                  <a:gd name="T3" fmla="*/ 12 h 78"/>
                  <a:gd name="T4" fmla="*/ 33 w 89"/>
                  <a:gd name="T5" fmla="*/ 20 h 78"/>
                  <a:gd name="T6" fmla="*/ 31 w 89"/>
                  <a:gd name="T7" fmla="*/ 4 h 78"/>
                  <a:gd name="T8" fmla="*/ 21 w 89"/>
                  <a:gd name="T9" fmla="*/ 10 h 78"/>
                  <a:gd name="T10" fmla="*/ 5 w 89"/>
                  <a:gd name="T11" fmla="*/ 14 h 78"/>
                  <a:gd name="T12" fmla="*/ 21 w 89"/>
                  <a:gd name="T13" fmla="*/ 25 h 78"/>
                  <a:gd name="T14" fmla="*/ 41 w 89"/>
                  <a:gd name="T15" fmla="*/ 36 h 78"/>
                  <a:gd name="T16" fmla="*/ 59 w 89"/>
                  <a:gd name="T17" fmla="*/ 50 h 78"/>
                  <a:gd name="T18" fmla="*/ 67 w 89"/>
                  <a:gd name="T19" fmla="*/ 65 h 78"/>
                  <a:gd name="T20" fmla="*/ 87 w 89"/>
                  <a:gd name="T21" fmla="*/ 67 h 78"/>
                  <a:gd name="T22" fmla="*/ 79 w 89"/>
                  <a:gd name="T23" fmla="*/ 54 h 78"/>
                  <a:gd name="T24" fmla="*/ 69 w 89"/>
                  <a:gd name="T25" fmla="*/ 46 h 78"/>
                  <a:gd name="T26" fmla="*/ 65 w 89"/>
                  <a:gd name="T27" fmla="*/ 36 h 78"/>
                  <a:gd name="T28" fmla="*/ 66 w 89"/>
                  <a:gd name="T29" fmla="*/ 28 h 78"/>
                  <a:gd name="T30" fmla="*/ 57 w 89"/>
                  <a:gd name="T31" fmla="*/ 19 h 78"/>
                  <a:gd name="T32" fmla="*/ 47 w 89"/>
                  <a:gd name="T33" fmla="*/ 1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9" h="78">
                    <a:moveTo>
                      <a:pt x="47" y="12"/>
                    </a:moveTo>
                    <a:cubicBezTo>
                      <a:pt x="47" y="12"/>
                      <a:pt x="43" y="6"/>
                      <a:pt x="41" y="12"/>
                    </a:cubicBezTo>
                    <a:cubicBezTo>
                      <a:pt x="39" y="18"/>
                      <a:pt x="36" y="25"/>
                      <a:pt x="33" y="20"/>
                    </a:cubicBezTo>
                    <a:cubicBezTo>
                      <a:pt x="29" y="14"/>
                      <a:pt x="37" y="8"/>
                      <a:pt x="31" y="4"/>
                    </a:cubicBezTo>
                    <a:cubicBezTo>
                      <a:pt x="24" y="0"/>
                      <a:pt x="21" y="5"/>
                      <a:pt x="21" y="10"/>
                    </a:cubicBezTo>
                    <a:cubicBezTo>
                      <a:pt x="21" y="14"/>
                      <a:pt x="0" y="10"/>
                      <a:pt x="5" y="14"/>
                    </a:cubicBezTo>
                    <a:cubicBezTo>
                      <a:pt x="11" y="19"/>
                      <a:pt x="19" y="20"/>
                      <a:pt x="21" y="25"/>
                    </a:cubicBezTo>
                    <a:cubicBezTo>
                      <a:pt x="24" y="30"/>
                      <a:pt x="39" y="29"/>
                      <a:pt x="41" y="36"/>
                    </a:cubicBezTo>
                    <a:cubicBezTo>
                      <a:pt x="43" y="44"/>
                      <a:pt x="57" y="40"/>
                      <a:pt x="59" y="50"/>
                    </a:cubicBezTo>
                    <a:cubicBezTo>
                      <a:pt x="61" y="59"/>
                      <a:pt x="63" y="64"/>
                      <a:pt x="67" y="65"/>
                    </a:cubicBezTo>
                    <a:cubicBezTo>
                      <a:pt x="71" y="66"/>
                      <a:pt x="85" y="78"/>
                      <a:pt x="87" y="67"/>
                    </a:cubicBezTo>
                    <a:cubicBezTo>
                      <a:pt x="89" y="56"/>
                      <a:pt x="89" y="54"/>
                      <a:pt x="79" y="54"/>
                    </a:cubicBezTo>
                    <a:cubicBezTo>
                      <a:pt x="69" y="54"/>
                      <a:pt x="77" y="48"/>
                      <a:pt x="69" y="46"/>
                    </a:cubicBezTo>
                    <a:cubicBezTo>
                      <a:pt x="61" y="45"/>
                      <a:pt x="61" y="37"/>
                      <a:pt x="65" y="36"/>
                    </a:cubicBezTo>
                    <a:cubicBezTo>
                      <a:pt x="70" y="36"/>
                      <a:pt x="69" y="32"/>
                      <a:pt x="66" y="28"/>
                    </a:cubicBezTo>
                    <a:cubicBezTo>
                      <a:pt x="63" y="23"/>
                      <a:pt x="61" y="18"/>
                      <a:pt x="57" y="19"/>
                    </a:cubicBezTo>
                    <a:cubicBezTo>
                      <a:pt x="53" y="20"/>
                      <a:pt x="48" y="21"/>
                      <a:pt x="47"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3" name="Freeform 46"/>
              <p:cNvSpPr>
                <a:spLocks/>
              </p:cNvSpPr>
              <p:nvPr/>
            </p:nvSpPr>
            <p:spPr bwMode="auto">
              <a:xfrm>
                <a:off x="5132" y="2717"/>
                <a:ext cx="3" cy="7"/>
              </a:xfrm>
              <a:custGeom>
                <a:avLst/>
                <a:gdLst>
                  <a:gd name="T0" fmla="*/ 4 w 12"/>
                  <a:gd name="T1" fmla="*/ 7 h 26"/>
                  <a:gd name="T2" fmla="*/ 3 w 12"/>
                  <a:gd name="T3" fmla="*/ 22 h 26"/>
                  <a:gd name="T4" fmla="*/ 12 w 12"/>
                  <a:gd name="T5" fmla="*/ 15 h 26"/>
                  <a:gd name="T6" fmla="*/ 4 w 12"/>
                  <a:gd name="T7" fmla="*/ 7 h 26"/>
                </a:gdLst>
                <a:ahLst/>
                <a:cxnLst>
                  <a:cxn ang="0">
                    <a:pos x="T0" y="T1"/>
                  </a:cxn>
                  <a:cxn ang="0">
                    <a:pos x="T2" y="T3"/>
                  </a:cxn>
                  <a:cxn ang="0">
                    <a:pos x="T4" y="T5"/>
                  </a:cxn>
                  <a:cxn ang="0">
                    <a:pos x="T6" y="T7"/>
                  </a:cxn>
                </a:cxnLst>
                <a:rect l="0" t="0" r="r" b="b"/>
                <a:pathLst>
                  <a:path w="12" h="26">
                    <a:moveTo>
                      <a:pt x="4" y="7"/>
                    </a:moveTo>
                    <a:cubicBezTo>
                      <a:pt x="4" y="7"/>
                      <a:pt x="0" y="18"/>
                      <a:pt x="3" y="22"/>
                    </a:cubicBezTo>
                    <a:cubicBezTo>
                      <a:pt x="6" y="26"/>
                      <a:pt x="12" y="22"/>
                      <a:pt x="12" y="15"/>
                    </a:cubicBezTo>
                    <a:cubicBezTo>
                      <a:pt x="12" y="8"/>
                      <a:pt x="5" y="0"/>
                      <a:pt x="4"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4" name="Freeform 47"/>
              <p:cNvSpPr>
                <a:spLocks/>
              </p:cNvSpPr>
              <p:nvPr/>
            </p:nvSpPr>
            <p:spPr bwMode="auto">
              <a:xfrm>
                <a:off x="5156" y="2724"/>
                <a:ext cx="10" cy="7"/>
              </a:xfrm>
              <a:custGeom>
                <a:avLst/>
                <a:gdLst>
                  <a:gd name="T0" fmla="*/ 19 w 39"/>
                  <a:gd name="T1" fmla="*/ 7 h 31"/>
                  <a:gd name="T2" fmla="*/ 11 w 39"/>
                  <a:gd name="T3" fmla="*/ 14 h 31"/>
                  <a:gd name="T4" fmla="*/ 13 w 39"/>
                  <a:gd name="T5" fmla="*/ 24 h 31"/>
                  <a:gd name="T6" fmla="*/ 27 w 39"/>
                  <a:gd name="T7" fmla="*/ 28 h 31"/>
                  <a:gd name="T8" fmla="*/ 34 w 39"/>
                  <a:gd name="T9" fmla="*/ 16 h 31"/>
                  <a:gd name="T10" fmla="*/ 19 w 39"/>
                  <a:gd name="T11" fmla="*/ 7 h 31"/>
                </a:gdLst>
                <a:ahLst/>
                <a:cxnLst>
                  <a:cxn ang="0">
                    <a:pos x="T0" y="T1"/>
                  </a:cxn>
                  <a:cxn ang="0">
                    <a:pos x="T2" y="T3"/>
                  </a:cxn>
                  <a:cxn ang="0">
                    <a:pos x="T4" y="T5"/>
                  </a:cxn>
                  <a:cxn ang="0">
                    <a:pos x="T6" y="T7"/>
                  </a:cxn>
                  <a:cxn ang="0">
                    <a:pos x="T8" y="T9"/>
                  </a:cxn>
                  <a:cxn ang="0">
                    <a:pos x="T10" y="T11"/>
                  </a:cxn>
                </a:cxnLst>
                <a:rect l="0" t="0" r="r" b="b"/>
                <a:pathLst>
                  <a:path w="39" h="31">
                    <a:moveTo>
                      <a:pt x="19" y="7"/>
                    </a:moveTo>
                    <a:cubicBezTo>
                      <a:pt x="19" y="7"/>
                      <a:pt x="21" y="14"/>
                      <a:pt x="11" y="14"/>
                    </a:cubicBezTo>
                    <a:cubicBezTo>
                      <a:pt x="0" y="14"/>
                      <a:pt x="10" y="24"/>
                      <a:pt x="13" y="24"/>
                    </a:cubicBezTo>
                    <a:cubicBezTo>
                      <a:pt x="17" y="25"/>
                      <a:pt x="18" y="31"/>
                      <a:pt x="27" y="28"/>
                    </a:cubicBezTo>
                    <a:cubicBezTo>
                      <a:pt x="37" y="24"/>
                      <a:pt x="39" y="21"/>
                      <a:pt x="34" y="16"/>
                    </a:cubicBezTo>
                    <a:cubicBezTo>
                      <a:pt x="29" y="12"/>
                      <a:pt x="19" y="0"/>
                      <a:pt x="19"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5" name="Freeform 48"/>
              <p:cNvSpPr>
                <a:spLocks/>
              </p:cNvSpPr>
              <p:nvPr/>
            </p:nvSpPr>
            <p:spPr bwMode="auto">
              <a:xfrm>
                <a:off x="5153" y="2752"/>
                <a:ext cx="10" cy="3"/>
              </a:xfrm>
              <a:custGeom>
                <a:avLst/>
                <a:gdLst>
                  <a:gd name="T0" fmla="*/ 25 w 37"/>
                  <a:gd name="T1" fmla="*/ 1 h 14"/>
                  <a:gd name="T2" fmla="*/ 12 w 37"/>
                  <a:gd name="T3" fmla="*/ 9 h 14"/>
                  <a:gd name="T4" fmla="*/ 25 w 37"/>
                  <a:gd name="T5" fmla="*/ 1 h 14"/>
                </a:gdLst>
                <a:ahLst/>
                <a:cxnLst>
                  <a:cxn ang="0">
                    <a:pos x="T0" y="T1"/>
                  </a:cxn>
                  <a:cxn ang="0">
                    <a:pos x="T2" y="T3"/>
                  </a:cxn>
                  <a:cxn ang="0">
                    <a:pos x="T4" y="T5"/>
                  </a:cxn>
                </a:cxnLst>
                <a:rect l="0" t="0" r="r" b="b"/>
                <a:pathLst>
                  <a:path w="37" h="14">
                    <a:moveTo>
                      <a:pt x="25" y="1"/>
                    </a:moveTo>
                    <a:cubicBezTo>
                      <a:pt x="25" y="1"/>
                      <a:pt x="0" y="4"/>
                      <a:pt x="12" y="9"/>
                    </a:cubicBezTo>
                    <a:cubicBezTo>
                      <a:pt x="24" y="14"/>
                      <a:pt x="37" y="0"/>
                      <a:pt x="25"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6" name="Freeform 49"/>
              <p:cNvSpPr>
                <a:spLocks/>
              </p:cNvSpPr>
              <p:nvPr/>
            </p:nvSpPr>
            <p:spPr bwMode="auto">
              <a:xfrm>
                <a:off x="5167" y="2764"/>
                <a:ext cx="11" cy="7"/>
              </a:xfrm>
              <a:custGeom>
                <a:avLst/>
                <a:gdLst>
                  <a:gd name="T0" fmla="*/ 20 w 45"/>
                  <a:gd name="T1" fmla="*/ 3 h 29"/>
                  <a:gd name="T2" fmla="*/ 4 w 45"/>
                  <a:gd name="T3" fmla="*/ 8 h 29"/>
                  <a:gd name="T4" fmla="*/ 20 w 45"/>
                  <a:gd name="T5" fmla="*/ 23 h 29"/>
                  <a:gd name="T6" fmla="*/ 42 w 45"/>
                  <a:gd name="T7" fmla="*/ 18 h 29"/>
                  <a:gd name="T8" fmla="*/ 28 w 45"/>
                  <a:gd name="T9" fmla="*/ 8 h 29"/>
                  <a:gd name="T10" fmla="*/ 20 w 45"/>
                  <a:gd name="T11" fmla="*/ 3 h 29"/>
                </a:gdLst>
                <a:ahLst/>
                <a:cxnLst>
                  <a:cxn ang="0">
                    <a:pos x="T0" y="T1"/>
                  </a:cxn>
                  <a:cxn ang="0">
                    <a:pos x="T2" y="T3"/>
                  </a:cxn>
                  <a:cxn ang="0">
                    <a:pos x="T4" y="T5"/>
                  </a:cxn>
                  <a:cxn ang="0">
                    <a:pos x="T6" y="T7"/>
                  </a:cxn>
                  <a:cxn ang="0">
                    <a:pos x="T8" y="T9"/>
                  </a:cxn>
                  <a:cxn ang="0">
                    <a:pos x="T10" y="T11"/>
                  </a:cxn>
                </a:cxnLst>
                <a:rect l="0" t="0" r="r" b="b"/>
                <a:pathLst>
                  <a:path w="45" h="29">
                    <a:moveTo>
                      <a:pt x="20" y="3"/>
                    </a:moveTo>
                    <a:cubicBezTo>
                      <a:pt x="20" y="3"/>
                      <a:pt x="0" y="2"/>
                      <a:pt x="4" y="8"/>
                    </a:cubicBezTo>
                    <a:cubicBezTo>
                      <a:pt x="9" y="14"/>
                      <a:pt x="13" y="18"/>
                      <a:pt x="20" y="23"/>
                    </a:cubicBezTo>
                    <a:cubicBezTo>
                      <a:pt x="28" y="29"/>
                      <a:pt x="38" y="25"/>
                      <a:pt x="42" y="18"/>
                    </a:cubicBezTo>
                    <a:cubicBezTo>
                      <a:pt x="45" y="11"/>
                      <a:pt x="30" y="16"/>
                      <a:pt x="28" y="8"/>
                    </a:cubicBezTo>
                    <a:cubicBezTo>
                      <a:pt x="27" y="0"/>
                      <a:pt x="28" y="3"/>
                      <a:pt x="20"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7" name="Freeform 50"/>
              <p:cNvSpPr>
                <a:spLocks/>
              </p:cNvSpPr>
              <p:nvPr/>
            </p:nvSpPr>
            <p:spPr bwMode="auto">
              <a:xfrm>
                <a:off x="5271" y="2729"/>
                <a:ext cx="23" cy="13"/>
              </a:xfrm>
              <a:custGeom>
                <a:avLst/>
                <a:gdLst>
                  <a:gd name="T0" fmla="*/ 34 w 91"/>
                  <a:gd name="T1" fmla="*/ 11 h 51"/>
                  <a:gd name="T2" fmla="*/ 19 w 91"/>
                  <a:gd name="T3" fmla="*/ 6 h 51"/>
                  <a:gd name="T4" fmla="*/ 1 w 91"/>
                  <a:gd name="T5" fmla="*/ 8 h 51"/>
                  <a:gd name="T6" fmla="*/ 7 w 91"/>
                  <a:gd name="T7" fmla="*/ 32 h 51"/>
                  <a:gd name="T8" fmla="*/ 21 w 91"/>
                  <a:gd name="T9" fmla="*/ 45 h 51"/>
                  <a:gd name="T10" fmla="*/ 44 w 91"/>
                  <a:gd name="T11" fmla="*/ 46 h 51"/>
                  <a:gd name="T12" fmla="*/ 66 w 91"/>
                  <a:gd name="T13" fmla="*/ 50 h 51"/>
                  <a:gd name="T14" fmla="*/ 82 w 91"/>
                  <a:gd name="T15" fmla="*/ 38 h 51"/>
                  <a:gd name="T16" fmla="*/ 69 w 91"/>
                  <a:gd name="T17" fmla="*/ 29 h 51"/>
                  <a:gd name="T18" fmla="*/ 59 w 91"/>
                  <a:gd name="T19" fmla="*/ 18 h 51"/>
                  <a:gd name="T20" fmla="*/ 34 w 91"/>
                  <a:gd name="T21" fmla="*/ 1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 h="51">
                    <a:moveTo>
                      <a:pt x="34" y="11"/>
                    </a:moveTo>
                    <a:cubicBezTo>
                      <a:pt x="34" y="11"/>
                      <a:pt x="22" y="12"/>
                      <a:pt x="19" y="6"/>
                    </a:cubicBezTo>
                    <a:cubicBezTo>
                      <a:pt x="17" y="0"/>
                      <a:pt x="3" y="0"/>
                      <a:pt x="1" y="8"/>
                    </a:cubicBezTo>
                    <a:cubicBezTo>
                      <a:pt x="0" y="16"/>
                      <a:pt x="1" y="30"/>
                      <a:pt x="7" y="32"/>
                    </a:cubicBezTo>
                    <a:cubicBezTo>
                      <a:pt x="12" y="35"/>
                      <a:pt x="15" y="45"/>
                      <a:pt x="21" y="45"/>
                    </a:cubicBezTo>
                    <a:cubicBezTo>
                      <a:pt x="27" y="45"/>
                      <a:pt x="38" y="40"/>
                      <a:pt x="44" y="46"/>
                    </a:cubicBezTo>
                    <a:cubicBezTo>
                      <a:pt x="50" y="51"/>
                      <a:pt x="57" y="50"/>
                      <a:pt x="66" y="50"/>
                    </a:cubicBezTo>
                    <a:cubicBezTo>
                      <a:pt x="75" y="50"/>
                      <a:pt x="91" y="43"/>
                      <a:pt x="82" y="38"/>
                    </a:cubicBezTo>
                    <a:cubicBezTo>
                      <a:pt x="73" y="32"/>
                      <a:pt x="69" y="35"/>
                      <a:pt x="69" y="29"/>
                    </a:cubicBezTo>
                    <a:cubicBezTo>
                      <a:pt x="69" y="23"/>
                      <a:pt x="66" y="21"/>
                      <a:pt x="59" y="18"/>
                    </a:cubicBezTo>
                    <a:cubicBezTo>
                      <a:pt x="53" y="14"/>
                      <a:pt x="51" y="9"/>
                      <a:pt x="34"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8" name="Freeform 51"/>
              <p:cNvSpPr>
                <a:spLocks/>
              </p:cNvSpPr>
              <p:nvPr/>
            </p:nvSpPr>
            <p:spPr bwMode="auto">
              <a:xfrm>
                <a:off x="5285" y="2713"/>
                <a:ext cx="21" cy="27"/>
              </a:xfrm>
              <a:custGeom>
                <a:avLst/>
                <a:gdLst>
                  <a:gd name="T0" fmla="*/ 8 w 82"/>
                  <a:gd name="T1" fmla="*/ 5 h 109"/>
                  <a:gd name="T2" fmla="*/ 3 w 82"/>
                  <a:gd name="T3" fmla="*/ 13 h 109"/>
                  <a:gd name="T4" fmla="*/ 9 w 82"/>
                  <a:gd name="T5" fmla="*/ 31 h 109"/>
                  <a:gd name="T6" fmla="*/ 16 w 82"/>
                  <a:gd name="T7" fmla="*/ 53 h 109"/>
                  <a:gd name="T8" fmla="*/ 31 w 82"/>
                  <a:gd name="T9" fmla="*/ 75 h 109"/>
                  <a:gd name="T10" fmla="*/ 55 w 82"/>
                  <a:gd name="T11" fmla="*/ 99 h 109"/>
                  <a:gd name="T12" fmla="*/ 73 w 82"/>
                  <a:gd name="T13" fmla="*/ 105 h 109"/>
                  <a:gd name="T14" fmla="*/ 73 w 82"/>
                  <a:gd name="T15" fmla="*/ 90 h 109"/>
                  <a:gd name="T16" fmla="*/ 51 w 82"/>
                  <a:gd name="T17" fmla="*/ 62 h 109"/>
                  <a:gd name="T18" fmla="*/ 47 w 82"/>
                  <a:gd name="T19" fmla="*/ 47 h 109"/>
                  <a:gd name="T20" fmla="*/ 35 w 82"/>
                  <a:gd name="T21" fmla="*/ 30 h 109"/>
                  <a:gd name="T22" fmla="*/ 31 w 82"/>
                  <a:gd name="T23" fmla="*/ 15 h 109"/>
                  <a:gd name="T24" fmla="*/ 8 w 82"/>
                  <a:gd name="T25" fmla="*/ 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 h="109">
                    <a:moveTo>
                      <a:pt x="8" y="5"/>
                    </a:moveTo>
                    <a:cubicBezTo>
                      <a:pt x="8" y="5"/>
                      <a:pt x="0" y="11"/>
                      <a:pt x="3" y="13"/>
                    </a:cubicBezTo>
                    <a:cubicBezTo>
                      <a:pt x="5" y="15"/>
                      <a:pt x="11" y="18"/>
                      <a:pt x="9" y="31"/>
                    </a:cubicBezTo>
                    <a:cubicBezTo>
                      <a:pt x="7" y="45"/>
                      <a:pt x="16" y="43"/>
                      <a:pt x="16" y="53"/>
                    </a:cubicBezTo>
                    <a:cubicBezTo>
                      <a:pt x="16" y="63"/>
                      <a:pt x="21" y="70"/>
                      <a:pt x="31" y="75"/>
                    </a:cubicBezTo>
                    <a:cubicBezTo>
                      <a:pt x="41" y="81"/>
                      <a:pt x="50" y="90"/>
                      <a:pt x="55" y="99"/>
                    </a:cubicBezTo>
                    <a:cubicBezTo>
                      <a:pt x="61" y="107"/>
                      <a:pt x="67" y="109"/>
                      <a:pt x="73" y="105"/>
                    </a:cubicBezTo>
                    <a:cubicBezTo>
                      <a:pt x="78" y="100"/>
                      <a:pt x="82" y="97"/>
                      <a:pt x="73" y="90"/>
                    </a:cubicBezTo>
                    <a:cubicBezTo>
                      <a:pt x="63" y="83"/>
                      <a:pt x="52" y="71"/>
                      <a:pt x="51" y="62"/>
                    </a:cubicBezTo>
                    <a:cubicBezTo>
                      <a:pt x="51" y="53"/>
                      <a:pt x="55" y="53"/>
                      <a:pt x="47" y="47"/>
                    </a:cubicBezTo>
                    <a:cubicBezTo>
                      <a:pt x="39" y="40"/>
                      <a:pt x="35" y="39"/>
                      <a:pt x="35" y="30"/>
                    </a:cubicBezTo>
                    <a:cubicBezTo>
                      <a:pt x="35" y="21"/>
                      <a:pt x="37" y="17"/>
                      <a:pt x="31" y="15"/>
                    </a:cubicBezTo>
                    <a:cubicBezTo>
                      <a:pt x="25" y="12"/>
                      <a:pt x="27" y="0"/>
                      <a:pt x="8"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29" name="Freeform 52"/>
              <p:cNvSpPr>
                <a:spLocks/>
              </p:cNvSpPr>
              <p:nvPr/>
            </p:nvSpPr>
            <p:spPr bwMode="auto">
              <a:xfrm>
                <a:off x="5276" y="2766"/>
                <a:ext cx="12" cy="8"/>
              </a:xfrm>
              <a:custGeom>
                <a:avLst/>
                <a:gdLst>
                  <a:gd name="T0" fmla="*/ 25 w 48"/>
                  <a:gd name="T1" fmla="*/ 9 h 32"/>
                  <a:gd name="T2" fmla="*/ 8 w 48"/>
                  <a:gd name="T3" fmla="*/ 0 h 32"/>
                  <a:gd name="T4" fmla="*/ 11 w 48"/>
                  <a:gd name="T5" fmla="*/ 12 h 32"/>
                  <a:gd name="T6" fmla="*/ 32 w 48"/>
                  <a:gd name="T7" fmla="*/ 28 h 32"/>
                  <a:gd name="T8" fmla="*/ 48 w 48"/>
                  <a:gd name="T9" fmla="*/ 26 h 32"/>
                  <a:gd name="T10" fmla="*/ 25 w 48"/>
                  <a:gd name="T11" fmla="*/ 9 h 32"/>
                </a:gdLst>
                <a:ahLst/>
                <a:cxnLst>
                  <a:cxn ang="0">
                    <a:pos x="T0" y="T1"/>
                  </a:cxn>
                  <a:cxn ang="0">
                    <a:pos x="T2" y="T3"/>
                  </a:cxn>
                  <a:cxn ang="0">
                    <a:pos x="T4" y="T5"/>
                  </a:cxn>
                  <a:cxn ang="0">
                    <a:pos x="T6" y="T7"/>
                  </a:cxn>
                  <a:cxn ang="0">
                    <a:pos x="T8" y="T9"/>
                  </a:cxn>
                  <a:cxn ang="0">
                    <a:pos x="T10" y="T11"/>
                  </a:cxn>
                </a:cxnLst>
                <a:rect l="0" t="0" r="r" b="b"/>
                <a:pathLst>
                  <a:path w="48" h="32">
                    <a:moveTo>
                      <a:pt x="25" y="9"/>
                    </a:moveTo>
                    <a:cubicBezTo>
                      <a:pt x="25" y="9"/>
                      <a:pt x="17" y="0"/>
                      <a:pt x="8" y="0"/>
                    </a:cubicBezTo>
                    <a:cubicBezTo>
                      <a:pt x="0" y="0"/>
                      <a:pt x="1" y="8"/>
                      <a:pt x="11" y="12"/>
                    </a:cubicBezTo>
                    <a:cubicBezTo>
                      <a:pt x="21" y="16"/>
                      <a:pt x="22" y="27"/>
                      <a:pt x="32" y="28"/>
                    </a:cubicBezTo>
                    <a:cubicBezTo>
                      <a:pt x="41" y="30"/>
                      <a:pt x="48" y="32"/>
                      <a:pt x="48" y="26"/>
                    </a:cubicBezTo>
                    <a:cubicBezTo>
                      <a:pt x="48" y="21"/>
                      <a:pt x="38" y="12"/>
                      <a:pt x="25"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0" name="Freeform 53"/>
              <p:cNvSpPr>
                <a:spLocks/>
              </p:cNvSpPr>
              <p:nvPr/>
            </p:nvSpPr>
            <p:spPr bwMode="auto">
              <a:xfrm>
                <a:off x="5299" y="2742"/>
                <a:ext cx="16" cy="15"/>
              </a:xfrm>
              <a:custGeom>
                <a:avLst/>
                <a:gdLst>
                  <a:gd name="T0" fmla="*/ 4 w 65"/>
                  <a:gd name="T1" fmla="*/ 8 h 58"/>
                  <a:gd name="T2" fmla="*/ 8 w 65"/>
                  <a:gd name="T3" fmla="*/ 32 h 58"/>
                  <a:gd name="T4" fmla="*/ 26 w 65"/>
                  <a:gd name="T5" fmla="*/ 50 h 58"/>
                  <a:gd name="T6" fmla="*/ 47 w 65"/>
                  <a:gd name="T7" fmla="*/ 55 h 58"/>
                  <a:gd name="T8" fmla="*/ 64 w 65"/>
                  <a:gd name="T9" fmla="*/ 51 h 58"/>
                  <a:gd name="T10" fmla="*/ 48 w 65"/>
                  <a:gd name="T11" fmla="*/ 32 h 58"/>
                  <a:gd name="T12" fmla="*/ 29 w 65"/>
                  <a:gd name="T13" fmla="*/ 22 h 58"/>
                  <a:gd name="T14" fmla="*/ 15 w 65"/>
                  <a:gd name="T15" fmla="*/ 12 h 58"/>
                  <a:gd name="T16" fmla="*/ 4 w 65"/>
                  <a:gd name="T17" fmla="*/ 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58">
                    <a:moveTo>
                      <a:pt x="4" y="8"/>
                    </a:moveTo>
                    <a:cubicBezTo>
                      <a:pt x="4" y="8"/>
                      <a:pt x="0" y="28"/>
                      <a:pt x="8" y="32"/>
                    </a:cubicBezTo>
                    <a:cubicBezTo>
                      <a:pt x="16" y="36"/>
                      <a:pt x="18" y="44"/>
                      <a:pt x="26" y="50"/>
                    </a:cubicBezTo>
                    <a:cubicBezTo>
                      <a:pt x="34" y="55"/>
                      <a:pt x="42" y="55"/>
                      <a:pt x="47" y="55"/>
                    </a:cubicBezTo>
                    <a:cubicBezTo>
                      <a:pt x="53" y="55"/>
                      <a:pt x="63" y="58"/>
                      <a:pt x="64" y="51"/>
                    </a:cubicBezTo>
                    <a:cubicBezTo>
                      <a:pt x="65" y="44"/>
                      <a:pt x="53" y="34"/>
                      <a:pt x="48" y="32"/>
                    </a:cubicBezTo>
                    <a:cubicBezTo>
                      <a:pt x="43" y="30"/>
                      <a:pt x="37" y="25"/>
                      <a:pt x="29" y="22"/>
                    </a:cubicBezTo>
                    <a:cubicBezTo>
                      <a:pt x="21" y="20"/>
                      <a:pt x="16" y="20"/>
                      <a:pt x="15" y="12"/>
                    </a:cubicBezTo>
                    <a:cubicBezTo>
                      <a:pt x="13" y="4"/>
                      <a:pt x="5" y="0"/>
                      <a:pt x="4"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1" name="Freeform 54"/>
              <p:cNvSpPr>
                <a:spLocks/>
              </p:cNvSpPr>
              <p:nvPr/>
            </p:nvSpPr>
            <p:spPr bwMode="auto">
              <a:xfrm>
                <a:off x="4967" y="2623"/>
                <a:ext cx="165" cy="133"/>
              </a:xfrm>
              <a:custGeom>
                <a:avLst/>
                <a:gdLst>
                  <a:gd name="T0" fmla="*/ 649 w 652"/>
                  <a:gd name="T1" fmla="*/ 487 h 526"/>
                  <a:gd name="T2" fmla="*/ 631 w 652"/>
                  <a:gd name="T3" fmla="*/ 482 h 526"/>
                  <a:gd name="T4" fmla="*/ 612 w 652"/>
                  <a:gd name="T5" fmla="*/ 477 h 526"/>
                  <a:gd name="T6" fmla="*/ 590 w 652"/>
                  <a:gd name="T7" fmla="*/ 470 h 526"/>
                  <a:gd name="T8" fmla="*/ 589 w 652"/>
                  <a:gd name="T9" fmla="*/ 443 h 526"/>
                  <a:gd name="T10" fmla="*/ 546 w 652"/>
                  <a:gd name="T11" fmla="*/ 440 h 526"/>
                  <a:gd name="T12" fmla="*/ 544 w 652"/>
                  <a:gd name="T13" fmla="*/ 420 h 526"/>
                  <a:gd name="T14" fmla="*/ 541 w 652"/>
                  <a:gd name="T15" fmla="*/ 407 h 526"/>
                  <a:gd name="T16" fmla="*/ 526 w 652"/>
                  <a:gd name="T17" fmla="*/ 405 h 526"/>
                  <a:gd name="T18" fmla="*/ 506 w 652"/>
                  <a:gd name="T19" fmla="*/ 411 h 526"/>
                  <a:gd name="T20" fmla="*/ 488 w 652"/>
                  <a:gd name="T21" fmla="*/ 384 h 526"/>
                  <a:gd name="T22" fmla="*/ 472 w 652"/>
                  <a:gd name="T23" fmla="*/ 344 h 526"/>
                  <a:gd name="T24" fmla="*/ 436 w 652"/>
                  <a:gd name="T25" fmla="*/ 323 h 526"/>
                  <a:gd name="T26" fmla="*/ 407 w 652"/>
                  <a:gd name="T27" fmla="*/ 275 h 526"/>
                  <a:gd name="T28" fmla="*/ 442 w 652"/>
                  <a:gd name="T29" fmla="*/ 260 h 526"/>
                  <a:gd name="T30" fmla="*/ 454 w 652"/>
                  <a:gd name="T31" fmla="*/ 240 h 526"/>
                  <a:gd name="T32" fmla="*/ 423 w 652"/>
                  <a:gd name="T33" fmla="*/ 216 h 526"/>
                  <a:gd name="T34" fmla="*/ 393 w 652"/>
                  <a:gd name="T35" fmla="*/ 203 h 526"/>
                  <a:gd name="T36" fmla="*/ 365 w 652"/>
                  <a:gd name="T37" fmla="*/ 189 h 526"/>
                  <a:gd name="T38" fmla="*/ 336 w 652"/>
                  <a:gd name="T39" fmla="*/ 169 h 526"/>
                  <a:gd name="T40" fmla="*/ 310 w 652"/>
                  <a:gd name="T41" fmla="*/ 126 h 526"/>
                  <a:gd name="T42" fmla="*/ 231 w 652"/>
                  <a:gd name="T43" fmla="*/ 75 h 526"/>
                  <a:gd name="T44" fmla="*/ 199 w 652"/>
                  <a:gd name="T45" fmla="*/ 61 h 526"/>
                  <a:gd name="T46" fmla="*/ 160 w 652"/>
                  <a:gd name="T47" fmla="*/ 46 h 526"/>
                  <a:gd name="T48" fmla="*/ 109 w 652"/>
                  <a:gd name="T49" fmla="*/ 35 h 526"/>
                  <a:gd name="T50" fmla="*/ 35 w 652"/>
                  <a:gd name="T51" fmla="*/ 1 h 526"/>
                  <a:gd name="T52" fmla="*/ 15 w 652"/>
                  <a:gd name="T53" fmla="*/ 3 h 526"/>
                  <a:gd name="T54" fmla="*/ 17 w 652"/>
                  <a:gd name="T55" fmla="*/ 218 h 526"/>
                  <a:gd name="T56" fmla="*/ 12 w 652"/>
                  <a:gd name="T57" fmla="*/ 249 h 526"/>
                  <a:gd name="T58" fmla="*/ 15 w 652"/>
                  <a:gd name="T59" fmla="*/ 272 h 526"/>
                  <a:gd name="T60" fmla="*/ 17 w 652"/>
                  <a:gd name="T61" fmla="*/ 317 h 526"/>
                  <a:gd name="T62" fmla="*/ 18 w 652"/>
                  <a:gd name="T63" fmla="*/ 421 h 526"/>
                  <a:gd name="T64" fmla="*/ 35 w 652"/>
                  <a:gd name="T65" fmla="*/ 423 h 526"/>
                  <a:gd name="T66" fmla="*/ 86 w 652"/>
                  <a:gd name="T67" fmla="*/ 422 h 526"/>
                  <a:gd name="T68" fmla="*/ 128 w 652"/>
                  <a:gd name="T69" fmla="*/ 430 h 526"/>
                  <a:gd name="T70" fmla="*/ 151 w 652"/>
                  <a:gd name="T71" fmla="*/ 416 h 526"/>
                  <a:gd name="T72" fmla="*/ 171 w 652"/>
                  <a:gd name="T73" fmla="*/ 401 h 526"/>
                  <a:gd name="T74" fmla="*/ 181 w 652"/>
                  <a:gd name="T75" fmla="*/ 388 h 526"/>
                  <a:gd name="T76" fmla="*/ 183 w 652"/>
                  <a:gd name="T77" fmla="*/ 379 h 526"/>
                  <a:gd name="T78" fmla="*/ 183 w 652"/>
                  <a:gd name="T79" fmla="*/ 355 h 526"/>
                  <a:gd name="T80" fmla="*/ 204 w 652"/>
                  <a:gd name="T81" fmla="*/ 344 h 526"/>
                  <a:gd name="T82" fmla="*/ 218 w 652"/>
                  <a:gd name="T83" fmla="*/ 327 h 526"/>
                  <a:gd name="T84" fmla="*/ 250 w 652"/>
                  <a:gd name="T85" fmla="*/ 315 h 526"/>
                  <a:gd name="T86" fmla="*/ 275 w 652"/>
                  <a:gd name="T87" fmla="*/ 336 h 526"/>
                  <a:gd name="T88" fmla="*/ 312 w 652"/>
                  <a:gd name="T89" fmla="*/ 348 h 526"/>
                  <a:gd name="T90" fmla="*/ 353 w 652"/>
                  <a:gd name="T91" fmla="*/ 369 h 526"/>
                  <a:gd name="T92" fmla="*/ 380 w 652"/>
                  <a:gd name="T93" fmla="*/ 410 h 526"/>
                  <a:gd name="T94" fmla="*/ 398 w 652"/>
                  <a:gd name="T95" fmla="*/ 431 h 526"/>
                  <a:gd name="T96" fmla="*/ 409 w 652"/>
                  <a:gd name="T97" fmla="*/ 443 h 526"/>
                  <a:gd name="T98" fmla="*/ 435 w 652"/>
                  <a:gd name="T99" fmla="*/ 462 h 526"/>
                  <a:gd name="T100" fmla="*/ 458 w 652"/>
                  <a:gd name="T101" fmla="*/ 486 h 526"/>
                  <a:gd name="T102" fmla="*/ 518 w 652"/>
                  <a:gd name="T103" fmla="*/ 486 h 526"/>
                  <a:gd name="T104" fmla="*/ 554 w 652"/>
                  <a:gd name="T105" fmla="*/ 493 h 526"/>
                  <a:gd name="T106" fmla="*/ 584 w 652"/>
                  <a:gd name="T107" fmla="*/ 495 h 526"/>
                  <a:gd name="T108" fmla="*/ 601 w 652"/>
                  <a:gd name="T109" fmla="*/ 515 h 526"/>
                  <a:gd name="T110" fmla="*/ 627 w 652"/>
                  <a:gd name="T111" fmla="*/ 512 h 526"/>
                  <a:gd name="T112" fmla="*/ 632 w 652"/>
                  <a:gd name="T113" fmla="*/ 492 h 526"/>
                  <a:gd name="T114" fmla="*/ 649 w 652"/>
                  <a:gd name="T115" fmla="*/ 487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52" h="526">
                    <a:moveTo>
                      <a:pt x="649" y="487"/>
                    </a:moveTo>
                    <a:cubicBezTo>
                      <a:pt x="646" y="483"/>
                      <a:pt x="640" y="482"/>
                      <a:pt x="631" y="482"/>
                    </a:cubicBezTo>
                    <a:cubicBezTo>
                      <a:pt x="622" y="482"/>
                      <a:pt x="626" y="477"/>
                      <a:pt x="612" y="477"/>
                    </a:cubicBezTo>
                    <a:cubicBezTo>
                      <a:pt x="598" y="477"/>
                      <a:pt x="595" y="482"/>
                      <a:pt x="590" y="470"/>
                    </a:cubicBezTo>
                    <a:cubicBezTo>
                      <a:pt x="585" y="458"/>
                      <a:pt x="603" y="447"/>
                      <a:pt x="589" y="443"/>
                    </a:cubicBezTo>
                    <a:cubicBezTo>
                      <a:pt x="575" y="439"/>
                      <a:pt x="551" y="454"/>
                      <a:pt x="546" y="440"/>
                    </a:cubicBezTo>
                    <a:cubicBezTo>
                      <a:pt x="541" y="426"/>
                      <a:pt x="537" y="421"/>
                      <a:pt x="544" y="420"/>
                    </a:cubicBezTo>
                    <a:cubicBezTo>
                      <a:pt x="551" y="419"/>
                      <a:pt x="550" y="414"/>
                      <a:pt x="541" y="407"/>
                    </a:cubicBezTo>
                    <a:cubicBezTo>
                      <a:pt x="532" y="400"/>
                      <a:pt x="527" y="398"/>
                      <a:pt x="526" y="405"/>
                    </a:cubicBezTo>
                    <a:cubicBezTo>
                      <a:pt x="525" y="412"/>
                      <a:pt x="516" y="418"/>
                      <a:pt x="506" y="411"/>
                    </a:cubicBezTo>
                    <a:cubicBezTo>
                      <a:pt x="496" y="404"/>
                      <a:pt x="503" y="397"/>
                      <a:pt x="488" y="384"/>
                    </a:cubicBezTo>
                    <a:cubicBezTo>
                      <a:pt x="473" y="371"/>
                      <a:pt x="488" y="349"/>
                      <a:pt x="472" y="344"/>
                    </a:cubicBezTo>
                    <a:cubicBezTo>
                      <a:pt x="456" y="339"/>
                      <a:pt x="456" y="335"/>
                      <a:pt x="436" y="323"/>
                    </a:cubicBezTo>
                    <a:cubicBezTo>
                      <a:pt x="416" y="311"/>
                      <a:pt x="400" y="294"/>
                      <a:pt x="407" y="275"/>
                    </a:cubicBezTo>
                    <a:cubicBezTo>
                      <a:pt x="414" y="256"/>
                      <a:pt x="426" y="258"/>
                      <a:pt x="442" y="260"/>
                    </a:cubicBezTo>
                    <a:cubicBezTo>
                      <a:pt x="458" y="262"/>
                      <a:pt x="470" y="263"/>
                      <a:pt x="454" y="240"/>
                    </a:cubicBezTo>
                    <a:cubicBezTo>
                      <a:pt x="438" y="217"/>
                      <a:pt x="437" y="215"/>
                      <a:pt x="423" y="216"/>
                    </a:cubicBezTo>
                    <a:cubicBezTo>
                      <a:pt x="409" y="217"/>
                      <a:pt x="410" y="203"/>
                      <a:pt x="393" y="203"/>
                    </a:cubicBezTo>
                    <a:cubicBezTo>
                      <a:pt x="376" y="203"/>
                      <a:pt x="378" y="189"/>
                      <a:pt x="365" y="189"/>
                    </a:cubicBezTo>
                    <a:cubicBezTo>
                      <a:pt x="352" y="189"/>
                      <a:pt x="348" y="188"/>
                      <a:pt x="336" y="169"/>
                    </a:cubicBezTo>
                    <a:cubicBezTo>
                      <a:pt x="324" y="150"/>
                      <a:pt x="332" y="140"/>
                      <a:pt x="310" y="126"/>
                    </a:cubicBezTo>
                    <a:cubicBezTo>
                      <a:pt x="288" y="112"/>
                      <a:pt x="251" y="77"/>
                      <a:pt x="231" y="75"/>
                    </a:cubicBezTo>
                    <a:cubicBezTo>
                      <a:pt x="211" y="73"/>
                      <a:pt x="218" y="73"/>
                      <a:pt x="199" y="61"/>
                    </a:cubicBezTo>
                    <a:cubicBezTo>
                      <a:pt x="180" y="49"/>
                      <a:pt x="176" y="49"/>
                      <a:pt x="160" y="46"/>
                    </a:cubicBezTo>
                    <a:cubicBezTo>
                      <a:pt x="144" y="43"/>
                      <a:pt x="146" y="54"/>
                      <a:pt x="109" y="35"/>
                    </a:cubicBezTo>
                    <a:cubicBezTo>
                      <a:pt x="72" y="16"/>
                      <a:pt x="52" y="3"/>
                      <a:pt x="35" y="1"/>
                    </a:cubicBezTo>
                    <a:cubicBezTo>
                      <a:pt x="28" y="0"/>
                      <a:pt x="21" y="1"/>
                      <a:pt x="15" y="3"/>
                    </a:cubicBezTo>
                    <a:cubicBezTo>
                      <a:pt x="17" y="218"/>
                      <a:pt x="17" y="218"/>
                      <a:pt x="17" y="218"/>
                    </a:cubicBezTo>
                    <a:cubicBezTo>
                      <a:pt x="17" y="218"/>
                      <a:pt x="24" y="242"/>
                      <a:pt x="12" y="249"/>
                    </a:cubicBezTo>
                    <a:cubicBezTo>
                      <a:pt x="0" y="255"/>
                      <a:pt x="7" y="266"/>
                      <a:pt x="15" y="272"/>
                    </a:cubicBezTo>
                    <a:cubicBezTo>
                      <a:pt x="24" y="279"/>
                      <a:pt x="19" y="293"/>
                      <a:pt x="17" y="317"/>
                    </a:cubicBezTo>
                    <a:cubicBezTo>
                      <a:pt x="16" y="334"/>
                      <a:pt x="17" y="389"/>
                      <a:pt x="18" y="421"/>
                    </a:cubicBezTo>
                    <a:cubicBezTo>
                      <a:pt x="22" y="423"/>
                      <a:pt x="27" y="423"/>
                      <a:pt x="35" y="423"/>
                    </a:cubicBezTo>
                    <a:cubicBezTo>
                      <a:pt x="54" y="422"/>
                      <a:pt x="62" y="421"/>
                      <a:pt x="86" y="422"/>
                    </a:cubicBezTo>
                    <a:cubicBezTo>
                      <a:pt x="110" y="423"/>
                      <a:pt x="119" y="437"/>
                      <a:pt x="128" y="430"/>
                    </a:cubicBezTo>
                    <a:cubicBezTo>
                      <a:pt x="137" y="423"/>
                      <a:pt x="139" y="418"/>
                      <a:pt x="151" y="416"/>
                    </a:cubicBezTo>
                    <a:cubicBezTo>
                      <a:pt x="163" y="414"/>
                      <a:pt x="171" y="410"/>
                      <a:pt x="171" y="401"/>
                    </a:cubicBezTo>
                    <a:cubicBezTo>
                      <a:pt x="171" y="392"/>
                      <a:pt x="169" y="387"/>
                      <a:pt x="181" y="388"/>
                    </a:cubicBezTo>
                    <a:cubicBezTo>
                      <a:pt x="193" y="389"/>
                      <a:pt x="189" y="385"/>
                      <a:pt x="183" y="379"/>
                    </a:cubicBezTo>
                    <a:cubicBezTo>
                      <a:pt x="177" y="373"/>
                      <a:pt x="177" y="357"/>
                      <a:pt x="183" y="355"/>
                    </a:cubicBezTo>
                    <a:cubicBezTo>
                      <a:pt x="189" y="353"/>
                      <a:pt x="199" y="357"/>
                      <a:pt x="204" y="344"/>
                    </a:cubicBezTo>
                    <a:cubicBezTo>
                      <a:pt x="209" y="331"/>
                      <a:pt x="208" y="329"/>
                      <a:pt x="218" y="327"/>
                    </a:cubicBezTo>
                    <a:cubicBezTo>
                      <a:pt x="228" y="325"/>
                      <a:pt x="237" y="309"/>
                      <a:pt x="250" y="315"/>
                    </a:cubicBezTo>
                    <a:cubicBezTo>
                      <a:pt x="263" y="321"/>
                      <a:pt x="256" y="337"/>
                      <a:pt x="275" y="336"/>
                    </a:cubicBezTo>
                    <a:cubicBezTo>
                      <a:pt x="294" y="335"/>
                      <a:pt x="298" y="348"/>
                      <a:pt x="312" y="348"/>
                    </a:cubicBezTo>
                    <a:cubicBezTo>
                      <a:pt x="326" y="348"/>
                      <a:pt x="339" y="347"/>
                      <a:pt x="353" y="369"/>
                    </a:cubicBezTo>
                    <a:cubicBezTo>
                      <a:pt x="367" y="391"/>
                      <a:pt x="363" y="409"/>
                      <a:pt x="380" y="410"/>
                    </a:cubicBezTo>
                    <a:cubicBezTo>
                      <a:pt x="397" y="411"/>
                      <a:pt x="398" y="425"/>
                      <a:pt x="398" y="431"/>
                    </a:cubicBezTo>
                    <a:cubicBezTo>
                      <a:pt x="398" y="437"/>
                      <a:pt x="398" y="442"/>
                      <a:pt x="409" y="443"/>
                    </a:cubicBezTo>
                    <a:cubicBezTo>
                      <a:pt x="420" y="444"/>
                      <a:pt x="430" y="449"/>
                      <a:pt x="435" y="462"/>
                    </a:cubicBezTo>
                    <a:cubicBezTo>
                      <a:pt x="440" y="475"/>
                      <a:pt x="444" y="486"/>
                      <a:pt x="458" y="486"/>
                    </a:cubicBezTo>
                    <a:cubicBezTo>
                      <a:pt x="472" y="486"/>
                      <a:pt x="501" y="487"/>
                      <a:pt x="518" y="486"/>
                    </a:cubicBezTo>
                    <a:cubicBezTo>
                      <a:pt x="535" y="485"/>
                      <a:pt x="534" y="495"/>
                      <a:pt x="554" y="493"/>
                    </a:cubicBezTo>
                    <a:cubicBezTo>
                      <a:pt x="574" y="491"/>
                      <a:pt x="580" y="484"/>
                      <a:pt x="584" y="495"/>
                    </a:cubicBezTo>
                    <a:cubicBezTo>
                      <a:pt x="588" y="506"/>
                      <a:pt x="586" y="515"/>
                      <a:pt x="601" y="515"/>
                    </a:cubicBezTo>
                    <a:cubicBezTo>
                      <a:pt x="616" y="515"/>
                      <a:pt x="630" y="526"/>
                      <a:pt x="627" y="512"/>
                    </a:cubicBezTo>
                    <a:cubicBezTo>
                      <a:pt x="624" y="498"/>
                      <a:pt x="619" y="492"/>
                      <a:pt x="632" y="492"/>
                    </a:cubicBezTo>
                    <a:cubicBezTo>
                      <a:pt x="645" y="492"/>
                      <a:pt x="652" y="491"/>
                      <a:pt x="649" y="48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2" name="Freeform 55"/>
              <p:cNvSpPr>
                <a:spLocks/>
              </p:cNvSpPr>
              <p:nvPr/>
            </p:nvSpPr>
            <p:spPr bwMode="auto">
              <a:xfrm>
                <a:off x="1342" y="2195"/>
                <a:ext cx="172" cy="59"/>
              </a:xfrm>
              <a:custGeom>
                <a:avLst/>
                <a:gdLst>
                  <a:gd name="T0" fmla="*/ 63 w 681"/>
                  <a:gd name="T1" fmla="*/ 35 h 234"/>
                  <a:gd name="T2" fmla="*/ 33 w 681"/>
                  <a:gd name="T3" fmla="*/ 50 h 234"/>
                  <a:gd name="T4" fmla="*/ 25 w 681"/>
                  <a:gd name="T5" fmla="*/ 76 h 234"/>
                  <a:gd name="T6" fmla="*/ 0 w 681"/>
                  <a:gd name="T7" fmla="*/ 90 h 234"/>
                  <a:gd name="T8" fmla="*/ 12 w 681"/>
                  <a:gd name="T9" fmla="*/ 89 h 234"/>
                  <a:gd name="T10" fmla="*/ 26 w 681"/>
                  <a:gd name="T11" fmla="*/ 95 h 234"/>
                  <a:gd name="T12" fmla="*/ 45 w 681"/>
                  <a:gd name="T13" fmla="*/ 93 h 234"/>
                  <a:gd name="T14" fmla="*/ 68 w 681"/>
                  <a:gd name="T15" fmla="*/ 77 h 234"/>
                  <a:gd name="T16" fmla="*/ 91 w 681"/>
                  <a:gd name="T17" fmla="*/ 67 h 234"/>
                  <a:gd name="T18" fmla="*/ 124 w 681"/>
                  <a:gd name="T19" fmla="*/ 53 h 234"/>
                  <a:gd name="T20" fmla="*/ 153 w 681"/>
                  <a:gd name="T21" fmla="*/ 35 h 234"/>
                  <a:gd name="T22" fmla="*/ 199 w 681"/>
                  <a:gd name="T23" fmla="*/ 42 h 234"/>
                  <a:gd name="T24" fmla="*/ 187 w 681"/>
                  <a:gd name="T25" fmla="*/ 57 h 234"/>
                  <a:gd name="T26" fmla="*/ 203 w 681"/>
                  <a:gd name="T27" fmla="*/ 77 h 234"/>
                  <a:gd name="T28" fmla="*/ 232 w 681"/>
                  <a:gd name="T29" fmla="*/ 75 h 234"/>
                  <a:gd name="T30" fmla="*/ 269 w 681"/>
                  <a:gd name="T31" fmla="*/ 81 h 234"/>
                  <a:gd name="T32" fmla="*/ 301 w 681"/>
                  <a:gd name="T33" fmla="*/ 95 h 234"/>
                  <a:gd name="T34" fmla="*/ 339 w 681"/>
                  <a:gd name="T35" fmla="*/ 116 h 234"/>
                  <a:gd name="T36" fmla="*/ 376 w 681"/>
                  <a:gd name="T37" fmla="*/ 125 h 234"/>
                  <a:gd name="T38" fmla="*/ 406 w 681"/>
                  <a:gd name="T39" fmla="*/ 140 h 234"/>
                  <a:gd name="T40" fmla="*/ 443 w 681"/>
                  <a:gd name="T41" fmla="*/ 170 h 234"/>
                  <a:gd name="T42" fmla="*/ 496 w 681"/>
                  <a:gd name="T43" fmla="*/ 184 h 234"/>
                  <a:gd name="T44" fmla="*/ 485 w 681"/>
                  <a:gd name="T45" fmla="*/ 201 h 234"/>
                  <a:gd name="T46" fmla="*/ 459 w 681"/>
                  <a:gd name="T47" fmla="*/ 215 h 234"/>
                  <a:gd name="T48" fmla="*/ 475 w 681"/>
                  <a:gd name="T49" fmla="*/ 225 h 234"/>
                  <a:gd name="T50" fmla="*/ 507 w 681"/>
                  <a:gd name="T51" fmla="*/ 216 h 234"/>
                  <a:gd name="T52" fmla="*/ 586 w 681"/>
                  <a:gd name="T53" fmla="*/ 222 h 234"/>
                  <a:gd name="T54" fmla="*/ 624 w 681"/>
                  <a:gd name="T55" fmla="*/ 228 h 234"/>
                  <a:gd name="T56" fmla="*/ 645 w 681"/>
                  <a:gd name="T57" fmla="*/ 212 h 234"/>
                  <a:gd name="T58" fmla="*/ 680 w 681"/>
                  <a:gd name="T59" fmla="*/ 203 h 234"/>
                  <a:gd name="T60" fmla="*/ 655 w 681"/>
                  <a:gd name="T61" fmla="*/ 185 h 234"/>
                  <a:gd name="T62" fmla="*/ 624 w 681"/>
                  <a:gd name="T63" fmla="*/ 171 h 234"/>
                  <a:gd name="T64" fmla="*/ 589 w 681"/>
                  <a:gd name="T65" fmla="*/ 161 h 234"/>
                  <a:gd name="T66" fmla="*/ 570 w 681"/>
                  <a:gd name="T67" fmla="*/ 141 h 234"/>
                  <a:gd name="T68" fmla="*/ 538 w 681"/>
                  <a:gd name="T69" fmla="*/ 129 h 234"/>
                  <a:gd name="T70" fmla="*/ 490 w 681"/>
                  <a:gd name="T71" fmla="*/ 109 h 234"/>
                  <a:gd name="T72" fmla="*/ 462 w 681"/>
                  <a:gd name="T73" fmla="*/ 89 h 234"/>
                  <a:gd name="T74" fmla="*/ 448 w 681"/>
                  <a:gd name="T75" fmla="*/ 69 h 234"/>
                  <a:gd name="T76" fmla="*/ 429 w 681"/>
                  <a:gd name="T77" fmla="*/ 62 h 234"/>
                  <a:gd name="T78" fmla="*/ 419 w 681"/>
                  <a:gd name="T79" fmla="*/ 69 h 234"/>
                  <a:gd name="T80" fmla="*/ 404 w 681"/>
                  <a:gd name="T81" fmla="*/ 39 h 234"/>
                  <a:gd name="T82" fmla="*/ 384 w 681"/>
                  <a:gd name="T83" fmla="*/ 57 h 234"/>
                  <a:gd name="T84" fmla="*/ 349 w 681"/>
                  <a:gd name="T85" fmla="*/ 45 h 234"/>
                  <a:gd name="T86" fmla="*/ 316 w 681"/>
                  <a:gd name="T87" fmla="*/ 18 h 234"/>
                  <a:gd name="T88" fmla="*/ 277 w 681"/>
                  <a:gd name="T89" fmla="*/ 12 h 234"/>
                  <a:gd name="T90" fmla="*/ 232 w 681"/>
                  <a:gd name="T91" fmla="*/ 0 h 234"/>
                  <a:gd name="T92" fmla="*/ 194 w 681"/>
                  <a:gd name="T93" fmla="*/ 3 h 234"/>
                  <a:gd name="T94" fmla="*/ 149 w 681"/>
                  <a:gd name="T95" fmla="*/ 7 h 234"/>
                  <a:gd name="T96" fmla="*/ 103 w 681"/>
                  <a:gd name="T97" fmla="*/ 14 h 234"/>
                  <a:gd name="T98" fmla="*/ 63 w 681"/>
                  <a:gd name="T99" fmla="*/ 35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81" h="234">
                    <a:moveTo>
                      <a:pt x="63" y="35"/>
                    </a:moveTo>
                    <a:cubicBezTo>
                      <a:pt x="63" y="35"/>
                      <a:pt x="37" y="37"/>
                      <a:pt x="33" y="50"/>
                    </a:cubicBezTo>
                    <a:cubicBezTo>
                      <a:pt x="30" y="63"/>
                      <a:pt x="35" y="74"/>
                      <a:pt x="25" y="76"/>
                    </a:cubicBezTo>
                    <a:cubicBezTo>
                      <a:pt x="15" y="78"/>
                      <a:pt x="0" y="82"/>
                      <a:pt x="0" y="90"/>
                    </a:cubicBezTo>
                    <a:cubicBezTo>
                      <a:pt x="0" y="98"/>
                      <a:pt x="7" y="93"/>
                      <a:pt x="12" y="89"/>
                    </a:cubicBezTo>
                    <a:cubicBezTo>
                      <a:pt x="16" y="85"/>
                      <a:pt x="22" y="92"/>
                      <a:pt x="26" y="95"/>
                    </a:cubicBezTo>
                    <a:cubicBezTo>
                      <a:pt x="30" y="98"/>
                      <a:pt x="42" y="100"/>
                      <a:pt x="45" y="93"/>
                    </a:cubicBezTo>
                    <a:cubicBezTo>
                      <a:pt x="49" y="85"/>
                      <a:pt x="55" y="77"/>
                      <a:pt x="68" y="77"/>
                    </a:cubicBezTo>
                    <a:cubicBezTo>
                      <a:pt x="81" y="77"/>
                      <a:pt x="75" y="68"/>
                      <a:pt x="91" y="67"/>
                    </a:cubicBezTo>
                    <a:cubicBezTo>
                      <a:pt x="108" y="67"/>
                      <a:pt x="119" y="60"/>
                      <a:pt x="124" y="53"/>
                    </a:cubicBezTo>
                    <a:cubicBezTo>
                      <a:pt x="128" y="46"/>
                      <a:pt x="135" y="35"/>
                      <a:pt x="153" y="35"/>
                    </a:cubicBezTo>
                    <a:cubicBezTo>
                      <a:pt x="171" y="35"/>
                      <a:pt x="197" y="37"/>
                      <a:pt x="199" y="42"/>
                    </a:cubicBezTo>
                    <a:cubicBezTo>
                      <a:pt x="200" y="46"/>
                      <a:pt x="195" y="52"/>
                      <a:pt x="187" y="57"/>
                    </a:cubicBezTo>
                    <a:cubicBezTo>
                      <a:pt x="179" y="62"/>
                      <a:pt x="190" y="77"/>
                      <a:pt x="203" y="77"/>
                    </a:cubicBezTo>
                    <a:cubicBezTo>
                      <a:pt x="216" y="77"/>
                      <a:pt x="222" y="71"/>
                      <a:pt x="232" y="75"/>
                    </a:cubicBezTo>
                    <a:cubicBezTo>
                      <a:pt x="242" y="80"/>
                      <a:pt x="256" y="80"/>
                      <a:pt x="269" y="81"/>
                    </a:cubicBezTo>
                    <a:cubicBezTo>
                      <a:pt x="282" y="82"/>
                      <a:pt x="290" y="83"/>
                      <a:pt x="301" y="95"/>
                    </a:cubicBezTo>
                    <a:cubicBezTo>
                      <a:pt x="311" y="106"/>
                      <a:pt x="326" y="115"/>
                      <a:pt x="339" y="116"/>
                    </a:cubicBezTo>
                    <a:cubicBezTo>
                      <a:pt x="351" y="117"/>
                      <a:pt x="369" y="119"/>
                      <a:pt x="376" y="125"/>
                    </a:cubicBezTo>
                    <a:cubicBezTo>
                      <a:pt x="384" y="130"/>
                      <a:pt x="395" y="116"/>
                      <a:pt x="406" y="140"/>
                    </a:cubicBezTo>
                    <a:cubicBezTo>
                      <a:pt x="417" y="163"/>
                      <a:pt x="424" y="168"/>
                      <a:pt x="443" y="170"/>
                    </a:cubicBezTo>
                    <a:cubicBezTo>
                      <a:pt x="462" y="172"/>
                      <a:pt x="494" y="172"/>
                      <a:pt x="496" y="184"/>
                    </a:cubicBezTo>
                    <a:cubicBezTo>
                      <a:pt x="498" y="195"/>
                      <a:pt x="497" y="200"/>
                      <a:pt x="485" y="201"/>
                    </a:cubicBezTo>
                    <a:cubicBezTo>
                      <a:pt x="473" y="203"/>
                      <a:pt x="458" y="206"/>
                      <a:pt x="459" y="215"/>
                    </a:cubicBezTo>
                    <a:cubicBezTo>
                      <a:pt x="460" y="224"/>
                      <a:pt x="465" y="225"/>
                      <a:pt x="475" y="225"/>
                    </a:cubicBezTo>
                    <a:cubicBezTo>
                      <a:pt x="484" y="225"/>
                      <a:pt x="491" y="214"/>
                      <a:pt x="507" y="216"/>
                    </a:cubicBezTo>
                    <a:cubicBezTo>
                      <a:pt x="523" y="219"/>
                      <a:pt x="578" y="213"/>
                      <a:pt x="586" y="222"/>
                    </a:cubicBezTo>
                    <a:cubicBezTo>
                      <a:pt x="594" y="230"/>
                      <a:pt x="614" y="234"/>
                      <a:pt x="624" y="228"/>
                    </a:cubicBezTo>
                    <a:cubicBezTo>
                      <a:pt x="634" y="222"/>
                      <a:pt x="629" y="212"/>
                      <a:pt x="645" y="212"/>
                    </a:cubicBezTo>
                    <a:cubicBezTo>
                      <a:pt x="661" y="212"/>
                      <a:pt x="680" y="209"/>
                      <a:pt x="680" y="203"/>
                    </a:cubicBezTo>
                    <a:cubicBezTo>
                      <a:pt x="681" y="196"/>
                      <a:pt x="664" y="196"/>
                      <a:pt x="655" y="185"/>
                    </a:cubicBezTo>
                    <a:cubicBezTo>
                      <a:pt x="647" y="173"/>
                      <a:pt x="637" y="173"/>
                      <a:pt x="624" y="171"/>
                    </a:cubicBezTo>
                    <a:cubicBezTo>
                      <a:pt x="612" y="168"/>
                      <a:pt x="595" y="172"/>
                      <a:pt x="589" y="161"/>
                    </a:cubicBezTo>
                    <a:cubicBezTo>
                      <a:pt x="584" y="149"/>
                      <a:pt x="585" y="143"/>
                      <a:pt x="570" y="141"/>
                    </a:cubicBezTo>
                    <a:cubicBezTo>
                      <a:pt x="555" y="140"/>
                      <a:pt x="554" y="138"/>
                      <a:pt x="538" y="129"/>
                    </a:cubicBezTo>
                    <a:cubicBezTo>
                      <a:pt x="521" y="120"/>
                      <a:pt x="500" y="119"/>
                      <a:pt x="490" y="109"/>
                    </a:cubicBezTo>
                    <a:cubicBezTo>
                      <a:pt x="479" y="99"/>
                      <a:pt x="471" y="93"/>
                      <a:pt x="462" y="89"/>
                    </a:cubicBezTo>
                    <a:cubicBezTo>
                      <a:pt x="454" y="85"/>
                      <a:pt x="458" y="79"/>
                      <a:pt x="448" y="69"/>
                    </a:cubicBezTo>
                    <a:cubicBezTo>
                      <a:pt x="438" y="59"/>
                      <a:pt x="423" y="51"/>
                      <a:pt x="429" y="62"/>
                    </a:cubicBezTo>
                    <a:cubicBezTo>
                      <a:pt x="435" y="74"/>
                      <a:pt x="428" y="81"/>
                      <a:pt x="419" y="69"/>
                    </a:cubicBezTo>
                    <a:cubicBezTo>
                      <a:pt x="409" y="57"/>
                      <a:pt x="413" y="39"/>
                      <a:pt x="404" y="39"/>
                    </a:cubicBezTo>
                    <a:cubicBezTo>
                      <a:pt x="394" y="40"/>
                      <a:pt x="401" y="57"/>
                      <a:pt x="384" y="57"/>
                    </a:cubicBezTo>
                    <a:cubicBezTo>
                      <a:pt x="368" y="58"/>
                      <a:pt x="361" y="60"/>
                      <a:pt x="349" y="45"/>
                    </a:cubicBezTo>
                    <a:cubicBezTo>
                      <a:pt x="336" y="31"/>
                      <a:pt x="334" y="19"/>
                      <a:pt x="316" y="18"/>
                    </a:cubicBezTo>
                    <a:cubicBezTo>
                      <a:pt x="297" y="17"/>
                      <a:pt x="289" y="19"/>
                      <a:pt x="277" y="12"/>
                    </a:cubicBezTo>
                    <a:cubicBezTo>
                      <a:pt x="265" y="4"/>
                      <a:pt x="243" y="0"/>
                      <a:pt x="232" y="0"/>
                    </a:cubicBezTo>
                    <a:cubicBezTo>
                      <a:pt x="220" y="0"/>
                      <a:pt x="214" y="3"/>
                      <a:pt x="194" y="3"/>
                    </a:cubicBezTo>
                    <a:cubicBezTo>
                      <a:pt x="174" y="3"/>
                      <a:pt x="163" y="6"/>
                      <a:pt x="149" y="7"/>
                    </a:cubicBezTo>
                    <a:cubicBezTo>
                      <a:pt x="136" y="9"/>
                      <a:pt x="108" y="8"/>
                      <a:pt x="103" y="14"/>
                    </a:cubicBezTo>
                    <a:cubicBezTo>
                      <a:pt x="98" y="19"/>
                      <a:pt x="78" y="27"/>
                      <a:pt x="63" y="3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3" name="Freeform 56"/>
              <p:cNvSpPr>
                <a:spLocks/>
              </p:cNvSpPr>
              <p:nvPr/>
            </p:nvSpPr>
            <p:spPr bwMode="auto">
              <a:xfrm>
                <a:off x="1369" y="2217"/>
                <a:ext cx="11" cy="9"/>
              </a:xfrm>
              <a:custGeom>
                <a:avLst/>
                <a:gdLst>
                  <a:gd name="T0" fmla="*/ 20 w 43"/>
                  <a:gd name="T1" fmla="*/ 0 h 36"/>
                  <a:gd name="T2" fmla="*/ 6 w 43"/>
                  <a:gd name="T3" fmla="*/ 12 h 36"/>
                  <a:gd name="T4" fmla="*/ 15 w 43"/>
                  <a:gd name="T5" fmla="*/ 33 h 36"/>
                  <a:gd name="T6" fmla="*/ 42 w 43"/>
                  <a:gd name="T7" fmla="*/ 28 h 36"/>
                  <a:gd name="T8" fmla="*/ 32 w 43"/>
                  <a:gd name="T9" fmla="*/ 2 h 36"/>
                  <a:gd name="T10" fmla="*/ 20 w 43"/>
                  <a:gd name="T11" fmla="*/ 0 h 36"/>
                </a:gdLst>
                <a:ahLst/>
                <a:cxnLst>
                  <a:cxn ang="0">
                    <a:pos x="T0" y="T1"/>
                  </a:cxn>
                  <a:cxn ang="0">
                    <a:pos x="T2" y="T3"/>
                  </a:cxn>
                  <a:cxn ang="0">
                    <a:pos x="T4" y="T5"/>
                  </a:cxn>
                  <a:cxn ang="0">
                    <a:pos x="T6" y="T7"/>
                  </a:cxn>
                  <a:cxn ang="0">
                    <a:pos x="T8" y="T9"/>
                  </a:cxn>
                  <a:cxn ang="0">
                    <a:pos x="T10" y="T11"/>
                  </a:cxn>
                </a:cxnLst>
                <a:rect l="0" t="0" r="r" b="b"/>
                <a:pathLst>
                  <a:path w="43" h="36">
                    <a:moveTo>
                      <a:pt x="20" y="0"/>
                    </a:moveTo>
                    <a:cubicBezTo>
                      <a:pt x="20" y="0"/>
                      <a:pt x="7" y="1"/>
                      <a:pt x="6" y="12"/>
                    </a:cubicBezTo>
                    <a:cubicBezTo>
                      <a:pt x="5" y="24"/>
                      <a:pt x="0" y="30"/>
                      <a:pt x="15" y="33"/>
                    </a:cubicBezTo>
                    <a:cubicBezTo>
                      <a:pt x="30" y="36"/>
                      <a:pt x="40" y="36"/>
                      <a:pt x="42" y="28"/>
                    </a:cubicBezTo>
                    <a:cubicBezTo>
                      <a:pt x="43" y="20"/>
                      <a:pt x="43" y="5"/>
                      <a:pt x="32" y="2"/>
                    </a:cubicBezTo>
                    <a:cubicBezTo>
                      <a:pt x="20" y="0"/>
                      <a:pt x="25" y="0"/>
                      <a:pt x="20"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4" name="Freeform 57"/>
              <p:cNvSpPr>
                <a:spLocks/>
              </p:cNvSpPr>
              <p:nvPr/>
            </p:nvSpPr>
            <p:spPr bwMode="auto">
              <a:xfrm>
                <a:off x="1446" y="2274"/>
                <a:ext cx="35" cy="12"/>
              </a:xfrm>
              <a:custGeom>
                <a:avLst/>
                <a:gdLst>
                  <a:gd name="T0" fmla="*/ 65 w 139"/>
                  <a:gd name="T1" fmla="*/ 2 h 50"/>
                  <a:gd name="T2" fmla="*/ 25 w 139"/>
                  <a:gd name="T3" fmla="*/ 2 h 50"/>
                  <a:gd name="T4" fmla="*/ 13 w 139"/>
                  <a:gd name="T5" fmla="*/ 23 h 50"/>
                  <a:gd name="T6" fmla="*/ 34 w 139"/>
                  <a:gd name="T7" fmla="*/ 38 h 50"/>
                  <a:gd name="T8" fmla="*/ 57 w 139"/>
                  <a:gd name="T9" fmla="*/ 49 h 50"/>
                  <a:gd name="T10" fmla="*/ 91 w 139"/>
                  <a:gd name="T11" fmla="*/ 43 h 50"/>
                  <a:gd name="T12" fmla="*/ 106 w 139"/>
                  <a:gd name="T13" fmla="*/ 36 h 50"/>
                  <a:gd name="T14" fmla="*/ 126 w 139"/>
                  <a:gd name="T15" fmla="*/ 45 h 50"/>
                  <a:gd name="T16" fmla="*/ 139 w 139"/>
                  <a:gd name="T17" fmla="*/ 32 h 50"/>
                  <a:gd name="T18" fmla="*/ 123 w 139"/>
                  <a:gd name="T19" fmla="*/ 17 h 50"/>
                  <a:gd name="T20" fmla="*/ 101 w 139"/>
                  <a:gd name="T21" fmla="*/ 8 h 50"/>
                  <a:gd name="T22" fmla="*/ 65 w 139"/>
                  <a:gd name="T23" fmla="*/ 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9" h="50">
                    <a:moveTo>
                      <a:pt x="65" y="2"/>
                    </a:moveTo>
                    <a:cubicBezTo>
                      <a:pt x="65" y="2"/>
                      <a:pt x="36" y="0"/>
                      <a:pt x="25" y="2"/>
                    </a:cubicBezTo>
                    <a:cubicBezTo>
                      <a:pt x="13" y="5"/>
                      <a:pt x="0" y="21"/>
                      <a:pt x="13" y="23"/>
                    </a:cubicBezTo>
                    <a:cubicBezTo>
                      <a:pt x="26" y="25"/>
                      <a:pt x="29" y="32"/>
                      <a:pt x="34" y="38"/>
                    </a:cubicBezTo>
                    <a:cubicBezTo>
                      <a:pt x="39" y="45"/>
                      <a:pt x="44" y="50"/>
                      <a:pt x="57" y="49"/>
                    </a:cubicBezTo>
                    <a:cubicBezTo>
                      <a:pt x="70" y="48"/>
                      <a:pt x="91" y="50"/>
                      <a:pt x="91" y="43"/>
                    </a:cubicBezTo>
                    <a:cubicBezTo>
                      <a:pt x="91" y="37"/>
                      <a:pt x="97" y="33"/>
                      <a:pt x="106" y="36"/>
                    </a:cubicBezTo>
                    <a:cubicBezTo>
                      <a:pt x="114" y="39"/>
                      <a:pt x="119" y="45"/>
                      <a:pt x="126" y="45"/>
                    </a:cubicBezTo>
                    <a:cubicBezTo>
                      <a:pt x="132" y="45"/>
                      <a:pt x="139" y="40"/>
                      <a:pt x="139" y="32"/>
                    </a:cubicBezTo>
                    <a:cubicBezTo>
                      <a:pt x="139" y="25"/>
                      <a:pt x="135" y="18"/>
                      <a:pt x="123" y="17"/>
                    </a:cubicBezTo>
                    <a:cubicBezTo>
                      <a:pt x="111" y="17"/>
                      <a:pt x="112" y="10"/>
                      <a:pt x="101" y="8"/>
                    </a:cubicBezTo>
                    <a:cubicBezTo>
                      <a:pt x="89" y="7"/>
                      <a:pt x="95" y="7"/>
                      <a:pt x="65"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5" name="Freeform 58"/>
              <p:cNvSpPr>
                <a:spLocks/>
              </p:cNvSpPr>
              <p:nvPr/>
            </p:nvSpPr>
            <p:spPr bwMode="auto">
              <a:xfrm>
                <a:off x="1397" y="2258"/>
                <a:ext cx="8" cy="6"/>
              </a:xfrm>
              <a:custGeom>
                <a:avLst/>
                <a:gdLst>
                  <a:gd name="T0" fmla="*/ 9 w 28"/>
                  <a:gd name="T1" fmla="*/ 2 h 21"/>
                  <a:gd name="T2" fmla="*/ 0 w 28"/>
                  <a:gd name="T3" fmla="*/ 11 h 21"/>
                  <a:gd name="T4" fmla="*/ 16 w 28"/>
                  <a:gd name="T5" fmla="*/ 10 h 21"/>
                  <a:gd name="T6" fmla="*/ 9 w 28"/>
                  <a:gd name="T7" fmla="*/ 2 h 21"/>
                </a:gdLst>
                <a:ahLst/>
                <a:cxnLst>
                  <a:cxn ang="0">
                    <a:pos x="T0" y="T1"/>
                  </a:cxn>
                  <a:cxn ang="0">
                    <a:pos x="T2" y="T3"/>
                  </a:cxn>
                  <a:cxn ang="0">
                    <a:pos x="T4" y="T5"/>
                  </a:cxn>
                  <a:cxn ang="0">
                    <a:pos x="T6" y="T7"/>
                  </a:cxn>
                </a:cxnLst>
                <a:rect l="0" t="0" r="r" b="b"/>
                <a:pathLst>
                  <a:path w="28" h="21">
                    <a:moveTo>
                      <a:pt x="9" y="2"/>
                    </a:moveTo>
                    <a:cubicBezTo>
                      <a:pt x="9" y="2"/>
                      <a:pt x="0" y="3"/>
                      <a:pt x="0" y="11"/>
                    </a:cubicBezTo>
                    <a:cubicBezTo>
                      <a:pt x="0" y="19"/>
                      <a:pt x="9" y="21"/>
                      <a:pt x="16" y="10"/>
                    </a:cubicBezTo>
                    <a:cubicBezTo>
                      <a:pt x="22" y="0"/>
                      <a:pt x="28" y="1"/>
                      <a:pt x="9"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6" name="Freeform 59"/>
              <p:cNvSpPr>
                <a:spLocks/>
              </p:cNvSpPr>
              <p:nvPr/>
            </p:nvSpPr>
            <p:spPr bwMode="auto">
              <a:xfrm>
                <a:off x="1437" y="2129"/>
                <a:ext cx="33" cy="23"/>
              </a:xfrm>
              <a:custGeom>
                <a:avLst/>
                <a:gdLst>
                  <a:gd name="T0" fmla="*/ 42 w 127"/>
                  <a:gd name="T1" fmla="*/ 20 h 92"/>
                  <a:gd name="T2" fmla="*/ 29 w 127"/>
                  <a:gd name="T3" fmla="*/ 15 h 92"/>
                  <a:gd name="T4" fmla="*/ 16 w 127"/>
                  <a:gd name="T5" fmla="*/ 22 h 92"/>
                  <a:gd name="T6" fmla="*/ 12 w 127"/>
                  <a:gd name="T7" fmla="*/ 38 h 92"/>
                  <a:gd name="T8" fmla="*/ 43 w 127"/>
                  <a:gd name="T9" fmla="*/ 33 h 92"/>
                  <a:gd name="T10" fmla="*/ 65 w 127"/>
                  <a:gd name="T11" fmla="*/ 24 h 92"/>
                  <a:gd name="T12" fmla="*/ 87 w 127"/>
                  <a:gd name="T13" fmla="*/ 18 h 92"/>
                  <a:gd name="T14" fmla="*/ 98 w 127"/>
                  <a:gd name="T15" fmla="*/ 30 h 92"/>
                  <a:gd name="T16" fmla="*/ 111 w 127"/>
                  <a:gd name="T17" fmla="*/ 43 h 92"/>
                  <a:gd name="T18" fmla="*/ 101 w 127"/>
                  <a:gd name="T19" fmla="*/ 59 h 92"/>
                  <a:gd name="T20" fmla="*/ 103 w 127"/>
                  <a:gd name="T21" fmla="*/ 78 h 92"/>
                  <a:gd name="T22" fmla="*/ 114 w 127"/>
                  <a:gd name="T23" fmla="*/ 78 h 92"/>
                  <a:gd name="T24" fmla="*/ 116 w 127"/>
                  <a:gd name="T25" fmla="*/ 53 h 92"/>
                  <a:gd name="T26" fmla="*/ 122 w 127"/>
                  <a:gd name="T27" fmla="*/ 31 h 92"/>
                  <a:gd name="T28" fmla="*/ 99 w 127"/>
                  <a:gd name="T29" fmla="*/ 11 h 92"/>
                  <a:gd name="T30" fmla="*/ 69 w 127"/>
                  <a:gd name="T31" fmla="*/ 1 h 92"/>
                  <a:gd name="T32" fmla="*/ 53 w 127"/>
                  <a:gd name="T33" fmla="*/ 11 h 92"/>
                  <a:gd name="T34" fmla="*/ 42 w 127"/>
                  <a:gd name="T35"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7" h="92">
                    <a:moveTo>
                      <a:pt x="42" y="20"/>
                    </a:moveTo>
                    <a:cubicBezTo>
                      <a:pt x="42" y="20"/>
                      <a:pt x="36" y="20"/>
                      <a:pt x="29" y="15"/>
                    </a:cubicBezTo>
                    <a:cubicBezTo>
                      <a:pt x="22" y="11"/>
                      <a:pt x="30" y="19"/>
                      <a:pt x="16" y="22"/>
                    </a:cubicBezTo>
                    <a:cubicBezTo>
                      <a:pt x="2" y="25"/>
                      <a:pt x="0" y="37"/>
                      <a:pt x="12" y="38"/>
                    </a:cubicBezTo>
                    <a:cubicBezTo>
                      <a:pt x="25" y="38"/>
                      <a:pt x="35" y="37"/>
                      <a:pt x="43" y="33"/>
                    </a:cubicBezTo>
                    <a:cubicBezTo>
                      <a:pt x="52" y="28"/>
                      <a:pt x="63" y="29"/>
                      <a:pt x="65" y="24"/>
                    </a:cubicBezTo>
                    <a:cubicBezTo>
                      <a:pt x="68" y="19"/>
                      <a:pt x="81" y="15"/>
                      <a:pt x="87" y="18"/>
                    </a:cubicBezTo>
                    <a:cubicBezTo>
                      <a:pt x="93" y="21"/>
                      <a:pt x="98" y="23"/>
                      <a:pt x="98" y="30"/>
                    </a:cubicBezTo>
                    <a:cubicBezTo>
                      <a:pt x="98" y="36"/>
                      <a:pt x="111" y="37"/>
                      <a:pt x="111" y="43"/>
                    </a:cubicBezTo>
                    <a:cubicBezTo>
                      <a:pt x="111" y="50"/>
                      <a:pt x="108" y="58"/>
                      <a:pt x="101" y="59"/>
                    </a:cubicBezTo>
                    <a:cubicBezTo>
                      <a:pt x="93" y="61"/>
                      <a:pt x="96" y="68"/>
                      <a:pt x="103" y="78"/>
                    </a:cubicBezTo>
                    <a:cubicBezTo>
                      <a:pt x="111" y="88"/>
                      <a:pt x="117" y="92"/>
                      <a:pt x="114" y="78"/>
                    </a:cubicBezTo>
                    <a:cubicBezTo>
                      <a:pt x="111" y="65"/>
                      <a:pt x="106" y="58"/>
                      <a:pt x="116" y="53"/>
                    </a:cubicBezTo>
                    <a:cubicBezTo>
                      <a:pt x="127" y="48"/>
                      <a:pt x="126" y="38"/>
                      <a:pt x="122" y="31"/>
                    </a:cubicBezTo>
                    <a:cubicBezTo>
                      <a:pt x="118" y="25"/>
                      <a:pt x="104" y="19"/>
                      <a:pt x="99" y="11"/>
                    </a:cubicBezTo>
                    <a:cubicBezTo>
                      <a:pt x="94" y="3"/>
                      <a:pt x="75" y="0"/>
                      <a:pt x="69" y="1"/>
                    </a:cubicBezTo>
                    <a:cubicBezTo>
                      <a:pt x="63" y="2"/>
                      <a:pt x="53" y="3"/>
                      <a:pt x="53" y="11"/>
                    </a:cubicBezTo>
                    <a:cubicBezTo>
                      <a:pt x="53" y="19"/>
                      <a:pt x="55" y="20"/>
                      <a:pt x="42"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7" name="Freeform 60"/>
              <p:cNvSpPr>
                <a:spLocks/>
              </p:cNvSpPr>
              <p:nvPr/>
            </p:nvSpPr>
            <p:spPr bwMode="auto">
              <a:xfrm>
                <a:off x="1447" y="2155"/>
                <a:ext cx="10" cy="23"/>
              </a:xfrm>
              <a:custGeom>
                <a:avLst/>
                <a:gdLst>
                  <a:gd name="T0" fmla="*/ 12 w 41"/>
                  <a:gd name="T1" fmla="*/ 23 h 90"/>
                  <a:gd name="T2" fmla="*/ 10 w 41"/>
                  <a:gd name="T3" fmla="*/ 47 h 90"/>
                  <a:gd name="T4" fmla="*/ 8 w 41"/>
                  <a:gd name="T5" fmla="*/ 68 h 90"/>
                  <a:gd name="T6" fmla="*/ 21 w 41"/>
                  <a:gd name="T7" fmla="*/ 84 h 90"/>
                  <a:gd name="T8" fmla="*/ 30 w 41"/>
                  <a:gd name="T9" fmla="*/ 82 h 90"/>
                  <a:gd name="T10" fmla="*/ 39 w 41"/>
                  <a:gd name="T11" fmla="*/ 61 h 90"/>
                  <a:gd name="T12" fmla="*/ 31 w 41"/>
                  <a:gd name="T13" fmla="*/ 42 h 90"/>
                  <a:gd name="T14" fmla="*/ 12 w 41"/>
                  <a:gd name="T15" fmla="*/ 23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 h="90">
                    <a:moveTo>
                      <a:pt x="12" y="23"/>
                    </a:moveTo>
                    <a:cubicBezTo>
                      <a:pt x="12" y="23"/>
                      <a:pt x="19" y="40"/>
                      <a:pt x="10" y="47"/>
                    </a:cubicBezTo>
                    <a:cubicBezTo>
                      <a:pt x="0" y="53"/>
                      <a:pt x="2" y="62"/>
                      <a:pt x="8" y="68"/>
                    </a:cubicBezTo>
                    <a:cubicBezTo>
                      <a:pt x="15" y="75"/>
                      <a:pt x="20" y="80"/>
                      <a:pt x="21" y="84"/>
                    </a:cubicBezTo>
                    <a:cubicBezTo>
                      <a:pt x="23" y="88"/>
                      <a:pt x="24" y="90"/>
                      <a:pt x="30" y="82"/>
                    </a:cubicBezTo>
                    <a:cubicBezTo>
                      <a:pt x="36" y="74"/>
                      <a:pt x="41" y="72"/>
                      <a:pt x="39" y="61"/>
                    </a:cubicBezTo>
                    <a:cubicBezTo>
                      <a:pt x="37" y="50"/>
                      <a:pt x="35" y="52"/>
                      <a:pt x="31" y="42"/>
                    </a:cubicBezTo>
                    <a:cubicBezTo>
                      <a:pt x="28" y="31"/>
                      <a:pt x="8" y="0"/>
                      <a:pt x="12" y="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8" name="Freeform 61"/>
              <p:cNvSpPr>
                <a:spLocks/>
              </p:cNvSpPr>
              <p:nvPr/>
            </p:nvSpPr>
            <p:spPr bwMode="auto">
              <a:xfrm>
                <a:off x="1453" y="2177"/>
                <a:ext cx="9" cy="10"/>
              </a:xfrm>
              <a:custGeom>
                <a:avLst/>
                <a:gdLst>
                  <a:gd name="T0" fmla="*/ 14 w 33"/>
                  <a:gd name="T1" fmla="*/ 2 h 40"/>
                  <a:gd name="T2" fmla="*/ 4 w 33"/>
                  <a:gd name="T3" fmla="*/ 14 h 40"/>
                  <a:gd name="T4" fmla="*/ 15 w 33"/>
                  <a:gd name="T5" fmla="*/ 32 h 40"/>
                  <a:gd name="T6" fmla="*/ 28 w 33"/>
                  <a:gd name="T7" fmla="*/ 31 h 40"/>
                  <a:gd name="T8" fmla="*/ 28 w 33"/>
                  <a:gd name="T9" fmla="*/ 14 h 40"/>
                  <a:gd name="T10" fmla="*/ 14 w 33"/>
                  <a:gd name="T11" fmla="*/ 2 h 40"/>
                </a:gdLst>
                <a:ahLst/>
                <a:cxnLst>
                  <a:cxn ang="0">
                    <a:pos x="T0" y="T1"/>
                  </a:cxn>
                  <a:cxn ang="0">
                    <a:pos x="T2" y="T3"/>
                  </a:cxn>
                  <a:cxn ang="0">
                    <a:pos x="T4" y="T5"/>
                  </a:cxn>
                  <a:cxn ang="0">
                    <a:pos x="T6" y="T7"/>
                  </a:cxn>
                  <a:cxn ang="0">
                    <a:pos x="T8" y="T9"/>
                  </a:cxn>
                  <a:cxn ang="0">
                    <a:pos x="T10" y="T11"/>
                  </a:cxn>
                </a:cxnLst>
                <a:rect l="0" t="0" r="r" b="b"/>
                <a:pathLst>
                  <a:path w="33" h="40">
                    <a:moveTo>
                      <a:pt x="14" y="2"/>
                    </a:moveTo>
                    <a:cubicBezTo>
                      <a:pt x="14" y="2"/>
                      <a:pt x="0" y="7"/>
                      <a:pt x="4" y="14"/>
                    </a:cubicBezTo>
                    <a:cubicBezTo>
                      <a:pt x="7" y="20"/>
                      <a:pt x="15" y="29"/>
                      <a:pt x="15" y="32"/>
                    </a:cubicBezTo>
                    <a:cubicBezTo>
                      <a:pt x="15" y="35"/>
                      <a:pt x="28" y="40"/>
                      <a:pt x="28" y="31"/>
                    </a:cubicBezTo>
                    <a:cubicBezTo>
                      <a:pt x="29" y="22"/>
                      <a:pt x="33" y="17"/>
                      <a:pt x="28" y="14"/>
                    </a:cubicBezTo>
                    <a:cubicBezTo>
                      <a:pt x="22" y="10"/>
                      <a:pt x="19" y="0"/>
                      <a:pt x="14"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39" name="Freeform 62"/>
              <p:cNvSpPr>
                <a:spLocks/>
              </p:cNvSpPr>
              <p:nvPr/>
            </p:nvSpPr>
            <p:spPr bwMode="auto">
              <a:xfrm>
                <a:off x="1460" y="2160"/>
                <a:ext cx="6" cy="5"/>
              </a:xfrm>
              <a:custGeom>
                <a:avLst/>
                <a:gdLst>
                  <a:gd name="T0" fmla="*/ 12 w 26"/>
                  <a:gd name="T1" fmla="*/ 8 h 22"/>
                  <a:gd name="T2" fmla="*/ 6 w 26"/>
                  <a:gd name="T3" fmla="*/ 13 h 22"/>
                  <a:gd name="T4" fmla="*/ 7 w 26"/>
                  <a:gd name="T5" fmla="*/ 22 h 22"/>
                  <a:gd name="T6" fmla="*/ 12 w 26"/>
                  <a:gd name="T7" fmla="*/ 8 h 22"/>
                </a:gdLst>
                <a:ahLst/>
                <a:cxnLst>
                  <a:cxn ang="0">
                    <a:pos x="T0" y="T1"/>
                  </a:cxn>
                  <a:cxn ang="0">
                    <a:pos x="T2" y="T3"/>
                  </a:cxn>
                  <a:cxn ang="0">
                    <a:pos x="T4" y="T5"/>
                  </a:cxn>
                  <a:cxn ang="0">
                    <a:pos x="T6" y="T7"/>
                  </a:cxn>
                </a:cxnLst>
                <a:rect l="0" t="0" r="r" b="b"/>
                <a:pathLst>
                  <a:path w="26" h="22">
                    <a:moveTo>
                      <a:pt x="12" y="8"/>
                    </a:moveTo>
                    <a:cubicBezTo>
                      <a:pt x="12" y="8"/>
                      <a:pt x="10" y="12"/>
                      <a:pt x="6" y="13"/>
                    </a:cubicBezTo>
                    <a:cubicBezTo>
                      <a:pt x="3" y="15"/>
                      <a:pt x="0" y="22"/>
                      <a:pt x="7" y="22"/>
                    </a:cubicBezTo>
                    <a:cubicBezTo>
                      <a:pt x="13" y="22"/>
                      <a:pt x="26" y="0"/>
                      <a:pt x="12"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0" name="Freeform 63"/>
              <p:cNvSpPr>
                <a:spLocks/>
              </p:cNvSpPr>
              <p:nvPr/>
            </p:nvSpPr>
            <p:spPr bwMode="auto">
              <a:xfrm>
                <a:off x="1473" y="2154"/>
                <a:ext cx="12" cy="14"/>
              </a:xfrm>
              <a:custGeom>
                <a:avLst/>
                <a:gdLst>
                  <a:gd name="T0" fmla="*/ 7 w 47"/>
                  <a:gd name="T1" fmla="*/ 4 h 53"/>
                  <a:gd name="T2" fmla="*/ 7 w 47"/>
                  <a:gd name="T3" fmla="*/ 17 h 53"/>
                  <a:gd name="T4" fmla="*/ 25 w 47"/>
                  <a:gd name="T5" fmla="*/ 26 h 53"/>
                  <a:gd name="T6" fmla="*/ 30 w 47"/>
                  <a:gd name="T7" fmla="*/ 37 h 53"/>
                  <a:gd name="T8" fmla="*/ 34 w 47"/>
                  <a:gd name="T9" fmla="*/ 48 h 53"/>
                  <a:gd name="T10" fmla="*/ 42 w 47"/>
                  <a:gd name="T11" fmla="*/ 32 h 53"/>
                  <a:gd name="T12" fmla="*/ 28 w 47"/>
                  <a:gd name="T13" fmla="*/ 16 h 53"/>
                  <a:gd name="T14" fmla="*/ 7 w 47"/>
                  <a:gd name="T15" fmla="*/ 4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53">
                    <a:moveTo>
                      <a:pt x="7" y="4"/>
                    </a:moveTo>
                    <a:cubicBezTo>
                      <a:pt x="7" y="4"/>
                      <a:pt x="0" y="14"/>
                      <a:pt x="7" y="17"/>
                    </a:cubicBezTo>
                    <a:cubicBezTo>
                      <a:pt x="13" y="20"/>
                      <a:pt x="23" y="18"/>
                      <a:pt x="25" y="26"/>
                    </a:cubicBezTo>
                    <a:cubicBezTo>
                      <a:pt x="28" y="34"/>
                      <a:pt x="32" y="27"/>
                      <a:pt x="30" y="37"/>
                    </a:cubicBezTo>
                    <a:cubicBezTo>
                      <a:pt x="29" y="47"/>
                      <a:pt x="31" y="53"/>
                      <a:pt x="34" y="48"/>
                    </a:cubicBezTo>
                    <a:cubicBezTo>
                      <a:pt x="38" y="43"/>
                      <a:pt x="47" y="42"/>
                      <a:pt x="42" y="32"/>
                    </a:cubicBezTo>
                    <a:cubicBezTo>
                      <a:pt x="37" y="23"/>
                      <a:pt x="36" y="20"/>
                      <a:pt x="28" y="16"/>
                    </a:cubicBezTo>
                    <a:cubicBezTo>
                      <a:pt x="20" y="12"/>
                      <a:pt x="14" y="0"/>
                      <a:pt x="7"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1" name="Freeform 64"/>
              <p:cNvSpPr>
                <a:spLocks/>
              </p:cNvSpPr>
              <p:nvPr/>
            </p:nvSpPr>
            <p:spPr bwMode="auto">
              <a:xfrm>
                <a:off x="1489" y="2169"/>
                <a:ext cx="7" cy="12"/>
              </a:xfrm>
              <a:custGeom>
                <a:avLst/>
                <a:gdLst>
                  <a:gd name="T0" fmla="*/ 11 w 28"/>
                  <a:gd name="T1" fmla="*/ 0 h 46"/>
                  <a:gd name="T2" fmla="*/ 5 w 28"/>
                  <a:gd name="T3" fmla="*/ 10 h 46"/>
                  <a:gd name="T4" fmla="*/ 16 w 28"/>
                  <a:gd name="T5" fmla="*/ 28 h 46"/>
                  <a:gd name="T6" fmla="*/ 23 w 28"/>
                  <a:gd name="T7" fmla="*/ 42 h 46"/>
                  <a:gd name="T8" fmla="*/ 26 w 28"/>
                  <a:gd name="T9" fmla="*/ 23 h 46"/>
                  <a:gd name="T10" fmla="*/ 11 w 28"/>
                  <a:gd name="T11" fmla="*/ 0 h 46"/>
                </a:gdLst>
                <a:ahLst/>
                <a:cxnLst>
                  <a:cxn ang="0">
                    <a:pos x="T0" y="T1"/>
                  </a:cxn>
                  <a:cxn ang="0">
                    <a:pos x="T2" y="T3"/>
                  </a:cxn>
                  <a:cxn ang="0">
                    <a:pos x="T4" y="T5"/>
                  </a:cxn>
                  <a:cxn ang="0">
                    <a:pos x="T6" y="T7"/>
                  </a:cxn>
                  <a:cxn ang="0">
                    <a:pos x="T8" y="T9"/>
                  </a:cxn>
                  <a:cxn ang="0">
                    <a:pos x="T10" y="T11"/>
                  </a:cxn>
                </a:cxnLst>
                <a:rect l="0" t="0" r="r" b="b"/>
                <a:pathLst>
                  <a:path w="28" h="46">
                    <a:moveTo>
                      <a:pt x="11" y="0"/>
                    </a:moveTo>
                    <a:cubicBezTo>
                      <a:pt x="11" y="0"/>
                      <a:pt x="0" y="2"/>
                      <a:pt x="5" y="10"/>
                    </a:cubicBezTo>
                    <a:cubicBezTo>
                      <a:pt x="10" y="19"/>
                      <a:pt x="16" y="13"/>
                      <a:pt x="16" y="28"/>
                    </a:cubicBezTo>
                    <a:cubicBezTo>
                      <a:pt x="16" y="42"/>
                      <a:pt x="19" y="46"/>
                      <a:pt x="23" y="42"/>
                    </a:cubicBezTo>
                    <a:cubicBezTo>
                      <a:pt x="26" y="38"/>
                      <a:pt x="28" y="31"/>
                      <a:pt x="26" y="23"/>
                    </a:cubicBezTo>
                    <a:cubicBezTo>
                      <a:pt x="23" y="14"/>
                      <a:pt x="23" y="8"/>
                      <a:pt x="11"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2" name="Freeform 65"/>
              <p:cNvSpPr>
                <a:spLocks/>
              </p:cNvSpPr>
              <p:nvPr/>
            </p:nvSpPr>
            <p:spPr bwMode="auto">
              <a:xfrm>
                <a:off x="1482" y="2185"/>
                <a:ext cx="12" cy="9"/>
              </a:xfrm>
              <a:custGeom>
                <a:avLst/>
                <a:gdLst>
                  <a:gd name="T0" fmla="*/ 14 w 45"/>
                  <a:gd name="T1" fmla="*/ 3 h 36"/>
                  <a:gd name="T2" fmla="*/ 12 w 45"/>
                  <a:gd name="T3" fmla="*/ 17 h 36"/>
                  <a:gd name="T4" fmla="*/ 37 w 45"/>
                  <a:gd name="T5" fmla="*/ 24 h 36"/>
                  <a:gd name="T6" fmla="*/ 14 w 45"/>
                  <a:gd name="T7" fmla="*/ 3 h 36"/>
                </a:gdLst>
                <a:ahLst/>
                <a:cxnLst>
                  <a:cxn ang="0">
                    <a:pos x="T0" y="T1"/>
                  </a:cxn>
                  <a:cxn ang="0">
                    <a:pos x="T2" y="T3"/>
                  </a:cxn>
                  <a:cxn ang="0">
                    <a:pos x="T4" y="T5"/>
                  </a:cxn>
                  <a:cxn ang="0">
                    <a:pos x="T6" y="T7"/>
                  </a:cxn>
                </a:cxnLst>
                <a:rect l="0" t="0" r="r" b="b"/>
                <a:pathLst>
                  <a:path w="45" h="36">
                    <a:moveTo>
                      <a:pt x="14" y="3"/>
                    </a:moveTo>
                    <a:cubicBezTo>
                      <a:pt x="14" y="3"/>
                      <a:pt x="0" y="13"/>
                      <a:pt x="12" y="17"/>
                    </a:cubicBezTo>
                    <a:cubicBezTo>
                      <a:pt x="25" y="21"/>
                      <a:pt x="45" y="36"/>
                      <a:pt x="37" y="24"/>
                    </a:cubicBezTo>
                    <a:cubicBezTo>
                      <a:pt x="30" y="12"/>
                      <a:pt x="21" y="0"/>
                      <a:pt x="14"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3" name="Freeform 66"/>
              <p:cNvSpPr>
                <a:spLocks/>
              </p:cNvSpPr>
              <p:nvPr/>
            </p:nvSpPr>
            <p:spPr bwMode="auto">
              <a:xfrm>
                <a:off x="1495" y="2185"/>
                <a:ext cx="10" cy="15"/>
              </a:xfrm>
              <a:custGeom>
                <a:avLst/>
                <a:gdLst>
                  <a:gd name="T0" fmla="*/ 7 w 39"/>
                  <a:gd name="T1" fmla="*/ 8 h 58"/>
                  <a:gd name="T2" fmla="*/ 7 w 39"/>
                  <a:gd name="T3" fmla="*/ 22 h 58"/>
                  <a:gd name="T4" fmla="*/ 15 w 39"/>
                  <a:gd name="T5" fmla="*/ 41 h 58"/>
                  <a:gd name="T6" fmla="*/ 26 w 39"/>
                  <a:gd name="T7" fmla="*/ 58 h 58"/>
                  <a:gd name="T8" fmla="*/ 33 w 39"/>
                  <a:gd name="T9" fmla="*/ 47 h 58"/>
                  <a:gd name="T10" fmla="*/ 23 w 39"/>
                  <a:gd name="T11" fmla="*/ 29 h 58"/>
                  <a:gd name="T12" fmla="*/ 7 w 39"/>
                  <a:gd name="T13" fmla="*/ 8 h 58"/>
                </a:gdLst>
                <a:ahLst/>
                <a:cxnLst>
                  <a:cxn ang="0">
                    <a:pos x="T0" y="T1"/>
                  </a:cxn>
                  <a:cxn ang="0">
                    <a:pos x="T2" y="T3"/>
                  </a:cxn>
                  <a:cxn ang="0">
                    <a:pos x="T4" y="T5"/>
                  </a:cxn>
                  <a:cxn ang="0">
                    <a:pos x="T6" y="T7"/>
                  </a:cxn>
                  <a:cxn ang="0">
                    <a:pos x="T8" y="T9"/>
                  </a:cxn>
                  <a:cxn ang="0">
                    <a:pos x="T10" y="T11"/>
                  </a:cxn>
                  <a:cxn ang="0">
                    <a:pos x="T12" y="T13"/>
                  </a:cxn>
                </a:cxnLst>
                <a:rect l="0" t="0" r="r" b="b"/>
                <a:pathLst>
                  <a:path w="39" h="58">
                    <a:moveTo>
                      <a:pt x="7" y="8"/>
                    </a:moveTo>
                    <a:cubicBezTo>
                      <a:pt x="7" y="8"/>
                      <a:pt x="0" y="17"/>
                      <a:pt x="7" y="22"/>
                    </a:cubicBezTo>
                    <a:cubicBezTo>
                      <a:pt x="13" y="27"/>
                      <a:pt x="13" y="33"/>
                      <a:pt x="15" y="41"/>
                    </a:cubicBezTo>
                    <a:cubicBezTo>
                      <a:pt x="18" y="49"/>
                      <a:pt x="22" y="58"/>
                      <a:pt x="26" y="58"/>
                    </a:cubicBezTo>
                    <a:cubicBezTo>
                      <a:pt x="30" y="58"/>
                      <a:pt x="39" y="57"/>
                      <a:pt x="33" y="47"/>
                    </a:cubicBezTo>
                    <a:cubicBezTo>
                      <a:pt x="26" y="38"/>
                      <a:pt x="29" y="37"/>
                      <a:pt x="23" y="29"/>
                    </a:cubicBezTo>
                    <a:cubicBezTo>
                      <a:pt x="18" y="22"/>
                      <a:pt x="10" y="0"/>
                      <a:pt x="7"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4" name="Freeform 67"/>
              <p:cNvSpPr>
                <a:spLocks/>
              </p:cNvSpPr>
              <p:nvPr/>
            </p:nvSpPr>
            <p:spPr bwMode="auto">
              <a:xfrm>
                <a:off x="1511" y="2199"/>
                <a:ext cx="9" cy="16"/>
              </a:xfrm>
              <a:custGeom>
                <a:avLst/>
                <a:gdLst>
                  <a:gd name="T0" fmla="*/ 3 w 35"/>
                  <a:gd name="T1" fmla="*/ 8 h 63"/>
                  <a:gd name="T2" fmla="*/ 10 w 35"/>
                  <a:gd name="T3" fmla="*/ 22 h 63"/>
                  <a:gd name="T4" fmla="*/ 23 w 35"/>
                  <a:gd name="T5" fmla="*/ 29 h 63"/>
                  <a:gd name="T6" fmla="*/ 13 w 35"/>
                  <a:gd name="T7" fmla="*/ 45 h 63"/>
                  <a:gd name="T8" fmla="*/ 5 w 35"/>
                  <a:gd name="T9" fmla="*/ 61 h 63"/>
                  <a:gd name="T10" fmla="*/ 20 w 35"/>
                  <a:gd name="T11" fmla="*/ 53 h 63"/>
                  <a:gd name="T12" fmla="*/ 34 w 35"/>
                  <a:gd name="T13" fmla="*/ 29 h 63"/>
                  <a:gd name="T14" fmla="*/ 19 w 35"/>
                  <a:gd name="T15" fmla="*/ 13 h 63"/>
                  <a:gd name="T16" fmla="*/ 3 w 35"/>
                  <a:gd name="T17" fmla="*/ 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63">
                    <a:moveTo>
                      <a:pt x="3" y="8"/>
                    </a:moveTo>
                    <a:cubicBezTo>
                      <a:pt x="3" y="8"/>
                      <a:pt x="3" y="22"/>
                      <a:pt x="10" y="22"/>
                    </a:cubicBezTo>
                    <a:cubicBezTo>
                      <a:pt x="17" y="22"/>
                      <a:pt x="23" y="21"/>
                      <a:pt x="23" y="29"/>
                    </a:cubicBezTo>
                    <a:cubicBezTo>
                      <a:pt x="23" y="38"/>
                      <a:pt x="19" y="40"/>
                      <a:pt x="13" y="45"/>
                    </a:cubicBezTo>
                    <a:cubicBezTo>
                      <a:pt x="6" y="50"/>
                      <a:pt x="0" y="59"/>
                      <a:pt x="5" y="61"/>
                    </a:cubicBezTo>
                    <a:cubicBezTo>
                      <a:pt x="10" y="63"/>
                      <a:pt x="13" y="60"/>
                      <a:pt x="20" y="53"/>
                    </a:cubicBezTo>
                    <a:cubicBezTo>
                      <a:pt x="27" y="46"/>
                      <a:pt x="35" y="40"/>
                      <a:pt x="34" y="29"/>
                    </a:cubicBezTo>
                    <a:cubicBezTo>
                      <a:pt x="34" y="18"/>
                      <a:pt x="30" y="17"/>
                      <a:pt x="19" y="13"/>
                    </a:cubicBezTo>
                    <a:cubicBezTo>
                      <a:pt x="7" y="10"/>
                      <a:pt x="3" y="0"/>
                      <a:pt x="3"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5" name="Freeform 68"/>
              <p:cNvSpPr>
                <a:spLocks/>
              </p:cNvSpPr>
              <p:nvPr/>
            </p:nvSpPr>
            <p:spPr bwMode="auto">
              <a:xfrm>
                <a:off x="1531" y="2208"/>
                <a:ext cx="8" cy="4"/>
              </a:xfrm>
              <a:custGeom>
                <a:avLst/>
                <a:gdLst>
                  <a:gd name="T0" fmla="*/ 11 w 32"/>
                  <a:gd name="T1" fmla="*/ 2 h 16"/>
                  <a:gd name="T2" fmla="*/ 12 w 32"/>
                  <a:gd name="T3" fmla="*/ 11 h 16"/>
                  <a:gd name="T4" fmla="*/ 32 w 32"/>
                  <a:gd name="T5" fmla="*/ 10 h 16"/>
                  <a:gd name="T6" fmla="*/ 11 w 32"/>
                  <a:gd name="T7" fmla="*/ 2 h 16"/>
                </a:gdLst>
                <a:ahLst/>
                <a:cxnLst>
                  <a:cxn ang="0">
                    <a:pos x="T0" y="T1"/>
                  </a:cxn>
                  <a:cxn ang="0">
                    <a:pos x="T2" y="T3"/>
                  </a:cxn>
                  <a:cxn ang="0">
                    <a:pos x="T4" y="T5"/>
                  </a:cxn>
                  <a:cxn ang="0">
                    <a:pos x="T6" y="T7"/>
                  </a:cxn>
                </a:cxnLst>
                <a:rect l="0" t="0" r="r" b="b"/>
                <a:pathLst>
                  <a:path w="32" h="16">
                    <a:moveTo>
                      <a:pt x="11" y="2"/>
                    </a:moveTo>
                    <a:cubicBezTo>
                      <a:pt x="11" y="2"/>
                      <a:pt x="0" y="9"/>
                      <a:pt x="12" y="11"/>
                    </a:cubicBezTo>
                    <a:cubicBezTo>
                      <a:pt x="24" y="13"/>
                      <a:pt x="32" y="16"/>
                      <a:pt x="32" y="10"/>
                    </a:cubicBezTo>
                    <a:cubicBezTo>
                      <a:pt x="32" y="4"/>
                      <a:pt x="19" y="0"/>
                      <a:pt x="11"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6" name="Freeform 69"/>
              <p:cNvSpPr>
                <a:spLocks/>
              </p:cNvSpPr>
              <p:nvPr/>
            </p:nvSpPr>
            <p:spPr bwMode="auto">
              <a:xfrm>
                <a:off x="1521" y="2227"/>
                <a:ext cx="12" cy="8"/>
              </a:xfrm>
              <a:custGeom>
                <a:avLst/>
                <a:gdLst>
                  <a:gd name="T0" fmla="*/ 28 w 46"/>
                  <a:gd name="T1" fmla="*/ 6 h 31"/>
                  <a:gd name="T2" fmla="*/ 3 w 46"/>
                  <a:gd name="T3" fmla="*/ 15 h 31"/>
                  <a:gd name="T4" fmla="*/ 14 w 46"/>
                  <a:gd name="T5" fmla="*/ 29 h 31"/>
                  <a:gd name="T6" fmla="*/ 36 w 46"/>
                  <a:gd name="T7" fmla="*/ 21 h 31"/>
                  <a:gd name="T8" fmla="*/ 46 w 46"/>
                  <a:gd name="T9" fmla="*/ 8 h 31"/>
                  <a:gd name="T10" fmla="*/ 28 w 46"/>
                  <a:gd name="T11" fmla="*/ 6 h 31"/>
                </a:gdLst>
                <a:ahLst/>
                <a:cxnLst>
                  <a:cxn ang="0">
                    <a:pos x="T0" y="T1"/>
                  </a:cxn>
                  <a:cxn ang="0">
                    <a:pos x="T2" y="T3"/>
                  </a:cxn>
                  <a:cxn ang="0">
                    <a:pos x="T4" y="T5"/>
                  </a:cxn>
                  <a:cxn ang="0">
                    <a:pos x="T6" y="T7"/>
                  </a:cxn>
                  <a:cxn ang="0">
                    <a:pos x="T8" y="T9"/>
                  </a:cxn>
                  <a:cxn ang="0">
                    <a:pos x="T10" y="T11"/>
                  </a:cxn>
                </a:cxnLst>
                <a:rect l="0" t="0" r="r" b="b"/>
                <a:pathLst>
                  <a:path w="46" h="31">
                    <a:moveTo>
                      <a:pt x="28" y="6"/>
                    </a:moveTo>
                    <a:cubicBezTo>
                      <a:pt x="28" y="6"/>
                      <a:pt x="5" y="10"/>
                      <a:pt x="3" y="15"/>
                    </a:cubicBezTo>
                    <a:cubicBezTo>
                      <a:pt x="2" y="20"/>
                      <a:pt x="0" y="27"/>
                      <a:pt x="14" y="29"/>
                    </a:cubicBezTo>
                    <a:cubicBezTo>
                      <a:pt x="29" y="31"/>
                      <a:pt x="29" y="24"/>
                      <a:pt x="36" y="21"/>
                    </a:cubicBezTo>
                    <a:cubicBezTo>
                      <a:pt x="44" y="19"/>
                      <a:pt x="46" y="14"/>
                      <a:pt x="46" y="8"/>
                    </a:cubicBezTo>
                    <a:cubicBezTo>
                      <a:pt x="45" y="2"/>
                      <a:pt x="35" y="0"/>
                      <a:pt x="28"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7" name="Freeform 70"/>
              <p:cNvSpPr>
                <a:spLocks/>
              </p:cNvSpPr>
              <p:nvPr/>
            </p:nvSpPr>
            <p:spPr bwMode="auto">
              <a:xfrm>
                <a:off x="1625" y="2274"/>
                <a:ext cx="27" cy="11"/>
              </a:xfrm>
              <a:custGeom>
                <a:avLst/>
                <a:gdLst>
                  <a:gd name="T0" fmla="*/ 54 w 105"/>
                  <a:gd name="T1" fmla="*/ 2 h 45"/>
                  <a:gd name="T2" fmla="*/ 6 w 105"/>
                  <a:gd name="T3" fmla="*/ 5 h 45"/>
                  <a:gd name="T4" fmla="*/ 4 w 105"/>
                  <a:gd name="T5" fmla="*/ 19 h 45"/>
                  <a:gd name="T6" fmla="*/ 19 w 105"/>
                  <a:gd name="T7" fmla="*/ 40 h 45"/>
                  <a:gd name="T8" fmla="*/ 87 w 105"/>
                  <a:gd name="T9" fmla="*/ 38 h 45"/>
                  <a:gd name="T10" fmla="*/ 103 w 105"/>
                  <a:gd name="T11" fmla="*/ 22 h 45"/>
                  <a:gd name="T12" fmla="*/ 91 w 105"/>
                  <a:gd name="T13" fmla="*/ 4 h 45"/>
                  <a:gd name="T14" fmla="*/ 54 w 105"/>
                  <a:gd name="T15" fmla="*/ 2 h 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45">
                    <a:moveTo>
                      <a:pt x="54" y="2"/>
                    </a:moveTo>
                    <a:cubicBezTo>
                      <a:pt x="54" y="2"/>
                      <a:pt x="11" y="0"/>
                      <a:pt x="6" y="5"/>
                    </a:cubicBezTo>
                    <a:cubicBezTo>
                      <a:pt x="1" y="11"/>
                      <a:pt x="0" y="10"/>
                      <a:pt x="4" y="19"/>
                    </a:cubicBezTo>
                    <a:cubicBezTo>
                      <a:pt x="9" y="28"/>
                      <a:pt x="7" y="40"/>
                      <a:pt x="19" y="40"/>
                    </a:cubicBezTo>
                    <a:cubicBezTo>
                      <a:pt x="31" y="40"/>
                      <a:pt x="85" y="45"/>
                      <a:pt x="87" y="38"/>
                    </a:cubicBezTo>
                    <a:cubicBezTo>
                      <a:pt x="90" y="31"/>
                      <a:pt x="103" y="33"/>
                      <a:pt x="103" y="22"/>
                    </a:cubicBezTo>
                    <a:cubicBezTo>
                      <a:pt x="103" y="12"/>
                      <a:pt x="105" y="4"/>
                      <a:pt x="91" y="4"/>
                    </a:cubicBezTo>
                    <a:cubicBezTo>
                      <a:pt x="77" y="4"/>
                      <a:pt x="83" y="1"/>
                      <a:pt x="54"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8" name="Freeform 71"/>
              <p:cNvSpPr>
                <a:spLocks/>
              </p:cNvSpPr>
              <p:nvPr/>
            </p:nvSpPr>
            <p:spPr bwMode="auto">
              <a:xfrm>
                <a:off x="1690" y="2275"/>
                <a:ext cx="6" cy="10"/>
              </a:xfrm>
              <a:custGeom>
                <a:avLst/>
                <a:gdLst>
                  <a:gd name="T0" fmla="*/ 17 w 26"/>
                  <a:gd name="T1" fmla="*/ 10 h 40"/>
                  <a:gd name="T2" fmla="*/ 7 w 26"/>
                  <a:gd name="T3" fmla="*/ 22 h 40"/>
                  <a:gd name="T4" fmla="*/ 7 w 26"/>
                  <a:gd name="T5" fmla="*/ 38 h 40"/>
                  <a:gd name="T6" fmla="*/ 26 w 26"/>
                  <a:gd name="T7" fmla="*/ 28 h 40"/>
                  <a:gd name="T8" fmla="*/ 17 w 26"/>
                  <a:gd name="T9" fmla="*/ 10 h 40"/>
                </a:gdLst>
                <a:ahLst/>
                <a:cxnLst>
                  <a:cxn ang="0">
                    <a:pos x="T0" y="T1"/>
                  </a:cxn>
                  <a:cxn ang="0">
                    <a:pos x="T2" y="T3"/>
                  </a:cxn>
                  <a:cxn ang="0">
                    <a:pos x="T4" y="T5"/>
                  </a:cxn>
                  <a:cxn ang="0">
                    <a:pos x="T6" y="T7"/>
                  </a:cxn>
                  <a:cxn ang="0">
                    <a:pos x="T8" y="T9"/>
                  </a:cxn>
                </a:cxnLst>
                <a:rect l="0" t="0" r="r" b="b"/>
                <a:pathLst>
                  <a:path w="26" h="40">
                    <a:moveTo>
                      <a:pt x="17" y="10"/>
                    </a:moveTo>
                    <a:cubicBezTo>
                      <a:pt x="17" y="10"/>
                      <a:pt x="14" y="20"/>
                      <a:pt x="7" y="22"/>
                    </a:cubicBezTo>
                    <a:cubicBezTo>
                      <a:pt x="1" y="24"/>
                      <a:pt x="0" y="38"/>
                      <a:pt x="7" y="38"/>
                    </a:cubicBezTo>
                    <a:cubicBezTo>
                      <a:pt x="15" y="38"/>
                      <a:pt x="26" y="40"/>
                      <a:pt x="26" y="28"/>
                    </a:cubicBezTo>
                    <a:cubicBezTo>
                      <a:pt x="26" y="16"/>
                      <a:pt x="23" y="0"/>
                      <a:pt x="17"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49" name="Freeform 72"/>
              <p:cNvSpPr>
                <a:spLocks/>
              </p:cNvSpPr>
              <p:nvPr/>
            </p:nvSpPr>
            <p:spPr bwMode="auto">
              <a:xfrm>
                <a:off x="1662" y="2285"/>
                <a:ext cx="11" cy="6"/>
              </a:xfrm>
              <a:custGeom>
                <a:avLst/>
                <a:gdLst>
                  <a:gd name="T0" fmla="*/ 20 w 44"/>
                  <a:gd name="T1" fmla="*/ 3 h 20"/>
                  <a:gd name="T2" fmla="*/ 0 w 44"/>
                  <a:gd name="T3" fmla="*/ 10 h 20"/>
                  <a:gd name="T4" fmla="*/ 20 w 44"/>
                  <a:gd name="T5" fmla="*/ 3 h 20"/>
                </a:gdLst>
                <a:ahLst/>
                <a:cxnLst>
                  <a:cxn ang="0">
                    <a:pos x="T0" y="T1"/>
                  </a:cxn>
                  <a:cxn ang="0">
                    <a:pos x="T2" y="T3"/>
                  </a:cxn>
                  <a:cxn ang="0">
                    <a:pos x="T4" y="T5"/>
                  </a:cxn>
                </a:cxnLst>
                <a:rect l="0" t="0" r="r" b="b"/>
                <a:pathLst>
                  <a:path w="44" h="20">
                    <a:moveTo>
                      <a:pt x="20" y="3"/>
                    </a:moveTo>
                    <a:cubicBezTo>
                      <a:pt x="20" y="3"/>
                      <a:pt x="0" y="0"/>
                      <a:pt x="0" y="10"/>
                    </a:cubicBezTo>
                    <a:cubicBezTo>
                      <a:pt x="0" y="20"/>
                      <a:pt x="44" y="6"/>
                      <a:pt x="20"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0" name="Freeform 73"/>
              <p:cNvSpPr>
                <a:spLocks/>
              </p:cNvSpPr>
              <p:nvPr/>
            </p:nvSpPr>
            <p:spPr bwMode="auto">
              <a:xfrm>
                <a:off x="1696" y="2292"/>
                <a:ext cx="6" cy="5"/>
              </a:xfrm>
              <a:custGeom>
                <a:avLst/>
                <a:gdLst>
                  <a:gd name="T0" fmla="*/ 15 w 25"/>
                  <a:gd name="T1" fmla="*/ 3 h 20"/>
                  <a:gd name="T2" fmla="*/ 3 w 25"/>
                  <a:gd name="T3" fmla="*/ 8 h 20"/>
                  <a:gd name="T4" fmla="*/ 18 w 25"/>
                  <a:gd name="T5" fmla="*/ 14 h 20"/>
                  <a:gd name="T6" fmla="*/ 15 w 25"/>
                  <a:gd name="T7" fmla="*/ 3 h 20"/>
                </a:gdLst>
                <a:ahLst/>
                <a:cxnLst>
                  <a:cxn ang="0">
                    <a:pos x="T0" y="T1"/>
                  </a:cxn>
                  <a:cxn ang="0">
                    <a:pos x="T2" y="T3"/>
                  </a:cxn>
                  <a:cxn ang="0">
                    <a:pos x="T4" y="T5"/>
                  </a:cxn>
                  <a:cxn ang="0">
                    <a:pos x="T6" y="T7"/>
                  </a:cxn>
                </a:cxnLst>
                <a:rect l="0" t="0" r="r" b="b"/>
                <a:pathLst>
                  <a:path w="25" h="20">
                    <a:moveTo>
                      <a:pt x="15" y="3"/>
                    </a:moveTo>
                    <a:cubicBezTo>
                      <a:pt x="15" y="3"/>
                      <a:pt x="0" y="0"/>
                      <a:pt x="3" y="8"/>
                    </a:cubicBezTo>
                    <a:cubicBezTo>
                      <a:pt x="6" y="15"/>
                      <a:pt x="15" y="20"/>
                      <a:pt x="18" y="14"/>
                    </a:cubicBezTo>
                    <a:cubicBezTo>
                      <a:pt x="22" y="9"/>
                      <a:pt x="25" y="6"/>
                      <a:pt x="15"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1" name="Freeform 74"/>
              <p:cNvSpPr>
                <a:spLocks/>
              </p:cNvSpPr>
              <p:nvPr/>
            </p:nvSpPr>
            <p:spPr bwMode="auto">
              <a:xfrm>
                <a:off x="1712" y="2303"/>
                <a:ext cx="11" cy="14"/>
              </a:xfrm>
              <a:custGeom>
                <a:avLst/>
                <a:gdLst>
                  <a:gd name="T0" fmla="*/ 27 w 44"/>
                  <a:gd name="T1" fmla="*/ 13 h 55"/>
                  <a:gd name="T2" fmla="*/ 17 w 44"/>
                  <a:gd name="T3" fmla="*/ 32 h 55"/>
                  <a:gd name="T4" fmla="*/ 6 w 44"/>
                  <a:gd name="T5" fmla="*/ 44 h 55"/>
                  <a:gd name="T6" fmla="*/ 28 w 44"/>
                  <a:gd name="T7" fmla="*/ 43 h 55"/>
                  <a:gd name="T8" fmla="*/ 40 w 44"/>
                  <a:gd name="T9" fmla="*/ 24 h 55"/>
                  <a:gd name="T10" fmla="*/ 27 w 44"/>
                  <a:gd name="T11" fmla="*/ 13 h 55"/>
                </a:gdLst>
                <a:ahLst/>
                <a:cxnLst>
                  <a:cxn ang="0">
                    <a:pos x="T0" y="T1"/>
                  </a:cxn>
                  <a:cxn ang="0">
                    <a:pos x="T2" y="T3"/>
                  </a:cxn>
                  <a:cxn ang="0">
                    <a:pos x="T4" y="T5"/>
                  </a:cxn>
                  <a:cxn ang="0">
                    <a:pos x="T6" y="T7"/>
                  </a:cxn>
                  <a:cxn ang="0">
                    <a:pos x="T8" y="T9"/>
                  </a:cxn>
                  <a:cxn ang="0">
                    <a:pos x="T10" y="T11"/>
                  </a:cxn>
                </a:cxnLst>
                <a:rect l="0" t="0" r="r" b="b"/>
                <a:pathLst>
                  <a:path w="44" h="55">
                    <a:moveTo>
                      <a:pt x="27" y="13"/>
                    </a:moveTo>
                    <a:cubicBezTo>
                      <a:pt x="27" y="13"/>
                      <a:pt x="28" y="27"/>
                      <a:pt x="17" y="32"/>
                    </a:cubicBezTo>
                    <a:cubicBezTo>
                      <a:pt x="6" y="36"/>
                      <a:pt x="0" y="38"/>
                      <a:pt x="6" y="44"/>
                    </a:cubicBezTo>
                    <a:cubicBezTo>
                      <a:pt x="11" y="49"/>
                      <a:pt x="26" y="55"/>
                      <a:pt x="28" y="43"/>
                    </a:cubicBezTo>
                    <a:cubicBezTo>
                      <a:pt x="30" y="31"/>
                      <a:pt x="44" y="34"/>
                      <a:pt x="40" y="24"/>
                    </a:cubicBezTo>
                    <a:cubicBezTo>
                      <a:pt x="35" y="14"/>
                      <a:pt x="28" y="0"/>
                      <a:pt x="27"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2" name="Freeform 75"/>
              <p:cNvSpPr>
                <a:spLocks/>
              </p:cNvSpPr>
              <p:nvPr/>
            </p:nvSpPr>
            <p:spPr bwMode="auto">
              <a:xfrm>
                <a:off x="1717" y="2321"/>
                <a:ext cx="7" cy="8"/>
              </a:xfrm>
              <a:custGeom>
                <a:avLst/>
                <a:gdLst>
                  <a:gd name="T0" fmla="*/ 14 w 27"/>
                  <a:gd name="T1" fmla="*/ 2 h 34"/>
                  <a:gd name="T2" fmla="*/ 10 w 27"/>
                  <a:gd name="T3" fmla="*/ 15 h 34"/>
                  <a:gd name="T4" fmla="*/ 26 w 27"/>
                  <a:gd name="T5" fmla="*/ 23 h 34"/>
                  <a:gd name="T6" fmla="*/ 14 w 27"/>
                  <a:gd name="T7" fmla="*/ 2 h 34"/>
                </a:gdLst>
                <a:ahLst/>
                <a:cxnLst>
                  <a:cxn ang="0">
                    <a:pos x="T0" y="T1"/>
                  </a:cxn>
                  <a:cxn ang="0">
                    <a:pos x="T2" y="T3"/>
                  </a:cxn>
                  <a:cxn ang="0">
                    <a:pos x="T4" y="T5"/>
                  </a:cxn>
                  <a:cxn ang="0">
                    <a:pos x="T6" y="T7"/>
                  </a:cxn>
                </a:cxnLst>
                <a:rect l="0" t="0" r="r" b="b"/>
                <a:pathLst>
                  <a:path w="27" h="34">
                    <a:moveTo>
                      <a:pt x="14" y="2"/>
                    </a:moveTo>
                    <a:cubicBezTo>
                      <a:pt x="14" y="2"/>
                      <a:pt x="0" y="9"/>
                      <a:pt x="10" y="15"/>
                    </a:cubicBezTo>
                    <a:cubicBezTo>
                      <a:pt x="20" y="22"/>
                      <a:pt x="25" y="34"/>
                      <a:pt x="26" y="23"/>
                    </a:cubicBezTo>
                    <a:cubicBezTo>
                      <a:pt x="27" y="12"/>
                      <a:pt x="20" y="0"/>
                      <a:pt x="14"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3" name="Freeform 76"/>
              <p:cNvSpPr>
                <a:spLocks/>
              </p:cNvSpPr>
              <p:nvPr/>
            </p:nvSpPr>
            <p:spPr bwMode="auto">
              <a:xfrm>
                <a:off x="1723" y="2330"/>
                <a:ext cx="10" cy="13"/>
              </a:xfrm>
              <a:custGeom>
                <a:avLst/>
                <a:gdLst>
                  <a:gd name="T0" fmla="*/ 7 w 39"/>
                  <a:gd name="T1" fmla="*/ 9 h 49"/>
                  <a:gd name="T2" fmla="*/ 6 w 39"/>
                  <a:gd name="T3" fmla="*/ 32 h 49"/>
                  <a:gd name="T4" fmla="*/ 22 w 39"/>
                  <a:gd name="T5" fmla="*/ 49 h 49"/>
                  <a:gd name="T6" fmla="*/ 31 w 39"/>
                  <a:gd name="T7" fmla="*/ 35 h 49"/>
                  <a:gd name="T8" fmla="*/ 13 w 39"/>
                  <a:gd name="T9" fmla="*/ 17 h 49"/>
                  <a:gd name="T10" fmla="*/ 7 w 39"/>
                  <a:gd name="T11" fmla="*/ 9 h 49"/>
                </a:gdLst>
                <a:ahLst/>
                <a:cxnLst>
                  <a:cxn ang="0">
                    <a:pos x="T0" y="T1"/>
                  </a:cxn>
                  <a:cxn ang="0">
                    <a:pos x="T2" y="T3"/>
                  </a:cxn>
                  <a:cxn ang="0">
                    <a:pos x="T4" y="T5"/>
                  </a:cxn>
                  <a:cxn ang="0">
                    <a:pos x="T6" y="T7"/>
                  </a:cxn>
                  <a:cxn ang="0">
                    <a:pos x="T8" y="T9"/>
                  </a:cxn>
                  <a:cxn ang="0">
                    <a:pos x="T10" y="T11"/>
                  </a:cxn>
                </a:cxnLst>
                <a:rect l="0" t="0" r="r" b="b"/>
                <a:pathLst>
                  <a:path w="39" h="49">
                    <a:moveTo>
                      <a:pt x="7" y="9"/>
                    </a:moveTo>
                    <a:cubicBezTo>
                      <a:pt x="7" y="9"/>
                      <a:pt x="0" y="24"/>
                      <a:pt x="6" y="32"/>
                    </a:cubicBezTo>
                    <a:cubicBezTo>
                      <a:pt x="11" y="40"/>
                      <a:pt x="14" y="49"/>
                      <a:pt x="22" y="49"/>
                    </a:cubicBezTo>
                    <a:cubicBezTo>
                      <a:pt x="30" y="49"/>
                      <a:pt x="39" y="46"/>
                      <a:pt x="31" y="35"/>
                    </a:cubicBezTo>
                    <a:cubicBezTo>
                      <a:pt x="23" y="25"/>
                      <a:pt x="13" y="29"/>
                      <a:pt x="13" y="17"/>
                    </a:cubicBezTo>
                    <a:cubicBezTo>
                      <a:pt x="13" y="5"/>
                      <a:pt x="9" y="0"/>
                      <a:pt x="7"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4" name="Freeform 77"/>
              <p:cNvSpPr>
                <a:spLocks/>
              </p:cNvSpPr>
              <p:nvPr/>
            </p:nvSpPr>
            <p:spPr bwMode="auto">
              <a:xfrm>
                <a:off x="1724" y="2344"/>
                <a:ext cx="5" cy="10"/>
              </a:xfrm>
              <a:custGeom>
                <a:avLst/>
                <a:gdLst>
                  <a:gd name="T0" fmla="*/ 7 w 19"/>
                  <a:gd name="T1" fmla="*/ 14 h 37"/>
                  <a:gd name="T2" fmla="*/ 5 w 19"/>
                  <a:gd name="T3" fmla="*/ 31 h 37"/>
                  <a:gd name="T4" fmla="*/ 18 w 19"/>
                  <a:gd name="T5" fmla="*/ 27 h 37"/>
                  <a:gd name="T6" fmla="*/ 7 w 19"/>
                  <a:gd name="T7" fmla="*/ 14 h 37"/>
                </a:gdLst>
                <a:ahLst/>
                <a:cxnLst>
                  <a:cxn ang="0">
                    <a:pos x="T0" y="T1"/>
                  </a:cxn>
                  <a:cxn ang="0">
                    <a:pos x="T2" y="T3"/>
                  </a:cxn>
                  <a:cxn ang="0">
                    <a:pos x="T4" y="T5"/>
                  </a:cxn>
                  <a:cxn ang="0">
                    <a:pos x="T6" y="T7"/>
                  </a:cxn>
                </a:cxnLst>
                <a:rect l="0" t="0" r="r" b="b"/>
                <a:pathLst>
                  <a:path w="19" h="37">
                    <a:moveTo>
                      <a:pt x="7" y="14"/>
                    </a:moveTo>
                    <a:cubicBezTo>
                      <a:pt x="7" y="14"/>
                      <a:pt x="0" y="25"/>
                      <a:pt x="5" y="31"/>
                    </a:cubicBezTo>
                    <a:cubicBezTo>
                      <a:pt x="10" y="37"/>
                      <a:pt x="18" y="35"/>
                      <a:pt x="18" y="27"/>
                    </a:cubicBezTo>
                    <a:cubicBezTo>
                      <a:pt x="19" y="19"/>
                      <a:pt x="10" y="0"/>
                      <a:pt x="7"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5" name="Freeform 78"/>
              <p:cNvSpPr>
                <a:spLocks/>
              </p:cNvSpPr>
              <p:nvPr/>
            </p:nvSpPr>
            <p:spPr bwMode="auto">
              <a:xfrm>
                <a:off x="1747" y="2359"/>
                <a:ext cx="7" cy="5"/>
              </a:xfrm>
              <a:custGeom>
                <a:avLst/>
                <a:gdLst>
                  <a:gd name="T0" fmla="*/ 6 w 27"/>
                  <a:gd name="T1" fmla="*/ 7 h 19"/>
                  <a:gd name="T2" fmla="*/ 6 w 27"/>
                  <a:gd name="T3" fmla="*/ 17 h 19"/>
                  <a:gd name="T4" fmla="*/ 20 w 27"/>
                  <a:gd name="T5" fmla="*/ 13 h 19"/>
                  <a:gd name="T6" fmla="*/ 6 w 27"/>
                  <a:gd name="T7" fmla="*/ 7 h 19"/>
                </a:gdLst>
                <a:ahLst/>
                <a:cxnLst>
                  <a:cxn ang="0">
                    <a:pos x="T0" y="T1"/>
                  </a:cxn>
                  <a:cxn ang="0">
                    <a:pos x="T2" y="T3"/>
                  </a:cxn>
                  <a:cxn ang="0">
                    <a:pos x="T4" y="T5"/>
                  </a:cxn>
                  <a:cxn ang="0">
                    <a:pos x="T6" y="T7"/>
                  </a:cxn>
                </a:cxnLst>
                <a:rect l="0" t="0" r="r" b="b"/>
                <a:pathLst>
                  <a:path w="27" h="19">
                    <a:moveTo>
                      <a:pt x="6" y="7"/>
                    </a:moveTo>
                    <a:cubicBezTo>
                      <a:pt x="6" y="7"/>
                      <a:pt x="0" y="15"/>
                      <a:pt x="6" y="17"/>
                    </a:cubicBezTo>
                    <a:cubicBezTo>
                      <a:pt x="13" y="19"/>
                      <a:pt x="27" y="18"/>
                      <a:pt x="20" y="13"/>
                    </a:cubicBezTo>
                    <a:cubicBezTo>
                      <a:pt x="13" y="8"/>
                      <a:pt x="8" y="0"/>
                      <a:pt x="6"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6" name="Freeform 79"/>
              <p:cNvSpPr>
                <a:spLocks/>
              </p:cNvSpPr>
              <p:nvPr/>
            </p:nvSpPr>
            <p:spPr bwMode="auto">
              <a:xfrm>
                <a:off x="1722" y="2357"/>
                <a:ext cx="3" cy="8"/>
              </a:xfrm>
              <a:custGeom>
                <a:avLst/>
                <a:gdLst>
                  <a:gd name="T0" fmla="*/ 5 w 12"/>
                  <a:gd name="T1" fmla="*/ 11 h 30"/>
                  <a:gd name="T2" fmla="*/ 5 w 12"/>
                  <a:gd name="T3" fmla="*/ 29 h 30"/>
                  <a:gd name="T4" fmla="*/ 12 w 12"/>
                  <a:gd name="T5" fmla="*/ 20 h 30"/>
                  <a:gd name="T6" fmla="*/ 5 w 12"/>
                  <a:gd name="T7" fmla="*/ 11 h 30"/>
                </a:gdLst>
                <a:ahLst/>
                <a:cxnLst>
                  <a:cxn ang="0">
                    <a:pos x="T0" y="T1"/>
                  </a:cxn>
                  <a:cxn ang="0">
                    <a:pos x="T2" y="T3"/>
                  </a:cxn>
                  <a:cxn ang="0">
                    <a:pos x="T4" y="T5"/>
                  </a:cxn>
                  <a:cxn ang="0">
                    <a:pos x="T6" y="T7"/>
                  </a:cxn>
                </a:cxnLst>
                <a:rect l="0" t="0" r="r" b="b"/>
                <a:pathLst>
                  <a:path w="12" h="30">
                    <a:moveTo>
                      <a:pt x="5" y="11"/>
                    </a:moveTo>
                    <a:cubicBezTo>
                      <a:pt x="5" y="11"/>
                      <a:pt x="0" y="27"/>
                      <a:pt x="5" y="29"/>
                    </a:cubicBezTo>
                    <a:cubicBezTo>
                      <a:pt x="10" y="30"/>
                      <a:pt x="12" y="27"/>
                      <a:pt x="12" y="20"/>
                    </a:cubicBezTo>
                    <a:cubicBezTo>
                      <a:pt x="12" y="12"/>
                      <a:pt x="7" y="0"/>
                      <a:pt x="5"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7" name="Freeform 80"/>
              <p:cNvSpPr>
                <a:spLocks/>
              </p:cNvSpPr>
              <p:nvPr/>
            </p:nvSpPr>
            <p:spPr bwMode="auto">
              <a:xfrm>
                <a:off x="1714" y="2377"/>
                <a:ext cx="4" cy="6"/>
              </a:xfrm>
              <a:custGeom>
                <a:avLst/>
                <a:gdLst>
                  <a:gd name="T0" fmla="*/ 2 w 16"/>
                  <a:gd name="T1" fmla="*/ 6 h 24"/>
                  <a:gd name="T2" fmla="*/ 8 w 16"/>
                  <a:gd name="T3" fmla="*/ 23 h 24"/>
                  <a:gd name="T4" fmla="*/ 2 w 16"/>
                  <a:gd name="T5" fmla="*/ 6 h 24"/>
                </a:gdLst>
                <a:ahLst/>
                <a:cxnLst>
                  <a:cxn ang="0">
                    <a:pos x="T0" y="T1"/>
                  </a:cxn>
                  <a:cxn ang="0">
                    <a:pos x="T2" y="T3"/>
                  </a:cxn>
                  <a:cxn ang="0">
                    <a:pos x="T4" y="T5"/>
                  </a:cxn>
                </a:cxnLst>
                <a:rect l="0" t="0" r="r" b="b"/>
                <a:pathLst>
                  <a:path w="16" h="24">
                    <a:moveTo>
                      <a:pt x="2" y="6"/>
                    </a:moveTo>
                    <a:cubicBezTo>
                      <a:pt x="2" y="6"/>
                      <a:pt x="0" y="24"/>
                      <a:pt x="8" y="23"/>
                    </a:cubicBezTo>
                    <a:cubicBezTo>
                      <a:pt x="16" y="23"/>
                      <a:pt x="9" y="0"/>
                      <a:pt x="2"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8" name="Freeform 81"/>
              <p:cNvSpPr>
                <a:spLocks/>
              </p:cNvSpPr>
              <p:nvPr/>
            </p:nvSpPr>
            <p:spPr bwMode="auto">
              <a:xfrm>
                <a:off x="1711" y="2397"/>
                <a:ext cx="19" cy="18"/>
              </a:xfrm>
              <a:custGeom>
                <a:avLst/>
                <a:gdLst>
                  <a:gd name="T0" fmla="*/ 52 w 75"/>
                  <a:gd name="T1" fmla="*/ 13 h 73"/>
                  <a:gd name="T2" fmla="*/ 35 w 75"/>
                  <a:gd name="T3" fmla="*/ 28 h 73"/>
                  <a:gd name="T4" fmla="*/ 25 w 75"/>
                  <a:gd name="T5" fmla="*/ 52 h 73"/>
                  <a:gd name="T6" fmla="*/ 16 w 75"/>
                  <a:gd name="T7" fmla="*/ 66 h 73"/>
                  <a:gd name="T8" fmla="*/ 59 w 75"/>
                  <a:gd name="T9" fmla="*/ 64 h 73"/>
                  <a:gd name="T10" fmla="*/ 68 w 75"/>
                  <a:gd name="T11" fmla="*/ 46 h 73"/>
                  <a:gd name="T12" fmla="*/ 52 w 75"/>
                  <a:gd name="T13" fmla="*/ 13 h 73"/>
                </a:gdLst>
                <a:ahLst/>
                <a:cxnLst>
                  <a:cxn ang="0">
                    <a:pos x="T0" y="T1"/>
                  </a:cxn>
                  <a:cxn ang="0">
                    <a:pos x="T2" y="T3"/>
                  </a:cxn>
                  <a:cxn ang="0">
                    <a:pos x="T4" y="T5"/>
                  </a:cxn>
                  <a:cxn ang="0">
                    <a:pos x="T6" y="T7"/>
                  </a:cxn>
                  <a:cxn ang="0">
                    <a:pos x="T8" y="T9"/>
                  </a:cxn>
                  <a:cxn ang="0">
                    <a:pos x="T10" y="T11"/>
                  </a:cxn>
                  <a:cxn ang="0">
                    <a:pos x="T12" y="T13"/>
                  </a:cxn>
                </a:cxnLst>
                <a:rect l="0" t="0" r="r" b="b"/>
                <a:pathLst>
                  <a:path w="75" h="73">
                    <a:moveTo>
                      <a:pt x="52" y="13"/>
                    </a:moveTo>
                    <a:cubicBezTo>
                      <a:pt x="52" y="13"/>
                      <a:pt x="37" y="20"/>
                      <a:pt x="35" y="28"/>
                    </a:cubicBezTo>
                    <a:cubicBezTo>
                      <a:pt x="34" y="36"/>
                      <a:pt x="33" y="51"/>
                      <a:pt x="25" y="52"/>
                    </a:cubicBezTo>
                    <a:cubicBezTo>
                      <a:pt x="17" y="53"/>
                      <a:pt x="0" y="64"/>
                      <a:pt x="16" y="66"/>
                    </a:cubicBezTo>
                    <a:cubicBezTo>
                      <a:pt x="31" y="68"/>
                      <a:pt x="57" y="73"/>
                      <a:pt x="59" y="64"/>
                    </a:cubicBezTo>
                    <a:cubicBezTo>
                      <a:pt x="60" y="56"/>
                      <a:pt x="75" y="61"/>
                      <a:pt x="68" y="46"/>
                    </a:cubicBezTo>
                    <a:cubicBezTo>
                      <a:pt x="61" y="31"/>
                      <a:pt x="59" y="0"/>
                      <a:pt x="52"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59" name="Freeform 82"/>
              <p:cNvSpPr>
                <a:spLocks/>
              </p:cNvSpPr>
              <p:nvPr/>
            </p:nvSpPr>
            <p:spPr bwMode="auto">
              <a:xfrm>
                <a:off x="1729" y="2391"/>
                <a:ext cx="5" cy="7"/>
              </a:xfrm>
              <a:custGeom>
                <a:avLst/>
                <a:gdLst>
                  <a:gd name="T0" fmla="*/ 12 w 18"/>
                  <a:gd name="T1" fmla="*/ 8 h 27"/>
                  <a:gd name="T2" fmla="*/ 2 w 18"/>
                  <a:gd name="T3" fmla="*/ 22 h 27"/>
                  <a:gd name="T4" fmla="*/ 14 w 18"/>
                  <a:gd name="T5" fmla="*/ 20 h 27"/>
                  <a:gd name="T6" fmla="*/ 12 w 18"/>
                  <a:gd name="T7" fmla="*/ 8 h 27"/>
                </a:gdLst>
                <a:ahLst/>
                <a:cxnLst>
                  <a:cxn ang="0">
                    <a:pos x="T0" y="T1"/>
                  </a:cxn>
                  <a:cxn ang="0">
                    <a:pos x="T2" y="T3"/>
                  </a:cxn>
                  <a:cxn ang="0">
                    <a:pos x="T4" y="T5"/>
                  </a:cxn>
                  <a:cxn ang="0">
                    <a:pos x="T6" y="T7"/>
                  </a:cxn>
                </a:cxnLst>
                <a:rect l="0" t="0" r="r" b="b"/>
                <a:pathLst>
                  <a:path w="18" h="27">
                    <a:moveTo>
                      <a:pt x="12" y="8"/>
                    </a:moveTo>
                    <a:cubicBezTo>
                      <a:pt x="12" y="8"/>
                      <a:pt x="0" y="17"/>
                      <a:pt x="2" y="22"/>
                    </a:cubicBezTo>
                    <a:cubicBezTo>
                      <a:pt x="3" y="27"/>
                      <a:pt x="11" y="24"/>
                      <a:pt x="14" y="20"/>
                    </a:cubicBezTo>
                    <a:cubicBezTo>
                      <a:pt x="17" y="16"/>
                      <a:pt x="18" y="0"/>
                      <a:pt x="12"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0" name="Freeform 83"/>
              <p:cNvSpPr>
                <a:spLocks/>
              </p:cNvSpPr>
              <p:nvPr/>
            </p:nvSpPr>
            <p:spPr bwMode="auto">
              <a:xfrm>
                <a:off x="1510" y="2247"/>
                <a:ext cx="45" cy="35"/>
              </a:xfrm>
              <a:custGeom>
                <a:avLst/>
                <a:gdLst>
                  <a:gd name="T0" fmla="*/ 160 w 178"/>
                  <a:gd name="T1" fmla="*/ 123 h 142"/>
                  <a:gd name="T2" fmla="*/ 168 w 178"/>
                  <a:gd name="T3" fmla="*/ 98 h 142"/>
                  <a:gd name="T4" fmla="*/ 169 w 178"/>
                  <a:gd name="T5" fmla="*/ 67 h 142"/>
                  <a:gd name="T6" fmla="*/ 175 w 178"/>
                  <a:gd name="T7" fmla="*/ 42 h 142"/>
                  <a:gd name="T8" fmla="*/ 167 w 178"/>
                  <a:gd name="T9" fmla="*/ 23 h 142"/>
                  <a:gd name="T10" fmla="*/ 152 w 178"/>
                  <a:gd name="T11" fmla="*/ 27 h 142"/>
                  <a:gd name="T12" fmla="*/ 127 w 178"/>
                  <a:gd name="T13" fmla="*/ 15 h 142"/>
                  <a:gd name="T14" fmla="*/ 91 w 178"/>
                  <a:gd name="T15" fmla="*/ 8 h 142"/>
                  <a:gd name="T16" fmla="*/ 76 w 178"/>
                  <a:gd name="T17" fmla="*/ 16 h 142"/>
                  <a:gd name="T18" fmla="*/ 70 w 178"/>
                  <a:gd name="T19" fmla="*/ 32 h 142"/>
                  <a:gd name="T20" fmla="*/ 88 w 178"/>
                  <a:gd name="T21" fmla="*/ 41 h 142"/>
                  <a:gd name="T22" fmla="*/ 108 w 178"/>
                  <a:gd name="T23" fmla="*/ 50 h 142"/>
                  <a:gd name="T24" fmla="*/ 112 w 178"/>
                  <a:gd name="T25" fmla="*/ 74 h 142"/>
                  <a:gd name="T26" fmla="*/ 110 w 178"/>
                  <a:gd name="T27" fmla="*/ 110 h 142"/>
                  <a:gd name="T28" fmla="*/ 77 w 178"/>
                  <a:gd name="T29" fmla="*/ 103 h 142"/>
                  <a:gd name="T30" fmla="*/ 53 w 178"/>
                  <a:gd name="T31" fmla="*/ 85 h 142"/>
                  <a:gd name="T32" fmla="*/ 26 w 178"/>
                  <a:gd name="T33" fmla="*/ 80 h 142"/>
                  <a:gd name="T34" fmla="*/ 20 w 178"/>
                  <a:gd name="T35" fmla="*/ 102 h 142"/>
                  <a:gd name="T36" fmla="*/ 4 w 178"/>
                  <a:gd name="T37" fmla="*/ 115 h 142"/>
                  <a:gd name="T38" fmla="*/ 18 w 178"/>
                  <a:gd name="T39" fmla="*/ 127 h 142"/>
                  <a:gd name="T40" fmla="*/ 44 w 178"/>
                  <a:gd name="T41" fmla="*/ 134 h 142"/>
                  <a:gd name="T42" fmla="*/ 72 w 178"/>
                  <a:gd name="T43" fmla="*/ 129 h 142"/>
                  <a:gd name="T44" fmla="*/ 162 w 178"/>
                  <a:gd name="T45" fmla="*/ 133 h 142"/>
                  <a:gd name="T46" fmla="*/ 160 w 178"/>
                  <a:gd name="T47" fmla="*/ 123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8" h="142">
                    <a:moveTo>
                      <a:pt x="160" y="123"/>
                    </a:moveTo>
                    <a:cubicBezTo>
                      <a:pt x="158" y="118"/>
                      <a:pt x="162" y="106"/>
                      <a:pt x="168" y="98"/>
                    </a:cubicBezTo>
                    <a:cubicBezTo>
                      <a:pt x="173" y="90"/>
                      <a:pt x="172" y="74"/>
                      <a:pt x="169" y="67"/>
                    </a:cubicBezTo>
                    <a:cubicBezTo>
                      <a:pt x="167" y="59"/>
                      <a:pt x="169" y="55"/>
                      <a:pt x="175" y="42"/>
                    </a:cubicBezTo>
                    <a:cubicBezTo>
                      <a:pt x="178" y="33"/>
                      <a:pt x="172" y="27"/>
                      <a:pt x="167" y="23"/>
                    </a:cubicBezTo>
                    <a:cubicBezTo>
                      <a:pt x="165" y="28"/>
                      <a:pt x="160" y="30"/>
                      <a:pt x="152" y="27"/>
                    </a:cubicBezTo>
                    <a:cubicBezTo>
                      <a:pt x="140" y="24"/>
                      <a:pt x="134" y="21"/>
                      <a:pt x="127" y="15"/>
                    </a:cubicBezTo>
                    <a:cubicBezTo>
                      <a:pt x="120" y="9"/>
                      <a:pt x="102" y="0"/>
                      <a:pt x="91" y="8"/>
                    </a:cubicBezTo>
                    <a:cubicBezTo>
                      <a:pt x="91" y="8"/>
                      <a:pt x="88" y="14"/>
                      <a:pt x="76" y="16"/>
                    </a:cubicBezTo>
                    <a:cubicBezTo>
                      <a:pt x="64" y="18"/>
                      <a:pt x="63" y="27"/>
                      <a:pt x="70" y="32"/>
                    </a:cubicBezTo>
                    <a:cubicBezTo>
                      <a:pt x="76" y="37"/>
                      <a:pt x="81" y="41"/>
                      <a:pt x="88" y="41"/>
                    </a:cubicBezTo>
                    <a:cubicBezTo>
                      <a:pt x="96" y="41"/>
                      <a:pt x="105" y="45"/>
                      <a:pt x="108" y="50"/>
                    </a:cubicBezTo>
                    <a:cubicBezTo>
                      <a:pt x="111" y="55"/>
                      <a:pt x="113" y="65"/>
                      <a:pt x="112" y="74"/>
                    </a:cubicBezTo>
                    <a:cubicBezTo>
                      <a:pt x="111" y="82"/>
                      <a:pt x="139" y="115"/>
                      <a:pt x="110" y="110"/>
                    </a:cubicBezTo>
                    <a:cubicBezTo>
                      <a:pt x="81" y="105"/>
                      <a:pt x="82" y="113"/>
                      <a:pt x="77" y="103"/>
                    </a:cubicBezTo>
                    <a:cubicBezTo>
                      <a:pt x="72" y="94"/>
                      <a:pt x="67" y="87"/>
                      <a:pt x="53" y="85"/>
                    </a:cubicBezTo>
                    <a:cubicBezTo>
                      <a:pt x="40" y="83"/>
                      <a:pt x="29" y="70"/>
                      <a:pt x="26" y="80"/>
                    </a:cubicBezTo>
                    <a:cubicBezTo>
                      <a:pt x="23" y="89"/>
                      <a:pt x="35" y="101"/>
                      <a:pt x="20" y="102"/>
                    </a:cubicBezTo>
                    <a:cubicBezTo>
                      <a:pt x="4" y="103"/>
                      <a:pt x="0" y="108"/>
                      <a:pt x="4" y="115"/>
                    </a:cubicBezTo>
                    <a:cubicBezTo>
                      <a:pt x="8" y="123"/>
                      <a:pt x="12" y="116"/>
                      <a:pt x="18" y="127"/>
                    </a:cubicBezTo>
                    <a:cubicBezTo>
                      <a:pt x="25" y="138"/>
                      <a:pt x="36" y="142"/>
                      <a:pt x="44" y="134"/>
                    </a:cubicBezTo>
                    <a:cubicBezTo>
                      <a:pt x="52" y="126"/>
                      <a:pt x="56" y="128"/>
                      <a:pt x="72" y="129"/>
                    </a:cubicBezTo>
                    <a:cubicBezTo>
                      <a:pt x="86" y="130"/>
                      <a:pt x="145" y="125"/>
                      <a:pt x="162" y="133"/>
                    </a:cubicBezTo>
                    <a:cubicBezTo>
                      <a:pt x="162" y="129"/>
                      <a:pt x="161" y="126"/>
                      <a:pt x="160" y="1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1" name="Freeform 84"/>
              <p:cNvSpPr>
                <a:spLocks/>
              </p:cNvSpPr>
              <p:nvPr/>
            </p:nvSpPr>
            <p:spPr bwMode="auto">
              <a:xfrm>
                <a:off x="1550" y="2248"/>
                <a:ext cx="60" cy="40"/>
              </a:xfrm>
              <a:custGeom>
                <a:avLst/>
                <a:gdLst>
                  <a:gd name="T0" fmla="*/ 224 w 235"/>
                  <a:gd name="T1" fmla="*/ 95 h 159"/>
                  <a:gd name="T2" fmla="*/ 221 w 235"/>
                  <a:gd name="T3" fmla="*/ 64 h 159"/>
                  <a:gd name="T4" fmla="*/ 177 w 235"/>
                  <a:gd name="T5" fmla="*/ 44 h 159"/>
                  <a:gd name="T6" fmla="*/ 130 w 235"/>
                  <a:gd name="T7" fmla="*/ 42 h 159"/>
                  <a:gd name="T8" fmla="*/ 107 w 235"/>
                  <a:gd name="T9" fmla="*/ 27 h 159"/>
                  <a:gd name="T10" fmla="*/ 79 w 235"/>
                  <a:gd name="T11" fmla="*/ 9 h 159"/>
                  <a:gd name="T12" fmla="*/ 31 w 235"/>
                  <a:gd name="T13" fmla="*/ 4 h 159"/>
                  <a:gd name="T14" fmla="*/ 9 w 235"/>
                  <a:gd name="T15" fmla="*/ 14 h 159"/>
                  <a:gd name="T16" fmla="*/ 9 w 235"/>
                  <a:gd name="T17" fmla="*/ 18 h 159"/>
                  <a:gd name="T18" fmla="*/ 17 w 235"/>
                  <a:gd name="T19" fmla="*/ 37 h 159"/>
                  <a:gd name="T20" fmla="*/ 11 w 235"/>
                  <a:gd name="T21" fmla="*/ 62 h 159"/>
                  <a:gd name="T22" fmla="*/ 10 w 235"/>
                  <a:gd name="T23" fmla="*/ 93 h 159"/>
                  <a:gd name="T24" fmla="*/ 2 w 235"/>
                  <a:gd name="T25" fmla="*/ 118 h 159"/>
                  <a:gd name="T26" fmla="*/ 4 w 235"/>
                  <a:gd name="T27" fmla="*/ 128 h 159"/>
                  <a:gd name="T28" fmla="*/ 9 w 235"/>
                  <a:gd name="T29" fmla="*/ 133 h 159"/>
                  <a:gd name="T30" fmla="*/ 31 w 235"/>
                  <a:gd name="T31" fmla="*/ 158 h 159"/>
                  <a:gd name="T32" fmla="*/ 45 w 235"/>
                  <a:gd name="T33" fmla="*/ 145 h 159"/>
                  <a:gd name="T34" fmla="*/ 75 w 235"/>
                  <a:gd name="T35" fmla="*/ 117 h 159"/>
                  <a:gd name="T36" fmla="*/ 113 w 235"/>
                  <a:gd name="T37" fmla="*/ 125 h 159"/>
                  <a:gd name="T38" fmla="*/ 147 w 235"/>
                  <a:gd name="T39" fmla="*/ 114 h 159"/>
                  <a:gd name="T40" fmla="*/ 176 w 235"/>
                  <a:gd name="T41" fmla="*/ 111 h 159"/>
                  <a:gd name="T42" fmla="*/ 231 w 235"/>
                  <a:gd name="T43" fmla="*/ 118 h 159"/>
                  <a:gd name="T44" fmla="*/ 224 w 235"/>
                  <a:gd name="T45" fmla="*/ 9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5" h="159">
                    <a:moveTo>
                      <a:pt x="224" y="95"/>
                    </a:moveTo>
                    <a:cubicBezTo>
                      <a:pt x="214" y="85"/>
                      <a:pt x="228" y="76"/>
                      <a:pt x="221" y="64"/>
                    </a:cubicBezTo>
                    <a:cubicBezTo>
                      <a:pt x="215" y="52"/>
                      <a:pt x="191" y="42"/>
                      <a:pt x="177" y="44"/>
                    </a:cubicBezTo>
                    <a:cubicBezTo>
                      <a:pt x="163" y="45"/>
                      <a:pt x="138" y="56"/>
                      <a:pt x="130" y="42"/>
                    </a:cubicBezTo>
                    <a:cubicBezTo>
                      <a:pt x="123" y="27"/>
                      <a:pt x="122" y="32"/>
                      <a:pt x="107" y="27"/>
                    </a:cubicBezTo>
                    <a:cubicBezTo>
                      <a:pt x="93" y="22"/>
                      <a:pt x="90" y="19"/>
                      <a:pt x="79" y="9"/>
                    </a:cubicBezTo>
                    <a:cubicBezTo>
                      <a:pt x="68" y="0"/>
                      <a:pt x="47" y="1"/>
                      <a:pt x="31" y="4"/>
                    </a:cubicBezTo>
                    <a:cubicBezTo>
                      <a:pt x="14" y="6"/>
                      <a:pt x="9" y="7"/>
                      <a:pt x="9" y="14"/>
                    </a:cubicBezTo>
                    <a:cubicBezTo>
                      <a:pt x="9" y="15"/>
                      <a:pt x="9" y="17"/>
                      <a:pt x="9" y="18"/>
                    </a:cubicBezTo>
                    <a:cubicBezTo>
                      <a:pt x="14" y="22"/>
                      <a:pt x="20" y="28"/>
                      <a:pt x="17" y="37"/>
                    </a:cubicBezTo>
                    <a:cubicBezTo>
                      <a:pt x="11" y="50"/>
                      <a:pt x="9" y="54"/>
                      <a:pt x="11" y="62"/>
                    </a:cubicBezTo>
                    <a:cubicBezTo>
                      <a:pt x="14" y="69"/>
                      <a:pt x="15" y="85"/>
                      <a:pt x="10" y="93"/>
                    </a:cubicBezTo>
                    <a:cubicBezTo>
                      <a:pt x="4" y="101"/>
                      <a:pt x="0" y="113"/>
                      <a:pt x="2" y="118"/>
                    </a:cubicBezTo>
                    <a:cubicBezTo>
                      <a:pt x="3" y="121"/>
                      <a:pt x="4" y="124"/>
                      <a:pt x="4" y="128"/>
                    </a:cubicBezTo>
                    <a:cubicBezTo>
                      <a:pt x="7" y="129"/>
                      <a:pt x="8" y="131"/>
                      <a:pt x="9" y="133"/>
                    </a:cubicBezTo>
                    <a:cubicBezTo>
                      <a:pt x="11" y="147"/>
                      <a:pt x="22" y="156"/>
                      <a:pt x="31" y="158"/>
                    </a:cubicBezTo>
                    <a:cubicBezTo>
                      <a:pt x="39" y="159"/>
                      <a:pt x="44" y="155"/>
                      <a:pt x="45" y="145"/>
                    </a:cubicBezTo>
                    <a:cubicBezTo>
                      <a:pt x="46" y="135"/>
                      <a:pt x="59" y="108"/>
                      <a:pt x="75" y="117"/>
                    </a:cubicBezTo>
                    <a:cubicBezTo>
                      <a:pt x="90" y="126"/>
                      <a:pt x="102" y="137"/>
                      <a:pt x="113" y="125"/>
                    </a:cubicBezTo>
                    <a:cubicBezTo>
                      <a:pt x="124" y="114"/>
                      <a:pt x="137" y="114"/>
                      <a:pt x="147" y="114"/>
                    </a:cubicBezTo>
                    <a:cubicBezTo>
                      <a:pt x="157" y="114"/>
                      <a:pt x="157" y="109"/>
                      <a:pt x="176" y="111"/>
                    </a:cubicBezTo>
                    <a:cubicBezTo>
                      <a:pt x="194" y="113"/>
                      <a:pt x="226" y="125"/>
                      <a:pt x="231" y="118"/>
                    </a:cubicBezTo>
                    <a:cubicBezTo>
                      <a:pt x="235" y="112"/>
                      <a:pt x="234" y="104"/>
                      <a:pt x="224" y="9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2" name="Freeform 85"/>
              <p:cNvSpPr>
                <a:spLocks/>
              </p:cNvSpPr>
              <p:nvPr/>
            </p:nvSpPr>
            <p:spPr bwMode="auto">
              <a:xfrm>
                <a:off x="1273" y="2276"/>
                <a:ext cx="22" cy="44"/>
              </a:xfrm>
              <a:custGeom>
                <a:avLst/>
                <a:gdLst>
                  <a:gd name="T0" fmla="*/ 30 w 87"/>
                  <a:gd name="T1" fmla="*/ 170 h 174"/>
                  <a:gd name="T2" fmla="*/ 26 w 87"/>
                  <a:gd name="T3" fmla="*/ 164 h 174"/>
                  <a:gd name="T4" fmla="*/ 37 w 87"/>
                  <a:gd name="T5" fmla="*/ 146 h 174"/>
                  <a:gd name="T6" fmla="*/ 56 w 87"/>
                  <a:gd name="T7" fmla="*/ 125 h 174"/>
                  <a:gd name="T8" fmla="*/ 66 w 87"/>
                  <a:gd name="T9" fmla="*/ 103 h 174"/>
                  <a:gd name="T10" fmla="*/ 67 w 87"/>
                  <a:gd name="T11" fmla="*/ 39 h 174"/>
                  <a:gd name="T12" fmla="*/ 87 w 87"/>
                  <a:gd name="T13" fmla="*/ 26 h 174"/>
                  <a:gd name="T14" fmla="*/ 73 w 87"/>
                  <a:gd name="T15" fmla="*/ 14 h 174"/>
                  <a:gd name="T16" fmla="*/ 63 w 87"/>
                  <a:gd name="T17" fmla="*/ 2 h 174"/>
                  <a:gd name="T18" fmla="*/ 38 w 87"/>
                  <a:gd name="T19" fmla="*/ 21 h 174"/>
                  <a:gd name="T20" fmla="*/ 15 w 87"/>
                  <a:gd name="T21" fmla="*/ 34 h 174"/>
                  <a:gd name="T22" fmla="*/ 1 w 87"/>
                  <a:gd name="T23" fmla="*/ 45 h 174"/>
                  <a:gd name="T24" fmla="*/ 1 w 87"/>
                  <a:gd name="T25" fmla="*/ 45 h 174"/>
                  <a:gd name="T26" fmla="*/ 0 w 87"/>
                  <a:gd name="T27" fmla="*/ 170 h 174"/>
                  <a:gd name="T28" fmla="*/ 30 w 87"/>
                  <a:gd name="T29" fmla="*/ 17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7" h="174">
                    <a:moveTo>
                      <a:pt x="30" y="170"/>
                    </a:moveTo>
                    <a:cubicBezTo>
                      <a:pt x="28" y="168"/>
                      <a:pt x="27" y="166"/>
                      <a:pt x="26" y="164"/>
                    </a:cubicBezTo>
                    <a:cubicBezTo>
                      <a:pt x="25" y="156"/>
                      <a:pt x="27" y="152"/>
                      <a:pt x="37" y="146"/>
                    </a:cubicBezTo>
                    <a:cubicBezTo>
                      <a:pt x="47" y="141"/>
                      <a:pt x="54" y="137"/>
                      <a:pt x="56" y="125"/>
                    </a:cubicBezTo>
                    <a:cubicBezTo>
                      <a:pt x="58" y="114"/>
                      <a:pt x="67" y="122"/>
                      <a:pt x="66" y="103"/>
                    </a:cubicBezTo>
                    <a:cubicBezTo>
                      <a:pt x="64" y="84"/>
                      <a:pt x="58" y="51"/>
                      <a:pt x="67" y="39"/>
                    </a:cubicBezTo>
                    <a:cubicBezTo>
                      <a:pt x="72" y="33"/>
                      <a:pt x="80" y="30"/>
                      <a:pt x="87" y="26"/>
                    </a:cubicBezTo>
                    <a:cubicBezTo>
                      <a:pt x="80" y="23"/>
                      <a:pt x="74" y="18"/>
                      <a:pt x="73" y="14"/>
                    </a:cubicBezTo>
                    <a:cubicBezTo>
                      <a:pt x="72" y="8"/>
                      <a:pt x="70" y="5"/>
                      <a:pt x="63" y="2"/>
                    </a:cubicBezTo>
                    <a:cubicBezTo>
                      <a:pt x="56" y="0"/>
                      <a:pt x="44" y="0"/>
                      <a:pt x="38" y="21"/>
                    </a:cubicBezTo>
                    <a:cubicBezTo>
                      <a:pt x="32" y="42"/>
                      <a:pt x="27" y="38"/>
                      <a:pt x="15" y="34"/>
                    </a:cubicBezTo>
                    <a:cubicBezTo>
                      <a:pt x="3" y="31"/>
                      <a:pt x="7" y="35"/>
                      <a:pt x="1" y="45"/>
                    </a:cubicBezTo>
                    <a:cubicBezTo>
                      <a:pt x="1" y="45"/>
                      <a:pt x="1" y="45"/>
                      <a:pt x="1" y="45"/>
                    </a:cubicBezTo>
                    <a:cubicBezTo>
                      <a:pt x="0" y="170"/>
                      <a:pt x="0" y="170"/>
                      <a:pt x="0" y="170"/>
                    </a:cubicBezTo>
                    <a:cubicBezTo>
                      <a:pt x="0" y="170"/>
                      <a:pt x="16" y="174"/>
                      <a:pt x="30" y="17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3" name="Freeform 86"/>
              <p:cNvSpPr>
                <a:spLocks/>
              </p:cNvSpPr>
              <p:nvPr/>
            </p:nvSpPr>
            <p:spPr bwMode="auto">
              <a:xfrm>
                <a:off x="1222" y="2286"/>
                <a:ext cx="66" cy="68"/>
              </a:xfrm>
              <a:custGeom>
                <a:avLst/>
                <a:gdLst>
                  <a:gd name="T0" fmla="*/ 145 w 260"/>
                  <a:gd name="T1" fmla="*/ 262 h 269"/>
                  <a:gd name="T2" fmla="*/ 160 w 260"/>
                  <a:gd name="T3" fmla="*/ 246 h 269"/>
                  <a:gd name="T4" fmla="*/ 174 w 260"/>
                  <a:gd name="T5" fmla="*/ 230 h 269"/>
                  <a:gd name="T6" fmla="*/ 195 w 260"/>
                  <a:gd name="T7" fmla="*/ 212 h 269"/>
                  <a:gd name="T8" fmla="*/ 213 w 260"/>
                  <a:gd name="T9" fmla="*/ 178 h 269"/>
                  <a:gd name="T10" fmla="*/ 237 w 260"/>
                  <a:gd name="T11" fmla="*/ 162 h 269"/>
                  <a:gd name="T12" fmla="*/ 260 w 260"/>
                  <a:gd name="T13" fmla="*/ 133 h 269"/>
                  <a:gd name="T14" fmla="*/ 246 w 260"/>
                  <a:gd name="T15" fmla="*/ 134 h 269"/>
                  <a:gd name="T16" fmla="*/ 229 w 260"/>
                  <a:gd name="T17" fmla="*/ 129 h 269"/>
                  <a:gd name="T18" fmla="*/ 199 w 260"/>
                  <a:gd name="T19" fmla="*/ 129 h 269"/>
                  <a:gd name="T20" fmla="*/ 200 w 260"/>
                  <a:gd name="T21" fmla="*/ 4 h 269"/>
                  <a:gd name="T22" fmla="*/ 110 w 260"/>
                  <a:gd name="T23" fmla="*/ 3 h 269"/>
                  <a:gd name="T24" fmla="*/ 84 w 260"/>
                  <a:gd name="T25" fmla="*/ 20 h 269"/>
                  <a:gd name="T26" fmla="*/ 70 w 260"/>
                  <a:gd name="T27" fmla="*/ 38 h 269"/>
                  <a:gd name="T28" fmla="*/ 70 w 260"/>
                  <a:gd name="T29" fmla="*/ 54 h 269"/>
                  <a:gd name="T30" fmla="*/ 107 w 260"/>
                  <a:gd name="T31" fmla="*/ 88 h 269"/>
                  <a:gd name="T32" fmla="*/ 117 w 260"/>
                  <a:gd name="T33" fmla="*/ 113 h 269"/>
                  <a:gd name="T34" fmla="*/ 61 w 260"/>
                  <a:gd name="T35" fmla="*/ 117 h 269"/>
                  <a:gd name="T36" fmla="*/ 40 w 260"/>
                  <a:gd name="T37" fmla="*/ 142 h 269"/>
                  <a:gd name="T38" fmla="*/ 11 w 260"/>
                  <a:gd name="T39" fmla="*/ 188 h 269"/>
                  <a:gd name="T40" fmla="*/ 0 w 260"/>
                  <a:gd name="T41" fmla="*/ 222 h 269"/>
                  <a:gd name="T42" fmla="*/ 6 w 260"/>
                  <a:gd name="T43" fmla="*/ 224 h 269"/>
                  <a:gd name="T44" fmla="*/ 34 w 260"/>
                  <a:gd name="T45" fmla="*/ 238 h 269"/>
                  <a:gd name="T46" fmla="*/ 75 w 260"/>
                  <a:gd name="T47" fmla="*/ 257 h 269"/>
                  <a:gd name="T48" fmla="*/ 116 w 260"/>
                  <a:gd name="T49" fmla="*/ 259 h 269"/>
                  <a:gd name="T50" fmla="*/ 132 w 260"/>
                  <a:gd name="T51" fmla="*/ 269 h 269"/>
                  <a:gd name="T52" fmla="*/ 145 w 260"/>
                  <a:gd name="T53" fmla="*/ 26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60" h="269">
                    <a:moveTo>
                      <a:pt x="145" y="262"/>
                    </a:moveTo>
                    <a:cubicBezTo>
                      <a:pt x="160" y="262"/>
                      <a:pt x="149" y="248"/>
                      <a:pt x="160" y="246"/>
                    </a:cubicBezTo>
                    <a:cubicBezTo>
                      <a:pt x="171" y="245"/>
                      <a:pt x="171" y="238"/>
                      <a:pt x="174" y="230"/>
                    </a:cubicBezTo>
                    <a:cubicBezTo>
                      <a:pt x="178" y="222"/>
                      <a:pt x="194" y="227"/>
                      <a:pt x="195" y="212"/>
                    </a:cubicBezTo>
                    <a:cubicBezTo>
                      <a:pt x="197" y="197"/>
                      <a:pt x="197" y="181"/>
                      <a:pt x="213" y="178"/>
                    </a:cubicBezTo>
                    <a:cubicBezTo>
                      <a:pt x="230" y="174"/>
                      <a:pt x="229" y="170"/>
                      <a:pt x="237" y="162"/>
                    </a:cubicBezTo>
                    <a:cubicBezTo>
                      <a:pt x="244" y="156"/>
                      <a:pt x="255" y="149"/>
                      <a:pt x="260" y="133"/>
                    </a:cubicBezTo>
                    <a:cubicBezTo>
                      <a:pt x="255" y="134"/>
                      <a:pt x="250" y="134"/>
                      <a:pt x="246" y="134"/>
                    </a:cubicBezTo>
                    <a:cubicBezTo>
                      <a:pt x="240" y="134"/>
                      <a:pt x="233" y="132"/>
                      <a:pt x="229" y="129"/>
                    </a:cubicBezTo>
                    <a:cubicBezTo>
                      <a:pt x="215" y="133"/>
                      <a:pt x="199" y="129"/>
                      <a:pt x="199" y="129"/>
                    </a:cubicBezTo>
                    <a:cubicBezTo>
                      <a:pt x="200" y="4"/>
                      <a:pt x="200" y="4"/>
                      <a:pt x="200" y="4"/>
                    </a:cubicBezTo>
                    <a:cubicBezTo>
                      <a:pt x="194" y="13"/>
                      <a:pt x="134" y="5"/>
                      <a:pt x="110" y="3"/>
                    </a:cubicBezTo>
                    <a:cubicBezTo>
                      <a:pt x="87" y="0"/>
                      <a:pt x="84" y="11"/>
                      <a:pt x="84" y="20"/>
                    </a:cubicBezTo>
                    <a:cubicBezTo>
                      <a:pt x="84" y="30"/>
                      <a:pt x="95" y="38"/>
                      <a:pt x="70" y="38"/>
                    </a:cubicBezTo>
                    <a:cubicBezTo>
                      <a:pt x="45" y="38"/>
                      <a:pt x="56" y="44"/>
                      <a:pt x="70" y="54"/>
                    </a:cubicBezTo>
                    <a:cubicBezTo>
                      <a:pt x="84" y="63"/>
                      <a:pt x="90" y="75"/>
                      <a:pt x="107" y="88"/>
                    </a:cubicBezTo>
                    <a:cubicBezTo>
                      <a:pt x="123" y="101"/>
                      <a:pt x="117" y="100"/>
                      <a:pt x="117" y="113"/>
                    </a:cubicBezTo>
                    <a:cubicBezTo>
                      <a:pt x="117" y="126"/>
                      <a:pt x="88" y="117"/>
                      <a:pt x="61" y="117"/>
                    </a:cubicBezTo>
                    <a:cubicBezTo>
                      <a:pt x="33" y="117"/>
                      <a:pt x="40" y="132"/>
                      <a:pt x="40" y="142"/>
                    </a:cubicBezTo>
                    <a:cubicBezTo>
                      <a:pt x="40" y="153"/>
                      <a:pt x="20" y="171"/>
                      <a:pt x="11" y="188"/>
                    </a:cubicBezTo>
                    <a:cubicBezTo>
                      <a:pt x="5" y="200"/>
                      <a:pt x="2" y="213"/>
                      <a:pt x="0" y="222"/>
                    </a:cubicBezTo>
                    <a:cubicBezTo>
                      <a:pt x="2" y="222"/>
                      <a:pt x="4" y="223"/>
                      <a:pt x="6" y="224"/>
                    </a:cubicBezTo>
                    <a:cubicBezTo>
                      <a:pt x="17" y="227"/>
                      <a:pt x="16" y="219"/>
                      <a:pt x="34" y="238"/>
                    </a:cubicBezTo>
                    <a:cubicBezTo>
                      <a:pt x="52" y="258"/>
                      <a:pt x="64" y="257"/>
                      <a:pt x="75" y="257"/>
                    </a:cubicBezTo>
                    <a:cubicBezTo>
                      <a:pt x="86" y="257"/>
                      <a:pt x="98" y="253"/>
                      <a:pt x="116" y="259"/>
                    </a:cubicBezTo>
                    <a:cubicBezTo>
                      <a:pt x="123" y="261"/>
                      <a:pt x="128" y="265"/>
                      <a:pt x="132" y="269"/>
                    </a:cubicBezTo>
                    <a:cubicBezTo>
                      <a:pt x="134" y="265"/>
                      <a:pt x="138" y="262"/>
                      <a:pt x="145" y="26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4" name="Freeform 87"/>
              <p:cNvSpPr>
                <a:spLocks/>
              </p:cNvSpPr>
              <p:nvPr/>
            </p:nvSpPr>
            <p:spPr bwMode="auto">
              <a:xfrm>
                <a:off x="1256" y="2342"/>
                <a:ext cx="41" cy="23"/>
              </a:xfrm>
              <a:custGeom>
                <a:avLst/>
                <a:gdLst>
                  <a:gd name="T0" fmla="*/ 115 w 163"/>
                  <a:gd name="T1" fmla="*/ 38 h 92"/>
                  <a:gd name="T2" fmla="*/ 79 w 163"/>
                  <a:gd name="T3" fmla="*/ 18 h 92"/>
                  <a:gd name="T4" fmla="*/ 60 w 163"/>
                  <a:gd name="T5" fmla="*/ 0 h 92"/>
                  <a:gd name="T6" fmla="*/ 42 w 163"/>
                  <a:gd name="T7" fmla="*/ 10 h 92"/>
                  <a:gd name="T8" fmla="*/ 28 w 163"/>
                  <a:gd name="T9" fmla="*/ 26 h 92"/>
                  <a:gd name="T10" fmla="*/ 13 w 163"/>
                  <a:gd name="T11" fmla="*/ 42 h 92"/>
                  <a:gd name="T12" fmla="*/ 0 w 163"/>
                  <a:gd name="T13" fmla="*/ 49 h 92"/>
                  <a:gd name="T14" fmla="*/ 26 w 163"/>
                  <a:gd name="T15" fmla="*/ 63 h 92"/>
                  <a:gd name="T16" fmla="*/ 75 w 163"/>
                  <a:gd name="T17" fmla="*/ 77 h 92"/>
                  <a:gd name="T18" fmla="*/ 138 w 163"/>
                  <a:gd name="T19" fmla="*/ 88 h 92"/>
                  <a:gd name="T20" fmla="*/ 158 w 163"/>
                  <a:gd name="T21" fmla="*/ 77 h 92"/>
                  <a:gd name="T22" fmla="*/ 163 w 163"/>
                  <a:gd name="T23" fmla="*/ 71 h 92"/>
                  <a:gd name="T24" fmla="*/ 159 w 163"/>
                  <a:gd name="T25" fmla="*/ 46 h 92"/>
                  <a:gd name="T26" fmla="*/ 115 w 163"/>
                  <a:gd name="T27" fmla="*/ 3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3" h="92">
                    <a:moveTo>
                      <a:pt x="115" y="38"/>
                    </a:moveTo>
                    <a:cubicBezTo>
                      <a:pt x="100" y="38"/>
                      <a:pt x="89" y="24"/>
                      <a:pt x="79" y="18"/>
                    </a:cubicBezTo>
                    <a:cubicBezTo>
                      <a:pt x="74" y="15"/>
                      <a:pt x="66" y="7"/>
                      <a:pt x="60" y="0"/>
                    </a:cubicBezTo>
                    <a:cubicBezTo>
                      <a:pt x="55" y="5"/>
                      <a:pt x="45" y="4"/>
                      <a:pt x="42" y="10"/>
                    </a:cubicBezTo>
                    <a:cubicBezTo>
                      <a:pt x="39" y="18"/>
                      <a:pt x="39" y="25"/>
                      <a:pt x="28" y="26"/>
                    </a:cubicBezTo>
                    <a:cubicBezTo>
                      <a:pt x="17" y="28"/>
                      <a:pt x="28" y="42"/>
                      <a:pt x="13" y="42"/>
                    </a:cubicBezTo>
                    <a:cubicBezTo>
                      <a:pt x="6" y="42"/>
                      <a:pt x="2" y="45"/>
                      <a:pt x="0" y="49"/>
                    </a:cubicBezTo>
                    <a:cubicBezTo>
                      <a:pt x="7" y="54"/>
                      <a:pt x="13" y="60"/>
                      <a:pt x="26" y="63"/>
                    </a:cubicBezTo>
                    <a:cubicBezTo>
                      <a:pt x="49" y="69"/>
                      <a:pt x="60" y="68"/>
                      <a:pt x="75" y="77"/>
                    </a:cubicBezTo>
                    <a:cubicBezTo>
                      <a:pt x="89" y="85"/>
                      <a:pt x="120" y="92"/>
                      <a:pt x="138" y="88"/>
                    </a:cubicBezTo>
                    <a:cubicBezTo>
                      <a:pt x="156" y="84"/>
                      <a:pt x="155" y="83"/>
                      <a:pt x="158" y="77"/>
                    </a:cubicBezTo>
                    <a:cubicBezTo>
                      <a:pt x="160" y="74"/>
                      <a:pt x="161" y="72"/>
                      <a:pt x="163" y="71"/>
                    </a:cubicBezTo>
                    <a:cubicBezTo>
                      <a:pt x="160" y="64"/>
                      <a:pt x="160" y="53"/>
                      <a:pt x="159" y="46"/>
                    </a:cubicBezTo>
                    <a:cubicBezTo>
                      <a:pt x="157" y="36"/>
                      <a:pt x="131" y="39"/>
                      <a:pt x="115" y="3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5" name="Freeform 88"/>
              <p:cNvSpPr>
                <a:spLocks/>
              </p:cNvSpPr>
              <p:nvPr/>
            </p:nvSpPr>
            <p:spPr bwMode="auto">
              <a:xfrm>
                <a:off x="1271" y="2316"/>
                <a:ext cx="100" cy="51"/>
              </a:xfrm>
              <a:custGeom>
                <a:avLst/>
                <a:gdLst>
                  <a:gd name="T0" fmla="*/ 129 w 397"/>
                  <a:gd name="T1" fmla="*/ 198 h 201"/>
                  <a:gd name="T2" fmla="*/ 148 w 397"/>
                  <a:gd name="T3" fmla="*/ 192 h 201"/>
                  <a:gd name="T4" fmla="*/ 165 w 397"/>
                  <a:gd name="T5" fmla="*/ 172 h 201"/>
                  <a:gd name="T6" fmla="*/ 177 w 397"/>
                  <a:gd name="T7" fmla="*/ 148 h 201"/>
                  <a:gd name="T8" fmla="*/ 197 w 397"/>
                  <a:gd name="T9" fmla="*/ 138 h 201"/>
                  <a:gd name="T10" fmla="*/ 213 w 397"/>
                  <a:gd name="T11" fmla="*/ 137 h 201"/>
                  <a:gd name="T12" fmla="*/ 231 w 397"/>
                  <a:gd name="T13" fmla="*/ 141 h 201"/>
                  <a:gd name="T14" fmla="*/ 249 w 397"/>
                  <a:gd name="T15" fmla="*/ 122 h 201"/>
                  <a:gd name="T16" fmla="*/ 265 w 397"/>
                  <a:gd name="T17" fmla="*/ 100 h 201"/>
                  <a:gd name="T18" fmla="*/ 282 w 397"/>
                  <a:gd name="T19" fmla="*/ 79 h 201"/>
                  <a:gd name="T20" fmla="*/ 298 w 397"/>
                  <a:gd name="T21" fmla="*/ 85 h 201"/>
                  <a:gd name="T22" fmla="*/ 303 w 397"/>
                  <a:gd name="T23" fmla="*/ 97 h 201"/>
                  <a:gd name="T24" fmla="*/ 325 w 397"/>
                  <a:gd name="T25" fmla="*/ 85 h 201"/>
                  <a:gd name="T26" fmla="*/ 351 w 397"/>
                  <a:gd name="T27" fmla="*/ 80 h 201"/>
                  <a:gd name="T28" fmla="*/ 370 w 397"/>
                  <a:gd name="T29" fmla="*/ 72 h 201"/>
                  <a:gd name="T30" fmla="*/ 396 w 397"/>
                  <a:gd name="T31" fmla="*/ 66 h 201"/>
                  <a:gd name="T32" fmla="*/ 395 w 397"/>
                  <a:gd name="T33" fmla="*/ 56 h 201"/>
                  <a:gd name="T34" fmla="*/ 359 w 397"/>
                  <a:gd name="T35" fmla="*/ 37 h 201"/>
                  <a:gd name="T36" fmla="*/ 301 w 397"/>
                  <a:gd name="T37" fmla="*/ 5 h 201"/>
                  <a:gd name="T38" fmla="*/ 259 w 397"/>
                  <a:gd name="T39" fmla="*/ 4 h 201"/>
                  <a:gd name="T40" fmla="*/ 199 w 397"/>
                  <a:gd name="T41" fmla="*/ 7 h 201"/>
                  <a:gd name="T42" fmla="*/ 161 w 397"/>
                  <a:gd name="T43" fmla="*/ 11 h 201"/>
                  <a:gd name="T44" fmla="*/ 119 w 397"/>
                  <a:gd name="T45" fmla="*/ 10 h 201"/>
                  <a:gd name="T46" fmla="*/ 87 w 397"/>
                  <a:gd name="T47" fmla="*/ 7 h 201"/>
                  <a:gd name="T48" fmla="*/ 68 w 397"/>
                  <a:gd name="T49" fmla="*/ 13 h 201"/>
                  <a:gd name="T50" fmla="*/ 45 w 397"/>
                  <a:gd name="T51" fmla="*/ 42 h 201"/>
                  <a:gd name="T52" fmla="*/ 21 w 397"/>
                  <a:gd name="T53" fmla="*/ 58 h 201"/>
                  <a:gd name="T54" fmla="*/ 3 w 397"/>
                  <a:gd name="T55" fmla="*/ 92 h 201"/>
                  <a:gd name="T56" fmla="*/ 0 w 397"/>
                  <a:gd name="T57" fmla="*/ 100 h 201"/>
                  <a:gd name="T58" fmla="*/ 19 w 397"/>
                  <a:gd name="T59" fmla="*/ 118 h 201"/>
                  <a:gd name="T60" fmla="*/ 55 w 397"/>
                  <a:gd name="T61" fmla="*/ 138 h 201"/>
                  <a:gd name="T62" fmla="*/ 99 w 397"/>
                  <a:gd name="T63" fmla="*/ 146 h 201"/>
                  <a:gd name="T64" fmla="*/ 103 w 397"/>
                  <a:gd name="T65" fmla="*/ 171 h 201"/>
                  <a:gd name="T66" fmla="*/ 109 w 397"/>
                  <a:gd name="T67" fmla="*/ 171 h 201"/>
                  <a:gd name="T68" fmla="*/ 120 w 397"/>
                  <a:gd name="T69" fmla="*/ 190 h 201"/>
                  <a:gd name="T70" fmla="*/ 105 w 397"/>
                  <a:gd name="T71" fmla="*/ 200 h 201"/>
                  <a:gd name="T72" fmla="*/ 129 w 397"/>
                  <a:gd name="T73" fmla="*/ 19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7" h="201">
                    <a:moveTo>
                      <a:pt x="129" y="198"/>
                    </a:moveTo>
                    <a:cubicBezTo>
                      <a:pt x="140" y="199"/>
                      <a:pt x="143" y="201"/>
                      <a:pt x="148" y="192"/>
                    </a:cubicBezTo>
                    <a:cubicBezTo>
                      <a:pt x="153" y="184"/>
                      <a:pt x="165" y="186"/>
                      <a:pt x="165" y="172"/>
                    </a:cubicBezTo>
                    <a:cubicBezTo>
                      <a:pt x="165" y="158"/>
                      <a:pt x="166" y="148"/>
                      <a:pt x="177" y="148"/>
                    </a:cubicBezTo>
                    <a:cubicBezTo>
                      <a:pt x="187" y="148"/>
                      <a:pt x="194" y="142"/>
                      <a:pt x="197" y="138"/>
                    </a:cubicBezTo>
                    <a:cubicBezTo>
                      <a:pt x="199" y="134"/>
                      <a:pt x="209" y="130"/>
                      <a:pt x="213" y="137"/>
                    </a:cubicBezTo>
                    <a:cubicBezTo>
                      <a:pt x="217" y="144"/>
                      <a:pt x="225" y="148"/>
                      <a:pt x="231" y="141"/>
                    </a:cubicBezTo>
                    <a:cubicBezTo>
                      <a:pt x="237" y="134"/>
                      <a:pt x="241" y="124"/>
                      <a:pt x="249" y="122"/>
                    </a:cubicBezTo>
                    <a:cubicBezTo>
                      <a:pt x="257" y="120"/>
                      <a:pt x="262" y="107"/>
                      <a:pt x="265" y="100"/>
                    </a:cubicBezTo>
                    <a:cubicBezTo>
                      <a:pt x="267" y="94"/>
                      <a:pt x="273" y="79"/>
                      <a:pt x="282" y="79"/>
                    </a:cubicBezTo>
                    <a:cubicBezTo>
                      <a:pt x="291" y="79"/>
                      <a:pt x="296" y="76"/>
                      <a:pt x="298" y="85"/>
                    </a:cubicBezTo>
                    <a:cubicBezTo>
                      <a:pt x="300" y="94"/>
                      <a:pt x="296" y="98"/>
                      <a:pt x="303" y="97"/>
                    </a:cubicBezTo>
                    <a:cubicBezTo>
                      <a:pt x="311" y="96"/>
                      <a:pt x="315" y="85"/>
                      <a:pt x="325" y="85"/>
                    </a:cubicBezTo>
                    <a:cubicBezTo>
                      <a:pt x="335" y="85"/>
                      <a:pt x="340" y="87"/>
                      <a:pt x="351" y="80"/>
                    </a:cubicBezTo>
                    <a:cubicBezTo>
                      <a:pt x="361" y="74"/>
                      <a:pt x="362" y="73"/>
                      <a:pt x="370" y="72"/>
                    </a:cubicBezTo>
                    <a:cubicBezTo>
                      <a:pt x="378" y="72"/>
                      <a:pt x="383" y="67"/>
                      <a:pt x="396" y="66"/>
                    </a:cubicBezTo>
                    <a:cubicBezTo>
                      <a:pt x="397" y="63"/>
                      <a:pt x="397" y="60"/>
                      <a:pt x="395" y="56"/>
                    </a:cubicBezTo>
                    <a:cubicBezTo>
                      <a:pt x="390" y="45"/>
                      <a:pt x="374" y="52"/>
                      <a:pt x="359" y="37"/>
                    </a:cubicBezTo>
                    <a:cubicBezTo>
                      <a:pt x="345" y="23"/>
                      <a:pt x="318" y="5"/>
                      <a:pt x="301" y="5"/>
                    </a:cubicBezTo>
                    <a:cubicBezTo>
                      <a:pt x="284" y="5"/>
                      <a:pt x="277" y="0"/>
                      <a:pt x="259" y="4"/>
                    </a:cubicBezTo>
                    <a:cubicBezTo>
                      <a:pt x="240" y="7"/>
                      <a:pt x="223" y="7"/>
                      <a:pt x="199" y="7"/>
                    </a:cubicBezTo>
                    <a:cubicBezTo>
                      <a:pt x="176" y="7"/>
                      <a:pt x="177" y="5"/>
                      <a:pt x="161" y="11"/>
                    </a:cubicBezTo>
                    <a:cubicBezTo>
                      <a:pt x="145" y="17"/>
                      <a:pt x="132" y="14"/>
                      <a:pt x="119" y="10"/>
                    </a:cubicBezTo>
                    <a:cubicBezTo>
                      <a:pt x="106" y="5"/>
                      <a:pt x="97" y="3"/>
                      <a:pt x="87" y="7"/>
                    </a:cubicBezTo>
                    <a:cubicBezTo>
                      <a:pt x="81" y="10"/>
                      <a:pt x="74" y="12"/>
                      <a:pt x="68" y="13"/>
                    </a:cubicBezTo>
                    <a:cubicBezTo>
                      <a:pt x="63" y="29"/>
                      <a:pt x="52" y="36"/>
                      <a:pt x="45" y="42"/>
                    </a:cubicBezTo>
                    <a:cubicBezTo>
                      <a:pt x="37" y="50"/>
                      <a:pt x="38" y="54"/>
                      <a:pt x="21" y="58"/>
                    </a:cubicBezTo>
                    <a:cubicBezTo>
                      <a:pt x="5" y="61"/>
                      <a:pt x="5" y="77"/>
                      <a:pt x="3" y="92"/>
                    </a:cubicBezTo>
                    <a:cubicBezTo>
                      <a:pt x="3" y="96"/>
                      <a:pt x="2" y="99"/>
                      <a:pt x="0" y="100"/>
                    </a:cubicBezTo>
                    <a:cubicBezTo>
                      <a:pt x="6" y="107"/>
                      <a:pt x="14" y="115"/>
                      <a:pt x="19" y="118"/>
                    </a:cubicBezTo>
                    <a:cubicBezTo>
                      <a:pt x="29" y="124"/>
                      <a:pt x="40" y="138"/>
                      <a:pt x="55" y="138"/>
                    </a:cubicBezTo>
                    <a:cubicBezTo>
                      <a:pt x="71" y="139"/>
                      <a:pt x="97" y="136"/>
                      <a:pt x="99" y="146"/>
                    </a:cubicBezTo>
                    <a:cubicBezTo>
                      <a:pt x="100" y="153"/>
                      <a:pt x="100" y="164"/>
                      <a:pt x="103" y="171"/>
                    </a:cubicBezTo>
                    <a:cubicBezTo>
                      <a:pt x="104" y="171"/>
                      <a:pt x="106" y="171"/>
                      <a:pt x="109" y="171"/>
                    </a:cubicBezTo>
                    <a:cubicBezTo>
                      <a:pt x="117" y="173"/>
                      <a:pt x="133" y="189"/>
                      <a:pt x="120" y="190"/>
                    </a:cubicBezTo>
                    <a:cubicBezTo>
                      <a:pt x="112" y="190"/>
                      <a:pt x="106" y="195"/>
                      <a:pt x="105" y="200"/>
                    </a:cubicBezTo>
                    <a:cubicBezTo>
                      <a:pt x="112" y="199"/>
                      <a:pt x="122" y="198"/>
                      <a:pt x="129" y="19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6" name="Freeform 89"/>
              <p:cNvSpPr>
                <a:spLocks/>
              </p:cNvSpPr>
              <p:nvPr/>
            </p:nvSpPr>
            <p:spPr bwMode="auto">
              <a:xfrm>
                <a:off x="1297" y="2333"/>
                <a:ext cx="74" cy="71"/>
              </a:xfrm>
              <a:custGeom>
                <a:avLst/>
                <a:gdLst>
                  <a:gd name="T0" fmla="*/ 135 w 291"/>
                  <a:gd name="T1" fmla="*/ 253 h 282"/>
                  <a:gd name="T2" fmla="*/ 162 w 291"/>
                  <a:gd name="T3" fmla="*/ 259 h 282"/>
                  <a:gd name="T4" fmla="*/ 208 w 291"/>
                  <a:gd name="T5" fmla="*/ 262 h 282"/>
                  <a:gd name="T6" fmla="*/ 229 w 291"/>
                  <a:gd name="T7" fmla="*/ 280 h 282"/>
                  <a:gd name="T8" fmla="*/ 246 w 291"/>
                  <a:gd name="T9" fmla="*/ 273 h 282"/>
                  <a:gd name="T10" fmla="*/ 257 w 291"/>
                  <a:gd name="T11" fmla="*/ 264 h 282"/>
                  <a:gd name="T12" fmla="*/ 255 w 291"/>
                  <a:gd name="T13" fmla="*/ 252 h 282"/>
                  <a:gd name="T14" fmla="*/ 252 w 291"/>
                  <a:gd name="T15" fmla="*/ 233 h 282"/>
                  <a:gd name="T16" fmla="*/ 257 w 291"/>
                  <a:gd name="T17" fmla="*/ 209 h 282"/>
                  <a:gd name="T18" fmla="*/ 262 w 291"/>
                  <a:gd name="T19" fmla="*/ 177 h 282"/>
                  <a:gd name="T20" fmla="*/ 275 w 291"/>
                  <a:gd name="T21" fmla="*/ 141 h 282"/>
                  <a:gd name="T22" fmla="*/ 266 w 291"/>
                  <a:gd name="T23" fmla="*/ 104 h 282"/>
                  <a:gd name="T24" fmla="*/ 276 w 291"/>
                  <a:gd name="T25" fmla="*/ 74 h 282"/>
                  <a:gd name="T26" fmla="*/ 288 w 291"/>
                  <a:gd name="T27" fmla="*/ 45 h 282"/>
                  <a:gd name="T28" fmla="*/ 282 w 291"/>
                  <a:gd name="T29" fmla="*/ 15 h 282"/>
                  <a:gd name="T30" fmla="*/ 291 w 291"/>
                  <a:gd name="T31" fmla="*/ 0 h 282"/>
                  <a:gd name="T32" fmla="*/ 265 w 291"/>
                  <a:gd name="T33" fmla="*/ 6 h 282"/>
                  <a:gd name="T34" fmla="*/ 246 w 291"/>
                  <a:gd name="T35" fmla="*/ 14 h 282"/>
                  <a:gd name="T36" fmla="*/ 220 w 291"/>
                  <a:gd name="T37" fmla="*/ 19 h 282"/>
                  <a:gd name="T38" fmla="*/ 198 w 291"/>
                  <a:gd name="T39" fmla="*/ 31 h 282"/>
                  <a:gd name="T40" fmla="*/ 193 w 291"/>
                  <a:gd name="T41" fmla="*/ 19 h 282"/>
                  <a:gd name="T42" fmla="*/ 177 w 291"/>
                  <a:gd name="T43" fmla="*/ 13 h 282"/>
                  <a:gd name="T44" fmla="*/ 160 w 291"/>
                  <a:gd name="T45" fmla="*/ 34 h 282"/>
                  <a:gd name="T46" fmla="*/ 144 w 291"/>
                  <a:gd name="T47" fmla="*/ 56 h 282"/>
                  <a:gd name="T48" fmla="*/ 126 w 291"/>
                  <a:gd name="T49" fmla="*/ 75 h 282"/>
                  <a:gd name="T50" fmla="*/ 108 w 291"/>
                  <a:gd name="T51" fmla="*/ 71 h 282"/>
                  <a:gd name="T52" fmla="*/ 92 w 291"/>
                  <a:gd name="T53" fmla="*/ 72 h 282"/>
                  <a:gd name="T54" fmla="*/ 72 w 291"/>
                  <a:gd name="T55" fmla="*/ 82 h 282"/>
                  <a:gd name="T56" fmla="*/ 60 w 291"/>
                  <a:gd name="T57" fmla="*/ 106 h 282"/>
                  <a:gd name="T58" fmla="*/ 43 w 291"/>
                  <a:gd name="T59" fmla="*/ 126 h 282"/>
                  <a:gd name="T60" fmla="*/ 24 w 291"/>
                  <a:gd name="T61" fmla="*/ 132 h 282"/>
                  <a:gd name="T62" fmla="*/ 0 w 291"/>
                  <a:gd name="T63" fmla="*/ 134 h 282"/>
                  <a:gd name="T64" fmla="*/ 5 w 291"/>
                  <a:gd name="T65" fmla="*/ 142 h 282"/>
                  <a:gd name="T66" fmla="*/ 22 w 291"/>
                  <a:gd name="T67" fmla="*/ 161 h 282"/>
                  <a:gd name="T68" fmla="*/ 49 w 291"/>
                  <a:gd name="T69" fmla="*/ 180 h 282"/>
                  <a:gd name="T70" fmla="*/ 79 w 291"/>
                  <a:gd name="T71" fmla="*/ 214 h 282"/>
                  <a:gd name="T72" fmla="*/ 119 w 291"/>
                  <a:gd name="T73" fmla="*/ 247 h 282"/>
                  <a:gd name="T74" fmla="*/ 119 w 291"/>
                  <a:gd name="T75" fmla="*/ 248 h 282"/>
                  <a:gd name="T76" fmla="*/ 135 w 291"/>
                  <a:gd name="T77" fmla="*/ 25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91" h="282">
                    <a:moveTo>
                      <a:pt x="135" y="253"/>
                    </a:moveTo>
                    <a:cubicBezTo>
                      <a:pt x="148" y="264"/>
                      <a:pt x="152" y="259"/>
                      <a:pt x="162" y="259"/>
                    </a:cubicBezTo>
                    <a:cubicBezTo>
                      <a:pt x="172" y="259"/>
                      <a:pt x="202" y="253"/>
                      <a:pt x="208" y="262"/>
                    </a:cubicBezTo>
                    <a:cubicBezTo>
                      <a:pt x="214" y="272"/>
                      <a:pt x="214" y="277"/>
                      <a:pt x="229" y="280"/>
                    </a:cubicBezTo>
                    <a:cubicBezTo>
                      <a:pt x="244" y="282"/>
                      <a:pt x="243" y="280"/>
                      <a:pt x="246" y="273"/>
                    </a:cubicBezTo>
                    <a:cubicBezTo>
                      <a:pt x="247" y="269"/>
                      <a:pt x="251" y="265"/>
                      <a:pt x="257" y="264"/>
                    </a:cubicBezTo>
                    <a:cubicBezTo>
                      <a:pt x="257" y="260"/>
                      <a:pt x="257" y="256"/>
                      <a:pt x="255" y="252"/>
                    </a:cubicBezTo>
                    <a:cubicBezTo>
                      <a:pt x="251" y="244"/>
                      <a:pt x="247" y="242"/>
                      <a:pt x="252" y="233"/>
                    </a:cubicBezTo>
                    <a:cubicBezTo>
                      <a:pt x="258" y="225"/>
                      <a:pt x="262" y="221"/>
                      <a:pt x="257" y="209"/>
                    </a:cubicBezTo>
                    <a:cubicBezTo>
                      <a:pt x="252" y="196"/>
                      <a:pt x="256" y="185"/>
                      <a:pt x="262" y="177"/>
                    </a:cubicBezTo>
                    <a:cubicBezTo>
                      <a:pt x="269" y="169"/>
                      <a:pt x="279" y="156"/>
                      <a:pt x="275" y="141"/>
                    </a:cubicBezTo>
                    <a:cubicBezTo>
                      <a:pt x="271" y="125"/>
                      <a:pt x="259" y="113"/>
                      <a:pt x="266" y="104"/>
                    </a:cubicBezTo>
                    <a:cubicBezTo>
                      <a:pt x="273" y="94"/>
                      <a:pt x="273" y="84"/>
                      <a:pt x="276" y="74"/>
                    </a:cubicBezTo>
                    <a:cubicBezTo>
                      <a:pt x="278" y="63"/>
                      <a:pt x="289" y="61"/>
                      <a:pt x="288" y="45"/>
                    </a:cubicBezTo>
                    <a:cubicBezTo>
                      <a:pt x="287" y="29"/>
                      <a:pt x="277" y="27"/>
                      <a:pt x="282" y="15"/>
                    </a:cubicBezTo>
                    <a:cubicBezTo>
                      <a:pt x="285" y="7"/>
                      <a:pt x="289" y="4"/>
                      <a:pt x="291" y="0"/>
                    </a:cubicBezTo>
                    <a:cubicBezTo>
                      <a:pt x="278" y="1"/>
                      <a:pt x="273" y="6"/>
                      <a:pt x="265" y="6"/>
                    </a:cubicBezTo>
                    <a:cubicBezTo>
                      <a:pt x="257" y="7"/>
                      <a:pt x="256" y="8"/>
                      <a:pt x="246" y="14"/>
                    </a:cubicBezTo>
                    <a:cubicBezTo>
                      <a:pt x="235" y="21"/>
                      <a:pt x="230" y="19"/>
                      <a:pt x="220" y="19"/>
                    </a:cubicBezTo>
                    <a:cubicBezTo>
                      <a:pt x="210" y="19"/>
                      <a:pt x="206" y="30"/>
                      <a:pt x="198" y="31"/>
                    </a:cubicBezTo>
                    <a:cubicBezTo>
                      <a:pt x="191" y="32"/>
                      <a:pt x="195" y="28"/>
                      <a:pt x="193" y="19"/>
                    </a:cubicBezTo>
                    <a:cubicBezTo>
                      <a:pt x="191" y="10"/>
                      <a:pt x="186" y="13"/>
                      <a:pt x="177" y="13"/>
                    </a:cubicBezTo>
                    <a:cubicBezTo>
                      <a:pt x="168" y="13"/>
                      <a:pt x="162" y="28"/>
                      <a:pt x="160" y="34"/>
                    </a:cubicBezTo>
                    <a:cubicBezTo>
                      <a:pt x="157" y="41"/>
                      <a:pt x="152" y="54"/>
                      <a:pt x="144" y="56"/>
                    </a:cubicBezTo>
                    <a:cubicBezTo>
                      <a:pt x="136" y="58"/>
                      <a:pt x="132" y="68"/>
                      <a:pt x="126" y="75"/>
                    </a:cubicBezTo>
                    <a:cubicBezTo>
                      <a:pt x="120" y="82"/>
                      <a:pt x="112" y="78"/>
                      <a:pt x="108" y="71"/>
                    </a:cubicBezTo>
                    <a:cubicBezTo>
                      <a:pt x="104" y="64"/>
                      <a:pt x="94" y="68"/>
                      <a:pt x="92" y="72"/>
                    </a:cubicBezTo>
                    <a:cubicBezTo>
                      <a:pt x="89" y="76"/>
                      <a:pt x="82" y="82"/>
                      <a:pt x="72" y="82"/>
                    </a:cubicBezTo>
                    <a:cubicBezTo>
                      <a:pt x="61" y="82"/>
                      <a:pt x="60" y="92"/>
                      <a:pt x="60" y="106"/>
                    </a:cubicBezTo>
                    <a:cubicBezTo>
                      <a:pt x="60" y="120"/>
                      <a:pt x="48" y="118"/>
                      <a:pt x="43" y="126"/>
                    </a:cubicBezTo>
                    <a:cubicBezTo>
                      <a:pt x="38" y="135"/>
                      <a:pt x="35" y="133"/>
                      <a:pt x="24" y="132"/>
                    </a:cubicBezTo>
                    <a:cubicBezTo>
                      <a:pt x="17" y="132"/>
                      <a:pt x="7" y="133"/>
                      <a:pt x="0" y="134"/>
                    </a:cubicBezTo>
                    <a:cubicBezTo>
                      <a:pt x="0" y="137"/>
                      <a:pt x="1" y="139"/>
                      <a:pt x="5" y="142"/>
                    </a:cubicBezTo>
                    <a:cubicBezTo>
                      <a:pt x="15" y="150"/>
                      <a:pt x="7" y="159"/>
                      <a:pt x="22" y="161"/>
                    </a:cubicBezTo>
                    <a:cubicBezTo>
                      <a:pt x="36" y="163"/>
                      <a:pt x="43" y="167"/>
                      <a:pt x="49" y="180"/>
                    </a:cubicBezTo>
                    <a:cubicBezTo>
                      <a:pt x="55" y="192"/>
                      <a:pt x="68" y="206"/>
                      <a:pt x="79" y="214"/>
                    </a:cubicBezTo>
                    <a:cubicBezTo>
                      <a:pt x="91" y="222"/>
                      <a:pt x="117" y="239"/>
                      <a:pt x="119" y="247"/>
                    </a:cubicBezTo>
                    <a:cubicBezTo>
                      <a:pt x="119" y="247"/>
                      <a:pt x="119" y="248"/>
                      <a:pt x="119" y="248"/>
                    </a:cubicBezTo>
                    <a:cubicBezTo>
                      <a:pt x="123" y="247"/>
                      <a:pt x="129" y="248"/>
                      <a:pt x="135" y="25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7" name="Freeform 90"/>
              <p:cNvSpPr>
                <a:spLocks/>
              </p:cNvSpPr>
              <p:nvPr/>
            </p:nvSpPr>
            <p:spPr bwMode="auto">
              <a:xfrm>
                <a:off x="1325" y="2396"/>
                <a:ext cx="53" cy="49"/>
              </a:xfrm>
              <a:custGeom>
                <a:avLst/>
                <a:gdLst>
                  <a:gd name="T0" fmla="*/ 198 w 210"/>
                  <a:gd name="T1" fmla="*/ 172 h 195"/>
                  <a:gd name="T2" fmla="*/ 202 w 210"/>
                  <a:gd name="T3" fmla="*/ 157 h 195"/>
                  <a:gd name="T4" fmla="*/ 199 w 210"/>
                  <a:gd name="T5" fmla="*/ 145 h 195"/>
                  <a:gd name="T6" fmla="*/ 192 w 210"/>
                  <a:gd name="T7" fmla="*/ 127 h 195"/>
                  <a:gd name="T8" fmla="*/ 198 w 210"/>
                  <a:gd name="T9" fmla="*/ 105 h 195"/>
                  <a:gd name="T10" fmla="*/ 207 w 210"/>
                  <a:gd name="T11" fmla="*/ 90 h 195"/>
                  <a:gd name="T12" fmla="*/ 172 w 210"/>
                  <a:gd name="T13" fmla="*/ 59 h 195"/>
                  <a:gd name="T14" fmla="*/ 158 w 210"/>
                  <a:gd name="T15" fmla="*/ 33 h 195"/>
                  <a:gd name="T16" fmla="*/ 147 w 210"/>
                  <a:gd name="T17" fmla="*/ 17 h 195"/>
                  <a:gd name="T18" fmla="*/ 136 w 210"/>
                  <a:gd name="T19" fmla="*/ 26 h 195"/>
                  <a:gd name="T20" fmla="*/ 119 w 210"/>
                  <a:gd name="T21" fmla="*/ 33 h 195"/>
                  <a:gd name="T22" fmla="*/ 98 w 210"/>
                  <a:gd name="T23" fmla="*/ 15 h 195"/>
                  <a:gd name="T24" fmla="*/ 52 w 210"/>
                  <a:gd name="T25" fmla="*/ 12 h 195"/>
                  <a:gd name="T26" fmla="*/ 25 w 210"/>
                  <a:gd name="T27" fmla="*/ 6 h 195"/>
                  <a:gd name="T28" fmla="*/ 9 w 210"/>
                  <a:gd name="T29" fmla="*/ 1 h 195"/>
                  <a:gd name="T30" fmla="*/ 11 w 210"/>
                  <a:gd name="T31" fmla="*/ 27 h 195"/>
                  <a:gd name="T32" fmla="*/ 9 w 210"/>
                  <a:gd name="T33" fmla="*/ 44 h 195"/>
                  <a:gd name="T34" fmla="*/ 10 w 210"/>
                  <a:gd name="T35" fmla="*/ 72 h 195"/>
                  <a:gd name="T36" fmla="*/ 37 w 210"/>
                  <a:gd name="T37" fmla="*/ 91 h 195"/>
                  <a:gd name="T38" fmla="*/ 63 w 210"/>
                  <a:gd name="T39" fmla="*/ 98 h 195"/>
                  <a:gd name="T40" fmla="*/ 81 w 210"/>
                  <a:gd name="T41" fmla="*/ 90 h 195"/>
                  <a:gd name="T42" fmla="*/ 99 w 210"/>
                  <a:gd name="T43" fmla="*/ 110 h 195"/>
                  <a:gd name="T44" fmla="*/ 140 w 210"/>
                  <a:gd name="T45" fmla="*/ 127 h 195"/>
                  <a:gd name="T46" fmla="*/ 151 w 210"/>
                  <a:gd name="T47" fmla="*/ 150 h 195"/>
                  <a:gd name="T48" fmla="*/ 154 w 210"/>
                  <a:gd name="T49" fmla="*/ 177 h 195"/>
                  <a:gd name="T50" fmla="*/ 195 w 210"/>
                  <a:gd name="T51" fmla="*/ 191 h 195"/>
                  <a:gd name="T52" fmla="*/ 198 w 210"/>
                  <a:gd name="T53" fmla="*/ 172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10" h="195">
                    <a:moveTo>
                      <a:pt x="198" y="172"/>
                    </a:moveTo>
                    <a:cubicBezTo>
                      <a:pt x="198" y="167"/>
                      <a:pt x="198" y="161"/>
                      <a:pt x="202" y="157"/>
                    </a:cubicBezTo>
                    <a:cubicBezTo>
                      <a:pt x="206" y="152"/>
                      <a:pt x="210" y="145"/>
                      <a:pt x="199" y="145"/>
                    </a:cubicBezTo>
                    <a:cubicBezTo>
                      <a:pt x="188" y="144"/>
                      <a:pt x="192" y="133"/>
                      <a:pt x="192" y="127"/>
                    </a:cubicBezTo>
                    <a:cubicBezTo>
                      <a:pt x="191" y="122"/>
                      <a:pt x="192" y="112"/>
                      <a:pt x="198" y="105"/>
                    </a:cubicBezTo>
                    <a:cubicBezTo>
                      <a:pt x="202" y="102"/>
                      <a:pt x="205" y="96"/>
                      <a:pt x="207" y="90"/>
                    </a:cubicBezTo>
                    <a:cubicBezTo>
                      <a:pt x="198" y="88"/>
                      <a:pt x="184" y="68"/>
                      <a:pt x="172" y="59"/>
                    </a:cubicBezTo>
                    <a:cubicBezTo>
                      <a:pt x="160" y="49"/>
                      <a:pt x="173" y="46"/>
                      <a:pt x="158" y="33"/>
                    </a:cubicBezTo>
                    <a:cubicBezTo>
                      <a:pt x="149" y="26"/>
                      <a:pt x="148" y="21"/>
                      <a:pt x="147" y="17"/>
                    </a:cubicBezTo>
                    <a:cubicBezTo>
                      <a:pt x="141" y="18"/>
                      <a:pt x="137" y="22"/>
                      <a:pt x="136" y="26"/>
                    </a:cubicBezTo>
                    <a:cubicBezTo>
                      <a:pt x="133" y="33"/>
                      <a:pt x="134" y="35"/>
                      <a:pt x="119" y="33"/>
                    </a:cubicBezTo>
                    <a:cubicBezTo>
                      <a:pt x="104" y="30"/>
                      <a:pt x="104" y="25"/>
                      <a:pt x="98" y="15"/>
                    </a:cubicBezTo>
                    <a:cubicBezTo>
                      <a:pt x="92" y="6"/>
                      <a:pt x="62" y="12"/>
                      <a:pt x="52" y="12"/>
                    </a:cubicBezTo>
                    <a:cubicBezTo>
                      <a:pt x="42" y="12"/>
                      <a:pt x="38" y="17"/>
                      <a:pt x="25" y="6"/>
                    </a:cubicBezTo>
                    <a:cubicBezTo>
                      <a:pt x="19" y="1"/>
                      <a:pt x="13" y="0"/>
                      <a:pt x="9" y="1"/>
                    </a:cubicBezTo>
                    <a:cubicBezTo>
                      <a:pt x="10" y="9"/>
                      <a:pt x="4" y="20"/>
                      <a:pt x="11" y="27"/>
                    </a:cubicBezTo>
                    <a:cubicBezTo>
                      <a:pt x="17" y="34"/>
                      <a:pt x="16" y="40"/>
                      <a:pt x="9" y="44"/>
                    </a:cubicBezTo>
                    <a:cubicBezTo>
                      <a:pt x="1" y="48"/>
                      <a:pt x="0" y="62"/>
                      <a:pt x="10" y="72"/>
                    </a:cubicBezTo>
                    <a:cubicBezTo>
                      <a:pt x="20" y="82"/>
                      <a:pt x="32" y="81"/>
                      <a:pt x="37" y="91"/>
                    </a:cubicBezTo>
                    <a:cubicBezTo>
                      <a:pt x="41" y="101"/>
                      <a:pt x="59" y="107"/>
                      <a:pt x="63" y="98"/>
                    </a:cubicBezTo>
                    <a:cubicBezTo>
                      <a:pt x="68" y="89"/>
                      <a:pt x="80" y="72"/>
                      <a:pt x="81" y="90"/>
                    </a:cubicBezTo>
                    <a:cubicBezTo>
                      <a:pt x="82" y="108"/>
                      <a:pt x="87" y="108"/>
                      <a:pt x="99" y="110"/>
                    </a:cubicBezTo>
                    <a:cubicBezTo>
                      <a:pt x="111" y="112"/>
                      <a:pt x="135" y="117"/>
                      <a:pt x="140" y="127"/>
                    </a:cubicBezTo>
                    <a:cubicBezTo>
                      <a:pt x="146" y="137"/>
                      <a:pt x="154" y="139"/>
                      <a:pt x="151" y="150"/>
                    </a:cubicBezTo>
                    <a:cubicBezTo>
                      <a:pt x="147" y="160"/>
                      <a:pt x="140" y="170"/>
                      <a:pt x="154" y="177"/>
                    </a:cubicBezTo>
                    <a:cubicBezTo>
                      <a:pt x="168" y="183"/>
                      <a:pt x="181" y="195"/>
                      <a:pt x="195" y="191"/>
                    </a:cubicBezTo>
                    <a:cubicBezTo>
                      <a:pt x="195" y="182"/>
                      <a:pt x="198" y="176"/>
                      <a:pt x="198" y="17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8" name="Freeform 91"/>
              <p:cNvSpPr>
                <a:spLocks/>
              </p:cNvSpPr>
              <p:nvPr/>
            </p:nvSpPr>
            <p:spPr bwMode="auto">
              <a:xfrm>
                <a:off x="1373" y="2418"/>
                <a:ext cx="53" cy="42"/>
              </a:xfrm>
              <a:custGeom>
                <a:avLst/>
                <a:gdLst>
                  <a:gd name="T0" fmla="*/ 204 w 211"/>
                  <a:gd name="T1" fmla="*/ 50 h 166"/>
                  <a:gd name="T2" fmla="*/ 180 w 211"/>
                  <a:gd name="T3" fmla="*/ 33 h 166"/>
                  <a:gd name="T4" fmla="*/ 148 w 211"/>
                  <a:gd name="T5" fmla="*/ 54 h 166"/>
                  <a:gd name="T6" fmla="*/ 95 w 211"/>
                  <a:gd name="T7" fmla="*/ 58 h 166"/>
                  <a:gd name="T8" fmla="*/ 68 w 211"/>
                  <a:gd name="T9" fmla="*/ 33 h 166"/>
                  <a:gd name="T10" fmla="*/ 37 w 211"/>
                  <a:gd name="T11" fmla="*/ 19 h 166"/>
                  <a:gd name="T12" fmla="*/ 20 w 211"/>
                  <a:gd name="T13" fmla="*/ 0 h 166"/>
                  <a:gd name="T14" fmla="*/ 19 w 211"/>
                  <a:gd name="T15" fmla="*/ 0 h 166"/>
                  <a:gd name="T16" fmla="*/ 10 w 211"/>
                  <a:gd name="T17" fmla="*/ 15 h 166"/>
                  <a:gd name="T18" fmla="*/ 4 w 211"/>
                  <a:gd name="T19" fmla="*/ 37 h 166"/>
                  <a:gd name="T20" fmla="*/ 11 w 211"/>
                  <a:gd name="T21" fmla="*/ 55 h 166"/>
                  <a:gd name="T22" fmla="*/ 14 w 211"/>
                  <a:gd name="T23" fmla="*/ 67 h 166"/>
                  <a:gd name="T24" fmla="*/ 10 w 211"/>
                  <a:gd name="T25" fmla="*/ 82 h 166"/>
                  <a:gd name="T26" fmla="*/ 7 w 211"/>
                  <a:gd name="T27" fmla="*/ 101 h 166"/>
                  <a:gd name="T28" fmla="*/ 7 w 211"/>
                  <a:gd name="T29" fmla="*/ 101 h 166"/>
                  <a:gd name="T30" fmla="*/ 43 w 211"/>
                  <a:gd name="T31" fmla="*/ 98 h 166"/>
                  <a:gd name="T32" fmla="*/ 77 w 211"/>
                  <a:gd name="T33" fmla="*/ 111 h 166"/>
                  <a:gd name="T34" fmla="*/ 101 w 211"/>
                  <a:gd name="T35" fmla="*/ 131 h 166"/>
                  <a:gd name="T36" fmla="*/ 123 w 211"/>
                  <a:gd name="T37" fmla="*/ 136 h 166"/>
                  <a:gd name="T38" fmla="*/ 133 w 211"/>
                  <a:gd name="T39" fmla="*/ 153 h 166"/>
                  <a:gd name="T40" fmla="*/ 152 w 211"/>
                  <a:gd name="T41" fmla="*/ 162 h 166"/>
                  <a:gd name="T42" fmla="*/ 172 w 211"/>
                  <a:gd name="T43" fmla="*/ 157 h 166"/>
                  <a:gd name="T44" fmla="*/ 193 w 211"/>
                  <a:gd name="T45" fmla="*/ 149 h 166"/>
                  <a:gd name="T46" fmla="*/ 188 w 211"/>
                  <a:gd name="T47" fmla="*/ 131 h 166"/>
                  <a:gd name="T48" fmla="*/ 166 w 211"/>
                  <a:gd name="T49" fmla="*/ 108 h 166"/>
                  <a:gd name="T50" fmla="*/ 182 w 211"/>
                  <a:gd name="T51" fmla="*/ 92 h 166"/>
                  <a:gd name="T52" fmla="*/ 210 w 211"/>
                  <a:gd name="T53" fmla="*/ 69 h 166"/>
                  <a:gd name="T54" fmla="*/ 204 w 211"/>
                  <a:gd name="T55" fmla="*/ 5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166">
                    <a:moveTo>
                      <a:pt x="204" y="50"/>
                    </a:moveTo>
                    <a:cubicBezTo>
                      <a:pt x="198" y="44"/>
                      <a:pt x="190" y="26"/>
                      <a:pt x="180" y="33"/>
                    </a:cubicBezTo>
                    <a:cubicBezTo>
                      <a:pt x="171" y="40"/>
                      <a:pt x="164" y="52"/>
                      <a:pt x="148" y="54"/>
                    </a:cubicBezTo>
                    <a:cubicBezTo>
                      <a:pt x="132" y="56"/>
                      <a:pt x="101" y="72"/>
                      <a:pt x="95" y="58"/>
                    </a:cubicBezTo>
                    <a:cubicBezTo>
                      <a:pt x="89" y="45"/>
                      <a:pt x="81" y="34"/>
                      <a:pt x="68" y="33"/>
                    </a:cubicBezTo>
                    <a:cubicBezTo>
                      <a:pt x="54" y="33"/>
                      <a:pt x="42" y="32"/>
                      <a:pt x="37" y="19"/>
                    </a:cubicBezTo>
                    <a:cubicBezTo>
                      <a:pt x="33" y="7"/>
                      <a:pt x="29" y="2"/>
                      <a:pt x="20" y="0"/>
                    </a:cubicBezTo>
                    <a:cubicBezTo>
                      <a:pt x="19" y="0"/>
                      <a:pt x="19" y="0"/>
                      <a:pt x="19" y="0"/>
                    </a:cubicBezTo>
                    <a:cubicBezTo>
                      <a:pt x="17" y="6"/>
                      <a:pt x="14" y="12"/>
                      <a:pt x="10" y="15"/>
                    </a:cubicBezTo>
                    <a:cubicBezTo>
                      <a:pt x="4" y="22"/>
                      <a:pt x="3" y="32"/>
                      <a:pt x="4" y="37"/>
                    </a:cubicBezTo>
                    <a:cubicBezTo>
                      <a:pt x="4" y="43"/>
                      <a:pt x="0" y="54"/>
                      <a:pt x="11" y="55"/>
                    </a:cubicBezTo>
                    <a:cubicBezTo>
                      <a:pt x="22" y="55"/>
                      <a:pt x="18" y="62"/>
                      <a:pt x="14" y="67"/>
                    </a:cubicBezTo>
                    <a:cubicBezTo>
                      <a:pt x="10" y="71"/>
                      <a:pt x="10" y="77"/>
                      <a:pt x="10" y="82"/>
                    </a:cubicBezTo>
                    <a:cubicBezTo>
                      <a:pt x="10" y="86"/>
                      <a:pt x="7" y="92"/>
                      <a:pt x="7" y="101"/>
                    </a:cubicBezTo>
                    <a:cubicBezTo>
                      <a:pt x="7" y="101"/>
                      <a:pt x="7" y="101"/>
                      <a:pt x="7" y="101"/>
                    </a:cubicBezTo>
                    <a:cubicBezTo>
                      <a:pt x="22" y="96"/>
                      <a:pt x="26" y="96"/>
                      <a:pt x="43" y="98"/>
                    </a:cubicBezTo>
                    <a:cubicBezTo>
                      <a:pt x="60" y="100"/>
                      <a:pt x="70" y="101"/>
                      <a:pt x="77" y="111"/>
                    </a:cubicBezTo>
                    <a:cubicBezTo>
                      <a:pt x="83" y="122"/>
                      <a:pt x="87" y="131"/>
                      <a:pt x="101" y="131"/>
                    </a:cubicBezTo>
                    <a:cubicBezTo>
                      <a:pt x="114" y="132"/>
                      <a:pt x="123" y="125"/>
                      <a:pt x="123" y="136"/>
                    </a:cubicBezTo>
                    <a:cubicBezTo>
                      <a:pt x="123" y="147"/>
                      <a:pt x="128" y="140"/>
                      <a:pt x="133" y="153"/>
                    </a:cubicBezTo>
                    <a:cubicBezTo>
                      <a:pt x="139" y="166"/>
                      <a:pt x="138" y="161"/>
                      <a:pt x="152" y="162"/>
                    </a:cubicBezTo>
                    <a:cubicBezTo>
                      <a:pt x="167" y="163"/>
                      <a:pt x="169" y="165"/>
                      <a:pt x="172" y="157"/>
                    </a:cubicBezTo>
                    <a:cubicBezTo>
                      <a:pt x="175" y="149"/>
                      <a:pt x="191" y="156"/>
                      <a:pt x="193" y="149"/>
                    </a:cubicBezTo>
                    <a:cubicBezTo>
                      <a:pt x="194" y="141"/>
                      <a:pt x="197" y="135"/>
                      <a:pt x="188" y="131"/>
                    </a:cubicBezTo>
                    <a:cubicBezTo>
                      <a:pt x="179" y="126"/>
                      <a:pt x="161" y="117"/>
                      <a:pt x="166" y="108"/>
                    </a:cubicBezTo>
                    <a:cubicBezTo>
                      <a:pt x="170" y="99"/>
                      <a:pt x="171" y="95"/>
                      <a:pt x="182" y="92"/>
                    </a:cubicBezTo>
                    <a:cubicBezTo>
                      <a:pt x="193" y="89"/>
                      <a:pt x="208" y="80"/>
                      <a:pt x="210" y="69"/>
                    </a:cubicBezTo>
                    <a:cubicBezTo>
                      <a:pt x="211" y="58"/>
                      <a:pt x="210" y="55"/>
                      <a:pt x="204" y="5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69" name="Freeform 92"/>
              <p:cNvSpPr>
                <a:spLocks/>
              </p:cNvSpPr>
              <p:nvPr/>
            </p:nvSpPr>
            <p:spPr bwMode="auto">
              <a:xfrm>
                <a:off x="1422" y="2421"/>
                <a:ext cx="44" cy="39"/>
              </a:xfrm>
              <a:custGeom>
                <a:avLst/>
                <a:gdLst>
                  <a:gd name="T0" fmla="*/ 136 w 173"/>
                  <a:gd name="T1" fmla="*/ 150 h 154"/>
                  <a:gd name="T2" fmla="*/ 137 w 173"/>
                  <a:gd name="T3" fmla="*/ 125 h 154"/>
                  <a:gd name="T4" fmla="*/ 149 w 173"/>
                  <a:gd name="T5" fmla="*/ 132 h 154"/>
                  <a:gd name="T6" fmla="*/ 167 w 173"/>
                  <a:gd name="T7" fmla="*/ 123 h 154"/>
                  <a:gd name="T8" fmla="*/ 171 w 173"/>
                  <a:gd name="T9" fmla="*/ 106 h 154"/>
                  <a:gd name="T10" fmla="*/ 164 w 173"/>
                  <a:gd name="T11" fmla="*/ 93 h 154"/>
                  <a:gd name="T12" fmla="*/ 159 w 173"/>
                  <a:gd name="T13" fmla="*/ 81 h 154"/>
                  <a:gd name="T14" fmla="*/ 160 w 173"/>
                  <a:gd name="T15" fmla="*/ 66 h 154"/>
                  <a:gd name="T16" fmla="*/ 162 w 173"/>
                  <a:gd name="T17" fmla="*/ 55 h 154"/>
                  <a:gd name="T18" fmla="*/ 132 w 173"/>
                  <a:gd name="T19" fmla="*/ 30 h 154"/>
                  <a:gd name="T20" fmla="*/ 85 w 173"/>
                  <a:gd name="T21" fmla="*/ 12 h 154"/>
                  <a:gd name="T22" fmla="*/ 31 w 173"/>
                  <a:gd name="T23" fmla="*/ 3 h 154"/>
                  <a:gd name="T24" fmla="*/ 18 w 173"/>
                  <a:gd name="T25" fmla="*/ 10 h 154"/>
                  <a:gd name="T26" fmla="*/ 6 w 173"/>
                  <a:gd name="T27" fmla="*/ 21 h 154"/>
                  <a:gd name="T28" fmla="*/ 15 w 173"/>
                  <a:gd name="T29" fmla="*/ 38 h 154"/>
                  <a:gd name="T30" fmla="*/ 24 w 173"/>
                  <a:gd name="T31" fmla="*/ 60 h 154"/>
                  <a:gd name="T32" fmla="*/ 45 w 173"/>
                  <a:gd name="T33" fmla="*/ 68 h 154"/>
                  <a:gd name="T34" fmla="*/ 63 w 173"/>
                  <a:gd name="T35" fmla="*/ 60 h 154"/>
                  <a:gd name="T36" fmla="*/ 80 w 173"/>
                  <a:gd name="T37" fmla="*/ 63 h 154"/>
                  <a:gd name="T38" fmla="*/ 111 w 173"/>
                  <a:gd name="T39" fmla="*/ 65 h 154"/>
                  <a:gd name="T40" fmla="*/ 117 w 173"/>
                  <a:gd name="T41" fmla="*/ 80 h 154"/>
                  <a:gd name="T42" fmla="*/ 103 w 173"/>
                  <a:gd name="T43" fmla="*/ 104 h 154"/>
                  <a:gd name="T44" fmla="*/ 115 w 173"/>
                  <a:gd name="T45" fmla="*/ 133 h 154"/>
                  <a:gd name="T46" fmla="*/ 133 w 173"/>
                  <a:gd name="T47" fmla="*/ 154 h 154"/>
                  <a:gd name="T48" fmla="*/ 136 w 173"/>
                  <a:gd name="T49" fmla="*/ 15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3" h="154">
                    <a:moveTo>
                      <a:pt x="136" y="150"/>
                    </a:moveTo>
                    <a:cubicBezTo>
                      <a:pt x="138" y="146"/>
                      <a:pt x="137" y="130"/>
                      <a:pt x="137" y="125"/>
                    </a:cubicBezTo>
                    <a:cubicBezTo>
                      <a:pt x="138" y="120"/>
                      <a:pt x="146" y="126"/>
                      <a:pt x="149" y="132"/>
                    </a:cubicBezTo>
                    <a:cubicBezTo>
                      <a:pt x="152" y="139"/>
                      <a:pt x="161" y="128"/>
                      <a:pt x="167" y="123"/>
                    </a:cubicBezTo>
                    <a:cubicBezTo>
                      <a:pt x="173" y="118"/>
                      <a:pt x="171" y="109"/>
                      <a:pt x="171" y="106"/>
                    </a:cubicBezTo>
                    <a:cubicBezTo>
                      <a:pt x="171" y="102"/>
                      <a:pt x="171" y="95"/>
                      <a:pt x="164" y="93"/>
                    </a:cubicBezTo>
                    <a:cubicBezTo>
                      <a:pt x="158" y="92"/>
                      <a:pt x="162" y="88"/>
                      <a:pt x="159" y="81"/>
                    </a:cubicBezTo>
                    <a:cubicBezTo>
                      <a:pt x="156" y="73"/>
                      <a:pt x="161" y="74"/>
                      <a:pt x="160" y="66"/>
                    </a:cubicBezTo>
                    <a:cubicBezTo>
                      <a:pt x="160" y="63"/>
                      <a:pt x="161" y="59"/>
                      <a:pt x="162" y="55"/>
                    </a:cubicBezTo>
                    <a:cubicBezTo>
                      <a:pt x="155" y="46"/>
                      <a:pt x="145" y="38"/>
                      <a:pt x="132" y="30"/>
                    </a:cubicBezTo>
                    <a:cubicBezTo>
                      <a:pt x="108" y="16"/>
                      <a:pt x="98" y="16"/>
                      <a:pt x="85" y="12"/>
                    </a:cubicBezTo>
                    <a:cubicBezTo>
                      <a:pt x="72" y="7"/>
                      <a:pt x="64" y="0"/>
                      <a:pt x="31" y="3"/>
                    </a:cubicBezTo>
                    <a:cubicBezTo>
                      <a:pt x="31" y="3"/>
                      <a:pt x="26" y="6"/>
                      <a:pt x="18" y="10"/>
                    </a:cubicBezTo>
                    <a:cubicBezTo>
                      <a:pt x="10" y="14"/>
                      <a:pt x="0" y="15"/>
                      <a:pt x="6" y="21"/>
                    </a:cubicBezTo>
                    <a:cubicBezTo>
                      <a:pt x="11" y="28"/>
                      <a:pt x="13" y="35"/>
                      <a:pt x="15" y="38"/>
                    </a:cubicBezTo>
                    <a:cubicBezTo>
                      <a:pt x="18" y="41"/>
                      <a:pt x="24" y="51"/>
                      <a:pt x="24" y="60"/>
                    </a:cubicBezTo>
                    <a:cubicBezTo>
                      <a:pt x="24" y="68"/>
                      <a:pt x="38" y="79"/>
                      <a:pt x="45" y="68"/>
                    </a:cubicBezTo>
                    <a:cubicBezTo>
                      <a:pt x="53" y="58"/>
                      <a:pt x="56" y="56"/>
                      <a:pt x="63" y="60"/>
                    </a:cubicBezTo>
                    <a:cubicBezTo>
                      <a:pt x="71" y="65"/>
                      <a:pt x="70" y="56"/>
                      <a:pt x="80" y="63"/>
                    </a:cubicBezTo>
                    <a:cubicBezTo>
                      <a:pt x="90" y="71"/>
                      <a:pt x="106" y="63"/>
                      <a:pt x="111" y="65"/>
                    </a:cubicBezTo>
                    <a:cubicBezTo>
                      <a:pt x="115" y="67"/>
                      <a:pt x="129" y="74"/>
                      <a:pt x="117" y="80"/>
                    </a:cubicBezTo>
                    <a:cubicBezTo>
                      <a:pt x="104" y="86"/>
                      <a:pt x="99" y="92"/>
                      <a:pt x="103" y="104"/>
                    </a:cubicBezTo>
                    <a:cubicBezTo>
                      <a:pt x="106" y="116"/>
                      <a:pt x="104" y="122"/>
                      <a:pt x="115" y="133"/>
                    </a:cubicBezTo>
                    <a:cubicBezTo>
                      <a:pt x="125" y="142"/>
                      <a:pt x="127" y="144"/>
                      <a:pt x="133" y="154"/>
                    </a:cubicBezTo>
                    <a:cubicBezTo>
                      <a:pt x="134" y="153"/>
                      <a:pt x="135" y="152"/>
                      <a:pt x="136" y="15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0" name="Freeform 93"/>
              <p:cNvSpPr>
                <a:spLocks/>
              </p:cNvSpPr>
              <p:nvPr/>
            </p:nvSpPr>
            <p:spPr bwMode="auto">
              <a:xfrm>
                <a:off x="2307" y="1303"/>
                <a:ext cx="176" cy="83"/>
              </a:xfrm>
              <a:custGeom>
                <a:avLst/>
                <a:gdLst>
                  <a:gd name="T0" fmla="*/ 37 w 698"/>
                  <a:gd name="T1" fmla="*/ 66 h 329"/>
                  <a:gd name="T2" fmla="*/ 19 w 698"/>
                  <a:gd name="T3" fmla="*/ 94 h 329"/>
                  <a:gd name="T4" fmla="*/ 14 w 698"/>
                  <a:gd name="T5" fmla="*/ 116 h 329"/>
                  <a:gd name="T6" fmla="*/ 58 w 698"/>
                  <a:gd name="T7" fmla="*/ 121 h 329"/>
                  <a:gd name="T8" fmla="*/ 95 w 698"/>
                  <a:gd name="T9" fmla="*/ 103 h 329"/>
                  <a:gd name="T10" fmla="*/ 139 w 698"/>
                  <a:gd name="T11" fmla="*/ 109 h 329"/>
                  <a:gd name="T12" fmla="*/ 136 w 698"/>
                  <a:gd name="T13" fmla="*/ 124 h 329"/>
                  <a:gd name="T14" fmla="*/ 152 w 698"/>
                  <a:gd name="T15" fmla="*/ 153 h 329"/>
                  <a:gd name="T16" fmla="*/ 67 w 698"/>
                  <a:gd name="T17" fmla="*/ 158 h 329"/>
                  <a:gd name="T18" fmla="*/ 33 w 698"/>
                  <a:gd name="T19" fmla="*/ 174 h 329"/>
                  <a:gd name="T20" fmla="*/ 64 w 698"/>
                  <a:gd name="T21" fmla="*/ 186 h 329"/>
                  <a:gd name="T22" fmla="*/ 113 w 698"/>
                  <a:gd name="T23" fmla="*/ 186 h 329"/>
                  <a:gd name="T24" fmla="*/ 150 w 698"/>
                  <a:gd name="T25" fmla="*/ 218 h 329"/>
                  <a:gd name="T26" fmla="*/ 158 w 698"/>
                  <a:gd name="T27" fmla="*/ 247 h 329"/>
                  <a:gd name="T28" fmla="*/ 109 w 698"/>
                  <a:gd name="T29" fmla="*/ 261 h 329"/>
                  <a:gd name="T30" fmla="*/ 146 w 698"/>
                  <a:gd name="T31" fmla="*/ 278 h 329"/>
                  <a:gd name="T32" fmla="*/ 216 w 698"/>
                  <a:gd name="T33" fmla="*/ 277 h 329"/>
                  <a:gd name="T34" fmla="*/ 264 w 698"/>
                  <a:gd name="T35" fmla="*/ 304 h 329"/>
                  <a:gd name="T36" fmla="*/ 316 w 698"/>
                  <a:gd name="T37" fmla="*/ 318 h 329"/>
                  <a:gd name="T38" fmla="*/ 367 w 698"/>
                  <a:gd name="T39" fmla="*/ 324 h 329"/>
                  <a:gd name="T40" fmla="*/ 417 w 698"/>
                  <a:gd name="T41" fmla="*/ 303 h 329"/>
                  <a:gd name="T42" fmla="*/ 468 w 698"/>
                  <a:gd name="T43" fmla="*/ 284 h 329"/>
                  <a:gd name="T44" fmla="*/ 539 w 698"/>
                  <a:gd name="T45" fmla="*/ 255 h 329"/>
                  <a:gd name="T46" fmla="*/ 589 w 698"/>
                  <a:gd name="T47" fmla="*/ 233 h 329"/>
                  <a:gd name="T48" fmla="*/ 652 w 698"/>
                  <a:gd name="T49" fmla="*/ 193 h 329"/>
                  <a:gd name="T50" fmla="*/ 689 w 698"/>
                  <a:gd name="T51" fmla="*/ 165 h 329"/>
                  <a:gd name="T52" fmla="*/ 688 w 698"/>
                  <a:gd name="T53" fmla="*/ 124 h 329"/>
                  <a:gd name="T54" fmla="*/ 627 w 698"/>
                  <a:gd name="T55" fmla="*/ 83 h 329"/>
                  <a:gd name="T56" fmla="*/ 602 w 698"/>
                  <a:gd name="T57" fmla="*/ 42 h 329"/>
                  <a:gd name="T58" fmla="*/ 600 w 698"/>
                  <a:gd name="T59" fmla="*/ 18 h 329"/>
                  <a:gd name="T60" fmla="*/ 547 w 698"/>
                  <a:gd name="T61" fmla="*/ 7 h 329"/>
                  <a:gd name="T62" fmla="*/ 501 w 698"/>
                  <a:gd name="T63" fmla="*/ 14 h 329"/>
                  <a:gd name="T64" fmla="*/ 497 w 698"/>
                  <a:gd name="T65" fmla="*/ 45 h 329"/>
                  <a:gd name="T66" fmla="*/ 450 w 698"/>
                  <a:gd name="T67" fmla="*/ 43 h 329"/>
                  <a:gd name="T68" fmla="*/ 417 w 698"/>
                  <a:gd name="T69" fmla="*/ 38 h 329"/>
                  <a:gd name="T70" fmla="*/ 395 w 698"/>
                  <a:gd name="T71" fmla="*/ 56 h 329"/>
                  <a:gd name="T72" fmla="*/ 392 w 698"/>
                  <a:gd name="T73" fmla="*/ 71 h 329"/>
                  <a:gd name="T74" fmla="*/ 339 w 698"/>
                  <a:gd name="T75" fmla="*/ 38 h 329"/>
                  <a:gd name="T76" fmla="*/ 324 w 698"/>
                  <a:gd name="T77" fmla="*/ 66 h 329"/>
                  <a:gd name="T78" fmla="*/ 291 w 698"/>
                  <a:gd name="T79" fmla="*/ 55 h 329"/>
                  <a:gd name="T80" fmla="*/ 251 w 698"/>
                  <a:gd name="T81" fmla="*/ 51 h 329"/>
                  <a:gd name="T82" fmla="*/ 272 w 698"/>
                  <a:gd name="T83" fmla="*/ 84 h 329"/>
                  <a:gd name="T84" fmla="*/ 236 w 698"/>
                  <a:gd name="T85" fmla="*/ 91 h 329"/>
                  <a:gd name="T86" fmla="*/ 205 w 698"/>
                  <a:gd name="T87" fmla="*/ 117 h 329"/>
                  <a:gd name="T88" fmla="*/ 187 w 698"/>
                  <a:gd name="T89" fmla="*/ 84 h 329"/>
                  <a:gd name="T90" fmla="*/ 186 w 698"/>
                  <a:gd name="T91" fmla="*/ 48 h 329"/>
                  <a:gd name="T92" fmla="*/ 136 w 698"/>
                  <a:gd name="T93" fmla="*/ 12 h 329"/>
                  <a:gd name="T94" fmla="*/ 88 w 698"/>
                  <a:gd name="T95" fmla="*/ 20 h 329"/>
                  <a:gd name="T96" fmla="*/ 109 w 698"/>
                  <a:gd name="T97" fmla="*/ 40 h 329"/>
                  <a:gd name="T98" fmla="*/ 100 w 698"/>
                  <a:gd name="T99" fmla="*/ 51 h 329"/>
                  <a:gd name="T100" fmla="*/ 54 w 698"/>
                  <a:gd name="T101" fmla="*/ 47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98" h="329">
                    <a:moveTo>
                      <a:pt x="54" y="47"/>
                    </a:moveTo>
                    <a:cubicBezTo>
                      <a:pt x="54" y="47"/>
                      <a:pt x="47" y="65"/>
                      <a:pt x="37" y="66"/>
                    </a:cubicBezTo>
                    <a:cubicBezTo>
                      <a:pt x="27" y="68"/>
                      <a:pt x="13" y="79"/>
                      <a:pt x="22" y="83"/>
                    </a:cubicBezTo>
                    <a:cubicBezTo>
                      <a:pt x="30" y="87"/>
                      <a:pt x="28" y="94"/>
                      <a:pt x="19" y="94"/>
                    </a:cubicBezTo>
                    <a:cubicBezTo>
                      <a:pt x="10" y="94"/>
                      <a:pt x="1" y="90"/>
                      <a:pt x="1" y="99"/>
                    </a:cubicBezTo>
                    <a:cubicBezTo>
                      <a:pt x="1" y="107"/>
                      <a:pt x="0" y="116"/>
                      <a:pt x="14" y="116"/>
                    </a:cubicBezTo>
                    <a:cubicBezTo>
                      <a:pt x="28" y="116"/>
                      <a:pt x="30" y="112"/>
                      <a:pt x="37" y="119"/>
                    </a:cubicBezTo>
                    <a:cubicBezTo>
                      <a:pt x="44" y="126"/>
                      <a:pt x="55" y="127"/>
                      <a:pt x="58" y="121"/>
                    </a:cubicBezTo>
                    <a:cubicBezTo>
                      <a:pt x="61" y="114"/>
                      <a:pt x="70" y="110"/>
                      <a:pt x="76" y="110"/>
                    </a:cubicBezTo>
                    <a:cubicBezTo>
                      <a:pt x="83" y="110"/>
                      <a:pt x="83" y="103"/>
                      <a:pt x="95" y="103"/>
                    </a:cubicBezTo>
                    <a:cubicBezTo>
                      <a:pt x="106" y="103"/>
                      <a:pt x="120" y="89"/>
                      <a:pt x="126" y="97"/>
                    </a:cubicBezTo>
                    <a:cubicBezTo>
                      <a:pt x="133" y="106"/>
                      <a:pt x="132" y="109"/>
                      <a:pt x="139" y="109"/>
                    </a:cubicBezTo>
                    <a:cubicBezTo>
                      <a:pt x="147" y="110"/>
                      <a:pt x="153" y="112"/>
                      <a:pt x="152" y="119"/>
                    </a:cubicBezTo>
                    <a:cubicBezTo>
                      <a:pt x="152" y="126"/>
                      <a:pt x="137" y="117"/>
                      <a:pt x="136" y="124"/>
                    </a:cubicBezTo>
                    <a:cubicBezTo>
                      <a:pt x="134" y="131"/>
                      <a:pt x="126" y="140"/>
                      <a:pt x="138" y="142"/>
                    </a:cubicBezTo>
                    <a:cubicBezTo>
                      <a:pt x="149" y="145"/>
                      <a:pt x="159" y="147"/>
                      <a:pt x="152" y="153"/>
                    </a:cubicBezTo>
                    <a:cubicBezTo>
                      <a:pt x="144" y="160"/>
                      <a:pt x="134" y="160"/>
                      <a:pt x="113" y="157"/>
                    </a:cubicBezTo>
                    <a:cubicBezTo>
                      <a:pt x="92" y="155"/>
                      <a:pt x="70" y="152"/>
                      <a:pt x="67" y="158"/>
                    </a:cubicBezTo>
                    <a:cubicBezTo>
                      <a:pt x="64" y="165"/>
                      <a:pt x="54" y="165"/>
                      <a:pt x="45" y="165"/>
                    </a:cubicBezTo>
                    <a:cubicBezTo>
                      <a:pt x="35" y="165"/>
                      <a:pt x="42" y="172"/>
                      <a:pt x="33" y="174"/>
                    </a:cubicBezTo>
                    <a:cubicBezTo>
                      <a:pt x="23" y="175"/>
                      <a:pt x="28" y="183"/>
                      <a:pt x="36" y="185"/>
                    </a:cubicBezTo>
                    <a:cubicBezTo>
                      <a:pt x="45" y="188"/>
                      <a:pt x="61" y="193"/>
                      <a:pt x="64" y="186"/>
                    </a:cubicBezTo>
                    <a:cubicBezTo>
                      <a:pt x="68" y="180"/>
                      <a:pt x="80" y="175"/>
                      <a:pt x="91" y="180"/>
                    </a:cubicBezTo>
                    <a:cubicBezTo>
                      <a:pt x="101" y="185"/>
                      <a:pt x="100" y="186"/>
                      <a:pt x="113" y="186"/>
                    </a:cubicBezTo>
                    <a:cubicBezTo>
                      <a:pt x="126" y="186"/>
                      <a:pt x="136" y="191"/>
                      <a:pt x="136" y="200"/>
                    </a:cubicBezTo>
                    <a:cubicBezTo>
                      <a:pt x="136" y="208"/>
                      <a:pt x="145" y="218"/>
                      <a:pt x="150" y="218"/>
                    </a:cubicBezTo>
                    <a:cubicBezTo>
                      <a:pt x="155" y="217"/>
                      <a:pt x="164" y="220"/>
                      <a:pt x="167" y="231"/>
                    </a:cubicBezTo>
                    <a:cubicBezTo>
                      <a:pt x="169" y="241"/>
                      <a:pt x="168" y="245"/>
                      <a:pt x="158" y="247"/>
                    </a:cubicBezTo>
                    <a:cubicBezTo>
                      <a:pt x="148" y="249"/>
                      <a:pt x="156" y="258"/>
                      <a:pt x="140" y="256"/>
                    </a:cubicBezTo>
                    <a:cubicBezTo>
                      <a:pt x="124" y="255"/>
                      <a:pt x="109" y="251"/>
                      <a:pt x="109" y="261"/>
                    </a:cubicBezTo>
                    <a:cubicBezTo>
                      <a:pt x="109" y="270"/>
                      <a:pt x="111" y="284"/>
                      <a:pt x="121" y="281"/>
                    </a:cubicBezTo>
                    <a:cubicBezTo>
                      <a:pt x="131" y="277"/>
                      <a:pt x="139" y="276"/>
                      <a:pt x="146" y="278"/>
                    </a:cubicBezTo>
                    <a:cubicBezTo>
                      <a:pt x="153" y="279"/>
                      <a:pt x="169" y="282"/>
                      <a:pt x="180" y="279"/>
                    </a:cubicBezTo>
                    <a:cubicBezTo>
                      <a:pt x="192" y="275"/>
                      <a:pt x="208" y="268"/>
                      <a:pt x="216" y="277"/>
                    </a:cubicBezTo>
                    <a:cubicBezTo>
                      <a:pt x="224" y="286"/>
                      <a:pt x="233" y="288"/>
                      <a:pt x="243" y="290"/>
                    </a:cubicBezTo>
                    <a:cubicBezTo>
                      <a:pt x="252" y="292"/>
                      <a:pt x="259" y="298"/>
                      <a:pt x="264" y="304"/>
                    </a:cubicBezTo>
                    <a:cubicBezTo>
                      <a:pt x="269" y="309"/>
                      <a:pt x="273" y="311"/>
                      <a:pt x="286" y="311"/>
                    </a:cubicBezTo>
                    <a:cubicBezTo>
                      <a:pt x="299" y="311"/>
                      <a:pt x="303" y="315"/>
                      <a:pt x="316" y="318"/>
                    </a:cubicBezTo>
                    <a:cubicBezTo>
                      <a:pt x="329" y="321"/>
                      <a:pt x="334" y="314"/>
                      <a:pt x="337" y="322"/>
                    </a:cubicBezTo>
                    <a:cubicBezTo>
                      <a:pt x="341" y="329"/>
                      <a:pt x="360" y="327"/>
                      <a:pt x="367" y="324"/>
                    </a:cubicBezTo>
                    <a:cubicBezTo>
                      <a:pt x="373" y="322"/>
                      <a:pt x="375" y="316"/>
                      <a:pt x="385" y="314"/>
                    </a:cubicBezTo>
                    <a:cubicBezTo>
                      <a:pt x="395" y="312"/>
                      <a:pt x="412" y="312"/>
                      <a:pt x="417" y="303"/>
                    </a:cubicBezTo>
                    <a:cubicBezTo>
                      <a:pt x="423" y="294"/>
                      <a:pt x="432" y="294"/>
                      <a:pt x="445" y="292"/>
                    </a:cubicBezTo>
                    <a:cubicBezTo>
                      <a:pt x="458" y="291"/>
                      <a:pt x="448" y="286"/>
                      <a:pt x="468" y="284"/>
                    </a:cubicBezTo>
                    <a:cubicBezTo>
                      <a:pt x="489" y="281"/>
                      <a:pt x="496" y="286"/>
                      <a:pt x="504" y="276"/>
                    </a:cubicBezTo>
                    <a:cubicBezTo>
                      <a:pt x="512" y="266"/>
                      <a:pt x="526" y="258"/>
                      <a:pt x="539" y="255"/>
                    </a:cubicBezTo>
                    <a:cubicBezTo>
                      <a:pt x="553" y="252"/>
                      <a:pt x="566" y="248"/>
                      <a:pt x="569" y="239"/>
                    </a:cubicBezTo>
                    <a:cubicBezTo>
                      <a:pt x="572" y="230"/>
                      <a:pt x="579" y="231"/>
                      <a:pt x="589" y="233"/>
                    </a:cubicBezTo>
                    <a:cubicBezTo>
                      <a:pt x="598" y="235"/>
                      <a:pt x="628" y="231"/>
                      <a:pt x="630" y="218"/>
                    </a:cubicBezTo>
                    <a:cubicBezTo>
                      <a:pt x="631" y="206"/>
                      <a:pt x="642" y="194"/>
                      <a:pt x="652" y="193"/>
                    </a:cubicBezTo>
                    <a:cubicBezTo>
                      <a:pt x="662" y="193"/>
                      <a:pt x="677" y="190"/>
                      <a:pt x="677" y="181"/>
                    </a:cubicBezTo>
                    <a:cubicBezTo>
                      <a:pt x="677" y="172"/>
                      <a:pt x="683" y="170"/>
                      <a:pt x="689" y="165"/>
                    </a:cubicBezTo>
                    <a:cubicBezTo>
                      <a:pt x="696" y="161"/>
                      <a:pt x="698" y="156"/>
                      <a:pt x="698" y="150"/>
                    </a:cubicBezTo>
                    <a:cubicBezTo>
                      <a:pt x="698" y="143"/>
                      <a:pt x="688" y="137"/>
                      <a:pt x="688" y="124"/>
                    </a:cubicBezTo>
                    <a:cubicBezTo>
                      <a:pt x="688" y="110"/>
                      <a:pt x="674" y="98"/>
                      <a:pt x="663" y="95"/>
                    </a:cubicBezTo>
                    <a:cubicBezTo>
                      <a:pt x="653" y="92"/>
                      <a:pt x="639" y="81"/>
                      <a:pt x="627" y="83"/>
                    </a:cubicBezTo>
                    <a:cubicBezTo>
                      <a:pt x="615" y="85"/>
                      <a:pt x="633" y="71"/>
                      <a:pt x="624" y="58"/>
                    </a:cubicBezTo>
                    <a:cubicBezTo>
                      <a:pt x="615" y="45"/>
                      <a:pt x="599" y="54"/>
                      <a:pt x="602" y="42"/>
                    </a:cubicBezTo>
                    <a:cubicBezTo>
                      <a:pt x="605" y="30"/>
                      <a:pt x="623" y="28"/>
                      <a:pt x="620" y="21"/>
                    </a:cubicBezTo>
                    <a:cubicBezTo>
                      <a:pt x="616" y="13"/>
                      <a:pt x="612" y="10"/>
                      <a:pt x="600" y="18"/>
                    </a:cubicBezTo>
                    <a:cubicBezTo>
                      <a:pt x="588" y="26"/>
                      <a:pt x="584" y="39"/>
                      <a:pt x="569" y="33"/>
                    </a:cubicBezTo>
                    <a:cubicBezTo>
                      <a:pt x="555" y="26"/>
                      <a:pt x="556" y="13"/>
                      <a:pt x="547" y="7"/>
                    </a:cubicBezTo>
                    <a:cubicBezTo>
                      <a:pt x="538" y="0"/>
                      <a:pt x="531" y="4"/>
                      <a:pt x="516" y="3"/>
                    </a:cubicBezTo>
                    <a:cubicBezTo>
                      <a:pt x="502" y="1"/>
                      <a:pt x="495" y="9"/>
                      <a:pt x="501" y="14"/>
                    </a:cubicBezTo>
                    <a:cubicBezTo>
                      <a:pt x="506" y="19"/>
                      <a:pt x="515" y="25"/>
                      <a:pt x="511" y="31"/>
                    </a:cubicBezTo>
                    <a:cubicBezTo>
                      <a:pt x="506" y="38"/>
                      <a:pt x="514" y="51"/>
                      <a:pt x="497" y="45"/>
                    </a:cubicBezTo>
                    <a:cubicBezTo>
                      <a:pt x="480" y="38"/>
                      <a:pt x="491" y="28"/>
                      <a:pt x="477" y="30"/>
                    </a:cubicBezTo>
                    <a:cubicBezTo>
                      <a:pt x="463" y="31"/>
                      <a:pt x="453" y="36"/>
                      <a:pt x="450" y="43"/>
                    </a:cubicBezTo>
                    <a:cubicBezTo>
                      <a:pt x="446" y="51"/>
                      <a:pt x="450" y="67"/>
                      <a:pt x="438" y="61"/>
                    </a:cubicBezTo>
                    <a:cubicBezTo>
                      <a:pt x="425" y="54"/>
                      <a:pt x="427" y="44"/>
                      <a:pt x="417" y="38"/>
                    </a:cubicBezTo>
                    <a:cubicBezTo>
                      <a:pt x="407" y="33"/>
                      <a:pt x="400" y="33"/>
                      <a:pt x="392" y="33"/>
                    </a:cubicBezTo>
                    <a:cubicBezTo>
                      <a:pt x="383" y="34"/>
                      <a:pt x="385" y="48"/>
                      <a:pt x="395" y="56"/>
                    </a:cubicBezTo>
                    <a:cubicBezTo>
                      <a:pt x="405" y="65"/>
                      <a:pt x="413" y="71"/>
                      <a:pt x="409" y="80"/>
                    </a:cubicBezTo>
                    <a:cubicBezTo>
                      <a:pt x="405" y="89"/>
                      <a:pt x="401" y="81"/>
                      <a:pt x="392" y="71"/>
                    </a:cubicBezTo>
                    <a:cubicBezTo>
                      <a:pt x="382" y="61"/>
                      <a:pt x="379" y="41"/>
                      <a:pt x="367" y="38"/>
                    </a:cubicBezTo>
                    <a:cubicBezTo>
                      <a:pt x="354" y="36"/>
                      <a:pt x="344" y="33"/>
                      <a:pt x="339" y="38"/>
                    </a:cubicBezTo>
                    <a:cubicBezTo>
                      <a:pt x="334" y="43"/>
                      <a:pt x="320" y="51"/>
                      <a:pt x="317" y="54"/>
                    </a:cubicBezTo>
                    <a:cubicBezTo>
                      <a:pt x="314" y="58"/>
                      <a:pt x="324" y="56"/>
                      <a:pt x="324" y="66"/>
                    </a:cubicBezTo>
                    <a:cubicBezTo>
                      <a:pt x="324" y="76"/>
                      <a:pt x="313" y="82"/>
                      <a:pt x="306" y="77"/>
                    </a:cubicBezTo>
                    <a:cubicBezTo>
                      <a:pt x="298" y="72"/>
                      <a:pt x="299" y="65"/>
                      <a:pt x="291" y="55"/>
                    </a:cubicBezTo>
                    <a:cubicBezTo>
                      <a:pt x="283" y="45"/>
                      <a:pt x="286" y="41"/>
                      <a:pt x="275" y="41"/>
                    </a:cubicBezTo>
                    <a:cubicBezTo>
                      <a:pt x="264" y="41"/>
                      <a:pt x="255" y="44"/>
                      <a:pt x="251" y="51"/>
                    </a:cubicBezTo>
                    <a:cubicBezTo>
                      <a:pt x="247" y="59"/>
                      <a:pt x="252" y="63"/>
                      <a:pt x="260" y="66"/>
                    </a:cubicBezTo>
                    <a:cubicBezTo>
                      <a:pt x="268" y="70"/>
                      <a:pt x="272" y="77"/>
                      <a:pt x="272" y="84"/>
                    </a:cubicBezTo>
                    <a:cubicBezTo>
                      <a:pt x="272" y="90"/>
                      <a:pt x="266" y="98"/>
                      <a:pt x="256" y="98"/>
                    </a:cubicBezTo>
                    <a:cubicBezTo>
                      <a:pt x="247" y="98"/>
                      <a:pt x="245" y="86"/>
                      <a:pt x="236" y="91"/>
                    </a:cubicBezTo>
                    <a:cubicBezTo>
                      <a:pt x="228" y="96"/>
                      <a:pt x="223" y="99"/>
                      <a:pt x="220" y="109"/>
                    </a:cubicBezTo>
                    <a:cubicBezTo>
                      <a:pt x="217" y="118"/>
                      <a:pt x="216" y="127"/>
                      <a:pt x="205" y="117"/>
                    </a:cubicBezTo>
                    <a:cubicBezTo>
                      <a:pt x="195" y="108"/>
                      <a:pt x="190" y="96"/>
                      <a:pt x="185" y="95"/>
                    </a:cubicBezTo>
                    <a:cubicBezTo>
                      <a:pt x="180" y="94"/>
                      <a:pt x="175" y="89"/>
                      <a:pt x="187" y="84"/>
                    </a:cubicBezTo>
                    <a:cubicBezTo>
                      <a:pt x="200" y="80"/>
                      <a:pt x="205" y="80"/>
                      <a:pt x="201" y="70"/>
                    </a:cubicBezTo>
                    <a:cubicBezTo>
                      <a:pt x="197" y="60"/>
                      <a:pt x="202" y="53"/>
                      <a:pt x="186" y="48"/>
                    </a:cubicBezTo>
                    <a:cubicBezTo>
                      <a:pt x="169" y="43"/>
                      <a:pt x="169" y="25"/>
                      <a:pt x="157" y="23"/>
                    </a:cubicBezTo>
                    <a:cubicBezTo>
                      <a:pt x="144" y="22"/>
                      <a:pt x="146" y="20"/>
                      <a:pt x="136" y="12"/>
                    </a:cubicBezTo>
                    <a:cubicBezTo>
                      <a:pt x="126" y="4"/>
                      <a:pt x="117" y="5"/>
                      <a:pt x="108" y="6"/>
                    </a:cubicBezTo>
                    <a:cubicBezTo>
                      <a:pt x="99" y="6"/>
                      <a:pt x="74" y="16"/>
                      <a:pt x="88" y="20"/>
                    </a:cubicBezTo>
                    <a:cubicBezTo>
                      <a:pt x="101" y="23"/>
                      <a:pt x="116" y="21"/>
                      <a:pt x="116" y="28"/>
                    </a:cubicBezTo>
                    <a:cubicBezTo>
                      <a:pt x="116" y="35"/>
                      <a:pt x="101" y="35"/>
                      <a:pt x="109" y="40"/>
                    </a:cubicBezTo>
                    <a:cubicBezTo>
                      <a:pt x="117" y="45"/>
                      <a:pt x="131" y="53"/>
                      <a:pt x="123" y="58"/>
                    </a:cubicBezTo>
                    <a:cubicBezTo>
                      <a:pt x="114" y="63"/>
                      <a:pt x="109" y="64"/>
                      <a:pt x="100" y="51"/>
                    </a:cubicBezTo>
                    <a:cubicBezTo>
                      <a:pt x="91" y="39"/>
                      <a:pt x="90" y="35"/>
                      <a:pt x="80" y="33"/>
                    </a:cubicBezTo>
                    <a:cubicBezTo>
                      <a:pt x="70" y="31"/>
                      <a:pt x="58" y="25"/>
                      <a:pt x="54" y="4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1" name="Freeform 94"/>
              <p:cNvSpPr>
                <a:spLocks/>
              </p:cNvSpPr>
              <p:nvPr/>
            </p:nvSpPr>
            <p:spPr bwMode="auto">
              <a:xfrm>
                <a:off x="3035" y="1518"/>
                <a:ext cx="119" cy="56"/>
              </a:xfrm>
              <a:custGeom>
                <a:avLst/>
                <a:gdLst>
                  <a:gd name="T0" fmla="*/ 465 w 467"/>
                  <a:gd name="T1" fmla="*/ 171 h 222"/>
                  <a:gd name="T2" fmla="*/ 456 w 467"/>
                  <a:gd name="T3" fmla="*/ 135 h 222"/>
                  <a:gd name="T4" fmla="*/ 442 w 467"/>
                  <a:gd name="T5" fmla="*/ 108 h 222"/>
                  <a:gd name="T6" fmla="*/ 440 w 467"/>
                  <a:gd name="T7" fmla="*/ 85 h 222"/>
                  <a:gd name="T8" fmla="*/ 442 w 467"/>
                  <a:gd name="T9" fmla="*/ 66 h 222"/>
                  <a:gd name="T10" fmla="*/ 420 w 467"/>
                  <a:gd name="T11" fmla="*/ 45 h 222"/>
                  <a:gd name="T12" fmla="*/ 420 w 467"/>
                  <a:gd name="T13" fmla="*/ 41 h 222"/>
                  <a:gd name="T14" fmla="*/ 393 w 467"/>
                  <a:gd name="T15" fmla="*/ 44 h 222"/>
                  <a:gd name="T16" fmla="*/ 372 w 467"/>
                  <a:gd name="T17" fmla="*/ 49 h 222"/>
                  <a:gd name="T18" fmla="*/ 347 w 467"/>
                  <a:gd name="T19" fmla="*/ 39 h 222"/>
                  <a:gd name="T20" fmla="*/ 326 w 467"/>
                  <a:gd name="T21" fmla="*/ 25 h 222"/>
                  <a:gd name="T22" fmla="*/ 306 w 467"/>
                  <a:gd name="T23" fmla="*/ 12 h 222"/>
                  <a:gd name="T24" fmla="*/ 289 w 467"/>
                  <a:gd name="T25" fmla="*/ 5 h 222"/>
                  <a:gd name="T26" fmla="*/ 257 w 467"/>
                  <a:gd name="T27" fmla="*/ 3 h 222"/>
                  <a:gd name="T28" fmla="*/ 233 w 467"/>
                  <a:gd name="T29" fmla="*/ 15 h 222"/>
                  <a:gd name="T30" fmla="*/ 219 w 467"/>
                  <a:gd name="T31" fmla="*/ 18 h 222"/>
                  <a:gd name="T32" fmla="*/ 223 w 467"/>
                  <a:gd name="T33" fmla="*/ 29 h 222"/>
                  <a:gd name="T34" fmla="*/ 224 w 467"/>
                  <a:gd name="T35" fmla="*/ 81 h 222"/>
                  <a:gd name="T36" fmla="*/ 171 w 467"/>
                  <a:gd name="T37" fmla="*/ 92 h 222"/>
                  <a:gd name="T38" fmla="*/ 114 w 467"/>
                  <a:gd name="T39" fmla="*/ 41 h 222"/>
                  <a:gd name="T40" fmla="*/ 61 w 467"/>
                  <a:gd name="T41" fmla="*/ 36 h 222"/>
                  <a:gd name="T42" fmla="*/ 42 w 467"/>
                  <a:gd name="T43" fmla="*/ 78 h 222"/>
                  <a:gd name="T44" fmla="*/ 10 w 467"/>
                  <a:gd name="T45" fmla="*/ 122 h 222"/>
                  <a:gd name="T46" fmla="*/ 9 w 467"/>
                  <a:gd name="T47" fmla="*/ 177 h 222"/>
                  <a:gd name="T48" fmla="*/ 10 w 467"/>
                  <a:gd name="T49" fmla="*/ 184 h 222"/>
                  <a:gd name="T50" fmla="*/ 20 w 467"/>
                  <a:gd name="T51" fmla="*/ 176 h 222"/>
                  <a:gd name="T52" fmla="*/ 42 w 467"/>
                  <a:gd name="T53" fmla="*/ 163 h 222"/>
                  <a:gd name="T54" fmla="*/ 62 w 467"/>
                  <a:gd name="T55" fmla="*/ 155 h 222"/>
                  <a:gd name="T56" fmla="*/ 85 w 467"/>
                  <a:gd name="T57" fmla="*/ 150 h 222"/>
                  <a:gd name="T58" fmla="*/ 122 w 467"/>
                  <a:gd name="T59" fmla="*/ 153 h 222"/>
                  <a:gd name="T60" fmla="*/ 144 w 467"/>
                  <a:gd name="T61" fmla="*/ 157 h 222"/>
                  <a:gd name="T62" fmla="*/ 163 w 467"/>
                  <a:gd name="T63" fmla="*/ 157 h 222"/>
                  <a:gd name="T64" fmla="*/ 186 w 467"/>
                  <a:gd name="T65" fmla="*/ 161 h 222"/>
                  <a:gd name="T66" fmla="*/ 219 w 467"/>
                  <a:gd name="T67" fmla="*/ 161 h 222"/>
                  <a:gd name="T68" fmla="*/ 242 w 467"/>
                  <a:gd name="T69" fmla="*/ 157 h 222"/>
                  <a:gd name="T70" fmla="*/ 263 w 467"/>
                  <a:gd name="T71" fmla="*/ 155 h 222"/>
                  <a:gd name="T72" fmla="*/ 278 w 467"/>
                  <a:gd name="T73" fmla="*/ 172 h 222"/>
                  <a:gd name="T74" fmla="*/ 300 w 467"/>
                  <a:gd name="T75" fmla="*/ 175 h 222"/>
                  <a:gd name="T76" fmla="*/ 322 w 467"/>
                  <a:gd name="T77" fmla="*/ 188 h 222"/>
                  <a:gd name="T78" fmla="*/ 343 w 467"/>
                  <a:gd name="T79" fmla="*/ 204 h 222"/>
                  <a:gd name="T80" fmla="*/ 358 w 467"/>
                  <a:gd name="T81" fmla="*/ 218 h 222"/>
                  <a:gd name="T82" fmla="*/ 373 w 467"/>
                  <a:gd name="T83" fmla="*/ 222 h 222"/>
                  <a:gd name="T84" fmla="*/ 379 w 467"/>
                  <a:gd name="T85" fmla="*/ 215 h 222"/>
                  <a:gd name="T86" fmla="*/ 405 w 467"/>
                  <a:gd name="T87" fmla="*/ 202 h 222"/>
                  <a:gd name="T88" fmla="*/ 432 w 467"/>
                  <a:gd name="T89" fmla="*/ 204 h 222"/>
                  <a:gd name="T90" fmla="*/ 452 w 467"/>
                  <a:gd name="T91" fmla="*/ 180 h 222"/>
                  <a:gd name="T92" fmla="*/ 466 w 467"/>
                  <a:gd name="T93" fmla="*/ 174 h 222"/>
                  <a:gd name="T94" fmla="*/ 465 w 467"/>
                  <a:gd name="T95" fmla="*/ 17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67" h="222">
                    <a:moveTo>
                      <a:pt x="465" y="171"/>
                    </a:moveTo>
                    <a:cubicBezTo>
                      <a:pt x="464" y="158"/>
                      <a:pt x="467" y="147"/>
                      <a:pt x="456" y="135"/>
                    </a:cubicBezTo>
                    <a:cubicBezTo>
                      <a:pt x="445" y="122"/>
                      <a:pt x="447" y="114"/>
                      <a:pt x="442" y="108"/>
                    </a:cubicBezTo>
                    <a:cubicBezTo>
                      <a:pt x="436" y="103"/>
                      <a:pt x="436" y="93"/>
                      <a:pt x="440" y="85"/>
                    </a:cubicBezTo>
                    <a:cubicBezTo>
                      <a:pt x="445" y="77"/>
                      <a:pt x="452" y="73"/>
                      <a:pt x="442" y="66"/>
                    </a:cubicBezTo>
                    <a:cubicBezTo>
                      <a:pt x="432" y="58"/>
                      <a:pt x="420" y="55"/>
                      <a:pt x="420" y="45"/>
                    </a:cubicBezTo>
                    <a:cubicBezTo>
                      <a:pt x="420" y="44"/>
                      <a:pt x="420" y="43"/>
                      <a:pt x="420" y="41"/>
                    </a:cubicBezTo>
                    <a:cubicBezTo>
                      <a:pt x="411" y="42"/>
                      <a:pt x="399" y="44"/>
                      <a:pt x="393" y="44"/>
                    </a:cubicBezTo>
                    <a:cubicBezTo>
                      <a:pt x="384" y="43"/>
                      <a:pt x="381" y="43"/>
                      <a:pt x="372" y="49"/>
                    </a:cubicBezTo>
                    <a:cubicBezTo>
                      <a:pt x="363" y="55"/>
                      <a:pt x="352" y="44"/>
                      <a:pt x="347" y="39"/>
                    </a:cubicBezTo>
                    <a:cubicBezTo>
                      <a:pt x="342" y="35"/>
                      <a:pt x="334" y="29"/>
                      <a:pt x="326" y="25"/>
                    </a:cubicBezTo>
                    <a:cubicBezTo>
                      <a:pt x="319" y="21"/>
                      <a:pt x="315" y="13"/>
                      <a:pt x="306" y="12"/>
                    </a:cubicBezTo>
                    <a:cubicBezTo>
                      <a:pt x="296" y="12"/>
                      <a:pt x="296" y="10"/>
                      <a:pt x="289" y="5"/>
                    </a:cubicBezTo>
                    <a:cubicBezTo>
                      <a:pt x="283" y="0"/>
                      <a:pt x="268" y="1"/>
                      <a:pt x="257" y="3"/>
                    </a:cubicBezTo>
                    <a:cubicBezTo>
                      <a:pt x="246" y="5"/>
                      <a:pt x="241" y="10"/>
                      <a:pt x="233" y="15"/>
                    </a:cubicBezTo>
                    <a:cubicBezTo>
                      <a:pt x="229" y="17"/>
                      <a:pt x="223" y="17"/>
                      <a:pt x="219" y="18"/>
                    </a:cubicBezTo>
                    <a:cubicBezTo>
                      <a:pt x="219" y="21"/>
                      <a:pt x="221" y="23"/>
                      <a:pt x="223" y="29"/>
                    </a:cubicBezTo>
                    <a:cubicBezTo>
                      <a:pt x="227" y="42"/>
                      <a:pt x="230" y="61"/>
                      <a:pt x="224" y="81"/>
                    </a:cubicBezTo>
                    <a:cubicBezTo>
                      <a:pt x="218" y="101"/>
                      <a:pt x="187" y="95"/>
                      <a:pt x="171" y="92"/>
                    </a:cubicBezTo>
                    <a:cubicBezTo>
                      <a:pt x="155" y="89"/>
                      <a:pt x="131" y="66"/>
                      <a:pt x="114" y="41"/>
                    </a:cubicBezTo>
                    <a:cubicBezTo>
                      <a:pt x="96" y="15"/>
                      <a:pt x="75" y="29"/>
                      <a:pt x="61" y="36"/>
                    </a:cubicBezTo>
                    <a:cubicBezTo>
                      <a:pt x="46" y="43"/>
                      <a:pt x="42" y="53"/>
                      <a:pt x="42" y="78"/>
                    </a:cubicBezTo>
                    <a:cubicBezTo>
                      <a:pt x="42" y="102"/>
                      <a:pt x="20" y="107"/>
                      <a:pt x="10" y="122"/>
                    </a:cubicBezTo>
                    <a:cubicBezTo>
                      <a:pt x="0" y="138"/>
                      <a:pt x="6" y="151"/>
                      <a:pt x="9" y="177"/>
                    </a:cubicBezTo>
                    <a:cubicBezTo>
                      <a:pt x="9" y="180"/>
                      <a:pt x="10" y="182"/>
                      <a:pt x="10" y="184"/>
                    </a:cubicBezTo>
                    <a:cubicBezTo>
                      <a:pt x="13" y="182"/>
                      <a:pt x="18" y="179"/>
                      <a:pt x="20" y="176"/>
                    </a:cubicBezTo>
                    <a:cubicBezTo>
                      <a:pt x="23" y="170"/>
                      <a:pt x="34" y="164"/>
                      <a:pt x="42" y="163"/>
                    </a:cubicBezTo>
                    <a:cubicBezTo>
                      <a:pt x="51" y="161"/>
                      <a:pt x="55" y="159"/>
                      <a:pt x="62" y="155"/>
                    </a:cubicBezTo>
                    <a:cubicBezTo>
                      <a:pt x="69" y="151"/>
                      <a:pt x="74" y="149"/>
                      <a:pt x="85" y="150"/>
                    </a:cubicBezTo>
                    <a:cubicBezTo>
                      <a:pt x="96" y="150"/>
                      <a:pt x="114" y="146"/>
                      <a:pt x="122" y="153"/>
                    </a:cubicBezTo>
                    <a:cubicBezTo>
                      <a:pt x="130" y="160"/>
                      <a:pt x="142" y="159"/>
                      <a:pt x="144" y="157"/>
                    </a:cubicBezTo>
                    <a:cubicBezTo>
                      <a:pt x="146" y="155"/>
                      <a:pt x="156" y="155"/>
                      <a:pt x="163" y="157"/>
                    </a:cubicBezTo>
                    <a:cubicBezTo>
                      <a:pt x="169" y="160"/>
                      <a:pt x="182" y="162"/>
                      <a:pt x="186" y="161"/>
                    </a:cubicBezTo>
                    <a:cubicBezTo>
                      <a:pt x="190" y="160"/>
                      <a:pt x="211" y="161"/>
                      <a:pt x="219" y="161"/>
                    </a:cubicBezTo>
                    <a:cubicBezTo>
                      <a:pt x="227" y="161"/>
                      <a:pt x="239" y="162"/>
                      <a:pt x="242" y="157"/>
                    </a:cubicBezTo>
                    <a:cubicBezTo>
                      <a:pt x="245" y="151"/>
                      <a:pt x="256" y="143"/>
                      <a:pt x="263" y="155"/>
                    </a:cubicBezTo>
                    <a:cubicBezTo>
                      <a:pt x="269" y="167"/>
                      <a:pt x="271" y="170"/>
                      <a:pt x="278" y="172"/>
                    </a:cubicBezTo>
                    <a:cubicBezTo>
                      <a:pt x="285" y="173"/>
                      <a:pt x="292" y="175"/>
                      <a:pt x="300" y="175"/>
                    </a:cubicBezTo>
                    <a:cubicBezTo>
                      <a:pt x="308" y="176"/>
                      <a:pt x="313" y="179"/>
                      <a:pt x="322" y="188"/>
                    </a:cubicBezTo>
                    <a:cubicBezTo>
                      <a:pt x="331" y="197"/>
                      <a:pt x="340" y="199"/>
                      <a:pt x="343" y="204"/>
                    </a:cubicBezTo>
                    <a:cubicBezTo>
                      <a:pt x="347" y="208"/>
                      <a:pt x="356" y="216"/>
                      <a:pt x="358" y="218"/>
                    </a:cubicBezTo>
                    <a:cubicBezTo>
                      <a:pt x="361" y="219"/>
                      <a:pt x="366" y="221"/>
                      <a:pt x="373" y="222"/>
                    </a:cubicBezTo>
                    <a:cubicBezTo>
                      <a:pt x="376" y="220"/>
                      <a:pt x="378" y="218"/>
                      <a:pt x="379" y="215"/>
                    </a:cubicBezTo>
                    <a:cubicBezTo>
                      <a:pt x="381" y="208"/>
                      <a:pt x="394" y="200"/>
                      <a:pt x="405" y="202"/>
                    </a:cubicBezTo>
                    <a:cubicBezTo>
                      <a:pt x="417" y="203"/>
                      <a:pt x="415" y="220"/>
                      <a:pt x="432" y="204"/>
                    </a:cubicBezTo>
                    <a:cubicBezTo>
                      <a:pt x="449" y="187"/>
                      <a:pt x="444" y="183"/>
                      <a:pt x="452" y="180"/>
                    </a:cubicBezTo>
                    <a:cubicBezTo>
                      <a:pt x="457" y="178"/>
                      <a:pt x="462" y="176"/>
                      <a:pt x="466" y="174"/>
                    </a:cubicBezTo>
                    <a:cubicBezTo>
                      <a:pt x="466" y="173"/>
                      <a:pt x="465" y="172"/>
                      <a:pt x="465" y="17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2" name="Freeform 95"/>
              <p:cNvSpPr>
                <a:spLocks/>
              </p:cNvSpPr>
              <p:nvPr/>
            </p:nvSpPr>
            <p:spPr bwMode="auto">
              <a:xfrm>
                <a:off x="3036" y="1554"/>
                <a:ext cx="94" cy="60"/>
              </a:xfrm>
              <a:custGeom>
                <a:avLst/>
                <a:gdLst>
                  <a:gd name="T0" fmla="*/ 364 w 373"/>
                  <a:gd name="T1" fmla="*/ 102 h 235"/>
                  <a:gd name="T2" fmla="*/ 362 w 373"/>
                  <a:gd name="T3" fmla="*/ 85 h 235"/>
                  <a:gd name="T4" fmla="*/ 371 w 373"/>
                  <a:gd name="T5" fmla="*/ 79 h 235"/>
                  <a:gd name="T6" fmla="*/ 356 w 373"/>
                  <a:gd name="T7" fmla="*/ 75 h 235"/>
                  <a:gd name="T8" fmla="*/ 341 w 373"/>
                  <a:gd name="T9" fmla="*/ 61 h 235"/>
                  <a:gd name="T10" fmla="*/ 320 w 373"/>
                  <a:gd name="T11" fmla="*/ 45 h 235"/>
                  <a:gd name="T12" fmla="*/ 298 w 373"/>
                  <a:gd name="T13" fmla="*/ 32 h 235"/>
                  <a:gd name="T14" fmla="*/ 276 w 373"/>
                  <a:gd name="T15" fmla="*/ 29 h 235"/>
                  <a:gd name="T16" fmla="*/ 261 w 373"/>
                  <a:gd name="T17" fmla="*/ 12 h 235"/>
                  <a:gd name="T18" fmla="*/ 240 w 373"/>
                  <a:gd name="T19" fmla="*/ 14 h 235"/>
                  <a:gd name="T20" fmla="*/ 217 w 373"/>
                  <a:gd name="T21" fmla="*/ 18 h 235"/>
                  <a:gd name="T22" fmla="*/ 184 w 373"/>
                  <a:gd name="T23" fmla="*/ 18 h 235"/>
                  <a:gd name="T24" fmla="*/ 161 w 373"/>
                  <a:gd name="T25" fmla="*/ 14 h 235"/>
                  <a:gd name="T26" fmla="*/ 142 w 373"/>
                  <a:gd name="T27" fmla="*/ 14 h 235"/>
                  <a:gd name="T28" fmla="*/ 120 w 373"/>
                  <a:gd name="T29" fmla="*/ 10 h 235"/>
                  <a:gd name="T30" fmla="*/ 83 w 373"/>
                  <a:gd name="T31" fmla="*/ 7 h 235"/>
                  <a:gd name="T32" fmla="*/ 60 w 373"/>
                  <a:gd name="T33" fmla="*/ 12 h 235"/>
                  <a:gd name="T34" fmla="*/ 40 w 373"/>
                  <a:gd name="T35" fmla="*/ 20 h 235"/>
                  <a:gd name="T36" fmla="*/ 18 w 373"/>
                  <a:gd name="T37" fmla="*/ 33 h 235"/>
                  <a:gd name="T38" fmla="*/ 8 w 373"/>
                  <a:gd name="T39" fmla="*/ 41 h 235"/>
                  <a:gd name="T40" fmla="*/ 13 w 373"/>
                  <a:gd name="T41" fmla="*/ 75 h 235"/>
                  <a:gd name="T42" fmla="*/ 0 w 373"/>
                  <a:gd name="T43" fmla="*/ 108 h 235"/>
                  <a:gd name="T44" fmla="*/ 0 w 373"/>
                  <a:gd name="T45" fmla="*/ 108 h 235"/>
                  <a:gd name="T46" fmla="*/ 14 w 373"/>
                  <a:gd name="T47" fmla="*/ 109 h 235"/>
                  <a:gd name="T48" fmla="*/ 27 w 373"/>
                  <a:gd name="T49" fmla="*/ 114 h 235"/>
                  <a:gd name="T50" fmla="*/ 42 w 373"/>
                  <a:gd name="T51" fmla="*/ 116 h 235"/>
                  <a:gd name="T52" fmla="*/ 63 w 373"/>
                  <a:gd name="T53" fmla="*/ 129 h 235"/>
                  <a:gd name="T54" fmla="*/ 86 w 373"/>
                  <a:gd name="T55" fmla="*/ 130 h 235"/>
                  <a:gd name="T56" fmla="*/ 114 w 373"/>
                  <a:gd name="T57" fmla="*/ 138 h 235"/>
                  <a:gd name="T58" fmla="*/ 121 w 373"/>
                  <a:gd name="T59" fmla="*/ 160 h 235"/>
                  <a:gd name="T60" fmla="*/ 118 w 373"/>
                  <a:gd name="T61" fmla="*/ 188 h 235"/>
                  <a:gd name="T62" fmla="*/ 145 w 373"/>
                  <a:gd name="T63" fmla="*/ 195 h 235"/>
                  <a:gd name="T64" fmla="*/ 161 w 373"/>
                  <a:gd name="T65" fmla="*/ 210 h 235"/>
                  <a:gd name="T66" fmla="*/ 174 w 373"/>
                  <a:gd name="T67" fmla="*/ 234 h 235"/>
                  <a:gd name="T68" fmla="*/ 189 w 373"/>
                  <a:gd name="T69" fmla="*/ 231 h 235"/>
                  <a:gd name="T70" fmla="*/ 241 w 373"/>
                  <a:gd name="T71" fmla="*/ 227 h 235"/>
                  <a:gd name="T72" fmla="*/ 271 w 373"/>
                  <a:gd name="T73" fmla="*/ 208 h 235"/>
                  <a:gd name="T74" fmla="*/ 294 w 373"/>
                  <a:gd name="T75" fmla="*/ 211 h 235"/>
                  <a:gd name="T76" fmla="*/ 311 w 373"/>
                  <a:gd name="T77" fmla="*/ 208 h 235"/>
                  <a:gd name="T78" fmla="*/ 303 w 373"/>
                  <a:gd name="T79" fmla="*/ 191 h 235"/>
                  <a:gd name="T80" fmla="*/ 307 w 373"/>
                  <a:gd name="T81" fmla="*/ 161 h 235"/>
                  <a:gd name="T82" fmla="*/ 323 w 373"/>
                  <a:gd name="T83" fmla="*/ 140 h 235"/>
                  <a:gd name="T84" fmla="*/ 346 w 373"/>
                  <a:gd name="T85" fmla="*/ 127 h 235"/>
                  <a:gd name="T86" fmla="*/ 372 w 373"/>
                  <a:gd name="T87" fmla="*/ 115 h 235"/>
                  <a:gd name="T88" fmla="*/ 364 w 373"/>
                  <a:gd name="T89" fmla="*/ 102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73" h="235">
                    <a:moveTo>
                      <a:pt x="364" y="102"/>
                    </a:moveTo>
                    <a:cubicBezTo>
                      <a:pt x="358" y="100"/>
                      <a:pt x="355" y="90"/>
                      <a:pt x="362" y="85"/>
                    </a:cubicBezTo>
                    <a:cubicBezTo>
                      <a:pt x="366" y="83"/>
                      <a:pt x="369" y="81"/>
                      <a:pt x="371" y="79"/>
                    </a:cubicBezTo>
                    <a:cubicBezTo>
                      <a:pt x="364" y="78"/>
                      <a:pt x="359" y="76"/>
                      <a:pt x="356" y="75"/>
                    </a:cubicBezTo>
                    <a:cubicBezTo>
                      <a:pt x="354" y="73"/>
                      <a:pt x="345" y="65"/>
                      <a:pt x="341" y="61"/>
                    </a:cubicBezTo>
                    <a:cubicBezTo>
                      <a:pt x="338" y="56"/>
                      <a:pt x="329" y="54"/>
                      <a:pt x="320" y="45"/>
                    </a:cubicBezTo>
                    <a:cubicBezTo>
                      <a:pt x="311" y="36"/>
                      <a:pt x="306" y="33"/>
                      <a:pt x="298" y="32"/>
                    </a:cubicBezTo>
                    <a:cubicBezTo>
                      <a:pt x="290" y="32"/>
                      <a:pt x="283" y="30"/>
                      <a:pt x="276" y="29"/>
                    </a:cubicBezTo>
                    <a:cubicBezTo>
                      <a:pt x="269" y="27"/>
                      <a:pt x="267" y="24"/>
                      <a:pt x="261" y="12"/>
                    </a:cubicBezTo>
                    <a:cubicBezTo>
                      <a:pt x="254" y="0"/>
                      <a:pt x="243" y="8"/>
                      <a:pt x="240" y="14"/>
                    </a:cubicBezTo>
                    <a:cubicBezTo>
                      <a:pt x="237" y="19"/>
                      <a:pt x="225" y="18"/>
                      <a:pt x="217" y="18"/>
                    </a:cubicBezTo>
                    <a:cubicBezTo>
                      <a:pt x="209" y="18"/>
                      <a:pt x="188" y="17"/>
                      <a:pt x="184" y="18"/>
                    </a:cubicBezTo>
                    <a:cubicBezTo>
                      <a:pt x="180" y="19"/>
                      <a:pt x="167" y="17"/>
                      <a:pt x="161" y="14"/>
                    </a:cubicBezTo>
                    <a:cubicBezTo>
                      <a:pt x="154" y="12"/>
                      <a:pt x="144" y="12"/>
                      <a:pt x="142" y="14"/>
                    </a:cubicBezTo>
                    <a:cubicBezTo>
                      <a:pt x="140" y="16"/>
                      <a:pt x="128" y="17"/>
                      <a:pt x="120" y="10"/>
                    </a:cubicBezTo>
                    <a:cubicBezTo>
                      <a:pt x="112" y="3"/>
                      <a:pt x="94" y="7"/>
                      <a:pt x="83" y="7"/>
                    </a:cubicBezTo>
                    <a:cubicBezTo>
                      <a:pt x="72" y="6"/>
                      <a:pt x="67" y="8"/>
                      <a:pt x="60" y="12"/>
                    </a:cubicBezTo>
                    <a:cubicBezTo>
                      <a:pt x="53" y="16"/>
                      <a:pt x="49" y="18"/>
                      <a:pt x="40" y="20"/>
                    </a:cubicBezTo>
                    <a:cubicBezTo>
                      <a:pt x="32" y="21"/>
                      <a:pt x="21" y="27"/>
                      <a:pt x="18" y="33"/>
                    </a:cubicBezTo>
                    <a:cubicBezTo>
                      <a:pt x="16" y="36"/>
                      <a:pt x="11" y="39"/>
                      <a:pt x="8" y="41"/>
                    </a:cubicBezTo>
                    <a:cubicBezTo>
                      <a:pt x="10" y="58"/>
                      <a:pt x="11" y="54"/>
                      <a:pt x="13" y="75"/>
                    </a:cubicBezTo>
                    <a:cubicBezTo>
                      <a:pt x="14" y="100"/>
                      <a:pt x="4" y="91"/>
                      <a:pt x="0" y="108"/>
                    </a:cubicBezTo>
                    <a:cubicBezTo>
                      <a:pt x="0" y="108"/>
                      <a:pt x="0" y="108"/>
                      <a:pt x="0" y="108"/>
                    </a:cubicBezTo>
                    <a:cubicBezTo>
                      <a:pt x="5" y="107"/>
                      <a:pt x="11" y="107"/>
                      <a:pt x="14" y="109"/>
                    </a:cubicBezTo>
                    <a:cubicBezTo>
                      <a:pt x="19" y="113"/>
                      <a:pt x="24" y="117"/>
                      <a:pt x="27" y="114"/>
                    </a:cubicBezTo>
                    <a:cubicBezTo>
                      <a:pt x="30" y="111"/>
                      <a:pt x="39" y="111"/>
                      <a:pt x="42" y="116"/>
                    </a:cubicBezTo>
                    <a:cubicBezTo>
                      <a:pt x="45" y="122"/>
                      <a:pt x="55" y="131"/>
                      <a:pt x="63" y="129"/>
                    </a:cubicBezTo>
                    <a:cubicBezTo>
                      <a:pt x="72" y="128"/>
                      <a:pt x="79" y="130"/>
                      <a:pt x="86" y="130"/>
                    </a:cubicBezTo>
                    <a:cubicBezTo>
                      <a:pt x="93" y="130"/>
                      <a:pt x="109" y="131"/>
                      <a:pt x="114" y="138"/>
                    </a:cubicBezTo>
                    <a:cubicBezTo>
                      <a:pt x="120" y="145"/>
                      <a:pt x="125" y="149"/>
                      <a:pt x="121" y="160"/>
                    </a:cubicBezTo>
                    <a:cubicBezTo>
                      <a:pt x="117" y="171"/>
                      <a:pt x="110" y="184"/>
                      <a:pt x="118" y="188"/>
                    </a:cubicBezTo>
                    <a:cubicBezTo>
                      <a:pt x="127" y="192"/>
                      <a:pt x="137" y="188"/>
                      <a:pt x="145" y="195"/>
                    </a:cubicBezTo>
                    <a:cubicBezTo>
                      <a:pt x="152" y="202"/>
                      <a:pt x="159" y="204"/>
                      <a:pt x="161" y="210"/>
                    </a:cubicBezTo>
                    <a:cubicBezTo>
                      <a:pt x="162" y="216"/>
                      <a:pt x="165" y="227"/>
                      <a:pt x="174" y="234"/>
                    </a:cubicBezTo>
                    <a:cubicBezTo>
                      <a:pt x="176" y="232"/>
                      <a:pt x="180" y="231"/>
                      <a:pt x="189" y="231"/>
                    </a:cubicBezTo>
                    <a:cubicBezTo>
                      <a:pt x="210" y="231"/>
                      <a:pt x="231" y="235"/>
                      <a:pt x="241" y="227"/>
                    </a:cubicBezTo>
                    <a:cubicBezTo>
                      <a:pt x="252" y="220"/>
                      <a:pt x="261" y="208"/>
                      <a:pt x="271" y="208"/>
                    </a:cubicBezTo>
                    <a:cubicBezTo>
                      <a:pt x="281" y="207"/>
                      <a:pt x="287" y="209"/>
                      <a:pt x="294" y="211"/>
                    </a:cubicBezTo>
                    <a:cubicBezTo>
                      <a:pt x="301" y="214"/>
                      <a:pt x="308" y="212"/>
                      <a:pt x="311" y="208"/>
                    </a:cubicBezTo>
                    <a:cubicBezTo>
                      <a:pt x="313" y="204"/>
                      <a:pt x="303" y="201"/>
                      <a:pt x="303" y="191"/>
                    </a:cubicBezTo>
                    <a:cubicBezTo>
                      <a:pt x="303" y="181"/>
                      <a:pt x="303" y="173"/>
                      <a:pt x="307" y="161"/>
                    </a:cubicBezTo>
                    <a:cubicBezTo>
                      <a:pt x="311" y="150"/>
                      <a:pt x="314" y="141"/>
                      <a:pt x="323" y="140"/>
                    </a:cubicBezTo>
                    <a:cubicBezTo>
                      <a:pt x="332" y="140"/>
                      <a:pt x="337" y="126"/>
                      <a:pt x="346" y="127"/>
                    </a:cubicBezTo>
                    <a:cubicBezTo>
                      <a:pt x="354" y="128"/>
                      <a:pt x="371" y="122"/>
                      <a:pt x="372" y="115"/>
                    </a:cubicBezTo>
                    <a:cubicBezTo>
                      <a:pt x="373" y="107"/>
                      <a:pt x="370" y="104"/>
                      <a:pt x="364" y="10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3" name="Freeform 96"/>
              <p:cNvSpPr>
                <a:spLocks/>
              </p:cNvSpPr>
              <p:nvPr/>
            </p:nvSpPr>
            <p:spPr bwMode="auto">
              <a:xfrm>
                <a:off x="3072" y="1562"/>
                <a:ext cx="156" cy="111"/>
              </a:xfrm>
              <a:custGeom>
                <a:avLst/>
                <a:gdLst>
                  <a:gd name="T0" fmla="*/ 96 w 615"/>
                  <a:gd name="T1" fmla="*/ 372 h 438"/>
                  <a:gd name="T2" fmla="*/ 183 w 615"/>
                  <a:gd name="T3" fmla="*/ 374 h 438"/>
                  <a:gd name="T4" fmla="*/ 254 w 615"/>
                  <a:gd name="T5" fmla="*/ 389 h 438"/>
                  <a:gd name="T6" fmla="*/ 315 w 615"/>
                  <a:gd name="T7" fmla="*/ 397 h 438"/>
                  <a:gd name="T8" fmla="*/ 357 w 615"/>
                  <a:gd name="T9" fmla="*/ 414 h 438"/>
                  <a:gd name="T10" fmla="*/ 392 w 615"/>
                  <a:gd name="T11" fmla="*/ 406 h 438"/>
                  <a:gd name="T12" fmla="*/ 432 w 615"/>
                  <a:gd name="T13" fmla="*/ 414 h 438"/>
                  <a:gd name="T14" fmla="*/ 477 w 615"/>
                  <a:gd name="T15" fmla="*/ 431 h 438"/>
                  <a:gd name="T16" fmla="*/ 503 w 615"/>
                  <a:gd name="T17" fmla="*/ 357 h 438"/>
                  <a:gd name="T18" fmla="*/ 536 w 615"/>
                  <a:gd name="T19" fmla="*/ 331 h 438"/>
                  <a:gd name="T20" fmla="*/ 529 w 615"/>
                  <a:gd name="T21" fmla="*/ 292 h 438"/>
                  <a:gd name="T22" fmla="*/ 540 w 615"/>
                  <a:gd name="T23" fmla="*/ 264 h 438"/>
                  <a:gd name="T24" fmla="*/ 585 w 615"/>
                  <a:gd name="T25" fmla="*/ 265 h 438"/>
                  <a:gd name="T26" fmla="*/ 604 w 615"/>
                  <a:gd name="T27" fmla="*/ 235 h 438"/>
                  <a:gd name="T28" fmla="*/ 556 w 615"/>
                  <a:gd name="T29" fmla="*/ 206 h 438"/>
                  <a:gd name="T30" fmla="*/ 505 w 615"/>
                  <a:gd name="T31" fmla="*/ 140 h 438"/>
                  <a:gd name="T32" fmla="*/ 493 w 615"/>
                  <a:gd name="T33" fmla="*/ 85 h 438"/>
                  <a:gd name="T34" fmla="*/ 442 w 615"/>
                  <a:gd name="T35" fmla="*/ 27 h 438"/>
                  <a:gd name="T36" fmla="*/ 396 w 615"/>
                  <a:gd name="T37" fmla="*/ 33 h 438"/>
                  <a:gd name="T38" fmla="*/ 355 w 615"/>
                  <a:gd name="T39" fmla="*/ 10 h 438"/>
                  <a:gd name="T40" fmla="*/ 306 w 615"/>
                  <a:gd name="T41" fmla="*/ 6 h 438"/>
                  <a:gd name="T42" fmla="*/ 259 w 615"/>
                  <a:gd name="T43" fmla="*/ 28 h 438"/>
                  <a:gd name="T44" fmla="*/ 218 w 615"/>
                  <a:gd name="T45" fmla="*/ 54 h 438"/>
                  <a:gd name="T46" fmla="*/ 228 w 615"/>
                  <a:gd name="T47" fmla="*/ 84 h 438"/>
                  <a:gd name="T48" fmla="*/ 179 w 615"/>
                  <a:gd name="T49" fmla="*/ 109 h 438"/>
                  <a:gd name="T50" fmla="*/ 159 w 615"/>
                  <a:gd name="T51" fmla="*/ 160 h 438"/>
                  <a:gd name="T52" fmla="*/ 150 w 615"/>
                  <a:gd name="T53" fmla="*/ 180 h 438"/>
                  <a:gd name="T54" fmla="*/ 97 w 615"/>
                  <a:gd name="T55" fmla="*/ 196 h 438"/>
                  <a:gd name="T56" fmla="*/ 29 w 615"/>
                  <a:gd name="T57" fmla="*/ 218 h 438"/>
                  <a:gd name="T58" fmla="*/ 46 w 615"/>
                  <a:gd name="T59" fmla="*/ 298 h 438"/>
                  <a:gd name="T60" fmla="*/ 0 w 615"/>
                  <a:gd name="T61" fmla="*/ 341 h 438"/>
                  <a:gd name="T62" fmla="*/ 31 w 615"/>
                  <a:gd name="T63" fmla="*/ 370 h 438"/>
                  <a:gd name="T64" fmla="*/ 25 w 615"/>
                  <a:gd name="T65" fmla="*/ 398 h 438"/>
                  <a:gd name="T66" fmla="*/ 71 w 615"/>
                  <a:gd name="T67" fmla="*/ 386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5" h="438">
                    <a:moveTo>
                      <a:pt x="71" y="386"/>
                    </a:moveTo>
                    <a:cubicBezTo>
                      <a:pt x="75" y="377"/>
                      <a:pt x="76" y="372"/>
                      <a:pt x="96" y="372"/>
                    </a:cubicBezTo>
                    <a:cubicBezTo>
                      <a:pt x="116" y="372"/>
                      <a:pt x="118" y="368"/>
                      <a:pt x="131" y="368"/>
                    </a:cubicBezTo>
                    <a:cubicBezTo>
                      <a:pt x="144" y="368"/>
                      <a:pt x="170" y="372"/>
                      <a:pt x="183" y="374"/>
                    </a:cubicBezTo>
                    <a:cubicBezTo>
                      <a:pt x="196" y="376"/>
                      <a:pt x="204" y="381"/>
                      <a:pt x="215" y="382"/>
                    </a:cubicBezTo>
                    <a:cubicBezTo>
                      <a:pt x="226" y="383"/>
                      <a:pt x="238" y="381"/>
                      <a:pt x="254" y="389"/>
                    </a:cubicBezTo>
                    <a:cubicBezTo>
                      <a:pt x="270" y="397"/>
                      <a:pt x="290" y="410"/>
                      <a:pt x="298" y="408"/>
                    </a:cubicBezTo>
                    <a:cubicBezTo>
                      <a:pt x="306" y="406"/>
                      <a:pt x="306" y="397"/>
                      <a:pt x="315" y="397"/>
                    </a:cubicBezTo>
                    <a:cubicBezTo>
                      <a:pt x="324" y="397"/>
                      <a:pt x="338" y="395"/>
                      <a:pt x="341" y="401"/>
                    </a:cubicBezTo>
                    <a:cubicBezTo>
                      <a:pt x="344" y="407"/>
                      <a:pt x="351" y="414"/>
                      <a:pt x="357" y="414"/>
                    </a:cubicBezTo>
                    <a:cubicBezTo>
                      <a:pt x="363" y="414"/>
                      <a:pt x="363" y="398"/>
                      <a:pt x="370" y="398"/>
                    </a:cubicBezTo>
                    <a:cubicBezTo>
                      <a:pt x="377" y="398"/>
                      <a:pt x="392" y="401"/>
                      <a:pt x="392" y="406"/>
                    </a:cubicBezTo>
                    <a:cubicBezTo>
                      <a:pt x="392" y="411"/>
                      <a:pt x="394" y="423"/>
                      <a:pt x="405" y="419"/>
                    </a:cubicBezTo>
                    <a:cubicBezTo>
                      <a:pt x="416" y="415"/>
                      <a:pt x="420" y="414"/>
                      <a:pt x="432" y="414"/>
                    </a:cubicBezTo>
                    <a:cubicBezTo>
                      <a:pt x="444" y="414"/>
                      <a:pt x="452" y="412"/>
                      <a:pt x="457" y="422"/>
                    </a:cubicBezTo>
                    <a:cubicBezTo>
                      <a:pt x="462" y="432"/>
                      <a:pt x="477" y="438"/>
                      <a:pt x="477" y="431"/>
                    </a:cubicBezTo>
                    <a:cubicBezTo>
                      <a:pt x="477" y="424"/>
                      <a:pt x="471" y="402"/>
                      <a:pt x="477" y="391"/>
                    </a:cubicBezTo>
                    <a:cubicBezTo>
                      <a:pt x="483" y="380"/>
                      <a:pt x="490" y="357"/>
                      <a:pt x="503" y="357"/>
                    </a:cubicBezTo>
                    <a:cubicBezTo>
                      <a:pt x="514" y="357"/>
                      <a:pt x="538" y="361"/>
                      <a:pt x="552" y="355"/>
                    </a:cubicBezTo>
                    <a:cubicBezTo>
                      <a:pt x="546" y="348"/>
                      <a:pt x="540" y="341"/>
                      <a:pt x="536" y="331"/>
                    </a:cubicBezTo>
                    <a:cubicBezTo>
                      <a:pt x="532" y="321"/>
                      <a:pt x="544" y="323"/>
                      <a:pt x="539" y="314"/>
                    </a:cubicBezTo>
                    <a:cubicBezTo>
                      <a:pt x="533" y="304"/>
                      <a:pt x="536" y="295"/>
                      <a:pt x="529" y="292"/>
                    </a:cubicBezTo>
                    <a:cubicBezTo>
                      <a:pt x="522" y="288"/>
                      <a:pt x="518" y="286"/>
                      <a:pt x="523" y="277"/>
                    </a:cubicBezTo>
                    <a:cubicBezTo>
                      <a:pt x="527" y="268"/>
                      <a:pt x="526" y="258"/>
                      <a:pt x="540" y="264"/>
                    </a:cubicBezTo>
                    <a:cubicBezTo>
                      <a:pt x="554" y="271"/>
                      <a:pt x="558" y="277"/>
                      <a:pt x="566" y="277"/>
                    </a:cubicBezTo>
                    <a:cubicBezTo>
                      <a:pt x="573" y="276"/>
                      <a:pt x="574" y="266"/>
                      <a:pt x="585" y="265"/>
                    </a:cubicBezTo>
                    <a:cubicBezTo>
                      <a:pt x="596" y="265"/>
                      <a:pt x="604" y="257"/>
                      <a:pt x="606" y="251"/>
                    </a:cubicBezTo>
                    <a:cubicBezTo>
                      <a:pt x="608" y="246"/>
                      <a:pt x="615" y="245"/>
                      <a:pt x="604" y="235"/>
                    </a:cubicBezTo>
                    <a:cubicBezTo>
                      <a:pt x="593" y="225"/>
                      <a:pt x="590" y="211"/>
                      <a:pt x="581" y="211"/>
                    </a:cubicBezTo>
                    <a:cubicBezTo>
                      <a:pt x="571" y="211"/>
                      <a:pt x="558" y="217"/>
                      <a:pt x="556" y="206"/>
                    </a:cubicBezTo>
                    <a:cubicBezTo>
                      <a:pt x="555" y="196"/>
                      <a:pt x="553" y="186"/>
                      <a:pt x="542" y="185"/>
                    </a:cubicBezTo>
                    <a:cubicBezTo>
                      <a:pt x="531" y="183"/>
                      <a:pt x="512" y="152"/>
                      <a:pt x="505" y="140"/>
                    </a:cubicBezTo>
                    <a:cubicBezTo>
                      <a:pt x="498" y="128"/>
                      <a:pt x="488" y="125"/>
                      <a:pt x="495" y="112"/>
                    </a:cubicBezTo>
                    <a:cubicBezTo>
                      <a:pt x="502" y="99"/>
                      <a:pt x="500" y="92"/>
                      <a:pt x="493" y="85"/>
                    </a:cubicBezTo>
                    <a:cubicBezTo>
                      <a:pt x="486" y="77"/>
                      <a:pt x="506" y="59"/>
                      <a:pt x="488" y="49"/>
                    </a:cubicBezTo>
                    <a:cubicBezTo>
                      <a:pt x="469" y="39"/>
                      <a:pt x="456" y="28"/>
                      <a:pt x="442" y="27"/>
                    </a:cubicBezTo>
                    <a:cubicBezTo>
                      <a:pt x="429" y="26"/>
                      <a:pt x="430" y="32"/>
                      <a:pt x="419" y="38"/>
                    </a:cubicBezTo>
                    <a:cubicBezTo>
                      <a:pt x="407" y="44"/>
                      <a:pt x="398" y="44"/>
                      <a:pt x="396" y="33"/>
                    </a:cubicBezTo>
                    <a:cubicBezTo>
                      <a:pt x="393" y="22"/>
                      <a:pt x="396" y="13"/>
                      <a:pt x="382" y="13"/>
                    </a:cubicBezTo>
                    <a:cubicBezTo>
                      <a:pt x="369" y="13"/>
                      <a:pt x="367" y="12"/>
                      <a:pt x="355" y="10"/>
                    </a:cubicBezTo>
                    <a:cubicBezTo>
                      <a:pt x="344" y="9"/>
                      <a:pt x="324" y="10"/>
                      <a:pt x="320" y="0"/>
                    </a:cubicBezTo>
                    <a:cubicBezTo>
                      <a:pt x="316" y="2"/>
                      <a:pt x="311" y="4"/>
                      <a:pt x="306" y="6"/>
                    </a:cubicBezTo>
                    <a:cubicBezTo>
                      <a:pt x="298" y="9"/>
                      <a:pt x="303" y="13"/>
                      <a:pt x="286" y="30"/>
                    </a:cubicBezTo>
                    <a:cubicBezTo>
                      <a:pt x="269" y="46"/>
                      <a:pt x="271" y="29"/>
                      <a:pt x="259" y="28"/>
                    </a:cubicBezTo>
                    <a:cubicBezTo>
                      <a:pt x="248" y="26"/>
                      <a:pt x="235" y="34"/>
                      <a:pt x="233" y="41"/>
                    </a:cubicBezTo>
                    <a:cubicBezTo>
                      <a:pt x="231" y="48"/>
                      <a:pt x="225" y="49"/>
                      <a:pt x="218" y="54"/>
                    </a:cubicBezTo>
                    <a:cubicBezTo>
                      <a:pt x="211" y="59"/>
                      <a:pt x="214" y="69"/>
                      <a:pt x="220" y="71"/>
                    </a:cubicBezTo>
                    <a:cubicBezTo>
                      <a:pt x="226" y="73"/>
                      <a:pt x="229" y="76"/>
                      <a:pt x="228" y="84"/>
                    </a:cubicBezTo>
                    <a:cubicBezTo>
                      <a:pt x="227" y="91"/>
                      <a:pt x="210" y="97"/>
                      <a:pt x="202" y="96"/>
                    </a:cubicBezTo>
                    <a:cubicBezTo>
                      <a:pt x="193" y="95"/>
                      <a:pt x="188" y="109"/>
                      <a:pt x="179" y="109"/>
                    </a:cubicBezTo>
                    <a:cubicBezTo>
                      <a:pt x="170" y="110"/>
                      <a:pt x="167" y="119"/>
                      <a:pt x="163" y="130"/>
                    </a:cubicBezTo>
                    <a:cubicBezTo>
                      <a:pt x="159" y="142"/>
                      <a:pt x="159" y="150"/>
                      <a:pt x="159" y="160"/>
                    </a:cubicBezTo>
                    <a:cubicBezTo>
                      <a:pt x="159" y="170"/>
                      <a:pt x="169" y="173"/>
                      <a:pt x="167" y="177"/>
                    </a:cubicBezTo>
                    <a:cubicBezTo>
                      <a:pt x="164" y="181"/>
                      <a:pt x="157" y="183"/>
                      <a:pt x="150" y="180"/>
                    </a:cubicBezTo>
                    <a:cubicBezTo>
                      <a:pt x="143" y="178"/>
                      <a:pt x="137" y="176"/>
                      <a:pt x="127" y="177"/>
                    </a:cubicBezTo>
                    <a:cubicBezTo>
                      <a:pt x="117" y="177"/>
                      <a:pt x="108" y="189"/>
                      <a:pt x="97" y="196"/>
                    </a:cubicBezTo>
                    <a:cubicBezTo>
                      <a:pt x="87" y="204"/>
                      <a:pt x="66" y="200"/>
                      <a:pt x="45" y="200"/>
                    </a:cubicBezTo>
                    <a:cubicBezTo>
                      <a:pt x="23" y="200"/>
                      <a:pt x="30" y="206"/>
                      <a:pt x="29" y="218"/>
                    </a:cubicBezTo>
                    <a:cubicBezTo>
                      <a:pt x="29" y="229"/>
                      <a:pt x="30" y="241"/>
                      <a:pt x="41" y="254"/>
                    </a:cubicBezTo>
                    <a:cubicBezTo>
                      <a:pt x="51" y="267"/>
                      <a:pt x="48" y="280"/>
                      <a:pt x="46" y="298"/>
                    </a:cubicBezTo>
                    <a:cubicBezTo>
                      <a:pt x="45" y="315"/>
                      <a:pt x="28" y="315"/>
                      <a:pt x="17" y="321"/>
                    </a:cubicBezTo>
                    <a:cubicBezTo>
                      <a:pt x="6" y="327"/>
                      <a:pt x="0" y="335"/>
                      <a:pt x="0" y="341"/>
                    </a:cubicBezTo>
                    <a:cubicBezTo>
                      <a:pt x="0" y="348"/>
                      <a:pt x="13" y="350"/>
                      <a:pt x="20" y="353"/>
                    </a:cubicBezTo>
                    <a:cubicBezTo>
                      <a:pt x="26" y="355"/>
                      <a:pt x="34" y="364"/>
                      <a:pt x="31" y="370"/>
                    </a:cubicBezTo>
                    <a:cubicBezTo>
                      <a:pt x="27" y="377"/>
                      <a:pt x="28" y="385"/>
                      <a:pt x="25" y="398"/>
                    </a:cubicBezTo>
                    <a:cubicBezTo>
                      <a:pt x="25" y="398"/>
                      <a:pt x="25" y="398"/>
                      <a:pt x="25" y="398"/>
                    </a:cubicBezTo>
                    <a:cubicBezTo>
                      <a:pt x="28" y="397"/>
                      <a:pt x="31" y="397"/>
                      <a:pt x="36" y="397"/>
                    </a:cubicBezTo>
                    <a:cubicBezTo>
                      <a:pt x="52" y="397"/>
                      <a:pt x="67" y="395"/>
                      <a:pt x="71" y="38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4" name="Freeform 97"/>
              <p:cNvSpPr>
                <a:spLocks/>
              </p:cNvSpPr>
              <p:nvPr/>
            </p:nvSpPr>
            <p:spPr bwMode="auto">
              <a:xfrm>
                <a:off x="3054" y="1644"/>
                <a:ext cx="293" cy="168"/>
              </a:xfrm>
              <a:custGeom>
                <a:avLst/>
                <a:gdLst>
                  <a:gd name="T0" fmla="*/ 1147 w 1159"/>
                  <a:gd name="T1" fmla="*/ 284 h 667"/>
                  <a:gd name="T2" fmla="*/ 1123 w 1159"/>
                  <a:gd name="T3" fmla="*/ 243 h 667"/>
                  <a:gd name="T4" fmla="*/ 1036 w 1159"/>
                  <a:gd name="T5" fmla="*/ 211 h 667"/>
                  <a:gd name="T6" fmla="*/ 945 w 1159"/>
                  <a:gd name="T7" fmla="*/ 186 h 667"/>
                  <a:gd name="T8" fmla="*/ 882 w 1159"/>
                  <a:gd name="T9" fmla="*/ 180 h 667"/>
                  <a:gd name="T10" fmla="*/ 832 w 1159"/>
                  <a:gd name="T11" fmla="*/ 110 h 667"/>
                  <a:gd name="T12" fmla="*/ 773 w 1159"/>
                  <a:gd name="T13" fmla="*/ 74 h 667"/>
                  <a:gd name="T14" fmla="*/ 759 w 1159"/>
                  <a:gd name="T15" fmla="*/ 17 h 667"/>
                  <a:gd name="T16" fmla="*/ 694 w 1159"/>
                  <a:gd name="T17" fmla="*/ 25 h 667"/>
                  <a:gd name="T18" fmla="*/ 628 w 1159"/>
                  <a:gd name="T19" fmla="*/ 35 h 667"/>
                  <a:gd name="T20" fmla="*/ 550 w 1159"/>
                  <a:gd name="T21" fmla="*/ 68 h 667"/>
                  <a:gd name="T22" fmla="*/ 505 w 1159"/>
                  <a:gd name="T23" fmla="*/ 91 h 667"/>
                  <a:gd name="T24" fmla="*/ 443 w 1159"/>
                  <a:gd name="T25" fmla="*/ 75 h 667"/>
                  <a:gd name="T26" fmla="*/ 388 w 1159"/>
                  <a:gd name="T27" fmla="*/ 74 h 667"/>
                  <a:gd name="T28" fmla="*/ 288 w 1159"/>
                  <a:gd name="T29" fmla="*/ 59 h 667"/>
                  <a:gd name="T30" fmla="*/ 169 w 1159"/>
                  <a:gd name="T31" fmla="*/ 49 h 667"/>
                  <a:gd name="T32" fmla="*/ 98 w 1159"/>
                  <a:gd name="T33" fmla="*/ 75 h 667"/>
                  <a:gd name="T34" fmla="*/ 130 w 1159"/>
                  <a:gd name="T35" fmla="*/ 162 h 667"/>
                  <a:gd name="T36" fmla="*/ 46 w 1159"/>
                  <a:gd name="T37" fmla="*/ 271 h 667"/>
                  <a:gd name="T38" fmla="*/ 10 w 1159"/>
                  <a:gd name="T39" fmla="*/ 328 h 667"/>
                  <a:gd name="T40" fmla="*/ 57 w 1159"/>
                  <a:gd name="T41" fmla="*/ 374 h 667"/>
                  <a:gd name="T42" fmla="*/ 165 w 1159"/>
                  <a:gd name="T43" fmla="*/ 382 h 667"/>
                  <a:gd name="T44" fmla="*/ 238 w 1159"/>
                  <a:gd name="T45" fmla="*/ 382 h 667"/>
                  <a:gd name="T46" fmla="*/ 335 w 1159"/>
                  <a:gd name="T47" fmla="*/ 347 h 667"/>
                  <a:gd name="T48" fmla="*/ 438 w 1159"/>
                  <a:gd name="T49" fmla="*/ 374 h 667"/>
                  <a:gd name="T50" fmla="*/ 495 w 1159"/>
                  <a:gd name="T51" fmla="*/ 472 h 667"/>
                  <a:gd name="T52" fmla="*/ 452 w 1159"/>
                  <a:gd name="T53" fmla="*/ 498 h 667"/>
                  <a:gd name="T54" fmla="*/ 415 w 1159"/>
                  <a:gd name="T55" fmla="*/ 568 h 667"/>
                  <a:gd name="T56" fmla="*/ 464 w 1159"/>
                  <a:gd name="T57" fmla="*/ 583 h 667"/>
                  <a:gd name="T58" fmla="*/ 485 w 1159"/>
                  <a:gd name="T59" fmla="*/ 576 h 667"/>
                  <a:gd name="T60" fmla="*/ 611 w 1159"/>
                  <a:gd name="T61" fmla="*/ 485 h 667"/>
                  <a:gd name="T62" fmla="*/ 621 w 1159"/>
                  <a:gd name="T63" fmla="*/ 511 h 667"/>
                  <a:gd name="T64" fmla="*/ 696 w 1159"/>
                  <a:gd name="T65" fmla="*/ 538 h 667"/>
                  <a:gd name="T66" fmla="*/ 710 w 1159"/>
                  <a:gd name="T67" fmla="*/ 556 h 667"/>
                  <a:gd name="T68" fmla="*/ 727 w 1159"/>
                  <a:gd name="T69" fmla="*/ 606 h 667"/>
                  <a:gd name="T70" fmla="*/ 793 w 1159"/>
                  <a:gd name="T71" fmla="*/ 646 h 667"/>
                  <a:gd name="T72" fmla="*/ 896 w 1159"/>
                  <a:gd name="T73" fmla="*/ 617 h 667"/>
                  <a:gd name="T74" fmla="*/ 872 w 1159"/>
                  <a:gd name="T75" fmla="*/ 584 h 667"/>
                  <a:gd name="T76" fmla="*/ 878 w 1159"/>
                  <a:gd name="T77" fmla="*/ 497 h 667"/>
                  <a:gd name="T78" fmla="*/ 1008 w 1159"/>
                  <a:gd name="T79" fmla="*/ 452 h 667"/>
                  <a:gd name="T80" fmla="*/ 1057 w 1159"/>
                  <a:gd name="T81" fmla="*/ 406 h 667"/>
                  <a:gd name="T82" fmla="*/ 1149 w 1159"/>
                  <a:gd name="T83" fmla="*/ 366 h 667"/>
                  <a:gd name="T84" fmla="*/ 1135 w 1159"/>
                  <a:gd name="T85" fmla="*/ 314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9" h="667">
                    <a:moveTo>
                      <a:pt x="1135" y="314"/>
                    </a:moveTo>
                    <a:cubicBezTo>
                      <a:pt x="1145" y="313"/>
                      <a:pt x="1153" y="312"/>
                      <a:pt x="1149" y="305"/>
                    </a:cubicBezTo>
                    <a:cubicBezTo>
                      <a:pt x="1145" y="299"/>
                      <a:pt x="1136" y="294"/>
                      <a:pt x="1147" y="284"/>
                    </a:cubicBezTo>
                    <a:cubicBezTo>
                      <a:pt x="1158" y="273"/>
                      <a:pt x="1158" y="270"/>
                      <a:pt x="1159" y="262"/>
                    </a:cubicBezTo>
                    <a:cubicBezTo>
                      <a:pt x="1159" y="254"/>
                      <a:pt x="1156" y="246"/>
                      <a:pt x="1147" y="247"/>
                    </a:cubicBezTo>
                    <a:cubicBezTo>
                      <a:pt x="1139" y="249"/>
                      <a:pt x="1134" y="255"/>
                      <a:pt x="1123" y="243"/>
                    </a:cubicBezTo>
                    <a:cubicBezTo>
                      <a:pt x="1111" y="232"/>
                      <a:pt x="1101" y="220"/>
                      <a:pt x="1093" y="224"/>
                    </a:cubicBezTo>
                    <a:cubicBezTo>
                      <a:pt x="1086" y="228"/>
                      <a:pt x="1075" y="237"/>
                      <a:pt x="1067" y="227"/>
                    </a:cubicBezTo>
                    <a:cubicBezTo>
                      <a:pt x="1059" y="216"/>
                      <a:pt x="1045" y="210"/>
                      <a:pt x="1036" y="211"/>
                    </a:cubicBezTo>
                    <a:cubicBezTo>
                      <a:pt x="1026" y="212"/>
                      <a:pt x="1022" y="223"/>
                      <a:pt x="1008" y="209"/>
                    </a:cubicBezTo>
                    <a:cubicBezTo>
                      <a:pt x="994" y="195"/>
                      <a:pt x="977" y="171"/>
                      <a:pt x="971" y="176"/>
                    </a:cubicBezTo>
                    <a:cubicBezTo>
                      <a:pt x="965" y="182"/>
                      <a:pt x="948" y="178"/>
                      <a:pt x="945" y="186"/>
                    </a:cubicBezTo>
                    <a:cubicBezTo>
                      <a:pt x="942" y="193"/>
                      <a:pt x="933" y="197"/>
                      <a:pt x="924" y="195"/>
                    </a:cubicBezTo>
                    <a:cubicBezTo>
                      <a:pt x="915" y="192"/>
                      <a:pt x="908" y="181"/>
                      <a:pt x="900" y="180"/>
                    </a:cubicBezTo>
                    <a:cubicBezTo>
                      <a:pt x="891" y="179"/>
                      <a:pt x="885" y="175"/>
                      <a:pt x="882" y="180"/>
                    </a:cubicBezTo>
                    <a:cubicBezTo>
                      <a:pt x="879" y="185"/>
                      <a:pt x="869" y="185"/>
                      <a:pt x="864" y="180"/>
                    </a:cubicBezTo>
                    <a:cubicBezTo>
                      <a:pt x="860" y="176"/>
                      <a:pt x="859" y="153"/>
                      <a:pt x="853" y="141"/>
                    </a:cubicBezTo>
                    <a:cubicBezTo>
                      <a:pt x="847" y="129"/>
                      <a:pt x="841" y="112"/>
                      <a:pt x="832" y="110"/>
                    </a:cubicBezTo>
                    <a:cubicBezTo>
                      <a:pt x="823" y="109"/>
                      <a:pt x="815" y="120"/>
                      <a:pt x="804" y="113"/>
                    </a:cubicBezTo>
                    <a:cubicBezTo>
                      <a:pt x="792" y="107"/>
                      <a:pt x="781" y="113"/>
                      <a:pt x="780" y="100"/>
                    </a:cubicBezTo>
                    <a:cubicBezTo>
                      <a:pt x="779" y="88"/>
                      <a:pt x="776" y="78"/>
                      <a:pt x="773" y="74"/>
                    </a:cubicBezTo>
                    <a:cubicBezTo>
                      <a:pt x="770" y="70"/>
                      <a:pt x="773" y="64"/>
                      <a:pt x="779" y="63"/>
                    </a:cubicBezTo>
                    <a:cubicBezTo>
                      <a:pt x="785" y="62"/>
                      <a:pt x="793" y="60"/>
                      <a:pt x="782" y="50"/>
                    </a:cubicBezTo>
                    <a:cubicBezTo>
                      <a:pt x="772" y="41"/>
                      <a:pt x="769" y="19"/>
                      <a:pt x="759" y="17"/>
                    </a:cubicBezTo>
                    <a:cubicBezTo>
                      <a:pt x="748" y="14"/>
                      <a:pt x="746" y="6"/>
                      <a:pt x="742" y="12"/>
                    </a:cubicBezTo>
                    <a:cubicBezTo>
                      <a:pt x="737" y="18"/>
                      <a:pt x="726" y="0"/>
                      <a:pt x="719" y="7"/>
                    </a:cubicBezTo>
                    <a:cubicBezTo>
                      <a:pt x="711" y="14"/>
                      <a:pt x="708" y="27"/>
                      <a:pt x="694" y="25"/>
                    </a:cubicBezTo>
                    <a:cubicBezTo>
                      <a:pt x="681" y="22"/>
                      <a:pt x="676" y="13"/>
                      <a:pt x="670" y="16"/>
                    </a:cubicBezTo>
                    <a:cubicBezTo>
                      <a:pt x="664" y="20"/>
                      <a:pt x="659" y="20"/>
                      <a:pt x="655" y="29"/>
                    </a:cubicBezTo>
                    <a:cubicBezTo>
                      <a:pt x="651" y="37"/>
                      <a:pt x="636" y="43"/>
                      <a:pt x="628" y="35"/>
                    </a:cubicBezTo>
                    <a:cubicBezTo>
                      <a:pt x="627" y="34"/>
                      <a:pt x="626" y="33"/>
                      <a:pt x="625" y="32"/>
                    </a:cubicBezTo>
                    <a:cubicBezTo>
                      <a:pt x="611" y="38"/>
                      <a:pt x="587" y="34"/>
                      <a:pt x="576" y="34"/>
                    </a:cubicBezTo>
                    <a:cubicBezTo>
                      <a:pt x="563" y="34"/>
                      <a:pt x="556" y="57"/>
                      <a:pt x="550" y="68"/>
                    </a:cubicBezTo>
                    <a:cubicBezTo>
                      <a:pt x="544" y="79"/>
                      <a:pt x="550" y="101"/>
                      <a:pt x="550" y="108"/>
                    </a:cubicBezTo>
                    <a:cubicBezTo>
                      <a:pt x="550" y="115"/>
                      <a:pt x="535" y="109"/>
                      <a:pt x="530" y="99"/>
                    </a:cubicBezTo>
                    <a:cubicBezTo>
                      <a:pt x="525" y="89"/>
                      <a:pt x="517" y="91"/>
                      <a:pt x="505" y="91"/>
                    </a:cubicBezTo>
                    <a:cubicBezTo>
                      <a:pt x="493" y="91"/>
                      <a:pt x="489" y="92"/>
                      <a:pt x="478" y="96"/>
                    </a:cubicBezTo>
                    <a:cubicBezTo>
                      <a:pt x="467" y="100"/>
                      <a:pt x="465" y="88"/>
                      <a:pt x="465" y="83"/>
                    </a:cubicBezTo>
                    <a:cubicBezTo>
                      <a:pt x="465" y="78"/>
                      <a:pt x="450" y="75"/>
                      <a:pt x="443" y="75"/>
                    </a:cubicBezTo>
                    <a:cubicBezTo>
                      <a:pt x="436" y="75"/>
                      <a:pt x="436" y="91"/>
                      <a:pt x="430" y="91"/>
                    </a:cubicBezTo>
                    <a:cubicBezTo>
                      <a:pt x="424" y="91"/>
                      <a:pt x="417" y="84"/>
                      <a:pt x="414" y="78"/>
                    </a:cubicBezTo>
                    <a:cubicBezTo>
                      <a:pt x="411" y="72"/>
                      <a:pt x="397" y="74"/>
                      <a:pt x="388" y="74"/>
                    </a:cubicBezTo>
                    <a:cubicBezTo>
                      <a:pt x="379" y="74"/>
                      <a:pt x="379" y="83"/>
                      <a:pt x="371" y="85"/>
                    </a:cubicBezTo>
                    <a:cubicBezTo>
                      <a:pt x="363" y="87"/>
                      <a:pt x="343" y="74"/>
                      <a:pt x="327" y="66"/>
                    </a:cubicBezTo>
                    <a:cubicBezTo>
                      <a:pt x="311" y="58"/>
                      <a:pt x="299" y="60"/>
                      <a:pt x="288" y="59"/>
                    </a:cubicBezTo>
                    <a:cubicBezTo>
                      <a:pt x="277" y="58"/>
                      <a:pt x="269" y="53"/>
                      <a:pt x="256" y="51"/>
                    </a:cubicBezTo>
                    <a:cubicBezTo>
                      <a:pt x="243" y="49"/>
                      <a:pt x="217" y="45"/>
                      <a:pt x="204" y="45"/>
                    </a:cubicBezTo>
                    <a:cubicBezTo>
                      <a:pt x="191" y="45"/>
                      <a:pt x="189" y="49"/>
                      <a:pt x="169" y="49"/>
                    </a:cubicBezTo>
                    <a:cubicBezTo>
                      <a:pt x="149" y="49"/>
                      <a:pt x="148" y="54"/>
                      <a:pt x="144" y="63"/>
                    </a:cubicBezTo>
                    <a:cubicBezTo>
                      <a:pt x="140" y="72"/>
                      <a:pt x="125" y="74"/>
                      <a:pt x="109" y="74"/>
                    </a:cubicBezTo>
                    <a:cubicBezTo>
                      <a:pt x="104" y="74"/>
                      <a:pt x="101" y="74"/>
                      <a:pt x="98" y="75"/>
                    </a:cubicBezTo>
                    <a:cubicBezTo>
                      <a:pt x="96" y="88"/>
                      <a:pt x="107" y="92"/>
                      <a:pt x="108" y="102"/>
                    </a:cubicBezTo>
                    <a:cubicBezTo>
                      <a:pt x="109" y="112"/>
                      <a:pt x="116" y="120"/>
                      <a:pt x="125" y="127"/>
                    </a:cubicBezTo>
                    <a:cubicBezTo>
                      <a:pt x="134" y="134"/>
                      <a:pt x="132" y="149"/>
                      <a:pt x="130" y="162"/>
                    </a:cubicBezTo>
                    <a:cubicBezTo>
                      <a:pt x="128" y="175"/>
                      <a:pt x="117" y="181"/>
                      <a:pt x="104" y="187"/>
                    </a:cubicBezTo>
                    <a:cubicBezTo>
                      <a:pt x="92" y="193"/>
                      <a:pt x="76" y="219"/>
                      <a:pt x="59" y="230"/>
                    </a:cubicBezTo>
                    <a:cubicBezTo>
                      <a:pt x="42" y="240"/>
                      <a:pt x="45" y="254"/>
                      <a:pt x="46" y="271"/>
                    </a:cubicBezTo>
                    <a:cubicBezTo>
                      <a:pt x="48" y="287"/>
                      <a:pt x="50" y="285"/>
                      <a:pt x="42" y="287"/>
                    </a:cubicBezTo>
                    <a:cubicBezTo>
                      <a:pt x="34" y="289"/>
                      <a:pt x="30" y="290"/>
                      <a:pt x="28" y="300"/>
                    </a:cubicBezTo>
                    <a:cubicBezTo>
                      <a:pt x="26" y="311"/>
                      <a:pt x="21" y="314"/>
                      <a:pt x="10" y="328"/>
                    </a:cubicBezTo>
                    <a:cubicBezTo>
                      <a:pt x="0" y="341"/>
                      <a:pt x="13" y="349"/>
                      <a:pt x="19" y="354"/>
                    </a:cubicBezTo>
                    <a:cubicBezTo>
                      <a:pt x="24" y="359"/>
                      <a:pt x="40" y="367"/>
                      <a:pt x="50" y="370"/>
                    </a:cubicBezTo>
                    <a:cubicBezTo>
                      <a:pt x="53" y="371"/>
                      <a:pt x="55" y="372"/>
                      <a:pt x="57" y="374"/>
                    </a:cubicBezTo>
                    <a:cubicBezTo>
                      <a:pt x="62" y="372"/>
                      <a:pt x="69" y="371"/>
                      <a:pt x="77" y="372"/>
                    </a:cubicBezTo>
                    <a:cubicBezTo>
                      <a:pt x="92" y="374"/>
                      <a:pt x="102" y="383"/>
                      <a:pt x="114" y="383"/>
                    </a:cubicBezTo>
                    <a:cubicBezTo>
                      <a:pt x="126" y="383"/>
                      <a:pt x="156" y="377"/>
                      <a:pt x="165" y="382"/>
                    </a:cubicBezTo>
                    <a:cubicBezTo>
                      <a:pt x="174" y="387"/>
                      <a:pt x="180" y="412"/>
                      <a:pt x="190" y="402"/>
                    </a:cubicBezTo>
                    <a:cubicBezTo>
                      <a:pt x="200" y="392"/>
                      <a:pt x="207" y="385"/>
                      <a:pt x="214" y="385"/>
                    </a:cubicBezTo>
                    <a:cubicBezTo>
                      <a:pt x="221" y="385"/>
                      <a:pt x="230" y="382"/>
                      <a:pt x="238" y="382"/>
                    </a:cubicBezTo>
                    <a:cubicBezTo>
                      <a:pt x="246" y="382"/>
                      <a:pt x="259" y="385"/>
                      <a:pt x="265" y="374"/>
                    </a:cubicBezTo>
                    <a:cubicBezTo>
                      <a:pt x="271" y="363"/>
                      <a:pt x="283" y="362"/>
                      <a:pt x="293" y="358"/>
                    </a:cubicBezTo>
                    <a:cubicBezTo>
                      <a:pt x="303" y="354"/>
                      <a:pt x="320" y="353"/>
                      <a:pt x="335" y="347"/>
                    </a:cubicBezTo>
                    <a:cubicBezTo>
                      <a:pt x="350" y="341"/>
                      <a:pt x="368" y="337"/>
                      <a:pt x="374" y="345"/>
                    </a:cubicBezTo>
                    <a:cubicBezTo>
                      <a:pt x="380" y="353"/>
                      <a:pt x="386" y="366"/>
                      <a:pt x="401" y="366"/>
                    </a:cubicBezTo>
                    <a:cubicBezTo>
                      <a:pt x="416" y="366"/>
                      <a:pt x="433" y="368"/>
                      <a:pt x="438" y="374"/>
                    </a:cubicBezTo>
                    <a:cubicBezTo>
                      <a:pt x="443" y="380"/>
                      <a:pt x="455" y="389"/>
                      <a:pt x="460" y="403"/>
                    </a:cubicBezTo>
                    <a:cubicBezTo>
                      <a:pt x="465" y="417"/>
                      <a:pt x="482" y="423"/>
                      <a:pt x="482" y="435"/>
                    </a:cubicBezTo>
                    <a:cubicBezTo>
                      <a:pt x="482" y="447"/>
                      <a:pt x="484" y="468"/>
                      <a:pt x="495" y="472"/>
                    </a:cubicBezTo>
                    <a:cubicBezTo>
                      <a:pt x="506" y="476"/>
                      <a:pt x="511" y="481"/>
                      <a:pt x="509" y="492"/>
                    </a:cubicBezTo>
                    <a:cubicBezTo>
                      <a:pt x="507" y="503"/>
                      <a:pt x="498" y="517"/>
                      <a:pt x="487" y="510"/>
                    </a:cubicBezTo>
                    <a:cubicBezTo>
                      <a:pt x="476" y="503"/>
                      <a:pt x="458" y="494"/>
                      <a:pt x="452" y="498"/>
                    </a:cubicBezTo>
                    <a:cubicBezTo>
                      <a:pt x="446" y="502"/>
                      <a:pt x="439" y="508"/>
                      <a:pt x="442" y="515"/>
                    </a:cubicBezTo>
                    <a:cubicBezTo>
                      <a:pt x="445" y="522"/>
                      <a:pt x="451" y="536"/>
                      <a:pt x="435" y="544"/>
                    </a:cubicBezTo>
                    <a:cubicBezTo>
                      <a:pt x="419" y="552"/>
                      <a:pt x="415" y="562"/>
                      <a:pt x="415" y="568"/>
                    </a:cubicBezTo>
                    <a:cubicBezTo>
                      <a:pt x="415" y="574"/>
                      <a:pt x="393" y="585"/>
                      <a:pt x="404" y="593"/>
                    </a:cubicBezTo>
                    <a:cubicBezTo>
                      <a:pt x="415" y="601"/>
                      <a:pt x="428" y="601"/>
                      <a:pt x="437" y="597"/>
                    </a:cubicBezTo>
                    <a:cubicBezTo>
                      <a:pt x="446" y="593"/>
                      <a:pt x="457" y="583"/>
                      <a:pt x="464" y="583"/>
                    </a:cubicBezTo>
                    <a:cubicBezTo>
                      <a:pt x="471" y="583"/>
                      <a:pt x="476" y="579"/>
                      <a:pt x="483" y="591"/>
                    </a:cubicBezTo>
                    <a:cubicBezTo>
                      <a:pt x="487" y="598"/>
                      <a:pt x="489" y="596"/>
                      <a:pt x="492" y="594"/>
                    </a:cubicBezTo>
                    <a:cubicBezTo>
                      <a:pt x="490" y="587"/>
                      <a:pt x="487" y="581"/>
                      <a:pt x="485" y="576"/>
                    </a:cubicBezTo>
                    <a:cubicBezTo>
                      <a:pt x="481" y="564"/>
                      <a:pt x="505" y="561"/>
                      <a:pt x="521" y="551"/>
                    </a:cubicBezTo>
                    <a:cubicBezTo>
                      <a:pt x="537" y="541"/>
                      <a:pt x="552" y="527"/>
                      <a:pt x="564" y="504"/>
                    </a:cubicBezTo>
                    <a:cubicBezTo>
                      <a:pt x="575" y="481"/>
                      <a:pt x="598" y="488"/>
                      <a:pt x="611" y="485"/>
                    </a:cubicBezTo>
                    <a:cubicBezTo>
                      <a:pt x="624" y="482"/>
                      <a:pt x="633" y="472"/>
                      <a:pt x="641" y="480"/>
                    </a:cubicBezTo>
                    <a:cubicBezTo>
                      <a:pt x="650" y="487"/>
                      <a:pt x="640" y="490"/>
                      <a:pt x="627" y="491"/>
                    </a:cubicBezTo>
                    <a:cubicBezTo>
                      <a:pt x="614" y="492"/>
                      <a:pt x="628" y="504"/>
                      <a:pt x="621" y="511"/>
                    </a:cubicBezTo>
                    <a:cubicBezTo>
                      <a:pt x="614" y="518"/>
                      <a:pt x="628" y="525"/>
                      <a:pt x="640" y="525"/>
                    </a:cubicBezTo>
                    <a:cubicBezTo>
                      <a:pt x="651" y="525"/>
                      <a:pt x="651" y="531"/>
                      <a:pt x="663" y="535"/>
                    </a:cubicBezTo>
                    <a:cubicBezTo>
                      <a:pt x="674" y="540"/>
                      <a:pt x="683" y="531"/>
                      <a:pt x="696" y="538"/>
                    </a:cubicBezTo>
                    <a:cubicBezTo>
                      <a:pt x="709" y="545"/>
                      <a:pt x="711" y="534"/>
                      <a:pt x="723" y="530"/>
                    </a:cubicBezTo>
                    <a:cubicBezTo>
                      <a:pt x="734" y="525"/>
                      <a:pt x="749" y="538"/>
                      <a:pt x="743" y="547"/>
                    </a:cubicBezTo>
                    <a:cubicBezTo>
                      <a:pt x="737" y="556"/>
                      <a:pt x="721" y="556"/>
                      <a:pt x="710" y="556"/>
                    </a:cubicBezTo>
                    <a:cubicBezTo>
                      <a:pt x="699" y="556"/>
                      <a:pt x="694" y="563"/>
                      <a:pt x="678" y="574"/>
                    </a:cubicBezTo>
                    <a:cubicBezTo>
                      <a:pt x="663" y="586"/>
                      <a:pt x="674" y="591"/>
                      <a:pt x="691" y="591"/>
                    </a:cubicBezTo>
                    <a:cubicBezTo>
                      <a:pt x="709" y="591"/>
                      <a:pt x="700" y="600"/>
                      <a:pt x="727" y="606"/>
                    </a:cubicBezTo>
                    <a:cubicBezTo>
                      <a:pt x="754" y="611"/>
                      <a:pt x="736" y="633"/>
                      <a:pt x="731" y="646"/>
                    </a:cubicBezTo>
                    <a:cubicBezTo>
                      <a:pt x="727" y="659"/>
                      <a:pt x="741" y="667"/>
                      <a:pt x="756" y="666"/>
                    </a:cubicBezTo>
                    <a:cubicBezTo>
                      <a:pt x="770" y="664"/>
                      <a:pt x="786" y="659"/>
                      <a:pt x="793" y="646"/>
                    </a:cubicBezTo>
                    <a:cubicBezTo>
                      <a:pt x="800" y="633"/>
                      <a:pt x="803" y="633"/>
                      <a:pt x="822" y="633"/>
                    </a:cubicBezTo>
                    <a:cubicBezTo>
                      <a:pt x="840" y="633"/>
                      <a:pt x="842" y="631"/>
                      <a:pt x="849" y="623"/>
                    </a:cubicBezTo>
                    <a:cubicBezTo>
                      <a:pt x="856" y="614"/>
                      <a:pt x="878" y="617"/>
                      <a:pt x="896" y="617"/>
                    </a:cubicBezTo>
                    <a:cubicBezTo>
                      <a:pt x="915" y="617"/>
                      <a:pt x="924" y="620"/>
                      <a:pt x="931" y="597"/>
                    </a:cubicBezTo>
                    <a:cubicBezTo>
                      <a:pt x="938" y="574"/>
                      <a:pt x="929" y="577"/>
                      <a:pt x="922" y="577"/>
                    </a:cubicBezTo>
                    <a:cubicBezTo>
                      <a:pt x="915" y="577"/>
                      <a:pt x="895" y="586"/>
                      <a:pt x="872" y="584"/>
                    </a:cubicBezTo>
                    <a:cubicBezTo>
                      <a:pt x="849" y="583"/>
                      <a:pt x="840" y="573"/>
                      <a:pt x="833" y="558"/>
                    </a:cubicBezTo>
                    <a:cubicBezTo>
                      <a:pt x="826" y="544"/>
                      <a:pt x="816" y="530"/>
                      <a:pt x="830" y="524"/>
                    </a:cubicBezTo>
                    <a:cubicBezTo>
                      <a:pt x="845" y="518"/>
                      <a:pt x="868" y="511"/>
                      <a:pt x="878" y="497"/>
                    </a:cubicBezTo>
                    <a:cubicBezTo>
                      <a:pt x="888" y="482"/>
                      <a:pt x="903" y="484"/>
                      <a:pt x="921" y="481"/>
                    </a:cubicBezTo>
                    <a:cubicBezTo>
                      <a:pt x="938" y="478"/>
                      <a:pt x="949" y="484"/>
                      <a:pt x="961" y="475"/>
                    </a:cubicBezTo>
                    <a:cubicBezTo>
                      <a:pt x="972" y="467"/>
                      <a:pt x="989" y="452"/>
                      <a:pt x="1008" y="452"/>
                    </a:cubicBezTo>
                    <a:cubicBezTo>
                      <a:pt x="1018" y="452"/>
                      <a:pt x="1024" y="450"/>
                      <a:pt x="1031" y="448"/>
                    </a:cubicBezTo>
                    <a:cubicBezTo>
                      <a:pt x="1030" y="441"/>
                      <a:pt x="1029" y="427"/>
                      <a:pt x="1036" y="423"/>
                    </a:cubicBezTo>
                    <a:cubicBezTo>
                      <a:pt x="1044" y="418"/>
                      <a:pt x="1046" y="410"/>
                      <a:pt x="1057" y="406"/>
                    </a:cubicBezTo>
                    <a:cubicBezTo>
                      <a:pt x="1068" y="402"/>
                      <a:pt x="1069" y="389"/>
                      <a:pt x="1087" y="389"/>
                    </a:cubicBezTo>
                    <a:cubicBezTo>
                      <a:pt x="1106" y="389"/>
                      <a:pt x="1136" y="395"/>
                      <a:pt x="1139" y="384"/>
                    </a:cubicBezTo>
                    <a:cubicBezTo>
                      <a:pt x="1141" y="373"/>
                      <a:pt x="1147" y="374"/>
                      <a:pt x="1149" y="366"/>
                    </a:cubicBezTo>
                    <a:cubicBezTo>
                      <a:pt x="1152" y="358"/>
                      <a:pt x="1149" y="357"/>
                      <a:pt x="1144" y="349"/>
                    </a:cubicBezTo>
                    <a:cubicBezTo>
                      <a:pt x="1139" y="341"/>
                      <a:pt x="1138" y="338"/>
                      <a:pt x="1134" y="333"/>
                    </a:cubicBezTo>
                    <a:cubicBezTo>
                      <a:pt x="1129" y="328"/>
                      <a:pt x="1126" y="316"/>
                      <a:pt x="1135" y="3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5" name="Freeform 98"/>
              <p:cNvSpPr>
                <a:spLocks/>
              </p:cNvSpPr>
              <p:nvPr/>
            </p:nvSpPr>
            <p:spPr bwMode="auto">
              <a:xfrm>
                <a:off x="3132" y="1729"/>
                <a:ext cx="51" cy="64"/>
              </a:xfrm>
              <a:custGeom>
                <a:avLst/>
                <a:gdLst>
                  <a:gd name="T0" fmla="*/ 188 w 204"/>
                  <a:gd name="T1" fmla="*/ 135 h 251"/>
                  <a:gd name="T2" fmla="*/ 175 w 204"/>
                  <a:gd name="T3" fmla="*/ 98 h 251"/>
                  <a:gd name="T4" fmla="*/ 153 w 204"/>
                  <a:gd name="T5" fmla="*/ 66 h 251"/>
                  <a:gd name="T6" fmla="*/ 131 w 204"/>
                  <a:gd name="T7" fmla="*/ 37 h 251"/>
                  <a:gd name="T8" fmla="*/ 94 w 204"/>
                  <a:gd name="T9" fmla="*/ 29 h 251"/>
                  <a:gd name="T10" fmla="*/ 67 w 204"/>
                  <a:gd name="T11" fmla="*/ 8 h 251"/>
                  <a:gd name="T12" fmla="*/ 28 w 204"/>
                  <a:gd name="T13" fmla="*/ 10 h 251"/>
                  <a:gd name="T14" fmla="*/ 0 w 204"/>
                  <a:gd name="T15" fmla="*/ 17 h 251"/>
                  <a:gd name="T16" fmla="*/ 17 w 204"/>
                  <a:gd name="T17" fmla="*/ 37 h 251"/>
                  <a:gd name="T18" fmla="*/ 57 w 204"/>
                  <a:gd name="T19" fmla="*/ 102 h 251"/>
                  <a:gd name="T20" fmla="*/ 83 w 204"/>
                  <a:gd name="T21" fmla="*/ 130 h 251"/>
                  <a:gd name="T22" fmla="*/ 93 w 204"/>
                  <a:gd name="T23" fmla="*/ 159 h 251"/>
                  <a:gd name="T24" fmla="*/ 85 w 204"/>
                  <a:gd name="T25" fmla="*/ 187 h 251"/>
                  <a:gd name="T26" fmla="*/ 81 w 204"/>
                  <a:gd name="T27" fmla="*/ 209 h 251"/>
                  <a:gd name="T28" fmla="*/ 86 w 204"/>
                  <a:gd name="T29" fmla="*/ 242 h 251"/>
                  <a:gd name="T30" fmla="*/ 94 w 204"/>
                  <a:gd name="T31" fmla="*/ 251 h 251"/>
                  <a:gd name="T32" fmla="*/ 108 w 204"/>
                  <a:gd name="T33" fmla="*/ 231 h 251"/>
                  <a:gd name="T34" fmla="*/ 128 w 204"/>
                  <a:gd name="T35" fmla="*/ 207 h 251"/>
                  <a:gd name="T36" fmla="*/ 135 w 204"/>
                  <a:gd name="T37" fmla="*/ 178 h 251"/>
                  <a:gd name="T38" fmla="*/ 145 w 204"/>
                  <a:gd name="T39" fmla="*/ 161 h 251"/>
                  <a:gd name="T40" fmla="*/ 180 w 204"/>
                  <a:gd name="T41" fmla="*/ 173 h 251"/>
                  <a:gd name="T42" fmla="*/ 202 w 204"/>
                  <a:gd name="T43" fmla="*/ 155 h 251"/>
                  <a:gd name="T44" fmla="*/ 188 w 204"/>
                  <a:gd name="T45" fmla="*/ 13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04" h="251">
                    <a:moveTo>
                      <a:pt x="188" y="135"/>
                    </a:moveTo>
                    <a:cubicBezTo>
                      <a:pt x="177" y="131"/>
                      <a:pt x="175" y="110"/>
                      <a:pt x="175" y="98"/>
                    </a:cubicBezTo>
                    <a:cubicBezTo>
                      <a:pt x="175" y="86"/>
                      <a:pt x="158" y="80"/>
                      <a:pt x="153" y="66"/>
                    </a:cubicBezTo>
                    <a:cubicBezTo>
                      <a:pt x="148" y="52"/>
                      <a:pt x="136" y="43"/>
                      <a:pt x="131" y="37"/>
                    </a:cubicBezTo>
                    <a:cubicBezTo>
                      <a:pt x="126" y="31"/>
                      <a:pt x="109" y="29"/>
                      <a:pt x="94" y="29"/>
                    </a:cubicBezTo>
                    <a:cubicBezTo>
                      <a:pt x="79" y="29"/>
                      <a:pt x="73" y="16"/>
                      <a:pt x="67" y="8"/>
                    </a:cubicBezTo>
                    <a:cubicBezTo>
                      <a:pt x="61" y="0"/>
                      <a:pt x="43" y="4"/>
                      <a:pt x="28" y="10"/>
                    </a:cubicBezTo>
                    <a:cubicBezTo>
                      <a:pt x="19" y="13"/>
                      <a:pt x="9" y="15"/>
                      <a:pt x="0" y="17"/>
                    </a:cubicBezTo>
                    <a:cubicBezTo>
                      <a:pt x="6" y="21"/>
                      <a:pt x="12" y="27"/>
                      <a:pt x="17" y="37"/>
                    </a:cubicBezTo>
                    <a:cubicBezTo>
                      <a:pt x="29" y="62"/>
                      <a:pt x="42" y="92"/>
                      <a:pt x="57" y="102"/>
                    </a:cubicBezTo>
                    <a:cubicBezTo>
                      <a:pt x="72" y="112"/>
                      <a:pt x="80" y="124"/>
                      <a:pt x="83" y="130"/>
                    </a:cubicBezTo>
                    <a:cubicBezTo>
                      <a:pt x="86" y="136"/>
                      <a:pt x="93" y="146"/>
                      <a:pt x="93" y="159"/>
                    </a:cubicBezTo>
                    <a:cubicBezTo>
                      <a:pt x="93" y="172"/>
                      <a:pt x="90" y="181"/>
                      <a:pt x="85" y="187"/>
                    </a:cubicBezTo>
                    <a:cubicBezTo>
                      <a:pt x="80" y="193"/>
                      <a:pt x="77" y="201"/>
                      <a:pt x="81" y="209"/>
                    </a:cubicBezTo>
                    <a:cubicBezTo>
                      <a:pt x="85" y="217"/>
                      <a:pt x="81" y="236"/>
                      <a:pt x="86" y="242"/>
                    </a:cubicBezTo>
                    <a:cubicBezTo>
                      <a:pt x="89" y="245"/>
                      <a:pt x="90" y="249"/>
                      <a:pt x="94" y="251"/>
                    </a:cubicBezTo>
                    <a:cubicBezTo>
                      <a:pt x="94" y="244"/>
                      <a:pt x="108" y="236"/>
                      <a:pt x="108" y="231"/>
                    </a:cubicBezTo>
                    <a:cubicBezTo>
                      <a:pt x="108" y="225"/>
                      <a:pt x="112" y="215"/>
                      <a:pt x="128" y="207"/>
                    </a:cubicBezTo>
                    <a:cubicBezTo>
                      <a:pt x="144" y="199"/>
                      <a:pt x="138" y="185"/>
                      <a:pt x="135" y="178"/>
                    </a:cubicBezTo>
                    <a:cubicBezTo>
                      <a:pt x="132" y="171"/>
                      <a:pt x="139" y="165"/>
                      <a:pt x="145" y="161"/>
                    </a:cubicBezTo>
                    <a:cubicBezTo>
                      <a:pt x="151" y="157"/>
                      <a:pt x="169" y="166"/>
                      <a:pt x="180" y="173"/>
                    </a:cubicBezTo>
                    <a:cubicBezTo>
                      <a:pt x="191" y="180"/>
                      <a:pt x="200" y="166"/>
                      <a:pt x="202" y="155"/>
                    </a:cubicBezTo>
                    <a:cubicBezTo>
                      <a:pt x="204" y="144"/>
                      <a:pt x="199" y="139"/>
                      <a:pt x="188" y="13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6" name="Freeform 99"/>
              <p:cNvSpPr>
                <a:spLocks/>
              </p:cNvSpPr>
              <p:nvPr/>
            </p:nvSpPr>
            <p:spPr bwMode="auto">
              <a:xfrm>
                <a:off x="3025" y="1733"/>
                <a:ext cx="154" cy="96"/>
              </a:xfrm>
              <a:custGeom>
                <a:avLst/>
                <a:gdLst>
                  <a:gd name="T0" fmla="*/ 606 w 608"/>
                  <a:gd name="T1" fmla="*/ 240 h 378"/>
                  <a:gd name="T2" fmla="*/ 597 w 608"/>
                  <a:gd name="T3" fmla="*/ 237 h 378"/>
                  <a:gd name="T4" fmla="*/ 578 w 608"/>
                  <a:gd name="T5" fmla="*/ 229 h 378"/>
                  <a:gd name="T6" fmla="*/ 551 w 608"/>
                  <a:gd name="T7" fmla="*/ 243 h 378"/>
                  <a:gd name="T8" fmla="*/ 518 w 608"/>
                  <a:gd name="T9" fmla="*/ 239 h 378"/>
                  <a:gd name="T10" fmla="*/ 515 w 608"/>
                  <a:gd name="T11" fmla="*/ 234 h 378"/>
                  <a:gd name="T12" fmla="*/ 507 w 608"/>
                  <a:gd name="T13" fmla="*/ 225 h 378"/>
                  <a:gd name="T14" fmla="*/ 502 w 608"/>
                  <a:gd name="T15" fmla="*/ 192 h 378"/>
                  <a:gd name="T16" fmla="*/ 506 w 608"/>
                  <a:gd name="T17" fmla="*/ 170 h 378"/>
                  <a:gd name="T18" fmla="*/ 514 w 608"/>
                  <a:gd name="T19" fmla="*/ 142 h 378"/>
                  <a:gd name="T20" fmla="*/ 504 w 608"/>
                  <a:gd name="T21" fmla="*/ 113 h 378"/>
                  <a:gd name="T22" fmla="*/ 478 w 608"/>
                  <a:gd name="T23" fmla="*/ 85 h 378"/>
                  <a:gd name="T24" fmla="*/ 438 w 608"/>
                  <a:gd name="T25" fmla="*/ 20 h 378"/>
                  <a:gd name="T26" fmla="*/ 421 w 608"/>
                  <a:gd name="T27" fmla="*/ 0 h 378"/>
                  <a:gd name="T28" fmla="*/ 407 w 608"/>
                  <a:gd name="T29" fmla="*/ 4 h 378"/>
                  <a:gd name="T30" fmla="*/ 379 w 608"/>
                  <a:gd name="T31" fmla="*/ 20 h 378"/>
                  <a:gd name="T32" fmla="*/ 352 w 608"/>
                  <a:gd name="T33" fmla="*/ 28 h 378"/>
                  <a:gd name="T34" fmla="*/ 328 w 608"/>
                  <a:gd name="T35" fmla="*/ 31 h 378"/>
                  <a:gd name="T36" fmla="*/ 304 w 608"/>
                  <a:gd name="T37" fmla="*/ 48 h 378"/>
                  <a:gd name="T38" fmla="*/ 279 w 608"/>
                  <a:gd name="T39" fmla="*/ 28 h 378"/>
                  <a:gd name="T40" fmla="*/ 228 w 608"/>
                  <a:gd name="T41" fmla="*/ 29 h 378"/>
                  <a:gd name="T42" fmla="*/ 191 w 608"/>
                  <a:gd name="T43" fmla="*/ 18 h 378"/>
                  <a:gd name="T44" fmla="*/ 171 w 608"/>
                  <a:gd name="T45" fmla="*/ 20 h 378"/>
                  <a:gd name="T46" fmla="*/ 169 w 608"/>
                  <a:gd name="T47" fmla="*/ 32 h 378"/>
                  <a:gd name="T48" fmla="*/ 138 w 608"/>
                  <a:gd name="T49" fmla="*/ 44 h 378"/>
                  <a:gd name="T50" fmla="*/ 105 w 608"/>
                  <a:gd name="T51" fmla="*/ 76 h 378"/>
                  <a:gd name="T52" fmla="*/ 73 w 608"/>
                  <a:gd name="T53" fmla="*/ 142 h 378"/>
                  <a:gd name="T54" fmla="*/ 41 w 608"/>
                  <a:gd name="T55" fmla="*/ 160 h 378"/>
                  <a:gd name="T56" fmla="*/ 16 w 608"/>
                  <a:gd name="T57" fmla="*/ 170 h 378"/>
                  <a:gd name="T58" fmla="*/ 6 w 608"/>
                  <a:gd name="T59" fmla="*/ 180 h 378"/>
                  <a:gd name="T60" fmla="*/ 23 w 608"/>
                  <a:gd name="T61" fmla="*/ 198 h 378"/>
                  <a:gd name="T62" fmla="*/ 36 w 608"/>
                  <a:gd name="T63" fmla="*/ 224 h 378"/>
                  <a:gd name="T64" fmla="*/ 63 w 608"/>
                  <a:gd name="T65" fmla="*/ 242 h 378"/>
                  <a:gd name="T66" fmla="*/ 79 w 608"/>
                  <a:gd name="T67" fmla="*/ 252 h 378"/>
                  <a:gd name="T68" fmla="*/ 73 w 608"/>
                  <a:gd name="T69" fmla="*/ 269 h 378"/>
                  <a:gd name="T70" fmla="*/ 85 w 608"/>
                  <a:gd name="T71" fmla="*/ 285 h 378"/>
                  <a:gd name="T72" fmla="*/ 114 w 608"/>
                  <a:gd name="T73" fmla="*/ 297 h 378"/>
                  <a:gd name="T74" fmla="*/ 139 w 608"/>
                  <a:gd name="T75" fmla="*/ 286 h 378"/>
                  <a:gd name="T76" fmla="*/ 157 w 608"/>
                  <a:gd name="T77" fmla="*/ 291 h 378"/>
                  <a:gd name="T78" fmla="*/ 157 w 608"/>
                  <a:gd name="T79" fmla="*/ 303 h 378"/>
                  <a:gd name="T80" fmla="*/ 156 w 608"/>
                  <a:gd name="T81" fmla="*/ 323 h 378"/>
                  <a:gd name="T82" fmla="*/ 155 w 608"/>
                  <a:gd name="T83" fmla="*/ 331 h 378"/>
                  <a:gd name="T84" fmla="*/ 159 w 608"/>
                  <a:gd name="T85" fmla="*/ 333 h 378"/>
                  <a:gd name="T86" fmla="*/ 169 w 608"/>
                  <a:gd name="T87" fmla="*/ 343 h 378"/>
                  <a:gd name="T88" fmla="*/ 189 w 608"/>
                  <a:gd name="T89" fmla="*/ 359 h 378"/>
                  <a:gd name="T90" fmla="*/ 219 w 608"/>
                  <a:gd name="T91" fmla="*/ 357 h 378"/>
                  <a:gd name="T92" fmla="*/ 247 w 608"/>
                  <a:gd name="T93" fmla="*/ 365 h 378"/>
                  <a:gd name="T94" fmla="*/ 275 w 608"/>
                  <a:gd name="T95" fmla="*/ 363 h 378"/>
                  <a:gd name="T96" fmla="*/ 305 w 608"/>
                  <a:gd name="T97" fmla="*/ 368 h 378"/>
                  <a:gd name="T98" fmla="*/ 324 w 608"/>
                  <a:gd name="T99" fmla="*/ 369 h 378"/>
                  <a:gd name="T100" fmla="*/ 343 w 608"/>
                  <a:gd name="T101" fmla="*/ 371 h 378"/>
                  <a:gd name="T102" fmla="*/ 370 w 608"/>
                  <a:gd name="T103" fmla="*/ 351 h 378"/>
                  <a:gd name="T104" fmla="*/ 401 w 608"/>
                  <a:gd name="T105" fmla="*/ 338 h 378"/>
                  <a:gd name="T106" fmla="*/ 434 w 608"/>
                  <a:gd name="T107" fmla="*/ 329 h 378"/>
                  <a:gd name="T108" fmla="*/ 464 w 608"/>
                  <a:gd name="T109" fmla="*/ 338 h 378"/>
                  <a:gd name="T110" fmla="*/ 490 w 608"/>
                  <a:gd name="T111" fmla="*/ 346 h 378"/>
                  <a:gd name="T112" fmla="*/ 505 w 608"/>
                  <a:gd name="T113" fmla="*/ 359 h 378"/>
                  <a:gd name="T114" fmla="*/ 543 w 608"/>
                  <a:gd name="T115" fmla="*/ 365 h 378"/>
                  <a:gd name="T116" fmla="*/ 537 w 608"/>
                  <a:gd name="T117" fmla="*/ 322 h 378"/>
                  <a:gd name="T118" fmla="*/ 557 w 608"/>
                  <a:gd name="T119" fmla="*/ 290 h 378"/>
                  <a:gd name="T120" fmla="*/ 575 w 608"/>
                  <a:gd name="T121" fmla="*/ 279 h 378"/>
                  <a:gd name="T122" fmla="*/ 605 w 608"/>
                  <a:gd name="T123" fmla="*/ 263 h 378"/>
                  <a:gd name="T124" fmla="*/ 606 w 608"/>
                  <a:gd name="T125" fmla="*/ 240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08" h="378">
                    <a:moveTo>
                      <a:pt x="606" y="240"/>
                    </a:moveTo>
                    <a:cubicBezTo>
                      <a:pt x="603" y="242"/>
                      <a:pt x="601" y="244"/>
                      <a:pt x="597" y="237"/>
                    </a:cubicBezTo>
                    <a:cubicBezTo>
                      <a:pt x="590" y="225"/>
                      <a:pt x="585" y="229"/>
                      <a:pt x="578" y="229"/>
                    </a:cubicBezTo>
                    <a:cubicBezTo>
                      <a:pt x="571" y="229"/>
                      <a:pt x="560" y="239"/>
                      <a:pt x="551" y="243"/>
                    </a:cubicBezTo>
                    <a:cubicBezTo>
                      <a:pt x="542" y="247"/>
                      <a:pt x="529" y="247"/>
                      <a:pt x="518" y="239"/>
                    </a:cubicBezTo>
                    <a:cubicBezTo>
                      <a:pt x="516" y="237"/>
                      <a:pt x="515" y="235"/>
                      <a:pt x="515" y="234"/>
                    </a:cubicBezTo>
                    <a:cubicBezTo>
                      <a:pt x="511" y="232"/>
                      <a:pt x="510" y="228"/>
                      <a:pt x="507" y="225"/>
                    </a:cubicBezTo>
                    <a:cubicBezTo>
                      <a:pt x="502" y="219"/>
                      <a:pt x="506" y="200"/>
                      <a:pt x="502" y="192"/>
                    </a:cubicBezTo>
                    <a:cubicBezTo>
                      <a:pt x="498" y="184"/>
                      <a:pt x="501" y="176"/>
                      <a:pt x="506" y="170"/>
                    </a:cubicBezTo>
                    <a:cubicBezTo>
                      <a:pt x="511" y="164"/>
                      <a:pt x="514" y="155"/>
                      <a:pt x="514" y="142"/>
                    </a:cubicBezTo>
                    <a:cubicBezTo>
                      <a:pt x="514" y="129"/>
                      <a:pt x="507" y="119"/>
                      <a:pt x="504" y="113"/>
                    </a:cubicBezTo>
                    <a:cubicBezTo>
                      <a:pt x="501" y="107"/>
                      <a:pt x="493" y="95"/>
                      <a:pt x="478" y="85"/>
                    </a:cubicBezTo>
                    <a:cubicBezTo>
                      <a:pt x="463" y="75"/>
                      <a:pt x="450" y="45"/>
                      <a:pt x="438" y="20"/>
                    </a:cubicBezTo>
                    <a:cubicBezTo>
                      <a:pt x="433" y="10"/>
                      <a:pt x="427" y="4"/>
                      <a:pt x="421" y="0"/>
                    </a:cubicBezTo>
                    <a:cubicBezTo>
                      <a:pt x="416" y="1"/>
                      <a:pt x="411" y="2"/>
                      <a:pt x="407" y="4"/>
                    </a:cubicBezTo>
                    <a:cubicBezTo>
                      <a:pt x="397" y="8"/>
                      <a:pt x="385" y="9"/>
                      <a:pt x="379" y="20"/>
                    </a:cubicBezTo>
                    <a:cubicBezTo>
                      <a:pt x="373" y="31"/>
                      <a:pt x="360" y="28"/>
                      <a:pt x="352" y="28"/>
                    </a:cubicBezTo>
                    <a:cubicBezTo>
                      <a:pt x="344" y="28"/>
                      <a:pt x="335" y="31"/>
                      <a:pt x="328" y="31"/>
                    </a:cubicBezTo>
                    <a:cubicBezTo>
                      <a:pt x="321" y="31"/>
                      <a:pt x="314" y="38"/>
                      <a:pt x="304" y="48"/>
                    </a:cubicBezTo>
                    <a:cubicBezTo>
                      <a:pt x="294" y="58"/>
                      <a:pt x="288" y="33"/>
                      <a:pt x="279" y="28"/>
                    </a:cubicBezTo>
                    <a:cubicBezTo>
                      <a:pt x="270" y="23"/>
                      <a:pt x="240" y="29"/>
                      <a:pt x="228" y="29"/>
                    </a:cubicBezTo>
                    <a:cubicBezTo>
                      <a:pt x="216" y="29"/>
                      <a:pt x="206" y="20"/>
                      <a:pt x="191" y="18"/>
                    </a:cubicBezTo>
                    <a:cubicBezTo>
                      <a:pt x="183" y="17"/>
                      <a:pt x="176" y="18"/>
                      <a:pt x="171" y="20"/>
                    </a:cubicBezTo>
                    <a:cubicBezTo>
                      <a:pt x="173" y="24"/>
                      <a:pt x="173" y="29"/>
                      <a:pt x="169" y="32"/>
                    </a:cubicBezTo>
                    <a:cubicBezTo>
                      <a:pt x="163" y="38"/>
                      <a:pt x="149" y="40"/>
                      <a:pt x="138" y="44"/>
                    </a:cubicBezTo>
                    <a:cubicBezTo>
                      <a:pt x="128" y="48"/>
                      <a:pt x="117" y="65"/>
                      <a:pt x="105" y="76"/>
                    </a:cubicBezTo>
                    <a:cubicBezTo>
                      <a:pt x="92" y="86"/>
                      <a:pt x="82" y="121"/>
                      <a:pt x="73" y="142"/>
                    </a:cubicBezTo>
                    <a:cubicBezTo>
                      <a:pt x="64" y="163"/>
                      <a:pt x="53" y="159"/>
                      <a:pt x="41" y="160"/>
                    </a:cubicBezTo>
                    <a:cubicBezTo>
                      <a:pt x="30" y="161"/>
                      <a:pt x="29" y="170"/>
                      <a:pt x="16" y="170"/>
                    </a:cubicBezTo>
                    <a:cubicBezTo>
                      <a:pt x="3" y="169"/>
                      <a:pt x="0" y="175"/>
                      <a:pt x="6" y="180"/>
                    </a:cubicBezTo>
                    <a:cubicBezTo>
                      <a:pt x="11" y="185"/>
                      <a:pt x="16" y="190"/>
                      <a:pt x="23" y="198"/>
                    </a:cubicBezTo>
                    <a:cubicBezTo>
                      <a:pt x="30" y="206"/>
                      <a:pt x="33" y="211"/>
                      <a:pt x="36" y="224"/>
                    </a:cubicBezTo>
                    <a:cubicBezTo>
                      <a:pt x="40" y="238"/>
                      <a:pt x="54" y="244"/>
                      <a:pt x="63" y="242"/>
                    </a:cubicBezTo>
                    <a:cubicBezTo>
                      <a:pt x="71" y="241"/>
                      <a:pt x="77" y="245"/>
                      <a:pt x="79" y="252"/>
                    </a:cubicBezTo>
                    <a:cubicBezTo>
                      <a:pt x="81" y="259"/>
                      <a:pt x="81" y="259"/>
                      <a:pt x="73" y="269"/>
                    </a:cubicBezTo>
                    <a:cubicBezTo>
                      <a:pt x="64" y="278"/>
                      <a:pt x="82" y="281"/>
                      <a:pt x="85" y="285"/>
                    </a:cubicBezTo>
                    <a:cubicBezTo>
                      <a:pt x="87" y="290"/>
                      <a:pt x="105" y="290"/>
                      <a:pt x="114" y="297"/>
                    </a:cubicBezTo>
                    <a:cubicBezTo>
                      <a:pt x="122" y="305"/>
                      <a:pt x="136" y="294"/>
                      <a:pt x="139" y="286"/>
                    </a:cubicBezTo>
                    <a:cubicBezTo>
                      <a:pt x="142" y="278"/>
                      <a:pt x="150" y="287"/>
                      <a:pt x="157" y="291"/>
                    </a:cubicBezTo>
                    <a:cubicBezTo>
                      <a:pt x="163" y="295"/>
                      <a:pt x="161" y="297"/>
                      <a:pt x="157" y="303"/>
                    </a:cubicBezTo>
                    <a:cubicBezTo>
                      <a:pt x="153" y="310"/>
                      <a:pt x="156" y="313"/>
                      <a:pt x="156" y="323"/>
                    </a:cubicBezTo>
                    <a:cubicBezTo>
                      <a:pt x="156" y="328"/>
                      <a:pt x="156" y="330"/>
                      <a:pt x="155" y="331"/>
                    </a:cubicBezTo>
                    <a:cubicBezTo>
                      <a:pt x="156" y="332"/>
                      <a:pt x="157" y="333"/>
                      <a:pt x="159" y="333"/>
                    </a:cubicBezTo>
                    <a:cubicBezTo>
                      <a:pt x="164" y="334"/>
                      <a:pt x="169" y="338"/>
                      <a:pt x="169" y="343"/>
                    </a:cubicBezTo>
                    <a:cubicBezTo>
                      <a:pt x="170" y="348"/>
                      <a:pt x="170" y="363"/>
                      <a:pt x="189" y="359"/>
                    </a:cubicBezTo>
                    <a:cubicBezTo>
                      <a:pt x="208" y="354"/>
                      <a:pt x="214" y="353"/>
                      <a:pt x="219" y="357"/>
                    </a:cubicBezTo>
                    <a:cubicBezTo>
                      <a:pt x="225" y="361"/>
                      <a:pt x="235" y="364"/>
                      <a:pt x="247" y="365"/>
                    </a:cubicBezTo>
                    <a:cubicBezTo>
                      <a:pt x="259" y="366"/>
                      <a:pt x="268" y="359"/>
                      <a:pt x="275" y="363"/>
                    </a:cubicBezTo>
                    <a:cubicBezTo>
                      <a:pt x="283" y="367"/>
                      <a:pt x="299" y="368"/>
                      <a:pt x="305" y="368"/>
                    </a:cubicBezTo>
                    <a:cubicBezTo>
                      <a:pt x="310" y="368"/>
                      <a:pt x="321" y="365"/>
                      <a:pt x="324" y="369"/>
                    </a:cubicBezTo>
                    <a:cubicBezTo>
                      <a:pt x="327" y="373"/>
                      <a:pt x="336" y="378"/>
                      <a:pt x="343" y="371"/>
                    </a:cubicBezTo>
                    <a:cubicBezTo>
                      <a:pt x="350" y="365"/>
                      <a:pt x="365" y="359"/>
                      <a:pt x="370" y="351"/>
                    </a:cubicBezTo>
                    <a:cubicBezTo>
                      <a:pt x="375" y="342"/>
                      <a:pt x="392" y="338"/>
                      <a:pt x="401" y="338"/>
                    </a:cubicBezTo>
                    <a:cubicBezTo>
                      <a:pt x="410" y="338"/>
                      <a:pt x="423" y="329"/>
                      <a:pt x="434" y="329"/>
                    </a:cubicBezTo>
                    <a:cubicBezTo>
                      <a:pt x="445" y="330"/>
                      <a:pt x="451" y="332"/>
                      <a:pt x="464" y="338"/>
                    </a:cubicBezTo>
                    <a:cubicBezTo>
                      <a:pt x="477" y="344"/>
                      <a:pt x="487" y="341"/>
                      <a:pt x="490" y="346"/>
                    </a:cubicBezTo>
                    <a:cubicBezTo>
                      <a:pt x="493" y="352"/>
                      <a:pt x="497" y="358"/>
                      <a:pt x="505" y="359"/>
                    </a:cubicBezTo>
                    <a:cubicBezTo>
                      <a:pt x="513" y="360"/>
                      <a:pt x="529" y="363"/>
                      <a:pt x="543" y="365"/>
                    </a:cubicBezTo>
                    <a:cubicBezTo>
                      <a:pt x="543" y="351"/>
                      <a:pt x="536" y="335"/>
                      <a:pt x="537" y="322"/>
                    </a:cubicBezTo>
                    <a:cubicBezTo>
                      <a:pt x="540" y="300"/>
                      <a:pt x="554" y="306"/>
                      <a:pt x="557" y="290"/>
                    </a:cubicBezTo>
                    <a:cubicBezTo>
                      <a:pt x="560" y="275"/>
                      <a:pt x="563" y="282"/>
                      <a:pt x="575" y="279"/>
                    </a:cubicBezTo>
                    <a:cubicBezTo>
                      <a:pt x="586" y="276"/>
                      <a:pt x="597" y="279"/>
                      <a:pt x="605" y="263"/>
                    </a:cubicBezTo>
                    <a:cubicBezTo>
                      <a:pt x="608" y="255"/>
                      <a:pt x="608" y="247"/>
                      <a:pt x="606" y="2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7" name="Freeform 100"/>
              <p:cNvSpPr>
                <a:spLocks/>
              </p:cNvSpPr>
              <p:nvPr/>
            </p:nvSpPr>
            <p:spPr bwMode="auto">
              <a:xfrm>
                <a:off x="3058" y="1817"/>
                <a:ext cx="104" cy="57"/>
              </a:xfrm>
              <a:custGeom>
                <a:avLst/>
                <a:gdLst>
                  <a:gd name="T0" fmla="*/ 13 w 411"/>
                  <a:gd name="T1" fmla="*/ 154 h 227"/>
                  <a:gd name="T2" fmla="*/ 33 w 411"/>
                  <a:gd name="T3" fmla="*/ 168 h 227"/>
                  <a:gd name="T4" fmla="*/ 57 w 411"/>
                  <a:gd name="T5" fmla="*/ 186 h 227"/>
                  <a:gd name="T6" fmla="*/ 98 w 411"/>
                  <a:gd name="T7" fmla="*/ 205 h 227"/>
                  <a:gd name="T8" fmla="*/ 137 w 411"/>
                  <a:gd name="T9" fmla="*/ 202 h 227"/>
                  <a:gd name="T10" fmla="*/ 174 w 411"/>
                  <a:gd name="T11" fmla="*/ 218 h 227"/>
                  <a:gd name="T12" fmla="*/ 215 w 411"/>
                  <a:gd name="T13" fmla="*/ 224 h 227"/>
                  <a:gd name="T14" fmla="*/ 239 w 411"/>
                  <a:gd name="T15" fmla="*/ 210 h 227"/>
                  <a:gd name="T16" fmla="*/ 250 w 411"/>
                  <a:gd name="T17" fmla="*/ 187 h 227"/>
                  <a:gd name="T18" fmla="*/ 264 w 411"/>
                  <a:gd name="T19" fmla="*/ 181 h 227"/>
                  <a:gd name="T20" fmla="*/ 282 w 411"/>
                  <a:gd name="T21" fmla="*/ 167 h 227"/>
                  <a:gd name="T22" fmla="*/ 300 w 411"/>
                  <a:gd name="T23" fmla="*/ 164 h 227"/>
                  <a:gd name="T24" fmla="*/ 325 w 411"/>
                  <a:gd name="T25" fmla="*/ 165 h 227"/>
                  <a:gd name="T26" fmla="*/ 351 w 411"/>
                  <a:gd name="T27" fmla="*/ 171 h 227"/>
                  <a:gd name="T28" fmla="*/ 365 w 411"/>
                  <a:gd name="T29" fmla="*/ 170 h 227"/>
                  <a:gd name="T30" fmla="*/ 355 w 411"/>
                  <a:gd name="T31" fmla="*/ 143 h 227"/>
                  <a:gd name="T32" fmla="*/ 365 w 411"/>
                  <a:gd name="T33" fmla="*/ 75 h 227"/>
                  <a:gd name="T34" fmla="*/ 401 w 411"/>
                  <a:gd name="T35" fmla="*/ 56 h 227"/>
                  <a:gd name="T36" fmla="*/ 411 w 411"/>
                  <a:gd name="T37" fmla="*/ 36 h 227"/>
                  <a:gd name="T38" fmla="*/ 373 w 411"/>
                  <a:gd name="T39" fmla="*/ 30 h 227"/>
                  <a:gd name="T40" fmla="*/ 358 w 411"/>
                  <a:gd name="T41" fmla="*/ 17 h 227"/>
                  <a:gd name="T42" fmla="*/ 332 w 411"/>
                  <a:gd name="T43" fmla="*/ 9 h 227"/>
                  <a:gd name="T44" fmla="*/ 302 w 411"/>
                  <a:gd name="T45" fmla="*/ 0 h 227"/>
                  <a:gd name="T46" fmla="*/ 269 w 411"/>
                  <a:gd name="T47" fmla="*/ 9 h 227"/>
                  <a:gd name="T48" fmla="*/ 238 w 411"/>
                  <a:gd name="T49" fmla="*/ 22 h 227"/>
                  <a:gd name="T50" fmla="*/ 211 w 411"/>
                  <a:gd name="T51" fmla="*/ 42 h 227"/>
                  <a:gd name="T52" fmla="*/ 192 w 411"/>
                  <a:gd name="T53" fmla="*/ 40 h 227"/>
                  <a:gd name="T54" fmla="*/ 173 w 411"/>
                  <a:gd name="T55" fmla="*/ 39 h 227"/>
                  <a:gd name="T56" fmla="*/ 143 w 411"/>
                  <a:gd name="T57" fmla="*/ 34 h 227"/>
                  <a:gd name="T58" fmla="*/ 115 w 411"/>
                  <a:gd name="T59" fmla="*/ 36 h 227"/>
                  <a:gd name="T60" fmla="*/ 87 w 411"/>
                  <a:gd name="T61" fmla="*/ 28 h 227"/>
                  <a:gd name="T62" fmla="*/ 57 w 411"/>
                  <a:gd name="T63" fmla="*/ 30 h 227"/>
                  <a:gd name="T64" fmla="*/ 37 w 411"/>
                  <a:gd name="T65" fmla="*/ 14 h 227"/>
                  <a:gd name="T66" fmla="*/ 27 w 411"/>
                  <a:gd name="T67" fmla="*/ 4 h 227"/>
                  <a:gd name="T68" fmla="*/ 23 w 411"/>
                  <a:gd name="T69" fmla="*/ 2 h 227"/>
                  <a:gd name="T70" fmla="*/ 15 w 411"/>
                  <a:gd name="T71" fmla="*/ 6 h 227"/>
                  <a:gd name="T72" fmla="*/ 5 w 411"/>
                  <a:gd name="T73" fmla="*/ 24 h 227"/>
                  <a:gd name="T74" fmla="*/ 11 w 411"/>
                  <a:gd name="T75" fmla="*/ 39 h 227"/>
                  <a:gd name="T76" fmla="*/ 19 w 411"/>
                  <a:gd name="T77" fmla="*/ 54 h 227"/>
                  <a:gd name="T78" fmla="*/ 42 w 411"/>
                  <a:gd name="T79" fmla="*/ 75 h 227"/>
                  <a:gd name="T80" fmla="*/ 34 w 411"/>
                  <a:gd name="T81" fmla="*/ 94 h 227"/>
                  <a:gd name="T82" fmla="*/ 11 w 411"/>
                  <a:gd name="T83" fmla="*/ 103 h 227"/>
                  <a:gd name="T84" fmla="*/ 5 w 411"/>
                  <a:gd name="T85" fmla="*/ 112 h 227"/>
                  <a:gd name="T86" fmla="*/ 9 w 411"/>
                  <a:gd name="T87" fmla="*/ 132 h 227"/>
                  <a:gd name="T88" fmla="*/ 4 w 411"/>
                  <a:gd name="T89" fmla="*/ 139 h 227"/>
                  <a:gd name="T90" fmla="*/ 13 w 411"/>
                  <a:gd name="T91" fmla="*/ 154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1" h="227">
                    <a:moveTo>
                      <a:pt x="13" y="154"/>
                    </a:moveTo>
                    <a:cubicBezTo>
                      <a:pt x="20" y="159"/>
                      <a:pt x="29" y="166"/>
                      <a:pt x="33" y="168"/>
                    </a:cubicBezTo>
                    <a:cubicBezTo>
                      <a:pt x="36" y="171"/>
                      <a:pt x="51" y="179"/>
                      <a:pt x="57" y="186"/>
                    </a:cubicBezTo>
                    <a:cubicBezTo>
                      <a:pt x="63" y="192"/>
                      <a:pt x="85" y="206"/>
                      <a:pt x="98" y="205"/>
                    </a:cubicBezTo>
                    <a:cubicBezTo>
                      <a:pt x="111" y="204"/>
                      <a:pt x="127" y="200"/>
                      <a:pt x="137" y="202"/>
                    </a:cubicBezTo>
                    <a:cubicBezTo>
                      <a:pt x="146" y="204"/>
                      <a:pt x="168" y="213"/>
                      <a:pt x="174" y="218"/>
                    </a:cubicBezTo>
                    <a:cubicBezTo>
                      <a:pt x="180" y="223"/>
                      <a:pt x="205" y="227"/>
                      <a:pt x="215" y="224"/>
                    </a:cubicBezTo>
                    <a:cubicBezTo>
                      <a:pt x="226" y="221"/>
                      <a:pt x="238" y="221"/>
                      <a:pt x="239" y="210"/>
                    </a:cubicBezTo>
                    <a:cubicBezTo>
                      <a:pt x="239" y="200"/>
                      <a:pt x="243" y="188"/>
                      <a:pt x="250" y="187"/>
                    </a:cubicBezTo>
                    <a:cubicBezTo>
                      <a:pt x="257" y="185"/>
                      <a:pt x="259" y="190"/>
                      <a:pt x="264" y="181"/>
                    </a:cubicBezTo>
                    <a:cubicBezTo>
                      <a:pt x="269" y="171"/>
                      <a:pt x="273" y="167"/>
                      <a:pt x="282" y="167"/>
                    </a:cubicBezTo>
                    <a:cubicBezTo>
                      <a:pt x="292" y="167"/>
                      <a:pt x="295" y="171"/>
                      <a:pt x="300" y="164"/>
                    </a:cubicBezTo>
                    <a:cubicBezTo>
                      <a:pt x="306" y="157"/>
                      <a:pt x="313" y="157"/>
                      <a:pt x="325" y="165"/>
                    </a:cubicBezTo>
                    <a:cubicBezTo>
                      <a:pt x="337" y="173"/>
                      <a:pt x="343" y="171"/>
                      <a:pt x="351" y="171"/>
                    </a:cubicBezTo>
                    <a:cubicBezTo>
                      <a:pt x="355" y="171"/>
                      <a:pt x="360" y="171"/>
                      <a:pt x="365" y="170"/>
                    </a:cubicBezTo>
                    <a:cubicBezTo>
                      <a:pt x="361" y="160"/>
                      <a:pt x="358" y="151"/>
                      <a:pt x="355" y="143"/>
                    </a:cubicBezTo>
                    <a:cubicBezTo>
                      <a:pt x="349" y="126"/>
                      <a:pt x="362" y="93"/>
                      <a:pt x="365" y="75"/>
                    </a:cubicBezTo>
                    <a:cubicBezTo>
                      <a:pt x="368" y="56"/>
                      <a:pt x="379" y="69"/>
                      <a:pt x="401" y="56"/>
                    </a:cubicBezTo>
                    <a:cubicBezTo>
                      <a:pt x="409" y="51"/>
                      <a:pt x="411" y="44"/>
                      <a:pt x="411" y="36"/>
                    </a:cubicBezTo>
                    <a:cubicBezTo>
                      <a:pt x="397" y="34"/>
                      <a:pt x="381" y="31"/>
                      <a:pt x="373" y="30"/>
                    </a:cubicBezTo>
                    <a:cubicBezTo>
                      <a:pt x="365" y="29"/>
                      <a:pt x="361" y="23"/>
                      <a:pt x="358" y="17"/>
                    </a:cubicBezTo>
                    <a:cubicBezTo>
                      <a:pt x="355" y="12"/>
                      <a:pt x="345" y="15"/>
                      <a:pt x="332" y="9"/>
                    </a:cubicBezTo>
                    <a:cubicBezTo>
                      <a:pt x="319" y="3"/>
                      <a:pt x="313" y="1"/>
                      <a:pt x="302" y="0"/>
                    </a:cubicBezTo>
                    <a:cubicBezTo>
                      <a:pt x="291" y="0"/>
                      <a:pt x="278" y="9"/>
                      <a:pt x="269" y="9"/>
                    </a:cubicBezTo>
                    <a:cubicBezTo>
                      <a:pt x="260" y="9"/>
                      <a:pt x="243" y="13"/>
                      <a:pt x="238" y="22"/>
                    </a:cubicBezTo>
                    <a:cubicBezTo>
                      <a:pt x="233" y="30"/>
                      <a:pt x="218" y="36"/>
                      <a:pt x="211" y="42"/>
                    </a:cubicBezTo>
                    <a:cubicBezTo>
                      <a:pt x="204" y="49"/>
                      <a:pt x="195" y="44"/>
                      <a:pt x="192" y="40"/>
                    </a:cubicBezTo>
                    <a:cubicBezTo>
                      <a:pt x="189" y="36"/>
                      <a:pt x="178" y="39"/>
                      <a:pt x="173" y="39"/>
                    </a:cubicBezTo>
                    <a:cubicBezTo>
                      <a:pt x="167" y="39"/>
                      <a:pt x="151" y="38"/>
                      <a:pt x="143" y="34"/>
                    </a:cubicBezTo>
                    <a:cubicBezTo>
                      <a:pt x="136" y="30"/>
                      <a:pt x="127" y="37"/>
                      <a:pt x="115" y="36"/>
                    </a:cubicBezTo>
                    <a:cubicBezTo>
                      <a:pt x="103" y="35"/>
                      <a:pt x="93" y="32"/>
                      <a:pt x="87" y="28"/>
                    </a:cubicBezTo>
                    <a:cubicBezTo>
                      <a:pt x="82" y="24"/>
                      <a:pt x="76" y="25"/>
                      <a:pt x="57" y="30"/>
                    </a:cubicBezTo>
                    <a:cubicBezTo>
                      <a:pt x="38" y="34"/>
                      <a:pt x="38" y="19"/>
                      <a:pt x="37" y="14"/>
                    </a:cubicBezTo>
                    <a:cubicBezTo>
                      <a:pt x="37" y="9"/>
                      <a:pt x="32" y="5"/>
                      <a:pt x="27" y="4"/>
                    </a:cubicBezTo>
                    <a:cubicBezTo>
                      <a:pt x="25" y="4"/>
                      <a:pt x="24" y="3"/>
                      <a:pt x="23" y="2"/>
                    </a:cubicBezTo>
                    <a:cubicBezTo>
                      <a:pt x="21" y="3"/>
                      <a:pt x="19" y="4"/>
                      <a:pt x="15" y="6"/>
                    </a:cubicBezTo>
                    <a:cubicBezTo>
                      <a:pt x="8" y="10"/>
                      <a:pt x="10" y="11"/>
                      <a:pt x="5" y="24"/>
                    </a:cubicBezTo>
                    <a:cubicBezTo>
                      <a:pt x="1" y="36"/>
                      <a:pt x="7" y="37"/>
                      <a:pt x="11" y="39"/>
                    </a:cubicBezTo>
                    <a:cubicBezTo>
                      <a:pt x="15" y="42"/>
                      <a:pt x="18" y="47"/>
                      <a:pt x="19" y="54"/>
                    </a:cubicBezTo>
                    <a:cubicBezTo>
                      <a:pt x="20" y="62"/>
                      <a:pt x="37" y="66"/>
                      <a:pt x="42" y="75"/>
                    </a:cubicBezTo>
                    <a:cubicBezTo>
                      <a:pt x="47" y="84"/>
                      <a:pt x="39" y="87"/>
                      <a:pt x="34" y="94"/>
                    </a:cubicBezTo>
                    <a:cubicBezTo>
                      <a:pt x="30" y="102"/>
                      <a:pt x="20" y="103"/>
                      <a:pt x="11" y="103"/>
                    </a:cubicBezTo>
                    <a:cubicBezTo>
                      <a:pt x="2" y="103"/>
                      <a:pt x="0" y="106"/>
                      <a:pt x="5" y="112"/>
                    </a:cubicBezTo>
                    <a:cubicBezTo>
                      <a:pt x="10" y="118"/>
                      <a:pt x="9" y="123"/>
                      <a:pt x="9" y="132"/>
                    </a:cubicBezTo>
                    <a:cubicBezTo>
                      <a:pt x="9" y="136"/>
                      <a:pt x="7" y="138"/>
                      <a:pt x="4" y="139"/>
                    </a:cubicBezTo>
                    <a:cubicBezTo>
                      <a:pt x="5" y="144"/>
                      <a:pt x="8" y="151"/>
                      <a:pt x="13" y="15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8" name="Freeform 101"/>
              <p:cNvSpPr>
                <a:spLocks/>
              </p:cNvSpPr>
              <p:nvPr/>
            </p:nvSpPr>
            <p:spPr bwMode="auto">
              <a:xfrm>
                <a:off x="3028" y="1851"/>
                <a:ext cx="40" cy="30"/>
              </a:xfrm>
              <a:custGeom>
                <a:avLst/>
                <a:gdLst>
                  <a:gd name="T0" fmla="*/ 53 w 157"/>
                  <a:gd name="T1" fmla="*/ 114 h 118"/>
                  <a:gd name="T2" fmla="*/ 88 w 157"/>
                  <a:gd name="T3" fmla="*/ 111 h 118"/>
                  <a:gd name="T4" fmla="*/ 103 w 157"/>
                  <a:gd name="T5" fmla="*/ 98 h 118"/>
                  <a:gd name="T6" fmla="*/ 147 w 157"/>
                  <a:gd name="T7" fmla="*/ 96 h 118"/>
                  <a:gd name="T8" fmla="*/ 154 w 157"/>
                  <a:gd name="T9" fmla="*/ 78 h 118"/>
                  <a:gd name="T10" fmla="*/ 151 w 157"/>
                  <a:gd name="T11" fmla="*/ 49 h 118"/>
                  <a:gd name="T12" fmla="*/ 156 w 157"/>
                  <a:gd name="T13" fmla="*/ 33 h 118"/>
                  <a:gd name="T14" fmla="*/ 152 w 157"/>
                  <a:gd name="T15" fmla="*/ 30 h 118"/>
                  <a:gd name="T16" fmla="*/ 132 w 157"/>
                  <a:gd name="T17" fmla="*/ 16 h 118"/>
                  <a:gd name="T18" fmla="*/ 123 w 157"/>
                  <a:gd name="T19" fmla="*/ 1 h 118"/>
                  <a:gd name="T20" fmla="*/ 108 w 157"/>
                  <a:gd name="T21" fmla="*/ 2 h 118"/>
                  <a:gd name="T22" fmla="*/ 82 w 157"/>
                  <a:gd name="T23" fmla="*/ 5 h 118"/>
                  <a:gd name="T24" fmla="*/ 60 w 157"/>
                  <a:gd name="T25" fmla="*/ 14 h 118"/>
                  <a:gd name="T26" fmla="*/ 27 w 157"/>
                  <a:gd name="T27" fmla="*/ 21 h 118"/>
                  <a:gd name="T28" fmla="*/ 6 w 157"/>
                  <a:gd name="T29" fmla="*/ 48 h 118"/>
                  <a:gd name="T30" fmla="*/ 5 w 157"/>
                  <a:gd name="T31" fmla="*/ 91 h 118"/>
                  <a:gd name="T32" fmla="*/ 33 w 157"/>
                  <a:gd name="T33" fmla="*/ 118 h 118"/>
                  <a:gd name="T34" fmla="*/ 53 w 157"/>
                  <a:gd name="T35" fmla="*/ 1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57" h="118">
                    <a:moveTo>
                      <a:pt x="53" y="114"/>
                    </a:moveTo>
                    <a:cubicBezTo>
                      <a:pt x="70" y="117"/>
                      <a:pt x="86" y="116"/>
                      <a:pt x="88" y="111"/>
                    </a:cubicBezTo>
                    <a:cubicBezTo>
                      <a:pt x="90" y="105"/>
                      <a:pt x="94" y="98"/>
                      <a:pt x="103" y="98"/>
                    </a:cubicBezTo>
                    <a:cubicBezTo>
                      <a:pt x="113" y="98"/>
                      <a:pt x="143" y="101"/>
                      <a:pt x="147" y="96"/>
                    </a:cubicBezTo>
                    <a:cubicBezTo>
                      <a:pt x="152" y="90"/>
                      <a:pt x="157" y="89"/>
                      <a:pt x="154" y="78"/>
                    </a:cubicBezTo>
                    <a:cubicBezTo>
                      <a:pt x="152" y="68"/>
                      <a:pt x="148" y="57"/>
                      <a:pt x="151" y="49"/>
                    </a:cubicBezTo>
                    <a:cubicBezTo>
                      <a:pt x="152" y="44"/>
                      <a:pt x="154" y="38"/>
                      <a:pt x="156" y="33"/>
                    </a:cubicBezTo>
                    <a:cubicBezTo>
                      <a:pt x="154" y="32"/>
                      <a:pt x="153" y="31"/>
                      <a:pt x="152" y="30"/>
                    </a:cubicBezTo>
                    <a:cubicBezTo>
                      <a:pt x="148" y="28"/>
                      <a:pt x="139" y="21"/>
                      <a:pt x="132" y="16"/>
                    </a:cubicBezTo>
                    <a:cubicBezTo>
                      <a:pt x="127" y="13"/>
                      <a:pt x="124" y="6"/>
                      <a:pt x="123" y="1"/>
                    </a:cubicBezTo>
                    <a:cubicBezTo>
                      <a:pt x="119" y="3"/>
                      <a:pt x="114" y="3"/>
                      <a:pt x="108" y="2"/>
                    </a:cubicBezTo>
                    <a:cubicBezTo>
                      <a:pt x="97" y="0"/>
                      <a:pt x="90" y="5"/>
                      <a:pt x="82" y="5"/>
                    </a:cubicBezTo>
                    <a:cubicBezTo>
                      <a:pt x="74" y="5"/>
                      <a:pt x="70" y="7"/>
                      <a:pt x="60" y="14"/>
                    </a:cubicBezTo>
                    <a:cubicBezTo>
                      <a:pt x="51" y="20"/>
                      <a:pt x="43" y="21"/>
                      <a:pt x="27" y="21"/>
                    </a:cubicBezTo>
                    <a:cubicBezTo>
                      <a:pt x="10" y="21"/>
                      <a:pt x="12" y="38"/>
                      <a:pt x="6" y="48"/>
                    </a:cubicBezTo>
                    <a:cubicBezTo>
                      <a:pt x="0" y="58"/>
                      <a:pt x="5" y="76"/>
                      <a:pt x="5" y="91"/>
                    </a:cubicBezTo>
                    <a:cubicBezTo>
                      <a:pt x="5" y="105"/>
                      <a:pt x="25" y="111"/>
                      <a:pt x="33" y="118"/>
                    </a:cubicBezTo>
                    <a:cubicBezTo>
                      <a:pt x="37" y="115"/>
                      <a:pt x="44" y="113"/>
                      <a:pt x="53" y="1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79" name="Freeform 102"/>
              <p:cNvSpPr>
                <a:spLocks/>
              </p:cNvSpPr>
              <p:nvPr/>
            </p:nvSpPr>
            <p:spPr bwMode="auto">
              <a:xfrm>
                <a:off x="2791" y="1693"/>
                <a:ext cx="13" cy="15"/>
              </a:xfrm>
              <a:custGeom>
                <a:avLst/>
                <a:gdLst>
                  <a:gd name="T0" fmla="*/ 12 w 51"/>
                  <a:gd name="T1" fmla="*/ 4 h 57"/>
                  <a:gd name="T2" fmla="*/ 3 w 51"/>
                  <a:gd name="T3" fmla="*/ 25 h 57"/>
                  <a:gd name="T4" fmla="*/ 12 w 51"/>
                  <a:gd name="T5" fmla="*/ 42 h 57"/>
                  <a:gd name="T6" fmla="*/ 12 w 51"/>
                  <a:gd name="T7" fmla="*/ 54 h 57"/>
                  <a:gd name="T8" fmla="*/ 21 w 51"/>
                  <a:gd name="T9" fmla="*/ 55 h 57"/>
                  <a:gd name="T10" fmla="*/ 48 w 51"/>
                  <a:gd name="T11" fmla="*/ 57 h 57"/>
                  <a:gd name="T12" fmla="*/ 50 w 51"/>
                  <a:gd name="T13" fmla="*/ 43 h 57"/>
                  <a:gd name="T14" fmla="*/ 40 w 51"/>
                  <a:gd name="T15" fmla="*/ 23 h 57"/>
                  <a:gd name="T16" fmla="*/ 25 w 51"/>
                  <a:gd name="T17" fmla="*/ 10 h 57"/>
                  <a:gd name="T18" fmla="*/ 25 w 51"/>
                  <a:gd name="T19" fmla="*/ 0 h 57"/>
                  <a:gd name="T20" fmla="*/ 12 w 51"/>
                  <a:gd name="T21" fmla="*/ 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 h="57">
                    <a:moveTo>
                      <a:pt x="12" y="4"/>
                    </a:moveTo>
                    <a:cubicBezTo>
                      <a:pt x="4" y="11"/>
                      <a:pt x="0" y="22"/>
                      <a:pt x="3" y="25"/>
                    </a:cubicBezTo>
                    <a:cubicBezTo>
                      <a:pt x="6" y="29"/>
                      <a:pt x="12" y="35"/>
                      <a:pt x="12" y="42"/>
                    </a:cubicBezTo>
                    <a:cubicBezTo>
                      <a:pt x="12" y="46"/>
                      <a:pt x="12" y="50"/>
                      <a:pt x="12" y="54"/>
                    </a:cubicBezTo>
                    <a:cubicBezTo>
                      <a:pt x="15" y="54"/>
                      <a:pt x="18" y="55"/>
                      <a:pt x="21" y="55"/>
                    </a:cubicBezTo>
                    <a:cubicBezTo>
                      <a:pt x="28" y="55"/>
                      <a:pt x="39" y="54"/>
                      <a:pt x="48" y="57"/>
                    </a:cubicBezTo>
                    <a:cubicBezTo>
                      <a:pt x="49" y="51"/>
                      <a:pt x="51" y="48"/>
                      <a:pt x="50" y="43"/>
                    </a:cubicBezTo>
                    <a:cubicBezTo>
                      <a:pt x="48" y="36"/>
                      <a:pt x="47" y="25"/>
                      <a:pt x="40" y="23"/>
                    </a:cubicBezTo>
                    <a:cubicBezTo>
                      <a:pt x="32" y="21"/>
                      <a:pt x="30" y="18"/>
                      <a:pt x="25" y="10"/>
                    </a:cubicBezTo>
                    <a:cubicBezTo>
                      <a:pt x="23" y="7"/>
                      <a:pt x="23" y="3"/>
                      <a:pt x="25" y="0"/>
                    </a:cubicBezTo>
                    <a:cubicBezTo>
                      <a:pt x="21" y="0"/>
                      <a:pt x="17" y="0"/>
                      <a:pt x="12"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0" name="Freeform 103"/>
              <p:cNvSpPr>
                <a:spLocks/>
              </p:cNvSpPr>
              <p:nvPr/>
            </p:nvSpPr>
            <p:spPr bwMode="auto">
              <a:xfrm>
                <a:off x="2738" y="1663"/>
                <a:ext cx="64" cy="44"/>
              </a:xfrm>
              <a:custGeom>
                <a:avLst/>
                <a:gdLst>
                  <a:gd name="T0" fmla="*/ 195 w 252"/>
                  <a:gd name="T1" fmla="*/ 29 h 173"/>
                  <a:gd name="T2" fmla="*/ 172 w 252"/>
                  <a:gd name="T3" fmla="*/ 9 h 173"/>
                  <a:gd name="T4" fmla="*/ 141 w 252"/>
                  <a:gd name="T5" fmla="*/ 8 h 173"/>
                  <a:gd name="T6" fmla="*/ 114 w 252"/>
                  <a:gd name="T7" fmla="*/ 24 h 173"/>
                  <a:gd name="T8" fmla="*/ 92 w 252"/>
                  <a:gd name="T9" fmla="*/ 26 h 173"/>
                  <a:gd name="T10" fmla="*/ 65 w 252"/>
                  <a:gd name="T11" fmla="*/ 24 h 173"/>
                  <a:gd name="T12" fmla="*/ 57 w 252"/>
                  <a:gd name="T13" fmla="*/ 16 h 173"/>
                  <a:gd name="T14" fmla="*/ 0 w 252"/>
                  <a:gd name="T15" fmla="*/ 34 h 173"/>
                  <a:gd name="T16" fmla="*/ 9 w 252"/>
                  <a:gd name="T17" fmla="*/ 50 h 173"/>
                  <a:gd name="T18" fmla="*/ 27 w 252"/>
                  <a:gd name="T19" fmla="*/ 66 h 173"/>
                  <a:gd name="T20" fmla="*/ 51 w 252"/>
                  <a:gd name="T21" fmla="*/ 74 h 173"/>
                  <a:gd name="T22" fmla="*/ 61 w 252"/>
                  <a:gd name="T23" fmla="*/ 88 h 173"/>
                  <a:gd name="T24" fmla="*/ 85 w 252"/>
                  <a:gd name="T25" fmla="*/ 100 h 173"/>
                  <a:gd name="T26" fmla="*/ 108 w 252"/>
                  <a:gd name="T27" fmla="*/ 112 h 173"/>
                  <a:gd name="T28" fmla="*/ 117 w 252"/>
                  <a:gd name="T29" fmla="*/ 137 h 173"/>
                  <a:gd name="T30" fmla="*/ 135 w 252"/>
                  <a:gd name="T31" fmla="*/ 133 h 173"/>
                  <a:gd name="T32" fmla="*/ 156 w 252"/>
                  <a:gd name="T33" fmla="*/ 132 h 173"/>
                  <a:gd name="T34" fmla="*/ 171 w 252"/>
                  <a:gd name="T35" fmla="*/ 154 h 173"/>
                  <a:gd name="T36" fmla="*/ 189 w 252"/>
                  <a:gd name="T37" fmla="*/ 165 h 173"/>
                  <a:gd name="T38" fmla="*/ 202 w 252"/>
                  <a:gd name="T39" fmla="*/ 172 h 173"/>
                  <a:gd name="T40" fmla="*/ 221 w 252"/>
                  <a:gd name="T41" fmla="*/ 173 h 173"/>
                  <a:gd name="T42" fmla="*/ 221 w 252"/>
                  <a:gd name="T43" fmla="*/ 161 h 173"/>
                  <a:gd name="T44" fmla="*/ 212 w 252"/>
                  <a:gd name="T45" fmla="*/ 144 h 173"/>
                  <a:gd name="T46" fmla="*/ 221 w 252"/>
                  <a:gd name="T47" fmla="*/ 123 h 173"/>
                  <a:gd name="T48" fmla="*/ 234 w 252"/>
                  <a:gd name="T49" fmla="*/ 119 h 173"/>
                  <a:gd name="T50" fmla="*/ 243 w 252"/>
                  <a:gd name="T51" fmla="*/ 110 h 173"/>
                  <a:gd name="T52" fmla="*/ 251 w 252"/>
                  <a:gd name="T53" fmla="*/ 99 h 173"/>
                  <a:gd name="T54" fmla="*/ 242 w 252"/>
                  <a:gd name="T55" fmla="*/ 82 h 173"/>
                  <a:gd name="T56" fmla="*/ 235 w 252"/>
                  <a:gd name="T57" fmla="*/ 60 h 173"/>
                  <a:gd name="T58" fmla="*/ 233 w 252"/>
                  <a:gd name="T59" fmla="*/ 42 h 173"/>
                  <a:gd name="T60" fmla="*/ 220 w 252"/>
                  <a:gd name="T61" fmla="*/ 33 h 173"/>
                  <a:gd name="T62" fmla="*/ 195 w 252"/>
                  <a:gd name="T63" fmla="*/ 2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52" h="173">
                    <a:moveTo>
                      <a:pt x="195" y="29"/>
                    </a:moveTo>
                    <a:cubicBezTo>
                      <a:pt x="182" y="29"/>
                      <a:pt x="179" y="18"/>
                      <a:pt x="172" y="9"/>
                    </a:cubicBezTo>
                    <a:cubicBezTo>
                      <a:pt x="165" y="0"/>
                      <a:pt x="155" y="8"/>
                      <a:pt x="141" y="8"/>
                    </a:cubicBezTo>
                    <a:cubicBezTo>
                      <a:pt x="127" y="8"/>
                      <a:pt x="120" y="20"/>
                      <a:pt x="114" y="24"/>
                    </a:cubicBezTo>
                    <a:cubicBezTo>
                      <a:pt x="108" y="28"/>
                      <a:pt x="100" y="30"/>
                      <a:pt x="92" y="26"/>
                    </a:cubicBezTo>
                    <a:cubicBezTo>
                      <a:pt x="84" y="22"/>
                      <a:pt x="75" y="26"/>
                      <a:pt x="65" y="24"/>
                    </a:cubicBezTo>
                    <a:cubicBezTo>
                      <a:pt x="60" y="23"/>
                      <a:pt x="58" y="19"/>
                      <a:pt x="57" y="16"/>
                    </a:cubicBezTo>
                    <a:cubicBezTo>
                      <a:pt x="41" y="24"/>
                      <a:pt x="20" y="30"/>
                      <a:pt x="0" y="34"/>
                    </a:cubicBezTo>
                    <a:cubicBezTo>
                      <a:pt x="4" y="39"/>
                      <a:pt x="8" y="45"/>
                      <a:pt x="9" y="50"/>
                    </a:cubicBezTo>
                    <a:cubicBezTo>
                      <a:pt x="11" y="58"/>
                      <a:pt x="16" y="64"/>
                      <a:pt x="27" y="66"/>
                    </a:cubicBezTo>
                    <a:cubicBezTo>
                      <a:pt x="39" y="67"/>
                      <a:pt x="49" y="66"/>
                      <a:pt x="51" y="74"/>
                    </a:cubicBezTo>
                    <a:cubicBezTo>
                      <a:pt x="54" y="82"/>
                      <a:pt x="51" y="86"/>
                      <a:pt x="61" y="88"/>
                    </a:cubicBezTo>
                    <a:cubicBezTo>
                      <a:pt x="72" y="90"/>
                      <a:pt x="77" y="96"/>
                      <a:pt x="85" y="100"/>
                    </a:cubicBezTo>
                    <a:cubicBezTo>
                      <a:pt x="93" y="103"/>
                      <a:pt x="108" y="106"/>
                      <a:pt x="108" y="112"/>
                    </a:cubicBezTo>
                    <a:cubicBezTo>
                      <a:pt x="108" y="118"/>
                      <a:pt x="109" y="136"/>
                      <a:pt x="117" y="137"/>
                    </a:cubicBezTo>
                    <a:cubicBezTo>
                      <a:pt x="125" y="138"/>
                      <a:pt x="125" y="133"/>
                      <a:pt x="135" y="133"/>
                    </a:cubicBezTo>
                    <a:cubicBezTo>
                      <a:pt x="146" y="133"/>
                      <a:pt x="149" y="117"/>
                      <a:pt x="156" y="132"/>
                    </a:cubicBezTo>
                    <a:cubicBezTo>
                      <a:pt x="163" y="148"/>
                      <a:pt x="161" y="151"/>
                      <a:pt x="171" y="154"/>
                    </a:cubicBezTo>
                    <a:cubicBezTo>
                      <a:pt x="180" y="158"/>
                      <a:pt x="187" y="159"/>
                      <a:pt x="189" y="165"/>
                    </a:cubicBezTo>
                    <a:cubicBezTo>
                      <a:pt x="192" y="171"/>
                      <a:pt x="193" y="172"/>
                      <a:pt x="202" y="172"/>
                    </a:cubicBezTo>
                    <a:cubicBezTo>
                      <a:pt x="208" y="173"/>
                      <a:pt x="215" y="173"/>
                      <a:pt x="221" y="173"/>
                    </a:cubicBezTo>
                    <a:cubicBezTo>
                      <a:pt x="221" y="169"/>
                      <a:pt x="221" y="165"/>
                      <a:pt x="221" y="161"/>
                    </a:cubicBezTo>
                    <a:cubicBezTo>
                      <a:pt x="221" y="154"/>
                      <a:pt x="215" y="148"/>
                      <a:pt x="212" y="144"/>
                    </a:cubicBezTo>
                    <a:cubicBezTo>
                      <a:pt x="209" y="141"/>
                      <a:pt x="213" y="130"/>
                      <a:pt x="221" y="123"/>
                    </a:cubicBezTo>
                    <a:cubicBezTo>
                      <a:pt x="226" y="119"/>
                      <a:pt x="230" y="119"/>
                      <a:pt x="234" y="119"/>
                    </a:cubicBezTo>
                    <a:cubicBezTo>
                      <a:pt x="236" y="114"/>
                      <a:pt x="240" y="111"/>
                      <a:pt x="243" y="110"/>
                    </a:cubicBezTo>
                    <a:cubicBezTo>
                      <a:pt x="247" y="108"/>
                      <a:pt x="252" y="105"/>
                      <a:pt x="251" y="99"/>
                    </a:cubicBezTo>
                    <a:cubicBezTo>
                      <a:pt x="249" y="93"/>
                      <a:pt x="247" y="89"/>
                      <a:pt x="242" y="82"/>
                    </a:cubicBezTo>
                    <a:cubicBezTo>
                      <a:pt x="237" y="74"/>
                      <a:pt x="235" y="70"/>
                      <a:pt x="235" y="60"/>
                    </a:cubicBezTo>
                    <a:cubicBezTo>
                      <a:pt x="235" y="54"/>
                      <a:pt x="233" y="48"/>
                      <a:pt x="233" y="42"/>
                    </a:cubicBezTo>
                    <a:cubicBezTo>
                      <a:pt x="227" y="40"/>
                      <a:pt x="224" y="36"/>
                      <a:pt x="220" y="33"/>
                    </a:cubicBezTo>
                    <a:cubicBezTo>
                      <a:pt x="214" y="30"/>
                      <a:pt x="209" y="29"/>
                      <a:pt x="195" y="2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1" name="Freeform 104"/>
              <p:cNvSpPr>
                <a:spLocks/>
              </p:cNvSpPr>
              <p:nvPr/>
            </p:nvSpPr>
            <p:spPr bwMode="auto">
              <a:xfrm>
                <a:off x="2753" y="1622"/>
                <a:ext cx="64" cy="52"/>
              </a:xfrm>
              <a:custGeom>
                <a:avLst/>
                <a:gdLst>
                  <a:gd name="T0" fmla="*/ 230 w 255"/>
                  <a:gd name="T1" fmla="*/ 70 h 207"/>
                  <a:gd name="T2" fmla="*/ 240 w 255"/>
                  <a:gd name="T3" fmla="*/ 59 h 207"/>
                  <a:gd name="T4" fmla="*/ 252 w 255"/>
                  <a:gd name="T5" fmla="*/ 37 h 207"/>
                  <a:gd name="T6" fmla="*/ 246 w 255"/>
                  <a:gd name="T7" fmla="*/ 14 h 207"/>
                  <a:gd name="T8" fmla="*/ 238 w 255"/>
                  <a:gd name="T9" fmla="*/ 1 h 207"/>
                  <a:gd name="T10" fmla="*/ 221 w 255"/>
                  <a:gd name="T11" fmla="*/ 1 h 207"/>
                  <a:gd name="T12" fmla="*/ 168 w 255"/>
                  <a:gd name="T13" fmla="*/ 3 h 207"/>
                  <a:gd name="T14" fmla="*/ 132 w 255"/>
                  <a:gd name="T15" fmla="*/ 29 h 207"/>
                  <a:gd name="T16" fmla="*/ 94 w 255"/>
                  <a:gd name="T17" fmla="*/ 50 h 207"/>
                  <a:gd name="T18" fmla="*/ 56 w 255"/>
                  <a:gd name="T19" fmla="*/ 120 h 207"/>
                  <a:gd name="T20" fmla="*/ 13 w 255"/>
                  <a:gd name="T21" fmla="*/ 172 h 207"/>
                  <a:gd name="T22" fmla="*/ 0 w 255"/>
                  <a:gd name="T23" fmla="*/ 181 h 207"/>
                  <a:gd name="T24" fmla="*/ 8 w 255"/>
                  <a:gd name="T25" fmla="*/ 189 h 207"/>
                  <a:gd name="T26" fmla="*/ 35 w 255"/>
                  <a:gd name="T27" fmla="*/ 191 h 207"/>
                  <a:gd name="T28" fmla="*/ 57 w 255"/>
                  <a:gd name="T29" fmla="*/ 189 h 207"/>
                  <a:gd name="T30" fmla="*/ 84 w 255"/>
                  <a:gd name="T31" fmla="*/ 173 h 207"/>
                  <a:gd name="T32" fmla="*/ 115 w 255"/>
                  <a:gd name="T33" fmla="*/ 174 h 207"/>
                  <a:gd name="T34" fmla="*/ 138 w 255"/>
                  <a:gd name="T35" fmla="*/ 194 h 207"/>
                  <a:gd name="T36" fmla="*/ 163 w 255"/>
                  <a:gd name="T37" fmla="*/ 198 h 207"/>
                  <a:gd name="T38" fmla="*/ 176 w 255"/>
                  <a:gd name="T39" fmla="*/ 207 h 207"/>
                  <a:gd name="T40" fmla="*/ 177 w 255"/>
                  <a:gd name="T41" fmla="*/ 198 h 207"/>
                  <a:gd name="T42" fmla="*/ 184 w 255"/>
                  <a:gd name="T43" fmla="*/ 179 h 207"/>
                  <a:gd name="T44" fmla="*/ 174 w 255"/>
                  <a:gd name="T45" fmla="*/ 163 h 207"/>
                  <a:gd name="T46" fmla="*/ 169 w 255"/>
                  <a:gd name="T47" fmla="*/ 148 h 207"/>
                  <a:gd name="T48" fmla="*/ 185 w 255"/>
                  <a:gd name="T49" fmla="*/ 141 h 207"/>
                  <a:gd name="T50" fmla="*/ 208 w 255"/>
                  <a:gd name="T51" fmla="*/ 137 h 207"/>
                  <a:gd name="T52" fmla="*/ 226 w 255"/>
                  <a:gd name="T53" fmla="*/ 116 h 207"/>
                  <a:gd name="T54" fmla="*/ 242 w 255"/>
                  <a:gd name="T55" fmla="*/ 101 h 207"/>
                  <a:gd name="T56" fmla="*/ 226 w 255"/>
                  <a:gd name="T57" fmla="*/ 91 h 207"/>
                  <a:gd name="T58" fmla="*/ 218 w 255"/>
                  <a:gd name="T59" fmla="*/ 82 h 207"/>
                  <a:gd name="T60" fmla="*/ 230 w 255"/>
                  <a:gd name="T61" fmla="*/ 7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55" h="207">
                    <a:moveTo>
                      <a:pt x="230" y="70"/>
                    </a:moveTo>
                    <a:cubicBezTo>
                      <a:pt x="238" y="68"/>
                      <a:pt x="240" y="63"/>
                      <a:pt x="240" y="59"/>
                    </a:cubicBezTo>
                    <a:cubicBezTo>
                      <a:pt x="240" y="55"/>
                      <a:pt x="248" y="44"/>
                      <a:pt x="252" y="37"/>
                    </a:cubicBezTo>
                    <a:cubicBezTo>
                      <a:pt x="255" y="31"/>
                      <a:pt x="248" y="22"/>
                      <a:pt x="246" y="14"/>
                    </a:cubicBezTo>
                    <a:cubicBezTo>
                      <a:pt x="245" y="10"/>
                      <a:pt x="241" y="5"/>
                      <a:pt x="238" y="1"/>
                    </a:cubicBezTo>
                    <a:cubicBezTo>
                      <a:pt x="235" y="3"/>
                      <a:pt x="227" y="2"/>
                      <a:pt x="221" y="1"/>
                    </a:cubicBezTo>
                    <a:cubicBezTo>
                      <a:pt x="211" y="0"/>
                      <a:pt x="191" y="3"/>
                      <a:pt x="168" y="3"/>
                    </a:cubicBezTo>
                    <a:cubicBezTo>
                      <a:pt x="145" y="3"/>
                      <a:pt x="144" y="11"/>
                      <a:pt x="132" y="29"/>
                    </a:cubicBezTo>
                    <a:cubicBezTo>
                      <a:pt x="121" y="46"/>
                      <a:pt x="116" y="44"/>
                      <a:pt x="94" y="50"/>
                    </a:cubicBezTo>
                    <a:cubicBezTo>
                      <a:pt x="71" y="56"/>
                      <a:pt x="59" y="96"/>
                      <a:pt x="56" y="120"/>
                    </a:cubicBezTo>
                    <a:cubicBezTo>
                      <a:pt x="53" y="145"/>
                      <a:pt x="35" y="155"/>
                      <a:pt x="13" y="172"/>
                    </a:cubicBezTo>
                    <a:cubicBezTo>
                      <a:pt x="9" y="175"/>
                      <a:pt x="5" y="178"/>
                      <a:pt x="0" y="181"/>
                    </a:cubicBezTo>
                    <a:cubicBezTo>
                      <a:pt x="1" y="184"/>
                      <a:pt x="3" y="188"/>
                      <a:pt x="8" y="189"/>
                    </a:cubicBezTo>
                    <a:cubicBezTo>
                      <a:pt x="18" y="191"/>
                      <a:pt x="27" y="187"/>
                      <a:pt x="35" y="191"/>
                    </a:cubicBezTo>
                    <a:cubicBezTo>
                      <a:pt x="43" y="195"/>
                      <a:pt x="51" y="193"/>
                      <a:pt x="57" y="189"/>
                    </a:cubicBezTo>
                    <a:cubicBezTo>
                      <a:pt x="63" y="185"/>
                      <a:pt x="70" y="173"/>
                      <a:pt x="84" y="173"/>
                    </a:cubicBezTo>
                    <a:cubicBezTo>
                      <a:pt x="98" y="173"/>
                      <a:pt x="108" y="165"/>
                      <a:pt x="115" y="174"/>
                    </a:cubicBezTo>
                    <a:cubicBezTo>
                      <a:pt x="122" y="183"/>
                      <a:pt x="125" y="194"/>
                      <a:pt x="138" y="194"/>
                    </a:cubicBezTo>
                    <a:cubicBezTo>
                      <a:pt x="152" y="194"/>
                      <a:pt x="157" y="195"/>
                      <a:pt x="163" y="198"/>
                    </a:cubicBezTo>
                    <a:cubicBezTo>
                      <a:pt x="167" y="201"/>
                      <a:pt x="170" y="205"/>
                      <a:pt x="176" y="207"/>
                    </a:cubicBezTo>
                    <a:cubicBezTo>
                      <a:pt x="176" y="204"/>
                      <a:pt x="176" y="201"/>
                      <a:pt x="177" y="198"/>
                    </a:cubicBezTo>
                    <a:cubicBezTo>
                      <a:pt x="180" y="189"/>
                      <a:pt x="176" y="187"/>
                      <a:pt x="184" y="179"/>
                    </a:cubicBezTo>
                    <a:cubicBezTo>
                      <a:pt x="191" y="171"/>
                      <a:pt x="179" y="167"/>
                      <a:pt x="174" y="163"/>
                    </a:cubicBezTo>
                    <a:cubicBezTo>
                      <a:pt x="168" y="159"/>
                      <a:pt x="169" y="155"/>
                      <a:pt x="169" y="148"/>
                    </a:cubicBezTo>
                    <a:cubicBezTo>
                      <a:pt x="169" y="141"/>
                      <a:pt x="175" y="140"/>
                      <a:pt x="185" y="141"/>
                    </a:cubicBezTo>
                    <a:cubicBezTo>
                      <a:pt x="195" y="143"/>
                      <a:pt x="199" y="140"/>
                      <a:pt x="208" y="137"/>
                    </a:cubicBezTo>
                    <a:cubicBezTo>
                      <a:pt x="216" y="135"/>
                      <a:pt x="223" y="124"/>
                      <a:pt x="226" y="116"/>
                    </a:cubicBezTo>
                    <a:cubicBezTo>
                      <a:pt x="228" y="108"/>
                      <a:pt x="241" y="105"/>
                      <a:pt x="242" y="101"/>
                    </a:cubicBezTo>
                    <a:cubicBezTo>
                      <a:pt x="242" y="97"/>
                      <a:pt x="235" y="91"/>
                      <a:pt x="226" y="91"/>
                    </a:cubicBezTo>
                    <a:cubicBezTo>
                      <a:pt x="218" y="91"/>
                      <a:pt x="219" y="88"/>
                      <a:pt x="218" y="82"/>
                    </a:cubicBezTo>
                    <a:cubicBezTo>
                      <a:pt x="218" y="76"/>
                      <a:pt x="223" y="72"/>
                      <a:pt x="230" y="7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2" name="Freeform 105"/>
              <p:cNvSpPr>
                <a:spLocks/>
              </p:cNvSpPr>
              <p:nvPr/>
            </p:nvSpPr>
            <p:spPr bwMode="auto">
              <a:xfrm>
                <a:off x="2892" y="1674"/>
                <a:ext cx="110" cy="54"/>
              </a:xfrm>
              <a:custGeom>
                <a:avLst/>
                <a:gdLst>
                  <a:gd name="T0" fmla="*/ 415 w 436"/>
                  <a:gd name="T1" fmla="*/ 100 h 213"/>
                  <a:gd name="T2" fmla="*/ 385 w 436"/>
                  <a:gd name="T3" fmla="*/ 93 h 213"/>
                  <a:gd name="T4" fmla="*/ 366 w 436"/>
                  <a:gd name="T5" fmla="*/ 80 h 213"/>
                  <a:gd name="T6" fmla="*/ 349 w 436"/>
                  <a:gd name="T7" fmla="*/ 67 h 213"/>
                  <a:gd name="T8" fmla="*/ 336 w 436"/>
                  <a:gd name="T9" fmla="*/ 63 h 213"/>
                  <a:gd name="T10" fmla="*/ 324 w 436"/>
                  <a:gd name="T11" fmla="*/ 56 h 213"/>
                  <a:gd name="T12" fmla="*/ 320 w 436"/>
                  <a:gd name="T13" fmla="*/ 67 h 213"/>
                  <a:gd name="T14" fmla="*/ 314 w 436"/>
                  <a:gd name="T15" fmla="*/ 77 h 213"/>
                  <a:gd name="T16" fmla="*/ 292 w 436"/>
                  <a:gd name="T17" fmla="*/ 73 h 213"/>
                  <a:gd name="T18" fmla="*/ 282 w 436"/>
                  <a:gd name="T19" fmla="*/ 59 h 213"/>
                  <a:gd name="T20" fmla="*/ 269 w 436"/>
                  <a:gd name="T21" fmla="*/ 43 h 213"/>
                  <a:gd name="T22" fmla="*/ 251 w 436"/>
                  <a:gd name="T23" fmla="*/ 34 h 213"/>
                  <a:gd name="T24" fmla="*/ 227 w 436"/>
                  <a:gd name="T25" fmla="*/ 29 h 213"/>
                  <a:gd name="T26" fmla="*/ 213 w 436"/>
                  <a:gd name="T27" fmla="*/ 17 h 213"/>
                  <a:gd name="T28" fmla="*/ 198 w 436"/>
                  <a:gd name="T29" fmla="*/ 9 h 213"/>
                  <a:gd name="T30" fmla="*/ 195 w 436"/>
                  <a:gd name="T31" fmla="*/ 8 h 213"/>
                  <a:gd name="T32" fmla="*/ 182 w 436"/>
                  <a:gd name="T33" fmla="*/ 18 h 213"/>
                  <a:gd name="T34" fmla="*/ 163 w 436"/>
                  <a:gd name="T35" fmla="*/ 7 h 213"/>
                  <a:gd name="T36" fmla="*/ 150 w 436"/>
                  <a:gd name="T37" fmla="*/ 4 h 213"/>
                  <a:gd name="T38" fmla="*/ 140 w 436"/>
                  <a:gd name="T39" fmla="*/ 19 h 213"/>
                  <a:gd name="T40" fmla="*/ 124 w 436"/>
                  <a:gd name="T41" fmla="*/ 25 h 213"/>
                  <a:gd name="T42" fmla="*/ 102 w 436"/>
                  <a:gd name="T43" fmla="*/ 32 h 213"/>
                  <a:gd name="T44" fmla="*/ 87 w 436"/>
                  <a:gd name="T45" fmla="*/ 40 h 213"/>
                  <a:gd name="T46" fmla="*/ 72 w 436"/>
                  <a:gd name="T47" fmla="*/ 48 h 213"/>
                  <a:gd name="T48" fmla="*/ 52 w 436"/>
                  <a:gd name="T49" fmla="*/ 55 h 213"/>
                  <a:gd name="T50" fmla="*/ 30 w 436"/>
                  <a:gd name="T51" fmla="*/ 57 h 213"/>
                  <a:gd name="T52" fmla="*/ 19 w 436"/>
                  <a:gd name="T53" fmla="*/ 65 h 213"/>
                  <a:gd name="T54" fmla="*/ 12 w 436"/>
                  <a:gd name="T55" fmla="*/ 75 h 213"/>
                  <a:gd name="T56" fmla="*/ 26 w 436"/>
                  <a:gd name="T57" fmla="*/ 89 h 213"/>
                  <a:gd name="T58" fmla="*/ 34 w 436"/>
                  <a:gd name="T59" fmla="*/ 105 h 213"/>
                  <a:gd name="T60" fmla="*/ 36 w 436"/>
                  <a:gd name="T61" fmla="*/ 127 h 213"/>
                  <a:gd name="T62" fmla="*/ 60 w 436"/>
                  <a:gd name="T63" fmla="*/ 149 h 213"/>
                  <a:gd name="T64" fmla="*/ 78 w 436"/>
                  <a:gd name="T65" fmla="*/ 162 h 213"/>
                  <a:gd name="T66" fmla="*/ 98 w 436"/>
                  <a:gd name="T67" fmla="*/ 173 h 213"/>
                  <a:gd name="T68" fmla="*/ 111 w 436"/>
                  <a:gd name="T69" fmla="*/ 185 h 213"/>
                  <a:gd name="T70" fmla="*/ 131 w 436"/>
                  <a:gd name="T71" fmla="*/ 204 h 213"/>
                  <a:gd name="T72" fmla="*/ 133 w 436"/>
                  <a:gd name="T73" fmla="*/ 204 h 213"/>
                  <a:gd name="T74" fmla="*/ 156 w 436"/>
                  <a:gd name="T75" fmla="*/ 211 h 213"/>
                  <a:gd name="T76" fmla="*/ 179 w 436"/>
                  <a:gd name="T77" fmla="*/ 206 h 213"/>
                  <a:gd name="T78" fmla="*/ 193 w 436"/>
                  <a:gd name="T79" fmla="*/ 187 h 213"/>
                  <a:gd name="T80" fmla="*/ 209 w 436"/>
                  <a:gd name="T81" fmla="*/ 174 h 213"/>
                  <a:gd name="T82" fmla="*/ 229 w 436"/>
                  <a:gd name="T83" fmla="*/ 183 h 213"/>
                  <a:gd name="T84" fmla="*/ 249 w 436"/>
                  <a:gd name="T85" fmla="*/ 190 h 213"/>
                  <a:gd name="T86" fmla="*/ 268 w 436"/>
                  <a:gd name="T87" fmla="*/ 199 h 213"/>
                  <a:gd name="T88" fmla="*/ 288 w 436"/>
                  <a:gd name="T89" fmla="*/ 190 h 213"/>
                  <a:gd name="T90" fmla="*/ 296 w 436"/>
                  <a:gd name="T91" fmla="*/ 196 h 213"/>
                  <a:gd name="T92" fmla="*/ 312 w 436"/>
                  <a:gd name="T93" fmla="*/ 200 h 213"/>
                  <a:gd name="T94" fmla="*/ 328 w 436"/>
                  <a:gd name="T95" fmla="*/ 196 h 213"/>
                  <a:gd name="T96" fmla="*/ 336 w 436"/>
                  <a:gd name="T97" fmla="*/ 181 h 213"/>
                  <a:gd name="T98" fmla="*/ 347 w 436"/>
                  <a:gd name="T99" fmla="*/ 186 h 213"/>
                  <a:gd name="T100" fmla="*/ 359 w 436"/>
                  <a:gd name="T101" fmla="*/ 190 h 213"/>
                  <a:gd name="T102" fmla="*/ 373 w 436"/>
                  <a:gd name="T103" fmla="*/ 184 h 213"/>
                  <a:gd name="T104" fmla="*/ 383 w 436"/>
                  <a:gd name="T105" fmla="*/ 173 h 213"/>
                  <a:gd name="T106" fmla="*/ 396 w 436"/>
                  <a:gd name="T107" fmla="*/ 167 h 213"/>
                  <a:gd name="T108" fmla="*/ 405 w 436"/>
                  <a:gd name="T109" fmla="*/ 147 h 213"/>
                  <a:gd name="T110" fmla="*/ 421 w 436"/>
                  <a:gd name="T111" fmla="*/ 137 h 213"/>
                  <a:gd name="T112" fmla="*/ 436 w 436"/>
                  <a:gd name="T113" fmla="*/ 129 h 213"/>
                  <a:gd name="T114" fmla="*/ 415 w 436"/>
                  <a:gd name="T115" fmla="*/ 10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6" h="213">
                    <a:moveTo>
                      <a:pt x="415" y="100"/>
                    </a:moveTo>
                    <a:cubicBezTo>
                      <a:pt x="410" y="92"/>
                      <a:pt x="394" y="93"/>
                      <a:pt x="385" y="93"/>
                    </a:cubicBezTo>
                    <a:cubicBezTo>
                      <a:pt x="376" y="93"/>
                      <a:pt x="369" y="88"/>
                      <a:pt x="366" y="80"/>
                    </a:cubicBezTo>
                    <a:cubicBezTo>
                      <a:pt x="364" y="72"/>
                      <a:pt x="358" y="69"/>
                      <a:pt x="349" y="67"/>
                    </a:cubicBezTo>
                    <a:cubicBezTo>
                      <a:pt x="340" y="66"/>
                      <a:pt x="338" y="66"/>
                      <a:pt x="336" y="63"/>
                    </a:cubicBezTo>
                    <a:cubicBezTo>
                      <a:pt x="333" y="59"/>
                      <a:pt x="332" y="56"/>
                      <a:pt x="324" y="56"/>
                    </a:cubicBezTo>
                    <a:cubicBezTo>
                      <a:pt x="317" y="56"/>
                      <a:pt x="316" y="61"/>
                      <a:pt x="320" y="67"/>
                    </a:cubicBezTo>
                    <a:cubicBezTo>
                      <a:pt x="323" y="72"/>
                      <a:pt x="317" y="70"/>
                      <a:pt x="314" y="77"/>
                    </a:cubicBezTo>
                    <a:cubicBezTo>
                      <a:pt x="310" y="83"/>
                      <a:pt x="302" y="77"/>
                      <a:pt x="292" y="73"/>
                    </a:cubicBezTo>
                    <a:cubicBezTo>
                      <a:pt x="283" y="68"/>
                      <a:pt x="285" y="65"/>
                      <a:pt x="282" y="59"/>
                    </a:cubicBezTo>
                    <a:cubicBezTo>
                      <a:pt x="280" y="53"/>
                      <a:pt x="274" y="49"/>
                      <a:pt x="269" y="43"/>
                    </a:cubicBezTo>
                    <a:cubicBezTo>
                      <a:pt x="264" y="38"/>
                      <a:pt x="260" y="37"/>
                      <a:pt x="251" y="34"/>
                    </a:cubicBezTo>
                    <a:cubicBezTo>
                      <a:pt x="242" y="31"/>
                      <a:pt x="233" y="29"/>
                      <a:pt x="227" y="29"/>
                    </a:cubicBezTo>
                    <a:cubicBezTo>
                      <a:pt x="221" y="29"/>
                      <a:pt x="215" y="25"/>
                      <a:pt x="213" y="17"/>
                    </a:cubicBezTo>
                    <a:cubicBezTo>
                      <a:pt x="211" y="9"/>
                      <a:pt x="206" y="10"/>
                      <a:pt x="198" y="9"/>
                    </a:cubicBezTo>
                    <a:cubicBezTo>
                      <a:pt x="197" y="9"/>
                      <a:pt x="196" y="9"/>
                      <a:pt x="195" y="8"/>
                    </a:cubicBezTo>
                    <a:cubicBezTo>
                      <a:pt x="193" y="13"/>
                      <a:pt x="189" y="18"/>
                      <a:pt x="182" y="18"/>
                    </a:cubicBezTo>
                    <a:cubicBezTo>
                      <a:pt x="172" y="17"/>
                      <a:pt x="165" y="13"/>
                      <a:pt x="163" y="7"/>
                    </a:cubicBezTo>
                    <a:cubicBezTo>
                      <a:pt x="161" y="2"/>
                      <a:pt x="151" y="0"/>
                      <a:pt x="150" y="4"/>
                    </a:cubicBezTo>
                    <a:cubicBezTo>
                      <a:pt x="150" y="8"/>
                      <a:pt x="148" y="19"/>
                      <a:pt x="140" y="19"/>
                    </a:cubicBezTo>
                    <a:cubicBezTo>
                      <a:pt x="133" y="19"/>
                      <a:pt x="129" y="20"/>
                      <a:pt x="124" y="25"/>
                    </a:cubicBezTo>
                    <a:cubicBezTo>
                      <a:pt x="118" y="31"/>
                      <a:pt x="105" y="26"/>
                      <a:pt x="102" y="32"/>
                    </a:cubicBezTo>
                    <a:cubicBezTo>
                      <a:pt x="100" y="38"/>
                      <a:pt x="94" y="40"/>
                      <a:pt x="87" y="40"/>
                    </a:cubicBezTo>
                    <a:cubicBezTo>
                      <a:pt x="80" y="40"/>
                      <a:pt x="78" y="43"/>
                      <a:pt x="72" y="48"/>
                    </a:cubicBezTo>
                    <a:cubicBezTo>
                      <a:pt x="66" y="53"/>
                      <a:pt x="56" y="55"/>
                      <a:pt x="52" y="55"/>
                    </a:cubicBezTo>
                    <a:cubicBezTo>
                      <a:pt x="48" y="55"/>
                      <a:pt x="36" y="55"/>
                      <a:pt x="30" y="57"/>
                    </a:cubicBezTo>
                    <a:cubicBezTo>
                      <a:pt x="23" y="60"/>
                      <a:pt x="30" y="65"/>
                      <a:pt x="19" y="65"/>
                    </a:cubicBezTo>
                    <a:cubicBezTo>
                      <a:pt x="8" y="64"/>
                      <a:pt x="0" y="67"/>
                      <a:pt x="12" y="75"/>
                    </a:cubicBezTo>
                    <a:cubicBezTo>
                      <a:pt x="24" y="82"/>
                      <a:pt x="19" y="89"/>
                      <a:pt x="26" y="89"/>
                    </a:cubicBezTo>
                    <a:cubicBezTo>
                      <a:pt x="34" y="90"/>
                      <a:pt x="34" y="98"/>
                      <a:pt x="34" y="105"/>
                    </a:cubicBezTo>
                    <a:cubicBezTo>
                      <a:pt x="34" y="111"/>
                      <a:pt x="32" y="123"/>
                      <a:pt x="36" y="127"/>
                    </a:cubicBezTo>
                    <a:cubicBezTo>
                      <a:pt x="41" y="132"/>
                      <a:pt x="54" y="143"/>
                      <a:pt x="60" y="149"/>
                    </a:cubicBezTo>
                    <a:cubicBezTo>
                      <a:pt x="65" y="154"/>
                      <a:pt x="72" y="159"/>
                      <a:pt x="78" y="162"/>
                    </a:cubicBezTo>
                    <a:cubicBezTo>
                      <a:pt x="85" y="165"/>
                      <a:pt x="92" y="170"/>
                      <a:pt x="98" y="173"/>
                    </a:cubicBezTo>
                    <a:cubicBezTo>
                      <a:pt x="103" y="177"/>
                      <a:pt x="104" y="182"/>
                      <a:pt x="111" y="185"/>
                    </a:cubicBezTo>
                    <a:cubicBezTo>
                      <a:pt x="117" y="187"/>
                      <a:pt x="126" y="194"/>
                      <a:pt x="131" y="204"/>
                    </a:cubicBezTo>
                    <a:cubicBezTo>
                      <a:pt x="132" y="204"/>
                      <a:pt x="132" y="204"/>
                      <a:pt x="133" y="204"/>
                    </a:cubicBezTo>
                    <a:cubicBezTo>
                      <a:pt x="144" y="205"/>
                      <a:pt x="149" y="213"/>
                      <a:pt x="156" y="211"/>
                    </a:cubicBezTo>
                    <a:cubicBezTo>
                      <a:pt x="162" y="208"/>
                      <a:pt x="172" y="213"/>
                      <a:pt x="179" y="206"/>
                    </a:cubicBezTo>
                    <a:cubicBezTo>
                      <a:pt x="186" y="199"/>
                      <a:pt x="191" y="196"/>
                      <a:pt x="193" y="187"/>
                    </a:cubicBezTo>
                    <a:cubicBezTo>
                      <a:pt x="195" y="179"/>
                      <a:pt x="199" y="173"/>
                      <a:pt x="209" y="174"/>
                    </a:cubicBezTo>
                    <a:cubicBezTo>
                      <a:pt x="219" y="175"/>
                      <a:pt x="226" y="178"/>
                      <a:pt x="229" y="183"/>
                    </a:cubicBezTo>
                    <a:cubicBezTo>
                      <a:pt x="232" y="188"/>
                      <a:pt x="243" y="189"/>
                      <a:pt x="249" y="190"/>
                    </a:cubicBezTo>
                    <a:cubicBezTo>
                      <a:pt x="255" y="191"/>
                      <a:pt x="255" y="199"/>
                      <a:pt x="268" y="199"/>
                    </a:cubicBezTo>
                    <a:cubicBezTo>
                      <a:pt x="281" y="199"/>
                      <a:pt x="284" y="194"/>
                      <a:pt x="288" y="190"/>
                    </a:cubicBezTo>
                    <a:cubicBezTo>
                      <a:pt x="292" y="186"/>
                      <a:pt x="295" y="190"/>
                      <a:pt x="296" y="196"/>
                    </a:cubicBezTo>
                    <a:cubicBezTo>
                      <a:pt x="298" y="201"/>
                      <a:pt x="306" y="199"/>
                      <a:pt x="312" y="200"/>
                    </a:cubicBezTo>
                    <a:cubicBezTo>
                      <a:pt x="319" y="200"/>
                      <a:pt x="323" y="202"/>
                      <a:pt x="328" y="196"/>
                    </a:cubicBezTo>
                    <a:cubicBezTo>
                      <a:pt x="332" y="191"/>
                      <a:pt x="332" y="181"/>
                      <a:pt x="336" y="181"/>
                    </a:cubicBezTo>
                    <a:cubicBezTo>
                      <a:pt x="339" y="181"/>
                      <a:pt x="346" y="182"/>
                      <a:pt x="347" y="186"/>
                    </a:cubicBezTo>
                    <a:cubicBezTo>
                      <a:pt x="348" y="191"/>
                      <a:pt x="353" y="191"/>
                      <a:pt x="359" y="190"/>
                    </a:cubicBezTo>
                    <a:cubicBezTo>
                      <a:pt x="366" y="190"/>
                      <a:pt x="369" y="190"/>
                      <a:pt x="373" y="184"/>
                    </a:cubicBezTo>
                    <a:cubicBezTo>
                      <a:pt x="376" y="178"/>
                      <a:pt x="378" y="174"/>
                      <a:pt x="383" y="173"/>
                    </a:cubicBezTo>
                    <a:cubicBezTo>
                      <a:pt x="389" y="172"/>
                      <a:pt x="393" y="173"/>
                      <a:pt x="396" y="167"/>
                    </a:cubicBezTo>
                    <a:cubicBezTo>
                      <a:pt x="399" y="160"/>
                      <a:pt x="400" y="150"/>
                      <a:pt x="405" y="147"/>
                    </a:cubicBezTo>
                    <a:cubicBezTo>
                      <a:pt x="410" y="144"/>
                      <a:pt x="413" y="137"/>
                      <a:pt x="421" y="137"/>
                    </a:cubicBezTo>
                    <a:cubicBezTo>
                      <a:pt x="426" y="137"/>
                      <a:pt x="431" y="130"/>
                      <a:pt x="436" y="129"/>
                    </a:cubicBezTo>
                    <a:cubicBezTo>
                      <a:pt x="431" y="114"/>
                      <a:pt x="419" y="107"/>
                      <a:pt x="415" y="10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3" name="Freeform 106"/>
              <p:cNvSpPr>
                <a:spLocks/>
              </p:cNvSpPr>
              <p:nvPr/>
            </p:nvSpPr>
            <p:spPr bwMode="auto">
              <a:xfrm>
                <a:off x="2971" y="1705"/>
                <a:ext cx="91" cy="40"/>
              </a:xfrm>
              <a:custGeom>
                <a:avLst/>
                <a:gdLst>
                  <a:gd name="T0" fmla="*/ 27 w 358"/>
                  <a:gd name="T1" fmla="*/ 135 h 160"/>
                  <a:gd name="T2" fmla="*/ 48 w 358"/>
                  <a:gd name="T3" fmla="*/ 149 h 160"/>
                  <a:gd name="T4" fmla="*/ 64 w 358"/>
                  <a:gd name="T5" fmla="*/ 158 h 160"/>
                  <a:gd name="T6" fmla="*/ 104 w 358"/>
                  <a:gd name="T7" fmla="*/ 153 h 160"/>
                  <a:gd name="T8" fmla="*/ 123 w 358"/>
                  <a:gd name="T9" fmla="*/ 147 h 160"/>
                  <a:gd name="T10" fmla="*/ 133 w 358"/>
                  <a:gd name="T11" fmla="*/ 131 h 160"/>
                  <a:gd name="T12" fmla="*/ 150 w 358"/>
                  <a:gd name="T13" fmla="*/ 127 h 160"/>
                  <a:gd name="T14" fmla="*/ 166 w 358"/>
                  <a:gd name="T15" fmla="*/ 121 h 160"/>
                  <a:gd name="T16" fmla="*/ 182 w 358"/>
                  <a:gd name="T17" fmla="*/ 117 h 160"/>
                  <a:gd name="T18" fmla="*/ 198 w 358"/>
                  <a:gd name="T19" fmla="*/ 124 h 160"/>
                  <a:gd name="T20" fmla="*/ 222 w 358"/>
                  <a:gd name="T21" fmla="*/ 107 h 160"/>
                  <a:gd name="T22" fmla="*/ 238 w 358"/>
                  <a:gd name="T23" fmla="*/ 82 h 160"/>
                  <a:gd name="T24" fmla="*/ 260 w 358"/>
                  <a:gd name="T25" fmla="*/ 82 h 160"/>
                  <a:gd name="T26" fmla="*/ 280 w 358"/>
                  <a:gd name="T27" fmla="*/ 88 h 160"/>
                  <a:gd name="T28" fmla="*/ 302 w 358"/>
                  <a:gd name="T29" fmla="*/ 97 h 160"/>
                  <a:gd name="T30" fmla="*/ 320 w 358"/>
                  <a:gd name="T31" fmla="*/ 107 h 160"/>
                  <a:gd name="T32" fmla="*/ 337 w 358"/>
                  <a:gd name="T33" fmla="*/ 104 h 160"/>
                  <a:gd name="T34" fmla="*/ 337 w 358"/>
                  <a:gd name="T35" fmla="*/ 86 h 160"/>
                  <a:gd name="T36" fmla="*/ 355 w 358"/>
                  <a:gd name="T37" fmla="*/ 58 h 160"/>
                  <a:gd name="T38" fmla="*/ 358 w 358"/>
                  <a:gd name="T39" fmla="*/ 51 h 160"/>
                  <a:gd name="T40" fmla="*/ 351 w 358"/>
                  <a:gd name="T41" fmla="*/ 43 h 160"/>
                  <a:gd name="T42" fmla="*/ 333 w 358"/>
                  <a:gd name="T43" fmla="*/ 34 h 160"/>
                  <a:gd name="T44" fmla="*/ 316 w 358"/>
                  <a:gd name="T45" fmla="*/ 19 h 160"/>
                  <a:gd name="T46" fmla="*/ 278 w 358"/>
                  <a:gd name="T47" fmla="*/ 14 h 160"/>
                  <a:gd name="T48" fmla="*/ 261 w 358"/>
                  <a:gd name="T49" fmla="*/ 24 h 160"/>
                  <a:gd name="T50" fmla="*/ 239 w 358"/>
                  <a:gd name="T51" fmla="*/ 16 h 160"/>
                  <a:gd name="T52" fmla="*/ 213 w 358"/>
                  <a:gd name="T53" fmla="*/ 22 h 160"/>
                  <a:gd name="T54" fmla="*/ 184 w 358"/>
                  <a:gd name="T55" fmla="*/ 20 h 160"/>
                  <a:gd name="T56" fmla="*/ 174 w 358"/>
                  <a:gd name="T57" fmla="*/ 8 h 160"/>
                  <a:gd name="T58" fmla="*/ 161 w 358"/>
                  <a:gd name="T59" fmla="*/ 4 h 160"/>
                  <a:gd name="T60" fmla="*/ 148 w 358"/>
                  <a:gd name="T61" fmla="*/ 14 h 160"/>
                  <a:gd name="T62" fmla="*/ 128 w 358"/>
                  <a:gd name="T63" fmla="*/ 7 h 160"/>
                  <a:gd name="T64" fmla="*/ 107 w 358"/>
                  <a:gd name="T65" fmla="*/ 13 h 160"/>
                  <a:gd name="T66" fmla="*/ 91 w 358"/>
                  <a:gd name="T67" fmla="*/ 23 h 160"/>
                  <a:gd name="T68" fmla="*/ 82 w 358"/>
                  <a:gd name="T69" fmla="*/ 43 h 160"/>
                  <a:gd name="T70" fmla="*/ 69 w 358"/>
                  <a:gd name="T71" fmla="*/ 49 h 160"/>
                  <a:gd name="T72" fmla="*/ 59 w 358"/>
                  <a:gd name="T73" fmla="*/ 60 h 160"/>
                  <a:gd name="T74" fmla="*/ 45 w 358"/>
                  <a:gd name="T75" fmla="*/ 66 h 160"/>
                  <a:gd name="T76" fmla="*/ 33 w 358"/>
                  <a:gd name="T77" fmla="*/ 62 h 160"/>
                  <a:gd name="T78" fmla="*/ 22 w 358"/>
                  <a:gd name="T79" fmla="*/ 57 h 160"/>
                  <a:gd name="T80" fmla="*/ 14 w 358"/>
                  <a:gd name="T81" fmla="*/ 72 h 160"/>
                  <a:gd name="T82" fmla="*/ 2 w 358"/>
                  <a:gd name="T83" fmla="*/ 76 h 160"/>
                  <a:gd name="T84" fmla="*/ 0 w 358"/>
                  <a:gd name="T85" fmla="*/ 107 h 160"/>
                  <a:gd name="T86" fmla="*/ 13 w 358"/>
                  <a:gd name="T87" fmla="*/ 127 h 160"/>
                  <a:gd name="T88" fmla="*/ 15 w 358"/>
                  <a:gd name="T89" fmla="*/ 132 h 160"/>
                  <a:gd name="T90" fmla="*/ 27 w 358"/>
                  <a:gd name="T91" fmla="*/ 13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8" h="160">
                    <a:moveTo>
                      <a:pt x="27" y="135"/>
                    </a:moveTo>
                    <a:cubicBezTo>
                      <a:pt x="38" y="140"/>
                      <a:pt x="41" y="149"/>
                      <a:pt x="48" y="149"/>
                    </a:cubicBezTo>
                    <a:cubicBezTo>
                      <a:pt x="54" y="150"/>
                      <a:pt x="51" y="158"/>
                      <a:pt x="64" y="158"/>
                    </a:cubicBezTo>
                    <a:cubicBezTo>
                      <a:pt x="76" y="158"/>
                      <a:pt x="99" y="160"/>
                      <a:pt x="104" y="153"/>
                    </a:cubicBezTo>
                    <a:cubicBezTo>
                      <a:pt x="110" y="147"/>
                      <a:pt x="122" y="152"/>
                      <a:pt x="123" y="147"/>
                    </a:cubicBezTo>
                    <a:cubicBezTo>
                      <a:pt x="124" y="141"/>
                      <a:pt x="126" y="131"/>
                      <a:pt x="133" y="131"/>
                    </a:cubicBezTo>
                    <a:cubicBezTo>
                      <a:pt x="140" y="131"/>
                      <a:pt x="145" y="131"/>
                      <a:pt x="150" y="127"/>
                    </a:cubicBezTo>
                    <a:cubicBezTo>
                      <a:pt x="156" y="123"/>
                      <a:pt x="164" y="126"/>
                      <a:pt x="166" y="121"/>
                    </a:cubicBezTo>
                    <a:cubicBezTo>
                      <a:pt x="168" y="117"/>
                      <a:pt x="177" y="111"/>
                      <a:pt x="182" y="117"/>
                    </a:cubicBezTo>
                    <a:cubicBezTo>
                      <a:pt x="186" y="123"/>
                      <a:pt x="192" y="124"/>
                      <a:pt x="198" y="124"/>
                    </a:cubicBezTo>
                    <a:cubicBezTo>
                      <a:pt x="204" y="124"/>
                      <a:pt x="217" y="117"/>
                      <a:pt x="222" y="107"/>
                    </a:cubicBezTo>
                    <a:cubicBezTo>
                      <a:pt x="228" y="98"/>
                      <a:pt x="228" y="83"/>
                      <a:pt x="238" y="82"/>
                    </a:cubicBezTo>
                    <a:cubicBezTo>
                      <a:pt x="248" y="81"/>
                      <a:pt x="250" y="78"/>
                      <a:pt x="260" y="82"/>
                    </a:cubicBezTo>
                    <a:cubicBezTo>
                      <a:pt x="270" y="86"/>
                      <a:pt x="271" y="88"/>
                      <a:pt x="280" y="88"/>
                    </a:cubicBezTo>
                    <a:cubicBezTo>
                      <a:pt x="290" y="88"/>
                      <a:pt x="301" y="92"/>
                      <a:pt x="302" y="97"/>
                    </a:cubicBezTo>
                    <a:cubicBezTo>
                      <a:pt x="302" y="101"/>
                      <a:pt x="311" y="107"/>
                      <a:pt x="320" y="107"/>
                    </a:cubicBezTo>
                    <a:cubicBezTo>
                      <a:pt x="326" y="107"/>
                      <a:pt x="332" y="105"/>
                      <a:pt x="337" y="104"/>
                    </a:cubicBezTo>
                    <a:cubicBezTo>
                      <a:pt x="333" y="99"/>
                      <a:pt x="331" y="93"/>
                      <a:pt x="337" y="86"/>
                    </a:cubicBezTo>
                    <a:cubicBezTo>
                      <a:pt x="348" y="72"/>
                      <a:pt x="353" y="69"/>
                      <a:pt x="355" y="58"/>
                    </a:cubicBezTo>
                    <a:cubicBezTo>
                      <a:pt x="356" y="55"/>
                      <a:pt x="357" y="53"/>
                      <a:pt x="358" y="51"/>
                    </a:cubicBezTo>
                    <a:cubicBezTo>
                      <a:pt x="356" y="47"/>
                      <a:pt x="353" y="45"/>
                      <a:pt x="351" y="43"/>
                    </a:cubicBezTo>
                    <a:cubicBezTo>
                      <a:pt x="349" y="41"/>
                      <a:pt x="342" y="36"/>
                      <a:pt x="333" y="34"/>
                    </a:cubicBezTo>
                    <a:cubicBezTo>
                      <a:pt x="323" y="32"/>
                      <a:pt x="321" y="28"/>
                      <a:pt x="316" y="19"/>
                    </a:cubicBezTo>
                    <a:cubicBezTo>
                      <a:pt x="310" y="11"/>
                      <a:pt x="284" y="14"/>
                      <a:pt x="278" y="14"/>
                    </a:cubicBezTo>
                    <a:cubicBezTo>
                      <a:pt x="272" y="14"/>
                      <a:pt x="266" y="21"/>
                      <a:pt x="261" y="24"/>
                    </a:cubicBezTo>
                    <a:cubicBezTo>
                      <a:pt x="256" y="27"/>
                      <a:pt x="245" y="17"/>
                      <a:pt x="239" y="16"/>
                    </a:cubicBezTo>
                    <a:cubicBezTo>
                      <a:pt x="234" y="14"/>
                      <a:pt x="223" y="17"/>
                      <a:pt x="213" y="22"/>
                    </a:cubicBezTo>
                    <a:cubicBezTo>
                      <a:pt x="204" y="28"/>
                      <a:pt x="187" y="21"/>
                      <a:pt x="184" y="20"/>
                    </a:cubicBezTo>
                    <a:cubicBezTo>
                      <a:pt x="180" y="19"/>
                      <a:pt x="176" y="16"/>
                      <a:pt x="174" y="8"/>
                    </a:cubicBezTo>
                    <a:cubicBezTo>
                      <a:pt x="173" y="0"/>
                      <a:pt x="167" y="4"/>
                      <a:pt x="161" y="4"/>
                    </a:cubicBezTo>
                    <a:cubicBezTo>
                      <a:pt x="156" y="5"/>
                      <a:pt x="156" y="12"/>
                      <a:pt x="148" y="14"/>
                    </a:cubicBezTo>
                    <a:cubicBezTo>
                      <a:pt x="139" y="16"/>
                      <a:pt x="136" y="14"/>
                      <a:pt x="128" y="7"/>
                    </a:cubicBezTo>
                    <a:cubicBezTo>
                      <a:pt x="120" y="0"/>
                      <a:pt x="114" y="13"/>
                      <a:pt x="107" y="13"/>
                    </a:cubicBezTo>
                    <a:cubicBezTo>
                      <a:pt x="99" y="13"/>
                      <a:pt x="96" y="20"/>
                      <a:pt x="91" y="23"/>
                    </a:cubicBezTo>
                    <a:cubicBezTo>
                      <a:pt x="86" y="26"/>
                      <a:pt x="85" y="36"/>
                      <a:pt x="82" y="43"/>
                    </a:cubicBezTo>
                    <a:cubicBezTo>
                      <a:pt x="79" y="49"/>
                      <a:pt x="75" y="48"/>
                      <a:pt x="69" y="49"/>
                    </a:cubicBezTo>
                    <a:cubicBezTo>
                      <a:pt x="64" y="50"/>
                      <a:pt x="62" y="54"/>
                      <a:pt x="59" y="60"/>
                    </a:cubicBezTo>
                    <a:cubicBezTo>
                      <a:pt x="55" y="66"/>
                      <a:pt x="52" y="66"/>
                      <a:pt x="45" y="66"/>
                    </a:cubicBezTo>
                    <a:cubicBezTo>
                      <a:pt x="39" y="67"/>
                      <a:pt x="34" y="67"/>
                      <a:pt x="33" y="62"/>
                    </a:cubicBezTo>
                    <a:cubicBezTo>
                      <a:pt x="32" y="58"/>
                      <a:pt x="25" y="57"/>
                      <a:pt x="22" y="57"/>
                    </a:cubicBezTo>
                    <a:cubicBezTo>
                      <a:pt x="18" y="57"/>
                      <a:pt x="18" y="67"/>
                      <a:pt x="14" y="72"/>
                    </a:cubicBezTo>
                    <a:cubicBezTo>
                      <a:pt x="10" y="77"/>
                      <a:pt x="7" y="77"/>
                      <a:pt x="2" y="76"/>
                    </a:cubicBezTo>
                    <a:cubicBezTo>
                      <a:pt x="2" y="89"/>
                      <a:pt x="0" y="103"/>
                      <a:pt x="0" y="107"/>
                    </a:cubicBezTo>
                    <a:cubicBezTo>
                      <a:pt x="0" y="113"/>
                      <a:pt x="6" y="119"/>
                      <a:pt x="13" y="127"/>
                    </a:cubicBezTo>
                    <a:cubicBezTo>
                      <a:pt x="14" y="129"/>
                      <a:pt x="15" y="131"/>
                      <a:pt x="15" y="132"/>
                    </a:cubicBezTo>
                    <a:cubicBezTo>
                      <a:pt x="18" y="132"/>
                      <a:pt x="22" y="132"/>
                      <a:pt x="27" y="13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4" name="Freeform 107"/>
              <p:cNvSpPr>
                <a:spLocks/>
              </p:cNvSpPr>
              <p:nvPr/>
            </p:nvSpPr>
            <p:spPr bwMode="auto">
              <a:xfrm>
                <a:off x="2793" y="1744"/>
                <a:ext cx="75" cy="40"/>
              </a:xfrm>
              <a:custGeom>
                <a:avLst/>
                <a:gdLst>
                  <a:gd name="T0" fmla="*/ 284 w 298"/>
                  <a:gd name="T1" fmla="*/ 70 h 159"/>
                  <a:gd name="T2" fmla="*/ 270 w 298"/>
                  <a:gd name="T3" fmla="*/ 68 h 159"/>
                  <a:gd name="T4" fmla="*/ 253 w 298"/>
                  <a:gd name="T5" fmla="*/ 61 h 159"/>
                  <a:gd name="T6" fmla="*/ 242 w 298"/>
                  <a:gd name="T7" fmla="*/ 55 h 159"/>
                  <a:gd name="T8" fmla="*/ 235 w 298"/>
                  <a:gd name="T9" fmla="*/ 46 h 159"/>
                  <a:gd name="T10" fmla="*/ 240 w 298"/>
                  <a:gd name="T11" fmla="*/ 30 h 159"/>
                  <a:gd name="T12" fmla="*/ 240 w 298"/>
                  <a:gd name="T13" fmla="*/ 16 h 159"/>
                  <a:gd name="T14" fmla="*/ 240 w 298"/>
                  <a:gd name="T15" fmla="*/ 16 h 159"/>
                  <a:gd name="T16" fmla="*/ 216 w 298"/>
                  <a:gd name="T17" fmla="*/ 11 h 159"/>
                  <a:gd name="T18" fmla="*/ 198 w 298"/>
                  <a:gd name="T19" fmla="*/ 11 h 159"/>
                  <a:gd name="T20" fmla="*/ 180 w 298"/>
                  <a:gd name="T21" fmla="*/ 0 h 159"/>
                  <a:gd name="T22" fmla="*/ 175 w 298"/>
                  <a:gd name="T23" fmla="*/ 19 h 159"/>
                  <a:gd name="T24" fmla="*/ 153 w 298"/>
                  <a:gd name="T25" fmla="*/ 14 h 159"/>
                  <a:gd name="T26" fmla="*/ 128 w 298"/>
                  <a:gd name="T27" fmla="*/ 11 h 159"/>
                  <a:gd name="T28" fmla="*/ 110 w 298"/>
                  <a:gd name="T29" fmla="*/ 13 h 159"/>
                  <a:gd name="T30" fmla="*/ 106 w 298"/>
                  <a:gd name="T31" fmla="*/ 20 h 159"/>
                  <a:gd name="T32" fmla="*/ 88 w 298"/>
                  <a:gd name="T33" fmla="*/ 23 h 159"/>
                  <a:gd name="T34" fmla="*/ 76 w 298"/>
                  <a:gd name="T35" fmla="*/ 29 h 159"/>
                  <a:gd name="T36" fmla="*/ 68 w 298"/>
                  <a:gd name="T37" fmla="*/ 45 h 159"/>
                  <a:gd name="T38" fmla="*/ 40 w 298"/>
                  <a:gd name="T39" fmla="*/ 68 h 159"/>
                  <a:gd name="T40" fmla="*/ 22 w 298"/>
                  <a:gd name="T41" fmla="*/ 94 h 159"/>
                  <a:gd name="T42" fmla="*/ 13 w 298"/>
                  <a:gd name="T43" fmla="*/ 112 h 159"/>
                  <a:gd name="T44" fmla="*/ 10 w 298"/>
                  <a:gd name="T45" fmla="*/ 132 h 159"/>
                  <a:gd name="T46" fmla="*/ 30 w 298"/>
                  <a:gd name="T47" fmla="*/ 116 h 159"/>
                  <a:gd name="T48" fmla="*/ 46 w 298"/>
                  <a:gd name="T49" fmla="*/ 106 h 159"/>
                  <a:gd name="T50" fmla="*/ 60 w 298"/>
                  <a:gd name="T51" fmla="*/ 114 h 159"/>
                  <a:gd name="T52" fmla="*/ 64 w 298"/>
                  <a:gd name="T53" fmla="*/ 129 h 159"/>
                  <a:gd name="T54" fmla="*/ 77 w 298"/>
                  <a:gd name="T55" fmla="*/ 143 h 159"/>
                  <a:gd name="T56" fmla="*/ 88 w 298"/>
                  <a:gd name="T57" fmla="*/ 144 h 159"/>
                  <a:gd name="T58" fmla="*/ 115 w 298"/>
                  <a:gd name="T59" fmla="*/ 145 h 159"/>
                  <a:gd name="T60" fmla="*/ 135 w 298"/>
                  <a:gd name="T61" fmla="*/ 138 h 159"/>
                  <a:gd name="T62" fmla="*/ 146 w 298"/>
                  <a:gd name="T63" fmla="*/ 121 h 159"/>
                  <a:gd name="T64" fmla="*/ 163 w 298"/>
                  <a:gd name="T65" fmla="*/ 114 h 159"/>
                  <a:gd name="T66" fmla="*/ 179 w 298"/>
                  <a:gd name="T67" fmla="*/ 130 h 159"/>
                  <a:gd name="T68" fmla="*/ 190 w 298"/>
                  <a:gd name="T69" fmla="*/ 142 h 159"/>
                  <a:gd name="T70" fmla="*/ 202 w 298"/>
                  <a:gd name="T71" fmla="*/ 148 h 159"/>
                  <a:gd name="T72" fmla="*/ 208 w 298"/>
                  <a:gd name="T73" fmla="*/ 128 h 159"/>
                  <a:gd name="T74" fmla="*/ 215 w 298"/>
                  <a:gd name="T75" fmla="*/ 119 h 159"/>
                  <a:gd name="T76" fmla="*/ 222 w 298"/>
                  <a:gd name="T77" fmla="*/ 104 h 159"/>
                  <a:gd name="T78" fmla="*/ 234 w 298"/>
                  <a:gd name="T79" fmla="*/ 111 h 159"/>
                  <a:gd name="T80" fmla="*/ 252 w 298"/>
                  <a:gd name="T81" fmla="*/ 116 h 159"/>
                  <a:gd name="T82" fmla="*/ 276 w 298"/>
                  <a:gd name="T83" fmla="*/ 100 h 159"/>
                  <a:gd name="T84" fmla="*/ 293 w 298"/>
                  <a:gd name="T85" fmla="*/ 91 h 159"/>
                  <a:gd name="T86" fmla="*/ 298 w 298"/>
                  <a:gd name="T87" fmla="*/ 73 h 159"/>
                  <a:gd name="T88" fmla="*/ 284 w 298"/>
                  <a:gd name="T89" fmla="*/ 7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8" h="159">
                    <a:moveTo>
                      <a:pt x="284" y="70"/>
                    </a:moveTo>
                    <a:cubicBezTo>
                      <a:pt x="279" y="71"/>
                      <a:pt x="271" y="70"/>
                      <a:pt x="270" y="68"/>
                    </a:cubicBezTo>
                    <a:cubicBezTo>
                      <a:pt x="268" y="65"/>
                      <a:pt x="262" y="65"/>
                      <a:pt x="253" y="61"/>
                    </a:cubicBezTo>
                    <a:cubicBezTo>
                      <a:pt x="244" y="57"/>
                      <a:pt x="247" y="56"/>
                      <a:pt x="242" y="55"/>
                    </a:cubicBezTo>
                    <a:cubicBezTo>
                      <a:pt x="237" y="54"/>
                      <a:pt x="237" y="51"/>
                      <a:pt x="235" y="46"/>
                    </a:cubicBezTo>
                    <a:cubicBezTo>
                      <a:pt x="232" y="41"/>
                      <a:pt x="237" y="34"/>
                      <a:pt x="240" y="30"/>
                    </a:cubicBezTo>
                    <a:cubicBezTo>
                      <a:pt x="241" y="27"/>
                      <a:pt x="241" y="21"/>
                      <a:pt x="240" y="16"/>
                    </a:cubicBezTo>
                    <a:cubicBezTo>
                      <a:pt x="240" y="16"/>
                      <a:pt x="240" y="16"/>
                      <a:pt x="240" y="16"/>
                    </a:cubicBezTo>
                    <a:cubicBezTo>
                      <a:pt x="231" y="15"/>
                      <a:pt x="222" y="16"/>
                      <a:pt x="216" y="11"/>
                    </a:cubicBezTo>
                    <a:cubicBezTo>
                      <a:pt x="211" y="5"/>
                      <a:pt x="203" y="9"/>
                      <a:pt x="198" y="11"/>
                    </a:cubicBezTo>
                    <a:cubicBezTo>
                      <a:pt x="193" y="14"/>
                      <a:pt x="187" y="1"/>
                      <a:pt x="180" y="0"/>
                    </a:cubicBezTo>
                    <a:cubicBezTo>
                      <a:pt x="174" y="0"/>
                      <a:pt x="176" y="8"/>
                      <a:pt x="175" y="19"/>
                    </a:cubicBezTo>
                    <a:cubicBezTo>
                      <a:pt x="174" y="30"/>
                      <a:pt x="159" y="17"/>
                      <a:pt x="153" y="14"/>
                    </a:cubicBezTo>
                    <a:cubicBezTo>
                      <a:pt x="148" y="11"/>
                      <a:pt x="142" y="12"/>
                      <a:pt x="128" y="11"/>
                    </a:cubicBezTo>
                    <a:cubicBezTo>
                      <a:pt x="121" y="11"/>
                      <a:pt x="114" y="12"/>
                      <a:pt x="110" y="13"/>
                    </a:cubicBezTo>
                    <a:cubicBezTo>
                      <a:pt x="110" y="16"/>
                      <a:pt x="109" y="19"/>
                      <a:pt x="106" y="20"/>
                    </a:cubicBezTo>
                    <a:cubicBezTo>
                      <a:pt x="100" y="26"/>
                      <a:pt x="98" y="24"/>
                      <a:pt x="88" y="23"/>
                    </a:cubicBezTo>
                    <a:cubicBezTo>
                      <a:pt x="78" y="22"/>
                      <a:pt x="76" y="24"/>
                      <a:pt x="76" y="29"/>
                    </a:cubicBezTo>
                    <a:cubicBezTo>
                      <a:pt x="76" y="34"/>
                      <a:pt x="75" y="42"/>
                      <a:pt x="68" y="45"/>
                    </a:cubicBezTo>
                    <a:cubicBezTo>
                      <a:pt x="60" y="48"/>
                      <a:pt x="44" y="59"/>
                      <a:pt x="40" y="68"/>
                    </a:cubicBezTo>
                    <a:cubicBezTo>
                      <a:pt x="36" y="78"/>
                      <a:pt x="27" y="88"/>
                      <a:pt x="22" y="94"/>
                    </a:cubicBezTo>
                    <a:cubicBezTo>
                      <a:pt x="18" y="99"/>
                      <a:pt x="14" y="103"/>
                      <a:pt x="13" y="112"/>
                    </a:cubicBezTo>
                    <a:cubicBezTo>
                      <a:pt x="12" y="122"/>
                      <a:pt x="0" y="133"/>
                      <a:pt x="10" y="132"/>
                    </a:cubicBezTo>
                    <a:cubicBezTo>
                      <a:pt x="20" y="130"/>
                      <a:pt x="26" y="124"/>
                      <a:pt x="30" y="116"/>
                    </a:cubicBezTo>
                    <a:cubicBezTo>
                      <a:pt x="34" y="108"/>
                      <a:pt x="38" y="108"/>
                      <a:pt x="46" y="106"/>
                    </a:cubicBezTo>
                    <a:cubicBezTo>
                      <a:pt x="54" y="105"/>
                      <a:pt x="60" y="110"/>
                      <a:pt x="60" y="114"/>
                    </a:cubicBezTo>
                    <a:cubicBezTo>
                      <a:pt x="60" y="119"/>
                      <a:pt x="58" y="126"/>
                      <a:pt x="64" y="129"/>
                    </a:cubicBezTo>
                    <a:cubicBezTo>
                      <a:pt x="69" y="131"/>
                      <a:pt x="77" y="137"/>
                      <a:pt x="77" y="143"/>
                    </a:cubicBezTo>
                    <a:cubicBezTo>
                      <a:pt x="81" y="143"/>
                      <a:pt x="85" y="144"/>
                      <a:pt x="88" y="144"/>
                    </a:cubicBezTo>
                    <a:cubicBezTo>
                      <a:pt x="96" y="146"/>
                      <a:pt x="108" y="142"/>
                      <a:pt x="115" y="145"/>
                    </a:cubicBezTo>
                    <a:cubicBezTo>
                      <a:pt x="122" y="148"/>
                      <a:pt x="130" y="148"/>
                      <a:pt x="135" y="138"/>
                    </a:cubicBezTo>
                    <a:cubicBezTo>
                      <a:pt x="140" y="129"/>
                      <a:pt x="142" y="128"/>
                      <a:pt x="146" y="121"/>
                    </a:cubicBezTo>
                    <a:cubicBezTo>
                      <a:pt x="151" y="114"/>
                      <a:pt x="156" y="103"/>
                      <a:pt x="163" y="114"/>
                    </a:cubicBezTo>
                    <a:cubicBezTo>
                      <a:pt x="170" y="124"/>
                      <a:pt x="174" y="126"/>
                      <a:pt x="179" y="130"/>
                    </a:cubicBezTo>
                    <a:cubicBezTo>
                      <a:pt x="184" y="133"/>
                      <a:pt x="188" y="136"/>
                      <a:pt x="190" y="142"/>
                    </a:cubicBezTo>
                    <a:cubicBezTo>
                      <a:pt x="192" y="147"/>
                      <a:pt x="201" y="159"/>
                      <a:pt x="202" y="148"/>
                    </a:cubicBezTo>
                    <a:cubicBezTo>
                      <a:pt x="204" y="136"/>
                      <a:pt x="203" y="130"/>
                      <a:pt x="208" y="128"/>
                    </a:cubicBezTo>
                    <a:cubicBezTo>
                      <a:pt x="212" y="126"/>
                      <a:pt x="214" y="126"/>
                      <a:pt x="215" y="119"/>
                    </a:cubicBezTo>
                    <a:cubicBezTo>
                      <a:pt x="216" y="112"/>
                      <a:pt x="210" y="102"/>
                      <a:pt x="222" y="104"/>
                    </a:cubicBezTo>
                    <a:cubicBezTo>
                      <a:pt x="233" y="105"/>
                      <a:pt x="229" y="110"/>
                      <a:pt x="234" y="111"/>
                    </a:cubicBezTo>
                    <a:cubicBezTo>
                      <a:pt x="240" y="112"/>
                      <a:pt x="236" y="121"/>
                      <a:pt x="252" y="116"/>
                    </a:cubicBezTo>
                    <a:cubicBezTo>
                      <a:pt x="269" y="112"/>
                      <a:pt x="273" y="108"/>
                      <a:pt x="276" y="100"/>
                    </a:cubicBezTo>
                    <a:cubicBezTo>
                      <a:pt x="278" y="92"/>
                      <a:pt x="292" y="99"/>
                      <a:pt x="293" y="91"/>
                    </a:cubicBezTo>
                    <a:cubicBezTo>
                      <a:pt x="293" y="86"/>
                      <a:pt x="294" y="78"/>
                      <a:pt x="298" y="73"/>
                    </a:cubicBezTo>
                    <a:cubicBezTo>
                      <a:pt x="293" y="71"/>
                      <a:pt x="287" y="70"/>
                      <a:pt x="284" y="7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5" name="Freeform 108"/>
              <p:cNvSpPr>
                <a:spLocks/>
              </p:cNvSpPr>
              <p:nvPr/>
            </p:nvSpPr>
            <p:spPr bwMode="auto">
              <a:xfrm>
                <a:off x="2852" y="1717"/>
                <a:ext cx="124" cy="55"/>
              </a:xfrm>
              <a:custGeom>
                <a:avLst/>
                <a:gdLst>
                  <a:gd name="T0" fmla="*/ 485 w 492"/>
                  <a:gd name="T1" fmla="*/ 78 h 214"/>
                  <a:gd name="T2" fmla="*/ 472 w 492"/>
                  <a:gd name="T3" fmla="*/ 58 h 214"/>
                  <a:gd name="T4" fmla="*/ 474 w 492"/>
                  <a:gd name="T5" fmla="*/ 27 h 214"/>
                  <a:gd name="T6" fmla="*/ 470 w 492"/>
                  <a:gd name="T7" fmla="*/ 27 h 214"/>
                  <a:gd name="T8" fmla="*/ 454 w 492"/>
                  <a:gd name="T9" fmla="*/ 23 h 214"/>
                  <a:gd name="T10" fmla="*/ 446 w 492"/>
                  <a:gd name="T11" fmla="*/ 17 h 214"/>
                  <a:gd name="T12" fmla="*/ 426 w 492"/>
                  <a:gd name="T13" fmla="*/ 26 h 214"/>
                  <a:gd name="T14" fmla="*/ 407 w 492"/>
                  <a:gd name="T15" fmla="*/ 17 h 214"/>
                  <a:gd name="T16" fmla="*/ 387 w 492"/>
                  <a:gd name="T17" fmla="*/ 10 h 214"/>
                  <a:gd name="T18" fmla="*/ 367 w 492"/>
                  <a:gd name="T19" fmla="*/ 1 h 214"/>
                  <a:gd name="T20" fmla="*/ 351 w 492"/>
                  <a:gd name="T21" fmla="*/ 14 h 214"/>
                  <a:gd name="T22" fmla="*/ 337 w 492"/>
                  <a:gd name="T23" fmla="*/ 33 h 214"/>
                  <a:gd name="T24" fmla="*/ 314 w 492"/>
                  <a:gd name="T25" fmla="*/ 38 h 214"/>
                  <a:gd name="T26" fmla="*/ 291 w 492"/>
                  <a:gd name="T27" fmla="*/ 31 h 214"/>
                  <a:gd name="T28" fmla="*/ 260 w 492"/>
                  <a:gd name="T29" fmla="*/ 32 h 214"/>
                  <a:gd name="T30" fmla="*/ 248 w 492"/>
                  <a:gd name="T31" fmla="*/ 49 h 214"/>
                  <a:gd name="T32" fmla="*/ 229 w 492"/>
                  <a:gd name="T33" fmla="*/ 61 h 214"/>
                  <a:gd name="T34" fmla="*/ 213 w 492"/>
                  <a:gd name="T35" fmla="*/ 76 h 214"/>
                  <a:gd name="T36" fmla="*/ 219 w 492"/>
                  <a:gd name="T37" fmla="*/ 90 h 214"/>
                  <a:gd name="T38" fmla="*/ 227 w 492"/>
                  <a:gd name="T39" fmla="*/ 105 h 214"/>
                  <a:gd name="T40" fmla="*/ 223 w 492"/>
                  <a:gd name="T41" fmla="*/ 119 h 214"/>
                  <a:gd name="T42" fmla="*/ 204 w 492"/>
                  <a:gd name="T43" fmla="*/ 114 h 214"/>
                  <a:gd name="T44" fmla="*/ 183 w 492"/>
                  <a:gd name="T45" fmla="*/ 113 h 214"/>
                  <a:gd name="T46" fmla="*/ 168 w 492"/>
                  <a:gd name="T47" fmla="*/ 118 h 214"/>
                  <a:gd name="T48" fmla="*/ 143 w 492"/>
                  <a:gd name="T49" fmla="*/ 113 h 214"/>
                  <a:gd name="T50" fmla="*/ 126 w 492"/>
                  <a:gd name="T51" fmla="*/ 125 h 214"/>
                  <a:gd name="T52" fmla="*/ 111 w 492"/>
                  <a:gd name="T53" fmla="*/ 134 h 214"/>
                  <a:gd name="T54" fmla="*/ 96 w 492"/>
                  <a:gd name="T55" fmla="*/ 128 h 214"/>
                  <a:gd name="T56" fmla="*/ 84 w 492"/>
                  <a:gd name="T57" fmla="*/ 120 h 214"/>
                  <a:gd name="T58" fmla="*/ 69 w 492"/>
                  <a:gd name="T59" fmla="*/ 121 h 214"/>
                  <a:gd name="T60" fmla="*/ 58 w 492"/>
                  <a:gd name="T61" fmla="*/ 128 h 214"/>
                  <a:gd name="T62" fmla="*/ 48 w 492"/>
                  <a:gd name="T63" fmla="*/ 138 h 214"/>
                  <a:gd name="T64" fmla="*/ 36 w 492"/>
                  <a:gd name="T65" fmla="*/ 127 h 214"/>
                  <a:gd name="T66" fmla="*/ 8 w 492"/>
                  <a:gd name="T67" fmla="*/ 120 h 214"/>
                  <a:gd name="T68" fmla="*/ 8 w 492"/>
                  <a:gd name="T69" fmla="*/ 134 h 214"/>
                  <a:gd name="T70" fmla="*/ 3 w 492"/>
                  <a:gd name="T71" fmla="*/ 150 h 214"/>
                  <a:gd name="T72" fmla="*/ 10 w 492"/>
                  <a:gd name="T73" fmla="*/ 159 h 214"/>
                  <a:gd name="T74" fmla="*/ 21 w 492"/>
                  <a:gd name="T75" fmla="*/ 165 h 214"/>
                  <a:gd name="T76" fmla="*/ 38 w 492"/>
                  <a:gd name="T77" fmla="*/ 172 h 214"/>
                  <a:gd name="T78" fmla="*/ 52 w 492"/>
                  <a:gd name="T79" fmla="*/ 174 h 214"/>
                  <a:gd name="T80" fmla="*/ 66 w 492"/>
                  <a:gd name="T81" fmla="*/ 177 h 214"/>
                  <a:gd name="T82" fmla="*/ 77 w 492"/>
                  <a:gd name="T83" fmla="*/ 174 h 214"/>
                  <a:gd name="T84" fmla="*/ 100 w 492"/>
                  <a:gd name="T85" fmla="*/ 176 h 214"/>
                  <a:gd name="T86" fmla="*/ 124 w 492"/>
                  <a:gd name="T87" fmla="*/ 166 h 214"/>
                  <a:gd name="T88" fmla="*/ 164 w 492"/>
                  <a:gd name="T89" fmla="*/ 162 h 214"/>
                  <a:gd name="T90" fmla="*/ 176 w 492"/>
                  <a:gd name="T91" fmla="*/ 168 h 214"/>
                  <a:gd name="T92" fmla="*/ 184 w 492"/>
                  <a:gd name="T93" fmla="*/ 188 h 214"/>
                  <a:gd name="T94" fmla="*/ 216 w 492"/>
                  <a:gd name="T95" fmla="*/ 197 h 214"/>
                  <a:gd name="T96" fmla="*/ 260 w 492"/>
                  <a:gd name="T97" fmla="*/ 204 h 214"/>
                  <a:gd name="T98" fmla="*/ 288 w 492"/>
                  <a:gd name="T99" fmla="*/ 208 h 214"/>
                  <a:gd name="T100" fmla="*/ 314 w 492"/>
                  <a:gd name="T101" fmla="*/ 210 h 214"/>
                  <a:gd name="T102" fmla="*/ 336 w 492"/>
                  <a:gd name="T103" fmla="*/ 207 h 214"/>
                  <a:gd name="T104" fmla="*/ 357 w 492"/>
                  <a:gd name="T105" fmla="*/ 193 h 214"/>
                  <a:gd name="T106" fmla="*/ 388 w 492"/>
                  <a:gd name="T107" fmla="*/ 192 h 214"/>
                  <a:gd name="T108" fmla="*/ 420 w 492"/>
                  <a:gd name="T109" fmla="*/ 185 h 214"/>
                  <a:gd name="T110" fmla="*/ 433 w 492"/>
                  <a:gd name="T111" fmla="*/ 166 h 214"/>
                  <a:gd name="T112" fmla="*/ 447 w 492"/>
                  <a:gd name="T113" fmla="*/ 154 h 214"/>
                  <a:gd name="T114" fmla="*/ 454 w 492"/>
                  <a:gd name="T115" fmla="*/ 130 h 214"/>
                  <a:gd name="T116" fmla="*/ 458 w 492"/>
                  <a:gd name="T117" fmla="*/ 117 h 214"/>
                  <a:gd name="T118" fmla="*/ 465 w 492"/>
                  <a:gd name="T119" fmla="*/ 107 h 214"/>
                  <a:gd name="T120" fmla="*/ 483 w 492"/>
                  <a:gd name="T121" fmla="*/ 98 h 214"/>
                  <a:gd name="T122" fmla="*/ 485 w 492"/>
                  <a:gd name="T123" fmla="*/ 78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92" h="214">
                    <a:moveTo>
                      <a:pt x="485" y="78"/>
                    </a:moveTo>
                    <a:cubicBezTo>
                      <a:pt x="478" y="70"/>
                      <a:pt x="472" y="64"/>
                      <a:pt x="472" y="58"/>
                    </a:cubicBezTo>
                    <a:cubicBezTo>
                      <a:pt x="472" y="54"/>
                      <a:pt x="474" y="40"/>
                      <a:pt x="474" y="27"/>
                    </a:cubicBezTo>
                    <a:cubicBezTo>
                      <a:pt x="473" y="27"/>
                      <a:pt x="472" y="27"/>
                      <a:pt x="470" y="27"/>
                    </a:cubicBezTo>
                    <a:cubicBezTo>
                      <a:pt x="464" y="26"/>
                      <a:pt x="456" y="28"/>
                      <a:pt x="454" y="23"/>
                    </a:cubicBezTo>
                    <a:cubicBezTo>
                      <a:pt x="453" y="17"/>
                      <a:pt x="450" y="13"/>
                      <a:pt x="446" y="17"/>
                    </a:cubicBezTo>
                    <a:cubicBezTo>
                      <a:pt x="442" y="21"/>
                      <a:pt x="439" y="26"/>
                      <a:pt x="426" y="26"/>
                    </a:cubicBezTo>
                    <a:cubicBezTo>
                      <a:pt x="413" y="26"/>
                      <a:pt x="413" y="18"/>
                      <a:pt x="407" y="17"/>
                    </a:cubicBezTo>
                    <a:cubicBezTo>
                      <a:pt x="401" y="16"/>
                      <a:pt x="390" y="15"/>
                      <a:pt x="387" y="10"/>
                    </a:cubicBezTo>
                    <a:cubicBezTo>
                      <a:pt x="384" y="5"/>
                      <a:pt x="377" y="2"/>
                      <a:pt x="367" y="1"/>
                    </a:cubicBezTo>
                    <a:cubicBezTo>
                      <a:pt x="357" y="0"/>
                      <a:pt x="353" y="6"/>
                      <a:pt x="351" y="14"/>
                    </a:cubicBezTo>
                    <a:cubicBezTo>
                      <a:pt x="349" y="23"/>
                      <a:pt x="344" y="26"/>
                      <a:pt x="337" y="33"/>
                    </a:cubicBezTo>
                    <a:cubicBezTo>
                      <a:pt x="330" y="40"/>
                      <a:pt x="320" y="35"/>
                      <a:pt x="314" y="38"/>
                    </a:cubicBezTo>
                    <a:cubicBezTo>
                      <a:pt x="307" y="40"/>
                      <a:pt x="302" y="32"/>
                      <a:pt x="291" y="31"/>
                    </a:cubicBezTo>
                    <a:cubicBezTo>
                      <a:pt x="279" y="29"/>
                      <a:pt x="267" y="32"/>
                      <a:pt x="260" y="32"/>
                    </a:cubicBezTo>
                    <a:cubicBezTo>
                      <a:pt x="252" y="33"/>
                      <a:pt x="250" y="38"/>
                      <a:pt x="248" y="49"/>
                    </a:cubicBezTo>
                    <a:cubicBezTo>
                      <a:pt x="246" y="60"/>
                      <a:pt x="239" y="61"/>
                      <a:pt x="229" y="61"/>
                    </a:cubicBezTo>
                    <a:cubicBezTo>
                      <a:pt x="218" y="61"/>
                      <a:pt x="216" y="66"/>
                      <a:pt x="213" y="76"/>
                    </a:cubicBezTo>
                    <a:cubicBezTo>
                      <a:pt x="211" y="85"/>
                      <a:pt x="213" y="85"/>
                      <a:pt x="219" y="90"/>
                    </a:cubicBezTo>
                    <a:cubicBezTo>
                      <a:pt x="225" y="95"/>
                      <a:pt x="221" y="100"/>
                      <a:pt x="227" y="105"/>
                    </a:cubicBezTo>
                    <a:cubicBezTo>
                      <a:pt x="233" y="109"/>
                      <a:pt x="227" y="111"/>
                      <a:pt x="223" y="119"/>
                    </a:cubicBezTo>
                    <a:cubicBezTo>
                      <a:pt x="219" y="127"/>
                      <a:pt x="209" y="117"/>
                      <a:pt x="204" y="114"/>
                    </a:cubicBezTo>
                    <a:cubicBezTo>
                      <a:pt x="199" y="111"/>
                      <a:pt x="184" y="101"/>
                      <a:pt x="183" y="113"/>
                    </a:cubicBezTo>
                    <a:cubicBezTo>
                      <a:pt x="182" y="124"/>
                      <a:pt x="179" y="121"/>
                      <a:pt x="168" y="118"/>
                    </a:cubicBezTo>
                    <a:cubicBezTo>
                      <a:pt x="157" y="115"/>
                      <a:pt x="150" y="113"/>
                      <a:pt x="143" y="113"/>
                    </a:cubicBezTo>
                    <a:cubicBezTo>
                      <a:pt x="135" y="113"/>
                      <a:pt x="128" y="119"/>
                      <a:pt x="126" y="125"/>
                    </a:cubicBezTo>
                    <a:cubicBezTo>
                      <a:pt x="123" y="130"/>
                      <a:pt x="118" y="132"/>
                      <a:pt x="111" y="134"/>
                    </a:cubicBezTo>
                    <a:cubicBezTo>
                      <a:pt x="105" y="136"/>
                      <a:pt x="96" y="128"/>
                      <a:pt x="96" y="128"/>
                    </a:cubicBezTo>
                    <a:cubicBezTo>
                      <a:pt x="96" y="128"/>
                      <a:pt x="90" y="124"/>
                      <a:pt x="84" y="120"/>
                    </a:cubicBezTo>
                    <a:cubicBezTo>
                      <a:pt x="78" y="115"/>
                      <a:pt x="74" y="120"/>
                      <a:pt x="69" y="121"/>
                    </a:cubicBezTo>
                    <a:cubicBezTo>
                      <a:pt x="63" y="122"/>
                      <a:pt x="60" y="122"/>
                      <a:pt x="58" y="128"/>
                    </a:cubicBezTo>
                    <a:cubicBezTo>
                      <a:pt x="55" y="135"/>
                      <a:pt x="53" y="137"/>
                      <a:pt x="48" y="138"/>
                    </a:cubicBezTo>
                    <a:cubicBezTo>
                      <a:pt x="42" y="138"/>
                      <a:pt x="40" y="134"/>
                      <a:pt x="36" y="127"/>
                    </a:cubicBezTo>
                    <a:cubicBezTo>
                      <a:pt x="32" y="121"/>
                      <a:pt x="16" y="121"/>
                      <a:pt x="8" y="120"/>
                    </a:cubicBezTo>
                    <a:cubicBezTo>
                      <a:pt x="9" y="125"/>
                      <a:pt x="9" y="131"/>
                      <a:pt x="8" y="134"/>
                    </a:cubicBezTo>
                    <a:cubicBezTo>
                      <a:pt x="5" y="138"/>
                      <a:pt x="0" y="145"/>
                      <a:pt x="3" y="150"/>
                    </a:cubicBezTo>
                    <a:cubicBezTo>
                      <a:pt x="5" y="155"/>
                      <a:pt x="5" y="158"/>
                      <a:pt x="10" y="159"/>
                    </a:cubicBezTo>
                    <a:cubicBezTo>
                      <a:pt x="15" y="160"/>
                      <a:pt x="12" y="161"/>
                      <a:pt x="21" y="165"/>
                    </a:cubicBezTo>
                    <a:cubicBezTo>
                      <a:pt x="30" y="169"/>
                      <a:pt x="36" y="169"/>
                      <a:pt x="38" y="172"/>
                    </a:cubicBezTo>
                    <a:cubicBezTo>
                      <a:pt x="39" y="174"/>
                      <a:pt x="47" y="175"/>
                      <a:pt x="52" y="174"/>
                    </a:cubicBezTo>
                    <a:cubicBezTo>
                      <a:pt x="55" y="174"/>
                      <a:pt x="61" y="175"/>
                      <a:pt x="66" y="177"/>
                    </a:cubicBezTo>
                    <a:cubicBezTo>
                      <a:pt x="69" y="175"/>
                      <a:pt x="72" y="173"/>
                      <a:pt x="77" y="174"/>
                    </a:cubicBezTo>
                    <a:cubicBezTo>
                      <a:pt x="91" y="176"/>
                      <a:pt x="88" y="184"/>
                      <a:pt x="100" y="176"/>
                    </a:cubicBezTo>
                    <a:cubicBezTo>
                      <a:pt x="113" y="168"/>
                      <a:pt x="98" y="166"/>
                      <a:pt x="124" y="166"/>
                    </a:cubicBezTo>
                    <a:cubicBezTo>
                      <a:pt x="149" y="165"/>
                      <a:pt x="159" y="164"/>
                      <a:pt x="164" y="162"/>
                    </a:cubicBezTo>
                    <a:cubicBezTo>
                      <a:pt x="168" y="160"/>
                      <a:pt x="176" y="161"/>
                      <a:pt x="176" y="168"/>
                    </a:cubicBezTo>
                    <a:cubicBezTo>
                      <a:pt x="176" y="176"/>
                      <a:pt x="178" y="183"/>
                      <a:pt x="184" y="188"/>
                    </a:cubicBezTo>
                    <a:cubicBezTo>
                      <a:pt x="190" y="194"/>
                      <a:pt x="206" y="191"/>
                      <a:pt x="216" y="197"/>
                    </a:cubicBezTo>
                    <a:cubicBezTo>
                      <a:pt x="225" y="203"/>
                      <a:pt x="248" y="197"/>
                      <a:pt x="260" y="204"/>
                    </a:cubicBezTo>
                    <a:cubicBezTo>
                      <a:pt x="273" y="212"/>
                      <a:pt x="280" y="208"/>
                      <a:pt x="288" y="208"/>
                    </a:cubicBezTo>
                    <a:cubicBezTo>
                      <a:pt x="296" y="208"/>
                      <a:pt x="304" y="205"/>
                      <a:pt x="314" y="210"/>
                    </a:cubicBezTo>
                    <a:cubicBezTo>
                      <a:pt x="323" y="214"/>
                      <a:pt x="331" y="213"/>
                      <a:pt x="336" y="207"/>
                    </a:cubicBezTo>
                    <a:cubicBezTo>
                      <a:pt x="340" y="201"/>
                      <a:pt x="346" y="193"/>
                      <a:pt x="357" y="193"/>
                    </a:cubicBezTo>
                    <a:cubicBezTo>
                      <a:pt x="368" y="193"/>
                      <a:pt x="378" y="197"/>
                      <a:pt x="388" y="192"/>
                    </a:cubicBezTo>
                    <a:cubicBezTo>
                      <a:pt x="398" y="186"/>
                      <a:pt x="416" y="196"/>
                      <a:pt x="420" y="185"/>
                    </a:cubicBezTo>
                    <a:cubicBezTo>
                      <a:pt x="425" y="174"/>
                      <a:pt x="426" y="168"/>
                      <a:pt x="433" y="166"/>
                    </a:cubicBezTo>
                    <a:cubicBezTo>
                      <a:pt x="440" y="164"/>
                      <a:pt x="446" y="167"/>
                      <a:pt x="447" y="154"/>
                    </a:cubicBezTo>
                    <a:cubicBezTo>
                      <a:pt x="448" y="142"/>
                      <a:pt x="446" y="132"/>
                      <a:pt x="454" y="130"/>
                    </a:cubicBezTo>
                    <a:cubicBezTo>
                      <a:pt x="462" y="128"/>
                      <a:pt x="460" y="125"/>
                      <a:pt x="458" y="117"/>
                    </a:cubicBezTo>
                    <a:cubicBezTo>
                      <a:pt x="455" y="109"/>
                      <a:pt x="452" y="107"/>
                      <a:pt x="465" y="107"/>
                    </a:cubicBezTo>
                    <a:cubicBezTo>
                      <a:pt x="478" y="107"/>
                      <a:pt x="483" y="104"/>
                      <a:pt x="483" y="98"/>
                    </a:cubicBezTo>
                    <a:cubicBezTo>
                      <a:pt x="483" y="91"/>
                      <a:pt x="492" y="87"/>
                      <a:pt x="485" y="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6" name="Freeform 109"/>
              <p:cNvSpPr>
                <a:spLocks/>
              </p:cNvSpPr>
              <p:nvPr/>
            </p:nvSpPr>
            <p:spPr bwMode="auto">
              <a:xfrm>
                <a:off x="2962" y="1725"/>
                <a:ext cx="107" cy="60"/>
              </a:xfrm>
              <a:custGeom>
                <a:avLst/>
                <a:gdLst>
                  <a:gd name="T0" fmla="*/ 6 w 425"/>
                  <a:gd name="T1" fmla="*/ 173 h 239"/>
                  <a:gd name="T2" fmla="*/ 20 w 425"/>
                  <a:gd name="T3" fmla="*/ 179 h 239"/>
                  <a:gd name="T4" fmla="*/ 35 w 425"/>
                  <a:gd name="T5" fmla="*/ 188 h 239"/>
                  <a:gd name="T6" fmla="*/ 44 w 425"/>
                  <a:gd name="T7" fmla="*/ 203 h 239"/>
                  <a:gd name="T8" fmla="*/ 61 w 425"/>
                  <a:gd name="T9" fmla="*/ 209 h 239"/>
                  <a:gd name="T10" fmla="*/ 74 w 425"/>
                  <a:gd name="T11" fmla="*/ 220 h 239"/>
                  <a:gd name="T12" fmla="*/ 88 w 425"/>
                  <a:gd name="T13" fmla="*/ 233 h 239"/>
                  <a:gd name="T14" fmla="*/ 108 w 425"/>
                  <a:gd name="T15" fmla="*/ 237 h 239"/>
                  <a:gd name="T16" fmla="*/ 141 w 425"/>
                  <a:gd name="T17" fmla="*/ 234 h 239"/>
                  <a:gd name="T18" fmla="*/ 161 w 425"/>
                  <a:gd name="T19" fmla="*/ 221 h 239"/>
                  <a:gd name="T20" fmla="*/ 197 w 425"/>
                  <a:gd name="T21" fmla="*/ 217 h 239"/>
                  <a:gd name="T22" fmla="*/ 213 w 425"/>
                  <a:gd name="T23" fmla="*/ 204 h 239"/>
                  <a:gd name="T24" fmla="*/ 239 w 425"/>
                  <a:gd name="T25" fmla="*/ 204 h 239"/>
                  <a:gd name="T26" fmla="*/ 254 w 425"/>
                  <a:gd name="T27" fmla="*/ 206 h 239"/>
                  <a:gd name="T28" fmla="*/ 266 w 425"/>
                  <a:gd name="T29" fmla="*/ 204 h 239"/>
                  <a:gd name="T30" fmla="*/ 291 w 425"/>
                  <a:gd name="T31" fmla="*/ 194 h 239"/>
                  <a:gd name="T32" fmla="*/ 323 w 425"/>
                  <a:gd name="T33" fmla="*/ 176 h 239"/>
                  <a:gd name="T34" fmla="*/ 355 w 425"/>
                  <a:gd name="T35" fmla="*/ 110 h 239"/>
                  <a:gd name="T36" fmla="*/ 388 w 425"/>
                  <a:gd name="T37" fmla="*/ 78 h 239"/>
                  <a:gd name="T38" fmla="*/ 419 w 425"/>
                  <a:gd name="T39" fmla="*/ 66 h 239"/>
                  <a:gd name="T40" fmla="*/ 414 w 425"/>
                  <a:gd name="T41" fmla="*/ 50 h 239"/>
                  <a:gd name="T42" fmla="*/ 383 w 425"/>
                  <a:gd name="T43" fmla="*/ 34 h 239"/>
                  <a:gd name="T44" fmla="*/ 374 w 425"/>
                  <a:gd name="T45" fmla="*/ 26 h 239"/>
                  <a:gd name="T46" fmla="*/ 357 w 425"/>
                  <a:gd name="T47" fmla="*/ 29 h 239"/>
                  <a:gd name="T48" fmla="*/ 339 w 425"/>
                  <a:gd name="T49" fmla="*/ 19 h 239"/>
                  <a:gd name="T50" fmla="*/ 317 w 425"/>
                  <a:gd name="T51" fmla="*/ 10 h 239"/>
                  <a:gd name="T52" fmla="*/ 297 w 425"/>
                  <a:gd name="T53" fmla="*/ 4 h 239"/>
                  <a:gd name="T54" fmla="*/ 275 w 425"/>
                  <a:gd name="T55" fmla="*/ 4 h 239"/>
                  <a:gd name="T56" fmla="*/ 259 w 425"/>
                  <a:gd name="T57" fmla="*/ 29 h 239"/>
                  <a:gd name="T58" fmla="*/ 235 w 425"/>
                  <a:gd name="T59" fmla="*/ 46 h 239"/>
                  <a:gd name="T60" fmla="*/ 219 w 425"/>
                  <a:gd name="T61" fmla="*/ 39 h 239"/>
                  <a:gd name="T62" fmla="*/ 203 w 425"/>
                  <a:gd name="T63" fmla="*/ 43 h 239"/>
                  <a:gd name="T64" fmla="*/ 187 w 425"/>
                  <a:gd name="T65" fmla="*/ 49 h 239"/>
                  <a:gd name="T66" fmla="*/ 170 w 425"/>
                  <a:gd name="T67" fmla="*/ 53 h 239"/>
                  <a:gd name="T68" fmla="*/ 160 w 425"/>
                  <a:gd name="T69" fmla="*/ 69 h 239"/>
                  <a:gd name="T70" fmla="*/ 141 w 425"/>
                  <a:gd name="T71" fmla="*/ 75 h 239"/>
                  <a:gd name="T72" fmla="*/ 101 w 425"/>
                  <a:gd name="T73" fmla="*/ 80 h 239"/>
                  <a:gd name="T74" fmla="*/ 85 w 425"/>
                  <a:gd name="T75" fmla="*/ 71 h 239"/>
                  <a:gd name="T76" fmla="*/ 64 w 425"/>
                  <a:gd name="T77" fmla="*/ 57 h 239"/>
                  <a:gd name="T78" fmla="*/ 52 w 425"/>
                  <a:gd name="T79" fmla="*/ 54 h 239"/>
                  <a:gd name="T80" fmla="*/ 48 w 425"/>
                  <a:gd name="T81" fmla="*/ 69 h 239"/>
                  <a:gd name="T82" fmla="*/ 30 w 425"/>
                  <a:gd name="T83" fmla="*/ 78 h 239"/>
                  <a:gd name="T84" fmla="*/ 23 w 425"/>
                  <a:gd name="T85" fmla="*/ 88 h 239"/>
                  <a:gd name="T86" fmla="*/ 19 w 425"/>
                  <a:gd name="T87" fmla="*/ 101 h 239"/>
                  <a:gd name="T88" fmla="*/ 12 w 425"/>
                  <a:gd name="T89" fmla="*/ 125 h 239"/>
                  <a:gd name="T90" fmla="*/ 0 w 425"/>
                  <a:gd name="T91" fmla="*/ 137 h 239"/>
                  <a:gd name="T92" fmla="*/ 1 w 425"/>
                  <a:gd name="T93" fmla="*/ 151 h 239"/>
                  <a:gd name="T94" fmla="*/ 6 w 425"/>
                  <a:gd name="T95" fmla="*/ 173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25" h="239">
                    <a:moveTo>
                      <a:pt x="6" y="173"/>
                    </a:moveTo>
                    <a:cubicBezTo>
                      <a:pt x="12" y="176"/>
                      <a:pt x="15" y="174"/>
                      <a:pt x="20" y="179"/>
                    </a:cubicBezTo>
                    <a:cubicBezTo>
                      <a:pt x="25" y="185"/>
                      <a:pt x="34" y="184"/>
                      <a:pt x="35" y="188"/>
                    </a:cubicBezTo>
                    <a:cubicBezTo>
                      <a:pt x="36" y="193"/>
                      <a:pt x="37" y="202"/>
                      <a:pt x="44" y="203"/>
                    </a:cubicBezTo>
                    <a:cubicBezTo>
                      <a:pt x="51" y="203"/>
                      <a:pt x="58" y="205"/>
                      <a:pt x="61" y="209"/>
                    </a:cubicBezTo>
                    <a:cubicBezTo>
                      <a:pt x="64" y="214"/>
                      <a:pt x="68" y="219"/>
                      <a:pt x="74" y="220"/>
                    </a:cubicBezTo>
                    <a:cubicBezTo>
                      <a:pt x="80" y="222"/>
                      <a:pt x="85" y="231"/>
                      <a:pt x="88" y="233"/>
                    </a:cubicBezTo>
                    <a:cubicBezTo>
                      <a:pt x="92" y="235"/>
                      <a:pt x="97" y="237"/>
                      <a:pt x="108" y="237"/>
                    </a:cubicBezTo>
                    <a:cubicBezTo>
                      <a:pt x="119" y="237"/>
                      <a:pt x="135" y="239"/>
                      <a:pt x="141" y="234"/>
                    </a:cubicBezTo>
                    <a:cubicBezTo>
                      <a:pt x="147" y="229"/>
                      <a:pt x="152" y="221"/>
                      <a:pt x="161" y="221"/>
                    </a:cubicBezTo>
                    <a:cubicBezTo>
                      <a:pt x="171" y="221"/>
                      <a:pt x="194" y="222"/>
                      <a:pt x="197" y="217"/>
                    </a:cubicBezTo>
                    <a:cubicBezTo>
                      <a:pt x="200" y="212"/>
                      <a:pt x="205" y="204"/>
                      <a:pt x="213" y="204"/>
                    </a:cubicBezTo>
                    <a:cubicBezTo>
                      <a:pt x="221" y="204"/>
                      <a:pt x="232" y="203"/>
                      <a:pt x="239" y="204"/>
                    </a:cubicBezTo>
                    <a:cubicBezTo>
                      <a:pt x="244" y="204"/>
                      <a:pt x="249" y="205"/>
                      <a:pt x="254" y="206"/>
                    </a:cubicBezTo>
                    <a:cubicBezTo>
                      <a:pt x="256" y="205"/>
                      <a:pt x="259" y="204"/>
                      <a:pt x="266" y="204"/>
                    </a:cubicBezTo>
                    <a:cubicBezTo>
                      <a:pt x="279" y="204"/>
                      <a:pt x="280" y="195"/>
                      <a:pt x="291" y="194"/>
                    </a:cubicBezTo>
                    <a:cubicBezTo>
                      <a:pt x="303" y="193"/>
                      <a:pt x="314" y="197"/>
                      <a:pt x="323" y="176"/>
                    </a:cubicBezTo>
                    <a:cubicBezTo>
                      <a:pt x="332" y="155"/>
                      <a:pt x="342" y="120"/>
                      <a:pt x="355" y="110"/>
                    </a:cubicBezTo>
                    <a:cubicBezTo>
                      <a:pt x="367" y="99"/>
                      <a:pt x="378" y="82"/>
                      <a:pt x="388" y="78"/>
                    </a:cubicBezTo>
                    <a:cubicBezTo>
                      <a:pt x="399" y="74"/>
                      <a:pt x="413" y="72"/>
                      <a:pt x="419" y="66"/>
                    </a:cubicBezTo>
                    <a:cubicBezTo>
                      <a:pt x="425" y="61"/>
                      <a:pt x="423" y="53"/>
                      <a:pt x="414" y="50"/>
                    </a:cubicBezTo>
                    <a:cubicBezTo>
                      <a:pt x="404" y="47"/>
                      <a:pt x="388" y="39"/>
                      <a:pt x="383" y="34"/>
                    </a:cubicBezTo>
                    <a:cubicBezTo>
                      <a:pt x="380" y="32"/>
                      <a:pt x="376" y="29"/>
                      <a:pt x="374" y="26"/>
                    </a:cubicBezTo>
                    <a:cubicBezTo>
                      <a:pt x="369" y="27"/>
                      <a:pt x="363" y="29"/>
                      <a:pt x="357" y="29"/>
                    </a:cubicBezTo>
                    <a:cubicBezTo>
                      <a:pt x="348" y="29"/>
                      <a:pt x="339" y="23"/>
                      <a:pt x="339" y="19"/>
                    </a:cubicBezTo>
                    <a:cubicBezTo>
                      <a:pt x="338" y="14"/>
                      <a:pt x="327" y="10"/>
                      <a:pt x="317" y="10"/>
                    </a:cubicBezTo>
                    <a:cubicBezTo>
                      <a:pt x="308" y="10"/>
                      <a:pt x="307" y="8"/>
                      <a:pt x="297" y="4"/>
                    </a:cubicBezTo>
                    <a:cubicBezTo>
                      <a:pt x="287" y="0"/>
                      <a:pt x="285" y="3"/>
                      <a:pt x="275" y="4"/>
                    </a:cubicBezTo>
                    <a:cubicBezTo>
                      <a:pt x="265" y="5"/>
                      <a:pt x="265" y="20"/>
                      <a:pt x="259" y="29"/>
                    </a:cubicBezTo>
                    <a:cubicBezTo>
                      <a:pt x="254" y="39"/>
                      <a:pt x="241" y="46"/>
                      <a:pt x="235" y="46"/>
                    </a:cubicBezTo>
                    <a:cubicBezTo>
                      <a:pt x="229" y="46"/>
                      <a:pt x="223" y="45"/>
                      <a:pt x="219" y="39"/>
                    </a:cubicBezTo>
                    <a:cubicBezTo>
                      <a:pt x="214" y="33"/>
                      <a:pt x="205" y="39"/>
                      <a:pt x="203" y="43"/>
                    </a:cubicBezTo>
                    <a:cubicBezTo>
                      <a:pt x="201" y="48"/>
                      <a:pt x="193" y="45"/>
                      <a:pt x="187" y="49"/>
                    </a:cubicBezTo>
                    <a:cubicBezTo>
                      <a:pt x="182" y="53"/>
                      <a:pt x="177" y="53"/>
                      <a:pt x="170" y="53"/>
                    </a:cubicBezTo>
                    <a:cubicBezTo>
                      <a:pt x="163" y="53"/>
                      <a:pt x="161" y="63"/>
                      <a:pt x="160" y="69"/>
                    </a:cubicBezTo>
                    <a:cubicBezTo>
                      <a:pt x="159" y="74"/>
                      <a:pt x="147" y="69"/>
                      <a:pt x="141" y="75"/>
                    </a:cubicBezTo>
                    <a:cubicBezTo>
                      <a:pt x="136" y="82"/>
                      <a:pt x="113" y="80"/>
                      <a:pt x="101" y="80"/>
                    </a:cubicBezTo>
                    <a:cubicBezTo>
                      <a:pt x="88" y="80"/>
                      <a:pt x="91" y="72"/>
                      <a:pt x="85" y="71"/>
                    </a:cubicBezTo>
                    <a:cubicBezTo>
                      <a:pt x="78" y="71"/>
                      <a:pt x="75" y="62"/>
                      <a:pt x="64" y="57"/>
                    </a:cubicBezTo>
                    <a:cubicBezTo>
                      <a:pt x="59" y="54"/>
                      <a:pt x="55" y="54"/>
                      <a:pt x="52" y="54"/>
                    </a:cubicBezTo>
                    <a:cubicBezTo>
                      <a:pt x="53" y="60"/>
                      <a:pt x="48" y="63"/>
                      <a:pt x="48" y="69"/>
                    </a:cubicBezTo>
                    <a:cubicBezTo>
                      <a:pt x="48" y="75"/>
                      <a:pt x="43" y="78"/>
                      <a:pt x="30" y="78"/>
                    </a:cubicBezTo>
                    <a:cubicBezTo>
                      <a:pt x="17" y="78"/>
                      <a:pt x="20" y="80"/>
                      <a:pt x="23" y="88"/>
                    </a:cubicBezTo>
                    <a:cubicBezTo>
                      <a:pt x="25" y="96"/>
                      <a:pt x="27" y="99"/>
                      <a:pt x="19" y="101"/>
                    </a:cubicBezTo>
                    <a:cubicBezTo>
                      <a:pt x="11" y="103"/>
                      <a:pt x="13" y="113"/>
                      <a:pt x="12" y="125"/>
                    </a:cubicBezTo>
                    <a:cubicBezTo>
                      <a:pt x="11" y="137"/>
                      <a:pt x="6" y="136"/>
                      <a:pt x="0" y="137"/>
                    </a:cubicBezTo>
                    <a:cubicBezTo>
                      <a:pt x="1" y="141"/>
                      <a:pt x="1" y="147"/>
                      <a:pt x="1" y="151"/>
                    </a:cubicBezTo>
                    <a:cubicBezTo>
                      <a:pt x="1" y="160"/>
                      <a:pt x="0" y="171"/>
                      <a:pt x="6" y="17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7" name="Freeform 110"/>
              <p:cNvSpPr>
                <a:spLocks/>
              </p:cNvSpPr>
              <p:nvPr/>
            </p:nvSpPr>
            <p:spPr bwMode="auto">
              <a:xfrm>
                <a:off x="3000" y="1776"/>
                <a:ext cx="70" cy="82"/>
              </a:xfrm>
              <a:custGeom>
                <a:avLst/>
                <a:gdLst>
                  <a:gd name="T0" fmla="*/ 272 w 277"/>
                  <a:gd name="T1" fmla="*/ 235 h 324"/>
                  <a:gd name="T2" fmla="*/ 249 w 277"/>
                  <a:gd name="T3" fmla="*/ 214 h 324"/>
                  <a:gd name="T4" fmla="*/ 241 w 277"/>
                  <a:gd name="T5" fmla="*/ 199 h 324"/>
                  <a:gd name="T6" fmla="*/ 235 w 277"/>
                  <a:gd name="T7" fmla="*/ 184 h 324"/>
                  <a:gd name="T8" fmla="*/ 245 w 277"/>
                  <a:gd name="T9" fmla="*/ 166 h 324"/>
                  <a:gd name="T10" fmla="*/ 254 w 277"/>
                  <a:gd name="T11" fmla="*/ 154 h 324"/>
                  <a:gd name="T12" fmla="*/ 255 w 277"/>
                  <a:gd name="T13" fmla="*/ 134 h 324"/>
                  <a:gd name="T14" fmla="*/ 255 w 277"/>
                  <a:gd name="T15" fmla="*/ 122 h 324"/>
                  <a:gd name="T16" fmla="*/ 237 w 277"/>
                  <a:gd name="T17" fmla="*/ 117 h 324"/>
                  <a:gd name="T18" fmla="*/ 212 w 277"/>
                  <a:gd name="T19" fmla="*/ 128 h 324"/>
                  <a:gd name="T20" fmla="*/ 183 w 277"/>
                  <a:gd name="T21" fmla="*/ 116 h 324"/>
                  <a:gd name="T22" fmla="*/ 171 w 277"/>
                  <a:gd name="T23" fmla="*/ 100 h 324"/>
                  <a:gd name="T24" fmla="*/ 177 w 277"/>
                  <a:gd name="T25" fmla="*/ 83 h 324"/>
                  <a:gd name="T26" fmla="*/ 161 w 277"/>
                  <a:gd name="T27" fmla="*/ 73 h 324"/>
                  <a:gd name="T28" fmla="*/ 134 w 277"/>
                  <a:gd name="T29" fmla="*/ 55 h 324"/>
                  <a:gd name="T30" fmla="*/ 121 w 277"/>
                  <a:gd name="T31" fmla="*/ 29 h 324"/>
                  <a:gd name="T32" fmla="*/ 104 w 277"/>
                  <a:gd name="T33" fmla="*/ 11 h 324"/>
                  <a:gd name="T34" fmla="*/ 102 w 277"/>
                  <a:gd name="T35" fmla="*/ 3 h 324"/>
                  <a:gd name="T36" fmla="*/ 87 w 277"/>
                  <a:gd name="T37" fmla="*/ 1 h 324"/>
                  <a:gd name="T38" fmla="*/ 61 w 277"/>
                  <a:gd name="T39" fmla="*/ 1 h 324"/>
                  <a:gd name="T40" fmla="*/ 45 w 277"/>
                  <a:gd name="T41" fmla="*/ 14 h 324"/>
                  <a:gd name="T42" fmla="*/ 9 w 277"/>
                  <a:gd name="T43" fmla="*/ 18 h 324"/>
                  <a:gd name="T44" fmla="*/ 0 w 277"/>
                  <a:gd name="T45" fmla="*/ 20 h 324"/>
                  <a:gd name="T46" fmla="*/ 6 w 277"/>
                  <a:gd name="T47" fmla="*/ 28 h 324"/>
                  <a:gd name="T48" fmla="*/ 14 w 277"/>
                  <a:gd name="T49" fmla="*/ 41 h 324"/>
                  <a:gd name="T50" fmla="*/ 21 w 277"/>
                  <a:gd name="T51" fmla="*/ 57 h 324"/>
                  <a:gd name="T52" fmla="*/ 25 w 277"/>
                  <a:gd name="T53" fmla="*/ 68 h 324"/>
                  <a:gd name="T54" fmla="*/ 31 w 277"/>
                  <a:gd name="T55" fmla="*/ 81 h 324"/>
                  <a:gd name="T56" fmla="*/ 29 w 277"/>
                  <a:gd name="T57" fmla="*/ 99 h 324"/>
                  <a:gd name="T58" fmla="*/ 40 w 277"/>
                  <a:gd name="T59" fmla="*/ 118 h 324"/>
                  <a:gd name="T60" fmla="*/ 24 w 277"/>
                  <a:gd name="T61" fmla="*/ 141 h 324"/>
                  <a:gd name="T62" fmla="*/ 38 w 277"/>
                  <a:gd name="T63" fmla="*/ 156 h 324"/>
                  <a:gd name="T64" fmla="*/ 52 w 277"/>
                  <a:gd name="T65" fmla="*/ 166 h 324"/>
                  <a:gd name="T66" fmla="*/ 34 w 277"/>
                  <a:gd name="T67" fmla="*/ 177 h 324"/>
                  <a:gd name="T68" fmla="*/ 44 w 277"/>
                  <a:gd name="T69" fmla="*/ 185 h 324"/>
                  <a:gd name="T70" fmla="*/ 48 w 277"/>
                  <a:gd name="T71" fmla="*/ 201 h 324"/>
                  <a:gd name="T72" fmla="*/ 41 w 277"/>
                  <a:gd name="T73" fmla="*/ 215 h 324"/>
                  <a:gd name="T74" fmla="*/ 53 w 277"/>
                  <a:gd name="T75" fmla="*/ 229 h 324"/>
                  <a:gd name="T76" fmla="*/ 83 w 277"/>
                  <a:gd name="T77" fmla="*/ 244 h 324"/>
                  <a:gd name="T78" fmla="*/ 100 w 277"/>
                  <a:gd name="T79" fmla="*/ 263 h 324"/>
                  <a:gd name="T80" fmla="*/ 95 w 277"/>
                  <a:gd name="T81" fmla="*/ 290 h 324"/>
                  <a:gd name="T82" fmla="*/ 117 w 277"/>
                  <a:gd name="T83" fmla="*/ 309 h 324"/>
                  <a:gd name="T84" fmla="*/ 127 w 277"/>
                  <a:gd name="T85" fmla="*/ 324 h 324"/>
                  <a:gd name="T86" fmla="*/ 138 w 277"/>
                  <a:gd name="T87" fmla="*/ 319 h 324"/>
                  <a:gd name="T88" fmla="*/ 171 w 277"/>
                  <a:gd name="T89" fmla="*/ 312 h 324"/>
                  <a:gd name="T90" fmla="*/ 193 w 277"/>
                  <a:gd name="T91" fmla="*/ 303 h 324"/>
                  <a:gd name="T92" fmla="*/ 219 w 277"/>
                  <a:gd name="T93" fmla="*/ 300 h 324"/>
                  <a:gd name="T94" fmla="*/ 239 w 277"/>
                  <a:gd name="T95" fmla="*/ 292 h 324"/>
                  <a:gd name="T96" fmla="*/ 235 w 277"/>
                  <a:gd name="T97" fmla="*/ 272 h 324"/>
                  <a:gd name="T98" fmla="*/ 241 w 277"/>
                  <a:gd name="T99" fmla="*/ 263 h 324"/>
                  <a:gd name="T100" fmla="*/ 264 w 277"/>
                  <a:gd name="T101" fmla="*/ 254 h 324"/>
                  <a:gd name="T102" fmla="*/ 272 w 277"/>
                  <a:gd name="T103" fmla="*/ 235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77" h="324">
                    <a:moveTo>
                      <a:pt x="272" y="235"/>
                    </a:moveTo>
                    <a:cubicBezTo>
                      <a:pt x="267" y="226"/>
                      <a:pt x="250" y="222"/>
                      <a:pt x="249" y="214"/>
                    </a:cubicBezTo>
                    <a:cubicBezTo>
                      <a:pt x="248" y="207"/>
                      <a:pt x="245" y="202"/>
                      <a:pt x="241" y="199"/>
                    </a:cubicBezTo>
                    <a:cubicBezTo>
                      <a:pt x="237" y="197"/>
                      <a:pt x="231" y="196"/>
                      <a:pt x="235" y="184"/>
                    </a:cubicBezTo>
                    <a:cubicBezTo>
                      <a:pt x="240" y="171"/>
                      <a:pt x="238" y="170"/>
                      <a:pt x="245" y="166"/>
                    </a:cubicBezTo>
                    <a:cubicBezTo>
                      <a:pt x="253" y="162"/>
                      <a:pt x="254" y="164"/>
                      <a:pt x="254" y="154"/>
                    </a:cubicBezTo>
                    <a:cubicBezTo>
                      <a:pt x="254" y="144"/>
                      <a:pt x="251" y="141"/>
                      <a:pt x="255" y="134"/>
                    </a:cubicBezTo>
                    <a:cubicBezTo>
                      <a:pt x="259" y="128"/>
                      <a:pt x="261" y="126"/>
                      <a:pt x="255" y="122"/>
                    </a:cubicBezTo>
                    <a:cubicBezTo>
                      <a:pt x="248" y="118"/>
                      <a:pt x="240" y="109"/>
                      <a:pt x="237" y="117"/>
                    </a:cubicBezTo>
                    <a:cubicBezTo>
                      <a:pt x="234" y="125"/>
                      <a:pt x="220" y="136"/>
                      <a:pt x="212" y="128"/>
                    </a:cubicBezTo>
                    <a:cubicBezTo>
                      <a:pt x="203" y="121"/>
                      <a:pt x="185" y="121"/>
                      <a:pt x="183" y="116"/>
                    </a:cubicBezTo>
                    <a:cubicBezTo>
                      <a:pt x="180" y="112"/>
                      <a:pt x="162" y="109"/>
                      <a:pt x="171" y="100"/>
                    </a:cubicBezTo>
                    <a:cubicBezTo>
                      <a:pt x="179" y="90"/>
                      <a:pt x="179" y="90"/>
                      <a:pt x="177" y="83"/>
                    </a:cubicBezTo>
                    <a:cubicBezTo>
                      <a:pt x="175" y="76"/>
                      <a:pt x="169" y="72"/>
                      <a:pt x="161" y="73"/>
                    </a:cubicBezTo>
                    <a:cubicBezTo>
                      <a:pt x="152" y="75"/>
                      <a:pt x="138" y="69"/>
                      <a:pt x="134" y="55"/>
                    </a:cubicBezTo>
                    <a:cubicBezTo>
                      <a:pt x="131" y="42"/>
                      <a:pt x="128" y="37"/>
                      <a:pt x="121" y="29"/>
                    </a:cubicBezTo>
                    <a:cubicBezTo>
                      <a:pt x="114" y="21"/>
                      <a:pt x="109" y="16"/>
                      <a:pt x="104" y="11"/>
                    </a:cubicBezTo>
                    <a:cubicBezTo>
                      <a:pt x="101" y="8"/>
                      <a:pt x="100" y="5"/>
                      <a:pt x="102" y="3"/>
                    </a:cubicBezTo>
                    <a:cubicBezTo>
                      <a:pt x="97" y="2"/>
                      <a:pt x="92" y="1"/>
                      <a:pt x="87" y="1"/>
                    </a:cubicBezTo>
                    <a:cubicBezTo>
                      <a:pt x="80" y="0"/>
                      <a:pt x="69" y="1"/>
                      <a:pt x="61" y="1"/>
                    </a:cubicBezTo>
                    <a:cubicBezTo>
                      <a:pt x="53" y="1"/>
                      <a:pt x="48" y="9"/>
                      <a:pt x="45" y="14"/>
                    </a:cubicBezTo>
                    <a:cubicBezTo>
                      <a:pt x="42" y="19"/>
                      <a:pt x="19" y="18"/>
                      <a:pt x="9" y="18"/>
                    </a:cubicBezTo>
                    <a:cubicBezTo>
                      <a:pt x="6" y="18"/>
                      <a:pt x="3" y="19"/>
                      <a:pt x="0" y="20"/>
                    </a:cubicBezTo>
                    <a:cubicBezTo>
                      <a:pt x="1" y="24"/>
                      <a:pt x="3" y="27"/>
                      <a:pt x="6" y="28"/>
                    </a:cubicBezTo>
                    <a:cubicBezTo>
                      <a:pt x="13" y="30"/>
                      <a:pt x="14" y="38"/>
                      <a:pt x="14" y="41"/>
                    </a:cubicBezTo>
                    <a:cubicBezTo>
                      <a:pt x="14" y="44"/>
                      <a:pt x="16" y="55"/>
                      <a:pt x="21" y="57"/>
                    </a:cubicBezTo>
                    <a:cubicBezTo>
                      <a:pt x="26" y="59"/>
                      <a:pt x="25" y="65"/>
                      <a:pt x="25" y="68"/>
                    </a:cubicBezTo>
                    <a:cubicBezTo>
                      <a:pt x="25" y="71"/>
                      <a:pt x="28" y="79"/>
                      <a:pt x="31" y="81"/>
                    </a:cubicBezTo>
                    <a:cubicBezTo>
                      <a:pt x="35" y="84"/>
                      <a:pt x="23" y="95"/>
                      <a:pt x="29" y="99"/>
                    </a:cubicBezTo>
                    <a:cubicBezTo>
                      <a:pt x="35" y="102"/>
                      <a:pt x="43" y="112"/>
                      <a:pt x="40" y="118"/>
                    </a:cubicBezTo>
                    <a:cubicBezTo>
                      <a:pt x="38" y="124"/>
                      <a:pt x="25" y="134"/>
                      <a:pt x="24" y="141"/>
                    </a:cubicBezTo>
                    <a:cubicBezTo>
                      <a:pt x="24" y="149"/>
                      <a:pt x="31" y="154"/>
                      <a:pt x="38" y="156"/>
                    </a:cubicBezTo>
                    <a:cubicBezTo>
                      <a:pt x="45" y="158"/>
                      <a:pt x="54" y="160"/>
                      <a:pt x="52" y="166"/>
                    </a:cubicBezTo>
                    <a:cubicBezTo>
                      <a:pt x="49" y="172"/>
                      <a:pt x="32" y="170"/>
                      <a:pt x="34" y="177"/>
                    </a:cubicBezTo>
                    <a:cubicBezTo>
                      <a:pt x="36" y="183"/>
                      <a:pt x="41" y="179"/>
                      <a:pt x="44" y="185"/>
                    </a:cubicBezTo>
                    <a:cubicBezTo>
                      <a:pt x="47" y="192"/>
                      <a:pt x="52" y="196"/>
                      <a:pt x="48" y="201"/>
                    </a:cubicBezTo>
                    <a:cubicBezTo>
                      <a:pt x="44" y="206"/>
                      <a:pt x="40" y="211"/>
                      <a:pt x="41" y="215"/>
                    </a:cubicBezTo>
                    <a:cubicBezTo>
                      <a:pt x="43" y="220"/>
                      <a:pt x="42" y="223"/>
                      <a:pt x="53" y="229"/>
                    </a:cubicBezTo>
                    <a:cubicBezTo>
                      <a:pt x="64" y="236"/>
                      <a:pt x="74" y="238"/>
                      <a:pt x="83" y="244"/>
                    </a:cubicBezTo>
                    <a:cubicBezTo>
                      <a:pt x="93" y="249"/>
                      <a:pt x="106" y="253"/>
                      <a:pt x="100" y="263"/>
                    </a:cubicBezTo>
                    <a:cubicBezTo>
                      <a:pt x="93" y="273"/>
                      <a:pt x="83" y="284"/>
                      <a:pt x="95" y="290"/>
                    </a:cubicBezTo>
                    <a:cubicBezTo>
                      <a:pt x="106" y="297"/>
                      <a:pt x="111" y="302"/>
                      <a:pt x="117" y="309"/>
                    </a:cubicBezTo>
                    <a:cubicBezTo>
                      <a:pt x="120" y="313"/>
                      <a:pt x="124" y="319"/>
                      <a:pt x="127" y="324"/>
                    </a:cubicBezTo>
                    <a:cubicBezTo>
                      <a:pt x="129" y="321"/>
                      <a:pt x="132" y="319"/>
                      <a:pt x="138" y="319"/>
                    </a:cubicBezTo>
                    <a:cubicBezTo>
                      <a:pt x="154" y="319"/>
                      <a:pt x="162" y="318"/>
                      <a:pt x="171" y="312"/>
                    </a:cubicBezTo>
                    <a:cubicBezTo>
                      <a:pt x="181" y="305"/>
                      <a:pt x="185" y="303"/>
                      <a:pt x="193" y="303"/>
                    </a:cubicBezTo>
                    <a:cubicBezTo>
                      <a:pt x="201" y="303"/>
                      <a:pt x="208" y="298"/>
                      <a:pt x="219" y="300"/>
                    </a:cubicBezTo>
                    <a:cubicBezTo>
                      <a:pt x="231" y="302"/>
                      <a:pt x="239" y="300"/>
                      <a:pt x="239" y="292"/>
                    </a:cubicBezTo>
                    <a:cubicBezTo>
                      <a:pt x="239" y="283"/>
                      <a:pt x="240" y="278"/>
                      <a:pt x="235" y="272"/>
                    </a:cubicBezTo>
                    <a:cubicBezTo>
                      <a:pt x="230" y="266"/>
                      <a:pt x="232" y="263"/>
                      <a:pt x="241" y="263"/>
                    </a:cubicBezTo>
                    <a:cubicBezTo>
                      <a:pt x="250" y="263"/>
                      <a:pt x="260" y="262"/>
                      <a:pt x="264" y="254"/>
                    </a:cubicBezTo>
                    <a:cubicBezTo>
                      <a:pt x="269" y="247"/>
                      <a:pt x="277" y="244"/>
                      <a:pt x="272" y="23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8" name="Freeform 111"/>
              <p:cNvSpPr>
                <a:spLocks/>
              </p:cNvSpPr>
              <p:nvPr/>
            </p:nvSpPr>
            <p:spPr bwMode="auto">
              <a:xfrm>
                <a:off x="3010" y="1846"/>
                <a:ext cx="29" cy="58"/>
              </a:xfrm>
              <a:custGeom>
                <a:avLst/>
                <a:gdLst>
                  <a:gd name="T0" fmla="*/ 107 w 113"/>
                  <a:gd name="T1" fmla="*/ 140 h 227"/>
                  <a:gd name="T2" fmla="*/ 77 w 113"/>
                  <a:gd name="T3" fmla="*/ 111 h 227"/>
                  <a:gd name="T4" fmla="*/ 78 w 113"/>
                  <a:gd name="T5" fmla="*/ 68 h 227"/>
                  <a:gd name="T6" fmla="*/ 88 w 113"/>
                  <a:gd name="T7" fmla="*/ 46 h 227"/>
                  <a:gd name="T8" fmla="*/ 78 w 113"/>
                  <a:gd name="T9" fmla="*/ 31 h 227"/>
                  <a:gd name="T10" fmla="*/ 56 w 113"/>
                  <a:gd name="T11" fmla="*/ 12 h 227"/>
                  <a:gd name="T12" fmla="*/ 50 w 113"/>
                  <a:gd name="T13" fmla="*/ 5 h 227"/>
                  <a:gd name="T14" fmla="*/ 39 w 113"/>
                  <a:gd name="T15" fmla="*/ 8 h 227"/>
                  <a:gd name="T16" fmla="*/ 24 w 113"/>
                  <a:gd name="T17" fmla="*/ 3 h 227"/>
                  <a:gd name="T18" fmla="*/ 10 w 113"/>
                  <a:gd name="T19" fmla="*/ 17 h 227"/>
                  <a:gd name="T20" fmla="*/ 4 w 113"/>
                  <a:gd name="T21" fmla="*/ 38 h 227"/>
                  <a:gd name="T22" fmla="*/ 2 w 113"/>
                  <a:gd name="T23" fmla="*/ 53 h 227"/>
                  <a:gd name="T24" fmla="*/ 14 w 113"/>
                  <a:gd name="T25" fmla="*/ 64 h 227"/>
                  <a:gd name="T26" fmla="*/ 14 w 113"/>
                  <a:gd name="T27" fmla="*/ 136 h 227"/>
                  <a:gd name="T28" fmla="*/ 19 w 113"/>
                  <a:gd name="T29" fmla="*/ 182 h 227"/>
                  <a:gd name="T30" fmla="*/ 29 w 113"/>
                  <a:gd name="T31" fmla="*/ 209 h 227"/>
                  <a:gd name="T32" fmla="*/ 27 w 113"/>
                  <a:gd name="T33" fmla="*/ 227 h 227"/>
                  <a:gd name="T34" fmla="*/ 46 w 113"/>
                  <a:gd name="T35" fmla="*/ 223 h 227"/>
                  <a:gd name="T36" fmla="*/ 73 w 113"/>
                  <a:gd name="T37" fmla="*/ 209 h 227"/>
                  <a:gd name="T38" fmla="*/ 90 w 113"/>
                  <a:gd name="T39" fmla="*/ 180 h 227"/>
                  <a:gd name="T40" fmla="*/ 105 w 113"/>
                  <a:gd name="T41" fmla="*/ 161 h 227"/>
                  <a:gd name="T42" fmla="*/ 107 w 113"/>
                  <a:gd name="T43" fmla="*/ 14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 h="227">
                    <a:moveTo>
                      <a:pt x="107" y="140"/>
                    </a:moveTo>
                    <a:cubicBezTo>
                      <a:pt x="101" y="132"/>
                      <a:pt x="77" y="126"/>
                      <a:pt x="77" y="111"/>
                    </a:cubicBezTo>
                    <a:cubicBezTo>
                      <a:pt x="77" y="96"/>
                      <a:pt x="72" y="78"/>
                      <a:pt x="78" y="68"/>
                    </a:cubicBezTo>
                    <a:cubicBezTo>
                      <a:pt x="82" y="61"/>
                      <a:pt x="83" y="51"/>
                      <a:pt x="88" y="46"/>
                    </a:cubicBezTo>
                    <a:cubicBezTo>
                      <a:pt x="85" y="41"/>
                      <a:pt x="81" y="35"/>
                      <a:pt x="78" y="31"/>
                    </a:cubicBezTo>
                    <a:cubicBezTo>
                      <a:pt x="72" y="24"/>
                      <a:pt x="67" y="19"/>
                      <a:pt x="56" y="12"/>
                    </a:cubicBezTo>
                    <a:cubicBezTo>
                      <a:pt x="52" y="10"/>
                      <a:pt x="51" y="8"/>
                      <a:pt x="50" y="5"/>
                    </a:cubicBezTo>
                    <a:cubicBezTo>
                      <a:pt x="46" y="6"/>
                      <a:pt x="42" y="7"/>
                      <a:pt x="39" y="8"/>
                    </a:cubicBezTo>
                    <a:cubicBezTo>
                      <a:pt x="34" y="8"/>
                      <a:pt x="31" y="6"/>
                      <a:pt x="24" y="3"/>
                    </a:cubicBezTo>
                    <a:cubicBezTo>
                      <a:pt x="16" y="0"/>
                      <a:pt x="16" y="12"/>
                      <a:pt x="10" y="17"/>
                    </a:cubicBezTo>
                    <a:cubicBezTo>
                      <a:pt x="3" y="22"/>
                      <a:pt x="3" y="29"/>
                      <a:pt x="4" y="38"/>
                    </a:cubicBezTo>
                    <a:cubicBezTo>
                      <a:pt x="5" y="42"/>
                      <a:pt x="3" y="48"/>
                      <a:pt x="2" y="53"/>
                    </a:cubicBezTo>
                    <a:cubicBezTo>
                      <a:pt x="7" y="58"/>
                      <a:pt x="11" y="62"/>
                      <a:pt x="14" y="64"/>
                    </a:cubicBezTo>
                    <a:cubicBezTo>
                      <a:pt x="30" y="76"/>
                      <a:pt x="14" y="106"/>
                      <a:pt x="14" y="136"/>
                    </a:cubicBezTo>
                    <a:cubicBezTo>
                      <a:pt x="14" y="166"/>
                      <a:pt x="0" y="173"/>
                      <a:pt x="19" y="182"/>
                    </a:cubicBezTo>
                    <a:cubicBezTo>
                      <a:pt x="37" y="190"/>
                      <a:pt x="32" y="197"/>
                      <a:pt x="29" y="209"/>
                    </a:cubicBezTo>
                    <a:cubicBezTo>
                      <a:pt x="27" y="215"/>
                      <a:pt x="26" y="221"/>
                      <a:pt x="27" y="227"/>
                    </a:cubicBezTo>
                    <a:cubicBezTo>
                      <a:pt x="31" y="226"/>
                      <a:pt x="37" y="224"/>
                      <a:pt x="46" y="223"/>
                    </a:cubicBezTo>
                    <a:cubicBezTo>
                      <a:pt x="61" y="223"/>
                      <a:pt x="70" y="219"/>
                      <a:pt x="73" y="209"/>
                    </a:cubicBezTo>
                    <a:cubicBezTo>
                      <a:pt x="77" y="199"/>
                      <a:pt x="81" y="187"/>
                      <a:pt x="90" y="180"/>
                    </a:cubicBezTo>
                    <a:cubicBezTo>
                      <a:pt x="99" y="172"/>
                      <a:pt x="101" y="165"/>
                      <a:pt x="105" y="161"/>
                    </a:cubicBezTo>
                    <a:cubicBezTo>
                      <a:pt x="108" y="158"/>
                      <a:pt x="113" y="148"/>
                      <a:pt x="107" y="1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89" name="Freeform 112"/>
              <p:cNvSpPr>
                <a:spLocks/>
              </p:cNvSpPr>
              <p:nvPr/>
            </p:nvSpPr>
            <p:spPr bwMode="auto">
              <a:xfrm>
                <a:off x="2952" y="1795"/>
                <a:ext cx="62" cy="51"/>
              </a:xfrm>
              <a:custGeom>
                <a:avLst/>
                <a:gdLst>
                  <a:gd name="T0" fmla="*/ 172 w 244"/>
                  <a:gd name="T1" fmla="*/ 198 h 205"/>
                  <a:gd name="T2" fmla="*/ 177 w 244"/>
                  <a:gd name="T3" fmla="*/ 187 h 205"/>
                  <a:gd name="T4" fmla="*/ 173 w 244"/>
                  <a:gd name="T5" fmla="*/ 173 h 205"/>
                  <a:gd name="T6" fmla="*/ 187 w 244"/>
                  <a:gd name="T7" fmla="*/ 164 h 205"/>
                  <a:gd name="T8" fmla="*/ 195 w 244"/>
                  <a:gd name="T9" fmla="*/ 153 h 205"/>
                  <a:gd name="T10" fmla="*/ 206 w 244"/>
                  <a:gd name="T11" fmla="*/ 149 h 205"/>
                  <a:gd name="T12" fmla="*/ 214 w 244"/>
                  <a:gd name="T13" fmla="*/ 136 h 205"/>
                  <a:gd name="T14" fmla="*/ 234 w 244"/>
                  <a:gd name="T15" fmla="*/ 133 h 205"/>
                  <a:gd name="T16" fmla="*/ 238 w 244"/>
                  <a:gd name="T17" fmla="*/ 128 h 205"/>
                  <a:gd name="T18" fmla="*/ 234 w 244"/>
                  <a:gd name="T19" fmla="*/ 112 h 205"/>
                  <a:gd name="T20" fmla="*/ 224 w 244"/>
                  <a:gd name="T21" fmla="*/ 104 h 205"/>
                  <a:gd name="T22" fmla="*/ 242 w 244"/>
                  <a:gd name="T23" fmla="*/ 93 h 205"/>
                  <a:gd name="T24" fmla="*/ 228 w 244"/>
                  <a:gd name="T25" fmla="*/ 83 h 205"/>
                  <a:gd name="T26" fmla="*/ 214 w 244"/>
                  <a:gd name="T27" fmla="*/ 68 h 205"/>
                  <a:gd name="T28" fmla="*/ 230 w 244"/>
                  <a:gd name="T29" fmla="*/ 45 h 205"/>
                  <a:gd name="T30" fmla="*/ 219 w 244"/>
                  <a:gd name="T31" fmla="*/ 26 h 205"/>
                  <a:gd name="T32" fmla="*/ 217 w 244"/>
                  <a:gd name="T33" fmla="*/ 23 h 205"/>
                  <a:gd name="T34" fmla="*/ 209 w 244"/>
                  <a:gd name="T35" fmla="*/ 22 h 205"/>
                  <a:gd name="T36" fmla="*/ 183 w 244"/>
                  <a:gd name="T37" fmla="*/ 15 h 205"/>
                  <a:gd name="T38" fmla="*/ 146 w 244"/>
                  <a:gd name="T39" fmla="*/ 14 h 205"/>
                  <a:gd name="T40" fmla="*/ 116 w 244"/>
                  <a:gd name="T41" fmla="*/ 9 h 205"/>
                  <a:gd name="T42" fmla="*/ 84 w 244"/>
                  <a:gd name="T43" fmla="*/ 8 h 205"/>
                  <a:gd name="T44" fmla="*/ 68 w 244"/>
                  <a:gd name="T45" fmla="*/ 3 h 205"/>
                  <a:gd name="T46" fmla="*/ 54 w 244"/>
                  <a:gd name="T47" fmla="*/ 6 h 205"/>
                  <a:gd name="T48" fmla="*/ 40 w 244"/>
                  <a:gd name="T49" fmla="*/ 18 h 205"/>
                  <a:gd name="T50" fmla="*/ 24 w 244"/>
                  <a:gd name="T51" fmla="*/ 10 h 205"/>
                  <a:gd name="T52" fmla="*/ 6 w 244"/>
                  <a:gd name="T53" fmla="*/ 9 h 205"/>
                  <a:gd name="T54" fmla="*/ 1 w 244"/>
                  <a:gd name="T55" fmla="*/ 25 h 205"/>
                  <a:gd name="T56" fmla="*/ 13 w 244"/>
                  <a:gd name="T57" fmla="*/ 45 h 205"/>
                  <a:gd name="T58" fmla="*/ 26 w 244"/>
                  <a:gd name="T59" fmla="*/ 61 h 205"/>
                  <a:gd name="T60" fmla="*/ 38 w 244"/>
                  <a:gd name="T61" fmla="*/ 84 h 205"/>
                  <a:gd name="T62" fmla="*/ 57 w 244"/>
                  <a:gd name="T63" fmla="*/ 104 h 205"/>
                  <a:gd name="T64" fmla="*/ 81 w 244"/>
                  <a:gd name="T65" fmla="*/ 131 h 205"/>
                  <a:gd name="T66" fmla="*/ 101 w 244"/>
                  <a:gd name="T67" fmla="*/ 147 h 205"/>
                  <a:gd name="T68" fmla="*/ 116 w 244"/>
                  <a:gd name="T69" fmla="*/ 166 h 205"/>
                  <a:gd name="T70" fmla="*/ 149 w 244"/>
                  <a:gd name="T71" fmla="*/ 186 h 205"/>
                  <a:gd name="T72" fmla="*/ 161 w 244"/>
                  <a:gd name="T73" fmla="*/ 203 h 205"/>
                  <a:gd name="T74" fmla="*/ 170 w 244"/>
                  <a:gd name="T75" fmla="*/ 205 h 205"/>
                  <a:gd name="T76" fmla="*/ 172 w 244"/>
                  <a:gd name="T77" fmla="*/ 198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4" h="205">
                    <a:moveTo>
                      <a:pt x="172" y="198"/>
                    </a:moveTo>
                    <a:cubicBezTo>
                      <a:pt x="177" y="195"/>
                      <a:pt x="182" y="193"/>
                      <a:pt x="177" y="187"/>
                    </a:cubicBezTo>
                    <a:cubicBezTo>
                      <a:pt x="172" y="182"/>
                      <a:pt x="166" y="174"/>
                      <a:pt x="173" y="173"/>
                    </a:cubicBezTo>
                    <a:cubicBezTo>
                      <a:pt x="180" y="172"/>
                      <a:pt x="185" y="172"/>
                      <a:pt x="187" y="164"/>
                    </a:cubicBezTo>
                    <a:cubicBezTo>
                      <a:pt x="190" y="156"/>
                      <a:pt x="188" y="153"/>
                      <a:pt x="195" y="153"/>
                    </a:cubicBezTo>
                    <a:cubicBezTo>
                      <a:pt x="203" y="153"/>
                      <a:pt x="206" y="156"/>
                      <a:pt x="206" y="149"/>
                    </a:cubicBezTo>
                    <a:cubicBezTo>
                      <a:pt x="207" y="141"/>
                      <a:pt x="205" y="137"/>
                      <a:pt x="214" y="136"/>
                    </a:cubicBezTo>
                    <a:cubicBezTo>
                      <a:pt x="221" y="135"/>
                      <a:pt x="224" y="130"/>
                      <a:pt x="234" y="133"/>
                    </a:cubicBezTo>
                    <a:cubicBezTo>
                      <a:pt x="235" y="131"/>
                      <a:pt x="237" y="130"/>
                      <a:pt x="238" y="128"/>
                    </a:cubicBezTo>
                    <a:cubicBezTo>
                      <a:pt x="242" y="123"/>
                      <a:pt x="237" y="119"/>
                      <a:pt x="234" y="112"/>
                    </a:cubicBezTo>
                    <a:cubicBezTo>
                      <a:pt x="231" y="106"/>
                      <a:pt x="226" y="110"/>
                      <a:pt x="224" y="104"/>
                    </a:cubicBezTo>
                    <a:cubicBezTo>
                      <a:pt x="222" y="97"/>
                      <a:pt x="239" y="99"/>
                      <a:pt x="242" y="93"/>
                    </a:cubicBezTo>
                    <a:cubicBezTo>
                      <a:pt x="244" y="87"/>
                      <a:pt x="235" y="85"/>
                      <a:pt x="228" y="83"/>
                    </a:cubicBezTo>
                    <a:cubicBezTo>
                      <a:pt x="221" y="81"/>
                      <a:pt x="214" y="76"/>
                      <a:pt x="214" y="68"/>
                    </a:cubicBezTo>
                    <a:cubicBezTo>
                      <a:pt x="215" y="61"/>
                      <a:pt x="228" y="51"/>
                      <a:pt x="230" y="45"/>
                    </a:cubicBezTo>
                    <a:cubicBezTo>
                      <a:pt x="233" y="39"/>
                      <a:pt x="225" y="29"/>
                      <a:pt x="219" y="26"/>
                    </a:cubicBezTo>
                    <a:cubicBezTo>
                      <a:pt x="218" y="25"/>
                      <a:pt x="218" y="24"/>
                      <a:pt x="217" y="23"/>
                    </a:cubicBezTo>
                    <a:cubicBezTo>
                      <a:pt x="215" y="22"/>
                      <a:pt x="213" y="22"/>
                      <a:pt x="209" y="22"/>
                    </a:cubicBezTo>
                    <a:cubicBezTo>
                      <a:pt x="201" y="22"/>
                      <a:pt x="188" y="18"/>
                      <a:pt x="183" y="15"/>
                    </a:cubicBezTo>
                    <a:cubicBezTo>
                      <a:pt x="177" y="12"/>
                      <a:pt x="162" y="11"/>
                      <a:pt x="146" y="14"/>
                    </a:cubicBezTo>
                    <a:cubicBezTo>
                      <a:pt x="131" y="17"/>
                      <a:pt x="129" y="15"/>
                      <a:pt x="116" y="9"/>
                    </a:cubicBezTo>
                    <a:cubicBezTo>
                      <a:pt x="102" y="3"/>
                      <a:pt x="95" y="8"/>
                      <a:pt x="84" y="8"/>
                    </a:cubicBezTo>
                    <a:cubicBezTo>
                      <a:pt x="74" y="8"/>
                      <a:pt x="74" y="7"/>
                      <a:pt x="68" y="3"/>
                    </a:cubicBezTo>
                    <a:cubicBezTo>
                      <a:pt x="63" y="0"/>
                      <a:pt x="60" y="4"/>
                      <a:pt x="54" y="6"/>
                    </a:cubicBezTo>
                    <a:cubicBezTo>
                      <a:pt x="48" y="7"/>
                      <a:pt x="48" y="19"/>
                      <a:pt x="40" y="18"/>
                    </a:cubicBezTo>
                    <a:cubicBezTo>
                      <a:pt x="32" y="18"/>
                      <a:pt x="29" y="15"/>
                      <a:pt x="24" y="10"/>
                    </a:cubicBezTo>
                    <a:cubicBezTo>
                      <a:pt x="21" y="7"/>
                      <a:pt x="12" y="8"/>
                      <a:pt x="6" y="9"/>
                    </a:cubicBezTo>
                    <a:cubicBezTo>
                      <a:pt x="4" y="14"/>
                      <a:pt x="0" y="19"/>
                      <a:pt x="1" y="25"/>
                    </a:cubicBezTo>
                    <a:cubicBezTo>
                      <a:pt x="2" y="31"/>
                      <a:pt x="5" y="40"/>
                      <a:pt x="13" y="45"/>
                    </a:cubicBezTo>
                    <a:cubicBezTo>
                      <a:pt x="22" y="50"/>
                      <a:pt x="23" y="54"/>
                      <a:pt x="26" y="61"/>
                    </a:cubicBezTo>
                    <a:cubicBezTo>
                      <a:pt x="28" y="68"/>
                      <a:pt x="37" y="75"/>
                      <a:pt x="38" y="84"/>
                    </a:cubicBezTo>
                    <a:cubicBezTo>
                      <a:pt x="39" y="94"/>
                      <a:pt x="43" y="100"/>
                      <a:pt x="57" y="104"/>
                    </a:cubicBezTo>
                    <a:cubicBezTo>
                      <a:pt x="71" y="109"/>
                      <a:pt x="77" y="123"/>
                      <a:pt x="81" y="131"/>
                    </a:cubicBezTo>
                    <a:cubicBezTo>
                      <a:pt x="85" y="139"/>
                      <a:pt x="92" y="141"/>
                      <a:pt x="101" y="147"/>
                    </a:cubicBezTo>
                    <a:cubicBezTo>
                      <a:pt x="109" y="153"/>
                      <a:pt x="112" y="158"/>
                      <a:pt x="116" y="166"/>
                    </a:cubicBezTo>
                    <a:cubicBezTo>
                      <a:pt x="120" y="173"/>
                      <a:pt x="136" y="177"/>
                      <a:pt x="149" y="186"/>
                    </a:cubicBezTo>
                    <a:cubicBezTo>
                      <a:pt x="156" y="190"/>
                      <a:pt x="160" y="197"/>
                      <a:pt x="161" y="203"/>
                    </a:cubicBezTo>
                    <a:cubicBezTo>
                      <a:pt x="164" y="204"/>
                      <a:pt x="167" y="205"/>
                      <a:pt x="170" y="205"/>
                    </a:cubicBezTo>
                    <a:cubicBezTo>
                      <a:pt x="170" y="202"/>
                      <a:pt x="171" y="199"/>
                      <a:pt x="172" y="19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0" name="Freeform 113"/>
              <p:cNvSpPr>
                <a:spLocks/>
              </p:cNvSpPr>
              <p:nvPr/>
            </p:nvSpPr>
            <p:spPr bwMode="auto">
              <a:xfrm>
                <a:off x="2994" y="1827"/>
                <a:ext cx="33" cy="33"/>
              </a:xfrm>
              <a:custGeom>
                <a:avLst/>
                <a:gdLst>
                  <a:gd name="T0" fmla="*/ 107 w 130"/>
                  <a:gd name="T1" fmla="*/ 41 h 128"/>
                  <a:gd name="T2" fmla="*/ 77 w 130"/>
                  <a:gd name="T3" fmla="*/ 26 h 128"/>
                  <a:gd name="T4" fmla="*/ 65 w 130"/>
                  <a:gd name="T5" fmla="*/ 12 h 128"/>
                  <a:gd name="T6" fmla="*/ 68 w 130"/>
                  <a:gd name="T7" fmla="*/ 3 h 128"/>
                  <a:gd name="T8" fmla="*/ 48 w 130"/>
                  <a:gd name="T9" fmla="*/ 6 h 128"/>
                  <a:gd name="T10" fmla="*/ 40 w 130"/>
                  <a:gd name="T11" fmla="*/ 19 h 128"/>
                  <a:gd name="T12" fmla="*/ 29 w 130"/>
                  <a:gd name="T13" fmla="*/ 23 h 128"/>
                  <a:gd name="T14" fmla="*/ 21 w 130"/>
                  <a:gd name="T15" fmla="*/ 34 h 128"/>
                  <a:gd name="T16" fmla="*/ 7 w 130"/>
                  <a:gd name="T17" fmla="*/ 43 h 128"/>
                  <a:gd name="T18" fmla="*/ 11 w 130"/>
                  <a:gd name="T19" fmla="*/ 57 h 128"/>
                  <a:gd name="T20" fmla="*/ 6 w 130"/>
                  <a:gd name="T21" fmla="*/ 68 h 128"/>
                  <a:gd name="T22" fmla="*/ 4 w 130"/>
                  <a:gd name="T23" fmla="*/ 75 h 128"/>
                  <a:gd name="T24" fmla="*/ 7 w 130"/>
                  <a:gd name="T25" fmla="*/ 76 h 128"/>
                  <a:gd name="T26" fmla="*/ 65 w 130"/>
                  <a:gd name="T27" fmla="*/ 128 h 128"/>
                  <a:gd name="T28" fmla="*/ 67 w 130"/>
                  <a:gd name="T29" fmla="*/ 113 h 128"/>
                  <a:gd name="T30" fmla="*/ 73 w 130"/>
                  <a:gd name="T31" fmla="*/ 92 h 128"/>
                  <a:gd name="T32" fmla="*/ 87 w 130"/>
                  <a:gd name="T33" fmla="*/ 78 h 128"/>
                  <a:gd name="T34" fmla="*/ 102 w 130"/>
                  <a:gd name="T35" fmla="*/ 83 h 128"/>
                  <a:gd name="T36" fmla="*/ 113 w 130"/>
                  <a:gd name="T37" fmla="*/ 80 h 128"/>
                  <a:gd name="T38" fmla="*/ 124 w 130"/>
                  <a:gd name="T39" fmla="*/ 60 h 128"/>
                  <a:gd name="T40" fmla="*/ 107 w 130"/>
                  <a:gd name="T41" fmla="*/ 4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128">
                    <a:moveTo>
                      <a:pt x="107" y="41"/>
                    </a:moveTo>
                    <a:cubicBezTo>
                      <a:pt x="98" y="35"/>
                      <a:pt x="88" y="33"/>
                      <a:pt x="77" y="26"/>
                    </a:cubicBezTo>
                    <a:cubicBezTo>
                      <a:pt x="66" y="20"/>
                      <a:pt x="67" y="17"/>
                      <a:pt x="65" y="12"/>
                    </a:cubicBezTo>
                    <a:cubicBezTo>
                      <a:pt x="64" y="9"/>
                      <a:pt x="66" y="6"/>
                      <a:pt x="68" y="3"/>
                    </a:cubicBezTo>
                    <a:cubicBezTo>
                      <a:pt x="58" y="0"/>
                      <a:pt x="55" y="5"/>
                      <a:pt x="48" y="6"/>
                    </a:cubicBezTo>
                    <a:cubicBezTo>
                      <a:pt x="39" y="7"/>
                      <a:pt x="41" y="11"/>
                      <a:pt x="40" y="19"/>
                    </a:cubicBezTo>
                    <a:cubicBezTo>
                      <a:pt x="40" y="26"/>
                      <a:pt x="37" y="23"/>
                      <a:pt x="29" y="23"/>
                    </a:cubicBezTo>
                    <a:cubicBezTo>
                      <a:pt x="22" y="23"/>
                      <a:pt x="24" y="26"/>
                      <a:pt x="21" y="34"/>
                    </a:cubicBezTo>
                    <a:cubicBezTo>
                      <a:pt x="19" y="42"/>
                      <a:pt x="14" y="42"/>
                      <a:pt x="7" y="43"/>
                    </a:cubicBezTo>
                    <a:cubicBezTo>
                      <a:pt x="0" y="44"/>
                      <a:pt x="6" y="52"/>
                      <a:pt x="11" y="57"/>
                    </a:cubicBezTo>
                    <a:cubicBezTo>
                      <a:pt x="16" y="63"/>
                      <a:pt x="11" y="65"/>
                      <a:pt x="6" y="68"/>
                    </a:cubicBezTo>
                    <a:cubicBezTo>
                      <a:pt x="5" y="69"/>
                      <a:pt x="4" y="72"/>
                      <a:pt x="4" y="75"/>
                    </a:cubicBezTo>
                    <a:cubicBezTo>
                      <a:pt x="5" y="76"/>
                      <a:pt x="6" y="76"/>
                      <a:pt x="7" y="76"/>
                    </a:cubicBezTo>
                    <a:cubicBezTo>
                      <a:pt x="22" y="79"/>
                      <a:pt x="47" y="109"/>
                      <a:pt x="65" y="128"/>
                    </a:cubicBezTo>
                    <a:cubicBezTo>
                      <a:pt x="66" y="123"/>
                      <a:pt x="68" y="117"/>
                      <a:pt x="67" y="113"/>
                    </a:cubicBezTo>
                    <a:cubicBezTo>
                      <a:pt x="66" y="104"/>
                      <a:pt x="66" y="97"/>
                      <a:pt x="73" y="92"/>
                    </a:cubicBezTo>
                    <a:cubicBezTo>
                      <a:pt x="79" y="87"/>
                      <a:pt x="79" y="75"/>
                      <a:pt x="87" y="78"/>
                    </a:cubicBezTo>
                    <a:cubicBezTo>
                      <a:pt x="94" y="81"/>
                      <a:pt x="97" y="83"/>
                      <a:pt x="102" y="83"/>
                    </a:cubicBezTo>
                    <a:cubicBezTo>
                      <a:pt x="105" y="82"/>
                      <a:pt x="109" y="81"/>
                      <a:pt x="113" y="80"/>
                    </a:cubicBezTo>
                    <a:cubicBezTo>
                      <a:pt x="113" y="74"/>
                      <a:pt x="119" y="67"/>
                      <a:pt x="124" y="60"/>
                    </a:cubicBezTo>
                    <a:cubicBezTo>
                      <a:pt x="130" y="50"/>
                      <a:pt x="117" y="46"/>
                      <a:pt x="107" y="4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1" name="Freeform 114"/>
              <p:cNvSpPr>
                <a:spLocks/>
              </p:cNvSpPr>
              <p:nvPr/>
            </p:nvSpPr>
            <p:spPr bwMode="auto">
              <a:xfrm>
                <a:off x="2917" y="1768"/>
                <a:ext cx="92" cy="78"/>
              </a:xfrm>
              <a:custGeom>
                <a:avLst/>
                <a:gdLst>
                  <a:gd name="T0" fmla="*/ 354 w 363"/>
                  <a:gd name="T1" fmla="*/ 100 h 308"/>
                  <a:gd name="T2" fmla="*/ 343 w 363"/>
                  <a:gd name="T3" fmla="*/ 73 h 308"/>
                  <a:gd name="T4" fmla="*/ 329 w 363"/>
                  <a:gd name="T5" fmla="*/ 52 h 308"/>
                  <a:gd name="T6" fmla="*/ 285 w 363"/>
                  <a:gd name="T7" fmla="*/ 66 h 308"/>
                  <a:gd name="T8" fmla="*/ 251 w 363"/>
                  <a:gd name="T9" fmla="*/ 49 h 308"/>
                  <a:gd name="T10" fmla="*/ 221 w 363"/>
                  <a:gd name="T11" fmla="*/ 32 h 308"/>
                  <a:gd name="T12" fmla="*/ 197 w 363"/>
                  <a:gd name="T13" fmla="*/ 8 h 308"/>
                  <a:gd name="T14" fmla="*/ 180 w 363"/>
                  <a:gd name="T15" fmla="*/ 0 h 308"/>
                  <a:gd name="T16" fmla="*/ 150 w 363"/>
                  <a:gd name="T17" fmla="*/ 25 h 308"/>
                  <a:gd name="T18" fmla="*/ 136 w 363"/>
                  <a:gd name="T19" fmla="*/ 44 h 308"/>
                  <a:gd name="T20" fmla="*/ 114 w 363"/>
                  <a:gd name="T21" fmla="*/ 68 h 308"/>
                  <a:gd name="T22" fmla="*/ 91 w 363"/>
                  <a:gd name="T23" fmla="*/ 88 h 308"/>
                  <a:gd name="T24" fmla="*/ 56 w 363"/>
                  <a:gd name="T25" fmla="*/ 82 h 308"/>
                  <a:gd name="T26" fmla="*/ 0 w 363"/>
                  <a:gd name="T27" fmla="*/ 88 h 308"/>
                  <a:gd name="T28" fmla="*/ 24 w 363"/>
                  <a:gd name="T29" fmla="*/ 136 h 308"/>
                  <a:gd name="T30" fmla="*/ 50 w 363"/>
                  <a:gd name="T31" fmla="*/ 146 h 308"/>
                  <a:gd name="T32" fmla="*/ 68 w 363"/>
                  <a:gd name="T33" fmla="*/ 123 h 308"/>
                  <a:gd name="T34" fmla="*/ 107 w 363"/>
                  <a:gd name="T35" fmla="*/ 191 h 308"/>
                  <a:gd name="T36" fmla="*/ 146 w 363"/>
                  <a:gd name="T37" fmla="*/ 225 h 308"/>
                  <a:gd name="T38" fmla="*/ 189 w 363"/>
                  <a:gd name="T39" fmla="*/ 267 h 308"/>
                  <a:gd name="T40" fmla="*/ 205 w 363"/>
                  <a:gd name="T41" fmla="*/ 271 h 308"/>
                  <a:gd name="T42" fmla="*/ 256 w 363"/>
                  <a:gd name="T43" fmla="*/ 291 h 308"/>
                  <a:gd name="T44" fmla="*/ 288 w 363"/>
                  <a:gd name="T45" fmla="*/ 291 h 308"/>
                  <a:gd name="T46" fmla="*/ 240 w 363"/>
                  <a:gd name="T47" fmla="*/ 252 h 308"/>
                  <a:gd name="T48" fmla="*/ 196 w 363"/>
                  <a:gd name="T49" fmla="*/ 209 h 308"/>
                  <a:gd name="T50" fmla="*/ 165 w 363"/>
                  <a:gd name="T51" fmla="*/ 166 h 308"/>
                  <a:gd name="T52" fmla="*/ 140 w 363"/>
                  <a:gd name="T53" fmla="*/ 130 h 308"/>
                  <a:gd name="T54" fmla="*/ 145 w 363"/>
                  <a:gd name="T55" fmla="*/ 114 h 308"/>
                  <a:gd name="T56" fmla="*/ 179 w 363"/>
                  <a:gd name="T57" fmla="*/ 123 h 308"/>
                  <a:gd name="T58" fmla="*/ 207 w 363"/>
                  <a:gd name="T59" fmla="*/ 108 h 308"/>
                  <a:gd name="T60" fmla="*/ 255 w 363"/>
                  <a:gd name="T61" fmla="*/ 114 h 308"/>
                  <a:gd name="T62" fmla="*/ 322 w 363"/>
                  <a:gd name="T63" fmla="*/ 120 h 308"/>
                  <a:gd name="T64" fmla="*/ 356 w 363"/>
                  <a:gd name="T65" fmla="*/ 12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63" h="308">
                    <a:moveTo>
                      <a:pt x="360" y="113"/>
                    </a:moveTo>
                    <a:cubicBezTo>
                      <a:pt x="357" y="111"/>
                      <a:pt x="354" y="103"/>
                      <a:pt x="354" y="100"/>
                    </a:cubicBezTo>
                    <a:cubicBezTo>
                      <a:pt x="354" y="97"/>
                      <a:pt x="355" y="91"/>
                      <a:pt x="350" y="89"/>
                    </a:cubicBezTo>
                    <a:cubicBezTo>
                      <a:pt x="345" y="87"/>
                      <a:pt x="343" y="76"/>
                      <a:pt x="343" y="73"/>
                    </a:cubicBezTo>
                    <a:cubicBezTo>
                      <a:pt x="343" y="70"/>
                      <a:pt x="342" y="62"/>
                      <a:pt x="335" y="60"/>
                    </a:cubicBezTo>
                    <a:cubicBezTo>
                      <a:pt x="332" y="59"/>
                      <a:pt x="330" y="56"/>
                      <a:pt x="329" y="52"/>
                    </a:cubicBezTo>
                    <a:cubicBezTo>
                      <a:pt x="325" y="55"/>
                      <a:pt x="322" y="60"/>
                      <a:pt x="318" y="63"/>
                    </a:cubicBezTo>
                    <a:cubicBezTo>
                      <a:pt x="312" y="68"/>
                      <a:pt x="296" y="66"/>
                      <a:pt x="285" y="66"/>
                    </a:cubicBezTo>
                    <a:cubicBezTo>
                      <a:pt x="274" y="66"/>
                      <a:pt x="269" y="64"/>
                      <a:pt x="265" y="62"/>
                    </a:cubicBezTo>
                    <a:cubicBezTo>
                      <a:pt x="262" y="60"/>
                      <a:pt x="257" y="51"/>
                      <a:pt x="251" y="49"/>
                    </a:cubicBezTo>
                    <a:cubicBezTo>
                      <a:pt x="245" y="48"/>
                      <a:pt x="241" y="43"/>
                      <a:pt x="238" y="38"/>
                    </a:cubicBezTo>
                    <a:cubicBezTo>
                      <a:pt x="235" y="34"/>
                      <a:pt x="228" y="32"/>
                      <a:pt x="221" y="32"/>
                    </a:cubicBezTo>
                    <a:cubicBezTo>
                      <a:pt x="214" y="31"/>
                      <a:pt x="213" y="22"/>
                      <a:pt x="212" y="17"/>
                    </a:cubicBezTo>
                    <a:cubicBezTo>
                      <a:pt x="211" y="13"/>
                      <a:pt x="202" y="14"/>
                      <a:pt x="197" y="8"/>
                    </a:cubicBezTo>
                    <a:cubicBezTo>
                      <a:pt x="192" y="3"/>
                      <a:pt x="189" y="5"/>
                      <a:pt x="183" y="2"/>
                    </a:cubicBezTo>
                    <a:cubicBezTo>
                      <a:pt x="181" y="2"/>
                      <a:pt x="181" y="1"/>
                      <a:pt x="180" y="0"/>
                    </a:cubicBezTo>
                    <a:cubicBezTo>
                      <a:pt x="174" y="5"/>
                      <a:pt x="169" y="13"/>
                      <a:pt x="166" y="18"/>
                    </a:cubicBezTo>
                    <a:cubicBezTo>
                      <a:pt x="162" y="24"/>
                      <a:pt x="161" y="24"/>
                      <a:pt x="150" y="25"/>
                    </a:cubicBezTo>
                    <a:cubicBezTo>
                      <a:pt x="140" y="26"/>
                      <a:pt x="138" y="28"/>
                      <a:pt x="133" y="32"/>
                    </a:cubicBezTo>
                    <a:cubicBezTo>
                      <a:pt x="129" y="37"/>
                      <a:pt x="129" y="40"/>
                      <a:pt x="136" y="44"/>
                    </a:cubicBezTo>
                    <a:cubicBezTo>
                      <a:pt x="143" y="49"/>
                      <a:pt x="139" y="49"/>
                      <a:pt x="137" y="55"/>
                    </a:cubicBezTo>
                    <a:cubicBezTo>
                      <a:pt x="135" y="60"/>
                      <a:pt x="124" y="64"/>
                      <a:pt x="114" y="68"/>
                    </a:cubicBezTo>
                    <a:cubicBezTo>
                      <a:pt x="108" y="70"/>
                      <a:pt x="106" y="80"/>
                      <a:pt x="106" y="87"/>
                    </a:cubicBezTo>
                    <a:cubicBezTo>
                      <a:pt x="100" y="89"/>
                      <a:pt x="95" y="91"/>
                      <a:pt x="91" y="88"/>
                    </a:cubicBezTo>
                    <a:cubicBezTo>
                      <a:pt x="82" y="84"/>
                      <a:pt x="77" y="76"/>
                      <a:pt x="70" y="76"/>
                    </a:cubicBezTo>
                    <a:cubicBezTo>
                      <a:pt x="63" y="75"/>
                      <a:pt x="60" y="77"/>
                      <a:pt x="56" y="82"/>
                    </a:cubicBezTo>
                    <a:cubicBezTo>
                      <a:pt x="52" y="87"/>
                      <a:pt x="41" y="90"/>
                      <a:pt x="33" y="87"/>
                    </a:cubicBezTo>
                    <a:cubicBezTo>
                      <a:pt x="27" y="85"/>
                      <a:pt x="14" y="86"/>
                      <a:pt x="0" y="88"/>
                    </a:cubicBezTo>
                    <a:cubicBezTo>
                      <a:pt x="1" y="94"/>
                      <a:pt x="6" y="102"/>
                      <a:pt x="8" y="106"/>
                    </a:cubicBezTo>
                    <a:cubicBezTo>
                      <a:pt x="13" y="113"/>
                      <a:pt x="14" y="132"/>
                      <a:pt x="24" y="136"/>
                    </a:cubicBezTo>
                    <a:cubicBezTo>
                      <a:pt x="34" y="140"/>
                      <a:pt x="31" y="133"/>
                      <a:pt x="37" y="125"/>
                    </a:cubicBezTo>
                    <a:cubicBezTo>
                      <a:pt x="43" y="116"/>
                      <a:pt x="48" y="130"/>
                      <a:pt x="50" y="146"/>
                    </a:cubicBezTo>
                    <a:cubicBezTo>
                      <a:pt x="51" y="162"/>
                      <a:pt x="64" y="168"/>
                      <a:pt x="64" y="159"/>
                    </a:cubicBezTo>
                    <a:cubicBezTo>
                      <a:pt x="64" y="151"/>
                      <a:pt x="63" y="123"/>
                      <a:pt x="68" y="123"/>
                    </a:cubicBezTo>
                    <a:cubicBezTo>
                      <a:pt x="74" y="123"/>
                      <a:pt x="89" y="135"/>
                      <a:pt x="90" y="149"/>
                    </a:cubicBezTo>
                    <a:cubicBezTo>
                      <a:pt x="91" y="163"/>
                      <a:pt x="106" y="168"/>
                      <a:pt x="107" y="191"/>
                    </a:cubicBezTo>
                    <a:cubicBezTo>
                      <a:pt x="109" y="214"/>
                      <a:pt x="111" y="209"/>
                      <a:pt x="120" y="209"/>
                    </a:cubicBezTo>
                    <a:cubicBezTo>
                      <a:pt x="129" y="209"/>
                      <a:pt x="144" y="216"/>
                      <a:pt x="146" y="225"/>
                    </a:cubicBezTo>
                    <a:cubicBezTo>
                      <a:pt x="147" y="234"/>
                      <a:pt x="170" y="238"/>
                      <a:pt x="192" y="238"/>
                    </a:cubicBezTo>
                    <a:cubicBezTo>
                      <a:pt x="213" y="238"/>
                      <a:pt x="172" y="261"/>
                      <a:pt x="189" y="267"/>
                    </a:cubicBezTo>
                    <a:cubicBezTo>
                      <a:pt x="206" y="272"/>
                      <a:pt x="209" y="255"/>
                      <a:pt x="212" y="259"/>
                    </a:cubicBezTo>
                    <a:cubicBezTo>
                      <a:pt x="215" y="264"/>
                      <a:pt x="212" y="265"/>
                      <a:pt x="205" y="271"/>
                    </a:cubicBezTo>
                    <a:cubicBezTo>
                      <a:pt x="197" y="277"/>
                      <a:pt x="210" y="284"/>
                      <a:pt x="222" y="281"/>
                    </a:cubicBezTo>
                    <a:cubicBezTo>
                      <a:pt x="233" y="278"/>
                      <a:pt x="236" y="281"/>
                      <a:pt x="256" y="291"/>
                    </a:cubicBezTo>
                    <a:cubicBezTo>
                      <a:pt x="272" y="299"/>
                      <a:pt x="286" y="304"/>
                      <a:pt x="300" y="308"/>
                    </a:cubicBezTo>
                    <a:cubicBezTo>
                      <a:pt x="299" y="302"/>
                      <a:pt x="295" y="295"/>
                      <a:pt x="288" y="291"/>
                    </a:cubicBezTo>
                    <a:cubicBezTo>
                      <a:pt x="275" y="282"/>
                      <a:pt x="259" y="278"/>
                      <a:pt x="255" y="271"/>
                    </a:cubicBezTo>
                    <a:cubicBezTo>
                      <a:pt x="251" y="263"/>
                      <a:pt x="248" y="258"/>
                      <a:pt x="240" y="252"/>
                    </a:cubicBezTo>
                    <a:cubicBezTo>
                      <a:pt x="231" y="246"/>
                      <a:pt x="224" y="244"/>
                      <a:pt x="220" y="236"/>
                    </a:cubicBezTo>
                    <a:cubicBezTo>
                      <a:pt x="216" y="228"/>
                      <a:pt x="210" y="214"/>
                      <a:pt x="196" y="209"/>
                    </a:cubicBezTo>
                    <a:cubicBezTo>
                      <a:pt x="182" y="205"/>
                      <a:pt x="178" y="199"/>
                      <a:pt x="177" y="189"/>
                    </a:cubicBezTo>
                    <a:cubicBezTo>
                      <a:pt x="176" y="180"/>
                      <a:pt x="167" y="173"/>
                      <a:pt x="165" y="166"/>
                    </a:cubicBezTo>
                    <a:cubicBezTo>
                      <a:pt x="162" y="159"/>
                      <a:pt x="161" y="155"/>
                      <a:pt x="152" y="150"/>
                    </a:cubicBezTo>
                    <a:cubicBezTo>
                      <a:pt x="144" y="145"/>
                      <a:pt x="141" y="136"/>
                      <a:pt x="140" y="130"/>
                    </a:cubicBezTo>
                    <a:cubicBezTo>
                      <a:pt x="139" y="124"/>
                      <a:pt x="143" y="119"/>
                      <a:pt x="145" y="114"/>
                    </a:cubicBezTo>
                    <a:cubicBezTo>
                      <a:pt x="145" y="114"/>
                      <a:pt x="145" y="114"/>
                      <a:pt x="145" y="114"/>
                    </a:cubicBezTo>
                    <a:cubicBezTo>
                      <a:pt x="151" y="113"/>
                      <a:pt x="160" y="112"/>
                      <a:pt x="163" y="115"/>
                    </a:cubicBezTo>
                    <a:cubicBezTo>
                      <a:pt x="168" y="120"/>
                      <a:pt x="171" y="123"/>
                      <a:pt x="179" y="123"/>
                    </a:cubicBezTo>
                    <a:cubicBezTo>
                      <a:pt x="187" y="124"/>
                      <a:pt x="187" y="112"/>
                      <a:pt x="193" y="111"/>
                    </a:cubicBezTo>
                    <a:cubicBezTo>
                      <a:pt x="199" y="109"/>
                      <a:pt x="202" y="105"/>
                      <a:pt x="207" y="108"/>
                    </a:cubicBezTo>
                    <a:cubicBezTo>
                      <a:pt x="213" y="112"/>
                      <a:pt x="213" y="113"/>
                      <a:pt x="223" y="113"/>
                    </a:cubicBezTo>
                    <a:cubicBezTo>
                      <a:pt x="234" y="113"/>
                      <a:pt x="241" y="108"/>
                      <a:pt x="255" y="114"/>
                    </a:cubicBezTo>
                    <a:cubicBezTo>
                      <a:pt x="268" y="120"/>
                      <a:pt x="270" y="122"/>
                      <a:pt x="285" y="119"/>
                    </a:cubicBezTo>
                    <a:cubicBezTo>
                      <a:pt x="301" y="116"/>
                      <a:pt x="316" y="117"/>
                      <a:pt x="322" y="120"/>
                    </a:cubicBezTo>
                    <a:cubicBezTo>
                      <a:pt x="327" y="123"/>
                      <a:pt x="340" y="127"/>
                      <a:pt x="348" y="127"/>
                    </a:cubicBezTo>
                    <a:cubicBezTo>
                      <a:pt x="352" y="127"/>
                      <a:pt x="354" y="127"/>
                      <a:pt x="356" y="128"/>
                    </a:cubicBezTo>
                    <a:cubicBezTo>
                      <a:pt x="356" y="123"/>
                      <a:pt x="363" y="115"/>
                      <a:pt x="360" y="1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2" name="Freeform 115"/>
              <p:cNvSpPr>
                <a:spLocks/>
              </p:cNvSpPr>
              <p:nvPr/>
            </p:nvSpPr>
            <p:spPr bwMode="auto">
              <a:xfrm>
                <a:off x="2914" y="1759"/>
                <a:ext cx="49" cy="32"/>
              </a:xfrm>
              <a:custGeom>
                <a:avLst/>
                <a:gdLst>
                  <a:gd name="T0" fmla="*/ 1 w 191"/>
                  <a:gd name="T1" fmla="*/ 99 h 125"/>
                  <a:gd name="T2" fmla="*/ 5 w 191"/>
                  <a:gd name="T3" fmla="*/ 99 h 125"/>
                  <a:gd name="T4" fmla="*/ 14 w 191"/>
                  <a:gd name="T5" fmla="*/ 113 h 125"/>
                  <a:gd name="T6" fmla="*/ 11 w 191"/>
                  <a:gd name="T7" fmla="*/ 122 h 125"/>
                  <a:gd name="T8" fmla="*/ 44 w 191"/>
                  <a:gd name="T9" fmla="*/ 121 h 125"/>
                  <a:gd name="T10" fmla="*/ 67 w 191"/>
                  <a:gd name="T11" fmla="*/ 116 h 125"/>
                  <a:gd name="T12" fmla="*/ 81 w 191"/>
                  <a:gd name="T13" fmla="*/ 110 h 125"/>
                  <a:gd name="T14" fmla="*/ 102 w 191"/>
                  <a:gd name="T15" fmla="*/ 122 h 125"/>
                  <a:gd name="T16" fmla="*/ 117 w 191"/>
                  <a:gd name="T17" fmla="*/ 121 h 125"/>
                  <a:gd name="T18" fmla="*/ 125 w 191"/>
                  <a:gd name="T19" fmla="*/ 102 h 125"/>
                  <a:gd name="T20" fmla="*/ 148 w 191"/>
                  <a:gd name="T21" fmla="*/ 89 h 125"/>
                  <a:gd name="T22" fmla="*/ 147 w 191"/>
                  <a:gd name="T23" fmla="*/ 78 h 125"/>
                  <a:gd name="T24" fmla="*/ 144 w 191"/>
                  <a:gd name="T25" fmla="*/ 66 h 125"/>
                  <a:gd name="T26" fmla="*/ 161 w 191"/>
                  <a:gd name="T27" fmla="*/ 59 h 125"/>
                  <a:gd name="T28" fmla="*/ 177 w 191"/>
                  <a:gd name="T29" fmla="*/ 52 h 125"/>
                  <a:gd name="T30" fmla="*/ 191 w 191"/>
                  <a:gd name="T31" fmla="*/ 34 h 125"/>
                  <a:gd name="T32" fmla="*/ 189 w 191"/>
                  <a:gd name="T33" fmla="*/ 14 h 125"/>
                  <a:gd name="T34" fmla="*/ 188 w 191"/>
                  <a:gd name="T35" fmla="*/ 0 h 125"/>
                  <a:gd name="T36" fmla="*/ 186 w 191"/>
                  <a:gd name="T37" fmla="*/ 0 h 125"/>
                  <a:gd name="T38" fmla="*/ 173 w 191"/>
                  <a:gd name="T39" fmla="*/ 19 h 125"/>
                  <a:gd name="T40" fmla="*/ 141 w 191"/>
                  <a:gd name="T41" fmla="*/ 26 h 125"/>
                  <a:gd name="T42" fmla="*/ 110 w 191"/>
                  <a:gd name="T43" fmla="*/ 27 h 125"/>
                  <a:gd name="T44" fmla="*/ 89 w 191"/>
                  <a:gd name="T45" fmla="*/ 41 h 125"/>
                  <a:gd name="T46" fmla="*/ 67 w 191"/>
                  <a:gd name="T47" fmla="*/ 44 h 125"/>
                  <a:gd name="T48" fmla="*/ 41 w 191"/>
                  <a:gd name="T49" fmla="*/ 42 h 125"/>
                  <a:gd name="T50" fmla="*/ 13 w 191"/>
                  <a:gd name="T51" fmla="*/ 38 h 125"/>
                  <a:gd name="T52" fmla="*/ 11 w 191"/>
                  <a:gd name="T53" fmla="*/ 37 h 125"/>
                  <a:gd name="T54" fmla="*/ 10 w 191"/>
                  <a:gd name="T55" fmla="*/ 55 h 125"/>
                  <a:gd name="T56" fmla="*/ 1 w 191"/>
                  <a:gd name="T57" fmla="*/ 9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1" h="125">
                    <a:moveTo>
                      <a:pt x="1" y="99"/>
                    </a:moveTo>
                    <a:cubicBezTo>
                      <a:pt x="2" y="99"/>
                      <a:pt x="3" y="99"/>
                      <a:pt x="5" y="99"/>
                    </a:cubicBezTo>
                    <a:cubicBezTo>
                      <a:pt x="19" y="99"/>
                      <a:pt x="21" y="109"/>
                      <a:pt x="14" y="113"/>
                    </a:cubicBezTo>
                    <a:cubicBezTo>
                      <a:pt x="11" y="115"/>
                      <a:pt x="10" y="118"/>
                      <a:pt x="11" y="122"/>
                    </a:cubicBezTo>
                    <a:cubicBezTo>
                      <a:pt x="25" y="120"/>
                      <a:pt x="38" y="119"/>
                      <a:pt x="44" y="121"/>
                    </a:cubicBezTo>
                    <a:cubicBezTo>
                      <a:pt x="52" y="124"/>
                      <a:pt x="63" y="121"/>
                      <a:pt x="67" y="116"/>
                    </a:cubicBezTo>
                    <a:cubicBezTo>
                      <a:pt x="71" y="111"/>
                      <a:pt x="74" y="109"/>
                      <a:pt x="81" y="110"/>
                    </a:cubicBezTo>
                    <a:cubicBezTo>
                      <a:pt x="88" y="110"/>
                      <a:pt x="93" y="118"/>
                      <a:pt x="102" y="122"/>
                    </a:cubicBezTo>
                    <a:cubicBezTo>
                      <a:pt x="106" y="125"/>
                      <a:pt x="111" y="123"/>
                      <a:pt x="117" y="121"/>
                    </a:cubicBezTo>
                    <a:cubicBezTo>
                      <a:pt x="117" y="114"/>
                      <a:pt x="119" y="104"/>
                      <a:pt x="125" y="102"/>
                    </a:cubicBezTo>
                    <a:cubicBezTo>
                      <a:pt x="135" y="98"/>
                      <a:pt x="146" y="94"/>
                      <a:pt x="148" y="89"/>
                    </a:cubicBezTo>
                    <a:cubicBezTo>
                      <a:pt x="150" y="83"/>
                      <a:pt x="154" y="83"/>
                      <a:pt x="147" y="78"/>
                    </a:cubicBezTo>
                    <a:cubicBezTo>
                      <a:pt x="140" y="74"/>
                      <a:pt x="140" y="71"/>
                      <a:pt x="144" y="66"/>
                    </a:cubicBezTo>
                    <a:cubicBezTo>
                      <a:pt x="149" y="62"/>
                      <a:pt x="151" y="60"/>
                      <a:pt x="161" y="59"/>
                    </a:cubicBezTo>
                    <a:cubicBezTo>
                      <a:pt x="172" y="58"/>
                      <a:pt x="173" y="58"/>
                      <a:pt x="177" y="52"/>
                    </a:cubicBezTo>
                    <a:cubicBezTo>
                      <a:pt x="180" y="47"/>
                      <a:pt x="185" y="39"/>
                      <a:pt x="191" y="34"/>
                    </a:cubicBezTo>
                    <a:cubicBezTo>
                      <a:pt x="188" y="29"/>
                      <a:pt x="189" y="21"/>
                      <a:pt x="189" y="14"/>
                    </a:cubicBezTo>
                    <a:cubicBezTo>
                      <a:pt x="189" y="10"/>
                      <a:pt x="189" y="4"/>
                      <a:pt x="188" y="0"/>
                    </a:cubicBezTo>
                    <a:cubicBezTo>
                      <a:pt x="187" y="0"/>
                      <a:pt x="187" y="0"/>
                      <a:pt x="186" y="0"/>
                    </a:cubicBezTo>
                    <a:cubicBezTo>
                      <a:pt x="179" y="2"/>
                      <a:pt x="178" y="8"/>
                      <a:pt x="173" y="19"/>
                    </a:cubicBezTo>
                    <a:cubicBezTo>
                      <a:pt x="169" y="30"/>
                      <a:pt x="151" y="20"/>
                      <a:pt x="141" y="26"/>
                    </a:cubicBezTo>
                    <a:cubicBezTo>
                      <a:pt x="131" y="31"/>
                      <a:pt x="121" y="27"/>
                      <a:pt x="110" y="27"/>
                    </a:cubicBezTo>
                    <a:cubicBezTo>
                      <a:pt x="99" y="27"/>
                      <a:pt x="93" y="35"/>
                      <a:pt x="89" y="41"/>
                    </a:cubicBezTo>
                    <a:cubicBezTo>
                      <a:pt x="84" y="47"/>
                      <a:pt x="76" y="48"/>
                      <a:pt x="67" y="44"/>
                    </a:cubicBezTo>
                    <a:cubicBezTo>
                      <a:pt x="57" y="39"/>
                      <a:pt x="49" y="42"/>
                      <a:pt x="41" y="42"/>
                    </a:cubicBezTo>
                    <a:cubicBezTo>
                      <a:pt x="33" y="42"/>
                      <a:pt x="26" y="46"/>
                      <a:pt x="13" y="38"/>
                    </a:cubicBezTo>
                    <a:cubicBezTo>
                      <a:pt x="12" y="38"/>
                      <a:pt x="12" y="37"/>
                      <a:pt x="11" y="37"/>
                    </a:cubicBezTo>
                    <a:cubicBezTo>
                      <a:pt x="10" y="44"/>
                      <a:pt x="10" y="50"/>
                      <a:pt x="10" y="55"/>
                    </a:cubicBezTo>
                    <a:cubicBezTo>
                      <a:pt x="10" y="66"/>
                      <a:pt x="0" y="82"/>
                      <a:pt x="1" y="9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3" name="Freeform 116"/>
              <p:cNvSpPr>
                <a:spLocks/>
              </p:cNvSpPr>
              <p:nvPr/>
            </p:nvSpPr>
            <p:spPr bwMode="auto">
              <a:xfrm>
                <a:off x="3219" y="1977"/>
                <a:ext cx="42" cy="22"/>
              </a:xfrm>
              <a:custGeom>
                <a:avLst/>
                <a:gdLst>
                  <a:gd name="T0" fmla="*/ 38 w 163"/>
                  <a:gd name="T1" fmla="*/ 36 h 90"/>
                  <a:gd name="T2" fmla="*/ 19 w 163"/>
                  <a:gd name="T3" fmla="*/ 39 h 90"/>
                  <a:gd name="T4" fmla="*/ 4 w 163"/>
                  <a:gd name="T5" fmla="*/ 46 h 90"/>
                  <a:gd name="T6" fmla="*/ 5 w 163"/>
                  <a:gd name="T7" fmla="*/ 64 h 90"/>
                  <a:gd name="T8" fmla="*/ 26 w 163"/>
                  <a:gd name="T9" fmla="*/ 79 h 90"/>
                  <a:gd name="T10" fmla="*/ 41 w 163"/>
                  <a:gd name="T11" fmla="*/ 82 h 90"/>
                  <a:gd name="T12" fmla="*/ 53 w 163"/>
                  <a:gd name="T13" fmla="*/ 83 h 90"/>
                  <a:gd name="T14" fmla="*/ 72 w 163"/>
                  <a:gd name="T15" fmla="*/ 77 h 90"/>
                  <a:gd name="T16" fmla="*/ 94 w 163"/>
                  <a:gd name="T17" fmla="*/ 59 h 90"/>
                  <a:gd name="T18" fmla="*/ 114 w 163"/>
                  <a:gd name="T19" fmla="*/ 58 h 90"/>
                  <a:gd name="T20" fmla="*/ 112 w 163"/>
                  <a:gd name="T21" fmla="*/ 40 h 90"/>
                  <a:gd name="T22" fmla="*/ 122 w 163"/>
                  <a:gd name="T23" fmla="*/ 28 h 90"/>
                  <a:gd name="T24" fmla="*/ 138 w 163"/>
                  <a:gd name="T25" fmla="*/ 19 h 90"/>
                  <a:gd name="T26" fmla="*/ 149 w 163"/>
                  <a:gd name="T27" fmla="*/ 13 h 90"/>
                  <a:gd name="T28" fmla="*/ 155 w 163"/>
                  <a:gd name="T29" fmla="*/ 4 h 90"/>
                  <a:gd name="T30" fmla="*/ 138 w 163"/>
                  <a:gd name="T31" fmla="*/ 4 h 90"/>
                  <a:gd name="T32" fmla="*/ 122 w 163"/>
                  <a:gd name="T33" fmla="*/ 11 h 90"/>
                  <a:gd name="T34" fmla="*/ 108 w 163"/>
                  <a:gd name="T35" fmla="*/ 19 h 90"/>
                  <a:gd name="T36" fmla="*/ 71 w 163"/>
                  <a:gd name="T37" fmla="*/ 27 h 90"/>
                  <a:gd name="T38" fmla="*/ 46 w 163"/>
                  <a:gd name="T39" fmla="*/ 28 h 90"/>
                  <a:gd name="T40" fmla="*/ 38 w 163"/>
                  <a:gd name="T41" fmla="*/ 36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90">
                    <a:moveTo>
                      <a:pt x="38" y="36"/>
                    </a:moveTo>
                    <a:cubicBezTo>
                      <a:pt x="38" y="36"/>
                      <a:pt x="22" y="35"/>
                      <a:pt x="19" y="39"/>
                    </a:cubicBezTo>
                    <a:cubicBezTo>
                      <a:pt x="16" y="43"/>
                      <a:pt x="7" y="40"/>
                      <a:pt x="4" y="46"/>
                    </a:cubicBezTo>
                    <a:cubicBezTo>
                      <a:pt x="1" y="52"/>
                      <a:pt x="0" y="58"/>
                      <a:pt x="5" y="64"/>
                    </a:cubicBezTo>
                    <a:cubicBezTo>
                      <a:pt x="9" y="70"/>
                      <a:pt x="21" y="79"/>
                      <a:pt x="26" y="79"/>
                    </a:cubicBezTo>
                    <a:cubicBezTo>
                      <a:pt x="32" y="78"/>
                      <a:pt x="35" y="76"/>
                      <a:pt x="41" y="82"/>
                    </a:cubicBezTo>
                    <a:cubicBezTo>
                      <a:pt x="47" y="87"/>
                      <a:pt x="52" y="90"/>
                      <a:pt x="53" y="83"/>
                    </a:cubicBezTo>
                    <a:cubicBezTo>
                      <a:pt x="55" y="76"/>
                      <a:pt x="62" y="77"/>
                      <a:pt x="72" y="77"/>
                    </a:cubicBezTo>
                    <a:cubicBezTo>
                      <a:pt x="81" y="77"/>
                      <a:pt x="79" y="59"/>
                      <a:pt x="94" y="59"/>
                    </a:cubicBezTo>
                    <a:cubicBezTo>
                      <a:pt x="108" y="59"/>
                      <a:pt x="113" y="64"/>
                      <a:pt x="114" y="58"/>
                    </a:cubicBezTo>
                    <a:cubicBezTo>
                      <a:pt x="116" y="52"/>
                      <a:pt x="110" y="44"/>
                      <a:pt x="112" y="40"/>
                    </a:cubicBezTo>
                    <a:cubicBezTo>
                      <a:pt x="114" y="35"/>
                      <a:pt x="116" y="30"/>
                      <a:pt x="122" y="28"/>
                    </a:cubicBezTo>
                    <a:cubicBezTo>
                      <a:pt x="128" y="27"/>
                      <a:pt x="132" y="21"/>
                      <a:pt x="138" y="19"/>
                    </a:cubicBezTo>
                    <a:cubicBezTo>
                      <a:pt x="145" y="18"/>
                      <a:pt x="144" y="17"/>
                      <a:pt x="149" y="13"/>
                    </a:cubicBezTo>
                    <a:cubicBezTo>
                      <a:pt x="154" y="8"/>
                      <a:pt x="163" y="7"/>
                      <a:pt x="155" y="4"/>
                    </a:cubicBezTo>
                    <a:cubicBezTo>
                      <a:pt x="146" y="0"/>
                      <a:pt x="144" y="0"/>
                      <a:pt x="138" y="4"/>
                    </a:cubicBezTo>
                    <a:cubicBezTo>
                      <a:pt x="132" y="7"/>
                      <a:pt x="128" y="10"/>
                      <a:pt x="122" y="11"/>
                    </a:cubicBezTo>
                    <a:cubicBezTo>
                      <a:pt x="116" y="13"/>
                      <a:pt x="120" y="18"/>
                      <a:pt x="108" y="19"/>
                    </a:cubicBezTo>
                    <a:cubicBezTo>
                      <a:pt x="96" y="20"/>
                      <a:pt x="84" y="29"/>
                      <a:pt x="71" y="27"/>
                    </a:cubicBezTo>
                    <a:cubicBezTo>
                      <a:pt x="58" y="25"/>
                      <a:pt x="48" y="23"/>
                      <a:pt x="46" y="28"/>
                    </a:cubicBezTo>
                    <a:cubicBezTo>
                      <a:pt x="43" y="33"/>
                      <a:pt x="46" y="36"/>
                      <a:pt x="38" y="3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4" name="Freeform 117"/>
              <p:cNvSpPr>
                <a:spLocks/>
              </p:cNvSpPr>
              <p:nvPr/>
            </p:nvSpPr>
            <p:spPr bwMode="auto">
              <a:xfrm>
                <a:off x="3114" y="1857"/>
                <a:ext cx="307" cy="119"/>
              </a:xfrm>
              <a:custGeom>
                <a:avLst/>
                <a:gdLst>
                  <a:gd name="T0" fmla="*/ 1159 w 1212"/>
                  <a:gd name="T1" fmla="*/ 159 h 472"/>
                  <a:gd name="T2" fmla="*/ 1137 w 1212"/>
                  <a:gd name="T3" fmla="*/ 89 h 472"/>
                  <a:gd name="T4" fmla="*/ 1100 w 1212"/>
                  <a:gd name="T5" fmla="*/ 50 h 472"/>
                  <a:gd name="T6" fmla="*/ 1019 w 1212"/>
                  <a:gd name="T7" fmla="*/ 53 h 472"/>
                  <a:gd name="T8" fmla="*/ 978 w 1212"/>
                  <a:gd name="T9" fmla="*/ 64 h 472"/>
                  <a:gd name="T10" fmla="*/ 876 w 1212"/>
                  <a:gd name="T11" fmla="*/ 76 h 472"/>
                  <a:gd name="T12" fmla="*/ 815 w 1212"/>
                  <a:gd name="T13" fmla="*/ 87 h 472"/>
                  <a:gd name="T14" fmla="*/ 743 w 1212"/>
                  <a:gd name="T15" fmla="*/ 79 h 472"/>
                  <a:gd name="T16" fmla="*/ 686 w 1212"/>
                  <a:gd name="T17" fmla="*/ 61 h 472"/>
                  <a:gd name="T18" fmla="*/ 625 w 1212"/>
                  <a:gd name="T19" fmla="*/ 28 h 472"/>
                  <a:gd name="T20" fmla="*/ 503 w 1212"/>
                  <a:gd name="T21" fmla="*/ 5 h 472"/>
                  <a:gd name="T22" fmla="*/ 403 w 1212"/>
                  <a:gd name="T23" fmla="*/ 40 h 472"/>
                  <a:gd name="T24" fmla="*/ 304 w 1212"/>
                  <a:gd name="T25" fmla="*/ 66 h 472"/>
                  <a:gd name="T26" fmla="*/ 230 w 1212"/>
                  <a:gd name="T27" fmla="*/ 71 h 472"/>
                  <a:gd name="T28" fmla="*/ 187 w 1212"/>
                  <a:gd name="T29" fmla="*/ 134 h 472"/>
                  <a:gd name="T30" fmla="*/ 112 w 1212"/>
                  <a:gd name="T31" fmla="*/ 132 h 472"/>
                  <a:gd name="T32" fmla="*/ 36 w 1212"/>
                  <a:gd name="T33" fmla="*/ 147 h 472"/>
                  <a:gd name="T34" fmla="*/ 13 w 1212"/>
                  <a:gd name="T35" fmla="*/ 219 h 472"/>
                  <a:gd name="T36" fmla="*/ 55 w 1212"/>
                  <a:gd name="T37" fmla="*/ 231 h 472"/>
                  <a:gd name="T38" fmla="*/ 68 w 1212"/>
                  <a:gd name="T39" fmla="*/ 196 h 472"/>
                  <a:gd name="T40" fmla="*/ 73 w 1212"/>
                  <a:gd name="T41" fmla="*/ 238 h 472"/>
                  <a:gd name="T42" fmla="*/ 72 w 1212"/>
                  <a:gd name="T43" fmla="*/ 261 h 472"/>
                  <a:gd name="T44" fmla="*/ 56 w 1212"/>
                  <a:gd name="T45" fmla="*/ 269 h 472"/>
                  <a:gd name="T46" fmla="*/ 42 w 1212"/>
                  <a:gd name="T47" fmla="*/ 274 h 472"/>
                  <a:gd name="T48" fmla="*/ 9 w 1212"/>
                  <a:gd name="T49" fmla="*/ 265 h 472"/>
                  <a:gd name="T50" fmla="*/ 35 w 1212"/>
                  <a:gd name="T51" fmla="*/ 294 h 472"/>
                  <a:gd name="T52" fmla="*/ 76 w 1212"/>
                  <a:gd name="T53" fmla="*/ 304 h 472"/>
                  <a:gd name="T54" fmla="*/ 75 w 1212"/>
                  <a:gd name="T55" fmla="*/ 322 h 472"/>
                  <a:gd name="T56" fmla="*/ 78 w 1212"/>
                  <a:gd name="T57" fmla="*/ 337 h 472"/>
                  <a:gd name="T58" fmla="*/ 112 w 1212"/>
                  <a:gd name="T59" fmla="*/ 362 h 472"/>
                  <a:gd name="T60" fmla="*/ 92 w 1212"/>
                  <a:gd name="T61" fmla="*/ 392 h 472"/>
                  <a:gd name="T62" fmla="*/ 152 w 1212"/>
                  <a:gd name="T63" fmla="*/ 391 h 472"/>
                  <a:gd name="T64" fmla="*/ 98 w 1212"/>
                  <a:gd name="T65" fmla="*/ 410 h 472"/>
                  <a:gd name="T66" fmla="*/ 145 w 1212"/>
                  <a:gd name="T67" fmla="*/ 407 h 472"/>
                  <a:gd name="T68" fmla="*/ 197 w 1212"/>
                  <a:gd name="T69" fmla="*/ 404 h 472"/>
                  <a:gd name="T70" fmla="*/ 241 w 1212"/>
                  <a:gd name="T71" fmla="*/ 441 h 472"/>
                  <a:gd name="T72" fmla="*/ 313 w 1212"/>
                  <a:gd name="T73" fmla="*/ 403 h 472"/>
                  <a:gd name="T74" fmla="*/ 389 w 1212"/>
                  <a:gd name="T75" fmla="*/ 411 h 472"/>
                  <a:gd name="T76" fmla="*/ 509 w 1212"/>
                  <a:gd name="T77" fmla="*/ 438 h 472"/>
                  <a:gd name="T78" fmla="*/ 604 w 1212"/>
                  <a:gd name="T79" fmla="*/ 414 h 472"/>
                  <a:gd name="T80" fmla="*/ 660 w 1212"/>
                  <a:gd name="T81" fmla="*/ 398 h 472"/>
                  <a:gd name="T82" fmla="*/ 645 w 1212"/>
                  <a:gd name="T83" fmla="*/ 457 h 472"/>
                  <a:gd name="T84" fmla="*/ 647 w 1212"/>
                  <a:gd name="T85" fmla="*/ 466 h 472"/>
                  <a:gd name="T86" fmla="*/ 681 w 1212"/>
                  <a:gd name="T87" fmla="*/ 442 h 472"/>
                  <a:gd name="T88" fmla="*/ 689 w 1212"/>
                  <a:gd name="T89" fmla="*/ 411 h 472"/>
                  <a:gd name="T90" fmla="*/ 734 w 1212"/>
                  <a:gd name="T91" fmla="*/ 416 h 472"/>
                  <a:gd name="T92" fmla="*/ 781 w 1212"/>
                  <a:gd name="T93" fmla="*/ 398 h 472"/>
                  <a:gd name="T94" fmla="*/ 855 w 1212"/>
                  <a:gd name="T95" fmla="*/ 410 h 472"/>
                  <a:gd name="T96" fmla="*/ 936 w 1212"/>
                  <a:gd name="T97" fmla="*/ 388 h 472"/>
                  <a:gd name="T98" fmla="*/ 997 w 1212"/>
                  <a:gd name="T99" fmla="*/ 384 h 472"/>
                  <a:gd name="T100" fmla="*/ 1043 w 1212"/>
                  <a:gd name="T101" fmla="*/ 368 h 472"/>
                  <a:gd name="T102" fmla="*/ 1078 w 1212"/>
                  <a:gd name="T103" fmla="*/ 371 h 472"/>
                  <a:gd name="T104" fmla="*/ 1125 w 1212"/>
                  <a:gd name="T105" fmla="*/ 362 h 472"/>
                  <a:gd name="T106" fmla="*/ 1170 w 1212"/>
                  <a:gd name="T107" fmla="*/ 368 h 472"/>
                  <a:gd name="T108" fmla="*/ 1206 w 1212"/>
                  <a:gd name="T109" fmla="*/ 375 h 472"/>
                  <a:gd name="T110" fmla="*/ 1209 w 1212"/>
                  <a:gd name="T111" fmla="*/ 360 h 472"/>
                  <a:gd name="T112" fmla="*/ 1179 w 1212"/>
                  <a:gd name="T113" fmla="*/ 318 h 472"/>
                  <a:gd name="T114" fmla="*/ 1182 w 1212"/>
                  <a:gd name="T115" fmla="*/ 264 h 472"/>
                  <a:gd name="T116" fmla="*/ 1174 w 1212"/>
                  <a:gd name="T117" fmla="*/ 208 h 472"/>
                  <a:gd name="T118" fmla="*/ 1200 w 1212"/>
                  <a:gd name="T119" fmla="*/ 183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12" h="472">
                    <a:moveTo>
                      <a:pt x="1187" y="178"/>
                    </a:moveTo>
                    <a:cubicBezTo>
                      <a:pt x="1178" y="176"/>
                      <a:pt x="1166" y="164"/>
                      <a:pt x="1159" y="159"/>
                    </a:cubicBezTo>
                    <a:cubicBezTo>
                      <a:pt x="1153" y="154"/>
                      <a:pt x="1151" y="126"/>
                      <a:pt x="1152" y="114"/>
                    </a:cubicBezTo>
                    <a:cubicBezTo>
                      <a:pt x="1153" y="102"/>
                      <a:pt x="1142" y="102"/>
                      <a:pt x="1137" y="89"/>
                    </a:cubicBezTo>
                    <a:cubicBezTo>
                      <a:pt x="1131" y="77"/>
                      <a:pt x="1126" y="72"/>
                      <a:pt x="1116" y="70"/>
                    </a:cubicBezTo>
                    <a:cubicBezTo>
                      <a:pt x="1106" y="68"/>
                      <a:pt x="1103" y="58"/>
                      <a:pt x="1100" y="50"/>
                    </a:cubicBezTo>
                    <a:cubicBezTo>
                      <a:pt x="1096" y="42"/>
                      <a:pt x="1074" y="46"/>
                      <a:pt x="1068" y="51"/>
                    </a:cubicBezTo>
                    <a:cubicBezTo>
                      <a:pt x="1062" y="57"/>
                      <a:pt x="1033" y="53"/>
                      <a:pt x="1019" y="53"/>
                    </a:cubicBezTo>
                    <a:cubicBezTo>
                      <a:pt x="1013" y="53"/>
                      <a:pt x="1007" y="50"/>
                      <a:pt x="1004" y="46"/>
                    </a:cubicBezTo>
                    <a:cubicBezTo>
                      <a:pt x="996" y="52"/>
                      <a:pt x="986" y="58"/>
                      <a:pt x="978" y="64"/>
                    </a:cubicBezTo>
                    <a:cubicBezTo>
                      <a:pt x="962" y="76"/>
                      <a:pt x="942" y="73"/>
                      <a:pt x="922" y="81"/>
                    </a:cubicBezTo>
                    <a:cubicBezTo>
                      <a:pt x="902" y="90"/>
                      <a:pt x="888" y="83"/>
                      <a:pt x="876" y="76"/>
                    </a:cubicBezTo>
                    <a:cubicBezTo>
                      <a:pt x="865" y="69"/>
                      <a:pt x="858" y="74"/>
                      <a:pt x="852" y="81"/>
                    </a:cubicBezTo>
                    <a:cubicBezTo>
                      <a:pt x="846" y="89"/>
                      <a:pt x="835" y="84"/>
                      <a:pt x="815" y="87"/>
                    </a:cubicBezTo>
                    <a:cubicBezTo>
                      <a:pt x="794" y="90"/>
                      <a:pt x="782" y="84"/>
                      <a:pt x="776" y="76"/>
                    </a:cubicBezTo>
                    <a:cubicBezTo>
                      <a:pt x="770" y="67"/>
                      <a:pt x="757" y="77"/>
                      <a:pt x="743" y="79"/>
                    </a:cubicBezTo>
                    <a:cubicBezTo>
                      <a:pt x="729" y="80"/>
                      <a:pt x="726" y="79"/>
                      <a:pt x="718" y="66"/>
                    </a:cubicBezTo>
                    <a:cubicBezTo>
                      <a:pt x="711" y="53"/>
                      <a:pt x="696" y="59"/>
                      <a:pt x="686" y="61"/>
                    </a:cubicBezTo>
                    <a:cubicBezTo>
                      <a:pt x="675" y="64"/>
                      <a:pt x="668" y="57"/>
                      <a:pt x="667" y="44"/>
                    </a:cubicBezTo>
                    <a:cubicBezTo>
                      <a:pt x="665" y="31"/>
                      <a:pt x="644" y="28"/>
                      <a:pt x="625" y="28"/>
                    </a:cubicBezTo>
                    <a:cubicBezTo>
                      <a:pt x="607" y="28"/>
                      <a:pt x="605" y="26"/>
                      <a:pt x="598" y="13"/>
                    </a:cubicBezTo>
                    <a:cubicBezTo>
                      <a:pt x="591" y="0"/>
                      <a:pt x="532" y="5"/>
                      <a:pt x="503" y="5"/>
                    </a:cubicBezTo>
                    <a:cubicBezTo>
                      <a:pt x="475" y="5"/>
                      <a:pt x="483" y="14"/>
                      <a:pt x="459" y="14"/>
                    </a:cubicBezTo>
                    <a:cubicBezTo>
                      <a:pt x="435" y="14"/>
                      <a:pt x="433" y="26"/>
                      <a:pt x="403" y="40"/>
                    </a:cubicBezTo>
                    <a:cubicBezTo>
                      <a:pt x="373" y="54"/>
                      <a:pt x="373" y="59"/>
                      <a:pt x="359" y="70"/>
                    </a:cubicBezTo>
                    <a:cubicBezTo>
                      <a:pt x="344" y="81"/>
                      <a:pt x="316" y="73"/>
                      <a:pt x="304" y="66"/>
                    </a:cubicBezTo>
                    <a:cubicBezTo>
                      <a:pt x="293" y="59"/>
                      <a:pt x="281" y="77"/>
                      <a:pt x="266" y="69"/>
                    </a:cubicBezTo>
                    <a:cubicBezTo>
                      <a:pt x="250" y="60"/>
                      <a:pt x="247" y="69"/>
                      <a:pt x="230" y="71"/>
                    </a:cubicBezTo>
                    <a:cubicBezTo>
                      <a:pt x="213" y="74"/>
                      <a:pt x="214" y="97"/>
                      <a:pt x="217" y="116"/>
                    </a:cubicBezTo>
                    <a:cubicBezTo>
                      <a:pt x="220" y="134"/>
                      <a:pt x="198" y="127"/>
                      <a:pt x="187" y="134"/>
                    </a:cubicBezTo>
                    <a:cubicBezTo>
                      <a:pt x="175" y="142"/>
                      <a:pt x="145" y="132"/>
                      <a:pt x="134" y="127"/>
                    </a:cubicBezTo>
                    <a:cubicBezTo>
                      <a:pt x="122" y="123"/>
                      <a:pt x="124" y="129"/>
                      <a:pt x="112" y="132"/>
                    </a:cubicBezTo>
                    <a:cubicBezTo>
                      <a:pt x="101" y="134"/>
                      <a:pt x="91" y="130"/>
                      <a:pt x="73" y="129"/>
                    </a:cubicBezTo>
                    <a:cubicBezTo>
                      <a:pt x="56" y="127"/>
                      <a:pt x="43" y="133"/>
                      <a:pt x="36" y="147"/>
                    </a:cubicBezTo>
                    <a:cubicBezTo>
                      <a:pt x="29" y="162"/>
                      <a:pt x="19" y="177"/>
                      <a:pt x="23" y="193"/>
                    </a:cubicBezTo>
                    <a:cubicBezTo>
                      <a:pt x="28" y="209"/>
                      <a:pt x="20" y="208"/>
                      <a:pt x="13" y="219"/>
                    </a:cubicBezTo>
                    <a:cubicBezTo>
                      <a:pt x="6" y="231"/>
                      <a:pt x="12" y="226"/>
                      <a:pt x="32" y="235"/>
                    </a:cubicBezTo>
                    <a:cubicBezTo>
                      <a:pt x="52" y="243"/>
                      <a:pt x="51" y="236"/>
                      <a:pt x="55" y="231"/>
                    </a:cubicBezTo>
                    <a:cubicBezTo>
                      <a:pt x="59" y="225"/>
                      <a:pt x="43" y="213"/>
                      <a:pt x="43" y="205"/>
                    </a:cubicBezTo>
                    <a:cubicBezTo>
                      <a:pt x="43" y="196"/>
                      <a:pt x="59" y="192"/>
                      <a:pt x="68" y="196"/>
                    </a:cubicBezTo>
                    <a:cubicBezTo>
                      <a:pt x="76" y="200"/>
                      <a:pt x="65" y="208"/>
                      <a:pt x="63" y="218"/>
                    </a:cubicBezTo>
                    <a:cubicBezTo>
                      <a:pt x="62" y="228"/>
                      <a:pt x="66" y="233"/>
                      <a:pt x="73" y="238"/>
                    </a:cubicBezTo>
                    <a:cubicBezTo>
                      <a:pt x="81" y="242"/>
                      <a:pt x="72" y="245"/>
                      <a:pt x="63" y="248"/>
                    </a:cubicBezTo>
                    <a:cubicBezTo>
                      <a:pt x="55" y="251"/>
                      <a:pt x="63" y="256"/>
                      <a:pt x="72" y="261"/>
                    </a:cubicBezTo>
                    <a:cubicBezTo>
                      <a:pt x="81" y="265"/>
                      <a:pt x="75" y="278"/>
                      <a:pt x="68" y="278"/>
                    </a:cubicBezTo>
                    <a:cubicBezTo>
                      <a:pt x="61" y="278"/>
                      <a:pt x="56" y="275"/>
                      <a:pt x="56" y="269"/>
                    </a:cubicBezTo>
                    <a:cubicBezTo>
                      <a:pt x="56" y="263"/>
                      <a:pt x="52" y="258"/>
                      <a:pt x="45" y="255"/>
                    </a:cubicBezTo>
                    <a:cubicBezTo>
                      <a:pt x="38" y="252"/>
                      <a:pt x="39" y="263"/>
                      <a:pt x="42" y="274"/>
                    </a:cubicBezTo>
                    <a:cubicBezTo>
                      <a:pt x="45" y="284"/>
                      <a:pt x="29" y="282"/>
                      <a:pt x="26" y="274"/>
                    </a:cubicBezTo>
                    <a:cubicBezTo>
                      <a:pt x="23" y="265"/>
                      <a:pt x="18" y="261"/>
                      <a:pt x="9" y="265"/>
                    </a:cubicBezTo>
                    <a:cubicBezTo>
                      <a:pt x="0" y="269"/>
                      <a:pt x="13" y="276"/>
                      <a:pt x="15" y="286"/>
                    </a:cubicBezTo>
                    <a:cubicBezTo>
                      <a:pt x="16" y="296"/>
                      <a:pt x="26" y="298"/>
                      <a:pt x="35" y="294"/>
                    </a:cubicBezTo>
                    <a:cubicBezTo>
                      <a:pt x="43" y="289"/>
                      <a:pt x="52" y="304"/>
                      <a:pt x="56" y="301"/>
                    </a:cubicBezTo>
                    <a:cubicBezTo>
                      <a:pt x="61" y="298"/>
                      <a:pt x="62" y="299"/>
                      <a:pt x="76" y="304"/>
                    </a:cubicBezTo>
                    <a:cubicBezTo>
                      <a:pt x="91" y="308"/>
                      <a:pt x="95" y="314"/>
                      <a:pt x="95" y="318"/>
                    </a:cubicBezTo>
                    <a:cubicBezTo>
                      <a:pt x="95" y="322"/>
                      <a:pt x="82" y="327"/>
                      <a:pt x="75" y="322"/>
                    </a:cubicBezTo>
                    <a:cubicBezTo>
                      <a:pt x="68" y="318"/>
                      <a:pt x="63" y="322"/>
                      <a:pt x="61" y="329"/>
                    </a:cubicBezTo>
                    <a:cubicBezTo>
                      <a:pt x="58" y="337"/>
                      <a:pt x="69" y="337"/>
                      <a:pt x="78" y="337"/>
                    </a:cubicBezTo>
                    <a:cubicBezTo>
                      <a:pt x="86" y="337"/>
                      <a:pt x="88" y="342"/>
                      <a:pt x="86" y="354"/>
                    </a:cubicBezTo>
                    <a:cubicBezTo>
                      <a:pt x="85" y="365"/>
                      <a:pt x="108" y="354"/>
                      <a:pt x="112" y="362"/>
                    </a:cubicBezTo>
                    <a:cubicBezTo>
                      <a:pt x="116" y="371"/>
                      <a:pt x="105" y="368"/>
                      <a:pt x="98" y="371"/>
                    </a:cubicBezTo>
                    <a:cubicBezTo>
                      <a:pt x="91" y="374"/>
                      <a:pt x="85" y="397"/>
                      <a:pt x="92" y="392"/>
                    </a:cubicBezTo>
                    <a:cubicBezTo>
                      <a:pt x="99" y="388"/>
                      <a:pt x="112" y="382"/>
                      <a:pt x="121" y="381"/>
                    </a:cubicBezTo>
                    <a:cubicBezTo>
                      <a:pt x="129" y="380"/>
                      <a:pt x="149" y="384"/>
                      <a:pt x="152" y="391"/>
                    </a:cubicBezTo>
                    <a:cubicBezTo>
                      <a:pt x="155" y="398"/>
                      <a:pt x="124" y="395"/>
                      <a:pt x="115" y="395"/>
                    </a:cubicBezTo>
                    <a:cubicBezTo>
                      <a:pt x="106" y="395"/>
                      <a:pt x="104" y="401"/>
                      <a:pt x="98" y="410"/>
                    </a:cubicBezTo>
                    <a:cubicBezTo>
                      <a:pt x="92" y="418"/>
                      <a:pt x="119" y="414"/>
                      <a:pt x="127" y="405"/>
                    </a:cubicBezTo>
                    <a:cubicBezTo>
                      <a:pt x="134" y="397"/>
                      <a:pt x="144" y="401"/>
                      <a:pt x="145" y="407"/>
                    </a:cubicBezTo>
                    <a:cubicBezTo>
                      <a:pt x="147" y="413"/>
                      <a:pt x="162" y="410"/>
                      <a:pt x="165" y="403"/>
                    </a:cubicBezTo>
                    <a:cubicBezTo>
                      <a:pt x="168" y="395"/>
                      <a:pt x="184" y="401"/>
                      <a:pt x="197" y="404"/>
                    </a:cubicBezTo>
                    <a:cubicBezTo>
                      <a:pt x="210" y="407"/>
                      <a:pt x="211" y="418"/>
                      <a:pt x="214" y="428"/>
                    </a:cubicBezTo>
                    <a:cubicBezTo>
                      <a:pt x="217" y="438"/>
                      <a:pt x="224" y="435"/>
                      <a:pt x="241" y="441"/>
                    </a:cubicBezTo>
                    <a:cubicBezTo>
                      <a:pt x="258" y="447"/>
                      <a:pt x="288" y="446"/>
                      <a:pt x="299" y="435"/>
                    </a:cubicBezTo>
                    <a:cubicBezTo>
                      <a:pt x="309" y="425"/>
                      <a:pt x="313" y="413"/>
                      <a:pt x="313" y="403"/>
                    </a:cubicBezTo>
                    <a:cubicBezTo>
                      <a:pt x="313" y="392"/>
                      <a:pt x="326" y="394"/>
                      <a:pt x="344" y="394"/>
                    </a:cubicBezTo>
                    <a:cubicBezTo>
                      <a:pt x="363" y="394"/>
                      <a:pt x="372" y="405"/>
                      <a:pt x="389" y="411"/>
                    </a:cubicBezTo>
                    <a:cubicBezTo>
                      <a:pt x="406" y="417"/>
                      <a:pt x="432" y="447"/>
                      <a:pt x="438" y="453"/>
                    </a:cubicBezTo>
                    <a:cubicBezTo>
                      <a:pt x="443" y="458"/>
                      <a:pt x="478" y="447"/>
                      <a:pt x="509" y="438"/>
                    </a:cubicBezTo>
                    <a:cubicBezTo>
                      <a:pt x="541" y="430"/>
                      <a:pt x="542" y="417"/>
                      <a:pt x="551" y="405"/>
                    </a:cubicBezTo>
                    <a:cubicBezTo>
                      <a:pt x="559" y="394"/>
                      <a:pt x="588" y="405"/>
                      <a:pt x="604" y="414"/>
                    </a:cubicBezTo>
                    <a:cubicBezTo>
                      <a:pt x="620" y="423"/>
                      <a:pt x="630" y="415"/>
                      <a:pt x="640" y="403"/>
                    </a:cubicBezTo>
                    <a:cubicBezTo>
                      <a:pt x="650" y="390"/>
                      <a:pt x="660" y="388"/>
                      <a:pt x="660" y="398"/>
                    </a:cubicBezTo>
                    <a:cubicBezTo>
                      <a:pt x="660" y="408"/>
                      <a:pt x="660" y="413"/>
                      <a:pt x="650" y="421"/>
                    </a:cubicBezTo>
                    <a:cubicBezTo>
                      <a:pt x="640" y="430"/>
                      <a:pt x="648" y="446"/>
                      <a:pt x="645" y="457"/>
                    </a:cubicBezTo>
                    <a:cubicBezTo>
                      <a:pt x="645" y="459"/>
                      <a:pt x="644" y="462"/>
                      <a:pt x="643" y="464"/>
                    </a:cubicBezTo>
                    <a:cubicBezTo>
                      <a:pt x="645" y="465"/>
                      <a:pt x="646" y="466"/>
                      <a:pt x="647" y="466"/>
                    </a:cubicBezTo>
                    <a:cubicBezTo>
                      <a:pt x="652" y="470"/>
                      <a:pt x="669" y="472"/>
                      <a:pt x="671" y="461"/>
                    </a:cubicBezTo>
                    <a:cubicBezTo>
                      <a:pt x="672" y="450"/>
                      <a:pt x="671" y="444"/>
                      <a:pt x="681" y="442"/>
                    </a:cubicBezTo>
                    <a:cubicBezTo>
                      <a:pt x="691" y="440"/>
                      <a:pt x="698" y="439"/>
                      <a:pt x="693" y="432"/>
                    </a:cubicBezTo>
                    <a:cubicBezTo>
                      <a:pt x="689" y="426"/>
                      <a:pt x="686" y="419"/>
                      <a:pt x="689" y="411"/>
                    </a:cubicBezTo>
                    <a:cubicBezTo>
                      <a:pt x="691" y="403"/>
                      <a:pt x="702" y="395"/>
                      <a:pt x="712" y="403"/>
                    </a:cubicBezTo>
                    <a:cubicBezTo>
                      <a:pt x="722" y="411"/>
                      <a:pt x="720" y="417"/>
                      <a:pt x="734" y="416"/>
                    </a:cubicBezTo>
                    <a:cubicBezTo>
                      <a:pt x="748" y="414"/>
                      <a:pt x="747" y="406"/>
                      <a:pt x="755" y="406"/>
                    </a:cubicBezTo>
                    <a:cubicBezTo>
                      <a:pt x="763" y="406"/>
                      <a:pt x="771" y="398"/>
                      <a:pt x="781" y="398"/>
                    </a:cubicBezTo>
                    <a:cubicBezTo>
                      <a:pt x="791" y="397"/>
                      <a:pt x="810" y="392"/>
                      <a:pt x="818" y="402"/>
                    </a:cubicBezTo>
                    <a:cubicBezTo>
                      <a:pt x="826" y="413"/>
                      <a:pt x="841" y="412"/>
                      <a:pt x="855" y="410"/>
                    </a:cubicBezTo>
                    <a:cubicBezTo>
                      <a:pt x="868" y="409"/>
                      <a:pt x="898" y="409"/>
                      <a:pt x="905" y="404"/>
                    </a:cubicBezTo>
                    <a:cubicBezTo>
                      <a:pt x="913" y="400"/>
                      <a:pt x="925" y="394"/>
                      <a:pt x="936" y="388"/>
                    </a:cubicBezTo>
                    <a:cubicBezTo>
                      <a:pt x="947" y="382"/>
                      <a:pt x="960" y="368"/>
                      <a:pt x="971" y="376"/>
                    </a:cubicBezTo>
                    <a:cubicBezTo>
                      <a:pt x="981" y="383"/>
                      <a:pt x="989" y="384"/>
                      <a:pt x="997" y="384"/>
                    </a:cubicBezTo>
                    <a:cubicBezTo>
                      <a:pt x="1005" y="384"/>
                      <a:pt x="1015" y="378"/>
                      <a:pt x="1023" y="374"/>
                    </a:cubicBezTo>
                    <a:cubicBezTo>
                      <a:pt x="1032" y="370"/>
                      <a:pt x="1039" y="372"/>
                      <a:pt x="1043" y="368"/>
                    </a:cubicBezTo>
                    <a:cubicBezTo>
                      <a:pt x="1047" y="364"/>
                      <a:pt x="1052" y="364"/>
                      <a:pt x="1064" y="381"/>
                    </a:cubicBezTo>
                    <a:cubicBezTo>
                      <a:pt x="1071" y="377"/>
                      <a:pt x="1076" y="374"/>
                      <a:pt x="1078" y="371"/>
                    </a:cubicBezTo>
                    <a:cubicBezTo>
                      <a:pt x="1082" y="364"/>
                      <a:pt x="1083" y="356"/>
                      <a:pt x="1096" y="356"/>
                    </a:cubicBezTo>
                    <a:cubicBezTo>
                      <a:pt x="1110" y="356"/>
                      <a:pt x="1121" y="357"/>
                      <a:pt x="1125" y="362"/>
                    </a:cubicBezTo>
                    <a:cubicBezTo>
                      <a:pt x="1128" y="366"/>
                      <a:pt x="1138" y="368"/>
                      <a:pt x="1146" y="367"/>
                    </a:cubicBezTo>
                    <a:cubicBezTo>
                      <a:pt x="1154" y="367"/>
                      <a:pt x="1166" y="361"/>
                      <a:pt x="1170" y="368"/>
                    </a:cubicBezTo>
                    <a:cubicBezTo>
                      <a:pt x="1174" y="375"/>
                      <a:pt x="1182" y="390"/>
                      <a:pt x="1189" y="384"/>
                    </a:cubicBezTo>
                    <a:cubicBezTo>
                      <a:pt x="1195" y="379"/>
                      <a:pt x="1205" y="378"/>
                      <a:pt x="1206" y="375"/>
                    </a:cubicBezTo>
                    <a:cubicBezTo>
                      <a:pt x="1207" y="373"/>
                      <a:pt x="1210" y="368"/>
                      <a:pt x="1212" y="364"/>
                    </a:cubicBezTo>
                    <a:cubicBezTo>
                      <a:pt x="1211" y="363"/>
                      <a:pt x="1210" y="362"/>
                      <a:pt x="1209" y="360"/>
                    </a:cubicBezTo>
                    <a:cubicBezTo>
                      <a:pt x="1201" y="354"/>
                      <a:pt x="1199" y="355"/>
                      <a:pt x="1199" y="345"/>
                    </a:cubicBezTo>
                    <a:cubicBezTo>
                      <a:pt x="1198" y="335"/>
                      <a:pt x="1177" y="330"/>
                      <a:pt x="1179" y="318"/>
                    </a:cubicBezTo>
                    <a:cubicBezTo>
                      <a:pt x="1181" y="307"/>
                      <a:pt x="1198" y="303"/>
                      <a:pt x="1191" y="290"/>
                    </a:cubicBezTo>
                    <a:cubicBezTo>
                      <a:pt x="1183" y="278"/>
                      <a:pt x="1182" y="275"/>
                      <a:pt x="1182" y="264"/>
                    </a:cubicBezTo>
                    <a:cubicBezTo>
                      <a:pt x="1182" y="254"/>
                      <a:pt x="1182" y="256"/>
                      <a:pt x="1175" y="242"/>
                    </a:cubicBezTo>
                    <a:cubicBezTo>
                      <a:pt x="1169" y="229"/>
                      <a:pt x="1158" y="210"/>
                      <a:pt x="1174" y="208"/>
                    </a:cubicBezTo>
                    <a:cubicBezTo>
                      <a:pt x="1190" y="206"/>
                      <a:pt x="1189" y="202"/>
                      <a:pt x="1192" y="193"/>
                    </a:cubicBezTo>
                    <a:cubicBezTo>
                      <a:pt x="1193" y="189"/>
                      <a:pt x="1196" y="185"/>
                      <a:pt x="1200" y="183"/>
                    </a:cubicBezTo>
                    <a:cubicBezTo>
                      <a:pt x="1197" y="181"/>
                      <a:pt x="1192" y="180"/>
                      <a:pt x="1187" y="1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5" name="Freeform 118"/>
              <p:cNvSpPr>
                <a:spLocks/>
              </p:cNvSpPr>
              <p:nvPr/>
            </p:nvSpPr>
            <p:spPr bwMode="auto">
              <a:xfrm>
                <a:off x="3120" y="1856"/>
                <a:ext cx="50" cy="31"/>
              </a:xfrm>
              <a:custGeom>
                <a:avLst/>
                <a:gdLst>
                  <a:gd name="T0" fmla="*/ 145 w 198"/>
                  <a:gd name="T1" fmla="*/ 44 h 123"/>
                  <a:gd name="T2" fmla="*/ 120 w 198"/>
                  <a:gd name="T3" fmla="*/ 13 h 123"/>
                  <a:gd name="T4" fmla="*/ 106 w 198"/>
                  <a:gd name="T5" fmla="*/ 14 h 123"/>
                  <a:gd name="T6" fmla="*/ 80 w 198"/>
                  <a:gd name="T7" fmla="*/ 8 h 123"/>
                  <a:gd name="T8" fmla="*/ 55 w 198"/>
                  <a:gd name="T9" fmla="*/ 7 h 123"/>
                  <a:gd name="T10" fmla="*/ 37 w 198"/>
                  <a:gd name="T11" fmla="*/ 10 h 123"/>
                  <a:gd name="T12" fmla="*/ 19 w 198"/>
                  <a:gd name="T13" fmla="*/ 24 h 123"/>
                  <a:gd name="T14" fmla="*/ 18 w 198"/>
                  <a:gd name="T15" fmla="*/ 26 h 123"/>
                  <a:gd name="T16" fmla="*/ 23 w 198"/>
                  <a:gd name="T17" fmla="*/ 34 h 123"/>
                  <a:gd name="T18" fmla="*/ 31 w 198"/>
                  <a:gd name="T19" fmla="*/ 45 h 123"/>
                  <a:gd name="T20" fmla="*/ 22 w 198"/>
                  <a:gd name="T21" fmla="*/ 62 h 123"/>
                  <a:gd name="T22" fmla="*/ 12 w 198"/>
                  <a:gd name="T23" fmla="*/ 72 h 123"/>
                  <a:gd name="T24" fmla="*/ 12 w 198"/>
                  <a:gd name="T25" fmla="*/ 91 h 123"/>
                  <a:gd name="T26" fmla="*/ 0 w 198"/>
                  <a:gd name="T27" fmla="*/ 103 h 123"/>
                  <a:gd name="T28" fmla="*/ 24 w 198"/>
                  <a:gd name="T29" fmla="*/ 114 h 123"/>
                  <a:gd name="T30" fmla="*/ 63 w 198"/>
                  <a:gd name="T31" fmla="*/ 110 h 123"/>
                  <a:gd name="T32" fmla="*/ 112 w 198"/>
                  <a:gd name="T33" fmla="*/ 85 h 123"/>
                  <a:gd name="T34" fmla="*/ 163 w 198"/>
                  <a:gd name="T35" fmla="*/ 88 h 123"/>
                  <a:gd name="T36" fmla="*/ 190 w 198"/>
                  <a:gd name="T37" fmla="*/ 72 h 123"/>
                  <a:gd name="T38" fmla="*/ 145 w 198"/>
                  <a:gd name="T39" fmla="*/ 4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8" h="123">
                    <a:moveTo>
                      <a:pt x="145" y="44"/>
                    </a:moveTo>
                    <a:cubicBezTo>
                      <a:pt x="134" y="40"/>
                      <a:pt x="126" y="26"/>
                      <a:pt x="120" y="13"/>
                    </a:cubicBezTo>
                    <a:cubicBezTo>
                      <a:pt x="115" y="14"/>
                      <a:pt x="110" y="14"/>
                      <a:pt x="106" y="14"/>
                    </a:cubicBezTo>
                    <a:cubicBezTo>
                      <a:pt x="98" y="14"/>
                      <a:pt x="92" y="16"/>
                      <a:pt x="80" y="8"/>
                    </a:cubicBezTo>
                    <a:cubicBezTo>
                      <a:pt x="68" y="0"/>
                      <a:pt x="61" y="0"/>
                      <a:pt x="55" y="7"/>
                    </a:cubicBezTo>
                    <a:cubicBezTo>
                      <a:pt x="50" y="14"/>
                      <a:pt x="47" y="10"/>
                      <a:pt x="37" y="10"/>
                    </a:cubicBezTo>
                    <a:cubicBezTo>
                      <a:pt x="28" y="10"/>
                      <a:pt x="24" y="14"/>
                      <a:pt x="19" y="24"/>
                    </a:cubicBezTo>
                    <a:cubicBezTo>
                      <a:pt x="19" y="24"/>
                      <a:pt x="18" y="25"/>
                      <a:pt x="18" y="26"/>
                    </a:cubicBezTo>
                    <a:cubicBezTo>
                      <a:pt x="20" y="29"/>
                      <a:pt x="22" y="33"/>
                      <a:pt x="23" y="34"/>
                    </a:cubicBezTo>
                    <a:cubicBezTo>
                      <a:pt x="27" y="37"/>
                      <a:pt x="30" y="40"/>
                      <a:pt x="31" y="45"/>
                    </a:cubicBezTo>
                    <a:cubicBezTo>
                      <a:pt x="32" y="49"/>
                      <a:pt x="30" y="61"/>
                      <a:pt x="22" y="62"/>
                    </a:cubicBezTo>
                    <a:cubicBezTo>
                      <a:pt x="13" y="63"/>
                      <a:pt x="12" y="68"/>
                      <a:pt x="12" y="72"/>
                    </a:cubicBezTo>
                    <a:cubicBezTo>
                      <a:pt x="12" y="75"/>
                      <a:pt x="18" y="86"/>
                      <a:pt x="12" y="91"/>
                    </a:cubicBezTo>
                    <a:cubicBezTo>
                      <a:pt x="8" y="94"/>
                      <a:pt x="2" y="97"/>
                      <a:pt x="0" y="103"/>
                    </a:cubicBezTo>
                    <a:cubicBezTo>
                      <a:pt x="8" y="107"/>
                      <a:pt x="16" y="112"/>
                      <a:pt x="24" y="114"/>
                    </a:cubicBezTo>
                    <a:cubicBezTo>
                      <a:pt x="40" y="118"/>
                      <a:pt x="56" y="123"/>
                      <a:pt x="63" y="110"/>
                    </a:cubicBezTo>
                    <a:cubicBezTo>
                      <a:pt x="70" y="97"/>
                      <a:pt x="93" y="98"/>
                      <a:pt x="112" y="85"/>
                    </a:cubicBezTo>
                    <a:cubicBezTo>
                      <a:pt x="130" y="72"/>
                      <a:pt x="143" y="85"/>
                      <a:pt x="163" y="88"/>
                    </a:cubicBezTo>
                    <a:cubicBezTo>
                      <a:pt x="183" y="91"/>
                      <a:pt x="183" y="85"/>
                      <a:pt x="190" y="72"/>
                    </a:cubicBezTo>
                    <a:cubicBezTo>
                      <a:pt x="198" y="60"/>
                      <a:pt x="163" y="51"/>
                      <a:pt x="145" y="4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6" name="Freeform 119"/>
              <p:cNvSpPr>
                <a:spLocks/>
              </p:cNvSpPr>
              <p:nvPr/>
            </p:nvSpPr>
            <p:spPr bwMode="auto">
              <a:xfrm>
                <a:off x="3145" y="1961"/>
                <a:ext cx="10" cy="12"/>
              </a:xfrm>
              <a:custGeom>
                <a:avLst/>
                <a:gdLst>
                  <a:gd name="T0" fmla="*/ 26 w 38"/>
                  <a:gd name="T1" fmla="*/ 10 h 48"/>
                  <a:gd name="T2" fmla="*/ 21 w 38"/>
                  <a:gd name="T3" fmla="*/ 19 h 48"/>
                  <a:gd name="T4" fmla="*/ 7 w 38"/>
                  <a:gd name="T5" fmla="*/ 29 h 48"/>
                  <a:gd name="T6" fmla="*/ 4 w 38"/>
                  <a:gd name="T7" fmla="*/ 42 h 48"/>
                  <a:gd name="T8" fmla="*/ 7 w 38"/>
                  <a:gd name="T9" fmla="*/ 48 h 48"/>
                  <a:gd name="T10" fmla="*/ 22 w 38"/>
                  <a:gd name="T11" fmla="*/ 38 h 48"/>
                  <a:gd name="T12" fmla="*/ 31 w 38"/>
                  <a:gd name="T13" fmla="*/ 28 h 48"/>
                  <a:gd name="T14" fmla="*/ 38 w 38"/>
                  <a:gd name="T15" fmla="*/ 16 h 48"/>
                  <a:gd name="T16" fmla="*/ 26 w 38"/>
                  <a:gd name="T17" fmla="*/ 1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8">
                    <a:moveTo>
                      <a:pt x="26" y="10"/>
                    </a:moveTo>
                    <a:cubicBezTo>
                      <a:pt x="26" y="10"/>
                      <a:pt x="26" y="16"/>
                      <a:pt x="21" y="19"/>
                    </a:cubicBezTo>
                    <a:cubicBezTo>
                      <a:pt x="15" y="22"/>
                      <a:pt x="7" y="24"/>
                      <a:pt x="7" y="29"/>
                    </a:cubicBezTo>
                    <a:cubicBezTo>
                      <a:pt x="8" y="35"/>
                      <a:pt x="6" y="38"/>
                      <a:pt x="4" y="42"/>
                    </a:cubicBezTo>
                    <a:cubicBezTo>
                      <a:pt x="1" y="46"/>
                      <a:pt x="0" y="48"/>
                      <a:pt x="7" y="48"/>
                    </a:cubicBezTo>
                    <a:cubicBezTo>
                      <a:pt x="14" y="48"/>
                      <a:pt x="15" y="38"/>
                      <a:pt x="22" y="38"/>
                    </a:cubicBezTo>
                    <a:cubicBezTo>
                      <a:pt x="29" y="38"/>
                      <a:pt x="30" y="34"/>
                      <a:pt x="31" y="28"/>
                    </a:cubicBezTo>
                    <a:cubicBezTo>
                      <a:pt x="33" y="22"/>
                      <a:pt x="38" y="23"/>
                      <a:pt x="38" y="16"/>
                    </a:cubicBezTo>
                    <a:cubicBezTo>
                      <a:pt x="38" y="9"/>
                      <a:pt x="27" y="0"/>
                      <a:pt x="26"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7" name="Freeform 120"/>
              <p:cNvSpPr>
                <a:spLocks/>
              </p:cNvSpPr>
              <p:nvPr/>
            </p:nvSpPr>
            <p:spPr bwMode="auto">
              <a:xfrm>
                <a:off x="3114" y="1891"/>
                <a:ext cx="4" cy="5"/>
              </a:xfrm>
              <a:custGeom>
                <a:avLst/>
                <a:gdLst>
                  <a:gd name="T0" fmla="*/ 9 w 18"/>
                  <a:gd name="T1" fmla="*/ 4 h 20"/>
                  <a:gd name="T2" fmla="*/ 1 w 18"/>
                  <a:gd name="T3" fmla="*/ 7 h 20"/>
                  <a:gd name="T4" fmla="*/ 5 w 18"/>
                  <a:gd name="T5" fmla="*/ 19 h 20"/>
                  <a:gd name="T6" fmla="*/ 11 w 18"/>
                  <a:gd name="T7" fmla="*/ 14 h 20"/>
                  <a:gd name="T8" fmla="*/ 18 w 18"/>
                  <a:gd name="T9" fmla="*/ 8 h 20"/>
                  <a:gd name="T10" fmla="*/ 9 w 18"/>
                  <a:gd name="T11" fmla="*/ 4 h 20"/>
                </a:gdLst>
                <a:ahLst/>
                <a:cxnLst>
                  <a:cxn ang="0">
                    <a:pos x="T0" y="T1"/>
                  </a:cxn>
                  <a:cxn ang="0">
                    <a:pos x="T2" y="T3"/>
                  </a:cxn>
                  <a:cxn ang="0">
                    <a:pos x="T4" y="T5"/>
                  </a:cxn>
                  <a:cxn ang="0">
                    <a:pos x="T6" y="T7"/>
                  </a:cxn>
                  <a:cxn ang="0">
                    <a:pos x="T8" y="T9"/>
                  </a:cxn>
                  <a:cxn ang="0">
                    <a:pos x="T10" y="T11"/>
                  </a:cxn>
                </a:cxnLst>
                <a:rect l="0" t="0" r="r" b="b"/>
                <a:pathLst>
                  <a:path w="18" h="20">
                    <a:moveTo>
                      <a:pt x="9" y="4"/>
                    </a:moveTo>
                    <a:cubicBezTo>
                      <a:pt x="9" y="4"/>
                      <a:pt x="1" y="0"/>
                      <a:pt x="1" y="7"/>
                    </a:cubicBezTo>
                    <a:cubicBezTo>
                      <a:pt x="1" y="13"/>
                      <a:pt x="0" y="20"/>
                      <a:pt x="5" y="19"/>
                    </a:cubicBezTo>
                    <a:cubicBezTo>
                      <a:pt x="10" y="19"/>
                      <a:pt x="10" y="18"/>
                      <a:pt x="11" y="14"/>
                    </a:cubicBezTo>
                    <a:cubicBezTo>
                      <a:pt x="11" y="10"/>
                      <a:pt x="18" y="13"/>
                      <a:pt x="18" y="8"/>
                    </a:cubicBezTo>
                    <a:cubicBezTo>
                      <a:pt x="17" y="3"/>
                      <a:pt x="14" y="4"/>
                      <a:pt x="9"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8" name="Freeform 121"/>
              <p:cNvSpPr>
                <a:spLocks/>
              </p:cNvSpPr>
              <p:nvPr/>
            </p:nvSpPr>
            <p:spPr bwMode="auto">
              <a:xfrm>
                <a:off x="3017" y="1860"/>
                <a:ext cx="112" cy="106"/>
              </a:xfrm>
              <a:custGeom>
                <a:avLst/>
                <a:gdLst>
                  <a:gd name="T0" fmla="*/ 432 w 441"/>
                  <a:gd name="T1" fmla="*/ 20 h 420"/>
                  <a:gd name="T2" fmla="*/ 414 w 441"/>
                  <a:gd name="T3" fmla="*/ 16 h 420"/>
                  <a:gd name="T4" fmla="*/ 379 w 441"/>
                  <a:gd name="T5" fmla="*/ 53 h 420"/>
                  <a:gd name="T6" fmla="*/ 301 w 441"/>
                  <a:gd name="T7" fmla="*/ 31 h 420"/>
                  <a:gd name="T8" fmla="*/ 221 w 441"/>
                  <a:gd name="T9" fmla="*/ 15 h 420"/>
                  <a:gd name="T10" fmla="*/ 196 w 441"/>
                  <a:gd name="T11" fmla="*/ 16 h 420"/>
                  <a:gd name="T12" fmla="*/ 192 w 441"/>
                  <a:gd name="T13" fmla="*/ 63 h 420"/>
                  <a:gd name="T14" fmla="*/ 133 w 441"/>
                  <a:gd name="T15" fmla="*/ 78 h 420"/>
                  <a:gd name="T16" fmla="*/ 78 w 441"/>
                  <a:gd name="T17" fmla="*/ 85 h 420"/>
                  <a:gd name="T18" fmla="*/ 78 w 441"/>
                  <a:gd name="T19" fmla="*/ 108 h 420"/>
                  <a:gd name="T20" fmla="*/ 46 w 441"/>
                  <a:gd name="T21" fmla="*/ 156 h 420"/>
                  <a:gd name="T22" fmla="*/ 0 w 441"/>
                  <a:gd name="T23" fmla="*/ 174 h 420"/>
                  <a:gd name="T24" fmla="*/ 43 w 441"/>
                  <a:gd name="T25" fmla="*/ 202 h 420"/>
                  <a:gd name="T26" fmla="*/ 105 w 441"/>
                  <a:gd name="T27" fmla="*/ 272 h 420"/>
                  <a:gd name="T28" fmla="*/ 115 w 441"/>
                  <a:gd name="T29" fmla="*/ 326 h 420"/>
                  <a:gd name="T30" fmla="*/ 146 w 441"/>
                  <a:gd name="T31" fmla="*/ 379 h 420"/>
                  <a:gd name="T32" fmla="*/ 194 w 441"/>
                  <a:gd name="T33" fmla="*/ 390 h 420"/>
                  <a:gd name="T34" fmla="*/ 217 w 441"/>
                  <a:gd name="T35" fmla="*/ 385 h 420"/>
                  <a:gd name="T36" fmla="*/ 201 w 441"/>
                  <a:gd name="T37" fmla="*/ 335 h 420"/>
                  <a:gd name="T38" fmla="*/ 228 w 441"/>
                  <a:gd name="T39" fmla="*/ 316 h 420"/>
                  <a:gd name="T40" fmla="*/ 265 w 441"/>
                  <a:gd name="T41" fmla="*/ 318 h 420"/>
                  <a:gd name="T42" fmla="*/ 278 w 441"/>
                  <a:gd name="T43" fmla="*/ 286 h 420"/>
                  <a:gd name="T44" fmla="*/ 300 w 441"/>
                  <a:gd name="T45" fmla="*/ 269 h 420"/>
                  <a:gd name="T46" fmla="*/ 247 w 441"/>
                  <a:gd name="T47" fmla="*/ 229 h 420"/>
                  <a:gd name="T48" fmla="*/ 191 w 441"/>
                  <a:gd name="T49" fmla="*/ 150 h 420"/>
                  <a:gd name="T50" fmla="*/ 199 w 441"/>
                  <a:gd name="T51" fmla="*/ 110 h 420"/>
                  <a:gd name="T52" fmla="*/ 244 w 441"/>
                  <a:gd name="T53" fmla="*/ 149 h 420"/>
                  <a:gd name="T54" fmla="*/ 267 w 441"/>
                  <a:gd name="T55" fmla="*/ 147 h 420"/>
                  <a:gd name="T56" fmla="*/ 284 w 441"/>
                  <a:gd name="T57" fmla="*/ 132 h 420"/>
                  <a:gd name="T58" fmla="*/ 265 w 441"/>
                  <a:gd name="T59" fmla="*/ 107 h 420"/>
                  <a:gd name="T60" fmla="*/ 301 w 441"/>
                  <a:gd name="T61" fmla="*/ 77 h 420"/>
                  <a:gd name="T62" fmla="*/ 328 w 441"/>
                  <a:gd name="T63" fmla="*/ 77 h 420"/>
                  <a:gd name="T64" fmla="*/ 409 w 441"/>
                  <a:gd name="T65" fmla="*/ 89 h 420"/>
                  <a:gd name="T66" fmla="*/ 421 w 441"/>
                  <a:gd name="T67" fmla="*/ 58 h 420"/>
                  <a:gd name="T68" fmla="*/ 440 w 441"/>
                  <a:gd name="T69"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41" h="420">
                    <a:moveTo>
                      <a:pt x="440" y="31"/>
                    </a:moveTo>
                    <a:cubicBezTo>
                      <a:pt x="439" y="26"/>
                      <a:pt x="436" y="23"/>
                      <a:pt x="432" y="20"/>
                    </a:cubicBezTo>
                    <a:cubicBezTo>
                      <a:pt x="431" y="19"/>
                      <a:pt x="429" y="15"/>
                      <a:pt x="427" y="12"/>
                    </a:cubicBezTo>
                    <a:cubicBezTo>
                      <a:pt x="423" y="18"/>
                      <a:pt x="420" y="14"/>
                      <a:pt x="414" y="16"/>
                    </a:cubicBezTo>
                    <a:cubicBezTo>
                      <a:pt x="407" y="17"/>
                      <a:pt x="403" y="29"/>
                      <a:pt x="403" y="39"/>
                    </a:cubicBezTo>
                    <a:cubicBezTo>
                      <a:pt x="402" y="50"/>
                      <a:pt x="390" y="50"/>
                      <a:pt x="379" y="53"/>
                    </a:cubicBezTo>
                    <a:cubicBezTo>
                      <a:pt x="369" y="56"/>
                      <a:pt x="344" y="52"/>
                      <a:pt x="338" y="47"/>
                    </a:cubicBezTo>
                    <a:cubicBezTo>
                      <a:pt x="332" y="42"/>
                      <a:pt x="310" y="33"/>
                      <a:pt x="301" y="31"/>
                    </a:cubicBezTo>
                    <a:cubicBezTo>
                      <a:pt x="291" y="29"/>
                      <a:pt x="275" y="33"/>
                      <a:pt x="262" y="34"/>
                    </a:cubicBezTo>
                    <a:cubicBezTo>
                      <a:pt x="249" y="35"/>
                      <a:pt x="227" y="21"/>
                      <a:pt x="221" y="15"/>
                    </a:cubicBezTo>
                    <a:cubicBezTo>
                      <a:pt x="216" y="10"/>
                      <a:pt x="206" y="4"/>
                      <a:pt x="201" y="0"/>
                    </a:cubicBezTo>
                    <a:cubicBezTo>
                      <a:pt x="199" y="5"/>
                      <a:pt x="197" y="11"/>
                      <a:pt x="196" y="16"/>
                    </a:cubicBezTo>
                    <a:cubicBezTo>
                      <a:pt x="193" y="24"/>
                      <a:pt x="197" y="35"/>
                      <a:pt x="199" y="45"/>
                    </a:cubicBezTo>
                    <a:cubicBezTo>
                      <a:pt x="202" y="56"/>
                      <a:pt x="197" y="57"/>
                      <a:pt x="192" y="63"/>
                    </a:cubicBezTo>
                    <a:cubicBezTo>
                      <a:pt x="188" y="68"/>
                      <a:pt x="158" y="65"/>
                      <a:pt x="148" y="65"/>
                    </a:cubicBezTo>
                    <a:cubicBezTo>
                      <a:pt x="139" y="65"/>
                      <a:pt x="135" y="72"/>
                      <a:pt x="133" y="78"/>
                    </a:cubicBezTo>
                    <a:cubicBezTo>
                      <a:pt x="131" y="83"/>
                      <a:pt x="115" y="84"/>
                      <a:pt x="98" y="81"/>
                    </a:cubicBezTo>
                    <a:cubicBezTo>
                      <a:pt x="89" y="80"/>
                      <a:pt x="82" y="82"/>
                      <a:pt x="78" y="85"/>
                    </a:cubicBezTo>
                    <a:cubicBezTo>
                      <a:pt x="79" y="85"/>
                      <a:pt x="79" y="86"/>
                      <a:pt x="80" y="87"/>
                    </a:cubicBezTo>
                    <a:cubicBezTo>
                      <a:pt x="86" y="95"/>
                      <a:pt x="81" y="105"/>
                      <a:pt x="78" y="108"/>
                    </a:cubicBezTo>
                    <a:cubicBezTo>
                      <a:pt x="74" y="112"/>
                      <a:pt x="72" y="119"/>
                      <a:pt x="63" y="127"/>
                    </a:cubicBezTo>
                    <a:cubicBezTo>
                      <a:pt x="54" y="134"/>
                      <a:pt x="50" y="146"/>
                      <a:pt x="46" y="156"/>
                    </a:cubicBezTo>
                    <a:cubicBezTo>
                      <a:pt x="43" y="166"/>
                      <a:pt x="34" y="170"/>
                      <a:pt x="19" y="170"/>
                    </a:cubicBezTo>
                    <a:cubicBezTo>
                      <a:pt x="10" y="171"/>
                      <a:pt x="4" y="173"/>
                      <a:pt x="0" y="174"/>
                    </a:cubicBezTo>
                    <a:cubicBezTo>
                      <a:pt x="0" y="180"/>
                      <a:pt x="3" y="185"/>
                      <a:pt x="9" y="190"/>
                    </a:cubicBezTo>
                    <a:cubicBezTo>
                      <a:pt x="22" y="202"/>
                      <a:pt x="30" y="182"/>
                      <a:pt x="43" y="202"/>
                    </a:cubicBezTo>
                    <a:cubicBezTo>
                      <a:pt x="56" y="222"/>
                      <a:pt x="62" y="218"/>
                      <a:pt x="73" y="249"/>
                    </a:cubicBezTo>
                    <a:cubicBezTo>
                      <a:pt x="85" y="281"/>
                      <a:pt x="92" y="272"/>
                      <a:pt x="105" y="272"/>
                    </a:cubicBezTo>
                    <a:cubicBezTo>
                      <a:pt x="118" y="272"/>
                      <a:pt x="108" y="283"/>
                      <a:pt x="98" y="289"/>
                    </a:cubicBezTo>
                    <a:cubicBezTo>
                      <a:pt x="88" y="295"/>
                      <a:pt x="101" y="321"/>
                      <a:pt x="115" y="326"/>
                    </a:cubicBezTo>
                    <a:cubicBezTo>
                      <a:pt x="129" y="332"/>
                      <a:pt x="119" y="355"/>
                      <a:pt x="119" y="368"/>
                    </a:cubicBezTo>
                    <a:cubicBezTo>
                      <a:pt x="119" y="381"/>
                      <a:pt x="135" y="385"/>
                      <a:pt x="146" y="379"/>
                    </a:cubicBezTo>
                    <a:cubicBezTo>
                      <a:pt x="158" y="374"/>
                      <a:pt x="161" y="379"/>
                      <a:pt x="167" y="390"/>
                    </a:cubicBezTo>
                    <a:cubicBezTo>
                      <a:pt x="172" y="400"/>
                      <a:pt x="184" y="391"/>
                      <a:pt x="194" y="390"/>
                    </a:cubicBezTo>
                    <a:cubicBezTo>
                      <a:pt x="204" y="388"/>
                      <a:pt x="205" y="405"/>
                      <a:pt x="210" y="412"/>
                    </a:cubicBezTo>
                    <a:cubicBezTo>
                      <a:pt x="214" y="420"/>
                      <a:pt x="217" y="398"/>
                      <a:pt x="217" y="385"/>
                    </a:cubicBezTo>
                    <a:cubicBezTo>
                      <a:pt x="217" y="372"/>
                      <a:pt x="217" y="368"/>
                      <a:pt x="211" y="361"/>
                    </a:cubicBezTo>
                    <a:cubicBezTo>
                      <a:pt x="205" y="354"/>
                      <a:pt x="201" y="349"/>
                      <a:pt x="201" y="335"/>
                    </a:cubicBezTo>
                    <a:cubicBezTo>
                      <a:pt x="201" y="321"/>
                      <a:pt x="215" y="341"/>
                      <a:pt x="231" y="336"/>
                    </a:cubicBezTo>
                    <a:cubicBezTo>
                      <a:pt x="247" y="332"/>
                      <a:pt x="232" y="321"/>
                      <a:pt x="228" y="316"/>
                    </a:cubicBezTo>
                    <a:cubicBezTo>
                      <a:pt x="224" y="312"/>
                      <a:pt x="217" y="302"/>
                      <a:pt x="237" y="293"/>
                    </a:cubicBezTo>
                    <a:cubicBezTo>
                      <a:pt x="257" y="285"/>
                      <a:pt x="242" y="305"/>
                      <a:pt x="265" y="318"/>
                    </a:cubicBezTo>
                    <a:cubicBezTo>
                      <a:pt x="288" y="331"/>
                      <a:pt x="281" y="308"/>
                      <a:pt x="277" y="296"/>
                    </a:cubicBezTo>
                    <a:cubicBezTo>
                      <a:pt x="273" y="285"/>
                      <a:pt x="258" y="285"/>
                      <a:pt x="278" y="286"/>
                    </a:cubicBezTo>
                    <a:cubicBezTo>
                      <a:pt x="298" y="288"/>
                      <a:pt x="296" y="301"/>
                      <a:pt x="313" y="296"/>
                    </a:cubicBezTo>
                    <a:cubicBezTo>
                      <a:pt x="330" y="292"/>
                      <a:pt x="300" y="278"/>
                      <a:pt x="300" y="269"/>
                    </a:cubicBezTo>
                    <a:cubicBezTo>
                      <a:pt x="300" y="261"/>
                      <a:pt x="287" y="246"/>
                      <a:pt x="281" y="243"/>
                    </a:cubicBezTo>
                    <a:cubicBezTo>
                      <a:pt x="275" y="240"/>
                      <a:pt x="261" y="235"/>
                      <a:pt x="247" y="229"/>
                    </a:cubicBezTo>
                    <a:cubicBezTo>
                      <a:pt x="232" y="223"/>
                      <a:pt x="234" y="203"/>
                      <a:pt x="224" y="193"/>
                    </a:cubicBezTo>
                    <a:cubicBezTo>
                      <a:pt x="214" y="183"/>
                      <a:pt x="199" y="154"/>
                      <a:pt x="191" y="150"/>
                    </a:cubicBezTo>
                    <a:cubicBezTo>
                      <a:pt x="182" y="146"/>
                      <a:pt x="181" y="132"/>
                      <a:pt x="188" y="130"/>
                    </a:cubicBezTo>
                    <a:cubicBezTo>
                      <a:pt x="195" y="129"/>
                      <a:pt x="192" y="119"/>
                      <a:pt x="199" y="110"/>
                    </a:cubicBezTo>
                    <a:cubicBezTo>
                      <a:pt x="207" y="101"/>
                      <a:pt x="214" y="123"/>
                      <a:pt x="218" y="124"/>
                    </a:cubicBezTo>
                    <a:cubicBezTo>
                      <a:pt x="222" y="126"/>
                      <a:pt x="230" y="146"/>
                      <a:pt x="244" y="149"/>
                    </a:cubicBezTo>
                    <a:cubicBezTo>
                      <a:pt x="258" y="152"/>
                      <a:pt x="244" y="143"/>
                      <a:pt x="244" y="130"/>
                    </a:cubicBezTo>
                    <a:cubicBezTo>
                      <a:pt x="244" y="117"/>
                      <a:pt x="260" y="136"/>
                      <a:pt x="267" y="147"/>
                    </a:cubicBezTo>
                    <a:cubicBezTo>
                      <a:pt x="274" y="159"/>
                      <a:pt x="281" y="147"/>
                      <a:pt x="273" y="136"/>
                    </a:cubicBezTo>
                    <a:cubicBezTo>
                      <a:pt x="264" y="124"/>
                      <a:pt x="268" y="120"/>
                      <a:pt x="284" y="132"/>
                    </a:cubicBezTo>
                    <a:cubicBezTo>
                      <a:pt x="300" y="143"/>
                      <a:pt x="297" y="130"/>
                      <a:pt x="296" y="124"/>
                    </a:cubicBezTo>
                    <a:cubicBezTo>
                      <a:pt x="294" y="119"/>
                      <a:pt x="277" y="113"/>
                      <a:pt x="265" y="107"/>
                    </a:cubicBezTo>
                    <a:cubicBezTo>
                      <a:pt x="254" y="101"/>
                      <a:pt x="268" y="94"/>
                      <a:pt x="281" y="94"/>
                    </a:cubicBezTo>
                    <a:cubicBezTo>
                      <a:pt x="294" y="94"/>
                      <a:pt x="291" y="83"/>
                      <a:pt x="301" y="77"/>
                    </a:cubicBezTo>
                    <a:cubicBezTo>
                      <a:pt x="311" y="71"/>
                      <a:pt x="311" y="91"/>
                      <a:pt x="318" y="100"/>
                    </a:cubicBezTo>
                    <a:cubicBezTo>
                      <a:pt x="326" y="109"/>
                      <a:pt x="327" y="86"/>
                      <a:pt x="328" y="77"/>
                    </a:cubicBezTo>
                    <a:cubicBezTo>
                      <a:pt x="330" y="68"/>
                      <a:pt x="361" y="81"/>
                      <a:pt x="383" y="81"/>
                    </a:cubicBezTo>
                    <a:cubicBezTo>
                      <a:pt x="393" y="81"/>
                      <a:pt x="402" y="85"/>
                      <a:pt x="409" y="89"/>
                    </a:cubicBezTo>
                    <a:cubicBezTo>
                      <a:pt x="411" y="83"/>
                      <a:pt x="417" y="80"/>
                      <a:pt x="421" y="77"/>
                    </a:cubicBezTo>
                    <a:cubicBezTo>
                      <a:pt x="427" y="72"/>
                      <a:pt x="421" y="61"/>
                      <a:pt x="421" y="58"/>
                    </a:cubicBezTo>
                    <a:cubicBezTo>
                      <a:pt x="421" y="54"/>
                      <a:pt x="422" y="49"/>
                      <a:pt x="431" y="48"/>
                    </a:cubicBezTo>
                    <a:cubicBezTo>
                      <a:pt x="439" y="47"/>
                      <a:pt x="441" y="35"/>
                      <a:pt x="440"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699" name="Freeform 122"/>
              <p:cNvSpPr>
                <a:spLocks/>
              </p:cNvSpPr>
              <p:nvPr/>
            </p:nvSpPr>
            <p:spPr bwMode="auto">
              <a:xfrm>
                <a:off x="3134" y="1974"/>
                <a:ext cx="4" cy="8"/>
              </a:xfrm>
              <a:custGeom>
                <a:avLst/>
                <a:gdLst>
                  <a:gd name="T0" fmla="*/ 10 w 17"/>
                  <a:gd name="T1" fmla="*/ 10 h 31"/>
                  <a:gd name="T2" fmla="*/ 8 w 17"/>
                  <a:gd name="T3" fmla="*/ 19 h 31"/>
                  <a:gd name="T4" fmla="*/ 4 w 17"/>
                  <a:gd name="T5" fmla="*/ 29 h 31"/>
                  <a:gd name="T6" fmla="*/ 17 w 17"/>
                  <a:gd name="T7" fmla="*/ 24 h 31"/>
                  <a:gd name="T8" fmla="*/ 10 w 17"/>
                  <a:gd name="T9" fmla="*/ 10 h 31"/>
                </a:gdLst>
                <a:ahLst/>
                <a:cxnLst>
                  <a:cxn ang="0">
                    <a:pos x="T0" y="T1"/>
                  </a:cxn>
                  <a:cxn ang="0">
                    <a:pos x="T2" y="T3"/>
                  </a:cxn>
                  <a:cxn ang="0">
                    <a:pos x="T4" y="T5"/>
                  </a:cxn>
                  <a:cxn ang="0">
                    <a:pos x="T6" y="T7"/>
                  </a:cxn>
                  <a:cxn ang="0">
                    <a:pos x="T8" y="T9"/>
                  </a:cxn>
                </a:cxnLst>
                <a:rect l="0" t="0" r="r" b="b"/>
                <a:pathLst>
                  <a:path w="17" h="31">
                    <a:moveTo>
                      <a:pt x="10" y="10"/>
                    </a:moveTo>
                    <a:cubicBezTo>
                      <a:pt x="10" y="10"/>
                      <a:pt x="12" y="16"/>
                      <a:pt x="8" y="19"/>
                    </a:cubicBezTo>
                    <a:cubicBezTo>
                      <a:pt x="4" y="22"/>
                      <a:pt x="0" y="28"/>
                      <a:pt x="4" y="29"/>
                    </a:cubicBezTo>
                    <a:cubicBezTo>
                      <a:pt x="8" y="30"/>
                      <a:pt x="17" y="31"/>
                      <a:pt x="17" y="24"/>
                    </a:cubicBezTo>
                    <a:cubicBezTo>
                      <a:pt x="17" y="17"/>
                      <a:pt x="15" y="0"/>
                      <a:pt x="10"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0" name="Freeform 123"/>
              <p:cNvSpPr>
                <a:spLocks/>
              </p:cNvSpPr>
              <p:nvPr/>
            </p:nvSpPr>
            <p:spPr bwMode="auto">
              <a:xfrm>
                <a:off x="3077" y="1977"/>
                <a:ext cx="48" cy="17"/>
              </a:xfrm>
              <a:custGeom>
                <a:avLst/>
                <a:gdLst>
                  <a:gd name="T0" fmla="*/ 6 w 188"/>
                  <a:gd name="T1" fmla="*/ 6 h 64"/>
                  <a:gd name="T2" fmla="*/ 7 w 188"/>
                  <a:gd name="T3" fmla="*/ 30 h 64"/>
                  <a:gd name="T4" fmla="*/ 27 w 188"/>
                  <a:gd name="T5" fmla="*/ 30 h 64"/>
                  <a:gd name="T6" fmla="*/ 43 w 188"/>
                  <a:gd name="T7" fmla="*/ 36 h 64"/>
                  <a:gd name="T8" fmla="*/ 57 w 188"/>
                  <a:gd name="T9" fmla="*/ 41 h 64"/>
                  <a:gd name="T10" fmla="*/ 81 w 188"/>
                  <a:gd name="T11" fmla="*/ 47 h 64"/>
                  <a:gd name="T12" fmla="*/ 99 w 188"/>
                  <a:gd name="T13" fmla="*/ 58 h 64"/>
                  <a:gd name="T14" fmla="*/ 123 w 188"/>
                  <a:gd name="T15" fmla="*/ 57 h 64"/>
                  <a:gd name="T16" fmla="*/ 135 w 188"/>
                  <a:gd name="T17" fmla="*/ 49 h 64"/>
                  <a:gd name="T18" fmla="*/ 148 w 188"/>
                  <a:gd name="T19" fmla="*/ 54 h 64"/>
                  <a:gd name="T20" fmla="*/ 165 w 188"/>
                  <a:gd name="T21" fmla="*/ 49 h 64"/>
                  <a:gd name="T22" fmla="*/ 180 w 188"/>
                  <a:gd name="T23" fmla="*/ 46 h 64"/>
                  <a:gd name="T24" fmla="*/ 187 w 188"/>
                  <a:gd name="T25" fmla="*/ 36 h 64"/>
                  <a:gd name="T26" fmla="*/ 176 w 188"/>
                  <a:gd name="T27" fmla="*/ 30 h 64"/>
                  <a:gd name="T28" fmla="*/ 157 w 188"/>
                  <a:gd name="T29" fmla="*/ 32 h 64"/>
                  <a:gd name="T30" fmla="*/ 137 w 188"/>
                  <a:gd name="T31" fmla="*/ 23 h 64"/>
                  <a:gd name="T32" fmla="*/ 109 w 188"/>
                  <a:gd name="T33" fmla="*/ 22 h 64"/>
                  <a:gd name="T34" fmla="*/ 97 w 188"/>
                  <a:gd name="T35" fmla="*/ 16 h 64"/>
                  <a:gd name="T36" fmla="*/ 73 w 188"/>
                  <a:gd name="T37" fmla="*/ 16 h 64"/>
                  <a:gd name="T38" fmla="*/ 56 w 188"/>
                  <a:gd name="T39" fmla="*/ 20 h 64"/>
                  <a:gd name="T40" fmla="*/ 43 w 188"/>
                  <a:gd name="T41" fmla="*/ 6 h 64"/>
                  <a:gd name="T42" fmla="*/ 19 w 188"/>
                  <a:gd name="T43" fmla="*/ 4 h 64"/>
                  <a:gd name="T44" fmla="*/ 6 w 188"/>
                  <a:gd name="T45" fmla="*/ 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8" h="64">
                    <a:moveTo>
                      <a:pt x="6" y="6"/>
                    </a:moveTo>
                    <a:cubicBezTo>
                      <a:pt x="6" y="6"/>
                      <a:pt x="0" y="30"/>
                      <a:pt x="7" y="30"/>
                    </a:cubicBezTo>
                    <a:cubicBezTo>
                      <a:pt x="14" y="31"/>
                      <a:pt x="21" y="29"/>
                      <a:pt x="27" y="30"/>
                    </a:cubicBezTo>
                    <a:cubicBezTo>
                      <a:pt x="33" y="32"/>
                      <a:pt x="40" y="31"/>
                      <a:pt x="43" y="36"/>
                    </a:cubicBezTo>
                    <a:cubicBezTo>
                      <a:pt x="46" y="41"/>
                      <a:pt x="49" y="41"/>
                      <a:pt x="57" y="41"/>
                    </a:cubicBezTo>
                    <a:cubicBezTo>
                      <a:pt x="64" y="41"/>
                      <a:pt x="76" y="40"/>
                      <a:pt x="81" y="47"/>
                    </a:cubicBezTo>
                    <a:cubicBezTo>
                      <a:pt x="86" y="54"/>
                      <a:pt x="88" y="58"/>
                      <a:pt x="99" y="58"/>
                    </a:cubicBezTo>
                    <a:cubicBezTo>
                      <a:pt x="110" y="58"/>
                      <a:pt x="120" y="64"/>
                      <a:pt x="123" y="57"/>
                    </a:cubicBezTo>
                    <a:cubicBezTo>
                      <a:pt x="126" y="50"/>
                      <a:pt x="127" y="49"/>
                      <a:pt x="135" y="49"/>
                    </a:cubicBezTo>
                    <a:cubicBezTo>
                      <a:pt x="142" y="50"/>
                      <a:pt x="144" y="52"/>
                      <a:pt x="148" y="54"/>
                    </a:cubicBezTo>
                    <a:cubicBezTo>
                      <a:pt x="153" y="56"/>
                      <a:pt x="152" y="47"/>
                      <a:pt x="165" y="49"/>
                    </a:cubicBezTo>
                    <a:cubicBezTo>
                      <a:pt x="178" y="51"/>
                      <a:pt x="179" y="49"/>
                      <a:pt x="180" y="46"/>
                    </a:cubicBezTo>
                    <a:cubicBezTo>
                      <a:pt x="181" y="43"/>
                      <a:pt x="188" y="42"/>
                      <a:pt x="187" y="36"/>
                    </a:cubicBezTo>
                    <a:cubicBezTo>
                      <a:pt x="186" y="31"/>
                      <a:pt x="182" y="28"/>
                      <a:pt x="176" y="30"/>
                    </a:cubicBezTo>
                    <a:cubicBezTo>
                      <a:pt x="169" y="33"/>
                      <a:pt x="163" y="35"/>
                      <a:pt x="157" y="32"/>
                    </a:cubicBezTo>
                    <a:cubicBezTo>
                      <a:pt x="151" y="30"/>
                      <a:pt x="145" y="23"/>
                      <a:pt x="137" y="23"/>
                    </a:cubicBezTo>
                    <a:cubicBezTo>
                      <a:pt x="129" y="23"/>
                      <a:pt x="113" y="27"/>
                      <a:pt x="109" y="22"/>
                    </a:cubicBezTo>
                    <a:cubicBezTo>
                      <a:pt x="105" y="17"/>
                      <a:pt x="106" y="16"/>
                      <a:pt x="97" y="16"/>
                    </a:cubicBezTo>
                    <a:cubicBezTo>
                      <a:pt x="87" y="15"/>
                      <a:pt x="76" y="11"/>
                      <a:pt x="73" y="16"/>
                    </a:cubicBezTo>
                    <a:cubicBezTo>
                      <a:pt x="69" y="21"/>
                      <a:pt x="60" y="25"/>
                      <a:pt x="56" y="20"/>
                    </a:cubicBezTo>
                    <a:cubicBezTo>
                      <a:pt x="52" y="16"/>
                      <a:pt x="54" y="7"/>
                      <a:pt x="43" y="6"/>
                    </a:cubicBezTo>
                    <a:cubicBezTo>
                      <a:pt x="32" y="4"/>
                      <a:pt x="25" y="7"/>
                      <a:pt x="19" y="4"/>
                    </a:cubicBezTo>
                    <a:cubicBezTo>
                      <a:pt x="13" y="0"/>
                      <a:pt x="7" y="2"/>
                      <a:pt x="6"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1" name="Freeform 124"/>
              <p:cNvSpPr>
                <a:spLocks/>
              </p:cNvSpPr>
              <p:nvPr/>
            </p:nvSpPr>
            <p:spPr bwMode="auto">
              <a:xfrm>
                <a:off x="3098" y="1936"/>
                <a:ext cx="8" cy="7"/>
              </a:xfrm>
              <a:custGeom>
                <a:avLst/>
                <a:gdLst>
                  <a:gd name="T0" fmla="*/ 29 w 34"/>
                  <a:gd name="T1" fmla="*/ 15 h 26"/>
                  <a:gd name="T2" fmla="*/ 18 w 34"/>
                  <a:gd name="T3" fmla="*/ 8 h 26"/>
                  <a:gd name="T4" fmla="*/ 9 w 34"/>
                  <a:gd name="T5" fmla="*/ 0 h 26"/>
                  <a:gd name="T6" fmla="*/ 6 w 34"/>
                  <a:gd name="T7" fmla="*/ 13 h 26"/>
                  <a:gd name="T8" fmla="*/ 15 w 34"/>
                  <a:gd name="T9" fmla="*/ 19 h 26"/>
                  <a:gd name="T10" fmla="*/ 25 w 34"/>
                  <a:gd name="T11" fmla="*/ 26 h 26"/>
                  <a:gd name="T12" fmla="*/ 29 w 34"/>
                  <a:gd name="T13" fmla="*/ 15 h 26"/>
                </a:gdLst>
                <a:ahLst/>
                <a:cxnLst>
                  <a:cxn ang="0">
                    <a:pos x="T0" y="T1"/>
                  </a:cxn>
                  <a:cxn ang="0">
                    <a:pos x="T2" y="T3"/>
                  </a:cxn>
                  <a:cxn ang="0">
                    <a:pos x="T4" y="T5"/>
                  </a:cxn>
                  <a:cxn ang="0">
                    <a:pos x="T6" y="T7"/>
                  </a:cxn>
                  <a:cxn ang="0">
                    <a:pos x="T8" y="T9"/>
                  </a:cxn>
                  <a:cxn ang="0">
                    <a:pos x="T10" y="T11"/>
                  </a:cxn>
                  <a:cxn ang="0">
                    <a:pos x="T12" y="T13"/>
                  </a:cxn>
                </a:cxnLst>
                <a:rect l="0" t="0" r="r" b="b"/>
                <a:pathLst>
                  <a:path w="34" h="26">
                    <a:moveTo>
                      <a:pt x="29" y="15"/>
                    </a:moveTo>
                    <a:cubicBezTo>
                      <a:pt x="29" y="15"/>
                      <a:pt x="21" y="13"/>
                      <a:pt x="18" y="8"/>
                    </a:cubicBezTo>
                    <a:cubicBezTo>
                      <a:pt x="15" y="2"/>
                      <a:pt x="13" y="0"/>
                      <a:pt x="9" y="0"/>
                    </a:cubicBezTo>
                    <a:cubicBezTo>
                      <a:pt x="5" y="0"/>
                      <a:pt x="0" y="10"/>
                      <a:pt x="6" y="13"/>
                    </a:cubicBezTo>
                    <a:cubicBezTo>
                      <a:pt x="12" y="16"/>
                      <a:pt x="12" y="15"/>
                      <a:pt x="15" y="19"/>
                    </a:cubicBezTo>
                    <a:cubicBezTo>
                      <a:pt x="18" y="24"/>
                      <a:pt x="20" y="26"/>
                      <a:pt x="25" y="26"/>
                    </a:cubicBezTo>
                    <a:cubicBezTo>
                      <a:pt x="29" y="26"/>
                      <a:pt x="34" y="21"/>
                      <a:pt x="29"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2" name="Freeform 125"/>
              <p:cNvSpPr>
                <a:spLocks/>
              </p:cNvSpPr>
              <p:nvPr/>
            </p:nvSpPr>
            <p:spPr bwMode="auto">
              <a:xfrm>
                <a:off x="3092" y="1956"/>
                <a:ext cx="3" cy="4"/>
              </a:xfrm>
              <a:custGeom>
                <a:avLst/>
                <a:gdLst>
                  <a:gd name="T0" fmla="*/ 7 w 13"/>
                  <a:gd name="T1" fmla="*/ 6 h 18"/>
                  <a:gd name="T2" fmla="*/ 5 w 13"/>
                  <a:gd name="T3" fmla="*/ 12 h 18"/>
                  <a:gd name="T4" fmla="*/ 5 w 13"/>
                  <a:gd name="T5" fmla="*/ 18 h 18"/>
                  <a:gd name="T6" fmla="*/ 13 w 13"/>
                  <a:gd name="T7" fmla="*/ 13 h 18"/>
                  <a:gd name="T8" fmla="*/ 7 w 13"/>
                  <a:gd name="T9" fmla="*/ 6 h 18"/>
                </a:gdLst>
                <a:ahLst/>
                <a:cxnLst>
                  <a:cxn ang="0">
                    <a:pos x="T0" y="T1"/>
                  </a:cxn>
                  <a:cxn ang="0">
                    <a:pos x="T2" y="T3"/>
                  </a:cxn>
                  <a:cxn ang="0">
                    <a:pos x="T4" y="T5"/>
                  </a:cxn>
                  <a:cxn ang="0">
                    <a:pos x="T6" y="T7"/>
                  </a:cxn>
                  <a:cxn ang="0">
                    <a:pos x="T8" y="T9"/>
                  </a:cxn>
                </a:cxnLst>
                <a:rect l="0" t="0" r="r" b="b"/>
                <a:pathLst>
                  <a:path w="13" h="18">
                    <a:moveTo>
                      <a:pt x="7" y="6"/>
                    </a:moveTo>
                    <a:cubicBezTo>
                      <a:pt x="7" y="6"/>
                      <a:pt x="10" y="12"/>
                      <a:pt x="5" y="12"/>
                    </a:cubicBezTo>
                    <a:cubicBezTo>
                      <a:pt x="0" y="12"/>
                      <a:pt x="1" y="18"/>
                      <a:pt x="5" y="18"/>
                    </a:cubicBezTo>
                    <a:cubicBezTo>
                      <a:pt x="9" y="18"/>
                      <a:pt x="13" y="18"/>
                      <a:pt x="13" y="13"/>
                    </a:cubicBezTo>
                    <a:cubicBezTo>
                      <a:pt x="13" y="8"/>
                      <a:pt x="10" y="0"/>
                      <a:pt x="7"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3" name="Freeform 126"/>
              <p:cNvSpPr>
                <a:spLocks/>
              </p:cNvSpPr>
              <p:nvPr/>
            </p:nvSpPr>
            <p:spPr bwMode="auto">
              <a:xfrm>
                <a:off x="3105" y="1948"/>
                <a:ext cx="7" cy="7"/>
              </a:xfrm>
              <a:custGeom>
                <a:avLst/>
                <a:gdLst>
                  <a:gd name="T0" fmla="*/ 16 w 29"/>
                  <a:gd name="T1" fmla="*/ 8 h 28"/>
                  <a:gd name="T2" fmla="*/ 2 w 29"/>
                  <a:gd name="T3" fmla="*/ 12 h 28"/>
                  <a:gd name="T4" fmla="*/ 6 w 29"/>
                  <a:gd name="T5" fmla="*/ 22 h 28"/>
                  <a:gd name="T6" fmla="*/ 18 w 29"/>
                  <a:gd name="T7" fmla="*/ 25 h 28"/>
                  <a:gd name="T8" fmla="*/ 27 w 29"/>
                  <a:gd name="T9" fmla="*/ 23 h 28"/>
                  <a:gd name="T10" fmla="*/ 26 w 29"/>
                  <a:gd name="T11" fmla="*/ 7 h 28"/>
                  <a:gd name="T12" fmla="*/ 20 w 29"/>
                  <a:gd name="T13" fmla="*/ 1 h 28"/>
                  <a:gd name="T14" fmla="*/ 16 w 29"/>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8">
                    <a:moveTo>
                      <a:pt x="16" y="8"/>
                    </a:moveTo>
                    <a:cubicBezTo>
                      <a:pt x="16" y="8"/>
                      <a:pt x="1" y="6"/>
                      <a:pt x="2" y="12"/>
                    </a:cubicBezTo>
                    <a:cubicBezTo>
                      <a:pt x="2" y="19"/>
                      <a:pt x="0" y="21"/>
                      <a:pt x="6" y="22"/>
                    </a:cubicBezTo>
                    <a:cubicBezTo>
                      <a:pt x="12" y="22"/>
                      <a:pt x="16" y="22"/>
                      <a:pt x="18" y="25"/>
                    </a:cubicBezTo>
                    <a:cubicBezTo>
                      <a:pt x="20" y="28"/>
                      <a:pt x="26" y="27"/>
                      <a:pt x="27" y="23"/>
                    </a:cubicBezTo>
                    <a:cubicBezTo>
                      <a:pt x="27" y="19"/>
                      <a:pt x="29" y="10"/>
                      <a:pt x="26" y="7"/>
                    </a:cubicBezTo>
                    <a:cubicBezTo>
                      <a:pt x="24" y="5"/>
                      <a:pt x="24" y="0"/>
                      <a:pt x="20" y="1"/>
                    </a:cubicBezTo>
                    <a:cubicBezTo>
                      <a:pt x="16" y="1"/>
                      <a:pt x="22" y="8"/>
                      <a:pt x="16"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4" name="Freeform 127"/>
              <p:cNvSpPr>
                <a:spLocks/>
              </p:cNvSpPr>
              <p:nvPr/>
            </p:nvSpPr>
            <p:spPr bwMode="auto">
              <a:xfrm>
                <a:off x="3117" y="1941"/>
                <a:ext cx="4" cy="4"/>
              </a:xfrm>
              <a:custGeom>
                <a:avLst/>
                <a:gdLst>
                  <a:gd name="T0" fmla="*/ 6 w 14"/>
                  <a:gd name="T1" fmla="*/ 2 h 13"/>
                  <a:gd name="T2" fmla="*/ 6 w 14"/>
                  <a:gd name="T3" fmla="*/ 9 h 13"/>
                  <a:gd name="T4" fmla="*/ 13 w 14"/>
                  <a:gd name="T5" fmla="*/ 9 h 13"/>
                  <a:gd name="T6" fmla="*/ 6 w 14"/>
                  <a:gd name="T7" fmla="*/ 2 h 13"/>
                </a:gdLst>
                <a:ahLst/>
                <a:cxnLst>
                  <a:cxn ang="0">
                    <a:pos x="T0" y="T1"/>
                  </a:cxn>
                  <a:cxn ang="0">
                    <a:pos x="T2" y="T3"/>
                  </a:cxn>
                  <a:cxn ang="0">
                    <a:pos x="T4" y="T5"/>
                  </a:cxn>
                  <a:cxn ang="0">
                    <a:pos x="T6" y="T7"/>
                  </a:cxn>
                </a:cxnLst>
                <a:rect l="0" t="0" r="r" b="b"/>
                <a:pathLst>
                  <a:path w="14" h="13">
                    <a:moveTo>
                      <a:pt x="6" y="2"/>
                    </a:moveTo>
                    <a:cubicBezTo>
                      <a:pt x="6" y="2"/>
                      <a:pt x="0" y="6"/>
                      <a:pt x="6" y="9"/>
                    </a:cubicBezTo>
                    <a:cubicBezTo>
                      <a:pt x="12" y="11"/>
                      <a:pt x="13" y="13"/>
                      <a:pt x="13" y="9"/>
                    </a:cubicBezTo>
                    <a:cubicBezTo>
                      <a:pt x="14" y="5"/>
                      <a:pt x="11" y="0"/>
                      <a:pt x="6"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5" name="Freeform 128"/>
              <p:cNvSpPr>
                <a:spLocks/>
              </p:cNvSpPr>
              <p:nvPr/>
            </p:nvSpPr>
            <p:spPr bwMode="auto">
              <a:xfrm>
                <a:off x="3114" y="1953"/>
                <a:ext cx="5" cy="5"/>
              </a:xfrm>
              <a:custGeom>
                <a:avLst/>
                <a:gdLst>
                  <a:gd name="T0" fmla="*/ 9 w 18"/>
                  <a:gd name="T1" fmla="*/ 6 h 23"/>
                  <a:gd name="T2" fmla="*/ 7 w 18"/>
                  <a:gd name="T3" fmla="*/ 13 h 23"/>
                  <a:gd name="T4" fmla="*/ 3 w 18"/>
                  <a:gd name="T5" fmla="*/ 22 h 23"/>
                  <a:gd name="T6" fmla="*/ 11 w 18"/>
                  <a:gd name="T7" fmla="*/ 19 h 23"/>
                  <a:gd name="T8" fmla="*/ 17 w 18"/>
                  <a:gd name="T9" fmla="*/ 10 h 23"/>
                  <a:gd name="T10" fmla="*/ 9 w 18"/>
                  <a:gd name="T11" fmla="*/ 6 h 23"/>
                </a:gdLst>
                <a:ahLst/>
                <a:cxnLst>
                  <a:cxn ang="0">
                    <a:pos x="T0" y="T1"/>
                  </a:cxn>
                  <a:cxn ang="0">
                    <a:pos x="T2" y="T3"/>
                  </a:cxn>
                  <a:cxn ang="0">
                    <a:pos x="T4" y="T5"/>
                  </a:cxn>
                  <a:cxn ang="0">
                    <a:pos x="T6" y="T7"/>
                  </a:cxn>
                  <a:cxn ang="0">
                    <a:pos x="T8" y="T9"/>
                  </a:cxn>
                  <a:cxn ang="0">
                    <a:pos x="T10" y="T11"/>
                  </a:cxn>
                </a:cxnLst>
                <a:rect l="0" t="0" r="r" b="b"/>
                <a:pathLst>
                  <a:path w="18" h="23">
                    <a:moveTo>
                      <a:pt x="9" y="6"/>
                    </a:moveTo>
                    <a:cubicBezTo>
                      <a:pt x="9" y="6"/>
                      <a:pt x="12" y="11"/>
                      <a:pt x="7" y="13"/>
                    </a:cubicBezTo>
                    <a:cubicBezTo>
                      <a:pt x="3" y="16"/>
                      <a:pt x="0" y="22"/>
                      <a:pt x="3" y="22"/>
                    </a:cubicBezTo>
                    <a:cubicBezTo>
                      <a:pt x="7" y="23"/>
                      <a:pt x="10" y="23"/>
                      <a:pt x="11" y="19"/>
                    </a:cubicBezTo>
                    <a:cubicBezTo>
                      <a:pt x="12" y="15"/>
                      <a:pt x="18" y="17"/>
                      <a:pt x="17" y="10"/>
                    </a:cubicBezTo>
                    <a:cubicBezTo>
                      <a:pt x="16" y="4"/>
                      <a:pt x="10" y="0"/>
                      <a:pt x="9"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6" name="Freeform 129"/>
              <p:cNvSpPr>
                <a:spLocks/>
              </p:cNvSpPr>
              <p:nvPr/>
            </p:nvSpPr>
            <p:spPr bwMode="auto">
              <a:xfrm>
                <a:off x="3124" y="1960"/>
                <a:ext cx="2" cy="3"/>
              </a:xfrm>
              <a:custGeom>
                <a:avLst/>
                <a:gdLst>
                  <a:gd name="T0" fmla="*/ 4 w 8"/>
                  <a:gd name="T1" fmla="*/ 1 h 10"/>
                  <a:gd name="T2" fmla="*/ 1 w 8"/>
                  <a:gd name="T3" fmla="*/ 4 h 10"/>
                  <a:gd name="T4" fmla="*/ 5 w 8"/>
                  <a:gd name="T5" fmla="*/ 9 h 10"/>
                  <a:gd name="T6" fmla="*/ 8 w 8"/>
                  <a:gd name="T7" fmla="*/ 5 h 10"/>
                  <a:gd name="T8" fmla="*/ 4 w 8"/>
                  <a:gd name="T9" fmla="*/ 1 h 10"/>
                </a:gdLst>
                <a:ahLst/>
                <a:cxnLst>
                  <a:cxn ang="0">
                    <a:pos x="T0" y="T1"/>
                  </a:cxn>
                  <a:cxn ang="0">
                    <a:pos x="T2" y="T3"/>
                  </a:cxn>
                  <a:cxn ang="0">
                    <a:pos x="T4" y="T5"/>
                  </a:cxn>
                  <a:cxn ang="0">
                    <a:pos x="T6" y="T7"/>
                  </a:cxn>
                  <a:cxn ang="0">
                    <a:pos x="T8" y="T9"/>
                  </a:cxn>
                </a:cxnLst>
                <a:rect l="0" t="0" r="r" b="b"/>
                <a:pathLst>
                  <a:path w="8" h="10">
                    <a:moveTo>
                      <a:pt x="4" y="1"/>
                    </a:moveTo>
                    <a:cubicBezTo>
                      <a:pt x="4" y="1"/>
                      <a:pt x="0" y="0"/>
                      <a:pt x="1" y="4"/>
                    </a:cubicBezTo>
                    <a:cubicBezTo>
                      <a:pt x="2" y="9"/>
                      <a:pt x="4" y="10"/>
                      <a:pt x="5" y="9"/>
                    </a:cubicBezTo>
                    <a:cubicBezTo>
                      <a:pt x="7" y="9"/>
                      <a:pt x="8" y="7"/>
                      <a:pt x="8" y="5"/>
                    </a:cubicBezTo>
                    <a:cubicBezTo>
                      <a:pt x="8" y="3"/>
                      <a:pt x="7" y="1"/>
                      <a:pt x="4"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7" name="Freeform 130"/>
              <p:cNvSpPr>
                <a:spLocks/>
              </p:cNvSpPr>
              <p:nvPr/>
            </p:nvSpPr>
            <p:spPr bwMode="auto">
              <a:xfrm>
                <a:off x="3103" y="1895"/>
                <a:ext cx="7" cy="6"/>
              </a:xfrm>
              <a:custGeom>
                <a:avLst/>
                <a:gdLst>
                  <a:gd name="T0" fmla="*/ 10 w 27"/>
                  <a:gd name="T1" fmla="*/ 1 h 23"/>
                  <a:gd name="T2" fmla="*/ 2 w 27"/>
                  <a:gd name="T3" fmla="*/ 7 h 23"/>
                  <a:gd name="T4" fmla="*/ 8 w 27"/>
                  <a:gd name="T5" fmla="*/ 20 h 23"/>
                  <a:gd name="T6" fmla="*/ 27 w 27"/>
                  <a:gd name="T7" fmla="*/ 16 h 23"/>
                  <a:gd name="T8" fmla="*/ 21 w 27"/>
                  <a:gd name="T9" fmla="*/ 3 h 23"/>
                  <a:gd name="T10" fmla="*/ 10 w 27"/>
                  <a:gd name="T11" fmla="*/ 1 h 23"/>
                </a:gdLst>
                <a:ahLst/>
                <a:cxnLst>
                  <a:cxn ang="0">
                    <a:pos x="T0" y="T1"/>
                  </a:cxn>
                  <a:cxn ang="0">
                    <a:pos x="T2" y="T3"/>
                  </a:cxn>
                  <a:cxn ang="0">
                    <a:pos x="T4" y="T5"/>
                  </a:cxn>
                  <a:cxn ang="0">
                    <a:pos x="T6" y="T7"/>
                  </a:cxn>
                  <a:cxn ang="0">
                    <a:pos x="T8" y="T9"/>
                  </a:cxn>
                  <a:cxn ang="0">
                    <a:pos x="T10" y="T11"/>
                  </a:cxn>
                </a:cxnLst>
                <a:rect l="0" t="0" r="r" b="b"/>
                <a:pathLst>
                  <a:path w="27" h="23">
                    <a:moveTo>
                      <a:pt x="10" y="1"/>
                    </a:moveTo>
                    <a:cubicBezTo>
                      <a:pt x="10" y="1"/>
                      <a:pt x="2" y="2"/>
                      <a:pt x="2" y="7"/>
                    </a:cubicBezTo>
                    <a:cubicBezTo>
                      <a:pt x="2" y="12"/>
                      <a:pt x="0" y="19"/>
                      <a:pt x="8" y="20"/>
                    </a:cubicBezTo>
                    <a:cubicBezTo>
                      <a:pt x="15" y="20"/>
                      <a:pt x="27" y="23"/>
                      <a:pt x="27" y="16"/>
                    </a:cubicBezTo>
                    <a:cubicBezTo>
                      <a:pt x="27" y="8"/>
                      <a:pt x="27" y="3"/>
                      <a:pt x="21" y="3"/>
                    </a:cubicBezTo>
                    <a:cubicBezTo>
                      <a:pt x="16" y="2"/>
                      <a:pt x="16" y="0"/>
                      <a:pt x="10"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8" name="Freeform 131"/>
              <p:cNvSpPr>
                <a:spLocks/>
              </p:cNvSpPr>
              <p:nvPr/>
            </p:nvSpPr>
            <p:spPr bwMode="auto">
              <a:xfrm>
                <a:off x="3109" y="1885"/>
                <a:ext cx="5" cy="3"/>
              </a:xfrm>
              <a:custGeom>
                <a:avLst/>
                <a:gdLst>
                  <a:gd name="T0" fmla="*/ 5 w 17"/>
                  <a:gd name="T1" fmla="*/ 2 h 10"/>
                  <a:gd name="T2" fmla="*/ 4 w 17"/>
                  <a:gd name="T3" fmla="*/ 7 h 10"/>
                  <a:gd name="T4" fmla="*/ 15 w 17"/>
                  <a:gd name="T5" fmla="*/ 8 h 10"/>
                  <a:gd name="T6" fmla="*/ 5 w 17"/>
                  <a:gd name="T7" fmla="*/ 2 h 10"/>
                </a:gdLst>
                <a:ahLst/>
                <a:cxnLst>
                  <a:cxn ang="0">
                    <a:pos x="T0" y="T1"/>
                  </a:cxn>
                  <a:cxn ang="0">
                    <a:pos x="T2" y="T3"/>
                  </a:cxn>
                  <a:cxn ang="0">
                    <a:pos x="T4" y="T5"/>
                  </a:cxn>
                  <a:cxn ang="0">
                    <a:pos x="T6" y="T7"/>
                  </a:cxn>
                </a:cxnLst>
                <a:rect l="0" t="0" r="r" b="b"/>
                <a:pathLst>
                  <a:path w="17" h="10">
                    <a:moveTo>
                      <a:pt x="5" y="2"/>
                    </a:moveTo>
                    <a:cubicBezTo>
                      <a:pt x="5" y="2"/>
                      <a:pt x="0" y="6"/>
                      <a:pt x="4" y="7"/>
                    </a:cubicBezTo>
                    <a:cubicBezTo>
                      <a:pt x="8" y="9"/>
                      <a:pt x="13" y="10"/>
                      <a:pt x="15" y="8"/>
                    </a:cubicBezTo>
                    <a:cubicBezTo>
                      <a:pt x="17" y="7"/>
                      <a:pt x="10" y="0"/>
                      <a:pt x="5"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09" name="Freeform 132"/>
              <p:cNvSpPr>
                <a:spLocks/>
              </p:cNvSpPr>
              <p:nvPr/>
            </p:nvSpPr>
            <p:spPr bwMode="auto">
              <a:xfrm>
                <a:off x="3101" y="1904"/>
                <a:ext cx="2" cy="2"/>
              </a:xfrm>
              <a:custGeom>
                <a:avLst/>
                <a:gdLst>
                  <a:gd name="T0" fmla="*/ 2 w 8"/>
                  <a:gd name="T1" fmla="*/ 3 h 8"/>
                  <a:gd name="T2" fmla="*/ 4 w 8"/>
                  <a:gd name="T3" fmla="*/ 8 h 8"/>
                  <a:gd name="T4" fmla="*/ 8 w 8"/>
                  <a:gd name="T5" fmla="*/ 5 h 8"/>
                  <a:gd name="T6" fmla="*/ 2 w 8"/>
                  <a:gd name="T7" fmla="*/ 3 h 8"/>
                </a:gdLst>
                <a:ahLst/>
                <a:cxnLst>
                  <a:cxn ang="0">
                    <a:pos x="T0" y="T1"/>
                  </a:cxn>
                  <a:cxn ang="0">
                    <a:pos x="T2" y="T3"/>
                  </a:cxn>
                  <a:cxn ang="0">
                    <a:pos x="T4" y="T5"/>
                  </a:cxn>
                  <a:cxn ang="0">
                    <a:pos x="T6" y="T7"/>
                  </a:cxn>
                </a:cxnLst>
                <a:rect l="0" t="0" r="r" b="b"/>
                <a:pathLst>
                  <a:path w="8" h="8">
                    <a:moveTo>
                      <a:pt x="2" y="3"/>
                    </a:moveTo>
                    <a:cubicBezTo>
                      <a:pt x="2" y="3"/>
                      <a:pt x="0" y="8"/>
                      <a:pt x="4" y="8"/>
                    </a:cubicBezTo>
                    <a:cubicBezTo>
                      <a:pt x="7" y="8"/>
                      <a:pt x="8" y="8"/>
                      <a:pt x="8" y="5"/>
                    </a:cubicBezTo>
                    <a:cubicBezTo>
                      <a:pt x="8" y="2"/>
                      <a:pt x="2" y="0"/>
                      <a:pt x="2"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0" name="Freeform 133"/>
              <p:cNvSpPr>
                <a:spLocks/>
              </p:cNvSpPr>
              <p:nvPr/>
            </p:nvSpPr>
            <p:spPr bwMode="auto">
              <a:xfrm>
                <a:off x="3032" y="1937"/>
                <a:ext cx="5" cy="5"/>
              </a:xfrm>
              <a:custGeom>
                <a:avLst/>
                <a:gdLst>
                  <a:gd name="T0" fmla="*/ 17 w 18"/>
                  <a:gd name="T1" fmla="*/ 7 h 18"/>
                  <a:gd name="T2" fmla="*/ 15 w 18"/>
                  <a:gd name="T3" fmla="*/ 1 h 18"/>
                  <a:gd name="T4" fmla="*/ 6 w 18"/>
                  <a:gd name="T5" fmla="*/ 0 h 18"/>
                  <a:gd name="T6" fmla="*/ 0 w 18"/>
                  <a:gd name="T7" fmla="*/ 3 h 18"/>
                  <a:gd name="T8" fmla="*/ 3 w 18"/>
                  <a:gd name="T9" fmla="*/ 8 h 18"/>
                  <a:gd name="T10" fmla="*/ 8 w 18"/>
                  <a:gd name="T11" fmla="*/ 12 h 18"/>
                  <a:gd name="T12" fmla="*/ 11 w 18"/>
                  <a:gd name="T13" fmla="*/ 17 h 18"/>
                  <a:gd name="T14" fmla="*/ 17 w 18"/>
                  <a:gd name="T15" fmla="*/ 15 h 18"/>
                  <a:gd name="T16" fmla="*/ 17 w 18"/>
                  <a:gd name="T17" fmla="*/ 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7" y="7"/>
                    </a:moveTo>
                    <a:cubicBezTo>
                      <a:pt x="17" y="7"/>
                      <a:pt x="18" y="1"/>
                      <a:pt x="15" y="1"/>
                    </a:cubicBezTo>
                    <a:cubicBezTo>
                      <a:pt x="12" y="1"/>
                      <a:pt x="9" y="0"/>
                      <a:pt x="6" y="0"/>
                    </a:cubicBezTo>
                    <a:cubicBezTo>
                      <a:pt x="4" y="0"/>
                      <a:pt x="0" y="0"/>
                      <a:pt x="0" y="3"/>
                    </a:cubicBezTo>
                    <a:cubicBezTo>
                      <a:pt x="0" y="6"/>
                      <a:pt x="0" y="8"/>
                      <a:pt x="3" y="8"/>
                    </a:cubicBezTo>
                    <a:cubicBezTo>
                      <a:pt x="6" y="8"/>
                      <a:pt x="8" y="8"/>
                      <a:pt x="8" y="12"/>
                    </a:cubicBezTo>
                    <a:cubicBezTo>
                      <a:pt x="8" y="16"/>
                      <a:pt x="9" y="17"/>
                      <a:pt x="11" y="17"/>
                    </a:cubicBezTo>
                    <a:cubicBezTo>
                      <a:pt x="13" y="17"/>
                      <a:pt x="17" y="18"/>
                      <a:pt x="17" y="15"/>
                    </a:cubicBezTo>
                    <a:cubicBezTo>
                      <a:pt x="17" y="13"/>
                      <a:pt x="16" y="10"/>
                      <a:pt x="17"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1" name="Freeform 134"/>
              <p:cNvSpPr>
                <a:spLocks/>
              </p:cNvSpPr>
              <p:nvPr/>
            </p:nvSpPr>
            <p:spPr bwMode="auto">
              <a:xfrm>
                <a:off x="2620" y="1672"/>
                <a:ext cx="211" cy="180"/>
              </a:xfrm>
              <a:custGeom>
                <a:avLst/>
                <a:gdLst>
                  <a:gd name="T0" fmla="*/ 777 w 833"/>
                  <a:gd name="T1" fmla="*/ 569 h 711"/>
                  <a:gd name="T2" fmla="*/ 751 w 833"/>
                  <a:gd name="T3" fmla="*/ 550 h 711"/>
                  <a:gd name="T4" fmla="*/ 753 w 833"/>
                  <a:gd name="T5" fmla="*/ 520 h 711"/>
                  <a:gd name="T6" fmla="*/ 755 w 833"/>
                  <a:gd name="T7" fmla="*/ 484 h 711"/>
                  <a:gd name="T8" fmla="*/ 749 w 833"/>
                  <a:gd name="T9" fmla="*/ 451 h 711"/>
                  <a:gd name="T10" fmla="*/ 747 w 833"/>
                  <a:gd name="T11" fmla="*/ 413 h 711"/>
                  <a:gd name="T12" fmla="*/ 729 w 833"/>
                  <a:gd name="T13" fmla="*/ 390 h 711"/>
                  <a:gd name="T14" fmla="*/ 693 w 833"/>
                  <a:gd name="T15" fmla="*/ 416 h 711"/>
                  <a:gd name="T16" fmla="*/ 705 w 833"/>
                  <a:gd name="T17" fmla="*/ 378 h 711"/>
                  <a:gd name="T18" fmla="*/ 751 w 833"/>
                  <a:gd name="T19" fmla="*/ 329 h 711"/>
                  <a:gd name="T20" fmla="*/ 771 w 833"/>
                  <a:gd name="T21" fmla="*/ 307 h 711"/>
                  <a:gd name="T22" fmla="*/ 792 w 833"/>
                  <a:gd name="T23" fmla="*/ 280 h 711"/>
                  <a:gd name="T24" fmla="*/ 803 w 833"/>
                  <a:gd name="T25" fmla="*/ 240 h 711"/>
                  <a:gd name="T26" fmla="*/ 822 w 833"/>
                  <a:gd name="T27" fmla="*/ 204 h 711"/>
                  <a:gd name="T28" fmla="*/ 808 w 833"/>
                  <a:gd name="T29" fmla="*/ 180 h 711"/>
                  <a:gd name="T30" fmla="*/ 770 w 833"/>
                  <a:gd name="T31" fmla="*/ 172 h 711"/>
                  <a:gd name="T32" fmla="*/ 733 w 833"/>
                  <a:gd name="T33" fmla="*/ 150 h 711"/>
                  <a:gd name="T34" fmla="*/ 668 w 833"/>
                  <a:gd name="T35" fmla="*/ 138 h 711"/>
                  <a:gd name="T36" fmla="*/ 637 w 833"/>
                  <a:gd name="T37" fmla="*/ 120 h 711"/>
                  <a:gd name="T38" fmla="*/ 601 w 833"/>
                  <a:gd name="T39" fmla="*/ 99 h 711"/>
                  <a:gd name="T40" fmla="*/ 574 w 833"/>
                  <a:gd name="T41" fmla="*/ 78 h 711"/>
                  <a:gd name="T42" fmla="*/ 527 w 833"/>
                  <a:gd name="T43" fmla="*/ 54 h 711"/>
                  <a:gd name="T44" fmla="*/ 493 w 833"/>
                  <a:gd name="T45" fmla="*/ 32 h 711"/>
                  <a:gd name="T46" fmla="*/ 466 w 833"/>
                  <a:gd name="T47" fmla="*/ 0 h 711"/>
                  <a:gd name="T48" fmla="*/ 414 w 833"/>
                  <a:gd name="T49" fmla="*/ 69 h 711"/>
                  <a:gd name="T50" fmla="*/ 316 w 833"/>
                  <a:gd name="T51" fmla="*/ 145 h 711"/>
                  <a:gd name="T52" fmla="*/ 231 w 833"/>
                  <a:gd name="T53" fmla="*/ 132 h 711"/>
                  <a:gd name="T54" fmla="*/ 202 w 833"/>
                  <a:gd name="T55" fmla="*/ 145 h 711"/>
                  <a:gd name="T56" fmla="*/ 202 w 833"/>
                  <a:gd name="T57" fmla="*/ 212 h 711"/>
                  <a:gd name="T58" fmla="*/ 146 w 833"/>
                  <a:gd name="T59" fmla="*/ 207 h 711"/>
                  <a:gd name="T60" fmla="*/ 85 w 833"/>
                  <a:gd name="T61" fmla="*/ 194 h 711"/>
                  <a:gd name="T62" fmla="*/ 12 w 833"/>
                  <a:gd name="T63" fmla="*/ 214 h 711"/>
                  <a:gd name="T64" fmla="*/ 17 w 833"/>
                  <a:gd name="T65" fmla="*/ 247 h 711"/>
                  <a:gd name="T66" fmla="*/ 35 w 833"/>
                  <a:gd name="T67" fmla="*/ 268 h 711"/>
                  <a:gd name="T68" fmla="*/ 108 w 833"/>
                  <a:gd name="T69" fmla="*/ 297 h 711"/>
                  <a:gd name="T70" fmla="*/ 168 w 833"/>
                  <a:gd name="T71" fmla="*/ 320 h 711"/>
                  <a:gd name="T72" fmla="*/ 218 w 833"/>
                  <a:gd name="T73" fmla="*/ 391 h 711"/>
                  <a:gd name="T74" fmla="*/ 234 w 833"/>
                  <a:gd name="T75" fmla="*/ 427 h 711"/>
                  <a:gd name="T76" fmla="*/ 244 w 833"/>
                  <a:gd name="T77" fmla="*/ 469 h 711"/>
                  <a:gd name="T78" fmla="*/ 225 w 833"/>
                  <a:gd name="T79" fmla="*/ 584 h 711"/>
                  <a:gd name="T80" fmla="*/ 194 w 833"/>
                  <a:gd name="T81" fmla="*/ 630 h 711"/>
                  <a:gd name="T82" fmla="*/ 236 w 833"/>
                  <a:gd name="T83" fmla="*/ 655 h 711"/>
                  <a:gd name="T84" fmla="*/ 304 w 833"/>
                  <a:gd name="T85" fmla="*/ 676 h 711"/>
                  <a:gd name="T86" fmla="*/ 359 w 833"/>
                  <a:gd name="T87" fmla="*/ 678 h 711"/>
                  <a:gd name="T88" fmla="*/ 403 w 833"/>
                  <a:gd name="T89" fmla="*/ 684 h 711"/>
                  <a:gd name="T90" fmla="*/ 458 w 833"/>
                  <a:gd name="T91" fmla="*/ 703 h 711"/>
                  <a:gd name="T92" fmla="*/ 504 w 833"/>
                  <a:gd name="T93" fmla="*/ 701 h 711"/>
                  <a:gd name="T94" fmla="*/ 506 w 833"/>
                  <a:gd name="T95" fmla="*/ 660 h 711"/>
                  <a:gd name="T96" fmla="*/ 609 w 833"/>
                  <a:gd name="T97" fmla="*/ 624 h 711"/>
                  <a:gd name="T98" fmla="*/ 750 w 833"/>
                  <a:gd name="T99" fmla="*/ 621 h 711"/>
                  <a:gd name="T100" fmla="*/ 791 w 833"/>
                  <a:gd name="T101" fmla="*/ 585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33" h="711">
                    <a:moveTo>
                      <a:pt x="797" y="570"/>
                    </a:moveTo>
                    <a:cubicBezTo>
                      <a:pt x="797" y="565"/>
                      <a:pt x="789" y="569"/>
                      <a:pt x="777" y="569"/>
                    </a:cubicBezTo>
                    <a:cubicBezTo>
                      <a:pt x="765" y="569"/>
                      <a:pt x="772" y="565"/>
                      <a:pt x="764" y="563"/>
                    </a:cubicBezTo>
                    <a:cubicBezTo>
                      <a:pt x="756" y="561"/>
                      <a:pt x="751" y="556"/>
                      <a:pt x="751" y="550"/>
                    </a:cubicBezTo>
                    <a:cubicBezTo>
                      <a:pt x="751" y="544"/>
                      <a:pt x="743" y="542"/>
                      <a:pt x="755" y="534"/>
                    </a:cubicBezTo>
                    <a:cubicBezTo>
                      <a:pt x="767" y="526"/>
                      <a:pt x="760" y="522"/>
                      <a:pt x="753" y="520"/>
                    </a:cubicBezTo>
                    <a:cubicBezTo>
                      <a:pt x="745" y="517"/>
                      <a:pt x="747" y="512"/>
                      <a:pt x="737" y="502"/>
                    </a:cubicBezTo>
                    <a:cubicBezTo>
                      <a:pt x="726" y="492"/>
                      <a:pt x="747" y="489"/>
                      <a:pt x="755" y="484"/>
                    </a:cubicBezTo>
                    <a:cubicBezTo>
                      <a:pt x="763" y="480"/>
                      <a:pt x="769" y="473"/>
                      <a:pt x="769" y="468"/>
                    </a:cubicBezTo>
                    <a:cubicBezTo>
                      <a:pt x="769" y="462"/>
                      <a:pt x="759" y="459"/>
                      <a:pt x="749" y="451"/>
                    </a:cubicBezTo>
                    <a:cubicBezTo>
                      <a:pt x="738" y="443"/>
                      <a:pt x="750" y="438"/>
                      <a:pt x="757" y="432"/>
                    </a:cubicBezTo>
                    <a:cubicBezTo>
                      <a:pt x="765" y="425"/>
                      <a:pt x="753" y="416"/>
                      <a:pt x="747" y="413"/>
                    </a:cubicBezTo>
                    <a:cubicBezTo>
                      <a:pt x="741" y="410"/>
                      <a:pt x="743" y="403"/>
                      <a:pt x="743" y="398"/>
                    </a:cubicBezTo>
                    <a:cubicBezTo>
                      <a:pt x="743" y="394"/>
                      <a:pt x="737" y="389"/>
                      <a:pt x="729" y="390"/>
                    </a:cubicBezTo>
                    <a:cubicBezTo>
                      <a:pt x="721" y="392"/>
                      <a:pt x="717" y="392"/>
                      <a:pt x="713" y="400"/>
                    </a:cubicBezTo>
                    <a:cubicBezTo>
                      <a:pt x="709" y="408"/>
                      <a:pt x="703" y="414"/>
                      <a:pt x="693" y="416"/>
                    </a:cubicBezTo>
                    <a:cubicBezTo>
                      <a:pt x="683" y="417"/>
                      <a:pt x="695" y="406"/>
                      <a:pt x="696" y="396"/>
                    </a:cubicBezTo>
                    <a:cubicBezTo>
                      <a:pt x="697" y="387"/>
                      <a:pt x="701" y="383"/>
                      <a:pt x="705" y="378"/>
                    </a:cubicBezTo>
                    <a:cubicBezTo>
                      <a:pt x="710" y="372"/>
                      <a:pt x="719" y="362"/>
                      <a:pt x="723" y="352"/>
                    </a:cubicBezTo>
                    <a:cubicBezTo>
                      <a:pt x="727" y="343"/>
                      <a:pt x="743" y="332"/>
                      <a:pt x="751" y="329"/>
                    </a:cubicBezTo>
                    <a:cubicBezTo>
                      <a:pt x="758" y="326"/>
                      <a:pt x="759" y="318"/>
                      <a:pt x="759" y="313"/>
                    </a:cubicBezTo>
                    <a:cubicBezTo>
                      <a:pt x="759" y="308"/>
                      <a:pt x="761" y="306"/>
                      <a:pt x="771" y="307"/>
                    </a:cubicBezTo>
                    <a:cubicBezTo>
                      <a:pt x="781" y="308"/>
                      <a:pt x="783" y="310"/>
                      <a:pt x="789" y="304"/>
                    </a:cubicBezTo>
                    <a:cubicBezTo>
                      <a:pt x="796" y="299"/>
                      <a:pt x="793" y="286"/>
                      <a:pt x="792" y="280"/>
                    </a:cubicBezTo>
                    <a:cubicBezTo>
                      <a:pt x="791" y="274"/>
                      <a:pt x="794" y="266"/>
                      <a:pt x="793" y="258"/>
                    </a:cubicBezTo>
                    <a:cubicBezTo>
                      <a:pt x="793" y="251"/>
                      <a:pt x="797" y="244"/>
                      <a:pt x="803" y="240"/>
                    </a:cubicBezTo>
                    <a:cubicBezTo>
                      <a:pt x="808" y="235"/>
                      <a:pt x="805" y="226"/>
                      <a:pt x="805" y="220"/>
                    </a:cubicBezTo>
                    <a:cubicBezTo>
                      <a:pt x="805" y="214"/>
                      <a:pt x="814" y="207"/>
                      <a:pt x="822" y="204"/>
                    </a:cubicBezTo>
                    <a:cubicBezTo>
                      <a:pt x="830" y="200"/>
                      <a:pt x="831" y="196"/>
                      <a:pt x="832" y="187"/>
                    </a:cubicBezTo>
                    <a:cubicBezTo>
                      <a:pt x="833" y="178"/>
                      <a:pt x="819" y="180"/>
                      <a:pt x="808" y="180"/>
                    </a:cubicBezTo>
                    <a:cubicBezTo>
                      <a:pt x="797" y="180"/>
                      <a:pt x="795" y="176"/>
                      <a:pt x="791" y="172"/>
                    </a:cubicBezTo>
                    <a:cubicBezTo>
                      <a:pt x="787" y="168"/>
                      <a:pt x="776" y="168"/>
                      <a:pt x="770" y="172"/>
                    </a:cubicBezTo>
                    <a:cubicBezTo>
                      <a:pt x="764" y="175"/>
                      <a:pt x="758" y="170"/>
                      <a:pt x="749" y="167"/>
                    </a:cubicBezTo>
                    <a:cubicBezTo>
                      <a:pt x="739" y="164"/>
                      <a:pt x="739" y="162"/>
                      <a:pt x="733" y="150"/>
                    </a:cubicBezTo>
                    <a:cubicBezTo>
                      <a:pt x="727" y="137"/>
                      <a:pt x="706" y="140"/>
                      <a:pt x="696" y="140"/>
                    </a:cubicBezTo>
                    <a:cubicBezTo>
                      <a:pt x="686" y="139"/>
                      <a:pt x="677" y="139"/>
                      <a:pt x="668" y="138"/>
                    </a:cubicBezTo>
                    <a:cubicBezTo>
                      <a:pt x="659" y="138"/>
                      <a:pt x="658" y="137"/>
                      <a:pt x="655" y="131"/>
                    </a:cubicBezTo>
                    <a:cubicBezTo>
                      <a:pt x="653" y="125"/>
                      <a:pt x="646" y="124"/>
                      <a:pt x="637" y="120"/>
                    </a:cubicBezTo>
                    <a:cubicBezTo>
                      <a:pt x="627" y="117"/>
                      <a:pt x="629" y="114"/>
                      <a:pt x="622" y="98"/>
                    </a:cubicBezTo>
                    <a:cubicBezTo>
                      <a:pt x="615" y="83"/>
                      <a:pt x="612" y="99"/>
                      <a:pt x="601" y="99"/>
                    </a:cubicBezTo>
                    <a:cubicBezTo>
                      <a:pt x="591" y="99"/>
                      <a:pt x="591" y="104"/>
                      <a:pt x="583" y="103"/>
                    </a:cubicBezTo>
                    <a:cubicBezTo>
                      <a:pt x="575" y="102"/>
                      <a:pt x="574" y="84"/>
                      <a:pt x="574" y="78"/>
                    </a:cubicBezTo>
                    <a:cubicBezTo>
                      <a:pt x="574" y="72"/>
                      <a:pt x="559" y="69"/>
                      <a:pt x="551" y="66"/>
                    </a:cubicBezTo>
                    <a:cubicBezTo>
                      <a:pt x="543" y="62"/>
                      <a:pt x="538" y="56"/>
                      <a:pt x="527" y="54"/>
                    </a:cubicBezTo>
                    <a:cubicBezTo>
                      <a:pt x="517" y="52"/>
                      <a:pt x="520" y="48"/>
                      <a:pt x="517" y="40"/>
                    </a:cubicBezTo>
                    <a:cubicBezTo>
                      <a:pt x="515" y="32"/>
                      <a:pt x="505" y="33"/>
                      <a:pt x="493" y="32"/>
                    </a:cubicBezTo>
                    <a:cubicBezTo>
                      <a:pt x="482" y="30"/>
                      <a:pt x="477" y="24"/>
                      <a:pt x="475" y="16"/>
                    </a:cubicBezTo>
                    <a:cubicBezTo>
                      <a:pt x="474" y="11"/>
                      <a:pt x="470" y="5"/>
                      <a:pt x="466" y="0"/>
                    </a:cubicBezTo>
                    <a:cubicBezTo>
                      <a:pt x="460" y="1"/>
                      <a:pt x="454" y="2"/>
                      <a:pt x="447" y="3"/>
                    </a:cubicBezTo>
                    <a:cubicBezTo>
                      <a:pt x="416" y="7"/>
                      <a:pt x="417" y="45"/>
                      <a:pt x="414" y="69"/>
                    </a:cubicBezTo>
                    <a:cubicBezTo>
                      <a:pt x="412" y="93"/>
                      <a:pt x="374" y="105"/>
                      <a:pt x="357" y="106"/>
                    </a:cubicBezTo>
                    <a:cubicBezTo>
                      <a:pt x="340" y="108"/>
                      <a:pt x="316" y="133"/>
                      <a:pt x="316" y="145"/>
                    </a:cubicBezTo>
                    <a:cubicBezTo>
                      <a:pt x="316" y="156"/>
                      <a:pt x="283" y="151"/>
                      <a:pt x="265" y="149"/>
                    </a:cubicBezTo>
                    <a:cubicBezTo>
                      <a:pt x="248" y="148"/>
                      <a:pt x="232" y="142"/>
                      <a:pt x="231" y="132"/>
                    </a:cubicBezTo>
                    <a:cubicBezTo>
                      <a:pt x="230" y="122"/>
                      <a:pt x="211" y="119"/>
                      <a:pt x="202" y="119"/>
                    </a:cubicBezTo>
                    <a:cubicBezTo>
                      <a:pt x="194" y="119"/>
                      <a:pt x="181" y="135"/>
                      <a:pt x="202" y="145"/>
                    </a:cubicBezTo>
                    <a:cubicBezTo>
                      <a:pt x="224" y="155"/>
                      <a:pt x="207" y="166"/>
                      <a:pt x="218" y="187"/>
                    </a:cubicBezTo>
                    <a:cubicBezTo>
                      <a:pt x="230" y="207"/>
                      <a:pt x="214" y="211"/>
                      <a:pt x="202" y="212"/>
                    </a:cubicBezTo>
                    <a:cubicBezTo>
                      <a:pt x="191" y="214"/>
                      <a:pt x="176" y="211"/>
                      <a:pt x="171" y="207"/>
                    </a:cubicBezTo>
                    <a:cubicBezTo>
                      <a:pt x="165" y="202"/>
                      <a:pt x="155" y="199"/>
                      <a:pt x="146" y="207"/>
                    </a:cubicBezTo>
                    <a:cubicBezTo>
                      <a:pt x="138" y="214"/>
                      <a:pt x="126" y="207"/>
                      <a:pt x="122" y="192"/>
                    </a:cubicBezTo>
                    <a:cubicBezTo>
                      <a:pt x="118" y="178"/>
                      <a:pt x="85" y="178"/>
                      <a:pt x="85" y="194"/>
                    </a:cubicBezTo>
                    <a:cubicBezTo>
                      <a:pt x="85" y="209"/>
                      <a:pt x="58" y="201"/>
                      <a:pt x="45" y="199"/>
                    </a:cubicBezTo>
                    <a:cubicBezTo>
                      <a:pt x="32" y="198"/>
                      <a:pt x="23" y="208"/>
                      <a:pt x="12" y="214"/>
                    </a:cubicBezTo>
                    <a:cubicBezTo>
                      <a:pt x="0" y="219"/>
                      <a:pt x="4" y="234"/>
                      <a:pt x="19" y="234"/>
                    </a:cubicBezTo>
                    <a:cubicBezTo>
                      <a:pt x="33" y="234"/>
                      <a:pt x="27" y="247"/>
                      <a:pt x="17" y="247"/>
                    </a:cubicBezTo>
                    <a:cubicBezTo>
                      <a:pt x="7" y="247"/>
                      <a:pt x="7" y="257"/>
                      <a:pt x="13" y="260"/>
                    </a:cubicBezTo>
                    <a:cubicBezTo>
                      <a:pt x="19" y="262"/>
                      <a:pt x="35" y="268"/>
                      <a:pt x="35" y="268"/>
                    </a:cubicBezTo>
                    <a:cubicBezTo>
                      <a:pt x="35" y="268"/>
                      <a:pt x="70" y="277"/>
                      <a:pt x="86" y="277"/>
                    </a:cubicBezTo>
                    <a:cubicBezTo>
                      <a:pt x="102" y="277"/>
                      <a:pt x="106" y="291"/>
                      <a:pt x="108" y="297"/>
                    </a:cubicBezTo>
                    <a:cubicBezTo>
                      <a:pt x="109" y="303"/>
                      <a:pt x="131" y="300"/>
                      <a:pt x="149" y="298"/>
                    </a:cubicBezTo>
                    <a:cubicBezTo>
                      <a:pt x="168" y="297"/>
                      <a:pt x="158" y="316"/>
                      <a:pt x="168" y="320"/>
                    </a:cubicBezTo>
                    <a:cubicBezTo>
                      <a:pt x="178" y="324"/>
                      <a:pt x="181" y="340"/>
                      <a:pt x="184" y="354"/>
                    </a:cubicBezTo>
                    <a:cubicBezTo>
                      <a:pt x="187" y="369"/>
                      <a:pt x="198" y="386"/>
                      <a:pt x="218" y="391"/>
                    </a:cubicBezTo>
                    <a:cubicBezTo>
                      <a:pt x="238" y="397"/>
                      <a:pt x="240" y="402"/>
                      <a:pt x="245" y="414"/>
                    </a:cubicBezTo>
                    <a:cubicBezTo>
                      <a:pt x="251" y="427"/>
                      <a:pt x="241" y="424"/>
                      <a:pt x="234" y="427"/>
                    </a:cubicBezTo>
                    <a:cubicBezTo>
                      <a:pt x="227" y="430"/>
                      <a:pt x="231" y="447"/>
                      <a:pt x="245" y="452"/>
                    </a:cubicBezTo>
                    <a:cubicBezTo>
                      <a:pt x="260" y="456"/>
                      <a:pt x="252" y="463"/>
                      <a:pt x="244" y="469"/>
                    </a:cubicBezTo>
                    <a:cubicBezTo>
                      <a:pt x="235" y="475"/>
                      <a:pt x="232" y="493"/>
                      <a:pt x="232" y="516"/>
                    </a:cubicBezTo>
                    <a:cubicBezTo>
                      <a:pt x="232" y="539"/>
                      <a:pt x="225" y="558"/>
                      <a:pt x="225" y="584"/>
                    </a:cubicBezTo>
                    <a:cubicBezTo>
                      <a:pt x="225" y="609"/>
                      <a:pt x="211" y="611"/>
                      <a:pt x="199" y="625"/>
                    </a:cubicBezTo>
                    <a:cubicBezTo>
                      <a:pt x="198" y="627"/>
                      <a:pt x="196" y="629"/>
                      <a:pt x="194" y="630"/>
                    </a:cubicBezTo>
                    <a:cubicBezTo>
                      <a:pt x="199" y="632"/>
                      <a:pt x="205" y="634"/>
                      <a:pt x="210" y="637"/>
                    </a:cubicBezTo>
                    <a:cubicBezTo>
                      <a:pt x="219" y="642"/>
                      <a:pt x="229" y="653"/>
                      <a:pt x="236" y="655"/>
                    </a:cubicBezTo>
                    <a:cubicBezTo>
                      <a:pt x="244" y="657"/>
                      <a:pt x="264" y="665"/>
                      <a:pt x="271" y="669"/>
                    </a:cubicBezTo>
                    <a:cubicBezTo>
                      <a:pt x="279" y="674"/>
                      <a:pt x="293" y="669"/>
                      <a:pt x="304" y="676"/>
                    </a:cubicBezTo>
                    <a:cubicBezTo>
                      <a:pt x="315" y="682"/>
                      <a:pt x="334" y="684"/>
                      <a:pt x="340" y="683"/>
                    </a:cubicBezTo>
                    <a:cubicBezTo>
                      <a:pt x="346" y="683"/>
                      <a:pt x="355" y="683"/>
                      <a:pt x="359" y="678"/>
                    </a:cubicBezTo>
                    <a:cubicBezTo>
                      <a:pt x="363" y="672"/>
                      <a:pt x="373" y="669"/>
                      <a:pt x="379" y="673"/>
                    </a:cubicBezTo>
                    <a:cubicBezTo>
                      <a:pt x="385" y="676"/>
                      <a:pt x="401" y="676"/>
                      <a:pt x="403" y="684"/>
                    </a:cubicBezTo>
                    <a:cubicBezTo>
                      <a:pt x="405" y="691"/>
                      <a:pt x="408" y="699"/>
                      <a:pt x="419" y="701"/>
                    </a:cubicBezTo>
                    <a:cubicBezTo>
                      <a:pt x="429" y="703"/>
                      <a:pt x="449" y="694"/>
                      <a:pt x="458" y="703"/>
                    </a:cubicBezTo>
                    <a:cubicBezTo>
                      <a:pt x="467" y="711"/>
                      <a:pt x="479" y="711"/>
                      <a:pt x="485" y="709"/>
                    </a:cubicBezTo>
                    <a:cubicBezTo>
                      <a:pt x="491" y="706"/>
                      <a:pt x="496" y="701"/>
                      <a:pt x="504" y="701"/>
                    </a:cubicBezTo>
                    <a:cubicBezTo>
                      <a:pt x="511" y="701"/>
                      <a:pt x="512" y="697"/>
                      <a:pt x="521" y="697"/>
                    </a:cubicBezTo>
                    <a:cubicBezTo>
                      <a:pt x="516" y="684"/>
                      <a:pt x="506" y="675"/>
                      <a:pt x="506" y="660"/>
                    </a:cubicBezTo>
                    <a:cubicBezTo>
                      <a:pt x="506" y="639"/>
                      <a:pt x="543" y="635"/>
                      <a:pt x="552" y="625"/>
                    </a:cubicBezTo>
                    <a:cubicBezTo>
                      <a:pt x="561" y="615"/>
                      <a:pt x="586" y="624"/>
                      <a:pt x="609" y="624"/>
                    </a:cubicBezTo>
                    <a:cubicBezTo>
                      <a:pt x="632" y="624"/>
                      <a:pt x="674" y="651"/>
                      <a:pt x="700" y="654"/>
                    </a:cubicBezTo>
                    <a:cubicBezTo>
                      <a:pt x="725" y="657"/>
                      <a:pt x="734" y="644"/>
                      <a:pt x="750" y="621"/>
                    </a:cubicBezTo>
                    <a:cubicBezTo>
                      <a:pt x="760" y="607"/>
                      <a:pt x="771" y="600"/>
                      <a:pt x="785" y="597"/>
                    </a:cubicBezTo>
                    <a:cubicBezTo>
                      <a:pt x="786" y="593"/>
                      <a:pt x="787" y="588"/>
                      <a:pt x="791" y="585"/>
                    </a:cubicBezTo>
                    <a:cubicBezTo>
                      <a:pt x="796" y="580"/>
                      <a:pt x="797" y="576"/>
                      <a:pt x="797" y="57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2" name="Freeform 135"/>
              <p:cNvSpPr>
                <a:spLocks/>
              </p:cNvSpPr>
              <p:nvPr/>
            </p:nvSpPr>
            <p:spPr bwMode="auto">
              <a:xfrm>
                <a:off x="2838" y="1834"/>
                <a:ext cx="18" cy="37"/>
              </a:xfrm>
              <a:custGeom>
                <a:avLst/>
                <a:gdLst>
                  <a:gd name="T0" fmla="*/ 48 w 73"/>
                  <a:gd name="T1" fmla="*/ 17 h 146"/>
                  <a:gd name="T2" fmla="*/ 35 w 73"/>
                  <a:gd name="T3" fmla="*/ 40 h 146"/>
                  <a:gd name="T4" fmla="*/ 14 w 73"/>
                  <a:gd name="T5" fmla="*/ 49 h 146"/>
                  <a:gd name="T6" fmla="*/ 2 w 73"/>
                  <a:gd name="T7" fmla="*/ 68 h 146"/>
                  <a:gd name="T8" fmla="*/ 7 w 73"/>
                  <a:gd name="T9" fmla="*/ 100 h 146"/>
                  <a:gd name="T10" fmla="*/ 22 w 73"/>
                  <a:gd name="T11" fmla="*/ 129 h 146"/>
                  <a:gd name="T12" fmla="*/ 34 w 73"/>
                  <a:gd name="T13" fmla="*/ 141 h 146"/>
                  <a:gd name="T14" fmla="*/ 43 w 73"/>
                  <a:gd name="T15" fmla="*/ 141 h 146"/>
                  <a:gd name="T16" fmla="*/ 47 w 73"/>
                  <a:gd name="T17" fmla="*/ 130 h 146"/>
                  <a:gd name="T18" fmla="*/ 52 w 73"/>
                  <a:gd name="T19" fmla="*/ 117 h 146"/>
                  <a:gd name="T20" fmla="*/ 57 w 73"/>
                  <a:gd name="T21" fmla="*/ 96 h 146"/>
                  <a:gd name="T22" fmla="*/ 62 w 73"/>
                  <a:gd name="T23" fmla="*/ 82 h 146"/>
                  <a:gd name="T24" fmla="*/ 68 w 73"/>
                  <a:gd name="T25" fmla="*/ 74 h 146"/>
                  <a:gd name="T26" fmla="*/ 65 w 73"/>
                  <a:gd name="T27" fmla="*/ 55 h 146"/>
                  <a:gd name="T28" fmla="*/ 59 w 73"/>
                  <a:gd name="T29" fmla="*/ 40 h 146"/>
                  <a:gd name="T30" fmla="*/ 48 w 73"/>
                  <a:gd name="T31" fmla="*/ 1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 h="146">
                    <a:moveTo>
                      <a:pt x="48" y="17"/>
                    </a:moveTo>
                    <a:cubicBezTo>
                      <a:pt x="48" y="17"/>
                      <a:pt x="47" y="40"/>
                      <a:pt x="35" y="40"/>
                    </a:cubicBezTo>
                    <a:cubicBezTo>
                      <a:pt x="22" y="40"/>
                      <a:pt x="21" y="46"/>
                      <a:pt x="14" y="49"/>
                    </a:cubicBezTo>
                    <a:cubicBezTo>
                      <a:pt x="7" y="52"/>
                      <a:pt x="4" y="58"/>
                      <a:pt x="2" y="68"/>
                    </a:cubicBezTo>
                    <a:cubicBezTo>
                      <a:pt x="0" y="78"/>
                      <a:pt x="2" y="94"/>
                      <a:pt x="7" y="100"/>
                    </a:cubicBezTo>
                    <a:cubicBezTo>
                      <a:pt x="11" y="107"/>
                      <a:pt x="12" y="127"/>
                      <a:pt x="22" y="129"/>
                    </a:cubicBezTo>
                    <a:cubicBezTo>
                      <a:pt x="32" y="132"/>
                      <a:pt x="35" y="136"/>
                      <a:pt x="34" y="141"/>
                    </a:cubicBezTo>
                    <a:cubicBezTo>
                      <a:pt x="33" y="146"/>
                      <a:pt x="40" y="145"/>
                      <a:pt x="43" y="141"/>
                    </a:cubicBezTo>
                    <a:cubicBezTo>
                      <a:pt x="46" y="136"/>
                      <a:pt x="45" y="132"/>
                      <a:pt x="47" y="130"/>
                    </a:cubicBezTo>
                    <a:cubicBezTo>
                      <a:pt x="50" y="127"/>
                      <a:pt x="54" y="123"/>
                      <a:pt x="52" y="117"/>
                    </a:cubicBezTo>
                    <a:cubicBezTo>
                      <a:pt x="51" y="111"/>
                      <a:pt x="53" y="100"/>
                      <a:pt x="57" y="96"/>
                    </a:cubicBezTo>
                    <a:cubicBezTo>
                      <a:pt x="62" y="93"/>
                      <a:pt x="56" y="83"/>
                      <a:pt x="62" y="82"/>
                    </a:cubicBezTo>
                    <a:cubicBezTo>
                      <a:pt x="68" y="81"/>
                      <a:pt x="68" y="81"/>
                      <a:pt x="68" y="74"/>
                    </a:cubicBezTo>
                    <a:cubicBezTo>
                      <a:pt x="68" y="68"/>
                      <a:pt x="73" y="57"/>
                      <a:pt x="65" y="55"/>
                    </a:cubicBezTo>
                    <a:cubicBezTo>
                      <a:pt x="57" y="54"/>
                      <a:pt x="59" y="46"/>
                      <a:pt x="59" y="40"/>
                    </a:cubicBezTo>
                    <a:cubicBezTo>
                      <a:pt x="59" y="34"/>
                      <a:pt x="55" y="0"/>
                      <a:pt x="48" y="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3" name="Freeform 136"/>
              <p:cNvSpPr>
                <a:spLocks/>
              </p:cNvSpPr>
              <p:nvPr/>
            </p:nvSpPr>
            <p:spPr bwMode="auto">
              <a:xfrm>
                <a:off x="2804" y="1758"/>
                <a:ext cx="198" cy="179"/>
              </a:xfrm>
              <a:custGeom>
                <a:avLst/>
                <a:gdLst>
                  <a:gd name="T0" fmla="*/ 715 w 781"/>
                  <a:gd name="T1" fmla="*/ 487 h 707"/>
                  <a:gd name="T2" fmla="*/ 614 w 781"/>
                  <a:gd name="T3" fmla="*/ 438 h 707"/>
                  <a:gd name="T4" fmla="*/ 568 w 781"/>
                  <a:gd name="T5" fmla="*/ 397 h 707"/>
                  <a:gd name="T6" fmla="*/ 487 w 781"/>
                  <a:gd name="T7" fmla="*/ 311 h 707"/>
                  <a:gd name="T8" fmla="*/ 375 w 781"/>
                  <a:gd name="T9" fmla="*/ 201 h 707"/>
                  <a:gd name="T10" fmla="*/ 376 w 781"/>
                  <a:gd name="T11" fmla="*/ 133 h 707"/>
                  <a:gd name="T12" fmla="*/ 437 w 781"/>
                  <a:gd name="T13" fmla="*/ 105 h 707"/>
                  <a:gd name="T14" fmla="*/ 447 w 781"/>
                  <a:gd name="T15" fmla="*/ 43 h 707"/>
                  <a:gd name="T16" fmla="*/ 373 w 781"/>
                  <a:gd name="T17" fmla="*/ 28 h 707"/>
                  <a:gd name="T18" fmla="*/ 353 w 781"/>
                  <a:gd name="T19" fmla="*/ 2 h 707"/>
                  <a:gd name="T20" fmla="*/ 289 w 781"/>
                  <a:gd name="T21" fmla="*/ 16 h 707"/>
                  <a:gd name="T22" fmla="*/ 250 w 781"/>
                  <a:gd name="T23" fmla="*/ 35 h 707"/>
                  <a:gd name="T24" fmla="*/ 209 w 781"/>
                  <a:gd name="T25" fmla="*/ 60 h 707"/>
                  <a:gd name="T26" fmla="*/ 179 w 781"/>
                  <a:gd name="T27" fmla="*/ 48 h 707"/>
                  <a:gd name="T28" fmla="*/ 165 w 781"/>
                  <a:gd name="T29" fmla="*/ 72 h 707"/>
                  <a:gd name="T30" fmla="*/ 147 w 781"/>
                  <a:gd name="T31" fmla="*/ 86 h 707"/>
                  <a:gd name="T32" fmla="*/ 120 w 781"/>
                  <a:gd name="T33" fmla="*/ 58 h 707"/>
                  <a:gd name="T34" fmla="*/ 92 w 781"/>
                  <a:gd name="T35" fmla="*/ 82 h 707"/>
                  <a:gd name="T36" fmla="*/ 45 w 781"/>
                  <a:gd name="T37" fmla="*/ 88 h 707"/>
                  <a:gd name="T38" fmla="*/ 31 w 781"/>
                  <a:gd name="T39" fmla="*/ 92 h 707"/>
                  <a:gd name="T40" fmla="*/ 43 w 781"/>
                  <a:gd name="T41" fmla="*/ 128 h 707"/>
                  <a:gd name="T42" fmla="*/ 11 w 781"/>
                  <a:gd name="T43" fmla="*/ 162 h 707"/>
                  <a:gd name="T44" fmla="*/ 29 w 781"/>
                  <a:gd name="T45" fmla="*/ 194 h 707"/>
                  <a:gd name="T46" fmla="*/ 38 w 781"/>
                  <a:gd name="T47" fmla="*/ 223 h 707"/>
                  <a:gd name="T48" fmla="*/ 71 w 781"/>
                  <a:gd name="T49" fmla="*/ 230 h 707"/>
                  <a:gd name="T50" fmla="*/ 59 w 781"/>
                  <a:gd name="T51" fmla="*/ 257 h 707"/>
                  <a:gd name="T52" fmla="*/ 133 w 781"/>
                  <a:gd name="T53" fmla="*/ 212 h 707"/>
                  <a:gd name="T54" fmla="*/ 223 w 781"/>
                  <a:gd name="T55" fmla="*/ 238 h 707"/>
                  <a:gd name="T56" fmla="*/ 255 w 781"/>
                  <a:gd name="T57" fmla="*/ 308 h 707"/>
                  <a:gd name="T58" fmla="*/ 358 w 781"/>
                  <a:gd name="T59" fmla="*/ 404 h 707"/>
                  <a:gd name="T60" fmla="*/ 485 w 781"/>
                  <a:gd name="T61" fmla="*/ 483 h 707"/>
                  <a:gd name="T62" fmla="*/ 544 w 781"/>
                  <a:gd name="T63" fmla="*/ 530 h 707"/>
                  <a:gd name="T64" fmla="*/ 594 w 781"/>
                  <a:gd name="T65" fmla="*/ 569 h 707"/>
                  <a:gd name="T66" fmla="*/ 611 w 781"/>
                  <a:gd name="T67" fmla="*/ 645 h 707"/>
                  <a:gd name="T68" fmla="*/ 583 w 781"/>
                  <a:gd name="T69" fmla="*/ 691 h 707"/>
                  <a:gd name="T70" fmla="*/ 632 w 781"/>
                  <a:gd name="T71" fmla="*/ 676 h 707"/>
                  <a:gd name="T72" fmla="*/ 670 w 781"/>
                  <a:gd name="T73" fmla="*/ 626 h 707"/>
                  <a:gd name="T74" fmla="*/ 662 w 781"/>
                  <a:gd name="T75" fmla="*/ 583 h 707"/>
                  <a:gd name="T76" fmla="*/ 673 w 781"/>
                  <a:gd name="T77" fmla="*/ 510 h 707"/>
                  <a:gd name="T78" fmla="*/ 738 w 781"/>
                  <a:gd name="T79" fmla="*/ 552 h 707"/>
                  <a:gd name="T80" fmla="*/ 765 w 781"/>
                  <a:gd name="T81" fmla="*/ 532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1" h="707">
                    <a:moveTo>
                      <a:pt x="765" y="532"/>
                    </a:moveTo>
                    <a:cubicBezTo>
                      <a:pt x="763" y="523"/>
                      <a:pt x="735" y="499"/>
                      <a:pt x="715" y="487"/>
                    </a:cubicBezTo>
                    <a:cubicBezTo>
                      <a:pt x="695" y="476"/>
                      <a:pt x="686" y="466"/>
                      <a:pt x="665" y="461"/>
                    </a:cubicBezTo>
                    <a:cubicBezTo>
                      <a:pt x="643" y="457"/>
                      <a:pt x="632" y="443"/>
                      <a:pt x="614" y="438"/>
                    </a:cubicBezTo>
                    <a:cubicBezTo>
                      <a:pt x="597" y="434"/>
                      <a:pt x="607" y="424"/>
                      <a:pt x="616" y="414"/>
                    </a:cubicBezTo>
                    <a:cubicBezTo>
                      <a:pt x="624" y="404"/>
                      <a:pt x="589" y="397"/>
                      <a:pt x="568" y="397"/>
                    </a:cubicBezTo>
                    <a:cubicBezTo>
                      <a:pt x="548" y="397"/>
                      <a:pt x="528" y="390"/>
                      <a:pt x="513" y="377"/>
                    </a:cubicBezTo>
                    <a:cubicBezTo>
                      <a:pt x="497" y="364"/>
                      <a:pt x="488" y="332"/>
                      <a:pt x="487" y="311"/>
                    </a:cubicBezTo>
                    <a:cubicBezTo>
                      <a:pt x="485" y="289"/>
                      <a:pt x="429" y="256"/>
                      <a:pt x="411" y="245"/>
                    </a:cubicBezTo>
                    <a:cubicBezTo>
                      <a:pt x="392" y="234"/>
                      <a:pt x="382" y="221"/>
                      <a:pt x="375" y="201"/>
                    </a:cubicBezTo>
                    <a:cubicBezTo>
                      <a:pt x="368" y="180"/>
                      <a:pt x="388" y="178"/>
                      <a:pt x="386" y="163"/>
                    </a:cubicBezTo>
                    <a:cubicBezTo>
                      <a:pt x="385" y="149"/>
                      <a:pt x="378" y="153"/>
                      <a:pt x="376" y="133"/>
                    </a:cubicBezTo>
                    <a:cubicBezTo>
                      <a:pt x="375" y="113"/>
                      <a:pt x="395" y="130"/>
                      <a:pt x="408" y="119"/>
                    </a:cubicBezTo>
                    <a:cubicBezTo>
                      <a:pt x="420" y="109"/>
                      <a:pt x="425" y="105"/>
                      <a:pt x="437" y="105"/>
                    </a:cubicBezTo>
                    <a:cubicBezTo>
                      <a:pt x="436" y="88"/>
                      <a:pt x="446" y="72"/>
                      <a:pt x="446" y="61"/>
                    </a:cubicBezTo>
                    <a:cubicBezTo>
                      <a:pt x="446" y="56"/>
                      <a:pt x="446" y="50"/>
                      <a:pt x="447" y="43"/>
                    </a:cubicBezTo>
                    <a:cubicBezTo>
                      <a:pt x="434" y="38"/>
                      <a:pt x="413" y="43"/>
                      <a:pt x="405" y="37"/>
                    </a:cubicBezTo>
                    <a:cubicBezTo>
                      <a:pt x="395" y="31"/>
                      <a:pt x="379" y="34"/>
                      <a:pt x="373" y="28"/>
                    </a:cubicBezTo>
                    <a:cubicBezTo>
                      <a:pt x="367" y="23"/>
                      <a:pt x="365" y="16"/>
                      <a:pt x="365" y="8"/>
                    </a:cubicBezTo>
                    <a:cubicBezTo>
                      <a:pt x="365" y="1"/>
                      <a:pt x="357" y="0"/>
                      <a:pt x="353" y="2"/>
                    </a:cubicBezTo>
                    <a:cubicBezTo>
                      <a:pt x="348" y="4"/>
                      <a:pt x="338" y="5"/>
                      <a:pt x="313" y="6"/>
                    </a:cubicBezTo>
                    <a:cubicBezTo>
                      <a:pt x="287" y="6"/>
                      <a:pt x="302" y="8"/>
                      <a:pt x="289" y="16"/>
                    </a:cubicBezTo>
                    <a:cubicBezTo>
                      <a:pt x="277" y="24"/>
                      <a:pt x="280" y="16"/>
                      <a:pt x="266" y="14"/>
                    </a:cubicBezTo>
                    <a:cubicBezTo>
                      <a:pt x="252" y="12"/>
                      <a:pt x="251" y="27"/>
                      <a:pt x="250" y="35"/>
                    </a:cubicBezTo>
                    <a:cubicBezTo>
                      <a:pt x="249" y="43"/>
                      <a:pt x="235" y="36"/>
                      <a:pt x="233" y="44"/>
                    </a:cubicBezTo>
                    <a:cubicBezTo>
                      <a:pt x="230" y="52"/>
                      <a:pt x="226" y="56"/>
                      <a:pt x="209" y="60"/>
                    </a:cubicBezTo>
                    <a:cubicBezTo>
                      <a:pt x="193" y="65"/>
                      <a:pt x="197" y="56"/>
                      <a:pt x="191" y="55"/>
                    </a:cubicBezTo>
                    <a:cubicBezTo>
                      <a:pt x="186" y="54"/>
                      <a:pt x="190" y="49"/>
                      <a:pt x="179" y="48"/>
                    </a:cubicBezTo>
                    <a:cubicBezTo>
                      <a:pt x="167" y="46"/>
                      <a:pt x="173" y="56"/>
                      <a:pt x="172" y="63"/>
                    </a:cubicBezTo>
                    <a:cubicBezTo>
                      <a:pt x="171" y="70"/>
                      <a:pt x="169" y="70"/>
                      <a:pt x="165" y="72"/>
                    </a:cubicBezTo>
                    <a:cubicBezTo>
                      <a:pt x="160" y="74"/>
                      <a:pt x="161" y="80"/>
                      <a:pt x="159" y="92"/>
                    </a:cubicBezTo>
                    <a:cubicBezTo>
                      <a:pt x="158" y="103"/>
                      <a:pt x="149" y="91"/>
                      <a:pt x="147" y="86"/>
                    </a:cubicBezTo>
                    <a:cubicBezTo>
                      <a:pt x="145" y="80"/>
                      <a:pt x="141" y="77"/>
                      <a:pt x="136" y="74"/>
                    </a:cubicBezTo>
                    <a:cubicBezTo>
                      <a:pt x="131" y="70"/>
                      <a:pt x="127" y="68"/>
                      <a:pt x="120" y="58"/>
                    </a:cubicBezTo>
                    <a:cubicBezTo>
                      <a:pt x="113" y="47"/>
                      <a:pt x="108" y="58"/>
                      <a:pt x="103" y="65"/>
                    </a:cubicBezTo>
                    <a:cubicBezTo>
                      <a:pt x="99" y="72"/>
                      <a:pt x="97" y="73"/>
                      <a:pt x="92" y="82"/>
                    </a:cubicBezTo>
                    <a:cubicBezTo>
                      <a:pt x="87" y="92"/>
                      <a:pt x="79" y="92"/>
                      <a:pt x="72" y="89"/>
                    </a:cubicBezTo>
                    <a:cubicBezTo>
                      <a:pt x="65" y="86"/>
                      <a:pt x="53" y="90"/>
                      <a:pt x="45" y="88"/>
                    </a:cubicBezTo>
                    <a:cubicBezTo>
                      <a:pt x="42" y="88"/>
                      <a:pt x="38" y="87"/>
                      <a:pt x="34" y="87"/>
                    </a:cubicBezTo>
                    <a:cubicBezTo>
                      <a:pt x="34" y="89"/>
                      <a:pt x="33" y="90"/>
                      <a:pt x="31" y="92"/>
                    </a:cubicBezTo>
                    <a:cubicBezTo>
                      <a:pt x="24" y="98"/>
                      <a:pt x="12" y="103"/>
                      <a:pt x="23" y="111"/>
                    </a:cubicBezTo>
                    <a:cubicBezTo>
                      <a:pt x="33" y="119"/>
                      <a:pt x="43" y="122"/>
                      <a:pt x="43" y="128"/>
                    </a:cubicBezTo>
                    <a:cubicBezTo>
                      <a:pt x="43" y="133"/>
                      <a:pt x="37" y="140"/>
                      <a:pt x="29" y="144"/>
                    </a:cubicBezTo>
                    <a:cubicBezTo>
                      <a:pt x="21" y="149"/>
                      <a:pt x="0" y="152"/>
                      <a:pt x="11" y="162"/>
                    </a:cubicBezTo>
                    <a:cubicBezTo>
                      <a:pt x="21" y="172"/>
                      <a:pt x="19" y="177"/>
                      <a:pt x="27" y="180"/>
                    </a:cubicBezTo>
                    <a:cubicBezTo>
                      <a:pt x="34" y="182"/>
                      <a:pt x="41" y="186"/>
                      <a:pt x="29" y="194"/>
                    </a:cubicBezTo>
                    <a:cubicBezTo>
                      <a:pt x="17" y="202"/>
                      <a:pt x="25" y="204"/>
                      <a:pt x="25" y="210"/>
                    </a:cubicBezTo>
                    <a:cubicBezTo>
                      <a:pt x="25" y="216"/>
                      <a:pt x="30" y="221"/>
                      <a:pt x="38" y="223"/>
                    </a:cubicBezTo>
                    <a:cubicBezTo>
                      <a:pt x="46" y="225"/>
                      <a:pt x="39" y="229"/>
                      <a:pt x="51" y="229"/>
                    </a:cubicBezTo>
                    <a:cubicBezTo>
                      <a:pt x="63" y="229"/>
                      <a:pt x="71" y="225"/>
                      <a:pt x="71" y="230"/>
                    </a:cubicBezTo>
                    <a:cubicBezTo>
                      <a:pt x="71" y="236"/>
                      <a:pt x="70" y="240"/>
                      <a:pt x="65" y="245"/>
                    </a:cubicBezTo>
                    <a:cubicBezTo>
                      <a:pt x="61" y="248"/>
                      <a:pt x="60" y="253"/>
                      <a:pt x="59" y="257"/>
                    </a:cubicBezTo>
                    <a:cubicBezTo>
                      <a:pt x="68" y="255"/>
                      <a:pt x="77" y="255"/>
                      <a:pt x="88" y="256"/>
                    </a:cubicBezTo>
                    <a:cubicBezTo>
                      <a:pt x="117" y="259"/>
                      <a:pt x="121" y="223"/>
                      <a:pt x="133" y="212"/>
                    </a:cubicBezTo>
                    <a:cubicBezTo>
                      <a:pt x="144" y="201"/>
                      <a:pt x="161" y="211"/>
                      <a:pt x="179" y="213"/>
                    </a:cubicBezTo>
                    <a:cubicBezTo>
                      <a:pt x="196" y="216"/>
                      <a:pt x="206" y="235"/>
                      <a:pt x="223" y="238"/>
                    </a:cubicBezTo>
                    <a:cubicBezTo>
                      <a:pt x="240" y="241"/>
                      <a:pt x="242" y="258"/>
                      <a:pt x="246" y="269"/>
                    </a:cubicBezTo>
                    <a:cubicBezTo>
                      <a:pt x="250" y="281"/>
                      <a:pt x="252" y="295"/>
                      <a:pt x="255" y="308"/>
                    </a:cubicBezTo>
                    <a:cubicBezTo>
                      <a:pt x="257" y="321"/>
                      <a:pt x="279" y="345"/>
                      <a:pt x="305" y="364"/>
                    </a:cubicBezTo>
                    <a:cubicBezTo>
                      <a:pt x="331" y="383"/>
                      <a:pt x="338" y="391"/>
                      <a:pt x="358" y="404"/>
                    </a:cubicBezTo>
                    <a:cubicBezTo>
                      <a:pt x="378" y="417"/>
                      <a:pt x="428" y="456"/>
                      <a:pt x="442" y="453"/>
                    </a:cubicBezTo>
                    <a:cubicBezTo>
                      <a:pt x="457" y="450"/>
                      <a:pt x="475" y="470"/>
                      <a:pt x="485" y="483"/>
                    </a:cubicBezTo>
                    <a:cubicBezTo>
                      <a:pt x="495" y="496"/>
                      <a:pt x="513" y="503"/>
                      <a:pt x="525" y="503"/>
                    </a:cubicBezTo>
                    <a:cubicBezTo>
                      <a:pt x="538" y="503"/>
                      <a:pt x="541" y="514"/>
                      <a:pt x="544" y="530"/>
                    </a:cubicBezTo>
                    <a:cubicBezTo>
                      <a:pt x="547" y="546"/>
                      <a:pt x="567" y="549"/>
                      <a:pt x="579" y="546"/>
                    </a:cubicBezTo>
                    <a:cubicBezTo>
                      <a:pt x="590" y="543"/>
                      <a:pt x="591" y="556"/>
                      <a:pt x="594" y="569"/>
                    </a:cubicBezTo>
                    <a:cubicBezTo>
                      <a:pt x="597" y="582"/>
                      <a:pt x="604" y="596"/>
                      <a:pt x="610" y="613"/>
                    </a:cubicBezTo>
                    <a:cubicBezTo>
                      <a:pt x="616" y="631"/>
                      <a:pt x="617" y="641"/>
                      <a:pt x="611" y="645"/>
                    </a:cubicBezTo>
                    <a:cubicBezTo>
                      <a:pt x="606" y="649"/>
                      <a:pt x="596" y="646"/>
                      <a:pt x="596" y="666"/>
                    </a:cubicBezTo>
                    <a:cubicBezTo>
                      <a:pt x="596" y="686"/>
                      <a:pt x="579" y="675"/>
                      <a:pt x="583" y="691"/>
                    </a:cubicBezTo>
                    <a:cubicBezTo>
                      <a:pt x="587" y="707"/>
                      <a:pt x="597" y="702"/>
                      <a:pt x="604" y="698"/>
                    </a:cubicBezTo>
                    <a:cubicBezTo>
                      <a:pt x="611" y="694"/>
                      <a:pt x="622" y="686"/>
                      <a:pt x="632" y="676"/>
                    </a:cubicBezTo>
                    <a:cubicBezTo>
                      <a:pt x="642" y="666"/>
                      <a:pt x="640" y="662"/>
                      <a:pt x="642" y="645"/>
                    </a:cubicBezTo>
                    <a:cubicBezTo>
                      <a:pt x="643" y="628"/>
                      <a:pt x="657" y="629"/>
                      <a:pt x="670" y="626"/>
                    </a:cubicBezTo>
                    <a:cubicBezTo>
                      <a:pt x="683" y="623"/>
                      <a:pt x="682" y="615"/>
                      <a:pt x="682" y="609"/>
                    </a:cubicBezTo>
                    <a:cubicBezTo>
                      <a:pt x="682" y="603"/>
                      <a:pt x="677" y="588"/>
                      <a:pt x="662" y="583"/>
                    </a:cubicBezTo>
                    <a:cubicBezTo>
                      <a:pt x="646" y="579"/>
                      <a:pt x="647" y="570"/>
                      <a:pt x="649" y="557"/>
                    </a:cubicBezTo>
                    <a:cubicBezTo>
                      <a:pt x="650" y="545"/>
                      <a:pt x="660" y="519"/>
                      <a:pt x="673" y="510"/>
                    </a:cubicBezTo>
                    <a:cubicBezTo>
                      <a:pt x="686" y="502"/>
                      <a:pt x="700" y="530"/>
                      <a:pt x="713" y="529"/>
                    </a:cubicBezTo>
                    <a:cubicBezTo>
                      <a:pt x="726" y="527"/>
                      <a:pt x="730" y="542"/>
                      <a:pt x="738" y="552"/>
                    </a:cubicBezTo>
                    <a:cubicBezTo>
                      <a:pt x="745" y="562"/>
                      <a:pt x="761" y="567"/>
                      <a:pt x="771" y="552"/>
                    </a:cubicBezTo>
                    <a:cubicBezTo>
                      <a:pt x="781" y="536"/>
                      <a:pt x="766" y="540"/>
                      <a:pt x="765" y="53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4" name="Freeform 137"/>
              <p:cNvSpPr>
                <a:spLocks/>
              </p:cNvSpPr>
              <p:nvPr/>
            </p:nvSpPr>
            <p:spPr bwMode="auto">
              <a:xfrm>
                <a:off x="2899" y="1929"/>
                <a:ext cx="52" cy="30"/>
              </a:xfrm>
              <a:custGeom>
                <a:avLst/>
                <a:gdLst>
                  <a:gd name="T0" fmla="*/ 43 w 208"/>
                  <a:gd name="T1" fmla="*/ 13 h 121"/>
                  <a:gd name="T2" fmla="*/ 30 w 208"/>
                  <a:gd name="T3" fmla="*/ 17 h 121"/>
                  <a:gd name="T4" fmla="*/ 12 w 208"/>
                  <a:gd name="T5" fmla="*/ 18 h 121"/>
                  <a:gd name="T6" fmla="*/ 8 w 208"/>
                  <a:gd name="T7" fmla="*/ 41 h 121"/>
                  <a:gd name="T8" fmla="*/ 28 w 208"/>
                  <a:gd name="T9" fmla="*/ 50 h 121"/>
                  <a:gd name="T10" fmla="*/ 43 w 208"/>
                  <a:gd name="T11" fmla="*/ 56 h 121"/>
                  <a:gd name="T12" fmla="*/ 55 w 208"/>
                  <a:gd name="T13" fmla="*/ 62 h 121"/>
                  <a:gd name="T14" fmla="*/ 70 w 208"/>
                  <a:gd name="T15" fmla="*/ 74 h 121"/>
                  <a:gd name="T16" fmla="*/ 87 w 208"/>
                  <a:gd name="T17" fmla="*/ 84 h 121"/>
                  <a:gd name="T18" fmla="*/ 104 w 208"/>
                  <a:gd name="T19" fmla="*/ 92 h 121"/>
                  <a:gd name="T20" fmla="*/ 127 w 208"/>
                  <a:gd name="T21" fmla="*/ 96 h 121"/>
                  <a:gd name="T22" fmla="*/ 142 w 208"/>
                  <a:gd name="T23" fmla="*/ 113 h 121"/>
                  <a:gd name="T24" fmla="*/ 154 w 208"/>
                  <a:gd name="T25" fmla="*/ 119 h 121"/>
                  <a:gd name="T26" fmla="*/ 182 w 208"/>
                  <a:gd name="T27" fmla="*/ 115 h 121"/>
                  <a:gd name="T28" fmla="*/ 185 w 208"/>
                  <a:gd name="T29" fmla="*/ 102 h 121"/>
                  <a:gd name="T30" fmla="*/ 191 w 208"/>
                  <a:gd name="T31" fmla="*/ 91 h 121"/>
                  <a:gd name="T32" fmla="*/ 174 w 208"/>
                  <a:gd name="T33" fmla="*/ 73 h 121"/>
                  <a:gd name="T34" fmla="*/ 182 w 208"/>
                  <a:gd name="T35" fmla="*/ 49 h 121"/>
                  <a:gd name="T36" fmla="*/ 197 w 208"/>
                  <a:gd name="T37" fmla="*/ 32 h 121"/>
                  <a:gd name="T38" fmla="*/ 200 w 208"/>
                  <a:gd name="T39" fmla="*/ 20 h 121"/>
                  <a:gd name="T40" fmla="*/ 204 w 208"/>
                  <a:gd name="T41" fmla="*/ 6 h 121"/>
                  <a:gd name="T42" fmla="*/ 187 w 208"/>
                  <a:gd name="T43" fmla="*/ 5 h 121"/>
                  <a:gd name="T44" fmla="*/ 172 w 208"/>
                  <a:gd name="T45" fmla="*/ 12 h 121"/>
                  <a:gd name="T46" fmla="*/ 138 w 208"/>
                  <a:gd name="T47" fmla="*/ 13 h 121"/>
                  <a:gd name="T48" fmla="*/ 119 w 208"/>
                  <a:gd name="T49" fmla="*/ 19 h 121"/>
                  <a:gd name="T50" fmla="*/ 81 w 208"/>
                  <a:gd name="T51" fmla="*/ 17 h 121"/>
                  <a:gd name="T52" fmla="*/ 64 w 208"/>
                  <a:gd name="T53" fmla="*/ 7 h 121"/>
                  <a:gd name="T54" fmla="*/ 52 w 208"/>
                  <a:gd name="T55" fmla="*/ 3 h 121"/>
                  <a:gd name="T56" fmla="*/ 43 w 208"/>
                  <a:gd name="T57" fmla="*/ 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121">
                    <a:moveTo>
                      <a:pt x="43" y="13"/>
                    </a:moveTo>
                    <a:cubicBezTo>
                      <a:pt x="43" y="13"/>
                      <a:pt x="39" y="19"/>
                      <a:pt x="30" y="17"/>
                    </a:cubicBezTo>
                    <a:cubicBezTo>
                      <a:pt x="22" y="14"/>
                      <a:pt x="17" y="14"/>
                      <a:pt x="12" y="18"/>
                    </a:cubicBezTo>
                    <a:cubicBezTo>
                      <a:pt x="7" y="22"/>
                      <a:pt x="0" y="34"/>
                      <a:pt x="8" y="41"/>
                    </a:cubicBezTo>
                    <a:cubicBezTo>
                      <a:pt x="15" y="48"/>
                      <a:pt x="17" y="49"/>
                      <a:pt x="28" y="50"/>
                    </a:cubicBezTo>
                    <a:cubicBezTo>
                      <a:pt x="38" y="51"/>
                      <a:pt x="40" y="52"/>
                      <a:pt x="43" y="56"/>
                    </a:cubicBezTo>
                    <a:cubicBezTo>
                      <a:pt x="46" y="60"/>
                      <a:pt x="49" y="62"/>
                      <a:pt x="55" y="62"/>
                    </a:cubicBezTo>
                    <a:cubicBezTo>
                      <a:pt x="61" y="62"/>
                      <a:pt x="59" y="73"/>
                      <a:pt x="70" y="74"/>
                    </a:cubicBezTo>
                    <a:cubicBezTo>
                      <a:pt x="80" y="75"/>
                      <a:pt x="82" y="78"/>
                      <a:pt x="87" y="84"/>
                    </a:cubicBezTo>
                    <a:cubicBezTo>
                      <a:pt x="92" y="90"/>
                      <a:pt x="93" y="92"/>
                      <a:pt x="104" y="92"/>
                    </a:cubicBezTo>
                    <a:cubicBezTo>
                      <a:pt x="114" y="92"/>
                      <a:pt x="124" y="91"/>
                      <a:pt x="127" y="96"/>
                    </a:cubicBezTo>
                    <a:cubicBezTo>
                      <a:pt x="131" y="101"/>
                      <a:pt x="140" y="108"/>
                      <a:pt x="142" y="113"/>
                    </a:cubicBezTo>
                    <a:cubicBezTo>
                      <a:pt x="143" y="118"/>
                      <a:pt x="147" y="119"/>
                      <a:pt x="154" y="119"/>
                    </a:cubicBezTo>
                    <a:cubicBezTo>
                      <a:pt x="161" y="119"/>
                      <a:pt x="182" y="121"/>
                      <a:pt x="182" y="115"/>
                    </a:cubicBezTo>
                    <a:cubicBezTo>
                      <a:pt x="183" y="108"/>
                      <a:pt x="180" y="104"/>
                      <a:pt x="185" y="102"/>
                    </a:cubicBezTo>
                    <a:cubicBezTo>
                      <a:pt x="190" y="100"/>
                      <a:pt x="198" y="99"/>
                      <a:pt x="191" y="91"/>
                    </a:cubicBezTo>
                    <a:cubicBezTo>
                      <a:pt x="184" y="83"/>
                      <a:pt x="174" y="81"/>
                      <a:pt x="174" y="73"/>
                    </a:cubicBezTo>
                    <a:cubicBezTo>
                      <a:pt x="174" y="65"/>
                      <a:pt x="170" y="53"/>
                      <a:pt x="182" y="49"/>
                    </a:cubicBezTo>
                    <a:cubicBezTo>
                      <a:pt x="193" y="45"/>
                      <a:pt x="195" y="38"/>
                      <a:pt x="197" y="32"/>
                    </a:cubicBezTo>
                    <a:cubicBezTo>
                      <a:pt x="198" y="26"/>
                      <a:pt x="197" y="21"/>
                      <a:pt x="200" y="20"/>
                    </a:cubicBezTo>
                    <a:cubicBezTo>
                      <a:pt x="203" y="18"/>
                      <a:pt x="208" y="11"/>
                      <a:pt x="204" y="6"/>
                    </a:cubicBezTo>
                    <a:cubicBezTo>
                      <a:pt x="201" y="0"/>
                      <a:pt x="193" y="0"/>
                      <a:pt x="187" y="5"/>
                    </a:cubicBezTo>
                    <a:cubicBezTo>
                      <a:pt x="182" y="10"/>
                      <a:pt x="183" y="13"/>
                      <a:pt x="172" y="12"/>
                    </a:cubicBezTo>
                    <a:cubicBezTo>
                      <a:pt x="160" y="10"/>
                      <a:pt x="144" y="8"/>
                      <a:pt x="138" y="13"/>
                    </a:cubicBezTo>
                    <a:cubicBezTo>
                      <a:pt x="132" y="18"/>
                      <a:pt x="130" y="19"/>
                      <a:pt x="119" y="19"/>
                    </a:cubicBezTo>
                    <a:cubicBezTo>
                      <a:pt x="109" y="19"/>
                      <a:pt x="85" y="24"/>
                      <a:pt x="81" y="17"/>
                    </a:cubicBezTo>
                    <a:cubicBezTo>
                      <a:pt x="76" y="11"/>
                      <a:pt x="68" y="15"/>
                      <a:pt x="64" y="7"/>
                    </a:cubicBezTo>
                    <a:cubicBezTo>
                      <a:pt x="61" y="0"/>
                      <a:pt x="55" y="2"/>
                      <a:pt x="52" y="3"/>
                    </a:cubicBezTo>
                    <a:cubicBezTo>
                      <a:pt x="49" y="5"/>
                      <a:pt x="47" y="7"/>
                      <a:pt x="43"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5" name="Freeform 138"/>
              <p:cNvSpPr>
                <a:spLocks/>
              </p:cNvSpPr>
              <p:nvPr/>
            </p:nvSpPr>
            <p:spPr bwMode="auto">
              <a:xfrm>
                <a:off x="2828" y="1871"/>
                <a:ext cx="31" cy="48"/>
              </a:xfrm>
              <a:custGeom>
                <a:avLst/>
                <a:gdLst>
                  <a:gd name="T0" fmla="*/ 60 w 123"/>
                  <a:gd name="T1" fmla="*/ 21 h 190"/>
                  <a:gd name="T2" fmla="*/ 39 w 123"/>
                  <a:gd name="T3" fmla="*/ 33 h 190"/>
                  <a:gd name="T4" fmla="*/ 13 w 123"/>
                  <a:gd name="T5" fmla="*/ 29 h 190"/>
                  <a:gd name="T6" fmla="*/ 16 w 123"/>
                  <a:gd name="T7" fmla="*/ 56 h 190"/>
                  <a:gd name="T8" fmla="*/ 29 w 123"/>
                  <a:gd name="T9" fmla="*/ 83 h 190"/>
                  <a:gd name="T10" fmla="*/ 27 w 123"/>
                  <a:gd name="T11" fmla="*/ 104 h 190"/>
                  <a:gd name="T12" fmla="*/ 30 w 123"/>
                  <a:gd name="T13" fmla="*/ 114 h 190"/>
                  <a:gd name="T14" fmla="*/ 27 w 123"/>
                  <a:gd name="T15" fmla="*/ 123 h 190"/>
                  <a:gd name="T16" fmla="*/ 22 w 123"/>
                  <a:gd name="T17" fmla="*/ 143 h 190"/>
                  <a:gd name="T18" fmla="*/ 28 w 123"/>
                  <a:gd name="T19" fmla="*/ 174 h 190"/>
                  <a:gd name="T20" fmla="*/ 37 w 123"/>
                  <a:gd name="T21" fmla="*/ 180 h 190"/>
                  <a:gd name="T22" fmla="*/ 48 w 123"/>
                  <a:gd name="T23" fmla="*/ 187 h 190"/>
                  <a:gd name="T24" fmla="*/ 58 w 123"/>
                  <a:gd name="T25" fmla="*/ 184 h 190"/>
                  <a:gd name="T26" fmla="*/ 73 w 123"/>
                  <a:gd name="T27" fmla="*/ 167 h 190"/>
                  <a:gd name="T28" fmla="*/ 82 w 123"/>
                  <a:gd name="T29" fmla="*/ 161 h 190"/>
                  <a:gd name="T30" fmla="*/ 99 w 123"/>
                  <a:gd name="T31" fmla="*/ 164 h 190"/>
                  <a:gd name="T32" fmla="*/ 105 w 123"/>
                  <a:gd name="T33" fmla="*/ 149 h 190"/>
                  <a:gd name="T34" fmla="*/ 111 w 123"/>
                  <a:gd name="T35" fmla="*/ 134 h 190"/>
                  <a:gd name="T36" fmla="*/ 115 w 123"/>
                  <a:gd name="T37" fmla="*/ 110 h 190"/>
                  <a:gd name="T38" fmla="*/ 112 w 123"/>
                  <a:gd name="T39" fmla="*/ 100 h 190"/>
                  <a:gd name="T40" fmla="*/ 106 w 123"/>
                  <a:gd name="T41" fmla="*/ 85 h 190"/>
                  <a:gd name="T42" fmla="*/ 114 w 123"/>
                  <a:gd name="T43" fmla="*/ 80 h 190"/>
                  <a:gd name="T44" fmla="*/ 122 w 123"/>
                  <a:gd name="T45" fmla="*/ 70 h 190"/>
                  <a:gd name="T46" fmla="*/ 119 w 123"/>
                  <a:gd name="T47" fmla="*/ 51 h 190"/>
                  <a:gd name="T48" fmla="*/ 112 w 123"/>
                  <a:gd name="T49" fmla="*/ 34 h 190"/>
                  <a:gd name="T50" fmla="*/ 98 w 123"/>
                  <a:gd name="T51" fmla="*/ 16 h 190"/>
                  <a:gd name="T52" fmla="*/ 60 w 123"/>
                  <a:gd name="T53" fmla="*/ 21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3" h="190">
                    <a:moveTo>
                      <a:pt x="60" y="21"/>
                    </a:moveTo>
                    <a:cubicBezTo>
                      <a:pt x="60" y="21"/>
                      <a:pt x="55" y="34"/>
                      <a:pt x="39" y="33"/>
                    </a:cubicBezTo>
                    <a:cubicBezTo>
                      <a:pt x="24" y="32"/>
                      <a:pt x="17" y="24"/>
                      <a:pt x="13" y="29"/>
                    </a:cubicBezTo>
                    <a:cubicBezTo>
                      <a:pt x="9" y="35"/>
                      <a:pt x="0" y="44"/>
                      <a:pt x="16" y="56"/>
                    </a:cubicBezTo>
                    <a:cubicBezTo>
                      <a:pt x="33" y="68"/>
                      <a:pt x="30" y="73"/>
                      <a:pt x="29" y="83"/>
                    </a:cubicBezTo>
                    <a:cubicBezTo>
                      <a:pt x="27" y="93"/>
                      <a:pt x="26" y="102"/>
                      <a:pt x="27" y="104"/>
                    </a:cubicBezTo>
                    <a:cubicBezTo>
                      <a:pt x="29" y="106"/>
                      <a:pt x="30" y="110"/>
                      <a:pt x="30" y="114"/>
                    </a:cubicBezTo>
                    <a:cubicBezTo>
                      <a:pt x="30" y="119"/>
                      <a:pt x="33" y="120"/>
                      <a:pt x="27" y="123"/>
                    </a:cubicBezTo>
                    <a:cubicBezTo>
                      <a:pt x="22" y="127"/>
                      <a:pt x="22" y="138"/>
                      <a:pt x="22" y="143"/>
                    </a:cubicBezTo>
                    <a:cubicBezTo>
                      <a:pt x="22" y="148"/>
                      <a:pt x="21" y="174"/>
                      <a:pt x="28" y="174"/>
                    </a:cubicBezTo>
                    <a:cubicBezTo>
                      <a:pt x="35" y="174"/>
                      <a:pt x="37" y="174"/>
                      <a:pt x="37" y="180"/>
                    </a:cubicBezTo>
                    <a:cubicBezTo>
                      <a:pt x="38" y="185"/>
                      <a:pt x="43" y="187"/>
                      <a:pt x="48" y="187"/>
                    </a:cubicBezTo>
                    <a:cubicBezTo>
                      <a:pt x="53" y="187"/>
                      <a:pt x="55" y="190"/>
                      <a:pt x="58" y="184"/>
                    </a:cubicBezTo>
                    <a:cubicBezTo>
                      <a:pt x="62" y="178"/>
                      <a:pt x="72" y="176"/>
                      <a:pt x="73" y="167"/>
                    </a:cubicBezTo>
                    <a:cubicBezTo>
                      <a:pt x="73" y="158"/>
                      <a:pt x="78" y="156"/>
                      <a:pt x="82" y="161"/>
                    </a:cubicBezTo>
                    <a:cubicBezTo>
                      <a:pt x="87" y="166"/>
                      <a:pt x="97" y="165"/>
                      <a:pt x="99" y="164"/>
                    </a:cubicBezTo>
                    <a:cubicBezTo>
                      <a:pt x="102" y="163"/>
                      <a:pt x="93" y="151"/>
                      <a:pt x="105" y="149"/>
                    </a:cubicBezTo>
                    <a:cubicBezTo>
                      <a:pt x="117" y="147"/>
                      <a:pt x="104" y="140"/>
                      <a:pt x="111" y="134"/>
                    </a:cubicBezTo>
                    <a:cubicBezTo>
                      <a:pt x="117" y="128"/>
                      <a:pt x="115" y="118"/>
                      <a:pt x="115" y="110"/>
                    </a:cubicBezTo>
                    <a:cubicBezTo>
                      <a:pt x="115" y="102"/>
                      <a:pt x="117" y="102"/>
                      <a:pt x="112" y="100"/>
                    </a:cubicBezTo>
                    <a:cubicBezTo>
                      <a:pt x="106" y="97"/>
                      <a:pt x="105" y="91"/>
                      <a:pt x="106" y="85"/>
                    </a:cubicBezTo>
                    <a:cubicBezTo>
                      <a:pt x="108" y="79"/>
                      <a:pt x="113" y="83"/>
                      <a:pt x="114" y="80"/>
                    </a:cubicBezTo>
                    <a:cubicBezTo>
                      <a:pt x="115" y="77"/>
                      <a:pt x="122" y="77"/>
                      <a:pt x="122" y="70"/>
                    </a:cubicBezTo>
                    <a:cubicBezTo>
                      <a:pt x="122" y="64"/>
                      <a:pt x="123" y="55"/>
                      <a:pt x="119" y="51"/>
                    </a:cubicBezTo>
                    <a:cubicBezTo>
                      <a:pt x="116" y="47"/>
                      <a:pt x="114" y="38"/>
                      <a:pt x="112" y="34"/>
                    </a:cubicBezTo>
                    <a:cubicBezTo>
                      <a:pt x="109" y="29"/>
                      <a:pt x="102" y="20"/>
                      <a:pt x="98" y="16"/>
                    </a:cubicBezTo>
                    <a:cubicBezTo>
                      <a:pt x="93" y="12"/>
                      <a:pt x="69" y="0"/>
                      <a:pt x="60"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6" name="Freeform 139"/>
              <p:cNvSpPr>
                <a:spLocks/>
              </p:cNvSpPr>
              <p:nvPr/>
            </p:nvSpPr>
            <p:spPr bwMode="auto">
              <a:xfrm>
                <a:off x="2864" y="1839"/>
                <a:ext cx="4" cy="5"/>
              </a:xfrm>
              <a:custGeom>
                <a:avLst/>
                <a:gdLst>
                  <a:gd name="T0" fmla="*/ 10 w 16"/>
                  <a:gd name="T1" fmla="*/ 4 h 20"/>
                  <a:gd name="T2" fmla="*/ 6 w 16"/>
                  <a:gd name="T3" fmla="*/ 10 h 20"/>
                  <a:gd name="T4" fmla="*/ 2 w 16"/>
                  <a:gd name="T5" fmla="*/ 15 h 20"/>
                  <a:gd name="T6" fmla="*/ 12 w 16"/>
                  <a:gd name="T7" fmla="*/ 18 h 20"/>
                  <a:gd name="T8" fmla="*/ 14 w 16"/>
                  <a:gd name="T9" fmla="*/ 13 h 20"/>
                  <a:gd name="T10" fmla="*/ 10 w 16"/>
                  <a:gd name="T11" fmla="*/ 4 h 20"/>
                </a:gdLst>
                <a:ahLst/>
                <a:cxnLst>
                  <a:cxn ang="0">
                    <a:pos x="T0" y="T1"/>
                  </a:cxn>
                  <a:cxn ang="0">
                    <a:pos x="T2" y="T3"/>
                  </a:cxn>
                  <a:cxn ang="0">
                    <a:pos x="T4" y="T5"/>
                  </a:cxn>
                  <a:cxn ang="0">
                    <a:pos x="T6" y="T7"/>
                  </a:cxn>
                  <a:cxn ang="0">
                    <a:pos x="T8" y="T9"/>
                  </a:cxn>
                  <a:cxn ang="0">
                    <a:pos x="T10" y="T11"/>
                  </a:cxn>
                </a:cxnLst>
                <a:rect l="0" t="0" r="r" b="b"/>
                <a:pathLst>
                  <a:path w="16" h="20">
                    <a:moveTo>
                      <a:pt x="10" y="4"/>
                    </a:moveTo>
                    <a:cubicBezTo>
                      <a:pt x="10" y="4"/>
                      <a:pt x="10" y="9"/>
                      <a:pt x="6" y="10"/>
                    </a:cubicBezTo>
                    <a:cubicBezTo>
                      <a:pt x="2" y="11"/>
                      <a:pt x="0" y="13"/>
                      <a:pt x="2" y="15"/>
                    </a:cubicBezTo>
                    <a:cubicBezTo>
                      <a:pt x="5" y="17"/>
                      <a:pt x="8" y="20"/>
                      <a:pt x="12" y="18"/>
                    </a:cubicBezTo>
                    <a:cubicBezTo>
                      <a:pt x="16" y="17"/>
                      <a:pt x="15" y="16"/>
                      <a:pt x="14" y="13"/>
                    </a:cubicBezTo>
                    <a:cubicBezTo>
                      <a:pt x="14" y="9"/>
                      <a:pt x="15" y="0"/>
                      <a:pt x="10"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7" name="Freeform 140"/>
              <p:cNvSpPr>
                <a:spLocks/>
              </p:cNvSpPr>
              <p:nvPr/>
            </p:nvSpPr>
            <p:spPr bwMode="auto">
              <a:xfrm>
                <a:off x="2548" y="1855"/>
                <a:ext cx="51" cy="99"/>
              </a:xfrm>
              <a:custGeom>
                <a:avLst/>
                <a:gdLst>
                  <a:gd name="T0" fmla="*/ 125 w 205"/>
                  <a:gd name="T1" fmla="*/ 330 h 390"/>
                  <a:gd name="T2" fmla="*/ 143 w 205"/>
                  <a:gd name="T3" fmla="*/ 313 h 390"/>
                  <a:gd name="T4" fmla="*/ 148 w 205"/>
                  <a:gd name="T5" fmla="*/ 295 h 390"/>
                  <a:gd name="T6" fmla="*/ 134 w 205"/>
                  <a:gd name="T7" fmla="*/ 283 h 390"/>
                  <a:gd name="T8" fmla="*/ 134 w 205"/>
                  <a:gd name="T9" fmla="*/ 269 h 390"/>
                  <a:gd name="T10" fmla="*/ 143 w 205"/>
                  <a:gd name="T11" fmla="*/ 254 h 390"/>
                  <a:gd name="T12" fmla="*/ 154 w 205"/>
                  <a:gd name="T13" fmla="*/ 238 h 390"/>
                  <a:gd name="T14" fmla="*/ 144 w 205"/>
                  <a:gd name="T15" fmla="*/ 225 h 390"/>
                  <a:gd name="T16" fmla="*/ 138 w 205"/>
                  <a:gd name="T17" fmla="*/ 215 h 390"/>
                  <a:gd name="T18" fmla="*/ 126 w 205"/>
                  <a:gd name="T19" fmla="*/ 199 h 390"/>
                  <a:gd name="T20" fmla="*/ 119 w 205"/>
                  <a:gd name="T21" fmla="*/ 186 h 390"/>
                  <a:gd name="T22" fmla="*/ 151 w 205"/>
                  <a:gd name="T23" fmla="*/ 186 h 390"/>
                  <a:gd name="T24" fmla="*/ 158 w 205"/>
                  <a:gd name="T25" fmla="*/ 171 h 390"/>
                  <a:gd name="T26" fmla="*/ 158 w 205"/>
                  <a:gd name="T27" fmla="*/ 151 h 390"/>
                  <a:gd name="T28" fmla="*/ 163 w 205"/>
                  <a:gd name="T29" fmla="*/ 137 h 390"/>
                  <a:gd name="T30" fmla="*/ 165 w 205"/>
                  <a:gd name="T31" fmla="*/ 115 h 390"/>
                  <a:gd name="T32" fmla="*/ 160 w 205"/>
                  <a:gd name="T33" fmla="*/ 89 h 390"/>
                  <a:gd name="T34" fmla="*/ 164 w 205"/>
                  <a:gd name="T35" fmla="*/ 80 h 390"/>
                  <a:gd name="T36" fmla="*/ 174 w 205"/>
                  <a:gd name="T37" fmla="*/ 68 h 390"/>
                  <a:gd name="T38" fmla="*/ 189 w 205"/>
                  <a:gd name="T39" fmla="*/ 63 h 390"/>
                  <a:gd name="T40" fmla="*/ 203 w 205"/>
                  <a:gd name="T41" fmla="*/ 51 h 390"/>
                  <a:gd name="T42" fmla="*/ 195 w 205"/>
                  <a:gd name="T43" fmla="*/ 35 h 390"/>
                  <a:gd name="T44" fmla="*/ 186 w 205"/>
                  <a:gd name="T45" fmla="*/ 24 h 390"/>
                  <a:gd name="T46" fmla="*/ 169 w 205"/>
                  <a:gd name="T47" fmla="*/ 15 h 390"/>
                  <a:gd name="T48" fmla="*/ 150 w 205"/>
                  <a:gd name="T49" fmla="*/ 16 h 390"/>
                  <a:gd name="T50" fmla="*/ 135 w 205"/>
                  <a:gd name="T51" fmla="*/ 25 h 390"/>
                  <a:gd name="T52" fmla="*/ 109 w 205"/>
                  <a:gd name="T53" fmla="*/ 21 h 390"/>
                  <a:gd name="T54" fmla="*/ 82 w 205"/>
                  <a:gd name="T55" fmla="*/ 28 h 390"/>
                  <a:gd name="T56" fmla="*/ 80 w 205"/>
                  <a:gd name="T57" fmla="*/ 9 h 390"/>
                  <a:gd name="T58" fmla="*/ 59 w 205"/>
                  <a:gd name="T59" fmla="*/ 0 h 390"/>
                  <a:gd name="T60" fmla="*/ 48 w 205"/>
                  <a:gd name="T61" fmla="*/ 12 h 390"/>
                  <a:gd name="T62" fmla="*/ 34 w 205"/>
                  <a:gd name="T63" fmla="*/ 15 h 390"/>
                  <a:gd name="T64" fmla="*/ 45 w 205"/>
                  <a:gd name="T65" fmla="*/ 46 h 390"/>
                  <a:gd name="T66" fmla="*/ 50 w 205"/>
                  <a:gd name="T67" fmla="*/ 97 h 390"/>
                  <a:gd name="T68" fmla="*/ 37 w 205"/>
                  <a:gd name="T69" fmla="*/ 138 h 390"/>
                  <a:gd name="T70" fmla="*/ 16 w 205"/>
                  <a:gd name="T71" fmla="*/ 199 h 390"/>
                  <a:gd name="T72" fmla="*/ 4 w 205"/>
                  <a:gd name="T73" fmla="*/ 251 h 390"/>
                  <a:gd name="T74" fmla="*/ 32 w 205"/>
                  <a:gd name="T75" fmla="*/ 274 h 390"/>
                  <a:gd name="T76" fmla="*/ 39 w 205"/>
                  <a:gd name="T77" fmla="*/ 317 h 390"/>
                  <a:gd name="T78" fmla="*/ 34 w 205"/>
                  <a:gd name="T79" fmla="*/ 360 h 390"/>
                  <a:gd name="T80" fmla="*/ 49 w 205"/>
                  <a:gd name="T81" fmla="*/ 378 h 390"/>
                  <a:gd name="T82" fmla="*/ 85 w 205"/>
                  <a:gd name="T83" fmla="*/ 383 h 390"/>
                  <a:gd name="T84" fmla="*/ 118 w 205"/>
                  <a:gd name="T85" fmla="*/ 378 h 390"/>
                  <a:gd name="T86" fmla="*/ 130 w 205"/>
                  <a:gd name="T87" fmla="*/ 370 h 390"/>
                  <a:gd name="T88" fmla="*/ 121 w 205"/>
                  <a:gd name="T89" fmla="*/ 352 h 390"/>
                  <a:gd name="T90" fmla="*/ 125 w 205"/>
                  <a:gd name="T91" fmla="*/ 33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5" h="390">
                    <a:moveTo>
                      <a:pt x="125" y="330"/>
                    </a:moveTo>
                    <a:cubicBezTo>
                      <a:pt x="127" y="321"/>
                      <a:pt x="136" y="318"/>
                      <a:pt x="143" y="313"/>
                    </a:cubicBezTo>
                    <a:cubicBezTo>
                      <a:pt x="151" y="308"/>
                      <a:pt x="150" y="301"/>
                      <a:pt x="148" y="295"/>
                    </a:cubicBezTo>
                    <a:cubicBezTo>
                      <a:pt x="145" y="290"/>
                      <a:pt x="139" y="288"/>
                      <a:pt x="134" y="283"/>
                    </a:cubicBezTo>
                    <a:cubicBezTo>
                      <a:pt x="129" y="279"/>
                      <a:pt x="133" y="274"/>
                      <a:pt x="134" y="269"/>
                    </a:cubicBezTo>
                    <a:cubicBezTo>
                      <a:pt x="136" y="263"/>
                      <a:pt x="136" y="258"/>
                      <a:pt x="143" y="254"/>
                    </a:cubicBezTo>
                    <a:cubicBezTo>
                      <a:pt x="150" y="250"/>
                      <a:pt x="154" y="243"/>
                      <a:pt x="154" y="238"/>
                    </a:cubicBezTo>
                    <a:cubicBezTo>
                      <a:pt x="154" y="233"/>
                      <a:pt x="148" y="227"/>
                      <a:pt x="144" y="225"/>
                    </a:cubicBezTo>
                    <a:cubicBezTo>
                      <a:pt x="140" y="223"/>
                      <a:pt x="139" y="219"/>
                      <a:pt x="138" y="215"/>
                    </a:cubicBezTo>
                    <a:cubicBezTo>
                      <a:pt x="137" y="211"/>
                      <a:pt x="136" y="204"/>
                      <a:pt x="126" y="199"/>
                    </a:cubicBezTo>
                    <a:cubicBezTo>
                      <a:pt x="116" y="193"/>
                      <a:pt x="114" y="185"/>
                      <a:pt x="119" y="186"/>
                    </a:cubicBezTo>
                    <a:cubicBezTo>
                      <a:pt x="123" y="187"/>
                      <a:pt x="141" y="188"/>
                      <a:pt x="151" y="186"/>
                    </a:cubicBezTo>
                    <a:cubicBezTo>
                      <a:pt x="160" y="183"/>
                      <a:pt x="157" y="176"/>
                      <a:pt x="158" y="171"/>
                    </a:cubicBezTo>
                    <a:cubicBezTo>
                      <a:pt x="159" y="166"/>
                      <a:pt x="158" y="159"/>
                      <a:pt x="158" y="151"/>
                    </a:cubicBezTo>
                    <a:cubicBezTo>
                      <a:pt x="158" y="143"/>
                      <a:pt x="160" y="140"/>
                      <a:pt x="163" y="137"/>
                    </a:cubicBezTo>
                    <a:cubicBezTo>
                      <a:pt x="166" y="133"/>
                      <a:pt x="165" y="122"/>
                      <a:pt x="165" y="115"/>
                    </a:cubicBezTo>
                    <a:cubicBezTo>
                      <a:pt x="165" y="108"/>
                      <a:pt x="164" y="94"/>
                      <a:pt x="160" y="89"/>
                    </a:cubicBezTo>
                    <a:cubicBezTo>
                      <a:pt x="156" y="84"/>
                      <a:pt x="161" y="81"/>
                      <a:pt x="164" y="80"/>
                    </a:cubicBezTo>
                    <a:cubicBezTo>
                      <a:pt x="167" y="78"/>
                      <a:pt x="172" y="72"/>
                      <a:pt x="174" y="68"/>
                    </a:cubicBezTo>
                    <a:cubicBezTo>
                      <a:pt x="175" y="65"/>
                      <a:pt x="181" y="64"/>
                      <a:pt x="189" y="63"/>
                    </a:cubicBezTo>
                    <a:cubicBezTo>
                      <a:pt x="197" y="62"/>
                      <a:pt x="201" y="54"/>
                      <a:pt x="203" y="51"/>
                    </a:cubicBezTo>
                    <a:cubicBezTo>
                      <a:pt x="205" y="47"/>
                      <a:pt x="200" y="37"/>
                      <a:pt x="195" y="35"/>
                    </a:cubicBezTo>
                    <a:cubicBezTo>
                      <a:pt x="189" y="33"/>
                      <a:pt x="189" y="31"/>
                      <a:pt x="186" y="24"/>
                    </a:cubicBezTo>
                    <a:cubicBezTo>
                      <a:pt x="183" y="17"/>
                      <a:pt x="179" y="19"/>
                      <a:pt x="169" y="15"/>
                    </a:cubicBezTo>
                    <a:cubicBezTo>
                      <a:pt x="158" y="10"/>
                      <a:pt x="157" y="16"/>
                      <a:pt x="150" y="16"/>
                    </a:cubicBezTo>
                    <a:cubicBezTo>
                      <a:pt x="142" y="17"/>
                      <a:pt x="140" y="21"/>
                      <a:pt x="135" y="25"/>
                    </a:cubicBezTo>
                    <a:cubicBezTo>
                      <a:pt x="131" y="30"/>
                      <a:pt x="121" y="22"/>
                      <a:pt x="109" y="21"/>
                    </a:cubicBezTo>
                    <a:cubicBezTo>
                      <a:pt x="97" y="19"/>
                      <a:pt x="92" y="30"/>
                      <a:pt x="82" y="28"/>
                    </a:cubicBezTo>
                    <a:cubicBezTo>
                      <a:pt x="72" y="26"/>
                      <a:pt x="79" y="19"/>
                      <a:pt x="80" y="9"/>
                    </a:cubicBezTo>
                    <a:cubicBezTo>
                      <a:pt x="81" y="0"/>
                      <a:pt x="67" y="0"/>
                      <a:pt x="59" y="0"/>
                    </a:cubicBezTo>
                    <a:cubicBezTo>
                      <a:pt x="51" y="0"/>
                      <a:pt x="50" y="7"/>
                      <a:pt x="48" y="12"/>
                    </a:cubicBezTo>
                    <a:cubicBezTo>
                      <a:pt x="46" y="16"/>
                      <a:pt x="39" y="16"/>
                      <a:pt x="34" y="15"/>
                    </a:cubicBezTo>
                    <a:cubicBezTo>
                      <a:pt x="32" y="31"/>
                      <a:pt x="32" y="34"/>
                      <a:pt x="45" y="46"/>
                    </a:cubicBezTo>
                    <a:cubicBezTo>
                      <a:pt x="59" y="59"/>
                      <a:pt x="50" y="82"/>
                      <a:pt x="50" y="97"/>
                    </a:cubicBezTo>
                    <a:cubicBezTo>
                      <a:pt x="50" y="113"/>
                      <a:pt x="52" y="128"/>
                      <a:pt x="37" y="138"/>
                    </a:cubicBezTo>
                    <a:cubicBezTo>
                      <a:pt x="23" y="148"/>
                      <a:pt x="32" y="183"/>
                      <a:pt x="16" y="199"/>
                    </a:cubicBezTo>
                    <a:cubicBezTo>
                      <a:pt x="0" y="215"/>
                      <a:pt x="4" y="231"/>
                      <a:pt x="4" y="251"/>
                    </a:cubicBezTo>
                    <a:cubicBezTo>
                      <a:pt x="4" y="271"/>
                      <a:pt x="19" y="271"/>
                      <a:pt x="32" y="274"/>
                    </a:cubicBezTo>
                    <a:cubicBezTo>
                      <a:pt x="45" y="277"/>
                      <a:pt x="39" y="302"/>
                      <a:pt x="39" y="317"/>
                    </a:cubicBezTo>
                    <a:cubicBezTo>
                      <a:pt x="39" y="331"/>
                      <a:pt x="34" y="344"/>
                      <a:pt x="34" y="360"/>
                    </a:cubicBezTo>
                    <a:cubicBezTo>
                      <a:pt x="34" y="376"/>
                      <a:pt x="39" y="381"/>
                      <a:pt x="49" y="378"/>
                    </a:cubicBezTo>
                    <a:cubicBezTo>
                      <a:pt x="59" y="376"/>
                      <a:pt x="76" y="376"/>
                      <a:pt x="85" y="383"/>
                    </a:cubicBezTo>
                    <a:cubicBezTo>
                      <a:pt x="93" y="390"/>
                      <a:pt x="112" y="386"/>
                      <a:pt x="118" y="378"/>
                    </a:cubicBezTo>
                    <a:cubicBezTo>
                      <a:pt x="121" y="374"/>
                      <a:pt x="124" y="372"/>
                      <a:pt x="130" y="370"/>
                    </a:cubicBezTo>
                    <a:cubicBezTo>
                      <a:pt x="128" y="362"/>
                      <a:pt x="124" y="358"/>
                      <a:pt x="121" y="352"/>
                    </a:cubicBezTo>
                    <a:cubicBezTo>
                      <a:pt x="118" y="345"/>
                      <a:pt x="123" y="339"/>
                      <a:pt x="125" y="33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8" name="Freeform 141"/>
              <p:cNvSpPr>
                <a:spLocks/>
              </p:cNvSpPr>
              <p:nvPr/>
            </p:nvSpPr>
            <p:spPr bwMode="auto">
              <a:xfrm>
                <a:off x="2422" y="2025"/>
                <a:ext cx="10" cy="8"/>
              </a:xfrm>
              <a:custGeom>
                <a:avLst/>
                <a:gdLst>
                  <a:gd name="T0" fmla="*/ 10 w 40"/>
                  <a:gd name="T1" fmla="*/ 25 h 30"/>
                  <a:gd name="T2" fmla="*/ 35 w 40"/>
                  <a:gd name="T3" fmla="*/ 24 h 30"/>
                  <a:gd name="T4" fmla="*/ 30 w 40"/>
                  <a:gd name="T5" fmla="*/ 9 h 30"/>
                  <a:gd name="T6" fmla="*/ 20 w 40"/>
                  <a:gd name="T7" fmla="*/ 6 h 30"/>
                  <a:gd name="T8" fmla="*/ 6 w 40"/>
                  <a:gd name="T9" fmla="*/ 3 h 30"/>
                  <a:gd name="T10" fmla="*/ 10 w 40"/>
                  <a:gd name="T11" fmla="*/ 25 h 30"/>
                </a:gdLst>
                <a:ahLst/>
                <a:cxnLst>
                  <a:cxn ang="0">
                    <a:pos x="T0" y="T1"/>
                  </a:cxn>
                  <a:cxn ang="0">
                    <a:pos x="T2" y="T3"/>
                  </a:cxn>
                  <a:cxn ang="0">
                    <a:pos x="T4" y="T5"/>
                  </a:cxn>
                  <a:cxn ang="0">
                    <a:pos x="T6" y="T7"/>
                  </a:cxn>
                  <a:cxn ang="0">
                    <a:pos x="T8" y="T9"/>
                  </a:cxn>
                  <a:cxn ang="0">
                    <a:pos x="T10" y="T11"/>
                  </a:cxn>
                </a:cxnLst>
                <a:rect l="0" t="0" r="r" b="b"/>
                <a:pathLst>
                  <a:path w="40" h="30">
                    <a:moveTo>
                      <a:pt x="10" y="25"/>
                    </a:moveTo>
                    <a:cubicBezTo>
                      <a:pt x="21" y="30"/>
                      <a:pt x="31" y="27"/>
                      <a:pt x="35" y="24"/>
                    </a:cubicBezTo>
                    <a:cubicBezTo>
                      <a:pt x="38" y="21"/>
                      <a:pt x="40" y="6"/>
                      <a:pt x="30" y="9"/>
                    </a:cubicBezTo>
                    <a:cubicBezTo>
                      <a:pt x="30" y="9"/>
                      <a:pt x="23" y="11"/>
                      <a:pt x="20" y="6"/>
                    </a:cubicBezTo>
                    <a:cubicBezTo>
                      <a:pt x="18" y="1"/>
                      <a:pt x="11" y="0"/>
                      <a:pt x="6" y="3"/>
                    </a:cubicBezTo>
                    <a:cubicBezTo>
                      <a:pt x="1" y="7"/>
                      <a:pt x="0" y="20"/>
                      <a:pt x="10" y="2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19" name="Freeform 142"/>
              <p:cNvSpPr>
                <a:spLocks/>
              </p:cNvSpPr>
              <p:nvPr/>
            </p:nvSpPr>
            <p:spPr bwMode="auto">
              <a:xfrm>
                <a:off x="3072" y="1480"/>
                <a:ext cx="83" cy="52"/>
              </a:xfrm>
              <a:custGeom>
                <a:avLst/>
                <a:gdLst>
                  <a:gd name="T0" fmla="*/ 113 w 327"/>
                  <a:gd name="T1" fmla="*/ 154 h 206"/>
                  <a:gd name="T2" fmla="*/ 145 w 327"/>
                  <a:gd name="T3" fmla="*/ 156 h 206"/>
                  <a:gd name="T4" fmla="*/ 162 w 327"/>
                  <a:gd name="T5" fmla="*/ 163 h 206"/>
                  <a:gd name="T6" fmla="*/ 182 w 327"/>
                  <a:gd name="T7" fmla="*/ 176 h 206"/>
                  <a:gd name="T8" fmla="*/ 203 w 327"/>
                  <a:gd name="T9" fmla="*/ 190 h 206"/>
                  <a:gd name="T10" fmla="*/ 228 w 327"/>
                  <a:gd name="T11" fmla="*/ 200 h 206"/>
                  <a:gd name="T12" fmla="*/ 249 w 327"/>
                  <a:gd name="T13" fmla="*/ 195 h 206"/>
                  <a:gd name="T14" fmla="*/ 276 w 327"/>
                  <a:gd name="T15" fmla="*/ 192 h 206"/>
                  <a:gd name="T16" fmla="*/ 282 w 327"/>
                  <a:gd name="T17" fmla="*/ 176 h 206"/>
                  <a:gd name="T18" fmla="*/ 301 w 327"/>
                  <a:gd name="T19" fmla="*/ 166 h 206"/>
                  <a:gd name="T20" fmla="*/ 279 w 327"/>
                  <a:gd name="T21" fmla="*/ 126 h 206"/>
                  <a:gd name="T22" fmla="*/ 281 w 327"/>
                  <a:gd name="T23" fmla="*/ 95 h 206"/>
                  <a:gd name="T24" fmla="*/ 297 w 327"/>
                  <a:gd name="T25" fmla="*/ 61 h 206"/>
                  <a:gd name="T26" fmla="*/ 318 w 327"/>
                  <a:gd name="T27" fmla="*/ 37 h 206"/>
                  <a:gd name="T28" fmla="*/ 323 w 327"/>
                  <a:gd name="T29" fmla="*/ 23 h 206"/>
                  <a:gd name="T30" fmla="*/ 316 w 327"/>
                  <a:gd name="T31" fmla="*/ 4 h 206"/>
                  <a:gd name="T32" fmla="*/ 312 w 327"/>
                  <a:gd name="T33" fmla="*/ 14 h 206"/>
                  <a:gd name="T34" fmla="*/ 256 w 327"/>
                  <a:gd name="T35" fmla="*/ 20 h 206"/>
                  <a:gd name="T36" fmla="*/ 200 w 327"/>
                  <a:gd name="T37" fmla="*/ 5 h 206"/>
                  <a:gd name="T38" fmla="*/ 130 w 327"/>
                  <a:gd name="T39" fmla="*/ 10 h 206"/>
                  <a:gd name="T40" fmla="*/ 74 w 327"/>
                  <a:gd name="T41" fmla="*/ 22 h 206"/>
                  <a:gd name="T42" fmla="*/ 18 w 327"/>
                  <a:gd name="T43" fmla="*/ 48 h 206"/>
                  <a:gd name="T44" fmla="*/ 27 w 327"/>
                  <a:gd name="T45" fmla="*/ 71 h 206"/>
                  <a:gd name="T46" fmla="*/ 41 w 327"/>
                  <a:gd name="T47" fmla="*/ 110 h 206"/>
                  <a:gd name="T48" fmla="*/ 89 w 327"/>
                  <a:gd name="T49" fmla="*/ 123 h 206"/>
                  <a:gd name="T50" fmla="*/ 84 w 327"/>
                  <a:gd name="T51" fmla="*/ 151 h 206"/>
                  <a:gd name="T52" fmla="*/ 75 w 327"/>
                  <a:gd name="T53" fmla="*/ 169 h 206"/>
                  <a:gd name="T54" fmla="*/ 89 w 327"/>
                  <a:gd name="T55" fmla="*/ 166 h 206"/>
                  <a:gd name="T56" fmla="*/ 113 w 327"/>
                  <a:gd name="T57" fmla="*/ 154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7" h="206">
                    <a:moveTo>
                      <a:pt x="113" y="154"/>
                    </a:moveTo>
                    <a:cubicBezTo>
                      <a:pt x="124" y="152"/>
                      <a:pt x="139" y="151"/>
                      <a:pt x="145" y="156"/>
                    </a:cubicBezTo>
                    <a:cubicBezTo>
                      <a:pt x="152" y="161"/>
                      <a:pt x="152" y="163"/>
                      <a:pt x="162" y="163"/>
                    </a:cubicBezTo>
                    <a:cubicBezTo>
                      <a:pt x="171" y="164"/>
                      <a:pt x="175" y="172"/>
                      <a:pt x="182" y="176"/>
                    </a:cubicBezTo>
                    <a:cubicBezTo>
                      <a:pt x="190" y="180"/>
                      <a:pt x="198" y="186"/>
                      <a:pt x="203" y="190"/>
                    </a:cubicBezTo>
                    <a:cubicBezTo>
                      <a:pt x="208" y="195"/>
                      <a:pt x="219" y="206"/>
                      <a:pt x="228" y="200"/>
                    </a:cubicBezTo>
                    <a:cubicBezTo>
                      <a:pt x="237" y="194"/>
                      <a:pt x="240" y="194"/>
                      <a:pt x="249" y="195"/>
                    </a:cubicBezTo>
                    <a:cubicBezTo>
                      <a:pt x="255" y="195"/>
                      <a:pt x="267" y="193"/>
                      <a:pt x="276" y="192"/>
                    </a:cubicBezTo>
                    <a:cubicBezTo>
                      <a:pt x="275" y="184"/>
                      <a:pt x="273" y="180"/>
                      <a:pt x="282" y="176"/>
                    </a:cubicBezTo>
                    <a:cubicBezTo>
                      <a:pt x="293" y="171"/>
                      <a:pt x="306" y="178"/>
                      <a:pt x="301" y="166"/>
                    </a:cubicBezTo>
                    <a:cubicBezTo>
                      <a:pt x="295" y="154"/>
                      <a:pt x="277" y="137"/>
                      <a:pt x="279" y="126"/>
                    </a:cubicBezTo>
                    <a:cubicBezTo>
                      <a:pt x="280" y="115"/>
                      <a:pt x="284" y="108"/>
                      <a:pt x="281" y="95"/>
                    </a:cubicBezTo>
                    <a:cubicBezTo>
                      <a:pt x="278" y="82"/>
                      <a:pt x="284" y="69"/>
                      <a:pt x="297" y="61"/>
                    </a:cubicBezTo>
                    <a:cubicBezTo>
                      <a:pt x="310" y="53"/>
                      <a:pt x="308" y="40"/>
                      <a:pt x="318" y="37"/>
                    </a:cubicBezTo>
                    <a:cubicBezTo>
                      <a:pt x="327" y="35"/>
                      <a:pt x="327" y="28"/>
                      <a:pt x="323" y="23"/>
                    </a:cubicBezTo>
                    <a:cubicBezTo>
                      <a:pt x="320" y="19"/>
                      <a:pt x="324" y="10"/>
                      <a:pt x="316" y="4"/>
                    </a:cubicBezTo>
                    <a:cubicBezTo>
                      <a:pt x="315" y="8"/>
                      <a:pt x="314" y="11"/>
                      <a:pt x="312" y="14"/>
                    </a:cubicBezTo>
                    <a:cubicBezTo>
                      <a:pt x="306" y="27"/>
                      <a:pt x="276" y="21"/>
                      <a:pt x="256" y="20"/>
                    </a:cubicBezTo>
                    <a:cubicBezTo>
                      <a:pt x="236" y="18"/>
                      <a:pt x="222" y="11"/>
                      <a:pt x="200" y="5"/>
                    </a:cubicBezTo>
                    <a:cubicBezTo>
                      <a:pt x="179" y="0"/>
                      <a:pt x="146" y="8"/>
                      <a:pt x="130" y="10"/>
                    </a:cubicBezTo>
                    <a:cubicBezTo>
                      <a:pt x="114" y="11"/>
                      <a:pt x="86" y="5"/>
                      <a:pt x="74" y="22"/>
                    </a:cubicBezTo>
                    <a:cubicBezTo>
                      <a:pt x="63" y="40"/>
                      <a:pt x="37" y="45"/>
                      <a:pt x="18" y="48"/>
                    </a:cubicBezTo>
                    <a:cubicBezTo>
                      <a:pt x="0" y="51"/>
                      <a:pt x="17" y="61"/>
                      <a:pt x="27" y="71"/>
                    </a:cubicBezTo>
                    <a:cubicBezTo>
                      <a:pt x="37" y="81"/>
                      <a:pt x="33" y="94"/>
                      <a:pt x="41" y="110"/>
                    </a:cubicBezTo>
                    <a:cubicBezTo>
                      <a:pt x="50" y="126"/>
                      <a:pt x="67" y="123"/>
                      <a:pt x="89" y="123"/>
                    </a:cubicBezTo>
                    <a:cubicBezTo>
                      <a:pt x="110" y="123"/>
                      <a:pt x="97" y="134"/>
                      <a:pt x="84" y="151"/>
                    </a:cubicBezTo>
                    <a:cubicBezTo>
                      <a:pt x="77" y="161"/>
                      <a:pt x="75" y="165"/>
                      <a:pt x="75" y="169"/>
                    </a:cubicBezTo>
                    <a:cubicBezTo>
                      <a:pt x="79" y="168"/>
                      <a:pt x="85" y="168"/>
                      <a:pt x="89" y="166"/>
                    </a:cubicBezTo>
                    <a:cubicBezTo>
                      <a:pt x="97" y="161"/>
                      <a:pt x="102" y="156"/>
                      <a:pt x="113" y="15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0" name="Freeform 143"/>
              <p:cNvSpPr>
                <a:spLocks/>
              </p:cNvSpPr>
              <p:nvPr/>
            </p:nvSpPr>
            <p:spPr bwMode="auto">
              <a:xfrm>
                <a:off x="3053" y="1493"/>
                <a:ext cx="19" cy="10"/>
              </a:xfrm>
              <a:custGeom>
                <a:avLst/>
                <a:gdLst>
                  <a:gd name="T0" fmla="*/ 40 w 75"/>
                  <a:gd name="T1" fmla="*/ 5 h 40"/>
                  <a:gd name="T2" fmla="*/ 33 w 75"/>
                  <a:gd name="T3" fmla="*/ 9 h 40"/>
                  <a:gd name="T4" fmla="*/ 4 w 75"/>
                  <a:gd name="T5" fmla="*/ 9 h 40"/>
                  <a:gd name="T6" fmla="*/ 10 w 75"/>
                  <a:gd name="T7" fmla="*/ 23 h 40"/>
                  <a:gd name="T8" fmla="*/ 29 w 75"/>
                  <a:gd name="T9" fmla="*/ 28 h 40"/>
                  <a:gd name="T10" fmla="*/ 41 w 75"/>
                  <a:gd name="T11" fmla="*/ 38 h 40"/>
                  <a:gd name="T12" fmla="*/ 52 w 75"/>
                  <a:gd name="T13" fmla="*/ 37 h 40"/>
                  <a:gd name="T14" fmla="*/ 60 w 75"/>
                  <a:gd name="T15" fmla="*/ 33 h 40"/>
                  <a:gd name="T16" fmla="*/ 68 w 75"/>
                  <a:gd name="T17" fmla="*/ 31 h 40"/>
                  <a:gd name="T18" fmla="*/ 69 w 75"/>
                  <a:gd name="T19" fmla="*/ 27 h 40"/>
                  <a:gd name="T20" fmla="*/ 75 w 75"/>
                  <a:gd name="T21" fmla="*/ 24 h 40"/>
                  <a:gd name="T22" fmla="*/ 69 w 75"/>
                  <a:gd name="T23" fmla="*/ 17 h 40"/>
                  <a:gd name="T24" fmla="*/ 62 w 75"/>
                  <a:gd name="T25" fmla="*/ 10 h 40"/>
                  <a:gd name="T26" fmla="*/ 51 w 75"/>
                  <a:gd name="T27" fmla="*/ 1 h 40"/>
                  <a:gd name="T28" fmla="*/ 40 w 75"/>
                  <a:gd name="T29" fmla="*/ 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5" h="40">
                    <a:moveTo>
                      <a:pt x="40" y="5"/>
                    </a:moveTo>
                    <a:cubicBezTo>
                      <a:pt x="40" y="5"/>
                      <a:pt x="41" y="10"/>
                      <a:pt x="33" y="9"/>
                    </a:cubicBezTo>
                    <a:cubicBezTo>
                      <a:pt x="25" y="7"/>
                      <a:pt x="7" y="8"/>
                      <a:pt x="4" y="9"/>
                    </a:cubicBezTo>
                    <a:cubicBezTo>
                      <a:pt x="1" y="9"/>
                      <a:pt x="0" y="21"/>
                      <a:pt x="10" y="23"/>
                    </a:cubicBezTo>
                    <a:cubicBezTo>
                      <a:pt x="19" y="25"/>
                      <a:pt x="24" y="25"/>
                      <a:pt x="29" y="28"/>
                    </a:cubicBezTo>
                    <a:cubicBezTo>
                      <a:pt x="35" y="31"/>
                      <a:pt x="36" y="36"/>
                      <a:pt x="41" y="38"/>
                    </a:cubicBezTo>
                    <a:cubicBezTo>
                      <a:pt x="46" y="39"/>
                      <a:pt x="49" y="40"/>
                      <a:pt x="52" y="37"/>
                    </a:cubicBezTo>
                    <a:cubicBezTo>
                      <a:pt x="54" y="34"/>
                      <a:pt x="56" y="34"/>
                      <a:pt x="60" y="33"/>
                    </a:cubicBezTo>
                    <a:cubicBezTo>
                      <a:pt x="64" y="33"/>
                      <a:pt x="66" y="34"/>
                      <a:pt x="68" y="31"/>
                    </a:cubicBezTo>
                    <a:cubicBezTo>
                      <a:pt x="69" y="27"/>
                      <a:pt x="66" y="28"/>
                      <a:pt x="69" y="27"/>
                    </a:cubicBezTo>
                    <a:cubicBezTo>
                      <a:pt x="72" y="26"/>
                      <a:pt x="75" y="26"/>
                      <a:pt x="75" y="24"/>
                    </a:cubicBezTo>
                    <a:cubicBezTo>
                      <a:pt x="75" y="21"/>
                      <a:pt x="73" y="17"/>
                      <a:pt x="69" y="17"/>
                    </a:cubicBezTo>
                    <a:cubicBezTo>
                      <a:pt x="66" y="17"/>
                      <a:pt x="69" y="11"/>
                      <a:pt x="62" y="10"/>
                    </a:cubicBezTo>
                    <a:cubicBezTo>
                      <a:pt x="56" y="8"/>
                      <a:pt x="57" y="1"/>
                      <a:pt x="51" y="1"/>
                    </a:cubicBezTo>
                    <a:cubicBezTo>
                      <a:pt x="45" y="0"/>
                      <a:pt x="40" y="0"/>
                      <a:pt x="40"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1" name="Freeform 144"/>
              <p:cNvSpPr>
                <a:spLocks/>
              </p:cNvSpPr>
              <p:nvPr/>
            </p:nvSpPr>
            <p:spPr bwMode="auto">
              <a:xfrm>
                <a:off x="3052" y="1501"/>
                <a:ext cx="25" cy="20"/>
              </a:xfrm>
              <a:custGeom>
                <a:avLst/>
                <a:gdLst>
                  <a:gd name="T0" fmla="*/ 79 w 101"/>
                  <a:gd name="T1" fmla="*/ 15 h 78"/>
                  <a:gd name="T2" fmla="*/ 71 w 101"/>
                  <a:gd name="T3" fmla="*/ 16 h 78"/>
                  <a:gd name="T4" fmla="*/ 57 w 101"/>
                  <a:gd name="T5" fmla="*/ 10 h 78"/>
                  <a:gd name="T6" fmla="*/ 41 w 101"/>
                  <a:gd name="T7" fmla="*/ 11 h 78"/>
                  <a:gd name="T8" fmla="*/ 24 w 101"/>
                  <a:gd name="T9" fmla="*/ 17 h 78"/>
                  <a:gd name="T10" fmla="*/ 3 w 101"/>
                  <a:gd name="T11" fmla="*/ 22 h 78"/>
                  <a:gd name="T12" fmla="*/ 7 w 101"/>
                  <a:gd name="T13" fmla="*/ 30 h 78"/>
                  <a:gd name="T14" fmla="*/ 4 w 101"/>
                  <a:gd name="T15" fmla="*/ 43 h 78"/>
                  <a:gd name="T16" fmla="*/ 4 w 101"/>
                  <a:gd name="T17" fmla="*/ 49 h 78"/>
                  <a:gd name="T18" fmla="*/ 9 w 101"/>
                  <a:gd name="T19" fmla="*/ 58 h 78"/>
                  <a:gd name="T20" fmla="*/ 8 w 101"/>
                  <a:gd name="T21" fmla="*/ 75 h 78"/>
                  <a:gd name="T22" fmla="*/ 22 w 101"/>
                  <a:gd name="T23" fmla="*/ 74 h 78"/>
                  <a:gd name="T24" fmla="*/ 32 w 101"/>
                  <a:gd name="T25" fmla="*/ 65 h 78"/>
                  <a:gd name="T26" fmla="*/ 46 w 101"/>
                  <a:gd name="T27" fmla="*/ 52 h 78"/>
                  <a:gd name="T28" fmla="*/ 76 w 101"/>
                  <a:gd name="T29" fmla="*/ 45 h 78"/>
                  <a:gd name="T30" fmla="*/ 91 w 101"/>
                  <a:gd name="T31" fmla="*/ 34 h 78"/>
                  <a:gd name="T32" fmla="*/ 100 w 101"/>
                  <a:gd name="T33" fmla="*/ 27 h 78"/>
                  <a:gd name="T34" fmla="*/ 98 w 101"/>
                  <a:gd name="T35" fmla="*/ 10 h 78"/>
                  <a:gd name="T36" fmla="*/ 91 w 101"/>
                  <a:gd name="T37" fmla="*/ 4 h 78"/>
                  <a:gd name="T38" fmla="*/ 79 w 101"/>
                  <a:gd name="T39" fmla="*/ 1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1" h="78">
                    <a:moveTo>
                      <a:pt x="79" y="15"/>
                    </a:moveTo>
                    <a:cubicBezTo>
                      <a:pt x="79" y="15"/>
                      <a:pt x="78" y="21"/>
                      <a:pt x="71" y="16"/>
                    </a:cubicBezTo>
                    <a:cubicBezTo>
                      <a:pt x="65" y="12"/>
                      <a:pt x="64" y="11"/>
                      <a:pt x="57" y="10"/>
                    </a:cubicBezTo>
                    <a:cubicBezTo>
                      <a:pt x="50" y="10"/>
                      <a:pt x="48" y="7"/>
                      <a:pt x="41" y="11"/>
                    </a:cubicBezTo>
                    <a:cubicBezTo>
                      <a:pt x="34" y="16"/>
                      <a:pt x="32" y="16"/>
                      <a:pt x="24" y="17"/>
                    </a:cubicBezTo>
                    <a:cubicBezTo>
                      <a:pt x="16" y="18"/>
                      <a:pt x="3" y="18"/>
                      <a:pt x="3" y="22"/>
                    </a:cubicBezTo>
                    <a:cubicBezTo>
                      <a:pt x="3" y="26"/>
                      <a:pt x="7" y="23"/>
                      <a:pt x="7" y="30"/>
                    </a:cubicBezTo>
                    <a:cubicBezTo>
                      <a:pt x="7" y="37"/>
                      <a:pt x="7" y="41"/>
                      <a:pt x="4" y="43"/>
                    </a:cubicBezTo>
                    <a:cubicBezTo>
                      <a:pt x="1" y="45"/>
                      <a:pt x="0" y="48"/>
                      <a:pt x="4" y="49"/>
                    </a:cubicBezTo>
                    <a:cubicBezTo>
                      <a:pt x="8" y="50"/>
                      <a:pt x="10" y="51"/>
                      <a:pt x="9" y="58"/>
                    </a:cubicBezTo>
                    <a:cubicBezTo>
                      <a:pt x="9" y="66"/>
                      <a:pt x="5" y="74"/>
                      <a:pt x="8" y="75"/>
                    </a:cubicBezTo>
                    <a:cubicBezTo>
                      <a:pt x="11" y="76"/>
                      <a:pt x="20" y="78"/>
                      <a:pt x="22" y="74"/>
                    </a:cubicBezTo>
                    <a:cubicBezTo>
                      <a:pt x="24" y="70"/>
                      <a:pt x="30" y="71"/>
                      <a:pt x="32" y="65"/>
                    </a:cubicBezTo>
                    <a:cubicBezTo>
                      <a:pt x="34" y="59"/>
                      <a:pt x="37" y="53"/>
                      <a:pt x="46" y="52"/>
                    </a:cubicBezTo>
                    <a:cubicBezTo>
                      <a:pt x="55" y="52"/>
                      <a:pt x="70" y="51"/>
                      <a:pt x="76" y="45"/>
                    </a:cubicBezTo>
                    <a:cubicBezTo>
                      <a:pt x="81" y="38"/>
                      <a:pt x="85" y="37"/>
                      <a:pt x="91" y="34"/>
                    </a:cubicBezTo>
                    <a:cubicBezTo>
                      <a:pt x="97" y="31"/>
                      <a:pt x="99" y="34"/>
                      <a:pt x="100" y="27"/>
                    </a:cubicBezTo>
                    <a:cubicBezTo>
                      <a:pt x="101" y="19"/>
                      <a:pt x="98" y="15"/>
                      <a:pt x="98" y="10"/>
                    </a:cubicBezTo>
                    <a:cubicBezTo>
                      <a:pt x="99" y="5"/>
                      <a:pt x="93" y="0"/>
                      <a:pt x="91" y="4"/>
                    </a:cubicBezTo>
                    <a:cubicBezTo>
                      <a:pt x="90" y="7"/>
                      <a:pt x="81" y="10"/>
                      <a:pt x="79"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2" name="Freeform 145"/>
              <p:cNvSpPr>
                <a:spLocks/>
              </p:cNvSpPr>
              <p:nvPr/>
            </p:nvSpPr>
            <p:spPr bwMode="auto">
              <a:xfrm>
                <a:off x="2879" y="1235"/>
                <a:ext cx="211" cy="347"/>
              </a:xfrm>
              <a:custGeom>
                <a:avLst/>
                <a:gdLst>
                  <a:gd name="T0" fmla="*/ 808 w 835"/>
                  <a:gd name="T1" fmla="*/ 283 h 1372"/>
                  <a:gd name="T2" fmla="*/ 804 w 835"/>
                  <a:gd name="T3" fmla="*/ 226 h 1372"/>
                  <a:gd name="T4" fmla="*/ 796 w 835"/>
                  <a:gd name="T5" fmla="*/ 173 h 1372"/>
                  <a:gd name="T6" fmla="*/ 794 w 835"/>
                  <a:gd name="T7" fmla="*/ 129 h 1372"/>
                  <a:gd name="T8" fmla="*/ 738 w 835"/>
                  <a:gd name="T9" fmla="*/ 75 h 1372"/>
                  <a:gd name="T10" fmla="*/ 675 w 835"/>
                  <a:gd name="T11" fmla="*/ 52 h 1372"/>
                  <a:gd name="T12" fmla="*/ 620 w 835"/>
                  <a:gd name="T13" fmla="*/ 4 h 1372"/>
                  <a:gd name="T14" fmla="*/ 585 w 835"/>
                  <a:gd name="T15" fmla="*/ 17 h 1372"/>
                  <a:gd name="T16" fmla="*/ 579 w 835"/>
                  <a:gd name="T17" fmla="*/ 48 h 1372"/>
                  <a:gd name="T18" fmla="*/ 570 w 835"/>
                  <a:gd name="T19" fmla="*/ 82 h 1372"/>
                  <a:gd name="T20" fmla="*/ 498 w 835"/>
                  <a:gd name="T21" fmla="*/ 67 h 1372"/>
                  <a:gd name="T22" fmla="*/ 447 w 835"/>
                  <a:gd name="T23" fmla="*/ 82 h 1372"/>
                  <a:gd name="T24" fmla="*/ 430 w 835"/>
                  <a:gd name="T25" fmla="*/ 122 h 1372"/>
                  <a:gd name="T26" fmla="*/ 391 w 835"/>
                  <a:gd name="T27" fmla="*/ 106 h 1372"/>
                  <a:gd name="T28" fmla="*/ 348 w 835"/>
                  <a:gd name="T29" fmla="*/ 162 h 1372"/>
                  <a:gd name="T30" fmla="*/ 332 w 835"/>
                  <a:gd name="T31" fmla="*/ 195 h 1372"/>
                  <a:gd name="T32" fmla="*/ 322 w 835"/>
                  <a:gd name="T33" fmla="*/ 238 h 1372"/>
                  <a:gd name="T34" fmla="*/ 286 w 835"/>
                  <a:gd name="T35" fmla="*/ 293 h 1372"/>
                  <a:gd name="T36" fmla="*/ 225 w 835"/>
                  <a:gd name="T37" fmla="*/ 357 h 1372"/>
                  <a:gd name="T38" fmla="*/ 212 w 835"/>
                  <a:gd name="T39" fmla="*/ 414 h 1372"/>
                  <a:gd name="T40" fmla="*/ 185 w 835"/>
                  <a:gd name="T41" fmla="*/ 493 h 1372"/>
                  <a:gd name="T42" fmla="*/ 191 w 835"/>
                  <a:gd name="T43" fmla="*/ 523 h 1372"/>
                  <a:gd name="T44" fmla="*/ 132 w 835"/>
                  <a:gd name="T45" fmla="*/ 536 h 1372"/>
                  <a:gd name="T46" fmla="*/ 74 w 835"/>
                  <a:gd name="T47" fmla="*/ 585 h 1372"/>
                  <a:gd name="T48" fmla="*/ 73 w 835"/>
                  <a:gd name="T49" fmla="*/ 639 h 1372"/>
                  <a:gd name="T50" fmla="*/ 69 w 835"/>
                  <a:gd name="T51" fmla="*/ 701 h 1372"/>
                  <a:gd name="T52" fmla="*/ 67 w 835"/>
                  <a:gd name="T53" fmla="*/ 750 h 1372"/>
                  <a:gd name="T54" fmla="*/ 104 w 835"/>
                  <a:gd name="T55" fmla="*/ 794 h 1372"/>
                  <a:gd name="T56" fmla="*/ 89 w 835"/>
                  <a:gd name="T57" fmla="*/ 835 h 1372"/>
                  <a:gd name="T58" fmla="*/ 91 w 835"/>
                  <a:gd name="T59" fmla="*/ 879 h 1372"/>
                  <a:gd name="T60" fmla="*/ 88 w 835"/>
                  <a:gd name="T61" fmla="*/ 928 h 1372"/>
                  <a:gd name="T62" fmla="*/ 49 w 835"/>
                  <a:gd name="T63" fmla="*/ 956 h 1372"/>
                  <a:gd name="T64" fmla="*/ 47 w 835"/>
                  <a:gd name="T65" fmla="*/ 1010 h 1372"/>
                  <a:gd name="T66" fmla="*/ 13 w 835"/>
                  <a:gd name="T67" fmla="*/ 1023 h 1372"/>
                  <a:gd name="T68" fmla="*/ 11 w 835"/>
                  <a:gd name="T69" fmla="*/ 1066 h 1372"/>
                  <a:gd name="T70" fmla="*/ 54 w 835"/>
                  <a:gd name="T71" fmla="*/ 1156 h 1372"/>
                  <a:gd name="T72" fmla="*/ 103 w 835"/>
                  <a:gd name="T73" fmla="*/ 1242 h 1372"/>
                  <a:gd name="T74" fmla="*/ 110 w 835"/>
                  <a:gd name="T75" fmla="*/ 1316 h 1372"/>
                  <a:gd name="T76" fmla="*/ 196 w 835"/>
                  <a:gd name="T77" fmla="*/ 1358 h 1372"/>
                  <a:gd name="T78" fmla="*/ 222 w 835"/>
                  <a:gd name="T79" fmla="*/ 1305 h 1372"/>
                  <a:gd name="T80" fmla="*/ 304 w 835"/>
                  <a:gd name="T81" fmla="*/ 1295 h 1372"/>
                  <a:gd name="T82" fmla="*/ 342 w 835"/>
                  <a:gd name="T83" fmla="*/ 1225 h 1372"/>
                  <a:gd name="T84" fmla="*/ 358 w 835"/>
                  <a:gd name="T85" fmla="*/ 1142 h 1372"/>
                  <a:gd name="T86" fmla="*/ 382 w 835"/>
                  <a:gd name="T87" fmla="*/ 1060 h 1372"/>
                  <a:gd name="T88" fmla="*/ 431 w 835"/>
                  <a:gd name="T89" fmla="*/ 1045 h 1372"/>
                  <a:gd name="T90" fmla="*/ 480 w 835"/>
                  <a:gd name="T91" fmla="*/ 981 h 1372"/>
                  <a:gd name="T92" fmla="*/ 488 w 835"/>
                  <a:gd name="T93" fmla="*/ 937 h 1372"/>
                  <a:gd name="T94" fmla="*/ 460 w 835"/>
                  <a:gd name="T95" fmla="*/ 901 h 1372"/>
                  <a:gd name="T96" fmla="*/ 395 w 835"/>
                  <a:gd name="T97" fmla="*/ 872 h 1372"/>
                  <a:gd name="T98" fmla="*/ 405 w 835"/>
                  <a:gd name="T99" fmla="*/ 759 h 1372"/>
                  <a:gd name="T100" fmla="*/ 413 w 835"/>
                  <a:gd name="T101" fmla="*/ 691 h 1372"/>
                  <a:gd name="T102" fmla="*/ 474 w 835"/>
                  <a:gd name="T103" fmla="*/ 634 h 1372"/>
                  <a:gd name="T104" fmla="*/ 570 w 835"/>
                  <a:gd name="T105" fmla="*/ 583 h 1372"/>
                  <a:gd name="T106" fmla="*/ 653 w 835"/>
                  <a:gd name="T107" fmla="*/ 514 h 1372"/>
                  <a:gd name="T108" fmla="*/ 649 w 835"/>
                  <a:gd name="T109" fmla="*/ 455 h 1372"/>
                  <a:gd name="T110" fmla="*/ 693 w 835"/>
                  <a:gd name="T111" fmla="*/ 385 h 1372"/>
                  <a:gd name="T112" fmla="*/ 768 w 835"/>
                  <a:gd name="T113" fmla="*/ 363 h 1372"/>
                  <a:gd name="T114" fmla="*/ 835 w 835"/>
                  <a:gd name="T115" fmla="*/ 362 h 1372"/>
                  <a:gd name="T116" fmla="*/ 806 w 835"/>
                  <a:gd name="T117" fmla="*/ 314 h 1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35" h="1372">
                    <a:moveTo>
                      <a:pt x="806" y="314"/>
                    </a:moveTo>
                    <a:cubicBezTo>
                      <a:pt x="798" y="307"/>
                      <a:pt x="802" y="287"/>
                      <a:pt x="808" y="283"/>
                    </a:cubicBezTo>
                    <a:cubicBezTo>
                      <a:pt x="815" y="278"/>
                      <a:pt x="814" y="273"/>
                      <a:pt x="820" y="259"/>
                    </a:cubicBezTo>
                    <a:cubicBezTo>
                      <a:pt x="825" y="245"/>
                      <a:pt x="814" y="235"/>
                      <a:pt x="804" y="226"/>
                    </a:cubicBezTo>
                    <a:cubicBezTo>
                      <a:pt x="794" y="217"/>
                      <a:pt x="794" y="208"/>
                      <a:pt x="804" y="199"/>
                    </a:cubicBezTo>
                    <a:cubicBezTo>
                      <a:pt x="814" y="191"/>
                      <a:pt x="802" y="178"/>
                      <a:pt x="796" y="173"/>
                    </a:cubicBezTo>
                    <a:cubicBezTo>
                      <a:pt x="791" y="169"/>
                      <a:pt x="793" y="161"/>
                      <a:pt x="790" y="154"/>
                    </a:cubicBezTo>
                    <a:cubicBezTo>
                      <a:pt x="786" y="147"/>
                      <a:pt x="789" y="139"/>
                      <a:pt x="794" y="129"/>
                    </a:cubicBezTo>
                    <a:cubicBezTo>
                      <a:pt x="800" y="118"/>
                      <a:pt x="778" y="101"/>
                      <a:pt x="766" y="92"/>
                    </a:cubicBezTo>
                    <a:cubicBezTo>
                      <a:pt x="754" y="83"/>
                      <a:pt x="748" y="81"/>
                      <a:pt x="738" y="75"/>
                    </a:cubicBezTo>
                    <a:cubicBezTo>
                      <a:pt x="728" y="69"/>
                      <a:pt x="712" y="69"/>
                      <a:pt x="702" y="69"/>
                    </a:cubicBezTo>
                    <a:cubicBezTo>
                      <a:pt x="693" y="69"/>
                      <a:pt x="681" y="59"/>
                      <a:pt x="675" y="52"/>
                    </a:cubicBezTo>
                    <a:cubicBezTo>
                      <a:pt x="669" y="45"/>
                      <a:pt x="644" y="29"/>
                      <a:pt x="630" y="24"/>
                    </a:cubicBezTo>
                    <a:cubicBezTo>
                      <a:pt x="622" y="22"/>
                      <a:pt x="620" y="12"/>
                      <a:pt x="620" y="4"/>
                    </a:cubicBezTo>
                    <a:cubicBezTo>
                      <a:pt x="610" y="5"/>
                      <a:pt x="599" y="0"/>
                      <a:pt x="581" y="2"/>
                    </a:cubicBezTo>
                    <a:cubicBezTo>
                      <a:pt x="556" y="4"/>
                      <a:pt x="578" y="13"/>
                      <a:pt x="585" y="17"/>
                    </a:cubicBezTo>
                    <a:cubicBezTo>
                      <a:pt x="592" y="21"/>
                      <a:pt x="591" y="26"/>
                      <a:pt x="591" y="37"/>
                    </a:cubicBezTo>
                    <a:cubicBezTo>
                      <a:pt x="591" y="47"/>
                      <a:pt x="585" y="44"/>
                      <a:pt x="579" y="48"/>
                    </a:cubicBezTo>
                    <a:cubicBezTo>
                      <a:pt x="572" y="52"/>
                      <a:pt x="569" y="60"/>
                      <a:pt x="574" y="63"/>
                    </a:cubicBezTo>
                    <a:cubicBezTo>
                      <a:pt x="578" y="66"/>
                      <a:pt x="574" y="73"/>
                      <a:pt x="570" y="82"/>
                    </a:cubicBezTo>
                    <a:cubicBezTo>
                      <a:pt x="567" y="91"/>
                      <a:pt x="545" y="81"/>
                      <a:pt x="538" y="73"/>
                    </a:cubicBezTo>
                    <a:cubicBezTo>
                      <a:pt x="531" y="66"/>
                      <a:pt x="512" y="68"/>
                      <a:pt x="498" y="67"/>
                    </a:cubicBezTo>
                    <a:cubicBezTo>
                      <a:pt x="483" y="65"/>
                      <a:pt x="481" y="56"/>
                      <a:pt x="458" y="56"/>
                    </a:cubicBezTo>
                    <a:cubicBezTo>
                      <a:pt x="435" y="56"/>
                      <a:pt x="447" y="74"/>
                      <a:pt x="447" y="82"/>
                    </a:cubicBezTo>
                    <a:cubicBezTo>
                      <a:pt x="447" y="91"/>
                      <a:pt x="453" y="98"/>
                      <a:pt x="449" y="107"/>
                    </a:cubicBezTo>
                    <a:cubicBezTo>
                      <a:pt x="446" y="116"/>
                      <a:pt x="436" y="121"/>
                      <a:pt x="430" y="122"/>
                    </a:cubicBezTo>
                    <a:cubicBezTo>
                      <a:pt x="425" y="123"/>
                      <a:pt x="413" y="119"/>
                      <a:pt x="410" y="112"/>
                    </a:cubicBezTo>
                    <a:cubicBezTo>
                      <a:pt x="408" y="105"/>
                      <a:pt x="404" y="106"/>
                      <a:pt x="391" y="106"/>
                    </a:cubicBezTo>
                    <a:cubicBezTo>
                      <a:pt x="378" y="107"/>
                      <a:pt x="378" y="122"/>
                      <a:pt x="368" y="128"/>
                    </a:cubicBezTo>
                    <a:cubicBezTo>
                      <a:pt x="357" y="134"/>
                      <a:pt x="351" y="149"/>
                      <a:pt x="348" y="162"/>
                    </a:cubicBezTo>
                    <a:cubicBezTo>
                      <a:pt x="345" y="176"/>
                      <a:pt x="340" y="172"/>
                      <a:pt x="328" y="175"/>
                    </a:cubicBezTo>
                    <a:cubicBezTo>
                      <a:pt x="315" y="178"/>
                      <a:pt x="323" y="189"/>
                      <a:pt x="332" y="195"/>
                    </a:cubicBezTo>
                    <a:cubicBezTo>
                      <a:pt x="341" y="200"/>
                      <a:pt x="338" y="209"/>
                      <a:pt x="337" y="218"/>
                    </a:cubicBezTo>
                    <a:cubicBezTo>
                      <a:pt x="337" y="228"/>
                      <a:pt x="335" y="230"/>
                      <a:pt x="322" y="238"/>
                    </a:cubicBezTo>
                    <a:cubicBezTo>
                      <a:pt x="309" y="246"/>
                      <a:pt x="308" y="264"/>
                      <a:pt x="291" y="272"/>
                    </a:cubicBezTo>
                    <a:cubicBezTo>
                      <a:pt x="274" y="280"/>
                      <a:pt x="285" y="279"/>
                      <a:pt x="286" y="293"/>
                    </a:cubicBezTo>
                    <a:cubicBezTo>
                      <a:pt x="287" y="306"/>
                      <a:pt x="245" y="320"/>
                      <a:pt x="226" y="321"/>
                    </a:cubicBezTo>
                    <a:cubicBezTo>
                      <a:pt x="208" y="321"/>
                      <a:pt x="225" y="345"/>
                      <a:pt x="225" y="357"/>
                    </a:cubicBezTo>
                    <a:cubicBezTo>
                      <a:pt x="225" y="369"/>
                      <a:pt x="222" y="372"/>
                      <a:pt x="218" y="384"/>
                    </a:cubicBezTo>
                    <a:cubicBezTo>
                      <a:pt x="213" y="397"/>
                      <a:pt x="210" y="399"/>
                      <a:pt x="212" y="414"/>
                    </a:cubicBezTo>
                    <a:cubicBezTo>
                      <a:pt x="213" y="428"/>
                      <a:pt x="190" y="457"/>
                      <a:pt x="171" y="470"/>
                    </a:cubicBezTo>
                    <a:cubicBezTo>
                      <a:pt x="152" y="483"/>
                      <a:pt x="173" y="490"/>
                      <a:pt x="185" y="493"/>
                    </a:cubicBezTo>
                    <a:cubicBezTo>
                      <a:pt x="198" y="497"/>
                      <a:pt x="195" y="503"/>
                      <a:pt x="198" y="510"/>
                    </a:cubicBezTo>
                    <a:cubicBezTo>
                      <a:pt x="201" y="517"/>
                      <a:pt x="197" y="523"/>
                      <a:pt x="191" y="523"/>
                    </a:cubicBezTo>
                    <a:cubicBezTo>
                      <a:pt x="185" y="523"/>
                      <a:pt x="186" y="537"/>
                      <a:pt x="178" y="537"/>
                    </a:cubicBezTo>
                    <a:cubicBezTo>
                      <a:pt x="171" y="537"/>
                      <a:pt x="151" y="540"/>
                      <a:pt x="132" y="536"/>
                    </a:cubicBezTo>
                    <a:cubicBezTo>
                      <a:pt x="113" y="532"/>
                      <a:pt x="108" y="544"/>
                      <a:pt x="101" y="548"/>
                    </a:cubicBezTo>
                    <a:cubicBezTo>
                      <a:pt x="94" y="553"/>
                      <a:pt x="81" y="576"/>
                      <a:pt x="74" y="585"/>
                    </a:cubicBezTo>
                    <a:cubicBezTo>
                      <a:pt x="68" y="593"/>
                      <a:pt x="62" y="603"/>
                      <a:pt x="61" y="615"/>
                    </a:cubicBezTo>
                    <a:cubicBezTo>
                      <a:pt x="59" y="627"/>
                      <a:pt x="69" y="630"/>
                      <a:pt x="73" y="639"/>
                    </a:cubicBezTo>
                    <a:cubicBezTo>
                      <a:pt x="78" y="647"/>
                      <a:pt x="65" y="657"/>
                      <a:pt x="65" y="671"/>
                    </a:cubicBezTo>
                    <a:cubicBezTo>
                      <a:pt x="65" y="684"/>
                      <a:pt x="64" y="695"/>
                      <a:pt x="69" y="701"/>
                    </a:cubicBezTo>
                    <a:cubicBezTo>
                      <a:pt x="75" y="707"/>
                      <a:pt x="74" y="711"/>
                      <a:pt x="74" y="724"/>
                    </a:cubicBezTo>
                    <a:cubicBezTo>
                      <a:pt x="74" y="737"/>
                      <a:pt x="70" y="737"/>
                      <a:pt x="67" y="750"/>
                    </a:cubicBezTo>
                    <a:cubicBezTo>
                      <a:pt x="65" y="763"/>
                      <a:pt x="74" y="761"/>
                      <a:pt x="75" y="774"/>
                    </a:cubicBezTo>
                    <a:cubicBezTo>
                      <a:pt x="77" y="786"/>
                      <a:pt x="92" y="791"/>
                      <a:pt x="104" y="794"/>
                    </a:cubicBezTo>
                    <a:cubicBezTo>
                      <a:pt x="116" y="798"/>
                      <a:pt x="117" y="808"/>
                      <a:pt x="113" y="818"/>
                    </a:cubicBezTo>
                    <a:cubicBezTo>
                      <a:pt x="110" y="827"/>
                      <a:pt x="100" y="833"/>
                      <a:pt x="89" y="835"/>
                    </a:cubicBezTo>
                    <a:cubicBezTo>
                      <a:pt x="79" y="836"/>
                      <a:pt x="81" y="841"/>
                      <a:pt x="77" y="851"/>
                    </a:cubicBezTo>
                    <a:cubicBezTo>
                      <a:pt x="72" y="862"/>
                      <a:pt x="82" y="870"/>
                      <a:pt x="91" y="879"/>
                    </a:cubicBezTo>
                    <a:cubicBezTo>
                      <a:pt x="100" y="887"/>
                      <a:pt x="94" y="889"/>
                      <a:pt x="93" y="897"/>
                    </a:cubicBezTo>
                    <a:cubicBezTo>
                      <a:pt x="91" y="904"/>
                      <a:pt x="91" y="919"/>
                      <a:pt x="88" y="928"/>
                    </a:cubicBezTo>
                    <a:cubicBezTo>
                      <a:pt x="86" y="936"/>
                      <a:pt x="79" y="943"/>
                      <a:pt x="67" y="943"/>
                    </a:cubicBezTo>
                    <a:cubicBezTo>
                      <a:pt x="55" y="943"/>
                      <a:pt x="51" y="947"/>
                      <a:pt x="49" y="956"/>
                    </a:cubicBezTo>
                    <a:cubicBezTo>
                      <a:pt x="47" y="966"/>
                      <a:pt x="45" y="975"/>
                      <a:pt x="37" y="986"/>
                    </a:cubicBezTo>
                    <a:cubicBezTo>
                      <a:pt x="30" y="998"/>
                      <a:pt x="44" y="999"/>
                      <a:pt x="47" y="1010"/>
                    </a:cubicBezTo>
                    <a:cubicBezTo>
                      <a:pt x="49" y="1022"/>
                      <a:pt x="42" y="1029"/>
                      <a:pt x="34" y="1035"/>
                    </a:cubicBezTo>
                    <a:cubicBezTo>
                      <a:pt x="25" y="1041"/>
                      <a:pt x="22" y="1036"/>
                      <a:pt x="13" y="1023"/>
                    </a:cubicBezTo>
                    <a:cubicBezTo>
                      <a:pt x="8" y="1017"/>
                      <a:pt x="3" y="1019"/>
                      <a:pt x="0" y="1023"/>
                    </a:cubicBezTo>
                    <a:cubicBezTo>
                      <a:pt x="5" y="1032"/>
                      <a:pt x="8" y="1045"/>
                      <a:pt x="11" y="1066"/>
                    </a:cubicBezTo>
                    <a:cubicBezTo>
                      <a:pt x="15" y="1096"/>
                      <a:pt x="23" y="1091"/>
                      <a:pt x="36" y="1106"/>
                    </a:cubicBezTo>
                    <a:cubicBezTo>
                      <a:pt x="48" y="1120"/>
                      <a:pt x="53" y="1131"/>
                      <a:pt x="54" y="1156"/>
                    </a:cubicBezTo>
                    <a:cubicBezTo>
                      <a:pt x="56" y="1180"/>
                      <a:pt x="70" y="1177"/>
                      <a:pt x="73" y="1200"/>
                    </a:cubicBezTo>
                    <a:cubicBezTo>
                      <a:pt x="76" y="1223"/>
                      <a:pt x="80" y="1220"/>
                      <a:pt x="103" y="1242"/>
                    </a:cubicBezTo>
                    <a:cubicBezTo>
                      <a:pt x="126" y="1263"/>
                      <a:pt x="114" y="1260"/>
                      <a:pt x="101" y="1282"/>
                    </a:cubicBezTo>
                    <a:cubicBezTo>
                      <a:pt x="89" y="1303"/>
                      <a:pt x="94" y="1302"/>
                      <a:pt x="110" y="1316"/>
                    </a:cubicBezTo>
                    <a:cubicBezTo>
                      <a:pt x="126" y="1331"/>
                      <a:pt x="117" y="1341"/>
                      <a:pt x="127" y="1357"/>
                    </a:cubicBezTo>
                    <a:cubicBezTo>
                      <a:pt x="137" y="1372"/>
                      <a:pt x="175" y="1361"/>
                      <a:pt x="196" y="1358"/>
                    </a:cubicBezTo>
                    <a:cubicBezTo>
                      <a:pt x="218" y="1355"/>
                      <a:pt x="205" y="1342"/>
                      <a:pt x="203" y="1329"/>
                    </a:cubicBezTo>
                    <a:cubicBezTo>
                      <a:pt x="202" y="1316"/>
                      <a:pt x="208" y="1324"/>
                      <a:pt x="222" y="1305"/>
                    </a:cubicBezTo>
                    <a:cubicBezTo>
                      <a:pt x="236" y="1286"/>
                      <a:pt x="248" y="1299"/>
                      <a:pt x="261" y="1291"/>
                    </a:cubicBezTo>
                    <a:cubicBezTo>
                      <a:pt x="273" y="1282"/>
                      <a:pt x="288" y="1291"/>
                      <a:pt x="304" y="1295"/>
                    </a:cubicBezTo>
                    <a:cubicBezTo>
                      <a:pt x="319" y="1299"/>
                      <a:pt x="318" y="1285"/>
                      <a:pt x="322" y="1262"/>
                    </a:cubicBezTo>
                    <a:cubicBezTo>
                      <a:pt x="327" y="1239"/>
                      <a:pt x="342" y="1246"/>
                      <a:pt x="342" y="1225"/>
                    </a:cubicBezTo>
                    <a:cubicBezTo>
                      <a:pt x="342" y="1203"/>
                      <a:pt x="347" y="1202"/>
                      <a:pt x="354" y="1180"/>
                    </a:cubicBezTo>
                    <a:cubicBezTo>
                      <a:pt x="361" y="1159"/>
                      <a:pt x="345" y="1153"/>
                      <a:pt x="358" y="1142"/>
                    </a:cubicBezTo>
                    <a:cubicBezTo>
                      <a:pt x="371" y="1130"/>
                      <a:pt x="355" y="1107"/>
                      <a:pt x="355" y="1090"/>
                    </a:cubicBezTo>
                    <a:cubicBezTo>
                      <a:pt x="355" y="1073"/>
                      <a:pt x="372" y="1064"/>
                      <a:pt x="382" y="1060"/>
                    </a:cubicBezTo>
                    <a:cubicBezTo>
                      <a:pt x="392" y="1056"/>
                      <a:pt x="404" y="1057"/>
                      <a:pt x="414" y="1043"/>
                    </a:cubicBezTo>
                    <a:cubicBezTo>
                      <a:pt x="424" y="1028"/>
                      <a:pt x="433" y="1035"/>
                      <a:pt x="431" y="1045"/>
                    </a:cubicBezTo>
                    <a:cubicBezTo>
                      <a:pt x="430" y="1056"/>
                      <a:pt x="458" y="1020"/>
                      <a:pt x="468" y="1015"/>
                    </a:cubicBezTo>
                    <a:cubicBezTo>
                      <a:pt x="478" y="1011"/>
                      <a:pt x="480" y="995"/>
                      <a:pt x="480" y="981"/>
                    </a:cubicBezTo>
                    <a:cubicBezTo>
                      <a:pt x="480" y="967"/>
                      <a:pt x="490" y="971"/>
                      <a:pt x="501" y="964"/>
                    </a:cubicBezTo>
                    <a:cubicBezTo>
                      <a:pt x="513" y="957"/>
                      <a:pt x="497" y="944"/>
                      <a:pt x="488" y="937"/>
                    </a:cubicBezTo>
                    <a:cubicBezTo>
                      <a:pt x="480" y="929"/>
                      <a:pt x="478" y="925"/>
                      <a:pt x="478" y="914"/>
                    </a:cubicBezTo>
                    <a:cubicBezTo>
                      <a:pt x="478" y="902"/>
                      <a:pt x="467" y="901"/>
                      <a:pt x="460" y="901"/>
                    </a:cubicBezTo>
                    <a:cubicBezTo>
                      <a:pt x="453" y="901"/>
                      <a:pt x="450" y="894"/>
                      <a:pt x="435" y="884"/>
                    </a:cubicBezTo>
                    <a:cubicBezTo>
                      <a:pt x="421" y="873"/>
                      <a:pt x="410" y="881"/>
                      <a:pt x="395" y="872"/>
                    </a:cubicBezTo>
                    <a:cubicBezTo>
                      <a:pt x="381" y="863"/>
                      <a:pt x="387" y="826"/>
                      <a:pt x="387" y="810"/>
                    </a:cubicBezTo>
                    <a:cubicBezTo>
                      <a:pt x="387" y="795"/>
                      <a:pt x="398" y="773"/>
                      <a:pt x="405" y="759"/>
                    </a:cubicBezTo>
                    <a:cubicBezTo>
                      <a:pt x="413" y="744"/>
                      <a:pt x="408" y="734"/>
                      <a:pt x="407" y="717"/>
                    </a:cubicBezTo>
                    <a:cubicBezTo>
                      <a:pt x="405" y="700"/>
                      <a:pt x="404" y="709"/>
                      <a:pt x="413" y="691"/>
                    </a:cubicBezTo>
                    <a:cubicBezTo>
                      <a:pt x="421" y="674"/>
                      <a:pt x="440" y="687"/>
                      <a:pt x="447" y="667"/>
                    </a:cubicBezTo>
                    <a:cubicBezTo>
                      <a:pt x="454" y="647"/>
                      <a:pt x="461" y="654"/>
                      <a:pt x="474" y="634"/>
                    </a:cubicBezTo>
                    <a:cubicBezTo>
                      <a:pt x="487" y="614"/>
                      <a:pt x="497" y="613"/>
                      <a:pt x="530" y="600"/>
                    </a:cubicBezTo>
                    <a:cubicBezTo>
                      <a:pt x="563" y="587"/>
                      <a:pt x="557" y="595"/>
                      <a:pt x="570" y="583"/>
                    </a:cubicBezTo>
                    <a:cubicBezTo>
                      <a:pt x="583" y="570"/>
                      <a:pt x="596" y="570"/>
                      <a:pt x="617" y="558"/>
                    </a:cubicBezTo>
                    <a:cubicBezTo>
                      <a:pt x="639" y="547"/>
                      <a:pt x="623" y="537"/>
                      <a:pt x="653" y="514"/>
                    </a:cubicBezTo>
                    <a:cubicBezTo>
                      <a:pt x="683" y="491"/>
                      <a:pt x="666" y="485"/>
                      <a:pt x="659" y="481"/>
                    </a:cubicBezTo>
                    <a:cubicBezTo>
                      <a:pt x="652" y="476"/>
                      <a:pt x="650" y="471"/>
                      <a:pt x="649" y="455"/>
                    </a:cubicBezTo>
                    <a:cubicBezTo>
                      <a:pt x="648" y="439"/>
                      <a:pt x="669" y="438"/>
                      <a:pt x="672" y="415"/>
                    </a:cubicBezTo>
                    <a:cubicBezTo>
                      <a:pt x="675" y="392"/>
                      <a:pt x="688" y="400"/>
                      <a:pt x="693" y="385"/>
                    </a:cubicBezTo>
                    <a:cubicBezTo>
                      <a:pt x="699" y="369"/>
                      <a:pt x="714" y="379"/>
                      <a:pt x="721" y="365"/>
                    </a:cubicBezTo>
                    <a:cubicBezTo>
                      <a:pt x="728" y="350"/>
                      <a:pt x="745" y="353"/>
                      <a:pt x="768" y="363"/>
                    </a:cubicBezTo>
                    <a:cubicBezTo>
                      <a:pt x="791" y="373"/>
                      <a:pt x="795" y="357"/>
                      <a:pt x="817" y="362"/>
                    </a:cubicBezTo>
                    <a:cubicBezTo>
                      <a:pt x="823" y="363"/>
                      <a:pt x="830" y="363"/>
                      <a:pt x="835" y="362"/>
                    </a:cubicBezTo>
                    <a:cubicBezTo>
                      <a:pt x="835" y="354"/>
                      <a:pt x="833" y="346"/>
                      <a:pt x="830" y="339"/>
                    </a:cubicBezTo>
                    <a:cubicBezTo>
                      <a:pt x="828" y="331"/>
                      <a:pt x="815" y="321"/>
                      <a:pt x="806" y="3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3" name="Freeform 146"/>
              <p:cNvSpPr>
                <a:spLocks/>
              </p:cNvSpPr>
              <p:nvPr/>
            </p:nvSpPr>
            <p:spPr bwMode="auto">
              <a:xfrm>
                <a:off x="2990" y="1518"/>
                <a:ext cx="20" cy="29"/>
              </a:xfrm>
              <a:custGeom>
                <a:avLst/>
                <a:gdLst>
                  <a:gd name="T0" fmla="*/ 38 w 80"/>
                  <a:gd name="T1" fmla="*/ 16 h 113"/>
                  <a:gd name="T2" fmla="*/ 22 w 80"/>
                  <a:gd name="T3" fmla="*/ 30 h 113"/>
                  <a:gd name="T4" fmla="*/ 8 w 80"/>
                  <a:gd name="T5" fmla="*/ 48 h 113"/>
                  <a:gd name="T6" fmla="*/ 8 w 80"/>
                  <a:gd name="T7" fmla="*/ 63 h 113"/>
                  <a:gd name="T8" fmla="*/ 11 w 80"/>
                  <a:gd name="T9" fmla="*/ 80 h 113"/>
                  <a:gd name="T10" fmla="*/ 11 w 80"/>
                  <a:gd name="T11" fmla="*/ 92 h 113"/>
                  <a:gd name="T12" fmla="*/ 3 w 80"/>
                  <a:gd name="T13" fmla="*/ 109 h 113"/>
                  <a:gd name="T14" fmla="*/ 24 w 80"/>
                  <a:gd name="T15" fmla="*/ 99 h 113"/>
                  <a:gd name="T16" fmla="*/ 43 w 80"/>
                  <a:gd name="T17" fmla="*/ 73 h 113"/>
                  <a:gd name="T18" fmla="*/ 63 w 80"/>
                  <a:gd name="T19" fmla="*/ 53 h 113"/>
                  <a:gd name="T20" fmla="*/ 69 w 80"/>
                  <a:gd name="T21" fmla="*/ 22 h 113"/>
                  <a:gd name="T22" fmla="*/ 80 w 80"/>
                  <a:gd name="T23" fmla="*/ 9 h 113"/>
                  <a:gd name="T24" fmla="*/ 64 w 80"/>
                  <a:gd name="T25" fmla="*/ 4 h 113"/>
                  <a:gd name="T26" fmla="*/ 38 w 80"/>
                  <a:gd name="T27" fmla="*/ 1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 h="113">
                    <a:moveTo>
                      <a:pt x="38" y="16"/>
                    </a:moveTo>
                    <a:cubicBezTo>
                      <a:pt x="38" y="16"/>
                      <a:pt x="28" y="26"/>
                      <a:pt x="22" y="30"/>
                    </a:cubicBezTo>
                    <a:cubicBezTo>
                      <a:pt x="16" y="35"/>
                      <a:pt x="8" y="41"/>
                      <a:pt x="8" y="48"/>
                    </a:cubicBezTo>
                    <a:cubicBezTo>
                      <a:pt x="8" y="55"/>
                      <a:pt x="5" y="57"/>
                      <a:pt x="8" y="63"/>
                    </a:cubicBezTo>
                    <a:cubicBezTo>
                      <a:pt x="11" y="69"/>
                      <a:pt x="7" y="76"/>
                      <a:pt x="11" y="80"/>
                    </a:cubicBezTo>
                    <a:cubicBezTo>
                      <a:pt x="14" y="83"/>
                      <a:pt x="16" y="85"/>
                      <a:pt x="11" y="92"/>
                    </a:cubicBezTo>
                    <a:cubicBezTo>
                      <a:pt x="6" y="98"/>
                      <a:pt x="0" y="106"/>
                      <a:pt x="3" y="109"/>
                    </a:cubicBezTo>
                    <a:cubicBezTo>
                      <a:pt x="6" y="113"/>
                      <a:pt x="14" y="112"/>
                      <a:pt x="24" y="99"/>
                    </a:cubicBezTo>
                    <a:cubicBezTo>
                      <a:pt x="34" y="87"/>
                      <a:pt x="37" y="78"/>
                      <a:pt x="43" y="73"/>
                    </a:cubicBezTo>
                    <a:cubicBezTo>
                      <a:pt x="49" y="67"/>
                      <a:pt x="59" y="67"/>
                      <a:pt x="63" y="53"/>
                    </a:cubicBezTo>
                    <a:cubicBezTo>
                      <a:pt x="67" y="39"/>
                      <a:pt x="61" y="28"/>
                      <a:pt x="69" y="22"/>
                    </a:cubicBezTo>
                    <a:cubicBezTo>
                      <a:pt x="78" y="15"/>
                      <a:pt x="80" y="15"/>
                      <a:pt x="80" y="9"/>
                    </a:cubicBezTo>
                    <a:cubicBezTo>
                      <a:pt x="80" y="2"/>
                      <a:pt x="70" y="0"/>
                      <a:pt x="64" y="4"/>
                    </a:cubicBezTo>
                    <a:cubicBezTo>
                      <a:pt x="58" y="9"/>
                      <a:pt x="53" y="10"/>
                      <a:pt x="38"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4" name="Freeform 147"/>
              <p:cNvSpPr>
                <a:spLocks/>
              </p:cNvSpPr>
              <p:nvPr/>
            </p:nvSpPr>
            <p:spPr bwMode="auto">
              <a:xfrm>
                <a:off x="2963" y="1531"/>
                <a:ext cx="15" cy="31"/>
              </a:xfrm>
              <a:custGeom>
                <a:avLst/>
                <a:gdLst>
                  <a:gd name="T0" fmla="*/ 44 w 58"/>
                  <a:gd name="T1" fmla="*/ 13 h 119"/>
                  <a:gd name="T2" fmla="*/ 29 w 58"/>
                  <a:gd name="T3" fmla="*/ 35 h 119"/>
                  <a:gd name="T4" fmla="*/ 17 w 58"/>
                  <a:gd name="T5" fmla="*/ 53 h 119"/>
                  <a:gd name="T6" fmla="*/ 10 w 58"/>
                  <a:gd name="T7" fmla="*/ 71 h 119"/>
                  <a:gd name="T8" fmla="*/ 2 w 58"/>
                  <a:gd name="T9" fmla="*/ 91 h 119"/>
                  <a:gd name="T10" fmla="*/ 9 w 58"/>
                  <a:gd name="T11" fmla="*/ 111 h 119"/>
                  <a:gd name="T12" fmla="*/ 25 w 58"/>
                  <a:gd name="T13" fmla="*/ 82 h 119"/>
                  <a:gd name="T14" fmla="*/ 43 w 58"/>
                  <a:gd name="T15" fmla="*/ 48 h 119"/>
                  <a:gd name="T16" fmla="*/ 52 w 58"/>
                  <a:gd name="T17" fmla="*/ 24 h 119"/>
                  <a:gd name="T18" fmla="*/ 53 w 58"/>
                  <a:gd name="T19" fmla="*/ 4 h 119"/>
                  <a:gd name="T20" fmla="*/ 44 w 58"/>
                  <a:gd name="T21"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119">
                    <a:moveTo>
                      <a:pt x="44" y="13"/>
                    </a:moveTo>
                    <a:cubicBezTo>
                      <a:pt x="44" y="13"/>
                      <a:pt x="36" y="27"/>
                      <a:pt x="29" y="35"/>
                    </a:cubicBezTo>
                    <a:cubicBezTo>
                      <a:pt x="23" y="43"/>
                      <a:pt x="19" y="48"/>
                      <a:pt x="17" y="53"/>
                    </a:cubicBezTo>
                    <a:cubicBezTo>
                      <a:pt x="15" y="58"/>
                      <a:pt x="15" y="66"/>
                      <a:pt x="10" y="71"/>
                    </a:cubicBezTo>
                    <a:cubicBezTo>
                      <a:pt x="5" y="76"/>
                      <a:pt x="3" y="80"/>
                      <a:pt x="2" y="91"/>
                    </a:cubicBezTo>
                    <a:cubicBezTo>
                      <a:pt x="0" y="101"/>
                      <a:pt x="4" y="119"/>
                      <a:pt x="9" y="111"/>
                    </a:cubicBezTo>
                    <a:cubicBezTo>
                      <a:pt x="14" y="104"/>
                      <a:pt x="19" y="96"/>
                      <a:pt x="25" y="82"/>
                    </a:cubicBezTo>
                    <a:cubicBezTo>
                      <a:pt x="31" y="67"/>
                      <a:pt x="38" y="63"/>
                      <a:pt x="43" y="48"/>
                    </a:cubicBezTo>
                    <a:cubicBezTo>
                      <a:pt x="47" y="34"/>
                      <a:pt x="46" y="33"/>
                      <a:pt x="52" y="24"/>
                    </a:cubicBezTo>
                    <a:cubicBezTo>
                      <a:pt x="58" y="14"/>
                      <a:pt x="58" y="0"/>
                      <a:pt x="53" y="4"/>
                    </a:cubicBezTo>
                    <a:cubicBezTo>
                      <a:pt x="48" y="7"/>
                      <a:pt x="51" y="10"/>
                      <a:pt x="44"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5" name="Freeform 148"/>
              <p:cNvSpPr>
                <a:spLocks/>
              </p:cNvSpPr>
              <p:nvPr/>
            </p:nvSpPr>
            <p:spPr bwMode="auto">
              <a:xfrm>
                <a:off x="3015" y="1459"/>
                <a:ext cx="13" cy="13"/>
              </a:xfrm>
              <a:custGeom>
                <a:avLst/>
                <a:gdLst>
                  <a:gd name="T0" fmla="*/ 21 w 54"/>
                  <a:gd name="T1" fmla="*/ 8 h 53"/>
                  <a:gd name="T2" fmla="*/ 10 w 54"/>
                  <a:gd name="T3" fmla="*/ 14 h 53"/>
                  <a:gd name="T4" fmla="*/ 4 w 54"/>
                  <a:gd name="T5" fmla="*/ 27 h 53"/>
                  <a:gd name="T6" fmla="*/ 13 w 54"/>
                  <a:gd name="T7" fmla="*/ 34 h 53"/>
                  <a:gd name="T8" fmla="*/ 23 w 54"/>
                  <a:gd name="T9" fmla="*/ 44 h 53"/>
                  <a:gd name="T10" fmla="*/ 34 w 54"/>
                  <a:gd name="T11" fmla="*/ 50 h 53"/>
                  <a:gd name="T12" fmla="*/ 50 w 54"/>
                  <a:gd name="T13" fmla="*/ 47 h 53"/>
                  <a:gd name="T14" fmla="*/ 46 w 54"/>
                  <a:gd name="T15" fmla="*/ 35 h 53"/>
                  <a:gd name="T16" fmla="*/ 51 w 54"/>
                  <a:gd name="T17" fmla="*/ 25 h 53"/>
                  <a:gd name="T18" fmla="*/ 42 w 54"/>
                  <a:gd name="T19" fmla="*/ 14 h 53"/>
                  <a:gd name="T20" fmla="*/ 21 w 54"/>
                  <a:gd name="T21" fmla="*/ 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 h="53">
                    <a:moveTo>
                      <a:pt x="21" y="8"/>
                    </a:moveTo>
                    <a:cubicBezTo>
                      <a:pt x="21" y="8"/>
                      <a:pt x="16" y="12"/>
                      <a:pt x="10" y="14"/>
                    </a:cubicBezTo>
                    <a:cubicBezTo>
                      <a:pt x="4" y="16"/>
                      <a:pt x="0" y="24"/>
                      <a:pt x="4" y="27"/>
                    </a:cubicBezTo>
                    <a:cubicBezTo>
                      <a:pt x="8" y="30"/>
                      <a:pt x="12" y="30"/>
                      <a:pt x="13" y="34"/>
                    </a:cubicBezTo>
                    <a:cubicBezTo>
                      <a:pt x="15" y="38"/>
                      <a:pt x="20" y="42"/>
                      <a:pt x="23" y="44"/>
                    </a:cubicBezTo>
                    <a:cubicBezTo>
                      <a:pt x="26" y="45"/>
                      <a:pt x="28" y="46"/>
                      <a:pt x="34" y="50"/>
                    </a:cubicBezTo>
                    <a:cubicBezTo>
                      <a:pt x="40" y="53"/>
                      <a:pt x="51" y="53"/>
                      <a:pt x="50" y="47"/>
                    </a:cubicBezTo>
                    <a:cubicBezTo>
                      <a:pt x="49" y="41"/>
                      <a:pt x="41" y="37"/>
                      <a:pt x="46" y="35"/>
                    </a:cubicBezTo>
                    <a:cubicBezTo>
                      <a:pt x="51" y="32"/>
                      <a:pt x="54" y="32"/>
                      <a:pt x="51" y="25"/>
                    </a:cubicBezTo>
                    <a:cubicBezTo>
                      <a:pt x="49" y="19"/>
                      <a:pt x="47" y="19"/>
                      <a:pt x="42" y="14"/>
                    </a:cubicBezTo>
                    <a:cubicBezTo>
                      <a:pt x="37" y="10"/>
                      <a:pt x="27" y="0"/>
                      <a:pt x="21"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6" name="Freeform 149"/>
              <p:cNvSpPr>
                <a:spLocks/>
              </p:cNvSpPr>
              <p:nvPr/>
            </p:nvSpPr>
            <p:spPr bwMode="auto">
              <a:xfrm>
                <a:off x="2934" y="1580"/>
                <a:ext cx="13" cy="9"/>
              </a:xfrm>
              <a:custGeom>
                <a:avLst/>
                <a:gdLst>
                  <a:gd name="T0" fmla="*/ 21 w 52"/>
                  <a:gd name="T1" fmla="*/ 6 h 37"/>
                  <a:gd name="T2" fmla="*/ 11 w 52"/>
                  <a:gd name="T3" fmla="*/ 19 h 37"/>
                  <a:gd name="T4" fmla="*/ 39 w 52"/>
                  <a:gd name="T5" fmla="*/ 34 h 37"/>
                  <a:gd name="T6" fmla="*/ 42 w 52"/>
                  <a:gd name="T7" fmla="*/ 21 h 37"/>
                  <a:gd name="T8" fmla="*/ 21 w 52"/>
                  <a:gd name="T9" fmla="*/ 6 h 37"/>
                </a:gdLst>
                <a:ahLst/>
                <a:cxnLst>
                  <a:cxn ang="0">
                    <a:pos x="T0" y="T1"/>
                  </a:cxn>
                  <a:cxn ang="0">
                    <a:pos x="T2" y="T3"/>
                  </a:cxn>
                  <a:cxn ang="0">
                    <a:pos x="T4" y="T5"/>
                  </a:cxn>
                  <a:cxn ang="0">
                    <a:pos x="T6" y="T7"/>
                  </a:cxn>
                  <a:cxn ang="0">
                    <a:pos x="T8" y="T9"/>
                  </a:cxn>
                </a:cxnLst>
                <a:rect l="0" t="0" r="r" b="b"/>
                <a:pathLst>
                  <a:path w="52" h="37">
                    <a:moveTo>
                      <a:pt x="21" y="6"/>
                    </a:moveTo>
                    <a:cubicBezTo>
                      <a:pt x="21" y="6"/>
                      <a:pt x="0" y="11"/>
                      <a:pt x="11" y="19"/>
                    </a:cubicBezTo>
                    <a:cubicBezTo>
                      <a:pt x="23" y="28"/>
                      <a:pt x="35" y="37"/>
                      <a:pt x="39" y="34"/>
                    </a:cubicBezTo>
                    <a:cubicBezTo>
                      <a:pt x="43" y="30"/>
                      <a:pt x="52" y="24"/>
                      <a:pt x="42" y="21"/>
                    </a:cubicBezTo>
                    <a:cubicBezTo>
                      <a:pt x="33" y="18"/>
                      <a:pt x="36" y="0"/>
                      <a:pt x="21"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7" name="Freeform 150"/>
              <p:cNvSpPr>
                <a:spLocks/>
              </p:cNvSpPr>
              <p:nvPr/>
            </p:nvSpPr>
            <p:spPr bwMode="auto">
              <a:xfrm>
                <a:off x="2579" y="1413"/>
                <a:ext cx="18" cy="10"/>
              </a:xfrm>
              <a:custGeom>
                <a:avLst/>
                <a:gdLst>
                  <a:gd name="T0" fmla="*/ 26 w 70"/>
                  <a:gd name="T1" fmla="*/ 0 h 40"/>
                  <a:gd name="T2" fmla="*/ 19 w 70"/>
                  <a:gd name="T3" fmla="*/ 9 h 40"/>
                  <a:gd name="T4" fmla="*/ 12 w 70"/>
                  <a:gd name="T5" fmla="*/ 18 h 40"/>
                  <a:gd name="T6" fmla="*/ 8 w 70"/>
                  <a:gd name="T7" fmla="*/ 26 h 40"/>
                  <a:gd name="T8" fmla="*/ 30 w 70"/>
                  <a:gd name="T9" fmla="*/ 28 h 40"/>
                  <a:gd name="T10" fmla="*/ 38 w 70"/>
                  <a:gd name="T11" fmla="*/ 35 h 40"/>
                  <a:gd name="T12" fmla="*/ 51 w 70"/>
                  <a:gd name="T13" fmla="*/ 35 h 40"/>
                  <a:gd name="T14" fmla="*/ 57 w 70"/>
                  <a:gd name="T15" fmla="*/ 28 h 40"/>
                  <a:gd name="T16" fmla="*/ 64 w 70"/>
                  <a:gd name="T17" fmla="*/ 19 h 40"/>
                  <a:gd name="T18" fmla="*/ 67 w 70"/>
                  <a:gd name="T19" fmla="*/ 10 h 40"/>
                  <a:gd name="T20" fmla="*/ 58 w 70"/>
                  <a:gd name="T21" fmla="*/ 7 h 40"/>
                  <a:gd name="T22" fmla="*/ 52 w 70"/>
                  <a:gd name="T23" fmla="*/ 10 h 40"/>
                  <a:gd name="T24" fmla="*/ 44 w 70"/>
                  <a:gd name="T25" fmla="*/ 2 h 40"/>
                  <a:gd name="T26" fmla="*/ 26 w 70"/>
                  <a:gd name="T2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0" h="40">
                    <a:moveTo>
                      <a:pt x="26" y="0"/>
                    </a:moveTo>
                    <a:cubicBezTo>
                      <a:pt x="26" y="0"/>
                      <a:pt x="19" y="1"/>
                      <a:pt x="19" y="9"/>
                    </a:cubicBezTo>
                    <a:cubicBezTo>
                      <a:pt x="19" y="17"/>
                      <a:pt x="15" y="18"/>
                      <a:pt x="12" y="18"/>
                    </a:cubicBezTo>
                    <a:cubicBezTo>
                      <a:pt x="9" y="19"/>
                      <a:pt x="0" y="23"/>
                      <a:pt x="8" y="26"/>
                    </a:cubicBezTo>
                    <a:cubicBezTo>
                      <a:pt x="17" y="29"/>
                      <a:pt x="27" y="25"/>
                      <a:pt x="30" y="28"/>
                    </a:cubicBezTo>
                    <a:cubicBezTo>
                      <a:pt x="32" y="31"/>
                      <a:pt x="34" y="35"/>
                      <a:pt x="38" y="35"/>
                    </a:cubicBezTo>
                    <a:cubicBezTo>
                      <a:pt x="43" y="35"/>
                      <a:pt x="50" y="40"/>
                      <a:pt x="51" y="35"/>
                    </a:cubicBezTo>
                    <a:cubicBezTo>
                      <a:pt x="51" y="30"/>
                      <a:pt x="54" y="29"/>
                      <a:pt x="57" y="28"/>
                    </a:cubicBezTo>
                    <a:cubicBezTo>
                      <a:pt x="61" y="27"/>
                      <a:pt x="58" y="20"/>
                      <a:pt x="64" y="19"/>
                    </a:cubicBezTo>
                    <a:cubicBezTo>
                      <a:pt x="70" y="18"/>
                      <a:pt x="68" y="15"/>
                      <a:pt x="67" y="10"/>
                    </a:cubicBezTo>
                    <a:cubicBezTo>
                      <a:pt x="66" y="5"/>
                      <a:pt x="58" y="2"/>
                      <a:pt x="58" y="7"/>
                    </a:cubicBezTo>
                    <a:cubicBezTo>
                      <a:pt x="58" y="12"/>
                      <a:pt x="53" y="14"/>
                      <a:pt x="52" y="10"/>
                    </a:cubicBezTo>
                    <a:cubicBezTo>
                      <a:pt x="50" y="5"/>
                      <a:pt x="48" y="2"/>
                      <a:pt x="44" y="2"/>
                    </a:cubicBezTo>
                    <a:cubicBezTo>
                      <a:pt x="41" y="2"/>
                      <a:pt x="39" y="1"/>
                      <a:pt x="26"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8" name="Freeform 151"/>
              <p:cNvSpPr>
                <a:spLocks/>
              </p:cNvSpPr>
              <p:nvPr/>
            </p:nvSpPr>
            <p:spPr bwMode="auto">
              <a:xfrm>
                <a:off x="2587" y="1424"/>
                <a:ext cx="7" cy="6"/>
              </a:xfrm>
              <a:custGeom>
                <a:avLst/>
                <a:gdLst>
                  <a:gd name="T0" fmla="*/ 6 w 25"/>
                  <a:gd name="T1" fmla="*/ 0 h 23"/>
                  <a:gd name="T2" fmla="*/ 6 w 25"/>
                  <a:gd name="T3" fmla="*/ 7 h 23"/>
                  <a:gd name="T4" fmla="*/ 14 w 25"/>
                  <a:gd name="T5" fmla="*/ 16 h 23"/>
                  <a:gd name="T6" fmla="*/ 25 w 25"/>
                  <a:gd name="T7" fmla="*/ 15 h 23"/>
                  <a:gd name="T8" fmla="*/ 18 w 25"/>
                  <a:gd name="T9" fmla="*/ 1 h 23"/>
                  <a:gd name="T10" fmla="*/ 6 w 25"/>
                  <a:gd name="T11" fmla="*/ 0 h 23"/>
                </a:gdLst>
                <a:ahLst/>
                <a:cxnLst>
                  <a:cxn ang="0">
                    <a:pos x="T0" y="T1"/>
                  </a:cxn>
                  <a:cxn ang="0">
                    <a:pos x="T2" y="T3"/>
                  </a:cxn>
                  <a:cxn ang="0">
                    <a:pos x="T4" y="T5"/>
                  </a:cxn>
                  <a:cxn ang="0">
                    <a:pos x="T6" y="T7"/>
                  </a:cxn>
                  <a:cxn ang="0">
                    <a:pos x="T8" y="T9"/>
                  </a:cxn>
                  <a:cxn ang="0">
                    <a:pos x="T10" y="T11"/>
                  </a:cxn>
                </a:cxnLst>
                <a:rect l="0" t="0" r="r" b="b"/>
                <a:pathLst>
                  <a:path w="25" h="23">
                    <a:moveTo>
                      <a:pt x="6" y="0"/>
                    </a:moveTo>
                    <a:cubicBezTo>
                      <a:pt x="6" y="0"/>
                      <a:pt x="0" y="5"/>
                      <a:pt x="6" y="7"/>
                    </a:cubicBezTo>
                    <a:cubicBezTo>
                      <a:pt x="11" y="9"/>
                      <a:pt x="9" y="14"/>
                      <a:pt x="14" y="16"/>
                    </a:cubicBezTo>
                    <a:cubicBezTo>
                      <a:pt x="19" y="19"/>
                      <a:pt x="24" y="23"/>
                      <a:pt x="25" y="15"/>
                    </a:cubicBezTo>
                    <a:cubicBezTo>
                      <a:pt x="25" y="7"/>
                      <a:pt x="25" y="1"/>
                      <a:pt x="18" y="1"/>
                    </a:cubicBezTo>
                    <a:cubicBezTo>
                      <a:pt x="12" y="1"/>
                      <a:pt x="12" y="0"/>
                      <a:pt x="6"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29" name="Freeform 152"/>
              <p:cNvSpPr>
                <a:spLocks/>
              </p:cNvSpPr>
              <p:nvPr/>
            </p:nvSpPr>
            <p:spPr bwMode="auto">
              <a:xfrm>
                <a:off x="2587" y="1428"/>
                <a:ext cx="6" cy="8"/>
              </a:xfrm>
              <a:custGeom>
                <a:avLst/>
                <a:gdLst>
                  <a:gd name="T0" fmla="*/ 4 w 25"/>
                  <a:gd name="T1" fmla="*/ 9 h 35"/>
                  <a:gd name="T2" fmla="*/ 4 w 25"/>
                  <a:gd name="T3" fmla="*/ 21 h 35"/>
                  <a:gd name="T4" fmla="*/ 11 w 25"/>
                  <a:gd name="T5" fmla="*/ 29 h 35"/>
                  <a:gd name="T6" fmla="*/ 19 w 25"/>
                  <a:gd name="T7" fmla="*/ 35 h 35"/>
                  <a:gd name="T8" fmla="*/ 24 w 25"/>
                  <a:gd name="T9" fmla="*/ 27 h 35"/>
                  <a:gd name="T10" fmla="*/ 13 w 25"/>
                  <a:gd name="T11" fmla="*/ 17 h 35"/>
                  <a:gd name="T12" fmla="*/ 4 w 25"/>
                  <a:gd name="T13" fmla="*/ 9 h 35"/>
                </a:gdLst>
                <a:ahLst/>
                <a:cxnLst>
                  <a:cxn ang="0">
                    <a:pos x="T0" y="T1"/>
                  </a:cxn>
                  <a:cxn ang="0">
                    <a:pos x="T2" y="T3"/>
                  </a:cxn>
                  <a:cxn ang="0">
                    <a:pos x="T4" y="T5"/>
                  </a:cxn>
                  <a:cxn ang="0">
                    <a:pos x="T6" y="T7"/>
                  </a:cxn>
                  <a:cxn ang="0">
                    <a:pos x="T8" y="T9"/>
                  </a:cxn>
                  <a:cxn ang="0">
                    <a:pos x="T10" y="T11"/>
                  </a:cxn>
                  <a:cxn ang="0">
                    <a:pos x="T12" y="T13"/>
                  </a:cxn>
                </a:cxnLst>
                <a:rect l="0" t="0" r="r" b="b"/>
                <a:pathLst>
                  <a:path w="25" h="35">
                    <a:moveTo>
                      <a:pt x="4" y="9"/>
                    </a:moveTo>
                    <a:cubicBezTo>
                      <a:pt x="4" y="9"/>
                      <a:pt x="0" y="17"/>
                      <a:pt x="4" y="21"/>
                    </a:cubicBezTo>
                    <a:cubicBezTo>
                      <a:pt x="8" y="25"/>
                      <a:pt x="10" y="24"/>
                      <a:pt x="11" y="29"/>
                    </a:cubicBezTo>
                    <a:cubicBezTo>
                      <a:pt x="12" y="35"/>
                      <a:pt x="16" y="35"/>
                      <a:pt x="19" y="35"/>
                    </a:cubicBezTo>
                    <a:cubicBezTo>
                      <a:pt x="23" y="35"/>
                      <a:pt x="25" y="33"/>
                      <a:pt x="24" y="27"/>
                    </a:cubicBezTo>
                    <a:cubicBezTo>
                      <a:pt x="22" y="21"/>
                      <a:pt x="18" y="23"/>
                      <a:pt x="13" y="17"/>
                    </a:cubicBezTo>
                    <a:cubicBezTo>
                      <a:pt x="8" y="12"/>
                      <a:pt x="9" y="0"/>
                      <a:pt x="4"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0" name="Freeform 153"/>
              <p:cNvSpPr>
                <a:spLocks/>
              </p:cNvSpPr>
              <p:nvPr/>
            </p:nvSpPr>
            <p:spPr bwMode="auto">
              <a:xfrm>
                <a:off x="2590" y="1501"/>
                <a:ext cx="141" cy="195"/>
              </a:xfrm>
              <a:custGeom>
                <a:avLst/>
                <a:gdLst>
                  <a:gd name="T0" fmla="*/ 84 w 558"/>
                  <a:gd name="T1" fmla="*/ 759 h 772"/>
                  <a:gd name="T2" fmla="*/ 181 w 558"/>
                  <a:gd name="T3" fmla="*/ 742 h 772"/>
                  <a:gd name="T4" fmla="*/ 224 w 558"/>
                  <a:gd name="T5" fmla="*/ 716 h 772"/>
                  <a:gd name="T6" fmla="*/ 301 w 558"/>
                  <a:gd name="T7" fmla="*/ 714 h 772"/>
                  <a:gd name="T8" fmla="*/ 366 w 558"/>
                  <a:gd name="T9" fmla="*/ 725 h 772"/>
                  <a:gd name="T10" fmla="*/ 444 w 558"/>
                  <a:gd name="T11" fmla="*/ 709 h 772"/>
                  <a:gd name="T12" fmla="*/ 501 w 558"/>
                  <a:gd name="T13" fmla="*/ 690 h 772"/>
                  <a:gd name="T14" fmla="*/ 489 w 558"/>
                  <a:gd name="T15" fmla="*/ 652 h 772"/>
                  <a:gd name="T16" fmla="*/ 519 w 558"/>
                  <a:gd name="T17" fmla="*/ 612 h 772"/>
                  <a:gd name="T18" fmla="*/ 554 w 558"/>
                  <a:gd name="T19" fmla="*/ 546 h 772"/>
                  <a:gd name="T20" fmla="*/ 462 w 558"/>
                  <a:gd name="T21" fmla="*/ 520 h 772"/>
                  <a:gd name="T22" fmla="*/ 451 w 558"/>
                  <a:gd name="T23" fmla="*/ 513 h 772"/>
                  <a:gd name="T24" fmla="*/ 433 w 558"/>
                  <a:gd name="T25" fmla="*/ 436 h 772"/>
                  <a:gd name="T26" fmla="*/ 344 w 558"/>
                  <a:gd name="T27" fmla="*/ 338 h 772"/>
                  <a:gd name="T28" fmla="*/ 277 w 558"/>
                  <a:gd name="T29" fmla="*/ 250 h 772"/>
                  <a:gd name="T30" fmla="*/ 245 w 558"/>
                  <a:gd name="T31" fmla="*/ 240 h 772"/>
                  <a:gd name="T32" fmla="*/ 288 w 558"/>
                  <a:gd name="T33" fmla="*/ 184 h 772"/>
                  <a:gd name="T34" fmla="*/ 320 w 558"/>
                  <a:gd name="T35" fmla="*/ 97 h 772"/>
                  <a:gd name="T36" fmla="*/ 187 w 558"/>
                  <a:gd name="T37" fmla="*/ 101 h 772"/>
                  <a:gd name="T38" fmla="*/ 200 w 558"/>
                  <a:gd name="T39" fmla="*/ 64 h 772"/>
                  <a:gd name="T40" fmla="*/ 232 w 558"/>
                  <a:gd name="T41" fmla="*/ 5 h 772"/>
                  <a:gd name="T42" fmla="*/ 147 w 558"/>
                  <a:gd name="T43" fmla="*/ 14 h 772"/>
                  <a:gd name="T44" fmla="*/ 111 w 558"/>
                  <a:gd name="T45" fmla="*/ 26 h 772"/>
                  <a:gd name="T46" fmla="*/ 93 w 558"/>
                  <a:gd name="T47" fmla="*/ 77 h 772"/>
                  <a:gd name="T48" fmla="*/ 74 w 558"/>
                  <a:gd name="T49" fmla="*/ 129 h 772"/>
                  <a:gd name="T50" fmla="*/ 26 w 558"/>
                  <a:gd name="T51" fmla="*/ 101 h 772"/>
                  <a:gd name="T52" fmla="*/ 61 w 558"/>
                  <a:gd name="T53" fmla="*/ 174 h 772"/>
                  <a:gd name="T54" fmla="*/ 42 w 558"/>
                  <a:gd name="T55" fmla="*/ 221 h 772"/>
                  <a:gd name="T56" fmla="*/ 91 w 558"/>
                  <a:gd name="T57" fmla="*/ 202 h 772"/>
                  <a:gd name="T58" fmla="*/ 54 w 558"/>
                  <a:gd name="T59" fmla="*/ 248 h 772"/>
                  <a:gd name="T60" fmla="*/ 40 w 558"/>
                  <a:gd name="T61" fmla="*/ 289 h 772"/>
                  <a:gd name="T62" fmla="*/ 79 w 558"/>
                  <a:gd name="T63" fmla="*/ 258 h 772"/>
                  <a:gd name="T64" fmla="*/ 86 w 558"/>
                  <a:gd name="T65" fmla="*/ 305 h 772"/>
                  <a:gd name="T66" fmla="*/ 111 w 558"/>
                  <a:gd name="T67" fmla="*/ 282 h 772"/>
                  <a:gd name="T68" fmla="*/ 118 w 558"/>
                  <a:gd name="T69" fmla="*/ 268 h 772"/>
                  <a:gd name="T70" fmla="*/ 107 w 558"/>
                  <a:gd name="T71" fmla="*/ 338 h 772"/>
                  <a:gd name="T72" fmla="*/ 136 w 558"/>
                  <a:gd name="T73" fmla="*/ 357 h 772"/>
                  <a:gd name="T74" fmla="*/ 173 w 558"/>
                  <a:gd name="T75" fmla="*/ 360 h 772"/>
                  <a:gd name="T76" fmla="*/ 220 w 558"/>
                  <a:gd name="T77" fmla="*/ 339 h 772"/>
                  <a:gd name="T78" fmla="*/ 221 w 558"/>
                  <a:gd name="T79" fmla="*/ 399 h 772"/>
                  <a:gd name="T80" fmla="*/ 242 w 558"/>
                  <a:gd name="T81" fmla="*/ 444 h 772"/>
                  <a:gd name="T82" fmla="*/ 235 w 558"/>
                  <a:gd name="T83" fmla="*/ 487 h 772"/>
                  <a:gd name="T84" fmla="*/ 178 w 558"/>
                  <a:gd name="T85" fmla="*/ 486 h 772"/>
                  <a:gd name="T86" fmla="*/ 144 w 558"/>
                  <a:gd name="T87" fmla="*/ 496 h 772"/>
                  <a:gd name="T88" fmla="*/ 168 w 558"/>
                  <a:gd name="T89" fmla="*/ 528 h 772"/>
                  <a:gd name="T90" fmla="*/ 138 w 558"/>
                  <a:gd name="T91" fmla="*/ 575 h 772"/>
                  <a:gd name="T92" fmla="*/ 98 w 558"/>
                  <a:gd name="T93" fmla="*/ 613 h 772"/>
                  <a:gd name="T94" fmla="*/ 138 w 558"/>
                  <a:gd name="T95" fmla="*/ 630 h 772"/>
                  <a:gd name="T96" fmla="*/ 186 w 558"/>
                  <a:gd name="T97" fmla="*/ 635 h 772"/>
                  <a:gd name="T98" fmla="*/ 244 w 558"/>
                  <a:gd name="T99" fmla="*/ 643 h 772"/>
                  <a:gd name="T100" fmla="*/ 204 w 558"/>
                  <a:gd name="T101" fmla="*/ 659 h 772"/>
                  <a:gd name="T102" fmla="*/ 146 w 558"/>
                  <a:gd name="T103" fmla="*/ 6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8" h="772">
                    <a:moveTo>
                      <a:pt x="128" y="717"/>
                    </a:moveTo>
                    <a:cubicBezTo>
                      <a:pt x="128" y="717"/>
                      <a:pt x="125" y="730"/>
                      <a:pt x="115" y="734"/>
                    </a:cubicBezTo>
                    <a:cubicBezTo>
                      <a:pt x="106" y="738"/>
                      <a:pt x="99" y="745"/>
                      <a:pt x="91" y="747"/>
                    </a:cubicBezTo>
                    <a:cubicBezTo>
                      <a:pt x="84" y="749"/>
                      <a:pt x="72" y="758"/>
                      <a:pt x="84" y="759"/>
                    </a:cubicBezTo>
                    <a:cubicBezTo>
                      <a:pt x="96" y="760"/>
                      <a:pt x="93" y="761"/>
                      <a:pt x="101" y="766"/>
                    </a:cubicBezTo>
                    <a:cubicBezTo>
                      <a:pt x="109" y="771"/>
                      <a:pt x="114" y="772"/>
                      <a:pt x="121" y="762"/>
                    </a:cubicBezTo>
                    <a:cubicBezTo>
                      <a:pt x="127" y="753"/>
                      <a:pt x="126" y="743"/>
                      <a:pt x="143" y="742"/>
                    </a:cubicBezTo>
                    <a:cubicBezTo>
                      <a:pt x="160" y="740"/>
                      <a:pt x="176" y="735"/>
                      <a:pt x="181" y="742"/>
                    </a:cubicBezTo>
                    <a:cubicBezTo>
                      <a:pt x="185" y="750"/>
                      <a:pt x="189" y="750"/>
                      <a:pt x="194" y="750"/>
                    </a:cubicBezTo>
                    <a:cubicBezTo>
                      <a:pt x="199" y="750"/>
                      <a:pt x="202" y="756"/>
                      <a:pt x="205" y="749"/>
                    </a:cubicBezTo>
                    <a:cubicBezTo>
                      <a:pt x="208" y="742"/>
                      <a:pt x="214" y="747"/>
                      <a:pt x="214" y="736"/>
                    </a:cubicBezTo>
                    <a:cubicBezTo>
                      <a:pt x="215" y="724"/>
                      <a:pt x="215" y="717"/>
                      <a:pt x="224" y="716"/>
                    </a:cubicBezTo>
                    <a:cubicBezTo>
                      <a:pt x="232" y="716"/>
                      <a:pt x="231" y="709"/>
                      <a:pt x="244" y="708"/>
                    </a:cubicBezTo>
                    <a:cubicBezTo>
                      <a:pt x="256" y="707"/>
                      <a:pt x="256" y="699"/>
                      <a:pt x="264" y="709"/>
                    </a:cubicBezTo>
                    <a:cubicBezTo>
                      <a:pt x="272" y="719"/>
                      <a:pt x="273" y="720"/>
                      <a:pt x="279" y="720"/>
                    </a:cubicBezTo>
                    <a:cubicBezTo>
                      <a:pt x="286" y="720"/>
                      <a:pt x="299" y="724"/>
                      <a:pt x="301" y="714"/>
                    </a:cubicBezTo>
                    <a:cubicBezTo>
                      <a:pt x="303" y="704"/>
                      <a:pt x="301" y="710"/>
                      <a:pt x="310" y="697"/>
                    </a:cubicBezTo>
                    <a:cubicBezTo>
                      <a:pt x="318" y="684"/>
                      <a:pt x="316" y="670"/>
                      <a:pt x="330" y="677"/>
                    </a:cubicBezTo>
                    <a:cubicBezTo>
                      <a:pt x="344" y="685"/>
                      <a:pt x="324" y="692"/>
                      <a:pt x="337" y="702"/>
                    </a:cubicBezTo>
                    <a:cubicBezTo>
                      <a:pt x="350" y="712"/>
                      <a:pt x="355" y="729"/>
                      <a:pt x="366" y="725"/>
                    </a:cubicBezTo>
                    <a:cubicBezTo>
                      <a:pt x="377" y="720"/>
                      <a:pt x="367" y="705"/>
                      <a:pt x="379" y="705"/>
                    </a:cubicBezTo>
                    <a:cubicBezTo>
                      <a:pt x="391" y="705"/>
                      <a:pt x="394" y="713"/>
                      <a:pt x="402" y="709"/>
                    </a:cubicBezTo>
                    <a:cubicBezTo>
                      <a:pt x="410" y="705"/>
                      <a:pt x="419" y="701"/>
                      <a:pt x="428" y="702"/>
                    </a:cubicBezTo>
                    <a:cubicBezTo>
                      <a:pt x="437" y="703"/>
                      <a:pt x="433" y="709"/>
                      <a:pt x="444" y="709"/>
                    </a:cubicBezTo>
                    <a:cubicBezTo>
                      <a:pt x="454" y="709"/>
                      <a:pt x="462" y="715"/>
                      <a:pt x="463" y="708"/>
                    </a:cubicBezTo>
                    <a:cubicBezTo>
                      <a:pt x="465" y="700"/>
                      <a:pt x="469" y="700"/>
                      <a:pt x="475" y="700"/>
                    </a:cubicBezTo>
                    <a:cubicBezTo>
                      <a:pt x="482" y="701"/>
                      <a:pt x="484" y="703"/>
                      <a:pt x="487" y="697"/>
                    </a:cubicBezTo>
                    <a:cubicBezTo>
                      <a:pt x="491" y="691"/>
                      <a:pt x="498" y="698"/>
                      <a:pt x="501" y="690"/>
                    </a:cubicBezTo>
                    <a:cubicBezTo>
                      <a:pt x="504" y="683"/>
                      <a:pt x="514" y="689"/>
                      <a:pt x="515" y="683"/>
                    </a:cubicBezTo>
                    <a:cubicBezTo>
                      <a:pt x="516" y="676"/>
                      <a:pt x="527" y="679"/>
                      <a:pt x="528" y="670"/>
                    </a:cubicBezTo>
                    <a:cubicBezTo>
                      <a:pt x="528" y="662"/>
                      <a:pt x="531" y="652"/>
                      <a:pt x="521" y="652"/>
                    </a:cubicBezTo>
                    <a:cubicBezTo>
                      <a:pt x="510" y="652"/>
                      <a:pt x="493" y="652"/>
                      <a:pt x="489" y="652"/>
                    </a:cubicBezTo>
                    <a:cubicBezTo>
                      <a:pt x="484" y="652"/>
                      <a:pt x="474" y="652"/>
                      <a:pt x="478" y="644"/>
                    </a:cubicBezTo>
                    <a:cubicBezTo>
                      <a:pt x="482" y="635"/>
                      <a:pt x="495" y="639"/>
                      <a:pt x="495" y="630"/>
                    </a:cubicBezTo>
                    <a:cubicBezTo>
                      <a:pt x="495" y="621"/>
                      <a:pt x="499" y="618"/>
                      <a:pt x="506" y="618"/>
                    </a:cubicBezTo>
                    <a:cubicBezTo>
                      <a:pt x="513" y="618"/>
                      <a:pt x="518" y="620"/>
                      <a:pt x="519" y="612"/>
                    </a:cubicBezTo>
                    <a:cubicBezTo>
                      <a:pt x="520" y="604"/>
                      <a:pt x="518" y="602"/>
                      <a:pt x="527" y="602"/>
                    </a:cubicBezTo>
                    <a:cubicBezTo>
                      <a:pt x="535" y="601"/>
                      <a:pt x="541" y="592"/>
                      <a:pt x="546" y="581"/>
                    </a:cubicBezTo>
                    <a:cubicBezTo>
                      <a:pt x="552" y="570"/>
                      <a:pt x="546" y="571"/>
                      <a:pt x="552" y="564"/>
                    </a:cubicBezTo>
                    <a:cubicBezTo>
                      <a:pt x="558" y="556"/>
                      <a:pt x="556" y="557"/>
                      <a:pt x="554" y="546"/>
                    </a:cubicBezTo>
                    <a:cubicBezTo>
                      <a:pt x="552" y="535"/>
                      <a:pt x="551" y="538"/>
                      <a:pt x="539" y="529"/>
                    </a:cubicBezTo>
                    <a:cubicBezTo>
                      <a:pt x="526" y="520"/>
                      <a:pt x="519" y="523"/>
                      <a:pt x="513" y="518"/>
                    </a:cubicBezTo>
                    <a:cubicBezTo>
                      <a:pt x="507" y="512"/>
                      <a:pt x="502" y="516"/>
                      <a:pt x="488" y="517"/>
                    </a:cubicBezTo>
                    <a:cubicBezTo>
                      <a:pt x="473" y="517"/>
                      <a:pt x="465" y="513"/>
                      <a:pt x="462" y="520"/>
                    </a:cubicBezTo>
                    <a:cubicBezTo>
                      <a:pt x="460" y="527"/>
                      <a:pt x="451" y="539"/>
                      <a:pt x="448" y="546"/>
                    </a:cubicBezTo>
                    <a:cubicBezTo>
                      <a:pt x="445" y="553"/>
                      <a:pt x="438" y="554"/>
                      <a:pt x="437" y="547"/>
                    </a:cubicBezTo>
                    <a:cubicBezTo>
                      <a:pt x="436" y="539"/>
                      <a:pt x="426" y="531"/>
                      <a:pt x="437" y="525"/>
                    </a:cubicBezTo>
                    <a:cubicBezTo>
                      <a:pt x="448" y="520"/>
                      <a:pt x="443" y="519"/>
                      <a:pt x="451" y="513"/>
                    </a:cubicBezTo>
                    <a:cubicBezTo>
                      <a:pt x="460" y="508"/>
                      <a:pt x="462" y="511"/>
                      <a:pt x="462" y="501"/>
                    </a:cubicBezTo>
                    <a:cubicBezTo>
                      <a:pt x="462" y="490"/>
                      <a:pt x="466" y="489"/>
                      <a:pt x="457" y="484"/>
                    </a:cubicBezTo>
                    <a:cubicBezTo>
                      <a:pt x="447" y="479"/>
                      <a:pt x="445" y="478"/>
                      <a:pt x="441" y="463"/>
                    </a:cubicBezTo>
                    <a:cubicBezTo>
                      <a:pt x="438" y="449"/>
                      <a:pt x="437" y="454"/>
                      <a:pt x="433" y="436"/>
                    </a:cubicBezTo>
                    <a:cubicBezTo>
                      <a:pt x="429" y="417"/>
                      <a:pt x="433" y="416"/>
                      <a:pt x="424" y="408"/>
                    </a:cubicBezTo>
                    <a:cubicBezTo>
                      <a:pt x="414" y="400"/>
                      <a:pt x="401" y="377"/>
                      <a:pt x="389" y="376"/>
                    </a:cubicBezTo>
                    <a:cubicBezTo>
                      <a:pt x="378" y="375"/>
                      <a:pt x="365" y="375"/>
                      <a:pt x="362" y="366"/>
                    </a:cubicBezTo>
                    <a:cubicBezTo>
                      <a:pt x="359" y="357"/>
                      <a:pt x="345" y="353"/>
                      <a:pt x="344" y="338"/>
                    </a:cubicBezTo>
                    <a:cubicBezTo>
                      <a:pt x="342" y="323"/>
                      <a:pt x="349" y="321"/>
                      <a:pt x="342" y="309"/>
                    </a:cubicBezTo>
                    <a:cubicBezTo>
                      <a:pt x="335" y="298"/>
                      <a:pt x="332" y="291"/>
                      <a:pt x="330" y="278"/>
                    </a:cubicBezTo>
                    <a:cubicBezTo>
                      <a:pt x="327" y="266"/>
                      <a:pt x="324" y="260"/>
                      <a:pt x="311" y="254"/>
                    </a:cubicBezTo>
                    <a:cubicBezTo>
                      <a:pt x="298" y="248"/>
                      <a:pt x="290" y="250"/>
                      <a:pt x="277" y="250"/>
                    </a:cubicBezTo>
                    <a:cubicBezTo>
                      <a:pt x="264" y="249"/>
                      <a:pt x="281" y="243"/>
                      <a:pt x="265" y="241"/>
                    </a:cubicBezTo>
                    <a:cubicBezTo>
                      <a:pt x="249" y="240"/>
                      <a:pt x="259" y="241"/>
                      <a:pt x="256" y="246"/>
                    </a:cubicBezTo>
                    <a:cubicBezTo>
                      <a:pt x="252" y="251"/>
                      <a:pt x="240" y="251"/>
                      <a:pt x="239" y="248"/>
                    </a:cubicBezTo>
                    <a:cubicBezTo>
                      <a:pt x="238" y="244"/>
                      <a:pt x="236" y="241"/>
                      <a:pt x="245" y="240"/>
                    </a:cubicBezTo>
                    <a:cubicBezTo>
                      <a:pt x="254" y="239"/>
                      <a:pt x="246" y="229"/>
                      <a:pt x="258" y="230"/>
                    </a:cubicBezTo>
                    <a:cubicBezTo>
                      <a:pt x="269" y="230"/>
                      <a:pt x="264" y="231"/>
                      <a:pt x="265" y="222"/>
                    </a:cubicBezTo>
                    <a:cubicBezTo>
                      <a:pt x="266" y="213"/>
                      <a:pt x="260" y="207"/>
                      <a:pt x="268" y="206"/>
                    </a:cubicBezTo>
                    <a:cubicBezTo>
                      <a:pt x="277" y="204"/>
                      <a:pt x="284" y="193"/>
                      <a:pt x="288" y="184"/>
                    </a:cubicBezTo>
                    <a:cubicBezTo>
                      <a:pt x="292" y="174"/>
                      <a:pt x="301" y="166"/>
                      <a:pt x="305" y="155"/>
                    </a:cubicBezTo>
                    <a:cubicBezTo>
                      <a:pt x="309" y="144"/>
                      <a:pt x="317" y="132"/>
                      <a:pt x="324" y="127"/>
                    </a:cubicBezTo>
                    <a:cubicBezTo>
                      <a:pt x="330" y="121"/>
                      <a:pt x="330" y="117"/>
                      <a:pt x="329" y="110"/>
                    </a:cubicBezTo>
                    <a:cubicBezTo>
                      <a:pt x="329" y="103"/>
                      <a:pt x="320" y="103"/>
                      <a:pt x="320" y="97"/>
                    </a:cubicBezTo>
                    <a:cubicBezTo>
                      <a:pt x="319" y="91"/>
                      <a:pt x="289" y="90"/>
                      <a:pt x="275" y="90"/>
                    </a:cubicBezTo>
                    <a:cubicBezTo>
                      <a:pt x="261" y="90"/>
                      <a:pt x="240" y="92"/>
                      <a:pt x="227" y="89"/>
                    </a:cubicBezTo>
                    <a:cubicBezTo>
                      <a:pt x="214" y="87"/>
                      <a:pt x="210" y="92"/>
                      <a:pt x="206" y="96"/>
                    </a:cubicBezTo>
                    <a:cubicBezTo>
                      <a:pt x="202" y="100"/>
                      <a:pt x="195" y="100"/>
                      <a:pt x="187" y="101"/>
                    </a:cubicBezTo>
                    <a:cubicBezTo>
                      <a:pt x="178" y="102"/>
                      <a:pt x="166" y="95"/>
                      <a:pt x="174" y="93"/>
                    </a:cubicBezTo>
                    <a:cubicBezTo>
                      <a:pt x="183" y="91"/>
                      <a:pt x="191" y="92"/>
                      <a:pt x="188" y="86"/>
                    </a:cubicBezTo>
                    <a:cubicBezTo>
                      <a:pt x="185" y="81"/>
                      <a:pt x="168" y="83"/>
                      <a:pt x="179" y="76"/>
                    </a:cubicBezTo>
                    <a:cubicBezTo>
                      <a:pt x="190" y="69"/>
                      <a:pt x="196" y="73"/>
                      <a:pt x="200" y="64"/>
                    </a:cubicBezTo>
                    <a:cubicBezTo>
                      <a:pt x="203" y="56"/>
                      <a:pt x="206" y="53"/>
                      <a:pt x="219" y="51"/>
                    </a:cubicBezTo>
                    <a:cubicBezTo>
                      <a:pt x="231" y="49"/>
                      <a:pt x="236" y="39"/>
                      <a:pt x="240" y="35"/>
                    </a:cubicBezTo>
                    <a:cubicBezTo>
                      <a:pt x="245" y="31"/>
                      <a:pt x="252" y="27"/>
                      <a:pt x="243" y="21"/>
                    </a:cubicBezTo>
                    <a:cubicBezTo>
                      <a:pt x="235" y="16"/>
                      <a:pt x="242" y="10"/>
                      <a:pt x="232" y="5"/>
                    </a:cubicBezTo>
                    <a:cubicBezTo>
                      <a:pt x="221" y="0"/>
                      <a:pt x="208" y="0"/>
                      <a:pt x="203" y="5"/>
                    </a:cubicBezTo>
                    <a:cubicBezTo>
                      <a:pt x="197" y="10"/>
                      <a:pt x="187" y="9"/>
                      <a:pt x="176" y="8"/>
                    </a:cubicBezTo>
                    <a:cubicBezTo>
                      <a:pt x="164" y="7"/>
                      <a:pt x="169" y="18"/>
                      <a:pt x="159" y="17"/>
                    </a:cubicBezTo>
                    <a:cubicBezTo>
                      <a:pt x="150" y="16"/>
                      <a:pt x="147" y="20"/>
                      <a:pt x="147" y="14"/>
                    </a:cubicBezTo>
                    <a:cubicBezTo>
                      <a:pt x="146" y="9"/>
                      <a:pt x="145" y="11"/>
                      <a:pt x="135" y="10"/>
                    </a:cubicBezTo>
                    <a:cubicBezTo>
                      <a:pt x="126" y="8"/>
                      <a:pt x="125" y="10"/>
                      <a:pt x="124" y="6"/>
                    </a:cubicBezTo>
                    <a:cubicBezTo>
                      <a:pt x="122" y="2"/>
                      <a:pt x="115" y="4"/>
                      <a:pt x="115" y="10"/>
                    </a:cubicBezTo>
                    <a:cubicBezTo>
                      <a:pt x="115" y="16"/>
                      <a:pt x="116" y="25"/>
                      <a:pt x="111" y="26"/>
                    </a:cubicBezTo>
                    <a:cubicBezTo>
                      <a:pt x="107" y="27"/>
                      <a:pt x="112" y="34"/>
                      <a:pt x="102" y="34"/>
                    </a:cubicBezTo>
                    <a:cubicBezTo>
                      <a:pt x="92" y="35"/>
                      <a:pt x="90" y="41"/>
                      <a:pt x="95" y="45"/>
                    </a:cubicBezTo>
                    <a:cubicBezTo>
                      <a:pt x="100" y="49"/>
                      <a:pt x="100" y="52"/>
                      <a:pt x="99" y="58"/>
                    </a:cubicBezTo>
                    <a:cubicBezTo>
                      <a:pt x="99" y="64"/>
                      <a:pt x="102" y="78"/>
                      <a:pt x="93" y="77"/>
                    </a:cubicBezTo>
                    <a:cubicBezTo>
                      <a:pt x="84" y="76"/>
                      <a:pt x="78" y="72"/>
                      <a:pt x="73" y="75"/>
                    </a:cubicBezTo>
                    <a:cubicBezTo>
                      <a:pt x="68" y="78"/>
                      <a:pt x="63" y="83"/>
                      <a:pt x="66" y="94"/>
                    </a:cubicBezTo>
                    <a:cubicBezTo>
                      <a:pt x="68" y="106"/>
                      <a:pt x="61" y="108"/>
                      <a:pt x="68" y="113"/>
                    </a:cubicBezTo>
                    <a:cubicBezTo>
                      <a:pt x="76" y="119"/>
                      <a:pt x="81" y="124"/>
                      <a:pt x="74" y="129"/>
                    </a:cubicBezTo>
                    <a:cubicBezTo>
                      <a:pt x="67" y="135"/>
                      <a:pt x="60" y="135"/>
                      <a:pt x="57" y="128"/>
                    </a:cubicBezTo>
                    <a:cubicBezTo>
                      <a:pt x="55" y="120"/>
                      <a:pt x="57" y="120"/>
                      <a:pt x="51" y="113"/>
                    </a:cubicBezTo>
                    <a:cubicBezTo>
                      <a:pt x="45" y="107"/>
                      <a:pt x="51" y="104"/>
                      <a:pt x="43" y="98"/>
                    </a:cubicBezTo>
                    <a:cubicBezTo>
                      <a:pt x="34" y="91"/>
                      <a:pt x="27" y="93"/>
                      <a:pt x="26" y="101"/>
                    </a:cubicBezTo>
                    <a:cubicBezTo>
                      <a:pt x="24" y="108"/>
                      <a:pt x="0" y="106"/>
                      <a:pt x="10" y="118"/>
                    </a:cubicBezTo>
                    <a:cubicBezTo>
                      <a:pt x="21" y="130"/>
                      <a:pt x="31" y="148"/>
                      <a:pt x="46" y="151"/>
                    </a:cubicBezTo>
                    <a:cubicBezTo>
                      <a:pt x="60" y="155"/>
                      <a:pt x="65" y="150"/>
                      <a:pt x="66" y="157"/>
                    </a:cubicBezTo>
                    <a:cubicBezTo>
                      <a:pt x="67" y="164"/>
                      <a:pt x="67" y="172"/>
                      <a:pt x="61" y="174"/>
                    </a:cubicBezTo>
                    <a:cubicBezTo>
                      <a:pt x="55" y="176"/>
                      <a:pt x="39" y="182"/>
                      <a:pt x="40" y="191"/>
                    </a:cubicBezTo>
                    <a:cubicBezTo>
                      <a:pt x="42" y="199"/>
                      <a:pt x="39" y="199"/>
                      <a:pt x="44" y="202"/>
                    </a:cubicBezTo>
                    <a:cubicBezTo>
                      <a:pt x="49" y="204"/>
                      <a:pt x="55" y="209"/>
                      <a:pt x="48" y="211"/>
                    </a:cubicBezTo>
                    <a:cubicBezTo>
                      <a:pt x="41" y="214"/>
                      <a:pt x="35" y="216"/>
                      <a:pt x="42" y="221"/>
                    </a:cubicBezTo>
                    <a:cubicBezTo>
                      <a:pt x="49" y="225"/>
                      <a:pt x="54" y="224"/>
                      <a:pt x="61" y="224"/>
                    </a:cubicBezTo>
                    <a:cubicBezTo>
                      <a:pt x="67" y="224"/>
                      <a:pt x="72" y="228"/>
                      <a:pt x="73" y="219"/>
                    </a:cubicBezTo>
                    <a:cubicBezTo>
                      <a:pt x="75" y="211"/>
                      <a:pt x="76" y="210"/>
                      <a:pt x="81" y="206"/>
                    </a:cubicBezTo>
                    <a:cubicBezTo>
                      <a:pt x="87" y="202"/>
                      <a:pt x="84" y="193"/>
                      <a:pt x="91" y="202"/>
                    </a:cubicBezTo>
                    <a:cubicBezTo>
                      <a:pt x="97" y="211"/>
                      <a:pt x="92" y="211"/>
                      <a:pt x="86" y="212"/>
                    </a:cubicBezTo>
                    <a:cubicBezTo>
                      <a:pt x="81" y="214"/>
                      <a:pt x="81" y="216"/>
                      <a:pt x="80" y="221"/>
                    </a:cubicBezTo>
                    <a:cubicBezTo>
                      <a:pt x="79" y="226"/>
                      <a:pt x="77" y="230"/>
                      <a:pt x="71" y="232"/>
                    </a:cubicBezTo>
                    <a:cubicBezTo>
                      <a:pt x="65" y="235"/>
                      <a:pt x="57" y="240"/>
                      <a:pt x="54" y="248"/>
                    </a:cubicBezTo>
                    <a:cubicBezTo>
                      <a:pt x="51" y="255"/>
                      <a:pt x="42" y="257"/>
                      <a:pt x="35" y="258"/>
                    </a:cubicBezTo>
                    <a:cubicBezTo>
                      <a:pt x="28" y="260"/>
                      <a:pt x="24" y="259"/>
                      <a:pt x="24" y="267"/>
                    </a:cubicBezTo>
                    <a:cubicBezTo>
                      <a:pt x="24" y="275"/>
                      <a:pt x="19" y="273"/>
                      <a:pt x="26" y="278"/>
                    </a:cubicBezTo>
                    <a:cubicBezTo>
                      <a:pt x="34" y="284"/>
                      <a:pt x="33" y="288"/>
                      <a:pt x="40" y="289"/>
                    </a:cubicBezTo>
                    <a:cubicBezTo>
                      <a:pt x="47" y="289"/>
                      <a:pt x="47" y="285"/>
                      <a:pt x="47" y="279"/>
                    </a:cubicBezTo>
                    <a:cubicBezTo>
                      <a:pt x="48" y="273"/>
                      <a:pt x="49" y="278"/>
                      <a:pt x="56" y="270"/>
                    </a:cubicBezTo>
                    <a:cubicBezTo>
                      <a:pt x="62" y="262"/>
                      <a:pt x="65" y="264"/>
                      <a:pt x="68" y="259"/>
                    </a:cubicBezTo>
                    <a:cubicBezTo>
                      <a:pt x="70" y="253"/>
                      <a:pt x="79" y="250"/>
                      <a:pt x="79" y="258"/>
                    </a:cubicBezTo>
                    <a:cubicBezTo>
                      <a:pt x="79" y="266"/>
                      <a:pt x="80" y="273"/>
                      <a:pt x="75" y="280"/>
                    </a:cubicBezTo>
                    <a:cubicBezTo>
                      <a:pt x="70" y="287"/>
                      <a:pt x="66" y="293"/>
                      <a:pt x="66" y="299"/>
                    </a:cubicBezTo>
                    <a:cubicBezTo>
                      <a:pt x="66" y="304"/>
                      <a:pt x="61" y="311"/>
                      <a:pt x="70" y="313"/>
                    </a:cubicBezTo>
                    <a:cubicBezTo>
                      <a:pt x="79" y="314"/>
                      <a:pt x="81" y="309"/>
                      <a:pt x="86" y="305"/>
                    </a:cubicBezTo>
                    <a:cubicBezTo>
                      <a:pt x="91" y="301"/>
                      <a:pt x="85" y="289"/>
                      <a:pt x="92" y="289"/>
                    </a:cubicBezTo>
                    <a:cubicBezTo>
                      <a:pt x="100" y="289"/>
                      <a:pt x="94" y="295"/>
                      <a:pt x="100" y="296"/>
                    </a:cubicBezTo>
                    <a:cubicBezTo>
                      <a:pt x="107" y="298"/>
                      <a:pt x="109" y="298"/>
                      <a:pt x="112" y="295"/>
                    </a:cubicBezTo>
                    <a:cubicBezTo>
                      <a:pt x="116" y="292"/>
                      <a:pt x="122" y="288"/>
                      <a:pt x="111" y="282"/>
                    </a:cubicBezTo>
                    <a:cubicBezTo>
                      <a:pt x="100" y="276"/>
                      <a:pt x="98" y="273"/>
                      <a:pt x="98" y="265"/>
                    </a:cubicBezTo>
                    <a:cubicBezTo>
                      <a:pt x="98" y="258"/>
                      <a:pt x="96" y="250"/>
                      <a:pt x="102" y="250"/>
                    </a:cubicBezTo>
                    <a:cubicBezTo>
                      <a:pt x="109" y="250"/>
                      <a:pt x="108" y="251"/>
                      <a:pt x="109" y="258"/>
                    </a:cubicBezTo>
                    <a:cubicBezTo>
                      <a:pt x="110" y="265"/>
                      <a:pt x="113" y="266"/>
                      <a:pt x="118" y="268"/>
                    </a:cubicBezTo>
                    <a:cubicBezTo>
                      <a:pt x="124" y="270"/>
                      <a:pt x="114" y="275"/>
                      <a:pt x="124" y="277"/>
                    </a:cubicBezTo>
                    <a:cubicBezTo>
                      <a:pt x="135" y="280"/>
                      <a:pt x="133" y="281"/>
                      <a:pt x="132" y="291"/>
                    </a:cubicBezTo>
                    <a:cubicBezTo>
                      <a:pt x="131" y="301"/>
                      <a:pt x="131" y="306"/>
                      <a:pt x="125" y="313"/>
                    </a:cubicBezTo>
                    <a:cubicBezTo>
                      <a:pt x="118" y="320"/>
                      <a:pt x="108" y="332"/>
                      <a:pt x="107" y="338"/>
                    </a:cubicBezTo>
                    <a:cubicBezTo>
                      <a:pt x="106" y="344"/>
                      <a:pt x="102" y="351"/>
                      <a:pt x="111" y="357"/>
                    </a:cubicBezTo>
                    <a:cubicBezTo>
                      <a:pt x="120" y="363"/>
                      <a:pt x="124" y="359"/>
                      <a:pt x="124" y="369"/>
                    </a:cubicBezTo>
                    <a:cubicBezTo>
                      <a:pt x="124" y="378"/>
                      <a:pt x="129" y="379"/>
                      <a:pt x="131" y="370"/>
                    </a:cubicBezTo>
                    <a:cubicBezTo>
                      <a:pt x="133" y="361"/>
                      <a:pt x="132" y="356"/>
                      <a:pt x="136" y="357"/>
                    </a:cubicBezTo>
                    <a:cubicBezTo>
                      <a:pt x="141" y="358"/>
                      <a:pt x="137" y="364"/>
                      <a:pt x="144" y="363"/>
                    </a:cubicBezTo>
                    <a:cubicBezTo>
                      <a:pt x="151" y="363"/>
                      <a:pt x="160" y="368"/>
                      <a:pt x="162" y="362"/>
                    </a:cubicBezTo>
                    <a:cubicBezTo>
                      <a:pt x="163" y="357"/>
                      <a:pt x="164" y="355"/>
                      <a:pt x="167" y="355"/>
                    </a:cubicBezTo>
                    <a:cubicBezTo>
                      <a:pt x="170" y="355"/>
                      <a:pt x="174" y="355"/>
                      <a:pt x="173" y="360"/>
                    </a:cubicBezTo>
                    <a:cubicBezTo>
                      <a:pt x="172" y="364"/>
                      <a:pt x="177" y="364"/>
                      <a:pt x="184" y="364"/>
                    </a:cubicBezTo>
                    <a:cubicBezTo>
                      <a:pt x="190" y="364"/>
                      <a:pt x="185" y="356"/>
                      <a:pt x="194" y="355"/>
                    </a:cubicBezTo>
                    <a:cubicBezTo>
                      <a:pt x="203" y="355"/>
                      <a:pt x="198" y="348"/>
                      <a:pt x="207" y="346"/>
                    </a:cubicBezTo>
                    <a:cubicBezTo>
                      <a:pt x="216" y="345"/>
                      <a:pt x="213" y="338"/>
                      <a:pt x="220" y="339"/>
                    </a:cubicBezTo>
                    <a:cubicBezTo>
                      <a:pt x="227" y="339"/>
                      <a:pt x="230" y="340"/>
                      <a:pt x="230" y="344"/>
                    </a:cubicBezTo>
                    <a:cubicBezTo>
                      <a:pt x="230" y="348"/>
                      <a:pt x="225" y="352"/>
                      <a:pt x="219" y="354"/>
                    </a:cubicBezTo>
                    <a:cubicBezTo>
                      <a:pt x="213" y="356"/>
                      <a:pt x="205" y="365"/>
                      <a:pt x="207" y="374"/>
                    </a:cubicBezTo>
                    <a:cubicBezTo>
                      <a:pt x="208" y="383"/>
                      <a:pt x="210" y="392"/>
                      <a:pt x="221" y="399"/>
                    </a:cubicBezTo>
                    <a:cubicBezTo>
                      <a:pt x="231" y="406"/>
                      <a:pt x="233" y="420"/>
                      <a:pt x="241" y="420"/>
                    </a:cubicBezTo>
                    <a:cubicBezTo>
                      <a:pt x="249" y="420"/>
                      <a:pt x="255" y="416"/>
                      <a:pt x="255" y="422"/>
                    </a:cubicBezTo>
                    <a:cubicBezTo>
                      <a:pt x="255" y="428"/>
                      <a:pt x="252" y="430"/>
                      <a:pt x="248" y="431"/>
                    </a:cubicBezTo>
                    <a:cubicBezTo>
                      <a:pt x="244" y="432"/>
                      <a:pt x="240" y="440"/>
                      <a:pt x="242" y="444"/>
                    </a:cubicBezTo>
                    <a:cubicBezTo>
                      <a:pt x="244" y="447"/>
                      <a:pt x="252" y="453"/>
                      <a:pt x="247" y="454"/>
                    </a:cubicBezTo>
                    <a:cubicBezTo>
                      <a:pt x="241" y="455"/>
                      <a:pt x="241" y="456"/>
                      <a:pt x="240" y="460"/>
                    </a:cubicBezTo>
                    <a:cubicBezTo>
                      <a:pt x="240" y="464"/>
                      <a:pt x="240" y="470"/>
                      <a:pt x="240" y="479"/>
                    </a:cubicBezTo>
                    <a:cubicBezTo>
                      <a:pt x="240" y="487"/>
                      <a:pt x="239" y="488"/>
                      <a:pt x="235" y="487"/>
                    </a:cubicBezTo>
                    <a:cubicBezTo>
                      <a:pt x="231" y="486"/>
                      <a:pt x="236" y="480"/>
                      <a:pt x="230" y="480"/>
                    </a:cubicBezTo>
                    <a:cubicBezTo>
                      <a:pt x="224" y="480"/>
                      <a:pt x="213" y="478"/>
                      <a:pt x="212" y="481"/>
                    </a:cubicBezTo>
                    <a:cubicBezTo>
                      <a:pt x="210" y="484"/>
                      <a:pt x="208" y="485"/>
                      <a:pt x="202" y="485"/>
                    </a:cubicBezTo>
                    <a:cubicBezTo>
                      <a:pt x="196" y="485"/>
                      <a:pt x="181" y="486"/>
                      <a:pt x="178" y="486"/>
                    </a:cubicBezTo>
                    <a:cubicBezTo>
                      <a:pt x="175" y="486"/>
                      <a:pt x="171" y="483"/>
                      <a:pt x="169" y="480"/>
                    </a:cubicBezTo>
                    <a:cubicBezTo>
                      <a:pt x="167" y="477"/>
                      <a:pt x="164" y="472"/>
                      <a:pt x="159" y="472"/>
                    </a:cubicBezTo>
                    <a:cubicBezTo>
                      <a:pt x="153" y="472"/>
                      <a:pt x="160" y="481"/>
                      <a:pt x="151" y="483"/>
                    </a:cubicBezTo>
                    <a:cubicBezTo>
                      <a:pt x="141" y="485"/>
                      <a:pt x="140" y="493"/>
                      <a:pt x="144" y="496"/>
                    </a:cubicBezTo>
                    <a:cubicBezTo>
                      <a:pt x="149" y="499"/>
                      <a:pt x="148" y="501"/>
                      <a:pt x="153" y="502"/>
                    </a:cubicBezTo>
                    <a:cubicBezTo>
                      <a:pt x="157" y="502"/>
                      <a:pt x="161" y="510"/>
                      <a:pt x="157" y="513"/>
                    </a:cubicBezTo>
                    <a:cubicBezTo>
                      <a:pt x="154" y="516"/>
                      <a:pt x="144" y="525"/>
                      <a:pt x="152" y="527"/>
                    </a:cubicBezTo>
                    <a:cubicBezTo>
                      <a:pt x="159" y="529"/>
                      <a:pt x="160" y="528"/>
                      <a:pt x="168" y="528"/>
                    </a:cubicBezTo>
                    <a:cubicBezTo>
                      <a:pt x="176" y="528"/>
                      <a:pt x="176" y="539"/>
                      <a:pt x="186" y="544"/>
                    </a:cubicBezTo>
                    <a:cubicBezTo>
                      <a:pt x="195" y="549"/>
                      <a:pt x="190" y="555"/>
                      <a:pt x="188" y="561"/>
                    </a:cubicBezTo>
                    <a:cubicBezTo>
                      <a:pt x="185" y="568"/>
                      <a:pt x="176" y="570"/>
                      <a:pt x="166" y="570"/>
                    </a:cubicBezTo>
                    <a:cubicBezTo>
                      <a:pt x="155" y="570"/>
                      <a:pt x="138" y="569"/>
                      <a:pt x="138" y="575"/>
                    </a:cubicBezTo>
                    <a:cubicBezTo>
                      <a:pt x="137" y="581"/>
                      <a:pt x="128" y="586"/>
                      <a:pt x="123" y="588"/>
                    </a:cubicBezTo>
                    <a:cubicBezTo>
                      <a:pt x="117" y="589"/>
                      <a:pt x="113" y="592"/>
                      <a:pt x="108" y="596"/>
                    </a:cubicBezTo>
                    <a:cubicBezTo>
                      <a:pt x="103" y="600"/>
                      <a:pt x="108" y="605"/>
                      <a:pt x="101" y="605"/>
                    </a:cubicBezTo>
                    <a:cubicBezTo>
                      <a:pt x="95" y="605"/>
                      <a:pt x="98" y="606"/>
                      <a:pt x="98" y="613"/>
                    </a:cubicBezTo>
                    <a:cubicBezTo>
                      <a:pt x="98" y="621"/>
                      <a:pt x="97" y="628"/>
                      <a:pt x="102" y="628"/>
                    </a:cubicBezTo>
                    <a:cubicBezTo>
                      <a:pt x="107" y="628"/>
                      <a:pt x="111" y="627"/>
                      <a:pt x="114" y="631"/>
                    </a:cubicBezTo>
                    <a:cubicBezTo>
                      <a:pt x="117" y="636"/>
                      <a:pt x="129" y="639"/>
                      <a:pt x="131" y="637"/>
                    </a:cubicBezTo>
                    <a:cubicBezTo>
                      <a:pt x="134" y="634"/>
                      <a:pt x="132" y="631"/>
                      <a:pt x="138" y="630"/>
                    </a:cubicBezTo>
                    <a:cubicBezTo>
                      <a:pt x="143" y="629"/>
                      <a:pt x="147" y="628"/>
                      <a:pt x="148" y="623"/>
                    </a:cubicBezTo>
                    <a:cubicBezTo>
                      <a:pt x="148" y="618"/>
                      <a:pt x="155" y="613"/>
                      <a:pt x="156" y="620"/>
                    </a:cubicBezTo>
                    <a:cubicBezTo>
                      <a:pt x="156" y="628"/>
                      <a:pt x="154" y="637"/>
                      <a:pt x="162" y="637"/>
                    </a:cubicBezTo>
                    <a:cubicBezTo>
                      <a:pt x="169" y="637"/>
                      <a:pt x="185" y="630"/>
                      <a:pt x="186" y="635"/>
                    </a:cubicBezTo>
                    <a:cubicBezTo>
                      <a:pt x="188" y="640"/>
                      <a:pt x="189" y="643"/>
                      <a:pt x="195" y="643"/>
                    </a:cubicBezTo>
                    <a:cubicBezTo>
                      <a:pt x="201" y="644"/>
                      <a:pt x="202" y="652"/>
                      <a:pt x="209" y="651"/>
                    </a:cubicBezTo>
                    <a:cubicBezTo>
                      <a:pt x="217" y="651"/>
                      <a:pt x="235" y="653"/>
                      <a:pt x="236" y="649"/>
                    </a:cubicBezTo>
                    <a:cubicBezTo>
                      <a:pt x="238" y="645"/>
                      <a:pt x="236" y="643"/>
                      <a:pt x="244" y="643"/>
                    </a:cubicBezTo>
                    <a:cubicBezTo>
                      <a:pt x="253" y="643"/>
                      <a:pt x="248" y="647"/>
                      <a:pt x="249" y="652"/>
                    </a:cubicBezTo>
                    <a:cubicBezTo>
                      <a:pt x="249" y="657"/>
                      <a:pt x="242" y="664"/>
                      <a:pt x="233" y="665"/>
                    </a:cubicBezTo>
                    <a:cubicBezTo>
                      <a:pt x="223" y="666"/>
                      <a:pt x="220" y="670"/>
                      <a:pt x="215" y="665"/>
                    </a:cubicBezTo>
                    <a:cubicBezTo>
                      <a:pt x="211" y="661"/>
                      <a:pt x="207" y="665"/>
                      <a:pt x="204" y="659"/>
                    </a:cubicBezTo>
                    <a:cubicBezTo>
                      <a:pt x="201" y="653"/>
                      <a:pt x="191" y="652"/>
                      <a:pt x="188" y="657"/>
                    </a:cubicBezTo>
                    <a:cubicBezTo>
                      <a:pt x="185" y="662"/>
                      <a:pt x="179" y="665"/>
                      <a:pt x="172" y="669"/>
                    </a:cubicBezTo>
                    <a:cubicBezTo>
                      <a:pt x="166" y="672"/>
                      <a:pt x="166" y="677"/>
                      <a:pt x="156" y="676"/>
                    </a:cubicBezTo>
                    <a:cubicBezTo>
                      <a:pt x="146" y="676"/>
                      <a:pt x="148" y="680"/>
                      <a:pt x="146" y="686"/>
                    </a:cubicBezTo>
                    <a:cubicBezTo>
                      <a:pt x="144" y="692"/>
                      <a:pt x="139" y="693"/>
                      <a:pt x="139" y="699"/>
                    </a:cubicBezTo>
                    <a:cubicBezTo>
                      <a:pt x="138" y="704"/>
                      <a:pt x="130" y="704"/>
                      <a:pt x="128" y="7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1" name="Freeform 154"/>
              <p:cNvSpPr>
                <a:spLocks/>
              </p:cNvSpPr>
              <p:nvPr/>
            </p:nvSpPr>
            <p:spPr bwMode="auto">
              <a:xfrm>
                <a:off x="2623" y="1598"/>
                <a:ext cx="9" cy="10"/>
              </a:xfrm>
              <a:custGeom>
                <a:avLst/>
                <a:gdLst>
                  <a:gd name="T0" fmla="*/ 19 w 36"/>
                  <a:gd name="T1" fmla="*/ 4 h 39"/>
                  <a:gd name="T2" fmla="*/ 15 w 36"/>
                  <a:gd name="T3" fmla="*/ 16 h 39"/>
                  <a:gd name="T4" fmla="*/ 4 w 36"/>
                  <a:gd name="T5" fmla="*/ 26 h 39"/>
                  <a:gd name="T6" fmla="*/ 5 w 36"/>
                  <a:gd name="T7" fmla="*/ 37 h 39"/>
                  <a:gd name="T8" fmla="*/ 19 w 36"/>
                  <a:gd name="T9" fmla="*/ 37 h 39"/>
                  <a:gd name="T10" fmla="*/ 24 w 36"/>
                  <a:gd name="T11" fmla="*/ 30 h 39"/>
                  <a:gd name="T12" fmla="*/ 36 w 36"/>
                  <a:gd name="T13" fmla="*/ 16 h 39"/>
                  <a:gd name="T14" fmla="*/ 33 w 36"/>
                  <a:gd name="T15" fmla="*/ 3 h 39"/>
                  <a:gd name="T16" fmla="*/ 19 w 36"/>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39">
                    <a:moveTo>
                      <a:pt x="19" y="4"/>
                    </a:moveTo>
                    <a:cubicBezTo>
                      <a:pt x="19" y="4"/>
                      <a:pt x="21" y="13"/>
                      <a:pt x="15" y="16"/>
                    </a:cubicBezTo>
                    <a:cubicBezTo>
                      <a:pt x="8" y="19"/>
                      <a:pt x="6" y="23"/>
                      <a:pt x="4" y="26"/>
                    </a:cubicBezTo>
                    <a:cubicBezTo>
                      <a:pt x="3" y="29"/>
                      <a:pt x="0" y="36"/>
                      <a:pt x="5" y="37"/>
                    </a:cubicBezTo>
                    <a:cubicBezTo>
                      <a:pt x="11" y="38"/>
                      <a:pt x="18" y="39"/>
                      <a:pt x="19" y="37"/>
                    </a:cubicBezTo>
                    <a:cubicBezTo>
                      <a:pt x="20" y="34"/>
                      <a:pt x="20" y="32"/>
                      <a:pt x="24" y="30"/>
                    </a:cubicBezTo>
                    <a:cubicBezTo>
                      <a:pt x="28" y="29"/>
                      <a:pt x="35" y="24"/>
                      <a:pt x="36" y="16"/>
                    </a:cubicBezTo>
                    <a:cubicBezTo>
                      <a:pt x="36" y="9"/>
                      <a:pt x="36" y="5"/>
                      <a:pt x="33" y="3"/>
                    </a:cubicBezTo>
                    <a:cubicBezTo>
                      <a:pt x="29" y="2"/>
                      <a:pt x="18" y="0"/>
                      <a:pt x="19"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2" name="Freeform 155"/>
              <p:cNvSpPr>
                <a:spLocks/>
              </p:cNvSpPr>
              <p:nvPr/>
            </p:nvSpPr>
            <p:spPr bwMode="auto">
              <a:xfrm>
                <a:off x="2580" y="1532"/>
                <a:ext cx="6" cy="5"/>
              </a:xfrm>
              <a:custGeom>
                <a:avLst/>
                <a:gdLst>
                  <a:gd name="T0" fmla="*/ 12 w 24"/>
                  <a:gd name="T1" fmla="*/ 1 h 18"/>
                  <a:gd name="T2" fmla="*/ 2 w 24"/>
                  <a:gd name="T3" fmla="*/ 3 h 18"/>
                  <a:gd name="T4" fmla="*/ 4 w 24"/>
                  <a:gd name="T5" fmla="*/ 13 h 18"/>
                  <a:gd name="T6" fmla="*/ 20 w 24"/>
                  <a:gd name="T7" fmla="*/ 16 h 18"/>
                  <a:gd name="T8" fmla="*/ 22 w 24"/>
                  <a:gd name="T9" fmla="*/ 7 h 18"/>
                  <a:gd name="T10" fmla="*/ 12 w 24"/>
                  <a:gd name="T11" fmla="*/ 1 h 18"/>
                </a:gdLst>
                <a:ahLst/>
                <a:cxnLst>
                  <a:cxn ang="0">
                    <a:pos x="T0" y="T1"/>
                  </a:cxn>
                  <a:cxn ang="0">
                    <a:pos x="T2" y="T3"/>
                  </a:cxn>
                  <a:cxn ang="0">
                    <a:pos x="T4" y="T5"/>
                  </a:cxn>
                  <a:cxn ang="0">
                    <a:pos x="T6" y="T7"/>
                  </a:cxn>
                  <a:cxn ang="0">
                    <a:pos x="T8" y="T9"/>
                  </a:cxn>
                  <a:cxn ang="0">
                    <a:pos x="T10" y="T11"/>
                  </a:cxn>
                </a:cxnLst>
                <a:rect l="0" t="0" r="r" b="b"/>
                <a:pathLst>
                  <a:path w="24" h="18">
                    <a:moveTo>
                      <a:pt x="12" y="1"/>
                    </a:moveTo>
                    <a:cubicBezTo>
                      <a:pt x="12" y="1"/>
                      <a:pt x="3" y="0"/>
                      <a:pt x="2" y="3"/>
                    </a:cubicBezTo>
                    <a:cubicBezTo>
                      <a:pt x="2" y="6"/>
                      <a:pt x="0" y="10"/>
                      <a:pt x="4" y="13"/>
                    </a:cubicBezTo>
                    <a:cubicBezTo>
                      <a:pt x="8" y="15"/>
                      <a:pt x="18" y="18"/>
                      <a:pt x="20" y="16"/>
                    </a:cubicBezTo>
                    <a:cubicBezTo>
                      <a:pt x="22" y="13"/>
                      <a:pt x="24" y="10"/>
                      <a:pt x="22" y="7"/>
                    </a:cubicBezTo>
                    <a:cubicBezTo>
                      <a:pt x="20" y="3"/>
                      <a:pt x="15" y="1"/>
                      <a:pt x="12"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3" name="Freeform 156"/>
              <p:cNvSpPr>
                <a:spLocks/>
              </p:cNvSpPr>
              <p:nvPr/>
            </p:nvSpPr>
            <p:spPr bwMode="auto">
              <a:xfrm>
                <a:off x="2580" y="1524"/>
                <a:ext cx="4" cy="4"/>
              </a:xfrm>
              <a:custGeom>
                <a:avLst/>
                <a:gdLst>
                  <a:gd name="T0" fmla="*/ 11 w 14"/>
                  <a:gd name="T1" fmla="*/ 4 h 17"/>
                  <a:gd name="T2" fmla="*/ 7 w 14"/>
                  <a:gd name="T3" fmla="*/ 7 h 17"/>
                  <a:gd name="T4" fmla="*/ 2 w 14"/>
                  <a:gd name="T5" fmla="*/ 14 h 17"/>
                  <a:gd name="T6" fmla="*/ 9 w 14"/>
                  <a:gd name="T7" fmla="*/ 17 h 17"/>
                  <a:gd name="T8" fmla="*/ 14 w 14"/>
                  <a:gd name="T9" fmla="*/ 11 h 17"/>
                  <a:gd name="T10" fmla="*/ 11 w 14"/>
                  <a:gd name="T11" fmla="*/ 4 h 17"/>
                </a:gdLst>
                <a:ahLst/>
                <a:cxnLst>
                  <a:cxn ang="0">
                    <a:pos x="T0" y="T1"/>
                  </a:cxn>
                  <a:cxn ang="0">
                    <a:pos x="T2" y="T3"/>
                  </a:cxn>
                  <a:cxn ang="0">
                    <a:pos x="T4" y="T5"/>
                  </a:cxn>
                  <a:cxn ang="0">
                    <a:pos x="T6" y="T7"/>
                  </a:cxn>
                  <a:cxn ang="0">
                    <a:pos x="T8" y="T9"/>
                  </a:cxn>
                  <a:cxn ang="0">
                    <a:pos x="T10" y="T11"/>
                  </a:cxn>
                </a:cxnLst>
                <a:rect l="0" t="0" r="r" b="b"/>
                <a:pathLst>
                  <a:path w="14" h="17">
                    <a:moveTo>
                      <a:pt x="11" y="4"/>
                    </a:moveTo>
                    <a:cubicBezTo>
                      <a:pt x="11" y="4"/>
                      <a:pt x="11" y="6"/>
                      <a:pt x="7" y="7"/>
                    </a:cubicBezTo>
                    <a:cubicBezTo>
                      <a:pt x="3" y="8"/>
                      <a:pt x="0" y="12"/>
                      <a:pt x="2" y="14"/>
                    </a:cubicBezTo>
                    <a:cubicBezTo>
                      <a:pt x="3" y="17"/>
                      <a:pt x="5" y="17"/>
                      <a:pt x="9" y="17"/>
                    </a:cubicBezTo>
                    <a:cubicBezTo>
                      <a:pt x="13" y="17"/>
                      <a:pt x="14" y="16"/>
                      <a:pt x="14" y="11"/>
                    </a:cubicBezTo>
                    <a:cubicBezTo>
                      <a:pt x="14" y="6"/>
                      <a:pt x="13" y="0"/>
                      <a:pt x="11"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4" name="Freeform 157"/>
              <p:cNvSpPr>
                <a:spLocks/>
              </p:cNvSpPr>
              <p:nvPr/>
            </p:nvSpPr>
            <p:spPr bwMode="auto">
              <a:xfrm>
                <a:off x="2584" y="1505"/>
                <a:ext cx="19" cy="19"/>
              </a:xfrm>
              <a:custGeom>
                <a:avLst/>
                <a:gdLst>
                  <a:gd name="T0" fmla="*/ 7 w 76"/>
                  <a:gd name="T1" fmla="*/ 29 h 76"/>
                  <a:gd name="T2" fmla="*/ 11 w 76"/>
                  <a:gd name="T3" fmla="*/ 50 h 76"/>
                  <a:gd name="T4" fmla="*/ 13 w 76"/>
                  <a:gd name="T5" fmla="*/ 58 h 76"/>
                  <a:gd name="T6" fmla="*/ 8 w 76"/>
                  <a:gd name="T7" fmla="*/ 71 h 76"/>
                  <a:gd name="T8" fmla="*/ 23 w 76"/>
                  <a:gd name="T9" fmla="*/ 72 h 76"/>
                  <a:gd name="T10" fmla="*/ 38 w 76"/>
                  <a:gd name="T11" fmla="*/ 59 h 76"/>
                  <a:gd name="T12" fmla="*/ 55 w 76"/>
                  <a:gd name="T13" fmla="*/ 53 h 76"/>
                  <a:gd name="T14" fmla="*/ 61 w 76"/>
                  <a:gd name="T15" fmla="*/ 34 h 76"/>
                  <a:gd name="T16" fmla="*/ 68 w 76"/>
                  <a:gd name="T17" fmla="*/ 19 h 76"/>
                  <a:gd name="T18" fmla="*/ 73 w 76"/>
                  <a:gd name="T19" fmla="*/ 10 h 76"/>
                  <a:gd name="T20" fmla="*/ 61 w 76"/>
                  <a:gd name="T21" fmla="*/ 0 h 76"/>
                  <a:gd name="T22" fmla="*/ 53 w 76"/>
                  <a:gd name="T23" fmla="*/ 10 h 76"/>
                  <a:gd name="T24" fmla="*/ 37 w 76"/>
                  <a:gd name="T25" fmla="*/ 13 h 76"/>
                  <a:gd name="T26" fmla="*/ 27 w 76"/>
                  <a:gd name="T27" fmla="*/ 25 h 76"/>
                  <a:gd name="T28" fmla="*/ 7 w 76"/>
                  <a:gd name="T29" fmla="*/ 2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6" h="76">
                    <a:moveTo>
                      <a:pt x="7" y="29"/>
                    </a:moveTo>
                    <a:cubicBezTo>
                      <a:pt x="7" y="29"/>
                      <a:pt x="5" y="49"/>
                      <a:pt x="11" y="50"/>
                    </a:cubicBezTo>
                    <a:cubicBezTo>
                      <a:pt x="17" y="51"/>
                      <a:pt x="17" y="54"/>
                      <a:pt x="13" y="58"/>
                    </a:cubicBezTo>
                    <a:cubicBezTo>
                      <a:pt x="10" y="62"/>
                      <a:pt x="0" y="66"/>
                      <a:pt x="8" y="71"/>
                    </a:cubicBezTo>
                    <a:cubicBezTo>
                      <a:pt x="16" y="76"/>
                      <a:pt x="20" y="76"/>
                      <a:pt x="23" y="72"/>
                    </a:cubicBezTo>
                    <a:cubicBezTo>
                      <a:pt x="25" y="67"/>
                      <a:pt x="29" y="59"/>
                      <a:pt x="38" y="59"/>
                    </a:cubicBezTo>
                    <a:cubicBezTo>
                      <a:pt x="46" y="59"/>
                      <a:pt x="55" y="63"/>
                      <a:pt x="55" y="53"/>
                    </a:cubicBezTo>
                    <a:cubicBezTo>
                      <a:pt x="56" y="43"/>
                      <a:pt x="55" y="37"/>
                      <a:pt x="61" y="34"/>
                    </a:cubicBezTo>
                    <a:cubicBezTo>
                      <a:pt x="67" y="32"/>
                      <a:pt x="65" y="21"/>
                      <a:pt x="68" y="19"/>
                    </a:cubicBezTo>
                    <a:cubicBezTo>
                      <a:pt x="71" y="17"/>
                      <a:pt x="76" y="14"/>
                      <a:pt x="73" y="10"/>
                    </a:cubicBezTo>
                    <a:cubicBezTo>
                      <a:pt x="70" y="5"/>
                      <a:pt x="66" y="0"/>
                      <a:pt x="61" y="0"/>
                    </a:cubicBezTo>
                    <a:cubicBezTo>
                      <a:pt x="56" y="0"/>
                      <a:pt x="62" y="12"/>
                      <a:pt x="53" y="10"/>
                    </a:cubicBezTo>
                    <a:cubicBezTo>
                      <a:pt x="44" y="8"/>
                      <a:pt x="40" y="10"/>
                      <a:pt x="37" y="13"/>
                    </a:cubicBezTo>
                    <a:cubicBezTo>
                      <a:pt x="34" y="16"/>
                      <a:pt x="35" y="24"/>
                      <a:pt x="27" y="25"/>
                    </a:cubicBezTo>
                    <a:cubicBezTo>
                      <a:pt x="20" y="27"/>
                      <a:pt x="7" y="20"/>
                      <a:pt x="7" y="2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5" name="Freeform 158"/>
              <p:cNvSpPr>
                <a:spLocks/>
              </p:cNvSpPr>
              <p:nvPr/>
            </p:nvSpPr>
            <p:spPr bwMode="auto">
              <a:xfrm>
                <a:off x="2643" y="1491"/>
                <a:ext cx="15" cy="10"/>
              </a:xfrm>
              <a:custGeom>
                <a:avLst/>
                <a:gdLst>
                  <a:gd name="T0" fmla="*/ 26 w 56"/>
                  <a:gd name="T1" fmla="*/ 0 h 41"/>
                  <a:gd name="T2" fmla="*/ 11 w 56"/>
                  <a:gd name="T3" fmla="*/ 5 h 41"/>
                  <a:gd name="T4" fmla="*/ 9 w 56"/>
                  <a:gd name="T5" fmla="*/ 19 h 41"/>
                  <a:gd name="T6" fmla="*/ 7 w 56"/>
                  <a:gd name="T7" fmla="*/ 34 h 41"/>
                  <a:gd name="T8" fmla="*/ 19 w 56"/>
                  <a:gd name="T9" fmla="*/ 30 h 41"/>
                  <a:gd name="T10" fmla="*/ 25 w 56"/>
                  <a:gd name="T11" fmla="*/ 24 h 41"/>
                  <a:gd name="T12" fmla="*/ 34 w 56"/>
                  <a:gd name="T13" fmla="*/ 27 h 41"/>
                  <a:gd name="T14" fmla="*/ 39 w 56"/>
                  <a:gd name="T15" fmla="*/ 39 h 41"/>
                  <a:gd name="T16" fmla="*/ 44 w 56"/>
                  <a:gd name="T17" fmla="*/ 32 h 41"/>
                  <a:gd name="T18" fmla="*/ 53 w 56"/>
                  <a:gd name="T19" fmla="*/ 21 h 41"/>
                  <a:gd name="T20" fmla="*/ 47 w 56"/>
                  <a:gd name="T21" fmla="*/ 8 h 41"/>
                  <a:gd name="T22" fmla="*/ 31 w 56"/>
                  <a:gd name="T23" fmla="*/ 5 h 41"/>
                  <a:gd name="T24" fmla="*/ 26 w 56"/>
                  <a:gd name="T2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 h="41">
                    <a:moveTo>
                      <a:pt x="26" y="0"/>
                    </a:moveTo>
                    <a:cubicBezTo>
                      <a:pt x="26" y="0"/>
                      <a:pt x="11" y="0"/>
                      <a:pt x="11" y="5"/>
                    </a:cubicBezTo>
                    <a:cubicBezTo>
                      <a:pt x="11" y="11"/>
                      <a:pt x="15" y="15"/>
                      <a:pt x="9" y="19"/>
                    </a:cubicBezTo>
                    <a:cubicBezTo>
                      <a:pt x="2" y="23"/>
                      <a:pt x="0" y="33"/>
                      <a:pt x="7" y="34"/>
                    </a:cubicBezTo>
                    <a:cubicBezTo>
                      <a:pt x="13" y="34"/>
                      <a:pt x="18" y="34"/>
                      <a:pt x="19" y="30"/>
                    </a:cubicBezTo>
                    <a:cubicBezTo>
                      <a:pt x="20" y="26"/>
                      <a:pt x="19" y="24"/>
                      <a:pt x="25" y="24"/>
                    </a:cubicBezTo>
                    <a:cubicBezTo>
                      <a:pt x="30" y="24"/>
                      <a:pt x="34" y="23"/>
                      <a:pt x="34" y="27"/>
                    </a:cubicBezTo>
                    <a:cubicBezTo>
                      <a:pt x="34" y="32"/>
                      <a:pt x="35" y="38"/>
                      <a:pt x="39" y="39"/>
                    </a:cubicBezTo>
                    <a:cubicBezTo>
                      <a:pt x="44" y="41"/>
                      <a:pt x="43" y="38"/>
                      <a:pt x="44" y="32"/>
                    </a:cubicBezTo>
                    <a:cubicBezTo>
                      <a:pt x="45" y="26"/>
                      <a:pt x="53" y="28"/>
                      <a:pt x="53" y="21"/>
                    </a:cubicBezTo>
                    <a:cubicBezTo>
                      <a:pt x="53" y="14"/>
                      <a:pt x="56" y="8"/>
                      <a:pt x="47" y="8"/>
                    </a:cubicBezTo>
                    <a:cubicBezTo>
                      <a:pt x="39" y="8"/>
                      <a:pt x="33" y="8"/>
                      <a:pt x="31" y="5"/>
                    </a:cubicBezTo>
                    <a:cubicBezTo>
                      <a:pt x="29" y="2"/>
                      <a:pt x="30" y="0"/>
                      <a:pt x="26"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6" name="Freeform 159"/>
              <p:cNvSpPr>
                <a:spLocks/>
              </p:cNvSpPr>
              <p:nvPr/>
            </p:nvSpPr>
            <p:spPr bwMode="auto">
              <a:xfrm>
                <a:off x="2674" y="1455"/>
                <a:ext cx="10" cy="17"/>
              </a:xfrm>
              <a:custGeom>
                <a:avLst/>
                <a:gdLst>
                  <a:gd name="T0" fmla="*/ 21 w 38"/>
                  <a:gd name="T1" fmla="*/ 3 h 66"/>
                  <a:gd name="T2" fmla="*/ 8 w 38"/>
                  <a:gd name="T3" fmla="*/ 10 h 66"/>
                  <a:gd name="T4" fmla="*/ 3 w 38"/>
                  <a:gd name="T5" fmla="*/ 27 h 66"/>
                  <a:gd name="T6" fmla="*/ 7 w 38"/>
                  <a:gd name="T7" fmla="*/ 39 h 66"/>
                  <a:gd name="T8" fmla="*/ 16 w 38"/>
                  <a:gd name="T9" fmla="*/ 53 h 66"/>
                  <a:gd name="T10" fmla="*/ 22 w 38"/>
                  <a:gd name="T11" fmla="*/ 66 h 66"/>
                  <a:gd name="T12" fmla="*/ 29 w 38"/>
                  <a:gd name="T13" fmla="*/ 54 h 66"/>
                  <a:gd name="T14" fmla="*/ 32 w 38"/>
                  <a:gd name="T15" fmla="*/ 35 h 66"/>
                  <a:gd name="T16" fmla="*/ 38 w 38"/>
                  <a:gd name="T17" fmla="*/ 21 h 66"/>
                  <a:gd name="T18" fmla="*/ 21 w 38"/>
                  <a:gd name="T19"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66">
                    <a:moveTo>
                      <a:pt x="21" y="3"/>
                    </a:moveTo>
                    <a:cubicBezTo>
                      <a:pt x="21" y="3"/>
                      <a:pt x="10" y="1"/>
                      <a:pt x="8" y="10"/>
                    </a:cubicBezTo>
                    <a:cubicBezTo>
                      <a:pt x="7" y="18"/>
                      <a:pt x="6" y="25"/>
                      <a:pt x="3" y="27"/>
                    </a:cubicBezTo>
                    <a:cubicBezTo>
                      <a:pt x="0" y="30"/>
                      <a:pt x="2" y="35"/>
                      <a:pt x="7" y="39"/>
                    </a:cubicBezTo>
                    <a:cubicBezTo>
                      <a:pt x="12" y="44"/>
                      <a:pt x="17" y="45"/>
                      <a:pt x="16" y="53"/>
                    </a:cubicBezTo>
                    <a:cubicBezTo>
                      <a:pt x="14" y="60"/>
                      <a:pt x="18" y="66"/>
                      <a:pt x="22" y="66"/>
                    </a:cubicBezTo>
                    <a:cubicBezTo>
                      <a:pt x="26" y="66"/>
                      <a:pt x="29" y="64"/>
                      <a:pt x="29" y="54"/>
                    </a:cubicBezTo>
                    <a:cubicBezTo>
                      <a:pt x="29" y="44"/>
                      <a:pt x="29" y="38"/>
                      <a:pt x="32" y="35"/>
                    </a:cubicBezTo>
                    <a:cubicBezTo>
                      <a:pt x="36" y="32"/>
                      <a:pt x="38" y="27"/>
                      <a:pt x="38" y="21"/>
                    </a:cubicBezTo>
                    <a:cubicBezTo>
                      <a:pt x="38" y="16"/>
                      <a:pt x="36" y="0"/>
                      <a:pt x="21"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7" name="Freeform 160"/>
              <p:cNvSpPr>
                <a:spLocks/>
              </p:cNvSpPr>
              <p:nvPr/>
            </p:nvSpPr>
            <p:spPr bwMode="auto">
              <a:xfrm>
                <a:off x="2684" y="1448"/>
                <a:ext cx="7" cy="8"/>
              </a:xfrm>
              <a:custGeom>
                <a:avLst/>
                <a:gdLst>
                  <a:gd name="T0" fmla="*/ 2 w 26"/>
                  <a:gd name="T1" fmla="*/ 13 h 30"/>
                  <a:gd name="T2" fmla="*/ 0 w 26"/>
                  <a:gd name="T3" fmla="*/ 26 h 30"/>
                  <a:gd name="T4" fmla="*/ 12 w 26"/>
                  <a:gd name="T5" fmla="*/ 24 h 30"/>
                  <a:gd name="T6" fmla="*/ 18 w 26"/>
                  <a:gd name="T7" fmla="*/ 9 h 30"/>
                  <a:gd name="T8" fmla="*/ 22 w 26"/>
                  <a:gd name="T9" fmla="*/ 3 h 30"/>
                  <a:gd name="T10" fmla="*/ 2 w 26"/>
                  <a:gd name="T11" fmla="*/ 13 h 30"/>
                </a:gdLst>
                <a:ahLst/>
                <a:cxnLst>
                  <a:cxn ang="0">
                    <a:pos x="T0" y="T1"/>
                  </a:cxn>
                  <a:cxn ang="0">
                    <a:pos x="T2" y="T3"/>
                  </a:cxn>
                  <a:cxn ang="0">
                    <a:pos x="T4" y="T5"/>
                  </a:cxn>
                  <a:cxn ang="0">
                    <a:pos x="T6" y="T7"/>
                  </a:cxn>
                  <a:cxn ang="0">
                    <a:pos x="T8" y="T9"/>
                  </a:cxn>
                  <a:cxn ang="0">
                    <a:pos x="T10" y="T11"/>
                  </a:cxn>
                </a:cxnLst>
                <a:rect l="0" t="0" r="r" b="b"/>
                <a:pathLst>
                  <a:path w="26" h="30">
                    <a:moveTo>
                      <a:pt x="2" y="13"/>
                    </a:moveTo>
                    <a:cubicBezTo>
                      <a:pt x="2" y="13"/>
                      <a:pt x="0" y="22"/>
                      <a:pt x="0" y="26"/>
                    </a:cubicBezTo>
                    <a:cubicBezTo>
                      <a:pt x="0" y="30"/>
                      <a:pt x="11" y="30"/>
                      <a:pt x="12" y="24"/>
                    </a:cubicBezTo>
                    <a:cubicBezTo>
                      <a:pt x="14" y="18"/>
                      <a:pt x="15" y="12"/>
                      <a:pt x="18" y="9"/>
                    </a:cubicBezTo>
                    <a:cubicBezTo>
                      <a:pt x="21" y="6"/>
                      <a:pt x="26" y="5"/>
                      <a:pt x="22" y="3"/>
                    </a:cubicBezTo>
                    <a:cubicBezTo>
                      <a:pt x="18" y="0"/>
                      <a:pt x="9" y="1"/>
                      <a:pt x="2"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8" name="Freeform 161"/>
              <p:cNvSpPr>
                <a:spLocks/>
              </p:cNvSpPr>
              <p:nvPr/>
            </p:nvSpPr>
            <p:spPr bwMode="auto">
              <a:xfrm>
                <a:off x="2649" y="1484"/>
                <a:ext cx="8" cy="5"/>
              </a:xfrm>
              <a:custGeom>
                <a:avLst/>
                <a:gdLst>
                  <a:gd name="T0" fmla="*/ 12 w 31"/>
                  <a:gd name="T1" fmla="*/ 3 h 19"/>
                  <a:gd name="T2" fmla="*/ 2 w 31"/>
                  <a:gd name="T3" fmla="*/ 4 h 19"/>
                  <a:gd name="T4" fmla="*/ 6 w 31"/>
                  <a:gd name="T5" fmla="*/ 12 h 19"/>
                  <a:gd name="T6" fmla="*/ 17 w 31"/>
                  <a:gd name="T7" fmla="*/ 19 h 19"/>
                  <a:gd name="T8" fmla="*/ 22 w 31"/>
                  <a:gd name="T9" fmla="*/ 12 h 19"/>
                  <a:gd name="T10" fmla="*/ 12 w 31"/>
                  <a:gd name="T11" fmla="*/ 3 h 19"/>
                </a:gdLst>
                <a:ahLst/>
                <a:cxnLst>
                  <a:cxn ang="0">
                    <a:pos x="T0" y="T1"/>
                  </a:cxn>
                  <a:cxn ang="0">
                    <a:pos x="T2" y="T3"/>
                  </a:cxn>
                  <a:cxn ang="0">
                    <a:pos x="T4" y="T5"/>
                  </a:cxn>
                  <a:cxn ang="0">
                    <a:pos x="T6" y="T7"/>
                  </a:cxn>
                  <a:cxn ang="0">
                    <a:pos x="T8" y="T9"/>
                  </a:cxn>
                  <a:cxn ang="0">
                    <a:pos x="T10" y="T11"/>
                  </a:cxn>
                </a:cxnLst>
                <a:rect l="0" t="0" r="r" b="b"/>
                <a:pathLst>
                  <a:path w="31" h="19">
                    <a:moveTo>
                      <a:pt x="12" y="3"/>
                    </a:moveTo>
                    <a:cubicBezTo>
                      <a:pt x="12" y="3"/>
                      <a:pt x="4" y="0"/>
                      <a:pt x="2" y="4"/>
                    </a:cubicBezTo>
                    <a:cubicBezTo>
                      <a:pt x="0" y="8"/>
                      <a:pt x="4" y="6"/>
                      <a:pt x="6" y="12"/>
                    </a:cubicBezTo>
                    <a:cubicBezTo>
                      <a:pt x="7" y="18"/>
                      <a:pt x="13" y="19"/>
                      <a:pt x="17" y="19"/>
                    </a:cubicBezTo>
                    <a:cubicBezTo>
                      <a:pt x="20" y="18"/>
                      <a:pt x="31" y="14"/>
                      <a:pt x="22" y="12"/>
                    </a:cubicBezTo>
                    <a:cubicBezTo>
                      <a:pt x="13" y="9"/>
                      <a:pt x="13" y="9"/>
                      <a:pt x="12"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39" name="Freeform 162"/>
              <p:cNvSpPr>
                <a:spLocks/>
              </p:cNvSpPr>
              <p:nvPr/>
            </p:nvSpPr>
            <p:spPr bwMode="auto">
              <a:xfrm>
                <a:off x="2656" y="1486"/>
                <a:ext cx="4" cy="5"/>
              </a:xfrm>
              <a:custGeom>
                <a:avLst/>
                <a:gdLst>
                  <a:gd name="T0" fmla="*/ 7 w 14"/>
                  <a:gd name="T1" fmla="*/ 5 h 19"/>
                  <a:gd name="T2" fmla="*/ 0 w 14"/>
                  <a:gd name="T3" fmla="*/ 14 h 19"/>
                  <a:gd name="T4" fmla="*/ 9 w 14"/>
                  <a:gd name="T5" fmla="*/ 10 h 19"/>
                  <a:gd name="T6" fmla="*/ 7 w 14"/>
                  <a:gd name="T7" fmla="*/ 5 h 19"/>
                </a:gdLst>
                <a:ahLst/>
                <a:cxnLst>
                  <a:cxn ang="0">
                    <a:pos x="T0" y="T1"/>
                  </a:cxn>
                  <a:cxn ang="0">
                    <a:pos x="T2" y="T3"/>
                  </a:cxn>
                  <a:cxn ang="0">
                    <a:pos x="T4" y="T5"/>
                  </a:cxn>
                  <a:cxn ang="0">
                    <a:pos x="T6" y="T7"/>
                  </a:cxn>
                </a:cxnLst>
                <a:rect l="0" t="0" r="r" b="b"/>
                <a:pathLst>
                  <a:path w="14" h="19">
                    <a:moveTo>
                      <a:pt x="7" y="5"/>
                    </a:moveTo>
                    <a:cubicBezTo>
                      <a:pt x="7" y="5"/>
                      <a:pt x="0" y="9"/>
                      <a:pt x="0" y="14"/>
                    </a:cubicBezTo>
                    <a:cubicBezTo>
                      <a:pt x="0" y="19"/>
                      <a:pt x="7" y="18"/>
                      <a:pt x="9" y="10"/>
                    </a:cubicBezTo>
                    <a:cubicBezTo>
                      <a:pt x="12" y="1"/>
                      <a:pt x="14" y="0"/>
                      <a:pt x="7"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0" name="Freeform 163"/>
              <p:cNvSpPr>
                <a:spLocks/>
              </p:cNvSpPr>
              <p:nvPr/>
            </p:nvSpPr>
            <p:spPr bwMode="auto">
              <a:xfrm>
                <a:off x="2592" y="1548"/>
                <a:ext cx="3" cy="2"/>
              </a:xfrm>
              <a:custGeom>
                <a:avLst/>
                <a:gdLst>
                  <a:gd name="T0" fmla="*/ 9 w 12"/>
                  <a:gd name="T1" fmla="*/ 1 h 9"/>
                  <a:gd name="T2" fmla="*/ 2 w 12"/>
                  <a:gd name="T3" fmla="*/ 2 h 9"/>
                  <a:gd name="T4" fmla="*/ 3 w 12"/>
                  <a:gd name="T5" fmla="*/ 7 h 9"/>
                  <a:gd name="T6" fmla="*/ 9 w 12"/>
                  <a:gd name="T7" fmla="*/ 7 h 9"/>
                  <a:gd name="T8" fmla="*/ 9 w 12"/>
                  <a:gd name="T9" fmla="*/ 1 h 9"/>
                </a:gdLst>
                <a:ahLst/>
                <a:cxnLst>
                  <a:cxn ang="0">
                    <a:pos x="T0" y="T1"/>
                  </a:cxn>
                  <a:cxn ang="0">
                    <a:pos x="T2" y="T3"/>
                  </a:cxn>
                  <a:cxn ang="0">
                    <a:pos x="T4" y="T5"/>
                  </a:cxn>
                  <a:cxn ang="0">
                    <a:pos x="T6" y="T7"/>
                  </a:cxn>
                  <a:cxn ang="0">
                    <a:pos x="T8" y="T9"/>
                  </a:cxn>
                </a:cxnLst>
                <a:rect l="0" t="0" r="r" b="b"/>
                <a:pathLst>
                  <a:path w="12" h="9">
                    <a:moveTo>
                      <a:pt x="9" y="1"/>
                    </a:moveTo>
                    <a:cubicBezTo>
                      <a:pt x="9" y="1"/>
                      <a:pt x="3" y="0"/>
                      <a:pt x="2" y="2"/>
                    </a:cubicBezTo>
                    <a:cubicBezTo>
                      <a:pt x="2" y="5"/>
                      <a:pt x="0" y="6"/>
                      <a:pt x="3" y="7"/>
                    </a:cubicBezTo>
                    <a:cubicBezTo>
                      <a:pt x="5" y="8"/>
                      <a:pt x="8" y="9"/>
                      <a:pt x="9" y="7"/>
                    </a:cubicBezTo>
                    <a:cubicBezTo>
                      <a:pt x="10" y="5"/>
                      <a:pt x="12" y="2"/>
                      <a:pt x="9"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1" name="Freeform 164"/>
              <p:cNvSpPr>
                <a:spLocks/>
              </p:cNvSpPr>
              <p:nvPr/>
            </p:nvSpPr>
            <p:spPr bwMode="auto">
              <a:xfrm>
                <a:off x="2563" y="1578"/>
                <a:ext cx="51" cy="32"/>
              </a:xfrm>
              <a:custGeom>
                <a:avLst/>
                <a:gdLst>
                  <a:gd name="T0" fmla="*/ 198 w 200"/>
                  <a:gd name="T1" fmla="*/ 79 h 128"/>
                  <a:gd name="T2" fmla="*/ 193 w 200"/>
                  <a:gd name="T3" fmla="*/ 59 h 128"/>
                  <a:gd name="T4" fmla="*/ 178 w 200"/>
                  <a:gd name="T5" fmla="*/ 47 h 128"/>
                  <a:gd name="T6" fmla="*/ 164 w 200"/>
                  <a:gd name="T7" fmla="*/ 23 h 128"/>
                  <a:gd name="T8" fmla="*/ 153 w 200"/>
                  <a:gd name="T9" fmla="*/ 13 h 128"/>
                  <a:gd name="T10" fmla="*/ 126 w 200"/>
                  <a:gd name="T11" fmla="*/ 9 h 128"/>
                  <a:gd name="T12" fmla="*/ 91 w 200"/>
                  <a:gd name="T13" fmla="*/ 8 h 128"/>
                  <a:gd name="T14" fmla="*/ 69 w 200"/>
                  <a:gd name="T15" fmla="*/ 1 h 128"/>
                  <a:gd name="T16" fmla="*/ 73 w 200"/>
                  <a:gd name="T17" fmla="*/ 13 h 128"/>
                  <a:gd name="T18" fmla="*/ 68 w 200"/>
                  <a:gd name="T19" fmla="*/ 24 h 128"/>
                  <a:gd name="T20" fmla="*/ 67 w 200"/>
                  <a:gd name="T21" fmla="*/ 47 h 128"/>
                  <a:gd name="T22" fmla="*/ 47 w 200"/>
                  <a:gd name="T23" fmla="*/ 61 h 128"/>
                  <a:gd name="T24" fmla="*/ 31 w 200"/>
                  <a:gd name="T25" fmla="*/ 79 h 128"/>
                  <a:gd name="T26" fmla="*/ 35 w 200"/>
                  <a:gd name="T27" fmla="*/ 99 h 128"/>
                  <a:gd name="T28" fmla="*/ 80 w 200"/>
                  <a:gd name="T29" fmla="*/ 109 h 128"/>
                  <a:gd name="T30" fmla="*/ 100 w 200"/>
                  <a:gd name="T31" fmla="*/ 93 h 128"/>
                  <a:gd name="T32" fmla="*/ 116 w 200"/>
                  <a:gd name="T33" fmla="*/ 113 h 128"/>
                  <a:gd name="T34" fmla="*/ 134 w 200"/>
                  <a:gd name="T35" fmla="*/ 119 h 128"/>
                  <a:gd name="T36" fmla="*/ 147 w 200"/>
                  <a:gd name="T37" fmla="*/ 115 h 128"/>
                  <a:gd name="T38" fmla="*/ 149 w 200"/>
                  <a:gd name="T39" fmla="*/ 114 h 128"/>
                  <a:gd name="T40" fmla="*/ 162 w 200"/>
                  <a:gd name="T41" fmla="*/ 123 h 128"/>
                  <a:gd name="T42" fmla="*/ 169 w 200"/>
                  <a:gd name="T43" fmla="*/ 115 h 128"/>
                  <a:gd name="T44" fmla="*/ 181 w 200"/>
                  <a:gd name="T45" fmla="*/ 103 h 128"/>
                  <a:gd name="T46" fmla="*/ 193 w 200"/>
                  <a:gd name="T47" fmla="*/ 91 h 128"/>
                  <a:gd name="T48" fmla="*/ 198 w 200"/>
                  <a:gd name="T49" fmla="*/ 7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0" h="128">
                    <a:moveTo>
                      <a:pt x="198" y="79"/>
                    </a:moveTo>
                    <a:cubicBezTo>
                      <a:pt x="198" y="73"/>
                      <a:pt x="198" y="61"/>
                      <a:pt x="193" y="59"/>
                    </a:cubicBezTo>
                    <a:cubicBezTo>
                      <a:pt x="187" y="57"/>
                      <a:pt x="184" y="58"/>
                      <a:pt x="178" y="47"/>
                    </a:cubicBezTo>
                    <a:cubicBezTo>
                      <a:pt x="172" y="37"/>
                      <a:pt x="164" y="32"/>
                      <a:pt x="164" y="23"/>
                    </a:cubicBezTo>
                    <a:cubicBezTo>
                      <a:pt x="164" y="14"/>
                      <a:pt x="156" y="19"/>
                      <a:pt x="153" y="13"/>
                    </a:cubicBezTo>
                    <a:cubicBezTo>
                      <a:pt x="149" y="7"/>
                      <a:pt x="134" y="9"/>
                      <a:pt x="126" y="9"/>
                    </a:cubicBezTo>
                    <a:cubicBezTo>
                      <a:pt x="117" y="9"/>
                      <a:pt x="94" y="13"/>
                      <a:pt x="91" y="8"/>
                    </a:cubicBezTo>
                    <a:cubicBezTo>
                      <a:pt x="88" y="3"/>
                      <a:pt x="75" y="0"/>
                      <a:pt x="69" y="1"/>
                    </a:cubicBezTo>
                    <a:cubicBezTo>
                      <a:pt x="64" y="3"/>
                      <a:pt x="71" y="10"/>
                      <a:pt x="73" y="13"/>
                    </a:cubicBezTo>
                    <a:cubicBezTo>
                      <a:pt x="75" y="15"/>
                      <a:pt x="72" y="20"/>
                      <a:pt x="68" y="24"/>
                    </a:cubicBezTo>
                    <a:cubicBezTo>
                      <a:pt x="71" y="31"/>
                      <a:pt x="74" y="42"/>
                      <a:pt x="67" y="47"/>
                    </a:cubicBezTo>
                    <a:cubicBezTo>
                      <a:pt x="56" y="53"/>
                      <a:pt x="47" y="49"/>
                      <a:pt x="47" y="61"/>
                    </a:cubicBezTo>
                    <a:cubicBezTo>
                      <a:pt x="47" y="73"/>
                      <a:pt x="38" y="79"/>
                      <a:pt x="31" y="79"/>
                    </a:cubicBezTo>
                    <a:cubicBezTo>
                      <a:pt x="24" y="79"/>
                      <a:pt x="0" y="87"/>
                      <a:pt x="35" y="99"/>
                    </a:cubicBezTo>
                    <a:cubicBezTo>
                      <a:pt x="70" y="111"/>
                      <a:pt x="78" y="128"/>
                      <a:pt x="80" y="109"/>
                    </a:cubicBezTo>
                    <a:cubicBezTo>
                      <a:pt x="83" y="91"/>
                      <a:pt x="91" y="80"/>
                      <a:pt x="100" y="93"/>
                    </a:cubicBezTo>
                    <a:cubicBezTo>
                      <a:pt x="110" y="107"/>
                      <a:pt x="115" y="100"/>
                      <a:pt x="116" y="113"/>
                    </a:cubicBezTo>
                    <a:cubicBezTo>
                      <a:pt x="118" y="127"/>
                      <a:pt x="130" y="127"/>
                      <a:pt x="134" y="119"/>
                    </a:cubicBezTo>
                    <a:cubicBezTo>
                      <a:pt x="137" y="112"/>
                      <a:pt x="141" y="108"/>
                      <a:pt x="147" y="115"/>
                    </a:cubicBezTo>
                    <a:cubicBezTo>
                      <a:pt x="148" y="115"/>
                      <a:pt x="148" y="114"/>
                      <a:pt x="149" y="114"/>
                    </a:cubicBezTo>
                    <a:cubicBezTo>
                      <a:pt x="158" y="115"/>
                      <a:pt x="158" y="122"/>
                      <a:pt x="162" y="123"/>
                    </a:cubicBezTo>
                    <a:cubicBezTo>
                      <a:pt x="167" y="124"/>
                      <a:pt x="167" y="120"/>
                      <a:pt x="169" y="115"/>
                    </a:cubicBezTo>
                    <a:cubicBezTo>
                      <a:pt x="172" y="109"/>
                      <a:pt x="175" y="106"/>
                      <a:pt x="181" y="103"/>
                    </a:cubicBezTo>
                    <a:cubicBezTo>
                      <a:pt x="186" y="100"/>
                      <a:pt x="186" y="94"/>
                      <a:pt x="193" y="91"/>
                    </a:cubicBezTo>
                    <a:cubicBezTo>
                      <a:pt x="200" y="89"/>
                      <a:pt x="198" y="86"/>
                      <a:pt x="198" y="7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2" name="Freeform 165"/>
              <p:cNvSpPr>
                <a:spLocks/>
              </p:cNvSpPr>
              <p:nvPr/>
            </p:nvSpPr>
            <p:spPr bwMode="auto">
              <a:xfrm>
                <a:off x="2533" y="1581"/>
                <a:ext cx="73" cy="84"/>
              </a:xfrm>
              <a:custGeom>
                <a:avLst/>
                <a:gdLst>
                  <a:gd name="T0" fmla="*/ 233 w 287"/>
                  <a:gd name="T1" fmla="*/ 103 h 332"/>
                  <a:gd name="T2" fmla="*/ 197 w 287"/>
                  <a:gd name="T3" fmla="*/ 99 h 332"/>
                  <a:gd name="T4" fmla="*/ 148 w 287"/>
                  <a:gd name="T5" fmla="*/ 69 h 332"/>
                  <a:gd name="T6" fmla="*/ 184 w 287"/>
                  <a:gd name="T7" fmla="*/ 37 h 332"/>
                  <a:gd name="T8" fmla="*/ 179 w 287"/>
                  <a:gd name="T9" fmla="*/ 18 h 332"/>
                  <a:gd name="T10" fmla="*/ 145 w 287"/>
                  <a:gd name="T11" fmla="*/ 1 h 332"/>
                  <a:gd name="T12" fmla="*/ 122 w 287"/>
                  <a:gd name="T13" fmla="*/ 20 h 332"/>
                  <a:gd name="T14" fmla="*/ 107 w 287"/>
                  <a:gd name="T15" fmla="*/ 43 h 332"/>
                  <a:gd name="T16" fmla="*/ 130 w 287"/>
                  <a:gd name="T17" fmla="*/ 57 h 332"/>
                  <a:gd name="T18" fmla="*/ 114 w 287"/>
                  <a:gd name="T19" fmla="*/ 75 h 332"/>
                  <a:gd name="T20" fmla="*/ 87 w 287"/>
                  <a:gd name="T21" fmla="*/ 87 h 332"/>
                  <a:gd name="T22" fmla="*/ 63 w 287"/>
                  <a:gd name="T23" fmla="*/ 83 h 332"/>
                  <a:gd name="T24" fmla="*/ 39 w 287"/>
                  <a:gd name="T25" fmla="*/ 82 h 332"/>
                  <a:gd name="T26" fmla="*/ 26 w 287"/>
                  <a:gd name="T27" fmla="*/ 74 h 332"/>
                  <a:gd name="T28" fmla="*/ 25 w 287"/>
                  <a:gd name="T29" fmla="*/ 97 h 332"/>
                  <a:gd name="T30" fmla="*/ 7 w 287"/>
                  <a:gd name="T31" fmla="*/ 116 h 332"/>
                  <a:gd name="T32" fmla="*/ 31 w 287"/>
                  <a:gd name="T33" fmla="*/ 128 h 332"/>
                  <a:gd name="T34" fmla="*/ 6 w 287"/>
                  <a:gd name="T35" fmla="*/ 165 h 332"/>
                  <a:gd name="T36" fmla="*/ 42 w 287"/>
                  <a:gd name="T37" fmla="*/ 175 h 332"/>
                  <a:gd name="T38" fmla="*/ 48 w 287"/>
                  <a:gd name="T39" fmla="*/ 212 h 332"/>
                  <a:gd name="T40" fmla="*/ 29 w 287"/>
                  <a:gd name="T41" fmla="*/ 241 h 332"/>
                  <a:gd name="T42" fmla="*/ 15 w 287"/>
                  <a:gd name="T43" fmla="*/ 255 h 332"/>
                  <a:gd name="T44" fmla="*/ 4 w 287"/>
                  <a:gd name="T45" fmla="*/ 286 h 332"/>
                  <a:gd name="T46" fmla="*/ 26 w 287"/>
                  <a:gd name="T47" fmla="*/ 308 h 332"/>
                  <a:gd name="T48" fmla="*/ 58 w 287"/>
                  <a:gd name="T49" fmla="*/ 325 h 332"/>
                  <a:gd name="T50" fmla="*/ 81 w 287"/>
                  <a:gd name="T51" fmla="*/ 329 h 332"/>
                  <a:gd name="T52" fmla="*/ 108 w 287"/>
                  <a:gd name="T53" fmla="*/ 318 h 332"/>
                  <a:gd name="T54" fmla="*/ 140 w 287"/>
                  <a:gd name="T55" fmla="*/ 302 h 332"/>
                  <a:gd name="T56" fmla="*/ 170 w 287"/>
                  <a:gd name="T57" fmla="*/ 290 h 332"/>
                  <a:gd name="T58" fmla="*/ 191 w 287"/>
                  <a:gd name="T59" fmla="*/ 300 h 332"/>
                  <a:gd name="T60" fmla="*/ 211 w 287"/>
                  <a:gd name="T61" fmla="*/ 273 h 332"/>
                  <a:gd name="T62" fmla="*/ 258 w 287"/>
                  <a:gd name="T63" fmla="*/ 266 h 332"/>
                  <a:gd name="T64" fmla="*/ 266 w 287"/>
                  <a:gd name="T65" fmla="*/ 236 h 332"/>
                  <a:gd name="T66" fmla="*/ 281 w 287"/>
                  <a:gd name="T67" fmla="*/ 205 h 332"/>
                  <a:gd name="T68" fmla="*/ 272 w 287"/>
                  <a:gd name="T69" fmla="*/ 168 h 332"/>
                  <a:gd name="T70" fmla="*/ 263 w 287"/>
                  <a:gd name="T71" fmla="*/ 134 h 332"/>
                  <a:gd name="T72" fmla="*/ 251 w 287"/>
                  <a:gd name="T73" fmla="*/ 10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87" h="332">
                    <a:moveTo>
                      <a:pt x="251" y="109"/>
                    </a:moveTo>
                    <a:cubicBezTo>
                      <a:pt x="247" y="117"/>
                      <a:pt x="235" y="117"/>
                      <a:pt x="233" y="103"/>
                    </a:cubicBezTo>
                    <a:cubicBezTo>
                      <a:pt x="232" y="90"/>
                      <a:pt x="227" y="97"/>
                      <a:pt x="217" y="83"/>
                    </a:cubicBezTo>
                    <a:cubicBezTo>
                      <a:pt x="208" y="70"/>
                      <a:pt x="200" y="81"/>
                      <a:pt x="197" y="99"/>
                    </a:cubicBezTo>
                    <a:cubicBezTo>
                      <a:pt x="195" y="118"/>
                      <a:pt x="187" y="101"/>
                      <a:pt x="152" y="89"/>
                    </a:cubicBezTo>
                    <a:cubicBezTo>
                      <a:pt x="117" y="77"/>
                      <a:pt x="141" y="69"/>
                      <a:pt x="148" y="69"/>
                    </a:cubicBezTo>
                    <a:cubicBezTo>
                      <a:pt x="155" y="69"/>
                      <a:pt x="164" y="63"/>
                      <a:pt x="164" y="51"/>
                    </a:cubicBezTo>
                    <a:cubicBezTo>
                      <a:pt x="164" y="39"/>
                      <a:pt x="173" y="43"/>
                      <a:pt x="184" y="37"/>
                    </a:cubicBezTo>
                    <a:cubicBezTo>
                      <a:pt x="191" y="32"/>
                      <a:pt x="188" y="21"/>
                      <a:pt x="185" y="14"/>
                    </a:cubicBezTo>
                    <a:cubicBezTo>
                      <a:pt x="184" y="16"/>
                      <a:pt x="181" y="17"/>
                      <a:pt x="179" y="18"/>
                    </a:cubicBezTo>
                    <a:cubicBezTo>
                      <a:pt x="173" y="20"/>
                      <a:pt x="175" y="11"/>
                      <a:pt x="169" y="8"/>
                    </a:cubicBezTo>
                    <a:cubicBezTo>
                      <a:pt x="163" y="4"/>
                      <a:pt x="152" y="0"/>
                      <a:pt x="145" y="1"/>
                    </a:cubicBezTo>
                    <a:cubicBezTo>
                      <a:pt x="138" y="2"/>
                      <a:pt x="131" y="5"/>
                      <a:pt x="127" y="9"/>
                    </a:cubicBezTo>
                    <a:cubicBezTo>
                      <a:pt x="122" y="12"/>
                      <a:pt x="125" y="15"/>
                      <a:pt x="122" y="20"/>
                    </a:cubicBezTo>
                    <a:cubicBezTo>
                      <a:pt x="118" y="25"/>
                      <a:pt x="125" y="34"/>
                      <a:pt x="123" y="38"/>
                    </a:cubicBezTo>
                    <a:cubicBezTo>
                      <a:pt x="122" y="42"/>
                      <a:pt x="108" y="39"/>
                      <a:pt x="107" y="43"/>
                    </a:cubicBezTo>
                    <a:cubicBezTo>
                      <a:pt x="106" y="47"/>
                      <a:pt x="100" y="57"/>
                      <a:pt x="108" y="57"/>
                    </a:cubicBezTo>
                    <a:cubicBezTo>
                      <a:pt x="116" y="57"/>
                      <a:pt x="121" y="57"/>
                      <a:pt x="130" y="57"/>
                    </a:cubicBezTo>
                    <a:cubicBezTo>
                      <a:pt x="139" y="57"/>
                      <a:pt x="146" y="64"/>
                      <a:pt x="136" y="65"/>
                    </a:cubicBezTo>
                    <a:cubicBezTo>
                      <a:pt x="125" y="67"/>
                      <a:pt x="121" y="71"/>
                      <a:pt x="114" y="75"/>
                    </a:cubicBezTo>
                    <a:cubicBezTo>
                      <a:pt x="108" y="79"/>
                      <a:pt x="107" y="83"/>
                      <a:pt x="101" y="83"/>
                    </a:cubicBezTo>
                    <a:cubicBezTo>
                      <a:pt x="95" y="83"/>
                      <a:pt x="87" y="83"/>
                      <a:pt x="87" y="87"/>
                    </a:cubicBezTo>
                    <a:cubicBezTo>
                      <a:pt x="86" y="91"/>
                      <a:pt x="84" y="91"/>
                      <a:pt x="78" y="91"/>
                    </a:cubicBezTo>
                    <a:cubicBezTo>
                      <a:pt x="73" y="90"/>
                      <a:pt x="69" y="84"/>
                      <a:pt x="63" y="83"/>
                    </a:cubicBezTo>
                    <a:cubicBezTo>
                      <a:pt x="58" y="83"/>
                      <a:pt x="60" y="79"/>
                      <a:pt x="54" y="79"/>
                    </a:cubicBezTo>
                    <a:cubicBezTo>
                      <a:pt x="48" y="78"/>
                      <a:pt x="47" y="78"/>
                      <a:pt x="39" y="82"/>
                    </a:cubicBezTo>
                    <a:cubicBezTo>
                      <a:pt x="39" y="82"/>
                      <a:pt x="34" y="84"/>
                      <a:pt x="33" y="80"/>
                    </a:cubicBezTo>
                    <a:cubicBezTo>
                      <a:pt x="32" y="75"/>
                      <a:pt x="28" y="74"/>
                      <a:pt x="26" y="74"/>
                    </a:cubicBezTo>
                    <a:cubicBezTo>
                      <a:pt x="23" y="74"/>
                      <a:pt x="14" y="83"/>
                      <a:pt x="20" y="87"/>
                    </a:cubicBezTo>
                    <a:cubicBezTo>
                      <a:pt x="26" y="91"/>
                      <a:pt x="26" y="92"/>
                      <a:pt x="25" y="97"/>
                    </a:cubicBezTo>
                    <a:cubicBezTo>
                      <a:pt x="24" y="102"/>
                      <a:pt x="27" y="106"/>
                      <a:pt x="19" y="107"/>
                    </a:cubicBezTo>
                    <a:cubicBezTo>
                      <a:pt x="11" y="108"/>
                      <a:pt x="7" y="112"/>
                      <a:pt x="7" y="116"/>
                    </a:cubicBezTo>
                    <a:cubicBezTo>
                      <a:pt x="7" y="120"/>
                      <a:pt x="7" y="123"/>
                      <a:pt x="17" y="123"/>
                    </a:cubicBezTo>
                    <a:cubicBezTo>
                      <a:pt x="26" y="123"/>
                      <a:pt x="30" y="124"/>
                      <a:pt x="31" y="128"/>
                    </a:cubicBezTo>
                    <a:cubicBezTo>
                      <a:pt x="32" y="133"/>
                      <a:pt x="30" y="138"/>
                      <a:pt x="25" y="141"/>
                    </a:cubicBezTo>
                    <a:cubicBezTo>
                      <a:pt x="20" y="145"/>
                      <a:pt x="0" y="158"/>
                      <a:pt x="6" y="165"/>
                    </a:cubicBezTo>
                    <a:cubicBezTo>
                      <a:pt x="13" y="172"/>
                      <a:pt x="20" y="170"/>
                      <a:pt x="26" y="174"/>
                    </a:cubicBezTo>
                    <a:cubicBezTo>
                      <a:pt x="31" y="178"/>
                      <a:pt x="35" y="175"/>
                      <a:pt x="42" y="175"/>
                    </a:cubicBezTo>
                    <a:cubicBezTo>
                      <a:pt x="49" y="175"/>
                      <a:pt x="53" y="169"/>
                      <a:pt x="54" y="180"/>
                    </a:cubicBezTo>
                    <a:cubicBezTo>
                      <a:pt x="55" y="191"/>
                      <a:pt x="52" y="206"/>
                      <a:pt x="48" y="212"/>
                    </a:cubicBezTo>
                    <a:cubicBezTo>
                      <a:pt x="45" y="218"/>
                      <a:pt x="44" y="226"/>
                      <a:pt x="36" y="229"/>
                    </a:cubicBezTo>
                    <a:cubicBezTo>
                      <a:pt x="29" y="233"/>
                      <a:pt x="26" y="240"/>
                      <a:pt x="29" y="241"/>
                    </a:cubicBezTo>
                    <a:cubicBezTo>
                      <a:pt x="33" y="243"/>
                      <a:pt x="33" y="252"/>
                      <a:pt x="33" y="254"/>
                    </a:cubicBezTo>
                    <a:cubicBezTo>
                      <a:pt x="33" y="256"/>
                      <a:pt x="21" y="252"/>
                      <a:pt x="15" y="255"/>
                    </a:cubicBezTo>
                    <a:cubicBezTo>
                      <a:pt x="10" y="257"/>
                      <a:pt x="2" y="268"/>
                      <a:pt x="2" y="272"/>
                    </a:cubicBezTo>
                    <a:cubicBezTo>
                      <a:pt x="2" y="277"/>
                      <a:pt x="7" y="281"/>
                      <a:pt x="4" y="286"/>
                    </a:cubicBezTo>
                    <a:cubicBezTo>
                      <a:pt x="1" y="290"/>
                      <a:pt x="2" y="300"/>
                      <a:pt x="7" y="302"/>
                    </a:cubicBezTo>
                    <a:cubicBezTo>
                      <a:pt x="12" y="304"/>
                      <a:pt x="24" y="303"/>
                      <a:pt x="26" y="308"/>
                    </a:cubicBezTo>
                    <a:cubicBezTo>
                      <a:pt x="28" y="314"/>
                      <a:pt x="30" y="318"/>
                      <a:pt x="39" y="321"/>
                    </a:cubicBezTo>
                    <a:cubicBezTo>
                      <a:pt x="47" y="323"/>
                      <a:pt x="57" y="319"/>
                      <a:pt x="58" y="325"/>
                    </a:cubicBezTo>
                    <a:cubicBezTo>
                      <a:pt x="59" y="331"/>
                      <a:pt x="64" y="330"/>
                      <a:pt x="69" y="330"/>
                    </a:cubicBezTo>
                    <a:cubicBezTo>
                      <a:pt x="74" y="330"/>
                      <a:pt x="80" y="332"/>
                      <a:pt x="81" y="329"/>
                    </a:cubicBezTo>
                    <a:cubicBezTo>
                      <a:pt x="83" y="325"/>
                      <a:pt x="80" y="322"/>
                      <a:pt x="91" y="322"/>
                    </a:cubicBezTo>
                    <a:cubicBezTo>
                      <a:pt x="101" y="322"/>
                      <a:pt x="107" y="322"/>
                      <a:pt x="108" y="318"/>
                    </a:cubicBezTo>
                    <a:cubicBezTo>
                      <a:pt x="110" y="314"/>
                      <a:pt x="121" y="316"/>
                      <a:pt x="123" y="310"/>
                    </a:cubicBezTo>
                    <a:cubicBezTo>
                      <a:pt x="126" y="304"/>
                      <a:pt x="133" y="301"/>
                      <a:pt x="140" y="302"/>
                    </a:cubicBezTo>
                    <a:cubicBezTo>
                      <a:pt x="147" y="303"/>
                      <a:pt x="150" y="308"/>
                      <a:pt x="152" y="301"/>
                    </a:cubicBezTo>
                    <a:cubicBezTo>
                      <a:pt x="154" y="294"/>
                      <a:pt x="163" y="290"/>
                      <a:pt x="170" y="290"/>
                    </a:cubicBezTo>
                    <a:cubicBezTo>
                      <a:pt x="176" y="290"/>
                      <a:pt x="181" y="293"/>
                      <a:pt x="183" y="298"/>
                    </a:cubicBezTo>
                    <a:cubicBezTo>
                      <a:pt x="184" y="303"/>
                      <a:pt x="191" y="308"/>
                      <a:pt x="191" y="300"/>
                    </a:cubicBezTo>
                    <a:cubicBezTo>
                      <a:pt x="191" y="292"/>
                      <a:pt x="186" y="280"/>
                      <a:pt x="194" y="278"/>
                    </a:cubicBezTo>
                    <a:cubicBezTo>
                      <a:pt x="201" y="276"/>
                      <a:pt x="205" y="271"/>
                      <a:pt x="211" y="273"/>
                    </a:cubicBezTo>
                    <a:cubicBezTo>
                      <a:pt x="217" y="276"/>
                      <a:pt x="228" y="274"/>
                      <a:pt x="237" y="274"/>
                    </a:cubicBezTo>
                    <a:cubicBezTo>
                      <a:pt x="246" y="274"/>
                      <a:pt x="260" y="279"/>
                      <a:pt x="258" y="266"/>
                    </a:cubicBezTo>
                    <a:cubicBezTo>
                      <a:pt x="256" y="253"/>
                      <a:pt x="255" y="251"/>
                      <a:pt x="261" y="249"/>
                    </a:cubicBezTo>
                    <a:cubicBezTo>
                      <a:pt x="266" y="247"/>
                      <a:pt x="260" y="240"/>
                      <a:pt x="266" y="236"/>
                    </a:cubicBezTo>
                    <a:cubicBezTo>
                      <a:pt x="272" y="232"/>
                      <a:pt x="272" y="229"/>
                      <a:pt x="274" y="222"/>
                    </a:cubicBezTo>
                    <a:cubicBezTo>
                      <a:pt x="275" y="215"/>
                      <a:pt x="280" y="214"/>
                      <a:pt x="281" y="205"/>
                    </a:cubicBezTo>
                    <a:cubicBezTo>
                      <a:pt x="281" y="195"/>
                      <a:pt x="287" y="189"/>
                      <a:pt x="280" y="183"/>
                    </a:cubicBezTo>
                    <a:cubicBezTo>
                      <a:pt x="272" y="177"/>
                      <a:pt x="272" y="177"/>
                      <a:pt x="272" y="168"/>
                    </a:cubicBezTo>
                    <a:cubicBezTo>
                      <a:pt x="273" y="159"/>
                      <a:pt x="276" y="148"/>
                      <a:pt x="272" y="143"/>
                    </a:cubicBezTo>
                    <a:cubicBezTo>
                      <a:pt x="269" y="137"/>
                      <a:pt x="263" y="143"/>
                      <a:pt x="263" y="134"/>
                    </a:cubicBezTo>
                    <a:cubicBezTo>
                      <a:pt x="263" y="126"/>
                      <a:pt x="258" y="108"/>
                      <a:pt x="264" y="105"/>
                    </a:cubicBezTo>
                    <a:cubicBezTo>
                      <a:pt x="258" y="98"/>
                      <a:pt x="254" y="102"/>
                      <a:pt x="251" y="10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3" name="Freeform 166"/>
              <p:cNvSpPr>
                <a:spLocks/>
              </p:cNvSpPr>
              <p:nvPr/>
            </p:nvSpPr>
            <p:spPr bwMode="auto">
              <a:xfrm>
                <a:off x="2930" y="1971"/>
                <a:ext cx="5" cy="4"/>
              </a:xfrm>
              <a:custGeom>
                <a:avLst/>
                <a:gdLst>
                  <a:gd name="T0" fmla="*/ 17 w 21"/>
                  <a:gd name="T1" fmla="*/ 8 h 16"/>
                  <a:gd name="T2" fmla="*/ 13 w 21"/>
                  <a:gd name="T3" fmla="*/ 6 h 16"/>
                  <a:gd name="T4" fmla="*/ 9 w 21"/>
                  <a:gd name="T5" fmla="*/ 1 h 16"/>
                  <a:gd name="T6" fmla="*/ 2 w 21"/>
                  <a:gd name="T7" fmla="*/ 4 h 16"/>
                  <a:gd name="T8" fmla="*/ 9 w 21"/>
                  <a:gd name="T9" fmla="*/ 11 h 16"/>
                  <a:gd name="T10" fmla="*/ 15 w 21"/>
                  <a:gd name="T11" fmla="*/ 16 h 16"/>
                  <a:gd name="T12" fmla="*/ 17 w 21"/>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21" h="16">
                    <a:moveTo>
                      <a:pt x="17" y="8"/>
                    </a:moveTo>
                    <a:cubicBezTo>
                      <a:pt x="17" y="8"/>
                      <a:pt x="13" y="9"/>
                      <a:pt x="13" y="6"/>
                    </a:cubicBezTo>
                    <a:cubicBezTo>
                      <a:pt x="12" y="3"/>
                      <a:pt x="10" y="3"/>
                      <a:pt x="9" y="1"/>
                    </a:cubicBezTo>
                    <a:cubicBezTo>
                      <a:pt x="7" y="0"/>
                      <a:pt x="0" y="1"/>
                      <a:pt x="2" y="4"/>
                    </a:cubicBezTo>
                    <a:cubicBezTo>
                      <a:pt x="4" y="8"/>
                      <a:pt x="9" y="8"/>
                      <a:pt x="9" y="11"/>
                    </a:cubicBezTo>
                    <a:cubicBezTo>
                      <a:pt x="9" y="15"/>
                      <a:pt x="11" y="16"/>
                      <a:pt x="15" y="16"/>
                    </a:cubicBezTo>
                    <a:cubicBezTo>
                      <a:pt x="19" y="16"/>
                      <a:pt x="21" y="9"/>
                      <a:pt x="17"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4" name="Freeform 167"/>
              <p:cNvSpPr>
                <a:spLocks/>
              </p:cNvSpPr>
              <p:nvPr/>
            </p:nvSpPr>
            <p:spPr bwMode="auto">
              <a:xfrm>
                <a:off x="1529" y="739"/>
                <a:ext cx="979" cy="734"/>
              </a:xfrm>
              <a:custGeom>
                <a:avLst/>
                <a:gdLst>
                  <a:gd name="T0" fmla="*/ 522 w 3873"/>
                  <a:gd name="T1" fmla="*/ 637 h 2904"/>
                  <a:gd name="T2" fmla="*/ 86 w 3873"/>
                  <a:gd name="T3" fmla="*/ 753 h 2904"/>
                  <a:gd name="T4" fmla="*/ 118 w 3873"/>
                  <a:gd name="T5" fmla="*/ 881 h 2904"/>
                  <a:gd name="T6" fmla="*/ 402 w 3873"/>
                  <a:gd name="T7" fmla="*/ 892 h 2904"/>
                  <a:gd name="T8" fmla="*/ 134 w 3873"/>
                  <a:gd name="T9" fmla="*/ 956 h 2904"/>
                  <a:gd name="T10" fmla="*/ 271 w 3873"/>
                  <a:gd name="T11" fmla="*/ 1038 h 2904"/>
                  <a:gd name="T12" fmla="*/ 445 w 3873"/>
                  <a:gd name="T13" fmla="*/ 1081 h 2904"/>
                  <a:gd name="T14" fmla="*/ 754 w 3873"/>
                  <a:gd name="T15" fmla="*/ 1091 h 2904"/>
                  <a:gd name="T16" fmla="*/ 996 w 3873"/>
                  <a:gd name="T17" fmla="*/ 1255 h 2904"/>
                  <a:gd name="T18" fmla="*/ 1096 w 3873"/>
                  <a:gd name="T19" fmla="*/ 1383 h 2904"/>
                  <a:gd name="T20" fmla="*/ 1151 w 3873"/>
                  <a:gd name="T21" fmla="*/ 1521 h 2904"/>
                  <a:gd name="T22" fmla="*/ 1104 w 3873"/>
                  <a:gd name="T23" fmla="*/ 1660 h 2904"/>
                  <a:gd name="T24" fmla="*/ 1292 w 3873"/>
                  <a:gd name="T25" fmla="*/ 1673 h 2904"/>
                  <a:gd name="T26" fmla="*/ 1403 w 3873"/>
                  <a:gd name="T27" fmla="*/ 1789 h 2904"/>
                  <a:gd name="T28" fmla="*/ 1342 w 3873"/>
                  <a:gd name="T29" fmla="*/ 1844 h 2904"/>
                  <a:gd name="T30" fmla="*/ 1417 w 3873"/>
                  <a:gd name="T31" fmla="*/ 1909 h 2904"/>
                  <a:gd name="T32" fmla="*/ 1281 w 3873"/>
                  <a:gd name="T33" fmla="*/ 2016 h 2904"/>
                  <a:gd name="T34" fmla="*/ 1320 w 3873"/>
                  <a:gd name="T35" fmla="*/ 2059 h 2904"/>
                  <a:gd name="T36" fmla="*/ 1349 w 3873"/>
                  <a:gd name="T37" fmla="*/ 2106 h 2904"/>
                  <a:gd name="T38" fmla="*/ 1272 w 3873"/>
                  <a:gd name="T39" fmla="*/ 2331 h 2904"/>
                  <a:gd name="T40" fmla="*/ 1386 w 3873"/>
                  <a:gd name="T41" fmla="*/ 2454 h 2904"/>
                  <a:gd name="T42" fmla="*/ 1571 w 3873"/>
                  <a:gd name="T43" fmla="*/ 2764 h 2904"/>
                  <a:gd name="T44" fmla="*/ 1813 w 3873"/>
                  <a:gd name="T45" fmla="*/ 2882 h 2904"/>
                  <a:gd name="T46" fmla="*/ 1939 w 3873"/>
                  <a:gd name="T47" fmla="*/ 2779 h 2904"/>
                  <a:gd name="T48" fmla="*/ 1992 w 3873"/>
                  <a:gd name="T49" fmla="*/ 2598 h 2904"/>
                  <a:gd name="T50" fmla="*/ 2069 w 3873"/>
                  <a:gd name="T51" fmla="*/ 2422 h 2904"/>
                  <a:gd name="T52" fmla="*/ 2207 w 3873"/>
                  <a:gd name="T53" fmla="*/ 2311 h 2904"/>
                  <a:gd name="T54" fmla="*/ 2309 w 3873"/>
                  <a:gd name="T55" fmla="*/ 2297 h 2904"/>
                  <a:gd name="T56" fmla="*/ 2607 w 3873"/>
                  <a:gd name="T57" fmla="*/ 2044 h 2904"/>
                  <a:gd name="T58" fmla="*/ 2891 w 3873"/>
                  <a:gd name="T59" fmla="*/ 2013 h 2904"/>
                  <a:gd name="T60" fmla="*/ 3062 w 3873"/>
                  <a:gd name="T61" fmla="*/ 1813 h 2904"/>
                  <a:gd name="T62" fmla="*/ 2991 w 3873"/>
                  <a:gd name="T63" fmla="*/ 1728 h 2904"/>
                  <a:gd name="T64" fmla="*/ 2992 w 3873"/>
                  <a:gd name="T65" fmla="*/ 1715 h 2904"/>
                  <a:gd name="T66" fmla="*/ 3226 w 3873"/>
                  <a:gd name="T67" fmla="*/ 1796 h 2904"/>
                  <a:gd name="T68" fmla="*/ 2985 w 3873"/>
                  <a:gd name="T69" fmla="*/ 1557 h 2904"/>
                  <a:gd name="T70" fmla="*/ 2913 w 3873"/>
                  <a:gd name="T71" fmla="*/ 1453 h 2904"/>
                  <a:gd name="T72" fmla="*/ 3289 w 3873"/>
                  <a:gd name="T73" fmla="*/ 1440 h 2904"/>
                  <a:gd name="T74" fmla="*/ 3325 w 3873"/>
                  <a:gd name="T75" fmla="*/ 1356 h 2904"/>
                  <a:gd name="T76" fmla="*/ 3333 w 3873"/>
                  <a:gd name="T77" fmla="*/ 1200 h 2904"/>
                  <a:gd name="T78" fmla="*/ 3277 w 3873"/>
                  <a:gd name="T79" fmla="*/ 1024 h 2904"/>
                  <a:gd name="T80" fmla="*/ 3464 w 3873"/>
                  <a:gd name="T81" fmla="*/ 940 h 2904"/>
                  <a:gd name="T82" fmla="*/ 3245 w 3873"/>
                  <a:gd name="T83" fmla="*/ 878 h 2904"/>
                  <a:gd name="T84" fmla="*/ 3521 w 3873"/>
                  <a:gd name="T85" fmla="*/ 557 h 2904"/>
                  <a:gd name="T86" fmla="*/ 3598 w 3873"/>
                  <a:gd name="T87" fmla="*/ 501 h 2904"/>
                  <a:gd name="T88" fmla="*/ 3766 w 3873"/>
                  <a:gd name="T89" fmla="*/ 392 h 2904"/>
                  <a:gd name="T90" fmla="*/ 3438 w 3873"/>
                  <a:gd name="T91" fmla="*/ 338 h 2904"/>
                  <a:gd name="T92" fmla="*/ 3169 w 3873"/>
                  <a:gd name="T93" fmla="*/ 394 h 2904"/>
                  <a:gd name="T94" fmla="*/ 3014 w 3873"/>
                  <a:gd name="T95" fmla="*/ 304 h 2904"/>
                  <a:gd name="T96" fmla="*/ 2861 w 3873"/>
                  <a:gd name="T97" fmla="*/ 237 h 2904"/>
                  <a:gd name="T98" fmla="*/ 3031 w 3873"/>
                  <a:gd name="T99" fmla="*/ 79 h 2904"/>
                  <a:gd name="T100" fmla="*/ 2510 w 3873"/>
                  <a:gd name="T101" fmla="*/ 110 h 2904"/>
                  <a:gd name="T102" fmla="*/ 2580 w 3873"/>
                  <a:gd name="T103" fmla="*/ 6 h 2904"/>
                  <a:gd name="T104" fmla="*/ 2181 w 3873"/>
                  <a:gd name="T105" fmla="*/ 100 h 2904"/>
                  <a:gd name="T106" fmla="*/ 2051 w 3873"/>
                  <a:gd name="T107" fmla="*/ 84 h 2904"/>
                  <a:gd name="T108" fmla="*/ 1769 w 3873"/>
                  <a:gd name="T109" fmla="*/ 125 h 2904"/>
                  <a:gd name="T110" fmla="*/ 1810 w 3873"/>
                  <a:gd name="T111" fmla="*/ 144 h 2904"/>
                  <a:gd name="T112" fmla="*/ 1765 w 3873"/>
                  <a:gd name="T113" fmla="*/ 245 h 2904"/>
                  <a:gd name="T114" fmla="*/ 1417 w 3873"/>
                  <a:gd name="T115" fmla="*/ 211 h 2904"/>
                  <a:gd name="T116" fmla="*/ 1262 w 3873"/>
                  <a:gd name="T117" fmla="*/ 297 h 2904"/>
                  <a:gd name="T118" fmla="*/ 884 w 3873"/>
                  <a:gd name="T119" fmla="*/ 268 h 2904"/>
                  <a:gd name="T120" fmla="*/ 763 w 3873"/>
                  <a:gd name="T121" fmla="*/ 390 h 2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3" h="2904">
                    <a:moveTo>
                      <a:pt x="479" y="454"/>
                    </a:moveTo>
                    <a:cubicBezTo>
                      <a:pt x="479" y="454"/>
                      <a:pt x="419" y="474"/>
                      <a:pt x="408" y="478"/>
                    </a:cubicBezTo>
                    <a:cubicBezTo>
                      <a:pt x="397" y="482"/>
                      <a:pt x="402" y="502"/>
                      <a:pt x="376" y="504"/>
                    </a:cubicBezTo>
                    <a:cubicBezTo>
                      <a:pt x="350" y="506"/>
                      <a:pt x="344" y="525"/>
                      <a:pt x="374" y="540"/>
                    </a:cubicBezTo>
                    <a:cubicBezTo>
                      <a:pt x="404" y="555"/>
                      <a:pt x="404" y="564"/>
                      <a:pt x="415" y="555"/>
                    </a:cubicBezTo>
                    <a:cubicBezTo>
                      <a:pt x="425" y="547"/>
                      <a:pt x="438" y="543"/>
                      <a:pt x="443" y="551"/>
                    </a:cubicBezTo>
                    <a:cubicBezTo>
                      <a:pt x="447" y="560"/>
                      <a:pt x="471" y="571"/>
                      <a:pt x="473" y="562"/>
                    </a:cubicBezTo>
                    <a:cubicBezTo>
                      <a:pt x="475" y="553"/>
                      <a:pt x="477" y="555"/>
                      <a:pt x="496" y="553"/>
                    </a:cubicBezTo>
                    <a:cubicBezTo>
                      <a:pt x="516" y="551"/>
                      <a:pt x="565" y="528"/>
                      <a:pt x="565" y="536"/>
                    </a:cubicBezTo>
                    <a:cubicBezTo>
                      <a:pt x="565" y="545"/>
                      <a:pt x="563" y="549"/>
                      <a:pt x="544" y="555"/>
                    </a:cubicBezTo>
                    <a:cubicBezTo>
                      <a:pt x="524" y="562"/>
                      <a:pt x="516" y="564"/>
                      <a:pt x="518" y="577"/>
                    </a:cubicBezTo>
                    <a:cubicBezTo>
                      <a:pt x="520" y="590"/>
                      <a:pt x="514" y="607"/>
                      <a:pt x="520" y="614"/>
                    </a:cubicBezTo>
                    <a:cubicBezTo>
                      <a:pt x="526" y="620"/>
                      <a:pt x="535" y="631"/>
                      <a:pt x="522" y="637"/>
                    </a:cubicBezTo>
                    <a:cubicBezTo>
                      <a:pt x="509" y="644"/>
                      <a:pt x="490" y="654"/>
                      <a:pt x="483" y="665"/>
                    </a:cubicBezTo>
                    <a:cubicBezTo>
                      <a:pt x="477" y="676"/>
                      <a:pt x="475" y="684"/>
                      <a:pt x="453" y="684"/>
                    </a:cubicBezTo>
                    <a:cubicBezTo>
                      <a:pt x="432" y="684"/>
                      <a:pt x="428" y="678"/>
                      <a:pt x="410" y="682"/>
                    </a:cubicBezTo>
                    <a:cubicBezTo>
                      <a:pt x="393" y="687"/>
                      <a:pt x="354" y="684"/>
                      <a:pt x="348" y="690"/>
                    </a:cubicBezTo>
                    <a:cubicBezTo>
                      <a:pt x="342" y="695"/>
                      <a:pt x="340" y="700"/>
                      <a:pt x="325" y="697"/>
                    </a:cubicBezTo>
                    <a:cubicBezTo>
                      <a:pt x="310" y="695"/>
                      <a:pt x="286" y="693"/>
                      <a:pt x="282" y="701"/>
                    </a:cubicBezTo>
                    <a:cubicBezTo>
                      <a:pt x="279" y="708"/>
                      <a:pt x="258" y="701"/>
                      <a:pt x="257" y="708"/>
                    </a:cubicBezTo>
                    <a:cubicBezTo>
                      <a:pt x="256" y="716"/>
                      <a:pt x="258" y="729"/>
                      <a:pt x="236" y="729"/>
                    </a:cubicBezTo>
                    <a:cubicBezTo>
                      <a:pt x="215" y="729"/>
                      <a:pt x="196" y="731"/>
                      <a:pt x="194" y="734"/>
                    </a:cubicBezTo>
                    <a:cubicBezTo>
                      <a:pt x="192" y="737"/>
                      <a:pt x="179" y="738"/>
                      <a:pt x="165" y="743"/>
                    </a:cubicBezTo>
                    <a:cubicBezTo>
                      <a:pt x="151" y="747"/>
                      <a:pt x="146" y="751"/>
                      <a:pt x="133" y="754"/>
                    </a:cubicBezTo>
                    <a:cubicBezTo>
                      <a:pt x="120" y="758"/>
                      <a:pt x="117" y="743"/>
                      <a:pt x="107" y="746"/>
                    </a:cubicBezTo>
                    <a:cubicBezTo>
                      <a:pt x="98" y="749"/>
                      <a:pt x="94" y="761"/>
                      <a:pt x="86" y="753"/>
                    </a:cubicBezTo>
                    <a:cubicBezTo>
                      <a:pt x="77" y="746"/>
                      <a:pt x="65" y="752"/>
                      <a:pt x="59" y="757"/>
                    </a:cubicBezTo>
                    <a:cubicBezTo>
                      <a:pt x="52" y="761"/>
                      <a:pt x="47" y="775"/>
                      <a:pt x="33" y="777"/>
                    </a:cubicBezTo>
                    <a:cubicBezTo>
                      <a:pt x="19" y="779"/>
                      <a:pt x="18" y="786"/>
                      <a:pt x="18" y="792"/>
                    </a:cubicBezTo>
                    <a:cubicBezTo>
                      <a:pt x="18" y="798"/>
                      <a:pt x="19" y="803"/>
                      <a:pt x="14" y="809"/>
                    </a:cubicBezTo>
                    <a:cubicBezTo>
                      <a:pt x="8" y="816"/>
                      <a:pt x="0" y="823"/>
                      <a:pt x="15" y="829"/>
                    </a:cubicBezTo>
                    <a:cubicBezTo>
                      <a:pt x="30" y="834"/>
                      <a:pt x="32" y="841"/>
                      <a:pt x="32" y="845"/>
                    </a:cubicBezTo>
                    <a:cubicBezTo>
                      <a:pt x="32" y="848"/>
                      <a:pt x="34" y="866"/>
                      <a:pt x="42" y="866"/>
                    </a:cubicBezTo>
                    <a:cubicBezTo>
                      <a:pt x="49" y="866"/>
                      <a:pt x="53" y="864"/>
                      <a:pt x="49" y="860"/>
                    </a:cubicBezTo>
                    <a:cubicBezTo>
                      <a:pt x="45" y="855"/>
                      <a:pt x="34" y="845"/>
                      <a:pt x="39" y="845"/>
                    </a:cubicBezTo>
                    <a:cubicBezTo>
                      <a:pt x="45" y="845"/>
                      <a:pt x="52" y="839"/>
                      <a:pt x="57" y="847"/>
                    </a:cubicBezTo>
                    <a:cubicBezTo>
                      <a:pt x="61" y="854"/>
                      <a:pt x="62" y="858"/>
                      <a:pt x="75" y="859"/>
                    </a:cubicBezTo>
                    <a:cubicBezTo>
                      <a:pt x="88" y="860"/>
                      <a:pt x="96" y="861"/>
                      <a:pt x="100" y="865"/>
                    </a:cubicBezTo>
                    <a:cubicBezTo>
                      <a:pt x="103" y="869"/>
                      <a:pt x="110" y="882"/>
                      <a:pt x="118" y="881"/>
                    </a:cubicBezTo>
                    <a:cubicBezTo>
                      <a:pt x="125" y="880"/>
                      <a:pt x="125" y="875"/>
                      <a:pt x="135" y="875"/>
                    </a:cubicBezTo>
                    <a:cubicBezTo>
                      <a:pt x="145" y="875"/>
                      <a:pt x="156" y="870"/>
                      <a:pt x="157" y="877"/>
                    </a:cubicBezTo>
                    <a:cubicBezTo>
                      <a:pt x="158" y="883"/>
                      <a:pt x="160" y="891"/>
                      <a:pt x="171" y="892"/>
                    </a:cubicBezTo>
                    <a:cubicBezTo>
                      <a:pt x="181" y="893"/>
                      <a:pt x="182" y="899"/>
                      <a:pt x="185" y="903"/>
                    </a:cubicBezTo>
                    <a:cubicBezTo>
                      <a:pt x="187" y="906"/>
                      <a:pt x="196" y="910"/>
                      <a:pt x="207" y="919"/>
                    </a:cubicBezTo>
                    <a:cubicBezTo>
                      <a:pt x="218" y="927"/>
                      <a:pt x="224" y="926"/>
                      <a:pt x="233" y="922"/>
                    </a:cubicBezTo>
                    <a:cubicBezTo>
                      <a:pt x="242" y="918"/>
                      <a:pt x="247" y="918"/>
                      <a:pt x="259" y="918"/>
                    </a:cubicBezTo>
                    <a:cubicBezTo>
                      <a:pt x="271" y="918"/>
                      <a:pt x="280" y="920"/>
                      <a:pt x="279" y="913"/>
                    </a:cubicBezTo>
                    <a:cubicBezTo>
                      <a:pt x="278" y="907"/>
                      <a:pt x="281" y="904"/>
                      <a:pt x="292" y="910"/>
                    </a:cubicBezTo>
                    <a:cubicBezTo>
                      <a:pt x="303" y="917"/>
                      <a:pt x="321" y="917"/>
                      <a:pt x="331" y="916"/>
                    </a:cubicBezTo>
                    <a:cubicBezTo>
                      <a:pt x="340" y="915"/>
                      <a:pt x="348" y="916"/>
                      <a:pt x="352" y="909"/>
                    </a:cubicBezTo>
                    <a:cubicBezTo>
                      <a:pt x="357" y="903"/>
                      <a:pt x="380" y="908"/>
                      <a:pt x="381" y="902"/>
                    </a:cubicBezTo>
                    <a:cubicBezTo>
                      <a:pt x="382" y="895"/>
                      <a:pt x="391" y="892"/>
                      <a:pt x="402" y="892"/>
                    </a:cubicBezTo>
                    <a:cubicBezTo>
                      <a:pt x="412" y="892"/>
                      <a:pt x="417" y="897"/>
                      <a:pt x="423" y="898"/>
                    </a:cubicBezTo>
                    <a:cubicBezTo>
                      <a:pt x="430" y="899"/>
                      <a:pt x="439" y="901"/>
                      <a:pt x="440" y="907"/>
                    </a:cubicBezTo>
                    <a:cubicBezTo>
                      <a:pt x="442" y="913"/>
                      <a:pt x="440" y="918"/>
                      <a:pt x="430" y="918"/>
                    </a:cubicBezTo>
                    <a:cubicBezTo>
                      <a:pt x="419" y="918"/>
                      <a:pt x="414" y="920"/>
                      <a:pt x="415" y="924"/>
                    </a:cubicBezTo>
                    <a:cubicBezTo>
                      <a:pt x="416" y="929"/>
                      <a:pt x="412" y="937"/>
                      <a:pt x="400" y="931"/>
                    </a:cubicBezTo>
                    <a:cubicBezTo>
                      <a:pt x="387" y="924"/>
                      <a:pt x="365" y="929"/>
                      <a:pt x="352" y="929"/>
                    </a:cubicBezTo>
                    <a:cubicBezTo>
                      <a:pt x="339" y="929"/>
                      <a:pt x="289" y="925"/>
                      <a:pt x="287" y="929"/>
                    </a:cubicBezTo>
                    <a:cubicBezTo>
                      <a:pt x="285" y="932"/>
                      <a:pt x="282" y="933"/>
                      <a:pt x="272" y="934"/>
                    </a:cubicBezTo>
                    <a:cubicBezTo>
                      <a:pt x="261" y="935"/>
                      <a:pt x="258" y="941"/>
                      <a:pt x="254" y="945"/>
                    </a:cubicBezTo>
                    <a:cubicBezTo>
                      <a:pt x="251" y="948"/>
                      <a:pt x="224" y="955"/>
                      <a:pt x="206" y="952"/>
                    </a:cubicBezTo>
                    <a:cubicBezTo>
                      <a:pt x="188" y="949"/>
                      <a:pt x="197" y="940"/>
                      <a:pt x="184" y="944"/>
                    </a:cubicBezTo>
                    <a:cubicBezTo>
                      <a:pt x="170" y="947"/>
                      <a:pt x="193" y="951"/>
                      <a:pt x="157" y="951"/>
                    </a:cubicBezTo>
                    <a:cubicBezTo>
                      <a:pt x="120" y="951"/>
                      <a:pt x="142" y="949"/>
                      <a:pt x="134" y="956"/>
                    </a:cubicBezTo>
                    <a:cubicBezTo>
                      <a:pt x="127" y="964"/>
                      <a:pt x="117" y="963"/>
                      <a:pt x="110" y="972"/>
                    </a:cubicBezTo>
                    <a:cubicBezTo>
                      <a:pt x="104" y="980"/>
                      <a:pt x="101" y="982"/>
                      <a:pt x="117" y="988"/>
                    </a:cubicBezTo>
                    <a:cubicBezTo>
                      <a:pt x="133" y="993"/>
                      <a:pt x="135" y="997"/>
                      <a:pt x="143" y="1006"/>
                    </a:cubicBezTo>
                    <a:cubicBezTo>
                      <a:pt x="150" y="1015"/>
                      <a:pt x="161" y="1012"/>
                      <a:pt x="166" y="1010"/>
                    </a:cubicBezTo>
                    <a:cubicBezTo>
                      <a:pt x="172" y="1008"/>
                      <a:pt x="180" y="1003"/>
                      <a:pt x="184" y="1002"/>
                    </a:cubicBezTo>
                    <a:cubicBezTo>
                      <a:pt x="187" y="1001"/>
                      <a:pt x="194" y="1007"/>
                      <a:pt x="197" y="1013"/>
                    </a:cubicBezTo>
                    <a:cubicBezTo>
                      <a:pt x="201" y="1020"/>
                      <a:pt x="208" y="1020"/>
                      <a:pt x="215" y="1020"/>
                    </a:cubicBezTo>
                    <a:cubicBezTo>
                      <a:pt x="221" y="1020"/>
                      <a:pt x="236" y="1026"/>
                      <a:pt x="244" y="1026"/>
                    </a:cubicBezTo>
                    <a:cubicBezTo>
                      <a:pt x="251" y="1026"/>
                      <a:pt x="262" y="1027"/>
                      <a:pt x="268" y="1027"/>
                    </a:cubicBezTo>
                    <a:cubicBezTo>
                      <a:pt x="275" y="1027"/>
                      <a:pt x="287" y="1030"/>
                      <a:pt x="291" y="1026"/>
                    </a:cubicBezTo>
                    <a:cubicBezTo>
                      <a:pt x="295" y="1023"/>
                      <a:pt x="311" y="1021"/>
                      <a:pt x="318" y="1022"/>
                    </a:cubicBezTo>
                    <a:cubicBezTo>
                      <a:pt x="324" y="1023"/>
                      <a:pt x="317" y="1033"/>
                      <a:pt x="305" y="1035"/>
                    </a:cubicBezTo>
                    <a:cubicBezTo>
                      <a:pt x="293" y="1037"/>
                      <a:pt x="282" y="1033"/>
                      <a:pt x="271" y="1038"/>
                    </a:cubicBezTo>
                    <a:cubicBezTo>
                      <a:pt x="259" y="1044"/>
                      <a:pt x="257" y="1047"/>
                      <a:pt x="245" y="1050"/>
                    </a:cubicBezTo>
                    <a:cubicBezTo>
                      <a:pt x="233" y="1053"/>
                      <a:pt x="218" y="1060"/>
                      <a:pt x="225" y="1066"/>
                    </a:cubicBezTo>
                    <a:cubicBezTo>
                      <a:pt x="233" y="1073"/>
                      <a:pt x="248" y="1073"/>
                      <a:pt x="259" y="1080"/>
                    </a:cubicBezTo>
                    <a:cubicBezTo>
                      <a:pt x="270" y="1088"/>
                      <a:pt x="288" y="1095"/>
                      <a:pt x="296" y="1097"/>
                    </a:cubicBezTo>
                    <a:cubicBezTo>
                      <a:pt x="305" y="1099"/>
                      <a:pt x="323" y="1106"/>
                      <a:pt x="332" y="1110"/>
                    </a:cubicBezTo>
                    <a:cubicBezTo>
                      <a:pt x="340" y="1114"/>
                      <a:pt x="353" y="1116"/>
                      <a:pt x="369" y="1116"/>
                    </a:cubicBezTo>
                    <a:cubicBezTo>
                      <a:pt x="386" y="1116"/>
                      <a:pt x="408" y="1127"/>
                      <a:pt x="407" y="1121"/>
                    </a:cubicBezTo>
                    <a:cubicBezTo>
                      <a:pt x="406" y="1114"/>
                      <a:pt x="401" y="1109"/>
                      <a:pt x="393" y="1106"/>
                    </a:cubicBezTo>
                    <a:cubicBezTo>
                      <a:pt x="386" y="1103"/>
                      <a:pt x="368" y="1097"/>
                      <a:pt x="374" y="1090"/>
                    </a:cubicBezTo>
                    <a:cubicBezTo>
                      <a:pt x="379" y="1082"/>
                      <a:pt x="386" y="1074"/>
                      <a:pt x="393" y="1082"/>
                    </a:cubicBezTo>
                    <a:cubicBezTo>
                      <a:pt x="401" y="1091"/>
                      <a:pt x="403" y="1098"/>
                      <a:pt x="412" y="1098"/>
                    </a:cubicBezTo>
                    <a:cubicBezTo>
                      <a:pt x="422" y="1098"/>
                      <a:pt x="430" y="1105"/>
                      <a:pt x="430" y="1096"/>
                    </a:cubicBezTo>
                    <a:cubicBezTo>
                      <a:pt x="430" y="1088"/>
                      <a:pt x="432" y="1081"/>
                      <a:pt x="445" y="1081"/>
                    </a:cubicBezTo>
                    <a:cubicBezTo>
                      <a:pt x="458" y="1081"/>
                      <a:pt x="472" y="1075"/>
                      <a:pt x="467" y="1084"/>
                    </a:cubicBezTo>
                    <a:cubicBezTo>
                      <a:pt x="463" y="1094"/>
                      <a:pt x="465" y="1105"/>
                      <a:pt x="471" y="1108"/>
                    </a:cubicBezTo>
                    <a:cubicBezTo>
                      <a:pt x="476" y="1111"/>
                      <a:pt x="489" y="1114"/>
                      <a:pt x="490" y="1107"/>
                    </a:cubicBezTo>
                    <a:cubicBezTo>
                      <a:pt x="491" y="1099"/>
                      <a:pt x="492" y="1096"/>
                      <a:pt x="500" y="1096"/>
                    </a:cubicBezTo>
                    <a:cubicBezTo>
                      <a:pt x="507" y="1096"/>
                      <a:pt x="539" y="1101"/>
                      <a:pt x="541" y="1092"/>
                    </a:cubicBezTo>
                    <a:cubicBezTo>
                      <a:pt x="544" y="1083"/>
                      <a:pt x="546" y="1077"/>
                      <a:pt x="553" y="1078"/>
                    </a:cubicBezTo>
                    <a:cubicBezTo>
                      <a:pt x="561" y="1079"/>
                      <a:pt x="563" y="1081"/>
                      <a:pt x="563" y="1088"/>
                    </a:cubicBezTo>
                    <a:cubicBezTo>
                      <a:pt x="563" y="1094"/>
                      <a:pt x="575" y="1096"/>
                      <a:pt x="579" y="1096"/>
                    </a:cubicBezTo>
                    <a:cubicBezTo>
                      <a:pt x="583" y="1096"/>
                      <a:pt x="597" y="1093"/>
                      <a:pt x="601" y="1085"/>
                    </a:cubicBezTo>
                    <a:cubicBezTo>
                      <a:pt x="604" y="1078"/>
                      <a:pt x="618" y="1068"/>
                      <a:pt x="631" y="1068"/>
                    </a:cubicBezTo>
                    <a:cubicBezTo>
                      <a:pt x="644" y="1068"/>
                      <a:pt x="652" y="1084"/>
                      <a:pt x="669" y="1082"/>
                    </a:cubicBezTo>
                    <a:cubicBezTo>
                      <a:pt x="687" y="1080"/>
                      <a:pt x="702" y="1076"/>
                      <a:pt x="704" y="1083"/>
                    </a:cubicBezTo>
                    <a:cubicBezTo>
                      <a:pt x="706" y="1091"/>
                      <a:pt x="739" y="1089"/>
                      <a:pt x="754" y="1091"/>
                    </a:cubicBezTo>
                    <a:cubicBezTo>
                      <a:pt x="769" y="1093"/>
                      <a:pt x="777" y="1103"/>
                      <a:pt x="777" y="1110"/>
                    </a:cubicBezTo>
                    <a:cubicBezTo>
                      <a:pt x="777" y="1118"/>
                      <a:pt x="799" y="1118"/>
                      <a:pt x="816" y="1114"/>
                    </a:cubicBezTo>
                    <a:cubicBezTo>
                      <a:pt x="832" y="1111"/>
                      <a:pt x="837" y="1106"/>
                      <a:pt x="839" y="1123"/>
                    </a:cubicBezTo>
                    <a:cubicBezTo>
                      <a:pt x="841" y="1140"/>
                      <a:pt x="852" y="1145"/>
                      <a:pt x="863" y="1138"/>
                    </a:cubicBezTo>
                    <a:cubicBezTo>
                      <a:pt x="874" y="1132"/>
                      <a:pt x="883" y="1139"/>
                      <a:pt x="883" y="1144"/>
                    </a:cubicBezTo>
                    <a:cubicBezTo>
                      <a:pt x="883" y="1148"/>
                      <a:pt x="889" y="1156"/>
                      <a:pt x="903" y="1154"/>
                    </a:cubicBezTo>
                    <a:cubicBezTo>
                      <a:pt x="917" y="1152"/>
                      <a:pt x="933" y="1148"/>
                      <a:pt x="936" y="1159"/>
                    </a:cubicBezTo>
                    <a:cubicBezTo>
                      <a:pt x="939" y="1169"/>
                      <a:pt x="949" y="1183"/>
                      <a:pt x="936" y="1187"/>
                    </a:cubicBezTo>
                    <a:cubicBezTo>
                      <a:pt x="923" y="1190"/>
                      <a:pt x="912" y="1190"/>
                      <a:pt x="908" y="1192"/>
                    </a:cubicBezTo>
                    <a:cubicBezTo>
                      <a:pt x="904" y="1194"/>
                      <a:pt x="910" y="1198"/>
                      <a:pt x="919" y="1200"/>
                    </a:cubicBezTo>
                    <a:cubicBezTo>
                      <a:pt x="927" y="1203"/>
                      <a:pt x="935" y="1202"/>
                      <a:pt x="942" y="1213"/>
                    </a:cubicBezTo>
                    <a:cubicBezTo>
                      <a:pt x="950" y="1225"/>
                      <a:pt x="950" y="1236"/>
                      <a:pt x="966" y="1239"/>
                    </a:cubicBezTo>
                    <a:cubicBezTo>
                      <a:pt x="982" y="1242"/>
                      <a:pt x="983" y="1255"/>
                      <a:pt x="996" y="1255"/>
                    </a:cubicBezTo>
                    <a:cubicBezTo>
                      <a:pt x="1009" y="1255"/>
                      <a:pt x="1018" y="1260"/>
                      <a:pt x="1019" y="1268"/>
                    </a:cubicBezTo>
                    <a:cubicBezTo>
                      <a:pt x="1020" y="1277"/>
                      <a:pt x="1008" y="1282"/>
                      <a:pt x="1027" y="1284"/>
                    </a:cubicBezTo>
                    <a:cubicBezTo>
                      <a:pt x="1047" y="1286"/>
                      <a:pt x="1044" y="1292"/>
                      <a:pt x="1042" y="1298"/>
                    </a:cubicBezTo>
                    <a:cubicBezTo>
                      <a:pt x="1041" y="1305"/>
                      <a:pt x="1023" y="1298"/>
                      <a:pt x="1011" y="1298"/>
                    </a:cubicBezTo>
                    <a:cubicBezTo>
                      <a:pt x="999" y="1298"/>
                      <a:pt x="991" y="1308"/>
                      <a:pt x="1006" y="1311"/>
                    </a:cubicBezTo>
                    <a:cubicBezTo>
                      <a:pt x="1021" y="1314"/>
                      <a:pt x="1040" y="1312"/>
                      <a:pt x="1048" y="1319"/>
                    </a:cubicBezTo>
                    <a:cubicBezTo>
                      <a:pt x="1055" y="1325"/>
                      <a:pt x="1059" y="1334"/>
                      <a:pt x="1046" y="1337"/>
                    </a:cubicBezTo>
                    <a:cubicBezTo>
                      <a:pt x="1033" y="1340"/>
                      <a:pt x="1033" y="1343"/>
                      <a:pt x="1022" y="1346"/>
                    </a:cubicBezTo>
                    <a:cubicBezTo>
                      <a:pt x="1011" y="1348"/>
                      <a:pt x="999" y="1359"/>
                      <a:pt x="1021" y="1357"/>
                    </a:cubicBezTo>
                    <a:cubicBezTo>
                      <a:pt x="1042" y="1356"/>
                      <a:pt x="1039" y="1354"/>
                      <a:pt x="1047" y="1350"/>
                    </a:cubicBezTo>
                    <a:cubicBezTo>
                      <a:pt x="1054" y="1346"/>
                      <a:pt x="1069" y="1336"/>
                      <a:pt x="1069" y="1347"/>
                    </a:cubicBezTo>
                    <a:cubicBezTo>
                      <a:pt x="1069" y="1357"/>
                      <a:pt x="1065" y="1367"/>
                      <a:pt x="1079" y="1367"/>
                    </a:cubicBezTo>
                    <a:cubicBezTo>
                      <a:pt x="1093" y="1367"/>
                      <a:pt x="1094" y="1374"/>
                      <a:pt x="1096" y="1383"/>
                    </a:cubicBezTo>
                    <a:cubicBezTo>
                      <a:pt x="1098" y="1393"/>
                      <a:pt x="1094" y="1392"/>
                      <a:pt x="1093" y="1400"/>
                    </a:cubicBezTo>
                    <a:cubicBezTo>
                      <a:pt x="1092" y="1409"/>
                      <a:pt x="1077" y="1409"/>
                      <a:pt x="1082" y="1414"/>
                    </a:cubicBezTo>
                    <a:cubicBezTo>
                      <a:pt x="1088" y="1420"/>
                      <a:pt x="1105" y="1452"/>
                      <a:pt x="1110" y="1443"/>
                    </a:cubicBezTo>
                    <a:cubicBezTo>
                      <a:pt x="1116" y="1435"/>
                      <a:pt x="1126" y="1434"/>
                      <a:pt x="1126" y="1443"/>
                    </a:cubicBezTo>
                    <a:cubicBezTo>
                      <a:pt x="1126" y="1453"/>
                      <a:pt x="1134" y="1462"/>
                      <a:pt x="1122" y="1465"/>
                    </a:cubicBezTo>
                    <a:cubicBezTo>
                      <a:pt x="1110" y="1468"/>
                      <a:pt x="1110" y="1477"/>
                      <a:pt x="1121" y="1484"/>
                    </a:cubicBezTo>
                    <a:cubicBezTo>
                      <a:pt x="1132" y="1492"/>
                      <a:pt x="1140" y="1503"/>
                      <a:pt x="1145" y="1490"/>
                    </a:cubicBezTo>
                    <a:cubicBezTo>
                      <a:pt x="1149" y="1477"/>
                      <a:pt x="1159" y="1481"/>
                      <a:pt x="1160" y="1492"/>
                    </a:cubicBezTo>
                    <a:cubicBezTo>
                      <a:pt x="1161" y="1503"/>
                      <a:pt x="1168" y="1517"/>
                      <a:pt x="1168" y="1523"/>
                    </a:cubicBezTo>
                    <a:cubicBezTo>
                      <a:pt x="1168" y="1529"/>
                      <a:pt x="1146" y="1539"/>
                      <a:pt x="1147" y="1547"/>
                    </a:cubicBezTo>
                    <a:cubicBezTo>
                      <a:pt x="1148" y="1554"/>
                      <a:pt x="1137" y="1558"/>
                      <a:pt x="1132" y="1558"/>
                    </a:cubicBezTo>
                    <a:cubicBezTo>
                      <a:pt x="1126" y="1558"/>
                      <a:pt x="1126" y="1543"/>
                      <a:pt x="1135" y="1535"/>
                    </a:cubicBezTo>
                    <a:cubicBezTo>
                      <a:pt x="1143" y="1526"/>
                      <a:pt x="1150" y="1524"/>
                      <a:pt x="1151" y="1521"/>
                    </a:cubicBezTo>
                    <a:cubicBezTo>
                      <a:pt x="1152" y="1518"/>
                      <a:pt x="1152" y="1510"/>
                      <a:pt x="1143" y="1510"/>
                    </a:cubicBezTo>
                    <a:cubicBezTo>
                      <a:pt x="1135" y="1510"/>
                      <a:pt x="1128" y="1511"/>
                      <a:pt x="1120" y="1517"/>
                    </a:cubicBezTo>
                    <a:cubicBezTo>
                      <a:pt x="1111" y="1522"/>
                      <a:pt x="1098" y="1519"/>
                      <a:pt x="1089" y="1520"/>
                    </a:cubicBezTo>
                    <a:cubicBezTo>
                      <a:pt x="1079" y="1521"/>
                      <a:pt x="1077" y="1534"/>
                      <a:pt x="1091" y="1535"/>
                    </a:cubicBezTo>
                    <a:cubicBezTo>
                      <a:pt x="1105" y="1536"/>
                      <a:pt x="1118" y="1542"/>
                      <a:pt x="1118" y="1548"/>
                    </a:cubicBezTo>
                    <a:cubicBezTo>
                      <a:pt x="1118" y="1553"/>
                      <a:pt x="1113" y="1561"/>
                      <a:pt x="1118" y="1564"/>
                    </a:cubicBezTo>
                    <a:cubicBezTo>
                      <a:pt x="1122" y="1567"/>
                      <a:pt x="1114" y="1576"/>
                      <a:pt x="1108" y="1578"/>
                    </a:cubicBezTo>
                    <a:cubicBezTo>
                      <a:pt x="1102" y="1580"/>
                      <a:pt x="1099" y="1591"/>
                      <a:pt x="1111" y="1592"/>
                    </a:cubicBezTo>
                    <a:cubicBezTo>
                      <a:pt x="1123" y="1593"/>
                      <a:pt x="1134" y="1591"/>
                      <a:pt x="1134" y="1598"/>
                    </a:cubicBezTo>
                    <a:cubicBezTo>
                      <a:pt x="1134" y="1606"/>
                      <a:pt x="1127" y="1606"/>
                      <a:pt x="1124" y="1611"/>
                    </a:cubicBezTo>
                    <a:cubicBezTo>
                      <a:pt x="1121" y="1617"/>
                      <a:pt x="1102" y="1615"/>
                      <a:pt x="1103" y="1623"/>
                    </a:cubicBezTo>
                    <a:cubicBezTo>
                      <a:pt x="1104" y="1630"/>
                      <a:pt x="1109" y="1641"/>
                      <a:pt x="1100" y="1643"/>
                    </a:cubicBezTo>
                    <a:cubicBezTo>
                      <a:pt x="1092" y="1646"/>
                      <a:pt x="1092" y="1650"/>
                      <a:pt x="1104" y="1660"/>
                    </a:cubicBezTo>
                    <a:cubicBezTo>
                      <a:pt x="1116" y="1669"/>
                      <a:pt x="1123" y="1693"/>
                      <a:pt x="1130" y="1684"/>
                    </a:cubicBezTo>
                    <a:cubicBezTo>
                      <a:pt x="1136" y="1676"/>
                      <a:pt x="1155" y="1684"/>
                      <a:pt x="1163" y="1692"/>
                    </a:cubicBezTo>
                    <a:cubicBezTo>
                      <a:pt x="1170" y="1699"/>
                      <a:pt x="1184" y="1698"/>
                      <a:pt x="1188" y="1690"/>
                    </a:cubicBezTo>
                    <a:cubicBezTo>
                      <a:pt x="1191" y="1681"/>
                      <a:pt x="1217" y="1691"/>
                      <a:pt x="1218" y="1673"/>
                    </a:cubicBezTo>
                    <a:cubicBezTo>
                      <a:pt x="1219" y="1656"/>
                      <a:pt x="1222" y="1648"/>
                      <a:pt x="1233" y="1642"/>
                    </a:cubicBezTo>
                    <a:cubicBezTo>
                      <a:pt x="1243" y="1637"/>
                      <a:pt x="1249" y="1641"/>
                      <a:pt x="1252" y="1633"/>
                    </a:cubicBezTo>
                    <a:cubicBezTo>
                      <a:pt x="1255" y="1624"/>
                      <a:pt x="1274" y="1624"/>
                      <a:pt x="1274" y="1629"/>
                    </a:cubicBezTo>
                    <a:cubicBezTo>
                      <a:pt x="1274" y="1635"/>
                      <a:pt x="1269" y="1644"/>
                      <a:pt x="1259" y="1648"/>
                    </a:cubicBezTo>
                    <a:cubicBezTo>
                      <a:pt x="1248" y="1651"/>
                      <a:pt x="1249" y="1667"/>
                      <a:pt x="1260" y="1667"/>
                    </a:cubicBezTo>
                    <a:cubicBezTo>
                      <a:pt x="1270" y="1667"/>
                      <a:pt x="1272" y="1667"/>
                      <a:pt x="1277" y="1660"/>
                    </a:cubicBezTo>
                    <a:cubicBezTo>
                      <a:pt x="1281" y="1652"/>
                      <a:pt x="1289" y="1651"/>
                      <a:pt x="1293" y="1651"/>
                    </a:cubicBezTo>
                    <a:cubicBezTo>
                      <a:pt x="1297" y="1651"/>
                      <a:pt x="1307" y="1650"/>
                      <a:pt x="1306" y="1657"/>
                    </a:cubicBezTo>
                    <a:cubicBezTo>
                      <a:pt x="1305" y="1665"/>
                      <a:pt x="1299" y="1672"/>
                      <a:pt x="1292" y="1673"/>
                    </a:cubicBezTo>
                    <a:cubicBezTo>
                      <a:pt x="1284" y="1675"/>
                      <a:pt x="1286" y="1681"/>
                      <a:pt x="1276" y="1685"/>
                    </a:cubicBezTo>
                    <a:cubicBezTo>
                      <a:pt x="1265" y="1690"/>
                      <a:pt x="1260" y="1692"/>
                      <a:pt x="1269" y="1704"/>
                    </a:cubicBezTo>
                    <a:cubicBezTo>
                      <a:pt x="1279" y="1715"/>
                      <a:pt x="1294" y="1716"/>
                      <a:pt x="1300" y="1708"/>
                    </a:cubicBezTo>
                    <a:cubicBezTo>
                      <a:pt x="1307" y="1699"/>
                      <a:pt x="1322" y="1696"/>
                      <a:pt x="1323" y="1704"/>
                    </a:cubicBezTo>
                    <a:cubicBezTo>
                      <a:pt x="1324" y="1711"/>
                      <a:pt x="1331" y="1713"/>
                      <a:pt x="1335" y="1713"/>
                    </a:cubicBezTo>
                    <a:cubicBezTo>
                      <a:pt x="1339" y="1713"/>
                      <a:pt x="1342" y="1719"/>
                      <a:pt x="1354" y="1718"/>
                    </a:cubicBezTo>
                    <a:cubicBezTo>
                      <a:pt x="1366" y="1716"/>
                      <a:pt x="1379" y="1713"/>
                      <a:pt x="1379" y="1720"/>
                    </a:cubicBezTo>
                    <a:cubicBezTo>
                      <a:pt x="1379" y="1726"/>
                      <a:pt x="1369" y="1729"/>
                      <a:pt x="1361" y="1729"/>
                    </a:cubicBezTo>
                    <a:cubicBezTo>
                      <a:pt x="1352" y="1729"/>
                      <a:pt x="1334" y="1725"/>
                      <a:pt x="1338" y="1733"/>
                    </a:cubicBezTo>
                    <a:cubicBezTo>
                      <a:pt x="1342" y="1740"/>
                      <a:pt x="1354" y="1754"/>
                      <a:pt x="1361" y="1747"/>
                    </a:cubicBezTo>
                    <a:cubicBezTo>
                      <a:pt x="1367" y="1739"/>
                      <a:pt x="1374" y="1743"/>
                      <a:pt x="1381" y="1743"/>
                    </a:cubicBezTo>
                    <a:cubicBezTo>
                      <a:pt x="1389" y="1743"/>
                      <a:pt x="1378" y="1766"/>
                      <a:pt x="1390" y="1767"/>
                    </a:cubicBezTo>
                    <a:cubicBezTo>
                      <a:pt x="1401" y="1768"/>
                      <a:pt x="1393" y="1785"/>
                      <a:pt x="1403" y="1789"/>
                    </a:cubicBezTo>
                    <a:cubicBezTo>
                      <a:pt x="1412" y="1792"/>
                      <a:pt x="1420" y="1796"/>
                      <a:pt x="1417" y="1801"/>
                    </a:cubicBezTo>
                    <a:cubicBezTo>
                      <a:pt x="1413" y="1807"/>
                      <a:pt x="1400" y="1809"/>
                      <a:pt x="1392" y="1804"/>
                    </a:cubicBezTo>
                    <a:cubicBezTo>
                      <a:pt x="1383" y="1798"/>
                      <a:pt x="1378" y="1797"/>
                      <a:pt x="1370" y="1797"/>
                    </a:cubicBezTo>
                    <a:cubicBezTo>
                      <a:pt x="1363" y="1797"/>
                      <a:pt x="1352" y="1784"/>
                      <a:pt x="1343" y="1781"/>
                    </a:cubicBezTo>
                    <a:cubicBezTo>
                      <a:pt x="1335" y="1778"/>
                      <a:pt x="1332" y="1780"/>
                      <a:pt x="1327" y="1771"/>
                    </a:cubicBezTo>
                    <a:cubicBezTo>
                      <a:pt x="1323" y="1763"/>
                      <a:pt x="1296" y="1763"/>
                      <a:pt x="1291" y="1758"/>
                    </a:cubicBezTo>
                    <a:cubicBezTo>
                      <a:pt x="1285" y="1754"/>
                      <a:pt x="1267" y="1753"/>
                      <a:pt x="1250" y="1753"/>
                    </a:cubicBezTo>
                    <a:cubicBezTo>
                      <a:pt x="1233" y="1753"/>
                      <a:pt x="1204" y="1746"/>
                      <a:pt x="1194" y="1751"/>
                    </a:cubicBezTo>
                    <a:cubicBezTo>
                      <a:pt x="1184" y="1756"/>
                      <a:pt x="1175" y="1778"/>
                      <a:pt x="1197" y="1785"/>
                    </a:cubicBezTo>
                    <a:cubicBezTo>
                      <a:pt x="1220" y="1793"/>
                      <a:pt x="1227" y="1794"/>
                      <a:pt x="1238" y="1798"/>
                    </a:cubicBezTo>
                    <a:cubicBezTo>
                      <a:pt x="1249" y="1802"/>
                      <a:pt x="1261" y="1807"/>
                      <a:pt x="1274" y="1807"/>
                    </a:cubicBezTo>
                    <a:cubicBezTo>
                      <a:pt x="1286" y="1807"/>
                      <a:pt x="1300" y="1814"/>
                      <a:pt x="1309" y="1823"/>
                    </a:cubicBezTo>
                    <a:cubicBezTo>
                      <a:pt x="1318" y="1832"/>
                      <a:pt x="1327" y="1848"/>
                      <a:pt x="1342" y="1844"/>
                    </a:cubicBezTo>
                    <a:cubicBezTo>
                      <a:pt x="1357" y="1841"/>
                      <a:pt x="1367" y="1847"/>
                      <a:pt x="1374" y="1849"/>
                    </a:cubicBezTo>
                    <a:cubicBezTo>
                      <a:pt x="1380" y="1851"/>
                      <a:pt x="1386" y="1853"/>
                      <a:pt x="1390" y="1847"/>
                    </a:cubicBezTo>
                    <a:cubicBezTo>
                      <a:pt x="1393" y="1840"/>
                      <a:pt x="1404" y="1841"/>
                      <a:pt x="1407" y="1845"/>
                    </a:cubicBezTo>
                    <a:cubicBezTo>
                      <a:pt x="1410" y="1850"/>
                      <a:pt x="1422" y="1850"/>
                      <a:pt x="1423" y="1845"/>
                    </a:cubicBezTo>
                    <a:cubicBezTo>
                      <a:pt x="1424" y="1841"/>
                      <a:pt x="1443" y="1834"/>
                      <a:pt x="1447" y="1841"/>
                    </a:cubicBezTo>
                    <a:cubicBezTo>
                      <a:pt x="1450" y="1849"/>
                      <a:pt x="1434" y="1852"/>
                      <a:pt x="1440" y="1857"/>
                    </a:cubicBezTo>
                    <a:cubicBezTo>
                      <a:pt x="1447" y="1863"/>
                      <a:pt x="1458" y="1868"/>
                      <a:pt x="1446" y="1870"/>
                    </a:cubicBezTo>
                    <a:cubicBezTo>
                      <a:pt x="1433" y="1872"/>
                      <a:pt x="1425" y="1867"/>
                      <a:pt x="1419" y="1864"/>
                    </a:cubicBezTo>
                    <a:cubicBezTo>
                      <a:pt x="1412" y="1861"/>
                      <a:pt x="1403" y="1852"/>
                      <a:pt x="1394" y="1864"/>
                    </a:cubicBezTo>
                    <a:cubicBezTo>
                      <a:pt x="1385" y="1876"/>
                      <a:pt x="1372" y="1883"/>
                      <a:pt x="1390" y="1892"/>
                    </a:cubicBezTo>
                    <a:cubicBezTo>
                      <a:pt x="1407" y="1900"/>
                      <a:pt x="1406" y="1891"/>
                      <a:pt x="1412" y="1885"/>
                    </a:cubicBezTo>
                    <a:cubicBezTo>
                      <a:pt x="1419" y="1880"/>
                      <a:pt x="1426" y="1883"/>
                      <a:pt x="1426" y="1891"/>
                    </a:cubicBezTo>
                    <a:cubicBezTo>
                      <a:pt x="1426" y="1898"/>
                      <a:pt x="1415" y="1902"/>
                      <a:pt x="1417" y="1909"/>
                    </a:cubicBezTo>
                    <a:cubicBezTo>
                      <a:pt x="1418" y="1915"/>
                      <a:pt x="1401" y="1913"/>
                      <a:pt x="1403" y="1923"/>
                    </a:cubicBezTo>
                    <a:cubicBezTo>
                      <a:pt x="1404" y="1933"/>
                      <a:pt x="1401" y="1938"/>
                      <a:pt x="1399" y="1952"/>
                    </a:cubicBezTo>
                    <a:cubicBezTo>
                      <a:pt x="1397" y="1966"/>
                      <a:pt x="1393" y="1983"/>
                      <a:pt x="1400" y="1984"/>
                    </a:cubicBezTo>
                    <a:cubicBezTo>
                      <a:pt x="1408" y="1985"/>
                      <a:pt x="1415" y="1984"/>
                      <a:pt x="1414" y="1991"/>
                    </a:cubicBezTo>
                    <a:cubicBezTo>
                      <a:pt x="1413" y="1997"/>
                      <a:pt x="1398" y="1993"/>
                      <a:pt x="1397" y="1999"/>
                    </a:cubicBezTo>
                    <a:cubicBezTo>
                      <a:pt x="1396" y="2006"/>
                      <a:pt x="1388" y="2015"/>
                      <a:pt x="1372" y="2012"/>
                    </a:cubicBezTo>
                    <a:cubicBezTo>
                      <a:pt x="1357" y="2009"/>
                      <a:pt x="1351" y="2004"/>
                      <a:pt x="1342" y="2000"/>
                    </a:cubicBezTo>
                    <a:cubicBezTo>
                      <a:pt x="1334" y="1997"/>
                      <a:pt x="1337" y="1988"/>
                      <a:pt x="1323" y="1988"/>
                    </a:cubicBezTo>
                    <a:cubicBezTo>
                      <a:pt x="1309" y="1988"/>
                      <a:pt x="1305" y="1983"/>
                      <a:pt x="1293" y="1986"/>
                    </a:cubicBezTo>
                    <a:cubicBezTo>
                      <a:pt x="1281" y="1990"/>
                      <a:pt x="1270" y="1999"/>
                      <a:pt x="1289" y="1999"/>
                    </a:cubicBezTo>
                    <a:cubicBezTo>
                      <a:pt x="1307" y="1999"/>
                      <a:pt x="1317" y="1998"/>
                      <a:pt x="1317" y="2006"/>
                    </a:cubicBezTo>
                    <a:cubicBezTo>
                      <a:pt x="1317" y="2013"/>
                      <a:pt x="1313" y="2014"/>
                      <a:pt x="1302" y="2019"/>
                    </a:cubicBezTo>
                    <a:cubicBezTo>
                      <a:pt x="1290" y="2023"/>
                      <a:pt x="1283" y="2021"/>
                      <a:pt x="1281" y="2016"/>
                    </a:cubicBezTo>
                    <a:cubicBezTo>
                      <a:pt x="1279" y="2012"/>
                      <a:pt x="1272" y="2017"/>
                      <a:pt x="1268" y="2024"/>
                    </a:cubicBezTo>
                    <a:cubicBezTo>
                      <a:pt x="1264" y="2030"/>
                      <a:pt x="1269" y="2044"/>
                      <a:pt x="1284" y="2037"/>
                    </a:cubicBezTo>
                    <a:cubicBezTo>
                      <a:pt x="1299" y="2029"/>
                      <a:pt x="1303" y="2027"/>
                      <a:pt x="1307" y="2037"/>
                    </a:cubicBezTo>
                    <a:cubicBezTo>
                      <a:pt x="1311" y="2047"/>
                      <a:pt x="1331" y="2054"/>
                      <a:pt x="1337" y="2047"/>
                    </a:cubicBezTo>
                    <a:cubicBezTo>
                      <a:pt x="1343" y="2039"/>
                      <a:pt x="1348" y="2036"/>
                      <a:pt x="1357" y="2037"/>
                    </a:cubicBezTo>
                    <a:cubicBezTo>
                      <a:pt x="1367" y="2038"/>
                      <a:pt x="1380" y="2024"/>
                      <a:pt x="1389" y="2024"/>
                    </a:cubicBezTo>
                    <a:cubicBezTo>
                      <a:pt x="1397" y="2024"/>
                      <a:pt x="1396" y="2031"/>
                      <a:pt x="1393" y="2037"/>
                    </a:cubicBezTo>
                    <a:cubicBezTo>
                      <a:pt x="1390" y="2042"/>
                      <a:pt x="1377" y="2049"/>
                      <a:pt x="1390" y="2051"/>
                    </a:cubicBezTo>
                    <a:cubicBezTo>
                      <a:pt x="1403" y="2053"/>
                      <a:pt x="1413" y="2060"/>
                      <a:pt x="1421" y="2063"/>
                    </a:cubicBezTo>
                    <a:cubicBezTo>
                      <a:pt x="1428" y="2065"/>
                      <a:pt x="1454" y="2072"/>
                      <a:pt x="1449" y="2077"/>
                    </a:cubicBezTo>
                    <a:cubicBezTo>
                      <a:pt x="1443" y="2081"/>
                      <a:pt x="1422" y="2071"/>
                      <a:pt x="1410" y="2067"/>
                    </a:cubicBezTo>
                    <a:cubicBezTo>
                      <a:pt x="1398" y="2063"/>
                      <a:pt x="1377" y="2058"/>
                      <a:pt x="1367" y="2058"/>
                    </a:cubicBezTo>
                    <a:cubicBezTo>
                      <a:pt x="1357" y="2058"/>
                      <a:pt x="1328" y="2065"/>
                      <a:pt x="1320" y="2059"/>
                    </a:cubicBezTo>
                    <a:cubicBezTo>
                      <a:pt x="1311" y="2054"/>
                      <a:pt x="1292" y="2047"/>
                      <a:pt x="1281" y="2052"/>
                    </a:cubicBezTo>
                    <a:cubicBezTo>
                      <a:pt x="1270" y="2057"/>
                      <a:pt x="1272" y="2079"/>
                      <a:pt x="1262" y="2081"/>
                    </a:cubicBezTo>
                    <a:cubicBezTo>
                      <a:pt x="1251" y="2083"/>
                      <a:pt x="1241" y="2082"/>
                      <a:pt x="1241" y="2097"/>
                    </a:cubicBezTo>
                    <a:cubicBezTo>
                      <a:pt x="1241" y="2112"/>
                      <a:pt x="1245" y="2121"/>
                      <a:pt x="1257" y="2107"/>
                    </a:cubicBezTo>
                    <a:cubicBezTo>
                      <a:pt x="1270" y="2093"/>
                      <a:pt x="1265" y="2094"/>
                      <a:pt x="1290" y="2093"/>
                    </a:cubicBezTo>
                    <a:cubicBezTo>
                      <a:pt x="1314" y="2092"/>
                      <a:pt x="1311" y="2084"/>
                      <a:pt x="1320" y="2078"/>
                    </a:cubicBezTo>
                    <a:cubicBezTo>
                      <a:pt x="1328" y="2071"/>
                      <a:pt x="1336" y="2071"/>
                      <a:pt x="1342" y="2079"/>
                    </a:cubicBezTo>
                    <a:cubicBezTo>
                      <a:pt x="1349" y="2086"/>
                      <a:pt x="1360" y="2092"/>
                      <a:pt x="1366" y="2085"/>
                    </a:cubicBezTo>
                    <a:cubicBezTo>
                      <a:pt x="1372" y="2079"/>
                      <a:pt x="1386" y="2074"/>
                      <a:pt x="1392" y="2082"/>
                    </a:cubicBezTo>
                    <a:cubicBezTo>
                      <a:pt x="1397" y="2090"/>
                      <a:pt x="1408" y="2090"/>
                      <a:pt x="1411" y="2095"/>
                    </a:cubicBezTo>
                    <a:cubicBezTo>
                      <a:pt x="1414" y="2100"/>
                      <a:pt x="1400" y="2113"/>
                      <a:pt x="1392" y="2105"/>
                    </a:cubicBezTo>
                    <a:cubicBezTo>
                      <a:pt x="1383" y="2096"/>
                      <a:pt x="1376" y="2093"/>
                      <a:pt x="1376" y="2098"/>
                    </a:cubicBezTo>
                    <a:cubicBezTo>
                      <a:pt x="1376" y="2103"/>
                      <a:pt x="1362" y="2113"/>
                      <a:pt x="1349" y="2106"/>
                    </a:cubicBezTo>
                    <a:cubicBezTo>
                      <a:pt x="1336" y="2098"/>
                      <a:pt x="1322" y="2092"/>
                      <a:pt x="1311" y="2097"/>
                    </a:cubicBezTo>
                    <a:cubicBezTo>
                      <a:pt x="1300" y="2102"/>
                      <a:pt x="1269" y="2107"/>
                      <a:pt x="1267" y="2114"/>
                    </a:cubicBezTo>
                    <a:cubicBezTo>
                      <a:pt x="1265" y="2122"/>
                      <a:pt x="1256" y="2131"/>
                      <a:pt x="1242" y="2133"/>
                    </a:cubicBezTo>
                    <a:cubicBezTo>
                      <a:pt x="1228" y="2134"/>
                      <a:pt x="1223" y="2130"/>
                      <a:pt x="1231" y="2144"/>
                    </a:cubicBezTo>
                    <a:cubicBezTo>
                      <a:pt x="1238" y="2158"/>
                      <a:pt x="1237" y="2179"/>
                      <a:pt x="1249" y="2183"/>
                    </a:cubicBezTo>
                    <a:cubicBezTo>
                      <a:pt x="1261" y="2187"/>
                      <a:pt x="1272" y="2186"/>
                      <a:pt x="1286" y="2186"/>
                    </a:cubicBezTo>
                    <a:cubicBezTo>
                      <a:pt x="1300" y="2186"/>
                      <a:pt x="1312" y="2179"/>
                      <a:pt x="1312" y="2186"/>
                    </a:cubicBezTo>
                    <a:cubicBezTo>
                      <a:pt x="1312" y="2194"/>
                      <a:pt x="1303" y="2203"/>
                      <a:pt x="1281" y="2205"/>
                    </a:cubicBezTo>
                    <a:cubicBezTo>
                      <a:pt x="1260" y="2206"/>
                      <a:pt x="1249" y="2212"/>
                      <a:pt x="1249" y="2222"/>
                    </a:cubicBezTo>
                    <a:cubicBezTo>
                      <a:pt x="1249" y="2231"/>
                      <a:pt x="1231" y="2227"/>
                      <a:pt x="1235" y="2238"/>
                    </a:cubicBezTo>
                    <a:cubicBezTo>
                      <a:pt x="1239" y="2249"/>
                      <a:pt x="1247" y="2263"/>
                      <a:pt x="1249" y="2273"/>
                    </a:cubicBezTo>
                    <a:cubicBezTo>
                      <a:pt x="1251" y="2284"/>
                      <a:pt x="1277" y="2284"/>
                      <a:pt x="1277" y="2297"/>
                    </a:cubicBezTo>
                    <a:cubicBezTo>
                      <a:pt x="1277" y="2310"/>
                      <a:pt x="1266" y="2331"/>
                      <a:pt x="1272" y="2331"/>
                    </a:cubicBezTo>
                    <a:cubicBezTo>
                      <a:pt x="1279" y="2331"/>
                      <a:pt x="1285" y="2329"/>
                      <a:pt x="1289" y="2321"/>
                    </a:cubicBezTo>
                    <a:cubicBezTo>
                      <a:pt x="1292" y="2312"/>
                      <a:pt x="1295" y="2314"/>
                      <a:pt x="1304" y="2329"/>
                    </a:cubicBezTo>
                    <a:cubicBezTo>
                      <a:pt x="1312" y="2344"/>
                      <a:pt x="1313" y="2361"/>
                      <a:pt x="1323" y="2365"/>
                    </a:cubicBezTo>
                    <a:cubicBezTo>
                      <a:pt x="1333" y="2368"/>
                      <a:pt x="1336" y="2372"/>
                      <a:pt x="1334" y="2386"/>
                    </a:cubicBezTo>
                    <a:cubicBezTo>
                      <a:pt x="1332" y="2400"/>
                      <a:pt x="1328" y="2414"/>
                      <a:pt x="1336" y="2415"/>
                    </a:cubicBezTo>
                    <a:cubicBezTo>
                      <a:pt x="1343" y="2416"/>
                      <a:pt x="1346" y="2430"/>
                      <a:pt x="1342" y="2435"/>
                    </a:cubicBezTo>
                    <a:cubicBezTo>
                      <a:pt x="1339" y="2439"/>
                      <a:pt x="1332" y="2464"/>
                      <a:pt x="1346" y="2466"/>
                    </a:cubicBezTo>
                    <a:cubicBezTo>
                      <a:pt x="1360" y="2468"/>
                      <a:pt x="1364" y="2463"/>
                      <a:pt x="1364" y="2456"/>
                    </a:cubicBezTo>
                    <a:cubicBezTo>
                      <a:pt x="1364" y="2450"/>
                      <a:pt x="1377" y="2447"/>
                      <a:pt x="1380" y="2439"/>
                    </a:cubicBezTo>
                    <a:cubicBezTo>
                      <a:pt x="1383" y="2430"/>
                      <a:pt x="1388" y="2422"/>
                      <a:pt x="1399" y="2421"/>
                    </a:cubicBezTo>
                    <a:cubicBezTo>
                      <a:pt x="1411" y="2420"/>
                      <a:pt x="1422" y="2420"/>
                      <a:pt x="1424" y="2423"/>
                    </a:cubicBezTo>
                    <a:cubicBezTo>
                      <a:pt x="1426" y="2426"/>
                      <a:pt x="1428" y="2443"/>
                      <a:pt x="1415" y="2443"/>
                    </a:cubicBezTo>
                    <a:cubicBezTo>
                      <a:pt x="1403" y="2443"/>
                      <a:pt x="1388" y="2449"/>
                      <a:pt x="1386" y="2454"/>
                    </a:cubicBezTo>
                    <a:cubicBezTo>
                      <a:pt x="1385" y="2459"/>
                      <a:pt x="1372" y="2465"/>
                      <a:pt x="1372" y="2480"/>
                    </a:cubicBezTo>
                    <a:cubicBezTo>
                      <a:pt x="1372" y="2495"/>
                      <a:pt x="1379" y="2526"/>
                      <a:pt x="1388" y="2526"/>
                    </a:cubicBezTo>
                    <a:cubicBezTo>
                      <a:pt x="1396" y="2526"/>
                      <a:pt x="1405" y="2530"/>
                      <a:pt x="1405" y="2543"/>
                    </a:cubicBezTo>
                    <a:cubicBezTo>
                      <a:pt x="1405" y="2556"/>
                      <a:pt x="1406" y="2570"/>
                      <a:pt x="1417" y="2570"/>
                    </a:cubicBezTo>
                    <a:cubicBezTo>
                      <a:pt x="1427" y="2570"/>
                      <a:pt x="1438" y="2585"/>
                      <a:pt x="1444" y="2595"/>
                    </a:cubicBezTo>
                    <a:cubicBezTo>
                      <a:pt x="1451" y="2604"/>
                      <a:pt x="1461" y="2607"/>
                      <a:pt x="1458" y="2623"/>
                    </a:cubicBezTo>
                    <a:cubicBezTo>
                      <a:pt x="1456" y="2639"/>
                      <a:pt x="1444" y="2644"/>
                      <a:pt x="1465" y="2654"/>
                    </a:cubicBezTo>
                    <a:cubicBezTo>
                      <a:pt x="1485" y="2664"/>
                      <a:pt x="1497" y="2668"/>
                      <a:pt x="1503" y="2686"/>
                    </a:cubicBezTo>
                    <a:cubicBezTo>
                      <a:pt x="1508" y="2704"/>
                      <a:pt x="1514" y="2693"/>
                      <a:pt x="1527" y="2711"/>
                    </a:cubicBezTo>
                    <a:cubicBezTo>
                      <a:pt x="1540" y="2729"/>
                      <a:pt x="1537" y="2724"/>
                      <a:pt x="1524" y="2725"/>
                    </a:cubicBezTo>
                    <a:cubicBezTo>
                      <a:pt x="1511" y="2726"/>
                      <a:pt x="1519" y="2738"/>
                      <a:pt x="1528" y="2740"/>
                    </a:cubicBezTo>
                    <a:cubicBezTo>
                      <a:pt x="1538" y="2742"/>
                      <a:pt x="1543" y="2743"/>
                      <a:pt x="1548" y="2751"/>
                    </a:cubicBezTo>
                    <a:cubicBezTo>
                      <a:pt x="1552" y="2758"/>
                      <a:pt x="1568" y="2753"/>
                      <a:pt x="1571" y="2764"/>
                    </a:cubicBezTo>
                    <a:cubicBezTo>
                      <a:pt x="1575" y="2774"/>
                      <a:pt x="1595" y="2778"/>
                      <a:pt x="1598" y="2778"/>
                    </a:cubicBezTo>
                    <a:cubicBezTo>
                      <a:pt x="1601" y="2778"/>
                      <a:pt x="1597" y="2795"/>
                      <a:pt x="1589" y="2799"/>
                    </a:cubicBezTo>
                    <a:cubicBezTo>
                      <a:pt x="1580" y="2803"/>
                      <a:pt x="1581" y="2816"/>
                      <a:pt x="1598" y="2816"/>
                    </a:cubicBezTo>
                    <a:cubicBezTo>
                      <a:pt x="1615" y="2816"/>
                      <a:pt x="1607" y="2807"/>
                      <a:pt x="1626" y="2800"/>
                    </a:cubicBezTo>
                    <a:cubicBezTo>
                      <a:pt x="1646" y="2794"/>
                      <a:pt x="1654" y="2794"/>
                      <a:pt x="1658" y="2802"/>
                    </a:cubicBezTo>
                    <a:cubicBezTo>
                      <a:pt x="1663" y="2811"/>
                      <a:pt x="1678" y="2817"/>
                      <a:pt x="1681" y="2807"/>
                    </a:cubicBezTo>
                    <a:cubicBezTo>
                      <a:pt x="1684" y="2796"/>
                      <a:pt x="1690" y="2795"/>
                      <a:pt x="1698" y="2794"/>
                    </a:cubicBezTo>
                    <a:cubicBezTo>
                      <a:pt x="1707" y="2793"/>
                      <a:pt x="1715" y="2794"/>
                      <a:pt x="1716" y="2803"/>
                    </a:cubicBezTo>
                    <a:cubicBezTo>
                      <a:pt x="1718" y="2813"/>
                      <a:pt x="1727" y="2819"/>
                      <a:pt x="1735" y="2818"/>
                    </a:cubicBezTo>
                    <a:cubicBezTo>
                      <a:pt x="1742" y="2817"/>
                      <a:pt x="1748" y="2819"/>
                      <a:pt x="1753" y="2833"/>
                    </a:cubicBezTo>
                    <a:cubicBezTo>
                      <a:pt x="1758" y="2847"/>
                      <a:pt x="1768" y="2845"/>
                      <a:pt x="1776" y="2847"/>
                    </a:cubicBezTo>
                    <a:cubicBezTo>
                      <a:pt x="1783" y="2850"/>
                      <a:pt x="1788" y="2850"/>
                      <a:pt x="1790" y="2862"/>
                    </a:cubicBezTo>
                    <a:cubicBezTo>
                      <a:pt x="1791" y="2875"/>
                      <a:pt x="1800" y="2882"/>
                      <a:pt x="1813" y="2882"/>
                    </a:cubicBezTo>
                    <a:cubicBezTo>
                      <a:pt x="1826" y="2882"/>
                      <a:pt x="1837" y="2876"/>
                      <a:pt x="1837" y="2868"/>
                    </a:cubicBezTo>
                    <a:cubicBezTo>
                      <a:pt x="1837" y="2859"/>
                      <a:pt x="1843" y="2858"/>
                      <a:pt x="1849" y="2859"/>
                    </a:cubicBezTo>
                    <a:cubicBezTo>
                      <a:pt x="1854" y="2860"/>
                      <a:pt x="1853" y="2866"/>
                      <a:pt x="1852" y="2875"/>
                    </a:cubicBezTo>
                    <a:cubicBezTo>
                      <a:pt x="1851" y="2885"/>
                      <a:pt x="1847" y="2902"/>
                      <a:pt x="1855" y="2903"/>
                    </a:cubicBezTo>
                    <a:cubicBezTo>
                      <a:pt x="1864" y="2904"/>
                      <a:pt x="1866" y="2903"/>
                      <a:pt x="1868" y="2894"/>
                    </a:cubicBezTo>
                    <a:cubicBezTo>
                      <a:pt x="1870" y="2884"/>
                      <a:pt x="1870" y="2882"/>
                      <a:pt x="1883" y="2882"/>
                    </a:cubicBezTo>
                    <a:cubicBezTo>
                      <a:pt x="1896" y="2882"/>
                      <a:pt x="1906" y="2875"/>
                      <a:pt x="1906" y="2868"/>
                    </a:cubicBezTo>
                    <a:cubicBezTo>
                      <a:pt x="1906" y="2860"/>
                      <a:pt x="1906" y="2855"/>
                      <a:pt x="1900" y="2851"/>
                    </a:cubicBezTo>
                    <a:cubicBezTo>
                      <a:pt x="1895" y="2846"/>
                      <a:pt x="1892" y="2841"/>
                      <a:pt x="1909" y="2837"/>
                    </a:cubicBezTo>
                    <a:cubicBezTo>
                      <a:pt x="1926" y="2832"/>
                      <a:pt x="1922" y="2823"/>
                      <a:pt x="1923" y="2812"/>
                    </a:cubicBezTo>
                    <a:cubicBezTo>
                      <a:pt x="1924" y="2801"/>
                      <a:pt x="1933" y="2798"/>
                      <a:pt x="1942" y="2797"/>
                    </a:cubicBezTo>
                    <a:cubicBezTo>
                      <a:pt x="1952" y="2796"/>
                      <a:pt x="1941" y="2783"/>
                      <a:pt x="1951" y="2782"/>
                    </a:cubicBezTo>
                    <a:cubicBezTo>
                      <a:pt x="1960" y="2781"/>
                      <a:pt x="1948" y="2779"/>
                      <a:pt x="1939" y="2779"/>
                    </a:cubicBezTo>
                    <a:cubicBezTo>
                      <a:pt x="1930" y="2779"/>
                      <a:pt x="1925" y="2781"/>
                      <a:pt x="1928" y="2771"/>
                    </a:cubicBezTo>
                    <a:cubicBezTo>
                      <a:pt x="1931" y="2761"/>
                      <a:pt x="1944" y="2760"/>
                      <a:pt x="1947" y="2756"/>
                    </a:cubicBezTo>
                    <a:cubicBezTo>
                      <a:pt x="1949" y="2752"/>
                      <a:pt x="1966" y="2752"/>
                      <a:pt x="1957" y="2742"/>
                    </a:cubicBezTo>
                    <a:cubicBezTo>
                      <a:pt x="1949" y="2732"/>
                      <a:pt x="1951" y="2725"/>
                      <a:pt x="1957" y="2724"/>
                    </a:cubicBezTo>
                    <a:cubicBezTo>
                      <a:pt x="1964" y="2723"/>
                      <a:pt x="1969" y="2709"/>
                      <a:pt x="1968" y="2696"/>
                    </a:cubicBezTo>
                    <a:cubicBezTo>
                      <a:pt x="1967" y="2683"/>
                      <a:pt x="1968" y="2669"/>
                      <a:pt x="1962" y="2664"/>
                    </a:cubicBezTo>
                    <a:cubicBezTo>
                      <a:pt x="1955" y="2658"/>
                      <a:pt x="1948" y="2652"/>
                      <a:pt x="1956" y="2651"/>
                    </a:cubicBezTo>
                    <a:cubicBezTo>
                      <a:pt x="1965" y="2650"/>
                      <a:pt x="1970" y="2645"/>
                      <a:pt x="1962" y="2640"/>
                    </a:cubicBezTo>
                    <a:cubicBezTo>
                      <a:pt x="1953" y="2635"/>
                      <a:pt x="1948" y="2621"/>
                      <a:pt x="1940" y="2624"/>
                    </a:cubicBezTo>
                    <a:cubicBezTo>
                      <a:pt x="1933" y="2627"/>
                      <a:pt x="1925" y="2633"/>
                      <a:pt x="1927" y="2621"/>
                    </a:cubicBezTo>
                    <a:cubicBezTo>
                      <a:pt x="1929" y="2608"/>
                      <a:pt x="1942" y="2603"/>
                      <a:pt x="1948" y="2613"/>
                    </a:cubicBezTo>
                    <a:cubicBezTo>
                      <a:pt x="1953" y="2623"/>
                      <a:pt x="1964" y="2626"/>
                      <a:pt x="1968" y="2619"/>
                    </a:cubicBezTo>
                    <a:cubicBezTo>
                      <a:pt x="1972" y="2613"/>
                      <a:pt x="1990" y="2611"/>
                      <a:pt x="1992" y="2598"/>
                    </a:cubicBezTo>
                    <a:cubicBezTo>
                      <a:pt x="1994" y="2585"/>
                      <a:pt x="1985" y="2581"/>
                      <a:pt x="2000" y="2581"/>
                    </a:cubicBezTo>
                    <a:cubicBezTo>
                      <a:pt x="2015" y="2581"/>
                      <a:pt x="2028" y="2581"/>
                      <a:pt x="2028" y="2571"/>
                    </a:cubicBezTo>
                    <a:cubicBezTo>
                      <a:pt x="2028" y="2561"/>
                      <a:pt x="2000" y="2569"/>
                      <a:pt x="2000" y="2559"/>
                    </a:cubicBezTo>
                    <a:cubicBezTo>
                      <a:pt x="2000" y="2550"/>
                      <a:pt x="2002" y="2547"/>
                      <a:pt x="2011" y="2547"/>
                    </a:cubicBezTo>
                    <a:cubicBezTo>
                      <a:pt x="2020" y="2547"/>
                      <a:pt x="2036" y="2554"/>
                      <a:pt x="2038" y="2543"/>
                    </a:cubicBezTo>
                    <a:cubicBezTo>
                      <a:pt x="2040" y="2532"/>
                      <a:pt x="2039" y="2524"/>
                      <a:pt x="2046" y="2521"/>
                    </a:cubicBezTo>
                    <a:cubicBezTo>
                      <a:pt x="2054" y="2517"/>
                      <a:pt x="2066" y="2515"/>
                      <a:pt x="2059" y="2504"/>
                    </a:cubicBezTo>
                    <a:cubicBezTo>
                      <a:pt x="2053" y="2494"/>
                      <a:pt x="2056" y="2473"/>
                      <a:pt x="2046" y="2473"/>
                    </a:cubicBezTo>
                    <a:cubicBezTo>
                      <a:pt x="2037" y="2473"/>
                      <a:pt x="2017" y="2483"/>
                      <a:pt x="2010" y="2478"/>
                    </a:cubicBezTo>
                    <a:cubicBezTo>
                      <a:pt x="2002" y="2472"/>
                      <a:pt x="1977" y="2453"/>
                      <a:pt x="2003" y="2455"/>
                    </a:cubicBezTo>
                    <a:cubicBezTo>
                      <a:pt x="2030" y="2457"/>
                      <a:pt x="2052" y="2467"/>
                      <a:pt x="2052" y="2456"/>
                    </a:cubicBezTo>
                    <a:cubicBezTo>
                      <a:pt x="2052" y="2445"/>
                      <a:pt x="2077" y="2457"/>
                      <a:pt x="2077" y="2445"/>
                    </a:cubicBezTo>
                    <a:cubicBezTo>
                      <a:pt x="2077" y="2434"/>
                      <a:pt x="2078" y="2430"/>
                      <a:pt x="2069" y="2422"/>
                    </a:cubicBezTo>
                    <a:cubicBezTo>
                      <a:pt x="2060" y="2413"/>
                      <a:pt x="2069" y="2402"/>
                      <a:pt x="2052" y="2406"/>
                    </a:cubicBezTo>
                    <a:cubicBezTo>
                      <a:pt x="2035" y="2409"/>
                      <a:pt x="2021" y="2410"/>
                      <a:pt x="2021" y="2398"/>
                    </a:cubicBezTo>
                    <a:cubicBezTo>
                      <a:pt x="2021" y="2386"/>
                      <a:pt x="2028" y="2394"/>
                      <a:pt x="2033" y="2383"/>
                    </a:cubicBezTo>
                    <a:cubicBezTo>
                      <a:pt x="2037" y="2372"/>
                      <a:pt x="2056" y="2374"/>
                      <a:pt x="2063" y="2382"/>
                    </a:cubicBezTo>
                    <a:cubicBezTo>
                      <a:pt x="2069" y="2389"/>
                      <a:pt x="2082" y="2391"/>
                      <a:pt x="2089" y="2380"/>
                    </a:cubicBezTo>
                    <a:cubicBezTo>
                      <a:pt x="2097" y="2369"/>
                      <a:pt x="2103" y="2369"/>
                      <a:pt x="2109" y="2360"/>
                    </a:cubicBezTo>
                    <a:cubicBezTo>
                      <a:pt x="2114" y="2352"/>
                      <a:pt x="2109" y="2352"/>
                      <a:pt x="2098" y="2349"/>
                    </a:cubicBezTo>
                    <a:cubicBezTo>
                      <a:pt x="2087" y="2345"/>
                      <a:pt x="2088" y="2335"/>
                      <a:pt x="2099" y="2330"/>
                    </a:cubicBezTo>
                    <a:cubicBezTo>
                      <a:pt x="2110" y="2326"/>
                      <a:pt x="2119" y="2316"/>
                      <a:pt x="2123" y="2326"/>
                    </a:cubicBezTo>
                    <a:cubicBezTo>
                      <a:pt x="2127" y="2336"/>
                      <a:pt x="2137" y="2338"/>
                      <a:pt x="2140" y="2330"/>
                    </a:cubicBezTo>
                    <a:cubicBezTo>
                      <a:pt x="2143" y="2323"/>
                      <a:pt x="2152" y="2317"/>
                      <a:pt x="2159" y="2324"/>
                    </a:cubicBezTo>
                    <a:cubicBezTo>
                      <a:pt x="2167" y="2330"/>
                      <a:pt x="2178" y="2327"/>
                      <a:pt x="2184" y="2321"/>
                    </a:cubicBezTo>
                    <a:cubicBezTo>
                      <a:pt x="2191" y="2314"/>
                      <a:pt x="2207" y="2320"/>
                      <a:pt x="2207" y="2311"/>
                    </a:cubicBezTo>
                    <a:cubicBezTo>
                      <a:pt x="2207" y="2302"/>
                      <a:pt x="2207" y="2301"/>
                      <a:pt x="2199" y="2298"/>
                    </a:cubicBezTo>
                    <a:cubicBezTo>
                      <a:pt x="2192" y="2295"/>
                      <a:pt x="2184" y="2285"/>
                      <a:pt x="2199" y="2284"/>
                    </a:cubicBezTo>
                    <a:cubicBezTo>
                      <a:pt x="2214" y="2283"/>
                      <a:pt x="2216" y="2283"/>
                      <a:pt x="2221" y="2270"/>
                    </a:cubicBezTo>
                    <a:cubicBezTo>
                      <a:pt x="2225" y="2257"/>
                      <a:pt x="2220" y="2257"/>
                      <a:pt x="2231" y="2255"/>
                    </a:cubicBezTo>
                    <a:cubicBezTo>
                      <a:pt x="2243" y="2253"/>
                      <a:pt x="2253" y="2255"/>
                      <a:pt x="2245" y="2265"/>
                    </a:cubicBezTo>
                    <a:cubicBezTo>
                      <a:pt x="2238" y="2274"/>
                      <a:pt x="2231" y="2280"/>
                      <a:pt x="2231" y="2285"/>
                    </a:cubicBezTo>
                    <a:cubicBezTo>
                      <a:pt x="2231" y="2291"/>
                      <a:pt x="2231" y="2295"/>
                      <a:pt x="2225" y="2302"/>
                    </a:cubicBezTo>
                    <a:cubicBezTo>
                      <a:pt x="2218" y="2310"/>
                      <a:pt x="2221" y="2322"/>
                      <a:pt x="2226" y="2325"/>
                    </a:cubicBezTo>
                    <a:cubicBezTo>
                      <a:pt x="2231" y="2328"/>
                      <a:pt x="2243" y="2323"/>
                      <a:pt x="2249" y="2315"/>
                    </a:cubicBezTo>
                    <a:cubicBezTo>
                      <a:pt x="2254" y="2308"/>
                      <a:pt x="2267" y="2315"/>
                      <a:pt x="2270" y="2303"/>
                    </a:cubicBezTo>
                    <a:cubicBezTo>
                      <a:pt x="2273" y="2292"/>
                      <a:pt x="2284" y="2281"/>
                      <a:pt x="2286" y="2291"/>
                    </a:cubicBezTo>
                    <a:cubicBezTo>
                      <a:pt x="2288" y="2300"/>
                      <a:pt x="2284" y="2307"/>
                      <a:pt x="2292" y="2308"/>
                    </a:cubicBezTo>
                    <a:cubicBezTo>
                      <a:pt x="2299" y="2309"/>
                      <a:pt x="2309" y="2312"/>
                      <a:pt x="2309" y="2297"/>
                    </a:cubicBezTo>
                    <a:cubicBezTo>
                      <a:pt x="2309" y="2282"/>
                      <a:pt x="2317" y="2273"/>
                      <a:pt x="2325" y="2285"/>
                    </a:cubicBezTo>
                    <a:cubicBezTo>
                      <a:pt x="2332" y="2297"/>
                      <a:pt x="2344" y="2291"/>
                      <a:pt x="2352" y="2282"/>
                    </a:cubicBezTo>
                    <a:cubicBezTo>
                      <a:pt x="2359" y="2273"/>
                      <a:pt x="2367" y="2256"/>
                      <a:pt x="2381" y="2256"/>
                    </a:cubicBezTo>
                    <a:cubicBezTo>
                      <a:pt x="2395" y="2256"/>
                      <a:pt x="2421" y="2254"/>
                      <a:pt x="2433" y="2237"/>
                    </a:cubicBezTo>
                    <a:cubicBezTo>
                      <a:pt x="2446" y="2220"/>
                      <a:pt x="2468" y="2223"/>
                      <a:pt x="2469" y="2205"/>
                    </a:cubicBezTo>
                    <a:cubicBezTo>
                      <a:pt x="2470" y="2186"/>
                      <a:pt x="2470" y="2180"/>
                      <a:pt x="2484" y="2178"/>
                    </a:cubicBezTo>
                    <a:cubicBezTo>
                      <a:pt x="2498" y="2176"/>
                      <a:pt x="2502" y="2166"/>
                      <a:pt x="2507" y="2151"/>
                    </a:cubicBezTo>
                    <a:cubicBezTo>
                      <a:pt x="2511" y="2136"/>
                      <a:pt x="2514" y="2108"/>
                      <a:pt x="2538" y="2100"/>
                    </a:cubicBezTo>
                    <a:cubicBezTo>
                      <a:pt x="2561" y="2093"/>
                      <a:pt x="2560" y="2090"/>
                      <a:pt x="2575" y="2084"/>
                    </a:cubicBezTo>
                    <a:cubicBezTo>
                      <a:pt x="2590" y="2079"/>
                      <a:pt x="2593" y="2076"/>
                      <a:pt x="2593" y="2067"/>
                    </a:cubicBezTo>
                    <a:cubicBezTo>
                      <a:pt x="2593" y="2058"/>
                      <a:pt x="2585" y="2048"/>
                      <a:pt x="2582" y="2047"/>
                    </a:cubicBezTo>
                    <a:cubicBezTo>
                      <a:pt x="2579" y="2045"/>
                      <a:pt x="2580" y="2034"/>
                      <a:pt x="2594" y="2034"/>
                    </a:cubicBezTo>
                    <a:cubicBezTo>
                      <a:pt x="2608" y="2034"/>
                      <a:pt x="2600" y="2033"/>
                      <a:pt x="2607" y="2044"/>
                    </a:cubicBezTo>
                    <a:cubicBezTo>
                      <a:pt x="2613" y="2056"/>
                      <a:pt x="2613" y="2048"/>
                      <a:pt x="2629" y="2051"/>
                    </a:cubicBezTo>
                    <a:cubicBezTo>
                      <a:pt x="2645" y="2054"/>
                      <a:pt x="2633" y="2066"/>
                      <a:pt x="2650" y="2065"/>
                    </a:cubicBezTo>
                    <a:cubicBezTo>
                      <a:pt x="2666" y="2064"/>
                      <a:pt x="2697" y="2069"/>
                      <a:pt x="2697" y="2059"/>
                    </a:cubicBezTo>
                    <a:cubicBezTo>
                      <a:pt x="2697" y="2050"/>
                      <a:pt x="2696" y="2045"/>
                      <a:pt x="2707" y="2050"/>
                    </a:cubicBezTo>
                    <a:cubicBezTo>
                      <a:pt x="2717" y="2054"/>
                      <a:pt x="2724" y="2057"/>
                      <a:pt x="2731" y="2054"/>
                    </a:cubicBezTo>
                    <a:cubicBezTo>
                      <a:pt x="2739" y="2051"/>
                      <a:pt x="2740" y="2050"/>
                      <a:pt x="2731" y="2047"/>
                    </a:cubicBezTo>
                    <a:cubicBezTo>
                      <a:pt x="2723" y="2043"/>
                      <a:pt x="2718" y="2033"/>
                      <a:pt x="2726" y="2030"/>
                    </a:cubicBezTo>
                    <a:cubicBezTo>
                      <a:pt x="2733" y="2028"/>
                      <a:pt x="2744" y="2033"/>
                      <a:pt x="2747" y="2038"/>
                    </a:cubicBezTo>
                    <a:cubicBezTo>
                      <a:pt x="2751" y="2043"/>
                      <a:pt x="2764" y="2048"/>
                      <a:pt x="2769" y="2039"/>
                    </a:cubicBezTo>
                    <a:cubicBezTo>
                      <a:pt x="2774" y="2030"/>
                      <a:pt x="2790" y="2029"/>
                      <a:pt x="2797" y="2036"/>
                    </a:cubicBezTo>
                    <a:cubicBezTo>
                      <a:pt x="2803" y="2042"/>
                      <a:pt x="2808" y="2042"/>
                      <a:pt x="2816" y="2033"/>
                    </a:cubicBezTo>
                    <a:cubicBezTo>
                      <a:pt x="2825" y="2023"/>
                      <a:pt x="2827" y="2015"/>
                      <a:pt x="2842" y="2017"/>
                    </a:cubicBezTo>
                    <a:cubicBezTo>
                      <a:pt x="2857" y="2020"/>
                      <a:pt x="2879" y="2021"/>
                      <a:pt x="2891" y="2013"/>
                    </a:cubicBezTo>
                    <a:cubicBezTo>
                      <a:pt x="2904" y="2006"/>
                      <a:pt x="2911" y="1999"/>
                      <a:pt x="2938" y="1998"/>
                    </a:cubicBezTo>
                    <a:cubicBezTo>
                      <a:pt x="2965" y="1997"/>
                      <a:pt x="2962" y="1983"/>
                      <a:pt x="2984" y="1978"/>
                    </a:cubicBezTo>
                    <a:cubicBezTo>
                      <a:pt x="3005" y="1972"/>
                      <a:pt x="3012" y="1967"/>
                      <a:pt x="3027" y="1952"/>
                    </a:cubicBezTo>
                    <a:cubicBezTo>
                      <a:pt x="3042" y="1937"/>
                      <a:pt x="3035" y="1933"/>
                      <a:pt x="3052" y="1930"/>
                    </a:cubicBezTo>
                    <a:cubicBezTo>
                      <a:pt x="3068" y="1928"/>
                      <a:pt x="3062" y="1913"/>
                      <a:pt x="3088" y="1913"/>
                    </a:cubicBezTo>
                    <a:cubicBezTo>
                      <a:pt x="3114" y="1913"/>
                      <a:pt x="3097" y="1902"/>
                      <a:pt x="3115" y="1898"/>
                    </a:cubicBezTo>
                    <a:cubicBezTo>
                      <a:pt x="3133" y="1894"/>
                      <a:pt x="3125" y="1879"/>
                      <a:pt x="3140" y="1879"/>
                    </a:cubicBezTo>
                    <a:cubicBezTo>
                      <a:pt x="3155" y="1879"/>
                      <a:pt x="3167" y="1877"/>
                      <a:pt x="3173" y="1867"/>
                    </a:cubicBezTo>
                    <a:cubicBezTo>
                      <a:pt x="3180" y="1857"/>
                      <a:pt x="3195" y="1867"/>
                      <a:pt x="3204" y="1858"/>
                    </a:cubicBezTo>
                    <a:cubicBezTo>
                      <a:pt x="3214" y="1850"/>
                      <a:pt x="3226" y="1849"/>
                      <a:pt x="3226" y="1842"/>
                    </a:cubicBezTo>
                    <a:cubicBezTo>
                      <a:pt x="3226" y="1836"/>
                      <a:pt x="3221" y="1830"/>
                      <a:pt x="3205" y="1834"/>
                    </a:cubicBezTo>
                    <a:cubicBezTo>
                      <a:pt x="3189" y="1837"/>
                      <a:pt x="3144" y="1844"/>
                      <a:pt x="3117" y="1836"/>
                    </a:cubicBezTo>
                    <a:cubicBezTo>
                      <a:pt x="3090" y="1827"/>
                      <a:pt x="3077" y="1816"/>
                      <a:pt x="3062" y="1813"/>
                    </a:cubicBezTo>
                    <a:cubicBezTo>
                      <a:pt x="3047" y="1810"/>
                      <a:pt x="3037" y="1801"/>
                      <a:pt x="3027" y="1801"/>
                    </a:cubicBezTo>
                    <a:cubicBezTo>
                      <a:pt x="3017" y="1801"/>
                      <a:pt x="3004" y="1799"/>
                      <a:pt x="2996" y="1806"/>
                    </a:cubicBezTo>
                    <a:cubicBezTo>
                      <a:pt x="2987" y="1812"/>
                      <a:pt x="2969" y="1820"/>
                      <a:pt x="2955" y="1820"/>
                    </a:cubicBezTo>
                    <a:cubicBezTo>
                      <a:pt x="2941" y="1820"/>
                      <a:pt x="2923" y="1821"/>
                      <a:pt x="2917" y="1828"/>
                    </a:cubicBezTo>
                    <a:cubicBezTo>
                      <a:pt x="2912" y="1836"/>
                      <a:pt x="2899" y="1845"/>
                      <a:pt x="2886" y="1844"/>
                    </a:cubicBezTo>
                    <a:cubicBezTo>
                      <a:pt x="2873" y="1843"/>
                      <a:pt x="2824" y="1839"/>
                      <a:pt x="2824" y="1839"/>
                    </a:cubicBezTo>
                    <a:cubicBezTo>
                      <a:pt x="2824" y="1839"/>
                      <a:pt x="2831" y="1829"/>
                      <a:pt x="2855" y="1829"/>
                    </a:cubicBezTo>
                    <a:cubicBezTo>
                      <a:pt x="2879" y="1829"/>
                      <a:pt x="2891" y="1832"/>
                      <a:pt x="2896" y="1822"/>
                    </a:cubicBezTo>
                    <a:cubicBezTo>
                      <a:pt x="2900" y="1812"/>
                      <a:pt x="2915" y="1810"/>
                      <a:pt x="2925" y="1810"/>
                    </a:cubicBezTo>
                    <a:cubicBezTo>
                      <a:pt x="2934" y="1810"/>
                      <a:pt x="2956" y="1806"/>
                      <a:pt x="2959" y="1799"/>
                    </a:cubicBezTo>
                    <a:cubicBezTo>
                      <a:pt x="2962" y="1793"/>
                      <a:pt x="2976" y="1787"/>
                      <a:pt x="2997" y="1781"/>
                    </a:cubicBezTo>
                    <a:cubicBezTo>
                      <a:pt x="3017" y="1775"/>
                      <a:pt x="3024" y="1769"/>
                      <a:pt x="3019" y="1753"/>
                    </a:cubicBezTo>
                    <a:cubicBezTo>
                      <a:pt x="3015" y="1737"/>
                      <a:pt x="3024" y="1726"/>
                      <a:pt x="2991" y="1728"/>
                    </a:cubicBezTo>
                    <a:cubicBezTo>
                      <a:pt x="2959" y="1730"/>
                      <a:pt x="2926" y="1738"/>
                      <a:pt x="2909" y="1742"/>
                    </a:cubicBezTo>
                    <a:cubicBezTo>
                      <a:pt x="2891" y="1747"/>
                      <a:pt x="2885" y="1756"/>
                      <a:pt x="2876" y="1767"/>
                    </a:cubicBezTo>
                    <a:cubicBezTo>
                      <a:pt x="2868" y="1778"/>
                      <a:pt x="2836" y="1789"/>
                      <a:pt x="2866" y="1789"/>
                    </a:cubicBezTo>
                    <a:cubicBezTo>
                      <a:pt x="2896" y="1789"/>
                      <a:pt x="2932" y="1771"/>
                      <a:pt x="2931" y="1782"/>
                    </a:cubicBezTo>
                    <a:cubicBezTo>
                      <a:pt x="2930" y="1793"/>
                      <a:pt x="2910" y="1801"/>
                      <a:pt x="2889" y="1800"/>
                    </a:cubicBezTo>
                    <a:cubicBezTo>
                      <a:pt x="2869" y="1799"/>
                      <a:pt x="2866" y="1797"/>
                      <a:pt x="2848" y="1799"/>
                    </a:cubicBezTo>
                    <a:cubicBezTo>
                      <a:pt x="2831" y="1801"/>
                      <a:pt x="2837" y="1795"/>
                      <a:pt x="2815" y="1796"/>
                    </a:cubicBezTo>
                    <a:cubicBezTo>
                      <a:pt x="2794" y="1797"/>
                      <a:pt x="2777" y="1793"/>
                      <a:pt x="2790" y="1786"/>
                    </a:cubicBezTo>
                    <a:cubicBezTo>
                      <a:pt x="2803" y="1780"/>
                      <a:pt x="2838" y="1783"/>
                      <a:pt x="2839" y="1772"/>
                    </a:cubicBezTo>
                    <a:cubicBezTo>
                      <a:pt x="2840" y="1762"/>
                      <a:pt x="2862" y="1768"/>
                      <a:pt x="2855" y="1751"/>
                    </a:cubicBezTo>
                    <a:cubicBezTo>
                      <a:pt x="2847" y="1734"/>
                      <a:pt x="2861" y="1722"/>
                      <a:pt x="2877" y="1729"/>
                    </a:cubicBezTo>
                    <a:cubicBezTo>
                      <a:pt x="2894" y="1737"/>
                      <a:pt x="2906" y="1728"/>
                      <a:pt x="2925" y="1724"/>
                    </a:cubicBezTo>
                    <a:cubicBezTo>
                      <a:pt x="2943" y="1720"/>
                      <a:pt x="2985" y="1722"/>
                      <a:pt x="2992" y="1715"/>
                    </a:cubicBezTo>
                    <a:cubicBezTo>
                      <a:pt x="3000" y="1709"/>
                      <a:pt x="2989" y="1686"/>
                      <a:pt x="2965" y="1686"/>
                    </a:cubicBezTo>
                    <a:cubicBezTo>
                      <a:pt x="2940" y="1686"/>
                      <a:pt x="2923" y="1673"/>
                      <a:pt x="2901" y="1670"/>
                    </a:cubicBezTo>
                    <a:cubicBezTo>
                      <a:pt x="2880" y="1667"/>
                      <a:pt x="2857" y="1669"/>
                      <a:pt x="2844" y="1658"/>
                    </a:cubicBezTo>
                    <a:cubicBezTo>
                      <a:pt x="2831" y="1648"/>
                      <a:pt x="2828" y="1641"/>
                      <a:pt x="2826" y="1632"/>
                    </a:cubicBezTo>
                    <a:cubicBezTo>
                      <a:pt x="2824" y="1622"/>
                      <a:pt x="2848" y="1613"/>
                      <a:pt x="2860" y="1627"/>
                    </a:cubicBezTo>
                    <a:cubicBezTo>
                      <a:pt x="2872" y="1641"/>
                      <a:pt x="2899" y="1663"/>
                      <a:pt x="2929" y="1663"/>
                    </a:cubicBezTo>
                    <a:cubicBezTo>
                      <a:pt x="2959" y="1663"/>
                      <a:pt x="2981" y="1668"/>
                      <a:pt x="2990" y="1670"/>
                    </a:cubicBezTo>
                    <a:cubicBezTo>
                      <a:pt x="3000" y="1672"/>
                      <a:pt x="3010" y="1689"/>
                      <a:pt x="3027" y="1693"/>
                    </a:cubicBezTo>
                    <a:cubicBezTo>
                      <a:pt x="3044" y="1697"/>
                      <a:pt x="3094" y="1710"/>
                      <a:pt x="3094" y="1729"/>
                    </a:cubicBezTo>
                    <a:cubicBezTo>
                      <a:pt x="3094" y="1749"/>
                      <a:pt x="3101" y="1764"/>
                      <a:pt x="3114" y="1776"/>
                    </a:cubicBezTo>
                    <a:cubicBezTo>
                      <a:pt x="3127" y="1787"/>
                      <a:pt x="3153" y="1805"/>
                      <a:pt x="3173" y="1797"/>
                    </a:cubicBezTo>
                    <a:cubicBezTo>
                      <a:pt x="3194" y="1790"/>
                      <a:pt x="3197" y="1752"/>
                      <a:pt x="3203" y="1768"/>
                    </a:cubicBezTo>
                    <a:cubicBezTo>
                      <a:pt x="3210" y="1784"/>
                      <a:pt x="3211" y="1793"/>
                      <a:pt x="3226" y="1796"/>
                    </a:cubicBezTo>
                    <a:cubicBezTo>
                      <a:pt x="3241" y="1799"/>
                      <a:pt x="3260" y="1797"/>
                      <a:pt x="3257" y="1777"/>
                    </a:cubicBezTo>
                    <a:cubicBezTo>
                      <a:pt x="3254" y="1756"/>
                      <a:pt x="3246" y="1739"/>
                      <a:pt x="3254" y="1732"/>
                    </a:cubicBezTo>
                    <a:cubicBezTo>
                      <a:pt x="3261" y="1724"/>
                      <a:pt x="3263" y="1701"/>
                      <a:pt x="3257" y="1691"/>
                    </a:cubicBezTo>
                    <a:cubicBezTo>
                      <a:pt x="3250" y="1680"/>
                      <a:pt x="3239" y="1672"/>
                      <a:pt x="3230" y="1677"/>
                    </a:cubicBezTo>
                    <a:cubicBezTo>
                      <a:pt x="3221" y="1681"/>
                      <a:pt x="3212" y="1692"/>
                      <a:pt x="3209" y="1675"/>
                    </a:cubicBezTo>
                    <a:cubicBezTo>
                      <a:pt x="3205" y="1657"/>
                      <a:pt x="3239" y="1667"/>
                      <a:pt x="3228" y="1652"/>
                    </a:cubicBezTo>
                    <a:cubicBezTo>
                      <a:pt x="3217" y="1637"/>
                      <a:pt x="3211" y="1651"/>
                      <a:pt x="3195" y="1634"/>
                    </a:cubicBezTo>
                    <a:cubicBezTo>
                      <a:pt x="3178" y="1617"/>
                      <a:pt x="3162" y="1617"/>
                      <a:pt x="3141" y="1603"/>
                    </a:cubicBezTo>
                    <a:cubicBezTo>
                      <a:pt x="3119" y="1589"/>
                      <a:pt x="3078" y="1564"/>
                      <a:pt x="3066" y="1564"/>
                    </a:cubicBezTo>
                    <a:cubicBezTo>
                      <a:pt x="3053" y="1564"/>
                      <a:pt x="3042" y="1564"/>
                      <a:pt x="3035" y="1581"/>
                    </a:cubicBezTo>
                    <a:cubicBezTo>
                      <a:pt x="3029" y="1598"/>
                      <a:pt x="3009" y="1603"/>
                      <a:pt x="3011" y="1593"/>
                    </a:cubicBezTo>
                    <a:cubicBezTo>
                      <a:pt x="3013" y="1583"/>
                      <a:pt x="3013" y="1572"/>
                      <a:pt x="2996" y="1571"/>
                    </a:cubicBezTo>
                    <a:cubicBezTo>
                      <a:pt x="2979" y="1570"/>
                      <a:pt x="2962" y="1561"/>
                      <a:pt x="2985" y="1557"/>
                    </a:cubicBezTo>
                    <a:cubicBezTo>
                      <a:pt x="3008" y="1554"/>
                      <a:pt x="3057" y="1561"/>
                      <a:pt x="3057" y="1548"/>
                    </a:cubicBezTo>
                    <a:cubicBezTo>
                      <a:pt x="3057" y="1535"/>
                      <a:pt x="3031" y="1523"/>
                      <a:pt x="3018" y="1522"/>
                    </a:cubicBezTo>
                    <a:cubicBezTo>
                      <a:pt x="3005" y="1521"/>
                      <a:pt x="2985" y="1526"/>
                      <a:pt x="2976" y="1535"/>
                    </a:cubicBezTo>
                    <a:cubicBezTo>
                      <a:pt x="2968" y="1543"/>
                      <a:pt x="2947" y="1538"/>
                      <a:pt x="2927" y="1528"/>
                    </a:cubicBezTo>
                    <a:cubicBezTo>
                      <a:pt x="2906" y="1519"/>
                      <a:pt x="2905" y="1507"/>
                      <a:pt x="2926" y="1508"/>
                    </a:cubicBezTo>
                    <a:cubicBezTo>
                      <a:pt x="2946" y="1509"/>
                      <a:pt x="2971" y="1521"/>
                      <a:pt x="2982" y="1513"/>
                    </a:cubicBezTo>
                    <a:cubicBezTo>
                      <a:pt x="2992" y="1506"/>
                      <a:pt x="3009" y="1504"/>
                      <a:pt x="3017" y="1504"/>
                    </a:cubicBezTo>
                    <a:cubicBezTo>
                      <a:pt x="3026" y="1504"/>
                      <a:pt x="3042" y="1506"/>
                      <a:pt x="3040" y="1495"/>
                    </a:cubicBezTo>
                    <a:cubicBezTo>
                      <a:pt x="3038" y="1484"/>
                      <a:pt x="3006" y="1481"/>
                      <a:pt x="2995" y="1477"/>
                    </a:cubicBezTo>
                    <a:cubicBezTo>
                      <a:pt x="2983" y="1472"/>
                      <a:pt x="2963" y="1472"/>
                      <a:pt x="2948" y="1479"/>
                    </a:cubicBezTo>
                    <a:cubicBezTo>
                      <a:pt x="2933" y="1485"/>
                      <a:pt x="2891" y="1499"/>
                      <a:pt x="2887" y="1486"/>
                    </a:cubicBezTo>
                    <a:cubicBezTo>
                      <a:pt x="2883" y="1474"/>
                      <a:pt x="2897" y="1470"/>
                      <a:pt x="2915" y="1470"/>
                    </a:cubicBezTo>
                    <a:cubicBezTo>
                      <a:pt x="2933" y="1470"/>
                      <a:pt x="2928" y="1458"/>
                      <a:pt x="2913" y="1453"/>
                    </a:cubicBezTo>
                    <a:cubicBezTo>
                      <a:pt x="2898" y="1448"/>
                      <a:pt x="2897" y="1428"/>
                      <a:pt x="2919" y="1440"/>
                    </a:cubicBezTo>
                    <a:cubicBezTo>
                      <a:pt x="2942" y="1452"/>
                      <a:pt x="2989" y="1472"/>
                      <a:pt x="3008" y="1452"/>
                    </a:cubicBezTo>
                    <a:cubicBezTo>
                      <a:pt x="3026" y="1432"/>
                      <a:pt x="3049" y="1447"/>
                      <a:pt x="3048" y="1434"/>
                    </a:cubicBezTo>
                    <a:cubicBezTo>
                      <a:pt x="3047" y="1421"/>
                      <a:pt x="3037" y="1417"/>
                      <a:pt x="3025" y="1410"/>
                    </a:cubicBezTo>
                    <a:cubicBezTo>
                      <a:pt x="3013" y="1404"/>
                      <a:pt x="2998" y="1389"/>
                      <a:pt x="3001" y="1382"/>
                    </a:cubicBezTo>
                    <a:cubicBezTo>
                      <a:pt x="3004" y="1376"/>
                      <a:pt x="3028" y="1392"/>
                      <a:pt x="3040" y="1404"/>
                    </a:cubicBezTo>
                    <a:cubicBezTo>
                      <a:pt x="3052" y="1415"/>
                      <a:pt x="3063" y="1431"/>
                      <a:pt x="3075" y="1426"/>
                    </a:cubicBezTo>
                    <a:cubicBezTo>
                      <a:pt x="3087" y="1422"/>
                      <a:pt x="3082" y="1410"/>
                      <a:pt x="3089" y="1404"/>
                    </a:cubicBezTo>
                    <a:cubicBezTo>
                      <a:pt x="3097" y="1397"/>
                      <a:pt x="3112" y="1396"/>
                      <a:pt x="3112" y="1408"/>
                    </a:cubicBezTo>
                    <a:cubicBezTo>
                      <a:pt x="3112" y="1420"/>
                      <a:pt x="3119" y="1426"/>
                      <a:pt x="3137" y="1434"/>
                    </a:cubicBezTo>
                    <a:cubicBezTo>
                      <a:pt x="3154" y="1441"/>
                      <a:pt x="3156" y="1453"/>
                      <a:pt x="3177" y="1457"/>
                    </a:cubicBezTo>
                    <a:cubicBezTo>
                      <a:pt x="3199" y="1462"/>
                      <a:pt x="3226" y="1474"/>
                      <a:pt x="3235" y="1460"/>
                    </a:cubicBezTo>
                    <a:cubicBezTo>
                      <a:pt x="3245" y="1446"/>
                      <a:pt x="3266" y="1440"/>
                      <a:pt x="3289" y="1440"/>
                    </a:cubicBezTo>
                    <a:cubicBezTo>
                      <a:pt x="3313" y="1440"/>
                      <a:pt x="3336" y="1445"/>
                      <a:pt x="3333" y="1425"/>
                    </a:cubicBezTo>
                    <a:cubicBezTo>
                      <a:pt x="3330" y="1406"/>
                      <a:pt x="3331" y="1409"/>
                      <a:pt x="3340" y="1403"/>
                    </a:cubicBezTo>
                    <a:cubicBezTo>
                      <a:pt x="3348" y="1396"/>
                      <a:pt x="3349" y="1386"/>
                      <a:pt x="3331" y="1385"/>
                    </a:cubicBezTo>
                    <a:cubicBezTo>
                      <a:pt x="3313" y="1384"/>
                      <a:pt x="3315" y="1385"/>
                      <a:pt x="3299" y="1379"/>
                    </a:cubicBezTo>
                    <a:cubicBezTo>
                      <a:pt x="3283" y="1372"/>
                      <a:pt x="3269" y="1368"/>
                      <a:pt x="3255" y="1368"/>
                    </a:cubicBezTo>
                    <a:cubicBezTo>
                      <a:pt x="3241" y="1368"/>
                      <a:pt x="3238" y="1371"/>
                      <a:pt x="3244" y="1382"/>
                    </a:cubicBezTo>
                    <a:cubicBezTo>
                      <a:pt x="3250" y="1393"/>
                      <a:pt x="3263" y="1409"/>
                      <a:pt x="3248" y="1402"/>
                    </a:cubicBezTo>
                    <a:cubicBezTo>
                      <a:pt x="3233" y="1394"/>
                      <a:pt x="3243" y="1375"/>
                      <a:pt x="3226" y="1375"/>
                    </a:cubicBezTo>
                    <a:cubicBezTo>
                      <a:pt x="3209" y="1375"/>
                      <a:pt x="3203" y="1361"/>
                      <a:pt x="3213" y="1357"/>
                    </a:cubicBezTo>
                    <a:cubicBezTo>
                      <a:pt x="3223" y="1354"/>
                      <a:pt x="3226" y="1356"/>
                      <a:pt x="3223" y="1345"/>
                    </a:cubicBezTo>
                    <a:cubicBezTo>
                      <a:pt x="3219" y="1333"/>
                      <a:pt x="3240" y="1323"/>
                      <a:pt x="3246" y="1337"/>
                    </a:cubicBezTo>
                    <a:cubicBezTo>
                      <a:pt x="3253" y="1351"/>
                      <a:pt x="3263" y="1352"/>
                      <a:pt x="3280" y="1354"/>
                    </a:cubicBezTo>
                    <a:cubicBezTo>
                      <a:pt x="3296" y="1356"/>
                      <a:pt x="3311" y="1368"/>
                      <a:pt x="3325" y="1356"/>
                    </a:cubicBezTo>
                    <a:cubicBezTo>
                      <a:pt x="3339" y="1345"/>
                      <a:pt x="3342" y="1349"/>
                      <a:pt x="3360" y="1346"/>
                    </a:cubicBezTo>
                    <a:cubicBezTo>
                      <a:pt x="3378" y="1342"/>
                      <a:pt x="3404" y="1346"/>
                      <a:pt x="3411" y="1328"/>
                    </a:cubicBezTo>
                    <a:cubicBezTo>
                      <a:pt x="3417" y="1311"/>
                      <a:pt x="3416" y="1307"/>
                      <a:pt x="3430" y="1305"/>
                    </a:cubicBezTo>
                    <a:cubicBezTo>
                      <a:pt x="3444" y="1303"/>
                      <a:pt x="3438" y="1292"/>
                      <a:pt x="3429" y="1291"/>
                    </a:cubicBezTo>
                    <a:cubicBezTo>
                      <a:pt x="3420" y="1290"/>
                      <a:pt x="3410" y="1304"/>
                      <a:pt x="3405" y="1294"/>
                    </a:cubicBezTo>
                    <a:cubicBezTo>
                      <a:pt x="3401" y="1284"/>
                      <a:pt x="3397" y="1285"/>
                      <a:pt x="3389" y="1294"/>
                    </a:cubicBezTo>
                    <a:cubicBezTo>
                      <a:pt x="3382" y="1303"/>
                      <a:pt x="3371" y="1297"/>
                      <a:pt x="3362" y="1290"/>
                    </a:cubicBezTo>
                    <a:cubicBezTo>
                      <a:pt x="3354" y="1282"/>
                      <a:pt x="3359" y="1279"/>
                      <a:pt x="3364" y="1274"/>
                    </a:cubicBezTo>
                    <a:cubicBezTo>
                      <a:pt x="3370" y="1268"/>
                      <a:pt x="3373" y="1266"/>
                      <a:pt x="3361" y="1252"/>
                    </a:cubicBezTo>
                    <a:cubicBezTo>
                      <a:pt x="3349" y="1238"/>
                      <a:pt x="3338" y="1236"/>
                      <a:pt x="3329" y="1241"/>
                    </a:cubicBezTo>
                    <a:cubicBezTo>
                      <a:pt x="3320" y="1247"/>
                      <a:pt x="3304" y="1254"/>
                      <a:pt x="3304" y="1239"/>
                    </a:cubicBezTo>
                    <a:cubicBezTo>
                      <a:pt x="3304" y="1224"/>
                      <a:pt x="3324" y="1237"/>
                      <a:pt x="3318" y="1220"/>
                    </a:cubicBezTo>
                    <a:cubicBezTo>
                      <a:pt x="3313" y="1203"/>
                      <a:pt x="3318" y="1200"/>
                      <a:pt x="3333" y="1200"/>
                    </a:cubicBezTo>
                    <a:cubicBezTo>
                      <a:pt x="3348" y="1200"/>
                      <a:pt x="3359" y="1211"/>
                      <a:pt x="3361" y="1219"/>
                    </a:cubicBezTo>
                    <a:cubicBezTo>
                      <a:pt x="3363" y="1226"/>
                      <a:pt x="3388" y="1240"/>
                      <a:pt x="3392" y="1228"/>
                    </a:cubicBezTo>
                    <a:cubicBezTo>
                      <a:pt x="3397" y="1217"/>
                      <a:pt x="3397" y="1189"/>
                      <a:pt x="3403" y="1180"/>
                    </a:cubicBezTo>
                    <a:cubicBezTo>
                      <a:pt x="3410" y="1171"/>
                      <a:pt x="3427" y="1138"/>
                      <a:pt x="3409" y="1127"/>
                    </a:cubicBezTo>
                    <a:cubicBezTo>
                      <a:pt x="3390" y="1117"/>
                      <a:pt x="3388" y="1114"/>
                      <a:pt x="3379" y="1102"/>
                    </a:cubicBezTo>
                    <a:cubicBezTo>
                      <a:pt x="3371" y="1089"/>
                      <a:pt x="3360" y="1081"/>
                      <a:pt x="3345" y="1084"/>
                    </a:cubicBezTo>
                    <a:cubicBezTo>
                      <a:pt x="3330" y="1088"/>
                      <a:pt x="3321" y="1095"/>
                      <a:pt x="3313" y="1083"/>
                    </a:cubicBezTo>
                    <a:cubicBezTo>
                      <a:pt x="3304" y="1071"/>
                      <a:pt x="3295" y="1074"/>
                      <a:pt x="3285" y="1078"/>
                    </a:cubicBezTo>
                    <a:cubicBezTo>
                      <a:pt x="3275" y="1082"/>
                      <a:pt x="3259" y="1088"/>
                      <a:pt x="3259" y="1075"/>
                    </a:cubicBezTo>
                    <a:cubicBezTo>
                      <a:pt x="3259" y="1062"/>
                      <a:pt x="3241" y="1040"/>
                      <a:pt x="3228" y="1036"/>
                    </a:cubicBezTo>
                    <a:cubicBezTo>
                      <a:pt x="3215" y="1032"/>
                      <a:pt x="3189" y="1046"/>
                      <a:pt x="3197" y="1025"/>
                    </a:cubicBezTo>
                    <a:cubicBezTo>
                      <a:pt x="3204" y="1005"/>
                      <a:pt x="3217" y="998"/>
                      <a:pt x="3229" y="1012"/>
                    </a:cubicBezTo>
                    <a:cubicBezTo>
                      <a:pt x="3241" y="1026"/>
                      <a:pt x="3273" y="1037"/>
                      <a:pt x="3277" y="1024"/>
                    </a:cubicBezTo>
                    <a:cubicBezTo>
                      <a:pt x="3282" y="1011"/>
                      <a:pt x="3276" y="1013"/>
                      <a:pt x="3296" y="1011"/>
                    </a:cubicBezTo>
                    <a:cubicBezTo>
                      <a:pt x="3315" y="1009"/>
                      <a:pt x="3342" y="1008"/>
                      <a:pt x="3350" y="1001"/>
                    </a:cubicBezTo>
                    <a:cubicBezTo>
                      <a:pt x="3359" y="993"/>
                      <a:pt x="3363" y="991"/>
                      <a:pt x="3378" y="997"/>
                    </a:cubicBezTo>
                    <a:cubicBezTo>
                      <a:pt x="3393" y="1004"/>
                      <a:pt x="3404" y="1001"/>
                      <a:pt x="3417" y="1004"/>
                    </a:cubicBezTo>
                    <a:cubicBezTo>
                      <a:pt x="3430" y="1007"/>
                      <a:pt x="3446" y="1010"/>
                      <a:pt x="3436" y="1018"/>
                    </a:cubicBezTo>
                    <a:cubicBezTo>
                      <a:pt x="3427" y="1025"/>
                      <a:pt x="3418" y="1040"/>
                      <a:pt x="3422" y="1059"/>
                    </a:cubicBezTo>
                    <a:cubicBezTo>
                      <a:pt x="3427" y="1077"/>
                      <a:pt x="3436" y="1087"/>
                      <a:pt x="3440" y="1099"/>
                    </a:cubicBezTo>
                    <a:cubicBezTo>
                      <a:pt x="3443" y="1112"/>
                      <a:pt x="3465" y="1130"/>
                      <a:pt x="3460" y="1113"/>
                    </a:cubicBezTo>
                    <a:cubicBezTo>
                      <a:pt x="3455" y="1097"/>
                      <a:pt x="3449" y="1085"/>
                      <a:pt x="3449" y="1066"/>
                    </a:cubicBezTo>
                    <a:cubicBezTo>
                      <a:pt x="3449" y="1047"/>
                      <a:pt x="3452" y="1049"/>
                      <a:pt x="3449" y="1034"/>
                    </a:cubicBezTo>
                    <a:cubicBezTo>
                      <a:pt x="3447" y="1019"/>
                      <a:pt x="3441" y="1016"/>
                      <a:pt x="3455" y="1012"/>
                    </a:cubicBezTo>
                    <a:cubicBezTo>
                      <a:pt x="3469" y="1009"/>
                      <a:pt x="3481" y="993"/>
                      <a:pt x="3481" y="978"/>
                    </a:cubicBezTo>
                    <a:cubicBezTo>
                      <a:pt x="3481" y="963"/>
                      <a:pt x="3474" y="941"/>
                      <a:pt x="3464" y="940"/>
                    </a:cubicBezTo>
                    <a:cubicBezTo>
                      <a:pt x="3455" y="939"/>
                      <a:pt x="3432" y="930"/>
                      <a:pt x="3426" y="937"/>
                    </a:cubicBezTo>
                    <a:cubicBezTo>
                      <a:pt x="3419" y="945"/>
                      <a:pt x="3413" y="949"/>
                      <a:pt x="3393" y="938"/>
                    </a:cubicBezTo>
                    <a:cubicBezTo>
                      <a:pt x="3374" y="927"/>
                      <a:pt x="3350" y="931"/>
                      <a:pt x="3339" y="919"/>
                    </a:cubicBezTo>
                    <a:cubicBezTo>
                      <a:pt x="3327" y="907"/>
                      <a:pt x="3334" y="908"/>
                      <a:pt x="3319" y="903"/>
                    </a:cubicBezTo>
                    <a:cubicBezTo>
                      <a:pt x="3304" y="897"/>
                      <a:pt x="3332" y="890"/>
                      <a:pt x="3349" y="890"/>
                    </a:cubicBezTo>
                    <a:cubicBezTo>
                      <a:pt x="3367" y="890"/>
                      <a:pt x="3367" y="896"/>
                      <a:pt x="3385" y="904"/>
                    </a:cubicBezTo>
                    <a:cubicBezTo>
                      <a:pt x="3403" y="911"/>
                      <a:pt x="3413" y="905"/>
                      <a:pt x="3419" y="902"/>
                    </a:cubicBezTo>
                    <a:cubicBezTo>
                      <a:pt x="3426" y="898"/>
                      <a:pt x="3438" y="893"/>
                      <a:pt x="3413" y="880"/>
                    </a:cubicBezTo>
                    <a:cubicBezTo>
                      <a:pt x="3388" y="867"/>
                      <a:pt x="3379" y="862"/>
                      <a:pt x="3366" y="853"/>
                    </a:cubicBezTo>
                    <a:cubicBezTo>
                      <a:pt x="3352" y="845"/>
                      <a:pt x="3349" y="854"/>
                      <a:pt x="3327" y="849"/>
                    </a:cubicBezTo>
                    <a:cubicBezTo>
                      <a:pt x="3304" y="844"/>
                      <a:pt x="3296" y="838"/>
                      <a:pt x="3287" y="851"/>
                    </a:cubicBezTo>
                    <a:cubicBezTo>
                      <a:pt x="3278" y="864"/>
                      <a:pt x="3276" y="896"/>
                      <a:pt x="3264" y="896"/>
                    </a:cubicBezTo>
                    <a:cubicBezTo>
                      <a:pt x="3253" y="896"/>
                      <a:pt x="3239" y="898"/>
                      <a:pt x="3245" y="878"/>
                    </a:cubicBezTo>
                    <a:cubicBezTo>
                      <a:pt x="3252" y="858"/>
                      <a:pt x="3283" y="835"/>
                      <a:pt x="3283" y="812"/>
                    </a:cubicBezTo>
                    <a:cubicBezTo>
                      <a:pt x="3283" y="790"/>
                      <a:pt x="3280" y="795"/>
                      <a:pt x="3289" y="778"/>
                    </a:cubicBezTo>
                    <a:cubicBezTo>
                      <a:pt x="3299" y="761"/>
                      <a:pt x="3285" y="733"/>
                      <a:pt x="3314" y="730"/>
                    </a:cubicBezTo>
                    <a:cubicBezTo>
                      <a:pt x="3343" y="726"/>
                      <a:pt x="3372" y="740"/>
                      <a:pt x="3372" y="717"/>
                    </a:cubicBezTo>
                    <a:cubicBezTo>
                      <a:pt x="3372" y="693"/>
                      <a:pt x="3368" y="696"/>
                      <a:pt x="3386" y="690"/>
                    </a:cubicBezTo>
                    <a:cubicBezTo>
                      <a:pt x="3404" y="683"/>
                      <a:pt x="3422" y="675"/>
                      <a:pt x="3416" y="667"/>
                    </a:cubicBezTo>
                    <a:cubicBezTo>
                      <a:pt x="3410" y="660"/>
                      <a:pt x="3375" y="667"/>
                      <a:pt x="3378" y="655"/>
                    </a:cubicBezTo>
                    <a:cubicBezTo>
                      <a:pt x="3382" y="644"/>
                      <a:pt x="3396" y="639"/>
                      <a:pt x="3396" y="620"/>
                    </a:cubicBezTo>
                    <a:cubicBezTo>
                      <a:pt x="3396" y="601"/>
                      <a:pt x="3398" y="597"/>
                      <a:pt x="3409" y="595"/>
                    </a:cubicBezTo>
                    <a:cubicBezTo>
                      <a:pt x="3419" y="593"/>
                      <a:pt x="3433" y="591"/>
                      <a:pt x="3436" y="596"/>
                    </a:cubicBezTo>
                    <a:cubicBezTo>
                      <a:pt x="3440" y="602"/>
                      <a:pt x="3448" y="608"/>
                      <a:pt x="3465" y="606"/>
                    </a:cubicBezTo>
                    <a:cubicBezTo>
                      <a:pt x="3483" y="604"/>
                      <a:pt x="3496" y="602"/>
                      <a:pt x="3504" y="585"/>
                    </a:cubicBezTo>
                    <a:cubicBezTo>
                      <a:pt x="3513" y="567"/>
                      <a:pt x="3535" y="566"/>
                      <a:pt x="3521" y="557"/>
                    </a:cubicBezTo>
                    <a:cubicBezTo>
                      <a:pt x="3507" y="547"/>
                      <a:pt x="3501" y="549"/>
                      <a:pt x="3481" y="551"/>
                    </a:cubicBezTo>
                    <a:cubicBezTo>
                      <a:pt x="3460" y="553"/>
                      <a:pt x="3442" y="561"/>
                      <a:pt x="3427" y="552"/>
                    </a:cubicBezTo>
                    <a:cubicBezTo>
                      <a:pt x="3412" y="544"/>
                      <a:pt x="3414" y="546"/>
                      <a:pt x="3395" y="548"/>
                    </a:cubicBezTo>
                    <a:cubicBezTo>
                      <a:pt x="3375" y="550"/>
                      <a:pt x="3376" y="547"/>
                      <a:pt x="3368" y="564"/>
                    </a:cubicBezTo>
                    <a:cubicBezTo>
                      <a:pt x="3359" y="581"/>
                      <a:pt x="3345" y="594"/>
                      <a:pt x="3333" y="586"/>
                    </a:cubicBezTo>
                    <a:cubicBezTo>
                      <a:pt x="3321" y="577"/>
                      <a:pt x="3309" y="560"/>
                      <a:pt x="3330" y="549"/>
                    </a:cubicBezTo>
                    <a:cubicBezTo>
                      <a:pt x="3352" y="538"/>
                      <a:pt x="3355" y="538"/>
                      <a:pt x="3360" y="531"/>
                    </a:cubicBezTo>
                    <a:cubicBezTo>
                      <a:pt x="3366" y="523"/>
                      <a:pt x="3379" y="521"/>
                      <a:pt x="3399" y="522"/>
                    </a:cubicBezTo>
                    <a:cubicBezTo>
                      <a:pt x="3418" y="523"/>
                      <a:pt x="3424" y="520"/>
                      <a:pt x="3441" y="528"/>
                    </a:cubicBezTo>
                    <a:cubicBezTo>
                      <a:pt x="3458" y="535"/>
                      <a:pt x="3464" y="536"/>
                      <a:pt x="3477" y="530"/>
                    </a:cubicBezTo>
                    <a:cubicBezTo>
                      <a:pt x="3490" y="523"/>
                      <a:pt x="3503" y="524"/>
                      <a:pt x="3512" y="528"/>
                    </a:cubicBezTo>
                    <a:cubicBezTo>
                      <a:pt x="3520" y="531"/>
                      <a:pt x="3532" y="534"/>
                      <a:pt x="3559" y="524"/>
                    </a:cubicBezTo>
                    <a:cubicBezTo>
                      <a:pt x="3586" y="515"/>
                      <a:pt x="3582" y="511"/>
                      <a:pt x="3598" y="501"/>
                    </a:cubicBezTo>
                    <a:cubicBezTo>
                      <a:pt x="3614" y="490"/>
                      <a:pt x="3613" y="482"/>
                      <a:pt x="3591" y="482"/>
                    </a:cubicBezTo>
                    <a:cubicBezTo>
                      <a:pt x="3570" y="482"/>
                      <a:pt x="3555" y="479"/>
                      <a:pt x="3538" y="474"/>
                    </a:cubicBezTo>
                    <a:cubicBezTo>
                      <a:pt x="3520" y="468"/>
                      <a:pt x="3507" y="476"/>
                      <a:pt x="3495" y="481"/>
                    </a:cubicBezTo>
                    <a:cubicBezTo>
                      <a:pt x="3482" y="487"/>
                      <a:pt x="3454" y="494"/>
                      <a:pt x="3445" y="482"/>
                    </a:cubicBezTo>
                    <a:cubicBezTo>
                      <a:pt x="3436" y="471"/>
                      <a:pt x="3447" y="468"/>
                      <a:pt x="3462" y="466"/>
                    </a:cubicBezTo>
                    <a:cubicBezTo>
                      <a:pt x="3477" y="464"/>
                      <a:pt x="3486" y="467"/>
                      <a:pt x="3490" y="456"/>
                    </a:cubicBezTo>
                    <a:cubicBezTo>
                      <a:pt x="3495" y="444"/>
                      <a:pt x="3511" y="448"/>
                      <a:pt x="3527" y="452"/>
                    </a:cubicBezTo>
                    <a:cubicBezTo>
                      <a:pt x="3543" y="457"/>
                      <a:pt x="3594" y="471"/>
                      <a:pt x="3610" y="461"/>
                    </a:cubicBezTo>
                    <a:cubicBezTo>
                      <a:pt x="3625" y="451"/>
                      <a:pt x="3624" y="444"/>
                      <a:pt x="3647" y="444"/>
                    </a:cubicBezTo>
                    <a:cubicBezTo>
                      <a:pt x="3671" y="444"/>
                      <a:pt x="3713" y="442"/>
                      <a:pt x="3712" y="432"/>
                    </a:cubicBezTo>
                    <a:cubicBezTo>
                      <a:pt x="3711" y="422"/>
                      <a:pt x="3689" y="430"/>
                      <a:pt x="3689" y="413"/>
                    </a:cubicBezTo>
                    <a:cubicBezTo>
                      <a:pt x="3689" y="395"/>
                      <a:pt x="3693" y="396"/>
                      <a:pt x="3715" y="402"/>
                    </a:cubicBezTo>
                    <a:cubicBezTo>
                      <a:pt x="3736" y="407"/>
                      <a:pt x="3757" y="405"/>
                      <a:pt x="3766" y="392"/>
                    </a:cubicBezTo>
                    <a:cubicBezTo>
                      <a:pt x="3776" y="379"/>
                      <a:pt x="3791" y="364"/>
                      <a:pt x="3821" y="357"/>
                    </a:cubicBezTo>
                    <a:cubicBezTo>
                      <a:pt x="3851" y="349"/>
                      <a:pt x="3868" y="346"/>
                      <a:pt x="3866" y="336"/>
                    </a:cubicBezTo>
                    <a:cubicBezTo>
                      <a:pt x="3865" y="327"/>
                      <a:pt x="3873" y="324"/>
                      <a:pt x="3854" y="319"/>
                    </a:cubicBezTo>
                    <a:cubicBezTo>
                      <a:pt x="3834" y="314"/>
                      <a:pt x="3827" y="300"/>
                      <a:pt x="3809" y="300"/>
                    </a:cubicBezTo>
                    <a:cubicBezTo>
                      <a:pt x="3792" y="300"/>
                      <a:pt x="3755" y="293"/>
                      <a:pt x="3740" y="288"/>
                    </a:cubicBezTo>
                    <a:cubicBezTo>
                      <a:pt x="3725" y="282"/>
                      <a:pt x="3685" y="277"/>
                      <a:pt x="3671" y="277"/>
                    </a:cubicBezTo>
                    <a:cubicBezTo>
                      <a:pt x="3657" y="277"/>
                      <a:pt x="3619" y="274"/>
                      <a:pt x="3602" y="275"/>
                    </a:cubicBezTo>
                    <a:cubicBezTo>
                      <a:pt x="3585" y="276"/>
                      <a:pt x="3545" y="281"/>
                      <a:pt x="3535" y="291"/>
                    </a:cubicBezTo>
                    <a:cubicBezTo>
                      <a:pt x="3526" y="301"/>
                      <a:pt x="3525" y="306"/>
                      <a:pt x="3516" y="306"/>
                    </a:cubicBezTo>
                    <a:cubicBezTo>
                      <a:pt x="3507" y="306"/>
                      <a:pt x="3503" y="311"/>
                      <a:pt x="3502" y="318"/>
                    </a:cubicBezTo>
                    <a:cubicBezTo>
                      <a:pt x="3501" y="324"/>
                      <a:pt x="3506" y="334"/>
                      <a:pt x="3495" y="334"/>
                    </a:cubicBezTo>
                    <a:cubicBezTo>
                      <a:pt x="3483" y="334"/>
                      <a:pt x="3493" y="350"/>
                      <a:pt x="3477" y="350"/>
                    </a:cubicBezTo>
                    <a:cubicBezTo>
                      <a:pt x="3461" y="350"/>
                      <a:pt x="3454" y="338"/>
                      <a:pt x="3438" y="338"/>
                    </a:cubicBezTo>
                    <a:cubicBezTo>
                      <a:pt x="3421" y="338"/>
                      <a:pt x="3426" y="327"/>
                      <a:pt x="3404" y="331"/>
                    </a:cubicBezTo>
                    <a:cubicBezTo>
                      <a:pt x="3383" y="335"/>
                      <a:pt x="3381" y="333"/>
                      <a:pt x="3372" y="342"/>
                    </a:cubicBezTo>
                    <a:cubicBezTo>
                      <a:pt x="3363" y="350"/>
                      <a:pt x="3342" y="350"/>
                      <a:pt x="3345" y="338"/>
                    </a:cubicBezTo>
                    <a:cubicBezTo>
                      <a:pt x="3348" y="327"/>
                      <a:pt x="3370" y="315"/>
                      <a:pt x="3358" y="316"/>
                    </a:cubicBezTo>
                    <a:cubicBezTo>
                      <a:pt x="3346" y="317"/>
                      <a:pt x="3321" y="321"/>
                      <a:pt x="3311" y="332"/>
                    </a:cubicBezTo>
                    <a:cubicBezTo>
                      <a:pt x="3300" y="343"/>
                      <a:pt x="3280" y="352"/>
                      <a:pt x="3268" y="365"/>
                    </a:cubicBezTo>
                    <a:cubicBezTo>
                      <a:pt x="3256" y="378"/>
                      <a:pt x="3254" y="389"/>
                      <a:pt x="3233" y="388"/>
                    </a:cubicBezTo>
                    <a:cubicBezTo>
                      <a:pt x="3213" y="387"/>
                      <a:pt x="3205" y="399"/>
                      <a:pt x="3196" y="407"/>
                    </a:cubicBezTo>
                    <a:cubicBezTo>
                      <a:pt x="3186" y="416"/>
                      <a:pt x="3176" y="417"/>
                      <a:pt x="3158" y="429"/>
                    </a:cubicBezTo>
                    <a:cubicBezTo>
                      <a:pt x="3140" y="440"/>
                      <a:pt x="3142" y="445"/>
                      <a:pt x="3131" y="454"/>
                    </a:cubicBezTo>
                    <a:cubicBezTo>
                      <a:pt x="3120" y="464"/>
                      <a:pt x="3103" y="469"/>
                      <a:pt x="3101" y="465"/>
                    </a:cubicBezTo>
                    <a:cubicBezTo>
                      <a:pt x="3099" y="461"/>
                      <a:pt x="3121" y="448"/>
                      <a:pt x="3125" y="435"/>
                    </a:cubicBezTo>
                    <a:cubicBezTo>
                      <a:pt x="3128" y="422"/>
                      <a:pt x="3157" y="407"/>
                      <a:pt x="3169" y="394"/>
                    </a:cubicBezTo>
                    <a:cubicBezTo>
                      <a:pt x="3181" y="381"/>
                      <a:pt x="3212" y="373"/>
                      <a:pt x="3224" y="352"/>
                    </a:cubicBezTo>
                    <a:cubicBezTo>
                      <a:pt x="3235" y="332"/>
                      <a:pt x="3238" y="315"/>
                      <a:pt x="3238" y="294"/>
                    </a:cubicBezTo>
                    <a:cubicBezTo>
                      <a:pt x="3238" y="274"/>
                      <a:pt x="3241" y="263"/>
                      <a:pt x="3223" y="254"/>
                    </a:cubicBezTo>
                    <a:cubicBezTo>
                      <a:pt x="3204" y="246"/>
                      <a:pt x="3204" y="253"/>
                      <a:pt x="3184" y="253"/>
                    </a:cubicBezTo>
                    <a:cubicBezTo>
                      <a:pt x="3163" y="253"/>
                      <a:pt x="3113" y="252"/>
                      <a:pt x="3111" y="272"/>
                    </a:cubicBezTo>
                    <a:cubicBezTo>
                      <a:pt x="3109" y="291"/>
                      <a:pt x="3101" y="313"/>
                      <a:pt x="3084" y="311"/>
                    </a:cubicBezTo>
                    <a:cubicBezTo>
                      <a:pt x="3067" y="310"/>
                      <a:pt x="3038" y="313"/>
                      <a:pt x="3030" y="320"/>
                    </a:cubicBezTo>
                    <a:cubicBezTo>
                      <a:pt x="3023" y="328"/>
                      <a:pt x="2988" y="328"/>
                      <a:pt x="2972" y="333"/>
                    </a:cubicBezTo>
                    <a:cubicBezTo>
                      <a:pt x="2956" y="338"/>
                      <a:pt x="2947" y="347"/>
                      <a:pt x="2931" y="352"/>
                    </a:cubicBezTo>
                    <a:cubicBezTo>
                      <a:pt x="2915" y="358"/>
                      <a:pt x="2899" y="364"/>
                      <a:pt x="2893" y="358"/>
                    </a:cubicBezTo>
                    <a:cubicBezTo>
                      <a:pt x="2886" y="351"/>
                      <a:pt x="2891" y="339"/>
                      <a:pt x="2909" y="336"/>
                    </a:cubicBezTo>
                    <a:cubicBezTo>
                      <a:pt x="2926" y="333"/>
                      <a:pt x="2945" y="330"/>
                      <a:pt x="2956" y="321"/>
                    </a:cubicBezTo>
                    <a:cubicBezTo>
                      <a:pt x="2967" y="313"/>
                      <a:pt x="3000" y="314"/>
                      <a:pt x="3014" y="304"/>
                    </a:cubicBezTo>
                    <a:cubicBezTo>
                      <a:pt x="3028" y="294"/>
                      <a:pt x="3041" y="292"/>
                      <a:pt x="3031" y="279"/>
                    </a:cubicBezTo>
                    <a:cubicBezTo>
                      <a:pt x="3022" y="266"/>
                      <a:pt x="3019" y="268"/>
                      <a:pt x="2991" y="264"/>
                    </a:cubicBezTo>
                    <a:cubicBezTo>
                      <a:pt x="2963" y="260"/>
                      <a:pt x="2925" y="260"/>
                      <a:pt x="2896" y="260"/>
                    </a:cubicBezTo>
                    <a:cubicBezTo>
                      <a:pt x="2867" y="260"/>
                      <a:pt x="2824" y="261"/>
                      <a:pt x="2803" y="265"/>
                    </a:cubicBezTo>
                    <a:cubicBezTo>
                      <a:pt x="2783" y="270"/>
                      <a:pt x="2770" y="274"/>
                      <a:pt x="2743" y="276"/>
                    </a:cubicBezTo>
                    <a:cubicBezTo>
                      <a:pt x="2716" y="278"/>
                      <a:pt x="2688" y="277"/>
                      <a:pt x="2670" y="282"/>
                    </a:cubicBezTo>
                    <a:cubicBezTo>
                      <a:pt x="2652" y="288"/>
                      <a:pt x="2623" y="291"/>
                      <a:pt x="2608" y="295"/>
                    </a:cubicBezTo>
                    <a:cubicBezTo>
                      <a:pt x="2593" y="300"/>
                      <a:pt x="2582" y="301"/>
                      <a:pt x="2571" y="306"/>
                    </a:cubicBezTo>
                    <a:cubicBezTo>
                      <a:pt x="2560" y="311"/>
                      <a:pt x="2539" y="310"/>
                      <a:pt x="2538" y="300"/>
                    </a:cubicBezTo>
                    <a:cubicBezTo>
                      <a:pt x="2537" y="289"/>
                      <a:pt x="2541" y="278"/>
                      <a:pt x="2560" y="278"/>
                    </a:cubicBezTo>
                    <a:cubicBezTo>
                      <a:pt x="2580" y="278"/>
                      <a:pt x="2647" y="268"/>
                      <a:pt x="2655" y="264"/>
                    </a:cubicBezTo>
                    <a:cubicBezTo>
                      <a:pt x="2662" y="260"/>
                      <a:pt x="2723" y="251"/>
                      <a:pt x="2739" y="244"/>
                    </a:cubicBezTo>
                    <a:cubicBezTo>
                      <a:pt x="2755" y="236"/>
                      <a:pt x="2824" y="235"/>
                      <a:pt x="2861" y="237"/>
                    </a:cubicBezTo>
                    <a:cubicBezTo>
                      <a:pt x="2899" y="239"/>
                      <a:pt x="3034" y="247"/>
                      <a:pt x="3060" y="239"/>
                    </a:cubicBezTo>
                    <a:cubicBezTo>
                      <a:pt x="3086" y="232"/>
                      <a:pt x="3099" y="222"/>
                      <a:pt x="3133" y="221"/>
                    </a:cubicBezTo>
                    <a:cubicBezTo>
                      <a:pt x="3168" y="220"/>
                      <a:pt x="3217" y="209"/>
                      <a:pt x="3239" y="195"/>
                    </a:cubicBezTo>
                    <a:cubicBezTo>
                      <a:pt x="3260" y="181"/>
                      <a:pt x="3295" y="175"/>
                      <a:pt x="3266" y="164"/>
                    </a:cubicBezTo>
                    <a:cubicBezTo>
                      <a:pt x="3237" y="153"/>
                      <a:pt x="3218" y="143"/>
                      <a:pt x="3200" y="142"/>
                    </a:cubicBezTo>
                    <a:cubicBezTo>
                      <a:pt x="3182" y="141"/>
                      <a:pt x="3174" y="149"/>
                      <a:pt x="3166" y="141"/>
                    </a:cubicBezTo>
                    <a:cubicBezTo>
                      <a:pt x="3157" y="132"/>
                      <a:pt x="3148" y="127"/>
                      <a:pt x="3139" y="134"/>
                    </a:cubicBezTo>
                    <a:cubicBezTo>
                      <a:pt x="3129" y="142"/>
                      <a:pt x="3121" y="149"/>
                      <a:pt x="3114" y="141"/>
                    </a:cubicBezTo>
                    <a:cubicBezTo>
                      <a:pt x="3106" y="132"/>
                      <a:pt x="3103" y="124"/>
                      <a:pt x="3088" y="123"/>
                    </a:cubicBezTo>
                    <a:cubicBezTo>
                      <a:pt x="3073" y="122"/>
                      <a:pt x="3070" y="117"/>
                      <a:pt x="3061" y="128"/>
                    </a:cubicBezTo>
                    <a:cubicBezTo>
                      <a:pt x="3053" y="138"/>
                      <a:pt x="3039" y="142"/>
                      <a:pt x="3039" y="131"/>
                    </a:cubicBezTo>
                    <a:cubicBezTo>
                      <a:pt x="3039" y="120"/>
                      <a:pt x="3054" y="113"/>
                      <a:pt x="3051" y="102"/>
                    </a:cubicBezTo>
                    <a:cubicBezTo>
                      <a:pt x="3047" y="91"/>
                      <a:pt x="3048" y="78"/>
                      <a:pt x="3031" y="79"/>
                    </a:cubicBezTo>
                    <a:cubicBezTo>
                      <a:pt x="3014" y="80"/>
                      <a:pt x="2994" y="87"/>
                      <a:pt x="2979" y="91"/>
                    </a:cubicBezTo>
                    <a:cubicBezTo>
                      <a:pt x="2963" y="95"/>
                      <a:pt x="2943" y="96"/>
                      <a:pt x="2920" y="99"/>
                    </a:cubicBezTo>
                    <a:cubicBezTo>
                      <a:pt x="2898" y="101"/>
                      <a:pt x="2852" y="102"/>
                      <a:pt x="2834" y="100"/>
                    </a:cubicBezTo>
                    <a:cubicBezTo>
                      <a:pt x="2817" y="98"/>
                      <a:pt x="2794" y="92"/>
                      <a:pt x="2775" y="91"/>
                    </a:cubicBezTo>
                    <a:cubicBezTo>
                      <a:pt x="2757" y="90"/>
                      <a:pt x="2713" y="94"/>
                      <a:pt x="2693" y="98"/>
                    </a:cubicBezTo>
                    <a:cubicBezTo>
                      <a:pt x="2672" y="101"/>
                      <a:pt x="2651" y="104"/>
                      <a:pt x="2638" y="110"/>
                    </a:cubicBezTo>
                    <a:cubicBezTo>
                      <a:pt x="2625" y="117"/>
                      <a:pt x="2599" y="117"/>
                      <a:pt x="2580" y="115"/>
                    </a:cubicBezTo>
                    <a:cubicBezTo>
                      <a:pt x="2560" y="113"/>
                      <a:pt x="2525" y="113"/>
                      <a:pt x="2512" y="121"/>
                    </a:cubicBezTo>
                    <a:cubicBezTo>
                      <a:pt x="2499" y="130"/>
                      <a:pt x="2479" y="123"/>
                      <a:pt x="2461" y="122"/>
                    </a:cubicBezTo>
                    <a:cubicBezTo>
                      <a:pt x="2444" y="121"/>
                      <a:pt x="2392" y="152"/>
                      <a:pt x="2387" y="138"/>
                    </a:cubicBezTo>
                    <a:cubicBezTo>
                      <a:pt x="2383" y="124"/>
                      <a:pt x="2377" y="123"/>
                      <a:pt x="2398" y="119"/>
                    </a:cubicBezTo>
                    <a:cubicBezTo>
                      <a:pt x="2420" y="115"/>
                      <a:pt x="2446" y="107"/>
                      <a:pt x="2464" y="110"/>
                    </a:cubicBezTo>
                    <a:cubicBezTo>
                      <a:pt x="2481" y="114"/>
                      <a:pt x="2499" y="119"/>
                      <a:pt x="2510" y="110"/>
                    </a:cubicBezTo>
                    <a:cubicBezTo>
                      <a:pt x="2521" y="102"/>
                      <a:pt x="2545" y="100"/>
                      <a:pt x="2566" y="100"/>
                    </a:cubicBezTo>
                    <a:cubicBezTo>
                      <a:pt x="2586" y="100"/>
                      <a:pt x="2615" y="105"/>
                      <a:pt x="2637" y="96"/>
                    </a:cubicBezTo>
                    <a:cubicBezTo>
                      <a:pt x="2658" y="88"/>
                      <a:pt x="2685" y="85"/>
                      <a:pt x="2710" y="81"/>
                    </a:cubicBezTo>
                    <a:cubicBezTo>
                      <a:pt x="2734" y="78"/>
                      <a:pt x="2790" y="79"/>
                      <a:pt x="2818" y="82"/>
                    </a:cubicBezTo>
                    <a:cubicBezTo>
                      <a:pt x="2846" y="86"/>
                      <a:pt x="2943" y="84"/>
                      <a:pt x="2961" y="78"/>
                    </a:cubicBezTo>
                    <a:cubicBezTo>
                      <a:pt x="2980" y="73"/>
                      <a:pt x="3008" y="62"/>
                      <a:pt x="2989" y="53"/>
                    </a:cubicBezTo>
                    <a:cubicBezTo>
                      <a:pt x="2971" y="45"/>
                      <a:pt x="2961" y="45"/>
                      <a:pt x="2951" y="45"/>
                    </a:cubicBezTo>
                    <a:cubicBezTo>
                      <a:pt x="2940" y="45"/>
                      <a:pt x="2932" y="34"/>
                      <a:pt x="2912" y="33"/>
                    </a:cubicBezTo>
                    <a:cubicBezTo>
                      <a:pt x="2891" y="32"/>
                      <a:pt x="2897" y="23"/>
                      <a:pt x="2876" y="26"/>
                    </a:cubicBezTo>
                    <a:cubicBezTo>
                      <a:pt x="2856" y="28"/>
                      <a:pt x="2832" y="35"/>
                      <a:pt x="2815" y="31"/>
                    </a:cubicBezTo>
                    <a:cubicBezTo>
                      <a:pt x="2798" y="27"/>
                      <a:pt x="2779" y="15"/>
                      <a:pt x="2760" y="15"/>
                    </a:cubicBezTo>
                    <a:cubicBezTo>
                      <a:pt x="2742" y="15"/>
                      <a:pt x="2704" y="9"/>
                      <a:pt x="2680" y="10"/>
                    </a:cubicBezTo>
                    <a:cubicBezTo>
                      <a:pt x="2655" y="12"/>
                      <a:pt x="2597" y="9"/>
                      <a:pt x="2580" y="6"/>
                    </a:cubicBezTo>
                    <a:cubicBezTo>
                      <a:pt x="2562" y="3"/>
                      <a:pt x="2562" y="0"/>
                      <a:pt x="2540" y="0"/>
                    </a:cubicBezTo>
                    <a:cubicBezTo>
                      <a:pt x="2517" y="0"/>
                      <a:pt x="2499" y="5"/>
                      <a:pt x="2493" y="14"/>
                    </a:cubicBezTo>
                    <a:cubicBezTo>
                      <a:pt x="2486" y="22"/>
                      <a:pt x="2467" y="28"/>
                      <a:pt x="2456" y="17"/>
                    </a:cubicBezTo>
                    <a:cubicBezTo>
                      <a:pt x="2445" y="6"/>
                      <a:pt x="2435" y="10"/>
                      <a:pt x="2409" y="14"/>
                    </a:cubicBezTo>
                    <a:cubicBezTo>
                      <a:pt x="2383" y="17"/>
                      <a:pt x="2306" y="8"/>
                      <a:pt x="2307" y="17"/>
                    </a:cubicBezTo>
                    <a:cubicBezTo>
                      <a:pt x="2308" y="26"/>
                      <a:pt x="2308" y="42"/>
                      <a:pt x="2280" y="34"/>
                    </a:cubicBezTo>
                    <a:cubicBezTo>
                      <a:pt x="2252" y="27"/>
                      <a:pt x="2239" y="16"/>
                      <a:pt x="2234" y="27"/>
                    </a:cubicBezTo>
                    <a:cubicBezTo>
                      <a:pt x="2228" y="37"/>
                      <a:pt x="2227" y="50"/>
                      <a:pt x="2211" y="39"/>
                    </a:cubicBezTo>
                    <a:cubicBezTo>
                      <a:pt x="2195" y="29"/>
                      <a:pt x="2172" y="27"/>
                      <a:pt x="2172" y="38"/>
                    </a:cubicBezTo>
                    <a:cubicBezTo>
                      <a:pt x="2172" y="50"/>
                      <a:pt x="2174" y="65"/>
                      <a:pt x="2185" y="69"/>
                    </a:cubicBezTo>
                    <a:cubicBezTo>
                      <a:pt x="2196" y="72"/>
                      <a:pt x="2242" y="71"/>
                      <a:pt x="2242" y="78"/>
                    </a:cubicBezTo>
                    <a:cubicBezTo>
                      <a:pt x="2242" y="86"/>
                      <a:pt x="2221" y="90"/>
                      <a:pt x="2211" y="90"/>
                    </a:cubicBezTo>
                    <a:cubicBezTo>
                      <a:pt x="2201" y="90"/>
                      <a:pt x="2199" y="98"/>
                      <a:pt x="2181" y="100"/>
                    </a:cubicBezTo>
                    <a:cubicBezTo>
                      <a:pt x="2163" y="102"/>
                      <a:pt x="2149" y="105"/>
                      <a:pt x="2158" y="113"/>
                    </a:cubicBezTo>
                    <a:cubicBezTo>
                      <a:pt x="2168" y="120"/>
                      <a:pt x="2184" y="128"/>
                      <a:pt x="2174" y="132"/>
                    </a:cubicBezTo>
                    <a:cubicBezTo>
                      <a:pt x="2165" y="136"/>
                      <a:pt x="2165" y="129"/>
                      <a:pt x="2148" y="123"/>
                    </a:cubicBezTo>
                    <a:cubicBezTo>
                      <a:pt x="2130" y="118"/>
                      <a:pt x="2113" y="113"/>
                      <a:pt x="2129" y="100"/>
                    </a:cubicBezTo>
                    <a:cubicBezTo>
                      <a:pt x="2145" y="87"/>
                      <a:pt x="2153" y="86"/>
                      <a:pt x="2163" y="86"/>
                    </a:cubicBezTo>
                    <a:cubicBezTo>
                      <a:pt x="2172" y="86"/>
                      <a:pt x="2178" y="73"/>
                      <a:pt x="2160" y="73"/>
                    </a:cubicBezTo>
                    <a:cubicBezTo>
                      <a:pt x="2143" y="73"/>
                      <a:pt x="2129" y="65"/>
                      <a:pt x="2119" y="59"/>
                    </a:cubicBezTo>
                    <a:cubicBezTo>
                      <a:pt x="2108" y="52"/>
                      <a:pt x="2096" y="52"/>
                      <a:pt x="2082" y="53"/>
                    </a:cubicBezTo>
                    <a:cubicBezTo>
                      <a:pt x="2068" y="55"/>
                      <a:pt x="2062" y="58"/>
                      <a:pt x="2056" y="61"/>
                    </a:cubicBezTo>
                    <a:cubicBezTo>
                      <a:pt x="2051" y="64"/>
                      <a:pt x="2060" y="69"/>
                      <a:pt x="2078" y="69"/>
                    </a:cubicBezTo>
                    <a:cubicBezTo>
                      <a:pt x="2095" y="69"/>
                      <a:pt x="2099" y="63"/>
                      <a:pt x="2100" y="71"/>
                    </a:cubicBezTo>
                    <a:cubicBezTo>
                      <a:pt x="2101" y="78"/>
                      <a:pt x="2072" y="74"/>
                      <a:pt x="2071" y="81"/>
                    </a:cubicBezTo>
                    <a:cubicBezTo>
                      <a:pt x="2070" y="89"/>
                      <a:pt x="2057" y="90"/>
                      <a:pt x="2051" y="84"/>
                    </a:cubicBezTo>
                    <a:cubicBezTo>
                      <a:pt x="2044" y="77"/>
                      <a:pt x="2025" y="75"/>
                      <a:pt x="2020" y="77"/>
                    </a:cubicBezTo>
                    <a:cubicBezTo>
                      <a:pt x="2014" y="79"/>
                      <a:pt x="2003" y="90"/>
                      <a:pt x="1994" y="85"/>
                    </a:cubicBezTo>
                    <a:cubicBezTo>
                      <a:pt x="1984" y="79"/>
                      <a:pt x="1994" y="74"/>
                      <a:pt x="1974" y="69"/>
                    </a:cubicBezTo>
                    <a:cubicBezTo>
                      <a:pt x="1955" y="63"/>
                      <a:pt x="1921" y="59"/>
                      <a:pt x="1904" y="61"/>
                    </a:cubicBezTo>
                    <a:cubicBezTo>
                      <a:pt x="1886" y="63"/>
                      <a:pt x="1869" y="79"/>
                      <a:pt x="1843" y="79"/>
                    </a:cubicBezTo>
                    <a:cubicBezTo>
                      <a:pt x="1818" y="79"/>
                      <a:pt x="1773" y="78"/>
                      <a:pt x="1767" y="84"/>
                    </a:cubicBezTo>
                    <a:cubicBezTo>
                      <a:pt x="1761" y="89"/>
                      <a:pt x="1773" y="92"/>
                      <a:pt x="1784" y="101"/>
                    </a:cubicBezTo>
                    <a:cubicBezTo>
                      <a:pt x="1795" y="109"/>
                      <a:pt x="1797" y="118"/>
                      <a:pt x="1778" y="112"/>
                    </a:cubicBezTo>
                    <a:cubicBezTo>
                      <a:pt x="1758" y="105"/>
                      <a:pt x="1745" y="98"/>
                      <a:pt x="1725" y="92"/>
                    </a:cubicBezTo>
                    <a:cubicBezTo>
                      <a:pt x="1705" y="87"/>
                      <a:pt x="1708" y="91"/>
                      <a:pt x="1691" y="98"/>
                    </a:cubicBezTo>
                    <a:cubicBezTo>
                      <a:pt x="1673" y="104"/>
                      <a:pt x="1664" y="115"/>
                      <a:pt x="1680" y="119"/>
                    </a:cubicBezTo>
                    <a:cubicBezTo>
                      <a:pt x="1696" y="123"/>
                      <a:pt x="1726" y="139"/>
                      <a:pt x="1733" y="130"/>
                    </a:cubicBezTo>
                    <a:cubicBezTo>
                      <a:pt x="1739" y="120"/>
                      <a:pt x="1753" y="127"/>
                      <a:pt x="1769" y="125"/>
                    </a:cubicBezTo>
                    <a:cubicBezTo>
                      <a:pt x="1785" y="124"/>
                      <a:pt x="1811" y="123"/>
                      <a:pt x="1835" y="127"/>
                    </a:cubicBezTo>
                    <a:cubicBezTo>
                      <a:pt x="1858" y="130"/>
                      <a:pt x="1891" y="130"/>
                      <a:pt x="1922" y="130"/>
                    </a:cubicBezTo>
                    <a:cubicBezTo>
                      <a:pt x="1953" y="130"/>
                      <a:pt x="1977" y="129"/>
                      <a:pt x="1998" y="136"/>
                    </a:cubicBezTo>
                    <a:cubicBezTo>
                      <a:pt x="2020" y="144"/>
                      <a:pt x="2026" y="138"/>
                      <a:pt x="2043" y="144"/>
                    </a:cubicBezTo>
                    <a:cubicBezTo>
                      <a:pt x="2060" y="149"/>
                      <a:pt x="2093" y="152"/>
                      <a:pt x="2099" y="163"/>
                    </a:cubicBezTo>
                    <a:cubicBezTo>
                      <a:pt x="2106" y="174"/>
                      <a:pt x="2112" y="189"/>
                      <a:pt x="2101" y="191"/>
                    </a:cubicBezTo>
                    <a:cubicBezTo>
                      <a:pt x="2091" y="193"/>
                      <a:pt x="2092" y="175"/>
                      <a:pt x="2078" y="174"/>
                    </a:cubicBezTo>
                    <a:cubicBezTo>
                      <a:pt x="2064" y="173"/>
                      <a:pt x="2065" y="166"/>
                      <a:pt x="2042" y="160"/>
                    </a:cubicBezTo>
                    <a:cubicBezTo>
                      <a:pt x="2020" y="153"/>
                      <a:pt x="2007" y="150"/>
                      <a:pt x="1998" y="152"/>
                    </a:cubicBezTo>
                    <a:cubicBezTo>
                      <a:pt x="1990" y="155"/>
                      <a:pt x="2003" y="176"/>
                      <a:pt x="1992" y="176"/>
                    </a:cubicBezTo>
                    <a:cubicBezTo>
                      <a:pt x="1980" y="176"/>
                      <a:pt x="1982" y="153"/>
                      <a:pt x="1966" y="147"/>
                    </a:cubicBezTo>
                    <a:cubicBezTo>
                      <a:pt x="1950" y="141"/>
                      <a:pt x="1925" y="142"/>
                      <a:pt x="1909" y="142"/>
                    </a:cubicBezTo>
                    <a:cubicBezTo>
                      <a:pt x="1893" y="142"/>
                      <a:pt x="1830" y="144"/>
                      <a:pt x="1810" y="144"/>
                    </a:cubicBezTo>
                    <a:cubicBezTo>
                      <a:pt x="1790" y="144"/>
                      <a:pt x="1751" y="136"/>
                      <a:pt x="1754" y="146"/>
                    </a:cubicBezTo>
                    <a:cubicBezTo>
                      <a:pt x="1757" y="156"/>
                      <a:pt x="1769" y="160"/>
                      <a:pt x="1786" y="166"/>
                    </a:cubicBezTo>
                    <a:cubicBezTo>
                      <a:pt x="1804" y="173"/>
                      <a:pt x="1822" y="176"/>
                      <a:pt x="1829" y="186"/>
                    </a:cubicBezTo>
                    <a:cubicBezTo>
                      <a:pt x="1837" y="195"/>
                      <a:pt x="1863" y="193"/>
                      <a:pt x="1863" y="202"/>
                    </a:cubicBezTo>
                    <a:cubicBezTo>
                      <a:pt x="1863" y="210"/>
                      <a:pt x="1855" y="217"/>
                      <a:pt x="1845" y="213"/>
                    </a:cubicBezTo>
                    <a:cubicBezTo>
                      <a:pt x="1836" y="208"/>
                      <a:pt x="1818" y="214"/>
                      <a:pt x="1810" y="204"/>
                    </a:cubicBezTo>
                    <a:cubicBezTo>
                      <a:pt x="1802" y="194"/>
                      <a:pt x="1788" y="184"/>
                      <a:pt x="1773" y="179"/>
                    </a:cubicBezTo>
                    <a:cubicBezTo>
                      <a:pt x="1758" y="175"/>
                      <a:pt x="1744" y="167"/>
                      <a:pt x="1732" y="164"/>
                    </a:cubicBezTo>
                    <a:cubicBezTo>
                      <a:pt x="1719" y="161"/>
                      <a:pt x="1692" y="155"/>
                      <a:pt x="1675" y="155"/>
                    </a:cubicBezTo>
                    <a:cubicBezTo>
                      <a:pt x="1657" y="155"/>
                      <a:pt x="1610" y="158"/>
                      <a:pt x="1625" y="167"/>
                    </a:cubicBezTo>
                    <a:cubicBezTo>
                      <a:pt x="1640" y="177"/>
                      <a:pt x="1651" y="204"/>
                      <a:pt x="1670" y="207"/>
                    </a:cubicBezTo>
                    <a:cubicBezTo>
                      <a:pt x="1690" y="210"/>
                      <a:pt x="1691" y="221"/>
                      <a:pt x="1712" y="221"/>
                    </a:cubicBezTo>
                    <a:cubicBezTo>
                      <a:pt x="1734" y="221"/>
                      <a:pt x="1754" y="242"/>
                      <a:pt x="1765" y="245"/>
                    </a:cubicBezTo>
                    <a:cubicBezTo>
                      <a:pt x="1776" y="248"/>
                      <a:pt x="1807" y="252"/>
                      <a:pt x="1788" y="238"/>
                    </a:cubicBezTo>
                    <a:cubicBezTo>
                      <a:pt x="1770" y="224"/>
                      <a:pt x="1779" y="214"/>
                      <a:pt x="1792" y="218"/>
                    </a:cubicBezTo>
                    <a:cubicBezTo>
                      <a:pt x="1805" y="222"/>
                      <a:pt x="1796" y="227"/>
                      <a:pt x="1806" y="238"/>
                    </a:cubicBezTo>
                    <a:cubicBezTo>
                      <a:pt x="1815" y="250"/>
                      <a:pt x="1804" y="259"/>
                      <a:pt x="1809" y="267"/>
                    </a:cubicBezTo>
                    <a:cubicBezTo>
                      <a:pt x="1814" y="276"/>
                      <a:pt x="1813" y="299"/>
                      <a:pt x="1799" y="299"/>
                    </a:cubicBezTo>
                    <a:cubicBezTo>
                      <a:pt x="1785" y="299"/>
                      <a:pt x="1752" y="276"/>
                      <a:pt x="1737" y="271"/>
                    </a:cubicBezTo>
                    <a:cubicBezTo>
                      <a:pt x="1722" y="265"/>
                      <a:pt x="1718" y="249"/>
                      <a:pt x="1691" y="248"/>
                    </a:cubicBezTo>
                    <a:cubicBezTo>
                      <a:pt x="1664" y="247"/>
                      <a:pt x="1653" y="242"/>
                      <a:pt x="1632" y="233"/>
                    </a:cubicBezTo>
                    <a:cubicBezTo>
                      <a:pt x="1610" y="224"/>
                      <a:pt x="1595" y="221"/>
                      <a:pt x="1577" y="215"/>
                    </a:cubicBezTo>
                    <a:cubicBezTo>
                      <a:pt x="1558" y="208"/>
                      <a:pt x="1556" y="209"/>
                      <a:pt x="1537" y="200"/>
                    </a:cubicBezTo>
                    <a:cubicBezTo>
                      <a:pt x="1518" y="190"/>
                      <a:pt x="1512" y="181"/>
                      <a:pt x="1478" y="181"/>
                    </a:cubicBezTo>
                    <a:cubicBezTo>
                      <a:pt x="1443" y="181"/>
                      <a:pt x="1408" y="176"/>
                      <a:pt x="1400" y="185"/>
                    </a:cubicBezTo>
                    <a:cubicBezTo>
                      <a:pt x="1393" y="193"/>
                      <a:pt x="1413" y="201"/>
                      <a:pt x="1417" y="211"/>
                    </a:cubicBezTo>
                    <a:cubicBezTo>
                      <a:pt x="1420" y="222"/>
                      <a:pt x="1425" y="235"/>
                      <a:pt x="1437" y="241"/>
                    </a:cubicBezTo>
                    <a:cubicBezTo>
                      <a:pt x="1449" y="246"/>
                      <a:pt x="1448" y="263"/>
                      <a:pt x="1465" y="263"/>
                    </a:cubicBezTo>
                    <a:cubicBezTo>
                      <a:pt x="1482" y="263"/>
                      <a:pt x="1493" y="268"/>
                      <a:pt x="1487" y="276"/>
                    </a:cubicBezTo>
                    <a:cubicBezTo>
                      <a:pt x="1482" y="284"/>
                      <a:pt x="1466" y="277"/>
                      <a:pt x="1451" y="276"/>
                    </a:cubicBezTo>
                    <a:cubicBezTo>
                      <a:pt x="1436" y="275"/>
                      <a:pt x="1417" y="266"/>
                      <a:pt x="1409" y="277"/>
                    </a:cubicBezTo>
                    <a:cubicBezTo>
                      <a:pt x="1401" y="288"/>
                      <a:pt x="1398" y="281"/>
                      <a:pt x="1377" y="276"/>
                    </a:cubicBezTo>
                    <a:cubicBezTo>
                      <a:pt x="1355" y="271"/>
                      <a:pt x="1360" y="263"/>
                      <a:pt x="1372" y="261"/>
                    </a:cubicBezTo>
                    <a:cubicBezTo>
                      <a:pt x="1385" y="259"/>
                      <a:pt x="1380" y="245"/>
                      <a:pt x="1361" y="241"/>
                    </a:cubicBezTo>
                    <a:cubicBezTo>
                      <a:pt x="1341" y="236"/>
                      <a:pt x="1324" y="237"/>
                      <a:pt x="1307" y="225"/>
                    </a:cubicBezTo>
                    <a:cubicBezTo>
                      <a:pt x="1290" y="214"/>
                      <a:pt x="1275" y="201"/>
                      <a:pt x="1264" y="209"/>
                    </a:cubicBezTo>
                    <a:cubicBezTo>
                      <a:pt x="1253" y="218"/>
                      <a:pt x="1242" y="221"/>
                      <a:pt x="1261" y="238"/>
                    </a:cubicBezTo>
                    <a:cubicBezTo>
                      <a:pt x="1279" y="256"/>
                      <a:pt x="1281" y="264"/>
                      <a:pt x="1269" y="272"/>
                    </a:cubicBezTo>
                    <a:cubicBezTo>
                      <a:pt x="1257" y="279"/>
                      <a:pt x="1277" y="289"/>
                      <a:pt x="1262" y="297"/>
                    </a:cubicBezTo>
                    <a:cubicBezTo>
                      <a:pt x="1247" y="306"/>
                      <a:pt x="1248" y="334"/>
                      <a:pt x="1236" y="332"/>
                    </a:cubicBezTo>
                    <a:cubicBezTo>
                      <a:pt x="1224" y="330"/>
                      <a:pt x="1223" y="325"/>
                      <a:pt x="1222" y="316"/>
                    </a:cubicBezTo>
                    <a:cubicBezTo>
                      <a:pt x="1221" y="306"/>
                      <a:pt x="1219" y="307"/>
                      <a:pt x="1232" y="294"/>
                    </a:cubicBezTo>
                    <a:cubicBezTo>
                      <a:pt x="1245" y="281"/>
                      <a:pt x="1246" y="273"/>
                      <a:pt x="1240" y="262"/>
                    </a:cubicBezTo>
                    <a:cubicBezTo>
                      <a:pt x="1235" y="251"/>
                      <a:pt x="1245" y="239"/>
                      <a:pt x="1224" y="232"/>
                    </a:cubicBezTo>
                    <a:cubicBezTo>
                      <a:pt x="1204" y="224"/>
                      <a:pt x="1206" y="207"/>
                      <a:pt x="1188" y="207"/>
                    </a:cubicBezTo>
                    <a:cubicBezTo>
                      <a:pt x="1169" y="207"/>
                      <a:pt x="1134" y="200"/>
                      <a:pt x="1124" y="211"/>
                    </a:cubicBezTo>
                    <a:cubicBezTo>
                      <a:pt x="1114" y="223"/>
                      <a:pt x="1090" y="219"/>
                      <a:pt x="1077" y="222"/>
                    </a:cubicBezTo>
                    <a:cubicBezTo>
                      <a:pt x="1064" y="225"/>
                      <a:pt x="1061" y="234"/>
                      <a:pt x="1045" y="230"/>
                    </a:cubicBezTo>
                    <a:cubicBezTo>
                      <a:pt x="1028" y="225"/>
                      <a:pt x="997" y="236"/>
                      <a:pt x="987" y="236"/>
                    </a:cubicBezTo>
                    <a:cubicBezTo>
                      <a:pt x="976" y="236"/>
                      <a:pt x="960" y="237"/>
                      <a:pt x="942" y="241"/>
                    </a:cubicBezTo>
                    <a:cubicBezTo>
                      <a:pt x="925" y="244"/>
                      <a:pt x="911" y="248"/>
                      <a:pt x="894" y="250"/>
                    </a:cubicBezTo>
                    <a:cubicBezTo>
                      <a:pt x="877" y="252"/>
                      <a:pt x="856" y="259"/>
                      <a:pt x="884" y="268"/>
                    </a:cubicBezTo>
                    <a:cubicBezTo>
                      <a:pt x="912" y="278"/>
                      <a:pt x="915" y="268"/>
                      <a:pt x="924" y="281"/>
                    </a:cubicBezTo>
                    <a:cubicBezTo>
                      <a:pt x="934" y="294"/>
                      <a:pt x="939" y="304"/>
                      <a:pt x="950" y="310"/>
                    </a:cubicBezTo>
                    <a:cubicBezTo>
                      <a:pt x="961" y="317"/>
                      <a:pt x="954" y="321"/>
                      <a:pt x="941" y="323"/>
                    </a:cubicBezTo>
                    <a:cubicBezTo>
                      <a:pt x="928" y="325"/>
                      <a:pt x="922" y="311"/>
                      <a:pt x="912" y="304"/>
                    </a:cubicBezTo>
                    <a:cubicBezTo>
                      <a:pt x="903" y="296"/>
                      <a:pt x="902" y="281"/>
                      <a:pt x="889" y="281"/>
                    </a:cubicBezTo>
                    <a:cubicBezTo>
                      <a:pt x="876" y="281"/>
                      <a:pt x="887" y="286"/>
                      <a:pt x="862" y="279"/>
                    </a:cubicBezTo>
                    <a:cubicBezTo>
                      <a:pt x="837" y="273"/>
                      <a:pt x="834" y="263"/>
                      <a:pt x="818" y="266"/>
                    </a:cubicBezTo>
                    <a:cubicBezTo>
                      <a:pt x="802" y="270"/>
                      <a:pt x="787" y="273"/>
                      <a:pt x="776" y="279"/>
                    </a:cubicBezTo>
                    <a:cubicBezTo>
                      <a:pt x="765" y="286"/>
                      <a:pt x="733" y="280"/>
                      <a:pt x="735" y="294"/>
                    </a:cubicBezTo>
                    <a:cubicBezTo>
                      <a:pt x="737" y="308"/>
                      <a:pt x="739" y="317"/>
                      <a:pt x="752" y="321"/>
                    </a:cubicBezTo>
                    <a:cubicBezTo>
                      <a:pt x="765" y="325"/>
                      <a:pt x="782" y="331"/>
                      <a:pt x="772" y="343"/>
                    </a:cubicBezTo>
                    <a:cubicBezTo>
                      <a:pt x="761" y="354"/>
                      <a:pt x="750" y="356"/>
                      <a:pt x="753" y="363"/>
                    </a:cubicBezTo>
                    <a:cubicBezTo>
                      <a:pt x="756" y="371"/>
                      <a:pt x="772" y="383"/>
                      <a:pt x="763" y="390"/>
                    </a:cubicBezTo>
                    <a:cubicBezTo>
                      <a:pt x="754" y="396"/>
                      <a:pt x="743" y="405"/>
                      <a:pt x="725" y="399"/>
                    </a:cubicBezTo>
                    <a:cubicBezTo>
                      <a:pt x="708" y="392"/>
                      <a:pt x="697" y="386"/>
                      <a:pt x="679" y="385"/>
                    </a:cubicBezTo>
                    <a:cubicBezTo>
                      <a:pt x="661" y="383"/>
                      <a:pt x="650" y="373"/>
                      <a:pt x="629" y="385"/>
                    </a:cubicBezTo>
                    <a:cubicBezTo>
                      <a:pt x="607" y="396"/>
                      <a:pt x="590" y="396"/>
                      <a:pt x="575" y="406"/>
                    </a:cubicBezTo>
                    <a:cubicBezTo>
                      <a:pt x="560" y="416"/>
                      <a:pt x="536" y="405"/>
                      <a:pt x="528" y="418"/>
                    </a:cubicBezTo>
                    <a:cubicBezTo>
                      <a:pt x="519" y="431"/>
                      <a:pt x="504" y="440"/>
                      <a:pt x="479" y="45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5" name="Freeform 168"/>
              <p:cNvSpPr>
                <a:spLocks/>
              </p:cNvSpPr>
              <p:nvPr/>
            </p:nvSpPr>
            <p:spPr bwMode="auto">
              <a:xfrm>
                <a:off x="2298" y="1113"/>
                <a:ext cx="54" cy="31"/>
              </a:xfrm>
              <a:custGeom>
                <a:avLst/>
                <a:gdLst>
                  <a:gd name="T0" fmla="*/ 101 w 213"/>
                  <a:gd name="T1" fmla="*/ 5 h 122"/>
                  <a:gd name="T2" fmla="*/ 63 w 213"/>
                  <a:gd name="T3" fmla="*/ 7 h 122"/>
                  <a:gd name="T4" fmla="*/ 16 w 213"/>
                  <a:gd name="T5" fmla="*/ 27 h 122"/>
                  <a:gd name="T6" fmla="*/ 62 w 213"/>
                  <a:gd name="T7" fmla="*/ 66 h 122"/>
                  <a:gd name="T8" fmla="*/ 116 w 213"/>
                  <a:gd name="T9" fmla="*/ 93 h 122"/>
                  <a:gd name="T10" fmla="*/ 167 w 213"/>
                  <a:gd name="T11" fmla="*/ 116 h 122"/>
                  <a:gd name="T12" fmla="*/ 181 w 213"/>
                  <a:gd name="T13" fmla="*/ 104 h 122"/>
                  <a:gd name="T14" fmla="*/ 166 w 213"/>
                  <a:gd name="T15" fmla="*/ 85 h 122"/>
                  <a:gd name="T16" fmla="*/ 186 w 213"/>
                  <a:gd name="T17" fmla="*/ 70 h 122"/>
                  <a:gd name="T18" fmla="*/ 151 w 213"/>
                  <a:gd name="T19" fmla="*/ 52 h 122"/>
                  <a:gd name="T20" fmla="*/ 188 w 213"/>
                  <a:gd name="T21" fmla="*/ 48 h 122"/>
                  <a:gd name="T22" fmla="*/ 192 w 213"/>
                  <a:gd name="T23" fmla="*/ 16 h 122"/>
                  <a:gd name="T24" fmla="*/ 150 w 213"/>
                  <a:gd name="T25" fmla="*/ 8 h 122"/>
                  <a:gd name="T26" fmla="*/ 101 w 213"/>
                  <a:gd name="T27" fmla="*/ 5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3" h="122">
                    <a:moveTo>
                      <a:pt x="101" y="5"/>
                    </a:moveTo>
                    <a:cubicBezTo>
                      <a:pt x="101" y="5"/>
                      <a:pt x="81" y="0"/>
                      <a:pt x="63" y="7"/>
                    </a:cubicBezTo>
                    <a:cubicBezTo>
                      <a:pt x="44" y="15"/>
                      <a:pt x="0" y="7"/>
                      <a:pt x="16" y="27"/>
                    </a:cubicBezTo>
                    <a:cubicBezTo>
                      <a:pt x="32" y="46"/>
                      <a:pt x="48" y="59"/>
                      <a:pt x="62" y="66"/>
                    </a:cubicBezTo>
                    <a:cubicBezTo>
                      <a:pt x="75" y="74"/>
                      <a:pt x="100" y="84"/>
                      <a:pt x="116" y="93"/>
                    </a:cubicBezTo>
                    <a:cubicBezTo>
                      <a:pt x="132" y="101"/>
                      <a:pt x="149" y="111"/>
                      <a:pt x="167" y="116"/>
                    </a:cubicBezTo>
                    <a:cubicBezTo>
                      <a:pt x="185" y="122"/>
                      <a:pt x="197" y="112"/>
                      <a:pt x="181" y="104"/>
                    </a:cubicBezTo>
                    <a:cubicBezTo>
                      <a:pt x="165" y="95"/>
                      <a:pt x="147" y="84"/>
                      <a:pt x="166" y="85"/>
                    </a:cubicBezTo>
                    <a:cubicBezTo>
                      <a:pt x="185" y="86"/>
                      <a:pt x="206" y="78"/>
                      <a:pt x="186" y="70"/>
                    </a:cubicBezTo>
                    <a:cubicBezTo>
                      <a:pt x="167" y="63"/>
                      <a:pt x="137" y="57"/>
                      <a:pt x="151" y="52"/>
                    </a:cubicBezTo>
                    <a:cubicBezTo>
                      <a:pt x="165" y="48"/>
                      <a:pt x="185" y="55"/>
                      <a:pt x="188" y="48"/>
                    </a:cubicBezTo>
                    <a:cubicBezTo>
                      <a:pt x="190" y="40"/>
                      <a:pt x="213" y="18"/>
                      <a:pt x="192" y="16"/>
                    </a:cubicBezTo>
                    <a:cubicBezTo>
                      <a:pt x="170" y="14"/>
                      <a:pt x="163" y="13"/>
                      <a:pt x="150" y="8"/>
                    </a:cubicBezTo>
                    <a:cubicBezTo>
                      <a:pt x="137" y="4"/>
                      <a:pt x="127" y="6"/>
                      <a:pt x="101"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6" name="Freeform 169"/>
              <p:cNvSpPr>
                <a:spLocks/>
              </p:cNvSpPr>
              <p:nvPr/>
            </p:nvSpPr>
            <p:spPr bwMode="auto">
              <a:xfrm>
                <a:off x="2296" y="1103"/>
                <a:ext cx="27" cy="9"/>
              </a:xfrm>
              <a:custGeom>
                <a:avLst/>
                <a:gdLst>
                  <a:gd name="T0" fmla="*/ 39 w 106"/>
                  <a:gd name="T1" fmla="*/ 0 h 36"/>
                  <a:gd name="T2" fmla="*/ 11 w 106"/>
                  <a:gd name="T3" fmla="*/ 11 h 36"/>
                  <a:gd name="T4" fmla="*/ 17 w 106"/>
                  <a:gd name="T5" fmla="*/ 33 h 36"/>
                  <a:gd name="T6" fmla="*/ 71 w 106"/>
                  <a:gd name="T7" fmla="*/ 24 h 36"/>
                  <a:gd name="T8" fmla="*/ 106 w 106"/>
                  <a:gd name="T9" fmla="*/ 29 h 36"/>
                  <a:gd name="T10" fmla="*/ 81 w 106"/>
                  <a:gd name="T11" fmla="*/ 11 h 36"/>
                  <a:gd name="T12" fmla="*/ 39 w 10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106" h="36">
                    <a:moveTo>
                      <a:pt x="39" y="0"/>
                    </a:moveTo>
                    <a:cubicBezTo>
                      <a:pt x="39" y="0"/>
                      <a:pt x="15" y="1"/>
                      <a:pt x="11" y="11"/>
                    </a:cubicBezTo>
                    <a:cubicBezTo>
                      <a:pt x="6" y="20"/>
                      <a:pt x="0" y="33"/>
                      <a:pt x="17" y="33"/>
                    </a:cubicBezTo>
                    <a:cubicBezTo>
                      <a:pt x="34" y="33"/>
                      <a:pt x="53" y="14"/>
                      <a:pt x="71" y="24"/>
                    </a:cubicBezTo>
                    <a:cubicBezTo>
                      <a:pt x="88" y="33"/>
                      <a:pt x="106" y="36"/>
                      <a:pt x="106" y="29"/>
                    </a:cubicBezTo>
                    <a:cubicBezTo>
                      <a:pt x="106" y="22"/>
                      <a:pt x="96" y="12"/>
                      <a:pt x="81" y="11"/>
                    </a:cubicBezTo>
                    <a:cubicBezTo>
                      <a:pt x="66" y="10"/>
                      <a:pt x="59" y="1"/>
                      <a:pt x="39"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7" name="Freeform 170"/>
              <p:cNvSpPr>
                <a:spLocks/>
              </p:cNvSpPr>
              <p:nvPr/>
            </p:nvSpPr>
            <p:spPr bwMode="auto">
              <a:xfrm>
                <a:off x="2396" y="1039"/>
                <a:ext cx="26" cy="18"/>
              </a:xfrm>
              <a:custGeom>
                <a:avLst/>
                <a:gdLst>
                  <a:gd name="T0" fmla="*/ 36 w 105"/>
                  <a:gd name="T1" fmla="*/ 11 h 69"/>
                  <a:gd name="T2" fmla="*/ 0 w 105"/>
                  <a:gd name="T3" fmla="*/ 13 h 69"/>
                  <a:gd name="T4" fmla="*/ 7 w 105"/>
                  <a:gd name="T5" fmla="*/ 32 h 69"/>
                  <a:gd name="T6" fmla="*/ 7 w 105"/>
                  <a:gd name="T7" fmla="*/ 56 h 69"/>
                  <a:gd name="T8" fmla="*/ 56 w 105"/>
                  <a:gd name="T9" fmla="*/ 57 h 69"/>
                  <a:gd name="T10" fmla="*/ 83 w 105"/>
                  <a:gd name="T11" fmla="*/ 63 h 69"/>
                  <a:gd name="T12" fmla="*/ 101 w 105"/>
                  <a:gd name="T13" fmla="*/ 59 h 69"/>
                  <a:gd name="T14" fmla="*/ 94 w 105"/>
                  <a:gd name="T15" fmla="*/ 35 h 69"/>
                  <a:gd name="T16" fmla="*/ 72 w 105"/>
                  <a:gd name="T17" fmla="*/ 42 h 69"/>
                  <a:gd name="T18" fmla="*/ 66 w 105"/>
                  <a:gd name="T19" fmla="*/ 24 h 69"/>
                  <a:gd name="T20" fmla="*/ 77 w 105"/>
                  <a:gd name="T21" fmla="*/ 9 h 69"/>
                  <a:gd name="T22" fmla="*/ 55 w 105"/>
                  <a:gd name="T23" fmla="*/ 11 h 69"/>
                  <a:gd name="T24" fmla="*/ 36 w 105"/>
                  <a:gd name="T25" fmla="*/ 1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69">
                    <a:moveTo>
                      <a:pt x="36" y="11"/>
                    </a:moveTo>
                    <a:cubicBezTo>
                      <a:pt x="36" y="11"/>
                      <a:pt x="0" y="3"/>
                      <a:pt x="0" y="13"/>
                    </a:cubicBezTo>
                    <a:cubicBezTo>
                      <a:pt x="0" y="23"/>
                      <a:pt x="12" y="27"/>
                      <a:pt x="7" y="32"/>
                    </a:cubicBezTo>
                    <a:cubicBezTo>
                      <a:pt x="1" y="38"/>
                      <a:pt x="0" y="56"/>
                      <a:pt x="7" y="56"/>
                    </a:cubicBezTo>
                    <a:cubicBezTo>
                      <a:pt x="13" y="56"/>
                      <a:pt x="49" y="56"/>
                      <a:pt x="56" y="57"/>
                    </a:cubicBezTo>
                    <a:cubicBezTo>
                      <a:pt x="62" y="58"/>
                      <a:pt x="77" y="58"/>
                      <a:pt x="83" y="63"/>
                    </a:cubicBezTo>
                    <a:cubicBezTo>
                      <a:pt x="90" y="69"/>
                      <a:pt x="96" y="69"/>
                      <a:pt x="101" y="59"/>
                    </a:cubicBezTo>
                    <a:cubicBezTo>
                      <a:pt x="105" y="49"/>
                      <a:pt x="102" y="35"/>
                      <a:pt x="94" y="35"/>
                    </a:cubicBezTo>
                    <a:cubicBezTo>
                      <a:pt x="87" y="35"/>
                      <a:pt x="82" y="50"/>
                      <a:pt x="72" y="42"/>
                    </a:cubicBezTo>
                    <a:cubicBezTo>
                      <a:pt x="61" y="33"/>
                      <a:pt x="56" y="26"/>
                      <a:pt x="66" y="24"/>
                    </a:cubicBezTo>
                    <a:cubicBezTo>
                      <a:pt x="77" y="22"/>
                      <a:pt x="83" y="14"/>
                      <a:pt x="77" y="9"/>
                    </a:cubicBezTo>
                    <a:cubicBezTo>
                      <a:pt x="71" y="3"/>
                      <a:pt x="55" y="0"/>
                      <a:pt x="55" y="11"/>
                    </a:cubicBezTo>
                    <a:cubicBezTo>
                      <a:pt x="55" y="22"/>
                      <a:pt x="44" y="16"/>
                      <a:pt x="36"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8" name="Freeform 171"/>
              <p:cNvSpPr>
                <a:spLocks/>
              </p:cNvSpPr>
              <p:nvPr/>
            </p:nvSpPr>
            <p:spPr bwMode="auto">
              <a:xfrm>
                <a:off x="1837" y="1164"/>
                <a:ext cx="9" cy="12"/>
              </a:xfrm>
              <a:custGeom>
                <a:avLst/>
                <a:gdLst>
                  <a:gd name="T0" fmla="*/ 19 w 37"/>
                  <a:gd name="T1" fmla="*/ 13 h 48"/>
                  <a:gd name="T2" fmla="*/ 8 w 37"/>
                  <a:gd name="T3" fmla="*/ 21 h 48"/>
                  <a:gd name="T4" fmla="*/ 7 w 37"/>
                  <a:gd name="T5" fmla="*/ 35 h 48"/>
                  <a:gd name="T6" fmla="*/ 23 w 37"/>
                  <a:gd name="T7" fmla="*/ 45 h 48"/>
                  <a:gd name="T8" fmla="*/ 37 w 37"/>
                  <a:gd name="T9" fmla="*/ 32 h 48"/>
                  <a:gd name="T10" fmla="*/ 19 w 37"/>
                  <a:gd name="T11" fmla="*/ 13 h 48"/>
                </a:gdLst>
                <a:ahLst/>
                <a:cxnLst>
                  <a:cxn ang="0">
                    <a:pos x="T0" y="T1"/>
                  </a:cxn>
                  <a:cxn ang="0">
                    <a:pos x="T2" y="T3"/>
                  </a:cxn>
                  <a:cxn ang="0">
                    <a:pos x="T4" y="T5"/>
                  </a:cxn>
                  <a:cxn ang="0">
                    <a:pos x="T6" y="T7"/>
                  </a:cxn>
                  <a:cxn ang="0">
                    <a:pos x="T8" y="T9"/>
                  </a:cxn>
                  <a:cxn ang="0">
                    <a:pos x="T10" y="T11"/>
                  </a:cxn>
                </a:cxnLst>
                <a:rect l="0" t="0" r="r" b="b"/>
                <a:pathLst>
                  <a:path w="37" h="48">
                    <a:moveTo>
                      <a:pt x="19" y="13"/>
                    </a:moveTo>
                    <a:cubicBezTo>
                      <a:pt x="19" y="13"/>
                      <a:pt x="16" y="21"/>
                      <a:pt x="8" y="21"/>
                    </a:cubicBezTo>
                    <a:cubicBezTo>
                      <a:pt x="0" y="21"/>
                      <a:pt x="1" y="32"/>
                      <a:pt x="7" y="35"/>
                    </a:cubicBezTo>
                    <a:cubicBezTo>
                      <a:pt x="12" y="38"/>
                      <a:pt x="15" y="48"/>
                      <a:pt x="23" y="45"/>
                    </a:cubicBezTo>
                    <a:cubicBezTo>
                      <a:pt x="31" y="43"/>
                      <a:pt x="37" y="42"/>
                      <a:pt x="37" y="32"/>
                    </a:cubicBezTo>
                    <a:cubicBezTo>
                      <a:pt x="37" y="22"/>
                      <a:pt x="22" y="0"/>
                      <a:pt x="19"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49" name="Freeform 172"/>
              <p:cNvSpPr>
                <a:spLocks/>
              </p:cNvSpPr>
              <p:nvPr/>
            </p:nvSpPr>
            <p:spPr bwMode="auto">
              <a:xfrm>
                <a:off x="1816" y="1188"/>
                <a:ext cx="8" cy="7"/>
              </a:xfrm>
              <a:custGeom>
                <a:avLst/>
                <a:gdLst>
                  <a:gd name="T0" fmla="*/ 17 w 32"/>
                  <a:gd name="T1" fmla="*/ 9 h 29"/>
                  <a:gd name="T2" fmla="*/ 11 w 32"/>
                  <a:gd name="T3" fmla="*/ 27 h 29"/>
                  <a:gd name="T4" fmla="*/ 32 w 32"/>
                  <a:gd name="T5" fmla="*/ 19 h 29"/>
                  <a:gd name="T6" fmla="*/ 17 w 32"/>
                  <a:gd name="T7" fmla="*/ 9 h 29"/>
                </a:gdLst>
                <a:ahLst/>
                <a:cxnLst>
                  <a:cxn ang="0">
                    <a:pos x="T0" y="T1"/>
                  </a:cxn>
                  <a:cxn ang="0">
                    <a:pos x="T2" y="T3"/>
                  </a:cxn>
                  <a:cxn ang="0">
                    <a:pos x="T4" y="T5"/>
                  </a:cxn>
                  <a:cxn ang="0">
                    <a:pos x="T6" y="T7"/>
                  </a:cxn>
                </a:cxnLst>
                <a:rect l="0" t="0" r="r" b="b"/>
                <a:pathLst>
                  <a:path w="32" h="29">
                    <a:moveTo>
                      <a:pt x="17" y="9"/>
                    </a:moveTo>
                    <a:cubicBezTo>
                      <a:pt x="17" y="9"/>
                      <a:pt x="0" y="24"/>
                      <a:pt x="11" y="27"/>
                    </a:cubicBezTo>
                    <a:cubicBezTo>
                      <a:pt x="22" y="29"/>
                      <a:pt x="32" y="28"/>
                      <a:pt x="32" y="19"/>
                    </a:cubicBezTo>
                    <a:cubicBezTo>
                      <a:pt x="31" y="11"/>
                      <a:pt x="21" y="0"/>
                      <a:pt x="17"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0" name="Freeform 173"/>
              <p:cNvSpPr>
                <a:spLocks/>
              </p:cNvSpPr>
              <p:nvPr/>
            </p:nvSpPr>
            <p:spPr bwMode="auto">
              <a:xfrm>
                <a:off x="1819" y="1195"/>
                <a:ext cx="50" cy="33"/>
              </a:xfrm>
              <a:custGeom>
                <a:avLst/>
                <a:gdLst>
                  <a:gd name="T0" fmla="*/ 63 w 200"/>
                  <a:gd name="T1" fmla="*/ 6 h 129"/>
                  <a:gd name="T2" fmla="*/ 29 w 200"/>
                  <a:gd name="T3" fmla="*/ 9 h 129"/>
                  <a:gd name="T4" fmla="*/ 15 w 200"/>
                  <a:gd name="T5" fmla="*/ 28 h 129"/>
                  <a:gd name="T6" fmla="*/ 19 w 200"/>
                  <a:gd name="T7" fmla="*/ 48 h 129"/>
                  <a:gd name="T8" fmla="*/ 12 w 200"/>
                  <a:gd name="T9" fmla="*/ 65 h 129"/>
                  <a:gd name="T10" fmla="*/ 26 w 200"/>
                  <a:gd name="T11" fmla="*/ 88 h 129"/>
                  <a:gd name="T12" fmla="*/ 72 w 200"/>
                  <a:gd name="T13" fmla="*/ 87 h 129"/>
                  <a:gd name="T14" fmla="*/ 69 w 200"/>
                  <a:gd name="T15" fmla="*/ 108 h 129"/>
                  <a:gd name="T16" fmla="*/ 83 w 200"/>
                  <a:gd name="T17" fmla="*/ 129 h 129"/>
                  <a:gd name="T18" fmla="*/ 124 w 200"/>
                  <a:gd name="T19" fmla="*/ 116 h 129"/>
                  <a:gd name="T20" fmla="*/ 155 w 200"/>
                  <a:gd name="T21" fmla="*/ 108 h 129"/>
                  <a:gd name="T22" fmla="*/ 194 w 200"/>
                  <a:gd name="T23" fmla="*/ 92 h 129"/>
                  <a:gd name="T24" fmla="*/ 189 w 200"/>
                  <a:gd name="T25" fmla="*/ 61 h 129"/>
                  <a:gd name="T26" fmla="*/ 142 w 200"/>
                  <a:gd name="T27" fmla="*/ 39 h 129"/>
                  <a:gd name="T28" fmla="*/ 93 w 200"/>
                  <a:gd name="T29" fmla="*/ 11 h 129"/>
                  <a:gd name="T30" fmla="*/ 63 w 200"/>
                  <a:gd name="T31" fmla="*/ 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0" h="129">
                    <a:moveTo>
                      <a:pt x="63" y="6"/>
                    </a:moveTo>
                    <a:cubicBezTo>
                      <a:pt x="63" y="6"/>
                      <a:pt x="40" y="0"/>
                      <a:pt x="29" y="9"/>
                    </a:cubicBezTo>
                    <a:cubicBezTo>
                      <a:pt x="19" y="17"/>
                      <a:pt x="3" y="17"/>
                      <a:pt x="15" y="28"/>
                    </a:cubicBezTo>
                    <a:cubicBezTo>
                      <a:pt x="27" y="39"/>
                      <a:pt x="32" y="43"/>
                      <a:pt x="19" y="48"/>
                    </a:cubicBezTo>
                    <a:cubicBezTo>
                      <a:pt x="6" y="53"/>
                      <a:pt x="0" y="60"/>
                      <a:pt x="12" y="65"/>
                    </a:cubicBezTo>
                    <a:cubicBezTo>
                      <a:pt x="24" y="71"/>
                      <a:pt x="12" y="90"/>
                      <a:pt x="26" y="88"/>
                    </a:cubicBezTo>
                    <a:cubicBezTo>
                      <a:pt x="40" y="87"/>
                      <a:pt x="61" y="79"/>
                      <a:pt x="72" y="87"/>
                    </a:cubicBezTo>
                    <a:cubicBezTo>
                      <a:pt x="82" y="95"/>
                      <a:pt x="81" y="105"/>
                      <a:pt x="69" y="108"/>
                    </a:cubicBezTo>
                    <a:cubicBezTo>
                      <a:pt x="56" y="112"/>
                      <a:pt x="61" y="129"/>
                      <a:pt x="83" y="129"/>
                    </a:cubicBezTo>
                    <a:cubicBezTo>
                      <a:pt x="106" y="129"/>
                      <a:pt x="110" y="114"/>
                      <a:pt x="124" y="116"/>
                    </a:cubicBezTo>
                    <a:cubicBezTo>
                      <a:pt x="137" y="119"/>
                      <a:pt x="145" y="108"/>
                      <a:pt x="155" y="108"/>
                    </a:cubicBezTo>
                    <a:cubicBezTo>
                      <a:pt x="164" y="108"/>
                      <a:pt x="189" y="102"/>
                      <a:pt x="194" y="92"/>
                    </a:cubicBezTo>
                    <a:cubicBezTo>
                      <a:pt x="200" y="82"/>
                      <a:pt x="196" y="64"/>
                      <a:pt x="189" y="61"/>
                    </a:cubicBezTo>
                    <a:cubicBezTo>
                      <a:pt x="182" y="57"/>
                      <a:pt x="156" y="50"/>
                      <a:pt x="142" y="39"/>
                    </a:cubicBezTo>
                    <a:cubicBezTo>
                      <a:pt x="129" y="27"/>
                      <a:pt x="103" y="13"/>
                      <a:pt x="93" y="11"/>
                    </a:cubicBezTo>
                    <a:cubicBezTo>
                      <a:pt x="83" y="10"/>
                      <a:pt x="83" y="10"/>
                      <a:pt x="63"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1" name="Freeform 174"/>
              <p:cNvSpPr>
                <a:spLocks/>
              </p:cNvSpPr>
              <p:nvPr/>
            </p:nvSpPr>
            <p:spPr bwMode="auto">
              <a:xfrm>
                <a:off x="2383" y="919"/>
                <a:ext cx="10" cy="10"/>
              </a:xfrm>
              <a:custGeom>
                <a:avLst/>
                <a:gdLst>
                  <a:gd name="T0" fmla="*/ 28 w 43"/>
                  <a:gd name="T1" fmla="*/ 8 h 40"/>
                  <a:gd name="T2" fmla="*/ 12 w 43"/>
                  <a:gd name="T3" fmla="*/ 16 h 40"/>
                  <a:gd name="T4" fmla="*/ 2 w 43"/>
                  <a:gd name="T5" fmla="*/ 25 h 40"/>
                  <a:gd name="T6" fmla="*/ 15 w 43"/>
                  <a:gd name="T7" fmla="*/ 34 h 40"/>
                  <a:gd name="T8" fmla="*/ 33 w 43"/>
                  <a:gd name="T9" fmla="*/ 33 h 40"/>
                  <a:gd name="T10" fmla="*/ 42 w 43"/>
                  <a:gd name="T11" fmla="*/ 22 h 40"/>
                  <a:gd name="T12" fmla="*/ 28 w 43"/>
                  <a:gd name="T13" fmla="*/ 8 h 40"/>
                </a:gdLst>
                <a:ahLst/>
                <a:cxnLst>
                  <a:cxn ang="0">
                    <a:pos x="T0" y="T1"/>
                  </a:cxn>
                  <a:cxn ang="0">
                    <a:pos x="T2" y="T3"/>
                  </a:cxn>
                  <a:cxn ang="0">
                    <a:pos x="T4" y="T5"/>
                  </a:cxn>
                  <a:cxn ang="0">
                    <a:pos x="T6" y="T7"/>
                  </a:cxn>
                  <a:cxn ang="0">
                    <a:pos x="T8" y="T9"/>
                  </a:cxn>
                  <a:cxn ang="0">
                    <a:pos x="T10" y="T11"/>
                  </a:cxn>
                  <a:cxn ang="0">
                    <a:pos x="T12" y="T13"/>
                  </a:cxn>
                </a:cxnLst>
                <a:rect l="0" t="0" r="r" b="b"/>
                <a:pathLst>
                  <a:path w="43" h="40">
                    <a:moveTo>
                      <a:pt x="28" y="8"/>
                    </a:moveTo>
                    <a:cubicBezTo>
                      <a:pt x="28" y="8"/>
                      <a:pt x="14" y="13"/>
                      <a:pt x="12" y="16"/>
                    </a:cubicBezTo>
                    <a:cubicBezTo>
                      <a:pt x="10" y="19"/>
                      <a:pt x="0" y="17"/>
                      <a:pt x="2" y="25"/>
                    </a:cubicBezTo>
                    <a:cubicBezTo>
                      <a:pt x="4" y="33"/>
                      <a:pt x="10" y="28"/>
                      <a:pt x="15" y="34"/>
                    </a:cubicBezTo>
                    <a:cubicBezTo>
                      <a:pt x="20" y="40"/>
                      <a:pt x="29" y="36"/>
                      <a:pt x="33" y="33"/>
                    </a:cubicBezTo>
                    <a:cubicBezTo>
                      <a:pt x="36" y="30"/>
                      <a:pt x="42" y="33"/>
                      <a:pt x="42" y="22"/>
                    </a:cubicBezTo>
                    <a:cubicBezTo>
                      <a:pt x="43" y="11"/>
                      <a:pt x="38" y="0"/>
                      <a:pt x="28"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2" name="Freeform 175"/>
              <p:cNvSpPr>
                <a:spLocks/>
              </p:cNvSpPr>
              <p:nvPr/>
            </p:nvSpPr>
            <p:spPr bwMode="auto">
              <a:xfrm>
                <a:off x="2383" y="937"/>
                <a:ext cx="6" cy="7"/>
              </a:xfrm>
              <a:custGeom>
                <a:avLst/>
                <a:gdLst>
                  <a:gd name="T0" fmla="*/ 4 w 25"/>
                  <a:gd name="T1" fmla="*/ 6 h 28"/>
                  <a:gd name="T2" fmla="*/ 7 w 25"/>
                  <a:gd name="T3" fmla="*/ 16 h 28"/>
                  <a:gd name="T4" fmla="*/ 14 w 25"/>
                  <a:gd name="T5" fmla="*/ 27 h 28"/>
                  <a:gd name="T6" fmla="*/ 20 w 25"/>
                  <a:gd name="T7" fmla="*/ 19 h 28"/>
                  <a:gd name="T8" fmla="*/ 4 w 25"/>
                  <a:gd name="T9" fmla="*/ 6 h 28"/>
                </a:gdLst>
                <a:ahLst/>
                <a:cxnLst>
                  <a:cxn ang="0">
                    <a:pos x="T0" y="T1"/>
                  </a:cxn>
                  <a:cxn ang="0">
                    <a:pos x="T2" y="T3"/>
                  </a:cxn>
                  <a:cxn ang="0">
                    <a:pos x="T4" y="T5"/>
                  </a:cxn>
                  <a:cxn ang="0">
                    <a:pos x="T6" y="T7"/>
                  </a:cxn>
                  <a:cxn ang="0">
                    <a:pos x="T8" y="T9"/>
                  </a:cxn>
                </a:cxnLst>
                <a:rect l="0" t="0" r="r" b="b"/>
                <a:pathLst>
                  <a:path w="25" h="28">
                    <a:moveTo>
                      <a:pt x="4" y="6"/>
                    </a:moveTo>
                    <a:cubicBezTo>
                      <a:pt x="4" y="6"/>
                      <a:pt x="0" y="12"/>
                      <a:pt x="7" y="16"/>
                    </a:cubicBezTo>
                    <a:cubicBezTo>
                      <a:pt x="14" y="20"/>
                      <a:pt x="8" y="25"/>
                      <a:pt x="14" y="27"/>
                    </a:cubicBezTo>
                    <a:cubicBezTo>
                      <a:pt x="20" y="28"/>
                      <a:pt x="25" y="27"/>
                      <a:pt x="20" y="19"/>
                    </a:cubicBezTo>
                    <a:cubicBezTo>
                      <a:pt x="16" y="12"/>
                      <a:pt x="10" y="0"/>
                      <a:pt x="4"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3" name="Freeform 176"/>
              <p:cNvSpPr>
                <a:spLocks/>
              </p:cNvSpPr>
              <p:nvPr/>
            </p:nvSpPr>
            <p:spPr bwMode="auto">
              <a:xfrm>
                <a:off x="2389" y="937"/>
                <a:ext cx="9" cy="8"/>
              </a:xfrm>
              <a:custGeom>
                <a:avLst/>
                <a:gdLst>
                  <a:gd name="T0" fmla="*/ 16 w 38"/>
                  <a:gd name="T1" fmla="*/ 3 h 32"/>
                  <a:gd name="T2" fmla="*/ 5 w 38"/>
                  <a:gd name="T3" fmla="*/ 10 h 32"/>
                  <a:gd name="T4" fmla="*/ 8 w 38"/>
                  <a:gd name="T5" fmla="*/ 17 h 32"/>
                  <a:gd name="T6" fmla="*/ 19 w 38"/>
                  <a:gd name="T7" fmla="*/ 31 h 32"/>
                  <a:gd name="T8" fmla="*/ 30 w 38"/>
                  <a:gd name="T9" fmla="*/ 24 h 32"/>
                  <a:gd name="T10" fmla="*/ 31 w 38"/>
                  <a:gd name="T11" fmla="*/ 16 h 32"/>
                  <a:gd name="T12" fmla="*/ 22 w 38"/>
                  <a:gd name="T13" fmla="*/ 12 h 32"/>
                  <a:gd name="T14" fmla="*/ 16 w 38"/>
                  <a:gd name="T15" fmla="*/ 3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32">
                    <a:moveTo>
                      <a:pt x="16" y="3"/>
                    </a:moveTo>
                    <a:cubicBezTo>
                      <a:pt x="14" y="4"/>
                      <a:pt x="10" y="9"/>
                      <a:pt x="5" y="10"/>
                    </a:cubicBezTo>
                    <a:cubicBezTo>
                      <a:pt x="0" y="12"/>
                      <a:pt x="4" y="16"/>
                      <a:pt x="8" y="17"/>
                    </a:cubicBezTo>
                    <a:cubicBezTo>
                      <a:pt x="11" y="19"/>
                      <a:pt x="11" y="31"/>
                      <a:pt x="19" y="31"/>
                    </a:cubicBezTo>
                    <a:cubicBezTo>
                      <a:pt x="26" y="32"/>
                      <a:pt x="25" y="24"/>
                      <a:pt x="30" y="24"/>
                    </a:cubicBezTo>
                    <a:cubicBezTo>
                      <a:pt x="35" y="24"/>
                      <a:pt x="38" y="17"/>
                      <a:pt x="31" y="16"/>
                    </a:cubicBezTo>
                    <a:cubicBezTo>
                      <a:pt x="23" y="16"/>
                      <a:pt x="23" y="18"/>
                      <a:pt x="22" y="12"/>
                    </a:cubicBezTo>
                    <a:cubicBezTo>
                      <a:pt x="20" y="5"/>
                      <a:pt x="21" y="0"/>
                      <a:pt x="16"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4" name="Freeform 177"/>
              <p:cNvSpPr>
                <a:spLocks/>
              </p:cNvSpPr>
              <p:nvPr/>
            </p:nvSpPr>
            <p:spPr bwMode="auto">
              <a:xfrm>
                <a:off x="2393" y="944"/>
                <a:ext cx="7" cy="8"/>
              </a:xfrm>
              <a:custGeom>
                <a:avLst/>
                <a:gdLst>
                  <a:gd name="T0" fmla="*/ 12 w 28"/>
                  <a:gd name="T1" fmla="*/ 9 h 32"/>
                  <a:gd name="T2" fmla="*/ 7 w 28"/>
                  <a:gd name="T3" fmla="*/ 21 h 32"/>
                  <a:gd name="T4" fmla="*/ 2 w 28"/>
                  <a:gd name="T5" fmla="*/ 29 h 32"/>
                  <a:gd name="T6" fmla="*/ 21 w 28"/>
                  <a:gd name="T7" fmla="*/ 19 h 32"/>
                  <a:gd name="T8" fmla="*/ 12 w 28"/>
                  <a:gd name="T9" fmla="*/ 9 h 32"/>
                </a:gdLst>
                <a:ahLst/>
                <a:cxnLst>
                  <a:cxn ang="0">
                    <a:pos x="T0" y="T1"/>
                  </a:cxn>
                  <a:cxn ang="0">
                    <a:pos x="T2" y="T3"/>
                  </a:cxn>
                  <a:cxn ang="0">
                    <a:pos x="T4" y="T5"/>
                  </a:cxn>
                  <a:cxn ang="0">
                    <a:pos x="T6" y="T7"/>
                  </a:cxn>
                  <a:cxn ang="0">
                    <a:pos x="T8" y="T9"/>
                  </a:cxn>
                </a:cxnLst>
                <a:rect l="0" t="0" r="r" b="b"/>
                <a:pathLst>
                  <a:path w="28" h="32">
                    <a:moveTo>
                      <a:pt x="12" y="9"/>
                    </a:moveTo>
                    <a:cubicBezTo>
                      <a:pt x="12" y="9"/>
                      <a:pt x="11" y="18"/>
                      <a:pt x="7" y="21"/>
                    </a:cubicBezTo>
                    <a:cubicBezTo>
                      <a:pt x="3" y="24"/>
                      <a:pt x="0" y="26"/>
                      <a:pt x="2" y="29"/>
                    </a:cubicBezTo>
                    <a:cubicBezTo>
                      <a:pt x="5" y="32"/>
                      <a:pt x="14" y="21"/>
                      <a:pt x="21" y="19"/>
                    </a:cubicBezTo>
                    <a:cubicBezTo>
                      <a:pt x="28" y="17"/>
                      <a:pt x="14" y="0"/>
                      <a:pt x="12"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5" name="Freeform 178"/>
              <p:cNvSpPr>
                <a:spLocks/>
              </p:cNvSpPr>
              <p:nvPr/>
            </p:nvSpPr>
            <p:spPr bwMode="auto">
              <a:xfrm>
                <a:off x="2408" y="955"/>
                <a:ext cx="11" cy="12"/>
              </a:xfrm>
              <a:custGeom>
                <a:avLst/>
                <a:gdLst>
                  <a:gd name="T0" fmla="*/ 21 w 42"/>
                  <a:gd name="T1" fmla="*/ 5 h 48"/>
                  <a:gd name="T2" fmla="*/ 7 w 42"/>
                  <a:gd name="T3" fmla="*/ 16 h 48"/>
                  <a:gd name="T4" fmla="*/ 2 w 42"/>
                  <a:gd name="T5" fmla="*/ 35 h 48"/>
                  <a:gd name="T6" fmla="*/ 18 w 42"/>
                  <a:gd name="T7" fmla="*/ 43 h 48"/>
                  <a:gd name="T8" fmla="*/ 28 w 42"/>
                  <a:gd name="T9" fmla="*/ 36 h 48"/>
                  <a:gd name="T10" fmla="*/ 40 w 42"/>
                  <a:gd name="T11" fmla="*/ 25 h 48"/>
                  <a:gd name="T12" fmla="*/ 34 w 42"/>
                  <a:gd name="T13" fmla="*/ 5 h 48"/>
                  <a:gd name="T14" fmla="*/ 21 w 42"/>
                  <a:gd name="T15" fmla="*/ 5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8">
                    <a:moveTo>
                      <a:pt x="21" y="5"/>
                    </a:moveTo>
                    <a:cubicBezTo>
                      <a:pt x="21" y="5"/>
                      <a:pt x="14" y="12"/>
                      <a:pt x="7" y="16"/>
                    </a:cubicBezTo>
                    <a:cubicBezTo>
                      <a:pt x="1" y="20"/>
                      <a:pt x="0" y="28"/>
                      <a:pt x="2" y="35"/>
                    </a:cubicBezTo>
                    <a:cubicBezTo>
                      <a:pt x="3" y="42"/>
                      <a:pt x="14" y="48"/>
                      <a:pt x="18" y="43"/>
                    </a:cubicBezTo>
                    <a:cubicBezTo>
                      <a:pt x="22" y="38"/>
                      <a:pt x="23" y="36"/>
                      <a:pt x="28" y="36"/>
                    </a:cubicBezTo>
                    <a:cubicBezTo>
                      <a:pt x="33" y="36"/>
                      <a:pt x="41" y="33"/>
                      <a:pt x="40" y="25"/>
                    </a:cubicBezTo>
                    <a:cubicBezTo>
                      <a:pt x="39" y="17"/>
                      <a:pt x="42" y="7"/>
                      <a:pt x="34" y="5"/>
                    </a:cubicBezTo>
                    <a:cubicBezTo>
                      <a:pt x="25" y="4"/>
                      <a:pt x="26" y="0"/>
                      <a:pt x="21"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6" name="Freeform 179"/>
              <p:cNvSpPr>
                <a:spLocks/>
              </p:cNvSpPr>
              <p:nvPr/>
            </p:nvSpPr>
            <p:spPr bwMode="auto">
              <a:xfrm>
                <a:off x="2397" y="927"/>
                <a:ext cx="11" cy="6"/>
              </a:xfrm>
              <a:custGeom>
                <a:avLst/>
                <a:gdLst>
                  <a:gd name="T0" fmla="*/ 23 w 42"/>
                  <a:gd name="T1" fmla="*/ 6 h 24"/>
                  <a:gd name="T2" fmla="*/ 8 w 42"/>
                  <a:gd name="T3" fmla="*/ 16 h 24"/>
                  <a:gd name="T4" fmla="*/ 14 w 42"/>
                  <a:gd name="T5" fmla="*/ 24 h 24"/>
                  <a:gd name="T6" fmla="*/ 31 w 42"/>
                  <a:gd name="T7" fmla="*/ 15 h 24"/>
                  <a:gd name="T8" fmla="*/ 36 w 42"/>
                  <a:gd name="T9" fmla="*/ 3 h 24"/>
                  <a:gd name="T10" fmla="*/ 23 w 42"/>
                  <a:gd name="T11" fmla="*/ 6 h 24"/>
                </a:gdLst>
                <a:ahLst/>
                <a:cxnLst>
                  <a:cxn ang="0">
                    <a:pos x="T0" y="T1"/>
                  </a:cxn>
                  <a:cxn ang="0">
                    <a:pos x="T2" y="T3"/>
                  </a:cxn>
                  <a:cxn ang="0">
                    <a:pos x="T4" y="T5"/>
                  </a:cxn>
                  <a:cxn ang="0">
                    <a:pos x="T6" y="T7"/>
                  </a:cxn>
                  <a:cxn ang="0">
                    <a:pos x="T8" y="T9"/>
                  </a:cxn>
                  <a:cxn ang="0">
                    <a:pos x="T10" y="T11"/>
                  </a:cxn>
                </a:cxnLst>
                <a:rect l="0" t="0" r="r" b="b"/>
                <a:pathLst>
                  <a:path w="42" h="24">
                    <a:moveTo>
                      <a:pt x="23" y="6"/>
                    </a:moveTo>
                    <a:cubicBezTo>
                      <a:pt x="23" y="6"/>
                      <a:pt x="16" y="12"/>
                      <a:pt x="8" y="16"/>
                    </a:cubicBezTo>
                    <a:cubicBezTo>
                      <a:pt x="0" y="21"/>
                      <a:pt x="4" y="24"/>
                      <a:pt x="14" y="24"/>
                    </a:cubicBezTo>
                    <a:cubicBezTo>
                      <a:pt x="23" y="24"/>
                      <a:pt x="23" y="15"/>
                      <a:pt x="31" y="15"/>
                    </a:cubicBezTo>
                    <a:cubicBezTo>
                      <a:pt x="38" y="15"/>
                      <a:pt x="42" y="6"/>
                      <a:pt x="36" y="3"/>
                    </a:cubicBezTo>
                    <a:cubicBezTo>
                      <a:pt x="29" y="0"/>
                      <a:pt x="29" y="0"/>
                      <a:pt x="23"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7" name="Freeform 180"/>
              <p:cNvSpPr>
                <a:spLocks/>
              </p:cNvSpPr>
              <p:nvPr/>
            </p:nvSpPr>
            <p:spPr bwMode="auto">
              <a:xfrm>
                <a:off x="2405" y="922"/>
                <a:ext cx="5" cy="5"/>
              </a:xfrm>
              <a:custGeom>
                <a:avLst/>
                <a:gdLst>
                  <a:gd name="T0" fmla="*/ 12 w 21"/>
                  <a:gd name="T1" fmla="*/ 1 h 22"/>
                  <a:gd name="T2" fmla="*/ 6 w 21"/>
                  <a:gd name="T3" fmla="*/ 11 h 22"/>
                  <a:gd name="T4" fmla="*/ 13 w 21"/>
                  <a:gd name="T5" fmla="*/ 19 h 22"/>
                  <a:gd name="T6" fmla="*/ 21 w 21"/>
                  <a:gd name="T7" fmla="*/ 9 h 22"/>
                  <a:gd name="T8" fmla="*/ 12 w 21"/>
                  <a:gd name="T9" fmla="*/ 1 h 22"/>
                </a:gdLst>
                <a:ahLst/>
                <a:cxnLst>
                  <a:cxn ang="0">
                    <a:pos x="T0" y="T1"/>
                  </a:cxn>
                  <a:cxn ang="0">
                    <a:pos x="T2" y="T3"/>
                  </a:cxn>
                  <a:cxn ang="0">
                    <a:pos x="T4" y="T5"/>
                  </a:cxn>
                  <a:cxn ang="0">
                    <a:pos x="T6" y="T7"/>
                  </a:cxn>
                  <a:cxn ang="0">
                    <a:pos x="T8" y="T9"/>
                  </a:cxn>
                </a:cxnLst>
                <a:rect l="0" t="0" r="r" b="b"/>
                <a:pathLst>
                  <a:path w="21" h="22">
                    <a:moveTo>
                      <a:pt x="12" y="1"/>
                    </a:moveTo>
                    <a:cubicBezTo>
                      <a:pt x="12" y="1"/>
                      <a:pt x="0" y="8"/>
                      <a:pt x="6" y="11"/>
                    </a:cubicBezTo>
                    <a:cubicBezTo>
                      <a:pt x="11" y="13"/>
                      <a:pt x="8" y="15"/>
                      <a:pt x="13" y="19"/>
                    </a:cubicBezTo>
                    <a:cubicBezTo>
                      <a:pt x="17" y="22"/>
                      <a:pt x="21" y="15"/>
                      <a:pt x="21" y="9"/>
                    </a:cubicBezTo>
                    <a:cubicBezTo>
                      <a:pt x="21" y="3"/>
                      <a:pt x="20" y="0"/>
                      <a:pt x="12"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8" name="Freeform 181"/>
              <p:cNvSpPr>
                <a:spLocks/>
              </p:cNvSpPr>
              <p:nvPr/>
            </p:nvSpPr>
            <p:spPr bwMode="auto">
              <a:xfrm>
                <a:off x="2410" y="909"/>
                <a:ext cx="12" cy="11"/>
              </a:xfrm>
              <a:custGeom>
                <a:avLst/>
                <a:gdLst>
                  <a:gd name="T0" fmla="*/ 7 w 47"/>
                  <a:gd name="T1" fmla="*/ 8 h 44"/>
                  <a:gd name="T2" fmla="*/ 0 w 47"/>
                  <a:gd name="T3" fmla="*/ 20 h 44"/>
                  <a:gd name="T4" fmla="*/ 4 w 47"/>
                  <a:gd name="T5" fmla="*/ 38 h 44"/>
                  <a:gd name="T6" fmla="*/ 16 w 47"/>
                  <a:gd name="T7" fmla="*/ 37 h 44"/>
                  <a:gd name="T8" fmla="*/ 24 w 47"/>
                  <a:gd name="T9" fmla="*/ 29 h 44"/>
                  <a:gd name="T10" fmla="*/ 34 w 47"/>
                  <a:gd name="T11" fmla="*/ 22 h 44"/>
                  <a:gd name="T12" fmla="*/ 42 w 47"/>
                  <a:gd name="T13" fmla="*/ 15 h 44"/>
                  <a:gd name="T14" fmla="*/ 30 w 47"/>
                  <a:gd name="T15" fmla="*/ 5 h 44"/>
                  <a:gd name="T16" fmla="*/ 7 w 47"/>
                  <a:gd name="T17"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4">
                    <a:moveTo>
                      <a:pt x="7" y="8"/>
                    </a:moveTo>
                    <a:cubicBezTo>
                      <a:pt x="7" y="8"/>
                      <a:pt x="0" y="11"/>
                      <a:pt x="0" y="20"/>
                    </a:cubicBezTo>
                    <a:cubicBezTo>
                      <a:pt x="0" y="29"/>
                      <a:pt x="0" y="34"/>
                      <a:pt x="4" y="38"/>
                    </a:cubicBezTo>
                    <a:cubicBezTo>
                      <a:pt x="8" y="42"/>
                      <a:pt x="15" y="44"/>
                      <a:pt x="16" y="37"/>
                    </a:cubicBezTo>
                    <a:cubicBezTo>
                      <a:pt x="17" y="29"/>
                      <a:pt x="17" y="32"/>
                      <a:pt x="24" y="29"/>
                    </a:cubicBezTo>
                    <a:cubicBezTo>
                      <a:pt x="32" y="26"/>
                      <a:pt x="29" y="23"/>
                      <a:pt x="34" y="22"/>
                    </a:cubicBezTo>
                    <a:cubicBezTo>
                      <a:pt x="39" y="22"/>
                      <a:pt x="47" y="20"/>
                      <a:pt x="42" y="15"/>
                    </a:cubicBezTo>
                    <a:cubicBezTo>
                      <a:pt x="37" y="11"/>
                      <a:pt x="32" y="10"/>
                      <a:pt x="30" y="5"/>
                    </a:cubicBezTo>
                    <a:cubicBezTo>
                      <a:pt x="29" y="0"/>
                      <a:pt x="18" y="0"/>
                      <a:pt x="7"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59" name="Freeform 182"/>
              <p:cNvSpPr>
                <a:spLocks/>
              </p:cNvSpPr>
              <p:nvPr/>
            </p:nvSpPr>
            <p:spPr bwMode="auto">
              <a:xfrm>
                <a:off x="2366" y="798"/>
                <a:ext cx="18" cy="14"/>
              </a:xfrm>
              <a:custGeom>
                <a:avLst/>
                <a:gdLst>
                  <a:gd name="T0" fmla="*/ 41 w 70"/>
                  <a:gd name="T1" fmla="*/ 17 h 57"/>
                  <a:gd name="T2" fmla="*/ 19 w 70"/>
                  <a:gd name="T3" fmla="*/ 2 h 57"/>
                  <a:gd name="T4" fmla="*/ 1 w 70"/>
                  <a:gd name="T5" fmla="*/ 16 h 57"/>
                  <a:gd name="T6" fmla="*/ 23 w 70"/>
                  <a:gd name="T7" fmla="*/ 40 h 57"/>
                  <a:gd name="T8" fmla="*/ 47 w 70"/>
                  <a:gd name="T9" fmla="*/ 56 h 57"/>
                  <a:gd name="T10" fmla="*/ 63 w 70"/>
                  <a:gd name="T11" fmla="*/ 49 h 57"/>
                  <a:gd name="T12" fmla="*/ 63 w 70"/>
                  <a:gd name="T13" fmla="*/ 36 h 57"/>
                  <a:gd name="T14" fmla="*/ 41 w 70"/>
                  <a:gd name="T15" fmla="*/ 17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 h="57">
                    <a:moveTo>
                      <a:pt x="41" y="17"/>
                    </a:moveTo>
                    <a:cubicBezTo>
                      <a:pt x="41" y="17"/>
                      <a:pt x="28" y="0"/>
                      <a:pt x="19" y="2"/>
                    </a:cubicBezTo>
                    <a:cubicBezTo>
                      <a:pt x="10" y="5"/>
                      <a:pt x="1" y="5"/>
                      <a:pt x="1" y="16"/>
                    </a:cubicBezTo>
                    <a:cubicBezTo>
                      <a:pt x="0" y="28"/>
                      <a:pt x="15" y="31"/>
                      <a:pt x="23" y="40"/>
                    </a:cubicBezTo>
                    <a:cubicBezTo>
                      <a:pt x="32" y="49"/>
                      <a:pt x="40" y="55"/>
                      <a:pt x="47" y="56"/>
                    </a:cubicBezTo>
                    <a:cubicBezTo>
                      <a:pt x="54" y="57"/>
                      <a:pt x="56" y="50"/>
                      <a:pt x="63" y="49"/>
                    </a:cubicBezTo>
                    <a:cubicBezTo>
                      <a:pt x="70" y="48"/>
                      <a:pt x="69" y="43"/>
                      <a:pt x="63" y="36"/>
                    </a:cubicBezTo>
                    <a:cubicBezTo>
                      <a:pt x="57" y="30"/>
                      <a:pt x="52" y="30"/>
                      <a:pt x="41" y="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0" name="Freeform 183"/>
              <p:cNvSpPr>
                <a:spLocks/>
              </p:cNvSpPr>
              <p:nvPr/>
            </p:nvSpPr>
            <p:spPr bwMode="auto">
              <a:xfrm>
                <a:off x="2391" y="810"/>
                <a:ext cx="18" cy="11"/>
              </a:xfrm>
              <a:custGeom>
                <a:avLst/>
                <a:gdLst>
                  <a:gd name="T0" fmla="*/ 27 w 71"/>
                  <a:gd name="T1" fmla="*/ 6 h 43"/>
                  <a:gd name="T2" fmla="*/ 12 w 71"/>
                  <a:gd name="T3" fmla="*/ 14 h 43"/>
                  <a:gd name="T4" fmla="*/ 8 w 71"/>
                  <a:gd name="T5" fmla="*/ 25 h 43"/>
                  <a:gd name="T6" fmla="*/ 24 w 71"/>
                  <a:gd name="T7" fmla="*/ 33 h 43"/>
                  <a:gd name="T8" fmla="*/ 40 w 71"/>
                  <a:gd name="T9" fmla="*/ 40 h 43"/>
                  <a:gd name="T10" fmla="*/ 56 w 71"/>
                  <a:gd name="T11" fmla="*/ 37 h 43"/>
                  <a:gd name="T12" fmla="*/ 61 w 71"/>
                  <a:gd name="T13" fmla="*/ 25 h 43"/>
                  <a:gd name="T14" fmla="*/ 42 w 71"/>
                  <a:gd name="T15" fmla="*/ 14 h 43"/>
                  <a:gd name="T16" fmla="*/ 27 w 71"/>
                  <a:gd name="T17"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43">
                    <a:moveTo>
                      <a:pt x="27" y="6"/>
                    </a:moveTo>
                    <a:cubicBezTo>
                      <a:pt x="27" y="6"/>
                      <a:pt x="19" y="14"/>
                      <a:pt x="12" y="14"/>
                    </a:cubicBezTo>
                    <a:cubicBezTo>
                      <a:pt x="6" y="15"/>
                      <a:pt x="0" y="23"/>
                      <a:pt x="8" y="25"/>
                    </a:cubicBezTo>
                    <a:cubicBezTo>
                      <a:pt x="16" y="27"/>
                      <a:pt x="20" y="28"/>
                      <a:pt x="24" y="33"/>
                    </a:cubicBezTo>
                    <a:cubicBezTo>
                      <a:pt x="28" y="38"/>
                      <a:pt x="31" y="40"/>
                      <a:pt x="40" y="40"/>
                    </a:cubicBezTo>
                    <a:cubicBezTo>
                      <a:pt x="48" y="40"/>
                      <a:pt x="53" y="43"/>
                      <a:pt x="56" y="37"/>
                    </a:cubicBezTo>
                    <a:cubicBezTo>
                      <a:pt x="60" y="32"/>
                      <a:pt x="71" y="29"/>
                      <a:pt x="61" y="25"/>
                    </a:cubicBezTo>
                    <a:cubicBezTo>
                      <a:pt x="51" y="22"/>
                      <a:pt x="47" y="18"/>
                      <a:pt x="42" y="14"/>
                    </a:cubicBezTo>
                    <a:cubicBezTo>
                      <a:pt x="37" y="10"/>
                      <a:pt x="33" y="0"/>
                      <a:pt x="27"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1" name="Freeform 184"/>
              <p:cNvSpPr>
                <a:spLocks/>
              </p:cNvSpPr>
              <p:nvPr/>
            </p:nvSpPr>
            <p:spPr bwMode="auto">
              <a:xfrm>
                <a:off x="1923" y="768"/>
                <a:ext cx="16" cy="7"/>
              </a:xfrm>
              <a:custGeom>
                <a:avLst/>
                <a:gdLst>
                  <a:gd name="T0" fmla="*/ 36 w 62"/>
                  <a:gd name="T1" fmla="*/ 5 h 29"/>
                  <a:gd name="T2" fmla="*/ 19 w 62"/>
                  <a:gd name="T3" fmla="*/ 1 h 29"/>
                  <a:gd name="T4" fmla="*/ 6 w 62"/>
                  <a:gd name="T5" fmla="*/ 16 h 29"/>
                  <a:gd name="T6" fmla="*/ 33 w 62"/>
                  <a:gd name="T7" fmla="*/ 26 h 29"/>
                  <a:gd name="T8" fmla="*/ 56 w 62"/>
                  <a:gd name="T9" fmla="*/ 23 h 29"/>
                  <a:gd name="T10" fmla="*/ 54 w 62"/>
                  <a:gd name="T11" fmla="*/ 10 h 29"/>
                  <a:gd name="T12" fmla="*/ 36 w 62"/>
                  <a:gd name="T13" fmla="*/ 5 h 29"/>
                </a:gdLst>
                <a:ahLst/>
                <a:cxnLst>
                  <a:cxn ang="0">
                    <a:pos x="T0" y="T1"/>
                  </a:cxn>
                  <a:cxn ang="0">
                    <a:pos x="T2" y="T3"/>
                  </a:cxn>
                  <a:cxn ang="0">
                    <a:pos x="T4" y="T5"/>
                  </a:cxn>
                  <a:cxn ang="0">
                    <a:pos x="T6" y="T7"/>
                  </a:cxn>
                  <a:cxn ang="0">
                    <a:pos x="T8" y="T9"/>
                  </a:cxn>
                  <a:cxn ang="0">
                    <a:pos x="T10" y="T11"/>
                  </a:cxn>
                  <a:cxn ang="0">
                    <a:pos x="T12" y="T13"/>
                  </a:cxn>
                </a:cxnLst>
                <a:rect l="0" t="0" r="r" b="b"/>
                <a:pathLst>
                  <a:path w="62" h="29">
                    <a:moveTo>
                      <a:pt x="36" y="5"/>
                    </a:moveTo>
                    <a:cubicBezTo>
                      <a:pt x="36" y="5"/>
                      <a:pt x="28" y="2"/>
                      <a:pt x="19" y="1"/>
                    </a:cubicBezTo>
                    <a:cubicBezTo>
                      <a:pt x="9" y="0"/>
                      <a:pt x="0" y="8"/>
                      <a:pt x="6" y="16"/>
                    </a:cubicBezTo>
                    <a:cubicBezTo>
                      <a:pt x="13" y="23"/>
                      <a:pt x="25" y="26"/>
                      <a:pt x="33" y="26"/>
                    </a:cubicBezTo>
                    <a:cubicBezTo>
                      <a:pt x="42" y="26"/>
                      <a:pt x="52" y="29"/>
                      <a:pt x="56" y="23"/>
                    </a:cubicBezTo>
                    <a:cubicBezTo>
                      <a:pt x="59" y="17"/>
                      <a:pt x="62" y="10"/>
                      <a:pt x="54" y="10"/>
                    </a:cubicBezTo>
                    <a:cubicBezTo>
                      <a:pt x="46" y="9"/>
                      <a:pt x="53" y="9"/>
                      <a:pt x="36"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2" name="Freeform 185"/>
              <p:cNvSpPr>
                <a:spLocks/>
              </p:cNvSpPr>
              <p:nvPr/>
            </p:nvSpPr>
            <p:spPr bwMode="auto">
              <a:xfrm>
                <a:off x="1556" y="970"/>
                <a:ext cx="22" cy="6"/>
              </a:xfrm>
              <a:custGeom>
                <a:avLst/>
                <a:gdLst>
                  <a:gd name="T0" fmla="*/ 39 w 86"/>
                  <a:gd name="T1" fmla="*/ 4 h 24"/>
                  <a:gd name="T2" fmla="*/ 11 w 86"/>
                  <a:gd name="T3" fmla="*/ 1 h 24"/>
                  <a:gd name="T4" fmla="*/ 6 w 86"/>
                  <a:gd name="T5" fmla="*/ 10 h 24"/>
                  <a:gd name="T6" fmla="*/ 16 w 86"/>
                  <a:gd name="T7" fmla="*/ 15 h 24"/>
                  <a:gd name="T8" fmla="*/ 35 w 86"/>
                  <a:gd name="T9" fmla="*/ 20 h 24"/>
                  <a:gd name="T10" fmla="*/ 69 w 86"/>
                  <a:gd name="T11" fmla="*/ 18 h 24"/>
                  <a:gd name="T12" fmla="*/ 78 w 86"/>
                  <a:gd name="T13" fmla="*/ 9 h 24"/>
                  <a:gd name="T14" fmla="*/ 39 w 86"/>
                  <a:gd name="T15" fmla="*/ 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4">
                    <a:moveTo>
                      <a:pt x="39" y="4"/>
                    </a:moveTo>
                    <a:cubicBezTo>
                      <a:pt x="39" y="4"/>
                      <a:pt x="20" y="0"/>
                      <a:pt x="11" y="1"/>
                    </a:cubicBezTo>
                    <a:cubicBezTo>
                      <a:pt x="3" y="3"/>
                      <a:pt x="0" y="10"/>
                      <a:pt x="6" y="10"/>
                    </a:cubicBezTo>
                    <a:cubicBezTo>
                      <a:pt x="12" y="10"/>
                      <a:pt x="16" y="12"/>
                      <a:pt x="16" y="15"/>
                    </a:cubicBezTo>
                    <a:cubicBezTo>
                      <a:pt x="17" y="19"/>
                      <a:pt x="24" y="20"/>
                      <a:pt x="35" y="20"/>
                    </a:cubicBezTo>
                    <a:cubicBezTo>
                      <a:pt x="46" y="20"/>
                      <a:pt x="65" y="24"/>
                      <a:pt x="69" y="18"/>
                    </a:cubicBezTo>
                    <a:cubicBezTo>
                      <a:pt x="72" y="13"/>
                      <a:pt x="86" y="15"/>
                      <a:pt x="78" y="9"/>
                    </a:cubicBezTo>
                    <a:cubicBezTo>
                      <a:pt x="70" y="2"/>
                      <a:pt x="54" y="4"/>
                      <a:pt x="39"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3" name="Freeform 186"/>
              <p:cNvSpPr>
                <a:spLocks/>
              </p:cNvSpPr>
              <p:nvPr/>
            </p:nvSpPr>
            <p:spPr bwMode="auto">
              <a:xfrm>
                <a:off x="1537" y="970"/>
                <a:ext cx="19" cy="8"/>
              </a:xfrm>
              <a:custGeom>
                <a:avLst/>
                <a:gdLst>
                  <a:gd name="T0" fmla="*/ 41 w 78"/>
                  <a:gd name="T1" fmla="*/ 4 h 33"/>
                  <a:gd name="T2" fmla="*/ 19 w 78"/>
                  <a:gd name="T3" fmla="*/ 5 h 33"/>
                  <a:gd name="T4" fmla="*/ 8 w 78"/>
                  <a:gd name="T5" fmla="*/ 11 h 33"/>
                  <a:gd name="T6" fmla="*/ 8 w 78"/>
                  <a:gd name="T7" fmla="*/ 20 h 33"/>
                  <a:gd name="T8" fmla="*/ 19 w 78"/>
                  <a:gd name="T9" fmla="*/ 26 h 33"/>
                  <a:gd name="T10" fmla="*/ 42 w 78"/>
                  <a:gd name="T11" fmla="*/ 28 h 33"/>
                  <a:gd name="T12" fmla="*/ 70 w 78"/>
                  <a:gd name="T13" fmla="*/ 27 h 33"/>
                  <a:gd name="T14" fmla="*/ 78 w 78"/>
                  <a:gd name="T15" fmla="*/ 19 h 33"/>
                  <a:gd name="T16" fmla="*/ 69 w 78"/>
                  <a:gd name="T17" fmla="*/ 10 h 33"/>
                  <a:gd name="T18" fmla="*/ 57 w 78"/>
                  <a:gd name="T19" fmla="*/ 7 h 33"/>
                  <a:gd name="T20" fmla="*/ 41 w 78"/>
                  <a:gd name="T21" fmla="*/ 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33">
                    <a:moveTo>
                      <a:pt x="41" y="4"/>
                    </a:moveTo>
                    <a:cubicBezTo>
                      <a:pt x="41" y="4"/>
                      <a:pt x="22" y="0"/>
                      <a:pt x="19" y="5"/>
                    </a:cubicBezTo>
                    <a:cubicBezTo>
                      <a:pt x="16" y="10"/>
                      <a:pt x="15" y="11"/>
                      <a:pt x="8" y="11"/>
                    </a:cubicBezTo>
                    <a:cubicBezTo>
                      <a:pt x="1" y="11"/>
                      <a:pt x="0" y="19"/>
                      <a:pt x="8" y="20"/>
                    </a:cubicBezTo>
                    <a:cubicBezTo>
                      <a:pt x="15" y="21"/>
                      <a:pt x="17" y="21"/>
                      <a:pt x="19" y="26"/>
                    </a:cubicBezTo>
                    <a:cubicBezTo>
                      <a:pt x="22" y="30"/>
                      <a:pt x="31" y="28"/>
                      <a:pt x="42" y="28"/>
                    </a:cubicBezTo>
                    <a:cubicBezTo>
                      <a:pt x="53" y="28"/>
                      <a:pt x="68" y="33"/>
                      <a:pt x="70" y="27"/>
                    </a:cubicBezTo>
                    <a:cubicBezTo>
                      <a:pt x="72" y="21"/>
                      <a:pt x="78" y="26"/>
                      <a:pt x="78" y="19"/>
                    </a:cubicBezTo>
                    <a:cubicBezTo>
                      <a:pt x="78" y="11"/>
                      <a:pt x="74" y="10"/>
                      <a:pt x="69" y="10"/>
                    </a:cubicBezTo>
                    <a:cubicBezTo>
                      <a:pt x="65" y="11"/>
                      <a:pt x="64" y="10"/>
                      <a:pt x="57" y="7"/>
                    </a:cubicBezTo>
                    <a:cubicBezTo>
                      <a:pt x="50" y="4"/>
                      <a:pt x="48" y="4"/>
                      <a:pt x="41"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4" name="Freeform 187"/>
              <p:cNvSpPr>
                <a:spLocks/>
              </p:cNvSpPr>
              <p:nvPr/>
            </p:nvSpPr>
            <p:spPr bwMode="auto">
              <a:xfrm>
                <a:off x="2876" y="1561"/>
                <a:ext cx="28" cy="36"/>
              </a:xfrm>
              <a:custGeom>
                <a:avLst/>
                <a:gdLst>
                  <a:gd name="T0" fmla="*/ 32 w 113"/>
                  <a:gd name="T1" fmla="*/ 26 h 141"/>
                  <a:gd name="T2" fmla="*/ 22 w 113"/>
                  <a:gd name="T3" fmla="*/ 36 h 141"/>
                  <a:gd name="T4" fmla="*/ 6 w 113"/>
                  <a:gd name="T5" fmla="*/ 52 h 141"/>
                  <a:gd name="T6" fmla="*/ 26 w 113"/>
                  <a:gd name="T7" fmla="*/ 79 h 141"/>
                  <a:gd name="T8" fmla="*/ 48 w 113"/>
                  <a:gd name="T9" fmla="*/ 95 h 141"/>
                  <a:gd name="T10" fmla="*/ 58 w 113"/>
                  <a:gd name="T11" fmla="*/ 112 h 141"/>
                  <a:gd name="T12" fmla="*/ 39 w 113"/>
                  <a:gd name="T13" fmla="*/ 112 h 141"/>
                  <a:gd name="T14" fmla="*/ 22 w 113"/>
                  <a:gd name="T15" fmla="*/ 105 h 141"/>
                  <a:gd name="T16" fmla="*/ 5 w 113"/>
                  <a:gd name="T17" fmla="*/ 113 h 141"/>
                  <a:gd name="T18" fmla="*/ 12 w 113"/>
                  <a:gd name="T19" fmla="*/ 126 h 141"/>
                  <a:gd name="T20" fmla="*/ 37 w 113"/>
                  <a:gd name="T21" fmla="*/ 137 h 141"/>
                  <a:gd name="T22" fmla="*/ 56 w 113"/>
                  <a:gd name="T23" fmla="*/ 133 h 141"/>
                  <a:gd name="T24" fmla="*/ 75 w 113"/>
                  <a:gd name="T25" fmla="*/ 131 h 141"/>
                  <a:gd name="T26" fmla="*/ 85 w 113"/>
                  <a:gd name="T27" fmla="*/ 111 h 141"/>
                  <a:gd name="T28" fmla="*/ 104 w 113"/>
                  <a:gd name="T29" fmla="*/ 106 h 141"/>
                  <a:gd name="T30" fmla="*/ 87 w 113"/>
                  <a:gd name="T31" fmla="*/ 100 h 141"/>
                  <a:gd name="T32" fmla="*/ 88 w 113"/>
                  <a:gd name="T33" fmla="*/ 85 h 141"/>
                  <a:gd name="T34" fmla="*/ 101 w 113"/>
                  <a:gd name="T35" fmla="*/ 74 h 141"/>
                  <a:gd name="T36" fmla="*/ 96 w 113"/>
                  <a:gd name="T37" fmla="*/ 60 h 141"/>
                  <a:gd name="T38" fmla="*/ 97 w 113"/>
                  <a:gd name="T39" fmla="*/ 51 h 141"/>
                  <a:gd name="T40" fmla="*/ 113 w 113"/>
                  <a:gd name="T41" fmla="*/ 46 h 141"/>
                  <a:gd name="T42" fmla="*/ 105 w 113"/>
                  <a:gd name="T43" fmla="*/ 33 h 141"/>
                  <a:gd name="T44" fmla="*/ 101 w 113"/>
                  <a:gd name="T45" fmla="*/ 13 h 141"/>
                  <a:gd name="T46" fmla="*/ 80 w 113"/>
                  <a:gd name="T47" fmla="*/ 4 h 141"/>
                  <a:gd name="T48" fmla="*/ 58 w 113"/>
                  <a:gd name="T49" fmla="*/ 15 h 141"/>
                  <a:gd name="T50" fmla="*/ 43 w 113"/>
                  <a:gd name="T51" fmla="*/ 23 h 141"/>
                  <a:gd name="T52" fmla="*/ 32 w 113"/>
                  <a:gd name="T53" fmla="*/ 2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3" h="141">
                    <a:moveTo>
                      <a:pt x="32" y="26"/>
                    </a:moveTo>
                    <a:cubicBezTo>
                      <a:pt x="32" y="26"/>
                      <a:pt x="31" y="35"/>
                      <a:pt x="22" y="36"/>
                    </a:cubicBezTo>
                    <a:cubicBezTo>
                      <a:pt x="13" y="36"/>
                      <a:pt x="0" y="43"/>
                      <a:pt x="6" y="52"/>
                    </a:cubicBezTo>
                    <a:cubicBezTo>
                      <a:pt x="13" y="60"/>
                      <a:pt x="12" y="75"/>
                      <a:pt x="26" y="79"/>
                    </a:cubicBezTo>
                    <a:cubicBezTo>
                      <a:pt x="39" y="82"/>
                      <a:pt x="40" y="90"/>
                      <a:pt x="48" y="95"/>
                    </a:cubicBezTo>
                    <a:cubicBezTo>
                      <a:pt x="56" y="99"/>
                      <a:pt x="64" y="108"/>
                      <a:pt x="58" y="112"/>
                    </a:cubicBezTo>
                    <a:cubicBezTo>
                      <a:pt x="52" y="117"/>
                      <a:pt x="45" y="118"/>
                      <a:pt x="39" y="112"/>
                    </a:cubicBezTo>
                    <a:cubicBezTo>
                      <a:pt x="32" y="106"/>
                      <a:pt x="31" y="105"/>
                      <a:pt x="22" y="105"/>
                    </a:cubicBezTo>
                    <a:cubicBezTo>
                      <a:pt x="14" y="105"/>
                      <a:pt x="7" y="107"/>
                      <a:pt x="5" y="113"/>
                    </a:cubicBezTo>
                    <a:cubicBezTo>
                      <a:pt x="3" y="119"/>
                      <a:pt x="1" y="119"/>
                      <a:pt x="12" y="126"/>
                    </a:cubicBezTo>
                    <a:cubicBezTo>
                      <a:pt x="23" y="133"/>
                      <a:pt x="30" y="141"/>
                      <a:pt x="37" y="137"/>
                    </a:cubicBezTo>
                    <a:cubicBezTo>
                      <a:pt x="43" y="133"/>
                      <a:pt x="50" y="128"/>
                      <a:pt x="56" y="133"/>
                    </a:cubicBezTo>
                    <a:cubicBezTo>
                      <a:pt x="61" y="138"/>
                      <a:pt x="75" y="140"/>
                      <a:pt x="75" y="131"/>
                    </a:cubicBezTo>
                    <a:cubicBezTo>
                      <a:pt x="76" y="122"/>
                      <a:pt x="77" y="112"/>
                      <a:pt x="85" y="111"/>
                    </a:cubicBezTo>
                    <a:cubicBezTo>
                      <a:pt x="92" y="110"/>
                      <a:pt x="103" y="110"/>
                      <a:pt x="104" y="106"/>
                    </a:cubicBezTo>
                    <a:cubicBezTo>
                      <a:pt x="104" y="102"/>
                      <a:pt x="95" y="100"/>
                      <a:pt x="87" y="100"/>
                    </a:cubicBezTo>
                    <a:cubicBezTo>
                      <a:pt x="79" y="100"/>
                      <a:pt x="79" y="85"/>
                      <a:pt x="88" y="85"/>
                    </a:cubicBezTo>
                    <a:cubicBezTo>
                      <a:pt x="97" y="84"/>
                      <a:pt x="101" y="82"/>
                      <a:pt x="101" y="74"/>
                    </a:cubicBezTo>
                    <a:cubicBezTo>
                      <a:pt x="101" y="66"/>
                      <a:pt x="100" y="58"/>
                      <a:pt x="96" y="60"/>
                    </a:cubicBezTo>
                    <a:cubicBezTo>
                      <a:pt x="91" y="62"/>
                      <a:pt x="88" y="51"/>
                      <a:pt x="97" y="51"/>
                    </a:cubicBezTo>
                    <a:cubicBezTo>
                      <a:pt x="106" y="51"/>
                      <a:pt x="113" y="52"/>
                      <a:pt x="113" y="46"/>
                    </a:cubicBezTo>
                    <a:cubicBezTo>
                      <a:pt x="113" y="39"/>
                      <a:pt x="108" y="39"/>
                      <a:pt x="105" y="33"/>
                    </a:cubicBezTo>
                    <a:cubicBezTo>
                      <a:pt x="102" y="28"/>
                      <a:pt x="102" y="20"/>
                      <a:pt x="101" y="13"/>
                    </a:cubicBezTo>
                    <a:cubicBezTo>
                      <a:pt x="100" y="7"/>
                      <a:pt x="89" y="0"/>
                      <a:pt x="80" y="4"/>
                    </a:cubicBezTo>
                    <a:cubicBezTo>
                      <a:pt x="71" y="8"/>
                      <a:pt x="58" y="7"/>
                      <a:pt x="58" y="15"/>
                    </a:cubicBezTo>
                    <a:cubicBezTo>
                      <a:pt x="58" y="23"/>
                      <a:pt x="49" y="25"/>
                      <a:pt x="43" y="23"/>
                    </a:cubicBezTo>
                    <a:cubicBezTo>
                      <a:pt x="36" y="22"/>
                      <a:pt x="32" y="26"/>
                      <a:pt x="32" y="2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5" name="Freeform 188"/>
              <p:cNvSpPr>
                <a:spLocks/>
              </p:cNvSpPr>
              <p:nvPr/>
            </p:nvSpPr>
            <p:spPr bwMode="auto">
              <a:xfrm>
                <a:off x="2869" y="1521"/>
                <a:ext cx="6" cy="5"/>
              </a:xfrm>
              <a:custGeom>
                <a:avLst/>
                <a:gdLst>
                  <a:gd name="T0" fmla="*/ 14 w 24"/>
                  <a:gd name="T1" fmla="*/ 5 h 19"/>
                  <a:gd name="T2" fmla="*/ 3 w 24"/>
                  <a:gd name="T3" fmla="*/ 10 h 19"/>
                  <a:gd name="T4" fmla="*/ 6 w 24"/>
                  <a:gd name="T5" fmla="*/ 19 h 19"/>
                  <a:gd name="T6" fmla="*/ 14 w 24"/>
                  <a:gd name="T7" fmla="*/ 5 h 19"/>
                </a:gdLst>
                <a:ahLst/>
                <a:cxnLst>
                  <a:cxn ang="0">
                    <a:pos x="T0" y="T1"/>
                  </a:cxn>
                  <a:cxn ang="0">
                    <a:pos x="T2" y="T3"/>
                  </a:cxn>
                  <a:cxn ang="0">
                    <a:pos x="T4" y="T5"/>
                  </a:cxn>
                  <a:cxn ang="0">
                    <a:pos x="T6" y="T7"/>
                  </a:cxn>
                </a:cxnLst>
                <a:rect l="0" t="0" r="r" b="b"/>
                <a:pathLst>
                  <a:path w="24" h="19">
                    <a:moveTo>
                      <a:pt x="14" y="5"/>
                    </a:moveTo>
                    <a:cubicBezTo>
                      <a:pt x="14" y="5"/>
                      <a:pt x="5" y="7"/>
                      <a:pt x="3" y="10"/>
                    </a:cubicBezTo>
                    <a:cubicBezTo>
                      <a:pt x="1" y="12"/>
                      <a:pt x="0" y="19"/>
                      <a:pt x="6" y="19"/>
                    </a:cubicBezTo>
                    <a:cubicBezTo>
                      <a:pt x="12" y="19"/>
                      <a:pt x="24" y="0"/>
                      <a:pt x="14"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6" name="Freeform 189"/>
              <p:cNvSpPr>
                <a:spLocks/>
              </p:cNvSpPr>
              <p:nvPr/>
            </p:nvSpPr>
            <p:spPr bwMode="auto">
              <a:xfrm>
                <a:off x="2875" y="1531"/>
                <a:ext cx="5" cy="6"/>
              </a:xfrm>
              <a:custGeom>
                <a:avLst/>
                <a:gdLst>
                  <a:gd name="T0" fmla="*/ 14 w 21"/>
                  <a:gd name="T1" fmla="*/ 7 h 24"/>
                  <a:gd name="T2" fmla="*/ 8 w 21"/>
                  <a:gd name="T3" fmla="*/ 16 h 24"/>
                  <a:gd name="T4" fmla="*/ 13 w 21"/>
                  <a:gd name="T5" fmla="*/ 24 h 24"/>
                  <a:gd name="T6" fmla="*/ 21 w 21"/>
                  <a:gd name="T7" fmla="*/ 15 h 24"/>
                  <a:gd name="T8" fmla="*/ 14 w 21"/>
                  <a:gd name="T9" fmla="*/ 7 h 24"/>
                </a:gdLst>
                <a:ahLst/>
                <a:cxnLst>
                  <a:cxn ang="0">
                    <a:pos x="T0" y="T1"/>
                  </a:cxn>
                  <a:cxn ang="0">
                    <a:pos x="T2" y="T3"/>
                  </a:cxn>
                  <a:cxn ang="0">
                    <a:pos x="T4" y="T5"/>
                  </a:cxn>
                  <a:cxn ang="0">
                    <a:pos x="T6" y="T7"/>
                  </a:cxn>
                  <a:cxn ang="0">
                    <a:pos x="T8" y="T9"/>
                  </a:cxn>
                </a:cxnLst>
                <a:rect l="0" t="0" r="r" b="b"/>
                <a:pathLst>
                  <a:path w="21" h="24">
                    <a:moveTo>
                      <a:pt x="14" y="7"/>
                    </a:moveTo>
                    <a:cubicBezTo>
                      <a:pt x="14" y="7"/>
                      <a:pt x="15" y="15"/>
                      <a:pt x="8" y="16"/>
                    </a:cubicBezTo>
                    <a:cubicBezTo>
                      <a:pt x="0" y="17"/>
                      <a:pt x="4" y="24"/>
                      <a:pt x="13" y="24"/>
                    </a:cubicBezTo>
                    <a:cubicBezTo>
                      <a:pt x="21" y="24"/>
                      <a:pt x="21" y="21"/>
                      <a:pt x="21" y="15"/>
                    </a:cubicBezTo>
                    <a:cubicBezTo>
                      <a:pt x="21" y="9"/>
                      <a:pt x="14" y="0"/>
                      <a:pt x="14"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7" name="Freeform 190"/>
              <p:cNvSpPr>
                <a:spLocks/>
              </p:cNvSpPr>
              <p:nvPr/>
            </p:nvSpPr>
            <p:spPr bwMode="auto">
              <a:xfrm>
                <a:off x="2827" y="1526"/>
                <a:ext cx="50" cy="66"/>
              </a:xfrm>
              <a:custGeom>
                <a:avLst/>
                <a:gdLst>
                  <a:gd name="T0" fmla="*/ 40 w 198"/>
                  <a:gd name="T1" fmla="*/ 241 h 262"/>
                  <a:gd name="T2" fmla="*/ 67 w 198"/>
                  <a:gd name="T3" fmla="*/ 256 h 262"/>
                  <a:gd name="T4" fmla="*/ 97 w 198"/>
                  <a:gd name="T5" fmla="*/ 259 h 262"/>
                  <a:gd name="T6" fmla="*/ 115 w 198"/>
                  <a:gd name="T7" fmla="*/ 254 h 262"/>
                  <a:gd name="T8" fmla="*/ 134 w 198"/>
                  <a:gd name="T9" fmla="*/ 261 h 262"/>
                  <a:gd name="T10" fmla="*/ 134 w 198"/>
                  <a:gd name="T11" fmla="*/ 254 h 262"/>
                  <a:gd name="T12" fmla="*/ 110 w 198"/>
                  <a:gd name="T13" fmla="*/ 229 h 262"/>
                  <a:gd name="T14" fmla="*/ 116 w 198"/>
                  <a:gd name="T15" fmla="*/ 201 h 262"/>
                  <a:gd name="T16" fmla="*/ 143 w 198"/>
                  <a:gd name="T17" fmla="*/ 226 h 262"/>
                  <a:gd name="T18" fmla="*/ 182 w 198"/>
                  <a:gd name="T19" fmla="*/ 241 h 262"/>
                  <a:gd name="T20" fmla="*/ 185 w 198"/>
                  <a:gd name="T21" fmla="*/ 208 h 262"/>
                  <a:gd name="T22" fmla="*/ 147 w 198"/>
                  <a:gd name="T23" fmla="*/ 189 h 262"/>
                  <a:gd name="T24" fmla="*/ 134 w 198"/>
                  <a:gd name="T25" fmla="*/ 172 h 262"/>
                  <a:gd name="T26" fmla="*/ 173 w 198"/>
                  <a:gd name="T27" fmla="*/ 152 h 262"/>
                  <a:gd name="T28" fmla="*/ 190 w 198"/>
                  <a:gd name="T29" fmla="*/ 122 h 262"/>
                  <a:gd name="T30" fmla="*/ 167 w 198"/>
                  <a:gd name="T31" fmla="*/ 105 h 262"/>
                  <a:gd name="T32" fmla="*/ 156 w 198"/>
                  <a:gd name="T33" fmla="*/ 96 h 262"/>
                  <a:gd name="T34" fmla="*/ 156 w 198"/>
                  <a:gd name="T35" fmla="*/ 57 h 262"/>
                  <a:gd name="T36" fmla="*/ 170 w 198"/>
                  <a:gd name="T37" fmla="*/ 29 h 262"/>
                  <a:gd name="T38" fmla="*/ 157 w 198"/>
                  <a:gd name="T39" fmla="*/ 0 h 262"/>
                  <a:gd name="T40" fmla="*/ 117 w 198"/>
                  <a:gd name="T41" fmla="*/ 27 h 262"/>
                  <a:gd name="T42" fmla="*/ 89 w 198"/>
                  <a:gd name="T43" fmla="*/ 62 h 262"/>
                  <a:gd name="T44" fmla="*/ 76 w 198"/>
                  <a:gd name="T45" fmla="*/ 83 h 262"/>
                  <a:gd name="T46" fmla="*/ 66 w 198"/>
                  <a:gd name="T47" fmla="*/ 60 h 262"/>
                  <a:gd name="T48" fmla="*/ 34 w 198"/>
                  <a:gd name="T49" fmla="*/ 67 h 262"/>
                  <a:gd name="T50" fmla="*/ 13 w 198"/>
                  <a:gd name="T51" fmla="*/ 119 h 262"/>
                  <a:gd name="T52" fmla="*/ 13 w 198"/>
                  <a:gd name="T53" fmla="*/ 178 h 262"/>
                  <a:gd name="T54" fmla="*/ 37 w 198"/>
                  <a:gd name="T55" fmla="*/ 202 h 262"/>
                  <a:gd name="T56" fmla="*/ 34 w 198"/>
                  <a:gd name="T57" fmla="*/ 234 h 262"/>
                  <a:gd name="T58" fmla="*/ 33 w 198"/>
                  <a:gd name="T59" fmla="*/ 234 h 262"/>
                  <a:gd name="T60" fmla="*/ 40 w 198"/>
                  <a:gd name="T61" fmla="*/ 24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8" h="262">
                    <a:moveTo>
                      <a:pt x="40" y="241"/>
                    </a:moveTo>
                    <a:cubicBezTo>
                      <a:pt x="47" y="250"/>
                      <a:pt x="54" y="258"/>
                      <a:pt x="67" y="256"/>
                    </a:cubicBezTo>
                    <a:cubicBezTo>
                      <a:pt x="80" y="255"/>
                      <a:pt x="88" y="262"/>
                      <a:pt x="97" y="259"/>
                    </a:cubicBezTo>
                    <a:cubicBezTo>
                      <a:pt x="106" y="255"/>
                      <a:pt x="108" y="249"/>
                      <a:pt x="115" y="254"/>
                    </a:cubicBezTo>
                    <a:cubicBezTo>
                      <a:pt x="120" y="258"/>
                      <a:pt x="128" y="260"/>
                      <a:pt x="134" y="261"/>
                    </a:cubicBezTo>
                    <a:cubicBezTo>
                      <a:pt x="134" y="259"/>
                      <a:pt x="134" y="256"/>
                      <a:pt x="134" y="254"/>
                    </a:cubicBezTo>
                    <a:cubicBezTo>
                      <a:pt x="134" y="231"/>
                      <a:pt x="116" y="245"/>
                      <a:pt x="110" y="229"/>
                    </a:cubicBezTo>
                    <a:cubicBezTo>
                      <a:pt x="104" y="214"/>
                      <a:pt x="107" y="204"/>
                      <a:pt x="116" y="201"/>
                    </a:cubicBezTo>
                    <a:cubicBezTo>
                      <a:pt x="124" y="198"/>
                      <a:pt x="134" y="218"/>
                      <a:pt x="143" y="226"/>
                    </a:cubicBezTo>
                    <a:cubicBezTo>
                      <a:pt x="152" y="235"/>
                      <a:pt x="166" y="238"/>
                      <a:pt x="182" y="241"/>
                    </a:cubicBezTo>
                    <a:cubicBezTo>
                      <a:pt x="198" y="244"/>
                      <a:pt x="186" y="226"/>
                      <a:pt x="185" y="208"/>
                    </a:cubicBezTo>
                    <a:cubicBezTo>
                      <a:pt x="183" y="189"/>
                      <a:pt x="162" y="192"/>
                      <a:pt x="147" y="189"/>
                    </a:cubicBezTo>
                    <a:cubicBezTo>
                      <a:pt x="133" y="186"/>
                      <a:pt x="134" y="182"/>
                      <a:pt x="134" y="172"/>
                    </a:cubicBezTo>
                    <a:cubicBezTo>
                      <a:pt x="134" y="162"/>
                      <a:pt x="155" y="155"/>
                      <a:pt x="173" y="152"/>
                    </a:cubicBezTo>
                    <a:cubicBezTo>
                      <a:pt x="192" y="149"/>
                      <a:pt x="188" y="136"/>
                      <a:pt x="190" y="122"/>
                    </a:cubicBezTo>
                    <a:cubicBezTo>
                      <a:pt x="193" y="107"/>
                      <a:pt x="182" y="105"/>
                      <a:pt x="167" y="105"/>
                    </a:cubicBezTo>
                    <a:cubicBezTo>
                      <a:pt x="153" y="105"/>
                      <a:pt x="156" y="103"/>
                      <a:pt x="156" y="96"/>
                    </a:cubicBezTo>
                    <a:cubicBezTo>
                      <a:pt x="156" y="89"/>
                      <a:pt x="150" y="63"/>
                      <a:pt x="156" y="57"/>
                    </a:cubicBezTo>
                    <a:cubicBezTo>
                      <a:pt x="162" y="52"/>
                      <a:pt x="170" y="43"/>
                      <a:pt x="170" y="29"/>
                    </a:cubicBezTo>
                    <a:cubicBezTo>
                      <a:pt x="170" y="14"/>
                      <a:pt x="167" y="0"/>
                      <a:pt x="157" y="0"/>
                    </a:cubicBezTo>
                    <a:cubicBezTo>
                      <a:pt x="147" y="0"/>
                      <a:pt x="126" y="9"/>
                      <a:pt x="117" y="27"/>
                    </a:cubicBezTo>
                    <a:cubicBezTo>
                      <a:pt x="109" y="46"/>
                      <a:pt x="90" y="43"/>
                      <a:pt x="89" y="62"/>
                    </a:cubicBezTo>
                    <a:cubicBezTo>
                      <a:pt x="87" y="80"/>
                      <a:pt x="80" y="95"/>
                      <a:pt x="76" y="83"/>
                    </a:cubicBezTo>
                    <a:cubicBezTo>
                      <a:pt x="71" y="72"/>
                      <a:pt x="66" y="79"/>
                      <a:pt x="66" y="60"/>
                    </a:cubicBezTo>
                    <a:cubicBezTo>
                      <a:pt x="66" y="42"/>
                      <a:pt x="56" y="52"/>
                      <a:pt x="34" y="67"/>
                    </a:cubicBezTo>
                    <a:cubicBezTo>
                      <a:pt x="13" y="83"/>
                      <a:pt x="26" y="96"/>
                      <a:pt x="13" y="119"/>
                    </a:cubicBezTo>
                    <a:cubicBezTo>
                      <a:pt x="0" y="142"/>
                      <a:pt x="13" y="163"/>
                      <a:pt x="13" y="178"/>
                    </a:cubicBezTo>
                    <a:cubicBezTo>
                      <a:pt x="13" y="192"/>
                      <a:pt x="21" y="193"/>
                      <a:pt x="37" y="202"/>
                    </a:cubicBezTo>
                    <a:cubicBezTo>
                      <a:pt x="53" y="211"/>
                      <a:pt x="50" y="222"/>
                      <a:pt x="34" y="234"/>
                    </a:cubicBezTo>
                    <a:cubicBezTo>
                      <a:pt x="34" y="234"/>
                      <a:pt x="34" y="234"/>
                      <a:pt x="33" y="234"/>
                    </a:cubicBezTo>
                    <a:cubicBezTo>
                      <a:pt x="36" y="236"/>
                      <a:pt x="38" y="238"/>
                      <a:pt x="40" y="24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8" name="Freeform 191"/>
              <p:cNvSpPr>
                <a:spLocks/>
              </p:cNvSpPr>
              <p:nvPr/>
            </p:nvSpPr>
            <p:spPr bwMode="auto">
              <a:xfrm>
                <a:off x="2914" y="1596"/>
                <a:ext cx="8" cy="8"/>
              </a:xfrm>
              <a:custGeom>
                <a:avLst/>
                <a:gdLst>
                  <a:gd name="T0" fmla="*/ 9 w 32"/>
                  <a:gd name="T1" fmla="*/ 3 h 32"/>
                  <a:gd name="T2" fmla="*/ 1 w 32"/>
                  <a:gd name="T3" fmla="*/ 10 h 32"/>
                  <a:gd name="T4" fmla="*/ 12 w 32"/>
                  <a:gd name="T5" fmla="*/ 24 h 32"/>
                  <a:gd name="T6" fmla="*/ 28 w 32"/>
                  <a:gd name="T7" fmla="*/ 23 h 32"/>
                  <a:gd name="T8" fmla="*/ 9 w 32"/>
                  <a:gd name="T9" fmla="*/ 3 h 32"/>
                </a:gdLst>
                <a:ahLst/>
                <a:cxnLst>
                  <a:cxn ang="0">
                    <a:pos x="T0" y="T1"/>
                  </a:cxn>
                  <a:cxn ang="0">
                    <a:pos x="T2" y="T3"/>
                  </a:cxn>
                  <a:cxn ang="0">
                    <a:pos x="T4" y="T5"/>
                  </a:cxn>
                  <a:cxn ang="0">
                    <a:pos x="T6" y="T7"/>
                  </a:cxn>
                  <a:cxn ang="0">
                    <a:pos x="T8" y="T9"/>
                  </a:cxn>
                </a:cxnLst>
                <a:rect l="0" t="0" r="r" b="b"/>
                <a:pathLst>
                  <a:path w="32" h="32">
                    <a:moveTo>
                      <a:pt x="9" y="3"/>
                    </a:moveTo>
                    <a:cubicBezTo>
                      <a:pt x="9" y="3"/>
                      <a:pt x="0" y="5"/>
                      <a:pt x="1" y="10"/>
                    </a:cubicBezTo>
                    <a:cubicBezTo>
                      <a:pt x="2" y="15"/>
                      <a:pt x="5" y="22"/>
                      <a:pt x="12" y="24"/>
                    </a:cubicBezTo>
                    <a:cubicBezTo>
                      <a:pt x="19" y="27"/>
                      <a:pt x="26" y="32"/>
                      <a:pt x="28" y="23"/>
                    </a:cubicBezTo>
                    <a:cubicBezTo>
                      <a:pt x="30" y="14"/>
                      <a:pt x="32" y="0"/>
                      <a:pt x="9"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69" name="Freeform 192"/>
              <p:cNvSpPr>
                <a:spLocks/>
              </p:cNvSpPr>
              <p:nvPr/>
            </p:nvSpPr>
            <p:spPr bwMode="auto">
              <a:xfrm>
                <a:off x="2795" y="1585"/>
                <a:ext cx="146" cy="167"/>
              </a:xfrm>
              <a:custGeom>
                <a:avLst/>
                <a:gdLst>
                  <a:gd name="T0" fmla="*/ 562 w 577"/>
                  <a:gd name="T1" fmla="*/ 318 h 660"/>
                  <a:gd name="T2" fmla="*/ 558 w 577"/>
                  <a:gd name="T3" fmla="*/ 280 h 660"/>
                  <a:gd name="T4" fmla="*/ 550 w 577"/>
                  <a:gd name="T5" fmla="*/ 238 h 660"/>
                  <a:gd name="T6" fmla="*/ 526 w 577"/>
                  <a:gd name="T7" fmla="*/ 188 h 660"/>
                  <a:gd name="T8" fmla="*/ 534 w 577"/>
                  <a:gd name="T9" fmla="*/ 145 h 660"/>
                  <a:gd name="T10" fmla="*/ 529 w 577"/>
                  <a:gd name="T11" fmla="*/ 97 h 660"/>
                  <a:gd name="T12" fmla="*/ 477 w 577"/>
                  <a:gd name="T13" fmla="*/ 73 h 660"/>
                  <a:gd name="T14" fmla="*/ 414 w 577"/>
                  <a:gd name="T15" fmla="*/ 50 h 660"/>
                  <a:gd name="T16" fmla="*/ 348 w 577"/>
                  <a:gd name="T17" fmla="*/ 99 h 660"/>
                  <a:gd name="T18" fmla="*/ 308 w 577"/>
                  <a:gd name="T19" fmla="*/ 66 h 660"/>
                  <a:gd name="T20" fmla="*/ 259 w 577"/>
                  <a:gd name="T21" fmla="*/ 27 h 660"/>
                  <a:gd name="T22" fmla="*/ 222 w 577"/>
                  <a:gd name="T23" fmla="*/ 25 h 660"/>
                  <a:gd name="T24" fmla="*/ 165 w 577"/>
                  <a:gd name="T25" fmla="*/ 7 h 660"/>
                  <a:gd name="T26" fmla="*/ 186 w 577"/>
                  <a:gd name="T27" fmla="*/ 35 h 660"/>
                  <a:gd name="T28" fmla="*/ 186 w 577"/>
                  <a:gd name="T29" fmla="*/ 74 h 660"/>
                  <a:gd name="T30" fmla="*/ 163 w 577"/>
                  <a:gd name="T31" fmla="*/ 123 h 660"/>
                  <a:gd name="T32" fmla="*/ 82 w 577"/>
                  <a:gd name="T33" fmla="*/ 119 h 660"/>
                  <a:gd name="T34" fmla="*/ 70 w 577"/>
                  <a:gd name="T35" fmla="*/ 144 h 660"/>
                  <a:gd name="T36" fmla="*/ 84 w 577"/>
                  <a:gd name="T37" fmla="*/ 180 h 660"/>
                  <a:gd name="T38" fmla="*/ 62 w 577"/>
                  <a:gd name="T39" fmla="*/ 213 h 660"/>
                  <a:gd name="T40" fmla="*/ 58 w 577"/>
                  <a:gd name="T41" fmla="*/ 234 h 660"/>
                  <a:gd name="T42" fmla="*/ 58 w 577"/>
                  <a:gd name="T43" fmla="*/ 259 h 660"/>
                  <a:gd name="T44" fmla="*/ 17 w 577"/>
                  <a:gd name="T45" fmla="*/ 284 h 660"/>
                  <a:gd name="T46" fmla="*/ 6 w 577"/>
                  <a:gd name="T47" fmla="*/ 306 h 660"/>
                  <a:gd name="T48" fmla="*/ 9 w 577"/>
                  <a:gd name="T49" fmla="*/ 341 h 660"/>
                  <a:gd name="T50" fmla="*/ 17 w 577"/>
                  <a:gd name="T51" fmla="*/ 390 h 660"/>
                  <a:gd name="T52" fmla="*/ 18 w 577"/>
                  <a:gd name="T53" fmla="*/ 418 h 660"/>
                  <a:gd name="T54" fmla="*/ 24 w 577"/>
                  <a:gd name="T55" fmla="*/ 450 h 660"/>
                  <a:gd name="T56" fmla="*/ 32 w 577"/>
                  <a:gd name="T57" fmla="*/ 484 h 660"/>
                  <a:gd name="T58" fmla="*/ 58 w 577"/>
                  <a:gd name="T59" fmla="*/ 509 h 660"/>
                  <a:gd name="T60" fmla="*/ 100 w 577"/>
                  <a:gd name="T61" fmla="*/ 514 h 660"/>
                  <a:gd name="T62" fmla="*/ 141 w 577"/>
                  <a:gd name="T63" fmla="*/ 529 h 660"/>
                  <a:gd name="T64" fmla="*/ 114 w 577"/>
                  <a:gd name="T65" fmla="*/ 562 h 660"/>
                  <a:gd name="T66" fmla="*/ 102 w 577"/>
                  <a:gd name="T67" fmla="*/ 600 h 660"/>
                  <a:gd name="T68" fmla="*/ 102 w 577"/>
                  <a:gd name="T69" fmla="*/ 639 h 660"/>
                  <a:gd name="T70" fmla="*/ 145 w 577"/>
                  <a:gd name="T71" fmla="*/ 640 h 660"/>
                  <a:gd name="T72" fmla="*/ 172 w 577"/>
                  <a:gd name="T73" fmla="*/ 626 h 660"/>
                  <a:gd name="T74" fmla="*/ 208 w 577"/>
                  <a:gd name="T75" fmla="*/ 637 h 660"/>
                  <a:gd name="T76" fmla="*/ 260 w 577"/>
                  <a:gd name="T77" fmla="*/ 649 h 660"/>
                  <a:gd name="T78" fmla="*/ 282 w 577"/>
                  <a:gd name="T79" fmla="*/ 650 h 660"/>
                  <a:gd name="T80" fmla="*/ 308 w 577"/>
                  <a:gd name="T81" fmla="*/ 642 h 660"/>
                  <a:gd name="T82" fmla="*/ 335 w 577"/>
                  <a:gd name="T83" fmla="*/ 656 h 660"/>
                  <a:gd name="T84" fmla="*/ 367 w 577"/>
                  <a:gd name="T85" fmla="*/ 635 h 660"/>
                  <a:gd name="T86" fmla="*/ 407 w 577"/>
                  <a:gd name="T87" fmla="*/ 635 h 660"/>
                  <a:gd name="T88" fmla="*/ 447 w 577"/>
                  <a:gd name="T89" fmla="*/ 641 h 660"/>
                  <a:gd name="T90" fmla="*/ 443 w 577"/>
                  <a:gd name="T91" fmla="*/ 612 h 660"/>
                  <a:gd name="T92" fmla="*/ 453 w 577"/>
                  <a:gd name="T93" fmla="*/ 583 h 660"/>
                  <a:gd name="T94" fmla="*/ 484 w 577"/>
                  <a:gd name="T95" fmla="*/ 554 h 660"/>
                  <a:gd name="T96" fmla="*/ 493 w 577"/>
                  <a:gd name="T97" fmla="*/ 534 h 660"/>
                  <a:gd name="T98" fmla="*/ 460 w 577"/>
                  <a:gd name="T99" fmla="*/ 511 h 660"/>
                  <a:gd name="T100" fmla="*/ 418 w 577"/>
                  <a:gd name="T101" fmla="*/ 476 h 660"/>
                  <a:gd name="T102" fmla="*/ 408 w 577"/>
                  <a:gd name="T103" fmla="*/ 438 h 660"/>
                  <a:gd name="T104" fmla="*/ 401 w 577"/>
                  <a:gd name="T105" fmla="*/ 414 h 660"/>
                  <a:gd name="T106" fmla="*/ 434 w 577"/>
                  <a:gd name="T107" fmla="*/ 404 h 660"/>
                  <a:gd name="T108" fmla="*/ 469 w 577"/>
                  <a:gd name="T109" fmla="*/ 389 h 660"/>
                  <a:gd name="T110" fmla="*/ 506 w 577"/>
                  <a:gd name="T111" fmla="*/ 374 h 660"/>
                  <a:gd name="T112" fmla="*/ 532 w 577"/>
                  <a:gd name="T113" fmla="*/ 353 h 660"/>
                  <a:gd name="T114" fmla="*/ 564 w 577"/>
                  <a:gd name="T115" fmla="*/ 367 h 660"/>
                  <a:gd name="T116" fmla="*/ 572 w 577"/>
                  <a:gd name="T117" fmla="*/ 338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7" h="660">
                    <a:moveTo>
                      <a:pt x="572" y="338"/>
                    </a:moveTo>
                    <a:cubicBezTo>
                      <a:pt x="573" y="327"/>
                      <a:pt x="570" y="319"/>
                      <a:pt x="562" y="318"/>
                    </a:cubicBezTo>
                    <a:cubicBezTo>
                      <a:pt x="554" y="316"/>
                      <a:pt x="552" y="308"/>
                      <a:pt x="554" y="297"/>
                    </a:cubicBezTo>
                    <a:cubicBezTo>
                      <a:pt x="556" y="286"/>
                      <a:pt x="554" y="284"/>
                      <a:pt x="558" y="280"/>
                    </a:cubicBezTo>
                    <a:cubicBezTo>
                      <a:pt x="562" y="276"/>
                      <a:pt x="563" y="267"/>
                      <a:pt x="558" y="260"/>
                    </a:cubicBezTo>
                    <a:cubicBezTo>
                      <a:pt x="554" y="254"/>
                      <a:pt x="550" y="252"/>
                      <a:pt x="550" y="238"/>
                    </a:cubicBezTo>
                    <a:cubicBezTo>
                      <a:pt x="550" y="224"/>
                      <a:pt x="546" y="212"/>
                      <a:pt x="535" y="204"/>
                    </a:cubicBezTo>
                    <a:cubicBezTo>
                      <a:pt x="524" y="196"/>
                      <a:pt x="520" y="192"/>
                      <a:pt x="526" y="188"/>
                    </a:cubicBezTo>
                    <a:cubicBezTo>
                      <a:pt x="531" y="184"/>
                      <a:pt x="537" y="182"/>
                      <a:pt x="540" y="170"/>
                    </a:cubicBezTo>
                    <a:cubicBezTo>
                      <a:pt x="544" y="157"/>
                      <a:pt x="544" y="153"/>
                      <a:pt x="534" y="145"/>
                    </a:cubicBezTo>
                    <a:cubicBezTo>
                      <a:pt x="525" y="137"/>
                      <a:pt x="528" y="131"/>
                      <a:pt x="528" y="122"/>
                    </a:cubicBezTo>
                    <a:cubicBezTo>
                      <a:pt x="527" y="116"/>
                      <a:pt x="528" y="105"/>
                      <a:pt x="529" y="97"/>
                    </a:cubicBezTo>
                    <a:cubicBezTo>
                      <a:pt x="523" y="95"/>
                      <a:pt x="517" y="90"/>
                      <a:pt x="510" y="87"/>
                    </a:cubicBezTo>
                    <a:cubicBezTo>
                      <a:pt x="496" y="80"/>
                      <a:pt x="483" y="84"/>
                      <a:pt x="477" y="73"/>
                    </a:cubicBezTo>
                    <a:cubicBezTo>
                      <a:pt x="472" y="61"/>
                      <a:pt x="462" y="67"/>
                      <a:pt x="447" y="61"/>
                    </a:cubicBezTo>
                    <a:cubicBezTo>
                      <a:pt x="433" y="56"/>
                      <a:pt x="421" y="38"/>
                      <a:pt x="414" y="50"/>
                    </a:cubicBezTo>
                    <a:cubicBezTo>
                      <a:pt x="407" y="61"/>
                      <a:pt x="394" y="77"/>
                      <a:pt x="380" y="76"/>
                    </a:cubicBezTo>
                    <a:cubicBezTo>
                      <a:pt x="366" y="74"/>
                      <a:pt x="371" y="100"/>
                      <a:pt x="348" y="99"/>
                    </a:cubicBezTo>
                    <a:cubicBezTo>
                      <a:pt x="325" y="97"/>
                      <a:pt x="325" y="86"/>
                      <a:pt x="331" y="70"/>
                    </a:cubicBezTo>
                    <a:cubicBezTo>
                      <a:pt x="337" y="54"/>
                      <a:pt x="321" y="63"/>
                      <a:pt x="308" y="66"/>
                    </a:cubicBezTo>
                    <a:cubicBezTo>
                      <a:pt x="295" y="68"/>
                      <a:pt x="294" y="61"/>
                      <a:pt x="274" y="58"/>
                    </a:cubicBezTo>
                    <a:cubicBezTo>
                      <a:pt x="256" y="56"/>
                      <a:pt x="259" y="45"/>
                      <a:pt x="259" y="27"/>
                    </a:cubicBezTo>
                    <a:cubicBezTo>
                      <a:pt x="253" y="26"/>
                      <a:pt x="245" y="24"/>
                      <a:pt x="240" y="20"/>
                    </a:cubicBezTo>
                    <a:cubicBezTo>
                      <a:pt x="233" y="15"/>
                      <a:pt x="231" y="21"/>
                      <a:pt x="222" y="25"/>
                    </a:cubicBezTo>
                    <a:cubicBezTo>
                      <a:pt x="213" y="28"/>
                      <a:pt x="205" y="21"/>
                      <a:pt x="192" y="22"/>
                    </a:cubicBezTo>
                    <a:cubicBezTo>
                      <a:pt x="179" y="24"/>
                      <a:pt x="172" y="16"/>
                      <a:pt x="165" y="7"/>
                    </a:cubicBezTo>
                    <a:cubicBezTo>
                      <a:pt x="163" y="4"/>
                      <a:pt x="161" y="2"/>
                      <a:pt x="158" y="0"/>
                    </a:cubicBezTo>
                    <a:cubicBezTo>
                      <a:pt x="144" y="12"/>
                      <a:pt x="170" y="30"/>
                      <a:pt x="186" y="35"/>
                    </a:cubicBezTo>
                    <a:cubicBezTo>
                      <a:pt x="204" y="41"/>
                      <a:pt x="189" y="50"/>
                      <a:pt x="178" y="56"/>
                    </a:cubicBezTo>
                    <a:cubicBezTo>
                      <a:pt x="166" y="61"/>
                      <a:pt x="173" y="73"/>
                      <a:pt x="186" y="74"/>
                    </a:cubicBezTo>
                    <a:cubicBezTo>
                      <a:pt x="199" y="76"/>
                      <a:pt x="192" y="104"/>
                      <a:pt x="185" y="104"/>
                    </a:cubicBezTo>
                    <a:cubicBezTo>
                      <a:pt x="178" y="104"/>
                      <a:pt x="168" y="106"/>
                      <a:pt x="163" y="123"/>
                    </a:cubicBezTo>
                    <a:cubicBezTo>
                      <a:pt x="159" y="140"/>
                      <a:pt x="142" y="137"/>
                      <a:pt x="136" y="121"/>
                    </a:cubicBezTo>
                    <a:cubicBezTo>
                      <a:pt x="131" y="106"/>
                      <a:pt x="93" y="121"/>
                      <a:pt x="82" y="119"/>
                    </a:cubicBezTo>
                    <a:cubicBezTo>
                      <a:pt x="70" y="116"/>
                      <a:pt x="59" y="121"/>
                      <a:pt x="69" y="134"/>
                    </a:cubicBezTo>
                    <a:cubicBezTo>
                      <a:pt x="73" y="140"/>
                      <a:pt x="73" y="143"/>
                      <a:pt x="70" y="144"/>
                    </a:cubicBezTo>
                    <a:cubicBezTo>
                      <a:pt x="73" y="148"/>
                      <a:pt x="77" y="153"/>
                      <a:pt x="78" y="157"/>
                    </a:cubicBezTo>
                    <a:cubicBezTo>
                      <a:pt x="80" y="165"/>
                      <a:pt x="87" y="174"/>
                      <a:pt x="84" y="180"/>
                    </a:cubicBezTo>
                    <a:cubicBezTo>
                      <a:pt x="80" y="187"/>
                      <a:pt x="72" y="198"/>
                      <a:pt x="72" y="202"/>
                    </a:cubicBezTo>
                    <a:cubicBezTo>
                      <a:pt x="72" y="206"/>
                      <a:pt x="70" y="211"/>
                      <a:pt x="62" y="213"/>
                    </a:cubicBezTo>
                    <a:cubicBezTo>
                      <a:pt x="55" y="215"/>
                      <a:pt x="50" y="219"/>
                      <a:pt x="50" y="225"/>
                    </a:cubicBezTo>
                    <a:cubicBezTo>
                      <a:pt x="51" y="231"/>
                      <a:pt x="50" y="234"/>
                      <a:pt x="58" y="234"/>
                    </a:cubicBezTo>
                    <a:cubicBezTo>
                      <a:pt x="67" y="234"/>
                      <a:pt x="74" y="240"/>
                      <a:pt x="74" y="244"/>
                    </a:cubicBezTo>
                    <a:cubicBezTo>
                      <a:pt x="73" y="248"/>
                      <a:pt x="60" y="251"/>
                      <a:pt x="58" y="259"/>
                    </a:cubicBezTo>
                    <a:cubicBezTo>
                      <a:pt x="55" y="267"/>
                      <a:pt x="48" y="278"/>
                      <a:pt x="40" y="280"/>
                    </a:cubicBezTo>
                    <a:cubicBezTo>
                      <a:pt x="31" y="283"/>
                      <a:pt x="27" y="286"/>
                      <a:pt x="17" y="284"/>
                    </a:cubicBezTo>
                    <a:cubicBezTo>
                      <a:pt x="7" y="283"/>
                      <a:pt x="1" y="284"/>
                      <a:pt x="1" y="291"/>
                    </a:cubicBezTo>
                    <a:cubicBezTo>
                      <a:pt x="1" y="298"/>
                      <a:pt x="0" y="302"/>
                      <a:pt x="6" y="306"/>
                    </a:cubicBezTo>
                    <a:cubicBezTo>
                      <a:pt x="11" y="310"/>
                      <a:pt x="23" y="314"/>
                      <a:pt x="16" y="322"/>
                    </a:cubicBezTo>
                    <a:cubicBezTo>
                      <a:pt x="8" y="330"/>
                      <a:pt x="12" y="332"/>
                      <a:pt x="9" y="341"/>
                    </a:cubicBezTo>
                    <a:cubicBezTo>
                      <a:pt x="6" y="350"/>
                      <a:pt x="10" y="358"/>
                      <a:pt x="10" y="368"/>
                    </a:cubicBezTo>
                    <a:cubicBezTo>
                      <a:pt x="10" y="378"/>
                      <a:pt x="12" y="382"/>
                      <a:pt x="17" y="390"/>
                    </a:cubicBezTo>
                    <a:cubicBezTo>
                      <a:pt x="22" y="397"/>
                      <a:pt x="24" y="401"/>
                      <a:pt x="26" y="407"/>
                    </a:cubicBezTo>
                    <a:cubicBezTo>
                      <a:pt x="27" y="413"/>
                      <a:pt x="22" y="416"/>
                      <a:pt x="18" y="418"/>
                    </a:cubicBezTo>
                    <a:cubicBezTo>
                      <a:pt x="13" y="419"/>
                      <a:pt x="4" y="429"/>
                      <a:pt x="9" y="437"/>
                    </a:cubicBezTo>
                    <a:cubicBezTo>
                      <a:pt x="14" y="445"/>
                      <a:pt x="16" y="448"/>
                      <a:pt x="24" y="450"/>
                    </a:cubicBezTo>
                    <a:cubicBezTo>
                      <a:pt x="31" y="452"/>
                      <a:pt x="32" y="463"/>
                      <a:pt x="34" y="470"/>
                    </a:cubicBezTo>
                    <a:cubicBezTo>
                      <a:pt x="35" y="475"/>
                      <a:pt x="33" y="478"/>
                      <a:pt x="32" y="484"/>
                    </a:cubicBezTo>
                    <a:cubicBezTo>
                      <a:pt x="36" y="485"/>
                      <a:pt x="40" y="487"/>
                      <a:pt x="42" y="492"/>
                    </a:cubicBezTo>
                    <a:cubicBezTo>
                      <a:pt x="48" y="504"/>
                      <a:pt x="48" y="506"/>
                      <a:pt x="58" y="509"/>
                    </a:cubicBezTo>
                    <a:cubicBezTo>
                      <a:pt x="67" y="512"/>
                      <a:pt x="73" y="517"/>
                      <a:pt x="79" y="514"/>
                    </a:cubicBezTo>
                    <a:cubicBezTo>
                      <a:pt x="85" y="510"/>
                      <a:pt x="96" y="510"/>
                      <a:pt x="100" y="514"/>
                    </a:cubicBezTo>
                    <a:cubicBezTo>
                      <a:pt x="104" y="518"/>
                      <a:pt x="106" y="522"/>
                      <a:pt x="117" y="522"/>
                    </a:cubicBezTo>
                    <a:cubicBezTo>
                      <a:pt x="128" y="522"/>
                      <a:pt x="142" y="520"/>
                      <a:pt x="141" y="529"/>
                    </a:cubicBezTo>
                    <a:cubicBezTo>
                      <a:pt x="140" y="538"/>
                      <a:pt x="139" y="542"/>
                      <a:pt x="131" y="546"/>
                    </a:cubicBezTo>
                    <a:cubicBezTo>
                      <a:pt x="123" y="549"/>
                      <a:pt x="114" y="556"/>
                      <a:pt x="114" y="562"/>
                    </a:cubicBezTo>
                    <a:cubicBezTo>
                      <a:pt x="114" y="568"/>
                      <a:pt x="117" y="577"/>
                      <a:pt x="112" y="582"/>
                    </a:cubicBezTo>
                    <a:cubicBezTo>
                      <a:pt x="106" y="586"/>
                      <a:pt x="102" y="593"/>
                      <a:pt x="102" y="600"/>
                    </a:cubicBezTo>
                    <a:cubicBezTo>
                      <a:pt x="103" y="608"/>
                      <a:pt x="100" y="616"/>
                      <a:pt x="101" y="622"/>
                    </a:cubicBezTo>
                    <a:cubicBezTo>
                      <a:pt x="102" y="626"/>
                      <a:pt x="103" y="633"/>
                      <a:pt x="102" y="639"/>
                    </a:cubicBezTo>
                    <a:cubicBezTo>
                      <a:pt x="106" y="638"/>
                      <a:pt x="113" y="637"/>
                      <a:pt x="120" y="637"/>
                    </a:cubicBezTo>
                    <a:cubicBezTo>
                      <a:pt x="134" y="638"/>
                      <a:pt x="140" y="637"/>
                      <a:pt x="145" y="640"/>
                    </a:cubicBezTo>
                    <a:cubicBezTo>
                      <a:pt x="151" y="643"/>
                      <a:pt x="166" y="656"/>
                      <a:pt x="167" y="645"/>
                    </a:cubicBezTo>
                    <a:cubicBezTo>
                      <a:pt x="168" y="634"/>
                      <a:pt x="166" y="626"/>
                      <a:pt x="172" y="626"/>
                    </a:cubicBezTo>
                    <a:cubicBezTo>
                      <a:pt x="179" y="627"/>
                      <a:pt x="185" y="640"/>
                      <a:pt x="190" y="637"/>
                    </a:cubicBezTo>
                    <a:cubicBezTo>
                      <a:pt x="195" y="635"/>
                      <a:pt x="203" y="631"/>
                      <a:pt x="208" y="637"/>
                    </a:cubicBezTo>
                    <a:cubicBezTo>
                      <a:pt x="214" y="642"/>
                      <a:pt x="223" y="641"/>
                      <a:pt x="232" y="642"/>
                    </a:cubicBezTo>
                    <a:cubicBezTo>
                      <a:pt x="240" y="643"/>
                      <a:pt x="256" y="643"/>
                      <a:pt x="260" y="649"/>
                    </a:cubicBezTo>
                    <a:cubicBezTo>
                      <a:pt x="264" y="656"/>
                      <a:pt x="266" y="660"/>
                      <a:pt x="272" y="660"/>
                    </a:cubicBezTo>
                    <a:cubicBezTo>
                      <a:pt x="277" y="659"/>
                      <a:pt x="279" y="657"/>
                      <a:pt x="282" y="650"/>
                    </a:cubicBezTo>
                    <a:cubicBezTo>
                      <a:pt x="284" y="644"/>
                      <a:pt x="287" y="644"/>
                      <a:pt x="293" y="643"/>
                    </a:cubicBezTo>
                    <a:cubicBezTo>
                      <a:pt x="298" y="642"/>
                      <a:pt x="302" y="637"/>
                      <a:pt x="308" y="642"/>
                    </a:cubicBezTo>
                    <a:cubicBezTo>
                      <a:pt x="314" y="646"/>
                      <a:pt x="320" y="650"/>
                      <a:pt x="320" y="650"/>
                    </a:cubicBezTo>
                    <a:cubicBezTo>
                      <a:pt x="320" y="650"/>
                      <a:pt x="329" y="658"/>
                      <a:pt x="335" y="656"/>
                    </a:cubicBezTo>
                    <a:cubicBezTo>
                      <a:pt x="342" y="654"/>
                      <a:pt x="347" y="652"/>
                      <a:pt x="350" y="647"/>
                    </a:cubicBezTo>
                    <a:cubicBezTo>
                      <a:pt x="352" y="641"/>
                      <a:pt x="359" y="635"/>
                      <a:pt x="367" y="635"/>
                    </a:cubicBezTo>
                    <a:cubicBezTo>
                      <a:pt x="374" y="635"/>
                      <a:pt x="381" y="637"/>
                      <a:pt x="392" y="640"/>
                    </a:cubicBezTo>
                    <a:cubicBezTo>
                      <a:pt x="403" y="643"/>
                      <a:pt x="406" y="646"/>
                      <a:pt x="407" y="635"/>
                    </a:cubicBezTo>
                    <a:cubicBezTo>
                      <a:pt x="408" y="623"/>
                      <a:pt x="423" y="633"/>
                      <a:pt x="428" y="636"/>
                    </a:cubicBezTo>
                    <a:cubicBezTo>
                      <a:pt x="433" y="639"/>
                      <a:pt x="443" y="649"/>
                      <a:pt x="447" y="641"/>
                    </a:cubicBezTo>
                    <a:cubicBezTo>
                      <a:pt x="451" y="633"/>
                      <a:pt x="457" y="631"/>
                      <a:pt x="451" y="627"/>
                    </a:cubicBezTo>
                    <a:cubicBezTo>
                      <a:pt x="445" y="622"/>
                      <a:pt x="449" y="617"/>
                      <a:pt x="443" y="612"/>
                    </a:cubicBezTo>
                    <a:cubicBezTo>
                      <a:pt x="437" y="607"/>
                      <a:pt x="435" y="607"/>
                      <a:pt x="437" y="598"/>
                    </a:cubicBezTo>
                    <a:cubicBezTo>
                      <a:pt x="440" y="588"/>
                      <a:pt x="442" y="583"/>
                      <a:pt x="453" y="583"/>
                    </a:cubicBezTo>
                    <a:cubicBezTo>
                      <a:pt x="463" y="583"/>
                      <a:pt x="470" y="582"/>
                      <a:pt x="472" y="571"/>
                    </a:cubicBezTo>
                    <a:cubicBezTo>
                      <a:pt x="474" y="560"/>
                      <a:pt x="476" y="555"/>
                      <a:pt x="484" y="554"/>
                    </a:cubicBezTo>
                    <a:cubicBezTo>
                      <a:pt x="491" y="554"/>
                      <a:pt x="502" y="552"/>
                      <a:pt x="513" y="553"/>
                    </a:cubicBezTo>
                    <a:cubicBezTo>
                      <a:pt x="508" y="543"/>
                      <a:pt x="499" y="536"/>
                      <a:pt x="493" y="534"/>
                    </a:cubicBezTo>
                    <a:cubicBezTo>
                      <a:pt x="486" y="531"/>
                      <a:pt x="485" y="526"/>
                      <a:pt x="480" y="522"/>
                    </a:cubicBezTo>
                    <a:cubicBezTo>
                      <a:pt x="474" y="519"/>
                      <a:pt x="467" y="514"/>
                      <a:pt x="460" y="511"/>
                    </a:cubicBezTo>
                    <a:cubicBezTo>
                      <a:pt x="454" y="508"/>
                      <a:pt x="447" y="503"/>
                      <a:pt x="442" y="498"/>
                    </a:cubicBezTo>
                    <a:cubicBezTo>
                      <a:pt x="436" y="492"/>
                      <a:pt x="423" y="481"/>
                      <a:pt x="418" y="476"/>
                    </a:cubicBezTo>
                    <a:cubicBezTo>
                      <a:pt x="414" y="472"/>
                      <a:pt x="416" y="460"/>
                      <a:pt x="416" y="454"/>
                    </a:cubicBezTo>
                    <a:cubicBezTo>
                      <a:pt x="416" y="447"/>
                      <a:pt x="416" y="439"/>
                      <a:pt x="408" y="438"/>
                    </a:cubicBezTo>
                    <a:cubicBezTo>
                      <a:pt x="401" y="438"/>
                      <a:pt x="406" y="431"/>
                      <a:pt x="394" y="424"/>
                    </a:cubicBezTo>
                    <a:cubicBezTo>
                      <a:pt x="382" y="416"/>
                      <a:pt x="390" y="413"/>
                      <a:pt x="401" y="414"/>
                    </a:cubicBezTo>
                    <a:cubicBezTo>
                      <a:pt x="412" y="414"/>
                      <a:pt x="405" y="409"/>
                      <a:pt x="412" y="406"/>
                    </a:cubicBezTo>
                    <a:cubicBezTo>
                      <a:pt x="418" y="404"/>
                      <a:pt x="430" y="404"/>
                      <a:pt x="434" y="404"/>
                    </a:cubicBezTo>
                    <a:cubicBezTo>
                      <a:pt x="438" y="404"/>
                      <a:pt x="448" y="402"/>
                      <a:pt x="454" y="397"/>
                    </a:cubicBezTo>
                    <a:cubicBezTo>
                      <a:pt x="460" y="392"/>
                      <a:pt x="462" y="389"/>
                      <a:pt x="469" y="389"/>
                    </a:cubicBezTo>
                    <a:cubicBezTo>
                      <a:pt x="476" y="389"/>
                      <a:pt x="482" y="387"/>
                      <a:pt x="484" y="381"/>
                    </a:cubicBezTo>
                    <a:cubicBezTo>
                      <a:pt x="487" y="375"/>
                      <a:pt x="500" y="380"/>
                      <a:pt x="506" y="374"/>
                    </a:cubicBezTo>
                    <a:cubicBezTo>
                      <a:pt x="511" y="369"/>
                      <a:pt x="515" y="368"/>
                      <a:pt x="522" y="368"/>
                    </a:cubicBezTo>
                    <a:cubicBezTo>
                      <a:pt x="530" y="368"/>
                      <a:pt x="532" y="357"/>
                      <a:pt x="532" y="353"/>
                    </a:cubicBezTo>
                    <a:cubicBezTo>
                      <a:pt x="533" y="349"/>
                      <a:pt x="543" y="351"/>
                      <a:pt x="545" y="356"/>
                    </a:cubicBezTo>
                    <a:cubicBezTo>
                      <a:pt x="547" y="362"/>
                      <a:pt x="554" y="366"/>
                      <a:pt x="564" y="367"/>
                    </a:cubicBezTo>
                    <a:cubicBezTo>
                      <a:pt x="571" y="367"/>
                      <a:pt x="575" y="362"/>
                      <a:pt x="577" y="357"/>
                    </a:cubicBezTo>
                    <a:cubicBezTo>
                      <a:pt x="573" y="354"/>
                      <a:pt x="572" y="347"/>
                      <a:pt x="572" y="33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0" name="Freeform 193"/>
              <p:cNvSpPr>
                <a:spLocks/>
              </p:cNvSpPr>
              <p:nvPr/>
            </p:nvSpPr>
            <p:spPr bwMode="auto">
              <a:xfrm>
                <a:off x="2779" y="1175"/>
                <a:ext cx="423" cy="345"/>
              </a:xfrm>
              <a:custGeom>
                <a:avLst/>
                <a:gdLst>
                  <a:gd name="T0" fmla="*/ 441 w 1670"/>
                  <a:gd name="T1" fmla="*/ 1193 h 1366"/>
                  <a:gd name="T2" fmla="*/ 469 w 1670"/>
                  <a:gd name="T3" fmla="*/ 1088 h 1366"/>
                  <a:gd name="T4" fmla="*/ 459 w 1670"/>
                  <a:gd name="T5" fmla="*/ 987 h 1366"/>
                  <a:gd name="T6" fmla="*/ 453 w 1670"/>
                  <a:gd name="T7" fmla="*/ 852 h 1366"/>
                  <a:gd name="T8" fmla="*/ 583 w 1670"/>
                  <a:gd name="T9" fmla="*/ 760 h 1366"/>
                  <a:gd name="T10" fmla="*/ 610 w 1670"/>
                  <a:gd name="T11" fmla="*/ 621 h 1366"/>
                  <a:gd name="T12" fmla="*/ 714 w 1670"/>
                  <a:gd name="T13" fmla="*/ 475 h 1366"/>
                  <a:gd name="T14" fmla="*/ 760 w 1670"/>
                  <a:gd name="T15" fmla="*/ 365 h 1366"/>
                  <a:gd name="T16" fmla="*/ 839 w 1670"/>
                  <a:gd name="T17" fmla="*/ 319 h 1366"/>
                  <a:gd name="T18" fmla="*/ 966 w 1670"/>
                  <a:gd name="T19" fmla="*/ 300 h 1366"/>
                  <a:gd name="T20" fmla="*/ 1024 w 1670"/>
                  <a:gd name="T21" fmla="*/ 234 h 1366"/>
                  <a:gd name="T22" fmla="*/ 1216 w 1670"/>
                  <a:gd name="T23" fmla="*/ 270 h 1366"/>
                  <a:gd name="T24" fmla="*/ 1327 w 1670"/>
                  <a:gd name="T25" fmla="*/ 247 h 1366"/>
                  <a:gd name="T26" fmla="*/ 1458 w 1670"/>
                  <a:gd name="T27" fmla="*/ 129 h 1366"/>
                  <a:gd name="T28" fmla="*/ 1552 w 1670"/>
                  <a:gd name="T29" fmla="*/ 235 h 1366"/>
                  <a:gd name="T30" fmla="*/ 1655 w 1670"/>
                  <a:gd name="T31" fmla="*/ 180 h 1366"/>
                  <a:gd name="T32" fmla="*/ 1568 w 1670"/>
                  <a:gd name="T33" fmla="*/ 134 h 1366"/>
                  <a:gd name="T34" fmla="*/ 1620 w 1670"/>
                  <a:gd name="T35" fmla="*/ 64 h 1366"/>
                  <a:gd name="T36" fmla="*/ 1488 w 1670"/>
                  <a:gd name="T37" fmla="*/ 74 h 1366"/>
                  <a:gd name="T38" fmla="*/ 1427 w 1670"/>
                  <a:gd name="T39" fmla="*/ 30 h 1366"/>
                  <a:gd name="T40" fmla="*/ 1375 w 1670"/>
                  <a:gd name="T41" fmla="*/ 25 h 1366"/>
                  <a:gd name="T42" fmla="*/ 1318 w 1670"/>
                  <a:gd name="T43" fmla="*/ 54 h 1366"/>
                  <a:gd name="T44" fmla="*/ 1290 w 1670"/>
                  <a:gd name="T45" fmla="*/ 25 h 1366"/>
                  <a:gd name="T46" fmla="*/ 1233 w 1670"/>
                  <a:gd name="T47" fmla="*/ 56 h 1366"/>
                  <a:gd name="T48" fmla="*/ 1177 w 1670"/>
                  <a:gd name="T49" fmla="*/ 110 h 1366"/>
                  <a:gd name="T50" fmla="*/ 1171 w 1670"/>
                  <a:gd name="T51" fmla="*/ 38 h 1366"/>
                  <a:gd name="T52" fmla="*/ 1118 w 1670"/>
                  <a:gd name="T53" fmla="*/ 100 h 1366"/>
                  <a:gd name="T54" fmla="*/ 1080 w 1670"/>
                  <a:gd name="T55" fmla="*/ 142 h 1366"/>
                  <a:gd name="T56" fmla="*/ 1011 w 1670"/>
                  <a:gd name="T57" fmla="*/ 133 h 1366"/>
                  <a:gd name="T58" fmla="*/ 978 w 1670"/>
                  <a:gd name="T59" fmla="*/ 136 h 1366"/>
                  <a:gd name="T60" fmla="*/ 936 w 1670"/>
                  <a:gd name="T61" fmla="*/ 107 h 1366"/>
                  <a:gd name="T62" fmla="*/ 889 w 1670"/>
                  <a:gd name="T63" fmla="*/ 142 h 1366"/>
                  <a:gd name="T64" fmla="*/ 865 w 1670"/>
                  <a:gd name="T65" fmla="*/ 154 h 1366"/>
                  <a:gd name="T66" fmla="*/ 813 w 1670"/>
                  <a:gd name="T67" fmla="*/ 176 h 1366"/>
                  <a:gd name="T68" fmla="*/ 772 w 1670"/>
                  <a:gd name="T69" fmla="*/ 240 h 1366"/>
                  <a:gd name="T70" fmla="*/ 779 w 1670"/>
                  <a:gd name="T71" fmla="*/ 256 h 1366"/>
                  <a:gd name="T72" fmla="*/ 708 w 1670"/>
                  <a:gd name="T73" fmla="*/ 269 h 1366"/>
                  <a:gd name="T74" fmla="*/ 660 w 1670"/>
                  <a:gd name="T75" fmla="*/ 252 h 1366"/>
                  <a:gd name="T76" fmla="*/ 635 w 1670"/>
                  <a:gd name="T77" fmla="*/ 295 h 1366"/>
                  <a:gd name="T78" fmla="*/ 612 w 1670"/>
                  <a:gd name="T79" fmla="*/ 331 h 1366"/>
                  <a:gd name="T80" fmla="*/ 769 w 1670"/>
                  <a:gd name="T81" fmla="*/ 312 h 1366"/>
                  <a:gd name="T82" fmla="*/ 707 w 1670"/>
                  <a:gd name="T83" fmla="*/ 339 h 1366"/>
                  <a:gd name="T84" fmla="*/ 654 w 1670"/>
                  <a:gd name="T85" fmla="*/ 382 h 1366"/>
                  <a:gd name="T86" fmla="*/ 597 w 1670"/>
                  <a:gd name="T87" fmla="*/ 434 h 1366"/>
                  <a:gd name="T88" fmla="*/ 542 w 1670"/>
                  <a:gd name="T89" fmla="*/ 539 h 1366"/>
                  <a:gd name="T90" fmla="*/ 472 w 1670"/>
                  <a:gd name="T91" fmla="*/ 576 h 1366"/>
                  <a:gd name="T92" fmla="*/ 462 w 1670"/>
                  <a:gd name="T93" fmla="*/ 656 h 1366"/>
                  <a:gd name="T94" fmla="*/ 362 w 1670"/>
                  <a:gd name="T95" fmla="*/ 693 h 1366"/>
                  <a:gd name="T96" fmla="*/ 362 w 1670"/>
                  <a:gd name="T97" fmla="*/ 732 h 1366"/>
                  <a:gd name="T98" fmla="*/ 268 w 1670"/>
                  <a:gd name="T99" fmla="*/ 822 h 1366"/>
                  <a:gd name="T100" fmla="*/ 231 w 1670"/>
                  <a:gd name="T101" fmla="*/ 850 h 1366"/>
                  <a:gd name="T102" fmla="*/ 191 w 1670"/>
                  <a:gd name="T103" fmla="*/ 855 h 1366"/>
                  <a:gd name="T104" fmla="*/ 200 w 1670"/>
                  <a:gd name="T105" fmla="*/ 894 h 1366"/>
                  <a:gd name="T106" fmla="*/ 171 w 1670"/>
                  <a:gd name="T107" fmla="*/ 918 h 1366"/>
                  <a:gd name="T108" fmla="*/ 75 w 1670"/>
                  <a:gd name="T109" fmla="*/ 944 h 1366"/>
                  <a:gd name="T110" fmla="*/ 12 w 1670"/>
                  <a:gd name="T111" fmla="*/ 980 h 1366"/>
                  <a:gd name="T112" fmla="*/ 16 w 1670"/>
                  <a:gd name="T113" fmla="*/ 1093 h 1366"/>
                  <a:gd name="T114" fmla="*/ 51 w 1670"/>
                  <a:gd name="T115" fmla="*/ 1168 h 1366"/>
                  <a:gd name="T116" fmla="*/ 22 w 1670"/>
                  <a:gd name="T117" fmla="*/ 1201 h 1366"/>
                  <a:gd name="T118" fmla="*/ 65 w 1670"/>
                  <a:gd name="T119" fmla="*/ 1219 h 1366"/>
                  <a:gd name="T120" fmla="*/ 71 w 1670"/>
                  <a:gd name="T121" fmla="*/ 1317 h 1366"/>
                  <a:gd name="T122" fmla="*/ 293 w 1670"/>
                  <a:gd name="T123" fmla="*/ 1277 h 1366"/>
                  <a:gd name="T124" fmla="*/ 392 w 1670"/>
                  <a:gd name="T125" fmla="*/ 1260 h 1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70" h="1366">
                    <a:moveTo>
                      <a:pt x="405" y="1260"/>
                    </a:moveTo>
                    <a:cubicBezTo>
                      <a:pt x="414" y="1273"/>
                      <a:pt x="417" y="1278"/>
                      <a:pt x="426" y="1272"/>
                    </a:cubicBezTo>
                    <a:cubicBezTo>
                      <a:pt x="434" y="1266"/>
                      <a:pt x="441" y="1259"/>
                      <a:pt x="439" y="1247"/>
                    </a:cubicBezTo>
                    <a:cubicBezTo>
                      <a:pt x="436" y="1236"/>
                      <a:pt x="422" y="1235"/>
                      <a:pt x="429" y="1223"/>
                    </a:cubicBezTo>
                    <a:cubicBezTo>
                      <a:pt x="437" y="1212"/>
                      <a:pt x="439" y="1203"/>
                      <a:pt x="441" y="1193"/>
                    </a:cubicBezTo>
                    <a:cubicBezTo>
                      <a:pt x="443" y="1184"/>
                      <a:pt x="447" y="1180"/>
                      <a:pt x="459" y="1180"/>
                    </a:cubicBezTo>
                    <a:cubicBezTo>
                      <a:pt x="471" y="1180"/>
                      <a:pt x="478" y="1173"/>
                      <a:pt x="480" y="1165"/>
                    </a:cubicBezTo>
                    <a:cubicBezTo>
                      <a:pt x="483" y="1156"/>
                      <a:pt x="483" y="1141"/>
                      <a:pt x="485" y="1134"/>
                    </a:cubicBezTo>
                    <a:cubicBezTo>
                      <a:pt x="486" y="1126"/>
                      <a:pt x="492" y="1124"/>
                      <a:pt x="483" y="1116"/>
                    </a:cubicBezTo>
                    <a:cubicBezTo>
                      <a:pt x="474" y="1107"/>
                      <a:pt x="464" y="1099"/>
                      <a:pt x="469" y="1088"/>
                    </a:cubicBezTo>
                    <a:cubicBezTo>
                      <a:pt x="473" y="1078"/>
                      <a:pt x="471" y="1073"/>
                      <a:pt x="481" y="1072"/>
                    </a:cubicBezTo>
                    <a:cubicBezTo>
                      <a:pt x="492" y="1070"/>
                      <a:pt x="502" y="1064"/>
                      <a:pt x="505" y="1055"/>
                    </a:cubicBezTo>
                    <a:cubicBezTo>
                      <a:pt x="509" y="1045"/>
                      <a:pt x="508" y="1035"/>
                      <a:pt x="496" y="1031"/>
                    </a:cubicBezTo>
                    <a:cubicBezTo>
                      <a:pt x="484" y="1028"/>
                      <a:pt x="469" y="1023"/>
                      <a:pt x="467" y="1011"/>
                    </a:cubicBezTo>
                    <a:cubicBezTo>
                      <a:pt x="466" y="998"/>
                      <a:pt x="457" y="1000"/>
                      <a:pt x="459" y="987"/>
                    </a:cubicBezTo>
                    <a:cubicBezTo>
                      <a:pt x="462" y="974"/>
                      <a:pt x="466" y="974"/>
                      <a:pt x="466" y="961"/>
                    </a:cubicBezTo>
                    <a:cubicBezTo>
                      <a:pt x="466" y="948"/>
                      <a:pt x="467" y="944"/>
                      <a:pt x="461" y="938"/>
                    </a:cubicBezTo>
                    <a:cubicBezTo>
                      <a:pt x="456" y="932"/>
                      <a:pt x="457" y="921"/>
                      <a:pt x="457" y="908"/>
                    </a:cubicBezTo>
                    <a:cubicBezTo>
                      <a:pt x="457" y="894"/>
                      <a:pt x="470" y="884"/>
                      <a:pt x="465" y="876"/>
                    </a:cubicBezTo>
                    <a:cubicBezTo>
                      <a:pt x="461" y="867"/>
                      <a:pt x="451" y="864"/>
                      <a:pt x="453" y="852"/>
                    </a:cubicBezTo>
                    <a:cubicBezTo>
                      <a:pt x="454" y="840"/>
                      <a:pt x="460" y="830"/>
                      <a:pt x="466" y="822"/>
                    </a:cubicBezTo>
                    <a:cubicBezTo>
                      <a:pt x="473" y="813"/>
                      <a:pt x="486" y="790"/>
                      <a:pt x="493" y="785"/>
                    </a:cubicBezTo>
                    <a:cubicBezTo>
                      <a:pt x="500" y="781"/>
                      <a:pt x="505" y="769"/>
                      <a:pt x="524" y="773"/>
                    </a:cubicBezTo>
                    <a:cubicBezTo>
                      <a:pt x="543" y="777"/>
                      <a:pt x="563" y="774"/>
                      <a:pt x="570" y="774"/>
                    </a:cubicBezTo>
                    <a:cubicBezTo>
                      <a:pt x="578" y="774"/>
                      <a:pt x="577" y="760"/>
                      <a:pt x="583" y="760"/>
                    </a:cubicBezTo>
                    <a:cubicBezTo>
                      <a:pt x="589" y="760"/>
                      <a:pt x="593" y="754"/>
                      <a:pt x="590" y="747"/>
                    </a:cubicBezTo>
                    <a:cubicBezTo>
                      <a:pt x="587" y="740"/>
                      <a:pt x="590" y="734"/>
                      <a:pt x="577" y="730"/>
                    </a:cubicBezTo>
                    <a:cubicBezTo>
                      <a:pt x="565" y="727"/>
                      <a:pt x="544" y="720"/>
                      <a:pt x="563" y="707"/>
                    </a:cubicBezTo>
                    <a:cubicBezTo>
                      <a:pt x="582" y="694"/>
                      <a:pt x="605" y="665"/>
                      <a:pt x="604" y="651"/>
                    </a:cubicBezTo>
                    <a:cubicBezTo>
                      <a:pt x="602" y="636"/>
                      <a:pt x="605" y="634"/>
                      <a:pt x="610" y="621"/>
                    </a:cubicBezTo>
                    <a:cubicBezTo>
                      <a:pt x="614" y="609"/>
                      <a:pt x="617" y="606"/>
                      <a:pt x="617" y="594"/>
                    </a:cubicBezTo>
                    <a:cubicBezTo>
                      <a:pt x="617" y="582"/>
                      <a:pt x="600" y="558"/>
                      <a:pt x="618" y="558"/>
                    </a:cubicBezTo>
                    <a:cubicBezTo>
                      <a:pt x="637" y="557"/>
                      <a:pt x="679" y="543"/>
                      <a:pt x="678" y="530"/>
                    </a:cubicBezTo>
                    <a:cubicBezTo>
                      <a:pt x="677" y="516"/>
                      <a:pt x="666" y="517"/>
                      <a:pt x="683" y="509"/>
                    </a:cubicBezTo>
                    <a:cubicBezTo>
                      <a:pt x="700" y="501"/>
                      <a:pt x="701" y="483"/>
                      <a:pt x="714" y="475"/>
                    </a:cubicBezTo>
                    <a:cubicBezTo>
                      <a:pt x="727" y="467"/>
                      <a:pt x="729" y="465"/>
                      <a:pt x="729" y="455"/>
                    </a:cubicBezTo>
                    <a:cubicBezTo>
                      <a:pt x="730" y="446"/>
                      <a:pt x="733" y="437"/>
                      <a:pt x="724" y="432"/>
                    </a:cubicBezTo>
                    <a:cubicBezTo>
                      <a:pt x="715" y="426"/>
                      <a:pt x="707" y="415"/>
                      <a:pt x="720" y="412"/>
                    </a:cubicBezTo>
                    <a:cubicBezTo>
                      <a:pt x="732" y="409"/>
                      <a:pt x="737" y="413"/>
                      <a:pt x="740" y="399"/>
                    </a:cubicBezTo>
                    <a:cubicBezTo>
                      <a:pt x="743" y="386"/>
                      <a:pt x="749" y="371"/>
                      <a:pt x="760" y="365"/>
                    </a:cubicBezTo>
                    <a:cubicBezTo>
                      <a:pt x="770" y="359"/>
                      <a:pt x="770" y="344"/>
                      <a:pt x="783" y="343"/>
                    </a:cubicBezTo>
                    <a:cubicBezTo>
                      <a:pt x="796" y="343"/>
                      <a:pt x="800" y="342"/>
                      <a:pt x="802" y="349"/>
                    </a:cubicBezTo>
                    <a:cubicBezTo>
                      <a:pt x="805" y="356"/>
                      <a:pt x="817" y="360"/>
                      <a:pt x="822" y="359"/>
                    </a:cubicBezTo>
                    <a:cubicBezTo>
                      <a:pt x="828" y="358"/>
                      <a:pt x="838" y="353"/>
                      <a:pt x="841" y="344"/>
                    </a:cubicBezTo>
                    <a:cubicBezTo>
                      <a:pt x="845" y="335"/>
                      <a:pt x="839" y="328"/>
                      <a:pt x="839" y="319"/>
                    </a:cubicBezTo>
                    <a:cubicBezTo>
                      <a:pt x="839" y="311"/>
                      <a:pt x="827" y="293"/>
                      <a:pt x="850" y="293"/>
                    </a:cubicBezTo>
                    <a:cubicBezTo>
                      <a:pt x="873" y="293"/>
                      <a:pt x="875" y="302"/>
                      <a:pt x="890" y="304"/>
                    </a:cubicBezTo>
                    <a:cubicBezTo>
                      <a:pt x="904" y="305"/>
                      <a:pt x="923" y="303"/>
                      <a:pt x="930" y="310"/>
                    </a:cubicBezTo>
                    <a:cubicBezTo>
                      <a:pt x="937" y="318"/>
                      <a:pt x="959" y="328"/>
                      <a:pt x="962" y="319"/>
                    </a:cubicBezTo>
                    <a:cubicBezTo>
                      <a:pt x="966" y="310"/>
                      <a:pt x="970" y="303"/>
                      <a:pt x="966" y="300"/>
                    </a:cubicBezTo>
                    <a:cubicBezTo>
                      <a:pt x="961" y="297"/>
                      <a:pt x="964" y="289"/>
                      <a:pt x="971" y="285"/>
                    </a:cubicBezTo>
                    <a:cubicBezTo>
                      <a:pt x="977" y="281"/>
                      <a:pt x="983" y="284"/>
                      <a:pt x="983" y="274"/>
                    </a:cubicBezTo>
                    <a:cubicBezTo>
                      <a:pt x="983" y="263"/>
                      <a:pt x="984" y="258"/>
                      <a:pt x="977" y="254"/>
                    </a:cubicBezTo>
                    <a:cubicBezTo>
                      <a:pt x="970" y="250"/>
                      <a:pt x="948" y="241"/>
                      <a:pt x="973" y="239"/>
                    </a:cubicBezTo>
                    <a:cubicBezTo>
                      <a:pt x="999" y="236"/>
                      <a:pt x="1012" y="249"/>
                      <a:pt x="1024" y="234"/>
                    </a:cubicBezTo>
                    <a:cubicBezTo>
                      <a:pt x="1035" y="218"/>
                      <a:pt x="1055" y="199"/>
                      <a:pt x="1068" y="220"/>
                    </a:cubicBezTo>
                    <a:cubicBezTo>
                      <a:pt x="1082" y="241"/>
                      <a:pt x="1105" y="269"/>
                      <a:pt x="1115" y="275"/>
                    </a:cubicBezTo>
                    <a:cubicBezTo>
                      <a:pt x="1124" y="281"/>
                      <a:pt x="1134" y="284"/>
                      <a:pt x="1145" y="284"/>
                    </a:cubicBezTo>
                    <a:cubicBezTo>
                      <a:pt x="1155" y="284"/>
                      <a:pt x="1186" y="288"/>
                      <a:pt x="1195" y="277"/>
                    </a:cubicBezTo>
                    <a:cubicBezTo>
                      <a:pt x="1203" y="266"/>
                      <a:pt x="1209" y="265"/>
                      <a:pt x="1216" y="270"/>
                    </a:cubicBezTo>
                    <a:cubicBezTo>
                      <a:pt x="1223" y="275"/>
                      <a:pt x="1231" y="280"/>
                      <a:pt x="1241" y="280"/>
                    </a:cubicBezTo>
                    <a:cubicBezTo>
                      <a:pt x="1250" y="280"/>
                      <a:pt x="1256" y="289"/>
                      <a:pt x="1269" y="292"/>
                    </a:cubicBezTo>
                    <a:cubicBezTo>
                      <a:pt x="1281" y="294"/>
                      <a:pt x="1283" y="291"/>
                      <a:pt x="1286" y="281"/>
                    </a:cubicBezTo>
                    <a:cubicBezTo>
                      <a:pt x="1289" y="270"/>
                      <a:pt x="1290" y="263"/>
                      <a:pt x="1301" y="261"/>
                    </a:cubicBezTo>
                    <a:cubicBezTo>
                      <a:pt x="1312" y="259"/>
                      <a:pt x="1324" y="267"/>
                      <a:pt x="1327" y="247"/>
                    </a:cubicBezTo>
                    <a:cubicBezTo>
                      <a:pt x="1329" y="227"/>
                      <a:pt x="1320" y="204"/>
                      <a:pt x="1330" y="196"/>
                    </a:cubicBezTo>
                    <a:cubicBezTo>
                      <a:pt x="1340" y="188"/>
                      <a:pt x="1333" y="175"/>
                      <a:pt x="1349" y="166"/>
                    </a:cubicBezTo>
                    <a:cubicBezTo>
                      <a:pt x="1365" y="158"/>
                      <a:pt x="1375" y="143"/>
                      <a:pt x="1394" y="146"/>
                    </a:cubicBezTo>
                    <a:cubicBezTo>
                      <a:pt x="1414" y="148"/>
                      <a:pt x="1422" y="148"/>
                      <a:pt x="1427" y="140"/>
                    </a:cubicBezTo>
                    <a:cubicBezTo>
                      <a:pt x="1432" y="131"/>
                      <a:pt x="1443" y="118"/>
                      <a:pt x="1458" y="129"/>
                    </a:cubicBezTo>
                    <a:cubicBezTo>
                      <a:pt x="1473" y="140"/>
                      <a:pt x="1494" y="164"/>
                      <a:pt x="1509" y="164"/>
                    </a:cubicBezTo>
                    <a:cubicBezTo>
                      <a:pt x="1525" y="164"/>
                      <a:pt x="1535" y="165"/>
                      <a:pt x="1541" y="175"/>
                    </a:cubicBezTo>
                    <a:cubicBezTo>
                      <a:pt x="1548" y="186"/>
                      <a:pt x="1551" y="195"/>
                      <a:pt x="1547" y="202"/>
                    </a:cubicBezTo>
                    <a:cubicBezTo>
                      <a:pt x="1542" y="209"/>
                      <a:pt x="1521" y="231"/>
                      <a:pt x="1526" y="240"/>
                    </a:cubicBezTo>
                    <a:cubicBezTo>
                      <a:pt x="1531" y="249"/>
                      <a:pt x="1545" y="248"/>
                      <a:pt x="1552" y="235"/>
                    </a:cubicBezTo>
                    <a:cubicBezTo>
                      <a:pt x="1559" y="223"/>
                      <a:pt x="1563" y="210"/>
                      <a:pt x="1573" y="210"/>
                    </a:cubicBezTo>
                    <a:cubicBezTo>
                      <a:pt x="1583" y="209"/>
                      <a:pt x="1593" y="210"/>
                      <a:pt x="1597" y="199"/>
                    </a:cubicBezTo>
                    <a:cubicBezTo>
                      <a:pt x="1601" y="188"/>
                      <a:pt x="1609" y="175"/>
                      <a:pt x="1619" y="179"/>
                    </a:cubicBezTo>
                    <a:cubicBezTo>
                      <a:pt x="1630" y="183"/>
                      <a:pt x="1629" y="188"/>
                      <a:pt x="1639" y="189"/>
                    </a:cubicBezTo>
                    <a:cubicBezTo>
                      <a:pt x="1648" y="189"/>
                      <a:pt x="1657" y="189"/>
                      <a:pt x="1655" y="180"/>
                    </a:cubicBezTo>
                    <a:cubicBezTo>
                      <a:pt x="1653" y="173"/>
                      <a:pt x="1652" y="164"/>
                      <a:pt x="1655" y="157"/>
                    </a:cubicBezTo>
                    <a:cubicBezTo>
                      <a:pt x="1651" y="156"/>
                      <a:pt x="1646" y="155"/>
                      <a:pt x="1640" y="154"/>
                    </a:cubicBezTo>
                    <a:cubicBezTo>
                      <a:pt x="1623" y="153"/>
                      <a:pt x="1622" y="166"/>
                      <a:pt x="1607" y="167"/>
                    </a:cubicBezTo>
                    <a:cubicBezTo>
                      <a:pt x="1593" y="169"/>
                      <a:pt x="1616" y="152"/>
                      <a:pt x="1596" y="152"/>
                    </a:cubicBezTo>
                    <a:cubicBezTo>
                      <a:pt x="1576" y="152"/>
                      <a:pt x="1566" y="144"/>
                      <a:pt x="1568" y="134"/>
                    </a:cubicBezTo>
                    <a:cubicBezTo>
                      <a:pt x="1571" y="124"/>
                      <a:pt x="1589" y="120"/>
                      <a:pt x="1604" y="123"/>
                    </a:cubicBezTo>
                    <a:cubicBezTo>
                      <a:pt x="1620" y="126"/>
                      <a:pt x="1629" y="111"/>
                      <a:pt x="1639" y="107"/>
                    </a:cubicBezTo>
                    <a:cubicBezTo>
                      <a:pt x="1649" y="103"/>
                      <a:pt x="1662" y="104"/>
                      <a:pt x="1666" y="94"/>
                    </a:cubicBezTo>
                    <a:cubicBezTo>
                      <a:pt x="1670" y="84"/>
                      <a:pt x="1649" y="76"/>
                      <a:pt x="1637" y="74"/>
                    </a:cubicBezTo>
                    <a:cubicBezTo>
                      <a:pt x="1626" y="73"/>
                      <a:pt x="1620" y="71"/>
                      <a:pt x="1620" y="64"/>
                    </a:cubicBezTo>
                    <a:cubicBezTo>
                      <a:pt x="1620" y="57"/>
                      <a:pt x="1606" y="56"/>
                      <a:pt x="1593" y="56"/>
                    </a:cubicBezTo>
                    <a:cubicBezTo>
                      <a:pt x="1580" y="56"/>
                      <a:pt x="1560" y="60"/>
                      <a:pt x="1558" y="51"/>
                    </a:cubicBezTo>
                    <a:cubicBezTo>
                      <a:pt x="1557" y="43"/>
                      <a:pt x="1551" y="35"/>
                      <a:pt x="1534" y="33"/>
                    </a:cubicBezTo>
                    <a:cubicBezTo>
                      <a:pt x="1517" y="30"/>
                      <a:pt x="1513" y="38"/>
                      <a:pt x="1508" y="56"/>
                    </a:cubicBezTo>
                    <a:cubicBezTo>
                      <a:pt x="1504" y="73"/>
                      <a:pt x="1507" y="77"/>
                      <a:pt x="1488" y="74"/>
                    </a:cubicBezTo>
                    <a:cubicBezTo>
                      <a:pt x="1470" y="71"/>
                      <a:pt x="1488" y="57"/>
                      <a:pt x="1481" y="57"/>
                    </a:cubicBezTo>
                    <a:cubicBezTo>
                      <a:pt x="1474" y="57"/>
                      <a:pt x="1470" y="33"/>
                      <a:pt x="1485" y="31"/>
                    </a:cubicBezTo>
                    <a:cubicBezTo>
                      <a:pt x="1501" y="30"/>
                      <a:pt x="1495" y="14"/>
                      <a:pt x="1488" y="7"/>
                    </a:cubicBezTo>
                    <a:cubicBezTo>
                      <a:pt x="1481" y="0"/>
                      <a:pt x="1450" y="8"/>
                      <a:pt x="1431" y="13"/>
                    </a:cubicBezTo>
                    <a:cubicBezTo>
                      <a:pt x="1412" y="17"/>
                      <a:pt x="1419" y="27"/>
                      <a:pt x="1427" y="30"/>
                    </a:cubicBezTo>
                    <a:cubicBezTo>
                      <a:pt x="1434" y="33"/>
                      <a:pt x="1435" y="44"/>
                      <a:pt x="1425" y="48"/>
                    </a:cubicBezTo>
                    <a:cubicBezTo>
                      <a:pt x="1415" y="53"/>
                      <a:pt x="1407" y="60"/>
                      <a:pt x="1401" y="74"/>
                    </a:cubicBezTo>
                    <a:cubicBezTo>
                      <a:pt x="1395" y="89"/>
                      <a:pt x="1384" y="86"/>
                      <a:pt x="1384" y="67"/>
                    </a:cubicBezTo>
                    <a:cubicBezTo>
                      <a:pt x="1384" y="48"/>
                      <a:pt x="1382" y="54"/>
                      <a:pt x="1389" y="41"/>
                    </a:cubicBezTo>
                    <a:cubicBezTo>
                      <a:pt x="1396" y="28"/>
                      <a:pt x="1388" y="21"/>
                      <a:pt x="1375" y="25"/>
                    </a:cubicBezTo>
                    <a:cubicBezTo>
                      <a:pt x="1362" y="30"/>
                      <a:pt x="1358" y="44"/>
                      <a:pt x="1345" y="54"/>
                    </a:cubicBezTo>
                    <a:cubicBezTo>
                      <a:pt x="1332" y="64"/>
                      <a:pt x="1331" y="63"/>
                      <a:pt x="1319" y="89"/>
                    </a:cubicBezTo>
                    <a:cubicBezTo>
                      <a:pt x="1308" y="114"/>
                      <a:pt x="1306" y="109"/>
                      <a:pt x="1289" y="111"/>
                    </a:cubicBezTo>
                    <a:cubicBezTo>
                      <a:pt x="1272" y="114"/>
                      <a:pt x="1286" y="91"/>
                      <a:pt x="1290" y="81"/>
                    </a:cubicBezTo>
                    <a:cubicBezTo>
                      <a:pt x="1295" y="71"/>
                      <a:pt x="1298" y="60"/>
                      <a:pt x="1318" y="54"/>
                    </a:cubicBezTo>
                    <a:cubicBezTo>
                      <a:pt x="1338" y="48"/>
                      <a:pt x="1322" y="34"/>
                      <a:pt x="1333" y="27"/>
                    </a:cubicBezTo>
                    <a:cubicBezTo>
                      <a:pt x="1345" y="20"/>
                      <a:pt x="1355" y="14"/>
                      <a:pt x="1349" y="7"/>
                    </a:cubicBezTo>
                    <a:cubicBezTo>
                      <a:pt x="1343" y="0"/>
                      <a:pt x="1325" y="0"/>
                      <a:pt x="1315" y="0"/>
                    </a:cubicBezTo>
                    <a:cubicBezTo>
                      <a:pt x="1305" y="0"/>
                      <a:pt x="1309" y="10"/>
                      <a:pt x="1313" y="23"/>
                    </a:cubicBezTo>
                    <a:cubicBezTo>
                      <a:pt x="1318" y="35"/>
                      <a:pt x="1306" y="24"/>
                      <a:pt x="1290" y="25"/>
                    </a:cubicBezTo>
                    <a:cubicBezTo>
                      <a:pt x="1275" y="27"/>
                      <a:pt x="1276" y="8"/>
                      <a:pt x="1260" y="7"/>
                    </a:cubicBezTo>
                    <a:cubicBezTo>
                      <a:pt x="1245" y="5"/>
                      <a:pt x="1255" y="17"/>
                      <a:pt x="1256" y="33"/>
                    </a:cubicBezTo>
                    <a:cubicBezTo>
                      <a:pt x="1257" y="48"/>
                      <a:pt x="1247" y="34"/>
                      <a:pt x="1240" y="28"/>
                    </a:cubicBezTo>
                    <a:cubicBezTo>
                      <a:pt x="1233" y="23"/>
                      <a:pt x="1233" y="38"/>
                      <a:pt x="1245" y="44"/>
                    </a:cubicBezTo>
                    <a:cubicBezTo>
                      <a:pt x="1256" y="50"/>
                      <a:pt x="1240" y="51"/>
                      <a:pt x="1233" y="56"/>
                    </a:cubicBezTo>
                    <a:cubicBezTo>
                      <a:pt x="1226" y="60"/>
                      <a:pt x="1216" y="61"/>
                      <a:pt x="1216" y="54"/>
                    </a:cubicBezTo>
                    <a:cubicBezTo>
                      <a:pt x="1216" y="47"/>
                      <a:pt x="1197" y="37"/>
                      <a:pt x="1187" y="53"/>
                    </a:cubicBezTo>
                    <a:cubicBezTo>
                      <a:pt x="1177" y="68"/>
                      <a:pt x="1183" y="66"/>
                      <a:pt x="1166" y="70"/>
                    </a:cubicBezTo>
                    <a:cubicBezTo>
                      <a:pt x="1149" y="74"/>
                      <a:pt x="1156" y="86"/>
                      <a:pt x="1163" y="91"/>
                    </a:cubicBezTo>
                    <a:cubicBezTo>
                      <a:pt x="1170" y="97"/>
                      <a:pt x="1179" y="97"/>
                      <a:pt x="1177" y="110"/>
                    </a:cubicBezTo>
                    <a:cubicBezTo>
                      <a:pt x="1176" y="123"/>
                      <a:pt x="1173" y="130"/>
                      <a:pt x="1161" y="129"/>
                    </a:cubicBezTo>
                    <a:cubicBezTo>
                      <a:pt x="1150" y="127"/>
                      <a:pt x="1149" y="107"/>
                      <a:pt x="1144" y="91"/>
                    </a:cubicBezTo>
                    <a:cubicBezTo>
                      <a:pt x="1140" y="76"/>
                      <a:pt x="1128" y="83"/>
                      <a:pt x="1127" y="73"/>
                    </a:cubicBezTo>
                    <a:cubicBezTo>
                      <a:pt x="1126" y="63"/>
                      <a:pt x="1151" y="61"/>
                      <a:pt x="1163" y="57"/>
                    </a:cubicBezTo>
                    <a:cubicBezTo>
                      <a:pt x="1174" y="53"/>
                      <a:pt x="1179" y="40"/>
                      <a:pt x="1171" y="38"/>
                    </a:cubicBezTo>
                    <a:cubicBezTo>
                      <a:pt x="1164" y="37"/>
                      <a:pt x="1154" y="38"/>
                      <a:pt x="1151" y="48"/>
                    </a:cubicBezTo>
                    <a:cubicBezTo>
                      <a:pt x="1149" y="58"/>
                      <a:pt x="1138" y="58"/>
                      <a:pt x="1131" y="47"/>
                    </a:cubicBezTo>
                    <a:cubicBezTo>
                      <a:pt x="1124" y="35"/>
                      <a:pt x="1121" y="54"/>
                      <a:pt x="1098" y="61"/>
                    </a:cubicBezTo>
                    <a:cubicBezTo>
                      <a:pt x="1075" y="68"/>
                      <a:pt x="1103" y="71"/>
                      <a:pt x="1110" y="77"/>
                    </a:cubicBezTo>
                    <a:cubicBezTo>
                      <a:pt x="1117" y="83"/>
                      <a:pt x="1120" y="89"/>
                      <a:pt x="1118" y="100"/>
                    </a:cubicBezTo>
                    <a:cubicBezTo>
                      <a:pt x="1117" y="111"/>
                      <a:pt x="1101" y="106"/>
                      <a:pt x="1093" y="93"/>
                    </a:cubicBezTo>
                    <a:cubicBezTo>
                      <a:pt x="1084" y="80"/>
                      <a:pt x="1064" y="93"/>
                      <a:pt x="1050" y="99"/>
                    </a:cubicBezTo>
                    <a:cubicBezTo>
                      <a:pt x="1035" y="104"/>
                      <a:pt x="1030" y="109"/>
                      <a:pt x="1041" y="109"/>
                    </a:cubicBezTo>
                    <a:cubicBezTo>
                      <a:pt x="1052" y="109"/>
                      <a:pt x="1055" y="121"/>
                      <a:pt x="1068" y="121"/>
                    </a:cubicBezTo>
                    <a:cubicBezTo>
                      <a:pt x="1081" y="121"/>
                      <a:pt x="1084" y="134"/>
                      <a:pt x="1080" y="142"/>
                    </a:cubicBezTo>
                    <a:cubicBezTo>
                      <a:pt x="1075" y="149"/>
                      <a:pt x="1065" y="143"/>
                      <a:pt x="1063" y="133"/>
                    </a:cubicBezTo>
                    <a:cubicBezTo>
                      <a:pt x="1060" y="123"/>
                      <a:pt x="1044" y="130"/>
                      <a:pt x="1037" y="132"/>
                    </a:cubicBezTo>
                    <a:cubicBezTo>
                      <a:pt x="1030" y="133"/>
                      <a:pt x="1020" y="121"/>
                      <a:pt x="1014" y="106"/>
                    </a:cubicBezTo>
                    <a:cubicBezTo>
                      <a:pt x="1008" y="90"/>
                      <a:pt x="991" y="107"/>
                      <a:pt x="991" y="116"/>
                    </a:cubicBezTo>
                    <a:cubicBezTo>
                      <a:pt x="991" y="124"/>
                      <a:pt x="998" y="132"/>
                      <a:pt x="1011" y="133"/>
                    </a:cubicBezTo>
                    <a:cubicBezTo>
                      <a:pt x="1024" y="134"/>
                      <a:pt x="1018" y="149"/>
                      <a:pt x="1014" y="149"/>
                    </a:cubicBezTo>
                    <a:cubicBezTo>
                      <a:pt x="1009" y="149"/>
                      <a:pt x="999" y="152"/>
                      <a:pt x="1005" y="175"/>
                    </a:cubicBezTo>
                    <a:cubicBezTo>
                      <a:pt x="1011" y="197"/>
                      <a:pt x="997" y="187"/>
                      <a:pt x="984" y="185"/>
                    </a:cubicBezTo>
                    <a:cubicBezTo>
                      <a:pt x="971" y="182"/>
                      <a:pt x="985" y="162"/>
                      <a:pt x="988" y="153"/>
                    </a:cubicBezTo>
                    <a:cubicBezTo>
                      <a:pt x="991" y="144"/>
                      <a:pt x="979" y="130"/>
                      <a:pt x="978" y="136"/>
                    </a:cubicBezTo>
                    <a:cubicBezTo>
                      <a:pt x="977" y="142"/>
                      <a:pt x="968" y="137"/>
                      <a:pt x="962" y="149"/>
                    </a:cubicBezTo>
                    <a:cubicBezTo>
                      <a:pt x="956" y="160"/>
                      <a:pt x="954" y="162"/>
                      <a:pt x="944" y="157"/>
                    </a:cubicBezTo>
                    <a:cubicBezTo>
                      <a:pt x="934" y="153"/>
                      <a:pt x="948" y="139"/>
                      <a:pt x="958" y="136"/>
                    </a:cubicBezTo>
                    <a:cubicBezTo>
                      <a:pt x="968" y="133"/>
                      <a:pt x="958" y="113"/>
                      <a:pt x="951" y="104"/>
                    </a:cubicBezTo>
                    <a:cubicBezTo>
                      <a:pt x="944" y="96"/>
                      <a:pt x="923" y="97"/>
                      <a:pt x="936" y="107"/>
                    </a:cubicBezTo>
                    <a:cubicBezTo>
                      <a:pt x="949" y="117"/>
                      <a:pt x="941" y="120"/>
                      <a:pt x="939" y="127"/>
                    </a:cubicBezTo>
                    <a:cubicBezTo>
                      <a:pt x="938" y="134"/>
                      <a:pt x="925" y="127"/>
                      <a:pt x="923" y="120"/>
                    </a:cubicBezTo>
                    <a:cubicBezTo>
                      <a:pt x="922" y="113"/>
                      <a:pt x="915" y="107"/>
                      <a:pt x="908" y="119"/>
                    </a:cubicBezTo>
                    <a:cubicBezTo>
                      <a:pt x="901" y="130"/>
                      <a:pt x="889" y="113"/>
                      <a:pt x="882" y="114"/>
                    </a:cubicBezTo>
                    <a:cubicBezTo>
                      <a:pt x="875" y="116"/>
                      <a:pt x="876" y="134"/>
                      <a:pt x="889" y="142"/>
                    </a:cubicBezTo>
                    <a:cubicBezTo>
                      <a:pt x="902" y="149"/>
                      <a:pt x="891" y="160"/>
                      <a:pt x="902" y="167"/>
                    </a:cubicBezTo>
                    <a:cubicBezTo>
                      <a:pt x="913" y="175"/>
                      <a:pt x="902" y="185"/>
                      <a:pt x="895" y="189"/>
                    </a:cubicBezTo>
                    <a:cubicBezTo>
                      <a:pt x="888" y="193"/>
                      <a:pt x="883" y="190"/>
                      <a:pt x="883" y="175"/>
                    </a:cubicBezTo>
                    <a:cubicBezTo>
                      <a:pt x="883" y="159"/>
                      <a:pt x="882" y="153"/>
                      <a:pt x="882" y="153"/>
                    </a:cubicBezTo>
                    <a:cubicBezTo>
                      <a:pt x="882" y="153"/>
                      <a:pt x="875" y="153"/>
                      <a:pt x="865" y="154"/>
                    </a:cubicBezTo>
                    <a:cubicBezTo>
                      <a:pt x="855" y="156"/>
                      <a:pt x="863" y="172"/>
                      <a:pt x="869" y="187"/>
                    </a:cubicBezTo>
                    <a:cubicBezTo>
                      <a:pt x="875" y="203"/>
                      <a:pt x="865" y="216"/>
                      <a:pt x="860" y="203"/>
                    </a:cubicBezTo>
                    <a:cubicBezTo>
                      <a:pt x="856" y="190"/>
                      <a:pt x="849" y="164"/>
                      <a:pt x="848" y="180"/>
                    </a:cubicBezTo>
                    <a:cubicBezTo>
                      <a:pt x="846" y="196"/>
                      <a:pt x="836" y="192"/>
                      <a:pt x="833" y="185"/>
                    </a:cubicBezTo>
                    <a:cubicBezTo>
                      <a:pt x="830" y="177"/>
                      <a:pt x="825" y="176"/>
                      <a:pt x="813" y="176"/>
                    </a:cubicBezTo>
                    <a:cubicBezTo>
                      <a:pt x="802" y="176"/>
                      <a:pt x="784" y="180"/>
                      <a:pt x="784" y="187"/>
                    </a:cubicBezTo>
                    <a:cubicBezTo>
                      <a:pt x="784" y="195"/>
                      <a:pt x="766" y="190"/>
                      <a:pt x="760" y="200"/>
                    </a:cubicBezTo>
                    <a:cubicBezTo>
                      <a:pt x="754" y="210"/>
                      <a:pt x="774" y="207"/>
                      <a:pt x="779" y="216"/>
                    </a:cubicBezTo>
                    <a:cubicBezTo>
                      <a:pt x="783" y="225"/>
                      <a:pt x="777" y="223"/>
                      <a:pt x="762" y="223"/>
                    </a:cubicBezTo>
                    <a:cubicBezTo>
                      <a:pt x="746" y="223"/>
                      <a:pt x="763" y="235"/>
                      <a:pt x="772" y="240"/>
                    </a:cubicBezTo>
                    <a:cubicBezTo>
                      <a:pt x="780" y="246"/>
                      <a:pt x="790" y="245"/>
                      <a:pt x="793" y="233"/>
                    </a:cubicBezTo>
                    <a:cubicBezTo>
                      <a:pt x="796" y="222"/>
                      <a:pt x="809" y="220"/>
                      <a:pt x="816" y="226"/>
                    </a:cubicBezTo>
                    <a:cubicBezTo>
                      <a:pt x="823" y="232"/>
                      <a:pt x="815" y="233"/>
                      <a:pt x="803" y="239"/>
                    </a:cubicBezTo>
                    <a:cubicBezTo>
                      <a:pt x="792" y="245"/>
                      <a:pt x="803" y="259"/>
                      <a:pt x="802" y="263"/>
                    </a:cubicBezTo>
                    <a:cubicBezTo>
                      <a:pt x="800" y="268"/>
                      <a:pt x="779" y="256"/>
                      <a:pt x="779" y="256"/>
                    </a:cubicBezTo>
                    <a:cubicBezTo>
                      <a:pt x="779" y="256"/>
                      <a:pt x="767" y="261"/>
                      <a:pt x="764" y="269"/>
                    </a:cubicBezTo>
                    <a:cubicBezTo>
                      <a:pt x="762" y="278"/>
                      <a:pt x="753" y="269"/>
                      <a:pt x="747" y="269"/>
                    </a:cubicBezTo>
                    <a:cubicBezTo>
                      <a:pt x="741" y="269"/>
                      <a:pt x="739" y="261"/>
                      <a:pt x="739" y="248"/>
                    </a:cubicBezTo>
                    <a:cubicBezTo>
                      <a:pt x="739" y="235"/>
                      <a:pt x="723" y="242"/>
                      <a:pt x="723" y="255"/>
                    </a:cubicBezTo>
                    <a:cubicBezTo>
                      <a:pt x="723" y="268"/>
                      <a:pt x="720" y="268"/>
                      <a:pt x="708" y="269"/>
                    </a:cubicBezTo>
                    <a:cubicBezTo>
                      <a:pt x="697" y="271"/>
                      <a:pt x="701" y="262"/>
                      <a:pt x="698" y="248"/>
                    </a:cubicBezTo>
                    <a:cubicBezTo>
                      <a:pt x="696" y="233"/>
                      <a:pt x="716" y="229"/>
                      <a:pt x="717" y="216"/>
                    </a:cubicBezTo>
                    <a:cubicBezTo>
                      <a:pt x="719" y="203"/>
                      <a:pt x="698" y="218"/>
                      <a:pt x="683" y="230"/>
                    </a:cubicBezTo>
                    <a:cubicBezTo>
                      <a:pt x="667" y="243"/>
                      <a:pt x="676" y="240"/>
                      <a:pt x="686" y="258"/>
                    </a:cubicBezTo>
                    <a:cubicBezTo>
                      <a:pt x="696" y="275"/>
                      <a:pt x="664" y="262"/>
                      <a:pt x="660" y="252"/>
                    </a:cubicBezTo>
                    <a:cubicBezTo>
                      <a:pt x="655" y="242"/>
                      <a:pt x="653" y="256"/>
                      <a:pt x="644" y="256"/>
                    </a:cubicBezTo>
                    <a:cubicBezTo>
                      <a:pt x="635" y="256"/>
                      <a:pt x="624" y="258"/>
                      <a:pt x="612" y="273"/>
                    </a:cubicBezTo>
                    <a:cubicBezTo>
                      <a:pt x="601" y="289"/>
                      <a:pt x="625" y="278"/>
                      <a:pt x="638" y="278"/>
                    </a:cubicBezTo>
                    <a:cubicBezTo>
                      <a:pt x="651" y="278"/>
                      <a:pt x="661" y="291"/>
                      <a:pt x="661" y="296"/>
                    </a:cubicBezTo>
                    <a:cubicBezTo>
                      <a:pt x="661" y="302"/>
                      <a:pt x="647" y="301"/>
                      <a:pt x="635" y="295"/>
                    </a:cubicBezTo>
                    <a:cubicBezTo>
                      <a:pt x="624" y="289"/>
                      <a:pt x="618" y="293"/>
                      <a:pt x="612" y="308"/>
                    </a:cubicBezTo>
                    <a:cubicBezTo>
                      <a:pt x="607" y="322"/>
                      <a:pt x="588" y="315"/>
                      <a:pt x="567" y="318"/>
                    </a:cubicBezTo>
                    <a:cubicBezTo>
                      <a:pt x="545" y="321"/>
                      <a:pt x="552" y="334"/>
                      <a:pt x="559" y="341"/>
                    </a:cubicBezTo>
                    <a:cubicBezTo>
                      <a:pt x="567" y="348"/>
                      <a:pt x="584" y="338"/>
                      <a:pt x="590" y="334"/>
                    </a:cubicBezTo>
                    <a:cubicBezTo>
                      <a:pt x="595" y="329"/>
                      <a:pt x="598" y="325"/>
                      <a:pt x="612" y="331"/>
                    </a:cubicBezTo>
                    <a:cubicBezTo>
                      <a:pt x="627" y="336"/>
                      <a:pt x="637" y="324"/>
                      <a:pt x="647" y="318"/>
                    </a:cubicBezTo>
                    <a:cubicBezTo>
                      <a:pt x="657" y="312"/>
                      <a:pt x="665" y="309"/>
                      <a:pt x="678" y="314"/>
                    </a:cubicBezTo>
                    <a:cubicBezTo>
                      <a:pt x="691" y="318"/>
                      <a:pt x="706" y="308"/>
                      <a:pt x="716" y="306"/>
                    </a:cubicBezTo>
                    <a:cubicBezTo>
                      <a:pt x="726" y="305"/>
                      <a:pt x="733" y="293"/>
                      <a:pt x="740" y="293"/>
                    </a:cubicBezTo>
                    <a:cubicBezTo>
                      <a:pt x="747" y="293"/>
                      <a:pt x="769" y="304"/>
                      <a:pt x="769" y="312"/>
                    </a:cubicBezTo>
                    <a:cubicBezTo>
                      <a:pt x="769" y="321"/>
                      <a:pt x="754" y="314"/>
                      <a:pt x="746" y="309"/>
                    </a:cubicBezTo>
                    <a:cubicBezTo>
                      <a:pt x="737" y="305"/>
                      <a:pt x="729" y="305"/>
                      <a:pt x="733" y="321"/>
                    </a:cubicBezTo>
                    <a:cubicBezTo>
                      <a:pt x="737" y="336"/>
                      <a:pt x="744" y="349"/>
                      <a:pt x="734" y="354"/>
                    </a:cubicBezTo>
                    <a:cubicBezTo>
                      <a:pt x="724" y="358"/>
                      <a:pt x="717" y="351"/>
                      <a:pt x="717" y="341"/>
                    </a:cubicBezTo>
                    <a:cubicBezTo>
                      <a:pt x="717" y="331"/>
                      <a:pt x="708" y="324"/>
                      <a:pt x="707" y="339"/>
                    </a:cubicBezTo>
                    <a:cubicBezTo>
                      <a:pt x="706" y="355"/>
                      <a:pt x="694" y="351"/>
                      <a:pt x="693" y="338"/>
                    </a:cubicBezTo>
                    <a:cubicBezTo>
                      <a:pt x="691" y="325"/>
                      <a:pt x="670" y="332"/>
                      <a:pt x="670" y="344"/>
                    </a:cubicBezTo>
                    <a:cubicBezTo>
                      <a:pt x="670" y="355"/>
                      <a:pt x="661" y="359"/>
                      <a:pt x="653" y="358"/>
                    </a:cubicBezTo>
                    <a:cubicBezTo>
                      <a:pt x="644" y="357"/>
                      <a:pt x="637" y="368"/>
                      <a:pt x="637" y="377"/>
                    </a:cubicBezTo>
                    <a:cubicBezTo>
                      <a:pt x="637" y="385"/>
                      <a:pt x="644" y="388"/>
                      <a:pt x="654" y="382"/>
                    </a:cubicBezTo>
                    <a:cubicBezTo>
                      <a:pt x="664" y="377"/>
                      <a:pt x="673" y="385"/>
                      <a:pt x="671" y="395"/>
                    </a:cubicBezTo>
                    <a:cubicBezTo>
                      <a:pt x="670" y="405"/>
                      <a:pt x="653" y="395"/>
                      <a:pt x="637" y="395"/>
                    </a:cubicBezTo>
                    <a:cubicBezTo>
                      <a:pt x="621" y="395"/>
                      <a:pt x="630" y="412"/>
                      <a:pt x="624" y="412"/>
                    </a:cubicBezTo>
                    <a:cubicBezTo>
                      <a:pt x="618" y="412"/>
                      <a:pt x="612" y="418"/>
                      <a:pt x="614" y="434"/>
                    </a:cubicBezTo>
                    <a:cubicBezTo>
                      <a:pt x="615" y="450"/>
                      <a:pt x="598" y="444"/>
                      <a:pt x="597" y="434"/>
                    </a:cubicBezTo>
                    <a:cubicBezTo>
                      <a:pt x="595" y="424"/>
                      <a:pt x="579" y="441"/>
                      <a:pt x="578" y="457"/>
                    </a:cubicBezTo>
                    <a:cubicBezTo>
                      <a:pt x="577" y="473"/>
                      <a:pt x="569" y="470"/>
                      <a:pt x="557" y="471"/>
                    </a:cubicBezTo>
                    <a:cubicBezTo>
                      <a:pt x="544" y="473"/>
                      <a:pt x="551" y="484"/>
                      <a:pt x="536" y="493"/>
                    </a:cubicBezTo>
                    <a:cubicBezTo>
                      <a:pt x="522" y="501"/>
                      <a:pt x="521" y="508"/>
                      <a:pt x="519" y="526"/>
                    </a:cubicBezTo>
                    <a:cubicBezTo>
                      <a:pt x="518" y="543"/>
                      <a:pt x="532" y="530"/>
                      <a:pt x="542" y="539"/>
                    </a:cubicBezTo>
                    <a:cubicBezTo>
                      <a:pt x="552" y="547"/>
                      <a:pt x="536" y="549"/>
                      <a:pt x="529" y="549"/>
                    </a:cubicBezTo>
                    <a:cubicBezTo>
                      <a:pt x="522" y="549"/>
                      <a:pt x="511" y="550"/>
                      <a:pt x="511" y="554"/>
                    </a:cubicBezTo>
                    <a:cubicBezTo>
                      <a:pt x="511" y="559"/>
                      <a:pt x="496" y="550"/>
                      <a:pt x="482" y="550"/>
                    </a:cubicBezTo>
                    <a:cubicBezTo>
                      <a:pt x="468" y="550"/>
                      <a:pt x="471" y="559"/>
                      <a:pt x="486" y="563"/>
                    </a:cubicBezTo>
                    <a:cubicBezTo>
                      <a:pt x="502" y="567"/>
                      <a:pt x="475" y="566"/>
                      <a:pt x="472" y="576"/>
                    </a:cubicBezTo>
                    <a:cubicBezTo>
                      <a:pt x="469" y="586"/>
                      <a:pt x="492" y="576"/>
                      <a:pt x="493" y="589"/>
                    </a:cubicBezTo>
                    <a:cubicBezTo>
                      <a:pt x="495" y="602"/>
                      <a:pt x="488" y="597"/>
                      <a:pt x="478" y="602"/>
                    </a:cubicBezTo>
                    <a:cubicBezTo>
                      <a:pt x="468" y="606"/>
                      <a:pt x="465" y="603"/>
                      <a:pt x="476" y="610"/>
                    </a:cubicBezTo>
                    <a:cubicBezTo>
                      <a:pt x="488" y="617"/>
                      <a:pt x="471" y="632"/>
                      <a:pt x="463" y="635"/>
                    </a:cubicBezTo>
                    <a:cubicBezTo>
                      <a:pt x="456" y="637"/>
                      <a:pt x="456" y="645"/>
                      <a:pt x="462" y="656"/>
                    </a:cubicBezTo>
                    <a:cubicBezTo>
                      <a:pt x="468" y="668"/>
                      <a:pt x="456" y="669"/>
                      <a:pt x="446" y="660"/>
                    </a:cubicBezTo>
                    <a:cubicBezTo>
                      <a:pt x="436" y="652"/>
                      <a:pt x="426" y="660"/>
                      <a:pt x="426" y="673"/>
                    </a:cubicBezTo>
                    <a:cubicBezTo>
                      <a:pt x="426" y="686"/>
                      <a:pt x="416" y="683"/>
                      <a:pt x="415" y="676"/>
                    </a:cubicBezTo>
                    <a:cubicBezTo>
                      <a:pt x="413" y="669"/>
                      <a:pt x="402" y="675"/>
                      <a:pt x="386" y="676"/>
                    </a:cubicBezTo>
                    <a:cubicBezTo>
                      <a:pt x="370" y="678"/>
                      <a:pt x="360" y="685"/>
                      <a:pt x="362" y="693"/>
                    </a:cubicBezTo>
                    <a:cubicBezTo>
                      <a:pt x="363" y="702"/>
                      <a:pt x="387" y="686"/>
                      <a:pt x="396" y="686"/>
                    </a:cubicBezTo>
                    <a:cubicBezTo>
                      <a:pt x="405" y="686"/>
                      <a:pt x="409" y="696"/>
                      <a:pt x="420" y="705"/>
                    </a:cubicBezTo>
                    <a:cubicBezTo>
                      <a:pt x="432" y="713"/>
                      <a:pt x="428" y="723"/>
                      <a:pt x="423" y="732"/>
                    </a:cubicBezTo>
                    <a:cubicBezTo>
                      <a:pt x="419" y="741"/>
                      <a:pt x="396" y="723"/>
                      <a:pt x="387" y="721"/>
                    </a:cubicBezTo>
                    <a:cubicBezTo>
                      <a:pt x="379" y="718"/>
                      <a:pt x="380" y="729"/>
                      <a:pt x="362" y="732"/>
                    </a:cubicBezTo>
                    <a:cubicBezTo>
                      <a:pt x="343" y="735"/>
                      <a:pt x="352" y="752"/>
                      <a:pt x="340" y="756"/>
                    </a:cubicBezTo>
                    <a:cubicBezTo>
                      <a:pt x="329" y="761"/>
                      <a:pt x="336" y="788"/>
                      <a:pt x="314" y="797"/>
                    </a:cubicBezTo>
                    <a:cubicBezTo>
                      <a:pt x="293" y="805"/>
                      <a:pt x="296" y="814"/>
                      <a:pt x="287" y="830"/>
                    </a:cubicBezTo>
                    <a:cubicBezTo>
                      <a:pt x="278" y="845"/>
                      <a:pt x="280" y="842"/>
                      <a:pt x="267" y="841"/>
                    </a:cubicBezTo>
                    <a:cubicBezTo>
                      <a:pt x="254" y="840"/>
                      <a:pt x="261" y="830"/>
                      <a:pt x="268" y="822"/>
                    </a:cubicBezTo>
                    <a:cubicBezTo>
                      <a:pt x="276" y="815"/>
                      <a:pt x="254" y="802"/>
                      <a:pt x="246" y="799"/>
                    </a:cubicBezTo>
                    <a:cubicBezTo>
                      <a:pt x="237" y="797"/>
                      <a:pt x="237" y="805"/>
                      <a:pt x="240" y="818"/>
                    </a:cubicBezTo>
                    <a:cubicBezTo>
                      <a:pt x="243" y="831"/>
                      <a:pt x="233" y="821"/>
                      <a:pt x="227" y="828"/>
                    </a:cubicBezTo>
                    <a:cubicBezTo>
                      <a:pt x="221" y="835"/>
                      <a:pt x="228" y="838"/>
                      <a:pt x="238" y="841"/>
                    </a:cubicBezTo>
                    <a:cubicBezTo>
                      <a:pt x="248" y="844"/>
                      <a:pt x="244" y="854"/>
                      <a:pt x="231" y="850"/>
                    </a:cubicBezTo>
                    <a:cubicBezTo>
                      <a:pt x="218" y="845"/>
                      <a:pt x="223" y="848"/>
                      <a:pt x="218" y="837"/>
                    </a:cubicBezTo>
                    <a:cubicBezTo>
                      <a:pt x="214" y="825"/>
                      <a:pt x="197" y="827"/>
                      <a:pt x="195" y="837"/>
                    </a:cubicBezTo>
                    <a:cubicBezTo>
                      <a:pt x="194" y="847"/>
                      <a:pt x="213" y="841"/>
                      <a:pt x="218" y="850"/>
                    </a:cubicBezTo>
                    <a:cubicBezTo>
                      <a:pt x="224" y="858"/>
                      <a:pt x="218" y="871"/>
                      <a:pt x="217" y="867"/>
                    </a:cubicBezTo>
                    <a:cubicBezTo>
                      <a:pt x="215" y="863"/>
                      <a:pt x="205" y="858"/>
                      <a:pt x="191" y="855"/>
                    </a:cubicBezTo>
                    <a:cubicBezTo>
                      <a:pt x="177" y="852"/>
                      <a:pt x="194" y="864"/>
                      <a:pt x="200" y="865"/>
                    </a:cubicBezTo>
                    <a:cubicBezTo>
                      <a:pt x="205" y="867"/>
                      <a:pt x="217" y="880"/>
                      <a:pt x="221" y="891"/>
                    </a:cubicBezTo>
                    <a:cubicBezTo>
                      <a:pt x="225" y="903"/>
                      <a:pt x="213" y="900"/>
                      <a:pt x="207" y="888"/>
                    </a:cubicBezTo>
                    <a:cubicBezTo>
                      <a:pt x="201" y="877"/>
                      <a:pt x="198" y="874"/>
                      <a:pt x="190" y="874"/>
                    </a:cubicBezTo>
                    <a:cubicBezTo>
                      <a:pt x="181" y="874"/>
                      <a:pt x="191" y="881"/>
                      <a:pt x="200" y="894"/>
                    </a:cubicBezTo>
                    <a:cubicBezTo>
                      <a:pt x="208" y="907"/>
                      <a:pt x="194" y="907"/>
                      <a:pt x="188" y="894"/>
                    </a:cubicBezTo>
                    <a:cubicBezTo>
                      <a:pt x="182" y="881"/>
                      <a:pt x="168" y="880"/>
                      <a:pt x="160" y="873"/>
                    </a:cubicBezTo>
                    <a:cubicBezTo>
                      <a:pt x="151" y="865"/>
                      <a:pt x="138" y="870"/>
                      <a:pt x="137" y="884"/>
                    </a:cubicBezTo>
                    <a:cubicBezTo>
                      <a:pt x="135" y="898"/>
                      <a:pt x="139" y="900"/>
                      <a:pt x="152" y="900"/>
                    </a:cubicBezTo>
                    <a:cubicBezTo>
                      <a:pt x="165" y="900"/>
                      <a:pt x="172" y="910"/>
                      <a:pt x="171" y="918"/>
                    </a:cubicBezTo>
                    <a:cubicBezTo>
                      <a:pt x="170" y="927"/>
                      <a:pt x="157" y="923"/>
                      <a:pt x="154" y="918"/>
                    </a:cubicBezTo>
                    <a:cubicBezTo>
                      <a:pt x="151" y="914"/>
                      <a:pt x="135" y="916"/>
                      <a:pt x="118" y="911"/>
                    </a:cubicBezTo>
                    <a:cubicBezTo>
                      <a:pt x="101" y="907"/>
                      <a:pt x="92" y="907"/>
                      <a:pt x="91" y="911"/>
                    </a:cubicBezTo>
                    <a:cubicBezTo>
                      <a:pt x="89" y="916"/>
                      <a:pt x="88" y="927"/>
                      <a:pt x="78" y="927"/>
                    </a:cubicBezTo>
                    <a:cubicBezTo>
                      <a:pt x="68" y="927"/>
                      <a:pt x="71" y="930"/>
                      <a:pt x="75" y="944"/>
                    </a:cubicBezTo>
                    <a:cubicBezTo>
                      <a:pt x="79" y="959"/>
                      <a:pt x="85" y="961"/>
                      <a:pt x="71" y="960"/>
                    </a:cubicBezTo>
                    <a:cubicBezTo>
                      <a:pt x="56" y="959"/>
                      <a:pt x="63" y="954"/>
                      <a:pt x="61" y="946"/>
                    </a:cubicBezTo>
                    <a:cubicBezTo>
                      <a:pt x="58" y="937"/>
                      <a:pt x="48" y="944"/>
                      <a:pt x="49" y="959"/>
                    </a:cubicBezTo>
                    <a:cubicBezTo>
                      <a:pt x="51" y="973"/>
                      <a:pt x="35" y="959"/>
                      <a:pt x="25" y="960"/>
                    </a:cubicBezTo>
                    <a:cubicBezTo>
                      <a:pt x="15" y="961"/>
                      <a:pt x="23" y="974"/>
                      <a:pt x="12" y="980"/>
                    </a:cubicBezTo>
                    <a:cubicBezTo>
                      <a:pt x="0" y="986"/>
                      <a:pt x="12" y="999"/>
                      <a:pt x="18" y="1013"/>
                    </a:cubicBezTo>
                    <a:cubicBezTo>
                      <a:pt x="23" y="1027"/>
                      <a:pt x="12" y="1029"/>
                      <a:pt x="8" y="1037"/>
                    </a:cubicBezTo>
                    <a:cubicBezTo>
                      <a:pt x="3" y="1046"/>
                      <a:pt x="22" y="1049"/>
                      <a:pt x="26" y="1056"/>
                    </a:cubicBezTo>
                    <a:cubicBezTo>
                      <a:pt x="31" y="1063"/>
                      <a:pt x="28" y="1070"/>
                      <a:pt x="18" y="1076"/>
                    </a:cubicBezTo>
                    <a:cubicBezTo>
                      <a:pt x="8" y="1082"/>
                      <a:pt x="9" y="1086"/>
                      <a:pt x="16" y="1093"/>
                    </a:cubicBezTo>
                    <a:cubicBezTo>
                      <a:pt x="23" y="1100"/>
                      <a:pt x="13" y="1106"/>
                      <a:pt x="22" y="1113"/>
                    </a:cubicBezTo>
                    <a:cubicBezTo>
                      <a:pt x="31" y="1121"/>
                      <a:pt x="26" y="1128"/>
                      <a:pt x="19" y="1126"/>
                    </a:cubicBezTo>
                    <a:cubicBezTo>
                      <a:pt x="12" y="1125"/>
                      <a:pt x="6" y="1131"/>
                      <a:pt x="6" y="1143"/>
                    </a:cubicBezTo>
                    <a:cubicBezTo>
                      <a:pt x="6" y="1156"/>
                      <a:pt x="33" y="1149"/>
                      <a:pt x="43" y="1149"/>
                    </a:cubicBezTo>
                    <a:cubicBezTo>
                      <a:pt x="53" y="1149"/>
                      <a:pt x="51" y="1155"/>
                      <a:pt x="51" y="1168"/>
                    </a:cubicBezTo>
                    <a:cubicBezTo>
                      <a:pt x="51" y="1181"/>
                      <a:pt x="51" y="1182"/>
                      <a:pt x="62" y="1192"/>
                    </a:cubicBezTo>
                    <a:cubicBezTo>
                      <a:pt x="74" y="1202"/>
                      <a:pt x="59" y="1202"/>
                      <a:pt x="48" y="1202"/>
                    </a:cubicBezTo>
                    <a:cubicBezTo>
                      <a:pt x="36" y="1202"/>
                      <a:pt x="38" y="1192"/>
                      <a:pt x="38" y="1184"/>
                    </a:cubicBezTo>
                    <a:cubicBezTo>
                      <a:pt x="38" y="1175"/>
                      <a:pt x="29" y="1176"/>
                      <a:pt x="20" y="1185"/>
                    </a:cubicBezTo>
                    <a:cubicBezTo>
                      <a:pt x="12" y="1194"/>
                      <a:pt x="16" y="1199"/>
                      <a:pt x="22" y="1201"/>
                    </a:cubicBezTo>
                    <a:cubicBezTo>
                      <a:pt x="28" y="1202"/>
                      <a:pt x="26" y="1205"/>
                      <a:pt x="29" y="1215"/>
                    </a:cubicBezTo>
                    <a:cubicBezTo>
                      <a:pt x="32" y="1225"/>
                      <a:pt x="15" y="1225"/>
                      <a:pt x="13" y="1238"/>
                    </a:cubicBezTo>
                    <a:cubicBezTo>
                      <a:pt x="12" y="1251"/>
                      <a:pt x="25" y="1251"/>
                      <a:pt x="25" y="1245"/>
                    </a:cubicBezTo>
                    <a:cubicBezTo>
                      <a:pt x="25" y="1239"/>
                      <a:pt x="38" y="1239"/>
                      <a:pt x="48" y="1237"/>
                    </a:cubicBezTo>
                    <a:cubicBezTo>
                      <a:pt x="58" y="1234"/>
                      <a:pt x="61" y="1222"/>
                      <a:pt x="65" y="1219"/>
                    </a:cubicBezTo>
                    <a:cubicBezTo>
                      <a:pt x="69" y="1217"/>
                      <a:pt x="82" y="1217"/>
                      <a:pt x="84" y="1232"/>
                    </a:cubicBezTo>
                    <a:cubicBezTo>
                      <a:pt x="85" y="1248"/>
                      <a:pt x="71" y="1239"/>
                      <a:pt x="71" y="1254"/>
                    </a:cubicBezTo>
                    <a:cubicBezTo>
                      <a:pt x="71" y="1268"/>
                      <a:pt x="61" y="1267"/>
                      <a:pt x="52" y="1267"/>
                    </a:cubicBezTo>
                    <a:cubicBezTo>
                      <a:pt x="43" y="1267"/>
                      <a:pt x="38" y="1275"/>
                      <a:pt x="38" y="1291"/>
                    </a:cubicBezTo>
                    <a:cubicBezTo>
                      <a:pt x="38" y="1307"/>
                      <a:pt x="49" y="1315"/>
                      <a:pt x="71" y="1317"/>
                    </a:cubicBezTo>
                    <a:cubicBezTo>
                      <a:pt x="92" y="1318"/>
                      <a:pt x="95" y="1338"/>
                      <a:pt x="111" y="1341"/>
                    </a:cubicBezTo>
                    <a:cubicBezTo>
                      <a:pt x="127" y="1344"/>
                      <a:pt x="141" y="1351"/>
                      <a:pt x="164" y="1358"/>
                    </a:cubicBezTo>
                    <a:cubicBezTo>
                      <a:pt x="187" y="1366"/>
                      <a:pt x="192" y="1350"/>
                      <a:pt x="204" y="1347"/>
                    </a:cubicBezTo>
                    <a:cubicBezTo>
                      <a:pt x="215" y="1344"/>
                      <a:pt x="256" y="1304"/>
                      <a:pt x="256" y="1304"/>
                    </a:cubicBezTo>
                    <a:cubicBezTo>
                      <a:pt x="277" y="1293"/>
                      <a:pt x="284" y="1294"/>
                      <a:pt x="293" y="1277"/>
                    </a:cubicBezTo>
                    <a:cubicBezTo>
                      <a:pt x="301" y="1260"/>
                      <a:pt x="324" y="1264"/>
                      <a:pt x="339" y="1255"/>
                    </a:cubicBezTo>
                    <a:cubicBezTo>
                      <a:pt x="353" y="1247"/>
                      <a:pt x="350" y="1235"/>
                      <a:pt x="347" y="1217"/>
                    </a:cubicBezTo>
                    <a:cubicBezTo>
                      <a:pt x="344" y="1198"/>
                      <a:pt x="367" y="1207"/>
                      <a:pt x="370" y="1222"/>
                    </a:cubicBezTo>
                    <a:cubicBezTo>
                      <a:pt x="373" y="1238"/>
                      <a:pt x="372" y="1242"/>
                      <a:pt x="383" y="1250"/>
                    </a:cubicBezTo>
                    <a:cubicBezTo>
                      <a:pt x="387" y="1252"/>
                      <a:pt x="390" y="1255"/>
                      <a:pt x="392" y="1260"/>
                    </a:cubicBezTo>
                    <a:cubicBezTo>
                      <a:pt x="395" y="1256"/>
                      <a:pt x="400" y="1254"/>
                      <a:pt x="405" y="126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1" name="Freeform 194"/>
              <p:cNvSpPr>
                <a:spLocks/>
              </p:cNvSpPr>
              <p:nvPr/>
            </p:nvSpPr>
            <p:spPr bwMode="auto">
              <a:xfrm>
                <a:off x="2909" y="1259"/>
                <a:ext cx="9" cy="9"/>
              </a:xfrm>
              <a:custGeom>
                <a:avLst/>
                <a:gdLst>
                  <a:gd name="T0" fmla="*/ 26 w 36"/>
                  <a:gd name="T1" fmla="*/ 6 h 38"/>
                  <a:gd name="T2" fmla="*/ 15 w 36"/>
                  <a:gd name="T3" fmla="*/ 17 h 38"/>
                  <a:gd name="T4" fmla="*/ 1 w 36"/>
                  <a:gd name="T5" fmla="*/ 25 h 38"/>
                  <a:gd name="T6" fmla="*/ 7 w 36"/>
                  <a:gd name="T7" fmla="*/ 35 h 38"/>
                  <a:gd name="T8" fmla="*/ 14 w 36"/>
                  <a:gd name="T9" fmla="*/ 26 h 38"/>
                  <a:gd name="T10" fmla="*/ 27 w 36"/>
                  <a:gd name="T11" fmla="*/ 19 h 38"/>
                  <a:gd name="T12" fmla="*/ 35 w 36"/>
                  <a:gd name="T13" fmla="*/ 12 h 38"/>
                  <a:gd name="T14" fmla="*/ 26 w 36"/>
                  <a:gd name="T15" fmla="*/ 6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8">
                    <a:moveTo>
                      <a:pt x="26" y="6"/>
                    </a:moveTo>
                    <a:cubicBezTo>
                      <a:pt x="26" y="6"/>
                      <a:pt x="22" y="17"/>
                      <a:pt x="15" y="17"/>
                    </a:cubicBezTo>
                    <a:cubicBezTo>
                      <a:pt x="8" y="17"/>
                      <a:pt x="0" y="19"/>
                      <a:pt x="1" y="25"/>
                    </a:cubicBezTo>
                    <a:cubicBezTo>
                      <a:pt x="1" y="31"/>
                      <a:pt x="2" y="38"/>
                      <a:pt x="7" y="35"/>
                    </a:cubicBezTo>
                    <a:cubicBezTo>
                      <a:pt x="11" y="31"/>
                      <a:pt x="8" y="26"/>
                      <a:pt x="14" y="26"/>
                    </a:cubicBezTo>
                    <a:cubicBezTo>
                      <a:pt x="20" y="26"/>
                      <a:pt x="24" y="22"/>
                      <a:pt x="27" y="19"/>
                    </a:cubicBezTo>
                    <a:cubicBezTo>
                      <a:pt x="29" y="16"/>
                      <a:pt x="35" y="18"/>
                      <a:pt x="35" y="12"/>
                    </a:cubicBezTo>
                    <a:cubicBezTo>
                      <a:pt x="36" y="6"/>
                      <a:pt x="28" y="0"/>
                      <a:pt x="26"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2" name="Freeform 195"/>
              <p:cNvSpPr>
                <a:spLocks/>
              </p:cNvSpPr>
              <p:nvPr/>
            </p:nvSpPr>
            <p:spPr bwMode="auto">
              <a:xfrm>
                <a:off x="2890" y="1326"/>
                <a:ext cx="5" cy="4"/>
              </a:xfrm>
              <a:custGeom>
                <a:avLst/>
                <a:gdLst>
                  <a:gd name="T0" fmla="*/ 11 w 18"/>
                  <a:gd name="T1" fmla="*/ 1 h 19"/>
                  <a:gd name="T2" fmla="*/ 7 w 18"/>
                  <a:gd name="T3" fmla="*/ 6 h 19"/>
                  <a:gd name="T4" fmla="*/ 4 w 18"/>
                  <a:gd name="T5" fmla="*/ 14 h 19"/>
                  <a:gd name="T6" fmla="*/ 14 w 18"/>
                  <a:gd name="T7" fmla="*/ 14 h 19"/>
                  <a:gd name="T8" fmla="*/ 17 w 18"/>
                  <a:gd name="T9" fmla="*/ 5 h 19"/>
                  <a:gd name="T10" fmla="*/ 11 w 18"/>
                  <a:gd name="T11" fmla="*/ 1 h 19"/>
                </a:gdLst>
                <a:ahLst/>
                <a:cxnLst>
                  <a:cxn ang="0">
                    <a:pos x="T0" y="T1"/>
                  </a:cxn>
                  <a:cxn ang="0">
                    <a:pos x="T2" y="T3"/>
                  </a:cxn>
                  <a:cxn ang="0">
                    <a:pos x="T4" y="T5"/>
                  </a:cxn>
                  <a:cxn ang="0">
                    <a:pos x="T6" y="T7"/>
                  </a:cxn>
                  <a:cxn ang="0">
                    <a:pos x="T8" y="T9"/>
                  </a:cxn>
                  <a:cxn ang="0">
                    <a:pos x="T10" y="T11"/>
                  </a:cxn>
                </a:cxnLst>
                <a:rect l="0" t="0" r="r" b="b"/>
                <a:pathLst>
                  <a:path w="18" h="19">
                    <a:moveTo>
                      <a:pt x="11" y="1"/>
                    </a:moveTo>
                    <a:cubicBezTo>
                      <a:pt x="11" y="1"/>
                      <a:pt x="9" y="2"/>
                      <a:pt x="7" y="6"/>
                    </a:cubicBezTo>
                    <a:cubicBezTo>
                      <a:pt x="6" y="9"/>
                      <a:pt x="0" y="11"/>
                      <a:pt x="4" y="14"/>
                    </a:cubicBezTo>
                    <a:cubicBezTo>
                      <a:pt x="8" y="17"/>
                      <a:pt x="12" y="19"/>
                      <a:pt x="14" y="14"/>
                    </a:cubicBezTo>
                    <a:cubicBezTo>
                      <a:pt x="16" y="10"/>
                      <a:pt x="18" y="8"/>
                      <a:pt x="17" y="5"/>
                    </a:cubicBezTo>
                    <a:cubicBezTo>
                      <a:pt x="16" y="2"/>
                      <a:pt x="15" y="0"/>
                      <a:pt x="11"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3" name="Freeform 196"/>
              <p:cNvSpPr>
                <a:spLocks/>
              </p:cNvSpPr>
              <p:nvPr/>
            </p:nvSpPr>
            <p:spPr bwMode="auto">
              <a:xfrm>
                <a:off x="3035" y="1204"/>
                <a:ext cx="175" cy="271"/>
              </a:xfrm>
              <a:custGeom>
                <a:avLst/>
                <a:gdLst>
                  <a:gd name="T0" fmla="*/ 497 w 692"/>
                  <a:gd name="T1" fmla="*/ 962 h 1068"/>
                  <a:gd name="T2" fmla="*/ 673 w 692"/>
                  <a:gd name="T3" fmla="*/ 795 h 1068"/>
                  <a:gd name="T4" fmla="*/ 655 w 692"/>
                  <a:gd name="T5" fmla="*/ 741 h 1068"/>
                  <a:gd name="T6" fmla="*/ 612 w 692"/>
                  <a:gd name="T7" fmla="*/ 668 h 1068"/>
                  <a:gd name="T8" fmla="*/ 604 w 692"/>
                  <a:gd name="T9" fmla="*/ 635 h 1068"/>
                  <a:gd name="T10" fmla="*/ 588 w 692"/>
                  <a:gd name="T11" fmla="*/ 605 h 1068"/>
                  <a:gd name="T12" fmla="*/ 570 w 692"/>
                  <a:gd name="T13" fmla="*/ 584 h 1068"/>
                  <a:gd name="T14" fmla="*/ 570 w 692"/>
                  <a:gd name="T15" fmla="*/ 545 h 1068"/>
                  <a:gd name="T16" fmla="*/ 568 w 692"/>
                  <a:gd name="T17" fmla="*/ 505 h 1068"/>
                  <a:gd name="T18" fmla="*/ 583 w 692"/>
                  <a:gd name="T19" fmla="*/ 459 h 1068"/>
                  <a:gd name="T20" fmla="*/ 550 w 692"/>
                  <a:gd name="T21" fmla="*/ 397 h 1068"/>
                  <a:gd name="T22" fmla="*/ 525 w 692"/>
                  <a:gd name="T23" fmla="*/ 356 h 1068"/>
                  <a:gd name="T24" fmla="*/ 576 w 692"/>
                  <a:gd name="T25" fmla="*/ 294 h 1068"/>
                  <a:gd name="T26" fmla="*/ 549 w 692"/>
                  <a:gd name="T27" fmla="*/ 244 h 1068"/>
                  <a:gd name="T28" fmla="*/ 496 w 692"/>
                  <a:gd name="T29" fmla="*/ 208 h 1068"/>
                  <a:gd name="T30" fmla="*/ 493 w 692"/>
                  <a:gd name="T31" fmla="*/ 170 h 1068"/>
                  <a:gd name="T32" fmla="*/ 492 w 692"/>
                  <a:gd name="T33" fmla="*/ 147 h 1068"/>
                  <a:gd name="T34" fmla="*/ 506 w 692"/>
                  <a:gd name="T35" fmla="*/ 135 h 1068"/>
                  <a:gd name="T36" fmla="*/ 514 w 692"/>
                  <a:gd name="T37" fmla="*/ 122 h 1068"/>
                  <a:gd name="T38" fmla="*/ 529 w 692"/>
                  <a:gd name="T39" fmla="*/ 57 h 1068"/>
                  <a:gd name="T40" fmla="*/ 446 w 692"/>
                  <a:gd name="T41" fmla="*/ 11 h 1068"/>
                  <a:gd name="T42" fmla="*/ 382 w 692"/>
                  <a:gd name="T43" fmla="*/ 28 h 1068"/>
                  <a:gd name="T44" fmla="*/ 318 w 692"/>
                  <a:gd name="T45" fmla="*/ 78 h 1068"/>
                  <a:gd name="T46" fmla="*/ 289 w 692"/>
                  <a:gd name="T47" fmla="*/ 143 h 1068"/>
                  <a:gd name="T48" fmla="*/ 257 w 692"/>
                  <a:gd name="T49" fmla="*/ 174 h 1068"/>
                  <a:gd name="T50" fmla="*/ 204 w 692"/>
                  <a:gd name="T51" fmla="*/ 152 h 1068"/>
                  <a:gd name="T52" fmla="*/ 133 w 692"/>
                  <a:gd name="T53" fmla="*/ 166 h 1068"/>
                  <a:gd name="T54" fmla="*/ 56 w 692"/>
                  <a:gd name="T55" fmla="*/ 102 h 1068"/>
                  <a:gd name="T56" fmla="*/ 0 w 692"/>
                  <a:gd name="T57" fmla="*/ 123 h 1068"/>
                  <a:gd name="T58" fmla="*/ 55 w 692"/>
                  <a:gd name="T59" fmla="*/ 171 h 1068"/>
                  <a:gd name="T60" fmla="*/ 118 w 692"/>
                  <a:gd name="T61" fmla="*/ 194 h 1068"/>
                  <a:gd name="T62" fmla="*/ 174 w 692"/>
                  <a:gd name="T63" fmla="*/ 248 h 1068"/>
                  <a:gd name="T64" fmla="*/ 176 w 692"/>
                  <a:gd name="T65" fmla="*/ 292 h 1068"/>
                  <a:gd name="T66" fmla="*/ 184 w 692"/>
                  <a:gd name="T67" fmla="*/ 345 h 1068"/>
                  <a:gd name="T68" fmla="*/ 188 w 692"/>
                  <a:gd name="T69" fmla="*/ 402 h 1068"/>
                  <a:gd name="T70" fmla="*/ 210 w 692"/>
                  <a:gd name="T71" fmla="*/ 458 h 1068"/>
                  <a:gd name="T72" fmla="*/ 245 w 692"/>
                  <a:gd name="T73" fmla="*/ 484 h 1068"/>
                  <a:gd name="T74" fmla="*/ 287 w 692"/>
                  <a:gd name="T75" fmla="*/ 557 h 1068"/>
                  <a:gd name="T76" fmla="*/ 218 w 692"/>
                  <a:gd name="T77" fmla="*/ 607 h 1068"/>
                  <a:gd name="T78" fmla="*/ 137 w 692"/>
                  <a:gd name="T79" fmla="*/ 679 h 1068"/>
                  <a:gd name="T80" fmla="*/ 56 w 692"/>
                  <a:gd name="T81" fmla="*/ 733 h 1068"/>
                  <a:gd name="T82" fmla="*/ 30 w 692"/>
                  <a:gd name="T83" fmla="*/ 822 h 1068"/>
                  <a:gd name="T84" fmla="*/ 36 w 692"/>
                  <a:gd name="T85" fmla="*/ 872 h 1068"/>
                  <a:gd name="T86" fmla="*/ 35 w 692"/>
                  <a:gd name="T87" fmla="*/ 990 h 1068"/>
                  <a:gd name="T88" fmla="*/ 129 w 692"/>
                  <a:gd name="T89" fmla="*/ 1053 h 1068"/>
                  <a:gd name="T90" fmla="*/ 280 w 692"/>
                  <a:gd name="T91" fmla="*/ 1033 h 1068"/>
                  <a:gd name="T92" fmla="*/ 436 w 692"/>
                  <a:gd name="T93" fmla="*/ 1004 h 1068"/>
                  <a:gd name="T94" fmla="*/ 466 w 692"/>
                  <a:gd name="T95" fmla="*/ 984 h 1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92" h="1068">
                    <a:moveTo>
                      <a:pt x="466" y="984"/>
                    </a:moveTo>
                    <a:cubicBezTo>
                      <a:pt x="471" y="980"/>
                      <a:pt x="484" y="967"/>
                      <a:pt x="497" y="962"/>
                    </a:cubicBezTo>
                    <a:cubicBezTo>
                      <a:pt x="509" y="956"/>
                      <a:pt x="556" y="917"/>
                      <a:pt x="571" y="903"/>
                    </a:cubicBezTo>
                    <a:cubicBezTo>
                      <a:pt x="587" y="888"/>
                      <a:pt x="654" y="816"/>
                      <a:pt x="673" y="795"/>
                    </a:cubicBezTo>
                    <a:cubicBezTo>
                      <a:pt x="692" y="775"/>
                      <a:pt x="675" y="763"/>
                      <a:pt x="671" y="757"/>
                    </a:cubicBezTo>
                    <a:cubicBezTo>
                      <a:pt x="666" y="752"/>
                      <a:pt x="664" y="748"/>
                      <a:pt x="655" y="741"/>
                    </a:cubicBezTo>
                    <a:cubicBezTo>
                      <a:pt x="645" y="735"/>
                      <a:pt x="620" y="713"/>
                      <a:pt x="595" y="701"/>
                    </a:cubicBezTo>
                    <a:cubicBezTo>
                      <a:pt x="571" y="689"/>
                      <a:pt x="602" y="671"/>
                      <a:pt x="612" y="668"/>
                    </a:cubicBezTo>
                    <a:cubicBezTo>
                      <a:pt x="622" y="665"/>
                      <a:pt x="622" y="655"/>
                      <a:pt x="622" y="648"/>
                    </a:cubicBezTo>
                    <a:cubicBezTo>
                      <a:pt x="622" y="642"/>
                      <a:pt x="612" y="637"/>
                      <a:pt x="604" y="635"/>
                    </a:cubicBezTo>
                    <a:cubicBezTo>
                      <a:pt x="596" y="634"/>
                      <a:pt x="596" y="628"/>
                      <a:pt x="589" y="623"/>
                    </a:cubicBezTo>
                    <a:cubicBezTo>
                      <a:pt x="582" y="618"/>
                      <a:pt x="580" y="607"/>
                      <a:pt x="588" y="605"/>
                    </a:cubicBezTo>
                    <a:cubicBezTo>
                      <a:pt x="596" y="603"/>
                      <a:pt x="600" y="598"/>
                      <a:pt x="593" y="591"/>
                    </a:cubicBezTo>
                    <a:cubicBezTo>
                      <a:pt x="585" y="584"/>
                      <a:pt x="577" y="584"/>
                      <a:pt x="570" y="584"/>
                    </a:cubicBezTo>
                    <a:cubicBezTo>
                      <a:pt x="563" y="584"/>
                      <a:pt x="561" y="572"/>
                      <a:pt x="561" y="564"/>
                    </a:cubicBezTo>
                    <a:cubicBezTo>
                      <a:pt x="561" y="556"/>
                      <a:pt x="565" y="550"/>
                      <a:pt x="570" y="545"/>
                    </a:cubicBezTo>
                    <a:cubicBezTo>
                      <a:pt x="575" y="540"/>
                      <a:pt x="563" y="531"/>
                      <a:pt x="562" y="525"/>
                    </a:cubicBezTo>
                    <a:cubicBezTo>
                      <a:pt x="560" y="518"/>
                      <a:pt x="568" y="511"/>
                      <a:pt x="568" y="505"/>
                    </a:cubicBezTo>
                    <a:cubicBezTo>
                      <a:pt x="568" y="499"/>
                      <a:pt x="575" y="493"/>
                      <a:pt x="586" y="491"/>
                    </a:cubicBezTo>
                    <a:cubicBezTo>
                      <a:pt x="596" y="489"/>
                      <a:pt x="585" y="464"/>
                      <a:pt x="583" y="459"/>
                    </a:cubicBezTo>
                    <a:cubicBezTo>
                      <a:pt x="581" y="453"/>
                      <a:pt x="574" y="444"/>
                      <a:pt x="569" y="437"/>
                    </a:cubicBezTo>
                    <a:cubicBezTo>
                      <a:pt x="563" y="430"/>
                      <a:pt x="556" y="404"/>
                      <a:pt x="550" y="397"/>
                    </a:cubicBezTo>
                    <a:cubicBezTo>
                      <a:pt x="543" y="389"/>
                      <a:pt x="544" y="385"/>
                      <a:pt x="531" y="380"/>
                    </a:cubicBezTo>
                    <a:cubicBezTo>
                      <a:pt x="519" y="375"/>
                      <a:pt x="527" y="364"/>
                      <a:pt x="525" y="356"/>
                    </a:cubicBezTo>
                    <a:cubicBezTo>
                      <a:pt x="523" y="348"/>
                      <a:pt x="538" y="338"/>
                      <a:pt x="544" y="330"/>
                    </a:cubicBezTo>
                    <a:cubicBezTo>
                      <a:pt x="551" y="322"/>
                      <a:pt x="565" y="304"/>
                      <a:pt x="576" y="294"/>
                    </a:cubicBezTo>
                    <a:cubicBezTo>
                      <a:pt x="586" y="284"/>
                      <a:pt x="583" y="273"/>
                      <a:pt x="577" y="269"/>
                    </a:cubicBezTo>
                    <a:cubicBezTo>
                      <a:pt x="571" y="265"/>
                      <a:pt x="562" y="260"/>
                      <a:pt x="549" y="244"/>
                    </a:cubicBezTo>
                    <a:cubicBezTo>
                      <a:pt x="537" y="228"/>
                      <a:pt x="534" y="227"/>
                      <a:pt x="521" y="227"/>
                    </a:cubicBezTo>
                    <a:cubicBezTo>
                      <a:pt x="508" y="227"/>
                      <a:pt x="505" y="214"/>
                      <a:pt x="496" y="208"/>
                    </a:cubicBezTo>
                    <a:cubicBezTo>
                      <a:pt x="486" y="201"/>
                      <a:pt x="488" y="195"/>
                      <a:pt x="488" y="188"/>
                    </a:cubicBezTo>
                    <a:cubicBezTo>
                      <a:pt x="488" y="180"/>
                      <a:pt x="488" y="173"/>
                      <a:pt x="493" y="170"/>
                    </a:cubicBezTo>
                    <a:cubicBezTo>
                      <a:pt x="499" y="167"/>
                      <a:pt x="503" y="161"/>
                      <a:pt x="504" y="156"/>
                    </a:cubicBezTo>
                    <a:cubicBezTo>
                      <a:pt x="505" y="151"/>
                      <a:pt x="499" y="147"/>
                      <a:pt x="492" y="147"/>
                    </a:cubicBezTo>
                    <a:cubicBezTo>
                      <a:pt x="485" y="146"/>
                      <a:pt x="485" y="142"/>
                      <a:pt x="486" y="139"/>
                    </a:cubicBezTo>
                    <a:cubicBezTo>
                      <a:pt x="487" y="135"/>
                      <a:pt x="498" y="136"/>
                      <a:pt x="506" y="135"/>
                    </a:cubicBezTo>
                    <a:cubicBezTo>
                      <a:pt x="511" y="134"/>
                      <a:pt x="515" y="130"/>
                      <a:pt x="518" y="126"/>
                    </a:cubicBezTo>
                    <a:cubicBezTo>
                      <a:pt x="516" y="125"/>
                      <a:pt x="515" y="124"/>
                      <a:pt x="514" y="122"/>
                    </a:cubicBezTo>
                    <a:cubicBezTo>
                      <a:pt x="509" y="113"/>
                      <a:pt x="530" y="91"/>
                      <a:pt x="535" y="84"/>
                    </a:cubicBezTo>
                    <a:cubicBezTo>
                      <a:pt x="539" y="77"/>
                      <a:pt x="536" y="68"/>
                      <a:pt x="529" y="57"/>
                    </a:cubicBezTo>
                    <a:cubicBezTo>
                      <a:pt x="523" y="47"/>
                      <a:pt x="513" y="46"/>
                      <a:pt x="497" y="46"/>
                    </a:cubicBezTo>
                    <a:cubicBezTo>
                      <a:pt x="482" y="46"/>
                      <a:pt x="461" y="22"/>
                      <a:pt x="446" y="11"/>
                    </a:cubicBezTo>
                    <a:cubicBezTo>
                      <a:pt x="431" y="0"/>
                      <a:pt x="420" y="13"/>
                      <a:pt x="415" y="22"/>
                    </a:cubicBezTo>
                    <a:cubicBezTo>
                      <a:pt x="410" y="30"/>
                      <a:pt x="402" y="30"/>
                      <a:pt x="382" y="28"/>
                    </a:cubicBezTo>
                    <a:cubicBezTo>
                      <a:pt x="363" y="25"/>
                      <a:pt x="353" y="40"/>
                      <a:pt x="337" y="48"/>
                    </a:cubicBezTo>
                    <a:cubicBezTo>
                      <a:pt x="321" y="57"/>
                      <a:pt x="328" y="70"/>
                      <a:pt x="318" y="78"/>
                    </a:cubicBezTo>
                    <a:cubicBezTo>
                      <a:pt x="308" y="86"/>
                      <a:pt x="317" y="109"/>
                      <a:pt x="315" y="129"/>
                    </a:cubicBezTo>
                    <a:cubicBezTo>
                      <a:pt x="312" y="149"/>
                      <a:pt x="300" y="141"/>
                      <a:pt x="289" y="143"/>
                    </a:cubicBezTo>
                    <a:cubicBezTo>
                      <a:pt x="278" y="145"/>
                      <a:pt x="277" y="152"/>
                      <a:pt x="274" y="163"/>
                    </a:cubicBezTo>
                    <a:cubicBezTo>
                      <a:pt x="271" y="173"/>
                      <a:pt x="269" y="176"/>
                      <a:pt x="257" y="174"/>
                    </a:cubicBezTo>
                    <a:cubicBezTo>
                      <a:pt x="244" y="171"/>
                      <a:pt x="238" y="162"/>
                      <a:pt x="229" y="162"/>
                    </a:cubicBezTo>
                    <a:cubicBezTo>
                      <a:pt x="219" y="162"/>
                      <a:pt x="211" y="157"/>
                      <a:pt x="204" y="152"/>
                    </a:cubicBezTo>
                    <a:cubicBezTo>
                      <a:pt x="197" y="147"/>
                      <a:pt x="191" y="148"/>
                      <a:pt x="183" y="159"/>
                    </a:cubicBezTo>
                    <a:cubicBezTo>
                      <a:pt x="174" y="170"/>
                      <a:pt x="143" y="166"/>
                      <a:pt x="133" y="166"/>
                    </a:cubicBezTo>
                    <a:cubicBezTo>
                      <a:pt x="122" y="166"/>
                      <a:pt x="112" y="163"/>
                      <a:pt x="103" y="157"/>
                    </a:cubicBezTo>
                    <a:cubicBezTo>
                      <a:pt x="93" y="151"/>
                      <a:pt x="70" y="123"/>
                      <a:pt x="56" y="102"/>
                    </a:cubicBezTo>
                    <a:cubicBezTo>
                      <a:pt x="43" y="81"/>
                      <a:pt x="23" y="100"/>
                      <a:pt x="12" y="116"/>
                    </a:cubicBezTo>
                    <a:cubicBezTo>
                      <a:pt x="8" y="121"/>
                      <a:pt x="4" y="123"/>
                      <a:pt x="0" y="123"/>
                    </a:cubicBezTo>
                    <a:cubicBezTo>
                      <a:pt x="0" y="131"/>
                      <a:pt x="2" y="141"/>
                      <a:pt x="10" y="143"/>
                    </a:cubicBezTo>
                    <a:cubicBezTo>
                      <a:pt x="24" y="148"/>
                      <a:pt x="49" y="164"/>
                      <a:pt x="55" y="171"/>
                    </a:cubicBezTo>
                    <a:cubicBezTo>
                      <a:pt x="61" y="178"/>
                      <a:pt x="73" y="188"/>
                      <a:pt x="82" y="188"/>
                    </a:cubicBezTo>
                    <a:cubicBezTo>
                      <a:pt x="92" y="188"/>
                      <a:pt x="108" y="188"/>
                      <a:pt x="118" y="194"/>
                    </a:cubicBezTo>
                    <a:cubicBezTo>
                      <a:pt x="128" y="200"/>
                      <a:pt x="134" y="202"/>
                      <a:pt x="146" y="211"/>
                    </a:cubicBezTo>
                    <a:cubicBezTo>
                      <a:pt x="158" y="220"/>
                      <a:pt x="180" y="237"/>
                      <a:pt x="174" y="248"/>
                    </a:cubicBezTo>
                    <a:cubicBezTo>
                      <a:pt x="169" y="258"/>
                      <a:pt x="166" y="266"/>
                      <a:pt x="170" y="273"/>
                    </a:cubicBezTo>
                    <a:cubicBezTo>
                      <a:pt x="173" y="280"/>
                      <a:pt x="171" y="288"/>
                      <a:pt x="176" y="292"/>
                    </a:cubicBezTo>
                    <a:cubicBezTo>
                      <a:pt x="182" y="297"/>
                      <a:pt x="194" y="310"/>
                      <a:pt x="184" y="318"/>
                    </a:cubicBezTo>
                    <a:cubicBezTo>
                      <a:pt x="174" y="327"/>
                      <a:pt x="174" y="336"/>
                      <a:pt x="184" y="345"/>
                    </a:cubicBezTo>
                    <a:cubicBezTo>
                      <a:pt x="194" y="354"/>
                      <a:pt x="205" y="364"/>
                      <a:pt x="200" y="378"/>
                    </a:cubicBezTo>
                    <a:cubicBezTo>
                      <a:pt x="194" y="392"/>
                      <a:pt x="195" y="397"/>
                      <a:pt x="188" y="402"/>
                    </a:cubicBezTo>
                    <a:cubicBezTo>
                      <a:pt x="182" y="406"/>
                      <a:pt x="178" y="426"/>
                      <a:pt x="186" y="433"/>
                    </a:cubicBezTo>
                    <a:cubicBezTo>
                      <a:pt x="195" y="440"/>
                      <a:pt x="208" y="450"/>
                      <a:pt x="210" y="458"/>
                    </a:cubicBezTo>
                    <a:cubicBezTo>
                      <a:pt x="213" y="465"/>
                      <a:pt x="215" y="473"/>
                      <a:pt x="215" y="481"/>
                    </a:cubicBezTo>
                    <a:cubicBezTo>
                      <a:pt x="229" y="479"/>
                      <a:pt x="239" y="475"/>
                      <a:pt x="245" y="484"/>
                    </a:cubicBezTo>
                    <a:cubicBezTo>
                      <a:pt x="254" y="497"/>
                      <a:pt x="261" y="492"/>
                      <a:pt x="280" y="507"/>
                    </a:cubicBezTo>
                    <a:cubicBezTo>
                      <a:pt x="299" y="521"/>
                      <a:pt x="286" y="531"/>
                      <a:pt x="287" y="557"/>
                    </a:cubicBezTo>
                    <a:cubicBezTo>
                      <a:pt x="288" y="583"/>
                      <a:pt x="271" y="570"/>
                      <a:pt x="250" y="577"/>
                    </a:cubicBezTo>
                    <a:cubicBezTo>
                      <a:pt x="228" y="584"/>
                      <a:pt x="237" y="588"/>
                      <a:pt x="218" y="607"/>
                    </a:cubicBezTo>
                    <a:cubicBezTo>
                      <a:pt x="200" y="626"/>
                      <a:pt x="210" y="617"/>
                      <a:pt x="191" y="640"/>
                    </a:cubicBezTo>
                    <a:cubicBezTo>
                      <a:pt x="172" y="663"/>
                      <a:pt x="154" y="673"/>
                      <a:pt x="137" y="679"/>
                    </a:cubicBezTo>
                    <a:cubicBezTo>
                      <a:pt x="119" y="684"/>
                      <a:pt x="109" y="694"/>
                      <a:pt x="102" y="722"/>
                    </a:cubicBezTo>
                    <a:cubicBezTo>
                      <a:pt x="95" y="749"/>
                      <a:pt x="78" y="742"/>
                      <a:pt x="56" y="733"/>
                    </a:cubicBezTo>
                    <a:cubicBezTo>
                      <a:pt x="35" y="724"/>
                      <a:pt x="42" y="765"/>
                      <a:pt x="29" y="779"/>
                    </a:cubicBezTo>
                    <a:cubicBezTo>
                      <a:pt x="16" y="793"/>
                      <a:pt x="20" y="808"/>
                      <a:pt x="30" y="822"/>
                    </a:cubicBezTo>
                    <a:cubicBezTo>
                      <a:pt x="41" y="836"/>
                      <a:pt x="40" y="826"/>
                      <a:pt x="35" y="843"/>
                    </a:cubicBezTo>
                    <a:cubicBezTo>
                      <a:pt x="29" y="861"/>
                      <a:pt x="28" y="858"/>
                      <a:pt x="36" y="872"/>
                    </a:cubicBezTo>
                    <a:cubicBezTo>
                      <a:pt x="45" y="886"/>
                      <a:pt x="45" y="896"/>
                      <a:pt x="51" y="925"/>
                    </a:cubicBezTo>
                    <a:cubicBezTo>
                      <a:pt x="56" y="954"/>
                      <a:pt x="38" y="972"/>
                      <a:pt x="35" y="990"/>
                    </a:cubicBezTo>
                    <a:cubicBezTo>
                      <a:pt x="32" y="1007"/>
                      <a:pt x="68" y="1013"/>
                      <a:pt x="85" y="1017"/>
                    </a:cubicBezTo>
                    <a:cubicBezTo>
                      <a:pt x="102" y="1021"/>
                      <a:pt x="116" y="1037"/>
                      <a:pt x="129" y="1053"/>
                    </a:cubicBezTo>
                    <a:cubicBezTo>
                      <a:pt x="142" y="1068"/>
                      <a:pt x="171" y="1056"/>
                      <a:pt x="202" y="1056"/>
                    </a:cubicBezTo>
                    <a:cubicBezTo>
                      <a:pt x="234" y="1056"/>
                      <a:pt x="241" y="1044"/>
                      <a:pt x="280" y="1033"/>
                    </a:cubicBezTo>
                    <a:cubicBezTo>
                      <a:pt x="319" y="1021"/>
                      <a:pt x="340" y="1020"/>
                      <a:pt x="362" y="1015"/>
                    </a:cubicBezTo>
                    <a:cubicBezTo>
                      <a:pt x="383" y="1011"/>
                      <a:pt x="413" y="1004"/>
                      <a:pt x="436" y="1004"/>
                    </a:cubicBezTo>
                    <a:cubicBezTo>
                      <a:pt x="440" y="1004"/>
                      <a:pt x="444" y="1004"/>
                      <a:pt x="448" y="1004"/>
                    </a:cubicBezTo>
                    <a:cubicBezTo>
                      <a:pt x="455" y="995"/>
                      <a:pt x="463" y="987"/>
                      <a:pt x="466" y="98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4" name="Freeform 197"/>
              <p:cNvSpPr>
                <a:spLocks/>
              </p:cNvSpPr>
              <p:nvPr/>
            </p:nvSpPr>
            <p:spPr bwMode="auto">
              <a:xfrm>
                <a:off x="3038" y="1387"/>
                <a:ext cx="8" cy="7"/>
              </a:xfrm>
              <a:custGeom>
                <a:avLst/>
                <a:gdLst>
                  <a:gd name="T0" fmla="*/ 12 w 29"/>
                  <a:gd name="T1" fmla="*/ 6 h 27"/>
                  <a:gd name="T2" fmla="*/ 3 w 29"/>
                  <a:gd name="T3" fmla="*/ 3 h 27"/>
                  <a:gd name="T4" fmla="*/ 6 w 29"/>
                  <a:gd name="T5" fmla="*/ 13 h 27"/>
                  <a:gd name="T6" fmla="*/ 12 w 29"/>
                  <a:gd name="T7" fmla="*/ 23 h 27"/>
                  <a:gd name="T8" fmla="*/ 27 w 29"/>
                  <a:gd name="T9" fmla="*/ 21 h 27"/>
                  <a:gd name="T10" fmla="*/ 18 w 29"/>
                  <a:gd name="T11" fmla="*/ 13 h 27"/>
                  <a:gd name="T12" fmla="*/ 12 w 29"/>
                  <a:gd name="T13" fmla="*/ 6 h 27"/>
                </a:gdLst>
                <a:ahLst/>
                <a:cxnLst>
                  <a:cxn ang="0">
                    <a:pos x="T0" y="T1"/>
                  </a:cxn>
                  <a:cxn ang="0">
                    <a:pos x="T2" y="T3"/>
                  </a:cxn>
                  <a:cxn ang="0">
                    <a:pos x="T4" y="T5"/>
                  </a:cxn>
                  <a:cxn ang="0">
                    <a:pos x="T6" y="T7"/>
                  </a:cxn>
                  <a:cxn ang="0">
                    <a:pos x="T8" y="T9"/>
                  </a:cxn>
                  <a:cxn ang="0">
                    <a:pos x="T10" y="T11"/>
                  </a:cxn>
                  <a:cxn ang="0">
                    <a:pos x="T12" y="T13"/>
                  </a:cxn>
                </a:cxnLst>
                <a:rect l="0" t="0" r="r" b="b"/>
                <a:pathLst>
                  <a:path w="29" h="27">
                    <a:moveTo>
                      <a:pt x="12" y="6"/>
                    </a:moveTo>
                    <a:cubicBezTo>
                      <a:pt x="12" y="6"/>
                      <a:pt x="4" y="0"/>
                      <a:pt x="3" y="3"/>
                    </a:cubicBezTo>
                    <a:cubicBezTo>
                      <a:pt x="3" y="7"/>
                      <a:pt x="0" y="11"/>
                      <a:pt x="6" y="13"/>
                    </a:cubicBezTo>
                    <a:cubicBezTo>
                      <a:pt x="12" y="16"/>
                      <a:pt x="5" y="22"/>
                      <a:pt x="12" y="23"/>
                    </a:cubicBezTo>
                    <a:cubicBezTo>
                      <a:pt x="19" y="24"/>
                      <a:pt x="29" y="27"/>
                      <a:pt x="27" y="21"/>
                    </a:cubicBezTo>
                    <a:cubicBezTo>
                      <a:pt x="26" y="14"/>
                      <a:pt x="19" y="19"/>
                      <a:pt x="18" y="13"/>
                    </a:cubicBezTo>
                    <a:cubicBezTo>
                      <a:pt x="16" y="8"/>
                      <a:pt x="17" y="9"/>
                      <a:pt x="12"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5" name="Freeform 198"/>
              <p:cNvSpPr>
                <a:spLocks/>
              </p:cNvSpPr>
              <p:nvPr/>
            </p:nvSpPr>
            <p:spPr bwMode="auto">
              <a:xfrm>
                <a:off x="3094" y="1341"/>
                <a:ext cx="8" cy="6"/>
              </a:xfrm>
              <a:custGeom>
                <a:avLst/>
                <a:gdLst>
                  <a:gd name="T0" fmla="*/ 19 w 32"/>
                  <a:gd name="T1" fmla="*/ 4 h 23"/>
                  <a:gd name="T2" fmla="*/ 13 w 32"/>
                  <a:gd name="T3" fmla="*/ 11 h 23"/>
                  <a:gd name="T4" fmla="*/ 8 w 32"/>
                  <a:gd name="T5" fmla="*/ 21 h 23"/>
                  <a:gd name="T6" fmla="*/ 27 w 32"/>
                  <a:gd name="T7" fmla="*/ 20 h 23"/>
                  <a:gd name="T8" fmla="*/ 27 w 32"/>
                  <a:gd name="T9" fmla="*/ 2 h 23"/>
                  <a:gd name="T10" fmla="*/ 19 w 32"/>
                  <a:gd name="T11" fmla="*/ 4 h 23"/>
                </a:gdLst>
                <a:ahLst/>
                <a:cxnLst>
                  <a:cxn ang="0">
                    <a:pos x="T0" y="T1"/>
                  </a:cxn>
                  <a:cxn ang="0">
                    <a:pos x="T2" y="T3"/>
                  </a:cxn>
                  <a:cxn ang="0">
                    <a:pos x="T4" y="T5"/>
                  </a:cxn>
                  <a:cxn ang="0">
                    <a:pos x="T6" y="T7"/>
                  </a:cxn>
                  <a:cxn ang="0">
                    <a:pos x="T8" y="T9"/>
                  </a:cxn>
                  <a:cxn ang="0">
                    <a:pos x="T10" y="T11"/>
                  </a:cxn>
                </a:cxnLst>
                <a:rect l="0" t="0" r="r" b="b"/>
                <a:pathLst>
                  <a:path w="32" h="23">
                    <a:moveTo>
                      <a:pt x="19" y="4"/>
                    </a:moveTo>
                    <a:cubicBezTo>
                      <a:pt x="19" y="4"/>
                      <a:pt x="25" y="12"/>
                      <a:pt x="13" y="11"/>
                    </a:cubicBezTo>
                    <a:cubicBezTo>
                      <a:pt x="0" y="11"/>
                      <a:pt x="3" y="20"/>
                      <a:pt x="8" y="21"/>
                    </a:cubicBezTo>
                    <a:cubicBezTo>
                      <a:pt x="13" y="21"/>
                      <a:pt x="26" y="23"/>
                      <a:pt x="27" y="20"/>
                    </a:cubicBezTo>
                    <a:cubicBezTo>
                      <a:pt x="29" y="16"/>
                      <a:pt x="32" y="5"/>
                      <a:pt x="27" y="2"/>
                    </a:cubicBezTo>
                    <a:cubicBezTo>
                      <a:pt x="22" y="0"/>
                      <a:pt x="19" y="1"/>
                      <a:pt x="19"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6" name="Freeform 199"/>
              <p:cNvSpPr>
                <a:spLocks/>
              </p:cNvSpPr>
              <p:nvPr/>
            </p:nvSpPr>
            <p:spPr bwMode="auto">
              <a:xfrm>
                <a:off x="2927" y="1590"/>
                <a:ext cx="161" cy="128"/>
              </a:xfrm>
              <a:custGeom>
                <a:avLst/>
                <a:gdLst>
                  <a:gd name="T0" fmla="*/ 611 w 637"/>
                  <a:gd name="T1" fmla="*/ 315 h 506"/>
                  <a:gd name="T2" fmla="*/ 607 w 637"/>
                  <a:gd name="T3" fmla="*/ 260 h 506"/>
                  <a:gd name="T4" fmla="*/ 576 w 637"/>
                  <a:gd name="T5" fmla="*/ 231 h 506"/>
                  <a:gd name="T6" fmla="*/ 622 w 637"/>
                  <a:gd name="T7" fmla="*/ 188 h 506"/>
                  <a:gd name="T8" fmla="*/ 605 w 637"/>
                  <a:gd name="T9" fmla="*/ 108 h 506"/>
                  <a:gd name="T10" fmla="*/ 593 w 637"/>
                  <a:gd name="T11" fmla="*/ 69 h 506"/>
                  <a:gd name="T12" fmla="*/ 551 w 637"/>
                  <a:gd name="T13" fmla="*/ 47 h 506"/>
                  <a:gd name="T14" fmla="*/ 466 w 637"/>
                  <a:gd name="T15" fmla="*/ 57 h 506"/>
                  <a:gd name="T16" fmla="*/ 403 w 637"/>
                  <a:gd name="T17" fmla="*/ 53 h 506"/>
                  <a:gd name="T18" fmla="*/ 366 w 637"/>
                  <a:gd name="T19" fmla="*/ 24 h 506"/>
                  <a:gd name="T20" fmla="*/ 326 w 637"/>
                  <a:gd name="T21" fmla="*/ 48 h 506"/>
                  <a:gd name="T22" fmla="*/ 261 w 637"/>
                  <a:gd name="T23" fmla="*/ 7 h 506"/>
                  <a:gd name="T24" fmla="*/ 138 w 637"/>
                  <a:gd name="T25" fmla="*/ 49 h 506"/>
                  <a:gd name="T26" fmla="*/ 30 w 637"/>
                  <a:gd name="T27" fmla="*/ 79 h 506"/>
                  <a:gd name="T28" fmla="*/ 8 w 637"/>
                  <a:gd name="T29" fmla="*/ 104 h 506"/>
                  <a:gd name="T30" fmla="*/ 20 w 637"/>
                  <a:gd name="T31" fmla="*/ 152 h 506"/>
                  <a:gd name="T32" fmla="*/ 15 w 637"/>
                  <a:gd name="T33" fmla="*/ 186 h 506"/>
                  <a:gd name="T34" fmla="*/ 38 w 637"/>
                  <a:gd name="T35" fmla="*/ 242 h 506"/>
                  <a:gd name="T36" fmla="*/ 34 w 637"/>
                  <a:gd name="T37" fmla="*/ 279 h 506"/>
                  <a:gd name="T38" fmla="*/ 52 w 637"/>
                  <a:gd name="T39" fmla="*/ 320 h 506"/>
                  <a:gd name="T40" fmla="*/ 75 w 637"/>
                  <a:gd name="T41" fmla="*/ 348 h 506"/>
                  <a:gd name="T42" fmla="*/ 113 w 637"/>
                  <a:gd name="T43" fmla="*/ 365 h 506"/>
                  <a:gd name="T44" fmla="*/ 144 w 637"/>
                  <a:gd name="T45" fmla="*/ 390 h 506"/>
                  <a:gd name="T46" fmla="*/ 176 w 637"/>
                  <a:gd name="T47" fmla="*/ 408 h 506"/>
                  <a:gd name="T48" fmla="*/ 186 w 637"/>
                  <a:gd name="T49" fmla="*/ 387 h 506"/>
                  <a:gd name="T50" fmla="*/ 211 w 637"/>
                  <a:gd name="T51" fmla="*/ 398 h 506"/>
                  <a:gd name="T52" fmla="*/ 247 w 637"/>
                  <a:gd name="T53" fmla="*/ 424 h 506"/>
                  <a:gd name="T54" fmla="*/ 298 w 637"/>
                  <a:gd name="T55" fmla="*/ 460 h 506"/>
                  <a:gd name="T56" fmla="*/ 324 w 637"/>
                  <a:gd name="T57" fmla="*/ 469 h 506"/>
                  <a:gd name="T58" fmla="*/ 350 w 637"/>
                  <a:gd name="T59" fmla="*/ 463 h 506"/>
                  <a:gd name="T60" fmla="*/ 389 w 637"/>
                  <a:gd name="T61" fmla="*/ 477 h 506"/>
                  <a:gd name="T62" fmla="*/ 437 w 637"/>
                  <a:gd name="T63" fmla="*/ 479 h 506"/>
                  <a:gd name="T64" fmla="*/ 492 w 637"/>
                  <a:gd name="T65" fmla="*/ 474 h 506"/>
                  <a:gd name="T66" fmla="*/ 527 w 637"/>
                  <a:gd name="T67" fmla="*/ 498 h 506"/>
                  <a:gd name="T68" fmla="*/ 545 w 637"/>
                  <a:gd name="T69" fmla="*/ 500 h 506"/>
                  <a:gd name="T70" fmla="*/ 562 w 637"/>
                  <a:gd name="T71" fmla="*/ 443 h 506"/>
                  <a:gd name="T72" fmla="*/ 633 w 637"/>
                  <a:gd name="T73" fmla="*/ 37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7" h="506">
                    <a:moveTo>
                      <a:pt x="628" y="340"/>
                    </a:moveTo>
                    <a:cubicBezTo>
                      <a:pt x="619" y="333"/>
                      <a:pt x="612" y="325"/>
                      <a:pt x="611" y="315"/>
                    </a:cubicBezTo>
                    <a:cubicBezTo>
                      <a:pt x="610" y="305"/>
                      <a:pt x="599" y="301"/>
                      <a:pt x="601" y="288"/>
                    </a:cubicBezTo>
                    <a:cubicBezTo>
                      <a:pt x="604" y="275"/>
                      <a:pt x="603" y="267"/>
                      <a:pt x="607" y="260"/>
                    </a:cubicBezTo>
                    <a:cubicBezTo>
                      <a:pt x="610" y="254"/>
                      <a:pt x="602" y="245"/>
                      <a:pt x="596" y="243"/>
                    </a:cubicBezTo>
                    <a:cubicBezTo>
                      <a:pt x="589" y="240"/>
                      <a:pt x="576" y="238"/>
                      <a:pt x="576" y="231"/>
                    </a:cubicBezTo>
                    <a:cubicBezTo>
                      <a:pt x="576" y="225"/>
                      <a:pt x="582" y="217"/>
                      <a:pt x="593" y="211"/>
                    </a:cubicBezTo>
                    <a:cubicBezTo>
                      <a:pt x="604" y="205"/>
                      <a:pt x="621" y="205"/>
                      <a:pt x="622" y="188"/>
                    </a:cubicBezTo>
                    <a:cubicBezTo>
                      <a:pt x="624" y="170"/>
                      <a:pt x="627" y="157"/>
                      <a:pt x="617" y="144"/>
                    </a:cubicBezTo>
                    <a:cubicBezTo>
                      <a:pt x="606" y="131"/>
                      <a:pt x="605" y="119"/>
                      <a:pt x="605" y="108"/>
                    </a:cubicBezTo>
                    <a:cubicBezTo>
                      <a:pt x="606" y="101"/>
                      <a:pt x="604" y="96"/>
                      <a:pt x="606" y="93"/>
                    </a:cubicBezTo>
                    <a:cubicBezTo>
                      <a:pt x="597" y="86"/>
                      <a:pt x="594" y="75"/>
                      <a:pt x="593" y="69"/>
                    </a:cubicBezTo>
                    <a:cubicBezTo>
                      <a:pt x="591" y="63"/>
                      <a:pt x="584" y="61"/>
                      <a:pt x="577" y="54"/>
                    </a:cubicBezTo>
                    <a:cubicBezTo>
                      <a:pt x="570" y="47"/>
                      <a:pt x="559" y="51"/>
                      <a:pt x="551" y="47"/>
                    </a:cubicBezTo>
                    <a:cubicBezTo>
                      <a:pt x="537" y="52"/>
                      <a:pt x="516" y="50"/>
                      <a:pt x="504" y="51"/>
                    </a:cubicBezTo>
                    <a:cubicBezTo>
                      <a:pt x="489" y="51"/>
                      <a:pt x="473" y="55"/>
                      <a:pt x="466" y="57"/>
                    </a:cubicBezTo>
                    <a:cubicBezTo>
                      <a:pt x="458" y="59"/>
                      <a:pt x="451" y="59"/>
                      <a:pt x="438" y="52"/>
                    </a:cubicBezTo>
                    <a:cubicBezTo>
                      <a:pt x="426" y="45"/>
                      <a:pt x="414" y="54"/>
                      <a:pt x="403" y="53"/>
                    </a:cubicBezTo>
                    <a:cubicBezTo>
                      <a:pt x="393" y="52"/>
                      <a:pt x="385" y="51"/>
                      <a:pt x="380" y="37"/>
                    </a:cubicBezTo>
                    <a:cubicBezTo>
                      <a:pt x="377" y="30"/>
                      <a:pt x="371" y="26"/>
                      <a:pt x="366" y="24"/>
                    </a:cubicBezTo>
                    <a:cubicBezTo>
                      <a:pt x="365" y="27"/>
                      <a:pt x="363" y="29"/>
                      <a:pt x="362" y="32"/>
                    </a:cubicBezTo>
                    <a:cubicBezTo>
                      <a:pt x="350" y="46"/>
                      <a:pt x="340" y="46"/>
                      <a:pt x="326" y="48"/>
                    </a:cubicBezTo>
                    <a:cubicBezTo>
                      <a:pt x="311" y="49"/>
                      <a:pt x="297" y="45"/>
                      <a:pt x="298" y="30"/>
                    </a:cubicBezTo>
                    <a:cubicBezTo>
                      <a:pt x="300" y="16"/>
                      <a:pt x="288" y="15"/>
                      <a:pt x="261" y="7"/>
                    </a:cubicBezTo>
                    <a:cubicBezTo>
                      <a:pt x="234" y="0"/>
                      <a:pt x="214" y="15"/>
                      <a:pt x="191" y="19"/>
                    </a:cubicBezTo>
                    <a:cubicBezTo>
                      <a:pt x="168" y="23"/>
                      <a:pt x="158" y="30"/>
                      <a:pt x="138" y="49"/>
                    </a:cubicBezTo>
                    <a:cubicBezTo>
                      <a:pt x="118" y="68"/>
                      <a:pt x="85" y="69"/>
                      <a:pt x="72" y="69"/>
                    </a:cubicBezTo>
                    <a:cubicBezTo>
                      <a:pt x="59" y="69"/>
                      <a:pt x="43" y="70"/>
                      <a:pt x="30" y="79"/>
                    </a:cubicBezTo>
                    <a:cubicBezTo>
                      <a:pt x="24" y="84"/>
                      <a:pt x="17" y="83"/>
                      <a:pt x="9" y="79"/>
                    </a:cubicBezTo>
                    <a:cubicBezTo>
                      <a:pt x="8" y="87"/>
                      <a:pt x="7" y="98"/>
                      <a:pt x="8" y="104"/>
                    </a:cubicBezTo>
                    <a:cubicBezTo>
                      <a:pt x="8" y="113"/>
                      <a:pt x="5" y="119"/>
                      <a:pt x="14" y="127"/>
                    </a:cubicBezTo>
                    <a:cubicBezTo>
                      <a:pt x="24" y="135"/>
                      <a:pt x="24" y="139"/>
                      <a:pt x="20" y="152"/>
                    </a:cubicBezTo>
                    <a:cubicBezTo>
                      <a:pt x="17" y="164"/>
                      <a:pt x="11" y="166"/>
                      <a:pt x="6" y="170"/>
                    </a:cubicBezTo>
                    <a:cubicBezTo>
                      <a:pt x="0" y="174"/>
                      <a:pt x="4" y="178"/>
                      <a:pt x="15" y="186"/>
                    </a:cubicBezTo>
                    <a:cubicBezTo>
                      <a:pt x="26" y="194"/>
                      <a:pt x="30" y="206"/>
                      <a:pt x="30" y="220"/>
                    </a:cubicBezTo>
                    <a:cubicBezTo>
                      <a:pt x="30" y="234"/>
                      <a:pt x="34" y="236"/>
                      <a:pt x="38" y="242"/>
                    </a:cubicBezTo>
                    <a:cubicBezTo>
                      <a:pt x="43" y="249"/>
                      <a:pt x="42" y="258"/>
                      <a:pt x="38" y="262"/>
                    </a:cubicBezTo>
                    <a:cubicBezTo>
                      <a:pt x="34" y="266"/>
                      <a:pt x="36" y="268"/>
                      <a:pt x="34" y="279"/>
                    </a:cubicBezTo>
                    <a:cubicBezTo>
                      <a:pt x="32" y="290"/>
                      <a:pt x="34" y="298"/>
                      <a:pt x="42" y="300"/>
                    </a:cubicBezTo>
                    <a:cubicBezTo>
                      <a:pt x="50" y="301"/>
                      <a:pt x="53" y="309"/>
                      <a:pt x="52" y="320"/>
                    </a:cubicBezTo>
                    <a:cubicBezTo>
                      <a:pt x="52" y="330"/>
                      <a:pt x="53" y="340"/>
                      <a:pt x="60" y="340"/>
                    </a:cubicBezTo>
                    <a:cubicBezTo>
                      <a:pt x="68" y="341"/>
                      <a:pt x="73" y="340"/>
                      <a:pt x="75" y="348"/>
                    </a:cubicBezTo>
                    <a:cubicBezTo>
                      <a:pt x="77" y="356"/>
                      <a:pt x="83" y="360"/>
                      <a:pt x="89" y="360"/>
                    </a:cubicBezTo>
                    <a:cubicBezTo>
                      <a:pt x="95" y="360"/>
                      <a:pt x="104" y="362"/>
                      <a:pt x="113" y="365"/>
                    </a:cubicBezTo>
                    <a:cubicBezTo>
                      <a:pt x="122" y="368"/>
                      <a:pt x="126" y="369"/>
                      <a:pt x="131" y="374"/>
                    </a:cubicBezTo>
                    <a:cubicBezTo>
                      <a:pt x="136" y="380"/>
                      <a:pt x="142" y="384"/>
                      <a:pt x="144" y="390"/>
                    </a:cubicBezTo>
                    <a:cubicBezTo>
                      <a:pt x="147" y="396"/>
                      <a:pt x="145" y="399"/>
                      <a:pt x="154" y="404"/>
                    </a:cubicBezTo>
                    <a:cubicBezTo>
                      <a:pt x="164" y="408"/>
                      <a:pt x="172" y="414"/>
                      <a:pt x="176" y="408"/>
                    </a:cubicBezTo>
                    <a:cubicBezTo>
                      <a:pt x="179" y="401"/>
                      <a:pt x="185" y="403"/>
                      <a:pt x="182" y="398"/>
                    </a:cubicBezTo>
                    <a:cubicBezTo>
                      <a:pt x="178" y="392"/>
                      <a:pt x="179" y="387"/>
                      <a:pt x="186" y="387"/>
                    </a:cubicBezTo>
                    <a:cubicBezTo>
                      <a:pt x="194" y="387"/>
                      <a:pt x="195" y="390"/>
                      <a:pt x="198" y="394"/>
                    </a:cubicBezTo>
                    <a:cubicBezTo>
                      <a:pt x="200" y="397"/>
                      <a:pt x="202" y="397"/>
                      <a:pt x="211" y="398"/>
                    </a:cubicBezTo>
                    <a:cubicBezTo>
                      <a:pt x="220" y="400"/>
                      <a:pt x="226" y="403"/>
                      <a:pt x="228" y="411"/>
                    </a:cubicBezTo>
                    <a:cubicBezTo>
                      <a:pt x="231" y="419"/>
                      <a:pt x="238" y="424"/>
                      <a:pt x="247" y="424"/>
                    </a:cubicBezTo>
                    <a:cubicBezTo>
                      <a:pt x="256" y="424"/>
                      <a:pt x="272" y="423"/>
                      <a:pt x="277" y="431"/>
                    </a:cubicBezTo>
                    <a:cubicBezTo>
                      <a:pt x="281" y="438"/>
                      <a:pt x="293" y="445"/>
                      <a:pt x="298" y="460"/>
                    </a:cubicBezTo>
                    <a:cubicBezTo>
                      <a:pt x="300" y="460"/>
                      <a:pt x="302" y="460"/>
                      <a:pt x="304" y="462"/>
                    </a:cubicBezTo>
                    <a:cubicBezTo>
                      <a:pt x="312" y="469"/>
                      <a:pt x="315" y="471"/>
                      <a:pt x="324" y="469"/>
                    </a:cubicBezTo>
                    <a:cubicBezTo>
                      <a:pt x="332" y="467"/>
                      <a:pt x="332" y="460"/>
                      <a:pt x="337" y="459"/>
                    </a:cubicBezTo>
                    <a:cubicBezTo>
                      <a:pt x="343" y="459"/>
                      <a:pt x="349" y="455"/>
                      <a:pt x="350" y="463"/>
                    </a:cubicBezTo>
                    <a:cubicBezTo>
                      <a:pt x="352" y="471"/>
                      <a:pt x="356" y="474"/>
                      <a:pt x="360" y="475"/>
                    </a:cubicBezTo>
                    <a:cubicBezTo>
                      <a:pt x="363" y="476"/>
                      <a:pt x="380" y="483"/>
                      <a:pt x="389" y="477"/>
                    </a:cubicBezTo>
                    <a:cubicBezTo>
                      <a:pt x="399" y="472"/>
                      <a:pt x="410" y="469"/>
                      <a:pt x="415" y="471"/>
                    </a:cubicBezTo>
                    <a:cubicBezTo>
                      <a:pt x="421" y="472"/>
                      <a:pt x="432" y="482"/>
                      <a:pt x="437" y="479"/>
                    </a:cubicBezTo>
                    <a:cubicBezTo>
                      <a:pt x="442" y="476"/>
                      <a:pt x="448" y="469"/>
                      <a:pt x="454" y="469"/>
                    </a:cubicBezTo>
                    <a:cubicBezTo>
                      <a:pt x="460" y="469"/>
                      <a:pt x="486" y="466"/>
                      <a:pt x="492" y="474"/>
                    </a:cubicBezTo>
                    <a:cubicBezTo>
                      <a:pt x="497" y="483"/>
                      <a:pt x="499" y="487"/>
                      <a:pt x="509" y="489"/>
                    </a:cubicBezTo>
                    <a:cubicBezTo>
                      <a:pt x="518" y="491"/>
                      <a:pt x="525" y="496"/>
                      <a:pt x="527" y="498"/>
                    </a:cubicBezTo>
                    <a:cubicBezTo>
                      <a:pt x="529" y="500"/>
                      <a:pt x="532" y="502"/>
                      <a:pt x="534" y="506"/>
                    </a:cubicBezTo>
                    <a:cubicBezTo>
                      <a:pt x="536" y="502"/>
                      <a:pt x="539" y="502"/>
                      <a:pt x="545" y="500"/>
                    </a:cubicBezTo>
                    <a:cubicBezTo>
                      <a:pt x="553" y="498"/>
                      <a:pt x="551" y="500"/>
                      <a:pt x="549" y="484"/>
                    </a:cubicBezTo>
                    <a:cubicBezTo>
                      <a:pt x="548" y="467"/>
                      <a:pt x="545" y="453"/>
                      <a:pt x="562" y="443"/>
                    </a:cubicBezTo>
                    <a:cubicBezTo>
                      <a:pt x="579" y="432"/>
                      <a:pt x="595" y="406"/>
                      <a:pt x="607" y="400"/>
                    </a:cubicBezTo>
                    <a:cubicBezTo>
                      <a:pt x="620" y="394"/>
                      <a:pt x="631" y="388"/>
                      <a:pt x="633" y="375"/>
                    </a:cubicBezTo>
                    <a:cubicBezTo>
                      <a:pt x="635" y="362"/>
                      <a:pt x="637" y="347"/>
                      <a:pt x="628" y="3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7" name="Freeform 200"/>
              <p:cNvSpPr>
                <a:spLocks/>
              </p:cNvSpPr>
              <p:nvPr/>
            </p:nvSpPr>
            <p:spPr bwMode="auto">
              <a:xfrm>
                <a:off x="2550" y="1821"/>
                <a:ext cx="203" cy="151"/>
              </a:xfrm>
              <a:custGeom>
                <a:avLst/>
                <a:gdLst>
                  <a:gd name="T0" fmla="*/ 737 w 804"/>
                  <a:gd name="T1" fmla="*/ 115 h 599"/>
                  <a:gd name="T2" fmla="*/ 682 w 804"/>
                  <a:gd name="T3" fmla="*/ 96 h 599"/>
                  <a:gd name="T4" fmla="*/ 638 w 804"/>
                  <a:gd name="T5" fmla="*/ 90 h 599"/>
                  <a:gd name="T6" fmla="*/ 583 w 804"/>
                  <a:gd name="T7" fmla="*/ 88 h 599"/>
                  <a:gd name="T8" fmla="*/ 515 w 804"/>
                  <a:gd name="T9" fmla="*/ 67 h 599"/>
                  <a:gd name="T10" fmla="*/ 473 w 804"/>
                  <a:gd name="T11" fmla="*/ 42 h 599"/>
                  <a:gd name="T12" fmla="*/ 410 w 804"/>
                  <a:gd name="T13" fmla="*/ 34 h 599"/>
                  <a:gd name="T14" fmla="*/ 326 w 804"/>
                  <a:gd name="T15" fmla="*/ 34 h 599"/>
                  <a:gd name="T16" fmla="*/ 159 w 804"/>
                  <a:gd name="T17" fmla="*/ 21 h 599"/>
                  <a:gd name="T18" fmla="*/ 60 w 804"/>
                  <a:gd name="T19" fmla="*/ 30 h 599"/>
                  <a:gd name="T20" fmla="*/ 24 w 804"/>
                  <a:gd name="T21" fmla="*/ 84 h 599"/>
                  <a:gd name="T22" fmla="*/ 25 w 804"/>
                  <a:gd name="T23" fmla="*/ 151 h 599"/>
                  <a:gd name="T24" fmla="*/ 50 w 804"/>
                  <a:gd name="T25" fmla="*/ 136 h 599"/>
                  <a:gd name="T26" fmla="*/ 73 w 804"/>
                  <a:gd name="T27" fmla="*/ 164 h 599"/>
                  <a:gd name="T28" fmla="*/ 126 w 804"/>
                  <a:gd name="T29" fmla="*/ 161 h 599"/>
                  <a:gd name="T30" fmla="*/ 160 w 804"/>
                  <a:gd name="T31" fmla="*/ 151 h 599"/>
                  <a:gd name="T32" fmla="*/ 186 w 804"/>
                  <a:gd name="T33" fmla="*/ 171 h 599"/>
                  <a:gd name="T34" fmla="*/ 180 w 804"/>
                  <a:gd name="T35" fmla="*/ 199 h 599"/>
                  <a:gd name="T36" fmla="*/ 155 w 804"/>
                  <a:gd name="T37" fmla="*/ 216 h 599"/>
                  <a:gd name="T38" fmla="*/ 156 w 804"/>
                  <a:gd name="T39" fmla="*/ 251 h 599"/>
                  <a:gd name="T40" fmla="*/ 149 w 804"/>
                  <a:gd name="T41" fmla="*/ 287 h 599"/>
                  <a:gd name="T42" fmla="*/ 142 w 804"/>
                  <a:gd name="T43" fmla="*/ 322 h 599"/>
                  <a:gd name="T44" fmla="*/ 117 w 804"/>
                  <a:gd name="T45" fmla="*/ 335 h 599"/>
                  <a:gd name="T46" fmla="*/ 135 w 804"/>
                  <a:gd name="T47" fmla="*/ 361 h 599"/>
                  <a:gd name="T48" fmla="*/ 134 w 804"/>
                  <a:gd name="T49" fmla="*/ 390 h 599"/>
                  <a:gd name="T50" fmla="*/ 125 w 804"/>
                  <a:gd name="T51" fmla="*/ 419 h 599"/>
                  <a:gd name="T52" fmla="*/ 134 w 804"/>
                  <a:gd name="T53" fmla="*/ 449 h 599"/>
                  <a:gd name="T54" fmla="*/ 112 w 804"/>
                  <a:gd name="T55" fmla="*/ 488 h 599"/>
                  <a:gd name="T56" fmla="*/ 142 w 804"/>
                  <a:gd name="T57" fmla="*/ 504 h 599"/>
                  <a:gd name="T58" fmla="*/ 195 w 804"/>
                  <a:gd name="T59" fmla="*/ 563 h 599"/>
                  <a:gd name="T60" fmla="*/ 268 w 804"/>
                  <a:gd name="T61" fmla="*/ 572 h 599"/>
                  <a:gd name="T62" fmla="*/ 369 w 804"/>
                  <a:gd name="T63" fmla="*/ 537 h 599"/>
                  <a:gd name="T64" fmla="*/ 445 w 804"/>
                  <a:gd name="T65" fmla="*/ 539 h 599"/>
                  <a:gd name="T66" fmla="*/ 530 w 804"/>
                  <a:gd name="T67" fmla="*/ 474 h 599"/>
                  <a:gd name="T68" fmla="*/ 595 w 804"/>
                  <a:gd name="T69" fmla="*/ 401 h 599"/>
                  <a:gd name="T70" fmla="*/ 580 w 804"/>
                  <a:gd name="T71" fmla="*/ 344 h 599"/>
                  <a:gd name="T72" fmla="*/ 632 w 804"/>
                  <a:gd name="T73" fmla="*/ 255 h 599"/>
                  <a:gd name="T74" fmla="*/ 718 w 804"/>
                  <a:gd name="T75" fmla="*/ 202 h 599"/>
                  <a:gd name="T76" fmla="*/ 802 w 804"/>
                  <a:gd name="T77" fmla="*/ 120 h 599"/>
                  <a:gd name="T78" fmla="*/ 783 w 804"/>
                  <a:gd name="T79" fmla="*/ 113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4" h="599">
                    <a:moveTo>
                      <a:pt x="764" y="121"/>
                    </a:moveTo>
                    <a:cubicBezTo>
                      <a:pt x="758" y="123"/>
                      <a:pt x="746" y="123"/>
                      <a:pt x="737" y="115"/>
                    </a:cubicBezTo>
                    <a:cubicBezTo>
                      <a:pt x="728" y="106"/>
                      <a:pt x="708" y="115"/>
                      <a:pt x="698" y="113"/>
                    </a:cubicBezTo>
                    <a:cubicBezTo>
                      <a:pt x="687" y="111"/>
                      <a:pt x="684" y="103"/>
                      <a:pt x="682" y="96"/>
                    </a:cubicBezTo>
                    <a:cubicBezTo>
                      <a:pt x="680" y="88"/>
                      <a:pt x="664" y="88"/>
                      <a:pt x="658" y="85"/>
                    </a:cubicBezTo>
                    <a:cubicBezTo>
                      <a:pt x="652" y="81"/>
                      <a:pt x="642" y="84"/>
                      <a:pt x="638" y="90"/>
                    </a:cubicBezTo>
                    <a:cubicBezTo>
                      <a:pt x="634" y="95"/>
                      <a:pt x="625" y="95"/>
                      <a:pt x="619" y="95"/>
                    </a:cubicBezTo>
                    <a:cubicBezTo>
                      <a:pt x="613" y="96"/>
                      <a:pt x="594" y="94"/>
                      <a:pt x="583" y="88"/>
                    </a:cubicBezTo>
                    <a:cubicBezTo>
                      <a:pt x="572" y="81"/>
                      <a:pt x="558" y="86"/>
                      <a:pt x="550" y="81"/>
                    </a:cubicBezTo>
                    <a:cubicBezTo>
                      <a:pt x="543" y="77"/>
                      <a:pt x="523" y="69"/>
                      <a:pt x="515" y="67"/>
                    </a:cubicBezTo>
                    <a:cubicBezTo>
                      <a:pt x="508" y="65"/>
                      <a:pt x="498" y="54"/>
                      <a:pt x="489" y="49"/>
                    </a:cubicBezTo>
                    <a:cubicBezTo>
                      <a:pt x="484" y="46"/>
                      <a:pt x="478" y="44"/>
                      <a:pt x="473" y="42"/>
                    </a:cubicBezTo>
                    <a:cubicBezTo>
                      <a:pt x="463" y="49"/>
                      <a:pt x="452" y="43"/>
                      <a:pt x="441" y="37"/>
                    </a:cubicBezTo>
                    <a:cubicBezTo>
                      <a:pt x="428" y="30"/>
                      <a:pt x="418" y="29"/>
                      <a:pt x="410" y="34"/>
                    </a:cubicBezTo>
                    <a:cubicBezTo>
                      <a:pt x="401" y="40"/>
                      <a:pt x="388" y="40"/>
                      <a:pt x="378" y="33"/>
                    </a:cubicBezTo>
                    <a:cubicBezTo>
                      <a:pt x="368" y="26"/>
                      <a:pt x="351" y="29"/>
                      <a:pt x="326" y="34"/>
                    </a:cubicBezTo>
                    <a:cubicBezTo>
                      <a:pt x="302" y="40"/>
                      <a:pt x="258" y="26"/>
                      <a:pt x="249" y="18"/>
                    </a:cubicBezTo>
                    <a:cubicBezTo>
                      <a:pt x="240" y="11"/>
                      <a:pt x="187" y="17"/>
                      <a:pt x="159" y="21"/>
                    </a:cubicBezTo>
                    <a:cubicBezTo>
                      <a:pt x="130" y="26"/>
                      <a:pt x="122" y="17"/>
                      <a:pt x="107" y="8"/>
                    </a:cubicBezTo>
                    <a:cubicBezTo>
                      <a:pt x="93" y="0"/>
                      <a:pt x="67" y="18"/>
                      <a:pt x="60" y="30"/>
                    </a:cubicBezTo>
                    <a:cubicBezTo>
                      <a:pt x="53" y="41"/>
                      <a:pt x="40" y="43"/>
                      <a:pt x="20" y="50"/>
                    </a:cubicBezTo>
                    <a:cubicBezTo>
                      <a:pt x="0" y="57"/>
                      <a:pt x="10" y="80"/>
                      <a:pt x="24" y="84"/>
                    </a:cubicBezTo>
                    <a:cubicBezTo>
                      <a:pt x="38" y="89"/>
                      <a:pt x="28" y="126"/>
                      <a:pt x="25" y="146"/>
                    </a:cubicBezTo>
                    <a:cubicBezTo>
                      <a:pt x="25" y="148"/>
                      <a:pt x="25" y="150"/>
                      <a:pt x="25" y="151"/>
                    </a:cubicBezTo>
                    <a:cubicBezTo>
                      <a:pt x="30" y="152"/>
                      <a:pt x="37" y="152"/>
                      <a:pt x="39" y="148"/>
                    </a:cubicBezTo>
                    <a:cubicBezTo>
                      <a:pt x="41" y="143"/>
                      <a:pt x="42" y="136"/>
                      <a:pt x="50" y="136"/>
                    </a:cubicBezTo>
                    <a:cubicBezTo>
                      <a:pt x="58" y="136"/>
                      <a:pt x="72" y="136"/>
                      <a:pt x="71" y="145"/>
                    </a:cubicBezTo>
                    <a:cubicBezTo>
                      <a:pt x="70" y="155"/>
                      <a:pt x="63" y="162"/>
                      <a:pt x="73" y="164"/>
                    </a:cubicBezTo>
                    <a:cubicBezTo>
                      <a:pt x="83" y="166"/>
                      <a:pt x="88" y="155"/>
                      <a:pt x="100" y="157"/>
                    </a:cubicBezTo>
                    <a:cubicBezTo>
                      <a:pt x="112" y="158"/>
                      <a:pt x="122" y="166"/>
                      <a:pt x="126" y="161"/>
                    </a:cubicBezTo>
                    <a:cubicBezTo>
                      <a:pt x="131" y="157"/>
                      <a:pt x="133" y="153"/>
                      <a:pt x="141" y="152"/>
                    </a:cubicBezTo>
                    <a:cubicBezTo>
                      <a:pt x="148" y="152"/>
                      <a:pt x="149" y="146"/>
                      <a:pt x="160" y="151"/>
                    </a:cubicBezTo>
                    <a:cubicBezTo>
                      <a:pt x="170" y="155"/>
                      <a:pt x="174" y="153"/>
                      <a:pt x="177" y="160"/>
                    </a:cubicBezTo>
                    <a:cubicBezTo>
                      <a:pt x="180" y="167"/>
                      <a:pt x="180" y="169"/>
                      <a:pt x="186" y="171"/>
                    </a:cubicBezTo>
                    <a:cubicBezTo>
                      <a:pt x="191" y="173"/>
                      <a:pt x="196" y="183"/>
                      <a:pt x="194" y="187"/>
                    </a:cubicBezTo>
                    <a:cubicBezTo>
                      <a:pt x="192" y="190"/>
                      <a:pt x="188" y="198"/>
                      <a:pt x="180" y="199"/>
                    </a:cubicBezTo>
                    <a:cubicBezTo>
                      <a:pt x="172" y="200"/>
                      <a:pt x="166" y="201"/>
                      <a:pt x="165" y="204"/>
                    </a:cubicBezTo>
                    <a:cubicBezTo>
                      <a:pt x="163" y="208"/>
                      <a:pt x="158" y="214"/>
                      <a:pt x="155" y="216"/>
                    </a:cubicBezTo>
                    <a:cubicBezTo>
                      <a:pt x="152" y="217"/>
                      <a:pt x="147" y="220"/>
                      <a:pt x="151" y="225"/>
                    </a:cubicBezTo>
                    <a:cubicBezTo>
                      <a:pt x="155" y="230"/>
                      <a:pt x="156" y="244"/>
                      <a:pt x="156" y="251"/>
                    </a:cubicBezTo>
                    <a:cubicBezTo>
                      <a:pt x="156" y="258"/>
                      <a:pt x="157" y="269"/>
                      <a:pt x="154" y="273"/>
                    </a:cubicBezTo>
                    <a:cubicBezTo>
                      <a:pt x="151" y="276"/>
                      <a:pt x="149" y="279"/>
                      <a:pt x="149" y="287"/>
                    </a:cubicBezTo>
                    <a:cubicBezTo>
                      <a:pt x="149" y="295"/>
                      <a:pt x="150" y="302"/>
                      <a:pt x="149" y="307"/>
                    </a:cubicBezTo>
                    <a:cubicBezTo>
                      <a:pt x="148" y="312"/>
                      <a:pt x="151" y="319"/>
                      <a:pt x="142" y="322"/>
                    </a:cubicBezTo>
                    <a:cubicBezTo>
                      <a:pt x="132" y="324"/>
                      <a:pt x="114" y="323"/>
                      <a:pt x="110" y="322"/>
                    </a:cubicBezTo>
                    <a:cubicBezTo>
                      <a:pt x="105" y="321"/>
                      <a:pt x="107" y="329"/>
                      <a:pt x="117" y="335"/>
                    </a:cubicBezTo>
                    <a:cubicBezTo>
                      <a:pt x="127" y="340"/>
                      <a:pt x="128" y="347"/>
                      <a:pt x="129" y="351"/>
                    </a:cubicBezTo>
                    <a:cubicBezTo>
                      <a:pt x="130" y="355"/>
                      <a:pt x="131" y="359"/>
                      <a:pt x="135" y="361"/>
                    </a:cubicBezTo>
                    <a:cubicBezTo>
                      <a:pt x="139" y="363"/>
                      <a:pt x="145" y="369"/>
                      <a:pt x="145" y="374"/>
                    </a:cubicBezTo>
                    <a:cubicBezTo>
                      <a:pt x="145" y="379"/>
                      <a:pt x="141" y="386"/>
                      <a:pt x="134" y="390"/>
                    </a:cubicBezTo>
                    <a:cubicBezTo>
                      <a:pt x="127" y="394"/>
                      <a:pt x="127" y="399"/>
                      <a:pt x="125" y="405"/>
                    </a:cubicBezTo>
                    <a:cubicBezTo>
                      <a:pt x="124" y="410"/>
                      <a:pt x="120" y="415"/>
                      <a:pt x="125" y="419"/>
                    </a:cubicBezTo>
                    <a:cubicBezTo>
                      <a:pt x="130" y="424"/>
                      <a:pt x="136" y="426"/>
                      <a:pt x="139" y="431"/>
                    </a:cubicBezTo>
                    <a:cubicBezTo>
                      <a:pt x="141" y="437"/>
                      <a:pt x="142" y="444"/>
                      <a:pt x="134" y="449"/>
                    </a:cubicBezTo>
                    <a:cubicBezTo>
                      <a:pt x="127" y="454"/>
                      <a:pt x="118" y="457"/>
                      <a:pt x="116" y="466"/>
                    </a:cubicBezTo>
                    <a:cubicBezTo>
                      <a:pt x="114" y="475"/>
                      <a:pt x="109" y="481"/>
                      <a:pt x="112" y="488"/>
                    </a:cubicBezTo>
                    <a:cubicBezTo>
                      <a:pt x="115" y="494"/>
                      <a:pt x="119" y="498"/>
                      <a:pt x="121" y="506"/>
                    </a:cubicBezTo>
                    <a:cubicBezTo>
                      <a:pt x="126" y="505"/>
                      <a:pt x="133" y="504"/>
                      <a:pt x="142" y="504"/>
                    </a:cubicBezTo>
                    <a:cubicBezTo>
                      <a:pt x="162" y="504"/>
                      <a:pt x="157" y="520"/>
                      <a:pt x="175" y="520"/>
                    </a:cubicBezTo>
                    <a:cubicBezTo>
                      <a:pt x="192" y="520"/>
                      <a:pt x="189" y="553"/>
                      <a:pt x="195" y="563"/>
                    </a:cubicBezTo>
                    <a:cubicBezTo>
                      <a:pt x="200" y="573"/>
                      <a:pt x="202" y="579"/>
                      <a:pt x="226" y="589"/>
                    </a:cubicBezTo>
                    <a:cubicBezTo>
                      <a:pt x="251" y="599"/>
                      <a:pt x="256" y="583"/>
                      <a:pt x="268" y="572"/>
                    </a:cubicBezTo>
                    <a:cubicBezTo>
                      <a:pt x="279" y="560"/>
                      <a:pt x="292" y="562"/>
                      <a:pt x="308" y="550"/>
                    </a:cubicBezTo>
                    <a:cubicBezTo>
                      <a:pt x="324" y="539"/>
                      <a:pt x="357" y="539"/>
                      <a:pt x="369" y="537"/>
                    </a:cubicBezTo>
                    <a:cubicBezTo>
                      <a:pt x="382" y="536"/>
                      <a:pt x="407" y="545"/>
                      <a:pt x="415" y="549"/>
                    </a:cubicBezTo>
                    <a:cubicBezTo>
                      <a:pt x="424" y="553"/>
                      <a:pt x="428" y="536"/>
                      <a:pt x="445" y="539"/>
                    </a:cubicBezTo>
                    <a:cubicBezTo>
                      <a:pt x="463" y="542"/>
                      <a:pt x="470" y="530"/>
                      <a:pt x="474" y="510"/>
                    </a:cubicBezTo>
                    <a:cubicBezTo>
                      <a:pt x="478" y="490"/>
                      <a:pt x="507" y="477"/>
                      <a:pt x="530" y="474"/>
                    </a:cubicBezTo>
                    <a:cubicBezTo>
                      <a:pt x="553" y="471"/>
                      <a:pt x="552" y="448"/>
                      <a:pt x="560" y="427"/>
                    </a:cubicBezTo>
                    <a:cubicBezTo>
                      <a:pt x="569" y="405"/>
                      <a:pt x="577" y="407"/>
                      <a:pt x="595" y="401"/>
                    </a:cubicBezTo>
                    <a:cubicBezTo>
                      <a:pt x="612" y="395"/>
                      <a:pt x="600" y="383"/>
                      <a:pt x="589" y="373"/>
                    </a:cubicBezTo>
                    <a:cubicBezTo>
                      <a:pt x="577" y="362"/>
                      <a:pt x="580" y="358"/>
                      <a:pt x="580" y="344"/>
                    </a:cubicBezTo>
                    <a:cubicBezTo>
                      <a:pt x="580" y="330"/>
                      <a:pt x="596" y="305"/>
                      <a:pt x="606" y="291"/>
                    </a:cubicBezTo>
                    <a:cubicBezTo>
                      <a:pt x="616" y="276"/>
                      <a:pt x="612" y="264"/>
                      <a:pt x="632" y="255"/>
                    </a:cubicBezTo>
                    <a:cubicBezTo>
                      <a:pt x="652" y="246"/>
                      <a:pt x="648" y="244"/>
                      <a:pt x="655" y="225"/>
                    </a:cubicBezTo>
                    <a:cubicBezTo>
                      <a:pt x="662" y="206"/>
                      <a:pt x="688" y="209"/>
                      <a:pt x="718" y="202"/>
                    </a:cubicBezTo>
                    <a:cubicBezTo>
                      <a:pt x="748" y="195"/>
                      <a:pt x="752" y="186"/>
                      <a:pt x="775" y="168"/>
                    </a:cubicBezTo>
                    <a:cubicBezTo>
                      <a:pt x="798" y="149"/>
                      <a:pt x="804" y="140"/>
                      <a:pt x="802" y="120"/>
                    </a:cubicBezTo>
                    <a:cubicBezTo>
                      <a:pt x="802" y="116"/>
                      <a:pt x="801" y="112"/>
                      <a:pt x="800" y="109"/>
                    </a:cubicBezTo>
                    <a:cubicBezTo>
                      <a:pt x="791" y="109"/>
                      <a:pt x="790" y="113"/>
                      <a:pt x="783" y="113"/>
                    </a:cubicBezTo>
                    <a:cubicBezTo>
                      <a:pt x="775" y="113"/>
                      <a:pt x="770" y="118"/>
                      <a:pt x="764" y="1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8" name="Freeform 201"/>
              <p:cNvSpPr>
                <a:spLocks/>
              </p:cNvSpPr>
              <p:nvPr/>
            </p:nvSpPr>
            <p:spPr bwMode="auto">
              <a:xfrm>
                <a:off x="2761" y="1893"/>
                <a:ext cx="9" cy="7"/>
              </a:xfrm>
              <a:custGeom>
                <a:avLst/>
                <a:gdLst>
                  <a:gd name="T0" fmla="*/ 23 w 35"/>
                  <a:gd name="T1" fmla="*/ 9 h 26"/>
                  <a:gd name="T2" fmla="*/ 17 w 35"/>
                  <a:gd name="T3" fmla="*/ 3 h 26"/>
                  <a:gd name="T4" fmla="*/ 9 w 35"/>
                  <a:gd name="T5" fmla="*/ 1 h 26"/>
                  <a:gd name="T6" fmla="*/ 0 w 35"/>
                  <a:gd name="T7" fmla="*/ 10 h 26"/>
                  <a:gd name="T8" fmla="*/ 6 w 35"/>
                  <a:gd name="T9" fmla="*/ 18 h 26"/>
                  <a:gd name="T10" fmla="*/ 16 w 35"/>
                  <a:gd name="T11" fmla="*/ 21 h 26"/>
                  <a:gd name="T12" fmla="*/ 26 w 35"/>
                  <a:gd name="T13" fmla="*/ 26 h 26"/>
                  <a:gd name="T14" fmla="*/ 33 w 35"/>
                  <a:gd name="T15" fmla="*/ 22 h 26"/>
                  <a:gd name="T16" fmla="*/ 29 w 35"/>
                  <a:gd name="T17" fmla="*/ 10 h 26"/>
                  <a:gd name="T18" fmla="*/ 23 w 35"/>
                  <a:gd name="T1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26">
                    <a:moveTo>
                      <a:pt x="23" y="9"/>
                    </a:moveTo>
                    <a:cubicBezTo>
                      <a:pt x="23" y="9"/>
                      <a:pt x="17" y="6"/>
                      <a:pt x="17" y="3"/>
                    </a:cubicBezTo>
                    <a:cubicBezTo>
                      <a:pt x="17" y="0"/>
                      <a:pt x="14" y="0"/>
                      <a:pt x="9" y="1"/>
                    </a:cubicBezTo>
                    <a:cubicBezTo>
                      <a:pt x="3" y="3"/>
                      <a:pt x="0" y="5"/>
                      <a:pt x="0" y="10"/>
                    </a:cubicBezTo>
                    <a:cubicBezTo>
                      <a:pt x="1" y="16"/>
                      <a:pt x="0" y="18"/>
                      <a:pt x="6" y="18"/>
                    </a:cubicBezTo>
                    <a:cubicBezTo>
                      <a:pt x="12" y="17"/>
                      <a:pt x="16" y="18"/>
                      <a:pt x="16" y="21"/>
                    </a:cubicBezTo>
                    <a:cubicBezTo>
                      <a:pt x="16" y="25"/>
                      <a:pt x="23" y="26"/>
                      <a:pt x="26" y="26"/>
                    </a:cubicBezTo>
                    <a:cubicBezTo>
                      <a:pt x="29" y="26"/>
                      <a:pt x="32" y="26"/>
                      <a:pt x="33" y="22"/>
                    </a:cubicBezTo>
                    <a:cubicBezTo>
                      <a:pt x="33" y="18"/>
                      <a:pt x="35" y="10"/>
                      <a:pt x="29" y="10"/>
                    </a:cubicBezTo>
                    <a:cubicBezTo>
                      <a:pt x="23" y="11"/>
                      <a:pt x="25" y="10"/>
                      <a:pt x="23"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79" name="Freeform 202"/>
              <p:cNvSpPr>
                <a:spLocks/>
              </p:cNvSpPr>
              <p:nvPr/>
            </p:nvSpPr>
            <p:spPr bwMode="auto">
              <a:xfrm>
                <a:off x="2738" y="1896"/>
                <a:ext cx="17" cy="15"/>
              </a:xfrm>
              <a:custGeom>
                <a:avLst/>
                <a:gdLst>
                  <a:gd name="T0" fmla="*/ 41 w 69"/>
                  <a:gd name="T1" fmla="*/ 4 h 60"/>
                  <a:gd name="T2" fmla="*/ 32 w 69"/>
                  <a:gd name="T3" fmla="*/ 9 h 60"/>
                  <a:gd name="T4" fmla="*/ 20 w 69"/>
                  <a:gd name="T5" fmla="*/ 17 h 60"/>
                  <a:gd name="T6" fmla="*/ 10 w 69"/>
                  <a:gd name="T7" fmla="*/ 22 h 60"/>
                  <a:gd name="T8" fmla="*/ 4 w 69"/>
                  <a:gd name="T9" fmla="*/ 26 h 60"/>
                  <a:gd name="T10" fmla="*/ 6 w 69"/>
                  <a:gd name="T11" fmla="*/ 35 h 60"/>
                  <a:gd name="T12" fmla="*/ 14 w 69"/>
                  <a:gd name="T13" fmla="*/ 43 h 60"/>
                  <a:gd name="T14" fmla="*/ 26 w 69"/>
                  <a:gd name="T15" fmla="*/ 47 h 60"/>
                  <a:gd name="T16" fmla="*/ 35 w 69"/>
                  <a:gd name="T17" fmla="*/ 52 h 60"/>
                  <a:gd name="T18" fmla="*/ 45 w 69"/>
                  <a:gd name="T19" fmla="*/ 59 h 60"/>
                  <a:gd name="T20" fmla="*/ 51 w 69"/>
                  <a:gd name="T21" fmla="*/ 57 h 60"/>
                  <a:gd name="T22" fmla="*/ 56 w 69"/>
                  <a:gd name="T23" fmla="*/ 51 h 60"/>
                  <a:gd name="T24" fmla="*/ 67 w 69"/>
                  <a:gd name="T25" fmla="*/ 45 h 60"/>
                  <a:gd name="T26" fmla="*/ 68 w 69"/>
                  <a:gd name="T27" fmla="*/ 25 h 60"/>
                  <a:gd name="T28" fmla="*/ 66 w 69"/>
                  <a:gd name="T29" fmla="*/ 18 h 60"/>
                  <a:gd name="T30" fmla="*/ 61 w 69"/>
                  <a:gd name="T31" fmla="*/ 11 h 60"/>
                  <a:gd name="T32" fmla="*/ 54 w 69"/>
                  <a:gd name="T33" fmla="*/ 1 h 60"/>
                  <a:gd name="T34" fmla="*/ 41 w 69"/>
                  <a:gd name="T35"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0">
                    <a:moveTo>
                      <a:pt x="41" y="4"/>
                    </a:moveTo>
                    <a:cubicBezTo>
                      <a:pt x="41" y="4"/>
                      <a:pt x="36" y="10"/>
                      <a:pt x="32" y="9"/>
                    </a:cubicBezTo>
                    <a:cubicBezTo>
                      <a:pt x="29" y="9"/>
                      <a:pt x="26" y="16"/>
                      <a:pt x="20" y="17"/>
                    </a:cubicBezTo>
                    <a:cubicBezTo>
                      <a:pt x="15" y="18"/>
                      <a:pt x="11" y="18"/>
                      <a:pt x="10" y="22"/>
                    </a:cubicBezTo>
                    <a:cubicBezTo>
                      <a:pt x="9" y="25"/>
                      <a:pt x="8" y="25"/>
                      <a:pt x="4" y="26"/>
                    </a:cubicBezTo>
                    <a:cubicBezTo>
                      <a:pt x="0" y="26"/>
                      <a:pt x="2" y="35"/>
                      <a:pt x="6" y="35"/>
                    </a:cubicBezTo>
                    <a:cubicBezTo>
                      <a:pt x="9" y="35"/>
                      <a:pt x="7" y="43"/>
                      <a:pt x="14" y="43"/>
                    </a:cubicBezTo>
                    <a:cubicBezTo>
                      <a:pt x="21" y="43"/>
                      <a:pt x="25" y="42"/>
                      <a:pt x="26" y="47"/>
                    </a:cubicBezTo>
                    <a:cubicBezTo>
                      <a:pt x="27" y="52"/>
                      <a:pt x="31" y="51"/>
                      <a:pt x="35" y="52"/>
                    </a:cubicBezTo>
                    <a:cubicBezTo>
                      <a:pt x="39" y="53"/>
                      <a:pt x="40" y="58"/>
                      <a:pt x="45" y="59"/>
                    </a:cubicBezTo>
                    <a:cubicBezTo>
                      <a:pt x="49" y="59"/>
                      <a:pt x="51" y="60"/>
                      <a:pt x="51" y="57"/>
                    </a:cubicBezTo>
                    <a:cubicBezTo>
                      <a:pt x="52" y="53"/>
                      <a:pt x="51" y="51"/>
                      <a:pt x="56" y="51"/>
                    </a:cubicBezTo>
                    <a:cubicBezTo>
                      <a:pt x="60" y="50"/>
                      <a:pt x="66" y="51"/>
                      <a:pt x="67" y="45"/>
                    </a:cubicBezTo>
                    <a:cubicBezTo>
                      <a:pt x="68" y="40"/>
                      <a:pt x="68" y="29"/>
                      <a:pt x="68" y="25"/>
                    </a:cubicBezTo>
                    <a:cubicBezTo>
                      <a:pt x="68" y="22"/>
                      <a:pt x="69" y="19"/>
                      <a:pt x="66" y="18"/>
                    </a:cubicBezTo>
                    <a:cubicBezTo>
                      <a:pt x="63" y="17"/>
                      <a:pt x="62" y="17"/>
                      <a:pt x="61" y="11"/>
                    </a:cubicBezTo>
                    <a:cubicBezTo>
                      <a:pt x="60" y="5"/>
                      <a:pt x="56" y="2"/>
                      <a:pt x="54" y="1"/>
                    </a:cubicBezTo>
                    <a:cubicBezTo>
                      <a:pt x="51" y="0"/>
                      <a:pt x="44" y="0"/>
                      <a:pt x="41"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80" name="Freeform 203"/>
              <p:cNvSpPr>
                <a:spLocks/>
              </p:cNvSpPr>
              <p:nvPr/>
            </p:nvSpPr>
            <p:spPr bwMode="auto">
              <a:xfrm>
                <a:off x="2721" y="1911"/>
                <a:ext cx="5" cy="7"/>
              </a:xfrm>
              <a:custGeom>
                <a:avLst/>
                <a:gdLst>
                  <a:gd name="T0" fmla="*/ 4 w 21"/>
                  <a:gd name="T1" fmla="*/ 5 h 27"/>
                  <a:gd name="T2" fmla="*/ 3 w 21"/>
                  <a:gd name="T3" fmla="*/ 13 h 27"/>
                  <a:gd name="T4" fmla="*/ 5 w 21"/>
                  <a:gd name="T5" fmla="*/ 26 h 27"/>
                  <a:gd name="T6" fmla="*/ 11 w 21"/>
                  <a:gd name="T7" fmla="*/ 23 h 27"/>
                  <a:gd name="T8" fmla="*/ 19 w 21"/>
                  <a:gd name="T9" fmla="*/ 18 h 27"/>
                  <a:gd name="T10" fmla="*/ 16 w 21"/>
                  <a:gd name="T11" fmla="*/ 8 h 27"/>
                  <a:gd name="T12" fmla="*/ 4 w 21"/>
                  <a:gd name="T13" fmla="*/ 5 h 27"/>
                </a:gdLst>
                <a:ahLst/>
                <a:cxnLst>
                  <a:cxn ang="0">
                    <a:pos x="T0" y="T1"/>
                  </a:cxn>
                  <a:cxn ang="0">
                    <a:pos x="T2" y="T3"/>
                  </a:cxn>
                  <a:cxn ang="0">
                    <a:pos x="T4" y="T5"/>
                  </a:cxn>
                  <a:cxn ang="0">
                    <a:pos x="T6" y="T7"/>
                  </a:cxn>
                  <a:cxn ang="0">
                    <a:pos x="T8" y="T9"/>
                  </a:cxn>
                  <a:cxn ang="0">
                    <a:pos x="T10" y="T11"/>
                  </a:cxn>
                  <a:cxn ang="0">
                    <a:pos x="T12" y="T13"/>
                  </a:cxn>
                </a:cxnLst>
                <a:rect l="0" t="0" r="r" b="b"/>
                <a:pathLst>
                  <a:path w="21" h="27">
                    <a:moveTo>
                      <a:pt x="4" y="5"/>
                    </a:moveTo>
                    <a:cubicBezTo>
                      <a:pt x="4" y="5"/>
                      <a:pt x="3" y="8"/>
                      <a:pt x="3" y="13"/>
                    </a:cubicBezTo>
                    <a:cubicBezTo>
                      <a:pt x="3" y="19"/>
                      <a:pt x="0" y="25"/>
                      <a:pt x="5" y="26"/>
                    </a:cubicBezTo>
                    <a:cubicBezTo>
                      <a:pt x="10" y="27"/>
                      <a:pt x="10" y="26"/>
                      <a:pt x="11" y="23"/>
                    </a:cubicBezTo>
                    <a:cubicBezTo>
                      <a:pt x="11" y="19"/>
                      <a:pt x="18" y="23"/>
                      <a:pt x="19" y="18"/>
                    </a:cubicBezTo>
                    <a:cubicBezTo>
                      <a:pt x="19" y="13"/>
                      <a:pt x="21" y="9"/>
                      <a:pt x="16" y="8"/>
                    </a:cubicBezTo>
                    <a:cubicBezTo>
                      <a:pt x="11" y="6"/>
                      <a:pt x="5" y="0"/>
                      <a:pt x="4"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781" name="Freeform 204"/>
              <p:cNvSpPr>
                <a:spLocks/>
              </p:cNvSpPr>
              <p:nvPr/>
            </p:nvSpPr>
            <p:spPr bwMode="auto">
              <a:xfrm>
                <a:off x="2410" y="2096"/>
                <a:ext cx="5" cy="10"/>
              </a:xfrm>
              <a:custGeom>
                <a:avLst/>
                <a:gdLst>
                  <a:gd name="T0" fmla="*/ 17 w 23"/>
                  <a:gd name="T1" fmla="*/ 17 h 39"/>
                  <a:gd name="T2" fmla="*/ 9 w 23"/>
                  <a:gd name="T3" fmla="*/ 10 h 39"/>
                  <a:gd name="T4" fmla="*/ 2 w 23"/>
                  <a:gd name="T5" fmla="*/ 6 h 39"/>
                  <a:gd name="T6" fmla="*/ 1 w 23"/>
                  <a:gd name="T7" fmla="*/ 30 h 39"/>
                  <a:gd name="T8" fmla="*/ 18 w 23"/>
                  <a:gd name="T9" fmla="*/ 31 h 39"/>
                  <a:gd name="T10" fmla="*/ 17 w 23"/>
                  <a:gd name="T11" fmla="*/ 17 h 39"/>
                </a:gdLst>
                <a:ahLst/>
                <a:cxnLst>
                  <a:cxn ang="0">
                    <a:pos x="T0" y="T1"/>
                  </a:cxn>
                  <a:cxn ang="0">
                    <a:pos x="T2" y="T3"/>
                  </a:cxn>
                  <a:cxn ang="0">
                    <a:pos x="T4" y="T5"/>
                  </a:cxn>
                  <a:cxn ang="0">
                    <a:pos x="T6" y="T7"/>
                  </a:cxn>
                  <a:cxn ang="0">
                    <a:pos x="T8" y="T9"/>
                  </a:cxn>
                  <a:cxn ang="0">
                    <a:pos x="T10" y="T11"/>
                  </a:cxn>
                </a:cxnLst>
                <a:rect l="0" t="0" r="r" b="b"/>
                <a:pathLst>
                  <a:path w="23" h="39">
                    <a:moveTo>
                      <a:pt x="17" y="17"/>
                    </a:moveTo>
                    <a:cubicBezTo>
                      <a:pt x="12" y="16"/>
                      <a:pt x="9" y="16"/>
                      <a:pt x="9" y="10"/>
                    </a:cubicBezTo>
                    <a:cubicBezTo>
                      <a:pt x="9" y="4"/>
                      <a:pt x="4" y="0"/>
                      <a:pt x="2" y="6"/>
                    </a:cubicBezTo>
                    <a:cubicBezTo>
                      <a:pt x="2" y="6"/>
                      <a:pt x="0" y="21"/>
                      <a:pt x="1" y="30"/>
                    </a:cubicBezTo>
                    <a:cubicBezTo>
                      <a:pt x="3" y="38"/>
                      <a:pt x="17" y="39"/>
                      <a:pt x="18" y="31"/>
                    </a:cubicBezTo>
                    <a:cubicBezTo>
                      <a:pt x="19" y="23"/>
                      <a:pt x="23" y="19"/>
                      <a:pt x="17" y="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5206" name="Group 406"/>
            <p:cNvGrpSpPr>
              <a:grpSpLocks/>
            </p:cNvGrpSpPr>
            <p:nvPr/>
          </p:nvGrpSpPr>
          <p:grpSpPr bwMode="auto">
            <a:xfrm>
              <a:off x="0" y="1164"/>
              <a:ext cx="5042" cy="2001"/>
              <a:chOff x="0" y="1164"/>
              <a:chExt cx="5042" cy="2001"/>
            </a:xfrm>
            <a:grpFill/>
          </p:grpSpPr>
          <p:sp>
            <p:nvSpPr>
              <p:cNvPr id="5382" name="Freeform 206"/>
              <p:cNvSpPr>
                <a:spLocks/>
              </p:cNvSpPr>
              <p:nvPr/>
            </p:nvSpPr>
            <p:spPr bwMode="auto">
              <a:xfrm>
                <a:off x="2406" y="2116"/>
                <a:ext cx="6" cy="4"/>
              </a:xfrm>
              <a:custGeom>
                <a:avLst/>
                <a:gdLst>
                  <a:gd name="T0" fmla="*/ 19 w 25"/>
                  <a:gd name="T1" fmla="*/ 0 h 17"/>
                  <a:gd name="T2" fmla="*/ 1 w 25"/>
                  <a:gd name="T3" fmla="*/ 8 h 17"/>
                  <a:gd name="T4" fmla="*/ 22 w 25"/>
                  <a:gd name="T5" fmla="*/ 11 h 17"/>
                  <a:gd name="T6" fmla="*/ 19 w 25"/>
                  <a:gd name="T7" fmla="*/ 0 h 17"/>
                </a:gdLst>
                <a:ahLst/>
                <a:cxnLst>
                  <a:cxn ang="0">
                    <a:pos x="T0" y="T1"/>
                  </a:cxn>
                  <a:cxn ang="0">
                    <a:pos x="T2" y="T3"/>
                  </a:cxn>
                  <a:cxn ang="0">
                    <a:pos x="T4" y="T5"/>
                  </a:cxn>
                  <a:cxn ang="0">
                    <a:pos x="T6" y="T7"/>
                  </a:cxn>
                </a:cxnLst>
                <a:rect l="0" t="0" r="r" b="b"/>
                <a:pathLst>
                  <a:path w="25" h="17">
                    <a:moveTo>
                      <a:pt x="19" y="0"/>
                    </a:moveTo>
                    <a:cubicBezTo>
                      <a:pt x="19" y="0"/>
                      <a:pt x="0" y="1"/>
                      <a:pt x="1" y="8"/>
                    </a:cubicBezTo>
                    <a:cubicBezTo>
                      <a:pt x="2" y="15"/>
                      <a:pt x="19" y="17"/>
                      <a:pt x="22" y="11"/>
                    </a:cubicBezTo>
                    <a:cubicBezTo>
                      <a:pt x="25" y="4"/>
                      <a:pt x="25" y="0"/>
                      <a:pt x="19"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3" name="Freeform 207"/>
              <p:cNvSpPr>
                <a:spLocks/>
              </p:cNvSpPr>
              <p:nvPr/>
            </p:nvSpPr>
            <p:spPr bwMode="auto">
              <a:xfrm>
                <a:off x="2421" y="2104"/>
                <a:ext cx="17" cy="11"/>
              </a:xfrm>
              <a:custGeom>
                <a:avLst/>
                <a:gdLst>
                  <a:gd name="T0" fmla="*/ 28 w 70"/>
                  <a:gd name="T1" fmla="*/ 35 h 41"/>
                  <a:gd name="T2" fmla="*/ 51 w 70"/>
                  <a:gd name="T3" fmla="*/ 34 h 41"/>
                  <a:gd name="T4" fmla="*/ 64 w 70"/>
                  <a:gd name="T5" fmla="*/ 19 h 41"/>
                  <a:gd name="T6" fmla="*/ 70 w 70"/>
                  <a:gd name="T7" fmla="*/ 7 h 41"/>
                  <a:gd name="T8" fmla="*/ 38 w 70"/>
                  <a:gd name="T9" fmla="*/ 4 h 41"/>
                  <a:gd name="T10" fmla="*/ 23 w 70"/>
                  <a:gd name="T11" fmla="*/ 14 h 41"/>
                  <a:gd name="T12" fmla="*/ 10 w 70"/>
                  <a:gd name="T13" fmla="*/ 20 h 41"/>
                  <a:gd name="T14" fmla="*/ 2 w 70"/>
                  <a:gd name="T15" fmla="*/ 30 h 41"/>
                  <a:gd name="T16" fmla="*/ 28 w 70"/>
                  <a:gd name="T17" fmla="*/ 3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41">
                    <a:moveTo>
                      <a:pt x="28" y="35"/>
                    </a:moveTo>
                    <a:cubicBezTo>
                      <a:pt x="36" y="41"/>
                      <a:pt x="49" y="41"/>
                      <a:pt x="51" y="34"/>
                    </a:cubicBezTo>
                    <a:cubicBezTo>
                      <a:pt x="53" y="26"/>
                      <a:pt x="59" y="23"/>
                      <a:pt x="64" y="19"/>
                    </a:cubicBezTo>
                    <a:cubicBezTo>
                      <a:pt x="69" y="15"/>
                      <a:pt x="70" y="11"/>
                      <a:pt x="70" y="7"/>
                    </a:cubicBezTo>
                    <a:cubicBezTo>
                      <a:pt x="69" y="2"/>
                      <a:pt x="45" y="0"/>
                      <a:pt x="38" y="4"/>
                    </a:cubicBezTo>
                    <a:cubicBezTo>
                      <a:pt x="38" y="4"/>
                      <a:pt x="25" y="5"/>
                      <a:pt x="23" y="14"/>
                    </a:cubicBezTo>
                    <a:cubicBezTo>
                      <a:pt x="21" y="22"/>
                      <a:pt x="18" y="20"/>
                      <a:pt x="10" y="20"/>
                    </a:cubicBezTo>
                    <a:cubicBezTo>
                      <a:pt x="3" y="20"/>
                      <a:pt x="0" y="26"/>
                      <a:pt x="2" y="30"/>
                    </a:cubicBezTo>
                    <a:cubicBezTo>
                      <a:pt x="4" y="33"/>
                      <a:pt x="20" y="28"/>
                      <a:pt x="28" y="3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4" name="Freeform 208"/>
              <p:cNvSpPr>
                <a:spLocks/>
              </p:cNvSpPr>
              <p:nvPr/>
            </p:nvSpPr>
            <p:spPr bwMode="auto">
              <a:xfrm>
                <a:off x="2443" y="2108"/>
                <a:ext cx="10" cy="12"/>
              </a:xfrm>
              <a:custGeom>
                <a:avLst/>
                <a:gdLst>
                  <a:gd name="T0" fmla="*/ 8 w 40"/>
                  <a:gd name="T1" fmla="*/ 36 h 44"/>
                  <a:gd name="T2" fmla="*/ 25 w 40"/>
                  <a:gd name="T3" fmla="*/ 44 h 44"/>
                  <a:gd name="T4" fmla="*/ 35 w 40"/>
                  <a:gd name="T5" fmla="*/ 35 h 44"/>
                  <a:gd name="T6" fmla="*/ 38 w 40"/>
                  <a:gd name="T7" fmla="*/ 13 h 44"/>
                  <a:gd name="T8" fmla="*/ 27 w 40"/>
                  <a:gd name="T9" fmla="*/ 5 h 44"/>
                  <a:gd name="T10" fmla="*/ 18 w 40"/>
                  <a:gd name="T11" fmla="*/ 3 h 44"/>
                  <a:gd name="T12" fmla="*/ 11 w 40"/>
                  <a:gd name="T13" fmla="*/ 12 h 44"/>
                  <a:gd name="T14" fmla="*/ 2 w 40"/>
                  <a:gd name="T15" fmla="*/ 24 h 44"/>
                  <a:gd name="T16" fmla="*/ 8 w 40"/>
                  <a:gd name="T17" fmla="*/ 3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4">
                    <a:moveTo>
                      <a:pt x="8" y="36"/>
                    </a:moveTo>
                    <a:cubicBezTo>
                      <a:pt x="17" y="39"/>
                      <a:pt x="17" y="44"/>
                      <a:pt x="25" y="44"/>
                    </a:cubicBezTo>
                    <a:cubicBezTo>
                      <a:pt x="32" y="44"/>
                      <a:pt x="31" y="40"/>
                      <a:pt x="35" y="35"/>
                    </a:cubicBezTo>
                    <a:cubicBezTo>
                      <a:pt x="39" y="29"/>
                      <a:pt x="40" y="17"/>
                      <a:pt x="38" y="13"/>
                    </a:cubicBezTo>
                    <a:cubicBezTo>
                      <a:pt x="37" y="8"/>
                      <a:pt x="26" y="10"/>
                      <a:pt x="27" y="5"/>
                    </a:cubicBezTo>
                    <a:cubicBezTo>
                      <a:pt x="28" y="0"/>
                      <a:pt x="18" y="1"/>
                      <a:pt x="18" y="3"/>
                    </a:cubicBezTo>
                    <a:cubicBezTo>
                      <a:pt x="18" y="3"/>
                      <a:pt x="19" y="10"/>
                      <a:pt x="11" y="12"/>
                    </a:cubicBezTo>
                    <a:cubicBezTo>
                      <a:pt x="4" y="13"/>
                      <a:pt x="1" y="20"/>
                      <a:pt x="2" y="24"/>
                    </a:cubicBezTo>
                    <a:cubicBezTo>
                      <a:pt x="3" y="29"/>
                      <a:pt x="0" y="34"/>
                      <a:pt x="8" y="3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5" name="Freeform 209"/>
              <p:cNvSpPr>
                <a:spLocks/>
              </p:cNvSpPr>
              <p:nvPr/>
            </p:nvSpPr>
            <p:spPr bwMode="auto">
              <a:xfrm>
                <a:off x="2469" y="2101"/>
                <a:ext cx="8" cy="10"/>
              </a:xfrm>
              <a:custGeom>
                <a:avLst/>
                <a:gdLst>
                  <a:gd name="T0" fmla="*/ 20 w 32"/>
                  <a:gd name="T1" fmla="*/ 35 h 43"/>
                  <a:gd name="T2" fmla="*/ 31 w 32"/>
                  <a:gd name="T3" fmla="*/ 21 h 43"/>
                  <a:gd name="T4" fmla="*/ 21 w 32"/>
                  <a:gd name="T5" fmla="*/ 5 h 43"/>
                  <a:gd name="T6" fmla="*/ 1 w 32"/>
                  <a:gd name="T7" fmla="*/ 29 h 43"/>
                  <a:gd name="T8" fmla="*/ 20 w 32"/>
                  <a:gd name="T9" fmla="*/ 35 h 43"/>
                </a:gdLst>
                <a:ahLst/>
                <a:cxnLst>
                  <a:cxn ang="0">
                    <a:pos x="T0" y="T1"/>
                  </a:cxn>
                  <a:cxn ang="0">
                    <a:pos x="T2" y="T3"/>
                  </a:cxn>
                  <a:cxn ang="0">
                    <a:pos x="T4" y="T5"/>
                  </a:cxn>
                  <a:cxn ang="0">
                    <a:pos x="T6" y="T7"/>
                  </a:cxn>
                  <a:cxn ang="0">
                    <a:pos x="T8" y="T9"/>
                  </a:cxn>
                </a:cxnLst>
                <a:rect l="0" t="0" r="r" b="b"/>
                <a:pathLst>
                  <a:path w="32" h="43">
                    <a:moveTo>
                      <a:pt x="20" y="35"/>
                    </a:moveTo>
                    <a:cubicBezTo>
                      <a:pt x="28" y="32"/>
                      <a:pt x="29" y="31"/>
                      <a:pt x="31" y="21"/>
                    </a:cubicBezTo>
                    <a:cubicBezTo>
                      <a:pt x="32" y="12"/>
                      <a:pt x="25" y="0"/>
                      <a:pt x="21" y="5"/>
                    </a:cubicBezTo>
                    <a:cubicBezTo>
                      <a:pt x="21" y="5"/>
                      <a:pt x="3" y="14"/>
                      <a:pt x="1" y="29"/>
                    </a:cubicBezTo>
                    <a:cubicBezTo>
                      <a:pt x="0" y="43"/>
                      <a:pt x="12" y="38"/>
                      <a:pt x="20" y="3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6" name="Freeform 210"/>
              <p:cNvSpPr>
                <a:spLocks/>
              </p:cNvSpPr>
              <p:nvPr/>
            </p:nvSpPr>
            <p:spPr bwMode="auto">
              <a:xfrm>
                <a:off x="2473" y="2090"/>
                <a:ext cx="11" cy="9"/>
              </a:xfrm>
              <a:custGeom>
                <a:avLst/>
                <a:gdLst>
                  <a:gd name="T0" fmla="*/ 8 w 44"/>
                  <a:gd name="T1" fmla="*/ 15 h 33"/>
                  <a:gd name="T2" fmla="*/ 20 w 44"/>
                  <a:gd name="T3" fmla="*/ 33 h 33"/>
                  <a:gd name="T4" fmla="*/ 38 w 44"/>
                  <a:gd name="T5" fmla="*/ 23 h 33"/>
                  <a:gd name="T6" fmla="*/ 36 w 44"/>
                  <a:gd name="T7" fmla="*/ 8 h 33"/>
                  <a:gd name="T8" fmla="*/ 21 w 44"/>
                  <a:gd name="T9" fmla="*/ 11 h 33"/>
                  <a:gd name="T10" fmla="*/ 6 w 44"/>
                  <a:gd name="T11" fmla="*/ 5 h 33"/>
                  <a:gd name="T12" fmla="*/ 8 w 44"/>
                  <a:gd name="T13" fmla="*/ 15 h 33"/>
                </a:gdLst>
                <a:ahLst/>
                <a:cxnLst>
                  <a:cxn ang="0">
                    <a:pos x="T0" y="T1"/>
                  </a:cxn>
                  <a:cxn ang="0">
                    <a:pos x="T2" y="T3"/>
                  </a:cxn>
                  <a:cxn ang="0">
                    <a:pos x="T4" y="T5"/>
                  </a:cxn>
                  <a:cxn ang="0">
                    <a:pos x="T6" y="T7"/>
                  </a:cxn>
                  <a:cxn ang="0">
                    <a:pos x="T8" y="T9"/>
                  </a:cxn>
                  <a:cxn ang="0">
                    <a:pos x="T10" y="T11"/>
                  </a:cxn>
                  <a:cxn ang="0">
                    <a:pos x="T12" y="T13"/>
                  </a:cxn>
                </a:cxnLst>
                <a:rect l="0" t="0" r="r" b="b"/>
                <a:pathLst>
                  <a:path w="44" h="33">
                    <a:moveTo>
                      <a:pt x="8" y="15"/>
                    </a:moveTo>
                    <a:cubicBezTo>
                      <a:pt x="15" y="16"/>
                      <a:pt x="11" y="33"/>
                      <a:pt x="20" y="33"/>
                    </a:cubicBezTo>
                    <a:cubicBezTo>
                      <a:pt x="30" y="33"/>
                      <a:pt x="33" y="31"/>
                      <a:pt x="38" y="23"/>
                    </a:cubicBezTo>
                    <a:cubicBezTo>
                      <a:pt x="43" y="16"/>
                      <a:pt x="44" y="2"/>
                      <a:pt x="36" y="8"/>
                    </a:cubicBezTo>
                    <a:cubicBezTo>
                      <a:pt x="36" y="8"/>
                      <a:pt x="24" y="16"/>
                      <a:pt x="21" y="11"/>
                    </a:cubicBezTo>
                    <a:cubicBezTo>
                      <a:pt x="17" y="6"/>
                      <a:pt x="9" y="0"/>
                      <a:pt x="6" y="5"/>
                    </a:cubicBezTo>
                    <a:cubicBezTo>
                      <a:pt x="4" y="9"/>
                      <a:pt x="0" y="15"/>
                      <a:pt x="8"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7" name="Freeform 211"/>
              <p:cNvSpPr>
                <a:spLocks/>
              </p:cNvSpPr>
              <p:nvPr/>
            </p:nvSpPr>
            <p:spPr bwMode="auto">
              <a:xfrm>
                <a:off x="4967" y="1788"/>
                <a:ext cx="4" cy="6"/>
              </a:xfrm>
              <a:custGeom>
                <a:avLst/>
                <a:gdLst>
                  <a:gd name="T0" fmla="*/ 4 w 17"/>
                  <a:gd name="T1" fmla="*/ 5 h 25"/>
                  <a:gd name="T2" fmla="*/ 4 w 17"/>
                  <a:gd name="T3" fmla="*/ 21 h 25"/>
                  <a:gd name="T4" fmla="*/ 4 w 17"/>
                  <a:gd name="T5" fmla="*/ 5 h 25"/>
                </a:gdLst>
                <a:ahLst/>
                <a:cxnLst>
                  <a:cxn ang="0">
                    <a:pos x="T0" y="T1"/>
                  </a:cxn>
                  <a:cxn ang="0">
                    <a:pos x="T2" y="T3"/>
                  </a:cxn>
                  <a:cxn ang="0">
                    <a:pos x="T4" y="T5"/>
                  </a:cxn>
                </a:cxnLst>
                <a:rect l="0" t="0" r="r" b="b"/>
                <a:pathLst>
                  <a:path w="17" h="25">
                    <a:moveTo>
                      <a:pt x="4" y="5"/>
                    </a:moveTo>
                    <a:cubicBezTo>
                      <a:pt x="4" y="5"/>
                      <a:pt x="0" y="18"/>
                      <a:pt x="4" y="21"/>
                    </a:cubicBezTo>
                    <a:cubicBezTo>
                      <a:pt x="9" y="25"/>
                      <a:pt x="17" y="0"/>
                      <a:pt x="4"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8" name="Freeform 212"/>
              <p:cNvSpPr>
                <a:spLocks/>
              </p:cNvSpPr>
              <p:nvPr/>
            </p:nvSpPr>
            <p:spPr bwMode="auto">
              <a:xfrm>
                <a:off x="4949" y="1784"/>
                <a:ext cx="93" cy="87"/>
              </a:xfrm>
              <a:custGeom>
                <a:avLst/>
                <a:gdLst>
                  <a:gd name="T0" fmla="*/ 357 w 365"/>
                  <a:gd name="T1" fmla="*/ 196 h 346"/>
                  <a:gd name="T2" fmla="*/ 347 w 365"/>
                  <a:gd name="T3" fmla="*/ 170 h 346"/>
                  <a:gd name="T4" fmla="*/ 348 w 365"/>
                  <a:gd name="T5" fmla="*/ 139 h 346"/>
                  <a:gd name="T6" fmla="*/ 349 w 365"/>
                  <a:gd name="T7" fmla="*/ 113 h 346"/>
                  <a:gd name="T8" fmla="*/ 340 w 365"/>
                  <a:gd name="T9" fmla="*/ 129 h 346"/>
                  <a:gd name="T10" fmla="*/ 314 w 365"/>
                  <a:gd name="T11" fmla="*/ 147 h 346"/>
                  <a:gd name="T12" fmla="*/ 290 w 365"/>
                  <a:gd name="T13" fmla="*/ 139 h 346"/>
                  <a:gd name="T14" fmla="*/ 265 w 365"/>
                  <a:gd name="T15" fmla="*/ 129 h 346"/>
                  <a:gd name="T16" fmla="*/ 221 w 365"/>
                  <a:gd name="T17" fmla="*/ 110 h 346"/>
                  <a:gd name="T18" fmla="*/ 177 w 365"/>
                  <a:gd name="T19" fmla="*/ 64 h 346"/>
                  <a:gd name="T20" fmla="*/ 115 w 365"/>
                  <a:gd name="T21" fmla="*/ 41 h 346"/>
                  <a:gd name="T22" fmla="*/ 118 w 365"/>
                  <a:gd name="T23" fmla="*/ 60 h 346"/>
                  <a:gd name="T24" fmla="*/ 128 w 365"/>
                  <a:gd name="T25" fmla="*/ 80 h 346"/>
                  <a:gd name="T26" fmla="*/ 127 w 365"/>
                  <a:gd name="T27" fmla="*/ 116 h 346"/>
                  <a:gd name="T28" fmla="*/ 115 w 365"/>
                  <a:gd name="T29" fmla="*/ 138 h 346"/>
                  <a:gd name="T30" fmla="*/ 111 w 365"/>
                  <a:gd name="T31" fmla="*/ 158 h 346"/>
                  <a:gd name="T32" fmla="*/ 101 w 365"/>
                  <a:gd name="T33" fmla="*/ 179 h 346"/>
                  <a:gd name="T34" fmla="*/ 94 w 365"/>
                  <a:gd name="T35" fmla="*/ 204 h 346"/>
                  <a:gd name="T36" fmla="*/ 71 w 365"/>
                  <a:gd name="T37" fmla="*/ 200 h 346"/>
                  <a:gd name="T38" fmla="*/ 55 w 365"/>
                  <a:gd name="T39" fmla="*/ 189 h 346"/>
                  <a:gd name="T40" fmla="*/ 38 w 365"/>
                  <a:gd name="T41" fmla="*/ 197 h 346"/>
                  <a:gd name="T42" fmla="*/ 39 w 365"/>
                  <a:gd name="T43" fmla="*/ 214 h 346"/>
                  <a:gd name="T44" fmla="*/ 36 w 365"/>
                  <a:gd name="T45" fmla="*/ 230 h 346"/>
                  <a:gd name="T46" fmla="*/ 9 w 365"/>
                  <a:gd name="T47" fmla="*/ 247 h 346"/>
                  <a:gd name="T48" fmla="*/ 4 w 365"/>
                  <a:gd name="T49" fmla="*/ 274 h 346"/>
                  <a:gd name="T50" fmla="*/ 12 w 365"/>
                  <a:gd name="T51" fmla="*/ 292 h 346"/>
                  <a:gd name="T52" fmla="*/ 22 w 365"/>
                  <a:gd name="T53" fmla="*/ 308 h 346"/>
                  <a:gd name="T54" fmla="*/ 19 w 365"/>
                  <a:gd name="T55" fmla="*/ 333 h 346"/>
                  <a:gd name="T56" fmla="*/ 33 w 365"/>
                  <a:gd name="T57" fmla="*/ 338 h 346"/>
                  <a:gd name="T58" fmla="*/ 49 w 365"/>
                  <a:gd name="T59" fmla="*/ 324 h 346"/>
                  <a:gd name="T60" fmla="*/ 60 w 365"/>
                  <a:gd name="T61" fmla="*/ 315 h 346"/>
                  <a:gd name="T62" fmla="*/ 82 w 365"/>
                  <a:gd name="T63" fmla="*/ 309 h 346"/>
                  <a:gd name="T64" fmla="*/ 65 w 365"/>
                  <a:gd name="T65" fmla="*/ 293 h 346"/>
                  <a:gd name="T66" fmla="*/ 45 w 365"/>
                  <a:gd name="T67" fmla="*/ 284 h 346"/>
                  <a:gd name="T68" fmla="*/ 41 w 365"/>
                  <a:gd name="T69" fmla="*/ 264 h 346"/>
                  <a:gd name="T70" fmla="*/ 65 w 365"/>
                  <a:gd name="T71" fmla="*/ 262 h 346"/>
                  <a:gd name="T72" fmla="*/ 87 w 365"/>
                  <a:gd name="T73" fmla="*/ 265 h 346"/>
                  <a:gd name="T74" fmla="*/ 111 w 365"/>
                  <a:gd name="T75" fmla="*/ 255 h 346"/>
                  <a:gd name="T76" fmla="*/ 141 w 365"/>
                  <a:gd name="T77" fmla="*/ 254 h 346"/>
                  <a:gd name="T78" fmla="*/ 163 w 365"/>
                  <a:gd name="T79" fmla="*/ 275 h 346"/>
                  <a:gd name="T80" fmla="*/ 201 w 365"/>
                  <a:gd name="T81" fmla="*/ 289 h 346"/>
                  <a:gd name="T82" fmla="*/ 231 w 365"/>
                  <a:gd name="T83" fmla="*/ 292 h 346"/>
                  <a:gd name="T84" fmla="*/ 248 w 365"/>
                  <a:gd name="T85" fmla="*/ 253 h 346"/>
                  <a:gd name="T86" fmla="*/ 283 w 365"/>
                  <a:gd name="T87" fmla="*/ 226 h 346"/>
                  <a:gd name="T88" fmla="*/ 332 w 365"/>
                  <a:gd name="T89" fmla="*/ 221 h 346"/>
                  <a:gd name="T90" fmla="*/ 359 w 365"/>
                  <a:gd name="T91" fmla="*/ 210 h 346"/>
                  <a:gd name="T92" fmla="*/ 357 w 365"/>
                  <a:gd name="T93" fmla="*/ 19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5" h="346">
                    <a:moveTo>
                      <a:pt x="357" y="196"/>
                    </a:moveTo>
                    <a:cubicBezTo>
                      <a:pt x="348" y="192"/>
                      <a:pt x="359" y="180"/>
                      <a:pt x="347" y="170"/>
                    </a:cubicBezTo>
                    <a:cubicBezTo>
                      <a:pt x="335" y="160"/>
                      <a:pt x="343" y="152"/>
                      <a:pt x="348" y="139"/>
                    </a:cubicBezTo>
                    <a:cubicBezTo>
                      <a:pt x="354" y="126"/>
                      <a:pt x="358" y="114"/>
                      <a:pt x="349" y="113"/>
                    </a:cubicBezTo>
                    <a:cubicBezTo>
                      <a:pt x="341" y="112"/>
                      <a:pt x="349" y="119"/>
                      <a:pt x="340" y="129"/>
                    </a:cubicBezTo>
                    <a:cubicBezTo>
                      <a:pt x="330" y="140"/>
                      <a:pt x="330" y="147"/>
                      <a:pt x="314" y="147"/>
                    </a:cubicBezTo>
                    <a:cubicBezTo>
                      <a:pt x="298" y="147"/>
                      <a:pt x="296" y="146"/>
                      <a:pt x="290" y="139"/>
                    </a:cubicBezTo>
                    <a:cubicBezTo>
                      <a:pt x="285" y="133"/>
                      <a:pt x="288" y="129"/>
                      <a:pt x="265" y="129"/>
                    </a:cubicBezTo>
                    <a:cubicBezTo>
                      <a:pt x="241" y="129"/>
                      <a:pt x="233" y="122"/>
                      <a:pt x="221" y="110"/>
                    </a:cubicBezTo>
                    <a:cubicBezTo>
                      <a:pt x="209" y="98"/>
                      <a:pt x="183" y="78"/>
                      <a:pt x="177" y="64"/>
                    </a:cubicBezTo>
                    <a:cubicBezTo>
                      <a:pt x="171" y="50"/>
                      <a:pt x="107" y="0"/>
                      <a:pt x="115" y="41"/>
                    </a:cubicBezTo>
                    <a:cubicBezTo>
                      <a:pt x="115" y="41"/>
                      <a:pt x="105" y="58"/>
                      <a:pt x="118" y="60"/>
                    </a:cubicBezTo>
                    <a:cubicBezTo>
                      <a:pt x="131" y="62"/>
                      <a:pt x="128" y="67"/>
                      <a:pt x="128" y="80"/>
                    </a:cubicBezTo>
                    <a:cubicBezTo>
                      <a:pt x="128" y="93"/>
                      <a:pt x="135" y="108"/>
                      <a:pt x="127" y="116"/>
                    </a:cubicBezTo>
                    <a:cubicBezTo>
                      <a:pt x="118" y="123"/>
                      <a:pt x="115" y="129"/>
                      <a:pt x="115" y="138"/>
                    </a:cubicBezTo>
                    <a:cubicBezTo>
                      <a:pt x="115" y="147"/>
                      <a:pt x="118" y="151"/>
                      <a:pt x="111" y="158"/>
                    </a:cubicBezTo>
                    <a:cubicBezTo>
                      <a:pt x="103" y="166"/>
                      <a:pt x="99" y="173"/>
                      <a:pt x="101" y="179"/>
                    </a:cubicBezTo>
                    <a:cubicBezTo>
                      <a:pt x="103" y="184"/>
                      <a:pt x="109" y="202"/>
                      <a:pt x="94" y="204"/>
                    </a:cubicBezTo>
                    <a:cubicBezTo>
                      <a:pt x="79" y="207"/>
                      <a:pt x="78" y="210"/>
                      <a:pt x="71" y="200"/>
                    </a:cubicBezTo>
                    <a:cubicBezTo>
                      <a:pt x="65" y="190"/>
                      <a:pt x="59" y="195"/>
                      <a:pt x="55" y="189"/>
                    </a:cubicBezTo>
                    <a:cubicBezTo>
                      <a:pt x="51" y="184"/>
                      <a:pt x="44" y="189"/>
                      <a:pt x="38" y="197"/>
                    </a:cubicBezTo>
                    <a:cubicBezTo>
                      <a:pt x="31" y="204"/>
                      <a:pt x="37" y="208"/>
                      <a:pt x="39" y="214"/>
                    </a:cubicBezTo>
                    <a:cubicBezTo>
                      <a:pt x="41" y="220"/>
                      <a:pt x="48" y="226"/>
                      <a:pt x="36" y="230"/>
                    </a:cubicBezTo>
                    <a:cubicBezTo>
                      <a:pt x="24" y="234"/>
                      <a:pt x="13" y="235"/>
                      <a:pt x="9" y="247"/>
                    </a:cubicBezTo>
                    <a:cubicBezTo>
                      <a:pt x="5" y="259"/>
                      <a:pt x="0" y="266"/>
                      <a:pt x="4" y="274"/>
                    </a:cubicBezTo>
                    <a:cubicBezTo>
                      <a:pt x="7" y="281"/>
                      <a:pt x="3" y="288"/>
                      <a:pt x="12" y="292"/>
                    </a:cubicBezTo>
                    <a:cubicBezTo>
                      <a:pt x="22" y="296"/>
                      <a:pt x="25" y="303"/>
                      <a:pt x="22" y="308"/>
                    </a:cubicBezTo>
                    <a:cubicBezTo>
                      <a:pt x="19" y="314"/>
                      <a:pt x="15" y="325"/>
                      <a:pt x="19" y="333"/>
                    </a:cubicBezTo>
                    <a:cubicBezTo>
                      <a:pt x="22" y="340"/>
                      <a:pt x="29" y="346"/>
                      <a:pt x="33" y="338"/>
                    </a:cubicBezTo>
                    <a:cubicBezTo>
                      <a:pt x="36" y="331"/>
                      <a:pt x="50" y="337"/>
                      <a:pt x="49" y="324"/>
                    </a:cubicBezTo>
                    <a:cubicBezTo>
                      <a:pt x="48" y="311"/>
                      <a:pt x="42" y="311"/>
                      <a:pt x="60" y="315"/>
                    </a:cubicBezTo>
                    <a:cubicBezTo>
                      <a:pt x="79" y="318"/>
                      <a:pt x="82" y="319"/>
                      <a:pt x="82" y="309"/>
                    </a:cubicBezTo>
                    <a:cubicBezTo>
                      <a:pt x="82" y="300"/>
                      <a:pt x="76" y="295"/>
                      <a:pt x="65" y="293"/>
                    </a:cubicBezTo>
                    <a:cubicBezTo>
                      <a:pt x="53" y="291"/>
                      <a:pt x="52" y="290"/>
                      <a:pt x="45" y="284"/>
                    </a:cubicBezTo>
                    <a:cubicBezTo>
                      <a:pt x="39" y="277"/>
                      <a:pt x="33" y="272"/>
                      <a:pt x="41" y="264"/>
                    </a:cubicBezTo>
                    <a:cubicBezTo>
                      <a:pt x="50" y="257"/>
                      <a:pt x="60" y="255"/>
                      <a:pt x="65" y="262"/>
                    </a:cubicBezTo>
                    <a:cubicBezTo>
                      <a:pt x="69" y="270"/>
                      <a:pt x="81" y="271"/>
                      <a:pt x="87" y="265"/>
                    </a:cubicBezTo>
                    <a:cubicBezTo>
                      <a:pt x="94" y="260"/>
                      <a:pt x="106" y="265"/>
                      <a:pt x="111" y="255"/>
                    </a:cubicBezTo>
                    <a:cubicBezTo>
                      <a:pt x="115" y="244"/>
                      <a:pt x="135" y="245"/>
                      <a:pt x="141" y="254"/>
                    </a:cubicBezTo>
                    <a:cubicBezTo>
                      <a:pt x="146" y="262"/>
                      <a:pt x="149" y="272"/>
                      <a:pt x="163" y="275"/>
                    </a:cubicBezTo>
                    <a:cubicBezTo>
                      <a:pt x="177" y="278"/>
                      <a:pt x="198" y="286"/>
                      <a:pt x="201" y="289"/>
                    </a:cubicBezTo>
                    <a:cubicBezTo>
                      <a:pt x="203" y="292"/>
                      <a:pt x="231" y="315"/>
                      <a:pt x="231" y="292"/>
                    </a:cubicBezTo>
                    <a:cubicBezTo>
                      <a:pt x="231" y="270"/>
                      <a:pt x="237" y="266"/>
                      <a:pt x="248" y="253"/>
                    </a:cubicBezTo>
                    <a:cubicBezTo>
                      <a:pt x="258" y="239"/>
                      <a:pt x="266" y="226"/>
                      <a:pt x="283" y="226"/>
                    </a:cubicBezTo>
                    <a:cubicBezTo>
                      <a:pt x="300" y="226"/>
                      <a:pt x="325" y="231"/>
                      <a:pt x="332" y="221"/>
                    </a:cubicBezTo>
                    <a:cubicBezTo>
                      <a:pt x="340" y="212"/>
                      <a:pt x="354" y="216"/>
                      <a:pt x="359" y="210"/>
                    </a:cubicBezTo>
                    <a:cubicBezTo>
                      <a:pt x="364" y="203"/>
                      <a:pt x="365" y="200"/>
                      <a:pt x="357" y="19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9" name="Freeform 213"/>
              <p:cNvSpPr>
                <a:spLocks/>
              </p:cNvSpPr>
              <p:nvPr/>
            </p:nvSpPr>
            <p:spPr bwMode="auto">
              <a:xfrm>
                <a:off x="4942" y="1852"/>
                <a:ext cx="4" cy="7"/>
              </a:xfrm>
              <a:custGeom>
                <a:avLst/>
                <a:gdLst>
                  <a:gd name="T0" fmla="*/ 11 w 15"/>
                  <a:gd name="T1" fmla="*/ 14 h 25"/>
                  <a:gd name="T2" fmla="*/ 3 w 15"/>
                  <a:gd name="T3" fmla="*/ 10 h 25"/>
                  <a:gd name="T4" fmla="*/ 7 w 15"/>
                  <a:gd name="T5" fmla="*/ 23 h 25"/>
                  <a:gd name="T6" fmla="*/ 11 w 15"/>
                  <a:gd name="T7" fmla="*/ 14 h 25"/>
                </a:gdLst>
                <a:ahLst/>
                <a:cxnLst>
                  <a:cxn ang="0">
                    <a:pos x="T0" y="T1"/>
                  </a:cxn>
                  <a:cxn ang="0">
                    <a:pos x="T2" y="T3"/>
                  </a:cxn>
                  <a:cxn ang="0">
                    <a:pos x="T4" y="T5"/>
                  </a:cxn>
                  <a:cxn ang="0">
                    <a:pos x="T6" y="T7"/>
                  </a:cxn>
                </a:cxnLst>
                <a:rect l="0" t="0" r="r" b="b"/>
                <a:pathLst>
                  <a:path w="15" h="25">
                    <a:moveTo>
                      <a:pt x="11" y="14"/>
                    </a:moveTo>
                    <a:cubicBezTo>
                      <a:pt x="11" y="7"/>
                      <a:pt x="4" y="0"/>
                      <a:pt x="3" y="10"/>
                    </a:cubicBezTo>
                    <a:cubicBezTo>
                      <a:pt x="3" y="10"/>
                      <a:pt x="0" y="21"/>
                      <a:pt x="7" y="23"/>
                    </a:cubicBezTo>
                    <a:cubicBezTo>
                      <a:pt x="15" y="25"/>
                      <a:pt x="11" y="20"/>
                      <a:pt x="11"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0" name="Freeform 214"/>
              <p:cNvSpPr>
                <a:spLocks/>
              </p:cNvSpPr>
              <p:nvPr/>
            </p:nvSpPr>
            <p:spPr bwMode="auto">
              <a:xfrm>
                <a:off x="4806" y="1869"/>
                <a:ext cx="182" cy="153"/>
              </a:xfrm>
              <a:custGeom>
                <a:avLst/>
                <a:gdLst>
                  <a:gd name="T0" fmla="*/ 672 w 720"/>
                  <a:gd name="T1" fmla="*/ 46 h 608"/>
                  <a:gd name="T2" fmla="*/ 639 w 720"/>
                  <a:gd name="T3" fmla="*/ 16 h 608"/>
                  <a:gd name="T4" fmla="*/ 632 w 720"/>
                  <a:gd name="T5" fmla="*/ 42 h 608"/>
                  <a:gd name="T6" fmla="*/ 600 w 720"/>
                  <a:gd name="T7" fmla="*/ 40 h 608"/>
                  <a:gd name="T8" fmla="*/ 572 w 720"/>
                  <a:gd name="T9" fmla="*/ 68 h 608"/>
                  <a:gd name="T10" fmla="*/ 576 w 720"/>
                  <a:gd name="T11" fmla="*/ 113 h 608"/>
                  <a:gd name="T12" fmla="*/ 577 w 720"/>
                  <a:gd name="T13" fmla="*/ 185 h 608"/>
                  <a:gd name="T14" fmla="*/ 545 w 720"/>
                  <a:gd name="T15" fmla="*/ 252 h 608"/>
                  <a:gd name="T16" fmla="*/ 476 w 720"/>
                  <a:gd name="T17" fmla="*/ 338 h 608"/>
                  <a:gd name="T18" fmla="*/ 419 w 720"/>
                  <a:gd name="T19" fmla="*/ 342 h 608"/>
                  <a:gd name="T20" fmla="*/ 363 w 720"/>
                  <a:gd name="T21" fmla="*/ 378 h 608"/>
                  <a:gd name="T22" fmla="*/ 330 w 720"/>
                  <a:gd name="T23" fmla="*/ 410 h 608"/>
                  <a:gd name="T24" fmla="*/ 302 w 720"/>
                  <a:gd name="T25" fmla="*/ 445 h 608"/>
                  <a:gd name="T26" fmla="*/ 273 w 720"/>
                  <a:gd name="T27" fmla="*/ 428 h 608"/>
                  <a:gd name="T28" fmla="*/ 196 w 720"/>
                  <a:gd name="T29" fmla="*/ 447 h 608"/>
                  <a:gd name="T30" fmla="*/ 78 w 720"/>
                  <a:gd name="T31" fmla="*/ 491 h 608"/>
                  <a:gd name="T32" fmla="*/ 28 w 720"/>
                  <a:gd name="T33" fmla="*/ 518 h 608"/>
                  <a:gd name="T34" fmla="*/ 12 w 720"/>
                  <a:gd name="T35" fmla="*/ 556 h 608"/>
                  <a:gd name="T36" fmla="*/ 66 w 720"/>
                  <a:gd name="T37" fmla="*/ 558 h 608"/>
                  <a:gd name="T38" fmla="*/ 92 w 720"/>
                  <a:gd name="T39" fmla="*/ 558 h 608"/>
                  <a:gd name="T40" fmla="*/ 105 w 720"/>
                  <a:gd name="T41" fmla="*/ 538 h 608"/>
                  <a:gd name="T42" fmla="*/ 135 w 720"/>
                  <a:gd name="T43" fmla="*/ 535 h 608"/>
                  <a:gd name="T44" fmla="*/ 184 w 720"/>
                  <a:gd name="T45" fmla="*/ 522 h 608"/>
                  <a:gd name="T46" fmla="*/ 241 w 720"/>
                  <a:gd name="T47" fmla="*/ 504 h 608"/>
                  <a:gd name="T48" fmla="*/ 276 w 720"/>
                  <a:gd name="T49" fmla="*/ 535 h 608"/>
                  <a:gd name="T50" fmla="*/ 286 w 720"/>
                  <a:gd name="T51" fmla="*/ 576 h 608"/>
                  <a:gd name="T52" fmla="*/ 356 w 720"/>
                  <a:gd name="T53" fmla="*/ 545 h 608"/>
                  <a:gd name="T54" fmla="*/ 373 w 720"/>
                  <a:gd name="T55" fmla="*/ 518 h 608"/>
                  <a:gd name="T56" fmla="*/ 394 w 720"/>
                  <a:gd name="T57" fmla="*/ 497 h 608"/>
                  <a:gd name="T58" fmla="*/ 478 w 720"/>
                  <a:gd name="T59" fmla="*/ 497 h 608"/>
                  <a:gd name="T60" fmla="*/ 532 w 720"/>
                  <a:gd name="T61" fmla="*/ 472 h 608"/>
                  <a:gd name="T62" fmla="*/ 574 w 720"/>
                  <a:gd name="T63" fmla="*/ 472 h 608"/>
                  <a:gd name="T64" fmla="*/ 615 w 720"/>
                  <a:gd name="T65" fmla="*/ 466 h 608"/>
                  <a:gd name="T66" fmla="*/ 634 w 720"/>
                  <a:gd name="T67" fmla="*/ 418 h 608"/>
                  <a:gd name="T68" fmla="*/ 634 w 720"/>
                  <a:gd name="T69" fmla="*/ 354 h 608"/>
                  <a:gd name="T70" fmla="*/ 644 w 720"/>
                  <a:gd name="T71" fmla="*/ 275 h 608"/>
                  <a:gd name="T72" fmla="*/ 681 w 720"/>
                  <a:gd name="T73" fmla="*/ 230 h 608"/>
                  <a:gd name="T74" fmla="*/ 711 w 720"/>
                  <a:gd name="T75" fmla="*/ 168 h 608"/>
                  <a:gd name="T76" fmla="*/ 684 w 720"/>
                  <a:gd name="T77" fmla="*/ 77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20" h="608">
                    <a:moveTo>
                      <a:pt x="684" y="77"/>
                    </a:moveTo>
                    <a:cubicBezTo>
                      <a:pt x="673" y="67"/>
                      <a:pt x="672" y="61"/>
                      <a:pt x="672" y="46"/>
                    </a:cubicBezTo>
                    <a:cubicBezTo>
                      <a:pt x="672" y="31"/>
                      <a:pt x="681" y="13"/>
                      <a:pt x="665" y="6"/>
                    </a:cubicBezTo>
                    <a:cubicBezTo>
                      <a:pt x="649" y="0"/>
                      <a:pt x="620" y="8"/>
                      <a:pt x="639" y="16"/>
                    </a:cubicBezTo>
                    <a:cubicBezTo>
                      <a:pt x="658" y="23"/>
                      <a:pt x="663" y="21"/>
                      <a:pt x="655" y="29"/>
                    </a:cubicBezTo>
                    <a:cubicBezTo>
                      <a:pt x="648" y="36"/>
                      <a:pt x="642" y="47"/>
                      <a:pt x="632" y="42"/>
                    </a:cubicBezTo>
                    <a:cubicBezTo>
                      <a:pt x="621" y="36"/>
                      <a:pt x="625" y="20"/>
                      <a:pt x="612" y="21"/>
                    </a:cubicBezTo>
                    <a:cubicBezTo>
                      <a:pt x="600" y="22"/>
                      <a:pt x="598" y="29"/>
                      <a:pt x="600" y="40"/>
                    </a:cubicBezTo>
                    <a:cubicBezTo>
                      <a:pt x="601" y="50"/>
                      <a:pt x="600" y="57"/>
                      <a:pt x="590" y="57"/>
                    </a:cubicBezTo>
                    <a:cubicBezTo>
                      <a:pt x="580" y="57"/>
                      <a:pt x="571" y="59"/>
                      <a:pt x="572" y="68"/>
                    </a:cubicBezTo>
                    <a:cubicBezTo>
                      <a:pt x="573" y="78"/>
                      <a:pt x="583" y="80"/>
                      <a:pt x="583" y="93"/>
                    </a:cubicBezTo>
                    <a:cubicBezTo>
                      <a:pt x="583" y="106"/>
                      <a:pt x="581" y="104"/>
                      <a:pt x="576" y="113"/>
                    </a:cubicBezTo>
                    <a:cubicBezTo>
                      <a:pt x="571" y="123"/>
                      <a:pt x="567" y="121"/>
                      <a:pt x="586" y="145"/>
                    </a:cubicBezTo>
                    <a:cubicBezTo>
                      <a:pt x="586" y="145"/>
                      <a:pt x="585" y="176"/>
                      <a:pt x="577" y="185"/>
                    </a:cubicBezTo>
                    <a:cubicBezTo>
                      <a:pt x="570" y="194"/>
                      <a:pt x="563" y="196"/>
                      <a:pt x="562" y="210"/>
                    </a:cubicBezTo>
                    <a:cubicBezTo>
                      <a:pt x="561" y="224"/>
                      <a:pt x="552" y="242"/>
                      <a:pt x="545" y="252"/>
                    </a:cubicBezTo>
                    <a:cubicBezTo>
                      <a:pt x="537" y="263"/>
                      <a:pt x="506" y="272"/>
                      <a:pt x="502" y="282"/>
                    </a:cubicBezTo>
                    <a:cubicBezTo>
                      <a:pt x="498" y="293"/>
                      <a:pt x="489" y="336"/>
                      <a:pt x="476" y="338"/>
                    </a:cubicBezTo>
                    <a:cubicBezTo>
                      <a:pt x="464" y="340"/>
                      <a:pt x="461" y="323"/>
                      <a:pt x="452" y="323"/>
                    </a:cubicBezTo>
                    <a:cubicBezTo>
                      <a:pt x="442" y="323"/>
                      <a:pt x="426" y="331"/>
                      <a:pt x="419" y="342"/>
                    </a:cubicBezTo>
                    <a:cubicBezTo>
                      <a:pt x="411" y="354"/>
                      <a:pt x="405" y="357"/>
                      <a:pt x="386" y="357"/>
                    </a:cubicBezTo>
                    <a:cubicBezTo>
                      <a:pt x="366" y="357"/>
                      <a:pt x="366" y="369"/>
                      <a:pt x="363" y="378"/>
                    </a:cubicBezTo>
                    <a:cubicBezTo>
                      <a:pt x="360" y="386"/>
                      <a:pt x="353" y="387"/>
                      <a:pt x="343" y="394"/>
                    </a:cubicBezTo>
                    <a:cubicBezTo>
                      <a:pt x="332" y="400"/>
                      <a:pt x="330" y="402"/>
                      <a:pt x="330" y="410"/>
                    </a:cubicBezTo>
                    <a:cubicBezTo>
                      <a:pt x="330" y="417"/>
                      <a:pt x="338" y="439"/>
                      <a:pt x="326" y="442"/>
                    </a:cubicBezTo>
                    <a:cubicBezTo>
                      <a:pt x="313" y="445"/>
                      <a:pt x="307" y="439"/>
                      <a:pt x="302" y="445"/>
                    </a:cubicBezTo>
                    <a:cubicBezTo>
                      <a:pt x="297" y="451"/>
                      <a:pt x="286" y="451"/>
                      <a:pt x="286" y="445"/>
                    </a:cubicBezTo>
                    <a:cubicBezTo>
                      <a:pt x="286" y="439"/>
                      <a:pt x="284" y="427"/>
                      <a:pt x="273" y="428"/>
                    </a:cubicBezTo>
                    <a:cubicBezTo>
                      <a:pt x="262" y="429"/>
                      <a:pt x="244" y="434"/>
                      <a:pt x="230" y="436"/>
                    </a:cubicBezTo>
                    <a:cubicBezTo>
                      <a:pt x="216" y="439"/>
                      <a:pt x="224" y="448"/>
                      <a:pt x="196" y="447"/>
                    </a:cubicBezTo>
                    <a:cubicBezTo>
                      <a:pt x="168" y="446"/>
                      <a:pt x="123" y="442"/>
                      <a:pt x="115" y="457"/>
                    </a:cubicBezTo>
                    <a:cubicBezTo>
                      <a:pt x="106" y="472"/>
                      <a:pt x="89" y="488"/>
                      <a:pt x="78" y="491"/>
                    </a:cubicBezTo>
                    <a:cubicBezTo>
                      <a:pt x="68" y="494"/>
                      <a:pt x="54" y="505"/>
                      <a:pt x="51" y="511"/>
                    </a:cubicBezTo>
                    <a:cubicBezTo>
                      <a:pt x="47" y="518"/>
                      <a:pt x="45" y="516"/>
                      <a:pt x="28" y="518"/>
                    </a:cubicBezTo>
                    <a:cubicBezTo>
                      <a:pt x="11" y="520"/>
                      <a:pt x="5" y="527"/>
                      <a:pt x="5" y="535"/>
                    </a:cubicBezTo>
                    <a:cubicBezTo>
                      <a:pt x="5" y="542"/>
                      <a:pt x="0" y="556"/>
                      <a:pt x="12" y="556"/>
                    </a:cubicBezTo>
                    <a:cubicBezTo>
                      <a:pt x="24" y="556"/>
                      <a:pt x="20" y="551"/>
                      <a:pt x="38" y="552"/>
                    </a:cubicBezTo>
                    <a:cubicBezTo>
                      <a:pt x="56" y="553"/>
                      <a:pt x="63" y="554"/>
                      <a:pt x="66" y="558"/>
                    </a:cubicBezTo>
                    <a:cubicBezTo>
                      <a:pt x="68" y="563"/>
                      <a:pt x="81" y="570"/>
                      <a:pt x="87" y="570"/>
                    </a:cubicBezTo>
                    <a:cubicBezTo>
                      <a:pt x="93" y="570"/>
                      <a:pt x="99" y="562"/>
                      <a:pt x="92" y="558"/>
                    </a:cubicBezTo>
                    <a:cubicBezTo>
                      <a:pt x="86" y="555"/>
                      <a:pt x="84" y="546"/>
                      <a:pt x="91" y="541"/>
                    </a:cubicBezTo>
                    <a:cubicBezTo>
                      <a:pt x="99" y="537"/>
                      <a:pt x="103" y="533"/>
                      <a:pt x="105" y="538"/>
                    </a:cubicBezTo>
                    <a:cubicBezTo>
                      <a:pt x="107" y="543"/>
                      <a:pt x="120" y="553"/>
                      <a:pt x="122" y="545"/>
                    </a:cubicBezTo>
                    <a:cubicBezTo>
                      <a:pt x="124" y="536"/>
                      <a:pt x="131" y="535"/>
                      <a:pt x="135" y="535"/>
                    </a:cubicBezTo>
                    <a:cubicBezTo>
                      <a:pt x="139" y="535"/>
                      <a:pt x="151" y="537"/>
                      <a:pt x="154" y="530"/>
                    </a:cubicBezTo>
                    <a:cubicBezTo>
                      <a:pt x="158" y="522"/>
                      <a:pt x="168" y="524"/>
                      <a:pt x="184" y="522"/>
                    </a:cubicBezTo>
                    <a:cubicBezTo>
                      <a:pt x="200" y="520"/>
                      <a:pt x="211" y="520"/>
                      <a:pt x="216" y="512"/>
                    </a:cubicBezTo>
                    <a:cubicBezTo>
                      <a:pt x="222" y="505"/>
                      <a:pt x="234" y="504"/>
                      <a:pt x="241" y="504"/>
                    </a:cubicBezTo>
                    <a:cubicBezTo>
                      <a:pt x="249" y="504"/>
                      <a:pt x="276" y="501"/>
                      <a:pt x="281" y="510"/>
                    </a:cubicBezTo>
                    <a:cubicBezTo>
                      <a:pt x="285" y="520"/>
                      <a:pt x="290" y="532"/>
                      <a:pt x="276" y="535"/>
                    </a:cubicBezTo>
                    <a:cubicBezTo>
                      <a:pt x="262" y="538"/>
                      <a:pt x="257" y="551"/>
                      <a:pt x="266" y="557"/>
                    </a:cubicBezTo>
                    <a:cubicBezTo>
                      <a:pt x="274" y="564"/>
                      <a:pt x="280" y="566"/>
                      <a:pt x="286" y="576"/>
                    </a:cubicBezTo>
                    <a:cubicBezTo>
                      <a:pt x="292" y="585"/>
                      <a:pt x="306" y="608"/>
                      <a:pt x="318" y="592"/>
                    </a:cubicBezTo>
                    <a:cubicBezTo>
                      <a:pt x="330" y="576"/>
                      <a:pt x="341" y="550"/>
                      <a:pt x="356" y="545"/>
                    </a:cubicBezTo>
                    <a:cubicBezTo>
                      <a:pt x="371" y="539"/>
                      <a:pt x="383" y="541"/>
                      <a:pt x="383" y="532"/>
                    </a:cubicBezTo>
                    <a:cubicBezTo>
                      <a:pt x="383" y="522"/>
                      <a:pt x="384" y="524"/>
                      <a:pt x="373" y="518"/>
                    </a:cubicBezTo>
                    <a:cubicBezTo>
                      <a:pt x="361" y="511"/>
                      <a:pt x="362" y="496"/>
                      <a:pt x="371" y="492"/>
                    </a:cubicBezTo>
                    <a:cubicBezTo>
                      <a:pt x="379" y="488"/>
                      <a:pt x="388" y="490"/>
                      <a:pt x="394" y="497"/>
                    </a:cubicBezTo>
                    <a:cubicBezTo>
                      <a:pt x="400" y="505"/>
                      <a:pt x="423" y="511"/>
                      <a:pt x="436" y="510"/>
                    </a:cubicBezTo>
                    <a:cubicBezTo>
                      <a:pt x="449" y="509"/>
                      <a:pt x="467" y="511"/>
                      <a:pt x="478" y="497"/>
                    </a:cubicBezTo>
                    <a:cubicBezTo>
                      <a:pt x="488" y="484"/>
                      <a:pt x="506" y="492"/>
                      <a:pt x="516" y="490"/>
                    </a:cubicBezTo>
                    <a:cubicBezTo>
                      <a:pt x="526" y="488"/>
                      <a:pt x="517" y="472"/>
                      <a:pt x="532" y="472"/>
                    </a:cubicBezTo>
                    <a:cubicBezTo>
                      <a:pt x="547" y="472"/>
                      <a:pt x="555" y="455"/>
                      <a:pt x="560" y="463"/>
                    </a:cubicBezTo>
                    <a:cubicBezTo>
                      <a:pt x="565" y="472"/>
                      <a:pt x="581" y="454"/>
                      <a:pt x="574" y="472"/>
                    </a:cubicBezTo>
                    <a:cubicBezTo>
                      <a:pt x="566" y="490"/>
                      <a:pt x="568" y="497"/>
                      <a:pt x="578" y="491"/>
                    </a:cubicBezTo>
                    <a:cubicBezTo>
                      <a:pt x="588" y="485"/>
                      <a:pt x="612" y="485"/>
                      <a:pt x="615" y="466"/>
                    </a:cubicBezTo>
                    <a:cubicBezTo>
                      <a:pt x="617" y="448"/>
                      <a:pt x="607" y="447"/>
                      <a:pt x="625" y="443"/>
                    </a:cubicBezTo>
                    <a:cubicBezTo>
                      <a:pt x="643" y="439"/>
                      <a:pt x="644" y="428"/>
                      <a:pt x="634" y="418"/>
                    </a:cubicBezTo>
                    <a:cubicBezTo>
                      <a:pt x="623" y="409"/>
                      <a:pt x="625" y="405"/>
                      <a:pt x="625" y="387"/>
                    </a:cubicBezTo>
                    <a:cubicBezTo>
                      <a:pt x="625" y="369"/>
                      <a:pt x="618" y="359"/>
                      <a:pt x="634" y="354"/>
                    </a:cubicBezTo>
                    <a:cubicBezTo>
                      <a:pt x="650" y="349"/>
                      <a:pt x="661" y="352"/>
                      <a:pt x="656" y="334"/>
                    </a:cubicBezTo>
                    <a:cubicBezTo>
                      <a:pt x="652" y="316"/>
                      <a:pt x="644" y="295"/>
                      <a:pt x="644" y="275"/>
                    </a:cubicBezTo>
                    <a:cubicBezTo>
                      <a:pt x="644" y="255"/>
                      <a:pt x="638" y="245"/>
                      <a:pt x="654" y="242"/>
                    </a:cubicBezTo>
                    <a:cubicBezTo>
                      <a:pt x="670" y="239"/>
                      <a:pt x="679" y="256"/>
                      <a:pt x="681" y="230"/>
                    </a:cubicBezTo>
                    <a:cubicBezTo>
                      <a:pt x="683" y="204"/>
                      <a:pt x="683" y="202"/>
                      <a:pt x="692" y="193"/>
                    </a:cubicBezTo>
                    <a:cubicBezTo>
                      <a:pt x="700" y="183"/>
                      <a:pt x="710" y="184"/>
                      <a:pt x="711" y="168"/>
                    </a:cubicBezTo>
                    <a:cubicBezTo>
                      <a:pt x="712" y="152"/>
                      <a:pt x="720" y="155"/>
                      <a:pt x="715" y="130"/>
                    </a:cubicBezTo>
                    <a:cubicBezTo>
                      <a:pt x="710" y="106"/>
                      <a:pt x="695" y="87"/>
                      <a:pt x="684" y="7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1" name="Freeform 215"/>
              <p:cNvSpPr>
                <a:spLocks/>
              </p:cNvSpPr>
              <p:nvPr/>
            </p:nvSpPr>
            <p:spPr bwMode="auto">
              <a:xfrm>
                <a:off x="4925" y="1924"/>
                <a:ext cx="6" cy="17"/>
              </a:xfrm>
              <a:custGeom>
                <a:avLst/>
                <a:gdLst>
                  <a:gd name="T0" fmla="*/ 7 w 25"/>
                  <a:gd name="T1" fmla="*/ 25 h 65"/>
                  <a:gd name="T2" fmla="*/ 4 w 25"/>
                  <a:gd name="T3" fmla="*/ 55 h 65"/>
                  <a:gd name="T4" fmla="*/ 22 w 25"/>
                  <a:gd name="T5" fmla="*/ 53 h 65"/>
                  <a:gd name="T6" fmla="*/ 20 w 25"/>
                  <a:gd name="T7" fmla="*/ 30 h 65"/>
                  <a:gd name="T8" fmla="*/ 7 w 25"/>
                  <a:gd name="T9" fmla="*/ 25 h 65"/>
                </a:gdLst>
                <a:ahLst/>
                <a:cxnLst>
                  <a:cxn ang="0">
                    <a:pos x="T0" y="T1"/>
                  </a:cxn>
                  <a:cxn ang="0">
                    <a:pos x="T2" y="T3"/>
                  </a:cxn>
                  <a:cxn ang="0">
                    <a:pos x="T4" y="T5"/>
                  </a:cxn>
                  <a:cxn ang="0">
                    <a:pos x="T6" y="T7"/>
                  </a:cxn>
                  <a:cxn ang="0">
                    <a:pos x="T8" y="T9"/>
                  </a:cxn>
                </a:cxnLst>
                <a:rect l="0" t="0" r="r" b="b"/>
                <a:pathLst>
                  <a:path w="25" h="65">
                    <a:moveTo>
                      <a:pt x="7" y="25"/>
                    </a:moveTo>
                    <a:cubicBezTo>
                      <a:pt x="7" y="25"/>
                      <a:pt x="0" y="45"/>
                      <a:pt x="4" y="55"/>
                    </a:cubicBezTo>
                    <a:cubicBezTo>
                      <a:pt x="9" y="65"/>
                      <a:pt x="21" y="60"/>
                      <a:pt x="22" y="53"/>
                    </a:cubicBezTo>
                    <a:cubicBezTo>
                      <a:pt x="24" y="45"/>
                      <a:pt x="16" y="39"/>
                      <a:pt x="20" y="30"/>
                    </a:cubicBezTo>
                    <a:cubicBezTo>
                      <a:pt x="25" y="22"/>
                      <a:pt x="18" y="0"/>
                      <a:pt x="7" y="2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2" name="Freeform 216"/>
              <p:cNvSpPr>
                <a:spLocks/>
              </p:cNvSpPr>
              <p:nvPr/>
            </p:nvSpPr>
            <p:spPr bwMode="auto">
              <a:xfrm>
                <a:off x="4828" y="2000"/>
                <a:ext cx="43" cy="35"/>
              </a:xfrm>
              <a:custGeom>
                <a:avLst/>
                <a:gdLst>
                  <a:gd name="T0" fmla="*/ 132 w 173"/>
                  <a:gd name="T1" fmla="*/ 79 h 137"/>
                  <a:gd name="T2" fmla="*/ 146 w 173"/>
                  <a:gd name="T3" fmla="*/ 59 h 137"/>
                  <a:gd name="T4" fmla="*/ 157 w 173"/>
                  <a:gd name="T5" fmla="*/ 42 h 137"/>
                  <a:gd name="T6" fmla="*/ 153 w 173"/>
                  <a:gd name="T7" fmla="*/ 16 h 137"/>
                  <a:gd name="T8" fmla="*/ 122 w 173"/>
                  <a:gd name="T9" fmla="*/ 8 h 137"/>
                  <a:gd name="T10" fmla="*/ 96 w 173"/>
                  <a:gd name="T11" fmla="*/ 25 h 137"/>
                  <a:gd name="T12" fmla="*/ 83 w 173"/>
                  <a:gd name="T13" fmla="*/ 37 h 137"/>
                  <a:gd name="T14" fmla="*/ 65 w 173"/>
                  <a:gd name="T15" fmla="*/ 46 h 137"/>
                  <a:gd name="T16" fmla="*/ 46 w 173"/>
                  <a:gd name="T17" fmla="*/ 31 h 137"/>
                  <a:gd name="T18" fmla="*/ 28 w 173"/>
                  <a:gd name="T19" fmla="*/ 57 h 137"/>
                  <a:gd name="T20" fmla="*/ 5 w 173"/>
                  <a:gd name="T21" fmla="*/ 73 h 137"/>
                  <a:gd name="T22" fmla="*/ 13 w 173"/>
                  <a:gd name="T23" fmla="*/ 82 h 137"/>
                  <a:gd name="T24" fmla="*/ 22 w 173"/>
                  <a:gd name="T25" fmla="*/ 94 h 137"/>
                  <a:gd name="T26" fmla="*/ 32 w 173"/>
                  <a:gd name="T27" fmla="*/ 119 h 137"/>
                  <a:gd name="T28" fmla="*/ 50 w 173"/>
                  <a:gd name="T29" fmla="*/ 119 h 137"/>
                  <a:gd name="T30" fmla="*/ 69 w 173"/>
                  <a:gd name="T31" fmla="*/ 90 h 137"/>
                  <a:gd name="T32" fmla="*/ 92 w 173"/>
                  <a:gd name="T33" fmla="*/ 73 h 137"/>
                  <a:gd name="T34" fmla="*/ 110 w 173"/>
                  <a:gd name="T35" fmla="*/ 78 h 137"/>
                  <a:gd name="T36" fmla="*/ 132 w 173"/>
                  <a:gd name="T37" fmla="*/ 79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3" h="137">
                    <a:moveTo>
                      <a:pt x="132" y="79"/>
                    </a:moveTo>
                    <a:cubicBezTo>
                      <a:pt x="137" y="70"/>
                      <a:pt x="137" y="61"/>
                      <a:pt x="146" y="59"/>
                    </a:cubicBezTo>
                    <a:cubicBezTo>
                      <a:pt x="156" y="57"/>
                      <a:pt x="157" y="52"/>
                      <a:pt x="157" y="42"/>
                    </a:cubicBezTo>
                    <a:cubicBezTo>
                      <a:pt x="157" y="31"/>
                      <a:pt x="173" y="19"/>
                      <a:pt x="153" y="16"/>
                    </a:cubicBezTo>
                    <a:cubicBezTo>
                      <a:pt x="133" y="13"/>
                      <a:pt x="138" y="0"/>
                      <a:pt x="122" y="8"/>
                    </a:cubicBezTo>
                    <a:cubicBezTo>
                      <a:pt x="106" y="15"/>
                      <a:pt x="96" y="5"/>
                      <a:pt x="96" y="25"/>
                    </a:cubicBezTo>
                    <a:cubicBezTo>
                      <a:pt x="96" y="25"/>
                      <a:pt x="92" y="37"/>
                      <a:pt x="83" y="37"/>
                    </a:cubicBezTo>
                    <a:cubicBezTo>
                      <a:pt x="75" y="37"/>
                      <a:pt x="73" y="55"/>
                      <a:pt x="65" y="46"/>
                    </a:cubicBezTo>
                    <a:cubicBezTo>
                      <a:pt x="58" y="37"/>
                      <a:pt x="58" y="24"/>
                      <a:pt x="46" y="31"/>
                    </a:cubicBezTo>
                    <a:cubicBezTo>
                      <a:pt x="34" y="39"/>
                      <a:pt x="39" y="47"/>
                      <a:pt x="28" y="57"/>
                    </a:cubicBezTo>
                    <a:cubicBezTo>
                      <a:pt x="16" y="66"/>
                      <a:pt x="11" y="70"/>
                      <a:pt x="5" y="73"/>
                    </a:cubicBezTo>
                    <a:cubicBezTo>
                      <a:pt x="0" y="76"/>
                      <a:pt x="4" y="82"/>
                      <a:pt x="13" y="82"/>
                    </a:cubicBezTo>
                    <a:cubicBezTo>
                      <a:pt x="21" y="82"/>
                      <a:pt x="22" y="80"/>
                      <a:pt x="22" y="94"/>
                    </a:cubicBezTo>
                    <a:cubicBezTo>
                      <a:pt x="22" y="108"/>
                      <a:pt x="28" y="119"/>
                      <a:pt x="32" y="119"/>
                    </a:cubicBezTo>
                    <a:cubicBezTo>
                      <a:pt x="36" y="119"/>
                      <a:pt x="39" y="137"/>
                      <a:pt x="50" y="119"/>
                    </a:cubicBezTo>
                    <a:cubicBezTo>
                      <a:pt x="61" y="101"/>
                      <a:pt x="57" y="101"/>
                      <a:pt x="69" y="90"/>
                    </a:cubicBezTo>
                    <a:cubicBezTo>
                      <a:pt x="82" y="79"/>
                      <a:pt x="80" y="73"/>
                      <a:pt x="92" y="73"/>
                    </a:cubicBezTo>
                    <a:cubicBezTo>
                      <a:pt x="104" y="73"/>
                      <a:pt x="107" y="74"/>
                      <a:pt x="110" y="78"/>
                    </a:cubicBezTo>
                    <a:cubicBezTo>
                      <a:pt x="113" y="82"/>
                      <a:pt x="126" y="89"/>
                      <a:pt x="132" y="7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3" name="Freeform 217"/>
              <p:cNvSpPr>
                <a:spLocks/>
              </p:cNvSpPr>
              <p:nvPr/>
            </p:nvSpPr>
            <p:spPr bwMode="auto">
              <a:xfrm>
                <a:off x="4785" y="2010"/>
                <a:ext cx="40" cy="53"/>
              </a:xfrm>
              <a:custGeom>
                <a:avLst/>
                <a:gdLst>
                  <a:gd name="T0" fmla="*/ 144 w 158"/>
                  <a:gd name="T1" fmla="*/ 52 h 211"/>
                  <a:gd name="T2" fmla="*/ 135 w 158"/>
                  <a:gd name="T3" fmla="*/ 36 h 211"/>
                  <a:gd name="T4" fmla="*/ 122 w 158"/>
                  <a:gd name="T5" fmla="*/ 21 h 211"/>
                  <a:gd name="T6" fmla="*/ 105 w 158"/>
                  <a:gd name="T7" fmla="*/ 26 h 211"/>
                  <a:gd name="T8" fmla="*/ 90 w 158"/>
                  <a:gd name="T9" fmla="*/ 10 h 211"/>
                  <a:gd name="T10" fmla="*/ 52 w 158"/>
                  <a:gd name="T11" fmla="*/ 15 h 211"/>
                  <a:gd name="T12" fmla="*/ 33 w 158"/>
                  <a:gd name="T13" fmla="*/ 31 h 211"/>
                  <a:gd name="T14" fmla="*/ 7 w 158"/>
                  <a:gd name="T15" fmla="*/ 47 h 211"/>
                  <a:gd name="T16" fmla="*/ 11 w 158"/>
                  <a:gd name="T17" fmla="*/ 64 h 211"/>
                  <a:gd name="T18" fmla="*/ 25 w 158"/>
                  <a:gd name="T19" fmla="*/ 71 h 211"/>
                  <a:gd name="T20" fmla="*/ 42 w 158"/>
                  <a:gd name="T21" fmla="*/ 71 h 211"/>
                  <a:gd name="T22" fmla="*/ 22 w 158"/>
                  <a:gd name="T23" fmla="*/ 81 h 211"/>
                  <a:gd name="T24" fmla="*/ 10 w 158"/>
                  <a:gd name="T25" fmla="*/ 89 h 211"/>
                  <a:gd name="T26" fmla="*/ 25 w 158"/>
                  <a:gd name="T27" fmla="*/ 97 h 211"/>
                  <a:gd name="T28" fmla="*/ 38 w 158"/>
                  <a:gd name="T29" fmla="*/ 86 h 211"/>
                  <a:gd name="T30" fmla="*/ 49 w 158"/>
                  <a:gd name="T31" fmla="*/ 80 h 211"/>
                  <a:gd name="T32" fmla="*/ 56 w 158"/>
                  <a:gd name="T33" fmla="*/ 73 h 211"/>
                  <a:gd name="T34" fmla="*/ 63 w 158"/>
                  <a:gd name="T35" fmla="*/ 86 h 211"/>
                  <a:gd name="T36" fmla="*/ 58 w 158"/>
                  <a:gd name="T37" fmla="*/ 99 h 211"/>
                  <a:gd name="T38" fmla="*/ 33 w 158"/>
                  <a:gd name="T39" fmla="*/ 105 h 211"/>
                  <a:gd name="T40" fmla="*/ 26 w 158"/>
                  <a:gd name="T41" fmla="*/ 121 h 211"/>
                  <a:gd name="T42" fmla="*/ 41 w 158"/>
                  <a:gd name="T43" fmla="*/ 123 h 211"/>
                  <a:gd name="T44" fmla="*/ 50 w 158"/>
                  <a:gd name="T45" fmla="*/ 110 h 211"/>
                  <a:gd name="T46" fmla="*/ 60 w 158"/>
                  <a:gd name="T47" fmla="*/ 116 h 211"/>
                  <a:gd name="T48" fmla="*/ 51 w 158"/>
                  <a:gd name="T49" fmla="*/ 130 h 211"/>
                  <a:gd name="T50" fmla="*/ 37 w 158"/>
                  <a:gd name="T51" fmla="*/ 156 h 211"/>
                  <a:gd name="T52" fmla="*/ 46 w 158"/>
                  <a:gd name="T53" fmla="*/ 173 h 211"/>
                  <a:gd name="T54" fmla="*/ 40 w 158"/>
                  <a:gd name="T55" fmla="*/ 194 h 211"/>
                  <a:gd name="T56" fmla="*/ 62 w 158"/>
                  <a:gd name="T57" fmla="*/ 196 h 211"/>
                  <a:gd name="T58" fmla="*/ 79 w 158"/>
                  <a:gd name="T59" fmla="*/ 187 h 211"/>
                  <a:gd name="T60" fmla="*/ 74 w 158"/>
                  <a:gd name="T61" fmla="*/ 207 h 211"/>
                  <a:gd name="T62" fmla="*/ 94 w 158"/>
                  <a:gd name="T63" fmla="*/ 202 h 211"/>
                  <a:gd name="T64" fmla="*/ 104 w 158"/>
                  <a:gd name="T65" fmla="*/ 188 h 211"/>
                  <a:gd name="T66" fmla="*/ 125 w 158"/>
                  <a:gd name="T67" fmla="*/ 172 h 211"/>
                  <a:gd name="T68" fmla="*/ 128 w 158"/>
                  <a:gd name="T69" fmla="*/ 140 h 211"/>
                  <a:gd name="T70" fmla="*/ 139 w 158"/>
                  <a:gd name="T71" fmla="*/ 118 h 211"/>
                  <a:gd name="T72" fmla="*/ 149 w 158"/>
                  <a:gd name="T73" fmla="*/ 92 h 211"/>
                  <a:gd name="T74" fmla="*/ 154 w 158"/>
                  <a:gd name="T75" fmla="*/ 68 h 211"/>
                  <a:gd name="T76" fmla="*/ 144 w 158"/>
                  <a:gd name="T77" fmla="*/ 5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58" h="211">
                    <a:moveTo>
                      <a:pt x="144" y="52"/>
                    </a:moveTo>
                    <a:cubicBezTo>
                      <a:pt x="135" y="53"/>
                      <a:pt x="138" y="46"/>
                      <a:pt x="135" y="36"/>
                    </a:cubicBezTo>
                    <a:cubicBezTo>
                      <a:pt x="132" y="25"/>
                      <a:pt x="136" y="20"/>
                      <a:pt x="122" y="21"/>
                    </a:cubicBezTo>
                    <a:cubicBezTo>
                      <a:pt x="108" y="22"/>
                      <a:pt x="124" y="30"/>
                      <a:pt x="105" y="26"/>
                    </a:cubicBezTo>
                    <a:cubicBezTo>
                      <a:pt x="86" y="22"/>
                      <a:pt x="95" y="15"/>
                      <a:pt x="90" y="10"/>
                    </a:cubicBezTo>
                    <a:cubicBezTo>
                      <a:pt x="84" y="5"/>
                      <a:pt x="60" y="0"/>
                      <a:pt x="52" y="15"/>
                    </a:cubicBezTo>
                    <a:cubicBezTo>
                      <a:pt x="52" y="15"/>
                      <a:pt x="47" y="27"/>
                      <a:pt x="33" y="31"/>
                    </a:cubicBezTo>
                    <a:cubicBezTo>
                      <a:pt x="19" y="36"/>
                      <a:pt x="9" y="40"/>
                      <a:pt x="7" y="47"/>
                    </a:cubicBezTo>
                    <a:cubicBezTo>
                      <a:pt x="6" y="55"/>
                      <a:pt x="0" y="61"/>
                      <a:pt x="11" y="64"/>
                    </a:cubicBezTo>
                    <a:cubicBezTo>
                      <a:pt x="21" y="66"/>
                      <a:pt x="19" y="77"/>
                      <a:pt x="25" y="71"/>
                    </a:cubicBezTo>
                    <a:cubicBezTo>
                      <a:pt x="30" y="65"/>
                      <a:pt x="43" y="65"/>
                      <a:pt x="42" y="71"/>
                    </a:cubicBezTo>
                    <a:cubicBezTo>
                      <a:pt x="41" y="77"/>
                      <a:pt x="30" y="81"/>
                      <a:pt x="22" y="81"/>
                    </a:cubicBezTo>
                    <a:cubicBezTo>
                      <a:pt x="15" y="81"/>
                      <a:pt x="7" y="84"/>
                      <a:pt x="10" y="89"/>
                    </a:cubicBezTo>
                    <a:cubicBezTo>
                      <a:pt x="12" y="95"/>
                      <a:pt x="19" y="103"/>
                      <a:pt x="25" y="97"/>
                    </a:cubicBezTo>
                    <a:cubicBezTo>
                      <a:pt x="30" y="90"/>
                      <a:pt x="30" y="86"/>
                      <a:pt x="38" y="86"/>
                    </a:cubicBezTo>
                    <a:cubicBezTo>
                      <a:pt x="47" y="86"/>
                      <a:pt x="50" y="87"/>
                      <a:pt x="49" y="80"/>
                    </a:cubicBezTo>
                    <a:cubicBezTo>
                      <a:pt x="48" y="72"/>
                      <a:pt x="52" y="71"/>
                      <a:pt x="56" y="73"/>
                    </a:cubicBezTo>
                    <a:cubicBezTo>
                      <a:pt x="59" y="75"/>
                      <a:pt x="63" y="81"/>
                      <a:pt x="63" y="86"/>
                    </a:cubicBezTo>
                    <a:cubicBezTo>
                      <a:pt x="63" y="91"/>
                      <a:pt x="68" y="97"/>
                      <a:pt x="58" y="99"/>
                    </a:cubicBezTo>
                    <a:cubicBezTo>
                      <a:pt x="47" y="101"/>
                      <a:pt x="38" y="103"/>
                      <a:pt x="33" y="105"/>
                    </a:cubicBezTo>
                    <a:cubicBezTo>
                      <a:pt x="28" y="107"/>
                      <a:pt x="26" y="115"/>
                      <a:pt x="26" y="121"/>
                    </a:cubicBezTo>
                    <a:cubicBezTo>
                      <a:pt x="26" y="128"/>
                      <a:pt x="38" y="135"/>
                      <a:pt x="41" y="123"/>
                    </a:cubicBezTo>
                    <a:cubicBezTo>
                      <a:pt x="43" y="112"/>
                      <a:pt x="42" y="112"/>
                      <a:pt x="50" y="110"/>
                    </a:cubicBezTo>
                    <a:cubicBezTo>
                      <a:pt x="59" y="107"/>
                      <a:pt x="62" y="113"/>
                      <a:pt x="60" y="116"/>
                    </a:cubicBezTo>
                    <a:cubicBezTo>
                      <a:pt x="58" y="119"/>
                      <a:pt x="61" y="123"/>
                      <a:pt x="51" y="130"/>
                    </a:cubicBezTo>
                    <a:cubicBezTo>
                      <a:pt x="42" y="136"/>
                      <a:pt x="36" y="150"/>
                      <a:pt x="37" y="156"/>
                    </a:cubicBezTo>
                    <a:cubicBezTo>
                      <a:pt x="38" y="161"/>
                      <a:pt x="43" y="160"/>
                      <a:pt x="46" y="173"/>
                    </a:cubicBezTo>
                    <a:cubicBezTo>
                      <a:pt x="49" y="186"/>
                      <a:pt x="30" y="194"/>
                      <a:pt x="40" y="194"/>
                    </a:cubicBezTo>
                    <a:cubicBezTo>
                      <a:pt x="49" y="194"/>
                      <a:pt x="58" y="203"/>
                      <a:pt x="62" y="196"/>
                    </a:cubicBezTo>
                    <a:cubicBezTo>
                      <a:pt x="66" y="190"/>
                      <a:pt x="76" y="181"/>
                      <a:pt x="79" y="187"/>
                    </a:cubicBezTo>
                    <a:cubicBezTo>
                      <a:pt x="82" y="192"/>
                      <a:pt x="65" y="205"/>
                      <a:pt x="74" y="207"/>
                    </a:cubicBezTo>
                    <a:cubicBezTo>
                      <a:pt x="82" y="209"/>
                      <a:pt x="94" y="211"/>
                      <a:pt x="94" y="202"/>
                    </a:cubicBezTo>
                    <a:cubicBezTo>
                      <a:pt x="94" y="192"/>
                      <a:pt x="97" y="188"/>
                      <a:pt x="104" y="188"/>
                    </a:cubicBezTo>
                    <a:cubicBezTo>
                      <a:pt x="110" y="188"/>
                      <a:pt x="126" y="192"/>
                      <a:pt x="125" y="172"/>
                    </a:cubicBezTo>
                    <a:cubicBezTo>
                      <a:pt x="124" y="151"/>
                      <a:pt x="134" y="152"/>
                      <a:pt x="128" y="140"/>
                    </a:cubicBezTo>
                    <a:cubicBezTo>
                      <a:pt x="123" y="127"/>
                      <a:pt x="139" y="134"/>
                      <a:pt x="139" y="118"/>
                    </a:cubicBezTo>
                    <a:cubicBezTo>
                      <a:pt x="139" y="102"/>
                      <a:pt x="139" y="99"/>
                      <a:pt x="149" y="92"/>
                    </a:cubicBezTo>
                    <a:cubicBezTo>
                      <a:pt x="158" y="86"/>
                      <a:pt x="153" y="82"/>
                      <a:pt x="154" y="68"/>
                    </a:cubicBezTo>
                    <a:cubicBezTo>
                      <a:pt x="155" y="54"/>
                      <a:pt x="154" y="51"/>
                      <a:pt x="144" y="5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4" name="Freeform 218"/>
              <p:cNvSpPr>
                <a:spLocks/>
              </p:cNvSpPr>
              <p:nvPr/>
            </p:nvSpPr>
            <p:spPr bwMode="auto">
              <a:xfrm>
                <a:off x="4770" y="2024"/>
                <a:ext cx="9" cy="13"/>
              </a:xfrm>
              <a:custGeom>
                <a:avLst/>
                <a:gdLst>
                  <a:gd name="T0" fmla="*/ 16 w 39"/>
                  <a:gd name="T1" fmla="*/ 28 h 53"/>
                  <a:gd name="T2" fmla="*/ 3 w 39"/>
                  <a:gd name="T3" fmla="*/ 46 h 53"/>
                  <a:gd name="T4" fmla="*/ 14 w 39"/>
                  <a:gd name="T5" fmla="*/ 40 h 53"/>
                  <a:gd name="T6" fmla="*/ 37 w 39"/>
                  <a:gd name="T7" fmla="*/ 13 h 53"/>
                  <a:gd name="T8" fmla="*/ 28 w 39"/>
                  <a:gd name="T9" fmla="*/ 9 h 53"/>
                  <a:gd name="T10" fmla="*/ 16 w 39"/>
                  <a:gd name="T11" fmla="*/ 28 h 53"/>
                </a:gdLst>
                <a:ahLst/>
                <a:cxnLst>
                  <a:cxn ang="0">
                    <a:pos x="T0" y="T1"/>
                  </a:cxn>
                  <a:cxn ang="0">
                    <a:pos x="T2" y="T3"/>
                  </a:cxn>
                  <a:cxn ang="0">
                    <a:pos x="T4" y="T5"/>
                  </a:cxn>
                  <a:cxn ang="0">
                    <a:pos x="T6" y="T7"/>
                  </a:cxn>
                  <a:cxn ang="0">
                    <a:pos x="T8" y="T9"/>
                  </a:cxn>
                  <a:cxn ang="0">
                    <a:pos x="T10" y="T11"/>
                  </a:cxn>
                </a:cxnLst>
                <a:rect l="0" t="0" r="r" b="b"/>
                <a:pathLst>
                  <a:path w="39" h="53">
                    <a:moveTo>
                      <a:pt x="16" y="28"/>
                    </a:moveTo>
                    <a:cubicBezTo>
                      <a:pt x="0" y="34"/>
                      <a:pt x="0" y="40"/>
                      <a:pt x="3" y="46"/>
                    </a:cubicBezTo>
                    <a:cubicBezTo>
                      <a:pt x="6" y="53"/>
                      <a:pt x="1" y="42"/>
                      <a:pt x="14" y="40"/>
                    </a:cubicBezTo>
                    <a:cubicBezTo>
                      <a:pt x="27" y="38"/>
                      <a:pt x="39" y="26"/>
                      <a:pt x="37" y="13"/>
                    </a:cubicBezTo>
                    <a:cubicBezTo>
                      <a:pt x="35" y="0"/>
                      <a:pt x="31" y="0"/>
                      <a:pt x="28" y="9"/>
                    </a:cubicBezTo>
                    <a:cubicBezTo>
                      <a:pt x="28" y="9"/>
                      <a:pt x="32" y="22"/>
                      <a:pt x="16" y="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5" name="Freeform 219"/>
              <p:cNvSpPr>
                <a:spLocks/>
              </p:cNvSpPr>
              <p:nvPr/>
            </p:nvSpPr>
            <p:spPr bwMode="auto">
              <a:xfrm>
                <a:off x="4805" y="2063"/>
                <a:ext cx="7" cy="12"/>
              </a:xfrm>
              <a:custGeom>
                <a:avLst/>
                <a:gdLst>
                  <a:gd name="T0" fmla="*/ 10 w 28"/>
                  <a:gd name="T1" fmla="*/ 14 h 49"/>
                  <a:gd name="T2" fmla="*/ 11 w 28"/>
                  <a:gd name="T3" fmla="*/ 49 h 49"/>
                  <a:gd name="T4" fmla="*/ 20 w 28"/>
                  <a:gd name="T5" fmla="*/ 40 h 49"/>
                  <a:gd name="T6" fmla="*/ 28 w 28"/>
                  <a:gd name="T7" fmla="*/ 28 h 49"/>
                  <a:gd name="T8" fmla="*/ 10 w 28"/>
                  <a:gd name="T9" fmla="*/ 14 h 49"/>
                </a:gdLst>
                <a:ahLst/>
                <a:cxnLst>
                  <a:cxn ang="0">
                    <a:pos x="T0" y="T1"/>
                  </a:cxn>
                  <a:cxn ang="0">
                    <a:pos x="T2" y="T3"/>
                  </a:cxn>
                  <a:cxn ang="0">
                    <a:pos x="T4" y="T5"/>
                  </a:cxn>
                  <a:cxn ang="0">
                    <a:pos x="T6" y="T7"/>
                  </a:cxn>
                  <a:cxn ang="0">
                    <a:pos x="T8" y="T9"/>
                  </a:cxn>
                </a:cxnLst>
                <a:rect l="0" t="0" r="r" b="b"/>
                <a:pathLst>
                  <a:path w="28" h="49">
                    <a:moveTo>
                      <a:pt x="10" y="14"/>
                    </a:moveTo>
                    <a:cubicBezTo>
                      <a:pt x="10" y="14"/>
                      <a:pt x="0" y="49"/>
                      <a:pt x="11" y="49"/>
                    </a:cubicBezTo>
                    <a:cubicBezTo>
                      <a:pt x="21" y="49"/>
                      <a:pt x="19" y="47"/>
                      <a:pt x="20" y="40"/>
                    </a:cubicBezTo>
                    <a:cubicBezTo>
                      <a:pt x="21" y="32"/>
                      <a:pt x="28" y="38"/>
                      <a:pt x="28" y="28"/>
                    </a:cubicBezTo>
                    <a:cubicBezTo>
                      <a:pt x="28" y="18"/>
                      <a:pt x="12" y="0"/>
                      <a:pt x="10"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6" name="Freeform 220"/>
              <p:cNvSpPr>
                <a:spLocks/>
              </p:cNvSpPr>
              <p:nvPr/>
            </p:nvSpPr>
            <p:spPr bwMode="auto">
              <a:xfrm>
                <a:off x="4799" y="2071"/>
                <a:ext cx="4" cy="7"/>
              </a:xfrm>
              <a:custGeom>
                <a:avLst/>
                <a:gdLst>
                  <a:gd name="T0" fmla="*/ 2 w 17"/>
                  <a:gd name="T1" fmla="*/ 10 h 25"/>
                  <a:gd name="T2" fmla="*/ 5 w 17"/>
                  <a:gd name="T3" fmla="*/ 24 h 25"/>
                  <a:gd name="T4" fmla="*/ 17 w 17"/>
                  <a:gd name="T5" fmla="*/ 18 h 25"/>
                  <a:gd name="T6" fmla="*/ 2 w 17"/>
                  <a:gd name="T7" fmla="*/ 10 h 25"/>
                </a:gdLst>
                <a:ahLst/>
                <a:cxnLst>
                  <a:cxn ang="0">
                    <a:pos x="T0" y="T1"/>
                  </a:cxn>
                  <a:cxn ang="0">
                    <a:pos x="T2" y="T3"/>
                  </a:cxn>
                  <a:cxn ang="0">
                    <a:pos x="T4" y="T5"/>
                  </a:cxn>
                  <a:cxn ang="0">
                    <a:pos x="T6" y="T7"/>
                  </a:cxn>
                </a:cxnLst>
                <a:rect l="0" t="0" r="r" b="b"/>
                <a:pathLst>
                  <a:path w="17" h="25">
                    <a:moveTo>
                      <a:pt x="2" y="10"/>
                    </a:moveTo>
                    <a:cubicBezTo>
                      <a:pt x="2" y="10"/>
                      <a:pt x="0" y="23"/>
                      <a:pt x="5" y="24"/>
                    </a:cubicBezTo>
                    <a:cubicBezTo>
                      <a:pt x="9" y="25"/>
                      <a:pt x="17" y="25"/>
                      <a:pt x="17" y="18"/>
                    </a:cubicBezTo>
                    <a:cubicBezTo>
                      <a:pt x="17" y="10"/>
                      <a:pt x="4" y="0"/>
                      <a:pt x="2"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7" name="Freeform 221"/>
              <p:cNvSpPr>
                <a:spLocks/>
              </p:cNvSpPr>
              <p:nvPr/>
            </p:nvSpPr>
            <p:spPr bwMode="auto">
              <a:xfrm>
                <a:off x="3537" y="2167"/>
                <a:ext cx="130" cy="143"/>
              </a:xfrm>
              <a:custGeom>
                <a:avLst/>
                <a:gdLst>
                  <a:gd name="T0" fmla="*/ 212 w 512"/>
                  <a:gd name="T1" fmla="*/ 137 h 563"/>
                  <a:gd name="T2" fmla="*/ 210 w 512"/>
                  <a:gd name="T3" fmla="*/ 142 h 563"/>
                  <a:gd name="T4" fmla="*/ 210 w 512"/>
                  <a:gd name="T5" fmla="*/ 143 h 563"/>
                  <a:gd name="T6" fmla="*/ 209 w 512"/>
                  <a:gd name="T7" fmla="*/ 146 h 563"/>
                  <a:gd name="T8" fmla="*/ 209 w 512"/>
                  <a:gd name="T9" fmla="*/ 147 h 563"/>
                  <a:gd name="T10" fmla="*/ 209 w 512"/>
                  <a:gd name="T11" fmla="*/ 149 h 563"/>
                  <a:gd name="T12" fmla="*/ 208 w 512"/>
                  <a:gd name="T13" fmla="*/ 151 h 563"/>
                  <a:gd name="T14" fmla="*/ 208 w 512"/>
                  <a:gd name="T15" fmla="*/ 153 h 563"/>
                  <a:gd name="T16" fmla="*/ 208 w 512"/>
                  <a:gd name="T17" fmla="*/ 154 h 563"/>
                  <a:gd name="T18" fmla="*/ 208 w 512"/>
                  <a:gd name="T19" fmla="*/ 156 h 563"/>
                  <a:gd name="T20" fmla="*/ 208 w 512"/>
                  <a:gd name="T21" fmla="*/ 157 h 563"/>
                  <a:gd name="T22" fmla="*/ 208 w 512"/>
                  <a:gd name="T23" fmla="*/ 159 h 563"/>
                  <a:gd name="T24" fmla="*/ 208 w 512"/>
                  <a:gd name="T25" fmla="*/ 160 h 563"/>
                  <a:gd name="T26" fmla="*/ 208 w 512"/>
                  <a:gd name="T27" fmla="*/ 162 h 563"/>
                  <a:gd name="T28" fmla="*/ 208 w 512"/>
                  <a:gd name="T29" fmla="*/ 162 h 563"/>
                  <a:gd name="T30" fmla="*/ 208 w 512"/>
                  <a:gd name="T31" fmla="*/ 165 h 563"/>
                  <a:gd name="T32" fmla="*/ 208 w 512"/>
                  <a:gd name="T33" fmla="*/ 165 h 563"/>
                  <a:gd name="T34" fmla="*/ 208 w 512"/>
                  <a:gd name="T35" fmla="*/ 168 h 563"/>
                  <a:gd name="T36" fmla="*/ 208 w 512"/>
                  <a:gd name="T37" fmla="*/ 168 h 563"/>
                  <a:gd name="T38" fmla="*/ 209 w 512"/>
                  <a:gd name="T39" fmla="*/ 171 h 563"/>
                  <a:gd name="T40" fmla="*/ 209 w 512"/>
                  <a:gd name="T41" fmla="*/ 171 h 563"/>
                  <a:gd name="T42" fmla="*/ 210 w 512"/>
                  <a:gd name="T43" fmla="*/ 174 h 563"/>
                  <a:gd name="T44" fmla="*/ 210 w 512"/>
                  <a:gd name="T45" fmla="*/ 176 h 563"/>
                  <a:gd name="T46" fmla="*/ 233 w 512"/>
                  <a:gd name="T47" fmla="*/ 208 h 563"/>
                  <a:gd name="T48" fmla="*/ 224 w 512"/>
                  <a:gd name="T49" fmla="*/ 243 h 563"/>
                  <a:gd name="T50" fmla="*/ 210 w 512"/>
                  <a:gd name="T51" fmla="*/ 287 h 563"/>
                  <a:gd name="T52" fmla="*/ 195 w 512"/>
                  <a:gd name="T53" fmla="*/ 331 h 563"/>
                  <a:gd name="T54" fmla="*/ 104 w 512"/>
                  <a:gd name="T55" fmla="*/ 373 h 563"/>
                  <a:gd name="T56" fmla="*/ 0 w 512"/>
                  <a:gd name="T57" fmla="*/ 411 h 563"/>
                  <a:gd name="T58" fmla="*/ 72 w 512"/>
                  <a:gd name="T59" fmla="*/ 563 h 563"/>
                  <a:gd name="T60" fmla="*/ 92 w 512"/>
                  <a:gd name="T61" fmla="*/ 555 h 563"/>
                  <a:gd name="T62" fmla="*/ 133 w 512"/>
                  <a:gd name="T63" fmla="*/ 538 h 563"/>
                  <a:gd name="T64" fmla="*/ 181 w 512"/>
                  <a:gd name="T65" fmla="*/ 544 h 563"/>
                  <a:gd name="T66" fmla="*/ 211 w 512"/>
                  <a:gd name="T67" fmla="*/ 507 h 563"/>
                  <a:gd name="T68" fmla="*/ 251 w 512"/>
                  <a:gd name="T69" fmla="*/ 481 h 563"/>
                  <a:gd name="T70" fmla="*/ 288 w 512"/>
                  <a:gd name="T71" fmla="*/ 452 h 563"/>
                  <a:gd name="T72" fmla="*/ 315 w 512"/>
                  <a:gd name="T73" fmla="*/ 419 h 563"/>
                  <a:gd name="T74" fmla="*/ 370 w 512"/>
                  <a:gd name="T75" fmla="*/ 410 h 563"/>
                  <a:gd name="T76" fmla="*/ 367 w 512"/>
                  <a:gd name="T77" fmla="*/ 369 h 563"/>
                  <a:gd name="T78" fmla="*/ 370 w 512"/>
                  <a:gd name="T79" fmla="*/ 343 h 563"/>
                  <a:gd name="T80" fmla="*/ 401 w 512"/>
                  <a:gd name="T81" fmla="*/ 324 h 563"/>
                  <a:gd name="T82" fmla="*/ 426 w 512"/>
                  <a:gd name="T83" fmla="*/ 297 h 563"/>
                  <a:gd name="T84" fmla="*/ 452 w 512"/>
                  <a:gd name="T85" fmla="*/ 267 h 563"/>
                  <a:gd name="T86" fmla="*/ 483 w 512"/>
                  <a:gd name="T87" fmla="*/ 218 h 563"/>
                  <a:gd name="T88" fmla="*/ 500 w 512"/>
                  <a:gd name="T89" fmla="*/ 175 h 563"/>
                  <a:gd name="T90" fmla="*/ 453 w 512"/>
                  <a:gd name="T91" fmla="*/ 125 h 563"/>
                  <a:gd name="T92" fmla="*/ 391 w 512"/>
                  <a:gd name="T93" fmla="*/ 97 h 563"/>
                  <a:gd name="T94" fmla="*/ 341 w 512"/>
                  <a:gd name="T95" fmla="*/ 81 h 563"/>
                  <a:gd name="T96" fmla="*/ 294 w 512"/>
                  <a:gd name="T97" fmla="*/ 56 h 563"/>
                  <a:gd name="T98" fmla="*/ 287 w 512"/>
                  <a:gd name="T99" fmla="*/ 12 h 563"/>
                  <a:gd name="T100" fmla="*/ 282 w 512"/>
                  <a:gd name="T101" fmla="*/ 0 h 563"/>
                  <a:gd name="T102" fmla="*/ 270 w 512"/>
                  <a:gd name="T103" fmla="*/ 10 h 563"/>
                  <a:gd name="T104" fmla="*/ 212 w 512"/>
                  <a:gd name="T105" fmla="*/ 137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2" h="563">
                    <a:moveTo>
                      <a:pt x="212" y="137"/>
                    </a:moveTo>
                    <a:cubicBezTo>
                      <a:pt x="211" y="139"/>
                      <a:pt x="211" y="140"/>
                      <a:pt x="210" y="142"/>
                    </a:cubicBezTo>
                    <a:cubicBezTo>
                      <a:pt x="210" y="142"/>
                      <a:pt x="210" y="143"/>
                      <a:pt x="210" y="143"/>
                    </a:cubicBezTo>
                    <a:cubicBezTo>
                      <a:pt x="210" y="144"/>
                      <a:pt x="210" y="145"/>
                      <a:pt x="209" y="146"/>
                    </a:cubicBezTo>
                    <a:cubicBezTo>
                      <a:pt x="209" y="146"/>
                      <a:pt x="209" y="147"/>
                      <a:pt x="209" y="147"/>
                    </a:cubicBezTo>
                    <a:cubicBezTo>
                      <a:pt x="209" y="148"/>
                      <a:pt x="209" y="149"/>
                      <a:pt x="209" y="149"/>
                    </a:cubicBezTo>
                    <a:cubicBezTo>
                      <a:pt x="208" y="150"/>
                      <a:pt x="208" y="150"/>
                      <a:pt x="208" y="151"/>
                    </a:cubicBezTo>
                    <a:cubicBezTo>
                      <a:pt x="208" y="151"/>
                      <a:pt x="208" y="152"/>
                      <a:pt x="208" y="153"/>
                    </a:cubicBezTo>
                    <a:cubicBezTo>
                      <a:pt x="208" y="153"/>
                      <a:pt x="208" y="153"/>
                      <a:pt x="208" y="154"/>
                    </a:cubicBezTo>
                    <a:cubicBezTo>
                      <a:pt x="208" y="155"/>
                      <a:pt x="208" y="155"/>
                      <a:pt x="208" y="156"/>
                    </a:cubicBezTo>
                    <a:cubicBezTo>
                      <a:pt x="208" y="156"/>
                      <a:pt x="208" y="157"/>
                      <a:pt x="208" y="157"/>
                    </a:cubicBezTo>
                    <a:cubicBezTo>
                      <a:pt x="208" y="158"/>
                      <a:pt x="208" y="158"/>
                      <a:pt x="208" y="159"/>
                    </a:cubicBezTo>
                    <a:cubicBezTo>
                      <a:pt x="208" y="159"/>
                      <a:pt x="208" y="159"/>
                      <a:pt x="208" y="160"/>
                    </a:cubicBezTo>
                    <a:cubicBezTo>
                      <a:pt x="208" y="160"/>
                      <a:pt x="208" y="161"/>
                      <a:pt x="208" y="162"/>
                    </a:cubicBezTo>
                    <a:cubicBezTo>
                      <a:pt x="208" y="162"/>
                      <a:pt x="208" y="162"/>
                      <a:pt x="208" y="162"/>
                    </a:cubicBezTo>
                    <a:cubicBezTo>
                      <a:pt x="208" y="163"/>
                      <a:pt x="208" y="164"/>
                      <a:pt x="208" y="165"/>
                    </a:cubicBezTo>
                    <a:cubicBezTo>
                      <a:pt x="208" y="165"/>
                      <a:pt x="208" y="165"/>
                      <a:pt x="208" y="165"/>
                    </a:cubicBezTo>
                    <a:cubicBezTo>
                      <a:pt x="208" y="166"/>
                      <a:pt x="208" y="167"/>
                      <a:pt x="208" y="168"/>
                    </a:cubicBezTo>
                    <a:cubicBezTo>
                      <a:pt x="208" y="168"/>
                      <a:pt x="208" y="168"/>
                      <a:pt x="208" y="168"/>
                    </a:cubicBezTo>
                    <a:cubicBezTo>
                      <a:pt x="208" y="169"/>
                      <a:pt x="209" y="170"/>
                      <a:pt x="209" y="171"/>
                    </a:cubicBezTo>
                    <a:cubicBezTo>
                      <a:pt x="209" y="171"/>
                      <a:pt x="209" y="171"/>
                      <a:pt x="209" y="171"/>
                    </a:cubicBezTo>
                    <a:cubicBezTo>
                      <a:pt x="209" y="172"/>
                      <a:pt x="209" y="173"/>
                      <a:pt x="210" y="174"/>
                    </a:cubicBezTo>
                    <a:cubicBezTo>
                      <a:pt x="210" y="174"/>
                      <a:pt x="210" y="175"/>
                      <a:pt x="210" y="176"/>
                    </a:cubicBezTo>
                    <a:cubicBezTo>
                      <a:pt x="212" y="183"/>
                      <a:pt x="231" y="199"/>
                      <a:pt x="233" y="208"/>
                    </a:cubicBezTo>
                    <a:cubicBezTo>
                      <a:pt x="235" y="217"/>
                      <a:pt x="233" y="237"/>
                      <a:pt x="224" y="243"/>
                    </a:cubicBezTo>
                    <a:cubicBezTo>
                      <a:pt x="214" y="250"/>
                      <a:pt x="216" y="281"/>
                      <a:pt x="210" y="287"/>
                    </a:cubicBezTo>
                    <a:cubicBezTo>
                      <a:pt x="204" y="294"/>
                      <a:pt x="200" y="311"/>
                      <a:pt x="195" y="331"/>
                    </a:cubicBezTo>
                    <a:cubicBezTo>
                      <a:pt x="190" y="350"/>
                      <a:pt x="119" y="370"/>
                      <a:pt x="104" y="373"/>
                    </a:cubicBezTo>
                    <a:cubicBezTo>
                      <a:pt x="90" y="377"/>
                      <a:pt x="0" y="411"/>
                      <a:pt x="0" y="411"/>
                    </a:cubicBezTo>
                    <a:cubicBezTo>
                      <a:pt x="72" y="563"/>
                      <a:pt x="72" y="563"/>
                      <a:pt x="72" y="563"/>
                    </a:cubicBezTo>
                    <a:cubicBezTo>
                      <a:pt x="78" y="561"/>
                      <a:pt x="85" y="559"/>
                      <a:pt x="92" y="555"/>
                    </a:cubicBezTo>
                    <a:cubicBezTo>
                      <a:pt x="106" y="547"/>
                      <a:pt x="120" y="552"/>
                      <a:pt x="133" y="538"/>
                    </a:cubicBezTo>
                    <a:cubicBezTo>
                      <a:pt x="146" y="524"/>
                      <a:pt x="163" y="541"/>
                      <a:pt x="181" y="544"/>
                    </a:cubicBezTo>
                    <a:cubicBezTo>
                      <a:pt x="198" y="547"/>
                      <a:pt x="209" y="527"/>
                      <a:pt x="211" y="507"/>
                    </a:cubicBezTo>
                    <a:cubicBezTo>
                      <a:pt x="212" y="486"/>
                      <a:pt x="228" y="481"/>
                      <a:pt x="251" y="481"/>
                    </a:cubicBezTo>
                    <a:cubicBezTo>
                      <a:pt x="274" y="481"/>
                      <a:pt x="287" y="468"/>
                      <a:pt x="288" y="452"/>
                    </a:cubicBezTo>
                    <a:cubicBezTo>
                      <a:pt x="290" y="436"/>
                      <a:pt x="308" y="435"/>
                      <a:pt x="315" y="419"/>
                    </a:cubicBezTo>
                    <a:cubicBezTo>
                      <a:pt x="323" y="403"/>
                      <a:pt x="348" y="412"/>
                      <a:pt x="370" y="410"/>
                    </a:cubicBezTo>
                    <a:cubicBezTo>
                      <a:pt x="391" y="409"/>
                      <a:pt x="378" y="382"/>
                      <a:pt x="367" y="369"/>
                    </a:cubicBezTo>
                    <a:cubicBezTo>
                      <a:pt x="356" y="356"/>
                      <a:pt x="373" y="355"/>
                      <a:pt x="370" y="343"/>
                    </a:cubicBezTo>
                    <a:cubicBezTo>
                      <a:pt x="367" y="332"/>
                      <a:pt x="378" y="324"/>
                      <a:pt x="401" y="324"/>
                    </a:cubicBezTo>
                    <a:cubicBezTo>
                      <a:pt x="424" y="324"/>
                      <a:pt x="424" y="316"/>
                      <a:pt x="426" y="297"/>
                    </a:cubicBezTo>
                    <a:cubicBezTo>
                      <a:pt x="427" y="279"/>
                      <a:pt x="437" y="281"/>
                      <a:pt x="452" y="267"/>
                    </a:cubicBezTo>
                    <a:cubicBezTo>
                      <a:pt x="466" y="253"/>
                      <a:pt x="476" y="237"/>
                      <a:pt x="483" y="218"/>
                    </a:cubicBezTo>
                    <a:cubicBezTo>
                      <a:pt x="490" y="200"/>
                      <a:pt x="512" y="183"/>
                      <a:pt x="500" y="175"/>
                    </a:cubicBezTo>
                    <a:cubicBezTo>
                      <a:pt x="489" y="168"/>
                      <a:pt x="472" y="160"/>
                      <a:pt x="453" y="125"/>
                    </a:cubicBezTo>
                    <a:cubicBezTo>
                      <a:pt x="434" y="91"/>
                      <a:pt x="410" y="97"/>
                      <a:pt x="391" y="97"/>
                    </a:cubicBezTo>
                    <a:cubicBezTo>
                      <a:pt x="373" y="97"/>
                      <a:pt x="351" y="92"/>
                      <a:pt x="341" y="81"/>
                    </a:cubicBezTo>
                    <a:cubicBezTo>
                      <a:pt x="331" y="69"/>
                      <a:pt x="314" y="66"/>
                      <a:pt x="294" y="56"/>
                    </a:cubicBezTo>
                    <a:cubicBezTo>
                      <a:pt x="274" y="46"/>
                      <a:pt x="298" y="29"/>
                      <a:pt x="287" y="12"/>
                    </a:cubicBezTo>
                    <a:cubicBezTo>
                      <a:pt x="285" y="9"/>
                      <a:pt x="283" y="5"/>
                      <a:pt x="282" y="0"/>
                    </a:cubicBezTo>
                    <a:cubicBezTo>
                      <a:pt x="275" y="5"/>
                      <a:pt x="270" y="10"/>
                      <a:pt x="270" y="10"/>
                    </a:cubicBezTo>
                    <a:cubicBezTo>
                      <a:pt x="270" y="10"/>
                      <a:pt x="219" y="115"/>
                      <a:pt x="212" y="13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8" name="Freeform 222"/>
              <p:cNvSpPr>
                <a:spLocks/>
              </p:cNvSpPr>
              <p:nvPr/>
            </p:nvSpPr>
            <p:spPr bwMode="auto">
              <a:xfrm>
                <a:off x="3601" y="2142"/>
                <a:ext cx="8" cy="18"/>
              </a:xfrm>
              <a:custGeom>
                <a:avLst/>
                <a:gdLst>
                  <a:gd name="T0" fmla="*/ 28 w 30"/>
                  <a:gd name="T1" fmla="*/ 63 h 73"/>
                  <a:gd name="T2" fmla="*/ 28 w 30"/>
                  <a:gd name="T3" fmla="*/ 27 h 73"/>
                  <a:gd name="T4" fmla="*/ 1 w 30"/>
                  <a:gd name="T5" fmla="*/ 30 h 73"/>
                  <a:gd name="T6" fmla="*/ 0 w 30"/>
                  <a:gd name="T7" fmla="*/ 36 h 73"/>
                  <a:gd name="T8" fmla="*/ 9 w 30"/>
                  <a:gd name="T9" fmla="*/ 50 h 73"/>
                  <a:gd name="T10" fmla="*/ 28 w 30"/>
                  <a:gd name="T11" fmla="*/ 63 h 73"/>
                </a:gdLst>
                <a:ahLst/>
                <a:cxnLst>
                  <a:cxn ang="0">
                    <a:pos x="T0" y="T1"/>
                  </a:cxn>
                  <a:cxn ang="0">
                    <a:pos x="T2" y="T3"/>
                  </a:cxn>
                  <a:cxn ang="0">
                    <a:pos x="T4" y="T5"/>
                  </a:cxn>
                  <a:cxn ang="0">
                    <a:pos x="T6" y="T7"/>
                  </a:cxn>
                  <a:cxn ang="0">
                    <a:pos x="T8" y="T9"/>
                  </a:cxn>
                  <a:cxn ang="0">
                    <a:pos x="T10" y="T11"/>
                  </a:cxn>
                </a:cxnLst>
                <a:rect l="0" t="0" r="r" b="b"/>
                <a:pathLst>
                  <a:path w="30" h="73">
                    <a:moveTo>
                      <a:pt x="28" y="63"/>
                    </a:moveTo>
                    <a:cubicBezTo>
                      <a:pt x="29" y="51"/>
                      <a:pt x="30" y="38"/>
                      <a:pt x="28" y="27"/>
                    </a:cubicBezTo>
                    <a:cubicBezTo>
                      <a:pt x="26" y="0"/>
                      <a:pt x="6" y="8"/>
                      <a:pt x="1" y="30"/>
                    </a:cubicBezTo>
                    <a:cubicBezTo>
                      <a:pt x="1" y="32"/>
                      <a:pt x="0" y="34"/>
                      <a:pt x="0" y="36"/>
                    </a:cubicBezTo>
                    <a:cubicBezTo>
                      <a:pt x="2" y="40"/>
                      <a:pt x="5" y="46"/>
                      <a:pt x="9" y="50"/>
                    </a:cubicBezTo>
                    <a:cubicBezTo>
                      <a:pt x="19" y="61"/>
                      <a:pt x="17" y="73"/>
                      <a:pt x="28" y="6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99" name="Freeform 223"/>
              <p:cNvSpPr>
                <a:spLocks/>
              </p:cNvSpPr>
              <p:nvPr/>
            </p:nvSpPr>
            <p:spPr bwMode="auto">
              <a:xfrm>
                <a:off x="3535" y="2151"/>
                <a:ext cx="74" cy="58"/>
              </a:xfrm>
              <a:custGeom>
                <a:avLst/>
                <a:gdLst>
                  <a:gd name="T0" fmla="*/ 30 w 290"/>
                  <a:gd name="T1" fmla="*/ 196 h 230"/>
                  <a:gd name="T2" fmla="*/ 58 w 290"/>
                  <a:gd name="T3" fmla="*/ 216 h 230"/>
                  <a:gd name="T4" fmla="*/ 102 w 290"/>
                  <a:gd name="T5" fmla="*/ 212 h 230"/>
                  <a:gd name="T6" fmla="*/ 138 w 290"/>
                  <a:gd name="T7" fmla="*/ 225 h 230"/>
                  <a:gd name="T8" fmla="*/ 216 w 290"/>
                  <a:gd name="T9" fmla="*/ 230 h 230"/>
                  <a:gd name="T10" fmla="*/ 216 w 290"/>
                  <a:gd name="T11" fmla="*/ 230 h 230"/>
                  <a:gd name="T12" fmla="*/ 216 w 290"/>
                  <a:gd name="T13" fmla="*/ 227 h 230"/>
                  <a:gd name="T14" fmla="*/ 216 w 290"/>
                  <a:gd name="T15" fmla="*/ 227 h 230"/>
                  <a:gd name="T16" fmla="*/ 216 w 290"/>
                  <a:gd name="T17" fmla="*/ 225 h 230"/>
                  <a:gd name="T18" fmla="*/ 216 w 290"/>
                  <a:gd name="T19" fmla="*/ 224 h 230"/>
                  <a:gd name="T20" fmla="*/ 216 w 290"/>
                  <a:gd name="T21" fmla="*/ 222 h 230"/>
                  <a:gd name="T22" fmla="*/ 216 w 290"/>
                  <a:gd name="T23" fmla="*/ 221 h 230"/>
                  <a:gd name="T24" fmla="*/ 216 w 290"/>
                  <a:gd name="T25" fmla="*/ 219 h 230"/>
                  <a:gd name="T26" fmla="*/ 216 w 290"/>
                  <a:gd name="T27" fmla="*/ 218 h 230"/>
                  <a:gd name="T28" fmla="*/ 216 w 290"/>
                  <a:gd name="T29" fmla="*/ 216 h 230"/>
                  <a:gd name="T30" fmla="*/ 217 w 290"/>
                  <a:gd name="T31" fmla="*/ 214 h 230"/>
                  <a:gd name="T32" fmla="*/ 217 w 290"/>
                  <a:gd name="T33" fmla="*/ 212 h 230"/>
                  <a:gd name="T34" fmla="*/ 217 w 290"/>
                  <a:gd name="T35" fmla="*/ 211 h 230"/>
                  <a:gd name="T36" fmla="*/ 218 w 290"/>
                  <a:gd name="T37" fmla="*/ 208 h 230"/>
                  <a:gd name="T38" fmla="*/ 218 w 290"/>
                  <a:gd name="T39" fmla="*/ 207 h 230"/>
                  <a:gd name="T40" fmla="*/ 220 w 290"/>
                  <a:gd name="T41" fmla="*/ 202 h 230"/>
                  <a:gd name="T42" fmla="*/ 278 w 290"/>
                  <a:gd name="T43" fmla="*/ 75 h 230"/>
                  <a:gd name="T44" fmla="*/ 290 w 290"/>
                  <a:gd name="T45" fmla="*/ 65 h 230"/>
                  <a:gd name="T46" fmla="*/ 290 w 290"/>
                  <a:gd name="T47" fmla="*/ 27 h 230"/>
                  <a:gd name="T48" fmla="*/ 271 w 290"/>
                  <a:gd name="T49" fmla="*/ 14 h 230"/>
                  <a:gd name="T50" fmla="*/ 262 w 290"/>
                  <a:gd name="T51" fmla="*/ 0 h 230"/>
                  <a:gd name="T52" fmla="*/ 236 w 290"/>
                  <a:gd name="T53" fmla="*/ 30 h 230"/>
                  <a:gd name="T54" fmla="*/ 204 w 290"/>
                  <a:gd name="T55" fmla="*/ 61 h 230"/>
                  <a:gd name="T56" fmla="*/ 159 w 290"/>
                  <a:gd name="T57" fmla="*/ 111 h 230"/>
                  <a:gd name="T58" fmla="*/ 64 w 290"/>
                  <a:gd name="T59" fmla="*/ 127 h 230"/>
                  <a:gd name="T60" fmla="*/ 15 w 290"/>
                  <a:gd name="T61" fmla="*/ 143 h 230"/>
                  <a:gd name="T62" fmla="*/ 0 w 290"/>
                  <a:gd name="T63" fmla="*/ 143 h 230"/>
                  <a:gd name="T64" fmla="*/ 6 w 290"/>
                  <a:gd name="T65" fmla="*/ 166 h 230"/>
                  <a:gd name="T66" fmla="*/ 30 w 290"/>
                  <a:gd name="T67" fmla="*/ 19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90" h="230">
                    <a:moveTo>
                      <a:pt x="30" y="196"/>
                    </a:moveTo>
                    <a:cubicBezTo>
                      <a:pt x="34" y="202"/>
                      <a:pt x="41" y="218"/>
                      <a:pt x="58" y="216"/>
                    </a:cubicBezTo>
                    <a:cubicBezTo>
                      <a:pt x="74" y="214"/>
                      <a:pt x="88" y="209"/>
                      <a:pt x="102" y="212"/>
                    </a:cubicBezTo>
                    <a:cubicBezTo>
                      <a:pt x="115" y="216"/>
                      <a:pt x="125" y="225"/>
                      <a:pt x="138" y="225"/>
                    </a:cubicBezTo>
                    <a:cubicBezTo>
                      <a:pt x="149" y="225"/>
                      <a:pt x="193" y="228"/>
                      <a:pt x="216" y="230"/>
                    </a:cubicBezTo>
                    <a:cubicBezTo>
                      <a:pt x="216" y="230"/>
                      <a:pt x="216" y="230"/>
                      <a:pt x="216" y="230"/>
                    </a:cubicBezTo>
                    <a:cubicBezTo>
                      <a:pt x="216" y="229"/>
                      <a:pt x="216" y="228"/>
                      <a:pt x="216" y="227"/>
                    </a:cubicBezTo>
                    <a:cubicBezTo>
                      <a:pt x="216" y="227"/>
                      <a:pt x="216" y="227"/>
                      <a:pt x="216" y="227"/>
                    </a:cubicBezTo>
                    <a:cubicBezTo>
                      <a:pt x="216" y="226"/>
                      <a:pt x="216" y="225"/>
                      <a:pt x="216" y="225"/>
                    </a:cubicBezTo>
                    <a:cubicBezTo>
                      <a:pt x="216" y="224"/>
                      <a:pt x="216" y="224"/>
                      <a:pt x="216" y="224"/>
                    </a:cubicBezTo>
                    <a:cubicBezTo>
                      <a:pt x="216" y="223"/>
                      <a:pt x="216" y="223"/>
                      <a:pt x="216" y="222"/>
                    </a:cubicBezTo>
                    <a:cubicBezTo>
                      <a:pt x="216" y="222"/>
                      <a:pt x="216" y="221"/>
                      <a:pt x="216" y="221"/>
                    </a:cubicBezTo>
                    <a:cubicBezTo>
                      <a:pt x="216" y="220"/>
                      <a:pt x="216" y="220"/>
                      <a:pt x="216" y="219"/>
                    </a:cubicBezTo>
                    <a:cubicBezTo>
                      <a:pt x="216" y="218"/>
                      <a:pt x="216" y="218"/>
                      <a:pt x="216" y="218"/>
                    </a:cubicBezTo>
                    <a:cubicBezTo>
                      <a:pt x="216" y="217"/>
                      <a:pt x="216" y="216"/>
                      <a:pt x="216" y="216"/>
                    </a:cubicBezTo>
                    <a:cubicBezTo>
                      <a:pt x="216" y="215"/>
                      <a:pt x="216" y="215"/>
                      <a:pt x="217" y="214"/>
                    </a:cubicBezTo>
                    <a:cubicBezTo>
                      <a:pt x="217" y="214"/>
                      <a:pt x="217" y="213"/>
                      <a:pt x="217" y="212"/>
                    </a:cubicBezTo>
                    <a:cubicBezTo>
                      <a:pt x="217" y="212"/>
                      <a:pt x="217" y="211"/>
                      <a:pt x="217" y="211"/>
                    </a:cubicBezTo>
                    <a:cubicBezTo>
                      <a:pt x="218" y="210"/>
                      <a:pt x="218" y="209"/>
                      <a:pt x="218" y="208"/>
                    </a:cubicBezTo>
                    <a:cubicBezTo>
                      <a:pt x="218" y="208"/>
                      <a:pt x="218" y="207"/>
                      <a:pt x="218" y="207"/>
                    </a:cubicBezTo>
                    <a:cubicBezTo>
                      <a:pt x="219" y="205"/>
                      <a:pt x="219" y="204"/>
                      <a:pt x="220" y="202"/>
                    </a:cubicBezTo>
                    <a:cubicBezTo>
                      <a:pt x="227" y="180"/>
                      <a:pt x="278" y="75"/>
                      <a:pt x="278" y="75"/>
                    </a:cubicBezTo>
                    <a:cubicBezTo>
                      <a:pt x="278" y="75"/>
                      <a:pt x="283" y="70"/>
                      <a:pt x="290" y="65"/>
                    </a:cubicBezTo>
                    <a:cubicBezTo>
                      <a:pt x="288" y="55"/>
                      <a:pt x="289" y="41"/>
                      <a:pt x="290" y="27"/>
                    </a:cubicBezTo>
                    <a:cubicBezTo>
                      <a:pt x="279" y="37"/>
                      <a:pt x="281" y="25"/>
                      <a:pt x="271" y="14"/>
                    </a:cubicBezTo>
                    <a:cubicBezTo>
                      <a:pt x="267" y="10"/>
                      <a:pt x="264" y="4"/>
                      <a:pt x="262" y="0"/>
                    </a:cubicBezTo>
                    <a:cubicBezTo>
                      <a:pt x="257" y="15"/>
                      <a:pt x="248" y="16"/>
                      <a:pt x="236" y="30"/>
                    </a:cubicBezTo>
                    <a:cubicBezTo>
                      <a:pt x="223" y="45"/>
                      <a:pt x="213" y="43"/>
                      <a:pt x="204" y="61"/>
                    </a:cubicBezTo>
                    <a:cubicBezTo>
                      <a:pt x="196" y="80"/>
                      <a:pt x="173" y="91"/>
                      <a:pt x="159" y="111"/>
                    </a:cubicBezTo>
                    <a:cubicBezTo>
                      <a:pt x="144" y="131"/>
                      <a:pt x="91" y="131"/>
                      <a:pt x="64" y="127"/>
                    </a:cubicBezTo>
                    <a:cubicBezTo>
                      <a:pt x="37" y="123"/>
                      <a:pt x="31" y="130"/>
                      <a:pt x="15" y="143"/>
                    </a:cubicBezTo>
                    <a:cubicBezTo>
                      <a:pt x="9" y="148"/>
                      <a:pt x="4" y="147"/>
                      <a:pt x="0" y="143"/>
                    </a:cubicBezTo>
                    <a:cubicBezTo>
                      <a:pt x="1" y="152"/>
                      <a:pt x="2" y="162"/>
                      <a:pt x="6" y="166"/>
                    </a:cubicBezTo>
                    <a:cubicBezTo>
                      <a:pt x="12" y="175"/>
                      <a:pt x="25" y="190"/>
                      <a:pt x="30" y="19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0" name="Freeform 224"/>
              <p:cNvSpPr>
                <a:spLocks/>
              </p:cNvSpPr>
              <p:nvPr/>
            </p:nvSpPr>
            <p:spPr bwMode="auto">
              <a:xfrm>
                <a:off x="3449" y="2079"/>
                <a:ext cx="32" cy="29"/>
              </a:xfrm>
              <a:custGeom>
                <a:avLst/>
                <a:gdLst>
                  <a:gd name="T0" fmla="*/ 63 w 126"/>
                  <a:gd name="T1" fmla="*/ 2 h 116"/>
                  <a:gd name="T2" fmla="*/ 34 w 126"/>
                  <a:gd name="T3" fmla="*/ 21 h 116"/>
                  <a:gd name="T4" fmla="*/ 13 w 126"/>
                  <a:gd name="T5" fmla="*/ 51 h 116"/>
                  <a:gd name="T6" fmla="*/ 0 w 126"/>
                  <a:gd name="T7" fmla="*/ 74 h 116"/>
                  <a:gd name="T8" fmla="*/ 0 w 126"/>
                  <a:gd name="T9" fmla="*/ 74 h 116"/>
                  <a:gd name="T10" fmla="*/ 2 w 126"/>
                  <a:gd name="T11" fmla="*/ 74 h 116"/>
                  <a:gd name="T12" fmla="*/ 5 w 126"/>
                  <a:gd name="T13" fmla="*/ 74 h 116"/>
                  <a:gd name="T14" fmla="*/ 6 w 126"/>
                  <a:gd name="T15" fmla="*/ 74 h 116"/>
                  <a:gd name="T16" fmla="*/ 7 w 126"/>
                  <a:gd name="T17" fmla="*/ 74 h 116"/>
                  <a:gd name="T18" fmla="*/ 8 w 126"/>
                  <a:gd name="T19" fmla="*/ 74 h 116"/>
                  <a:gd name="T20" fmla="*/ 11 w 126"/>
                  <a:gd name="T21" fmla="*/ 74 h 116"/>
                  <a:gd name="T22" fmla="*/ 66 w 126"/>
                  <a:gd name="T23" fmla="*/ 96 h 116"/>
                  <a:gd name="T24" fmla="*/ 101 w 126"/>
                  <a:gd name="T25" fmla="*/ 115 h 116"/>
                  <a:gd name="T26" fmla="*/ 126 w 126"/>
                  <a:gd name="T27" fmla="*/ 107 h 116"/>
                  <a:gd name="T28" fmla="*/ 118 w 126"/>
                  <a:gd name="T29" fmla="*/ 92 h 116"/>
                  <a:gd name="T30" fmla="*/ 99 w 126"/>
                  <a:gd name="T31" fmla="*/ 64 h 116"/>
                  <a:gd name="T32" fmla="*/ 99 w 126"/>
                  <a:gd name="T33" fmla="*/ 20 h 116"/>
                  <a:gd name="T34" fmla="*/ 102 w 126"/>
                  <a:gd name="T35" fmla="*/ 15 h 116"/>
                  <a:gd name="T36" fmla="*/ 91 w 126"/>
                  <a:gd name="T37" fmla="*/ 8 h 116"/>
                  <a:gd name="T38" fmla="*/ 63 w 126"/>
                  <a:gd name="T39"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6" h="116">
                    <a:moveTo>
                      <a:pt x="63" y="2"/>
                    </a:moveTo>
                    <a:cubicBezTo>
                      <a:pt x="50" y="0"/>
                      <a:pt x="40" y="6"/>
                      <a:pt x="34" y="21"/>
                    </a:cubicBezTo>
                    <a:cubicBezTo>
                      <a:pt x="28" y="36"/>
                      <a:pt x="22" y="46"/>
                      <a:pt x="13" y="51"/>
                    </a:cubicBezTo>
                    <a:cubicBezTo>
                      <a:pt x="8" y="54"/>
                      <a:pt x="3" y="65"/>
                      <a:pt x="0" y="74"/>
                    </a:cubicBezTo>
                    <a:cubicBezTo>
                      <a:pt x="0" y="74"/>
                      <a:pt x="0" y="74"/>
                      <a:pt x="0" y="74"/>
                    </a:cubicBezTo>
                    <a:cubicBezTo>
                      <a:pt x="1" y="74"/>
                      <a:pt x="2" y="74"/>
                      <a:pt x="2" y="74"/>
                    </a:cubicBezTo>
                    <a:cubicBezTo>
                      <a:pt x="3" y="74"/>
                      <a:pt x="4" y="74"/>
                      <a:pt x="5" y="74"/>
                    </a:cubicBezTo>
                    <a:cubicBezTo>
                      <a:pt x="5" y="74"/>
                      <a:pt x="5" y="74"/>
                      <a:pt x="6" y="74"/>
                    </a:cubicBezTo>
                    <a:cubicBezTo>
                      <a:pt x="6" y="74"/>
                      <a:pt x="7" y="74"/>
                      <a:pt x="7" y="74"/>
                    </a:cubicBezTo>
                    <a:cubicBezTo>
                      <a:pt x="8" y="74"/>
                      <a:pt x="8" y="74"/>
                      <a:pt x="8" y="74"/>
                    </a:cubicBezTo>
                    <a:cubicBezTo>
                      <a:pt x="10" y="74"/>
                      <a:pt x="11" y="74"/>
                      <a:pt x="11" y="74"/>
                    </a:cubicBezTo>
                    <a:cubicBezTo>
                      <a:pt x="29" y="74"/>
                      <a:pt x="62" y="76"/>
                      <a:pt x="66" y="96"/>
                    </a:cubicBezTo>
                    <a:cubicBezTo>
                      <a:pt x="70" y="116"/>
                      <a:pt x="85" y="115"/>
                      <a:pt x="101" y="115"/>
                    </a:cubicBezTo>
                    <a:cubicBezTo>
                      <a:pt x="113" y="115"/>
                      <a:pt x="122" y="115"/>
                      <a:pt x="126" y="107"/>
                    </a:cubicBezTo>
                    <a:cubicBezTo>
                      <a:pt x="122" y="102"/>
                      <a:pt x="118" y="100"/>
                      <a:pt x="118" y="92"/>
                    </a:cubicBezTo>
                    <a:cubicBezTo>
                      <a:pt x="118" y="77"/>
                      <a:pt x="116" y="77"/>
                      <a:pt x="99" y="64"/>
                    </a:cubicBezTo>
                    <a:cubicBezTo>
                      <a:pt x="82" y="51"/>
                      <a:pt x="99" y="30"/>
                      <a:pt x="99" y="20"/>
                    </a:cubicBezTo>
                    <a:cubicBezTo>
                      <a:pt x="99" y="18"/>
                      <a:pt x="100" y="16"/>
                      <a:pt x="102" y="15"/>
                    </a:cubicBezTo>
                    <a:cubicBezTo>
                      <a:pt x="98" y="13"/>
                      <a:pt x="94" y="11"/>
                      <a:pt x="91" y="8"/>
                    </a:cubicBezTo>
                    <a:cubicBezTo>
                      <a:pt x="85" y="4"/>
                      <a:pt x="77" y="4"/>
                      <a:pt x="63"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1" name="Freeform 225"/>
              <p:cNvSpPr>
                <a:spLocks/>
              </p:cNvSpPr>
              <p:nvPr/>
            </p:nvSpPr>
            <p:spPr bwMode="auto">
              <a:xfrm>
                <a:off x="3515" y="2149"/>
                <a:ext cx="16" cy="28"/>
              </a:xfrm>
              <a:custGeom>
                <a:avLst/>
                <a:gdLst>
                  <a:gd name="T0" fmla="*/ 10 w 63"/>
                  <a:gd name="T1" fmla="*/ 88 h 108"/>
                  <a:gd name="T2" fmla="*/ 21 w 63"/>
                  <a:gd name="T3" fmla="*/ 104 h 108"/>
                  <a:gd name="T4" fmla="*/ 36 w 63"/>
                  <a:gd name="T5" fmla="*/ 105 h 108"/>
                  <a:gd name="T6" fmla="*/ 51 w 63"/>
                  <a:gd name="T7" fmla="*/ 99 h 108"/>
                  <a:gd name="T8" fmla="*/ 59 w 63"/>
                  <a:gd name="T9" fmla="*/ 59 h 108"/>
                  <a:gd name="T10" fmla="*/ 55 w 63"/>
                  <a:gd name="T11" fmla="*/ 19 h 108"/>
                  <a:gd name="T12" fmla="*/ 39 w 63"/>
                  <a:gd name="T13" fmla="*/ 0 h 108"/>
                  <a:gd name="T14" fmla="*/ 23 w 63"/>
                  <a:gd name="T15" fmla="*/ 21 h 108"/>
                  <a:gd name="T16" fmla="*/ 10 w 63"/>
                  <a:gd name="T17" fmla="*/ 53 h 108"/>
                  <a:gd name="T18" fmla="*/ 0 w 63"/>
                  <a:gd name="T19" fmla="*/ 72 h 108"/>
                  <a:gd name="T20" fmla="*/ 2 w 63"/>
                  <a:gd name="T21" fmla="*/ 79 h 108"/>
                  <a:gd name="T22" fmla="*/ 10 w 63"/>
                  <a:gd name="T23"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 h="108">
                    <a:moveTo>
                      <a:pt x="10" y="88"/>
                    </a:moveTo>
                    <a:cubicBezTo>
                      <a:pt x="11" y="92"/>
                      <a:pt x="16" y="102"/>
                      <a:pt x="21" y="104"/>
                    </a:cubicBezTo>
                    <a:cubicBezTo>
                      <a:pt x="25" y="105"/>
                      <a:pt x="28" y="108"/>
                      <a:pt x="36" y="105"/>
                    </a:cubicBezTo>
                    <a:cubicBezTo>
                      <a:pt x="42" y="102"/>
                      <a:pt x="45" y="99"/>
                      <a:pt x="51" y="99"/>
                    </a:cubicBezTo>
                    <a:cubicBezTo>
                      <a:pt x="53" y="88"/>
                      <a:pt x="55" y="71"/>
                      <a:pt x="59" y="59"/>
                    </a:cubicBezTo>
                    <a:cubicBezTo>
                      <a:pt x="63" y="46"/>
                      <a:pt x="56" y="37"/>
                      <a:pt x="55" y="19"/>
                    </a:cubicBezTo>
                    <a:cubicBezTo>
                      <a:pt x="53" y="0"/>
                      <a:pt x="50" y="0"/>
                      <a:pt x="39" y="0"/>
                    </a:cubicBezTo>
                    <a:cubicBezTo>
                      <a:pt x="27" y="0"/>
                      <a:pt x="22" y="4"/>
                      <a:pt x="23" y="21"/>
                    </a:cubicBezTo>
                    <a:cubicBezTo>
                      <a:pt x="24" y="39"/>
                      <a:pt x="10" y="33"/>
                      <a:pt x="10" y="53"/>
                    </a:cubicBezTo>
                    <a:cubicBezTo>
                      <a:pt x="10" y="66"/>
                      <a:pt x="5" y="73"/>
                      <a:pt x="0" y="72"/>
                    </a:cubicBezTo>
                    <a:cubicBezTo>
                      <a:pt x="0" y="75"/>
                      <a:pt x="0" y="78"/>
                      <a:pt x="2" y="79"/>
                    </a:cubicBezTo>
                    <a:cubicBezTo>
                      <a:pt x="5" y="82"/>
                      <a:pt x="9" y="84"/>
                      <a:pt x="10" y="8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2" name="Freeform 226"/>
              <p:cNvSpPr>
                <a:spLocks/>
              </p:cNvSpPr>
              <p:nvPr/>
            </p:nvSpPr>
            <p:spPr bwMode="auto">
              <a:xfrm>
                <a:off x="3263" y="1995"/>
                <a:ext cx="27" cy="32"/>
              </a:xfrm>
              <a:custGeom>
                <a:avLst/>
                <a:gdLst>
                  <a:gd name="T0" fmla="*/ 34 w 107"/>
                  <a:gd name="T1" fmla="*/ 125 h 125"/>
                  <a:gd name="T2" fmla="*/ 34 w 107"/>
                  <a:gd name="T3" fmla="*/ 125 h 125"/>
                  <a:gd name="T4" fmla="*/ 35 w 107"/>
                  <a:gd name="T5" fmla="*/ 125 h 125"/>
                  <a:gd name="T6" fmla="*/ 35 w 107"/>
                  <a:gd name="T7" fmla="*/ 124 h 125"/>
                  <a:gd name="T8" fmla="*/ 36 w 107"/>
                  <a:gd name="T9" fmla="*/ 124 h 125"/>
                  <a:gd name="T10" fmla="*/ 36 w 107"/>
                  <a:gd name="T11" fmla="*/ 124 h 125"/>
                  <a:gd name="T12" fmla="*/ 37 w 107"/>
                  <a:gd name="T13" fmla="*/ 123 h 125"/>
                  <a:gd name="T14" fmla="*/ 38 w 107"/>
                  <a:gd name="T15" fmla="*/ 121 h 125"/>
                  <a:gd name="T16" fmla="*/ 38 w 107"/>
                  <a:gd name="T17" fmla="*/ 121 h 125"/>
                  <a:gd name="T18" fmla="*/ 39 w 107"/>
                  <a:gd name="T19" fmla="*/ 116 h 125"/>
                  <a:gd name="T20" fmla="*/ 39 w 107"/>
                  <a:gd name="T21" fmla="*/ 114 h 125"/>
                  <a:gd name="T22" fmla="*/ 39 w 107"/>
                  <a:gd name="T23" fmla="*/ 114 h 125"/>
                  <a:gd name="T24" fmla="*/ 40 w 107"/>
                  <a:gd name="T25" fmla="*/ 113 h 125"/>
                  <a:gd name="T26" fmla="*/ 40 w 107"/>
                  <a:gd name="T27" fmla="*/ 112 h 125"/>
                  <a:gd name="T28" fmla="*/ 41 w 107"/>
                  <a:gd name="T29" fmla="*/ 111 h 125"/>
                  <a:gd name="T30" fmla="*/ 41 w 107"/>
                  <a:gd name="T31" fmla="*/ 111 h 125"/>
                  <a:gd name="T32" fmla="*/ 42 w 107"/>
                  <a:gd name="T33" fmla="*/ 110 h 125"/>
                  <a:gd name="T34" fmla="*/ 43 w 107"/>
                  <a:gd name="T35" fmla="*/ 110 h 125"/>
                  <a:gd name="T36" fmla="*/ 45 w 107"/>
                  <a:gd name="T37" fmla="*/ 109 h 125"/>
                  <a:gd name="T38" fmla="*/ 60 w 107"/>
                  <a:gd name="T39" fmla="*/ 98 h 125"/>
                  <a:gd name="T40" fmla="*/ 63 w 107"/>
                  <a:gd name="T41" fmla="*/ 77 h 125"/>
                  <a:gd name="T42" fmla="*/ 81 w 107"/>
                  <a:gd name="T43" fmla="*/ 70 h 125"/>
                  <a:gd name="T44" fmla="*/ 96 w 107"/>
                  <a:gd name="T45" fmla="*/ 49 h 125"/>
                  <a:gd name="T46" fmla="*/ 95 w 107"/>
                  <a:gd name="T47" fmla="*/ 23 h 125"/>
                  <a:gd name="T48" fmla="*/ 77 w 107"/>
                  <a:gd name="T49" fmla="*/ 9 h 125"/>
                  <a:gd name="T50" fmla="*/ 56 w 107"/>
                  <a:gd name="T51" fmla="*/ 0 h 125"/>
                  <a:gd name="T52" fmla="*/ 49 w 107"/>
                  <a:gd name="T53" fmla="*/ 17 h 125"/>
                  <a:gd name="T54" fmla="*/ 26 w 107"/>
                  <a:gd name="T55" fmla="*/ 66 h 125"/>
                  <a:gd name="T56" fmla="*/ 11 w 107"/>
                  <a:gd name="T57" fmla="*/ 107 h 125"/>
                  <a:gd name="T58" fmla="*/ 0 w 107"/>
                  <a:gd name="T59" fmla="*/ 119 h 125"/>
                  <a:gd name="T60" fmla="*/ 33 w 107"/>
                  <a:gd name="T61" fmla="*/ 125 h 125"/>
                  <a:gd name="T62" fmla="*/ 34 w 107"/>
                  <a:gd name="T63"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7" h="125">
                    <a:moveTo>
                      <a:pt x="34" y="125"/>
                    </a:moveTo>
                    <a:cubicBezTo>
                      <a:pt x="34" y="125"/>
                      <a:pt x="34" y="125"/>
                      <a:pt x="34" y="125"/>
                    </a:cubicBezTo>
                    <a:cubicBezTo>
                      <a:pt x="35" y="125"/>
                      <a:pt x="35" y="125"/>
                      <a:pt x="35" y="125"/>
                    </a:cubicBezTo>
                    <a:cubicBezTo>
                      <a:pt x="35" y="125"/>
                      <a:pt x="35" y="124"/>
                      <a:pt x="35" y="124"/>
                    </a:cubicBezTo>
                    <a:cubicBezTo>
                      <a:pt x="36" y="124"/>
                      <a:pt x="36" y="124"/>
                      <a:pt x="36" y="124"/>
                    </a:cubicBezTo>
                    <a:cubicBezTo>
                      <a:pt x="36" y="124"/>
                      <a:pt x="36" y="124"/>
                      <a:pt x="36" y="124"/>
                    </a:cubicBezTo>
                    <a:cubicBezTo>
                      <a:pt x="36" y="123"/>
                      <a:pt x="37" y="123"/>
                      <a:pt x="37" y="123"/>
                    </a:cubicBezTo>
                    <a:cubicBezTo>
                      <a:pt x="37" y="122"/>
                      <a:pt x="37" y="122"/>
                      <a:pt x="38" y="121"/>
                    </a:cubicBezTo>
                    <a:cubicBezTo>
                      <a:pt x="38" y="121"/>
                      <a:pt x="38" y="121"/>
                      <a:pt x="38" y="121"/>
                    </a:cubicBezTo>
                    <a:cubicBezTo>
                      <a:pt x="38" y="119"/>
                      <a:pt x="38" y="118"/>
                      <a:pt x="39" y="116"/>
                    </a:cubicBezTo>
                    <a:cubicBezTo>
                      <a:pt x="39" y="116"/>
                      <a:pt x="39" y="115"/>
                      <a:pt x="39" y="114"/>
                    </a:cubicBezTo>
                    <a:cubicBezTo>
                      <a:pt x="39" y="114"/>
                      <a:pt x="39" y="114"/>
                      <a:pt x="39" y="114"/>
                    </a:cubicBezTo>
                    <a:cubicBezTo>
                      <a:pt x="40" y="114"/>
                      <a:pt x="40" y="113"/>
                      <a:pt x="40" y="113"/>
                    </a:cubicBezTo>
                    <a:cubicBezTo>
                      <a:pt x="40" y="112"/>
                      <a:pt x="40" y="112"/>
                      <a:pt x="40" y="112"/>
                    </a:cubicBezTo>
                    <a:cubicBezTo>
                      <a:pt x="40" y="112"/>
                      <a:pt x="41" y="111"/>
                      <a:pt x="41" y="111"/>
                    </a:cubicBezTo>
                    <a:cubicBezTo>
                      <a:pt x="41" y="111"/>
                      <a:pt x="41" y="111"/>
                      <a:pt x="41" y="111"/>
                    </a:cubicBezTo>
                    <a:cubicBezTo>
                      <a:pt x="42" y="110"/>
                      <a:pt x="42" y="110"/>
                      <a:pt x="42" y="110"/>
                    </a:cubicBezTo>
                    <a:cubicBezTo>
                      <a:pt x="43" y="110"/>
                      <a:pt x="43" y="110"/>
                      <a:pt x="43" y="110"/>
                    </a:cubicBezTo>
                    <a:cubicBezTo>
                      <a:pt x="43" y="109"/>
                      <a:pt x="44" y="109"/>
                      <a:pt x="45" y="109"/>
                    </a:cubicBezTo>
                    <a:cubicBezTo>
                      <a:pt x="53" y="109"/>
                      <a:pt x="57" y="104"/>
                      <a:pt x="60" y="98"/>
                    </a:cubicBezTo>
                    <a:cubicBezTo>
                      <a:pt x="62" y="93"/>
                      <a:pt x="62" y="81"/>
                      <a:pt x="63" y="77"/>
                    </a:cubicBezTo>
                    <a:cubicBezTo>
                      <a:pt x="65" y="73"/>
                      <a:pt x="72" y="72"/>
                      <a:pt x="81" y="70"/>
                    </a:cubicBezTo>
                    <a:cubicBezTo>
                      <a:pt x="91" y="69"/>
                      <a:pt x="85" y="59"/>
                      <a:pt x="96" y="49"/>
                    </a:cubicBezTo>
                    <a:cubicBezTo>
                      <a:pt x="107" y="38"/>
                      <a:pt x="99" y="27"/>
                      <a:pt x="95" y="23"/>
                    </a:cubicBezTo>
                    <a:cubicBezTo>
                      <a:pt x="92" y="18"/>
                      <a:pt x="83" y="16"/>
                      <a:pt x="77" y="9"/>
                    </a:cubicBezTo>
                    <a:cubicBezTo>
                      <a:pt x="72" y="4"/>
                      <a:pt x="62" y="1"/>
                      <a:pt x="56" y="0"/>
                    </a:cubicBezTo>
                    <a:cubicBezTo>
                      <a:pt x="54" y="4"/>
                      <a:pt x="51" y="9"/>
                      <a:pt x="49" y="17"/>
                    </a:cubicBezTo>
                    <a:cubicBezTo>
                      <a:pt x="43" y="37"/>
                      <a:pt x="33" y="44"/>
                      <a:pt x="26" y="66"/>
                    </a:cubicBezTo>
                    <a:cubicBezTo>
                      <a:pt x="19" y="87"/>
                      <a:pt x="29" y="96"/>
                      <a:pt x="11" y="107"/>
                    </a:cubicBezTo>
                    <a:cubicBezTo>
                      <a:pt x="5" y="111"/>
                      <a:pt x="2" y="114"/>
                      <a:pt x="0" y="119"/>
                    </a:cubicBezTo>
                    <a:cubicBezTo>
                      <a:pt x="13" y="124"/>
                      <a:pt x="27" y="125"/>
                      <a:pt x="33" y="125"/>
                    </a:cubicBezTo>
                    <a:cubicBezTo>
                      <a:pt x="33" y="125"/>
                      <a:pt x="34" y="125"/>
                      <a:pt x="34" y="12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3" name="Freeform 227"/>
              <p:cNvSpPr>
                <a:spLocks/>
              </p:cNvSpPr>
              <p:nvPr/>
            </p:nvSpPr>
            <p:spPr bwMode="auto">
              <a:xfrm>
                <a:off x="3251" y="2025"/>
                <a:ext cx="22" cy="62"/>
              </a:xfrm>
              <a:custGeom>
                <a:avLst/>
                <a:gdLst>
                  <a:gd name="T0" fmla="*/ 15 w 90"/>
                  <a:gd name="T1" fmla="*/ 118 h 245"/>
                  <a:gd name="T2" fmla="*/ 11 w 90"/>
                  <a:gd name="T3" fmla="*/ 156 h 245"/>
                  <a:gd name="T4" fmla="*/ 24 w 90"/>
                  <a:gd name="T5" fmla="*/ 200 h 245"/>
                  <a:gd name="T6" fmla="*/ 26 w 90"/>
                  <a:gd name="T7" fmla="*/ 203 h 245"/>
                  <a:gd name="T8" fmla="*/ 27 w 90"/>
                  <a:gd name="T9" fmla="*/ 203 h 245"/>
                  <a:gd name="T10" fmla="*/ 28 w 90"/>
                  <a:gd name="T11" fmla="*/ 205 h 245"/>
                  <a:gd name="T12" fmla="*/ 28 w 90"/>
                  <a:gd name="T13" fmla="*/ 206 h 245"/>
                  <a:gd name="T14" fmla="*/ 30 w 90"/>
                  <a:gd name="T15" fmla="*/ 208 h 245"/>
                  <a:gd name="T16" fmla="*/ 30 w 90"/>
                  <a:gd name="T17" fmla="*/ 209 h 245"/>
                  <a:gd name="T18" fmla="*/ 31 w 90"/>
                  <a:gd name="T19" fmla="*/ 211 h 245"/>
                  <a:gd name="T20" fmla="*/ 32 w 90"/>
                  <a:gd name="T21" fmla="*/ 212 h 245"/>
                  <a:gd name="T22" fmla="*/ 33 w 90"/>
                  <a:gd name="T23" fmla="*/ 214 h 245"/>
                  <a:gd name="T24" fmla="*/ 33 w 90"/>
                  <a:gd name="T25" fmla="*/ 215 h 245"/>
                  <a:gd name="T26" fmla="*/ 34 w 90"/>
                  <a:gd name="T27" fmla="*/ 217 h 245"/>
                  <a:gd name="T28" fmla="*/ 35 w 90"/>
                  <a:gd name="T29" fmla="*/ 218 h 245"/>
                  <a:gd name="T30" fmla="*/ 35 w 90"/>
                  <a:gd name="T31" fmla="*/ 220 h 245"/>
                  <a:gd name="T32" fmla="*/ 36 w 90"/>
                  <a:gd name="T33" fmla="*/ 222 h 245"/>
                  <a:gd name="T34" fmla="*/ 37 w 90"/>
                  <a:gd name="T35" fmla="*/ 223 h 245"/>
                  <a:gd name="T36" fmla="*/ 37 w 90"/>
                  <a:gd name="T37" fmla="*/ 225 h 245"/>
                  <a:gd name="T38" fmla="*/ 38 w 90"/>
                  <a:gd name="T39" fmla="*/ 226 h 245"/>
                  <a:gd name="T40" fmla="*/ 38 w 90"/>
                  <a:gd name="T41" fmla="*/ 228 h 245"/>
                  <a:gd name="T42" fmla="*/ 39 w 90"/>
                  <a:gd name="T43" fmla="*/ 229 h 245"/>
                  <a:gd name="T44" fmla="*/ 39 w 90"/>
                  <a:gd name="T45" fmla="*/ 232 h 245"/>
                  <a:gd name="T46" fmla="*/ 39 w 90"/>
                  <a:gd name="T47" fmla="*/ 232 h 245"/>
                  <a:gd name="T48" fmla="*/ 40 w 90"/>
                  <a:gd name="T49" fmla="*/ 235 h 245"/>
                  <a:gd name="T50" fmla="*/ 40 w 90"/>
                  <a:gd name="T51" fmla="*/ 235 h 245"/>
                  <a:gd name="T52" fmla="*/ 40 w 90"/>
                  <a:gd name="T53" fmla="*/ 238 h 245"/>
                  <a:gd name="T54" fmla="*/ 41 w 90"/>
                  <a:gd name="T55" fmla="*/ 238 h 245"/>
                  <a:gd name="T56" fmla="*/ 41 w 90"/>
                  <a:gd name="T57" fmla="*/ 240 h 245"/>
                  <a:gd name="T58" fmla="*/ 41 w 90"/>
                  <a:gd name="T59" fmla="*/ 241 h 245"/>
                  <a:gd name="T60" fmla="*/ 41 w 90"/>
                  <a:gd name="T61" fmla="*/ 243 h 245"/>
                  <a:gd name="T62" fmla="*/ 41 w 90"/>
                  <a:gd name="T63" fmla="*/ 243 h 245"/>
                  <a:gd name="T64" fmla="*/ 41 w 90"/>
                  <a:gd name="T65" fmla="*/ 245 h 245"/>
                  <a:gd name="T66" fmla="*/ 41 w 90"/>
                  <a:gd name="T67" fmla="*/ 245 h 245"/>
                  <a:gd name="T68" fmla="*/ 57 w 90"/>
                  <a:gd name="T69" fmla="*/ 213 h 245"/>
                  <a:gd name="T70" fmla="*/ 64 w 90"/>
                  <a:gd name="T71" fmla="*/ 177 h 245"/>
                  <a:gd name="T72" fmla="*/ 69 w 90"/>
                  <a:gd name="T73" fmla="*/ 157 h 245"/>
                  <a:gd name="T74" fmla="*/ 77 w 90"/>
                  <a:gd name="T75" fmla="*/ 131 h 245"/>
                  <a:gd name="T76" fmla="*/ 84 w 90"/>
                  <a:gd name="T77" fmla="*/ 100 h 245"/>
                  <a:gd name="T78" fmla="*/ 83 w 90"/>
                  <a:gd name="T79" fmla="*/ 70 h 245"/>
                  <a:gd name="T80" fmla="*/ 84 w 90"/>
                  <a:gd name="T81" fmla="*/ 53 h 245"/>
                  <a:gd name="T82" fmla="*/ 89 w 90"/>
                  <a:gd name="T83" fmla="*/ 16 h 245"/>
                  <a:gd name="T84" fmla="*/ 89 w 90"/>
                  <a:gd name="T85" fmla="*/ 13 h 245"/>
                  <a:gd name="T86" fmla="*/ 88 w 90"/>
                  <a:gd name="T87" fmla="*/ 11 h 245"/>
                  <a:gd name="T88" fmla="*/ 88 w 90"/>
                  <a:gd name="T89" fmla="*/ 10 h 245"/>
                  <a:gd name="T90" fmla="*/ 87 w 90"/>
                  <a:gd name="T91" fmla="*/ 8 h 245"/>
                  <a:gd name="T92" fmla="*/ 87 w 90"/>
                  <a:gd name="T93" fmla="*/ 7 h 245"/>
                  <a:gd name="T94" fmla="*/ 86 w 90"/>
                  <a:gd name="T95" fmla="*/ 4 h 245"/>
                  <a:gd name="T96" fmla="*/ 86 w 90"/>
                  <a:gd name="T97" fmla="*/ 4 h 245"/>
                  <a:gd name="T98" fmla="*/ 85 w 90"/>
                  <a:gd name="T99" fmla="*/ 5 h 245"/>
                  <a:gd name="T100" fmla="*/ 85 w 90"/>
                  <a:gd name="T101" fmla="*/ 5 h 245"/>
                  <a:gd name="T102" fmla="*/ 84 w 90"/>
                  <a:gd name="T103" fmla="*/ 5 h 245"/>
                  <a:gd name="T104" fmla="*/ 84 w 90"/>
                  <a:gd name="T105" fmla="*/ 6 h 245"/>
                  <a:gd name="T106" fmla="*/ 83 w 90"/>
                  <a:gd name="T107" fmla="*/ 6 h 245"/>
                  <a:gd name="T108" fmla="*/ 83 w 90"/>
                  <a:gd name="T109" fmla="*/ 6 h 245"/>
                  <a:gd name="T110" fmla="*/ 82 w 90"/>
                  <a:gd name="T111" fmla="*/ 6 h 245"/>
                  <a:gd name="T112" fmla="*/ 49 w 90"/>
                  <a:gd name="T113" fmla="*/ 0 h 245"/>
                  <a:gd name="T114" fmla="*/ 45 w 90"/>
                  <a:gd name="T115" fmla="*/ 44 h 245"/>
                  <a:gd name="T116" fmla="*/ 22 w 90"/>
                  <a:gd name="T117" fmla="*/ 86 h 245"/>
                  <a:gd name="T118" fmla="*/ 19 w 90"/>
                  <a:gd name="T119" fmla="*/ 94 h 245"/>
                  <a:gd name="T120" fmla="*/ 15 w 90"/>
                  <a:gd name="T121" fmla="*/ 118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 h="245">
                    <a:moveTo>
                      <a:pt x="15" y="118"/>
                    </a:moveTo>
                    <a:cubicBezTo>
                      <a:pt x="5" y="130"/>
                      <a:pt x="0" y="140"/>
                      <a:pt x="11" y="156"/>
                    </a:cubicBezTo>
                    <a:cubicBezTo>
                      <a:pt x="21" y="172"/>
                      <a:pt x="13" y="190"/>
                      <a:pt x="24" y="200"/>
                    </a:cubicBezTo>
                    <a:cubicBezTo>
                      <a:pt x="25" y="201"/>
                      <a:pt x="25" y="202"/>
                      <a:pt x="26" y="203"/>
                    </a:cubicBezTo>
                    <a:cubicBezTo>
                      <a:pt x="26" y="203"/>
                      <a:pt x="26" y="203"/>
                      <a:pt x="27" y="203"/>
                    </a:cubicBezTo>
                    <a:cubicBezTo>
                      <a:pt x="27" y="204"/>
                      <a:pt x="27" y="204"/>
                      <a:pt x="28" y="205"/>
                    </a:cubicBezTo>
                    <a:cubicBezTo>
                      <a:pt x="28" y="205"/>
                      <a:pt x="28" y="206"/>
                      <a:pt x="28" y="206"/>
                    </a:cubicBezTo>
                    <a:cubicBezTo>
                      <a:pt x="29" y="206"/>
                      <a:pt x="29" y="207"/>
                      <a:pt x="30" y="208"/>
                    </a:cubicBezTo>
                    <a:cubicBezTo>
                      <a:pt x="30" y="208"/>
                      <a:pt x="30" y="208"/>
                      <a:pt x="30" y="209"/>
                    </a:cubicBezTo>
                    <a:cubicBezTo>
                      <a:pt x="31" y="209"/>
                      <a:pt x="31" y="210"/>
                      <a:pt x="31" y="211"/>
                    </a:cubicBezTo>
                    <a:cubicBezTo>
                      <a:pt x="31" y="211"/>
                      <a:pt x="32" y="211"/>
                      <a:pt x="32" y="212"/>
                    </a:cubicBezTo>
                    <a:cubicBezTo>
                      <a:pt x="32" y="212"/>
                      <a:pt x="32" y="213"/>
                      <a:pt x="33" y="214"/>
                    </a:cubicBezTo>
                    <a:cubicBezTo>
                      <a:pt x="33" y="214"/>
                      <a:pt x="33" y="214"/>
                      <a:pt x="33" y="215"/>
                    </a:cubicBezTo>
                    <a:cubicBezTo>
                      <a:pt x="34" y="216"/>
                      <a:pt x="34" y="216"/>
                      <a:pt x="34" y="217"/>
                    </a:cubicBezTo>
                    <a:cubicBezTo>
                      <a:pt x="34" y="217"/>
                      <a:pt x="35" y="218"/>
                      <a:pt x="35" y="218"/>
                    </a:cubicBezTo>
                    <a:cubicBezTo>
                      <a:pt x="35" y="219"/>
                      <a:pt x="35" y="219"/>
                      <a:pt x="35" y="220"/>
                    </a:cubicBezTo>
                    <a:cubicBezTo>
                      <a:pt x="36" y="220"/>
                      <a:pt x="36" y="221"/>
                      <a:pt x="36" y="222"/>
                    </a:cubicBezTo>
                    <a:cubicBezTo>
                      <a:pt x="36" y="222"/>
                      <a:pt x="36" y="223"/>
                      <a:pt x="37" y="223"/>
                    </a:cubicBezTo>
                    <a:cubicBezTo>
                      <a:pt x="37" y="224"/>
                      <a:pt x="37" y="224"/>
                      <a:pt x="37" y="225"/>
                    </a:cubicBezTo>
                    <a:cubicBezTo>
                      <a:pt x="37" y="225"/>
                      <a:pt x="37" y="226"/>
                      <a:pt x="38" y="226"/>
                    </a:cubicBezTo>
                    <a:cubicBezTo>
                      <a:pt x="38" y="227"/>
                      <a:pt x="38" y="228"/>
                      <a:pt x="38" y="228"/>
                    </a:cubicBezTo>
                    <a:cubicBezTo>
                      <a:pt x="38" y="229"/>
                      <a:pt x="38" y="229"/>
                      <a:pt x="39" y="229"/>
                    </a:cubicBezTo>
                    <a:cubicBezTo>
                      <a:pt x="39" y="230"/>
                      <a:pt x="39" y="231"/>
                      <a:pt x="39" y="232"/>
                    </a:cubicBezTo>
                    <a:cubicBezTo>
                      <a:pt x="39" y="232"/>
                      <a:pt x="39" y="232"/>
                      <a:pt x="39" y="232"/>
                    </a:cubicBezTo>
                    <a:cubicBezTo>
                      <a:pt x="40" y="233"/>
                      <a:pt x="40" y="234"/>
                      <a:pt x="40" y="235"/>
                    </a:cubicBezTo>
                    <a:cubicBezTo>
                      <a:pt x="40" y="235"/>
                      <a:pt x="40" y="235"/>
                      <a:pt x="40" y="235"/>
                    </a:cubicBezTo>
                    <a:cubicBezTo>
                      <a:pt x="40" y="236"/>
                      <a:pt x="40" y="237"/>
                      <a:pt x="40" y="238"/>
                    </a:cubicBezTo>
                    <a:cubicBezTo>
                      <a:pt x="40" y="238"/>
                      <a:pt x="41" y="238"/>
                      <a:pt x="41" y="238"/>
                    </a:cubicBezTo>
                    <a:cubicBezTo>
                      <a:pt x="41" y="239"/>
                      <a:pt x="41" y="240"/>
                      <a:pt x="41" y="240"/>
                    </a:cubicBezTo>
                    <a:cubicBezTo>
                      <a:pt x="41" y="240"/>
                      <a:pt x="41" y="240"/>
                      <a:pt x="41" y="241"/>
                    </a:cubicBezTo>
                    <a:cubicBezTo>
                      <a:pt x="41" y="241"/>
                      <a:pt x="41" y="242"/>
                      <a:pt x="41" y="243"/>
                    </a:cubicBezTo>
                    <a:cubicBezTo>
                      <a:pt x="41" y="243"/>
                      <a:pt x="41" y="243"/>
                      <a:pt x="41" y="243"/>
                    </a:cubicBezTo>
                    <a:cubicBezTo>
                      <a:pt x="41" y="244"/>
                      <a:pt x="41" y="244"/>
                      <a:pt x="41" y="245"/>
                    </a:cubicBezTo>
                    <a:cubicBezTo>
                      <a:pt x="41" y="245"/>
                      <a:pt x="41" y="245"/>
                      <a:pt x="41" y="245"/>
                    </a:cubicBezTo>
                    <a:cubicBezTo>
                      <a:pt x="51" y="238"/>
                      <a:pt x="57" y="220"/>
                      <a:pt x="57" y="213"/>
                    </a:cubicBezTo>
                    <a:cubicBezTo>
                      <a:pt x="57" y="205"/>
                      <a:pt x="63" y="184"/>
                      <a:pt x="64" y="177"/>
                    </a:cubicBezTo>
                    <a:cubicBezTo>
                      <a:pt x="64" y="169"/>
                      <a:pt x="66" y="164"/>
                      <a:pt x="69" y="157"/>
                    </a:cubicBezTo>
                    <a:cubicBezTo>
                      <a:pt x="73" y="150"/>
                      <a:pt x="74" y="143"/>
                      <a:pt x="77" y="131"/>
                    </a:cubicBezTo>
                    <a:cubicBezTo>
                      <a:pt x="80" y="119"/>
                      <a:pt x="84" y="105"/>
                      <a:pt x="84" y="100"/>
                    </a:cubicBezTo>
                    <a:cubicBezTo>
                      <a:pt x="84" y="94"/>
                      <a:pt x="84" y="74"/>
                      <a:pt x="83" y="70"/>
                    </a:cubicBezTo>
                    <a:cubicBezTo>
                      <a:pt x="82" y="66"/>
                      <a:pt x="82" y="59"/>
                      <a:pt x="84" y="53"/>
                    </a:cubicBezTo>
                    <a:cubicBezTo>
                      <a:pt x="85" y="47"/>
                      <a:pt x="90" y="25"/>
                      <a:pt x="89" y="16"/>
                    </a:cubicBezTo>
                    <a:cubicBezTo>
                      <a:pt x="89" y="15"/>
                      <a:pt x="89" y="14"/>
                      <a:pt x="89" y="13"/>
                    </a:cubicBezTo>
                    <a:cubicBezTo>
                      <a:pt x="89" y="13"/>
                      <a:pt x="88" y="12"/>
                      <a:pt x="88" y="11"/>
                    </a:cubicBezTo>
                    <a:cubicBezTo>
                      <a:pt x="88" y="11"/>
                      <a:pt x="88" y="10"/>
                      <a:pt x="88" y="10"/>
                    </a:cubicBezTo>
                    <a:cubicBezTo>
                      <a:pt x="88" y="9"/>
                      <a:pt x="87" y="8"/>
                      <a:pt x="87" y="8"/>
                    </a:cubicBezTo>
                    <a:cubicBezTo>
                      <a:pt x="87" y="7"/>
                      <a:pt x="87" y="7"/>
                      <a:pt x="87" y="7"/>
                    </a:cubicBezTo>
                    <a:cubicBezTo>
                      <a:pt x="87" y="6"/>
                      <a:pt x="86" y="5"/>
                      <a:pt x="86" y="4"/>
                    </a:cubicBezTo>
                    <a:cubicBezTo>
                      <a:pt x="86" y="4"/>
                      <a:pt x="86" y="4"/>
                      <a:pt x="86" y="4"/>
                    </a:cubicBezTo>
                    <a:cubicBezTo>
                      <a:pt x="86" y="4"/>
                      <a:pt x="85" y="4"/>
                      <a:pt x="85" y="5"/>
                    </a:cubicBezTo>
                    <a:cubicBezTo>
                      <a:pt x="85" y="5"/>
                      <a:pt x="85" y="5"/>
                      <a:pt x="85" y="5"/>
                    </a:cubicBezTo>
                    <a:cubicBezTo>
                      <a:pt x="85" y="5"/>
                      <a:pt x="85" y="5"/>
                      <a:pt x="84" y="5"/>
                    </a:cubicBezTo>
                    <a:cubicBezTo>
                      <a:pt x="84" y="5"/>
                      <a:pt x="84" y="6"/>
                      <a:pt x="84" y="6"/>
                    </a:cubicBezTo>
                    <a:cubicBezTo>
                      <a:pt x="84" y="6"/>
                      <a:pt x="84" y="6"/>
                      <a:pt x="83" y="6"/>
                    </a:cubicBezTo>
                    <a:cubicBezTo>
                      <a:pt x="83" y="6"/>
                      <a:pt x="83" y="6"/>
                      <a:pt x="83" y="6"/>
                    </a:cubicBezTo>
                    <a:cubicBezTo>
                      <a:pt x="83" y="6"/>
                      <a:pt x="82" y="6"/>
                      <a:pt x="82" y="6"/>
                    </a:cubicBezTo>
                    <a:cubicBezTo>
                      <a:pt x="76" y="6"/>
                      <a:pt x="62" y="5"/>
                      <a:pt x="49" y="0"/>
                    </a:cubicBezTo>
                    <a:cubicBezTo>
                      <a:pt x="43" y="11"/>
                      <a:pt x="45" y="26"/>
                      <a:pt x="45" y="44"/>
                    </a:cubicBezTo>
                    <a:cubicBezTo>
                      <a:pt x="45" y="70"/>
                      <a:pt x="32" y="60"/>
                      <a:pt x="22" y="86"/>
                    </a:cubicBezTo>
                    <a:cubicBezTo>
                      <a:pt x="21" y="89"/>
                      <a:pt x="20" y="92"/>
                      <a:pt x="19" y="94"/>
                    </a:cubicBezTo>
                    <a:cubicBezTo>
                      <a:pt x="20" y="101"/>
                      <a:pt x="20" y="111"/>
                      <a:pt x="15" y="1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4" name="Freeform 228"/>
              <p:cNvSpPr>
                <a:spLocks/>
              </p:cNvSpPr>
              <p:nvPr/>
            </p:nvSpPr>
            <p:spPr bwMode="auto">
              <a:xfrm>
                <a:off x="3261" y="1947"/>
                <a:ext cx="223" cy="151"/>
              </a:xfrm>
              <a:custGeom>
                <a:avLst/>
                <a:gdLst>
                  <a:gd name="T0" fmla="*/ 838 w 881"/>
                  <a:gd name="T1" fmla="*/ 482 h 598"/>
                  <a:gd name="T2" fmla="*/ 828 w 881"/>
                  <a:gd name="T3" fmla="*/ 413 h 598"/>
                  <a:gd name="T4" fmla="*/ 741 w 881"/>
                  <a:gd name="T5" fmla="*/ 330 h 598"/>
                  <a:gd name="T6" fmla="*/ 682 w 881"/>
                  <a:gd name="T7" fmla="*/ 264 h 598"/>
                  <a:gd name="T8" fmla="*/ 706 w 881"/>
                  <a:gd name="T9" fmla="*/ 174 h 598"/>
                  <a:gd name="T10" fmla="*/ 722 w 881"/>
                  <a:gd name="T11" fmla="*/ 131 h 598"/>
                  <a:gd name="T12" fmla="*/ 664 w 881"/>
                  <a:gd name="T13" fmla="*/ 92 h 598"/>
                  <a:gd name="T14" fmla="*/ 631 w 881"/>
                  <a:gd name="T15" fmla="*/ 8 h 598"/>
                  <a:gd name="T16" fmla="*/ 589 w 881"/>
                  <a:gd name="T17" fmla="*/ 12 h 598"/>
                  <a:gd name="T18" fmla="*/ 515 w 881"/>
                  <a:gd name="T19" fmla="*/ 0 h 598"/>
                  <a:gd name="T20" fmla="*/ 483 w 881"/>
                  <a:gd name="T21" fmla="*/ 25 h 598"/>
                  <a:gd name="T22" fmla="*/ 478 w 881"/>
                  <a:gd name="T23" fmla="*/ 28 h 598"/>
                  <a:gd name="T24" fmla="*/ 473 w 881"/>
                  <a:gd name="T25" fmla="*/ 31 h 598"/>
                  <a:gd name="T26" fmla="*/ 469 w 881"/>
                  <a:gd name="T27" fmla="*/ 35 h 598"/>
                  <a:gd name="T28" fmla="*/ 464 w 881"/>
                  <a:gd name="T29" fmla="*/ 39 h 598"/>
                  <a:gd name="T30" fmla="*/ 459 w 881"/>
                  <a:gd name="T31" fmla="*/ 45 h 598"/>
                  <a:gd name="T32" fmla="*/ 414 w 881"/>
                  <a:gd name="T33" fmla="*/ 127 h 598"/>
                  <a:gd name="T34" fmla="*/ 352 w 881"/>
                  <a:gd name="T35" fmla="*/ 244 h 598"/>
                  <a:gd name="T36" fmla="*/ 96 w 881"/>
                  <a:gd name="T37" fmla="*/ 364 h 598"/>
                  <a:gd name="T38" fmla="*/ 45 w 881"/>
                  <a:gd name="T39" fmla="*/ 316 h 598"/>
                  <a:gd name="T40" fmla="*/ 46 w 881"/>
                  <a:gd name="T41" fmla="*/ 320 h 598"/>
                  <a:gd name="T42" fmla="*/ 48 w 881"/>
                  <a:gd name="T43" fmla="*/ 325 h 598"/>
                  <a:gd name="T44" fmla="*/ 42 w 881"/>
                  <a:gd name="T45" fmla="*/ 382 h 598"/>
                  <a:gd name="T46" fmla="*/ 28 w 881"/>
                  <a:gd name="T47" fmla="*/ 469 h 598"/>
                  <a:gd name="T48" fmla="*/ 0 w 881"/>
                  <a:gd name="T49" fmla="*/ 557 h 598"/>
                  <a:gd name="T50" fmla="*/ 1 w 881"/>
                  <a:gd name="T51" fmla="*/ 559 h 598"/>
                  <a:gd name="T52" fmla="*/ 3 w 881"/>
                  <a:gd name="T53" fmla="*/ 576 h 598"/>
                  <a:gd name="T54" fmla="*/ 82 w 881"/>
                  <a:gd name="T55" fmla="*/ 586 h 598"/>
                  <a:gd name="T56" fmla="*/ 188 w 881"/>
                  <a:gd name="T57" fmla="*/ 504 h 598"/>
                  <a:gd name="T58" fmla="*/ 163 w 881"/>
                  <a:gd name="T59" fmla="*/ 440 h 598"/>
                  <a:gd name="T60" fmla="*/ 294 w 881"/>
                  <a:gd name="T61" fmla="*/ 387 h 598"/>
                  <a:gd name="T62" fmla="*/ 503 w 881"/>
                  <a:gd name="T63" fmla="*/ 492 h 598"/>
                  <a:gd name="T64" fmla="*/ 653 w 881"/>
                  <a:gd name="T65" fmla="*/ 594 h 598"/>
                  <a:gd name="T66" fmla="*/ 660 w 881"/>
                  <a:gd name="T67" fmla="*/ 595 h 598"/>
                  <a:gd name="T68" fmla="*/ 671 w 881"/>
                  <a:gd name="T69" fmla="*/ 596 h 598"/>
                  <a:gd name="T70" fmla="*/ 679 w 881"/>
                  <a:gd name="T71" fmla="*/ 596 h 598"/>
                  <a:gd name="T72" fmla="*/ 691 w 881"/>
                  <a:gd name="T73" fmla="*/ 597 h 598"/>
                  <a:gd name="T74" fmla="*/ 699 w 881"/>
                  <a:gd name="T75" fmla="*/ 597 h 598"/>
                  <a:gd name="T76" fmla="*/ 711 w 881"/>
                  <a:gd name="T77" fmla="*/ 597 h 598"/>
                  <a:gd name="T78" fmla="*/ 718 w 881"/>
                  <a:gd name="T79" fmla="*/ 597 h 598"/>
                  <a:gd name="T80" fmla="*/ 735 w 881"/>
                  <a:gd name="T81" fmla="*/ 598 h 598"/>
                  <a:gd name="T82" fmla="*/ 740 w 881"/>
                  <a:gd name="T83" fmla="*/ 598 h 598"/>
                  <a:gd name="T84" fmla="*/ 758 w 881"/>
                  <a:gd name="T85" fmla="*/ 575 h 598"/>
                  <a:gd name="T86" fmla="*/ 836 w 881"/>
                  <a:gd name="T87" fmla="*/ 532 h 598"/>
                  <a:gd name="T88" fmla="*/ 870 w 881"/>
                  <a:gd name="T89" fmla="*/ 524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881" h="598">
                    <a:moveTo>
                      <a:pt x="870" y="524"/>
                    </a:moveTo>
                    <a:cubicBezTo>
                      <a:pt x="862" y="518"/>
                      <a:pt x="864" y="511"/>
                      <a:pt x="849" y="504"/>
                    </a:cubicBezTo>
                    <a:cubicBezTo>
                      <a:pt x="834" y="498"/>
                      <a:pt x="836" y="489"/>
                      <a:pt x="838" y="482"/>
                    </a:cubicBezTo>
                    <a:cubicBezTo>
                      <a:pt x="840" y="474"/>
                      <a:pt x="842" y="467"/>
                      <a:pt x="828" y="462"/>
                    </a:cubicBezTo>
                    <a:cubicBezTo>
                      <a:pt x="814" y="458"/>
                      <a:pt x="811" y="427"/>
                      <a:pt x="818" y="426"/>
                    </a:cubicBezTo>
                    <a:cubicBezTo>
                      <a:pt x="826" y="424"/>
                      <a:pt x="829" y="424"/>
                      <a:pt x="828" y="413"/>
                    </a:cubicBezTo>
                    <a:cubicBezTo>
                      <a:pt x="828" y="402"/>
                      <a:pt x="827" y="396"/>
                      <a:pt x="814" y="389"/>
                    </a:cubicBezTo>
                    <a:cubicBezTo>
                      <a:pt x="802" y="382"/>
                      <a:pt x="801" y="362"/>
                      <a:pt x="781" y="355"/>
                    </a:cubicBezTo>
                    <a:cubicBezTo>
                      <a:pt x="761" y="348"/>
                      <a:pt x="755" y="333"/>
                      <a:pt x="741" y="330"/>
                    </a:cubicBezTo>
                    <a:cubicBezTo>
                      <a:pt x="727" y="326"/>
                      <a:pt x="712" y="329"/>
                      <a:pt x="714" y="316"/>
                    </a:cubicBezTo>
                    <a:cubicBezTo>
                      <a:pt x="716" y="304"/>
                      <a:pt x="726" y="299"/>
                      <a:pt x="708" y="288"/>
                    </a:cubicBezTo>
                    <a:cubicBezTo>
                      <a:pt x="689" y="276"/>
                      <a:pt x="686" y="272"/>
                      <a:pt x="682" y="264"/>
                    </a:cubicBezTo>
                    <a:cubicBezTo>
                      <a:pt x="678" y="255"/>
                      <a:pt x="670" y="258"/>
                      <a:pt x="676" y="242"/>
                    </a:cubicBezTo>
                    <a:cubicBezTo>
                      <a:pt x="683" y="227"/>
                      <a:pt x="674" y="213"/>
                      <a:pt x="684" y="205"/>
                    </a:cubicBezTo>
                    <a:cubicBezTo>
                      <a:pt x="695" y="197"/>
                      <a:pt x="686" y="178"/>
                      <a:pt x="706" y="174"/>
                    </a:cubicBezTo>
                    <a:cubicBezTo>
                      <a:pt x="726" y="170"/>
                      <a:pt x="726" y="170"/>
                      <a:pt x="720" y="158"/>
                    </a:cubicBezTo>
                    <a:cubicBezTo>
                      <a:pt x="714" y="147"/>
                      <a:pt x="708" y="156"/>
                      <a:pt x="709" y="143"/>
                    </a:cubicBezTo>
                    <a:cubicBezTo>
                      <a:pt x="710" y="130"/>
                      <a:pt x="715" y="133"/>
                      <a:pt x="722" y="131"/>
                    </a:cubicBezTo>
                    <a:cubicBezTo>
                      <a:pt x="730" y="129"/>
                      <a:pt x="730" y="118"/>
                      <a:pt x="712" y="118"/>
                    </a:cubicBezTo>
                    <a:cubicBezTo>
                      <a:pt x="694" y="118"/>
                      <a:pt x="691" y="108"/>
                      <a:pt x="678" y="108"/>
                    </a:cubicBezTo>
                    <a:cubicBezTo>
                      <a:pt x="664" y="108"/>
                      <a:pt x="665" y="102"/>
                      <a:pt x="664" y="92"/>
                    </a:cubicBezTo>
                    <a:cubicBezTo>
                      <a:pt x="664" y="82"/>
                      <a:pt x="656" y="81"/>
                      <a:pt x="650" y="68"/>
                    </a:cubicBezTo>
                    <a:cubicBezTo>
                      <a:pt x="645" y="54"/>
                      <a:pt x="637" y="36"/>
                      <a:pt x="637" y="26"/>
                    </a:cubicBezTo>
                    <a:cubicBezTo>
                      <a:pt x="637" y="18"/>
                      <a:pt x="636" y="13"/>
                      <a:pt x="631" y="8"/>
                    </a:cubicBezTo>
                    <a:cubicBezTo>
                      <a:pt x="629" y="12"/>
                      <a:pt x="626" y="17"/>
                      <a:pt x="625" y="19"/>
                    </a:cubicBezTo>
                    <a:cubicBezTo>
                      <a:pt x="624" y="22"/>
                      <a:pt x="614" y="23"/>
                      <a:pt x="608" y="28"/>
                    </a:cubicBezTo>
                    <a:cubicBezTo>
                      <a:pt x="601" y="34"/>
                      <a:pt x="593" y="19"/>
                      <a:pt x="589" y="12"/>
                    </a:cubicBezTo>
                    <a:cubicBezTo>
                      <a:pt x="585" y="5"/>
                      <a:pt x="573" y="11"/>
                      <a:pt x="565" y="11"/>
                    </a:cubicBezTo>
                    <a:cubicBezTo>
                      <a:pt x="557" y="12"/>
                      <a:pt x="547" y="10"/>
                      <a:pt x="544" y="6"/>
                    </a:cubicBezTo>
                    <a:cubicBezTo>
                      <a:pt x="540" y="1"/>
                      <a:pt x="529" y="0"/>
                      <a:pt x="515" y="0"/>
                    </a:cubicBezTo>
                    <a:cubicBezTo>
                      <a:pt x="502" y="0"/>
                      <a:pt x="501" y="8"/>
                      <a:pt x="497" y="15"/>
                    </a:cubicBezTo>
                    <a:cubicBezTo>
                      <a:pt x="495" y="18"/>
                      <a:pt x="490" y="21"/>
                      <a:pt x="483" y="25"/>
                    </a:cubicBezTo>
                    <a:cubicBezTo>
                      <a:pt x="483" y="25"/>
                      <a:pt x="483" y="25"/>
                      <a:pt x="483" y="25"/>
                    </a:cubicBezTo>
                    <a:cubicBezTo>
                      <a:pt x="482" y="25"/>
                      <a:pt x="482" y="26"/>
                      <a:pt x="481" y="26"/>
                    </a:cubicBezTo>
                    <a:cubicBezTo>
                      <a:pt x="480" y="27"/>
                      <a:pt x="480" y="27"/>
                      <a:pt x="480" y="27"/>
                    </a:cubicBezTo>
                    <a:cubicBezTo>
                      <a:pt x="479" y="27"/>
                      <a:pt x="478" y="28"/>
                      <a:pt x="478" y="28"/>
                    </a:cubicBezTo>
                    <a:cubicBezTo>
                      <a:pt x="477" y="29"/>
                      <a:pt x="477" y="29"/>
                      <a:pt x="477" y="29"/>
                    </a:cubicBezTo>
                    <a:cubicBezTo>
                      <a:pt x="476" y="30"/>
                      <a:pt x="475" y="30"/>
                      <a:pt x="475" y="30"/>
                    </a:cubicBezTo>
                    <a:cubicBezTo>
                      <a:pt x="474" y="31"/>
                      <a:pt x="474" y="31"/>
                      <a:pt x="473" y="31"/>
                    </a:cubicBezTo>
                    <a:cubicBezTo>
                      <a:pt x="473" y="32"/>
                      <a:pt x="472" y="32"/>
                      <a:pt x="472" y="33"/>
                    </a:cubicBezTo>
                    <a:cubicBezTo>
                      <a:pt x="471" y="33"/>
                      <a:pt x="471" y="33"/>
                      <a:pt x="470" y="34"/>
                    </a:cubicBezTo>
                    <a:cubicBezTo>
                      <a:pt x="470" y="34"/>
                      <a:pt x="469" y="35"/>
                      <a:pt x="469" y="35"/>
                    </a:cubicBezTo>
                    <a:cubicBezTo>
                      <a:pt x="468" y="35"/>
                      <a:pt x="468" y="36"/>
                      <a:pt x="467" y="36"/>
                    </a:cubicBezTo>
                    <a:cubicBezTo>
                      <a:pt x="467" y="37"/>
                      <a:pt x="466" y="37"/>
                      <a:pt x="465" y="38"/>
                    </a:cubicBezTo>
                    <a:cubicBezTo>
                      <a:pt x="465" y="38"/>
                      <a:pt x="465" y="38"/>
                      <a:pt x="464" y="39"/>
                    </a:cubicBezTo>
                    <a:cubicBezTo>
                      <a:pt x="464" y="39"/>
                      <a:pt x="463" y="40"/>
                      <a:pt x="462" y="41"/>
                    </a:cubicBezTo>
                    <a:cubicBezTo>
                      <a:pt x="462" y="41"/>
                      <a:pt x="462" y="41"/>
                      <a:pt x="461" y="42"/>
                    </a:cubicBezTo>
                    <a:cubicBezTo>
                      <a:pt x="460" y="43"/>
                      <a:pt x="460" y="44"/>
                      <a:pt x="459" y="45"/>
                    </a:cubicBezTo>
                    <a:cubicBezTo>
                      <a:pt x="446" y="61"/>
                      <a:pt x="439" y="60"/>
                      <a:pt x="425" y="64"/>
                    </a:cubicBezTo>
                    <a:cubicBezTo>
                      <a:pt x="411" y="68"/>
                      <a:pt x="409" y="88"/>
                      <a:pt x="408" y="100"/>
                    </a:cubicBezTo>
                    <a:cubicBezTo>
                      <a:pt x="407" y="112"/>
                      <a:pt x="410" y="118"/>
                      <a:pt x="414" y="127"/>
                    </a:cubicBezTo>
                    <a:cubicBezTo>
                      <a:pt x="418" y="136"/>
                      <a:pt x="414" y="138"/>
                      <a:pt x="409" y="152"/>
                    </a:cubicBezTo>
                    <a:cubicBezTo>
                      <a:pt x="404" y="166"/>
                      <a:pt x="400" y="173"/>
                      <a:pt x="402" y="192"/>
                    </a:cubicBezTo>
                    <a:cubicBezTo>
                      <a:pt x="404" y="211"/>
                      <a:pt x="378" y="228"/>
                      <a:pt x="352" y="244"/>
                    </a:cubicBezTo>
                    <a:cubicBezTo>
                      <a:pt x="326" y="260"/>
                      <a:pt x="285" y="273"/>
                      <a:pt x="256" y="293"/>
                    </a:cubicBezTo>
                    <a:cubicBezTo>
                      <a:pt x="227" y="313"/>
                      <a:pt x="184" y="335"/>
                      <a:pt x="154" y="357"/>
                    </a:cubicBezTo>
                    <a:cubicBezTo>
                      <a:pt x="125" y="379"/>
                      <a:pt x="105" y="367"/>
                      <a:pt x="96" y="364"/>
                    </a:cubicBezTo>
                    <a:cubicBezTo>
                      <a:pt x="87" y="360"/>
                      <a:pt x="75" y="345"/>
                      <a:pt x="65" y="340"/>
                    </a:cubicBezTo>
                    <a:cubicBezTo>
                      <a:pt x="54" y="336"/>
                      <a:pt x="53" y="323"/>
                      <a:pt x="50" y="320"/>
                    </a:cubicBezTo>
                    <a:cubicBezTo>
                      <a:pt x="49" y="319"/>
                      <a:pt x="47" y="317"/>
                      <a:pt x="45" y="316"/>
                    </a:cubicBezTo>
                    <a:cubicBezTo>
                      <a:pt x="45" y="316"/>
                      <a:pt x="45" y="316"/>
                      <a:pt x="45" y="316"/>
                    </a:cubicBezTo>
                    <a:cubicBezTo>
                      <a:pt x="45" y="317"/>
                      <a:pt x="46" y="318"/>
                      <a:pt x="46" y="319"/>
                    </a:cubicBezTo>
                    <a:cubicBezTo>
                      <a:pt x="46" y="319"/>
                      <a:pt x="46" y="319"/>
                      <a:pt x="46" y="320"/>
                    </a:cubicBezTo>
                    <a:cubicBezTo>
                      <a:pt x="46" y="320"/>
                      <a:pt x="47" y="321"/>
                      <a:pt x="47" y="322"/>
                    </a:cubicBezTo>
                    <a:cubicBezTo>
                      <a:pt x="47" y="322"/>
                      <a:pt x="47" y="323"/>
                      <a:pt x="47" y="323"/>
                    </a:cubicBezTo>
                    <a:cubicBezTo>
                      <a:pt x="47" y="324"/>
                      <a:pt x="48" y="325"/>
                      <a:pt x="48" y="325"/>
                    </a:cubicBezTo>
                    <a:cubicBezTo>
                      <a:pt x="48" y="326"/>
                      <a:pt x="48" y="327"/>
                      <a:pt x="48" y="328"/>
                    </a:cubicBezTo>
                    <a:cubicBezTo>
                      <a:pt x="49" y="337"/>
                      <a:pt x="44" y="359"/>
                      <a:pt x="43" y="365"/>
                    </a:cubicBezTo>
                    <a:cubicBezTo>
                      <a:pt x="41" y="371"/>
                      <a:pt x="41" y="378"/>
                      <a:pt x="42" y="382"/>
                    </a:cubicBezTo>
                    <a:cubicBezTo>
                      <a:pt x="43" y="386"/>
                      <a:pt x="43" y="406"/>
                      <a:pt x="43" y="412"/>
                    </a:cubicBezTo>
                    <a:cubicBezTo>
                      <a:pt x="43" y="417"/>
                      <a:pt x="39" y="431"/>
                      <a:pt x="36" y="443"/>
                    </a:cubicBezTo>
                    <a:cubicBezTo>
                      <a:pt x="33" y="455"/>
                      <a:pt x="32" y="462"/>
                      <a:pt x="28" y="469"/>
                    </a:cubicBezTo>
                    <a:cubicBezTo>
                      <a:pt x="25" y="476"/>
                      <a:pt x="23" y="481"/>
                      <a:pt x="23" y="489"/>
                    </a:cubicBezTo>
                    <a:cubicBezTo>
                      <a:pt x="22" y="496"/>
                      <a:pt x="16" y="517"/>
                      <a:pt x="16" y="525"/>
                    </a:cubicBezTo>
                    <a:cubicBezTo>
                      <a:pt x="16" y="532"/>
                      <a:pt x="10" y="550"/>
                      <a:pt x="0" y="557"/>
                    </a:cubicBezTo>
                    <a:cubicBezTo>
                      <a:pt x="0" y="557"/>
                      <a:pt x="0" y="557"/>
                      <a:pt x="0" y="558"/>
                    </a:cubicBezTo>
                    <a:cubicBezTo>
                      <a:pt x="0" y="558"/>
                      <a:pt x="0" y="559"/>
                      <a:pt x="0" y="559"/>
                    </a:cubicBezTo>
                    <a:cubicBezTo>
                      <a:pt x="1" y="559"/>
                      <a:pt x="1" y="559"/>
                      <a:pt x="1" y="559"/>
                    </a:cubicBezTo>
                    <a:cubicBezTo>
                      <a:pt x="1" y="560"/>
                      <a:pt x="1" y="560"/>
                      <a:pt x="1" y="560"/>
                    </a:cubicBezTo>
                    <a:cubicBezTo>
                      <a:pt x="1" y="560"/>
                      <a:pt x="1" y="561"/>
                      <a:pt x="1" y="561"/>
                    </a:cubicBezTo>
                    <a:cubicBezTo>
                      <a:pt x="2" y="565"/>
                      <a:pt x="5" y="566"/>
                      <a:pt x="3" y="576"/>
                    </a:cubicBezTo>
                    <a:cubicBezTo>
                      <a:pt x="3" y="576"/>
                      <a:pt x="3" y="576"/>
                      <a:pt x="3" y="576"/>
                    </a:cubicBezTo>
                    <a:cubicBezTo>
                      <a:pt x="14" y="576"/>
                      <a:pt x="36" y="576"/>
                      <a:pt x="47" y="582"/>
                    </a:cubicBezTo>
                    <a:cubicBezTo>
                      <a:pt x="62" y="590"/>
                      <a:pt x="67" y="598"/>
                      <a:pt x="82" y="586"/>
                    </a:cubicBezTo>
                    <a:cubicBezTo>
                      <a:pt x="96" y="574"/>
                      <a:pt x="115" y="536"/>
                      <a:pt x="134" y="536"/>
                    </a:cubicBezTo>
                    <a:cubicBezTo>
                      <a:pt x="152" y="536"/>
                      <a:pt x="174" y="539"/>
                      <a:pt x="175" y="526"/>
                    </a:cubicBezTo>
                    <a:cubicBezTo>
                      <a:pt x="176" y="512"/>
                      <a:pt x="180" y="506"/>
                      <a:pt x="188" y="504"/>
                    </a:cubicBezTo>
                    <a:cubicBezTo>
                      <a:pt x="196" y="503"/>
                      <a:pt x="198" y="492"/>
                      <a:pt x="192" y="486"/>
                    </a:cubicBezTo>
                    <a:cubicBezTo>
                      <a:pt x="187" y="479"/>
                      <a:pt x="187" y="474"/>
                      <a:pt x="178" y="468"/>
                    </a:cubicBezTo>
                    <a:cubicBezTo>
                      <a:pt x="168" y="463"/>
                      <a:pt x="159" y="459"/>
                      <a:pt x="163" y="440"/>
                    </a:cubicBezTo>
                    <a:cubicBezTo>
                      <a:pt x="167" y="422"/>
                      <a:pt x="176" y="410"/>
                      <a:pt x="198" y="406"/>
                    </a:cubicBezTo>
                    <a:cubicBezTo>
                      <a:pt x="219" y="402"/>
                      <a:pt x="242" y="400"/>
                      <a:pt x="251" y="392"/>
                    </a:cubicBezTo>
                    <a:cubicBezTo>
                      <a:pt x="260" y="384"/>
                      <a:pt x="270" y="380"/>
                      <a:pt x="294" y="387"/>
                    </a:cubicBezTo>
                    <a:cubicBezTo>
                      <a:pt x="318" y="394"/>
                      <a:pt x="350" y="386"/>
                      <a:pt x="376" y="411"/>
                    </a:cubicBezTo>
                    <a:cubicBezTo>
                      <a:pt x="403" y="436"/>
                      <a:pt x="418" y="439"/>
                      <a:pt x="436" y="444"/>
                    </a:cubicBezTo>
                    <a:cubicBezTo>
                      <a:pt x="455" y="450"/>
                      <a:pt x="487" y="482"/>
                      <a:pt x="503" y="492"/>
                    </a:cubicBezTo>
                    <a:cubicBezTo>
                      <a:pt x="519" y="503"/>
                      <a:pt x="572" y="547"/>
                      <a:pt x="587" y="560"/>
                    </a:cubicBezTo>
                    <a:cubicBezTo>
                      <a:pt x="602" y="574"/>
                      <a:pt x="615" y="590"/>
                      <a:pt x="648" y="594"/>
                    </a:cubicBezTo>
                    <a:cubicBezTo>
                      <a:pt x="650" y="594"/>
                      <a:pt x="652" y="594"/>
                      <a:pt x="653" y="594"/>
                    </a:cubicBezTo>
                    <a:cubicBezTo>
                      <a:pt x="654" y="594"/>
                      <a:pt x="654" y="594"/>
                      <a:pt x="654" y="594"/>
                    </a:cubicBezTo>
                    <a:cubicBezTo>
                      <a:pt x="656" y="595"/>
                      <a:pt x="657" y="595"/>
                      <a:pt x="659" y="595"/>
                    </a:cubicBezTo>
                    <a:cubicBezTo>
                      <a:pt x="660" y="595"/>
                      <a:pt x="660" y="595"/>
                      <a:pt x="660" y="595"/>
                    </a:cubicBezTo>
                    <a:cubicBezTo>
                      <a:pt x="662" y="595"/>
                      <a:pt x="664" y="595"/>
                      <a:pt x="666" y="595"/>
                    </a:cubicBezTo>
                    <a:cubicBezTo>
                      <a:pt x="666" y="595"/>
                      <a:pt x="666" y="595"/>
                      <a:pt x="666" y="595"/>
                    </a:cubicBezTo>
                    <a:cubicBezTo>
                      <a:pt x="668" y="596"/>
                      <a:pt x="669" y="596"/>
                      <a:pt x="671" y="596"/>
                    </a:cubicBezTo>
                    <a:cubicBezTo>
                      <a:pt x="672" y="596"/>
                      <a:pt x="672" y="596"/>
                      <a:pt x="672" y="596"/>
                    </a:cubicBezTo>
                    <a:cubicBezTo>
                      <a:pt x="674" y="596"/>
                      <a:pt x="676" y="596"/>
                      <a:pt x="678" y="596"/>
                    </a:cubicBezTo>
                    <a:cubicBezTo>
                      <a:pt x="678" y="596"/>
                      <a:pt x="679" y="596"/>
                      <a:pt x="679" y="596"/>
                    </a:cubicBezTo>
                    <a:cubicBezTo>
                      <a:pt x="681" y="596"/>
                      <a:pt x="683" y="596"/>
                      <a:pt x="685" y="596"/>
                    </a:cubicBezTo>
                    <a:cubicBezTo>
                      <a:pt x="685" y="596"/>
                      <a:pt x="685" y="596"/>
                      <a:pt x="685" y="596"/>
                    </a:cubicBezTo>
                    <a:cubicBezTo>
                      <a:pt x="687" y="597"/>
                      <a:pt x="689" y="597"/>
                      <a:pt x="691" y="597"/>
                    </a:cubicBezTo>
                    <a:cubicBezTo>
                      <a:pt x="691" y="597"/>
                      <a:pt x="692" y="597"/>
                      <a:pt x="692" y="597"/>
                    </a:cubicBezTo>
                    <a:cubicBezTo>
                      <a:pt x="694" y="597"/>
                      <a:pt x="696" y="597"/>
                      <a:pt x="698" y="597"/>
                    </a:cubicBezTo>
                    <a:cubicBezTo>
                      <a:pt x="698" y="597"/>
                      <a:pt x="698" y="597"/>
                      <a:pt x="699" y="597"/>
                    </a:cubicBezTo>
                    <a:cubicBezTo>
                      <a:pt x="701" y="597"/>
                      <a:pt x="703" y="597"/>
                      <a:pt x="705" y="597"/>
                    </a:cubicBezTo>
                    <a:cubicBezTo>
                      <a:pt x="705" y="597"/>
                      <a:pt x="705" y="597"/>
                      <a:pt x="705" y="597"/>
                    </a:cubicBezTo>
                    <a:cubicBezTo>
                      <a:pt x="707" y="597"/>
                      <a:pt x="709" y="597"/>
                      <a:pt x="711" y="597"/>
                    </a:cubicBezTo>
                    <a:cubicBezTo>
                      <a:pt x="711" y="597"/>
                      <a:pt x="711" y="597"/>
                      <a:pt x="711" y="597"/>
                    </a:cubicBezTo>
                    <a:cubicBezTo>
                      <a:pt x="713" y="597"/>
                      <a:pt x="715" y="597"/>
                      <a:pt x="717" y="597"/>
                    </a:cubicBezTo>
                    <a:cubicBezTo>
                      <a:pt x="717" y="597"/>
                      <a:pt x="718" y="597"/>
                      <a:pt x="718" y="597"/>
                    </a:cubicBezTo>
                    <a:cubicBezTo>
                      <a:pt x="722" y="598"/>
                      <a:pt x="726" y="598"/>
                      <a:pt x="729" y="598"/>
                    </a:cubicBezTo>
                    <a:cubicBezTo>
                      <a:pt x="729" y="598"/>
                      <a:pt x="729" y="598"/>
                      <a:pt x="730" y="598"/>
                    </a:cubicBezTo>
                    <a:cubicBezTo>
                      <a:pt x="731" y="598"/>
                      <a:pt x="733" y="598"/>
                      <a:pt x="735" y="598"/>
                    </a:cubicBezTo>
                    <a:cubicBezTo>
                      <a:pt x="735" y="598"/>
                      <a:pt x="735" y="598"/>
                      <a:pt x="735" y="598"/>
                    </a:cubicBezTo>
                    <a:cubicBezTo>
                      <a:pt x="737" y="598"/>
                      <a:pt x="739" y="598"/>
                      <a:pt x="740" y="598"/>
                    </a:cubicBezTo>
                    <a:cubicBezTo>
                      <a:pt x="740" y="598"/>
                      <a:pt x="740" y="598"/>
                      <a:pt x="740" y="598"/>
                    </a:cubicBezTo>
                    <a:cubicBezTo>
                      <a:pt x="742" y="598"/>
                      <a:pt x="743" y="598"/>
                      <a:pt x="744" y="598"/>
                    </a:cubicBezTo>
                    <a:cubicBezTo>
                      <a:pt x="744" y="598"/>
                      <a:pt x="745" y="598"/>
                      <a:pt x="745" y="598"/>
                    </a:cubicBezTo>
                    <a:cubicBezTo>
                      <a:pt x="748" y="589"/>
                      <a:pt x="753" y="578"/>
                      <a:pt x="758" y="575"/>
                    </a:cubicBezTo>
                    <a:cubicBezTo>
                      <a:pt x="767" y="570"/>
                      <a:pt x="773" y="560"/>
                      <a:pt x="779" y="545"/>
                    </a:cubicBezTo>
                    <a:cubicBezTo>
                      <a:pt x="785" y="530"/>
                      <a:pt x="795" y="524"/>
                      <a:pt x="808" y="526"/>
                    </a:cubicBezTo>
                    <a:cubicBezTo>
                      <a:pt x="822" y="528"/>
                      <a:pt x="830" y="528"/>
                      <a:pt x="836" y="532"/>
                    </a:cubicBezTo>
                    <a:cubicBezTo>
                      <a:pt x="839" y="535"/>
                      <a:pt x="843" y="537"/>
                      <a:pt x="847" y="539"/>
                    </a:cubicBezTo>
                    <a:cubicBezTo>
                      <a:pt x="853" y="535"/>
                      <a:pt x="869" y="537"/>
                      <a:pt x="881" y="538"/>
                    </a:cubicBezTo>
                    <a:cubicBezTo>
                      <a:pt x="878" y="533"/>
                      <a:pt x="874" y="527"/>
                      <a:pt x="870" y="52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5" name="Freeform 229"/>
              <p:cNvSpPr>
                <a:spLocks/>
              </p:cNvSpPr>
              <p:nvPr/>
            </p:nvSpPr>
            <p:spPr bwMode="auto">
              <a:xfrm>
                <a:off x="3272" y="1949"/>
                <a:ext cx="111" cy="93"/>
              </a:xfrm>
              <a:custGeom>
                <a:avLst/>
                <a:gdLst>
                  <a:gd name="T0" fmla="*/ 59 w 438"/>
                  <a:gd name="T1" fmla="*/ 234 h 371"/>
                  <a:gd name="T2" fmla="*/ 26 w 438"/>
                  <a:gd name="T3" fmla="*/ 262 h 371"/>
                  <a:gd name="T4" fmla="*/ 8 w 438"/>
                  <a:gd name="T5" fmla="*/ 294 h 371"/>
                  <a:gd name="T6" fmla="*/ 5 w 438"/>
                  <a:gd name="T7" fmla="*/ 295 h 371"/>
                  <a:gd name="T8" fmla="*/ 4 w 438"/>
                  <a:gd name="T9" fmla="*/ 296 h 371"/>
                  <a:gd name="T10" fmla="*/ 3 w 438"/>
                  <a:gd name="T11" fmla="*/ 298 h 371"/>
                  <a:gd name="T12" fmla="*/ 2 w 438"/>
                  <a:gd name="T13" fmla="*/ 299 h 371"/>
                  <a:gd name="T14" fmla="*/ 1 w 438"/>
                  <a:gd name="T15" fmla="*/ 306 h 371"/>
                  <a:gd name="T16" fmla="*/ 0 w 438"/>
                  <a:gd name="T17" fmla="*/ 308 h 371"/>
                  <a:gd name="T18" fmla="*/ 5 w 438"/>
                  <a:gd name="T19" fmla="*/ 312 h 371"/>
                  <a:gd name="T20" fmla="*/ 51 w 438"/>
                  <a:gd name="T21" fmla="*/ 356 h 371"/>
                  <a:gd name="T22" fmla="*/ 211 w 438"/>
                  <a:gd name="T23" fmla="*/ 285 h 371"/>
                  <a:gd name="T24" fmla="*/ 357 w 438"/>
                  <a:gd name="T25" fmla="*/ 184 h 371"/>
                  <a:gd name="T26" fmla="*/ 369 w 438"/>
                  <a:gd name="T27" fmla="*/ 119 h 371"/>
                  <a:gd name="T28" fmla="*/ 380 w 438"/>
                  <a:gd name="T29" fmla="*/ 56 h 371"/>
                  <a:gd name="T30" fmla="*/ 416 w 438"/>
                  <a:gd name="T31" fmla="*/ 34 h 371"/>
                  <a:gd name="T32" fmla="*/ 419 w 438"/>
                  <a:gd name="T33" fmla="*/ 31 h 371"/>
                  <a:gd name="T34" fmla="*/ 422 w 438"/>
                  <a:gd name="T35" fmla="*/ 28 h 371"/>
                  <a:gd name="T36" fmla="*/ 425 w 438"/>
                  <a:gd name="T37" fmla="*/ 26 h 371"/>
                  <a:gd name="T38" fmla="*/ 428 w 438"/>
                  <a:gd name="T39" fmla="*/ 23 h 371"/>
                  <a:gd name="T40" fmla="*/ 432 w 438"/>
                  <a:gd name="T41" fmla="*/ 21 h 371"/>
                  <a:gd name="T42" fmla="*/ 435 w 438"/>
                  <a:gd name="T43" fmla="*/ 19 h 371"/>
                  <a:gd name="T44" fmla="*/ 438 w 438"/>
                  <a:gd name="T45" fmla="*/ 17 h 371"/>
                  <a:gd name="T46" fmla="*/ 397 w 438"/>
                  <a:gd name="T47" fmla="*/ 10 h 371"/>
                  <a:gd name="T48" fmla="*/ 345 w 438"/>
                  <a:gd name="T49" fmla="*/ 12 h 371"/>
                  <a:gd name="T50" fmla="*/ 279 w 438"/>
                  <a:gd name="T51" fmla="*/ 40 h 371"/>
                  <a:gd name="T52" fmla="*/ 192 w 438"/>
                  <a:gd name="T53" fmla="*/ 38 h 371"/>
                  <a:gd name="T54" fmla="*/ 129 w 438"/>
                  <a:gd name="T55" fmla="*/ 42 h 371"/>
                  <a:gd name="T56" fmla="*/ 86 w 438"/>
                  <a:gd name="T57" fmla="*/ 39 h 371"/>
                  <a:gd name="T58" fmla="*/ 67 w 438"/>
                  <a:gd name="T59" fmla="*/ 68 h 371"/>
                  <a:gd name="T60" fmla="*/ 45 w 438"/>
                  <a:gd name="T61" fmla="*/ 97 h 371"/>
                  <a:gd name="T62" fmla="*/ 17 w 438"/>
                  <a:gd name="T63" fmla="*/ 100 h 371"/>
                  <a:gd name="T64" fmla="*/ 19 w 438"/>
                  <a:gd name="T65" fmla="*/ 163 h 371"/>
                  <a:gd name="T66" fmla="*/ 40 w 438"/>
                  <a:gd name="T67" fmla="*/ 194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8" h="371">
                    <a:moveTo>
                      <a:pt x="58" y="208"/>
                    </a:moveTo>
                    <a:cubicBezTo>
                      <a:pt x="62" y="212"/>
                      <a:pt x="70" y="223"/>
                      <a:pt x="59" y="234"/>
                    </a:cubicBezTo>
                    <a:cubicBezTo>
                      <a:pt x="48" y="244"/>
                      <a:pt x="54" y="254"/>
                      <a:pt x="44" y="255"/>
                    </a:cubicBezTo>
                    <a:cubicBezTo>
                      <a:pt x="35" y="257"/>
                      <a:pt x="28" y="258"/>
                      <a:pt x="26" y="262"/>
                    </a:cubicBezTo>
                    <a:cubicBezTo>
                      <a:pt x="25" y="266"/>
                      <a:pt x="25" y="278"/>
                      <a:pt x="23" y="283"/>
                    </a:cubicBezTo>
                    <a:cubicBezTo>
                      <a:pt x="20" y="289"/>
                      <a:pt x="16" y="294"/>
                      <a:pt x="8" y="294"/>
                    </a:cubicBezTo>
                    <a:cubicBezTo>
                      <a:pt x="7" y="294"/>
                      <a:pt x="6" y="294"/>
                      <a:pt x="6" y="295"/>
                    </a:cubicBezTo>
                    <a:cubicBezTo>
                      <a:pt x="6" y="295"/>
                      <a:pt x="6" y="295"/>
                      <a:pt x="5" y="295"/>
                    </a:cubicBezTo>
                    <a:cubicBezTo>
                      <a:pt x="5" y="295"/>
                      <a:pt x="5" y="295"/>
                      <a:pt x="4" y="296"/>
                    </a:cubicBezTo>
                    <a:cubicBezTo>
                      <a:pt x="4" y="296"/>
                      <a:pt x="4" y="296"/>
                      <a:pt x="4" y="296"/>
                    </a:cubicBezTo>
                    <a:cubicBezTo>
                      <a:pt x="4" y="296"/>
                      <a:pt x="3" y="297"/>
                      <a:pt x="3" y="297"/>
                    </a:cubicBezTo>
                    <a:cubicBezTo>
                      <a:pt x="3" y="297"/>
                      <a:pt x="3" y="297"/>
                      <a:pt x="3" y="298"/>
                    </a:cubicBezTo>
                    <a:cubicBezTo>
                      <a:pt x="3" y="298"/>
                      <a:pt x="3" y="299"/>
                      <a:pt x="2" y="299"/>
                    </a:cubicBezTo>
                    <a:cubicBezTo>
                      <a:pt x="2" y="299"/>
                      <a:pt x="2" y="299"/>
                      <a:pt x="2" y="299"/>
                    </a:cubicBezTo>
                    <a:cubicBezTo>
                      <a:pt x="2" y="300"/>
                      <a:pt x="2" y="301"/>
                      <a:pt x="2" y="301"/>
                    </a:cubicBezTo>
                    <a:cubicBezTo>
                      <a:pt x="1" y="303"/>
                      <a:pt x="1" y="304"/>
                      <a:pt x="1" y="306"/>
                    </a:cubicBezTo>
                    <a:cubicBezTo>
                      <a:pt x="1" y="306"/>
                      <a:pt x="1" y="306"/>
                      <a:pt x="1" y="306"/>
                    </a:cubicBezTo>
                    <a:cubicBezTo>
                      <a:pt x="0" y="307"/>
                      <a:pt x="0" y="307"/>
                      <a:pt x="0" y="308"/>
                    </a:cubicBezTo>
                    <a:cubicBezTo>
                      <a:pt x="0" y="308"/>
                      <a:pt x="0" y="308"/>
                      <a:pt x="0" y="308"/>
                    </a:cubicBezTo>
                    <a:cubicBezTo>
                      <a:pt x="2" y="309"/>
                      <a:pt x="4" y="311"/>
                      <a:pt x="5" y="312"/>
                    </a:cubicBezTo>
                    <a:cubicBezTo>
                      <a:pt x="8" y="315"/>
                      <a:pt x="9" y="328"/>
                      <a:pt x="20" y="332"/>
                    </a:cubicBezTo>
                    <a:cubicBezTo>
                      <a:pt x="30" y="337"/>
                      <a:pt x="42" y="352"/>
                      <a:pt x="51" y="356"/>
                    </a:cubicBezTo>
                    <a:cubicBezTo>
                      <a:pt x="60" y="359"/>
                      <a:pt x="80" y="371"/>
                      <a:pt x="109" y="349"/>
                    </a:cubicBezTo>
                    <a:cubicBezTo>
                      <a:pt x="139" y="327"/>
                      <a:pt x="182" y="305"/>
                      <a:pt x="211" y="285"/>
                    </a:cubicBezTo>
                    <a:cubicBezTo>
                      <a:pt x="240" y="265"/>
                      <a:pt x="281" y="252"/>
                      <a:pt x="307" y="236"/>
                    </a:cubicBezTo>
                    <a:cubicBezTo>
                      <a:pt x="333" y="220"/>
                      <a:pt x="359" y="203"/>
                      <a:pt x="357" y="184"/>
                    </a:cubicBezTo>
                    <a:cubicBezTo>
                      <a:pt x="355" y="165"/>
                      <a:pt x="359" y="158"/>
                      <a:pt x="364" y="144"/>
                    </a:cubicBezTo>
                    <a:cubicBezTo>
                      <a:pt x="369" y="130"/>
                      <a:pt x="373" y="128"/>
                      <a:pt x="369" y="119"/>
                    </a:cubicBezTo>
                    <a:cubicBezTo>
                      <a:pt x="365" y="110"/>
                      <a:pt x="362" y="104"/>
                      <a:pt x="363" y="92"/>
                    </a:cubicBezTo>
                    <a:cubicBezTo>
                      <a:pt x="364" y="80"/>
                      <a:pt x="366" y="60"/>
                      <a:pt x="380" y="56"/>
                    </a:cubicBezTo>
                    <a:cubicBezTo>
                      <a:pt x="394" y="52"/>
                      <a:pt x="401" y="53"/>
                      <a:pt x="414" y="37"/>
                    </a:cubicBezTo>
                    <a:cubicBezTo>
                      <a:pt x="415" y="36"/>
                      <a:pt x="415" y="35"/>
                      <a:pt x="416" y="34"/>
                    </a:cubicBezTo>
                    <a:cubicBezTo>
                      <a:pt x="417" y="33"/>
                      <a:pt x="417" y="33"/>
                      <a:pt x="417" y="33"/>
                    </a:cubicBezTo>
                    <a:cubicBezTo>
                      <a:pt x="418" y="32"/>
                      <a:pt x="419" y="31"/>
                      <a:pt x="419" y="31"/>
                    </a:cubicBezTo>
                    <a:cubicBezTo>
                      <a:pt x="420" y="30"/>
                      <a:pt x="420" y="30"/>
                      <a:pt x="420" y="30"/>
                    </a:cubicBezTo>
                    <a:cubicBezTo>
                      <a:pt x="421" y="29"/>
                      <a:pt x="422" y="29"/>
                      <a:pt x="422" y="28"/>
                    </a:cubicBezTo>
                    <a:cubicBezTo>
                      <a:pt x="423" y="28"/>
                      <a:pt x="423" y="27"/>
                      <a:pt x="424" y="27"/>
                    </a:cubicBezTo>
                    <a:cubicBezTo>
                      <a:pt x="424" y="27"/>
                      <a:pt x="425" y="26"/>
                      <a:pt x="425" y="26"/>
                    </a:cubicBezTo>
                    <a:cubicBezTo>
                      <a:pt x="426" y="25"/>
                      <a:pt x="426" y="25"/>
                      <a:pt x="427" y="25"/>
                    </a:cubicBezTo>
                    <a:cubicBezTo>
                      <a:pt x="427" y="24"/>
                      <a:pt x="428" y="24"/>
                      <a:pt x="428" y="23"/>
                    </a:cubicBezTo>
                    <a:cubicBezTo>
                      <a:pt x="429" y="23"/>
                      <a:pt x="429" y="23"/>
                      <a:pt x="430" y="22"/>
                    </a:cubicBezTo>
                    <a:cubicBezTo>
                      <a:pt x="430" y="22"/>
                      <a:pt x="431" y="22"/>
                      <a:pt x="432" y="21"/>
                    </a:cubicBezTo>
                    <a:cubicBezTo>
                      <a:pt x="432" y="21"/>
                      <a:pt x="432" y="21"/>
                      <a:pt x="433" y="20"/>
                    </a:cubicBezTo>
                    <a:cubicBezTo>
                      <a:pt x="433" y="20"/>
                      <a:pt x="434" y="19"/>
                      <a:pt x="435" y="19"/>
                    </a:cubicBezTo>
                    <a:cubicBezTo>
                      <a:pt x="435" y="19"/>
                      <a:pt x="435" y="19"/>
                      <a:pt x="436" y="18"/>
                    </a:cubicBezTo>
                    <a:cubicBezTo>
                      <a:pt x="437" y="18"/>
                      <a:pt x="437" y="17"/>
                      <a:pt x="438" y="17"/>
                    </a:cubicBezTo>
                    <a:cubicBezTo>
                      <a:pt x="426" y="0"/>
                      <a:pt x="421" y="0"/>
                      <a:pt x="417" y="4"/>
                    </a:cubicBezTo>
                    <a:cubicBezTo>
                      <a:pt x="413" y="8"/>
                      <a:pt x="406" y="6"/>
                      <a:pt x="397" y="10"/>
                    </a:cubicBezTo>
                    <a:cubicBezTo>
                      <a:pt x="389" y="14"/>
                      <a:pt x="379" y="20"/>
                      <a:pt x="371" y="20"/>
                    </a:cubicBezTo>
                    <a:cubicBezTo>
                      <a:pt x="363" y="20"/>
                      <a:pt x="355" y="19"/>
                      <a:pt x="345" y="12"/>
                    </a:cubicBezTo>
                    <a:cubicBezTo>
                      <a:pt x="334" y="4"/>
                      <a:pt x="321" y="18"/>
                      <a:pt x="310" y="24"/>
                    </a:cubicBezTo>
                    <a:cubicBezTo>
                      <a:pt x="299" y="30"/>
                      <a:pt x="287" y="36"/>
                      <a:pt x="279" y="40"/>
                    </a:cubicBezTo>
                    <a:cubicBezTo>
                      <a:pt x="272" y="45"/>
                      <a:pt x="242" y="45"/>
                      <a:pt x="229" y="46"/>
                    </a:cubicBezTo>
                    <a:cubicBezTo>
                      <a:pt x="215" y="48"/>
                      <a:pt x="200" y="49"/>
                      <a:pt x="192" y="38"/>
                    </a:cubicBezTo>
                    <a:cubicBezTo>
                      <a:pt x="184" y="28"/>
                      <a:pt x="165" y="33"/>
                      <a:pt x="155" y="34"/>
                    </a:cubicBezTo>
                    <a:cubicBezTo>
                      <a:pt x="145" y="34"/>
                      <a:pt x="137" y="42"/>
                      <a:pt x="129" y="42"/>
                    </a:cubicBezTo>
                    <a:cubicBezTo>
                      <a:pt x="121" y="42"/>
                      <a:pt x="122" y="50"/>
                      <a:pt x="108" y="52"/>
                    </a:cubicBezTo>
                    <a:cubicBezTo>
                      <a:pt x="94" y="53"/>
                      <a:pt x="96" y="47"/>
                      <a:pt x="86" y="39"/>
                    </a:cubicBezTo>
                    <a:cubicBezTo>
                      <a:pt x="76" y="31"/>
                      <a:pt x="65" y="39"/>
                      <a:pt x="63" y="47"/>
                    </a:cubicBezTo>
                    <a:cubicBezTo>
                      <a:pt x="60" y="55"/>
                      <a:pt x="63" y="62"/>
                      <a:pt x="67" y="68"/>
                    </a:cubicBezTo>
                    <a:cubicBezTo>
                      <a:pt x="72" y="75"/>
                      <a:pt x="65" y="76"/>
                      <a:pt x="55" y="78"/>
                    </a:cubicBezTo>
                    <a:cubicBezTo>
                      <a:pt x="45" y="80"/>
                      <a:pt x="46" y="86"/>
                      <a:pt x="45" y="97"/>
                    </a:cubicBezTo>
                    <a:cubicBezTo>
                      <a:pt x="43" y="108"/>
                      <a:pt x="26" y="106"/>
                      <a:pt x="21" y="102"/>
                    </a:cubicBezTo>
                    <a:cubicBezTo>
                      <a:pt x="20" y="102"/>
                      <a:pt x="19" y="101"/>
                      <a:pt x="17" y="100"/>
                    </a:cubicBezTo>
                    <a:cubicBezTo>
                      <a:pt x="13" y="107"/>
                      <a:pt x="7" y="114"/>
                      <a:pt x="14" y="127"/>
                    </a:cubicBezTo>
                    <a:cubicBezTo>
                      <a:pt x="22" y="145"/>
                      <a:pt x="14" y="145"/>
                      <a:pt x="19" y="163"/>
                    </a:cubicBezTo>
                    <a:cubicBezTo>
                      <a:pt x="23" y="175"/>
                      <a:pt x="22" y="179"/>
                      <a:pt x="19" y="185"/>
                    </a:cubicBezTo>
                    <a:cubicBezTo>
                      <a:pt x="25" y="186"/>
                      <a:pt x="35" y="189"/>
                      <a:pt x="40" y="194"/>
                    </a:cubicBezTo>
                    <a:cubicBezTo>
                      <a:pt x="46" y="201"/>
                      <a:pt x="55" y="203"/>
                      <a:pt x="58" y="20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6" name="Freeform 230"/>
              <p:cNvSpPr>
                <a:spLocks/>
              </p:cNvSpPr>
              <p:nvPr/>
            </p:nvSpPr>
            <p:spPr bwMode="auto">
              <a:xfrm>
                <a:off x="3407" y="1903"/>
                <a:ext cx="315" cy="264"/>
              </a:xfrm>
              <a:custGeom>
                <a:avLst/>
                <a:gdLst>
                  <a:gd name="T0" fmla="*/ 1240 w 1246"/>
                  <a:gd name="T1" fmla="*/ 912 h 1047"/>
                  <a:gd name="T2" fmla="*/ 1127 w 1246"/>
                  <a:gd name="T3" fmla="*/ 777 h 1047"/>
                  <a:gd name="T4" fmla="*/ 1092 w 1246"/>
                  <a:gd name="T5" fmla="*/ 728 h 1047"/>
                  <a:gd name="T6" fmla="*/ 1089 w 1246"/>
                  <a:gd name="T7" fmla="*/ 724 h 1047"/>
                  <a:gd name="T8" fmla="*/ 1088 w 1246"/>
                  <a:gd name="T9" fmla="*/ 720 h 1047"/>
                  <a:gd name="T10" fmla="*/ 1087 w 1246"/>
                  <a:gd name="T11" fmla="*/ 716 h 1047"/>
                  <a:gd name="T12" fmla="*/ 1102 w 1246"/>
                  <a:gd name="T13" fmla="*/ 697 h 1047"/>
                  <a:gd name="T14" fmla="*/ 1103 w 1246"/>
                  <a:gd name="T15" fmla="*/ 696 h 1047"/>
                  <a:gd name="T16" fmla="*/ 1126 w 1246"/>
                  <a:gd name="T17" fmla="*/ 609 h 1047"/>
                  <a:gd name="T18" fmla="*/ 1076 w 1246"/>
                  <a:gd name="T19" fmla="*/ 528 h 1047"/>
                  <a:gd name="T20" fmla="*/ 1070 w 1246"/>
                  <a:gd name="T21" fmla="*/ 455 h 1047"/>
                  <a:gd name="T22" fmla="*/ 1095 w 1246"/>
                  <a:gd name="T23" fmla="*/ 370 h 1047"/>
                  <a:gd name="T24" fmla="*/ 1108 w 1246"/>
                  <a:gd name="T25" fmla="*/ 321 h 1047"/>
                  <a:gd name="T26" fmla="*/ 1108 w 1246"/>
                  <a:gd name="T27" fmla="*/ 313 h 1047"/>
                  <a:gd name="T28" fmla="*/ 1107 w 1246"/>
                  <a:gd name="T29" fmla="*/ 303 h 1047"/>
                  <a:gd name="T30" fmla="*/ 1109 w 1246"/>
                  <a:gd name="T31" fmla="*/ 270 h 1047"/>
                  <a:gd name="T32" fmla="*/ 1027 w 1246"/>
                  <a:gd name="T33" fmla="*/ 209 h 1047"/>
                  <a:gd name="T34" fmla="*/ 897 w 1246"/>
                  <a:gd name="T35" fmla="*/ 146 h 1047"/>
                  <a:gd name="T36" fmla="*/ 793 w 1246"/>
                  <a:gd name="T37" fmla="*/ 122 h 1047"/>
                  <a:gd name="T38" fmla="*/ 689 w 1246"/>
                  <a:gd name="T39" fmla="*/ 166 h 1047"/>
                  <a:gd name="T40" fmla="*/ 644 w 1246"/>
                  <a:gd name="T41" fmla="*/ 196 h 1047"/>
                  <a:gd name="T42" fmla="*/ 645 w 1246"/>
                  <a:gd name="T43" fmla="*/ 200 h 1047"/>
                  <a:gd name="T44" fmla="*/ 645 w 1246"/>
                  <a:gd name="T45" fmla="*/ 206 h 1047"/>
                  <a:gd name="T46" fmla="*/ 493 w 1246"/>
                  <a:gd name="T47" fmla="*/ 230 h 1047"/>
                  <a:gd name="T48" fmla="*/ 342 w 1246"/>
                  <a:gd name="T49" fmla="*/ 158 h 1047"/>
                  <a:gd name="T50" fmla="*/ 280 w 1246"/>
                  <a:gd name="T51" fmla="*/ 88 h 1047"/>
                  <a:gd name="T52" fmla="*/ 276 w 1246"/>
                  <a:gd name="T53" fmla="*/ 18 h 1047"/>
                  <a:gd name="T54" fmla="*/ 173 w 1246"/>
                  <a:gd name="T55" fmla="*/ 62 h 1047"/>
                  <a:gd name="T56" fmla="*/ 168 w 1246"/>
                  <a:gd name="T57" fmla="*/ 66 h 1047"/>
                  <a:gd name="T58" fmla="*/ 163 w 1246"/>
                  <a:gd name="T59" fmla="*/ 68 h 1047"/>
                  <a:gd name="T60" fmla="*/ 157 w 1246"/>
                  <a:gd name="T61" fmla="*/ 70 h 1047"/>
                  <a:gd name="T62" fmla="*/ 152 w 1246"/>
                  <a:gd name="T63" fmla="*/ 70 h 1047"/>
                  <a:gd name="T64" fmla="*/ 147 w 1246"/>
                  <a:gd name="T65" fmla="*/ 71 h 1047"/>
                  <a:gd name="T66" fmla="*/ 99 w 1246"/>
                  <a:gd name="T67" fmla="*/ 60 h 1047"/>
                  <a:gd name="T68" fmla="*/ 49 w 1246"/>
                  <a:gd name="T69" fmla="*/ 1 h 1047"/>
                  <a:gd name="T70" fmla="*/ 44 w 1246"/>
                  <a:gd name="T71" fmla="*/ 1 h 1047"/>
                  <a:gd name="T72" fmla="*/ 17 w 1246"/>
                  <a:gd name="T73" fmla="*/ 60 h 1047"/>
                  <a:gd name="T74" fmla="*/ 41 w 1246"/>
                  <a:gd name="T75" fmla="*/ 163 h 1047"/>
                  <a:gd name="T76" fmla="*/ 54 w 1246"/>
                  <a:gd name="T77" fmla="*/ 182 h 1047"/>
                  <a:gd name="T78" fmla="*/ 101 w 1246"/>
                  <a:gd name="T79" fmla="*/ 282 h 1047"/>
                  <a:gd name="T80" fmla="*/ 143 w 1246"/>
                  <a:gd name="T81" fmla="*/ 332 h 1047"/>
                  <a:gd name="T82" fmla="*/ 105 w 1246"/>
                  <a:gd name="T83" fmla="*/ 438 h 1047"/>
                  <a:gd name="T84" fmla="*/ 204 w 1246"/>
                  <a:gd name="T85" fmla="*/ 529 h 1047"/>
                  <a:gd name="T86" fmla="*/ 251 w 1246"/>
                  <a:gd name="T87" fmla="*/ 636 h 1047"/>
                  <a:gd name="T88" fmla="*/ 304 w 1246"/>
                  <a:gd name="T89" fmla="*/ 712 h 1047"/>
                  <a:gd name="T90" fmla="*/ 377 w 1246"/>
                  <a:gd name="T91" fmla="*/ 698 h 1047"/>
                  <a:gd name="T92" fmla="*/ 535 w 1246"/>
                  <a:gd name="T93" fmla="*/ 868 h 1047"/>
                  <a:gd name="T94" fmla="*/ 737 w 1246"/>
                  <a:gd name="T95" fmla="*/ 937 h 1047"/>
                  <a:gd name="T96" fmla="*/ 853 w 1246"/>
                  <a:gd name="T97" fmla="*/ 990 h 1047"/>
                  <a:gd name="T98" fmla="*/ 1123 w 1246"/>
                  <a:gd name="T99" fmla="*/ 1046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46" h="1047">
                    <a:moveTo>
                      <a:pt x="1139" y="992"/>
                    </a:moveTo>
                    <a:cubicBezTo>
                      <a:pt x="1140" y="982"/>
                      <a:pt x="1153" y="978"/>
                      <a:pt x="1165" y="958"/>
                    </a:cubicBezTo>
                    <a:cubicBezTo>
                      <a:pt x="1178" y="938"/>
                      <a:pt x="1218" y="942"/>
                      <a:pt x="1227" y="940"/>
                    </a:cubicBezTo>
                    <a:cubicBezTo>
                      <a:pt x="1237" y="937"/>
                      <a:pt x="1234" y="924"/>
                      <a:pt x="1240" y="912"/>
                    </a:cubicBezTo>
                    <a:cubicBezTo>
                      <a:pt x="1246" y="901"/>
                      <a:pt x="1226" y="903"/>
                      <a:pt x="1215" y="896"/>
                    </a:cubicBezTo>
                    <a:cubicBezTo>
                      <a:pt x="1203" y="890"/>
                      <a:pt x="1208" y="871"/>
                      <a:pt x="1208" y="849"/>
                    </a:cubicBezTo>
                    <a:cubicBezTo>
                      <a:pt x="1208" y="827"/>
                      <a:pt x="1185" y="822"/>
                      <a:pt x="1167" y="818"/>
                    </a:cubicBezTo>
                    <a:cubicBezTo>
                      <a:pt x="1148" y="813"/>
                      <a:pt x="1130" y="788"/>
                      <a:pt x="1127" y="777"/>
                    </a:cubicBezTo>
                    <a:cubicBezTo>
                      <a:pt x="1123" y="766"/>
                      <a:pt x="1117" y="749"/>
                      <a:pt x="1096" y="732"/>
                    </a:cubicBezTo>
                    <a:cubicBezTo>
                      <a:pt x="1095" y="731"/>
                      <a:pt x="1095" y="730"/>
                      <a:pt x="1094" y="730"/>
                    </a:cubicBezTo>
                    <a:cubicBezTo>
                      <a:pt x="1094" y="730"/>
                      <a:pt x="1094" y="730"/>
                      <a:pt x="1093" y="729"/>
                    </a:cubicBezTo>
                    <a:cubicBezTo>
                      <a:pt x="1093" y="729"/>
                      <a:pt x="1092" y="728"/>
                      <a:pt x="1092" y="728"/>
                    </a:cubicBezTo>
                    <a:cubicBezTo>
                      <a:pt x="1092" y="728"/>
                      <a:pt x="1092" y="728"/>
                      <a:pt x="1092" y="727"/>
                    </a:cubicBezTo>
                    <a:cubicBezTo>
                      <a:pt x="1091" y="727"/>
                      <a:pt x="1091" y="726"/>
                      <a:pt x="1090" y="726"/>
                    </a:cubicBezTo>
                    <a:cubicBezTo>
                      <a:pt x="1090" y="726"/>
                      <a:pt x="1090" y="726"/>
                      <a:pt x="1090" y="726"/>
                    </a:cubicBezTo>
                    <a:cubicBezTo>
                      <a:pt x="1090" y="725"/>
                      <a:pt x="1089" y="724"/>
                      <a:pt x="1089" y="724"/>
                    </a:cubicBezTo>
                    <a:cubicBezTo>
                      <a:pt x="1089" y="724"/>
                      <a:pt x="1089" y="724"/>
                      <a:pt x="1089" y="724"/>
                    </a:cubicBezTo>
                    <a:cubicBezTo>
                      <a:pt x="1089" y="723"/>
                      <a:pt x="1088" y="722"/>
                      <a:pt x="1088" y="722"/>
                    </a:cubicBezTo>
                    <a:cubicBezTo>
                      <a:pt x="1088" y="722"/>
                      <a:pt x="1088" y="722"/>
                      <a:pt x="1088" y="722"/>
                    </a:cubicBezTo>
                    <a:cubicBezTo>
                      <a:pt x="1088" y="721"/>
                      <a:pt x="1088" y="721"/>
                      <a:pt x="1088" y="720"/>
                    </a:cubicBezTo>
                    <a:cubicBezTo>
                      <a:pt x="1088" y="720"/>
                      <a:pt x="1088" y="720"/>
                      <a:pt x="1088" y="720"/>
                    </a:cubicBezTo>
                    <a:cubicBezTo>
                      <a:pt x="1087" y="719"/>
                      <a:pt x="1087" y="717"/>
                      <a:pt x="1087" y="716"/>
                    </a:cubicBezTo>
                    <a:cubicBezTo>
                      <a:pt x="1087" y="716"/>
                      <a:pt x="1087" y="716"/>
                      <a:pt x="1087" y="716"/>
                    </a:cubicBezTo>
                    <a:cubicBezTo>
                      <a:pt x="1087" y="716"/>
                      <a:pt x="1087" y="716"/>
                      <a:pt x="1087" y="716"/>
                    </a:cubicBezTo>
                    <a:cubicBezTo>
                      <a:pt x="1087" y="716"/>
                      <a:pt x="1088" y="715"/>
                      <a:pt x="1088" y="715"/>
                    </a:cubicBezTo>
                    <a:cubicBezTo>
                      <a:pt x="1088" y="715"/>
                      <a:pt x="1088" y="714"/>
                      <a:pt x="1088" y="714"/>
                    </a:cubicBezTo>
                    <a:cubicBezTo>
                      <a:pt x="1089" y="707"/>
                      <a:pt x="1097" y="701"/>
                      <a:pt x="1102" y="697"/>
                    </a:cubicBezTo>
                    <a:cubicBezTo>
                      <a:pt x="1102" y="697"/>
                      <a:pt x="1102" y="697"/>
                      <a:pt x="1102" y="697"/>
                    </a:cubicBezTo>
                    <a:cubicBezTo>
                      <a:pt x="1102" y="697"/>
                      <a:pt x="1102" y="697"/>
                      <a:pt x="1102" y="697"/>
                    </a:cubicBezTo>
                    <a:cubicBezTo>
                      <a:pt x="1102" y="697"/>
                      <a:pt x="1102" y="697"/>
                      <a:pt x="1103" y="697"/>
                    </a:cubicBezTo>
                    <a:cubicBezTo>
                      <a:pt x="1103" y="696"/>
                      <a:pt x="1103" y="696"/>
                      <a:pt x="1103" y="696"/>
                    </a:cubicBezTo>
                    <a:cubicBezTo>
                      <a:pt x="1103" y="696"/>
                      <a:pt x="1103" y="696"/>
                      <a:pt x="1103" y="696"/>
                    </a:cubicBezTo>
                    <a:cubicBezTo>
                      <a:pt x="1108" y="691"/>
                      <a:pt x="1117" y="683"/>
                      <a:pt x="1121" y="676"/>
                    </a:cubicBezTo>
                    <a:cubicBezTo>
                      <a:pt x="1126" y="668"/>
                      <a:pt x="1137" y="663"/>
                      <a:pt x="1143" y="656"/>
                    </a:cubicBezTo>
                    <a:cubicBezTo>
                      <a:pt x="1149" y="648"/>
                      <a:pt x="1151" y="635"/>
                      <a:pt x="1147" y="628"/>
                    </a:cubicBezTo>
                    <a:cubicBezTo>
                      <a:pt x="1144" y="622"/>
                      <a:pt x="1136" y="611"/>
                      <a:pt x="1126" y="609"/>
                    </a:cubicBezTo>
                    <a:cubicBezTo>
                      <a:pt x="1116" y="607"/>
                      <a:pt x="1097" y="608"/>
                      <a:pt x="1089" y="606"/>
                    </a:cubicBezTo>
                    <a:cubicBezTo>
                      <a:pt x="1081" y="604"/>
                      <a:pt x="1079" y="589"/>
                      <a:pt x="1079" y="581"/>
                    </a:cubicBezTo>
                    <a:cubicBezTo>
                      <a:pt x="1079" y="573"/>
                      <a:pt x="1085" y="568"/>
                      <a:pt x="1085" y="547"/>
                    </a:cubicBezTo>
                    <a:cubicBezTo>
                      <a:pt x="1085" y="526"/>
                      <a:pt x="1082" y="531"/>
                      <a:pt x="1076" y="528"/>
                    </a:cubicBezTo>
                    <a:cubicBezTo>
                      <a:pt x="1070" y="526"/>
                      <a:pt x="1075" y="510"/>
                      <a:pt x="1069" y="508"/>
                    </a:cubicBezTo>
                    <a:cubicBezTo>
                      <a:pt x="1063" y="506"/>
                      <a:pt x="1065" y="498"/>
                      <a:pt x="1065" y="490"/>
                    </a:cubicBezTo>
                    <a:cubicBezTo>
                      <a:pt x="1065" y="481"/>
                      <a:pt x="1069" y="480"/>
                      <a:pt x="1083" y="468"/>
                    </a:cubicBezTo>
                    <a:cubicBezTo>
                      <a:pt x="1098" y="455"/>
                      <a:pt x="1079" y="457"/>
                      <a:pt x="1070" y="455"/>
                    </a:cubicBezTo>
                    <a:cubicBezTo>
                      <a:pt x="1061" y="453"/>
                      <a:pt x="1065" y="434"/>
                      <a:pt x="1065" y="423"/>
                    </a:cubicBezTo>
                    <a:cubicBezTo>
                      <a:pt x="1065" y="412"/>
                      <a:pt x="1069" y="406"/>
                      <a:pt x="1079" y="406"/>
                    </a:cubicBezTo>
                    <a:cubicBezTo>
                      <a:pt x="1089" y="405"/>
                      <a:pt x="1083" y="396"/>
                      <a:pt x="1083" y="390"/>
                    </a:cubicBezTo>
                    <a:cubicBezTo>
                      <a:pt x="1083" y="384"/>
                      <a:pt x="1087" y="376"/>
                      <a:pt x="1095" y="370"/>
                    </a:cubicBezTo>
                    <a:cubicBezTo>
                      <a:pt x="1104" y="364"/>
                      <a:pt x="1099" y="352"/>
                      <a:pt x="1099" y="345"/>
                    </a:cubicBezTo>
                    <a:cubicBezTo>
                      <a:pt x="1099" y="338"/>
                      <a:pt x="1102" y="335"/>
                      <a:pt x="1107" y="324"/>
                    </a:cubicBezTo>
                    <a:cubicBezTo>
                      <a:pt x="1107" y="323"/>
                      <a:pt x="1107" y="322"/>
                      <a:pt x="1108" y="321"/>
                    </a:cubicBezTo>
                    <a:cubicBezTo>
                      <a:pt x="1108" y="321"/>
                      <a:pt x="1108" y="321"/>
                      <a:pt x="1108" y="321"/>
                    </a:cubicBezTo>
                    <a:cubicBezTo>
                      <a:pt x="1108" y="320"/>
                      <a:pt x="1108" y="319"/>
                      <a:pt x="1108" y="317"/>
                    </a:cubicBezTo>
                    <a:cubicBezTo>
                      <a:pt x="1108" y="317"/>
                      <a:pt x="1108" y="317"/>
                      <a:pt x="1108" y="317"/>
                    </a:cubicBezTo>
                    <a:cubicBezTo>
                      <a:pt x="1108" y="316"/>
                      <a:pt x="1108" y="315"/>
                      <a:pt x="1108" y="314"/>
                    </a:cubicBezTo>
                    <a:cubicBezTo>
                      <a:pt x="1108" y="314"/>
                      <a:pt x="1108" y="313"/>
                      <a:pt x="1108" y="313"/>
                    </a:cubicBezTo>
                    <a:cubicBezTo>
                      <a:pt x="1108" y="312"/>
                      <a:pt x="1108" y="311"/>
                      <a:pt x="1108" y="309"/>
                    </a:cubicBezTo>
                    <a:cubicBezTo>
                      <a:pt x="1108" y="308"/>
                      <a:pt x="1108" y="307"/>
                      <a:pt x="1108" y="306"/>
                    </a:cubicBezTo>
                    <a:cubicBezTo>
                      <a:pt x="1108" y="306"/>
                      <a:pt x="1108" y="306"/>
                      <a:pt x="1108" y="306"/>
                    </a:cubicBezTo>
                    <a:cubicBezTo>
                      <a:pt x="1108" y="305"/>
                      <a:pt x="1108" y="304"/>
                      <a:pt x="1107" y="303"/>
                    </a:cubicBezTo>
                    <a:cubicBezTo>
                      <a:pt x="1107" y="303"/>
                      <a:pt x="1107" y="303"/>
                      <a:pt x="1107" y="303"/>
                    </a:cubicBezTo>
                    <a:cubicBezTo>
                      <a:pt x="1107" y="298"/>
                      <a:pt x="1105" y="294"/>
                      <a:pt x="1105" y="291"/>
                    </a:cubicBezTo>
                    <a:cubicBezTo>
                      <a:pt x="1105" y="291"/>
                      <a:pt x="1105" y="291"/>
                      <a:pt x="1105" y="290"/>
                    </a:cubicBezTo>
                    <a:cubicBezTo>
                      <a:pt x="1104" y="287"/>
                      <a:pt x="1107" y="276"/>
                      <a:pt x="1109" y="270"/>
                    </a:cubicBezTo>
                    <a:cubicBezTo>
                      <a:pt x="1111" y="264"/>
                      <a:pt x="1108" y="260"/>
                      <a:pt x="1103" y="254"/>
                    </a:cubicBezTo>
                    <a:cubicBezTo>
                      <a:pt x="1099" y="248"/>
                      <a:pt x="1101" y="244"/>
                      <a:pt x="1101" y="236"/>
                    </a:cubicBezTo>
                    <a:cubicBezTo>
                      <a:pt x="1101" y="227"/>
                      <a:pt x="1069" y="234"/>
                      <a:pt x="1057" y="234"/>
                    </a:cubicBezTo>
                    <a:cubicBezTo>
                      <a:pt x="1046" y="234"/>
                      <a:pt x="1033" y="219"/>
                      <a:pt x="1027" y="209"/>
                    </a:cubicBezTo>
                    <a:cubicBezTo>
                      <a:pt x="1021" y="199"/>
                      <a:pt x="1021" y="196"/>
                      <a:pt x="1003" y="196"/>
                    </a:cubicBezTo>
                    <a:cubicBezTo>
                      <a:pt x="986" y="196"/>
                      <a:pt x="984" y="180"/>
                      <a:pt x="978" y="170"/>
                    </a:cubicBezTo>
                    <a:cubicBezTo>
                      <a:pt x="972" y="159"/>
                      <a:pt x="943" y="158"/>
                      <a:pt x="928" y="158"/>
                    </a:cubicBezTo>
                    <a:cubicBezTo>
                      <a:pt x="913" y="158"/>
                      <a:pt x="907" y="150"/>
                      <a:pt x="897" y="146"/>
                    </a:cubicBezTo>
                    <a:cubicBezTo>
                      <a:pt x="888" y="143"/>
                      <a:pt x="870" y="142"/>
                      <a:pt x="867" y="137"/>
                    </a:cubicBezTo>
                    <a:cubicBezTo>
                      <a:pt x="863" y="132"/>
                      <a:pt x="849" y="118"/>
                      <a:pt x="841" y="118"/>
                    </a:cubicBezTo>
                    <a:cubicBezTo>
                      <a:pt x="833" y="118"/>
                      <a:pt x="831" y="114"/>
                      <a:pt x="821" y="111"/>
                    </a:cubicBezTo>
                    <a:cubicBezTo>
                      <a:pt x="812" y="108"/>
                      <a:pt x="799" y="114"/>
                      <a:pt x="793" y="122"/>
                    </a:cubicBezTo>
                    <a:cubicBezTo>
                      <a:pt x="787" y="130"/>
                      <a:pt x="772" y="129"/>
                      <a:pt x="755" y="126"/>
                    </a:cubicBezTo>
                    <a:cubicBezTo>
                      <a:pt x="739" y="124"/>
                      <a:pt x="727" y="126"/>
                      <a:pt x="725" y="132"/>
                    </a:cubicBezTo>
                    <a:cubicBezTo>
                      <a:pt x="723" y="137"/>
                      <a:pt x="716" y="137"/>
                      <a:pt x="705" y="143"/>
                    </a:cubicBezTo>
                    <a:cubicBezTo>
                      <a:pt x="695" y="149"/>
                      <a:pt x="689" y="158"/>
                      <a:pt x="689" y="166"/>
                    </a:cubicBezTo>
                    <a:cubicBezTo>
                      <a:pt x="689" y="173"/>
                      <a:pt x="685" y="176"/>
                      <a:pt x="673" y="176"/>
                    </a:cubicBezTo>
                    <a:cubicBezTo>
                      <a:pt x="661" y="175"/>
                      <a:pt x="660" y="184"/>
                      <a:pt x="647" y="183"/>
                    </a:cubicBezTo>
                    <a:cubicBezTo>
                      <a:pt x="643" y="183"/>
                      <a:pt x="639" y="182"/>
                      <a:pt x="636" y="182"/>
                    </a:cubicBezTo>
                    <a:cubicBezTo>
                      <a:pt x="636" y="191"/>
                      <a:pt x="641" y="191"/>
                      <a:pt x="644" y="196"/>
                    </a:cubicBezTo>
                    <a:cubicBezTo>
                      <a:pt x="644" y="197"/>
                      <a:pt x="644" y="197"/>
                      <a:pt x="644" y="197"/>
                    </a:cubicBezTo>
                    <a:cubicBezTo>
                      <a:pt x="644" y="197"/>
                      <a:pt x="644" y="198"/>
                      <a:pt x="644" y="198"/>
                    </a:cubicBezTo>
                    <a:cubicBezTo>
                      <a:pt x="644" y="198"/>
                      <a:pt x="644" y="198"/>
                      <a:pt x="644" y="198"/>
                    </a:cubicBezTo>
                    <a:cubicBezTo>
                      <a:pt x="644" y="199"/>
                      <a:pt x="644" y="199"/>
                      <a:pt x="645" y="200"/>
                    </a:cubicBezTo>
                    <a:cubicBezTo>
                      <a:pt x="645" y="200"/>
                      <a:pt x="645" y="200"/>
                      <a:pt x="645" y="200"/>
                    </a:cubicBezTo>
                    <a:cubicBezTo>
                      <a:pt x="645" y="201"/>
                      <a:pt x="645" y="201"/>
                      <a:pt x="645" y="202"/>
                    </a:cubicBezTo>
                    <a:cubicBezTo>
                      <a:pt x="645" y="202"/>
                      <a:pt x="645" y="203"/>
                      <a:pt x="645" y="203"/>
                    </a:cubicBezTo>
                    <a:cubicBezTo>
                      <a:pt x="645" y="204"/>
                      <a:pt x="645" y="205"/>
                      <a:pt x="645" y="206"/>
                    </a:cubicBezTo>
                    <a:cubicBezTo>
                      <a:pt x="644" y="223"/>
                      <a:pt x="617" y="212"/>
                      <a:pt x="600" y="212"/>
                    </a:cubicBezTo>
                    <a:cubicBezTo>
                      <a:pt x="583" y="212"/>
                      <a:pt x="583" y="219"/>
                      <a:pt x="567" y="223"/>
                    </a:cubicBezTo>
                    <a:cubicBezTo>
                      <a:pt x="551" y="227"/>
                      <a:pt x="544" y="227"/>
                      <a:pt x="535" y="232"/>
                    </a:cubicBezTo>
                    <a:cubicBezTo>
                      <a:pt x="526" y="237"/>
                      <a:pt x="506" y="239"/>
                      <a:pt x="493" y="230"/>
                    </a:cubicBezTo>
                    <a:cubicBezTo>
                      <a:pt x="480" y="221"/>
                      <a:pt x="466" y="224"/>
                      <a:pt x="452" y="217"/>
                    </a:cubicBezTo>
                    <a:cubicBezTo>
                      <a:pt x="438" y="210"/>
                      <a:pt x="412" y="191"/>
                      <a:pt x="407" y="180"/>
                    </a:cubicBezTo>
                    <a:cubicBezTo>
                      <a:pt x="402" y="169"/>
                      <a:pt x="391" y="168"/>
                      <a:pt x="376" y="166"/>
                    </a:cubicBezTo>
                    <a:cubicBezTo>
                      <a:pt x="361" y="164"/>
                      <a:pt x="354" y="164"/>
                      <a:pt x="342" y="158"/>
                    </a:cubicBezTo>
                    <a:cubicBezTo>
                      <a:pt x="330" y="152"/>
                      <a:pt x="325" y="136"/>
                      <a:pt x="325" y="119"/>
                    </a:cubicBezTo>
                    <a:cubicBezTo>
                      <a:pt x="325" y="111"/>
                      <a:pt x="324" y="106"/>
                      <a:pt x="322" y="102"/>
                    </a:cubicBezTo>
                    <a:cubicBezTo>
                      <a:pt x="311" y="104"/>
                      <a:pt x="300" y="103"/>
                      <a:pt x="296" y="99"/>
                    </a:cubicBezTo>
                    <a:cubicBezTo>
                      <a:pt x="291" y="92"/>
                      <a:pt x="285" y="92"/>
                      <a:pt x="280" y="88"/>
                    </a:cubicBezTo>
                    <a:cubicBezTo>
                      <a:pt x="275" y="83"/>
                      <a:pt x="267" y="82"/>
                      <a:pt x="264" y="77"/>
                    </a:cubicBezTo>
                    <a:cubicBezTo>
                      <a:pt x="261" y="72"/>
                      <a:pt x="263" y="63"/>
                      <a:pt x="273" y="60"/>
                    </a:cubicBezTo>
                    <a:cubicBezTo>
                      <a:pt x="283" y="56"/>
                      <a:pt x="279" y="44"/>
                      <a:pt x="274" y="38"/>
                    </a:cubicBezTo>
                    <a:cubicBezTo>
                      <a:pt x="269" y="32"/>
                      <a:pt x="276" y="30"/>
                      <a:pt x="276" y="18"/>
                    </a:cubicBezTo>
                    <a:cubicBezTo>
                      <a:pt x="276" y="7"/>
                      <a:pt x="268" y="6"/>
                      <a:pt x="255" y="8"/>
                    </a:cubicBezTo>
                    <a:cubicBezTo>
                      <a:pt x="241" y="9"/>
                      <a:pt x="241" y="19"/>
                      <a:pt x="230" y="19"/>
                    </a:cubicBezTo>
                    <a:cubicBezTo>
                      <a:pt x="219" y="19"/>
                      <a:pt x="216" y="26"/>
                      <a:pt x="204" y="36"/>
                    </a:cubicBezTo>
                    <a:cubicBezTo>
                      <a:pt x="192" y="46"/>
                      <a:pt x="187" y="51"/>
                      <a:pt x="173" y="62"/>
                    </a:cubicBezTo>
                    <a:cubicBezTo>
                      <a:pt x="172" y="63"/>
                      <a:pt x="171" y="63"/>
                      <a:pt x="171" y="64"/>
                    </a:cubicBezTo>
                    <a:cubicBezTo>
                      <a:pt x="171" y="64"/>
                      <a:pt x="171" y="64"/>
                      <a:pt x="171" y="64"/>
                    </a:cubicBezTo>
                    <a:cubicBezTo>
                      <a:pt x="170" y="65"/>
                      <a:pt x="169" y="65"/>
                      <a:pt x="168" y="66"/>
                    </a:cubicBezTo>
                    <a:cubicBezTo>
                      <a:pt x="168" y="66"/>
                      <a:pt x="168" y="66"/>
                      <a:pt x="168" y="66"/>
                    </a:cubicBezTo>
                    <a:cubicBezTo>
                      <a:pt x="167" y="66"/>
                      <a:pt x="166" y="66"/>
                      <a:pt x="165" y="67"/>
                    </a:cubicBezTo>
                    <a:cubicBezTo>
                      <a:pt x="165" y="67"/>
                      <a:pt x="165" y="67"/>
                      <a:pt x="165" y="67"/>
                    </a:cubicBezTo>
                    <a:cubicBezTo>
                      <a:pt x="164" y="67"/>
                      <a:pt x="164" y="68"/>
                      <a:pt x="163" y="68"/>
                    </a:cubicBezTo>
                    <a:cubicBezTo>
                      <a:pt x="163" y="68"/>
                      <a:pt x="163" y="68"/>
                      <a:pt x="163" y="68"/>
                    </a:cubicBezTo>
                    <a:cubicBezTo>
                      <a:pt x="162" y="68"/>
                      <a:pt x="161" y="69"/>
                      <a:pt x="160" y="69"/>
                    </a:cubicBezTo>
                    <a:cubicBezTo>
                      <a:pt x="160" y="69"/>
                      <a:pt x="160" y="69"/>
                      <a:pt x="160" y="69"/>
                    </a:cubicBezTo>
                    <a:cubicBezTo>
                      <a:pt x="159" y="69"/>
                      <a:pt x="158" y="69"/>
                      <a:pt x="158" y="70"/>
                    </a:cubicBezTo>
                    <a:cubicBezTo>
                      <a:pt x="157" y="70"/>
                      <a:pt x="157" y="70"/>
                      <a:pt x="157" y="70"/>
                    </a:cubicBezTo>
                    <a:cubicBezTo>
                      <a:pt x="156" y="70"/>
                      <a:pt x="156" y="70"/>
                      <a:pt x="155" y="70"/>
                    </a:cubicBezTo>
                    <a:cubicBezTo>
                      <a:pt x="155" y="70"/>
                      <a:pt x="155" y="70"/>
                      <a:pt x="155" y="70"/>
                    </a:cubicBezTo>
                    <a:cubicBezTo>
                      <a:pt x="154" y="70"/>
                      <a:pt x="153" y="70"/>
                      <a:pt x="152" y="70"/>
                    </a:cubicBezTo>
                    <a:cubicBezTo>
                      <a:pt x="152" y="70"/>
                      <a:pt x="152" y="70"/>
                      <a:pt x="152" y="70"/>
                    </a:cubicBezTo>
                    <a:cubicBezTo>
                      <a:pt x="151" y="71"/>
                      <a:pt x="150" y="71"/>
                      <a:pt x="150" y="71"/>
                    </a:cubicBezTo>
                    <a:cubicBezTo>
                      <a:pt x="150" y="71"/>
                      <a:pt x="150" y="71"/>
                      <a:pt x="150" y="71"/>
                    </a:cubicBezTo>
                    <a:cubicBezTo>
                      <a:pt x="149" y="71"/>
                      <a:pt x="148" y="71"/>
                      <a:pt x="147" y="71"/>
                    </a:cubicBezTo>
                    <a:cubicBezTo>
                      <a:pt x="147" y="71"/>
                      <a:pt x="147" y="71"/>
                      <a:pt x="147" y="71"/>
                    </a:cubicBezTo>
                    <a:cubicBezTo>
                      <a:pt x="142" y="71"/>
                      <a:pt x="137" y="70"/>
                      <a:pt x="133" y="70"/>
                    </a:cubicBezTo>
                    <a:cubicBezTo>
                      <a:pt x="133" y="70"/>
                      <a:pt x="133" y="70"/>
                      <a:pt x="132" y="70"/>
                    </a:cubicBezTo>
                    <a:cubicBezTo>
                      <a:pt x="132" y="70"/>
                      <a:pt x="131" y="70"/>
                      <a:pt x="130" y="70"/>
                    </a:cubicBezTo>
                    <a:cubicBezTo>
                      <a:pt x="117" y="69"/>
                      <a:pt x="112" y="64"/>
                      <a:pt x="99" y="60"/>
                    </a:cubicBezTo>
                    <a:cubicBezTo>
                      <a:pt x="85" y="57"/>
                      <a:pt x="93" y="48"/>
                      <a:pt x="84" y="47"/>
                    </a:cubicBezTo>
                    <a:cubicBezTo>
                      <a:pt x="75" y="46"/>
                      <a:pt x="64" y="30"/>
                      <a:pt x="64" y="18"/>
                    </a:cubicBezTo>
                    <a:cubicBezTo>
                      <a:pt x="64" y="7"/>
                      <a:pt x="60" y="6"/>
                      <a:pt x="52" y="2"/>
                    </a:cubicBezTo>
                    <a:cubicBezTo>
                      <a:pt x="51" y="1"/>
                      <a:pt x="50" y="1"/>
                      <a:pt x="49" y="1"/>
                    </a:cubicBezTo>
                    <a:cubicBezTo>
                      <a:pt x="48" y="1"/>
                      <a:pt x="48" y="0"/>
                      <a:pt x="47" y="0"/>
                    </a:cubicBezTo>
                    <a:cubicBezTo>
                      <a:pt x="47" y="0"/>
                      <a:pt x="47" y="0"/>
                      <a:pt x="46" y="0"/>
                    </a:cubicBezTo>
                    <a:cubicBezTo>
                      <a:pt x="46" y="0"/>
                      <a:pt x="45" y="0"/>
                      <a:pt x="44" y="1"/>
                    </a:cubicBezTo>
                    <a:cubicBezTo>
                      <a:pt x="44" y="1"/>
                      <a:pt x="44" y="1"/>
                      <a:pt x="44" y="1"/>
                    </a:cubicBezTo>
                    <a:cubicBezTo>
                      <a:pt x="43" y="1"/>
                      <a:pt x="42" y="1"/>
                      <a:pt x="42" y="1"/>
                    </a:cubicBezTo>
                    <a:cubicBezTo>
                      <a:pt x="38" y="3"/>
                      <a:pt x="35" y="7"/>
                      <a:pt x="34" y="11"/>
                    </a:cubicBezTo>
                    <a:cubicBezTo>
                      <a:pt x="31" y="20"/>
                      <a:pt x="32" y="24"/>
                      <a:pt x="16" y="26"/>
                    </a:cubicBezTo>
                    <a:cubicBezTo>
                      <a:pt x="0" y="28"/>
                      <a:pt x="11" y="47"/>
                      <a:pt x="17" y="60"/>
                    </a:cubicBezTo>
                    <a:cubicBezTo>
                      <a:pt x="24" y="74"/>
                      <a:pt x="24" y="72"/>
                      <a:pt x="24" y="82"/>
                    </a:cubicBezTo>
                    <a:cubicBezTo>
                      <a:pt x="24" y="93"/>
                      <a:pt x="25" y="96"/>
                      <a:pt x="33" y="108"/>
                    </a:cubicBezTo>
                    <a:cubicBezTo>
                      <a:pt x="40" y="121"/>
                      <a:pt x="23" y="125"/>
                      <a:pt x="21" y="136"/>
                    </a:cubicBezTo>
                    <a:cubicBezTo>
                      <a:pt x="19" y="148"/>
                      <a:pt x="40" y="153"/>
                      <a:pt x="41" y="163"/>
                    </a:cubicBezTo>
                    <a:cubicBezTo>
                      <a:pt x="41" y="173"/>
                      <a:pt x="43" y="172"/>
                      <a:pt x="51" y="178"/>
                    </a:cubicBezTo>
                    <a:cubicBezTo>
                      <a:pt x="52" y="180"/>
                      <a:pt x="53" y="181"/>
                      <a:pt x="54" y="182"/>
                    </a:cubicBezTo>
                    <a:cubicBezTo>
                      <a:pt x="56" y="178"/>
                      <a:pt x="58" y="175"/>
                      <a:pt x="58" y="175"/>
                    </a:cubicBezTo>
                    <a:cubicBezTo>
                      <a:pt x="58" y="175"/>
                      <a:pt x="56" y="178"/>
                      <a:pt x="54" y="182"/>
                    </a:cubicBezTo>
                    <a:cubicBezTo>
                      <a:pt x="59" y="187"/>
                      <a:pt x="60" y="192"/>
                      <a:pt x="60" y="200"/>
                    </a:cubicBezTo>
                    <a:cubicBezTo>
                      <a:pt x="60" y="210"/>
                      <a:pt x="68" y="228"/>
                      <a:pt x="73" y="242"/>
                    </a:cubicBezTo>
                    <a:cubicBezTo>
                      <a:pt x="79" y="255"/>
                      <a:pt x="87" y="256"/>
                      <a:pt x="87" y="266"/>
                    </a:cubicBezTo>
                    <a:cubicBezTo>
                      <a:pt x="88" y="276"/>
                      <a:pt x="87" y="282"/>
                      <a:pt x="101" y="282"/>
                    </a:cubicBezTo>
                    <a:cubicBezTo>
                      <a:pt x="114" y="282"/>
                      <a:pt x="117" y="292"/>
                      <a:pt x="135" y="292"/>
                    </a:cubicBezTo>
                    <a:cubicBezTo>
                      <a:pt x="153" y="292"/>
                      <a:pt x="153" y="303"/>
                      <a:pt x="145" y="305"/>
                    </a:cubicBezTo>
                    <a:cubicBezTo>
                      <a:pt x="138" y="307"/>
                      <a:pt x="133" y="304"/>
                      <a:pt x="132" y="317"/>
                    </a:cubicBezTo>
                    <a:cubicBezTo>
                      <a:pt x="131" y="330"/>
                      <a:pt x="137" y="321"/>
                      <a:pt x="143" y="332"/>
                    </a:cubicBezTo>
                    <a:cubicBezTo>
                      <a:pt x="149" y="344"/>
                      <a:pt x="149" y="344"/>
                      <a:pt x="129" y="348"/>
                    </a:cubicBezTo>
                    <a:cubicBezTo>
                      <a:pt x="109" y="352"/>
                      <a:pt x="118" y="371"/>
                      <a:pt x="107" y="379"/>
                    </a:cubicBezTo>
                    <a:cubicBezTo>
                      <a:pt x="97" y="387"/>
                      <a:pt x="106" y="401"/>
                      <a:pt x="99" y="416"/>
                    </a:cubicBezTo>
                    <a:cubicBezTo>
                      <a:pt x="93" y="432"/>
                      <a:pt x="101" y="429"/>
                      <a:pt x="105" y="438"/>
                    </a:cubicBezTo>
                    <a:cubicBezTo>
                      <a:pt x="109" y="446"/>
                      <a:pt x="112" y="450"/>
                      <a:pt x="131" y="462"/>
                    </a:cubicBezTo>
                    <a:cubicBezTo>
                      <a:pt x="149" y="473"/>
                      <a:pt x="139" y="478"/>
                      <a:pt x="137" y="490"/>
                    </a:cubicBezTo>
                    <a:cubicBezTo>
                      <a:pt x="135" y="503"/>
                      <a:pt x="150" y="500"/>
                      <a:pt x="164" y="504"/>
                    </a:cubicBezTo>
                    <a:cubicBezTo>
                      <a:pt x="178" y="507"/>
                      <a:pt x="184" y="522"/>
                      <a:pt x="204" y="529"/>
                    </a:cubicBezTo>
                    <a:cubicBezTo>
                      <a:pt x="224" y="536"/>
                      <a:pt x="225" y="556"/>
                      <a:pt x="237" y="563"/>
                    </a:cubicBezTo>
                    <a:cubicBezTo>
                      <a:pt x="250" y="570"/>
                      <a:pt x="251" y="576"/>
                      <a:pt x="251" y="587"/>
                    </a:cubicBezTo>
                    <a:cubicBezTo>
                      <a:pt x="252" y="598"/>
                      <a:pt x="249" y="598"/>
                      <a:pt x="241" y="600"/>
                    </a:cubicBezTo>
                    <a:cubicBezTo>
                      <a:pt x="234" y="601"/>
                      <a:pt x="237" y="632"/>
                      <a:pt x="251" y="636"/>
                    </a:cubicBezTo>
                    <a:cubicBezTo>
                      <a:pt x="265" y="641"/>
                      <a:pt x="263" y="648"/>
                      <a:pt x="261" y="656"/>
                    </a:cubicBezTo>
                    <a:cubicBezTo>
                      <a:pt x="259" y="663"/>
                      <a:pt x="257" y="672"/>
                      <a:pt x="272" y="678"/>
                    </a:cubicBezTo>
                    <a:cubicBezTo>
                      <a:pt x="287" y="685"/>
                      <a:pt x="285" y="692"/>
                      <a:pt x="293" y="698"/>
                    </a:cubicBezTo>
                    <a:cubicBezTo>
                      <a:pt x="297" y="701"/>
                      <a:pt x="301" y="707"/>
                      <a:pt x="304" y="712"/>
                    </a:cubicBezTo>
                    <a:cubicBezTo>
                      <a:pt x="304" y="712"/>
                      <a:pt x="304" y="712"/>
                      <a:pt x="304" y="712"/>
                    </a:cubicBezTo>
                    <a:cubicBezTo>
                      <a:pt x="320" y="714"/>
                      <a:pt x="320" y="705"/>
                      <a:pt x="320" y="694"/>
                    </a:cubicBezTo>
                    <a:cubicBezTo>
                      <a:pt x="320" y="682"/>
                      <a:pt x="334" y="685"/>
                      <a:pt x="340" y="696"/>
                    </a:cubicBezTo>
                    <a:cubicBezTo>
                      <a:pt x="346" y="708"/>
                      <a:pt x="362" y="709"/>
                      <a:pt x="377" y="698"/>
                    </a:cubicBezTo>
                    <a:cubicBezTo>
                      <a:pt x="393" y="686"/>
                      <a:pt x="405" y="699"/>
                      <a:pt x="412" y="724"/>
                    </a:cubicBezTo>
                    <a:cubicBezTo>
                      <a:pt x="419" y="748"/>
                      <a:pt x="426" y="749"/>
                      <a:pt x="441" y="765"/>
                    </a:cubicBezTo>
                    <a:cubicBezTo>
                      <a:pt x="455" y="781"/>
                      <a:pt x="452" y="808"/>
                      <a:pt x="461" y="825"/>
                    </a:cubicBezTo>
                    <a:cubicBezTo>
                      <a:pt x="469" y="843"/>
                      <a:pt x="509" y="861"/>
                      <a:pt x="535" y="868"/>
                    </a:cubicBezTo>
                    <a:cubicBezTo>
                      <a:pt x="561" y="876"/>
                      <a:pt x="551" y="896"/>
                      <a:pt x="578" y="904"/>
                    </a:cubicBezTo>
                    <a:cubicBezTo>
                      <a:pt x="605" y="913"/>
                      <a:pt x="624" y="929"/>
                      <a:pt x="643" y="936"/>
                    </a:cubicBezTo>
                    <a:cubicBezTo>
                      <a:pt x="661" y="943"/>
                      <a:pt x="680" y="947"/>
                      <a:pt x="694" y="943"/>
                    </a:cubicBezTo>
                    <a:cubicBezTo>
                      <a:pt x="709" y="939"/>
                      <a:pt x="719" y="934"/>
                      <a:pt x="737" y="937"/>
                    </a:cubicBezTo>
                    <a:cubicBezTo>
                      <a:pt x="756" y="940"/>
                      <a:pt x="770" y="931"/>
                      <a:pt x="782" y="914"/>
                    </a:cubicBezTo>
                    <a:cubicBezTo>
                      <a:pt x="793" y="897"/>
                      <a:pt x="807" y="900"/>
                      <a:pt x="825" y="911"/>
                    </a:cubicBezTo>
                    <a:cubicBezTo>
                      <a:pt x="842" y="923"/>
                      <a:pt x="840" y="943"/>
                      <a:pt x="843" y="959"/>
                    </a:cubicBezTo>
                    <a:cubicBezTo>
                      <a:pt x="846" y="974"/>
                      <a:pt x="846" y="974"/>
                      <a:pt x="853" y="990"/>
                    </a:cubicBezTo>
                    <a:cubicBezTo>
                      <a:pt x="861" y="1006"/>
                      <a:pt x="893" y="1015"/>
                      <a:pt x="919" y="1015"/>
                    </a:cubicBezTo>
                    <a:cubicBezTo>
                      <a:pt x="945" y="1015"/>
                      <a:pt x="955" y="1019"/>
                      <a:pt x="968" y="1027"/>
                    </a:cubicBezTo>
                    <a:cubicBezTo>
                      <a:pt x="981" y="1036"/>
                      <a:pt x="1024" y="1027"/>
                      <a:pt x="1048" y="1029"/>
                    </a:cubicBezTo>
                    <a:cubicBezTo>
                      <a:pt x="1073" y="1030"/>
                      <a:pt x="1090" y="1042"/>
                      <a:pt x="1123" y="1046"/>
                    </a:cubicBezTo>
                    <a:cubicBezTo>
                      <a:pt x="1126" y="1047"/>
                      <a:pt x="1129" y="1047"/>
                      <a:pt x="1132" y="1047"/>
                    </a:cubicBezTo>
                    <a:cubicBezTo>
                      <a:pt x="1132" y="1043"/>
                      <a:pt x="1133" y="1039"/>
                      <a:pt x="1133" y="1036"/>
                    </a:cubicBezTo>
                    <a:cubicBezTo>
                      <a:pt x="1133" y="1028"/>
                      <a:pt x="1137" y="1001"/>
                      <a:pt x="1139" y="99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7" name="Freeform 231"/>
              <p:cNvSpPr>
                <a:spLocks/>
              </p:cNvSpPr>
              <p:nvPr/>
            </p:nvSpPr>
            <p:spPr bwMode="auto">
              <a:xfrm>
                <a:off x="3675" y="1927"/>
                <a:ext cx="233" cy="166"/>
              </a:xfrm>
              <a:custGeom>
                <a:avLst/>
                <a:gdLst>
                  <a:gd name="T0" fmla="*/ 840 w 919"/>
                  <a:gd name="T1" fmla="*/ 86 h 658"/>
                  <a:gd name="T2" fmla="*/ 736 w 919"/>
                  <a:gd name="T3" fmla="*/ 127 h 658"/>
                  <a:gd name="T4" fmla="*/ 700 w 919"/>
                  <a:gd name="T5" fmla="*/ 65 h 658"/>
                  <a:gd name="T6" fmla="*/ 661 w 919"/>
                  <a:gd name="T7" fmla="*/ 0 h 658"/>
                  <a:gd name="T8" fmla="*/ 586 w 919"/>
                  <a:gd name="T9" fmla="*/ 68 h 658"/>
                  <a:gd name="T10" fmla="*/ 538 w 919"/>
                  <a:gd name="T11" fmla="*/ 89 h 658"/>
                  <a:gd name="T12" fmla="*/ 465 w 919"/>
                  <a:gd name="T13" fmla="*/ 101 h 658"/>
                  <a:gd name="T14" fmla="*/ 464 w 919"/>
                  <a:gd name="T15" fmla="*/ 98 h 658"/>
                  <a:gd name="T16" fmla="*/ 463 w 919"/>
                  <a:gd name="T17" fmla="*/ 97 h 658"/>
                  <a:gd name="T18" fmla="*/ 461 w 919"/>
                  <a:gd name="T19" fmla="*/ 96 h 658"/>
                  <a:gd name="T20" fmla="*/ 457 w 919"/>
                  <a:gd name="T21" fmla="*/ 96 h 658"/>
                  <a:gd name="T22" fmla="*/ 447 w 919"/>
                  <a:gd name="T23" fmla="*/ 98 h 658"/>
                  <a:gd name="T24" fmla="*/ 444 w 919"/>
                  <a:gd name="T25" fmla="*/ 98 h 658"/>
                  <a:gd name="T26" fmla="*/ 440 w 919"/>
                  <a:gd name="T27" fmla="*/ 98 h 658"/>
                  <a:gd name="T28" fmla="*/ 415 w 919"/>
                  <a:gd name="T29" fmla="*/ 83 h 658"/>
                  <a:gd name="T30" fmla="*/ 413 w 919"/>
                  <a:gd name="T31" fmla="*/ 82 h 658"/>
                  <a:gd name="T32" fmla="*/ 409 w 919"/>
                  <a:gd name="T33" fmla="*/ 81 h 658"/>
                  <a:gd name="T34" fmla="*/ 406 w 919"/>
                  <a:gd name="T35" fmla="*/ 81 h 658"/>
                  <a:gd name="T36" fmla="*/ 401 w 919"/>
                  <a:gd name="T37" fmla="*/ 81 h 658"/>
                  <a:gd name="T38" fmla="*/ 397 w 919"/>
                  <a:gd name="T39" fmla="*/ 81 h 658"/>
                  <a:gd name="T40" fmla="*/ 392 w 919"/>
                  <a:gd name="T41" fmla="*/ 81 h 658"/>
                  <a:gd name="T42" fmla="*/ 385 w 919"/>
                  <a:gd name="T43" fmla="*/ 82 h 658"/>
                  <a:gd name="T44" fmla="*/ 371 w 919"/>
                  <a:gd name="T45" fmla="*/ 84 h 658"/>
                  <a:gd name="T46" fmla="*/ 293 w 919"/>
                  <a:gd name="T47" fmla="*/ 95 h 658"/>
                  <a:gd name="T48" fmla="*/ 240 w 919"/>
                  <a:gd name="T49" fmla="*/ 172 h 658"/>
                  <a:gd name="T50" fmla="*/ 173 w 919"/>
                  <a:gd name="T51" fmla="*/ 211 h 658"/>
                  <a:gd name="T52" fmla="*/ 118 w 919"/>
                  <a:gd name="T53" fmla="*/ 246 h 658"/>
                  <a:gd name="T54" fmla="*/ 67 w 919"/>
                  <a:gd name="T55" fmla="*/ 220 h 658"/>
                  <a:gd name="T56" fmla="*/ 47 w 919"/>
                  <a:gd name="T57" fmla="*/ 218 h 658"/>
                  <a:gd name="T58" fmla="*/ 47 w 919"/>
                  <a:gd name="T59" fmla="*/ 225 h 658"/>
                  <a:gd name="T60" fmla="*/ 38 w 919"/>
                  <a:gd name="T61" fmla="*/ 249 h 658"/>
                  <a:gd name="T62" fmla="*/ 18 w 919"/>
                  <a:gd name="T63" fmla="*/ 310 h 658"/>
                  <a:gd name="T64" fmla="*/ 22 w 919"/>
                  <a:gd name="T65" fmla="*/ 372 h 658"/>
                  <a:gd name="T66" fmla="*/ 15 w 919"/>
                  <a:gd name="T67" fmla="*/ 432 h 658"/>
                  <a:gd name="T68" fmla="*/ 28 w 919"/>
                  <a:gd name="T69" fmla="*/ 510 h 658"/>
                  <a:gd name="T70" fmla="*/ 82 w 919"/>
                  <a:gd name="T71" fmla="*/ 560 h 658"/>
                  <a:gd name="T72" fmla="*/ 42 w 919"/>
                  <a:gd name="T73" fmla="*/ 600 h 658"/>
                  <a:gd name="T74" fmla="*/ 41 w 919"/>
                  <a:gd name="T75" fmla="*/ 601 h 658"/>
                  <a:gd name="T76" fmla="*/ 27 w 919"/>
                  <a:gd name="T77" fmla="*/ 619 h 658"/>
                  <a:gd name="T78" fmla="*/ 61 w 919"/>
                  <a:gd name="T79" fmla="*/ 636 h 658"/>
                  <a:gd name="T80" fmla="*/ 182 w 919"/>
                  <a:gd name="T81" fmla="*/ 653 h 658"/>
                  <a:gd name="T82" fmla="*/ 322 w 919"/>
                  <a:gd name="T83" fmla="*/ 639 h 658"/>
                  <a:gd name="T84" fmla="*/ 378 w 919"/>
                  <a:gd name="T85" fmla="*/ 549 h 658"/>
                  <a:gd name="T86" fmla="*/ 438 w 919"/>
                  <a:gd name="T87" fmla="*/ 528 h 658"/>
                  <a:gd name="T88" fmla="*/ 466 w 919"/>
                  <a:gd name="T89" fmla="*/ 498 h 658"/>
                  <a:gd name="T90" fmla="*/ 542 w 919"/>
                  <a:gd name="T91" fmla="*/ 498 h 658"/>
                  <a:gd name="T92" fmla="*/ 552 w 919"/>
                  <a:gd name="T93" fmla="*/ 446 h 658"/>
                  <a:gd name="T94" fmla="*/ 612 w 919"/>
                  <a:gd name="T95" fmla="*/ 386 h 658"/>
                  <a:gd name="T96" fmla="*/ 610 w 919"/>
                  <a:gd name="T97" fmla="*/ 327 h 658"/>
                  <a:gd name="T98" fmla="*/ 666 w 919"/>
                  <a:gd name="T99" fmla="*/ 326 h 658"/>
                  <a:gd name="T100" fmla="*/ 674 w 919"/>
                  <a:gd name="T101" fmla="*/ 278 h 658"/>
                  <a:gd name="T102" fmla="*/ 684 w 919"/>
                  <a:gd name="T103" fmla="*/ 189 h 658"/>
                  <a:gd name="T104" fmla="*/ 725 w 919"/>
                  <a:gd name="T105" fmla="*/ 149 h 658"/>
                  <a:gd name="T106" fmla="*/ 845 w 919"/>
                  <a:gd name="T107" fmla="*/ 122 h 658"/>
                  <a:gd name="T108" fmla="*/ 889 w 919"/>
                  <a:gd name="T109" fmla="*/ 114 h 658"/>
                  <a:gd name="T110" fmla="*/ 892 w 919"/>
                  <a:gd name="T111" fmla="*/ 111 h 658"/>
                  <a:gd name="T112" fmla="*/ 904 w 919"/>
                  <a:gd name="T113" fmla="*/ 106 h 658"/>
                  <a:gd name="T114" fmla="*/ 884 w 919"/>
                  <a:gd name="T115" fmla="*/ 81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19" h="658">
                    <a:moveTo>
                      <a:pt x="884" y="81"/>
                    </a:moveTo>
                    <a:cubicBezTo>
                      <a:pt x="875" y="79"/>
                      <a:pt x="867" y="84"/>
                      <a:pt x="861" y="88"/>
                    </a:cubicBezTo>
                    <a:cubicBezTo>
                      <a:pt x="855" y="92"/>
                      <a:pt x="844" y="91"/>
                      <a:pt x="840" y="86"/>
                    </a:cubicBezTo>
                    <a:cubicBezTo>
                      <a:pt x="836" y="82"/>
                      <a:pt x="825" y="80"/>
                      <a:pt x="810" y="82"/>
                    </a:cubicBezTo>
                    <a:cubicBezTo>
                      <a:pt x="794" y="84"/>
                      <a:pt x="776" y="102"/>
                      <a:pt x="768" y="110"/>
                    </a:cubicBezTo>
                    <a:cubicBezTo>
                      <a:pt x="760" y="118"/>
                      <a:pt x="745" y="119"/>
                      <a:pt x="736" y="127"/>
                    </a:cubicBezTo>
                    <a:cubicBezTo>
                      <a:pt x="728" y="135"/>
                      <a:pt x="709" y="136"/>
                      <a:pt x="697" y="126"/>
                    </a:cubicBezTo>
                    <a:cubicBezTo>
                      <a:pt x="685" y="116"/>
                      <a:pt x="699" y="96"/>
                      <a:pt x="698" y="89"/>
                    </a:cubicBezTo>
                    <a:cubicBezTo>
                      <a:pt x="696" y="82"/>
                      <a:pt x="696" y="72"/>
                      <a:pt x="700" y="65"/>
                    </a:cubicBezTo>
                    <a:cubicBezTo>
                      <a:pt x="703" y="58"/>
                      <a:pt x="706" y="52"/>
                      <a:pt x="692" y="46"/>
                    </a:cubicBezTo>
                    <a:cubicBezTo>
                      <a:pt x="679" y="40"/>
                      <a:pt x="686" y="35"/>
                      <a:pt x="684" y="21"/>
                    </a:cubicBezTo>
                    <a:cubicBezTo>
                      <a:pt x="682" y="7"/>
                      <a:pt x="671" y="0"/>
                      <a:pt x="661" y="0"/>
                    </a:cubicBezTo>
                    <a:cubicBezTo>
                      <a:pt x="651" y="0"/>
                      <a:pt x="643" y="24"/>
                      <a:pt x="632" y="30"/>
                    </a:cubicBezTo>
                    <a:cubicBezTo>
                      <a:pt x="620" y="36"/>
                      <a:pt x="617" y="40"/>
                      <a:pt x="616" y="60"/>
                    </a:cubicBezTo>
                    <a:cubicBezTo>
                      <a:pt x="614" y="80"/>
                      <a:pt x="600" y="71"/>
                      <a:pt x="586" y="68"/>
                    </a:cubicBezTo>
                    <a:cubicBezTo>
                      <a:pt x="571" y="66"/>
                      <a:pt x="566" y="72"/>
                      <a:pt x="566" y="83"/>
                    </a:cubicBezTo>
                    <a:cubicBezTo>
                      <a:pt x="567" y="94"/>
                      <a:pt x="570" y="105"/>
                      <a:pt x="562" y="105"/>
                    </a:cubicBezTo>
                    <a:cubicBezTo>
                      <a:pt x="555" y="105"/>
                      <a:pt x="552" y="98"/>
                      <a:pt x="538" y="89"/>
                    </a:cubicBezTo>
                    <a:cubicBezTo>
                      <a:pt x="525" y="80"/>
                      <a:pt x="528" y="99"/>
                      <a:pt x="509" y="99"/>
                    </a:cubicBezTo>
                    <a:cubicBezTo>
                      <a:pt x="490" y="99"/>
                      <a:pt x="491" y="115"/>
                      <a:pt x="478" y="116"/>
                    </a:cubicBezTo>
                    <a:cubicBezTo>
                      <a:pt x="466" y="118"/>
                      <a:pt x="467" y="111"/>
                      <a:pt x="465" y="101"/>
                    </a:cubicBezTo>
                    <a:cubicBezTo>
                      <a:pt x="465" y="101"/>
                      <a:pt x="465" y="100"/>
                      <a:pt x="465" y="100"/>
                    </a:cubicBezTo>
                    <a:cubicBezTo>
                      <a:pt x="465" y="99"/>
                      <a:pt x="464" y="99"/>
                      <a:pt x="464" y="99"/>
                    </a:cubicBezTo>
                    <a:cubicBezTo>
                      <a:pt x="464" y="99"/>
                      <a:pt x="464" y="99"/>
                      <a:pt x="464" y="98"/>
                    </a:cubicBezTo>
                    <a:cubicBezTo>
                      <a:pt x="464" y="98"/>
                      <a:pt x="464" y="98"/>
                      <a:pt x="464" y="98"/>
                    </a:cubicBezTo>
                    <a:cubicBezTo>
                      <a:pt x="463" y="98"/>
                      <a:pt x="463" y="98"/>
                      <a:pt x="463" y="97"/>
                    </a:cubicBezTo>
                    <a:cubicBezTo>
                      <a:pt x="463" y="97"/>
                      <a:pt x="463" y="97"/>
                      <a:pt x="463" y="97"/>
                    </a:cubicBezTo>
                    <a:cubicBezTo>
                      <a:pt x="462" y="97"/>
                      <a:pt x="462" y="97"/>
                      <a:pt x="462" y="97"/>
                    </a:cubicBezTo>
                    <a:cubicBezTo>
                      <a:pt x="462" y="97"/>
                      <a:pt x="462" y="97"/>
                      <a:pt x="461" y="97"/>
                    </a:cubicBezTo>
                    <a:cubicBezTo>
                      <a:pt x="461" y="96"/>
                      <a:pt x="461" y="96"/>
                      <a:pt x="461" y="96"/>
                    </a:cubicBezTo>
                    <a:cubicBezTo>
                      <a:pt x="460" y="96"/>
                      <a:pt x="460" y="96"/>
                      <a:pt x="460" y="96"/>
                    </a:cubicBezTo>
                    <a:cubicBezTo>
                      <a:pt x="460" y="96"/>
                      <a:pt x="460" y="96"/>
                      <a:pt x="459" y="96"/>
                    </a:cubicBezTo>
                    <a:cubicBezTo>
                      <a:pt x="459" y="96"/>
                      <a:pt x="458" y="96"/>
                      <a:pt x="457" y="96"/>
                    </a:cubicBezTo>
                    <a:cubicBezTo>
                      <a:pt x="455" y="96"/>
                      <a:pt x="452" y="97"/>
                      <a:pt x="450" y="97"/>
                    </a:cubicBezTo>
                    <a:cubicBezTo>
                      <a:pt x="449" y="97"/>
                      <a:pt x="449" y="97"/>
                      <a:pt x="449" y="97"/>
                    </a:cubicBezTo>
                    <a:cubicBezTo>
                      <a:pt x="448" y="98"/>
                      <a:pt x="448" y="98"/>
                      <a:pt x="447" y="98"/>
                    </a:cubicBezTo>
                    <a:cubicBezTo>
                      <a:pt x="447" y="98"/>
                      <a:pt x="447" y="98"/>
                      <a:pt x="446" y="98"/>
                    </a:cubicBezTo>
                    <a:cubicBezTo>
                      <a:pt x="446" y="98"/>
                      <a:pt x="445" y="98"/>
                      <a:pt x="445" y="98"/>
                    </a:cubicBezTo>
                    <a:cubicBezTo>
                      <a:pt x="445" y="98"/>
                      <a:pt x="444" y="98"/>
                      <a:pt x="444" y="98"/>
                    </a:cubicBezTo>
                    <a:cubicBezTo>
                      <a:pt x="443" y="98"/>
                      <a:pt x="443" y="98"/>
                      <a:pt x="443" y="98"/>
                    </a:cubicBezTo>
                    <a:cubicBezTo>
                      <a:pt x="442" y="98"/>
                      <a:pt x="442" y="98"/>
                      <a:pt x="441" y="98"/>
                    </a:cubicBezTo>
                    <a:cubicBezTo>
                      <a:pt x="441" y="98"/>
                      <a:pt x="440" y="98"/>
                      <a:pt x="440" y="98"/>
                    </a:cubicBezTo>
                    <a:cubicBezTo>
                      <a:pt x="439" y="98"/>
                      <a:pt x="439" y="98"/>
                      <a:pt x="438" y="98"/>
                    </a:cubicBezTo>
                    <a:cubicBezTo>
                      <a:pt x="426" y="96"/>
                      <a:pt x="420" y="91"/>
                      <a:pt x="416" y="84"/>
                    </a:cubicBezTo>
                    <a:cubicBezTo>
                      <a:pt x="416" y="84"/>
                      <a:pt x="415" y="84"/>
                      <a:pt x="415" y="83"/>
                    </a:cubicBezTo>
                    <a:cubicBezTo>
                      <a:pt x="415" y="83"/>
                      <a:pt x="415" y="83"/>
                      <a:pt x="414" y="83"/>
                    </a:cubicBezTo>
                    <a:cubicBezTo>
                      <a:pt x="414" y="83"/>
                      <a:pt x="414" y="83"/>
                      <a:pt x="413" y="83"/>
                    </a:cubicBezTo>
                    <a:cubicBezTo>
                      <a:pt x="413" y="82"/>
                      <a:pt x="413" y="82"/>
                      <a:pt x="413" y="82"/>
                    </a:cubicBezTo>
                    <a:cubicBezTo>
                      <a:pt x="413" y="82"/>
                      <a:pt x="412" y="82"/>
                      <a:pt x="411" y="82"/>
                    </a:cubicBezTo>
                    <a:cubicBezTo>
                      <a:pt x="411" y="82"/>
                      <a:pt x="411" y="82"/>
                      <a:pt x="411" y="82"/>
                    </a:cubicBezTo>
                    <a:cubicBezTo>
                      <a:pt x="411" y="82"/>
                      <a:pt x="410" y="81"/>
                      <a:pt x="409" y="81"/>
                    </a:cubicBezTo>
                    <a:cubicBezTo>
                      <a:pt x="409" y="81"/>
                      <a:pt x="409" y="81"/>
                      <a:pt x="409" y="81"/>
                    </a:cubicBezTo>
                    <a:cubicBezTo>
                      <a:pt x="408" y="81"/>
                      <a:pt x="408" y="81"/>
                      <a:pt x="407" y="81"/>
                    </a:cubicBezTo>
                    <a:cubicBezTo>
                      <a:pt x="407" y="81"/>
                      <a:pt x="407" y="81"/>
                      <a:pt x="406" y="81"/>
                    </a:cubicBezTo>
                    <a:cubicBezTo>
                      <a:pt x="406" y="81"/>
                      <a:pt x="405" y="81"/>
                      <a:pt x="404" y="81"/>
                    </a:cubicBezTo>
                    <a:cubicBezTo>
                      <a:pt x="404" y="81"/>
                      <a:pt x="403" y="81"/>
                      <a:pt x="403" y="81"/>
                    </a:cubicBezTo>
                    <a:cubicBezTo>
                      <a:pt x="402" y="81"/>
                      <a:pt x="402" y="81"/>
                      <a:pt x="401" y="81"/>
                    </a:cubicBezTo>
                    <a:cubicBezTo>
                      <a:pt x="401" y="81"/>
                      <a:pt x="400" y="81"/>
                      <a:pt x="400" y="81"/>
                    </a:cubicBezTo>
                    <a:cubicBezTo>
                      <a:pt x="399" y="81"/>
                      <a:pt x="399" y="81"/>
                      <a:pt x="398" y="81"/>
                    </a:cubicBezTo>
                    <a:cubicBezTo>
                      <a:pt x="398" y="81"/>
                      <a:pt x="398" y="81"/>
                      <a:pt x="397" y="81"/>
                    </a:cubicBezTo>
                    <a:cubicBezTo>
                      <a:pt x="396" y="81"/>
                      <a:pt x="395" y="81"/>
                      <a:pt x="394" y="81"/>
                    </a:cubicBezTo>
                    <a:cubicBezTo>
                      <a:pt x="394" y="81"/>
                      <a:pt x="394" y="81"/>
                      <a:pt x="393" y="81"/>
                    </a:cubicBezTo>
                    <a:cubicBezTo>
                      <a:pt x="393" y="81"/>
                      <a:pt x="392" y="81"/>
                      <a:pt x="392" y="81"/>
                    </a:cubicBezTo>
                    <a:cubicBezTo>
                      <a:pt x="391" y="81"/>
                      <a:pt x="390" y="81"/>
                      <a:pt x="390" y="81"/>
                    </a:cubicBezTo>
                    <a:cubicBezTo>
                      <a:pt x="389" y="81"/>
                      <a:pt x="389" y="81"/>
                      <a:pt x="389" y="82"/>
                    </a:cubicBezTo>
                    <a:cubicBezTo>
                      <a:pt x="387" y="82"/>
                      <a:pt x="386" y="82"/>
                      <a:pt x="385" y="82"/>
                    </a:cubicBezTo>
                    <a:cubicBezTo>
                      <a:pt x="385" y="82"/>
                      <a:pt x="385" y="82"/>
                      <a:pt x="385" y="82"/>
                    </a:cubicBezTo>
                    <a:cubicBezTo>
                      <a:pt x="381" y="82"/>
                      <a:pt x="378" y="83"/>
                      <a:pt x="375" y="83"/>
                    </a:cubicBezTo>
                    <a:cubicBezTo>
                      <a:pt x="373" y="83"/>
                      <a:pt x="372" y="84"/>
                      <a:pt x="371" y="84"/>
                    </a:cubicBezTo>
                    <a:cubicBezTo>
                      <a:pt x="356" y="86"/>
                      <a:pt x="352" y="79"/>
                      <a:pt x="345" y="72"/>
                    </a:cubicBezTo>
                    <a:cubicBezTo>
                      <a:pt x="338" y="66"/>
                      <a:pt x="328" y="68"/>
                      <a:pt x="324" y="80"/>
                    </a:cubicBezTo>
                    <a:cubicBezTo>
                      <a:pt x="321" y="91"/>
                      <a:pt x="306" y="95"/>
                      <a:pt x="293" y="95"/>
                    </a:cubicBezTo>
                    <a:cubicBezTo>
                      <a:pt x="280" y="95"/>
                      <a:pt x="275" y="104"/>
                      <a:pt x="272" y="115"/>
                    </a:cubicBezTo>
                    <a:cubicBezTo>
                      <a:pt x="268" y="126"/>
                      <a:pt x="261" y="132"/>
                      <a:pt x="260" y="146"/>
                    </a:cubicBezTo>
                    <a:cubicBezTo>
                      <a:pt x="260" y="160"/>
                      <a:pt x="252" y="172"/>
                      <a:pt x="240" y="172"/>
                    </a:cubicBezTo>
                    <a:cubicBezTo>
                      <a:pt x="227" y="172"/>
                      <a:pt x="226" y="184"/>
                      <a:pt x="210" y="186"/>
                    </a:cubicBezTo>
                    <a:cubicBezTo>
                      <a:pt x="195" y="188"/>
                      <a:pt x="188" y="193"/>
                      <a:pt x="178" y="195"/>
                    </a:cubicBezTo>
                    <a:cubicBezTo>
                      <a:pt x="168" y="197"/>
                      <a:pt x="168" y="204"/>
                      <a:pt x="173" y="211"/>
                    </a:cubicBezTo>
                    <a:cubicBezTo>
                      <a:pt x="178" y="218"/>
                      <a:pt x="166" y="222"/>
                      <a:pt x="161" y="228"/>
                    </a:cubicBezTo>
                    <a:cubicBezTo>
                      <a:pt x="156" y="235"/>
                      <a:pt x="150" y="239"/>
                      <a:pt x="139" y="235"/>
                    </a:cubicBezTo>
                    <a:cubicBezTo>
                      <a:pt x="128" y="231"/>
                      <a:pt x="122" y="240"/>
                      <a:pt x="118" y="246"/>
                    </a:cubicBezTo>
                    <a:cubicBezTo>
                      <a:pt x="115" y="252"/>
                      <a:pt x="109" y="245"/>
                      <a:pt x="107" y="237"/>
                    </a:cubicBezTo>
                    <a:cubicBezTo>
                      <a:pt x="105" y="229"/>
                      <a:pt x="90" y="228"/>
                      <a:pt x="84" y="228"/>
                    </a:cubicBezTo>
                    <a:cubicBezTo>
                      <a:pt x="79" y="228"/>
                      <a:pt x="74" y="230"/>
                      <a:pt x="67" y="220"/>
                    </a:cubicBezTo>
                    <a:cubicBezTo>
                      <a:pt x="63" y="214"/>
                      <a:pt x="54" y="213"/>
                      <a:pt x="47" y="213"/>
                    </a:cubicBezTo>
                    <a:cubicBezTo>
                      <a:pt x="47" y="215"/>
                      <a:pt x="47" y="216"/>
                      <a:pt x="47" y="217"/>
                    </a:cubicBezTo>
                    <a:cubicBezTo>
                      <a:pt x="47" y="217"/>
                      <a:pt x="47" y="218"/>
                      <a:pt x="47" y="218"/>
                    </a:cubicBezTo>
                    <a:cubicBezTo>
                      <a:pt x="47" y="219"/>
                      <a:pt x="47" y="220"/>
                      <a:pt x="47" y="221"/>
                    </a:cubicBezTo>
                    <a:cubicBezTo>
                      <a:pt x="47" y="221"/>
                      <a:pt x="47" y="221"/>
                      <a:pt x="47" y="221"/>
                    </a:cubicBezTo>
                    <a:cubicBezTo>
                      <a:pt x="47" y="223"/>
                      <a:pt x="47" y="224"/>
                      <a:pt x="47" y="225"/>
                    </a:cubicBezTo>
                    <a:cubicBezTo>
                      <a:pt x="47" y="225"/>
                      <a:pt x="47" y="225"/>
                      <a:pt x="47" y="225"/>
                    </a:cubicBezTo>
                    <a:cubicBezTo>
                      <a:pt x="46" y="226"/>
                      <a:pt x="46" y="227"/>
                      <a:pt x="46" y="228"/>
                    </a:cubicBezTo>
                    <a:cubicBezTo>
                      <a:pt x="41" y="239"/>
                      <a:pt x="38" y="242"/>
                      <a:pt x="38" y="249"/>
                    </a:cubicBezTo>
                    <a:cubicBezTo>
                      <a:pt x="38" y="256"/>
                      <a:pt x="43" y="268"/>
                      <a:pt x="34" y="274"/>
                    </a:cubicBezTo>
                    <a:cubicBezTo>
                      <a:pt x="26" y="280"/>
                      <a:pt x="22" y="288"/>
                      <a:pt x="22" y="294"/>
                    </a:cubicBezTo>
                    <a:cubicBezTo>
                      <a:pt x="22" y="300"/>
                      <a:pt x="28" y="309"/>
                      <a:pt x="18" y="310"/>
                    </a:cubicBezTo>
                    <a:cubicBezTo>
                      <a:pt x="8" y="310"/>
                      <a:pt x="4" y="316"/>
                      <a:pt x="4" y="327"/>
                    </a:cubicBezTo>
                    <a:cubicBezTo>
                      <a:pt x="4" y="338"/>
                      <a:pt x="0" y="357"/>
                      <a:pt x="9" y="359"/>
                    </a:cubicBezTo>
                    <a:cubicBezTo>
                      <a:pt x="18" y="361"/>
                      <a:pt x="37" y="359"/>
                      <a:pt x="22" y="372"/>
                    </a:cubicBezTo>
                    <a:cubicBezTo>
                      <a:pt x="8" y="384"/>
                      <a:pt x="4" y="385"/>
                      <a:pt x="4" y="394"/>
                    </a:cubicBezTo>
                    <a:cubicBezTo>
                      <a:pt x="4" y="402"/>
                      <a:pt x="2" y="410"/>
                      <a:pt x="8" y="412"/>
                    </a:cubicBezTo>
                    <a:cubicBezTo>
                      <a:pt x="14" y="414"/>
                      <a:pt x="9" y="430"/>
                      <a:pt x="15" y="432"/>
                    </a:cubicBezTo>
                    <a:cubicBezTo>
                      <a:pt x="21" y="435"/>
                      <a:pt x="24" y="430"/>
                      <a:pt x="24" y="451"/>
                    </a:cubicBezTo>
                    <a:cubicBezTo>
                      <a:pt x="24" y="472"/>
                      <a:pt x="18" y="477"/>
                      <a:pt x="18" y="485"/>
                    </a:cubicBezTo>
                    <a:cubicBezTo>
                      <a:pt x="18" y="493"/>
                      <a:pt x="20" y="508"/>
                      <a:pt x="28" y="510"/>
                    </a:cubicBezTo>
                    <a:cubicBezTo>
                      <a:pt x="36" y="512"/>
                      <a:pt x="55" y="511"/>
                      <a:pt x="65" y="513"/>
                    </a:cubicBezTo>
                    <a:cubicBezTo>
                      <a:pt x="75" y="515"/>
                      <a:pt x="83" y="526"/>
                      <a:pt x="86" y="532"/>
                    </a:cubicBezTo>
                    <a:cubicBezTo>
                      <a:pt x="90" y="539"/>
                      <a:pt x="88" y="552"/>
                      <a:pt x="82" y="560"/>
                    </a:cubicBezTo>
                    <a:cubicBezTo>
                      <a:pt x="76" y="567"/>
                      <a:pt x="65" y="572"/>
                      <a:pt x="60" y="580"/>
                    </a:cubicBezTo>
                    <a:cubicBezTo>
                      <a:pt x="56" y="587"/>
                      <a:pt x="47" y="595"/>
                      <a:pt x="42" y="600"/>
                    </a:cubicBezTo>
                    <a:cubicBezTo>
                      <a:pt x="42" y="600"/>
                      <a:pt x="42" y="600"/>
                      <a:pt x="42" y="600"/>
                    </a:cubicBezTo>
                    <a:cubicBezTo>
                      <a:pt x="42" y="600"/>
                      <a:pt x="42" y="600"/>
                      <a:pt x="42" y="601"/>
                    </a:cubicBezTo>
                    <a:cubicBezTo>
                      <a:pt x="41" y="601"/>
                      <a:pt x="41" y="601"/>
                      <a:pt x="41" y="601"/>
                    </a:cubicBezTo>
                    <a:cubicBezTo>
                      <a:pt x="41" y="601"/>
                      <a:pt x="41" y="601"/>
                      <a:pt x="41" y="601"/>
                    </a:cubicBezTo>
                    <a:cubicBezTo>
                      <a:pt x="41" y="601"/>
                      <a:pt x="41" y="601"/>
                      <a:pt x="41" y="601"/>
                    </a:cubicBezTo>
                    <a:cubicBezTo>
                      <a:pt x="36" y="605"/>
                      <a:pt x="28" y="611"/>
                      <a:pt x="27" y="618"/>
                    </a:cubicBezTo>
                    <a:cubicBezTo>
                      <a:pt x="27" y="618"/>
                      <a:pt x="27" y="619"/>
                      <a:pt x="27" y="619"/>
                    </a:cubicBezTo>
                    <a:cubicBezTo>
                      <a:pt x="27" y="619"/>
                      <a:pt x="26" y="620"/>
                      <a:pt x="26" y="620"/>
                    </a:cubicBezTo>
                    <a:cubicBezTo>
                      <a:pt x="26" y="620"/>
                      <a:pt x="26" y="620"/>
                      <a:pt x="26" y="620"/>
                    </a:cubicBezTo>
                    <a:cubicBezTo>
                      <a:pt x="36" y="626"/>
                      <a:pt x="52" y="634"/>
                      <a:pt x="61" y="636"/>
                    </a:cubicBezTo>
                    <a:cubicBezTo>
                      <a:pt x="76" y="638"/>
                      <a:pt x="82" y="639"/>
                      <a:pt x="92" y="645"/>
                    </a:cubicBezTo>
                    <a:cubicBezTo>
                      <a:pt x="102" y="651"/>
                      <a:pt x="113" y="652"/>
                      <a:pt x="124" y="652"/>
                    </a:cubicBezTo>
                    <a:cubicBezTo>
                      <a:pt x="136" y="652"/>
                      <a:pt x="159" y="653"/>
                      <a:pt x="182" y="653"/>
                    </a:cubicBezTo>
                    <a:cubicBezTo>
                      <a:pt x="204" y="653"/>
                      <a:pt x="219" y="658"/>
                      <a:pt x="234" y="650"/>
                    </a:cubicBezTo>
                    <a:cubicBezTo>
                      <a:pt x="250" y="643"/>
                      <a:pt x="262" y="642"/>
                      <a:pt x="277" y="642"/>
                    </a:cubicBezTo>
                    <a:cubicBezTo>
                      <a:pt x="292" y="642"/>
                      <a:pt x="311" y="642"/>
                      <a:pt x="322" y="639"/>
                    </a:cubicBezTo>
                    <a:cubicBezTo>
                      <a:pt x="332" y="636"/>
                      <a:pt x="340" y="637"/>
                      <a:pt x="355" y="633"/>
                    </a:cubicBezTo>
                    <a:cubicBezTo>
                      <a:pt x="370" y="629"/>
                      <a:pt x="372" y="626"/>
                      <a:pt x="371" y="606"/>
                    </a:cubicBezTo>
                    <a:cubicBezTo>
                      <a:pt x="370" y="587"/>
                      <a:pt x="358" y="562"/>
                      <a:pt x="378" y="549"/>
                    </a:cubicBezTo>
                    <a:cubicBezTo>
                      <a:pt x="398" y="536"/>
                      <a:pt x="388" y="534"/>
                      <a:pt x="399" y="528"/>
                    </a:cubicBezTo>
                    <a:cubicBezTo>
                      <a:pt x="410" y="521"/>
                      <a:pt x="414" y="514"/>
                      <a:pt x="422" y="523"/>
                    </a:cubicBezTo>
                    <a:cubicBezTo>
                      <a:pt x="429" y="532"/>
                      <a:pt x="428" y="528"/>
                      <a:pt x="438" y="528"/>
                    </a:cubicBezTo>
                    <a:cubicBezTo>
                      <a:pt x="447" y="528"/>
                      <a:pt x="460" y="524"/>
                      <a:pt x="460" y="519"/>
                    </a:cubicBezTo>
                    <a:cubicBezTo>
                      <a:pt x="460" y="514"/>
                      <a:pt x="443" y="508"/>
                      <a:pt x="445" y="502"/>
                    </a:cubicBezTo>
                    <a:cubicBezTo>
                      <a:pt x="447" y="495"/>
                      <a:pt x="458" y="496"/>
                      <a:pt x="466" y="498"/>
                    </a:cubicBezTo>
                    <a:cubicBezTo>
                      <a:pt x="474" y="500"/>
                      <a:pt x="479" y="494"/>
                      <a:pt x="485" y="491"/>
                    </a:cubicBezTo>
                    <a:cubicBezTo>
                      <a:pt x="491" y="488"/>
                      <a:pt x="513" y="482"/>
                      <a:pt x="520" y="492"/>
                    </a:cubicBezTo>
                    <a:cubicBezTo>
                      <a:pt x="528" y="502"/>
                      <a:pt x="539" y="506"/>
                      <a:pt x="542" y="498"/>
                    </a:cubicBezTo>
                    <a:cubicBezTo>
                      <a:pt x="544" y="491"/>
                      <a:pt x="548" y="488"/>
                      <a:pt x="554" y="484"/>
                    </a:cubicBezTo>
                    <a:cubicBezTo>
                      <a:pt x="560" y="480"/>
                      <a:pt x="560" y="476"/>
                      <a:pt x="560" y="467"/>
                    </a:cubicBezTo>
                    <a:cubicBezTo>
                      <a:pt x="560" y="458"/>
                      <a:pt x="549" y="454"/>
                      <a:pt x="552" y="446"/>
                    </a:cubicBezTo>
                    <a:cubicBezTo>
                      <a:pt x="554" y="438"/>
                      <a:pt x="564" y="435"/>
                      <a:pt x="564" y="422"/>
                    </a:cubicBezTo>
                    <a:cubicBezTo>
                      <a:pt x="564" y="410"/>
                      <a:pt x="565" y="394"/>
                      <a:pt x="584" y="394"/>
                    </a:cubicBezTo>
                    <a:cubicBezTo>
                      <a:pt x="604" y="394"/>
                      <a:pt x="609" y="392"/>
                      <a:pt x="612" y="386"/>
                    </a:cubicBezTo>
                    <a:cubicBezTo>
                      <a:pt x="616" y="379"/>
                      <a:pt x="629" y="376"/>
                      <a:pt x="618" y="364"/>
                    </a:cubicBezTo>
                    <a:cubicBezTo>
                      <a:pt x="606" y="352"/>
                      <a:pt x="600" y="346"/>
                      <a:pt x="598" y="340"/>
                    </a:cubicBezTo>
                    <a:cubicBezTo>
                      <a:pt x="597" y="334"/>
                      <a:pt x="596" y="327"/>
                      <a:pt x="610" y="327"/>
                    </a:cubicBezTo>
                    <a:cubicBezTo>
                      <a:pt x="623" y="327"/>
                      <a:pt x="627" y="332"/>
                      <a:pt x="628" y="334"/>
                    </a:cubicBezTo>
                    <a:cubicBezTo>
                      <a:pt x="630" y="337"/>
                      <a:pt x="642" y="334"/>
                      <a:pt x="650" y="334"/>
                    </a:cubicBezTo>
                    <a:cubicBezTo>
                      <a:pt x="659" y="334"/>
                      <a:pt x="655" y="326"/>
                      <a:pt x="666" y="326"/>
                    </a:cubicBezTo>
                    <a:cubicBezTo>
                      <a:pt x="676" y="325"/>
                      <a:pt x="678" y="320"/>
                      <a:pt x="677" y="310"/>
                    </a:cubicBezTo>
                    <a:cubicBezTo>
                      <a:pt x="676" y="300"/>
                      <a:pt x="674" y="298"/>
                      <a:pt x="668" y="294"/>
                    </a:cubicBezTo>
                    <a:cubicBezTo>
                      <a:pt x="663" y="289"/>
                      <a:pt x="664" y="286"/>
                      <a:pt x="674" y="278"/>
                    </a:cubicBezTo>
                    <a:cubicBezTo>
                      <a:pt x="683" y="271"/>
                      <a:pt x="706" y="264"/>
                      <a:pt x="704" y="247"/>
                    </a:cubicBezTo>
                    <a:cubicBezTo>
                      <a:pt x="702" y="230"/>
                      <a:pt x="706" y="215"/>
                      <a:pt x="699" y="209"/>
                    </a:cubicBezTo>
                    <a:cubicBezTo>
                      <a:pt x="692" y="203"/>
                      <a:pt x="693" y="191"/>
                      <a:pt x="684" y="189"/>
                    </a:cubicBezTo>
                    <a:cubicBezTo>
                      <a:pt x="676" y="187"/>
                      <a:pt x="676" y="178"/>
                      <a:pt x="686" y="173"/>
                    </a:cubicBezTo>
                    <a:cubicBezTo>
                      <a:pt x="695" y="168"/>
                      <a:pt x="696" y="162"/>
                      <a:pt x="708" y="161"/>
                    </a:cubicBezTo>
                    <a:cubicBezTo>
                      <a:pt x="719" y="160"/>
                      <a:pt x="717" y="155"/>
                      <a:pt x="725" y="149"/>
                    </a:cubicBezTo>
                    <a:cubicBezTo>
                      <a:pt x="733" y="143"/>
                      <a:pt x="750" y="137"/>
                      <a:pt x="753" y="130"/>
                    </a:cubicBezTo>
                    <a:cubicBezTo>
                      <a:pt x="756" y="124"/>
                      <a:pt x="770" y="124"/>
                      <a:pt x="790" y="123"/>
                    </a:cubicBezTo>
                    <a:cubicBezTo>
                      <a:pt x="810" y="122"/>
                      <a:pt x="828" y="120"/>
                      <a:pt x="845" y="122"/>
                    </a:cubicBezTo>
                    <a:cubicBezTo>
                      <a:pt x="862" y="123"/>
                      <a:pt x="883" y="123"/>
                      <a:pt x="887" y="116"/>
                    </a:cubicBezTo>
                    <a:cubicBezTo>
                      <a:pt x="888" y="116"/>
                      <a:pt x="888" y="115"/>
                      <a:pt x="889" y="114"/>
                    </a:cubicBezTo>
                    <a:cubicBezTo>
                      <a:pt x="889" y="114"/>
                      <a:pt x="889" y="114"/>
                      <a:pt x="889" y="114"/>
                    </a:cubicBezTo>
                    <a:cubicBezTo>
                      <a:pt x="890" y="113"/>
                      <a:pt x="890" y="113"/>
                      <a:pt x="890" y="113"/>
                    </a:cubicBezTo>
                    <a:cubicBezTo>
                      <a:pt x="891" y="112"/>
                      <a:pt x="891" y="112"/>
                      <a:pt x="891" y="112"/>
                    </a:cubicBezTo>
                    <a:cubicBezTo>
                      <a:pt x="891" y="112"/>
                      <a:pt x="892" y="112"/>
                      <a:pt x="892" y="111"/>
                    </a:cubicBezTo>
                    <a:cubicBezTo>
                      <a:pt x="892" y="111"/>
                      <a:pt x="893" y="111"/>
                      <a:pt x="893" y="111"/>
                    </a:cubicBezTo>
                    <a:cubicBezTo>
                      <a:pt x="896" y="109"/>
                      <a:pt x="899" y="108"/>
                      <a:pt x="902" y="107"/>
                    </a:cubicBezTo>
                    <a:cubicBezTo>
                      <a:pt x="903" y="106"/>
                      <a:pt x="903" y="106"/>
                      <a:pt x="904" y="106"/>
                    </a:cubicBezTo>
                    <a:cubicBezTo>
                      <a:pt x="910" y="102"/>
                      <a:pt x="912" y="101"/>
                      <a:pt x="918" y="89"/>
                    </a:cubicBezTo>
                    <a:cubicBezTo>
                      <a:pt x="918" y="88"/>
                      <a:pt x="918" y="88"/>
                      <a:pt x="919" y="87"/>
                    </a:cubicBezTo>
                    <a:cubicBezTo>
                      <a:pt x="907" y="83"/>
                      <a:pt x="892" y="83"/>
                      <a:pt x="884" y="8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8" name="Freeform 232"/>
              <p:cNvSpPr>
                <a:spLocks/>
              </p:cNvSpPr>
              <p:nvPr/>
            </p:nvSpPr>
            <p:spPr bwMode="auto">
              <a:xfrm>
                <a:off x="3543" y="1845"/>
                <a:ext cx="231" cy="146"/>
              </a:xfrm>
              <a:custGeom>
                <a:avLst/>
                <a:gdLst>
                  <a:gd name="T0" fmla="*/ 606 w 913"/>
                  <a:gd name="T1" fmla="*/ 553 h 577"/>
                  <a:gd name="T2" fmla="*/ 640 w 913"/>
                  <a:gd name="T3" fmla="*/ 571 h 577"/>
                  <a:gd name="T4" fmla="*/ 683 w 913"/>
                  <a:gd name="T5" fmla="*/ 553 h 577"/>
                  <a:gd name="T6" fmla="*/ 700 w 913"/>
                  <a:gd name="T7" fmla="*/ 520 h 577"/>
                  <a:gd name="T8" fmla="*/ 762 w 913"/>
                  <a:gd name="T9" fmla="*/ 497 h 577"/>
                  <a:gd name="T10" fmla="*/ 794 w 913"/>
                  <a:gd name="T11" fmla="*/ 440 h 577"/>
                  <a:gd name="T12" fmla="*/ 846 w 913"/>
                  <a:gd name="T13" fmla="*/ 405 h 577"/>
                  <a:gd name="T14" fmla="*/ 893 w 913"/>
                  <a:gd name="T15" fmla="*/ 409 h 577"/>
                  <a:gd name="T16" fmla="*/ 907 w 913"/>
                  <a:gd name="T17" fmla="*/ 407 h 577"/>
                  <a:gd name="T18" fmla="*/ 911 w 913"/>
                  <a:gd name="T19" fmla="*/ 375 h 577"/>
                  <a:gd name="T20" fmla="*/ 844 w 913"/>
                  <a:gd name="T21" fmla="*/ 342 h 577"/>
                  <a:gd name="T22" fmla="*/ 725 w 913"/>
                  <a:gd name="T23" fmla="*/ 272 h 577"/>
                  <a:gd name="T24" fmla="*/ 641 w 913"/>
                  <a:gd name="T25" fmla="*/ 195 h 577"/>
                  <a:gd name="T26" fmla="*/ 608 w 913"/>
                  <a:gd name="T27" fmla="*/ 125 h 577"/>
                  <a:gd name="T28" fmla="*/ 514 w 913"/>
                  <a:gd name="T29" fmla="*/ 119 h 577"/>
                  <a:gd name="T30" fmla="*/ 490 w 913"/>
                  <a:gd name="T31" fmla="*/ 56 h 577"/>
                  <a:gd name="T32" fmla="*/ 417 w 913"/>
                  <a:gd name="T33" fmla="*/ 13 h 577"/>
                  <a:gd name="T34" fmla="*/ 368 w 913"/>
                  <a:gd name="T35" fmla="*/ 27 h 577"/>
                  <a:gd name="T36" fmla="*/ 321 w 913"/>
                  <a:gd name="T37" fmla="*/ 48 h 577"/>
                  <a:gd name="T38" fmla="*/ 301 w 913"/>
                  <a:gd name="T39" fmla="*/ 107 h 577"/>
                  <a:gd name="T40" fmla="*/ 252 w 913"/>
                  <a:gd name="T41" fmla="*/ 113 h 577"/>
                  <a:gd name="T42" fmla="*/ 248 w 913"/>
                  <a:gd name="T43" fmla="*/ 113 h 577"/>
                  <a:gd name="T44" fmla="*/ 243 w 913"/>
                  <a:gd name="T45" fmla="*/ 113 h 577"/>
                  <a:gd name="T46" fmla="*/ 239 w 913"/>
                  <a:gd name="T47" fmla="*/ 113 h 577"/>
                  <a:gd name="T48" fmla="*/ 236 w 913"/>
                  <a:gd name="T49" fmla="*/ 114 h 577"/>
                  <a:gd name="T50" fmla="*/ 231 w 913"/>
                  <a:gd name="T51" fmla="*/ 115 h 577"/>
                  <a:gd name="T52" fmla="*/ 222 w 913"/>
                  <a:gd name="T53" fmla="*/ 118 h 577"/>
                  <a:gd name="T54" fmla="*/ 160 w 913"/>
                  <a:gd name="T55" fmla="*/ 59 h 577"/>
                  <a:gd name="T56" fmla="*/ 87 w 913"/>
                  <a:gd name="T57" fmla="*/ 34 h 577"/>
                  <a:gd name="T58" fmla="*/ 18 w 913"/>
                  <a:gd name="T59" fmla="*/ 71 h 577"/>
                  <a:gd name="T60" fmla="*/ 6 w 913"/>
                  <a:gd name="T61" fmla="*/ 89 h 577"/>
                  <a:gd name="T62" fmla="*/ 8 w 913"/>
                  <a:gd name="T63" fmla="*/ 91 h 577"/>
                  <a:gd name="T64" fmla="*/ 12 w 913"/>
                  <a:gd name="T65" fmla="*/ 92 h 577"/>
                  <a:gd name="T66" fmla="*/ 37 w 913"/>
                  <a:gd name="T67" fmla="*/ 140 h 577"/>
                  <a:gd name="T68" fmla="*/ 24 w 913"/>
                  <a:gd name="T69" fmla="*/ 199 h 577"/>
                  <a:gd name="T70" fmla="*/ 42 w 913"/>
                  <a:gd name="T71" fmla="*/ 230 h 577"/>
                  <a:gd name="T72" fmla="*/ 70 w 913"/>
                  <a:gd name="T73" fmla="*/ 226 h 577"/>
                  <a:gd name="T74" fmla="*/ 39 w 913"/>
                  <a:gd name="T75" fmla="*/ 274 h 577"/>
                  <a:gd name="T76" fmla="*/ 56 w 913"/>
                  <a:gd name="T77" fmla="*/ 283 h 577"/>
                  <a:gd name="T78" fmla="*/ 93 w 913"/>
                  <a:gd name="T79" fmla="*/ 279 h 577"/>
                  <a:gd name="T80" fmla="*/ 90 w 913"/>
                  <a:gd name="T81" fmla="*/ 368 h 577"/>
                  <a:gd name="T82" fmla="*/ 97 w 913"/>
                  <a:gd name="T83" fmla="*/ 411 h 577"/>
                  <a:gd name="T84" fmla="*/ 134 w 913"/>
                  <a:gd name="T85" fmla="*/ 405 h 577"/>
                  <a:gd name="T86" fmla="*/ 166 w 913"/>
                  <a:gd name="T87" fmla="*/ 372 h 577"/>
                  <a:gd name="T88" fmla="*/ 216 w 913"/>
                  <a:gd name="T89" fmla="*/ 355 h 577"/>
                  <a:gd name="T90" fmla="*/ 282 w 913"/>
                  <a:gd name="T91" fmla="*/ 340 h 577"/>
                  <a:gd name="T92" fmla="*/ 328 w 913"/>
                  <a:gd name="T93" fmla="*/ 366 h 577"/>
                  <a:gd name="T94" fmla="*/ 389 w 913"/>
                  <a:gd name="T95" fmla="*/ 387 h 577"/>
                  <a:gd name="T96" fmla="*/ 464 w 913"/>
                  <a:gd name="T97" fmla="*/ 425 h 577"/>
                  <a:gd name="T98" fmla="*/ 518 w 913"/>
                  <a:gd name="T99" fmla="*/ 463 h 577"/>
                  <a:gd name="T100" fmla="*/ 564 w 913"/>
                  <a:gd name="T101" fmla="*/ 483 h 577"/>
                  <a:gd name="T102" fmla="*/ 566 w 913"/>
                  <a:gd name="T103" fmla="*/ 519 h 577"/>
                  <a:gd name="T104" fmla="*/ 568 w 913"/>
                  <a:gd name="T105" fmla="*/ 532 h 577"/>
                  <a:gd name="T106" fmla="*/ 569 w 913"/>
                  <a:gd name="T107" fmla="*/ 535 h 577"/>
                  <a:gd name="T108" fmla="*/ 569 w 913"/>
                  <a:gd name="T109" fmla="*/ 538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13" h="577">
                    <a:moveTo>
                      <a:pt x="589" y="545"/>
                    </a:moveTo>
                    <a:cubicBezTo>
                      <a:pt x="596" y="555"/>
                      <a:pt x="601" y="553"/>
                      <a:pt x="606" y="553"/>
                    </a:cubicBezTo>
                    <a:cubicBezTo>
                      <a:pt x="612" y="553"/>
                      <a:pt x="627" y="554"/>
                      <a:pt x="629" y="562"/>
                    </a:cubicBezTo>
                    <a:cubicBezTo>
                      <a:pt x="631" y="570"/>
                      <a:pt x="637" y="577"/>
                      <a:pt x="640" y="571"/>
                    </a:cubicBezTo>
                    <a:cubicBezTo>
                      <a:pt x="644" y="565"/>
                      <a:pt x="650" y="556"/>
                      <a:pt x="661" y="560"/>
                    </a:cubicBezTo>
                    <a:cubicBezTo>
                      <a:pt x="672" y="564"/>
                      <a:pt x="678" y="560"/>
                      <a:pt x="683" y="553"/>
                    </a:cubicBezTo>
                    <a:cubicBezTo>
                      <a:pt x="688" y="547"/>
                      <a:pt x="700" y="543"/>
                      <a:pt x="695" y="536"/>
                    </a:cubicBezTo>
                    <a:cubicBezTo>
                      <a:pt x="690" y="529"/>
                      <a:pt x="690" y="522"/>
                      <a:pt x="700" y="520"/>
                    </a:cubicBezTo>
                    <a:cubicBezTo>
                      <a:pt x="710" y="518"/>
                      <a:pt x="717" y="513"/>
                      <a:pt x="732" y="511"/>
                    </a:cubicBezTo>
                    <a:cubicBezTo>
                      <a:pt x="748" y="509"/>
                      <a:pt x="749" y="497"/>
                      <a:pt x="762" y="497"/>
                    </a:cubicBezTo>
                    <a:cubicBezTo>
                      <a:pt x="774" y="497"/>
                      <a:pt x="782" y="485"/>
                      <a:pt x="782" y="471"/>
                    </a:cubicBezTo>
                    <a:cubicBezTo>
                      <a:pt x="783" y="457"/>
                      <a:pt x="790" y="451"/>
                      <a:pt x="794" y="440"/>
                    </a:cubicBezTo>
                    <a:cubicBezTo>
                      <a:pt x="797" y="429"/>
                      <a:pt x="802" y="420"/>
                      <a:pt x="815" y="420"/>
                    </a:cubicBezTo>
                    <a:cubicBezTo>
                      <a:pt x="828" y="420"/>
                      <a:pt x="843" y="416"/>
                      <a:pt x="846" y="405"/>
                    </a:cubicBezTo>
                    <a:cubicBezTo>
                      <a:pt x="850" y="393"/>
                      <a:pt x="860" y="391"/>
                      <a:pt x="867" y="397"/>
                    </a:cubicBezTo>
                    <a:cubicBezTo>
                      <a:pt x="874" y="404"/>
                      <a:pt x="878" y="411"/>
                      <a:pt x="893" y="409"/>
                    </a:cubicBezTo>
                    <a:cubicBezTo>
                      <a:pt x="894" y="409"/>
                      <a:pt x="895" y="408"/>
                      <a:pt x="897" y="408"/>
                    </a:cubicBezTo>
                    <a:cubicBezTo>
                      <a:pt x="900" y="408"/>
                      <a:pt x="903" y="407"/>
                      <a:pt x="907" y="407"/>
                    </a:cubicBezTo>
                    <a:cubicBezTo>
                      <a:pt x="907" y="407"/>
                      <a:pt x="907" y="407"/>
                      <a:pt x="907" y="407"/>
                    </a:cubicBezTo>
                    <a:cubicBezTo>
                      <a:pt x="907" y="396"/>
                      <a:pt x="909" y="385"/>
                      <a:pt x="911" y="375"/>
                    </a:cubicBezTo>
                    <a:cubicBezTo>
                      <a:pt x="913" y="362"/>
                      <a:pt x="905" y="366"/>
                      <a:pt x="897" y="358"/>
                    </a:cubicBezTo>
                    <a:cubicBezTo>
                      <a:pt x="889" y="350"/>
                      <a:pt x="866" y="345"/>
                      <a:pt x="844" y="342"/>
                    </a:cubicBezTo>
                    <a:cubicBezTo>
                      <a:pt x="822" y="339"/>
                      <a:pt x="795" y="321"/>
                      <a:pt x="777" y="300"/>
                    </a:cubicBezTo>
                    <a:cubicBezTo>
                      <a:pt x="759" y="279"/>
                      <a:pt x="734" y="286"/>
                      <a:pt x="725" y="272"/>
                    </a:cubicBezTo>
                    <a:cubicBezTo>
                      <a:pt x="716" y="258"/>
                      <a:pt x="681" y="235"/>
                      <a:pt x="663" y="224"/>
                    </a:cubicBezTo>
                    <a:cubicBezTo>
                      <a:pt x="645" y="213"/>
                      <a:pt x="644" y="214"/>
                      <a:pt x="641" y="195"/>
                    </a:cubicBezTo>
                    <a:cubicBezTo>
                      <a:pt x="638" y="176"/>
                      <a:pt x="628" y="183"/>
                      <a:pt x="621" y="166"/>
                    </a:cubicBezTo>
                    <a:cubicBezTo>
                      <a:pt x="614" y="149"/>
                      <a:pt x="613" y="141"/>
                      <a:pt x="608" y="125"/>
                    </a:cubicBezTo>
                    <a:cubicBezTo>
                      <a:pt x="603" y="109"/>
                      <a:pt x="579" y="110"/>
                      <a:pt x="569" y="124"/>
                    </a:cubicBezTo>
                    <a:cubicBezTo>
                      <a:pt x="559" y="138"/>
                      <a:pt x="534" y="118"/>
                      <a:pt x="514" y="119"/>
                    </a:cubicBezTo>
                    <a:cubicBezTo>
                      <a:pt x="494" y="120"/>
                      <a:pt x="492" y="101"/>
                      <a:pt x="496" y="84"/>
                    </a:cubicBezTo>
                    <a:cubicBezTo>
                      <a:pt x="500" y="67"/>
                      <a:pt x="490" y="66"/>
                      <a:pt x="490" y="56"/>
                    </a:cubicBezTo>
                    <a:cubicBezTo>
                      <a:pt x="490" y="46"/>
                      <a:pt x="478" y="37"/>
                      <a:pt x="456" y="37"/>
                    </a:cubicBezTo>
                    <a:cubicBezTo>
                      <a:pt x="434" y="37"/>
                      <a:pt x="426" y="26"/>
                      <a:pt x="417" y="13"/>
                    </a:cubicBezTo>
                    <a:cubicBezTo>
                      <a:pt x="408" y="0"/>
                      <a:pt x="393" y="0"/>
                      <a:pt x="387" y="11"/>
                    </a:cubicBezTo>
                    <a:cubicBezTo>
                      <a:pt x="381" y="22"/>
                      <a:pt x="383" y="26"/>
                      <a:pt x="368" y="27"/>
                    </a:cubicBezTo>
                    <a:cubicBezTo>
                      <a:pt x="353" y="28"/>
                      <a:pt x="354" y="28"/>
                      <a:pt x="353" y="42"/>
                    </a:cubicBezTo>
                    <a:cubicBezTo>
                      <a:pt x="352" y="56"/>
                      <a:pt x="339" y="49"/>
                      <a:pt x="321" y="48"/>
                    </a:cubicBezTo>
                    <a:cubicBezTo>
                      <a:pt x="303" y="47"/>
                      <a:pt x="301" y="66"/>
                      <a:pt x="294" y="78"/>
                    </a:cubicBezTo>
                    <a:cubicBezTo>
                      <a:pt x="287" y="90"/>
                      <a:pt x="297" y="97"/>
                      <a:pt x="301" y="107"/>
                    </a:cubicBezTo>
                    <a:cubicBezTo>
                      <a:pt x="305" y="117"/>
                      <a:pt x="270" y="117"/>
                      <a:pt x="257" y="114"/>
                    </a:cubicBezTo>
                    <a:cubicBezTo>
                      <a:pt x="255" y="113"/>
                      <a:pt x="254" y="113"/>
                      <a:pt x="252" y="113"/>
                    </a:cubicBezTo>
                    <a:cubicBezTo>
                      <a:pt x="252" y="113"/>
                      <a:pt x="252" y="113"/>
                      <a:pt x="251" y="113"/>
                    </a:cubicBezTo>
                    <a:cubicBezTo>
                      <a:pt x="250" y="113"/>
                      <a:pt x="249" y="113"/>
                      <a:pt x="248" y="113"/>
                    </a:cubicBezTo>
                    <a:cubicBezTo>
                      <a:pt x="248" y="113"/>
                      <a:pt x="247" y="113"/>
                      <a:pt x="247" y="113"/>
                    </a:cubicBezTo>
                    <a:cubicBezTo>
                      <a:pt x="246" y="113"/>
                      <a:pt x="244" y="113"/>
                      <a:pt x="243" y="113"/>
                    </a:cubicBezTo>
                    <a:cubicBezTo>
                      <a:pt x="243" y="113"/>
                      <a:pt x="243" y="113"/>
                      <a:pt x="242" y="113"/>
                    </a:cubicBezTo>
                    <a:cubicBezTo>
                      <a:pt x="241" y="113"/>
                      <a:pt x="240" y="113"/>
                      <a:pt x="239" y="113"/>
                    </a:cubicBezTo>
                    <a:cubicBezTo>
                      <a:pt x="239" y="113"/>
                      <a:pt x="238" y="113"/>
                      <a:pt x="238" y="113"/>
                    </a:cubicBezTo>
                    <a:cubicBezTo>
                      <a:pt x="237" y="113"/>
                      <a:pt x="236" y="114"/>
                      <a:pt x="236" y="114"/>
                    </a:cubicBezTo>
                    <a:cubicBezTo>
                      <a:pt x="235" y="114"/>
                      <a:pt x="235" y="114"/>
                      <a:pt x="234" y="114"/>
                    </a:cubicBezTo>
                    <a:cubicBezTo>
                      <a:pt x="233" y="114"/>
                      <a:pt x="232" y="115"/>
                      <a:pt x="231" y="115"/>
                    </a:cubicBezTo>
                    <a:cubicBezTo>
                      <a:pt x="231" y="115"/>
                      <a:pt x="231" y="115"/>
                      <a:pt x="231" y="115"/>
                    </a:cubicBezTo>
                    <a:cubicBezTo>
                      <a:pt x="228" y="116"/>
                      <a:pt x="225" y="117"/>
                      <a:pt x="222" y="118"/>
                    </a:cubicBezTo>
                    <a:cubicBezTo>
                      <a:pt x="210" y="122"/>
                      <a:pt x="192" y="118"/>
                      <a:pt x="183" y="106"/>
                    </a:cubicBezTo>
                    <a:cubicBezTo>
                      <a:pt x="174" y="94"/>
                      <a:pt x="164" y="72"/>
                      <a:pt x="160" y="59"/>
                    </a:cubicBezTo>
                    <a:cubicBezTo>
                      <a:pt x="156" y="46"/>
                      <a:pt x="137" y="53"/>
                      <a:pt x="127" y="41"/>
                    </a:cubicBezTo>
                    <a:cubicBezTo>
                      <a:pt x="117" y="29"/>
                      <a:pt x="109" y="32"/>
                      <a:pt x="87" y="34"/>
                    </a:cubicBezTo>
                    <a:cubicBezTo>
                      <a:pt x="65" y="36"/>
                      <a:pt x="70" y="48"/>
                      <a:pt x="52" y="48"/>
                    </a:cubicBezTo>
                    <a:cubicBezTo>
                      <a:pt x="34" y="48"/>
                      <a:pt x="27" y="58"/>
                      <a:pt x="18" y="71"/>
                    </a:cubicBezTo>
                    <a:cubicBezTo>
                      <a:pt x="13" y="78"/>
                      <a:pt x="6" y="82"/>
                      <a:pt x="0" y="85"/>
                    </a:cubicBezTo>
                    <a:cubicBezTo>
                      <a:pt x="2" y="87"/>
                      <a:pt x="4" y="88"/>
                      <a:pt x="6" y="89"/>
                    </a:cubicBezTo>
                    <a:cubicBezTo>
                      <a:pt x="6" y="89"/>
                      <a:pt x="6" y="89"/>
                      <a:pt x="6" y="89"/>
                    </a:cubicBezTo>
                    <a:cubicBezTo>
                      <a:pt x="7" y="90"/>
                      <a:pt x="8" y="90"/>
                      <a:pt x="8" y="91"/>
                    </a:cubicBezTo>
                    <a:cubicBezTo>
                      <a:pt x="9" y="91"/>
                      <a:pt x="9" y="91"/>
                      <a:pt x="9" y="91"/>
                    </a:cubicBezTo>
                    <a:cubicBezTo>
                      <a:pt x="10" y="91"/>
                      <a:pt x="11" y="91"/>
                      <a:pt x="12" y="92"/>
                    </a:cubicBezTo>
                    <a:cubicBezTo>
                      <a:pt x="22" y="95"/>
                      <a:pt x="18" y="108"/>
                      <a:pt x="30" y="114"/>
                    </a:cubicBezTo>
                    <a:cubicBezTo>
                      <a:pt x="42" y="120"/>
                      <a:pt x="37" y="129"/>
                      <a:pt x="37" y="140"/>
                    </a:cubicBezTo>
                    <a:cubicBezTo>
                      <a:pt x="37" y="151"/>
                      <a:pt x="36" y="159"/>
                      <a:pt x="26" y="162"/>
                    </a:cubicBezTo>
                    <a:cubicBezTo>
                      <a:pt x="16" y="165"/>
                      <a:pt x="21" y="192"/>
                      <a:pt x="24" y="199"/>
                    </a:cubicBezTo>
                    <a:cubicBezTo>
                      <a:pt x="27" y="206"/>
                      <a:pt x="31" y="213"/>
                      <a:pt x="33" y="224"/>
                    </a:cubicBezTo>
                    <a:cubicBezTo>
                      <a:pt x="35" y="235"/>
                      <a:pt x="43" y="236"/>
                      <a:pt x="42" y="230"/>
                    </a:cubicBezTo>
                    <a:cubicBezTo>
                      <a:pt x="41" y="224"/>
                      <a:pt x="47" y="212"/>
                      <a:pt x="55" y="212"/>
                    </a:cubicBezTo>
                    <a:cubicBezTo>
                      <a:pt x="63" y="212"/>
                      <a:pt x="71" y="214"/>
                      <a:pt x="70" y="226"/>
                    </a:cubicBezTo>
                    <a:cubicBezTo>
                      <a:pt x="69" y="238"/>
                      <a:pt x="56" y="241"/>
                      <a:pt x="49" y="245"/>
                    </a:cubicBezTo>
                    <a:cubicBezTo>
                      <a:pt x="42" y="249"/>
                      <a:pt x="48" y="261"/>
                      <a:pt x="39" y="274"/>
                    </a:cubicBezTo>
                    <a:cubicBezTo>
                      <a:pt x="30" y="287"/>
                      <a:pt x="40" y="295"/>
                      <a:pt x="48" y="303"/>
                    </a:cubicBezTo>
                    <a:cubicBezTo>
                      <a:pt x="56" y="311"/>
                      <a:pt x="51" y="288"/>
                      <a:pt x="56" y="283"/>
                    </a:cubicBezTo>
                    <a:cubicBezTo>
                      <a:pt x="61" y="278"/>
                      <a:pt x="58" y="269"/>
                      <a:pt x="62" y="261"/>
                    </a:cubicBezTo>
                    <a:cubicBezTo>
                      <a:pt x="66" y="253"/>
                      <a:pt x="78" y="271"/>
                      <a:pt x="93" y="279"/>
                    </a:cubicBezTo>
                    <a:cubicBezTo>
                      <a:pt x="108" y="287"/>
                      <a:pt x="107" y="299"/>
                      <a:pt x="98" y="310"/>
                    </a:cubicBezTo>
                    <a:cubicBezTo>
                      <a:pt x="89" y="321"/>
                      <a:pt x="95" y="354"/>
                      <a:pt x="90" y="368"/>
                    </a:cubicBezTo>
                    <a:cubicBezTo>
                      <a:pt x="85" y="382"/>
                      <a:pt x="97" y="396"/>
                      <a:pt x="97" y="410"/>
                    </a:cubicBezTo>
                    <a:cubicBezTo>
                      <a:pt x="97" y="410"/>
                      <a:pt x="97" y="410"/>
                      <a:pt x="97" y="411"/>
                    </a:cubicBezTo>
                    <a:cubicBezTo>
                      <a:pt x="100" y="411"/>
                      <a:pt x="104" y="412"/>
                      <a:pt x="108" y="412"/>
                    </a:cubicBezTo>
                    <a:cubicBezTo>
                      <a:pt x="121" y="413"/>
                      <a:pt x="122" y="404"/>
                      <a:pt x="134" y="405"/>
                    </a:cubicBezTo>
                    <a:cubicBezTo>
                      <a:pt x="146" y="405"/>
                      <a:pt x="150" y="402"/>
                      <a:pt x="150" y="395"/>
                    </a:cubicBezTo>
                    <a:cubicBezTo>
                      <a:pt x="150" y="387"/>
                      <a:pt x="156" y="378"/>
                      <a:pt x="166" y="372"/>
                    </a:cubicBezTo>
                    <a:cubicBezTo>
                      <a:pt x="177" y="366"/>
                      <a:pt x="184" y="366"/>
                      <a:pt x="186" y="361"/>
                    </a:cubicBezTo>
                    <a:cubicBezTo>
                      <a:pt x="188" y="355"/>
                      <a:pt x="200" y="353"/>
                      <a:pt x="216" y="355"/>
                    </a:cubicBezTo>
                    <a:cubicBezTo>
                      <a:pt x="233" y="358"/>
                      <a:pt x="248" y="359"/>
                      <a:pt x="254" y="351"/>
                    </a:cubicBezTo>
                    <a:cubicBezTo>
                      <a:pt x="260" y="343"/>
                      <a:pt x="273" y="337"/>
                      <a:pt x="282" y="340"/>
                    </a:cubicBezTo>
                    <a:cubicBezTo>
                      <a:pt x="292" y="343"/>
                      <a:pt x="294" y="347"/>
                      <a:pt x="302" y="347"/>
                    </a:cubicBezTo>
                    <a:cubicBezTo>
                      <a:pt x="310" y="347"/>
                      <a:pt x="324" y="361"/>
                      <a:pt x="328" y="366"/>
                    </a:cubicBezTo>
                    <a:cubicBezTo>
                      <a:pt x="331" y="371"/>
                      <a:pt x="349" y="372"/>
                      <a:pt x="358" y="375"/>
                    </a:cubicBezTo>
                    <a:cubicBezTo>
                      <a:pt x="368" y="379"/>
                      <a:pt x="374" y="387"/>
                      <a:pt x="389" y="387"/>
                    </a:cubicBezTo>
                    <a:cubicBezTo>
                      <a:pt x="404" y="387"/>
                      <a:pt x="433" y="388"/>
                      <a:pt x="439" y="399"/>
                    </a:cubicBezTo>
                    <a:cubicBezTo>
                      <a:pt x="445" y="409"/>
                      <a:pt x="447" y="425"/>
                      <a:pt x="464" y="425"/>
                    </a:cubicBezTo>
                    <a:cubicBezTo>
                      <a:pt x="482" y="425"/>
                      <a:pt x="482" y="428"/>
                      <a:pt x="488" y="438"/>
                    </a:cubicBezTo>
                    <a:cubicBezTo>
                      <a:pt x="494" y="448"/>
                      <a:pt x="507" y="463"/>
                      <a:pt x="518" y="463"/>
                    </a:cubicBezTo>
                    <a:cubicBezTo>
                      <a:pt x="530" y="463"/>
                      <a:pt x="562" y="456"/>
                      <a:pt x="562" y="465"/>
                    </a:cubicBezTo>
                    <a:cubicBezTo>
                      <a:pt x="562" y="473"/>
                      <a:pt x="560" y="477"/>
                      <a:pt x="564" y="483"/>
                    </a:cubicBezTo>
                    <a:cubicBezTo>
                      <a:pt x="569" y="489"/>
                      <a:pt x="572" y="493"/>
                      <a:pt x="570" y="499"/>
                    </a:cubicBezTo>
                    <a:cubicBezTo>
                      <a:pt x="568" y="505"/>
                      <a:pt x="565" y="516"/>
                      <a:pt x="566" y="519"/>
                    </a:cubicBezTo>
                    <a:cubicBezTo>
                      <a:pt x="566" y="520"/>
                      <a:pt x="566" y="520"/>
                      <a:pt x="566" y="520"/>
                    </a:cubicBezTo>
                    <a:cubicBezTo>
                      <a:pt x="566" y="523"/>
                      <a:pt x="568" y="527"/>
                      <a:pt x="568" y="532"/>
                    </a:cubicBezTo>
                    <a:cubicBezTo>
                      <a:pt x="568" y="532"/>
                      <a:pt x="568" y="532"/>
                      <a:pt x="568" y="532"/>
                    </a:cubicBezTo>
                    <a:cubicBezTo>
                      <a:pt x="569" y="533"/>
                      <a:pt x="569" y="534"/>
                      <a:pt x="569" y="535"/>
                    </a:cubicBezTo>
                    <a:cubicBezTo>
                      <a:pt x="569" y="535"/>
                      <a:pt x="569" y="535"/>
                      <a:pt x="569" y="535"/>
                    </a:cubicBezTo>
                    <a:cubicBezTo>
                      <a:pt x="569" y="536"/>
                      <a:pt x="569" y="537"/>
                      <a:pt x="569" y="538"/>
                    </a:cubicBezTo>
                    <a:cubicBezTo>
                      <a:pt x="576" y="538"/>
                      <a:pt x="585" y="539"/>
                      <a:pt x="589" y="54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09" name="Freeform 233"/>
              <p:cNvSpPr>
                <a:spLocks/>
              </p:cNvSpPr>
              <p:nvPr/>
            </p:nvSpPr>
            <p:spPr bwMode="auto">
              <a:xfrm>
                <a:off x="3601" y="1789"/>
                <a:ext cx="278" cy="163"/>
              </a:xfrm>
              <a:custGeom>
                <a:avLst/>
                <a:gdLst>
                  <a:gd name="T0" fmla="*/ 8 w 1098"/>
                  <a:gd name="T1" fmla="*/ 333 h 643"/>
                  <a:gd name="T2" fmla="*/ 13 w 1098"/>
                  <a:gd name="T3" fmla="*/ 333 h 643"/>
                  <a:gd name="T4" fmla="*/ 21 w 1098"/>
                  <a:gd name="T5" fmla="*/ 333 h 643"/>
                  <a:gd name="T6" fmla="*/ 71 w 1098"/>
                  <a:gd name="T7" fmla="*/ 327 h 643"/>
                  <a:gd name="T8" fmla="*/ 123 w 1098"/>
                  <a:gd name="T9" fmla="*/ 262 h 643"/>
                  <a:gd name="T10" fmla="*/ 187 w 1098"/>
                  <a:gd name="T11" fmla="*/ 233 h 643"/>
                  <a:gd name="T12" fmla="*/ 266 w 1098"/>
                  <a:gd name="T13" fmla="*/ 304 h 643"/>
                  <a:gd name="T14" fmla="*/ 378 w 1098"/>
                  <a:gd name="T15" fmla="*/ 345 h 643"/>
                  <a:gd name="T16" fmla="*/ 433 w 1098"/>
                  <a:gd name="T17" fmla="*/ 444 h 643"/>
                  <a:gd name="T18" fmla="*/ 614 w 1098"/>
                  <a:gd name="T19" fmla="*/ 562 h 643"/>
                  <a:gd name="T20" fmla="*/ 677 w 1098"/>
                  <a:gd name="T21" fmla="*/ 627 h 643"/>
                  <a:gd name="T22" fmla="*/ 682 w 1098"/>
                  <a:gd name="T23" fmla="*/ 626 h 643"/>
                  <a:gd name="T24" fmla="*/ 686 w 1098"/>
                  <a:gd name="T25" fmla="*/ 626 h 643"/>
                  <a:gd name="T26" fmla="*/ 692 w 1098"/>
                  <a:gd name="T27" fmla="*/ 626 h 643"/>
                  <a:gd name="T28" fmla="*/ 696 w 1098"/>
                  <a:gd name="T29" fmla="*/ 626 h 643"/>
                  <a:gd name="T30" fmla="*/ 701 w 1098"/>
                  <a:gd name="T31" fmla="*/ 626 h 643"/>
                  <a:gd name="T32" fmla="*/ 703 w 1098"/>
                  <a:gd name="T33" fmla="*/ 627 h 643"/>
                  <a:gd name="T34" fmla="*/ 706 w 1098"/>
                  <a:gd name="T35" fmla="*/ 628 h 643"/>
                  <a:gd name="T36" fmla="*/ 730 w 1098"/>
                  <a:gd name="T37" fmla="*/ 643 h 643"/>
                  <a:gd name="T38" fmla="*/ 735 w 1098"/>
                  <a:gd name="T39" fmla="*/ 643 h 643"/>
                  <a:gd name="T40" fmla="*/ 738 w 1098"/>
                  <a:gd name="T41" fmla="*/ 643 h 643"/>
                  <a:gd name="T42" fmla="*/ 742 w 1098"/>
                  <a:gd name="T43" fmla="*/ 642 h 643"/>
                  <a:gd name="T44" fmla="*/ 778 w 1098"/>
                  <a:gd name="T45" fmla="*/ 594 h 643"/>
                  <a:gd name="T46" fmla="*/ 770 w 1098"/>
                  <a:gd name="T47" fmla="*/ 536 h 643"/>
                  <a:gd name="T48" fmla="*/ 722 w 1098"/>
                  <a:gd name="T49" fmla="*/ 477 h 643"/>
                  <a:gd name="T50" fmla="*/ 801 w 1098"/>
                  <a:gd name="T51" fmla="*/ 469 h 643"/>
                  <a:gd name="T52" fmla="*/ 827 w 1098"/>
                  <a:gd name="T53" fmla="*/ 413 h 643"/>
                  <a:gd name="T54" fmla="*/ 901 w 1098"/>
                  <a:gd name="T55" fmla="*/ 372 h 643"/>
                  <a:gd name="T56" fmla="*/ 936 w 1098"/>
                  <a:gd name="T57" fmla="*/ 394 h 643"/>
                  <a:gd name="T58" fmla="*/ 931 w 1098"/>
                  <a:gd name="T59" fmla="*/ 414 h 643"/>
                  <a:gd name="T60" fmla="*/ 936 w 1098"/>
                  <a:gd name="T61" fmla="*/ 414 h 643"/>
                  <a:gd name="T62" fmla="*/ 952 w 1098"/>
                  <a:gd name="T63" fmla="*/ 411 h 643"/>
                  <a:gd name="T64" fmla="*/ 957 w 1098"/>
                  <a:gd name="T65" fmla="*/ 410 h 643"/>
                  <a:gd name="T66" fmla="*/ 961 w 1098"/>
                  <a:gd name="T67" fmla="*/ 410 h 643"/>
                  <a:gd name="T68" fmla="*/ 966 w 1098"/>
                  <a:gd name="T69" fmla="*/ 411 h 643"/>
                  <a:gd name="T70" fmla="*/ 1047 w 1098"/>
                  <a:gd name="T71" fmla="*/ 395 h 643"/>
                  <a:gd name="T72" fmla="*/ 1031 w 1098"/>
                  <a:gd name="T73" fmla="*/ 348 h 643"/>
                  <a:gd name="T74" fmla="*/ 926 w 1098"/>
                  <a:gd name="T75" fmla="*/ 325 h 643"/>
                  <a:gd name="T76" fmla="*/ 958 w 1098"/>
                  <a:gd name="T77" fmla="*/ 245 h 643"/>
                  <a:gd name="T78" fmla="*/ 901 w 1098"/>
                  <a:gd name="T79" fmla="*/ 293 h 643"/>
                  <a:gd name="T80" fmla="*/ 806 w 1098"/>
                  <a:gd name="T81" fmla="*/ 361 h 643"/>
                  <a:gd name="T82" fmla="*/ 769 w 1098"/>
                  <a:gd name="T83" fmla="*/ 354 h 643"/>
                  <a:gd name="T84" fmla="*/ 666 w 1098"/>
                  <a:gd name="T85" fmla="*/ 281 h 643"/>
                  <a:gd name="T86" fmla="*/ 598 w 1098"/>
                  <a:gd name="T87" fmla="*/ 168 h 643"/>
                  <a:gd name="T88" fmla="*/ 402 w 1098"/>
                  <a:gd name="T89" fmla="*/ 166 h 643"/>
                  <a:gd name="T90" fmla="*/ 300 w 1098"/>
                  <a:gd name="T91" fmla="*/ 79 h 643"/>
                  <a:gd name="T92" fmla="*/ 197 w 1098"/>
                  <a:gd name="T93" fmla="*/ 125 h 643"/>
                  <a:gd name="T94" fmla="*/ 162 w 1098"/>
                  <a:gd name="T95" fmla="*/ 29 h 643"/>
                  <a:gd name="T96" fmla="*/ 50 w 1098"/>
                  <a:gd name="T97" fmla="*/ 37 h 643"/>
                  <a:gd name="T98" fmla="*/ 1 w 1098"/>
                  <a:gd name="T99" fmla="*/ 33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98" h="643">
                    <a:moveTo>
                      <a:pt x="4" y="334"/>
                    </a:moveTo>
                    <a:cubicBezTo>
                      <a:pt x="5" y="334"/>
                      <a:pt x="5" y="334"/>
                      <a:pt x="6" y="334"/>
                    </a:cubicBezTo>
                    <a:cubicBezTo>
                      <a:pt x="6" y="334"/>
                      <a:pt x="7" y="333"/>
                      <a:pt x="8" y="333"/>
                    </a:cubicBezTo>
                    <a:cubicBezTo>
                      <a:pt x="8" y="333"/>
                      <a:pt x="9" y="333"/>
                      <a:pt x="9" y="333"/>
                    </a:cubicBezTo>
                    <a:cubicBezTo>
                      <a:pt x="10" y="333"/>
                      <a:pt x="11" y="333"/>
                      <a:pt x="12" y="333"/>
                    </a:cubicBezTo>
                    <a:cubicBezTo>
                      <a:pt x="13" y="333"/>
                      <a:pt x="13" y="333"/>
                      <a:pt x="13" y="333"/>
                    </a:cubicBezTo>
                    <a:cubicBezTo>
                      <a:pt x="14" y="333"/>
                      <a:pt x="16" y="333"/>
                      <a:pt x="17" y="333"/>
                    </a:cubicBezTo>
                    <a:cubicBezTo>
                      <a:pt x="17" y="333"/>
                      <a:pt x="18" y="333"/>
                      <a:pt x="18" y="333"/>
                    </a:cubicBezTo>
                    <a:cubicBezTo>
                      <a:pt x="19" y="333"/>
                      <a:pt x="20" y="333"/>
                      <a:pt x="21" y="333"/>
                    </a:cubicBezTo>
                    <a:cubicBezTo>
                      <a:pt x="22" y="333"/>
                      <a:pt x="22" y="333"/>
                      <a:pt x="22" y="333"/>
                    </a:cubicBezTo>
                    <a:cubicBezTo>
                      <a:pt x="24" y="333"/>
                      <a:pt x="25" y="333"/>
                      <a:pt x="27" y="334"/>
                    </a:cubicBezTo>
                    <a:cubicBezTo>
                      <a:pt x="40" y="337"/>
                      <a:pt x="75" y="337"/>
                      <a:pt x="71" y="327"/>
                    </a:cubicBezTo>
                    <a:cubicBezTo>
                      <a:pt x="67" y="317"/>
                      <a:pt x="57" y="310"/>
                      <a:pt x="64" y="298"/>
                    </a:cubicBezTo>
                    <a:cubicBezTo>
                      <a:pt x="71" y="286"/>
                      <a:pt x="73" y="267"/>
                      <a:pt x="91" y="268"/>
                    </a:cubicBezTo>
                    <a:cubicBezTo>
                      <a:pt x="109" y="269"/>
                      <a:pt x="122" y="276"/>
                      <a:pt x="123" y="262"/>
                    </a:cubicBezTo>
                    <a:cubicBezTo>
                      <a:pt x="124" y="248"/>
                      <a:pt x="123" y="248"/>
                      <a:pt x="138" y="247"/>
                    </a:cubicBezTo>
                    <a:cubicBezTo>
                      <a:pt x="153" y="246"/>
                      <a:pt x="151" y="242"/>
                      <a:pt x="157" y="231"/>
                    </a:cubicBezTo>
                    <a:cubicBezTo>
                      <a:pt x="163" y="220"/>
                      <a:pt x="178" y="220"/>
                      <a:pt x="187" y="233"/>
                    </a:cubicBezTo>
                    <a:cubicBezTo>
                      <a:pt x="196" y="246"/>
                      <a:pt x="204" y="257"/>
                      <a:pt x="226" y="257"/>
                    </a:cubicBezTo>
                    <a:cubicBezTo>
                      <a:pt x="248" y="257"/>
                      <a:pt x="260" y="266"/>
                      <a:pt x="260" y="276"/>
                    </a:cubicBezTo>
                    <a:cubicBezTo>
                      <a:pt x="260" y="286"/>
                      <a:pt x="270" y="287"/>
                      <a:pt x="266" y="304"/>
                    </a:cubicBezTo>
                    <a:cubicBezTo>
                      <a:pt x="262" y="321"/>
                      <a:pt x="264" y="340"/>
                      <a:pt x="284" y="339"/>
                    </a:cubicBezTo>
                    <a:cubicBezTo>
                      <a:pt x="304" y="338"/>
                      <a:pt x="329" y="358"/>
                      <a:pt x="339" y="344"/>
                    </a:cubicBezTo>
                    <a:cubicBezTo>
                      <a:pt x="349" y="330"/>
                      <a:pt x="373" y="329"/>
                      <a:pt x="378" y="345"/>
                    </a:cubicBezTo>
                    <a:cubicBezTo>
                      <a:pt x="383" y="361"/>
                      <a:pt x="384" y="369"/>
                      <a:pt x="391" y="386"/>
                    </a:cubicBezTo>
                    <a:cubicBezTo>
                      <a:pt x="398" y="403"/>
                      <a:pt x="408" y="396"/>
                      <a:pt x="411" y="415"/>
                    </a:cubicBezTo>
                    <a:cubicBezTo>
                      <a:pt x="414" y="434"/>
                      <a:pt x="415" y="433"/>
                      <a:pt x="433" y="444"/>
                    </a:cubicBezTo>
                    <a:cubicBezTo>
                      <a:pt x="451" y="455"/>
                      <a:pt x="486" y="478"/>
                      <a:pt x="495" y="492"/>
                    </a:cubicBezTo>
                    <a:cubicBezTo>
                      <a:pt x="504" y="506"/>
                      <a:pt x="529" y="499"/>
                      <a:pt x="547" y="520"/>
                    </a:cubicBezTo>
                    <a:cubicBezTo>
                      <a:pt x="565" y="541"/>
                      <a:pt x="592" y="559"/>
                      <a:pt x="614" y="562"/>
                    </a:cubicBezTo>
                    <a:cubicBezTo>
                      <a:pt x="636" y="565"/>
                      <a:pt x="659" y="570"/>
                      <a:pt x="667" y="578"/>
                    </a:cubicBezTo>
                    <a:cubicBezTo>
                      <a:pt x="675" y="586"/>
                      <a:pt x="683" y="582"/>
                      <a:pt x="681" y="595"/>
                    </a:cubicBezTo>
                    <a:cubicBezTo>
                      <a:pt x="679" y="605"/>
                      <a:pt x="677" y="616"/>
                      <a:pt x="677" y="627"/>
                    </a:cubicBezTo>
                    <a:cubicBezTo>
                      <a:pt x="677" y="627"/>
                      <a:pt x="677" y="627"/>
                      <a:pt x="677" y="627"/>
                    </a:cubicBezTo>
                    <a:cubicBezTo>
                      <a:pt x="678" y="627"/>
                      <a:pt x="679" y="627"/>
                      <a:pt x="681" y="627"/>
                    </a:cubicBezTo>
                    <a:cubicBezTo>
                      <a:pt x="681" y="626"/>
                      <a:pt x="681" y="626"/>
                      <a:pt x="682" y="626"/>
                    </a:cubicBezTo>
                    <a:cubicBezTo>
                      <a:pt x="682" y="626"/>
                      <a:pt x="683" y="626"/>
                      <a:pt x="684" y="626"/>
                    </a:cubicBezTo>
                    <a:cubicBezTo>
                      <a:pt x="684" y="626"/>
                      <a:pt x="685" y="626"/>
                      <a:pt x="685" y="626"/>
                    </a:cubicBezTo>
                    <a:cubicBezTo>
                      <a:pt x="686" y="626"/>
                      <a:pt x="686" y="626"/>
                      <a:pt x="686" y="626"/>
                    </a:cubicBezTo>
                    <a:cubicBezTo>
                      <a:pt x="687" y="626"/>
                      <a:pt x="688" y="626"/>
                      <a:pt x="689" y="626"/>
                    </a:cubicBezTo>
                    <a:cubicBezTo>
                      <a:pt x="690" y="626"/>
                      <a:pt x="690" y="626"/>
                      <a:pt x="690" y="626"/>
                    </a:cubicBezTo>
                    <a:cubicBezTo>
                      <a:pt x="691" y="626"/>
                      <a:pt x="691" y="626"/>
                      <a:pt x="692" y="626"/>
                    </a:cubicBezTo>
                    <a:cubicBezTo>
                      <a:pt x="692" y="626"/>
                      <a:pt x="693" y="626"/>
                      <a:pt x="693" y="626"/>
                    </a:cubicBezTo>
                    <a:cubicBezTo>
                      <a:pt x="694" y="626"/>
                      <a:pt x="694" y="626"/>
                      <a:pt x="695" y="626"/>
                    </a:cubicBezTo>
                    <a:cubicBezTo>
                      <a:pt x="695" y="626"/>
                      <a:pt x="696" y="626"/>
                      <a:pt x="696" y="626"/>
                    </a:cubicBezTo>
                    <a:cubicBezTo>
                      <a:pt x="697" y="626"/>
                      <a:pt x="698" y="626"/>
                      <a:pt x="698" y="626"/>
                    </a:cubicBezTo>
                    <a:cubicBezTo>
                      <a:pt x="699" y="626"/>
                      <a:pt x="699" y="626"/>
                      <a:pt x="699" y="626"/>
                    </a:cubicBezTo>
                    <a:cubicBezTo>
                      <a:pt x="700" y="626"/>
                      <a:pt x="700" y="626"/>
                      <a:pt x="701" y="626"/>
                    </a:cubicBezTo>
                    <a:cubicBezTo>
                      <a:pt x="701" y="626"/>
                      <a:pt x="701" y="626"/>
                      <a:pt x="701" y="626"/>
                    </a:cubicBezTo>
                    <a:cubicBezTo>
                      <a:pt x="702" y="626"/>
                      <a:pt x="703" y="627"/>
                      <a:pt x="703" y="627"/>
                    </a:cubicBezTo>
                    <a:cubicBezTo>
                      <a:pt x="703" y="627"/>
                      <a:pt x="703" y="627"/>
                      <a:pt x="703" y="627"/>
                    </a:cubicBezTo>
                    <a:cubicBezTo>
                      <a:pt x="704" y="627"/>
                      <a:pt x="705" y="627"/>
                      <a:pt x="705" y="627"/>
                    </a:cubicBezTo>
                    <a:cubicBezTo>
                      <a:pt x="705" y="627"/>
                      <a:pt x="705" y="627"/>
                      <a:pt x="705" y="628"/>
                    </a:cubicBezTo>
                    <a:cubicBezTo>
                      <a:pt x="706" y="628"/>
                      <a:pt x="706" y="628"/>
                      <a:pt x="706" y="628"/>
                    </a:cubicBezTo>
                    <a:cubicBezTo>
                      <a:pt x="707" y="628"/>
                      <a:pt x="707" y="628"/>
                      <a:pt x="707" y="628"/>
                    </a:cubicBezTo>
                    <a:cubicBezTo>
                      <a:pt x="707" y="629"/>
                      <a:pt x="708" y="629"/>
                      <a:pt x="708" y="629"/>
                    </a:cubicBezTo>
                    <a:cubicBezTo>
                      <a:pt x="712" y="636"/>
                      <a:pt x="718" y="641"/>
                      <a:pt x="730" y="643"/>
                    </a:cubicBezTo>
                    <a:cubicBezTo>
                      <a:pt x="731" y="643"/>
                      <a:pt x="731" y="643"/>
                      <a:pt x="732" y="643"/>
                    </a:cubicBezTo>
                    <a:cubicBezTo>
                      <a:pt x="732" y="643"/>
                      <a:pt x="733" y="643"/>
                      <a:pt x="733" y="643"/>
                    </a:cubicBezTo>
                    <a:cubicBezTo>
                      <a:pt x="734" y="643"/>
                      <a:pt x="734" y="643"/>
                      <a:pt x="735" y="643"/>
                    </a:cubicBezTo>
                    <a:cubicBezTo>
                      <a:pt x="735" y="643"/>
                      <a:pt x="735" y="643"/>
                      <a:pt x="736" y="643"/>
                    </a:cubicBezTo>
                    <a:cubicBezTo>
                      <a:pt x="736" y="643"/>
                      <a:pt x="737" y="643"/>
                      <a:pt x="737" y="643"/>
                    </a:cubicBezTo>
                    <a:cubicBezTo>
                      <a:pt x="737" y="643"/>
                      <a:pt x="738" y="643"/>
                      <a:pt x="738" y="643"/>
                    </a:cubicBezTo>
                    <a:cubicBezTo>
                      <a:pt x="739" y="643"/>
                      <a:pt x="739" y="643"/>
                      <a:pt x="739" y="643"/>
                    </a:cubicBezTo>
                    <a:cubicBezTo>
                      <a:pt x="740" y="643"/>
                      <a:pt x="740" y="643"/>
                      <a:pt x="741" y="642"/>
                    </a:cubicBezTo>
                    <a:cubicBezTo>
                      <a:pt x="741" y="642"/>
                      <a:pt x="741" y="642"/>
                      <a:pt x="742" y="642"/>
                    </a:cubicBezTo>
                    <a:cubicBezTo>
                      <a:pt x="744" y="642"/>
                      <a:pt x="747" y="641"/>
                      <a:pt x="749" y="641"/>
                    </a:cubicBezTo>
                    <a:cubicBezTo>
                      <a:pt x="749" y="634"/>
                      <a:pt x="750" y="623"/>
                      <a:pt x="758" y="619"/>
                    </a:cubicBezTo>
                    <a:cubicBezTo>
                      <a:pt x="770" y="612"/>
                      <a:pt x="766" y="596"/>
                      <a:pt x="778" y="594"/>
                    </a:cubicBezTo>
                    <a:cubicBezTo>
                      <a:pt x="790" y="592"/>
                      <a:pt x="792" y="586"/>
                      <a:pt x="791" y="574"/>
                    </a:cubicBezTo>
                    <a:cubicBezTo>
                      <a:pt x="790" y="562"/>
                      <a:pt x="785" y="559"/>
                      <a:pt x="779" y="555"/>
                    </a:cubicBezTo>
                    <a:cubicBezTo>
                      <a:pt x="773" y="551"/>
                      <a:pt x="769" y="547"/>
                      <a:pt x="770" y="536"/>
                    </a:cubicBezTo>
                    <a:cubicBezTo>
                      <a:pt x="771" y="525"/>
                      <a:pt x="786" y="507"/>
                      <a:pt x="769" y="508"/>
                    </a:cubicBezTo>
                    <a:cubicBezTo>
                      <a:pt x="752" y="509"/>
                      <a:pt x="744" y="512"/>
                      <a:pt x="736" y="500"/>
                    </a:cubicBezTo>
                    <a:cubicBezTo>
                      <a:pt x="728" y="488"/>
                      <a:pt x="720" y="485"/>
                      <a:pt x="722" y="477"/>
                    </a:cubicBezTo>
                    <a:cubicBezTo>
                      <a:pt x="724" y="469"/>
                      <a:pt x="735" y="468"/>
                      <a:pt x="741" y="466"/>
                    </a:cubicBezTo>
                    <a:cubicBezTo>
                      <a:pt x="747" y="464"/>
                      <a:pt x="756" y="451"/>
                      <a:pt x="765" y="462"/>
                    </a:cubicBezTo>
                    <a:cubicBezTo>
                      <a:pt x="774" y="473"/>
                      <a:pt x="787" y="470"/>
                      <a:pt x="801" y="469"/>
                    </a:cubicBezTo>
                    <a:cubicBezTo>
                      <a:pt x="815" y="468"/>
                      <a:pt x="803" y="449"/>
                      <a:pt x="814" y="443"/>
                    </a:cubicBezTo>
                    <a:cubicBezTo>
                      <a:pt x="825" y="437"/>
                      <a:pt x="814" y="428"/>
                      <a:pt x="812" y="424"/>
                    </a:cubicBezTo>
                    <a:cubicBezTo>
                      <a:pt x="810" y="420"/>
                      <a:pt x="813" y="413"/>
                      <a:pt x="827" y="413"/>
                    </a:cubicBezTo>
                    <a:cubicBezTo>
                      <a:pt x="841" y="413"/>
                      <a:pt x="851" y="406"/>
                      <a:pt x="851" y="391"/>
                    </a:cubicBezTo>
                    <a:cubicBezTo>
                      <a:pt x="851" y="376"/>
                      <a:pt x="867" y="368"/>
                      <a:pt x="872" y="374"/>
                    </a:cubicBezTo>
                    <a:cubicBezTo>
                      <a:pt x="877" y="380"/>
                      <a:pt x="892" y="386"/>
                      <a:pt x="901" y="372"/>
                    </a:cubicBezTo>
                    <a:cubicBezTo>
                      <a:pt x="910" y="358"/>
                      <a:pt x="915" y="359"/>
                      <a:pt x="921" y="358"/>
                    </a:cubicBezTo>
                    <a:cubicBezTo>
                      <a:pt x="927" y="357"/>
                      <a:pt x="939" y="362"/>
                      <a:pt x="942" y="367"/>
                    </a:cubicBezTo>
                    <a:cubicBezTo>
                      <a:pt x="945" y="372"/>
                      <a:pt x="943" y="391"/>
                      <a:pt x="936" y="394"/>
                    </a:cubicBezTo>
                    <a:cubicBezTo>
                      <a:pt x="929" y="397"/>
                      <a:pt x="918" y="409"/>
                      <a:pt x="928" y="413"/>
                    </a:cubicBezTo>
                    <a:cubicBezTo>
                      <a:pt x="928" y="413"/>
                      <a:pt x="929" y="413"/>
                      <a:pt x="930" y="413"/>
                    </a:cubicBezTo>
                    <a:cubicBezTo>
                      <a:pt x="930" y="413"/>
                      <a:pt x="931" y="414"/>
                      <a:pt x="931" y="414"/>
                    </a:cubicBezTo>
                    <a:cubicBezTo>
                      <a:pt x="931" y="414"/>
                      <a:pt x="932" y="414"/>
                      <a:pt x="933" y="414"/>
                    </a:cubicBezTo>
                    <a:cubicBezTo>
                      <a:pt x="933" y="414"/>
                      <a:pt x="933" y="414"/>
                      <a:pt x="934" y="414"/>
                    </a:cubicBezTo>
                    <a:cubicBezTo>
                      <a:pt x="934" y="414"/>
                      <a:pt x="935" y="414"/>
                      <a:pt x="936" y="414"/>
                    </a:cubicBezTo>
                    <a:cubicBezTo>
                      <a:pt x="936" y="414"/>
                      <a:pt x="936" y="414"/>
                      <a:pt x="936" y="414"/>
                    </a:cubicBezTo>
                    <a:cubicBezTo>
                      <a:pt x="937" y="414"/>
                      <a:pt x="939" y="414"/>
                      <a:pt x="940" y="413"/>
                    </a:cubicBezTo>
                    <a:cubicBezTo>
                      <a:pt x="944" y="413"/>
                      <a:pt x="948" y="412"/>
                      <a:pt x="952" y="411"/>
                    </a:cubicBezTo>
                    <a:cubicBezTo>
                      <a:pt x="952" y="411"/>
                      <a:pt x="952" y="411"/>
                      <a:pt x="953" y="411"/>
                    </a:cubicBezTo>
                    <a:cubicBezTo>
                      <a:pt x="953" y="411"/>
                      <a:pt x="954" y="411"/>
                      <a:pt x="954" y="411"/>
                    </a:cubicBezTo>
                    <a:cubicBezTo>
                      <a:pt x="955" y="411"/>
                      <a:pt x="956" y="411"/>
                      <a:pt x="957" y="410"/>
                    </a:cubicBezTo>
                    <a:cubicBezTo>
                      <a:pt x="957" y="410"/>
                      <a:pt x="957" y="410"/>
                      <a:pt x="957" y="410"/>
                    </a:cubicBezTo>
                    <a:cubicBezTo>
                      <a:pt x="958" y="410"/>
                      <a:pt x="959" y="410"/>
                      <a:pt x="960" y="410"/>
                    </a:cubicBezTo>
                    <a:cubicBezTo>
                      <a:pt x="960" y="410"/>
                      <a:pt x="961" y="410"/>
                      <a:pt x="961" y="410"/>
                    </a:cubicBezTo>
                    <a:cubicBezTo>
                      <a:pt x="962" y="410"/>
                      <a:pt x="962" y="410"/>
                      <a:pt x="963" y="410"/>
                    </a:cubicBezTo>
                    <a:cubicBezTo>
                      <a:pt x="963" y="410"/>
                      <a:pt x="963" y="410"/>
                      <a:pt x="963" y="410"/>
                    </a:cubicBezTo>
                    <a:cubicBezTo>
                      <a:pt x="964" y="410"/>
                      <a:pt x="965" y="411"/>
                      <a:pt x="966" y="411"/>
                    </a:cubicBezTo>
                    <a:cubicBezTo>
                      <a:pt x="975" y="414"/>
                      <a:pt x="990" y="419"/>
                      <a:pt x="999" y="419"/>
                    </a:cubicBezTo>
                    <a:cubicBezTo>
                      <a:pt x="1008" y="419"/>
                      <a:pt x="1021" y="425"/>
                      <a:pt x="1022" y="412"/>
                    </a:cubicBezTo>
                    <a:cubicBezTo>
                      <a:pt x="1023" y="399"/>
                      <a:pt x="1030" y="395"/>
                      <a:pt x="1047" y="395"/>
                    </a:cubicBezTo>
                    <a:cubicBezTo>
                      <a:pt x="1064" y="395"/>
                      <a:pt x="1070" y="390"/>
                      <a:pt x="1075" y="385"/>
                    </a:cubicBezTo>
                    <a:cubicBezTo>
                      <a:pt x="1080" y="380"/>
                      <a:pt x="1098" y="376"/>
                      <a:pt x="1069" y="365"/>
                    </a:cubicBezTo>
                    <a:cubicBezTo>
                      <a:pt x="1040" y="354"/>
                      <a:pt x="1041" y="363"/>
                      <a:pt x="1031" y="348"/>
                    </a:cubicBezTo>
                    <a:cubicBezTo>
                      <a:pt x="1021" y="333"/>
                      <a:pt x="1003" y="309"/>
                      <a:pt x="997" y="325"/>
                    </a:cubicBezTo>
                    <a:cubicBezTo>
                      <a:pt x="991" y="341"/>
                      <a:pt x="980" y="357"/>
                      <a:pt x="960" y="347"/>
                    </a:cubicBezTo>
                    <a:cubicBezTo>
                      <a:pt x="940" y="337"/>
                      <a:pt x="942" y="325"/>
                      <a:pt x="926" y="325"/>
                    </a:cubicBezTo>
                    <a:cubicBezTo>
                      <a:pt x="910" y="325"/>
                      <a:pt x="905" y="313"/>
                      <a:pt x="917" y="306"/>
                    </a:cubicBezTo>
                    <a:cubicBezTo>
                      <a:pt x="929" y="299"/>
                      <a:pt x="949" y="290"/>
                      <a:pt x="957" y="281"/>
                    </a:cubicBezTo>
                    <a:cubicBezTo>
                      <a:pt x="963" y="273"/>
                      <a:pt x="969" y="260"/>
                      <a:pt x="958" y="245"/>
                    </a:cubicBezTo>
                    <a:cubicBezTo>
                      <a:pt x="958" y="245"/>
                      <a:pt x="958" y="245"/>
                      <a:pt x="958" y="246"/>
                    </a:cubicBezTo>
                    <a:cubicBezTo>
                      <a:pt x="950" y="264"/>
                      <a:pt x="945" y="271"/>
                      <a:pt x="932" y="271"/>
                    </a:cubicBezTo>
                    <a:cubicBezTo>
                      <a:pt x="919" y="271"/>
                      <a:pt x="912" y="282"/>
                      <a:pt x="901" y="293"/>
                    </a:cubicBezTo>
                    <a:cubicBezTo>
                      <a:pt x="890" y="304"/>
                      <a:pt x="883" y="302"/>
                      <a:pt x="872" y="308"/>
                    </a:cubicBezTo>
                    <a:cubicBezTo>
                      <a:pt x="861" y="314"/>
                      <a:pt x="859" y="319"/>
                      <a:pt x="840" y="327"/>
                    </a:cubicBezTo>
                    <a:cubicBezTo>
                      <a:pt x="821" y="335"/>
                      <a:pt x="819" y="355"/>
                      <a:pt x="806" y="361"/>
                    </a:cubicBezTo>
                    <a:cubicBezTo>
                      <a:pt x="793" y="367"/>
                      <a:pt x="804" y="374"/>
                      <a:pt x="805" y="387"/>
                    </a:cubicBezTo>
                    <a:cubicBezTo>
                      <a:pt x="806" y="400"/>
                      <a:pt x="790" y="387"/>
                      <a:pt x="779" y="384"/>
                    </a:cubicBezTo>
                    <a:cubicBezTo>
                      <a:pt x="768" y="381"/>
                      <a:pt x="774" y="373"/>
                      <a:pt x="769" y="354"/>
                    </a:cubicBezTo>
                    <a:cubicBezTo>
                      <a:pt x="764" y="335"/>
                      <a:pt x="727" y="349"/>
                      <a:pt x="708" y="349"/>
                    </a:cubicBezTo>
                    <a:cubicBezTo>
                      <a:pt x="689" y="349"/>
                      <a:pt x="688" y="343"/>
                      <a:pt x="685" y="328"/>
                    </a:cubicBezTo>
                    <a:cubicBezTo>
                      <a:pt x="682" y="313"/>
                      <a:pt x="677" y="295"/>
                      <a:pt x="666" y="281"/>
                    </a:cubicBezTo>
                    <a:cubicBezTo>
                      <a:pt x="655" y="267"/>
                      <a:pt x="646" y="258"/>
                      <a:pt x="647" y="242"/>
                    </a:cubicBezTo>
                    <a:cubicBezTo>
                      <a:pt x="648" y="226"/>
                      <a:pt x="653" y="212"/>
                      <a:pt x="637" y="211"/>
                    </a:cubicBezTo>
                    <a:cubicBezTo>
                      <a:pt x="621" y="210"/>
                      <a:pt x="619" y="198"/>
                      <a:pt x="598" y="168"/>
                    </a:cubicBezTo>
                    <a:cubicBezTo>
                      <a:pt x="577" y="138"/>
                      <a:pt x="561" y="150"/>
                      <a:pt x="548" y="160"/>
                    </a:cubicBezTo>
                    <a:cubicBezTo>
                      <a:pt x="535" y="170"/>
                      <a:pt x="500" y="161"/>
                      <a:pt x="471" y="156"/>
                    </a:cubicBezTo>
                    <a:cubicBezTo>
                      <a:pt x="442" y="151"/>
                      <a:pt x="425" y="163"/>
                      <a:pt x="402" y="166"/>
                    </a:cubicBezTo>
                    <a:cubicBezTo>
                      <a:pt x="379" y="169"/>
                      <a:pt x="378" y="159"/>
                      <a:pt x="367" y="143"/>
                    </a:cubicBezTo>
                    <a:cubicBezTo>
                      <a:pt x="356" y="127"/>
                      <a:pt x="327" y="109"/>
                      <a:pt x="312" y="90"/>
                    </a:cubicBezTo>
                    <a:cubicBezTo>
                      <a:pt x="309" y="86"/>
                      <a:pt x="305" y="82"/>
                      <a:pt x="300" y="79"/>
                    </a:cubicBezTo>
                    <a:cubicBezTo>
                      <a:pt x="292" y="86"/>
                      <a:pt x="284" y="99"/>
                      <a:pt x="282" y="107"/>
                    </a:cubicBezTo>
                    <a:cubicBezTo>
                      <a:pt x="280" y="117"/>
                      <a:pt x="265" y="113"/>
                      <a:pt x="255" y="122"/>
                    </a:cubicBezTo>
                    <a:cubicBezTo>
                      <a:pt x="245" y="131"/>
                      <a:pt x="220" y="127"/>
                      <a:pt x="197" y="125"/>
                    </a:cubicBezTo>
                    <a:cubicBezTo>
                      <a:pt x="174" y="123"/>
                      <a:pt x="165" y="111"/>
                      <a:pt x="155" y="104"/>
                    </a:cubicBezTo>
                    <a:cubicBezTo>
                      <a:pt x="145" y="96"/>
                      <a:pt x="151" y="77"/>
                      <a:pt x="151" y="54"/>
                    </a:cubicBezTo>
                    <a:cubicBezTo>
                      <a:pt x="151" y="31"/>
                      <a:pt x="157" y="35"/>
                      <a:pt x="162" y="29"/>
                    </a:cubicBezTo>
                    <a:cubicBezTo>
                      <a:pt x="166" y="25"/>
                      <a:pt x="168" y="15"/>
                      <a:pt x="171" y="6"/>
                    </a:cubicBezTo>
                    <a:cubicBezTo>
                      <a:pt x="153" y="0"/>
                      <a:pt x="117" y="15"/>
                      <a:pt x="99" y="19"/>
                    </a:cubicBezTo>
                    <a:cubicBezTo>
                      <a:pt x="79" y="23"/>
                      <a:pt x="67" y="30"/>
                      <a:pt x="50" y="37"/>
                    </a:cubicBezTo>
                    <a:cubicBezTo>
                      <a:pt x="33" y="44"/>
                      <a:pt x="0" y="50"/>
                      <a:pt x="0" y="50"/>
                    </a:cubicBezTo>
                    <a:cubicBezTo>
                      <a:pt x="1" y="335"/>
                      <a:pt x="1" y="335"/>
                      <a:pt x="1" y="335"/>
                    </a:cubicBezTo>
                    <a:cubicBezTo>
                      <a:pt x="1" y="335"/>
                      <a:pt x="1" y="335"/>
                      <a:pt x="1" y="335"/>
                    </a:cubicBezTo>
                    <a:cubicBezTo>
                      <a:pt x="2" y="335"/>
                      <a:pt x="3" y="334"/>
                      <a:pt x="4" y="33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0" name="Freeform 234"/>
              <p:cNvSpPr>
                <a:spLocks/>
              </p:cNvSpPr>
              <p:nvPr/>
            </p:nvSpPr>
            <p:spPr bwMode="auto">
              <a:xfrm>
                <a:off x="3784" y="1879"/>
                <a:ext cx="125" cy="82"/>
              </a:xfrm>
              <a:custGeom>
                <a:avLst/>
                <a:gdLst>
                  <a:gd name="T0" fmla="*/ 375 w 494"/>
                  <a:gd name="T1" fmla="*/ 128 h 324"/>
                  <a:gd name="T2" fmla="*/ 318 w 494"/>
                  <a:gd name="T3" fmla="*/ 127 h 324"/>
                  <a:gd name="T4" fmla="*/ 245 w 494"/>
                  <a:gd name="T5" fmla="*/ 116 h 324"/>
                  <a:gd name="T6" fmla="*/ 186 w 494"/>
                  <a:gd name="T7" fmla="*/ 108 h 324"/>
                  <a:gd name="T8" fmla="*/ 139 w 494"/>
                  <a:gd name="T9" fmla="*/ 79 h 324"/>
                  <a:gd name="T10" fmla="*/ 208 w 494"/>
                  <a:gd name="T11" fmla="*/ 71 h 324"/>
                  <a:gd name="T12" fmla="*/ 216 w 494"/>
                  <a:gd name="T13" fmla="*/ 57 h 324"/>
                  <a:gd name="T14" fmla="*/ 214 w 494"/>
                  <a:gd name="T15" fmla="*/ 57 h 324"/>
                  <a:gd name="T16" fmla="*/ 211 w 494"/>
                  <a:gd name="T17" fmla="*/ 57 h 324"/>
                  <a:gd name="T18" fmla="*/ 208 w 494"/>
                  <a:gd name="T19" fmla="*/ 56 h 324"/>
                  <a:gd name="T20" fmla="*/ 222 w 494"/>
                  <a:gd name="T21" fmla="*/ 10 h 324"/>
                  <a:gd name="T22" fmla="*/ 181 w 494"/>
                  <a:gd name="T23" fmla="*/ 15 h 324"/>
                  <a:gd name="T24" fmla="*/ 131 w 494"/>
                  <a:gd name="T25" fmla="*/ 34 h 324"/>
                  <a:gd name="T26" fmla="*/ 92 w 494"/>
                  <a:gd name="T27" fmla="*/ 67 h 324"/>
                  <a:gd name="T28" fmla="*/ 81 w 494"/>
                  <a:gd name="T29" fmla="*/ 112 h 324"/>
                  <a:gd name="T30" fmla="*/ 21 w 494"/>
                  <a:gd name="T31" fmla="*/ 109 h 324"/>
                  <a:gd name="T32" fmla="*/ 16 w 494"/>
                  <a:gd name="T33" fmla="*/ 143 h 324"/>
                  <a:gd name="T34" fmla="*/ 50 w 494"/>
                  <a:gd name="T35" fmla="*/ 179 h 324"/>
                  <a:gd name="T36" fmla="*/ 71 w 494"/>
                  <a:gd name="T37" fmla="*/ 217 h 324"/>
                  <a:gd name="T38" fmla="*/ 38 w 494"/>
                  <a:gd name="T39" fmla="*/ 262 h 324"/>
                  <a:gd name="T40" fmla="*/ 31 w 494"/>
                  <a:gd name="T41" fmla="*/ 284 h 324"/>
                  <a:gd name="T42" fmla="*/ 33 w 494"/>
                  <a:gd name="T43" fmla="*/ 284 h 324"/>
                  <a:gd name="T44" fmla="*/ 34 w 494"/>
                  <a:gd name="T45" fmla="*/ 285 h 324"/>
                  <a:gd name="T46" fmla="*/ 35 w 494"/>
                  <a:gd name="T47" fmla="*/ 285 h 324"/>
                  <a:gd name="T48" fmla="*/ 36 w 494"/>
                  <a:gd name="T49" fmla="*/ 286 h 324"/>
                  <a:gd name="T50" fmla="*/ 37 w 494"/>
                  <a:gd name="T51" fmla="*/ 288 h 324"/>
                  <a:gd name="T52" fmla="*/ 50 w 494"/>
                  <a:gd name="T53" fmla="*/ 304 h 324"/>
                  <a:gd name="T54" fmla="*/ 110 w 494"/>
                  <a:gd name="T55" fmla="*/ 277 h 324"/>
                  <a:gd name="T56" fmla="*/ 138 w 494"/>
                  <a:gd name="T57" fmla="*/ 271 h 324"/>
                  <a:gd name="T58" fmla="*/ 188 w 494"/>
                  <a:gd name="T59" fmla="*/ 248 h 324"/>
                  <a:gd name="T60" fmla="*/ 233 w 494"/>
                  <a:gd name="T61" fmla="*/ 188 h 324"/>
                  <a:gd name="T62" fmla="*/ 264 w 494"/>
                  <a:gd name="T63" fmla="*/ 234 h 324"/>
                  <a:gd name="T64" fmla="*/ 270 w 494"/>
                  <a:gd name="T65" fmla="*/ 277 h 324"/>
                  <a:gd name="T66" fmla="*/ 308 w 494"/>
                  <a:gd name="T67" fmla="*/ 315 h 324"/>
                  <a:gd name="T68" fmla="*/ 382 w 494"/>
                  <a:gd name="T69" fmla="*/ 270 h 324"/>
                  <a:gd name="T70" fmla="*/ 433 w 494"/>
                  <a:gd name="T71" fmla="*/ 276 h 324"/>
                  <a:gd name="T72" fmla="*/ 491 w 494"/>
                  <a:gd name="T73" fmla="*/ 275 h 324"/>
                  <a:gd name="T74" fmla="*/ 493 w 494"/>
                  <a:gd name="T75" fmla="*/ 267 h 324"/>
                  <a:gd name="T76" fmla="*/ 494 w 494"/>
                  <a:gd name="T77" fmla="*/ 263 h 324"/>
                  <a:gd name="T78" fmla="*/ 494 w 494"/>
                  <a:gd name="T79" fmla="*/ 259 h 324"/>
                  <a:gd name="T80" fmla="*/ 494 w 494"/>
                  <a:gd name="T81" fmla="*/ 255 h 324"/>
                  <a:gd name="T82" fmla="*/ 493 w 494"/>
                  <a:gd name="T83" fmla="*/ 251 h 324"/>
                  <a:gd name="T84" fmla="*/ 492 w 494"/>
                  <a:gd name="T85" fmla="*/ 247 h 324"/>
                  <a:gd name="T86" fmla="*/ 485 w 494"/>
                  <a:gd name="T87" fmla="*/ 214 h 324"/>
                  <a:gd name="T88" fmla="*/ 446 w 494"/>
                  <a:gd name="T89" fmla="*/ 177 h 324"/>
                  <a:gd name="T90" fmla="*/ 419 w 494"/>
                  <a:gd name="T91" fmla="*/ 142 h 324"/>
                  <a:gd name="T92" fmla="*/ 419 w 494"/>
                  <a:gd name="T93" fmla="*/ 139 h 324"/>
                  <a:gd name="T94" fmla="*/ 419 w 494"/>
                  <a:gd name="T95" fmla="*/ 116 h 324"/>
                  <a:gd name="T96" fmla="*/ 398 w 494"/>
                  <a:gd name="T97" fmla="*/ 117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4" h="324">
                    <a:moveTo>
                      <a:pt x="398" y="117"/>
                    </a:moveTo>
                    <a:cubicBezTo>
                      <a:pt x="385" y="117"/>
                      <a:pt x="384" y="125"/>
                      <a:pt x="375" y="128"/>
                    </a:cubicBezTo>
                    <a:cubicBezTo>
                      <a:pt x="366" y="131"/>
                      <a:pt x="361" y="130"/>
                      <a:pt x="351" y="121"/>
                    </a:cubicBezTo>
                    <a:cubicBezTo>
                      <a:pt x="341" y="112"/>
                      <a:pt x="323" y="119"/>
                      <a:pt x="318" y="127"/>
                    </a:cubicBezTo>
                    <a:cubicBezTo>
                      <a:pt x="313" y="135"/>
                      <a:pt x="294" y="126"/>
                      <a:pt x="283" y="114"/>
                    </a:cubicBezTo>
                    <a:cubicBezTo>
                      <a:pt x="272" y="102"/>
                      <a:pt x="251" y="107"/>
                      <a:pt x="245" y="116"/>
                    </a:cubicBezTo>
                    <a:cubicBezTo>
                      <a:pt x="239" y="125"/>
                      <a:pt x="227" y="122"/>
                      <a:pt x="221" y="117"/>
                    </a:cubicBezTo>
                    <a:cubicBezTo>
                      <a:pt x="215" y="112"/>
                      <a:pt x="202" y="112"/>
                      <a:pt x="186" y="108"/>
                    </a:cubicBezTo>
                    <a:cubicBezTo>
                      <a:pt x="170" y="104"/>
                      <a:pt x="170" y="112"/>
                      <a:pt x="146" y="112"/>
                    </a:cubicBezTo>
                    <a:cubicBezTo>
                      <a:pt x="122" y="112"/>
                      <a:pt x="136" y="88"/>
                      <a:pt x="139" y="79"/>
                    </a:cubicBezTo>
                    <a:cubicBezTo>
                      <a:pt x="142" y="70"/>
                      <a:pt x="157" y="60"/>
                      <a:pt x="170" y="60"/>
                    </a:cubicBezTo>
                    <a:cubicBezTo>
                      <a:pt x="183" y="60"/>
                      <a:pt x="191" y="71"/>
                      <a:pt x="208" y="71"/>
                    </a:cubicBezTo>
                    <a:cubicBezTo>
                      <a:pt x="217" y="71"/>
                      <a:pt x="219" y="63"/>
                      <a:pt x="220" y="56"/>
                    </a:cubicBezTo>
                    <a:cubicBezTo>
                      <a:pt x="219" y="57"/>
                      <a:pt x="217" y="57"/>
                      <a:pt x="216" y="57"/>
                    </a:cubicBezTo>
                    <a:cubicBezTo>
                      <a:pt x="216" y="57"/>
                      <a:pt x="216" y="57"/>
                      <a:pt x="216" y="57"/>
                    </a:cubicBezTo>
                    <a:cubicBezTo>
                      <a:pt x="215" y="57"/>
                      <a:pt x="214" y="57"/>
                      <a:pt x="214" y="57"/>
                    </a:cubicBezTo>
                    <a:cubicBezTo>
                      <a:pt x="213" y="57"/>
                      <a:pt x="213" y="57"/>
                      <a:pt x="213" y="57"/>
                    </a:cubicBezTo>
                    <a:cubicBezTo>
                      <a:pt x="212" y="57"/>
                      <a:pt x="211" y="57"/>
                      <a:pt x="211" y="57"/>
                    </a:cubicBezTo>
                    <a:cubicBezTo>
                      <a:pt x="211" y="57"/>
                      <a:pt x="210" y="56"/>
                      <a:pt x="210" y="56"/>
                    </a:cubicBezTo>
                    <a:cubicBezTo>
                      <a:pt x="209" y="56"/>
                      <a:pt x="208" y="56"/>
                      <a:pt x="208" y="56"/>
                    </a:cubicBezTo>
                    <a:cubicBezTo>
                      <a:pt x="198" y="52"/>
                      <a:pt x="209" y="40"/>
                      <a:pt x="216" y="37"/>
                    </a:cubicBezTo>
                    <a:cubicBezTo>
                      <a:pt x="223" y="34"/>
                      <a:pt x="225" y="15"/>
                      <a:pt x="222" y="10"/>
                    </a:cubicBezTo>
                    <a:cubicBezTo>
                      <a:pt x="219" y="5"/>
                      <a:pt x="207" y="0"/>
                      <a:pt x="201" y="1"/>
                    </a:cubicBezTo>
                    <a:cubicBezTo>
                      <a:pt x="195" y="2"/>
                      <a:pt x="190" y="1"/>
                      <a:pt x="181" y="15"/>
                    </a:cubicBezTo>
                    <a:cubicBezTo>
                      <a:pt x="172" y="29"/>
                      <a:pt x="157" y="23"/>
                      <a:pt x="152" y="17"/>
                    </a:cubicBezTo>
                    <a:cubicBezTo>
                      <a:pt x="147" y="11"/>
                      <a:pt x="131" y="19"/>
                      <a:pt x="131" y="34"/>
                    </a:cubicBezTo>
                    <a:cubicBezTo>
                      <a:pt x="131" y="49"/>
                      <a:pt x="121" y="56"/>
                      <a:pt x="107" y="56"/>
                    </a:cubicBezTo>
                    <a:cubicBezTo>
                      <a:pt x="93" y="56"/>
                      <a:pt x="90" y="63"/>
                      <a:pt x="92" y="67"/>
                    </a:cubicBezTo>
                    <a:cubicBezTo>
                      <a:pt x="94" y="71"/>
                      <a:pt x="105" y="80"/>
                      <a:pt x="94" y="86"/>
                    </a:cubicBezTo>
                    <a:cubicBezTo>
                      <a:pt x="83" y="92"/>
                      <a:pt x="95" y="111"/>
                      <a:pt x="81" y="112"/>
                    </a:cubicBezTo>
                    <a:cubicBezTo>
                      <a:pt x="67" y="113"/>
                      <a:pt x="54" y="116"/>
                      <a:pt x="45" y="105"/>
                    </a:cubicBezTo>
                    <a:cubicBezTo>
                      <a:pt x="36" y="94"/>
                      <a:pt x="27" y="107"/>
                      <a:pt x="21" y="109"/>
                    </a:cubicBezTo>
                    <a:cubicBezTo>
                      <a:pt x="15" y="111"/>
                      <a:pt x="4" y="112"/>
                      <a:pt x="2" y="120"/>
                    </a:cubicBezTo>
                    <a:cubicBezTo>
                      <a:pt x="0" y="128"/>
                      <a:pt x="8" y="131"/>
                      <a:pt x="16" y="143"/>
                    </a:cubicBezTo>
                    <a:cubicBezTo>
                      <a:pt x="24" y="155"/>
                      <a:pt x="32" y="152"/>
                      <a:pt x="49" y="151"/>
                    </a:cubicBezTo>
                    <a:cubicBezTo>
                      <a:pt x="66" y="150"/>
                      <a:pt x="51" y="168"/>
                      <a:pt x="50" y="179"/>
                    </a:cubicBezTo>
                    <a:cubicBezTo>
                      <a:pt x="49" y="190"/>
                      <a:pt x="53" y="194"/>
                      <a:pt x="59" y="198"/>
                    </a:cubicBezTo>
                    <a:cubicBezTo>
                      <a:pt x="65" y="202"/>
                      <a:pt x="70" y="205"/>
                      <a:pt x="71" y="217"/>
                    </a:cubicBezTo>
                    <a:cubicBezTo>
                      <a:pt x="72" y="229"/>
                      <a:pt x="70" y="235"/>
                      <a:pt x="58" y="237"/>
                    </a:cubicBezTo>
                    <a:cubicBezTo>
                      <a:pt x="46" y="239"/>
                      <a:pt x="50" y="255"/>
                      <a:pt x="38" y="262"/>
                    </a:cubicBezTo>
                    <a:cubicBezTo>
                      <a:pt x="30" y="266"/>
                      <a:pt x="29" y="277"/>
                      <a:pt x="29" y="284"/>
                    </a:cubicBezTo>
                    <a:cubicBezTo>
                      <a:pt x="30" y="284"/>
                      <a:pt x="31" y="284"/>
                      <a:pt x="31" y="284"/>
                    </a:cubicBezTo>
                    <a:cubicBezTo>
                      <a:pt x="32" y="284"/>
                      <a:pt x="32" y="284"/>
                      <a:pt x="32" y="284"/>
                    </a:cubicBezTo>
                    <a:cubicBezTo>
                      <a:pt x="32" y="284"/>
                      <a:pt x="32" y="284"/>
                      <a:pt x="33" y="284"/>
                    </a:cubicBezTo>
                    <a:cubicBezTo>
                      <a:pt x="33" y="284"/>
                      <a:pt x="33" y="284"/>
                      <a:pt x="33" y="285"/>
                    </a:cubicBezTo>
                    <a:cubicBezTo>
                      <a:pt x="34" y="285"/>
                      <a:pt x="34" y="285"/>
                      <a:pt x="34" y="285"/>
                    </a:cubicBezTo>
                    <a:cubicBezTo>
                      <a:pt x="34" y="285"/>
                      <a:pt x="34" y="285"/>
                      <a:pt x="35" y="285"/>
                    </a:cubicBezTo>
                    <a:cubicBezTo>
                      <a:pt x="35" y="285"/>
                      <a:pt x="35" y="285"/>
                      <a:pt x="35" y="285"/>
                    </a:cubicBezTo>
                    <a:cubicBezTo>
                      <a:pt x="35" y="286"/>
                      <a:pt x="35" y="286"/>
                      <a:pt x="36" y="286"/>
                    </a:cubicBezTo>
                    <a:cubicBezTo>
                      <a:pt x="36" y="286"/>
                      <a:pt x="36" y="286"/>
                      <a:pt x="36" y="286"/>
                    </a:cubicBezTo>
                    <a:cubicBezTo>
                      <a:pt x="36" y="287"/>
                      <a:pt x="36" y="287"/>
                      <a:pt x="36" y="287"/>
                    </a:cubicBezTo>
                    <a:cubicBezTo>
                      <a:pt x="36" y="287"/>
                      <a:pt x="37" y="287"/>
                      <a:pt x="37" y="288"/>
                    </a:cubicBezTo>
                    <a:cubicBezTo>
                      <a:pt x="37" y="288"/>
                      <a:pt x="37" y="289"/>
                      <a:pt x="37" y="289"/>
                    </a:cubicBezTo>
                    <a:cubicBezTo>
                      <a:pt x="39" y="299"/>
                      <a:pt x="38" y="306"/>
                      <a:pt x="50" y="304"/>
                    </a:cubicBezTo>
                    <a:cubicBezTo>
                      <a:pt x="63" y="303"/>
                      <a:pt x="62" y="287"/>
                      <a:pt x="81" y="287"/>
                    </a:cubicBezTo>
                    <a:cubicBezTo>
                      <a:pt x="100" y="287"/>
                      <a:pt x="97" y="268"/>
                      <a:pt x="110" y="277"/>
                    </a:cubicBezTo>
                    <a:cubicBezTo>
                      <a:pt x="124" y="286"/>
                      <a:pt x="127" y="293"/>
                      <a:pt x="134" y="293"/>
                    </a:cubicBezTo>
                    <a:cubicBezTo>
                      <a:pt x="142" y="293"/>
                      <a:pt x="139" y="282"/>
                      <a:pt x="138" y="271"/>
                    </a:cubicBezTo>
                    <a:cubicBezTo>
                      <a:pt x="138" y="260"/>
                      <a:pt x="143" y="254"/>
                      <a:pt x="158" y="256"/>
                    </a:cubicBezTo>
                    <a:cubicBezTo>
                      <a:pt x="172" y="259"/>
                      <a:pt x="186" y="268"/>
                      <a:pt x="188" y="248"/>
                    </a:cubicBezTo>
                    <a:cubicBezTo>
                      <a:pt x="189" y="228"/>
                      <a:pt x="192" y="224"/>
                      <a:pt x="204" y="218"/>
                    </a:cubicBezTo>
                    <a:cubicBezTo>
                      <a:pt x="215" y="212"/>
                      <a:pt x="223" y="188"/>
                      <a:pt x="233" y="188"/>
                    </a:cubicBezTo>
                    <a:cubicBezTo>
                      <a:pt x="243" y="188"/>
                      <a:pt x="254" y="195"/>
                      <a:pt x="256" y="209"/>
                    </a:cubicBezTo>
                    <a:cubicBezTo>
                      <a:pt x="258" y="223"/>
                      <a:pt x="251" y="228"/>
                      <a:pt x="264" y="234"/>
                    </a:cubicBezTo>
                    <a:cubicBezTo>
                      <a:pt x="278" y="240"/>
                      <a:pt x="275" y="246"/>
                      <a:pt x="272" y="253"/>
                    </a:cubicBezTo>
                    <a:cubicBezTo>
                      <a:pt x="268" y="260"/>
                      <a:pt x="268" y="270"/>
                      <a:pt x="270" y="277"/>
                    </a:cubicBezTo>
                    <a:cubicBezTo>
                      <a:pt x="271" y="284"/>
                      <a:pt x="257" y="304"/>
                      <a:pt x="269" y="314"/>
                    </a:cubicBezTo>
                    <a:cubicBezTo>
                      <a:pt x="281" y="324"/>
                      <a:pt x="300" y="323"/>
                      <a:pt x="308" y="315"/>
                    </a:cubicBezTo>
                    <a:cubicBezTo>
                      <a:pt x="317" y="307"/>
                      <a:pt x="332" y="306"/>
                      <a:pt x="340" y="298"/>
                    </a:cubicBezTo>
                    <a:cubicBezTo>
                      <a:pt x="348" y="290"/>
                      <a:pt x="366" y="272"/>
                      <a:pt x="382" y="270"/>
                    </a:cubicBezTo>
                    <a:cubicBezTo>
                      <a:pt x="397" y="268"/>
                      <a:pt x="408" y="270"/>
                      <a:pt x="412" y="274"/>
                    </a:cubicBezTo>
                    <a:cubicBezTo>
                      <a:pt x="416" y="279"/>
                      <a:pt x="427" y="280"/>
                      <a:pt x="433" y="276"/>
                    </a:cubicBezTo>
                    <a:cubicBezTo>
                      <a:pt x="439" y="272"/>
                      <a:pt x="447" y="267"/>
                      <a:pt x="456" y="269"/>
                    </a:cubicBezTo>
                    <a:cubicBezTo>
                      <a:pt x="464" y="271"/>
                      <a:pt x="479" y="271"/>
                      <a:pt x="491" y="275"/>
                    </a:cubicBezTo>
                    <a:cubicBezTo>
                      <a:pt x="491" y="275"/>
                      <a:pt x="491" y="275"/>
                      <a:pt x="491" y="275"/>
                    </a:cubicBezTo>
                    <a:cubicBezTo>
                      <a:pt x="492" y="272"/>
                      <a:pt x="493" y="270"/>
                      <a:pt x="493" y="267"/>
                    </a:cubicBezTo>
                    <a:cubicBezTo>
                      <a:pt x="493" y="267"/>
                      <a:pt x="493" y="267"/>
                      <a:pt x="493" y="267"/>
                    </a:cubicBezTo>
                    <a:cubicBezTo>
                      <a:pt x="494" y="266"/>
                      <a:pt x="494" y="264"/>
                      <a:pt x="494" y="263"/>
                    </a:cubicBezTo>
                    <a:cubicBezTo>
                      <a:pt x="494" y="263"/>
                      <a:pt x="494" y="263"/>
                      <a:pt x="494" y="263"/>
                    </a:cubicBezTo>
                    <a:cubicBezTo>
                      <a:pt x="494" y="261"/>
                      <a:pt x="494" y="260"/>
                      <a:pt x="494" y="259"/>
                    </a:cubicBezTo>
                    <a:cubicBezTo>
                      <a:pt x="494" y="259"/>
                      <a:pt x="494" y="259"/>
                      <a:pt x="494" y="258"/>
                    </a:cubicBezTo>
                    <a:cubicBezTo>
                      <a:pt x="494" y="257"/>
                      <a:pt x="494" y="256"/>
                      <a:pt x="494" y="255"/>
                    </a:cubicBezTo>
                    <a:cubicBezTo>
                      <a:pt x="494" y="255"/>
                      <a:pt x="494" y="254"/>
                      <a:pt x="494" y="254"/>
                    </a:cubicBezTo>
                    <a:cubicBezTo>
                      <a:pt x="494" y="253"/>
                      <a:pt x="494" y="252"/>
                      <a:pt x="493" y="251"/>
                    </a:cubicBezTo>
                    <a:cubicBezTo>
                      <a:pt x="493" y="251"/>
                      <a:pt x="493" y="250"/>
                      <a:pt x="493" y="249"/>
                    </a:cubicBezTo>
                    <a:cubicBezTo>
                      <a:pt x="493" y="249"/>
                      <a:pt x="492" y="248"/>
                      <a:pt x="492" y="247"/>
                    </a:cubicBezTo>
                    <a:cubicBezTo>
                      <a:pt x="492" y="246"/>
                      <a:pt x="491" y="245"/>
                      <a:pt x="490" y="244"/>
                    </a:cubicBezTo>
                    <a:cubicBezTo>
                      <a:pt x="485" y="234"/>
                      <a:pt x="485" y="223"/>
                      <a:pt x="485" y="214"/>
                    </a:cubicBezTo>
                    <a:cubicBezTo>
                      <a:pt x="485" y="204"/>
                      <a:pt x="480" y="184"/>
                      <a:pt x="474" y="182"/>
                    </a:cubicBezTo>
                    <a:cubicBezTo>
                      <a:pt x="468" y="180"/>
                      <a:pt x="451" y="172"/>
                      <a:pt x="446" y="177"/>
                    </a:cubicBezTo>
                    <a:cubicBezTo>
                      <a:pt x="440" y="182"/>
                      <a:pt x="429" y="187"/>
                      <a:pt x="426" y="176"/>
                    </a:cubicBezTo>
                    <a:cubicBezTo>
                      <a:pt x="424" y="166"/>
                      <a:pt x="419" y="157"/>
                      <a:pt x="419" y="142"/>
                    </a:cubicBezTo>
                    <a:cubicBezTo>
                      <a:pt x="419" y="141"/>
                      <a:pt x="419" y="140"/>
                      <a:pt x="419" y="140"/>
                    </a:cubicBezTo>
                    <a:cubicBezTo>
                      <a:pt x="419" y="139"/>
                      <a:pt x="419" y="139"/>
                      <a:pt x="419" y="139"/>
                    </a:cubicBezTo>
                    <a:cubicBezTo>
                      <a:pt x="419" y="139"/>
                      <a:pt x="419" y="138"/>
                      <a:pt x="419" y="138"/>
                    </a:cubicBezTo>
                    <a:cubicBezTo>
                      <a:pt x="419" y="132"/>
                      <a:pt x="419" y="124"/>
                      <a:pt x="419" y="116"/>
                    </a:cubicBezTo>
                    <a:cubicBezTo>
                      <a:pt x="419" y="116"/>
                      <a:pt x="419" y="116"/>
                      <a:pt x="419" y="116"/>
                    </a:cubicBezTo>
                    <a:cubicBezTo>
                      <a:pt x="411" y="116"/>
                      <a:pt x="405" y="117"/>
                      <a:pt x="398" y="1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1" name="Freeform 235"/>
              <p:cNvSpPr>
                <a:spLocks/>
              </p:cNvSpPr>
              <p:nvPr/>
            </p:nvSpPr>
            <p:spPr bwMode="auto">
              <a:xfrm>
                <a:off x="3814" y="1833"/>
                <a:ext cx="178" cy="80"/>
              </a:xfrm>
              <a:custGeom>
                <a:avLst/>
                <a:gdLst>
                  <a:gd name="T0" fmla="*/ 648 w 702"/>
                  <a:gd name="T1" fmla="*/ 60 h 319"/>
                  <a:gd name="T2" fmla="*/ 568 w 702"/>
                  <a:gd name="T3" fmla="*/ 38 h 319"/>
                  <a:gd name="T4" fmla="*/ 463 w 702"/>
                  <a:gd name="T5" fmla="*/ 36 h 319"/>
                  <a:gd name="T6" fmla="*/ 363 w 702"/>
                  <a:gd name="T7" fmla="*/ 35 h 319"/>
                  <a:gd name="T8" fmla="*/ 290 w 702"/>
                  <a:gd name="T9" fmla="*/ 23 h 319"/>
                  <a:gd name="T10" fmla="*/ 255 w 702"/>
                  <a:gd name="T11" fmla="*/ 64 h 319"/>
                  <a:gd name="T12" fmla="*/ 162 w 702"/>
                  <a:gd name="T13" fmla="*/ 45 h 319"/>
                  <a:gd name="T14" fmla="*/ 157 w 702"/>
                  <a:gd name="T15" fmla="*/ 45 h 319"/>
                  <a:gd name="T16" fmla="*/ 154 w 702"/>
                  <a:gd name="T17" fmla="*/ 46 h 319"/>
                  <a:gd name="T18" fmla="*/ 150 w 702"/>
                  <a:gd name="T19" fmla="*/ 46 h 319"/>
                  <a:gd name="T20" fmla="*/ 146 w 702"/>
                  <a:gd name="T21" fmla="*/ 47 h 319"/>
                  <a:gd name="T22" fmla="*/ 143 w 702"/>
                  <a:gd name="T23" fmla="*/ 49 h 319"/>
                  <a:gd name="T24" fmla="*/ 116 w 702"/>
                  <a:gd name="T25" fmla="*/ 72 h 319"/>
                  <a:gd name="T26" fmla="*/ 75 w 702"/>
                  <a:gd name="T27" fmla="*/ 133 h 319"/>
                  <a:gd name="T28" fmla="*/ 118 w 702"/>
                  <a:gd name="T29" fmla="*/ 174 h 319"/>
                  <a:gd name="T30" fmla="*/ 189 w 702"/>
                  <a:gd name="T31" fmla="*/ 175 h 319"/>
                  <a:gd name="T32" fmla="*/ 233 w 702"/>
                  <a:gd name="T33" fmla="*/ 212 h 319"/>
                  <a:gd name="T34" fmla="*/ 180 w 702"/>
                  <a:gd name="T35" fmla="*/ 239 h 319"/>
                  <a:gd name="T36" fmla="*/ 124 w 702"/>
                  <a:gd name="T37" fmla="*/ 238 h 319"/>
                  <a:gd name="T38" fmla="*/ 121 w 702"/>
                  <a:gd name="T39" fmla="*/ 237 h 319"/>
                  <a:gd name="T40" fmla="*/ 118 w 702"/>
                  <a:gd name="T41" fmla="*/ 237 h 319"/>
                  <a:gd name="T42" fmla="*/ 115 w 702"/>
                  <a:gd name="T43" fmla="*/ 237 h 319"/>
                  <a:gd name="T44" fmla="*/ 111 w 702"/>
                  <a:gd name="T45" fmla="*/ 238 h 319"/>
                  <a:gd name="T46" fmla="*/ 98 w 702"/>
                  <a:gd name="T47" fmla="*/ 240 h 319"/>
                  <a:gd name="T48" fmla="*/ 48 w 702"/>
                  <a:gd name="T49" fmla="*/ 244 h 319"/>
                  <a:gd name="T50" fmla="*/ 24 w 702"/>
                  <a:gd name="T51" fmla="*/ 296 h 319"/>
                  <a:gd name="T52" fmla="*/ 99 w 702"/>
                  <a:gd name="T53" fmla="*/ 301 h 319"/>
                  <a:gd name="T54" fmla="*/ 161 w 702"/>
                  <a:gd name="T55" fmla="*/ 298 h 319"/>
                  <a:gd name="T56" fmla="*/ 229 w 702"/>
                  <a:gd name="T57" fmla="*/ 305 h 319"/>
                  <a:gd name="T58" fmla="*/ 276 w 702"/>
                  <a:gd name="T59" fmla="*/ 301 h 319"/>
                  <a:gd name="T60" fmla="*/ 297 w 702"/>
                  <a:gd name="T61" fmla="*/ 300 h 319"/>
                  <a:gd name="T62" fmla="*/ 297 w 702"/>
                  <a:gd name="T63" fmla="*/ 296 h 319"/>
                  <a:gd name="T64" fmla="*/ 298 w 702"/>
                  <a:gd name="T65" fmla="*/ 289 h 319"/>
                  <a:gd name="T66" fmla="*/ 298 w 702"/>
                  <a:gd name="T67" fmla="*/ 285 h 319"/>
                  <a:gd name="T68" fmla="*/ 299 w 702"/>
                  <a:gd name="T69" fmla="*/ 282 h 319"/>
                  <a:gd name="T70" fmla="*/ 299 w 702"/>
                  <a:gd name="T71" fmla="*/ 279 h 319"/>
                  <a:gd name="T72" fmla="*/ 300 w 702"/>
                  <a:gd name="T73" fmla="*/ 275 h 319"/>
                  <a:gd name="T74" fmla="*/ 301 w 702"/>
                  <a:gd name="T75" fmla="*/ 272 h 319"/>
                  <a:gd name="T76" fmla="*/ 303 w 702"/>
                  <a:gd name="T77" fmla="*/ 267 h 319"/>
                  <a:gd name="T78" fmla="*/ 304 w 702"/>
                  <a:gd name="T79" fmla="*/ 264 h 319"/>
                  <a:gd name="T80" fmla="*/ 306 w 702"/>
                  <a:gd name="T81" fmla="*/ 263 h 319"/>
                  <a:gd name="T82" fmla="*/ 308 w 702"/>
                  <a:gd name="T83" fmla="*/ 261 h 319"/>
                  <a:gd name="T84" fmla="*/ 310 w 702"/>
                  <a:gd name="T85" fmla="*/ 259 h 319"/>
                  <a:gd name="T86" fmla="*/ 312 w 702"/>
                  <a:gd name="T87" fmla="*/ 258 h 319"/>
                  <a:gd name="T88" fmla="*/ 351 w 702"/>
                  <a:gd name="T89" fmla="*/ 240 h 319"/>
                  <a:gd name="T90" fmla="*/ 392 w 702"/>
                  <a:gd name="T91" fmla="*/ 222 h 319"/>
                  <a:gd name="T92" fmla="*/ 423 w 702"/>
                  <a:gd name="T93" fmla="*/ 236 h 319"/>
                  <a:gd name="T94" fmla="*/ 477 w 702"/>
                  <a:gd name="T95" fmla="*/ 207 h 319"/>
                  <a:gd name="T96" fmla="*/ 582 w 702"/>
                  <a:gd name="T97" fmla="*/ 169 h 319"/>
                  <a:gd name="T98" fmla="*/ 678 w 702"/>
                  <a:gd name="T99" fmla="*/ 112 h 319"/>
                  <a:gd name="T100" fmla="*/ 702 w 702"/>
                  <a:gd name="T101" fmla="*/ 100 h 319"/>
                  <a:gd name="T102" fmla="*/ 702 w 702"/>
                  <a:gd name="T103" fmla="*/ 98 h 319"/>
                  <a:gd name="T104" fmla="*/ 702 w 702"/>
                  <a:gd name="T105" fmla="*/ 95 h 319"/>
                  <a:gd name="T106" fmla="*/ 702 w 702"/>
                  <a:gd name="T107" fmla="*/ 92 h 319"/>
                  <a:gd name="T108" fmla="*/ 701 w 702"/>
                  <a:gd name="T109" fmla="*/ 89 h 319"/>
                  <a:gd name="T110" fmla="*/ 700 w 702"/>
                  <a:gd name="T111" fmla="*/ 8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02" h="319">
                    <a:moveTo>
                      <a:pt x="673" y="76"/>
                    </a:moveTo>
                    <a:cubicBezTo>
                      <a:pt x="663" y="74"/>
                      <a:pt x="655" y="70"/>
                      <a:pt x="648" y="60"/>
                    </a:cubicBezTo>
                    <a:cubicBezTo>
                      <a:pt x="641" y="50"/>
                      <a:pt x="637" y="52"/>
                      <a:pt x="623" y="48"/>
                    </a:cubicBezTo>
                    <a:cubicBezTo>
                      <a:pt x="609" y="44"/>
                      <a:pt x="594" y="40"/>
                      <a:pt x="568" y="38"/>
                    </a:cubicBezTo>
                    <a:cubicBezTo>
                      <a:pt x="542" y="36"/>
                      <a:pt x="532" y="36"/>
                      <a:pt x="516" y="32"/>
                    </a:cubicBezTo>
                    <a:cubicBezTo>
                      <a:pt x="500" y="28"/>
                      <a:pt x="481" y="38"/>
                      <a:pt x="463" y="36"/>
                    </a:cubicBezTo>
                    <a:cubicBezTo>
                      <a:pt x="445" y="34"/>
                      <a:pt x="436" y="35"/>
                      <a:pt x="414" y="44"/>
                    </a:cubicBezTo>
                    <a:cubicBezTo>
                      <a:pt x="392" y="53"/>
                      <a:pt x="382" y="35"/>
                      <a:pt x="363" y="35"/>
                    </a:cubicBezTo>
                    <a:cubicBezTo>
                      <a:pt x="344" y="35"/>
                      <a:pt x="342" y="20"/>
                      <a:pt x="324" y="10"/>
                    </a:cubicBezTo>
                    <a:cubicBezTo>
                      <a:pt x="306" y="0"/>
                      <a:pt x="299" y="19"/>
                      <a:pt x="290" y="23"/>
                    </a:cubicBezTo>
                    <a:cubicBezTo>
                      <a:pt x="281" y="27"/>
                      <a:pt x="279" y="39"/>
                      <a:pt x="279" y="53"/>
                    </a:cubicBezTo>
                    <a:cubicBezTo>
                      <a:pt x="279" y="67"/>
                      <a:pt x="267" y="66"/>
                      <a:pt x="255" y="64"/>
                    </a:cubicBezTo>
                    <a:cubicBezTo>
                      <a:pt x="243" y="62"/>
                      <a:pt x="226" y="62"/>
                      <a:pt x="214" y="54"/>
                    </a:cubicBezTo>
                    <a:cubicBezTo>
                      <a:pt x="202" y="46"/>
                      <a:pt x="178" y="45"/>
                      <a:pt x="162" y="45"/>
                    </a:cubicBezTo>
                    <a:cubicBezTo>
                      <a:pt x="161" y="45"/>
                      <a:pt x="160" y="45"/>
                      <a:pt x="159" y="45"/>
                    </a:cubicBezTo>
                    <a:cubicBezTo>
                      <a:pt x="158" y="45"/>
                      <a:pt x="158" y="45"/>
                      <a:pt x="157" y="45"/>
                    </a:cubicBezTo>
                    <a:cubicBezTo>
                      <a:pt x="157" y="45"/>
                      <a:pt x="156" y="45"/>
                      <a:pt x="156" y="45"/>
                    </a:cubicBezTo>
                    <a:cubicBezTo>
                      <a:pt x="155" y="45"/>
                      <a:pt x="154" y="45"/>
                      <a:pt x="154" y="46"/>
                    </a:cubicBezTo>
                    <a:cubicBezTo>
                      <a:pt x="153" y="46"/>
                      <a:pt x="153" y="46"/>
                      <a:pt x="152" y="46"/>
                    </a:cubicBezTo>
                    <a:cubicBezTo>
                      <a:pt x="152" y="46"/>
                      <a:pt x="151" y="46"/>
                      <a:pt x="150" y="46"/>
                    </a:cubicBezTo>
                    <a:cubicBezTo>
                      <a:pt x="150" y="46"/>
                      <a:pt x="149" y="46"/>
                      <a:pt x="149" y="47"/>
                    </a:cubicBezTo>
                    <a:cubicBezTo>
                      <a:pt x="148" y="47"/>
                      <a:pt x="147" y="47"/>
                      <a:pt x="146" y="47"/>
                    </a:cubicBezTo>
                    <a:cubicBezTo>
                      <a:pt x="146" y="47"/>
                      <a:pt x="146" y="47"/>
                      <a:pt x="146" y="48"/>
                    </a:cubicBezTo>
                    <a:cubicBezTo>
                      <a:pt x="145" y="48"/>
                      <a:pt x="144" y="48"/>
                      <a:pt x="143" y="49"/>
                    </a:cubicBezTo>
                    <a:cubicBezTo>
                      <a:pt x="143" y="49"/>
                      <a:pt x="143" y="49"/>
                      <a:pt x="143" y="49"/>
                    </a:cubicBezTo>
                    <a:cubicBezTo>
                      <a:pt x="132" y="53"/>
                      <a:pt x="121" y="61"/>
                      <a:pt x="116" y="72"/>
                    </a:cubicBezTo>
                    <a:cubicBezTo>
                      <a:pt x="127" y="87"/>
                      <a:pt x="121" y="100"/>
                      <a:pt x="115" y="108"/>
                    </a:cubicBezTo>
                    <a:cubicBezTo>
                      <a:pt x="107" y="117"/>
                      <a:pt x="87" y="126"/>
                      <a:pt x="75" y="133"/>
                    </a:cubicBezTo>
                    <a:cubicBezTo>
                      <a:pt x="63" y="140"/>
                      <a:pt x="68" y="152"/>
                      <a:pt x="84" y="152"/>
                    </a:cubicBezTo>
                    <a:cubicBezTo>
                      <a:pt x="100" y="152"/>
                      <a:pt x="98" y="164"/>
                      <a:pt x="118" y="174"/>
                    </a:cubicBezTo>
                    <a:cubicBezTo>
                      <a:pt x="138" y="184"/>
                      <a:pt x="149" y="168"/>
                      <a:pt x="155" y="152"/>
                    </a:cubicBezTo>
                    <a:cubicBezTo>
                      <a:pt x="161" y="136"/>
                      <a:pt x="179" y="160"/>
                      <a:pt x="189" y="175"/>
                    </a:cubicBezTo>
                    <a:cubicBezTo>
                      <a:pt x="199" y="190"/>
                      <a:pt x="198" y="181"/>
                      <a:pt x="227" y="192"/>
                    </a:cubicBezTo>
                    <a:cubicBezTo>
                      <a:pt x="256" y="203"/>
                      <a:pt x="238" y="207"/>
                      <a:pt x="233" y="212"/>
                    </a:cubicBezTo>
                    <a:cubicBezTo>
                      <a:pt x="228" y="217"/>
                      <a:pt x="222" y="222"/>
                      <a:pt x="205" y="222"/>
                    </a:cubicBezTo>
                    <a:cubicBezTo>
                      <a:pt x="188" y="222"/>
                      <a:pt x="181" y="226"/>
                      <a:pt x="180" y="239"/>
                    </a:cubicBezTo>
                    <a:cubicBezTo>
                      <a:pt x="179" y="252"/>
                      <a:pt x="166" y="246"/>
                      <a:pt x="157" y="246"/>
                    </a:cubicBezTo>
                    <a:cubicBezTo>
                      <a:pt x="148" y="246"/>
                      <a:pt x="133" y="241"/>
                      <a:pt x="124" y="238"/>
                    </a:cubicBezTo>
                    <a:cubicBezTo>
                      <a:pt x="123" y="238"/>
                      <a:pt x="122" y="237"/>
                      <a:pt x="121" y="237"/>
                    </a:cubicBezTo>
                    <a:cubicBezTo>
                      <a:pt x="121" y="237"/>
                      <a:pt x="121" y="237"/>
                      <a:pt x="121" y="237"/>
                    </a:cubicBezTo>
                    <a:cubicBezTo>
                      <a:pt x="120" y="237"/>
                      <a:pt x="120" y="237"/>
                      <a:pt x="119" y="237"/>
                    </a:cubicBezTo>
                    <a:cubicBezTo>
                      <a:pt x="119" y="237"/>
                      <a:pt x="118" y="237"/>
                      <a:pt x="118" y="237"/>
                    </a:cubicBezTo>
                    <a:cubicBezTo>
                      <a:pt x="117" y="237"/>
                      <a:pt x="116" y="237"/>
                      <a:pt x="115" y="237"/>
                    </a:cubicBezTo>
                    <a:cubicBezTo>
                      <a:pt x="115" y="237"/>
                      <a:pt x="115" y="237"/>
                      <a:pt x="115" y="237"/>
                    </a:cubicBezTo>
                    <a:cubicBezTo>
                      <a:pt x="114" y="238"/>
                      <a:pt x="113" y="238"/>
                      <a:pt x="112" y="238"/>
                    </a:cubicBezTo>
                    <a:cubicBezTo>
                      <a:pt x="112" y="238"/>
                      <a:pt x="111" y="238"/>
                      <a:pt x="111" y="238"/>
                    </a:cubicBezTo>
                    <a:cubicBezTo>
                      <a:pt x="110" y="238"/>
                      <a:pt x="110" y="238"/>
                      <a:pt x="110" y="238"/>
                    </a:cubicBezTo>
                    <a:cubicBezTo>
                      <a:pt x="106" y="239"/>
                      <a:pt x="102" y="240"/>
                      <a:pt x="98" y="240"/>
                    </a:cubicBezTo>
                    <a:cubicBezTo>
                      <a:pt x="97" y="247"/>
                      <a:pt x="95" y="255"/>
                      <a:pt x="86" y="255"/>
                    </a:cubicBezTo>
                    <a:cubicBezTo>
                      <a:pt x="69" y="255"/>
                      <a:pt x="61" y="244"/>
                      <a:pt x="48" y="244"/>
                    </a:cubicBezTo>
                    <a:cubicBezTo>
                      <a:pt x="35" y="244"/>
                      <a:pt x="20" y="254"/>
                      <a:pt x="17" y="263"/>
                    </a:cubicBezTo>
                    <a:cubicBezTo>
                      <a:pt x="14" y="272"/>
                      <a:pt x="0" y="296"/>
                      <a:pt x="24" y="296"/>
                    </a:cubicBezTo>
                    <a:cubicBezTo>
                      <a:pt x="48" y="296"/>
                      <a:pt x="48" y="288"/>
                      <a:pt x="64" y="292"/>
                    </a:cubicBezTo>
                    <a:cubicBezTo>
                      <a:pt x="80" y="296"/>
                      <a:pt x="93" y="296"/>
                      <a:pt x="99" y="301"/>
                    </a:cubicBezTo>
                    <a:cubicBezTo>
                      <a:pt x="105" y="306"/>
                      <a:pt x="117" y="309"/>
                      <a:pt x="123" y="300"/>
                    </a:cubicBezTo>
                    <a:cubicBezTo>
                      <a:pt x="129" y="291"/>
                      <a:pt x="150" y="286"/>
                      <a:pt x="161" y="298"/>
                    </a:cubicBezTo>
                    <a:cubicBezTo>
                      <a:pt x="172" y="310"/>
                      <a:pt x="191" y="319"/>
                      <a:pt x="196" y="311"/>
                    </a:cubicBezTo>
                    <a:cubicBezTo>
                      <a:pt x="201" y="303"/>
                      <a:pt x="219" y="296"/>
                      <a:pt x="229" y="305"/>
                    </a:cubicBezTo>
                    <a:cubicBezTo>
                      <a:pt x="239" y="314"/>
                      <a:pt x="244" y="315"/>
                      <a:pt x="253" y="312"/>
                    </a:cubicBezTo>
                    <a:cubicBezTo>
                      <a:pt x="262" y="309"/>
                      <a:pt x="263" y="301"/>
                      <a:pt x="276" y="301"/>
                    </a:cubicBezTo>
                    <a:cubicBezTo>
                      <a:pt x="283" y="301"/>
                      <a:pt x="289" y="300"/>
                      <a:pt x="297" y="300"/>
                    </a:cubicBezTo>
                    <a:cubicBezTo>
                      <a:pt x="297" y="300"/>
                      <a:pt x="297" y="300"/>
                      <a:pt x="297" y="300"/>
                    </a:cubicBezTo>
                    <a:cubicBezTo>
                      <a:pt x="297" y="299"/>
                      <a:pt x="297" y="298"/>
                      <a:pt x="297" y="296"/>
                    </a:cubicBezTo>
                    <a:cubicBezTo>
                      <a:pt x="297" y="296"/>
                      <a:pt x="297" y="296"/>
                      <a:pt x="297" y="296"/>
                    </a:cubicBezTo>
                    <a:cubicBezTo>
                      <a:pt x="297" y="294"/>
                      <a:pt x="297" y="292"/>
                      <a:pt x="298" y="289"/>
                    </a:cubicBezTo>
                    <a:cubicBezTo>
                      <a:pt x="298" y="289"/>
                      <a:pt x="298" y="289"/>
                      <a:pt x="298" y="289"/>
                    </a:cubicBezTo>
                    <a:cubicBezTo>
                      <a:pt x="298" y="288"/>
                      <a:pt x="298" y="287"/>
                      <a:pt x="298" y="286"/>
                    </a:cubicBezTo>
                    <a:cubicBezTo>
                      <a:pt x="298" y="286"/>
                      <a:pt x="298" y="286"/>
                      <a:pt x="298" y="285"/>
                    </a:cubicBezTo>
                    <a:cubicBezTo>
                      <a:pt x="298" y="284"/>
                      <a:pt x="298" y="283"/>
                      <a:pt x="299" y="282"/>
                    </a:cubicBezTo>
                    <a:cubicBezTo>
                      <a:pt x="299" y="282"/>
                      <a:pt x="299" y="282"/>
                      <a:pt x="299" y="282"/>
                    </a:cubicBezTo>
                    <a:cubicBezTo>
                      <a:pt x="299" y="281"/>
                      <a:pt x="299" y="280"/>
                      <a:pt x="299" y="279"/>
                    </a:cubicBezTo>
                    <a:cubicBezTo>
                      <a:pt x="299" y="279"/>
                      <a:pt x="299" y="279"/>
                      <a:pt x="299" y="279"/>
                    </a:cubicBezTo>
                    <a:cubicBezTo>
                      <a:pt x="299" y="278"/>
                      <a:pt x="300" y="277"/>
                      <a:pt x="300" y="276"/>
                    </a:cubicBezTo>
                    <a:cubicBezTo>
                      <a:pt x="300" y="276"/>
                      <a:pt x="300" y="275"/>
                      <a:pt x="300" y="275"/>
                    </a:cubicBezTo>
                    <a:cubicBezTo>
                      <a:pt x="300" y="274"/>
                      <a:pt x="300" y="274"/>
                      <a:pt x="301" y="273"/>
                    </a:cubicBezTo>
                    <a:cubicBezTo>
                      <a:pt x="301" y="273"/>
                      <a:pt x="301" y="273"/>
                      <a:pt x="301" y="272"/>
                    </a:cubicBezTo>
                    <a:cubicBezTo>
                      <a:pt x="301" y="271"/>
                      <a:pt x="302" y="269"/>
                      <a:pt x="303" y="267"/>
                    </a:cubicBezTo>
                    <a:cubicBezTo>
                      <a:pt x="303" y="267"/>
                      <a:pt x="303" y="267"/>
                      <a:pt x="303" y="267"/>
                    </a:cubicBezTo>
                    <a:cubicBezTo>
                      <a:pt x="303" y="266"/>
                      <a:pt x="304" y="266"/>
                      <a:pt x="304" y="265"/>
                    </a:cubicBezTo>
                    <a:cubicBezTo>
                      <a:pt x="304" y="265"/>
                      <a:pt x="304" y="265"/>
                      <a:pt x="304" y="264"/>
                    </a:cubicBezTo>
                    <a:cubicBezTo>
                      <a:pt x="305" y="264"/>
                      <a:pt x="305" y="263"/>
                      <a:pt x="306" y="263"/>
                    </a:cubicBezTo>
                    <a:cubicBezTo>
                      <a:pt x="306" y="263"/>
                      <a:pt x="306" y="263"/>
                      <a:pt x="306" y="263"/>
                    </a:cubicBezTo>
                    <a:cubicBezTo>
                      <a:pt x="306" y="262"/>
                      <a:pt x="307" y="261"/>
                      <a:pt x="307" y="261"/>
                    </a:cubicBezTo>
                    <a:cubicBezTo>
                      <a:pt x="308" y="261"/>
                      <a:pt x="308" y="261"/>
                      <a:pt x="308" y="261"/>
                    </a:cubicBezTo>
                    <a:cubicBezTo>
                      <a:pt x="308" y="260"/>
                      <a:pt x="309" y="260"/>
                      <a:pt x="309" y="260"/>
                    </a:cubicBezTo>
                    <a:cubicBezTo>
                      <a:pt x="309" y="259"/>
                      <a:pt x="309" y="259"/>
                      <a:pt x="310" y="259"/>
                    </a:cubicBezTo>
                    <a:cubicBezTo>
                      <a:pt x="310" y="259"/>
                      <a:pt x="311" y="259"/>
                      <a:pt x="311" y="259"/>
                    </a:cubicBezTo>
                    <a:cubicBezTo>
                      <a:pt x="311" y="258"/>
                      <a:pt x="311" y="258"/>
                      <a:pt x="312" y="258"/>
                    </a:cubicBezTo>
                    <a:cubicBezTo>
                      <a:pt x="312" y="258"/>
                      <a:pt x="313" y="258"/>
                      <a:pt x="314" y="258"/>
                    </a:cubicBezTo>
                    <a:cubicBezTo>
                      <a:pt x="334" y="254"/>
                      <a:pt x="346" y="250"/>
                      <a:pt x="351" y="240"/>
                    </a:cubicBezTo>
                    <a:cubicBezTo>
                      <a:pt x="356" y="230"/>
                      <a:pt x="363" y="228"/>
                      <a:pt x="372" y="228"/>
                    </a:cubicBezTo>
                    <a:cubicBezTo>
                      <a:pt x="380" y="228"/>
                      <a:pt x="387" y="228"/>
                      <a:pt x="392" y="222"/>
                    </a:cubicBezTo>
                    <a:cubicBezTo>
                      <a:pt x="396" y="215"/>
                      <a:pt x="412" y="215"/>
                      <a:pt x="412" y="224"/>
                    </a:cubicBezTo>
                    <a:cubicBezTo>
                      <a:pt x="413" y="234"/>
                      <a:pt x="412" y="236"/>
                      <a:pt x="423" y="236"/>
                    </a:cubicBezTo>
                    <a:cubicBezTo>
                      <a:pt x="434" y="236"/>
                      <a:pt x="436" y="228"/>
                      <a:pt x="446" y="228"/>
                    </a:cubicBezTo>
                    <a:cubicBezTo>
                      <a:pt x="457" y="229"/>
                      <a:pt x="473" y="232"/>
                      <a:pt x="477" y="207"/>
                    </a:cubicBezTo>
                    <a:cubicBezTo>
                      <a:pt x="481" y="182"/>
                      <a:pt x="495" y="179"/>
                      <a:pt x="511" y="179"/>
                    </a:cubicBezTo>
                    <a:cubicBezTo>
                      <a:pt x="527" y="179"/>
                      <a:pt x="580" y="184"/>
                      <a:pt x="582" y="169"/>
                    </a:cubicBezTo>
                    <a:cubicBezTo>
                      <a:pt x="584" y="154"/>
                      <a:pt x="616" y="138"/>
                      <a:pt x="634" y="130"/>
                    </a:cubicBezTo>
                    <a:cubicBezTo>
                      <a:pt x="653" y="122"/>
                      <a:pt x="663" y="114"/>
                      <a:pt x="678" y="112"/>
                    </a:cubicBezTo>
                    <a:cubicBezTo>
                      <a:pt x="694" y="110"/>
                      <a:pt x="700" y="113"/>
                      <a:pt x="702" y="102"/>
                    </a:cubicBezTo>
                    <a:cubicBezTo>
                      <a:pt x="702" y="102"/>
                      <a:pt x="702" y="101"/>
                      <a:pt x="702" y="100"/>
                    </a:cubicBezTo>
                    <a:cubicBezTo>
                      <a:pt x="702" y="100"/>
                      <a:pt x="702" y="100"/>
                      <a:pt x="702" y="99"/>
                    </a:cubicBezTo>
                    <a:cubicBezTo>
                      <a:pt x="702" y="99"/>
                      <a:pt x="702" y="98"/>
                      <a:pt x="702" y="98"/>
                    </a:cubicBezTo>
                    <a:cubicBezTo>
                      <a:pt x="702" y="98"/>
                      <a:pt x="702" y="97"/>
                      <a:pt x="702" y="97"/>
                    </a:cubicBezTo>
                    <a:cubicBezTo>
                      <a:pt x="702" y="96"/>
                      <a:pt x="702" y="96"/>
                      <a:pt x="702" y="95"/>
                    </a:cubicBezTo>
                    <a:cubicBezTo>
                      <a:pt x="702" y="95"/>
                      <a:pt x="702" y="94"/>
                      <a:pt x="702" y="94"/>
                    </a:cubicBezTo>
                    <a:cubicBezTo>
                      <a:pt x="702" y="93"/>
                      <a:pt x="702" y="93"/>
                      <a:pt x="702" y="92"/>
                    </a:cubicBezTo>
                    <a:cubicBezTo>
                      <a:pt x="702" y="92"/>
                      <a:pt x="702" y="91"/>
                      <a:pt x="701" y="91"/>
                    </a:cubicBezTo>
                    <a:cubicBezTo>
                      <a:pt x="701" y="90"/>
                      <a:pt x="701" y="89"/>
                      <a:pt x="701" y="89"/>
                    </a:cubicBezTo>
                    <a:cubicBezTo>
                      <a:pt x="701" y="88"/>
                      <a:pt x="701" y="88"/>
                      <a:pt x="701" y="88"/>
                    </a:cubicBezTo>
                    <a:cubicBezTo>
                      <a:pt x="701" y="86"/>
                      <a:pt x="701" y="83"/>
                      <a:pt x="700" y="81"/>
                    </a:cubicBezTo>
                    <a:cubicBezTo>
                      <a:pt x="690" y="79"/>
                      <a:pt x="679" y="77"/>
                      <a:pt x="673" y="7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2" name="Freeform 236"/>
              <p:cNvSpPr>
                <a:spLocks/>
              </p:cNvSpPr>
              <p:nvPr/>
            </p:nvSpPr>
            <p:spPr bwMode="auto">
              <a:xfrm>
                <a:off x="3342" y="1829"/>
                <a:ext cx="109" cy="48"/>
              </a:xfrm>
              <a:custGeom>
                <a:avLst/>
                <a:gdLst>
                  <a:gd name="T0" fmla="*/ 250 w 432"/>
                  <a:gd name="T1" fmla="*/ 187 h 191"/>
                  <a:gd name="T2" fmla="*/ 278 w 432"/>
                  <a:gd name="T3" fmla="*/ 182 h 191"/>
                  <a:gd name="T4" fmla="*/ 311 w 432"/>
                  <a:gd name="T5" fmla="*/ 182 h 191"/>
                  <a:gd name="T6" fmla="*/ 316 w 432"/>
                  <a:gd name="T7" fmla="*/ 182 h 191"/>
                  <a:gd name="T8" fmla="*/ 317 w 432"/>
                  <a:gd name="T9" fmla="*/ 182 h 191"/>
                  <a:gd name="T10" fmla="*/ 319 w 432"/>
                  <a:gd name="T11" fmla="*/ 182 h 191"/>
                  <a:gd name="T12" fmla="*/ 321 w 432"/>
                  <a:gd name="T13" fmla="*/ 181 h 191"/>
                  <a:gd name="T14" fmla="*/ 323 w 432"/>
                  <a:gd name="T15" fmla="*/ 181 h 191"/>
                  <a:gd name="T16" fmla="*/ 324 w 432"/>
                  <a:gd name="T17" fmla="*/ 181 h 191"/>
                  <a:gd name="T18" fmla="*/ 327 w 432"/>
                  <a:gd name="T19" fmla="*/ 179 h 191"/>
                  <a:gd name="T20" fmla="*/ 328 w 432"/>
                  <a:gd name="T21" fmla="*/ 179 h 191"/>
                  <a:gd name="T22" fmla="*/ 329 w 432"/>
                  <a:gd name="T23" fmla="*/ 178 h 191"/>
                  <a:gd name="T24" fmla="*/ 330 w 432"/>
                  <a:gd name="T25" fmla="*/ 177 h 191"/>
                  <a:gd name="T26" fmla="*/ 331 w 432"/>
                  <a:gd name="T27" fmla="*/ 176 h 191"/>
                  <a:gd name="T28" fmla="*/ 332 w 432"/>
                  <a:gd name="T29" fmla="*/ 175 h 191"/>
                  <a:gd name="T30" fmla="*/ 332 w 432"/>
                  <a:gd name="T31" fmla="*/ 175 h 191"/>
                  <a:gd name="T32" fmla="*/ 334 w 432"/>
                  <a:gd name="T33" fmla="*/ 171 h 191"/>
                  <a:gd name="T34" fmla="*/ 359 w 432"/>
                  <a:gd name="T35" fmla="*/ 165 h 191"/>
                  <a:gd name="T36" fmla="*/ 382 w 432"/>
                  <a:gd name="T37" fmla="*/ 180 h 191"/>
                  <a:gd name="T38" fmla="*/ 403 w 432"/>
                  <a:gd name="T39" fmla="*/ 189 h 191"/>
                  <a:gd name="T40" fmla="*/ 431 w 432"/>
                  <a:gd name="T41" fmla="*/ 182 h 191"/>
                  <a:gd name="T42" fmla="*/ 424 w 432"/>
                  <a:gd name="T43" fmla="*/ 168 h 191"/>
                  <a:gd name="T44" fmla="*/ 409 w 432"/>
                  <a:gd name="T45" fmla="*/ 157 h 191"/>
                  <a:gd name="T46" fmla="*/ 408 w 432"/>
                  <a:gd name="T47" fmla="*/ 139 h 191"/>
                  <a:gd name="T48" fmla="*/ 417 w 432"/>
                  <a:gd name="T49" fmla="*/ 124 h 191"/>
                  <a:gd name="T50" fmla="*/ 417 w 432"/>
                  <a:gd name="T51" fmla="*/ 124 h 191"/>
                  <a:gd name="T52" fmla="*/ 387 w 432"/>
                  <a:gd name="T53" fmla="*/ 119 h 191"/>
                  <a:gd name="T54" fmla="*/ 387 w 432"/>
                  <a:gd name="T55" fmla="*/ 119 h 191"/>
                  <a:gd name="T56" fmla="*/ 384 w 432"/>
                  <a:gd name="T57" fmla="*/ 118 h 191"/>
                  <a:gd name="T58" fmla="*/ 384 w 432"/>
                  <a:gd name="T59" fmla="*/ 118 h 191"/>
                  <a:gd name="T60" fmla="*/ 381 w 432"/>
                  <a:gd name="T61" fmla="*/ 117 h 191"/>
                  <a:gd name="T62" fmla="*/ 380 w 432"/>
                  <a:gd name="T63" fmla="*/ 117 h 191"/>
                  <a:gd name="T64" fmla="*/ 377 w 432"/>
                  <a:gd name="T65" fmla="*/ 115 h 191"/>
                  <a:gd name="T66" fmla="*/ 376 w 432"/>
                  <a:gd name="T67" fmla="*/ 95 h 191"/>
                  <a:gd name="T68" fmla="*/ 351 w 432"/>
                  <a:gd name="T69" fmla="*/ 79 h 191"/>
                  <a:gd name="T70" fmla="*/ 336 w 432"/>
                  <a:gd name="T71" fmla="*/ 67 h 191"/>
                  <a:gd name="T72" fmla="*/ 303 w 432"/>
                  <a:gd name="T73" fmla="*/ 64 h 191"/>
                  <a:gd name="T74" fmla="*/ 280 w 432"/>
                  <a:gd name="T75" fmla="*/ 71 h 191"/>
                  <a:gd name="T76" fmla="*/ 259 w 432"/>
                  <a:gd name="T77" fmla="*/ 80 h 191"/>
                  <a:gd name="T78" fmla="*/ 242 w 432"/>
                  <a:gd name="T79" fmla="*/ 63 h 191"/>
                  <a:gd name="T80" fmla="*/ 222 w 432"/>
                  <a:gd name="T81" fmla="*/ 52 h 191"/>
                  <a:gd name="T82" fmla="*/ 197 w 432"/>
                  <a:gd name="T83" fmla="*/ 35 h 191"/>
                  <a:gd name="T84" fmla="*/ 138 w 432"/>
                  <a:gd name="T85" fmla="*/ 32 h 191"/>
                  <a:gd name="T86" fmla="*/ 101 w 432"/>
                  <a:gd name="T87" fmla="*/ 27 h 191"/>
                  <a:gd name="T88" fmla="*/ 63 w 432"/>
                  <a:gd name="T89" fmla="*/ 6 h 191"/>
                  <a:gd name="T90" fmla="*/ 36 w 432"/>
                  <a:gd name="T91" fmla="*/ 3 h 191"/>
                  <a:gd name="T92" fmla="*/ 13 w 432"/>
                  <a:gd name="T93" fmla="*/ 3 h 191"/>
                  <a:gd name="T94" fmla="*/ 0 w 432"/>
                  <a:gd name="T95" fmla="*/ 5 h 191"/>
                  <a:gd name="T96" fmla="*/ 11 w 432"/>
                  <a:gd name="T97" fmla="*/ 12 h 191"/>
                  <a:gd name="T98" fmla="*/ 77 w 432"/>
                  <a:gd name="T99" fmla="*/ 54 h 191"/>
                  <a:gd name="T100" fmla="*/ 102 w 432"/>
                  <a:gd name="T101" fmla="*/ 98 h 191"/>
                  <a:gd name="T102" fmla="*/ 117 w 432"/>
                  <a:gd name="T103" fmla="*/ 141 h 191"/>
                  <a:gd name="T104" fmla="*/ 102 w 432"/>
                  <a:gd name="T105" fmla="*/ 156 h 191"/>
                  <a:gd name="T106" fmla="*/ 117 w 432"/>
                  <a:gd name="T107" fmla="*/ 163 h 191"/>
                  <a:gd name="T108" fmla="*/ 166 w 432"/>
                  <a:gd name="T109" fmla="*/ 161 h 191"/>
                  <a:gd name="T110" fmla="*/ 198 w 432"/>
                  <a:gd name="T111" fmla="*/ 160 h 191"/>
                  <a:gd name="T112" fmla="*/ 214 w 432"/>
                  <a:gd name="T113" fmla="*/ 180 h 191"/>
                  <a:gd name="T114" fmla="*/ 229 w 432"/>
                  <a:gd name="T115" fmla="*/ 189 h 191"/>
                  <a:gd name="T116" fmla="*/ 250 w 432"/>
                  <a:gd name="T117" fmla="*/ 18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2" h="191">
                    <a:moveTo>
                      <a:pt x="250" y="187"/>
                    </a:moveTo>
                    <a:cubicBezTo>
                      <a:pt x="263" y="189"/>
                      <a:pt x="265" y="178"/>
                      <a:pt x="278" y="182"/>
                    </a:cubicBezTo>
                    <a:cubicBezTo>
                      <a:pt x="290" y="187"/>
                      <a:pt x="298" y="180"/>
                      <a:pt x="311" y="182"/>
                    </a:cubicBezTo>
                    <a:cubicBezTo>
                      <a:pt x="313" y="182"/>
                      <a:pt x="314" y="182"/>
                      <a:pt x="316" y="182"/>
                    </a:cubicBezTo>
                    <a:cubicBezTo>
                      <a:pt x="316" y="182"/>
                      <a:pt x="316" y="182"/>
                      <a:pt x="317" y="182"/>
                    </a:cubicBezTo>
                    <a:cubicBezTo>
                      <a:pt x="318" y="182"/>
                      <a:pt x="319" y="182"/>
                      <a:pt x="319" y="182"/>
                    </a:cubicBezTo>
                    <a:cubicBezTo>
                      <a:pt x="320" y="182"/>
                      <a:pt x="320" y="182"/>
                      <a:pt x="321" y="181"/>
                    </a:cubicBezTo>
                    <a:cubicBezTo>
                      <a:pt x="322" y="181"/>
                      <a:pt x="322" y="181"/>
                      <a:pt x="323" y="181"/>
                    </a:cubicBezTo>
                    <a:cubicBezTo>
                      <a:pt x="323" y="181"/>
                      <a:pt x="324" y="181"/>
                      <a:pt x="324" y="181"/>
                    </a:cubicBezTo>
                    <a:cubicBezTo>
                      <a:pt x="325" y="180"/>
                      <a:pt x="326" y="180"/>
                      <a:pt x="327" y="179"/>
                    </a:cubicBezTo>
                    <a:cubicBezTo>
                      <a:pt x="327" y="179"/>
                      <a:pt x="327" y="179"/>
                      <a:pt x="328" y="179"/>
                    </a:cubicBezTo>
                    <a:cubicBezTo>
                      <a:pt x="328" y="179"/>
                      <a:pt x="328" y="178"/>
                      <a:pt x="329" y="178"/>
                    </a:cubicBezTo>
                    <a:cubicBezTo>
                      <a:pt x="329" y="178"/>
                      <a:pt x="330" y="177"/>
                      <a:pt x="330" y="177"/>
                    </a:cubicBezTo>
                    <a:cubicBezTo>
                      <a:pt x="330" y="177"/>
                      <a:pt x="330" y="177"/>
                      <a:pt x="331" y="176"/>
                    </a:cubicBezTo>
                    <a:cubicBezTo>
                      <a:pt x="331" y="176"/>
                      <a:pt x="331" y="176"/>
                      <a:pt x="332" y="175"/>
                    </a:cubicBezTo>
                    <a:cubicBezTo>
                      <a:pt x="332" y="175"/>
                      <a:pt x="332" y="175"/>
                      <a:pt x="332" y="175"/>
                    </a:cubicBezTo>
                    <a:cubicBezTo>
                      <a:pt x="333" y="174"/>
                      <a:pt x="334" y="173"/>
                      <a:pt x="334" y="171"/>
                    </a:cubicBezTo>
                    <a:cubicBezTo>
                      <a:pt x="337" y="165"/>
                      <a:pt x="350" y="155"/>
                      <a:pt x="359" y="165"/>
                    </a:cubicBezTo>
                    <a:cubicBezTo>
                      <a:pt x="368" y="175"/>
                      <a:pt x="378" y="173"/>
                      <a:pt x="382" y="180"/>
                    </a:cubicBezTo>
                    <a:cubicBezTo>
                      <a:pt x="386" y="187"/>
                      <a:pt x="392" y="187"/>
                      <a:pt x="403" y="189"/>
                    </a:cubicBezTo>
                    <a:cubicBezTo>
                      <a:pt x="414" y="191"/>
                      <a:pt x="430" y="190"/>
                      <a:pt x="431" y="182"/>
                    </a:cubicBezTo>
                    <a:cubicBezTo>
                      <a:pt x="432" y="175"/>
                      <a:pt x="431" y="170"/>
                      <a:pt x="424" y="168"/>
                    </a:cubicBezTo>
                    <a:cubicBezTo>
                      <a:pt x="416" y="167"/>
                      <a:pt x="412" y="164"/>
                      <a:pt x="409" y="157"/>
                    </a:cubicBezTo>
                    <a:cubicBezTo>
                      <a:pt x="407" y="151"/>
                      <a:pt x="398" y="149"/>
                      <a:pt x="408" y="139"/>
                    </a:cubicBezTo>
                    <a:cubicBezTo>
                      <a:pt x="413" y="134"/>
                      <a:pt x="416" y="129"/>
                      <a:pt x="417" y="124"/>
                    </a:cubicBezTo>
                    <a:cubicBezTo>
                      <a:pt x="417" y="124"/>
                      <a:pt x="417" y="124"/>
                      <a:pt x="417" y="124"/>
                    </a:cubicBezTo>
                    <a:cubicBezTo>
                      <a:pt x="409" y="117"/>
                      <a:pt x="399" y="121"/>
                      <a:pt x="387" y="119"/>
                    </a:cubicBezTo>
                    <a:cubicBezTo>
                      <a:pt x="387" y="119"/>
                      <a:pt x="387" y="119"/>
                      <a:pt x="387" y="119"/>
                    </a:cubicBezTo>
                    <a:cubicBezTo>
                      <a:pt x="386" y="118"/>
                      <a:pt x="385" y="118"/>
                      <a:pt x="384" y="118"/>
                    </a:cubicBezTo>
                    <a:cubicBezTo>
                      <a:pt x="384" y="118"/>
                      <a:pt x="384" y="118"/>
                      <a:pt x="384" y="118"/>
                    </a:cubicBezTo>
                    <a:cubicBezTo>
                      <a:pt x="383" y="118"/>
                      <a:pt x="382" y="117"/>
                      <a:pt x="381" y="117"/>
                    </a:cubicBezTo>
                    <a:cubicBezTo>
                      <a:pt x="381" y="117"/>
                      <a:pt x="381" y="117"/>
                      <a:pt x="380" y="117"/>
                    </a:cubicBezTo>
                    <a:cubicBezTo>
                      <a:pt x="379" y="116"/>
                      <a:pt x="378" y="116"/>
                      <a:pt x="377" y="115"/>
                    </a:cubicBezTo>
                    <a:cubicBezTo>
                      <a:pt x="360" y="106"/>
                      <a:pt x="376" y="107"/>
                      <a:pt x="376" y="95"/>
                    </a:cubicBezTo>
                    <a:cubicBezTo>
                      <a:pt x="376" y="84"/>
                      <a:pt x="361" y="79"/>
                      <a:pt x="351" y="79"/>
                    </a:cubicBezTo>
                    <a:cubicBezTo>
                      <a:pt x="340" y="79"/>
                      <a:pt x="339" y="74"/>
                      <a:pt x="336" y="67"/>
                    </a:cubicBezTo>
                    <a:cubicBezTo>
                      <a:pt x="333" y="59"/>
                      <a:pt x="317" y="64"/>
                      <a:pt x="303" y="64"/>
                    </a:cubicBezTo>
                    <a:cubicBezTo>
                      <a:pt x="290" y="64"/>
                      <a:pt x="284" y="66"/>
                      <a:pt x="280" y="71"/>
                    </a:cubicBezTo>
                    <a:cubicBezTo>
                      <a:pt x="276" y="76"/>
                      <a:pt x="266" y="80"/>
                      <a:pt x="259" y="80"/>
                    </a:cubicBezTo>
                    <a:cubicBezTo>
                      <a:pt x="252" y="80"/>
                      <a:pt x="244" y="69"/>
                      <a:pt x="242" y="63"/>
                    </a:cubicBezTo>
                    <a:cubicBezTo>
                      <a:pt x="241" y="57"/>
                      <a:pt x="234" y="54"/>
                      <a:pt x="222" y="52"/>
                    </a:cubicBezTo>
                    <a:cubicBezTo>
                      <a:pt x="211" y="50"/>
                      <a:pt x="204" y="43"/>
                      <a:pt x="197" y="35"/>
                    </a:cubicBezTo>
                    <a:cubicBezTo>
                      <a:pt x="191" y="27"/>
                      <a:pt x="155" y="30"/>
                      <a:pt x="138" y="32"/>
                    </a:cubicBezTo>
                    <a:cubicBezTo>
                      <a:pt x="122" y="33"/>
                      <a:pt x="115" y="33"/>
                      <a:pt x="101" y="27"/>
                    </a:cubicBezTo>
                    <a:cubicBezTo>
                      <a:pt x="88" y="22"/>
                      <a:pt x="72" y="9"/>
                      <a:pt x="63" y="6"/>
                    </a:cubicBezTo>
                    <a:cubicBezTo>
                      <a:pt x="53" y="2"/>
                      <a:pt x="42" y="6"/>
                      <a:pt x="36" y="3"/>
                    </a:cubicBezTo>
                    <a:cubicBezTo>
                      <a:pt x="30" y="0"/>
                      <a:pt x="19" y="1"/>
                      <a:pt x="13" y="3"/>
                    </a:cubicBezTo>
                    <a:cubicBezTo>
                      <a:pt x="10" y="3"/>
                      <a:pt x="4" y="5"/>
                      <a:pt x="0" y="5"/>
                    </a:cubicBezTo>
                    <a:cubicBezTo>
                      <a:pt x="3" y="8"/>
                      <a:pt x="7" y="10"/>
                      <a:pt x="11" y="12"/>
                    </a:cubicBezTo>
                    <a:cubicBezTo>
                      <a:pt x="44" y="27"/>
                      <a:pt x="43" y="38"/>
                      <a:pt x="77" y="54"/>
                    </a:cubicBezTo>
                    <a:cubicBezTo>
                      <a:pt x="112" y="70"/>
                      <a:pt x="102" y="80"/>
                      <a:pt x="102" y="98"/>
                    </a:cubicBezTo>
                    <a:cubicBezTo>
                      <a:pt x="102" y="117"/>
                      <a:pt x="122" y="133"/>
                      <a:pt x="117" y="141"/>
                    </a:cubicBezTo>
                    <a:cubicBezTo>
                      <a:pt x="115" y="145"/>
                      <a:pt x="109" y="151"/>
                      <a:pt x="102" y="156"/>
                    </a:cubicBezTo>
                    <a:cubicBezTo>
                      <a:pt x="105" y="160"/>
                      <a:pt x="111" y="163"/>
                      <a:pt x="117" y="163"/>
                    </a:cubicBezTo>
                    <a:cubicBezTo>
                      <a:pt x="131" y="163"/>
                      <a:pt x="160" y="167"/>
                      <a:pt x="166" y="161"/>
                    </a:cubicBezTo>
                    <a:cubicBezTo>
                      <a:pt x="172" y="156"/>
                      <a:pt x="194" y="152"/>
                      <a:pt x="198" y="160"/>
                    </a:cubicBezTo>
                    <a:cubicBezTo>
                      <a:pt x="201" y="168"/>
                      <a:pt x="204" y="178"/>
                      <a:pt x="214" y="180"/>
                    </a:cubicBezTo>
                    <a:cubicBezTo>
                      <a:pt x="221" y="181"/>
                      <a:pt x="225" y="184"/>
                      <a:pt x="229" y="189"/>
                    </a:cubicBezTo>
                    <a:cubicBezTo>
                      <a:pt x="234" y="188"/>
                      <a:pt x="242" y="186"/>
                      <a:pt x="250" y="18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3" name="Freeform 237"/>
              <p:cNvSpPr>
                <a:spLocks/>
              </p:cNvSpPr>
              <p:nvPr/>
            </p:nvSpPr>
            <p:spPr bwMode="auto">
              <a:xfrm>
                <a:off x="3400" y="1873"/>
                <a:ext cx="50" cy="47"/>
              </a:xfrm>
              <a:custGeom>
                <a:avLst/>
                <a:gdLst>
                  <a:gd name="T0" fmla="*/ 73 w 198"/>
                  <a:gd name="T1" fmla="*/ 117 h 188"/>
                  <a:gd name="T2" fmla="*/ 76 w 198"/>
                  <a:gd name="T3" fmla="*/ 118 h 188"/>
                  <a:gd name="T4" fmla="*/ 91 w 198"/>
                  <a:gd name="T5" fmla="*/ 135 h 188"/>
                  <a:gd name="T6" fmla="*/ 126 w 198"/>
                  <a:gd name="T7" fmla="*/ 177 h 188"/>
                  <a:gd name="T8" fmla="*/ 159 w 198"/>
                  <a:gd name="T9" fmla="*/ 187 h 188"/>
                  <a:gd name="T10" fmla="*/ 174 w 198"/>
                  <a:gd name="T11" fmla="*/ 188 h 188"/>
                  <a:gd name="T12" fmla="*/ 177 w 198"/>
                  <a:gd name="T13" fmla="*/ 188 h 188"/>
                  <a:gd name="T14" fmla="*/ 179 w 198"/>
                  <a:gd name="T15" fmla="*/ 187 h 188"/>
                  <a:gd name="T16" fmla="*/ 182 w 198"/>
                  <a:gd name="T17" fmla="*/ 187 h 188"/>
                  <a:gd name="T18" fmla="*/ 184 w 198"/>
                  <a:gd name="T19" fmla="*/ 187 h 188"/>
                  <a:gd name="T20" fmla="*/ 187 w 198"/>
                  <a:gd name="T21" fmla="*/ 186 h 188"/>
                  <a:gd name="T22" fmla="*/ 190 w 198"/>
                  <a:gd name="T23" fmla="*/ 185 h 188"/>
                  <a:gd name="T24" fmla="*/ 192 w 198"/>
                  <a:gd name="T25" fmla="*/ 184 h 188"/>
                  <a:gd name="T26" fmla="*/ 195 w 198"/>
                  <a:gd name="T27" fmla="*/ 183 h 188"/>
                  <a:gd name="T28" fmla="*/ 198 w 198"/>
                  <a:gd name="T29" fmla="*/ 181 h 188"/>
                  <a:gd name="T30" fmla="*/ 195 w 198"/>
                  <a:gd name="T31" fmla="*/ 164 h 188"/>
                  <a:gd name="T32" fmla="*/ 172 w 198"/>
                  <a:gd name="T33" fmla="*/ 125 h 188"/>
                  <a:gd name="T34" fmla="*/ 151 w 198"/>
                  <a:gd name="T35" fmla="*/ 81 h 188"/>
                  <a:gd name="T36" fmla="*/ 130 w 198"/>
                  <a:gd name="T37" fmla="*/ 45 h 188"/>
                  <a:gd name="T38" fmla="*/ 110 w 198"/>
                  <a:gd name="T39" fmla="*/ 18 h 188"/>
                  <a:gd name="T40" fmla="*/ 103 w 198"/>
                  <a:gd name="T41" fmla="*/ 0 h 188"/>
                  <a:gd name="T42" fmla="*/ 101 w 198"/>
                  <a:gd name="T43" fmla="*/ 2 h 188"/>
                  <a:gd name="T44" fmla="*/ 99 w 198"/>
                  <a:gd name="T45" fmla="*/ 4 h 188"/>
                  <a:gd name="T46" fmla="*/ 95 w 198"/>
                  <a:gd name="T47" fmla="*/ 6 h 188"/>
                  <a:gd name="T48" fmla="*/ 92 w 198"/>
                  <a:gd name="T49" fmla="*/ 6 h 188"/>
                  <a:gd name="T50" fmla="*/ 88 w 198"/>
                  <a:gd name="T51" fmla="*/ 7 h 188"/>
                  <a:gd name="T52" fmla="*/ 82 w 198"/>
                  <a:gd name="T53" fmla="*/ 7 h 188"/>
                  <a:gd name="T54" fmla="*/ 21 w 198"/>
                  <a:gd name="T55" fmla="*/ 12 h 188"/>
                  <a:gd name="T56" fmla="*/ 6 w 198"/>
                  <a:gd name="T57" fmla="*/ 24 h 188"/>
                  <a:gd name="T58" fmla="*/ 28 w 198"/>
                  <a:gd name="T59" fmla="*/ 94 h 188"/>
                  <a:gd name="T60" fmla="*/ 69 w 198"/>
                  <a:gd name="T61" fmla="*/ 118 h 188"/>
                  <a:gd name="T62" fmla="*/ 71 w 198"/>
                  <a:gd name="T63" fmla="*/ 118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8" h="188">
                    <a:moveTo>
                      <a:pt x="71" y="118"/>
                    </a:moveTo>
                    <a:cubicBezTo>
                      <a:pt x="72" y="117"/>
                      <a:pt x="73" y="117"/>
                      <a:pt x="73" y="117"/>
                    </a:cubicBezTo>
                    <a:cubicBezTo>
                      <a:pt x="74" y="117"/>
                      <a:pt x="74" y="117"/>
                      <a:pt x="74" y="117"/>
                    </a:cubicBezTo>
                    <a:cubicBezTo>
                      <a:pt x="75" y="117"/>
                      <a:pt x="75" y="118"/>
                      <a:pt x="76" y="118"/>
                    </a:cubicBezTo>
                    <a:cubicBezTo>
                      <a:pt x="77" y="118"/>
                      <a:pt x="78" y="118"/>
                      <a:pt x="79" y="119"/>
                    </a:cubicBezTo>
                    <a:cubicBezTo>
                      <a:pt x="87" y="123"/>
                      <a:pt x="91" y="124"/>
                      <a:pt x="91" y="135"/>
                    </a:cubicBezTo>
                    <a:cubicBezTo>
                      <a:pt x="91" y="147"/>
                      <a:pt x="102" y="163"/>
                      <a:pt x="111" y="164"/>
                    </a:cubicBezTo>
                    <a:cubicBezTo>
                      <a:pt x="120" y="165"/>
                      <a:pt x="112" y="174"/>
                      <a:pt x="126" y="177"/>
                    </a:cubicBezTo>
                    <a:cubicBezTo>
                      <a:pt x="139" y="181"/>
                      <a:pt x="144" y="186"/>
                      <a:pt x="157" y="187"/>
                    </a:cubicBezTo>
                    <a:cubicBezTo>
                      <a:pt x="158" y="187"/>
                      <a:pt x="159" y="187"/>
                      <a:pt x="159" y="187"/>
                    </a:cubicBezTo>
                    <a:cubicBezTo>
                      <a:pt x="160" y="187"/>
                      <a:pt x="160" y="187"/>
                      <a:pt x="160" y="187"/>
                    </a:cubicBezTo>
                    <a:cubicBezTo>
                      <a:pt x="164" y="187"/>
                      <a:pt x="169" y="188"/>
                      <a:pt x="174" y="188"/>
                    </a:cubicBezTo>
                    <a:cubicBezTo>
                      <a:pt x="174" y="188"/>
                      <a:pt x="174" y="188"/>
                      <a:pt x="174" y="188"/>
                    </a:cubicBezTo>
                    <a:cubicBezTo>
                      <a:pt x="175" y="188"/>
                      <a:pt x="176" y="188"/>
                      <a:pt x="177" y="188"/>
                    </a:cubicBezTo>
                    <a:cubicBezTo>
                      <a:pt x="177" y="188"/>
                      <a:pt x="177" y="188"/>
                      <a:pt x="177" y="188"/>
                    </a:cubicBezTo>
                    <a:cubicBezTo>
                      <a:pt x="177" y="188"/>
                      <a:pt x="178" y="188"/>
                      <a:pt x="179" y="187"/>
                    </a:cubicBezTo>
                    <a:cubicBezTo>
                      <a:pt x="179" y="187"/>
                      <a:pt x="179" y="187"/>
                      <a:pt x="179" y="187"/>
                    </a:cubicBezTo>
                    <a:cubicBezTo>
                      <a:pt x="180" y="187"/>
                      <a:pt x="181" y="187"/>
                      <a:pt x="182" y="187"/>
                    </a:cubicBezTo>
                    <a:cubicBezTo>
                      <a:pt x="182" y="187"/>
                      <a:pt x="182" y="187"/>
                      <a:pt x="182" y="187"/>
                    </a:cubicBezTo>
                    <a:cubicBezTo>
                      <a:pt x="183" y="187"/>
                      <a:pt x="183" y="187"/>
                      <a:pt x="184" y="187"/>
                    </a:cubicBezTo>
                    <a:cubicBezTo>
                      <a:pt x="184" y="187"/>
                      <a:pt x="184" y="187"/>
                      <a:pt x="185" y="187"/>
                    </a:cubicBezTo>
                    <a:cubicBezTo>
                      <a:pt x="185" y="186"/>
                      <a:pt x="186" y="186"/>
                      <a:pt x="187" y="186"/>
                    </a:cubicBezTo>
                    <a:cubicBezTo>
                      <a:pt x="187" y="186"/>
                      <a:pt x="187" y="186"/>
                      <a:pt x="187" y="186"/>
                    </a:cubicBezTo>
                    <a:cubicBezTo>
                      <a:pt x="188" y="186"/>
                      <a:pt x="189" y="185"/>
                      <a:pt x="190" y="185"/>
                    </a:cubicBezTo>
                    <a:cubicBezTo>
                      <a:pt x="190" y="185"/>
                      <a:pt x="190" y="185"/>
                      <a:pt x="190" y="185"/>
                    </a:cubicBezTo>
                    <a:cubicBezTo>
                      <a:pt x="191" y="185"/>
                      <a:pt x="191" y="184"/>
                      <a:pt x="192" y="184"/>
                    </a:cubicBezTo>
                    <a:cubicBezTo>
                      <a:pt x="192" y="184"/>
                      <a:pt x="192" y="184"/>
                      <a:pt x="192" y="184"/>
                    </a:cubicBezTo>
                    <a:cubicBezTo>
                      <a:pt x="193" y="183"/>
                      <a:pt x="194" y="183"/>
                      <a:pt x="195" y="183"/>
                    </a:cubicBezTo>
                    <a:cubicBezTo>
                      <a:pt x="195" y="183"/>
                      <a:pt x="195" y="183"/>
                      <a:pt x="195" y="183"/>
                    </a:cubicBezTo>
                    <a:cubicBezTo>
                      <a:pt x="196" y="182"/>
                      <a:pt x="197" y="182"/>
                      <a:pt x="198" y="181"/>
                    </a:cubicBezTo>
                    <a:cubicBezTo>
                      <a:pt x="198" y="181"/>
                      <a:pt x="198" y="181"/>
                      <a:pt x="198" y="181"/>
                    </a:cubicBezTo>
                    <a:cubicBezTo>
                      <a:pt x="197" y="175"/>
                      <a:pt x="196" y="167"/>
                      <a:pt x="195" y="164"/>
                    </a:cubicBezTo>
                    <a:cubicBezTo>
                      <a:pt x="193" y="159"/>
                      <a:pt x="191" y="153"/>
                      <a:pt x="191" y="139"/>
                    </a:cubicBezTo>
                    <a:cubicBezTo>
                      <a:pt x="191" y="126"/>
                      <a:pt x="176" y="132"/>
                      <a:pt x="172" y="125"/>
                    </a:cubicBezTo>
                    <a:cubicBezTo>
                      <a:pt x="168" y="119"/>
                      <a:pt x="157" y="111"/>
                      <a:pt x="146" y="105"/>
                    </a:cubicBezTo>
                    <a:cubicBezTo>
                      <a:pt x="135" y="99"/>
                      <a:pt x="151" y="87"/>
                      <a:pt x="151" y="81"/>
                    </a:cubicBezTo>
                    <a:cubicBezTo>
                      <a:pt x="150" y="75"/>
                      <a:pt x="135" y="65"/>
                      <a:pt x="130" y="62"/>
                    </a:cubicBezTo>
                    <a:cubicBezTo>
                      <a:pt x="125" y="60"/>
                      <a:pt x="123" y="48"/>
                      <a:pt x="130" y="45"/>
                    </a:cubicBezTo>
                    <a:cubicBezTo>
                      <a:pt x="138" y="43"/>
                      <a:pt x="136" y="32"/>
                      <a:pt x="131" y="29"/>
                    </a:cubicBezTo>
                    <a:cubicBezTo>
                      <a:pt x="125" y="26"/>
                      <a:pt x="119" y="22"/>
                      <a:pt x="110" y="18"/>
                    </a:cubicBezTo>
                    <a:cubicBezTo>
                      <a:pt x="105" y="16"/>
                      <a:pt x="104" y="8"/>
                      <a:pt x="103" y="0"/>
                    </a:cubicBezTo>
                    <a:cubicBezTo>
                      <a:pt x="103" y="0"/>
                      <a:pt x="103" y="0"/>
                      <a:pt x="103" y="0"/>
                    </a:cubicBezTo>
                    <a:cubicBezTo>
                      <a:pt x="102" y="1"/>
                      <a:pt x="102" y="1"/>
                      <a:pt x="102" y="1"/>
                    </a:cubicBezTo>
                    <a:cubicBezTo>
                      <a:pt x="101" y="2"/>
                      <a:pt x="101" y="2"/>
                      <a:pt x="101" y="2"/>
                    </a:cubicBezTo>
                    <a:cubicBezTo>
                      <a:pt x="101" y="2"/>
                      <a:pt x="100" y="3"/>
                      <a:pt x="100" y="3"/>
                    </a:cubicBezTo>
                    <a:cubicBezTo>
                      <a:pt x="99" y="3"/>
                      <a:pt x="99" y="4"/>
                      <a:pt x="99" y="4"/>
                    </a:cubicBezTo>
                    <a:cubicBezTo>
                      <a:pt x="98" y="4"/>
                      <a:pt x="98" y="4"/>
                      <a:pt x="98" y="4"/>
                    </a:cubicBezTo>
                    <a:cubicBezTo>
                      <a:pt x="97" y="5"/>
                      <a:pt x="96" y="5"/>
                      <a:pt x="95" y="6"/>
                    </a:cubicBezTo>
                    <a:cubicBezTo>
                      <a:pt x="95" y="6"/>
                      <a:pt x="94" y="6"/>
                      <a:pt x="94" y="6"/>
                    </a:cubicBezTo>
                    <a:cubicBezTo>
                      <a:pt x="93" y="6"/>
                      <a:pt x="93" y="6"/>
                      <a:pt x="92" y="6"/>
                    </a:cubicBezTo>
                    <a:cubicBezTo>
                      <a:pt x="91" y="7"/>
                      <a:pt x="91" y="7"/>
                      <a:pt x="90" y="7"/>
                    </a:cubicBezTo>
                    <a:cubicBezTo>
                      <a:pt x="90" y="7"/>
                      <a:pt x="89" y="7"/>
                      <a:pt x="88" y="7"/>
                    </a:cubicBezTo>
                    <a:cubicBezTo>
                      <a:pt x="87" y="7"/>
                      <a:pt x="87" y="7"/>
                      <a:pt x="87" y="7"/>
                    </a:cubicBezTo>
                    <a:cubicBezTo>
                      <a:pt x="85" y="7"/>
                      <a:pt x="84" y="7"/>
                      <a:pt x="82" y="7"/>
                    </a:cubicBezTo>
                    <a:cubicBezTo>
                      <a:pt x="69" y="5"/>
                      <a:pt x="61" y="12"/>
                      <a:pt x="49" y="7"/>
                    </a:cubicBezTo>
                    <a:cubicBezTo>
                      <a:pt x="36" y="3"/>
                      <a:pt x="34" y="14"/>
                      <a:pt x="21" y="12"/>
                    </a:cubicBezTo>
                    <a:cubicBezTo>
                      <a:pt x="13" y="11"/>
                      <a:pt x="5" y="13"/>
                      <a:pt x="0" y="14"/>
                    </a:cubicBezTo>
                    <a:cubicBezTo>
                      <a:pt x="2" y="17"/>
                      <a:pt x="4" y="20"/>
                      <a:pt x="6" y="24"/>
                    </a:cubicBezTo>
                    <a:cubicBezTo>
                      <a:pt x="11" y="37"/>
                      <a:pt x="22" y="37"/>
                      <a:pt x="21" y="49"/>
                    </a:cubicBezTo>
                    <a:cubicBezTo>
                      <a:pt x="20" y="61"/>
                      <a:pt x="22" y="89"/>
                      <a:pt x="28" y="94"/>
                    </a:cubicBezTo>
                    <a:cubicBezTo>
                      <a:pt x="35" y="99"/>
                      <a:pt x="47" y="111"/>
                      <a:pt x="56" y="113"/>
                    </a:cubicBezTo>
                    <a:cubicBezTo>
                      <a:pt x="61" y="115"/>
                      <a:pt x="66" y="116"/>
                      <a:pt x="69" y="118"/>
                    </a:cubicBezTo>
                    <a:cubicBezTo>
                      <a:pt x="69" y="118"/>
                      <a:pt x="69" y="118"/>
                      <a:pt x="69" y="118"/>
                    </a:cubicBezTo>
                    <a:cubicBezTo>
                      <a:pt x="69" y="118"/>
                      <a:pt x="70" y="118"/>
                      <a:pt x="71" y="118"/>
                    </a:cubicBezTo>
                    <a:cubicBezTo>
                      <a:pt x="71" y="118"/>
                      <a:pt x="71" y="118"/>
                      <a:pt x="71" y="1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4" name="Freeform 238"/>
              <p:cNvSpPr>
                <a:spLocks/>
              </p:cNvSpPr>
              <p:nvPr/>
            </p:nvSpPr>
            <p:spPr bwMode="auto">
              <a:xfrm>
                <a:off x="3426" y="1860"/>
                <a:ext cx="79" cy="69"/>
              </a:xfrm>
              <a:custGeom>
                <a:avLst/>
                <a:gdLst>
                  <a:gd name="T0" fmla="*/ 76 w 313"/>
                  <a:gd name="T1" fmla="*/ 15 h 272"/>
                  <a:gd name="T2" fmla="*/ 77 w 313"/>
                  <a:gd name="T3" fmla="*/ 33 h 272"/>
                  <a:gd name="T4" fmla="*/ 92 w 313"/>
                  <a:gd name="T5" fmla="*/ 44 h 272"/>
                  <a:gd name="T6" fmla="*/ 99 w 313"/>
                  <a:gd name="T7" fmla="*/ 58 h 272"/>
                  <a:gd name="T8" fmla="*/ 71 w 313"/>
                  <a:gd name="T9" fmla="*/ 65 h 272"/>
                  <a:gd name="T10" fmla="*/ 50 w 313"/>
                  <a:gd name="T11" fmla="*/ 56 h 272"/>
                  <a:gd name="T12" fmla="*/ 27 w 313"/>
                  <a:gd name="T13" fmla="*/ 41 h 272"/>
                  <a:gd name="T14" fmla="*/ 2 w 313"/>
                  <a:gd name="T15" fmla="*/ 47 h 272"/>
                  <a:gd name="T16" fmla="*/ 0 w 313"/>
                  <a:gd name="T17" fmla="*/ 51 h 272"/>
                  <a:gd name="T18" fmla="*/ 0 w 313"/>
                  <a:gd name="T19" fmla="*/ 51 h 272"/>
                  <a:gd name="T20" fmla="*/ 7 w 313"/>
                  <a:gd name="T21" fmla="*/ 69 h 272"/>
                  <a:gd name="T22" fmla="*/ 28 w 313"/>
                  <a:gd name="T23" fmla="*/ 80 h 272"/>
                  <a:gd name="T24" fmla="*/ 27 w 313"/>
                  <a:gd name="T25" fmla="*/ 96 h 272"/>
                  <a:gd name="T26" fmla="*/ 27 w 313"/>
                  <a:gd name="T27" fmla="*/ 113 h 272"/>
                  <a:gd name="T28" fmla="*/ 48 w 313"/>
                  <a:gd name="T29" fmla="*/ 132 h 272"/>
                  <a:gd name="T30" fmla="*/ 43 w 313"/>
                  <a:gd name="T31" fmla="*/ 156 h 272"/>
                  <a:gd name="T32" fmla="*/ 69 w 313"/>
                  <a:gd name="T33" fmla="*/ 176 h 272"/>
                  <a:gd name="T34" fmla="*/ 88 w 313"/>
                  <a:gd name="T35" fmla="*/ 190 h 272"/>
                  <a:gd name="T36" fmla="*/ 92 w 313"/>
                  <a:gd name="T37" fmla="*/ 215 h 272"/>
                  <a:gd name="T38" fmla="*/ 95 w 313"/>
                  <a:gd name="T39" fmla="*/ 232 h 272"/>
                  <a:gd name="T40" fmla="*/ 97 w 313"/>
                  <a:gd name="T41" fmla="*/ 230 h 272"/>
                  <a:gd name="T42" fmla="*/ 128 w 313"/>
                  <a:gd name="T43" fmla="*/ 204 h 272"/>
                  <a:gd name="T44" fmla="*/ 154 w 313"/>
                  <a:gd name="T45" fmla="*/ 187 h 272"/>
                  <a:gd name="T46" fmla="*/ 179 w 313"/>
                  <a:gd name="T47" fmla="*/ 176 h 272"/>
                  <a:gd name="T48" fmla="*/ 200 w 313"/>
                  <a:gd name="T49" fmla="*/ 186 h 272"/>
                  <a:gd name="T50" fmla="*/ 198 w 313"/>
                  <a:gd name="T51" fmla="*/ 206 h 272"/>
                  <a:gd name="T52" fmla="*/ 197 w 313"/>
                  <a:gd name="T53" fmla="*/ 228 h 272"/>
                  <a:gd name="T54" fmla="*/ 188 w 313"/>
                  <a:gd name="T55" fmla="*/ 245 h 272"/>
                  <a:gd name="T56" fmla="*/ 204 w 313"/>
                  <a:gd name="T57" fmla="*/ 256 h 272"/>
                  <a:gd name="T58" fmla="*/ 220 w 313"/>
                  <a:gd name="T59" fmla="*/ 267 h 272"/>
                  <a:gd name="T60" fmla="*/ 246 w 313"/>
                  <a:gd name="T61" fmla="*/ 270 h 272"/>
                  <a:gd name="T62" fmla="*/ 240 w 313"/>
                  <a:gd name="T63" fmla="*/ 254 h 272"/>
                  <a:gd name="T64" fmla="*/ 248 w 313"/>
                  <a:gd name="T65" fmla="*/ 227 h 272"/>
                  <a:gd name="T66" fmla="*/ 265 w 313"/>
                  <a:gd name="T67" fmla="*/ 206 h 272"/>
                  <a:gd name="T68" fmla="*/ 276 w 313"/>
                  <a:gd name="T69" fmla="*/ 169 h 272"/>
                  <a:gd name="T70" fmla="*/ 299 w 313"/>
                  <a:gd name="T71" fmla="*/ 138 h 272"/>
                  <a:gd name="T72" fmla="*/ 298 w 313"/>
                  <a:gd name="T73" fmla="*/ 105 h 272"/>
                  <a:gd name="T74" fmla="*/ 274 w 313"/>
                  <a:gd name="T75" fmla="*/ 80 h 272"/>
                  <a:gd name="T76" fmla="*/ 258 w 313"/>
                  <a:gd name="T77" fmla="*/ 50 h 272"/>
                  <a:gd name="T78" fmla="*/ 239 w 313"/>
                  <a:gd name="T79" fmla="*/ 23 h 272"/>
                  <a:gd name="T80" fmla="*/ 236 w 313"/>
                  <a:gd name="T81" fmla="*/ 21 h 272"/>
                  <a:gd name="T82" fmla="*/ 235 w 313"/>
                  <a:gd name="T83" fmla="*/ 20 h 272"/>
                  <a:gd name="T84" fmla="*/ 234 w 313"/>
                  <a:gd name="T85" fmla="*/ 19 h 272"/>
                  <a:gd name="T86" fmla="*/ 233 w 313"/>
                  <a:gd name="T87" fmla="*/ 18 h 272"/>
                  <a:gd name="T88" fmla="*/ 232 w 313"/>
                  <a:gd name="T89" fmla="*/ 16 h 272"/>
                  <a:gd name="T90" fmla="*/ 231 w 313"/>
                  <a:gd name="T91" fmla="*/ 15 h 272"/>
                  <a:gd name="T92" fmla="*/ 230 w 313"/>
                  <a:gd name="T93" fmla="*/ 13 h 272"/>
                  <a:gd name="T94" fmla="*/ 229 w 313"/>
                  <a:gd name="T95" fmla="*/ 11 h 272"/>
                  <a:gd name="T96" fmla="*/ 228 w 313"/>
                  <a:gd name="T97" fmla="*/ 10 h 272"/>
                  <a:gd name="T98" fmla="*/ 227 w 313"/>
                  <a:gd name="T99" fmla="*/ 8 h 272"/>
                  <a:gd name="T100" fmla="*/ 227 w 313"/>
                  <a:gd name="T101" fmla="*/ 7 h 272"/>
                  <a:gd name="T102" fmla="*/ 225 w 313"/>
                  <a:gd name="T103" fmla="*/ 5 h 272"/>
                  <a:gd name="T104" fmla="*/ 215 w 313"/>
                  <a:gd name="T105" fmla="*/ 24 h 272"/>
                  <a:gd name="T106" fmla="*/ 198 w 313"/>
                  <a:gd name="T107" fmla="*/ 39 h 272"/>
                  <a:gd name="T108" fmla="*/ 179 w 313"/>
                  <a:gd name="T109" fmla="*/ 54 h 272"/>
                  <a:gd name="T110" fmla="*/ 151 w 313"/>
                  <a:gd name="T111" fmla="*/ 56 h 272"/>
                  <a:gd name="T112" fmla="*/ 116 w 313"/>
                  <a:gd name="T113" fmla="*/ 23 h 272"/>
                  <a:gd name="T114" fmla="*/ 86 w 313"/>
                  <a:gd name="T115" fmla="*/ 0 h 272"/>
                  <a:gd name="T116" fmla="*/ 85 w 313"/>
                  <a:gd name="T117" fmla="*/ 0 h 272"/>
                  <a:gd name="T118" fmla="*/ 76 w 313"/>
                  <a:gd name="T119" fmla="*/ 15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13" h="272">
                    <a:moveTo>
                      <a:pt x="76" y="15"/>
                    </a:moveTo>
                    <a:cubicBezTo>
                      <a:pt x="66" y="25"/>
                      <a:pt x="75" y="27"/>
                      <a:pt x="77" y="33"/>
                    </a:cubicBezTo>
                    <a:cubicBezTo>
                      <a:pt x="80" y="40"/>
                      <a:pt x="84" y="43"/>
                      <a:pt x="92" y="44"/>
                    </a:cubicBezTo>
                    <a:cubicBezTo>
                      <a:pt x="99" y="46"/>
                      <a:pt x="100" y="51"/>
                      <a:pt x="99" y="58"/>
                    </a:cubicBezTo>
                    <a:cubicBezTo>
                      <a:pt x="98" y="66"/>
                      <a:pt x="82" y="67"/>
                      <a:pt x="71" y="65"/>
                    </a:cubicBezTo>
                    <a:cubicBezTo>
                      <a:pt x="60" y="63"/>
                      <a:pt x="54" y="63"/>
                      <a:pt x="50" y="56"/>
                    </a:cubicBezTo>
                    <a:cubicBezTo>
                      <a:pt x="46" y="49"/>
                      <a:pt x="36" y="51"/>
                      <a:pt x="27" y="41"/>
                    </a:cubicBezTo>
                    <a:cubicBezTo>
                      <a:pt x="18" y="31"/>
                      <a:pt x="5" y="41"/>
                      <a:pt x="2" y="47"/>
                    </a:cubicBezTo>
                    <a:cubicBezTo>
                      <a:pt x="2" y="49"/>
                      <a:pt x="1" y="50"/>
                      <a:pt x="0" y="51"/>
                    </a:cubicBezTo>
                    <a:cubicBezTo>
                      <a:pt x="0" y="51"/>
                      <a:pt x="0" y="51"/>
                      <a:pt x="0" y="51"/>
                    </a:cubicBezTo>
                    <a:cubicBezTo>
                      <a:pt x="1" y="59"/>
                      <a:pt x="2" y="67"/>
                      <a:pt x="7" y="69"/>
                    </a:cubicBezTo>
                    <a:cubicBezTo>
                      <a:pt x="16" y="73"/>
                      <a:pt x="22" y="77"/>
                      <a:pt x="28" y="80"/>
                    </a:cubicBezTo>
                    <a:cubicBezTo>
                      <a:pt x="33" y="83"/>
                      <a:pt x="35" y="94"/>
                      <a:pt x="27" y="96"/>
                    </a:cubicBezTo>
                    <a:cubicBezTo>
                      <a:pt x="20" y="99"/>
                      <a:pt x="22" y="111"/>
                      <a:pt x="27" y="113"/>
                    </a:cubicBezTo>
                    <a:cubicBezTo>
                      <a:pt x="32" y="116"/>
                      <a:pt x="47" y="126"/>
                      <a:pt x="48" y="132"/>
                    </a:cubicBezTo>
                    <a:cubicBezTo>
                      <a:pt x="48" y="138"/>
                      <a:pt x="32" y="150"/>
                      <a:pt x="43" y="156"/>
                    </a:cubicBezTo>
                    <a:cubicBezTo>
                      <a:pt x="54" y="162"/>
                      <a:pt x="65" y="170"/>
                      <a:pt x="69" y="176"/>
                    </a:cubicBezTo>
                    <a:cubicBezTo>
                      <a:pt x="73" y="183"/>
                      <a:pt x="88" y="177"/>
                      <a:pt x="88" y="190"/>
                    </a:cubicBezTo>
                    <a:cubicBezTo>
                      <a:pt x="88" y="204"/>
                      <a:pt x="90" y="210"/>
                      <a:pt x="92" y="215"/>
                    </a:cubicBezTo>
                    <a:cubicBezTo>
                      <a:pt x="93" y="218"/>
                      <a:pt x="94" y="226"/>
                      <a:pt x="95" y="232"/>
                    </a:cubicBezTo>
                    <a:cubicBezTo>
                      <a:pt x="95" y="231"/>
                      <a:pt x="96" y="231"/>
                      <a:pt x="97" y="230"/>
                    </a:cubicBezTo>
                    <a:cubicBezTo>
                      <a:pt x="111" y="219"/>
                      <a:pt x="116" y="214"/>
                      <a:pt x="128" y="204"/>
                    </a:cubicBezTo>
                    <a:cubicBezTo>
                      <a:pt x="140" y="194"/>
                      <a:pt x="143" y="187"/>
                      <a:pt x="154" y="187"/>
                    </a:cubicBezTo>
                    <a:cubicBezTo>
                      <a:pt x="165" y="187"/>
                      <a:pt x="165" y="177"/>
                      <a:pt x="179" y="176"/>
                    </a:cubicBezTo>
                    <a:cubicBezTo>
                      <a:pt x="192" y="174"/>
                      <a:pt x="200" y="175"/>
                      <a:pt x="200" y="186"/>
                    </a:cubicBezTo>
                    <a:cubicBezTo>
                      <a:pt x="200" y="198"/>
                      <a:pt x="193" y="200"/>
                      <a:pt x="198" y="206"/>
                    </a:cubicBezTo>
                    <a:cubicBezTo>
                      <a:pt x="203" y="212"/>
                      <a:pt x="207" y="224"/>
                      <a:pt x="197" y="228"/>
                    </a:cubicBezTo>
                    <a:cubicBezTo>
                      <a:pt x="187" y="231"/>
                      <a:pt x="185" y="240"/>
                      <a:pt x="188" y="245"/>
                    </a:cubicBezTo>
                    <a:cubicBezTo>
                      <a:pt x="191" y="250"/>
                      <a:pt x="199" y="251"/>
                      <a:pt x="204" y="256"/>
                    </a:cubicBezTo>
                    <a:cubicBezTo>
                      <a:pt x="209" y="260"/>
                      <a:pt x="215" y="260"/>
                      <a:pt x="220" y="267"/>
                    </a:cubicBezTo>
                    <a:cubicBezTo>
                      <a:pt x="224" y="271"/>
                      <a:pt x="235" y="272"/>
                      <a:pt x="246" y="270"/>
                    </a:cubicBezTo>
                    <a:cubicBezTo>
                      <a:pt x="244" y="265"/>
                      <a:pt x="241" y="260"/>
                      <a:pt x="240" y="254"/>
                    </a:cubicBezTo>
                    <a:cubicBezTo>
                      <a:pt x="237" y="242"/>
                      <a:pt x="249" y="235"/>
                      <a:pt x="248" y="227"/>
                    </a:cubicBezTo>
                    <a:cubicBezTo>
                      <a:pt x="247" y="219"/>
                      <a:pt x="249" y="217"/>
                      <a:pt x="265" y="206"/>
                    </a:cubicBezTo>
                    <a:cubicBezTo>
                      <a:pt x="281" y="195"/>
                      <a:pt x="276" y="185"/>
                      <a:pt x="276" y="169"/>
                    </a:cubicBezTo>
                    <a:cubicBezTo>
                      <a:pt x="276" y="153"/>
                      <a:pt x="285" y="154"/>
                      <a:pt x="299" y="138"/>
                    </a:cubicBezTo>
                    <a:cubicBezTo>
                      <a:pt x="313" y="122"/>
                      <a:pt x="309" y="111"/>
                      <a:pt x="298" y="105"/>
                    </a:cubicBezTo>
                    <a:cubicBezTo>
                      <a:pt x="287" y="99"/>
                      <a:pt x="281" y="85"/>
                      <a:pt x="274" y="80"/>
                    </a:cubicBezTo>
                    <a:cubicBezTo>
                      <a:pt x="267" y="75"/>
                      <a:pt x="261" y="66"/>
                      <a:pt x="258" y="50"/>
                    </a:cubicBezTo>
                    <a:cubicBezTo>
                      <a:pt x="255" y="34"/>
                      <a:pt x="248" y="27"/>
                      <a:pt x="239" y="23"/>
                    </a:cubicBezTo>
                    <a:cubicBezTo>
                      <a:pt x="238" y="22"/>
                      <a:pt x="237" y="22"/>
                      <a:pt x="236" y="21"/>
                    </a:cubicBezTo>
                    <a:cubicBezTo>
                      <a:pt x="236" y="21"/>
                      <a:pt x="235" y="21"/>
                      <a:pt x="235" y="20"/>
                    </a:cubicBezTo>
                    <a:cubicBezTo>
                      <a:pt x="235" y="20"/>
                      <a:pt x="234" y="19"/>
                      <a:pt x="234" y="19"/>
                    </a:cubicBezTo>
                    <a:cubicBezTo>
                      <a:pt x="233" y="18"/>
                      <a:pt x="233" y="18"/>
                      <a:pt x="233" y="18"/>
                    </a:cubicBezTo>
                    <a:cubicBezTo>
                      <a:pt x="233" y="17"/>
                      <a:pt x="232" y="17"/>
                      <a:pt x="232" y="16"/>
                    </a:cubicBezTo>
                    <a:cubicBezTo>
                      <a:pt x="232" y="16"/>
                      <a:pt x="231" y="15"/>
                      <a:pt x="231" y="15"/>
                    </a:cubicBezTo>
                    <a:cubicBezTo>
                      <a:pt x="231" y="14"/>
                      <a:pt x="230" y="14"/>
                      <a:pt x="230" y="13"/>
                    </a:cubicBezTo>
                    <a:cubicBezTo>
                      <a:pt x="230" y="12"/>
                      <a:pt x="230" y="12"/>
                      <a:pt x="229" y="11"/>
                    </a:cubicBezTo>
                    <a:cubicBezTo>
                      <a:pt x="229" y="11"/>
                      <a:pt x="229" y="10"/>
                      <a:pt x="228" y="10"/>
                    </a:cubicBezTo>
                    <a:cubicBezTo>
                      <a:pt x="228" y="9"/>
                      <a:pt x="228" y="8"/>
                      <a:pt x="227" y="8"/>
                    </a:cubicBezTo>
                    <a:cubicBezTo>
                      <a:pt x="227" y="8"/>
                      <a:pt x="227" y="7"/>
                      <a:pt x="227" y="7"/>
                    </a:cubicBezTo>
                    <a:cubicBezTo>
                      <a:pt x="226" y="6"/>
                      <a:pt x="226" y="5"/>
                      <a:pt x="225" y="5"/>
                    </a:cubicBezTo>
                    <a:cubicBezTo>
                      <a:pt x="222" y="11"/>
                      <a:pt x="218" y="20"/>
                      <a:pt x="215" y="24"/>
                    </a:cubicBezTo>
                    <a:cubicBezTo>
                      <a:pt x="210" y="31"/>
                      <a:pt x="210" y="38"/>
                      <a:pt x="198" y="39"/>
                    </a:cubicBezTo>
                    <a:cubicBezTo>
                      <a:pt x="187" y="41"/>
                      <a:pt x="184" y="46"/>
                      <a:pt x="179" y="54"/>
                    </a:cubicBezTo>
                    <a:cubicBezTo>
                      <a:pt x="174" y="62"/>
                      <a:pt x="160" y="58"/>
                      <a:pt x="151" y="56"/>
                    </a:cubicBezTo>
                    <a:cubicBezTo>
                      <a:pt x="142" y="54"/>
                      <a:pt x="126" y="37"/>
                      <a:pt x="116" y="23"/>
                    </a:cubicBezTo>
                    <a:cubicBezTo>
                      <a:pt x="106" y="9"/>
                      <a:pt x="96" y="9"/>
                      <a:pt x="86" y="0"/>
                    </a:cubicBezTo>
                    <a:cubicBezTo>
                      <a:pt x="86" y="0"/>
                      <a:pt x="86" y="0"/>
                      <a:pt x="85" y="0"/>
                    </a:cubicBezTo>
                    <a:cubicBezTo>
                      <a:pt x="84" y="5"/>
                      <a:pt x="81" y="10"/>
                      <a:pt x="76"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5" name="Freeform 239"/>
              <p:cNvSpPr>
                <a:spLocks/>
              </p:cNvSpPr>
              <p:nvPr/>
            </p:nvSpPr>
            <p:spPr bwMode="auto">
              <a:xfrm>
                <a:off x="4113" y="1651"/>
                <a:ext cx="518" cy="219"/>
              </a:xfrm>
              <a:custGeom>
                <a:avLst/>
                <a:gdLst>
                  <a:gd name="T0" fmla="*/ 30 w 2048"/>
                  <a:gd name="T1" fmla="*/ 313 h 865"/>
                  <a:gd name="T2" fmla="*/ 116 w 2048"/>
                  <a:gd name="T3" fmla="*/ 351 h 865"/>
                  <a:gd name="T4" fmla="*/ 164 w 2048"/>
                  <a:gd name="T5" fmla="*/ 395 h 865"/>
                  <a:gd name="T6" fmla="*/ 206 w 2048"/>
                  <a:gd name="T7" fmla="*/ 472 h 865"/>
                  <a:gd name="T8" fmla="*/ 180 w 2048"/>
                  <a:gd name="T9" fmla="*/ 542 h 865"/>
                  <a:gd name="T10" fmla="*/ 266 w 2048"/>
                  <a:gd name="T11" fmla="*/ 584 h 865"/>
                  <a:gd name="T12" fmla="*/ 374 w 2048"/>
                  <a:gd name="T13" fmla="*/ 599 h 865"/>
                  <a:gd name="T14" fmla="*/ 455 w 2048"/>
                  <a:gd name="T15" fmla="*/ 649 h 865"/>
                  <a:gd name="T16" fmla="*/ 507 w 2048"/>
                  <a:gd name="T17" fmla="*/ 708 h 865"/>
                  <a:gd name="T18" fmla="*/ 570 w 2048"/>
                  <a:gd name="T19" fmla="*/ 767 h 865"/>
                  <a:gd name="T20" fmla="*/ 747 w 2048"/>
                  <a:gd name="T21" fmla="*/ 781 h 865"/>
                  <a:gd name="T22" fmla="*/ 892 w 2048"/>
                  <a:gd name="T23" fmla="*/ 793 h 865"/>
                  <a:gd name="T24" fmla="*/ 990 w 2048"/>
                  <a:gd name="T25" fmla="*/ 835 h 865"/>
                  <a:gd name="T26" fmla="*/ 1102 w 2048"/>
                  <a:gd name="T27" fmla="*/ 853 h 865"/>
                  <a:gd name="T28" fmla="*/ 1203 w 2048"/>
                  <a:gd name="T29" fmla="*/ 802 h 865"/>
                  <a:gd name="T30" fmla="*/ 1363 w 2048"/>
                  <a:gd name="T31" fmla="*/ 790 h 865"/>
                  <a:gd name="T32" fmla="*/ 1491 w 2048"/>
                  <a:gd name="T33" fmla="*/ 717 h 865"/>
                  <a:gd name="T34" fmla="*/ 1499 w 2048"/>
                  <a:gd name="T35" fmla="*/ 638 h 865"/>
                  <a:gd name="T36" fmla="*/ 1564 w 2048"/>
                  <a:gd name="T37" fmla="*/ 585 h 865"/>
                  <a:gd name="T38" fmla="*/ 1674 w 2048"/>
                  <a:gd name="T39" fmla="*/ 592 h 865"/>
                  <a:gd name="T40" fmla="*/ 1811 w 2048"/>
                  <a:gd name="T41" fmla="*/ 522 h 865"/>
                  <a:gd name="T42" fmla="*/ 1946 w 2048"/>
                  <a:gd name="T43" fmla="*/ 449 h 865"/>
                  <a:gd name="T44" fmla="*/ 2043 w 2048"/>
                  <a:gd name="T45" fmla="*/ 455 h 865"/>
                  <a:gd name="T46" fmla="*/ 1945 w 2048"/>
                  <a:gd name="T47" fmla="*/ 351 h 865"/>
                  <a:gd name="T48" fmla="*/ 1852 w 2048"/>
                  <a:gd name="T49" fmla="*/ 361 h 865"/>
                  <a:gd name="T50" fmla="*/ 1767 w 2048"/>
                  <a:gd name="T51" fmla="*/ 336 h 865"/>
                  <a:gd name="T52" fmla="*/ 1810 w 2048"/>
                  <a:gd name="T53" fmla="*/ 248 h 865"/>
                  <a:gd name="T54" fmla="*/ 1836 w 2048"/>
                  <a:gd name="T55" fmla="*/ 194 h 865"/>
                  <a:gd name="T56" fmla="*/ 1804 w 2048"/>
                  <a:gd name="T57" fmla="*/ 182 h 865"/>
                  <a:gd name="T58" fmla="*/ 1724 w 2048"/>
                  <a:gd name="T59" fmla="*/ 168 h 865"/>
                  <a:gd name="T60" fmla="*/ 1646 w 2048"/>
                  <a:gd name="T61" fmla="*/ 179 h 865"/>
                  <a:gd name="T62" fmla="*/ 1575 w 2048"/>
                  <a:gd name="T63" fmla="*/ 224 h 865"/>
                  <a:gd name="T64" fmla="*/ 1464 w 2048"/>
                  <a:gd name="T65" fmla="*/ 253 h 865"/>
                  <a:gd name="T66" fmla="*/ 1324 w 2048"/>
                  <a:gd name="T67" fmla="*/ 241 h 865"/>
                  <a:gd name="T68" fmla="*/ 1238 w 2048"/>
                  <a:gd name="T69" fmla="*/ 187 h 865"/>
                  <a:gd name="T70" fmla="*/ 1157 w 2048"/>
                  <a:gd name="T71" fmla="*/ 154 h 865"/>
                  <a:gd name="T72" fmla="*/ 1080 w 2048"/>
                  <a:gd name="T73" fmla="*/ 151 h 865"/>
                  <a:gd name="T74" fmla="*/ 997 w 2048"/>
                  <a:gd name="T75" fmla="*/ 169 h 865"/>
                  <a:gd name="T76" fmla="*/ 920 w 2048"/>
                  <a:gd name="T77" fmla="*/ 121 h 865"/>
                  <a:gd name="T78" fmla="*/ 872 w 2048"/>
                  <a:gd name="T79" fmla="*/ 65 h 865"/>
                  <a:gd name="T80" fmla="*/ 787 w 2048"/>
                  <a:gd name="T81" fmla="*/ 39 h 865"/>
                  <a:gd name="T82" fmla="*/ 715 w 2048"/>
                  <a:gd name="T83" fmla="*/ 11 h 865"/>
                  <a:gd name="T84" fmla="*/ 654 w 2048"/>
                  <a:gd name="T85" fmla="*/ 62 h 865"/>
                  <a:gd name="T86" fmla="*/ 650 w 2048"/>
                  <a:gd name="T87" fmla="*/ 124 h 865"/>
                  <a:gd name="T88" fmla="*/ 658 w 2048"/>
                  <a:gd name="T89" fmla="*/ 176 h 865"/>
                  <a:gd name="T90" fmla="*/ 606 w 2048"/>
                  <a:gd name="T91" fmla="*/ 206 h 865"/>
                  <a:gd name="T92" fmla="*/ 547 w 2048"/>
                  <a:gd name="T93" fmla="*/ 197 h 865"/>
                  <a:gd name="T94" fmla="*/ 477 w 2048"/>
                  <a:gd name="T95" fmla="*/ 191 h 865"/>
                  <a:gd name="T96" fmla="*/ 416 w 2048"/>
                  <a:gd name="T97" fmla="*/ 143 h 865"/>
                  <a:gd name="T98" fmla="*/ 322 w 2048"/>
                  <a:gd name="T99" fmla="*/ 129 h 865"/>
                  <a:gd name="T100" fmla="*/ 258 w 2048"/>
                  <a:gd name="T101" fmla="*/ 127 h 865"/>
                  <a:gd name="T102" fmla="*/ 165 w 2048"/>
                  <a:gd name="T103" fmla="*/ 167 h 865"/>
                  <a:gd name="T104" fmla="*/ 102 w 2048"/>
                  <a:gd name="T105" fmla="*/ 218 h 865"/>
                  <a:gd name="T106" fmla="*/ 10 w 2048"/>
                  <a:gd name="T107" fmla="*/ 253 h 865"/>
                  <a:gd name="T108" fmla="*/ 5 w 2048"/>
                  <a:gd name="T109" fmla="*/ 259 h 865"/>
                  <a:gd name="T110" fmla="*/ 3 w 2048"/>
                  <a:gd name="T111" fmla="*/ 260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48" h="865">
                    <a:moveTo>
                      <a:pt x="2" y="278"/>
                    </a:moveTo>
                    <a:cubicBezTo>
                      <a:pt x="6" y="289"/>
                      <a:pt x="10" y="289"/>
                      <a:pt x="12" y="296"/>
                    </a:cubicBezTo>
                    <a:cubicBezTo>
                      <a:pt x="14" y="303"/>
                      <a:pt x="16" y="308"/>
                      <a:pt x="30" y="313"/>
                    </a:cubicBezTo>
                    <a:cubicBezTo>
                      <a:pt x="44" y="318"/>
                      <a:pt x="47" y="320"/>
                      <a:pt x="49" y="326"/>
                    </a:cubicBezTo>
                    <a:cubicBezTo>
                      <a:pt x="51" y="332"/>
                      <a:pt x="68" y="349"/>
                      <a:pt x="81" y="350"/>
                    </a:cubicBezTo>
                    <a:cubicBezTo>
                      <a:pt x="94" y="351"/>
                      <a:pt x="112" y="344"/>
                      <a:pt x="116" y="351"/>
                    </a:cubicBezTo>
                    <a:cubicBezTo>
                      <a:pt x="120" y="358"/>
                      <a:pt x="126" y="357"/>
                      <a:pt x="134" y="359"/>
                    </a:cubicBezTo>
                    <a:cubicBezTo>
                      <a:pt x="142" y="361"/>
                      <a:pt x="151" y="370"/>
                      <a:pt x="154" y="375"/>
                    </a:cubicBezTo>
                    <a:cubicBezTo>
                      <a:pt x="157" y="380"/>
                      <a:pt x="163" y="385"/>
                      <a:pt x="164" y="395"/>
                    </a:cubicBezTo>
                    <a:cubicBezTo>
                      <a:pt x="165" y="405"/>
                      <a:pt x="167" y="415"/>
                      <a:pt x="180" y="425"/>
                    </a:cubicBezTo>
                    <a:cubicBezTo>
                      <a:pt x="193" y="435"/>
                      <a:pt x="190" y="445"/>
                      <a:pt x="202" y="450"/>
                    </a:cubicBezTo>
                    <a:cubicBezTo>
                      <a:pt x="214" y="455"/>
                      <a:pt x="220" y="466"/>
                      <a:pt x="206" y="472"/>
                    </a:cubicBezTo>
                    <a:cubicBezTo>
                      <a:pt x="192" y="478"/>
                      <a:pt x="190" y="493"/>
                      <a:pt x="197" y="498"/>
                    </a:cubicBezTo>
                    <a:cubicBezTo>
                      <a:pt x="204" y="503"/>
                      <a:pt x="213" y="505"/>
                      <a:pt x="200" y="514"/>
                    </a:cubicBezTo>
                    <a:cubicBezTo>
                      <a:pt x="187" y="523"/>
                      <a:pt x="181" y="533"/>
                      <a:pt x="180" y="542"/>
                    </a:cubicBezTo>
                    <a:cubicBezTo>
                      <a:pt x="179" y="551"/>
                      <a:pt x="170" y="555"/>
                      <a:pt x="186" y="563"/>
                    </a:cubicBezTo>
                    <a:cubicBezTo>
                      <a:pt x="202" y="571"/>
                      <a:pt x="194" y="580"/>
                      <a:pt x="212" y="582"/>
                    </a:cubicBezTo>
                    <a:cubicBezTo>
                      <a:pt x="230" y="584"/>
                      <a:pt x="253" y="580"/>
                      <a:pt x="266" y="584"/>
                    </a:cubicBezTo>
                    <a:cubicBezTo>
                      <a:pt x="279" y="588"/>
                      <a:pt x="283" y="591"/>
                      <a:pt x="296" y="591"/>
                    </a:cubicBezTo>
                    <a:cubicBezTo>
                      <a:pt x="309" y="591"/>
                      <a:pt x="317" y="589"/>
                      <a:pt x="328" y="590"/>
                    </a:cubicBezTo>
                    <a:cubicBezTo>
                      <a:pt x="339" y="591"/>
                      <a:pt x="366" y="586"/>
                      <a:pt x="374" y="599"/>
                    </a:cubicBezTo>
                    <a:cubicBezTo>
                      <a:pt x="382" y="612"/>
                      <a:pt x="387" y="615"/>
                      <a:pt x="397" y="618"/>
                    </a:cubicBezTo>
                    <a:cubicBezTo>
                      <a:pt x="407" y="621"/>
                      <a:pt x="415" y="621"/>
                      <a:pt x="421" y="628"/>
                    </a:cubicBezTo>
                    <a:cubicBezTo>
                      <a:pt x="427" y="635"/>
                      <a:pt x="440" y="647"/>
                      <a:pt x="455" y="649"/>
                    </a:cubicBezTo>
                    <a:cubicBezTo>
                      <a:pt x="470" y="651"/>
                      <a:pt x="481" y="652"/>
                      <a:pt x="486" y="662"/>
                    </a:cubicBezTo>
                    <a:cubicBezTo>
                      <a:pt x="491" y="672"/>
                      <a:pt x="484" y="675"/>
                      <a:pt x="495" y="682"/>
                    </a:cubicBezTo>
                    <a:cubicBezTo>
                      <a:pt x="506" y="689"/>
                      <a:pt x="506" y="697"/>
                      <a:pt x="507" y="708"/>
                    </a:cubicBezTo>
                    <a:cubicBezTo>
                      <a:pt x="508" y="719"/>
                      <a:pt x="510" y="727"/>
                      <a:pt x="521" y="736"/>
                    </a:cubicBezTo>
                    <a:cubicBezTo>
                      <a:pt x="532" y="745"/>
                      <a:pt x="534" y="739"/>
                      <a:pt x="542" y="756"/>
                    </a:cubicBezTo>
                    <a:cubicBezTo>
                      <a:pt x="550" y="773"/>
                      <a:pt x="556" y="768"/>
                      <a:pt x="570" y="767"/>
                    </a:cubicBezTo>
                    <a:cubicBezTo>
                      <a:pt x="584" y="766"/>
                      <a:pt x="611" y="760"/>
                      <a:pt x="631" y="771"/>
                    </a:cubicBezTo>
                    <a:cubicBezTo>
                      <a:pt x="651" y="782"/>
                      <a:pt x="674" y="778"/>
                      <a:pt x="687" y="778"/>
                    </a:cubicBezTo>
                    <a:cubicBezTo>
                      <a:pt x="700" y="778"/>
                      <a:pt x="729" y="789"/>
                      <a:pt x="747" y="781"/>
                    </a:cubicBezTo>
                    <a:cubicBezTo>
                      <a:pt x="765" y="773"/>
                      <a:pt x="774" y="772"/>
                      <a:pt x="786" y="773"/>
                    </a:cubicBezTo>
                    <a:cubicBezTo>
                      <a:pt x="798" y="774"/>
                      <a:pt x="809" y="774"/>
                      <a:pt x="823" y="780"/>
                    </a:cubicBezTo>
                    <a:cubicBezTo>
                      <a:pt x="837" y="786"/>
                      <a:pt x="867" y="774"/>
                      <a:pt x="892" y="793"/>
                    </a:cubicBezTo>
                    <a:cubicBezTo>
                      <a:pt x="917" y="812"/>
                      <a:pt x="916" y="817"/>
                      <a:pt x="930" y="817"/>
                    </a:cubicBezTo>
                    <a:cubicBezTo>
                      <a:pt x="944" y="817"/>
                      <a:pt x="946" y="824"/>
                      <a:pt x="963" y="824"/>
                    </a:cubicBezTo>
                    <a:cubicBezTo>
                      <a:pt x="980" y="824"/>
                      <a:pt x="979" y="828"/>
                      <a:pt x="990" y="835"/>
                    </a:cubicBezTo>
                    <a:cubicBezTo>
                      <a:pt x="1001" y="842"/>
                      <a:pt x="1005" y="843"/>
                      <a:pt x="1019" y="841"/>
                    </a:cubicBezTo>
                    <a:cubicBezTo>
                      <a:pt x="1033" y="839"/>
                      <a:pt x="1049" y="829"/>
                      <a:pt x="1062" y="843"/>
                    </a:cubicBezTo>
                    <a:cubicBezTo>
                      <a:pt x="1075" y="857"/>
                      <a:pt x="1091" y="865"/>
                      <a:pt x="1102" y="853"/>
                    </a:cubicBezTo>
                    <a:cubicBezTo>
                      <a:pt x="1113" y="841"/>
                      <a:pt x="1113" y="836"/>
                      <a:pt x="1126" y="836"/>
                    </a:cubicBezTo>
                    <a:cubicBezTo>
                      <a:pt x="1139" y="836"/>
                      <a:pt x="1135" y="822"/>
                      <a:pt x="1153" y="821"/>
                    </a:cubicBezTo>
                    <a:cubicBezTo>
                      <a:pt x="1171" y="820"/>
                      <a:pt x="1188" y="805"/>
                      <a:pt x="1203" y="802"/>
                    </a:cubicBezTo>
                    <a:cubicBezTo>
                      <a:pt x="1218" y="799"/>
                      <a:pt x="1246" y="791"/>
                      <a:pt x="1260" y="791"/>
                    </a:cubicBezTo>
                    <a:cubicBezTo>
                      <a:pt x="1274" y="791"/>
                      <a:pt x="1282" y="788"/>
                      <a:pt x="1310" y="791"/>
                    </a:cubicBezTo>
                    <a:cubicBezTo>
                      <a:pt x="1338" y="794"/>
                      <a:pt x="1350" y="794"/>
                      <a:pt x="1363" y="790"/>
                    </a:cubicBezTo>
                    <a:cubicBezTo>
                      <a:pt x="1376" y="786"/>
                      <a:pt x="1393" y="774"/>
                      <a:pt x="1409" y="774"/>
                    </a:cubicBezTo>
                    <a:cubicBezTo>
                      <a:pt x="1425" y="774"/>
                      <a:pt x="1435" y="768"/>
                      <a:pt x="1450" y="755"/>
                    </a:cubicBezTo>
                    <a:cubicBezTo>
                      <a:pt x="1465" y="742"/>
                      <a:pt x="1462" y="725"/>
                      <a:pt x="1491" y="717"/>
                    </a:cubicBezTo>
                    <a:cubicBezTo>
                      <a:pt x="1520" y="709"/>
                      <a:pt x="1522" y="700"/>
                      <a:pt x="1530" y="695"/>
                    </a:cubicBezTo>
                    <a:cubicBezTo>
                      <a:pt x="1538" y="690"/>
                      <a:pt x="1543" y="678"/>
                      <a:pt x="1526" y="669"/>
                    </a:cubicBezTo>
                    <a:cubicBezTo>
                      <a:pt x="1509" y="660"/>
                      <a:pt x="1497" y="644"/>
                      <a:pt x="1499" y="638"/>
                    </a:cubicBezTo>
                    <a:cubicBezTo>
                      <a:pt x="1501" y="632"/>
                      <a:pt x="1501" y="626"/>
                      <a:pt x="1509" y="621"/>
                    </a:cubicBezTo>
                    <a:cubicBezTo>
                      <a:pt x="1517" y="616"/>
                      <a:pt x="1513" y="591"/>
                      <a:pt x="1529" y="588"/>
                    </a:cubicBezTo>
                    <a:cubicBezTo>
                      <a:pt x="1545" y="585"/>
                      <a:pt x="1549" y="573"/>
                      <a:pt x="1564" y="585"/>
                    </a:cubicBezTo>
                    <a:cubicBezTo>
                      <a:pt x="1579" y="597"/>
                      <a:pt x="1579" y="602"/>
                      <a:pt x="1594" y="604"/>
                    </a:cubicBezTo>
                    <a:cubicBezTo>
                      <a:pt x="1609" y="606"/>
                      <a:pt x="1622" y="614"/>
                      <a:pt x="1638" y="609"/>
                    </a:cubicBezTo>
                    <a:cubicBezTo>
                      <a:pt x="1654" y="604"/>
                      <a:pt x="1662" y="595"/>
                      <a:pt x="1674" y="592"/>
                    </a:cubicBezTo>
                    <a:cubicBezTo>
                      <a:pt x="1686" y="589"/>
                      <a:pt x="1693" y="557"/>
                      <a:pt x="1709" y="557"/>
                    </a:cubicBezTo>
                    <a:cubicBezTo>
                      <a:pt x="1725" y="557"/>
                      <a:pt x="1755" y="571"/>
                      <a:pt x="1774" y="558"/>
                    </a:cubicBezTo>
                    <a:cubicBezTo>
                      <a:pt x="1793" y="545"/>
                      <a:pt x="1803" y="542"/>
                      <a:pt x="1811" y="522"/>
                    </a:cubicBezTo>
                    <a:cubicBezTo>
                      <a:pt x="1819" y="502"/>
                      <a:pt x="1823" y="484"/>
                      <a:pt x="1850" y="481"/>
                    </a:cubicBezTo>
                    <a:cubicBezTo>
                      <a:pt x="1877" y="478"/>
                      <a:pt x="1884" y="464"/>
                      <a:pt x="1904" y="465"/>
                    </a:cubicBezTo>
                    <a:cubicBezTo>
                      <a:pt x="1924" y="466"/>
                      <a:pt x="1931" y="449"/>
                      <a:pt x="1946" y="449"/>
                    </a:cubicBezTo>
                    <a:cubicBezTo>
                      <a:pt x="1961" y="449"/>
                      <a:pt x="1976" y="445"/>
                      <a:pt x="1985" y="451"/>
                    </a:cubicBezTo>
                    <a:cubicBezTo>
                      <a:pt x="1994" y="457"/>
                      <a:pt x="1994" y="469"/>
                      <a:pt x="2010" y="463"/>
                    </a:cubicBezTo>
                    <a:cubicBezTo>
                      <a:pt x="2026" y="457"/>
                      <a:pt x="2038" y="461"/>
                      <a:pt x="2043" y="455"/>
                    </a:cubicBezTo>
                    <a:cubicBezTo>
                      <a:pt x="2048" y="449"/>
                      <a:pt x="2048" y="430"/>
                      <a:pt x="2033" y="419"/>
                    </a:cubicBezTo>
                    <a:cubicBezTo>
                      <a:pt x="2018" y="408"/>
                      <a:pt x="1989" y="386"/>
                      <a:pt x="1982" y="374"/>
                    </a:cubicBezTo>
                    <a:cubicBezTo>
                      <a:pt x="1975" y="362"/>
                      <a:pt x="1952" y="354"/>
                      <a:pt x="1945" y="351"/>
                    </a:cubicBezTo>
                    <a:cubicBezTo>
                      <a:pt x="1938" y="348"/>
                      <a:pt x="1914" y="345"/>
                      <a:pt x="1906" y="353"/>
                    </a:cubicBezTo>
                    <a:cubicBezTo>
                      <a:pt x="1898" y="361"/>
                      <a:pt x="1891" y="376"/>
                      <a:pt x="1879" y="375"/>
                    </a:cubicBezTo>
                    <a:cubicBezTo>
                      <a:pt x="1867" y="374"/>
                      <a:pt x="1866" y="357"/>
                      <a:pt x="1852" y="361"/>
                    </a:cubicBezTo>
                    <a:cubicBezTo>
                      <a:pt x="1838" y="365"/>
                      <a:pt x="1807" y="357"/>
                      <a:pt x="1803" y="363"/>
                    </a:cubicBezTo>
                    <a:cubicBezTo>
                      <a:pt x="1799" y="369"/>
                      <a:pt x="1796" y="385"/>
                      <a:pt x="1780" y="371"/>
                    </a:cubicBezTo>
                    <a:cubicBezTo>
                      <a:pt x="1764" y="357"/>
                      <a:pt x="1752" y="339"/>
                      <a:pt x="1767" y="336"/>
                    </a:cubicBezTo>
                    <a:cubicBezTo>
                      <a:pt x="1782" y="333"/>
                      <a:pt x="1785" y="335"/>
                      <a:pt x="1785" y="317"/>
                    </a:cubicBezTo>
                    <a:cubicBezTo>
                      <a:pt x="1785" y="299"/>
                      <a:pt x="1781" y="296"/>
                      <a:pt x="1793" y="285"/>
                    </a:cubicBezTo>
                    <a:cubicBezTo>
                      <a:pt x="1805" y="274"/>
                      <a:pt x="1798" y="258"/>
                      <a:pt x="1810" y="248"/>
                    </a:cubicBezTo>
                    <a:cubicBezTo>
                      <a:pt x="1820" y="240"/>
                      <a:pt x="1827" y="214"/>
                      <a:pt x="1838" y="197"/>
                    </a:cubicBezTo>
                    <a:cubicBezTo>
                      <a:pt x="1838" y="197"/>
                      <a:pt x="1838" y="197"/>
                      <a:pt x="1838" y="197"/>
                    </a:cubicBezTo>
                    <a:cubicBezTo>
                      <a:pt x="1837" y="196"/>
                      <a:pt x="1837" y="195"/>
                      <a:pt x="1836" y="194"/>
                    </a:cubicBezTo>
                    <a:cubicBezTo>
                      <a:pt x="1836" y="194"/>
                      <a:pt x="1836" y="194"/>
                      <a:pt x="1836" y="194"/>
                    </a:cubicBezTo>
                    <a:cubicBezTo>
                      <a:pt x="1835" y="193"/>
                      <a:pt x="1835" y="192"/>
                      <a:pt x="1834" y="191"/>
                    </a:cubicBezTo>
                    <a:cubicBezTo>
                      <a:pt x="1826" y="182"/>
                      <a:pt x="1816" y="184"/>
                      <a:pt x="1804" y="182"/>
                    </a:cubicBezTo>
                    <a:cubicBezTo>
                      <a:pt x="1792" y="180"/>
                      <a:pt x="1789" y="186"/>
                      <a:pt x="1783" y="192"/>
                    </a:cubicBezTo>
                    <a:cubicBezTo>
                      <a:pt x="1777" y="198"/>
                      <a:pt x="1757" y="196"/>
                      <a:pt x="1745" y="189"/>
                    </a:cubicBezTo>
                    <a:cubicBezTo>
                      <a:pt x="1733" y="181"/>
                      <a:pt x="1742" y="175"/>
                      <a:pt x="1724" y="168"/>
                    </a:cubicBezTo>
                    <a:cubicBezTo>
                      <a:pt x="1706" y="161"/>
                      <a:pt x="1700" y="161"/>
                      <a:pt x="1686" y="161"/>
                    </a:cubicBezTo>
                    <a:cubicBezTo>
                      <a:pt x="1671" y="162"/>
                      <a:pt x="1674" y="163"/>
                      <a:pt x="1664" y="169"/>
                    </a:cubicBezTo>
                    <a:cubicBezTo>
                      <a:pt x="1654" y="176"/>
                      <a:pt x="1659" y="177"/>
                      <a:pt x="1646" y="179"/>
                    </a:cubicBezTo>
                    <a:cubicBezTo>
                      <a:pt x="1632" y="182"/>
                      <a:pt x="1633" y="189"/>
                      <a:pt x="1620" y="194"/>
                    </a:cubicBezTo>
                    <a:cubicBezTo>
                      <a:pt x="1608" y="199"/>
                      <a:pt x="1610" y="204"/>
                      <a:pt x="1608" y="215"/>
                    </a:cubicBezTo>
                    <a:cubicBezTo>
                      <a:pt x="1606" y="225"/>
                      <a:pt x="1589" y="224"/>
                      <a:pt x="1575" y="224"/>
                    </a:cubicBezTo>
                    <a:cubicBezTo>
                      <a:pt x="1561" y="224"/>
                      <a:pt x="1559" y="229"/>
                      <a:pt x="1546" y="231"/>
                    </a:cubicBezTo>
                    <a:cubicBezTo>
                      <a:pt x="1532" y="233"/>
                      <a:pt x="1519" y="237"/>
                      <a:pt x="1498" y="237"/>
                    </a:cubicBezTo>
                    <a:cubicBezTo>
                      <a:pt x="1476" y="237"/>
                      <a:pt x="1480" y="253"/>
                      <a:pt x="1464" y="253"/>
                    </a:cubicBezTo>
                    <a:cubicBezTo>
                      <a:pt x="1448" y="254"/>
                      <a:pt x="1418" y="253"/>
                      <a:pt x="1400" y="253"/>
                    </a:cubicBezTo>
                    <a:cubicBezTo>
                      <a:pt x="1383" y="253"/>
                      <a:pt x="1383" y="248"/>
                      <a:pt x="1365" y="239"/>
                    </a:cubicBezTo>
                    <a:cubicBezTo>
                      <a:pt x="1347" y="231"/>
                      <a:pt x="1339" y="239"/>
                      <a:pt x="1324" y="241"/>
                    </a:cubicBezTo>
                    <a:cubicBezTo>
                      <a:pt x="1308" y="242"/>
                      <a:pt x="1308" y="230"/>
                      <a:pt x="1297" y="225"/>
                    </a:cubicBezTo>
                    <a:cubicBezTo>
                      <a:pt x="1286" y="221"/>
                      <a:pt x="1281" y="214"/>
                      <a:pt x="1280" y="198"/>
                    </a:cubicBezTo>
                    <a:cubicBezTo>
                      <a:pt x="1278" y="182"/>
                      <a:pt x="1254" y="187"/>
                      <a:pt x="1238" y="187"/>
                    </a:cubicBezTo>
                    <a:cubicBezTo>
                      <a:pt x="1222" y="187"/>
                      <a:pt x="1218" y="169"/>
                      <a:pt x="1206" y="159"/>
                    </a:cubicBezTo>
                    <a:cubicBezTo>
                      <a:pt x="1194" y="148"/>
                      <a:pt x="1186" y="161"/>
                      <a:pt x="1174" y="162"/>
                    </a:cubicBezTo>
                    <a:cubicBezTo>
                      <a:pt x="1162" y="163"/>
                      <a:pt x="1164" y="156"/>
                      <a:pt x="1157" y="154"/>
                    </a:cubicBezTo>
                    <a:cubicBezTo>
                      <a:pt x="1150" y="152"/>
                      <a:pt x="1144" y="154"/>
                      <a:pt x="1134" y="148"/>
                    </a:cubicBezTo>
                    <a:cubicBezTo>
                      <a:pt x="1124" y="142"/>
                      <a:pt x="1120" y="143"/>
                      <a:pt x="1104" y="143"/>
                    </a:cubicBezTo>
                    <a:cubicBezTo>
                      <a:pt x="1088" y="143"/>
                      <a:pt x="1092" y="151"/>
                      <a:pt x="1080" y="151"/>
                    </a:cubicBezTo>
                    <a:cubicBezTo>
                      <a:pt x="1069" y="152"/>
                      <a:pt x="1070" y="151"/>
                      <a:pt x="1056" y="159"/>
                    </a:cubicBezTo>
                    <a:cubicBezTo>
                      <a:pt x="1042" y="166"/>
                      <a:pt x="1042" y="172"/>
                      <a:pt x="1031" y="174"/>
                    </a:cubicBezTo>
                    <a:cubicBezTo>
                      <a:pt x="1020" y="176"/>
                      <a:pt x="1008" y="177"/>
                      <a:pt x="997" y="169"/>
                    </a:cubicBezTo>
                    <a:cubicBezTo>
                      <a:pt x="986" y="162"/>
                      <a:pt x="980" y="163"/>
                      <a:pt x="960" y="157"/>
                    </a:cubicBezTo>
                    <a:cubicBezTo>
                      <a:pt x="939" y="152"/>
                      <a:pt x="939" y="147"/>
                      <a:pt x="929" y="141"/>
                    </a:cubicBezTo>
                    <a:cubicBezTo>
                      <a:pt x="919" y="135"/>
                      <a:pt x="922" y="131"/>
                      <a:pt x="920" y="121"/>
                    </a:cubicBezTo>
                    <a:cubicBezTo>
                      <a:pt x="919" y="110"/>
                      <a:pt x="918" y="101"/>
                      <a:pt x="913" y="96"/>
                    </a:cubicBezTo>
                    <a:cubicBezTo>
                      <a:pt x="908" y="91"/>
                      <a:pt x="908" y="83"/>
                      <a:pt x="904" y="73"/>
                    </a:cubicBezTo>
                    <a:cubicBezTo>
                      <a:pt x="901" y="63"/>
                      <a:pt x="888" y="64"/>
                      <a:pt x="872" y="65"/>
                    </a:cubicBezTo>
                    <a:cubicBezTo>
                      <a:pt x="857" y="65"/>
                      <a:pt x="852" y="55"/>
                      <a:pt x="843" y="55"/>
                    </a:cubicBezTo>
                    <a:cubicBezTo>
                      <a:pt x="834" y="54"/>
                      <a:pt x="826" y="49"/>
                      <a:pt x="818" y="42"/>
                    </a:cubicBezTo>
                    <a:cubicBezTo>
                      <a:pt x="810" y="35"/>
                      <a:pt x="802" y="39"/>
                      <a:pt x="787" y="39"/>
                    </a:cubicBezTo>
                    <a:cubicBezTo>
                      <a:pt x="772" y="40"/>
                      <a:pt x="766" y="40"/>
                      <a:pt x="761" y="33"/>
                    </a:cubicBezTo>
                    <a:cubicBezTo>
                      <a:pt x="756" y="25"/>
                      <a:pt x="753" y="25"/>
                      <a:pt x="742" y="23"/>
                    </a:cubicBezTo>
                    <a:cubicBezTo>
                      <a:pt x="732" y="21"/>
                      <a:pt x="727" y="23"/>
                      <a:pt x="715" y="11"/>
                    </a:cubicBezTo>
                    <a:cubicBezTo>
                      <a:pt x="703" y="0"/>
                      <a:pt x="704" y="11"/>
                      <a:pt x="702" y="20"/>
                    </a:cubicBezTo>
                    <a:cubicBezTo>
                      <a:pt x="700" y="29"/>
                      <a:pt x="696" y="29"/>
                      <a:pt x="681" y="35"/>
                    </a:cubicBezTo>
                    <a:cubicBezTo>
                      <a:pt x="666" y="40"/>
                      <a:pt x="663" y="59"/>
                      <a:pt x="654" y="62"/>
                    </a:cubicBezTo>
                    <a:cubicBezTo>
                      <a:pt x="644" y="65"/>
                      <a:pt x="648" y="75"/>
                      <a:pt x="642" y="83"/>
                    </a:cubicBezTo>
                    <a:cubicBezTo>
                      <a:pt x="637" y="91"/>
                      <a:pt x="638" y="94"/>
                      <a:pt x="638" y="103"/>
                    </a:cubicBezTo>
                    <a:cubicBezTo>
                      <a:pt x="639" y="113"/>
                      <a:pt x="647" y="115"/>
                      <a:pt x="650" y="124"/>
                    </a:cubicBezTo>
                    <a:cubicBezTo>
                      <a:pt x="652" y="133"/>
                      <a:pt x="655" y="135"/>
                      <a:pt x="666" y="142"/>
                    </a:cubicBezTo>
                    <a:cubicBezTo>
                      <a:pt x="676" y="149"/>
                      <a:pt x="676" y="155"/>
                      <a:pt x="668" y="159"/>
                    </a:cubicBezTo>
                    <a:cubicBezTo>
                      <a:pt x="660" y="164"/>
                      <a:pt x="663" y="167"/>
                      <a:pt x="658" y="176"/>
                    </a:cubicBezTo>
                    <a:cubicBezTo>
                      <a:pt x="654" y="185"/>
                      <a:pt x="649" y="185"/>
                      <a:pt x="637" y="187"/>
                    </a:cubicBezTo>
                    <a:cubicBezTo>
                      <a:pt x="625" y="189"/>
                      <a:pt x="625" y="193"/>
                      <a:pt x="621" y="199"/>
                    </a:cubicBezTo>
                    <a:cubicBezTo>
                      <a:pt x="617" y="205"/>
                      <a:pt x="609" y="201"/>
                      <a:pt x="606" y="206"/>
                    </a:cubicBezTo>
                    <a:cubicBezTo>
                      <a:pt x="604" y="211"/>
                      <a:pt x="603" y="214"/>
                      <a:pt x="598" y="208"/>
                    </a:cubicBezTo>
                    <a:cubicBezTo>
                      <a:pt x="594" y="202"/>
                      <a:pt x="588" y="207"/>
                      <a:pt x="584" y="199"/>
                    </a:cubicBezTo>
                    <a:cubicBezTo>
                      <a:pt x="580" y="190"/>
                      <a:pt x="561" y="197"/>
                      <a:pt x="547" y="197"/>
                    </a:cubicBezTo>
                    <a:cubicBezTo>
                      <a:pt x="533" y="197"/>
                      <a:pt x="538" y="189"/>
                      <a:pt x="527" y="186"/>
                    </a:cubicBezTo>
                    <a:cubicBezTo>
                      <a:pt x="516" y="183"/>
                      <a:pt x="506" y="186"/>
                      <a:pt x="500" y="193"/>
                    </a:cubicBezTo>
                    <a:cubicBezTo>
                      <a:pt x="493" y="201"/>
                      <a:pt x="485" y="195"/>
                      <a:pt x="477" y="191"/>
                    </a:cubicBezTo>
                    <a:cubicBezTo>
                      <a:pt x="469" y="186"/>
                      <a:pt x="462" y="191"/>
                      <a:pt x="455" y="182"/>
                    </a:cubicBezTo>
                    <a:cubicBezTo>
                      <a:pt x="448" y="173"/>
                      <a:pt x="438" y="180"/>
                      <a:pt x="426" y="176"/>
                    </a:cubicBezTo>
                    <a:cubicBezTo>
                      <a:pt x="415" y="172"/>
                      <a:pt x="413" y="155"/>
                      <a:pt x="416" y="143"/>
                    </a:cubicBezTo>
                    <a:cubicBezTo>
                      <a:pt x="420" y="132"/>
                      <a:pt x="384" y="137"/>
                      <a:pt x="363" y="137"/>
                    </a:cubicBezTo>
                    <a:cubicBezTo>
                      <a:pt x="342" y="137"/>
                      <a:pt x="338" y="137"/>
                      <a:pt x="334" y="131"/>
                    </a:cubicBezTo>
                    <a:cubicBezTo>
                      <a:pt x="331" y="124"/>
                      <a:pt x="328" y="127"/>
                      <a:pt x="322" y="129"/>
                    </a:cubicBezTo>
                    <a:cubicBezTo>
                      <a:pt x="315" y="132"/>
                      <a:pt x="307" y="129"/>
                      <a:pt x="306" y="122"/>
                    </a:cubicBezTo>
                    <a:cubicBezTo>
                      <a:pt x="306" y="115"/>
                      <a:pt x="299" y="116"/>
                      <a:pt x="286" y="117"/>
                    </a:cubicBezTo>
                    <a:cubicBezTo>
                      <a:pt x="274" y="117"/>
                      <a:pt x="276" y="127"/>
                      <a:pt x="258" y="127"/>
                    </a:cubicBezTo>
                    <a:cubicBezTo>
                      <a:pt x="241" y="126"/>
                      <a:pt x="252" y="143"/>
                      <a:pt x="238" y="142"/>
                    </a:cubicBezTo>
                    <a:cubicBezTo>
                      <a:pt x="224" y="141"/>
                      <a:pt x="214" y="144"/>
                      <a:pt x="205" y="153"/>
                    </a:cubicBezTo>
                    <a:cubicBezTo>
                      <a:pt x="196" y="161"/>
                      <a:pt x="183" y="167"/>
                      <a:pt x="165" y="167"/>
                    </a:cubicBezTo>
                    <a:cubicBezTo>
                      <a:pt x="147" y="168"/>
                      <a:pt x="143" y="184"/>
                      <a:pt x="130" y="184"/>
                    </a:cubicBezTo>
                    <a:cubicBezTo>
                      <a:pt x="116" y="184"/>
                      <a:pt x="121" y="195"/>
                      <a:pt x="118" y="203"/>
                    </a:cubicBezTo>
                    <a:cubicBezTo>
                      <a:pt x="116" y="211"/>
                      <a:pt x="112" y="221"/>
                      <a:pt x="102" y="218"/>
                    </a:cubicBezTo>
                    <a:cubicBezTo>
                      <a:pt x="92" y="215"/>
                      <a:pt x="86" y="218"/>
                      <a:pt x="74" y="226"/>
                    </a:cubicBezTo>
                    <a:cubicBezTo>
                      <a:pt x="62" y="234"/>
                      <a:pt x="54" y="227"/>
                      <a:pt x="42" y="227"/>
                    </a:cubicBezTo>
                    <a:cubicBezTo>
                      <a:pt x="30" y="227"/>
                      <a:pt x="20" y="241"/>
                      <a:pt x="10" y="253"/>
                    </a:cubicBezTo>
                    <a:cubicBezTo>
                      <a:pt x="10" y="254"/>
                      <a:pt x="9" y="255"/>
                      <a:pt x="8" y="256"/>
                    </a:cubicBezTo>
                    <a:cubicBezTo>
                      <a:pt x="8" y="256"/>
                      <a:pt x="8" y="257"/>
                      <a:pt x="8" y="257"/>
                    </a:cubicBezTo>
                    <a:cubicBezTo>
                      <a:pt x="7" y="257"/>
                      <a:pt x="6" y="258"/>
                      <a:pt x="5" y="259"/>
                    </a:cubicBezTo>
                    <a:cubicBezTo>
                      <a:pt x="5" y="259"/>
                      <a:pt x="5" y="259"/>
                      <a:pt x="5" y="259"/>
                    </a:cubicBezTo>
                    <a:cubicBezTo>
                      <a:pt x="5" y="259"/>
                      <a:pt x="4" y="260"/>
                      <a:pt x="3" y="260"/>
                    </a:cubicBezTo>
                    <a:cubicBezTo>
                      <a:pt x="3" y="260"/>
                      <a:pt x="3" y="260"/>
                      <a:pt x="3" y="260"/>
                    </a:cubicBezTo>
                    <a:cubicBezTo>
                      <a:pt x="2" y="261"/>
                      <a:pt x="1" y="261"/>
                      <a:pt x="1" y="261"/>
                    </a:cubicBezTo>
                    <a:cubicBezTo>
                      <a:pt x="0" y="267"/>
                      <a:pt x="0" y="273"/>
                      <a:pt x="2" y="2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6" name="Freeform 240"/>
              <p:cNvSpPr>
                <a:spLocks/>
              </p:cNvSpPr>
              <p:nvPr/>
            </p:nvSpPr>
            <p:spPr bwMode="auto">
              <a:xfrm>
                <a:off x="4118" y="2142"/>
                <a:ext cx="76" cy="95"/>
              </a:xfrm>
              <a:custGeom>
                <a:avLst/>
                <a:gdLst>
                  <a:gd name="T0" fmla="*/ 292 w 299"/>
                  <a:gd name="T1" fmla="*/ 355 h 376"/>
                  <a:gd name="T2" fmla="*/ 287 w 299"/>
                  <a:gd name="T3" fmla="*/ 325 h 376"/>
                  <a:gd name="T4" fmla="*/ 287 w 299"/>
                  <a:gd name="T5" fmla="*/ 323 h 376"/>
                  <a:gd name="T6" fmla="*/ 287 w 299"/>
                  <a:gd name="T7" fmla="*/ 320 h 376"/>
                  <a:gd name="T8" fmla="*/ 288 w 299"/>
                  <a:gd name="T9" fmla="*/ 316 h 376"/>
                  <a:gd name="T10" fmla="*/ 289 w 299"/>
                  <a:gd name="T11" fmla="*/ 306 h 376"/>
                  <a:gd name="T12" fmla="*/ 288 w 299"/>
                  <a:gd name="T13" fmla="*/ 304 h 376"/>
                  <a:gd name="T14" fmla="*/ 288 w 299"/>
                  <a:gd name="T15" fmla="*/ 302 h 376"/>
                  <a:gd name="T16" fmla="*/ 287 w 299"/>
                  <a:gd name="T17" fmla="*/ 300 h 376"/>
                  <a:gd name="T18" fmla="*/ 276 w 299"/>
                  <a:gd name="T19" fmla="*/ 249 h 376"/>
                  <a:gd name="T20" fmla="*/ 269 w 299"/>
                  <a:gd name="T21" fmla="*/ 201 h 376"/>
                  <a:gd name="T22" fmla="*/ 240 w 299"/>
                  <a:gd name="T23" fmla="*/ 211 h 376"/>
                  <a:gd name="T24" fmla="*/ 211 w 299"/>
                  <a:gd name="T25" fmla="*/ 235 h 376"/>
                  <a:gd name="T26" fmla="*/ 194 w 299"/>
                  <a:gd name="T27" fmla="*/ 191 h 376"/>
                  <a:gd name="T28" fmla="*/ 219 w 299"/>
                  <a:gd name="T29" fmla="*/ 167 h 376"/>
                  <a:gd name="T30" fmla="*/ 249 w 299"/>
                  <a:gd name="T31" fmla="*/ 151 h 376"/>
                  <a:gd name="T32" fmla="*/ 271 w 299"/>
                  <a:gd name="T33" fmla="*/ 122 h 376"/>
                  <a:gd name="T34" fmla="*/ 262 w 299"/>
                  <a:gd name="T35" fmla="*/ 97 h 376"/>
                  <a:gd name="T36" fmla="*/ 205 w 299"/>
                  <a:gd name="T37" fmla="*/ 95 h 376"/>
                  <a:gd name="T38" fmla="*/ 127 w 299"/>
                  <a:gd name="T39" fmla="*/ 91 h 376"/>
                  <a:gd name="T40" fmla="*/ 109 w 299"/>
                  <a:gd name="T41" fmla="*/ 59 h 376"/>
                  <a:gd name="T42" fmla="*/ 104 w 299"/>
                  <a:gd name="T43" fmla="*/ 25 h 376"/>
                  <a:gd name="T44" fmla="*/ 61 w 299"/>
                  <a:gd name="T45" fmla="*/ 19 h 376"/>
                  <a:gd name="T46" fmla="*/ 39 w 299"/>
                  <a:gd name="T47" fmla="*/ 12 h 376"/>
                  <a:gd name="T48" fmla="*/ 37 w 299"/>
                  <a:gd name="T49" fmla="*/ 12 h 376"/>
                  <a:gd name="T50" fmla="*/ 36 w 299"/>
                  <a:gd name="T51" fmla="*/ 11 h 376"/>
                  <a:gd name="T52" fmla="*/ 34 w 299"/>
                  <a:gd name="T53" fmla="*/ 11 h 376"/>
                  <a:gd name="T54" fmla="*/ 33 w 299"/>
                  <a:gd name="T55" fmla="*/ 10 h 376"/>
                  <a:gd name="T56" fmla="*/ 32 w 299"/>
                  <a:gd name="T57" fmla="*/ 10 h 376"/>
                  <a:gd name="T58" fmla="*/ 30 w 299"/>
                  <a:gd name="T59" fmla="*/ 9 h 376"/>
                  <a:gd name="T60" fmla="*/ 21 w 299"/>
                  <a:gd name="T61" fmla="*/ 0 h 376"/>
                  <a:gd name="T62" fmla="*/ 21 w 299"/>
                  <a:gd name="T63" fmla="*/ 7 h 376"/>
                  <a:gd name="T64" fmla="*/ 8 w 299"/>
                  <a:gd name="T65" fmla="*/ 30 h 376"/>
                  <a:gd name="T66" fmla="*/ 8 w 299"/>
                  <a:gd name="T67" fmla="*/ 48 h 376"/>
                  <a:gd name="T68" fmla="*/ 30 w 299"/>
                  <a:gd name="T69" fmla="*/ 71 h 376"/>
                  <a:gd name="T70" fmla="*/ 51 w 299"/>
                  <a:gd name="T71" fmla="*/ 90 h 376"/>
                  <a:gd name="T72" fmla="*/ 20 w 299"/>
                  <a:gd name="T73" fmla="*/ 106 h 376"/>
                  <a:gd name="T74" fmla="*/ 11 w 299"/>
                  <a:gd name="T75" fmla="*/ 133 h 376"/>
                  <a:gd name="T76" fmla="*/ 39 w 299"/>
                  <a:gd name="T77" fmla="*/ 171 h 376"/>
                  <a:gd name="T78" fmla="*/ 50 w 299"/>
                  <a:gd name="T79" fmla="*/ 230 h 376"/>
                  <a:gd name="T80" fmla="*/ 54 w 299"/>
                  <a:gd name="T81" fmla="*/ 284 h 376"/>
                  <a:gd name="T82" fmla="*/ 62 w 299"/>
                  <a:gd name="T83" fmla="*/ 340 h 376"/>
                  <a:gd name="T84" fmla="*/ 102 w 299"/>
                  <a:gd name="T85" fmla="*/ 318 h 376"/>
                  <a:gd name="T86" fmla="*/ 167 w 299"/>
                  <a:gd name="T87" fmla="*/ 304 h 376"/>
                  <a:gd name="T88" fmla="*/ 191 w 299"/>
                  <a:gd name="T89" fmla="*/ 270 h 376"/>
                  <a:gd name="T90" fmla="*/ 233 w 299"/>
                  <a:gd name="T91" fmla="*/ 285 h 376"/>
                  <a:gd name="T92" fmla="*/ 254 w 299"/>
                  <a:gd name="T93" fmla="*/ 369 h 376"/>
                  <a:gd name="T94" fmla="*/ 269 w 299"/>
                  <a:gd name="T95" fmla="*/ 354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99" h="376">
                    <a:moveTo>
                      <a:pt x="269" y="354"/>
                    </a:moveTo>
                    <a:cubicBezTo>
                      <a:pt x="271" y="350"/>
                      <a:pt x="285" y="355"/>
                      <a:pt x="292" y="355"/>
                    </a:cubicBezTo>
                    <a:cubicBezTo>
                      <a:pt x="299" y="356"/>
                      <a:pt x="296" y="346"/>
                      <a:pt x="289" y="339"/>
                    </a:cubicBezTo>
                    <a:cubicBezTo>
                      <a:pt x="283" y="333"/>
                      <a:pt x="289" y="329"/>
                      <a:pt x="287" y="325"/>
                    </a:cubicBezTo>
                    <a:cubicBezTo>
                      <a:pt x="287" y="324"/>
                      <a:pt x="287" y="324"/>
                      <a:pt x="287" y="323"/>
                    </a:cubicBezTo>
                    <a:cubicBezTo>
                      <a:pt x="287" y="323"/>
                      <a:pt x="287" y="323"/>
                      <a:pt x="287" y="323"/>
                    </a:cubicBezTo>
                    <a:cubicBezTo>
                      <a:pt x="287" y="322"/>
                      <a:pt x="287" y="322"/>
                      <a:pt x="287" y="321"/>
                    </a:cubicBezTo>
                    <a:cubicBezTo>
                      <a:pt x="287" y="321"/>
                      <a:pt x="287" y="320"/>
                      <a:pt x="287" y="320"/>
                    </a:cubicBezTo>
                    <a:cubicBezTo>
                      <a:pt x="287" y="320"/>
                      <a:pt x="287" y="319"/>
                      <a:pt x="287" y="318"/>
                    </a:cubicBezTo>
                    <a:cubicBezTo>
                      <a:pt x="287" y="318"/>
                      <a:pt x="287" y="317"/>
                      <a:pt x="288" y="316"/>
                    </a:cubicBezTo>
                    <a:cubicBezTo>
                      <a:pt x="288" y="316"/>
                      <a:pt x="288" y="316"/>
                      <a:pt x="288" y="316"/>
                    </a:cubicBezTo>
                    <a:cubicBezTo>
                      <a:pt x="288" y="313"/>
                      <a:pt x="289" y="309"/>
                      <a:pt x="289" y="306"/>
                    </a:cubicBezTo>
                    <a:cubicBezTo>
                      <a:pt x="289" y="306"/>
                      <a:pt x="289" y="306"/>
                      <a:pt x="289" y="306"/>
                    </a:cubicBezTo>
                    <a:cubicBezTo>
                      <a:pt x="289" y="305"/>
                      <a:pt x="288" y="304"/>
                      <a:pt x="288" y="304"/>
                    </a:cubicBezTo>
                    <a:cubicBezTo>
                      <a:pt x="288" y="303"/>
                      <a:pt x="288" y="303"/>
                      <a:pt x="288" y="303"/>
                    </a:cubicBezTo>
                    <a:cubicBezTo>
                      <a:pt x="288" y="303"/>
                      <a:pt x="288" y="302"/>
                      <a:pt x="288" y="302"/>
                    </a:cubicBezTo>
                    <a:cubicBezTo>
                      <a:pt x="288" y="302"/>
                      <a:pt x="288" y="302"/>
                      <a:pt x="288" y="301"/>
                    </a:cubicBezTo>
                    <a:cubicBezTo>
                      <a:pt x="287" y="301"/>
                      <a:pt x="287" y="300"/>
                      <a:pt x="287" y="300"/>
                    </a:cubicBezTo>
                    <a:cubicBezTo>
                      <a:pt x="282" y="295"/>
                      <a:pt x="285" y="285"/>
                      <a:pt x="286" y="271"/>
                    </a:cubicBezTo>
                    <a:cubicBezTo>
                      <a:pt x="287" y="258"/>
                      <a:pt x="277" y="255"/>
                      <a:pt x="276" y="249"/>
                    </a:cubicBezTo>
                    <a:cubicBezTo>
                      <a:pt x="275" y="243"/>
                      <a:pt x="273" y="237"/>
                      <a:pt x="269" y="234"/>
                    </a:cubicBezTo>
                    <a:cubicBezTo>
                      <a:pt x="266" y="231"/>
                      <a:pt x="269" y="209"/>
                      <a:pt x="269" y="201"/>
                    </a:cubicBezTo>
                    <a:cubicBezTo>
                      <a:pt x="269" y="192"/>
                      <a:pt x="259" y="195"/>
                      <a:pt x="248" y="197"/>
                    </a:cubicBezTo>
                    <a:cubicBezTo>
                      <a:pt x="237" y="200"/>
                      <a:pt x="245" y="210"/>
                      <a:pt x="240" y="211"/>
                    </a:cubicBezTo>
                    <a:cubicBezTo>
                      <a:pt x="235" y="213"/>
                      <a:pt x="238" y="226"/>
                      <a:pt x="233" y="239"/>
                    </a:cubicBezTo>
                    <a:cubicBezTo>
                      <a:pt x="229" y="251"/>
                      <a:pt x="217" y="235"/>
                      <a:pt x="211" y="235"/>
                    </a:cubicBezTo>
                    <a:cubicBezTo>
                      <a:pt x="204" y="235"/>
                      <a:pt x="202" y="231"/>
                      <a:pt x="202" y="223"/>
                    </a:cubicBezTo>
                    <a:cubicBezTo>
                      <a:pt x="202" y="214"/>
                      <a:pt x="196" y="198"/>
                      <a:pt x="194" y="191"/>
                    </a:cubicBezTo>
                    <a:cubicBezTo>
                      <a:pt x="192" y="185"/>
                      <a:pt x="203" y="183"/>
                      <a:pt x="203" y="177"/>
                    </a:cubicBezTo>
                    <a:cubicBezTo>
                      <a:pt x="203" y="172"/>
                      <a:pt x="219" y="171"/>
                      <a:pt x="219" y="167"/>
                    </a:cubicBezTo>
                    <a:cubicBezTo>
                      <a:pt x="220" y="163"/>
                      <a:pt x="228" y="163"/>
                      <a:pt x="233" y="163"/>
                    </a:cubicBezTo>
                    <a:cubicBezTo>
                      <a:pt x="239" y="162"/>
                      <a:pt x="247" y="158"/>
                      <a:pt x="249" y="151"/>
                    </a:cubicBezTo>
                    <a:cubicBezTo>
                      <a:pt x="251" y="143"/>
                      <a:pt x="261" y="139"/>
                      <a:pt x="261" y="133"/>
                    </a:cubicBezTo>
                    <a:cubicBezTo>
                      <a:pt x="261" y="127"/>
                      <a:pt x="262" y="125"/>
                      <a:pt x="271" y="122"/>
                    </a:cubicBezTo>
                    <a:cubicBezTo>
                      <a:pt x="281" y="119"/>
                      <a:pt x="275" y="111"/>
                      <a:pt x="273" y="108"/>
                    </a:cubicBezTo>
                    <a:cubicBezTo>
                      <a:pt x="270" y="105"/>
                      <a:pt x="270" y="98"/>
                      <a:pt x="262" y="97"/>
                    </a:cubicBezTo>
                    <a:cubicBezTo>
                      <a:pt x="254" y="95"/>
                      <a:pt x="248" y="94"/>
                      <a:pt x="229" y="99"/>
                    </a:cubicBezTo>
                    <a:cubicBezTo>
                      <a:pt x="211" y="105"/>
                      <a:pt x="218" y="97"/>
                      <a:pt x="205" y="95"/>
                    </a:cubicBezTo>
                    <a:cubicBezTo>
                      <a:pt x="191" y="94"/>
                      <a:pt x="164" y="98"/>
                      <a:pt x="155" y="97"/>
                    </a:cubicBezTo>
                    <a:cubicBezTo>
                      <a:pt x="145" y="97"/>
                      <a:pt x="133" y="95"/>
                      <a:pt x="127" y="91"/>
                    </a:cubicBezTo>
                    <a:cubicBezTo>
                      <a:pt x="122" y="86"/>
                      <a:pt x="116" y="86"/>
                      <a:pt x="109" y="82"/>
                    </a:cubicBezTo>
                    <a:cubicBezTo>
                      <a:pt x="101" y="78"/>
                      <a:pt x="115" y="65"/>
                      <a:pt x="109" y="59"/>
                    </a:cubicBezTo>
                    <a:cubicBezTo>
                      <a:pt x="103" y="53"/>
                      <a:pt x="113" y="44"/>
                      <a:pt x="113" y="36"/>
                    </a:cubicBezTo>
                    <a:cubicBezTo>
                      <a:pt x="113" y="28"/>
                      <a:pt x="113" y="23"/>
                      <a:pt x="104" y="25"/>
                    </a:cubicBezTo>
                    <a:cubicBezTo>
                      <a:pt x="95" y="27"/>
                      <a:pt x="91" y="38"/>
                      <a:pt x="79" y="36"/>
                    </a:cubicBezTo>
                    <a:cubicBezTo>
                      <a:pt x="68" y="34"/>
                      <a:pt x="65" y="28"/>
                      <a:pt x="61" y="19"/>
                    </a:cubicBezTo>
                    <a:cubicBezTo>
                      <a:pt x="57" y="11"/>
                      <a:pt x="54" y="12"/>
                      <a:pt x="41" y="12"/>
                    </a:cubicBezTo>
                    <a:cubicBezTo>
                      <a:pt x="41" y="12"/>
                      <a:pt x="40" y="12"/>
                      <a:pt x="39" y="12"/>
                    </a:cubicBezTo>
                    <a:cubicBezTo>
                      <a:pt x="39" y="12"/>
                      <a:pt x="39" y="12"/>
                      <a:pt x="39" y="12"/>
                    </a:cubicBezTo>
                    <a:cubicBezTo>
                      <a:pt x="38" y="12"/>
                      <a:pt x="38" y="12"/>
                      <a:pt x="37" y="12"/>
                    </a:cubicBezTo>
                    <a:cubicBezTo>
                      <a:pt x="37" y="12"/>
                      <a:pt x="37" y="12"/>
                      <a:pt x="37" y="12"/>
                    </a:cubicBezTo>
                    <a:cubicBezTo>
                      <a:pt x="36" y="12"/>
                      <a:pt x="36" y="12"/>
                      <a:pt x="36" y="11"/>
                    </a:cubicBezTo>
                    <a:cubicBezTo>
                      <a:pt x="36" y="11"/>
                      <a:pt x="35" y="11"/>
                      <a:pt x="35" y="11"/>
                    </a:cubicBezTo>
                    <a:cubicBezTo>
                      <a:pt x="35" y="11"/>
                      <a:pt x="35" y="11"/>
                      <a:pt x="34" y="11"/>
                    </a:cubicBezTo>
                    <a:cubicBezTo>
                      <a:pt x="34" y="11"/>
                      <a:pt x="34" y="11"/>
                      <a:pt x="34" y="11"/>
                    </a:cubicBezTo>
                    <a:cubicBezTo>
                      <a:pt x="33" y="11"/>
                      <a:pt x="33" y="11"/>
                      <a:pt x="33" y="10"/>
                    </a:cubicBezTo>
                    <a:cubicBezTo>
                      <a:pt x="33" y="10"/>
                      <a:pt x="33" y="10"/>
                      <a:pt x="32" y="10"/>
                    </a:cubicBezTo>
                    <a:cubicBezTo>
                      <a:pt x="32" y="10"/>
                      <a:pt x="32" y="10"/>
                      <a:pt x="32" y="10"/>
                    </a:cubicBezTo>
                    <a:cubicBezTo>
                      <a:pt x="32" y="10"/>
                      <a:pt x="31" y="10"/>
                      <a:pt x="31" y="9"/>
                    </a:cubicBezTo>
                    <a:cubicBezTo>
                      <a:pt x="31" y="9"/>
                      <a:pt x="31" y="9"/>
                      <a:pt x="30" y="9"/>
                    </a:cubicBezTo>
                    <a:cubicBezTo>
                      <a:pt x="30" y="9"/>
                      <a:pt x="30" y="9"/>
                      <a:pt x="30" y="9"/>
                    </a:cubicBezTo>
                    <a:cubicBezTo>
                      <a:pt x="28" y="6"/>
                      <a:pt x="25" y="3"/>
                      <a:pt x="21" y="0"/>
                    </a:cubicBezTo>
                    <a:cubicBezTo>
                      <a:pt x="21" y="0"/>
                      <a:pt x="21" y="0"/>
                      <a:pt x="21" y="0"/>
                    </a:cubicBezTo>
                    <a:cubicBezTo>
                      <a:pt x="21" y="2"/>
                      <a:pt x="21" y="5"/>
                      <a:pt x="21" y="7"/>
                    </a:cubicBezTo>
                    <a:cubicBezTo>
                      <a:pt x="23" y="11"/>
                      <a:pt x="26" y="19"/>
                      <a:pt x="18" y="21"/>
                    </a:cubicBezTo>
                    <a:cubicBezTo>
                      <a:pt x="9" y="22"/>
                      <a:pt x="14" y="29"/>
                      <a:pt x="8" y="30"/>
                    </a:cubicBezTo>
                    <a:cubicBezTo>
                      <a:pt x="2" y="31"/>
                      <a:pt x="0" y="38"/>
                      <a:pt x="0" y="42"/>
                    </a:cubicBezTo>
                    <a:cubicBezTo>
                      <a:pt x="0" y="47"/>
                      <a:pt x="5" y="46"/>
                      <a:pt x="8" y="48"/>
                    </a:cubicBezTo>
                    <a:cubicBezTo>
                      <a:pt x="12" y="49"/>
                      <a:pt x="16" y="50"/>
                      <a:pt x="18" y="55"/>
                    </a:cubicBezTo>
                    <a:cubicBezTo>
                      <a:pt x="20" y="60"/>
                      <a:pt x="25" y="70"/>
                      <a:pt x="30" y="71"/>
                    </a:cubicBezTo>
                    <a:cubicBezTo>
                      <a:pt x="36" y="72"/>
                      <a:pt x="54" y="74"/>
                      <a:pt x="55" y="75"/>
                    </a:cubicBezTo>
                    <a:cubicBezTo>
                      <a:pt x="56" y="77"/>
                      <a:pt x="54" y="84"/>
                      <a:pt x="51" y="90"/>
                    </a:cubicBezTo>
                    <a:cubicBezTo>
                      <a:pt x="48" y="97"/>
                      <a:pt x="43" y="96"/>
                      <a:pt x="33" y="96"/>
                    </a:cubicBezTo>
                    <a:cubicBezTo>
                      <a:pt x="24" y="96"/>
                      <a:pt x="20" y="103"/>
                      <a:pt x="20" y="106"/>
                    </a:cubicBezTo>
                    <a:cubicBezTo>
                      <a:pt x="20" y="109"/>
                      <a:pt x="9" y="110"/>
                      <a:pt x="8" y="115"/>
                    </a:cubicBezTo>
                    <a:cubicBezTo>
                      <a:pt x="7" y="121"/>
                      <a:pt x="5" y="127"/>
                      <a:pt x="11" y="133"/>
                    </a:cubicBezTo>
                    <a:cubicBezTo>
                      <a:pt x="16" y="138"/>
                      <a:pt x="19" y="144"/>
                      <a:pt x="25" y="147"/>
                    </a:cubicBezTo>
                    <a:cubicBezTo>
                      <a:pt x="30" y="150"/>
                      <a:pt x="42" y="161"/>
                      <a:pt x="39" y="171"/>
                    </a:cubicBezTo>
                    <a:cubicBezTo>
                      <a:pt x="35" y="181"/>
                      <a:pt x="35" y="203"/>
                      <a:pt x="39" y="213"/>
                    </a:cubicBezTo>
                    <a:cubicBezTo>
                      <a:pt x="42" y="222"/>
                      <a:pt x="44" y="226"/>
                      <a:pt x="50" y="230"/>
                    </a:cubicBezTo>
                    <a:cubicBezTo>
                      <a:pt x="55" y="235"/>
                      <a:pt x="55" y="242"/>
                      <a:pt x="55" y="249"/>
                    </a:cubicBezTo>
                    <a:cubicBezTo>
                      <a:pt x="55" y="257"/>
                      <a:pt x="52" y="277"/>
                      <a:pt x="54" y="284"/>
                    </a:cubicBezTo>
                    <a:cubicBezTo>
                      <a:pt x="56" y="292"/>
                      <a:pt x="60" y="293"/>
                      <a:pt x="61" y="299"/>
                    </a:cubicBezTo>
                    <a:cubicBezTo>
                      <a:pt x="61" y="304"/>
                      <a:pt x="62" y="328"/>
                      <a:pt x="62" y="340"/>
                    </a:cubicBezTo>
                    <a:cubicBezTo>
                      <a:pt x="69" y="345"/>
                      <a:pt x="73" y="340"/>
                      <a:pt x="75" y="328"/>
                    </a:cubicBezTo>
                    <a:cubicBezTo>
                      <a:pt x="78" y="316"/>
                      <a:pt x="94" y="326"/>
                      <a:pt x="102" y="318"/>
                    </a:cubicBezTo>
                    <a:cubicBezTo>
                      <a:pt x="111" y="311"/>
                      <a:pt x="128" y="313"/>
                      <a:pt x="140" y="316"/>
                    </a:cubicBezTo>
                    <a:cubicBezTo>
                      <a:pt x="151" y="318"/>
                      <a:pt x="163" y="317"/>
                      <a:pt x="167" y="304"/>
                    </a:cubicBezTo>
                    <a:cubicBezTo>
                      <a:pt x="171" y="291"/>
                      <a:pt x="178" y="303"/>
                      <a:pt x="188" y="297"/>
                    </a:cubicBezTo>
                    <a:cubicBezTo>
                      <a:pt x="199" y="291"/>
                      <a:pt x="197" y="284"/>
                      <a:pt x="191" y="270"/>
                    </a:cubicBezTo>
                    <a:cubicBezTo>
                      <a:pt x="186" y="255"/>
                      <a:pt x="203" y="261"/>
                      <a:pt x="214" y="261"/>
                    </a:cubicBezTo>
                    <a:cubicBezTo>
                      <a:pt x="226" y="261"/>
                      <a:pt x="227" y="274"/>
                      <a:pt x="233" y="285"/>
                    </a:cubicBezTo>
                    <a:cubicBezTo>
                      <a:pt x="239" y="297"/>
                      <a:pt x="240" y="304"/>
                      <a:pt x="242" y="326"/>
                    </a:cubicBezTo>
                    <a:cubicBezTo>
                      <a:pt x="243" y="347"/>
                      <a:pt x="250" y="351"/>
                      <a:pt x="254" y="369"/>
                    </a:cubicBezTo>
                    <a:cubicBezTo>
                      <a:pt x="255" y="371"/>
                      <a:pt x="256" y="373"/>
                      <a:pt x="258" y="376"/>
                    </a:cubicBezTo>
                    <a:cubicBezTo>
                      <a:pt x="270" y="371"/>
                      <a:pt x="268" y="358"/>
                      <a:pt x="269" y="35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7" name="Freeform 241"/>
              <p:cNvSpPr>
                <a:spLocks/>
              </p:cNvSpPr>
              <p:nvPr/>
            </p:nvSpPr>
            <p:spPr bwMode="auto">
              <a:xfrm>
                <a:off x="3682" y="1954"/>
                <a:ext cx="277" cy="237"/>
              </a:xfrm>
              <a:custGeom>
                <a:avLst/>
                <a:gdLst>
                  <a:gd name="T0" fmla="*/ 511 w 1097"/>
                  <a:gd name="T1" fmla="*/ 898 h 938"/>
                  <a:gd name="T2" fmla="*/ 589 w 1097"/>
                  <a:gd name="T3" fmla="*/ 899 h 938"/>
                  <a:gd name="T4" fmla="*/ 634 w 1097"/>
                  <a:gd name="T5" fmla="*/ 900 h 938"/>
                  <a:gd name="T6" fmla="*/ 629 w 1097"/>
                  <a:gd name="T7" fmla="*/ 832 h 938"/>
                  <a:gd name="T8" fmla="*/ 585 w 1097"/>
                  <a:gd name="T9" fmla="*/ 776 h 938"/>
                  <a:gd name="T10" fmla="*/ 544 w 1097"/>
                  <a:gd name="T11" fmla="*/ 728 h 938"/>
                  <a:gd name="T12" fmla="*/ 604 w 1097"/>
                  <a:gd name="T13" fmla="*/ 643 h 938"/>
                  <a:gd name="T14" fmla="*/ 646 w 1097"/>
                  <a:gd name="T15" fmla="*/ 661 h 938"/>
                  <a:gd name="T16" fmla="*/ 713 w 1097"/>
                  <a:gd name="T17" fmla="*/ 619 h 938"/>
                  <a:gd name="T18" fmla="*/ 789 w 1097"/>
                  <a:gd name="T19" fmla="*/ 535 h 938"/>
                  <a:gd name="T20" fmla="*/ 843 w 1097"/>
                  <a:gd name="T21" fmla="*/ 454 h 938"/>
                  <a:gd name="T22" fmla="*/ 865 w 1097"/>
                  <a:gd name="T23" fmla="*/ 411 h 938"/>
                  <a:gd name="T24" fmla="*/ 917 w 1097"/>
                  <a:gd name="T25" fmla="*/ 352 h 938"/>
                  <a:gd name="T26" fmla="*/ 852 w 1097"/>
                  <a:gd name="T27" fmla="*/ 304 h 938"/>
                  <a:gd name="T28" fmla="*/ 836 w 1097"/>
                  <a:gd name="T29" fmla="*/ 219 h 938"/>
                  <a:gd name="T30" fmla="*/ 873 w 1097"/>
                  <a:gd name="T31" fmla="*/ 172 h 938"/>
                  <a:gd name="T32" fmla="*/ 982 w 1097"/>
                  <a:gd name="T33" fmla="*/ 174 h 938"/>
                  <a:gd name="T34" fmla="*/ 1080 w 1097"/>
                  <a:gd name="T35" fmla="*/ 144 h 938"/>
                  <a:gd name="T36" fmla="*/ 1047 w 1097"/>
                  <a:gd name="T37" fmla="*/ 117 h 938"/>
                  <a:gd name="T38" fmla="*/ 1021 w 1097"/>
                  <a:gd name="T39" fmla="*/ 110 h 938"/>
                  <a:gd name="T40" fmla="*/ 957 w 1097"/>
                  <a:gd name="T41" fmla="*/ 76 h 938"/>
                  <a:gd name="T42" fmla="*/ 933 w 1097"/>
                  <a:gd name="T43" fmla="*/ 22 h 938"/>
                  <a:gd name="T44" fmla="*/ 876 w 1097"/>
                  <a:gd name="T45" fmla="*/ 0 h 938"/>
                  <a:gd name="T46" fmla="*/ 865 w 1097"/>
                  <a:gd name="T47" fmla="*/ 5 h 938"/>
                  <a:gd name="T48" fmla="*/ 863 w 1097"/>
                  <a:gd name="T49" fmla="*/ 7 h 938"/>
                  <a:gd name="T50" fmla="*/ 764 w 1097"/>
                  <a:gd name="T51" fmla="*/ 16 h 938"/>
                  <a:gd name="T52" fmla="*/ 682 w 1097"/>
                  <a:gd name="T53" fmla="*/ 54 h 938"/>
                  <a:gd name="T54" fmla="*/ 673 w 1097"/>
                  <a:gd name="T55" fmla="*/ 102 h 938"/>
                  <a:gd name="T56" fmla="*/ 642 w 1097"/>
                  <a:gd name="T57" fmla="*/ 187 h 938"/>
                  <a:gd name="T58" fmla="*/ 624 w 1097"/>
                  <a:gd name="T59" fmla="*/ 227 h 938"/>
                  <a:gd name="T60" fmla="*/ 572 w 1097"/>
                  <a:gd name="T61" fmla="*/ 233 h 938"/>
                  <a:gd name="T62" fmla="*/ 558 w 1097"/>
                  <a:gd name="T63" fmla="*/ 287 h 938"/>
                  <a:gd name="T64" fmla="*/ 534 w 1097"/>
                  <a:gd name="T65" fmla="*/ 360 h 938"/>
                  <a:gd name="T66" fmla="*/ 494 w 1097"/>
                  <a:gd name="T67" fmla="*/ 385 h 938"/>
                  <a:gd name="T68" fmla="*/ 419 w 1097"/>
                  <a:gd name="T69" fmla="*/ 395 h 938"/>
                  <a:gd name="T70" fmla="*/ 396 w 1097"/>
                  <a:gd name="T71" fmla="*/ 416 h 938"/>
                  <a:gd name="T72" fmla="*/ 345 w 1097"/>
                  <a:gd name="T73" fmla="*/ 499 h 938"/>
                  <a:gd name="T74" fmla="*/ 251 w 1097"/>
                  <a:gd name="T75" fmla="*/ 535 h 938"/>
                  <a:gd name="T76" fmla="*/ 98 w 1097"/>
                  <a:gd name="T77" fmla="*/ 545 h 938"/>
                  <a:gd name="T78" fmla="*/ 0 w 1097"/>
                  <a:gd name="T79" fmla="*/ 513 h 938"/>
                  <a:gd name="T80" fmla="*/ 1 w 1097"/>
                  <a:gd name="T81" fmla="*/ 517 h 938"/>
                  <a:gd name="T82" fmla="*/ 2 w 1097"/>
                  <a:gd name="T83" fmla="*/ 521 h 938"/>
                  <a:gd name="T84" fmla="*/ 3 w 1097"/>
                  <a:gd name="T85" fmla="*/ 523 h 938"/>
                  <a:gd name="T86" fmla="*/ 6 w 1097"/>
                  <a:gd name="T87" fmla="*/ 526 h 938"/>
                  <a:gd name="T88" fmla="*/ 40 w 1097"/>
                  <a:gd name="T89" fmla="*/ 574 h 938"/>
                  <a:gd name="T90" fmla="*/ 128 w 1097"/>
                  <a:gd name="T91" fmla="*/ 693 h 938"/>
                  <a:gd name="T92" fmla="*/ 78 w 1097"/>
                  <a:gd name="T93" fmla="*/ 755 h 938"/>
                  <a:gd name="T94" fmla="*/ 45 w 1097"/>
                  <a:gd name="T95" fmla="*/ 844 h 938"/>
                  <a:gd name="T96" fmla="*/ 195 w 1097"/>
                  <a:gd name="T97" fmla="*/ 824 h 938"/>
                  <a:gd name="T98" fmla="*/ 363 w 1097"/>
                  <a:gd name="T99" fmla="*/ 829 h 938"/>
                  <a:gd name="T100" fmla="*/ 453 w 1097"/>
                  <a:gd name="T101" fmla="*/ 932 h 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97" h="938">
                    <a:moveTo>
                      <a:pt x="476" y="923"/>
                    </a:moveTo>
                    <a:cubicBezTo>
                      <a:pt x="486" y="923"/>
                      <a:pt x="496" y="924"/>
                      <a:pt x="496" y="916"/>
                    </a:cubicBezTo>
                    <a:cubicBezTo>
                      <a:pt x="496" y="908"/>
                      <a:pt x="499" y="898"/>
                      <a:pt x="511" y="898"/>
                    </a:cubicBezTo>
                    <a:cubicBezTo>
                      <a:pt x="523" y="898"/>
                      <a:pt x="543" y="893"/>
                      <a:pt x="547" y="901"/>
                    </a:cubicBezTo>
                    <a:cubicBezTo>
                      <a:pt x="551" y="909"/>
                      <a:pt x="555" y="909"/>
                      <a:pt x="566" y="909"/>
                    </a:cubicBezTo>
                    <a:cubicBezTo>
                      <a:pt x="577" y="909"/>
                      <a:pt x="579" y="899"/>
                      <a:pt x="589" y="899"/>
                    </a:cubicBezTo>
                    <a:cubicBezTo>
                      <a:pt x="599" y="899"/>
                      <a:pt x="595" y="886"/>
                      <a:pt x="605" y="887"/>
                    </a:cubicBezTo>
                    <a:cubicBezTo>
                      <a:pt x="615" y="888"/>
                      <a:pt x="620" y="892"/>
                      <a:pt x="622" y="899"/>
                    </a:cubicBezTo>
                    <a:cubicBezTo>
                      <a:pt x="624" y="906"/>
                      <a:pt x="626" y="909"/>
                      <a:pt x="634" y="900"/>
                    </a:cubicBezTo>
                    <a:cubicBezTo>
                      <a:pt x="642" y="891"/>
                      <a:pt x="648" y="894"/>
                      <a:pt x="644" y="884"/>
                    </a:cubicBezTo>
                    <a:cubicBezTo>
                      <a:pt x="640" y="874"/>
                      <a:pt x="650" y="875"/>
                      <a:pt x="641" y="863"/>
                    </a:cubicBezTo>
                    <a:cubicBezTo>
                      <a:pt x="632" y="851"/>
                      <a:pt x="640" y="834"/>
                      <a:pt x="629" y="832"/>
                    </a:cubicBezTo>
                    <a:cubicBezTo>
                      <a:pt x="618" y="830"/>
                      <a:pt x="625" y="810"/>
                      <a:pt x="612" y="808"/>
                    </a:cubicBezTo>
                    <a:cubicBezTo>
                      <a:pt x="599" y="806"/>
                      <a:pt x="591" y="801"/>
                      <a:pt x="588" y="795"/>
                    </a:cubicBezTo>
                    <a:cubicBezTo>
                      <a:pt x="585" y="789"/>
                      <a:pt x="579" y="779"/>
                      <a:pt x="585" y="776"/>
                    </a:cubicBezTo>
                    <a:cubicBezTo>
                      <a:pt x="591" y="773"/>
                      <a:pt x="596" y="766"/>
                      <a:pt x="590" y="754"/>
                    </a:cubicBezTo>
                    <a:cubicBezTo>
                      <a:pt x="584" y="742"/>
                      <a:pt x="584" y="743"/>
                      <a:pt x="575" y="742"/>
                    </a:cubicBezTo>
                    <a:cubicBezTo>
                      <a:pt x="566" y="741"/>
                      <a:pt x="545" y="734"/>
                      <a:pt x="544" y="728"/>
                    </a:cubicBezTo>
                    <a:cubicBezTo>
                      <a:pt x="543" y="722"/>
                      <a:pt x="539" y="706"/>
                      <a:pt x="552" y="701"/>
                    </a:cubicBezTo>
                    <a:cubicBezTo>
                      <a:pt x="565" y="696"/>
                      <a:pt x="565" y="695"/>
                      <a:pt x="576" y="676"/>
                    </a:cubicBezTo>
                    <a:cubicBezTo>
                      <a:pt x="587" y="657"/>
                      <a:pt x="594" y="643"/>
                      <a:pt x="604" y="643"/>
                    </a:cubicBezTo>
                    <a:cubicBezTo>
                      <a:pt x="614" y="643"/>
                      <a:pt x="620" y="648"/>
                      <a:pt x="622" y="656"/>
                    </a:cubicBezTo>
                    <a:cubicBezTo>
                      <a:pt x="624" y="664"/>
                      <a:pt x="628" y="668"/>
                      <a:pt x="631" y="668"/>
                    </a:cubicBezTo>
                    <a:cubicBezTo>
                      <a:pt x="634" y="668"/>
                      <a:pt x="644" y="671"/>
                      <a:pt x="646" y="661"/>
                    </a:cubicBezTo>
                    <a:cubicBezTo>
                      <a:pt x="648" y="651"/>
                      <a:pt x="653" y="653"/>
                      <a:pt x="661" y="653"/>
                    </a:cubicBezTo>
                    <a:cubicBezTo>
                      <a:pt x="669" y="653"/>
                      <a:pt x="698" y="654"/>
                      <a:pt x="699" y="641"/>
                    </a:cubicBezTo>
                    <a:cubicBezTo>
                      <a:pt x="700" y="628"/>
                      <a:pt x="704" y="624"/>
                      <a:pt x="713" y="619"/>
                    </a:cubicBezTo>
                    <a:cubicBezTo>
                      <a:pt x="722" y="614"/>
                      <a:pt x="722" y="585"/>
                      <a:pt x="738" y="583"/>
                    </a:cubicBezTo>
                    <a:cubicBezTo>
                      <a:pt x="754" y="581"/>
                      <a:pt x="757" y="582"/>
                      <a:pt x="768" y="565"/>
                    </a:cubicBezTo>
                    <a:cubicBezTo>
                      <a:pt x="779" y="548"/>
                      <a:pt x="787" y="549"/>
                      <a:pt x="789" y="535"/>
                    </a:cubicBezTo>
                    <a:cubicBezTo>
                      <a:pt x="791" y="521"/>
                      <a:pt x="792" y="504"/>
                      <a:pt x="804" y="503"/>
                    </a:cubicBezTo>
                    <a:cubicBezTo>
                      <a:pt x="816" y="502"/>
                      <a:pt x="825" y="509"/>
                      <a:pt x="829" y="489"/>
                    </a:cubicBezTo>
                    <a:cubicBezTo>
                      <a:pt x="833" y="469"/>
                      <a:pt x="832" y="461"/>
                      <a:pt x="843" y="454"/>
                    </a:cubicBezTo>
                    <a:cubicBezTo>
                      <a:pt x="854" y="447"/>
                      <a:pt x="858" y="437"/>
                      <a:pt x="867" y="437"/>
                    </a:cubicBezTo>
                    <a:cubicBezTo>
                      <a:pt x="876" y="437"/>
                      <a:pt x="884" y="429"/>
                      <a:pt x="876" y="427"/>
                    </a:cubicBezTo>
                    <a:cubicBezTo>
                      <a:pt x="868" y="425"/>
                      <a:pt x="865" y="418"/>
                      <a:pt x="865" y="411"/>
                    </a:cubicBezTo>
                    <a:cubicBezTo>
                      <a:pt x="865" y="404"/>
                      <a:pt x="874" y="396"/>
                      <a:pt x="869" y="389"/>
                    </a:cubicBezTo>
                    <a:cubicBezTo>
                      <a:pt x="864" y="382"/>
                      <a:pt x="865" y="369"/>
                      <a:pt x="878" y="366"/>
                    </a:cubicBezTo>
                    <a:cubicBezTo>
                      <a:pt x="891" y="363"/>
                      <a:pt x="916" y="358"/>
                      <a:pt x="917" y="352"/>
                    </a:cubicBezTo>
                    <a:cubicBezTo>
                      <a:pt x="918" y="346"/>
                      <a:pt x="921" y="340"/>
                      <a:pt x="906" y="338"/>
                    </a:cubicBezTo>
                    <a:cubicBezTo>
                      <a:pt x="891" y="336"/>
                      <a:pt x="871" y="335"/>
                      <a:pt x="870" y="325"/>
                    </a:cubicBezTo>
                    <a:cubicBezTo>
                      <a:pt x="869" y="315"/>
                      <a:pt x="852" y="311"/>
                      <a:pt x="852" y="304"/>
                    </a:cubicBezTo>
                    <a:cubicBezTo>
                      <a:pt x="852" y="297"/>
                      <a:pt x="838" y="287"/>
                      <a:pt x="840" y="274"/>
                    </a:cubicBezTo>
                    <a:cubicBezTo>
                      <a:pt x="842" y="261"/>
                      <a:pt x="825" y="246"/>
                      <a:pt x="837" y="238"/>
                    </a:cubicBezTo>
                    <a:cubicBezTo>
                      <a:pt x="849" y="230"/>
                      <a:pt x="847" y="225"/>
                      <a:pt x="836" y="219"/>
                    </a:cubicBezTo>
                    <a:cubicBezTo>
                      <a:pt x="825" y="213"/>
                      <a:pt x="824" y="211"/>
                      <a:pt x="824" y="201"/>
                    </a:cubicBezTo>
                    <a:cubicBezTo>
                      <a:pt x="824" y="191"/>
                      <a:pt x="824" y="166"/>
                      <a:pt x="837" y="166"/>
                    </a:cubicBezTo>
                    <a:cubicBezTo>
                      <a:pt x="850" y="166"/>
                      <a:pt x="859" y="172"/>
                      <a:pt x="873" y="172"/>
                    </a:cubicBezTo>
                    <a:cubicBezTo>
                      <a:pt x="887" y="172"/>
                      <a:pt x="899" y="174"/>
                      <a:pt x="903" y="178"/>
                    </a:cubicBezTo>
                    <a:cubicBezTo>
                      <a:pt x="907" y="182"/>
                      <a:pt x="921" y="190"/>
                      <a:pt x="939" y="186"/>
                    </a:cubicBezTo>
                    <a:cubicBezTo>
                      <a:pt x="957" y="182"/>
                      <a:pt x="962" y="175"/>
                      <a:pt x="982" y="174"/>
                    </a:cubicBezTo>
                    <a:cubicBezTo>
                      <a:pt x="1002" y="173"/>
                      <a:pt x="1013" y="173"/>
                      <a:pt x="1017" y="161"/>
                    </a:cubicBezTo>
                    <a:cubicBezTo>
                      <a:pt x="1021" y="149"/>
                      <a:pt x="1034" y="136"/>
                      <a:pt x="1046" y="136"/>
                    </a:cubicBezTo>
                    <a:cubicBezTo>
                      <a:pt x="1058" y="136"/>
                      <a:pt x="1075" y="135"/>
                      <a:pt x="1080" y="144"/>
                    </a:cubicBezTo>
                    <a:cubicBezTo>
                      <a:pt x="1085" y="153"/>
                      <a:pt x="1096" y="159"/>
                      <a:pt x="1097" y="150"/>
                    </a:cubicBezTo>
                    <a:cubicBezTo>
                      <a:pt x="1097" y="143"/>
                      <a:pt x="1096" y="129"/>
                      <a:pt x="1088" y="115"/>
                    </a:cubicBezTo>
                    <a:cubicBezTo>
                      <a:pt x="1079" y="121"/>
                      <a:pt x="1058" y="118"/>
                      <a:pt x="1047" y="117"/>
                    </a:cubicBezTo>
                    <a:cubicBezTo>
                      <a:pt x="1046" y="117"/>
                      <a:pt x="1046" y="117"/>
                      <a:pt x="1046" y="117"/>
                    </a:cubicBezTo>
                    <a:cubicBezTo>
                      <a:pt x="1045" y="117"/>
                      <a:pt x="1044" y="117"/>
                      <a:pt x="1044" y="117"/>
                    </a:cubicBezTo>
                    <a:cubicBezTo>
                      <a:pt x="1032" y="116"/>
                      <a:pt x="1037" y="112"/>
                      <a:pt x="1021" y="110"/>
                    </a:cubicBezTo>
                    <a:cubicBezTo>
                      <a:pt x="1005" y="108"/>
                      <a:pt x="1009" y="106"/>
                      <a:pt x="1002" y="96"/>
                    </a:cubicBezTo>
                    <a:cubicBezTo>
                      <a:pt x="994" y="86"/>
                      <a:pt x="986" y="90"/>
                      <a:pt x="976" y="90"/>
                    </a:cubicBezTo>
                    <a:cubicBezTo>
                      <a:pt x="966" y="90"/>
                      <a:pt x="964" y="82"/>
                      <a:pt x="957" y="76"/>
                    </a:cubicBezTo>
                    <a:cubicBezTo>
                      <a:pt x="950" y="70"/>
                      <a:pt x="961" y="60"/>
                      <a:pt x="961" y="51"/>
                    </a:cubicBezTo>
                    <a:cubicBezTo>
                      <a:pt x="961" y="43"/>
                      <a:pt x="954" y="35"/>
                      <a:pt x="948" y="33"/>
                    </a:cubicBezTo>
                    <a:cubicBezTo>
                      <a:pt x="942" y="30"/>
                      <a:pt x="944" y="25"/>
                      <a:pt x="933" y="22"/>
                    </a:cubicBezTo>
                    <a:cubicBezTo>
                      <a:pt x="922" y="19"/>
                      <a:pt x="921" y="16"/>
                      <a:pt x="917" y="11"/>
                    </a:cubicBezTo>
                    <a:cubicBezTo>
                      <a:pt x="913" y="5"/>
                      <a:pt x="908" y="7"/>
                      <a:pt x="894" y="7"/>
                    </a:cubicBezTo>
                    <a:cubicBezTo>
                      <a:pt x="886" y="7"/>
                      <a:pt x="880" y="3"/>
                      <a:pt x="876" y="0"/>
                    </a:cubicBezTo>
                    <a:cubicBezTo>
                      <a:pt x="873" y="1"/>
                      <a:pt x="870" y="2"/>
                      <a:pt x="867" y="4"/>
                    </a:cubicBezTo>
                    <a:cubicBezTo>
                      <a:pt x="867" y="4"/>
                      <a:pt x="866" y="4"/>
                      <a:pt x="866" y="4"/>
                    </a:cubicBezTo>
                    <a:cubicBezTo>
                      <a:pt x="866" y="5"/>
                      <a:pt x="865" y="5"/>
                      <a:pt x="865" y="5"/>
                    </a:cubicBezTo>
                    <a:cubicBezTo>
                      <a:pt x="865" y="5"/>
                      <a:pt x="865" y="5"/>
                      <a:pt x="864" y="6"/>
                    </a:cubicBezTo>
                    <a:cubicBezTo>
                      <a:pt x="864" y="6"/>
                      <a:pt x="864" y="6"/>
                      <a:pt x="863" y="7"/>
                    </a:cubicBezTo>
                    <a:cubicBezTo>
                      <a:pt x="863" y="7"/>
                      <a:pt x="863" y="7"/>
                      <a:pt x="863" y="7"/>
                    </a:cubicBezTo>
                    <a:cubicBezTo>
                      <a:pt x="862" y="8"/>
                      <a:pt x="862" y="9"/>
                      <a:pt x="861" y="9"/>
                    </a:cubicBezTo>
                    <a:cubicBezTo>
                      <a:pt x="857" y="16"/>
                      <a:pt x="836" y="16"/>
                      <a:pt x="819" y="15"/>
                    </a:cubicBezTo>
                    <a:cubicBezTo>
                      <a:pt x="802" y="13"/>
                      <a:pt x="784" y="15"/>
                      <a:pt x="764" y="16"/>
                    </a:cubicBezTo>
                    <a:cubicBezTo>
                      <a:pt x="744" y="17"/>
                      <a:pt x="730" y="17"/>
                      <a:pt x="727" y="23"/>
                    </a:cubicBezTo>
                    <a:cubicBezTo>
                      <a:pt x="724" y="30"/>
                      <a:pt x="707" y="36"/>
                      <a:pt x="699" y="42"/>
                    </a:cubicBezTo>
                    <a:cubicBezTo>
                      <a:pt x="691" y="48"/>
                      <a:pt x="693" y="53"/>
                      <a:pt x="682" y="54"/>
                    </a:cubicBezTo>
                    <a:cubicBezTo>
                      <a:pt x="670" y="55"/>
                      <a:pt x="669" y="61"/>
                      <a:pt x="660" y="66"/>
                    </a:cubicBezTo>
                    <a:cubicBezTo>
                      <a:pt x="650" y="71"/>
                      <a:pt x="650" y="80"/>
                      <a:pt x="658" y="82"/>
                    </a:cubicBezTo>
                    <a:cubicBezTo>
                      <a:pt x="667" y="84"/>
                      <a:pt x="666" y="96"/>
                      <a:pt x="673" y="102"/>
                    </a:cubicBezTo>
                    <a:cubicBezTo>
                      <a:pt x="680" y="108"/>
                      <a:pt x="676" y="123"/>
                      <a:pt x="678" y="140"/>
                    </a:cubicBezTo>
                    <a:cubicBezTo>
                      <a:pt x="680" y="157"/>
                      <a:pt x="657" y="164"/>
                      <a:pt x="648" y="171"/>
                    </a:cubicBezTo>
                    <a:cubicBezTo>
                      <a:pt x="638" y="179"/>
                      <a:pt x="637" y="182"/>
                      <a:pt x="642" y="187"/>
                    </a:cubicBezTo>
                    <a:cubicBezTo>
                      <a:pt x="648" y="191"/>
                      <a:pt x="650" y="193"/>
                      <a:pt x="651" y="203"/>
                    </a:cubicBezTo>
                    <a:cubicBezTo>
                      <a:pt x="652" y="213"/>
                      <a:pt x="650" y="218"/>
                      <a:pt x="640" y="219"/>
                    </a:cubicBezTo>
                    <a:cubicBezTo>
                      <a:pt x="629" y="219"/>
                      <a:pt x="633" y="227"/>
                      <a:pt x="624" y="227"/>
                    </a:cubicBezTo>
                    <a:cubicBezTo>
                      <a:pt x="616" y="227"/>
                      <a:pt x="604" y="230"/>
                      <a:pt x="602" y="227"/>
                    </a:cubicBezTo>
                    <a:cubicBezTo>
                      <a:pt x="601" y="225"/>
                      <a:pt x="597" y="220"/>
                      <a:pt x="584" y="220"/>
                    </a:cubicBezTo>
                    <a:cubicBezTo>
                      <a:pt x="570" y="220"/>
                      <a:pt x="571" y="227"/>
                      <a:pt x="572" y="233"/>
                    </a:cubicBezTo>
                    <a:cubicBezTo>
                      <a:pt x="574" y="239"/>
                      <a:pt x="580" y="245"/>
                      <a:pt x="592" y="257"/>
                    </a:cubicBezTo>
                    <a:cubicBezTo>
                      <a:pt x="603" y="269"/>
                      <a:pt x="590" y="272"/>
                      <a:pt x="586" y="279"/>
                    </a:cubicBezTo>
                    <a:cubicBezTo>
                      <a:pt x="583" y="285"/>
                      <a:pt x="578" y="287"/>
                      <a:pt x="558" y="287"/>
                    </a:cubicBezTo>
                    <a:cubicBezTo>
                      <a:pt x="539" y="287"/>
                      <a:pt x="538" y="303"/>
                      <a:pt x="538" y="315"/>
                    </a:cubicBezTo>
                    <a:cubicBezTo>
                      <a:pt x="538" y="328"/>
                      <a:pt x="528" y="331"/>
                      <a:pt x="526" y="339"/>
                    </a:cubicBezTo>
                    <a:cubicBezTo>
                      <a:pt x="523" y="347"/>
                      <a:pt x="534" y="351"/>
                      <a:pt x="534" y="360"/>
                    </a:cubicBezTo>
                    <a:cubicBezTo>
                      <a:pt x="534" y="369"/>
                      <a:pt x="534" y="373"/>
                      <a:pt x="528" y="377"/>
                    </a:cubicBezTo>
                    <a:cubicBezTo>
                      <a:pt x="522" y="381"/>
                      <a:pt x="518" y="384"/>
                      <a:pt x="516" y="391"/>
                    </a:cubicBezTo>
                    <a:cubicBezTo>
                      <a:pt x="513" y="399"/>
                      <a:pt x="502" y="395"/>
                      <a:pt x="494" y="385"/>
                    </a:cubicBezTo>
                    <a:cubicBezTo>
                      <a:pt x="487" y="375"/>
                      <a:pt x="465" y="381"/>
                      <a:pt x="459" y="384"/>
                    </a:cubicBezTo>
                    <a:cubicBezTo>
                      <a:pt x="453" y="387"/>
                      <a:pt x="448" y="393"/>
                      <a:pt x="440" y="391"/>
                    </a:cubicBezTo>
                    <a:cubicBezTo>
                      <a:pt x="432" y="389"/>
                      <a:pt x="421" y="388"/>
                      <a:pt x="419" y="395"/>
                    </a:cubicBezTo>
                    <a:cubicBezTo>
                      <a:pt x="417" y="401"/>
                      <a:pt x="434" y="407"/>
                      <a:pt x="434" y="412"/>
                    </a:cubicBezTo>
                    <a:cubicBezTo>
                      <a:pt x="434" y="417"/>
                      <a:pt x="421" y="421"/>
                      <a:pt x="412" y="421"/>
                    </a:cubicBezTo>
                    <a:cubicBezTo>
                      <a:pt x="402" y="421"/>
                      <a:pt x="403" y="425"/>
                      <a:pt x="396" y="416"/>
                    </a:cubicBezTo>
                    <a:cubicBezTo>
                      <a:pt x="388" y="407"/>
                      <a:pt x="384" y="414"/>
                      <a:pt x="373" y="421"/>
                    </a:cubicBezTo>
                    <a:cubicBezTo>
                      <a:pt x="362" y="427"/>
                      <a:pt x="372" y="429"/>
                      <a:pt x="352" y="442"/>
                    </a:cubicBezTo>
                    <a:cubicBezTo>
                      <a:pt x="332" y="455"/>
                      <a:pt x="344" y="480"/>
                      <a:pt x="345" y="499"/>
                    </a:cubicBezTo>
                    <a:cubicBezTo>
                      <a:pt x="346" y="519"/>
                      <a:pt x="344" y="522"/>
                      <a:pt x="329" y="526"/>
                    </a:cubicBezTo>
                    <a:cubicBezTo>
                      <a:pt x="314" y="530"/>
                      <a:pt x="306" y="529"/>
                      <a:pt x="296" y="532"/>
                    </a:cubicBezTo>
                    <a:cubicBezTo>
                      <a:pt x="285" y="535"/>
                      <a:pt x="266" y="535"/>
                      <a:pt x="251" y="535"/>
                    </a:cubicBezTo>
                    <a:cubicBezTo>
                      <a:pt x="236" y="535"/>
                      <a:pt x="224" y="536"/>
                      <a:pt x="208" y="543"/>
                    </a:cubicBezTo>
                    <a:cubicBezTo>
                      <a:pt x="193" y="551"/>
                      <a:pt x="178" y="546"/>
                      <a:pt x="156" y="546"/>
                    </a:cubicBezTo>
                    <a:cubicBezTo>
                      <a:pt x="133" y="546"/>
                      <a:pt x="110" y="545"/>
                      <a:pt x="98" y="545"/>
                    </a:cubicBezTo>
                    <a:cubicBezTo>
                      <a:pt x="87" y="545"/>
                      <a:pt x="76" y="544"/>
                      <a:pt x="66" y="538"/>
                    </a:cubicBezTo>
                    <a:cubicBezTo>
                      <a:pt x="56" y="532"/>
                      <a:pt x="50" y="531"/>
                      <a:pt x="35" y="529"/>
                    </a:cubicBezTo>
                    <a:cubicBezTo>
                      <a:pt x="26" y="527"/>
                      <a:pt x="10" y="519"/>
                      <a:pt x="0" y="513"/>
                    </a:cubicBezTo>
                    <a:cubicBezTo>
                      <a:pt x="0" y="513"/>
                      <a:pt x="0" y="513"/>
                      <a:pt x="0" y="513"/>
                    </a:cubicBezTo>
                    <a:cubicBezTo>
                      <a:pt x="0" y="514"/>
                      <a:pt x="0" y="516"/>
                      <a:pt x="1" y="517"/>
                    </a:cubicBezTo>
                    <a:cubicBezTo>
                      <a:pt x="1" y="517"/>
                      <a:pt x="1" y="517"/>
                      <a:pt x="1" y="517"/>
                    </a:cubicBezTo>
                    <a:cubicBezTo>
                      <a:pt x="1" y="518"/>
                      <a:pt x="1" y="518"/>
                      <a:pt x="1" y="519"/>
                    </a:cubicBezTo>
                    <a:cubicBezTo>
                      <a:pt x="1" y="519"/>
                      <a:pt x="1" y="519"/>
                      <a:pt x="1" y="519"/>
                    </a:cubicBezTo>
                    <a:cubicBezTo>
                      <a:pt x="1" y="519"/>
                      <a:pt x="2" y="520"/>
                      <a:pt x="2" y="521"/>
                    </a:cubicBezTo>
                    <a:cubicBezTo>
                      <a:pt x="2" y="521"/>
                      <a:pt x="2" y="521"/>
                      <a:pt x="2" y="521"/>
                    </a:cubicBezTo>
                    <a:cubicBezTo>
                      <a:pt x="2" y="521"/>
                      <a:pt x="3" y="522"/>
                      <a:pt x="3" y="523"/>
                    </a:cubicBezTo>
                    <a:cubicBezTo>
                      <a:pt x="3" y="523"/>
                      <a:pt x="3" y="523"/>
                      <a:pt x="3" y="523"/>
                    </a:cubicBezTo>
                    <a:cubicBezTo>
                      <a:pt x="4" y="523"/>
                      <a:pt x="4" y="524"/>
                      <a:pt x="5" y="524"/>
                    </a:cubicBezTo>
                    <a:cubicBezTo>
                      <a:pt x="5" y="525"/>
                      <a:pt x="5" y="525"/>
                      <a:pt x="5" y="525"/>
                    </a:cubicBezTo>
                    <a:cubicBezTo>
                      <a:pt x="5" y="525"/>
                      <a:pt x="6" y="526"/>
                      <a:pt x="6" y="526"/>
                    </a:cubicBezTo>
                    <a:cubicBezTo>
                      <a:pt x="7" y="527"/>
                      <a:pt x="7" y="527"/>
                      <a:pt x="7" y="527"/>
                    </a:cubicBezTo>
                    <a:cubicBezTo>
                      <a:pt x="8" y="527"/>
                      <a:pt x="8" y="528"/>
                      <a:pt x="9" y="529"/>
                    </a:cubicBezTo>
                    <a:cubicBezTo>
                      <a:pt x="30" y="546"/>
                      <a:pt x="36" y="563"/>
                      <a:pt x="40" y="574"/>
                    </a:cubicBezTo>
                    <a:cubicBezTo>
                      <a:pt x="43" y="585"/>
                      <a:pt x="61" y="610"/>
                      <a:pt x="80" y="615"/>
                    </a:cubicBezTo>
                    <a:cubicBezTo>
                      <a:pt x="98" y="619"/>
                      <a:pt x="121" y="624"/>
                      <a:pt x="121" y="646"/>
                    </a:cubicBezTo>
                    <a:cubicBezTo>
                      <a:pt x="121" y="668"/>
                      <a:pt x="116" y="687"/>
                      <a:pt x="128" y="693"/>
                    </a:cubicBezTo>
                    <a:cubicBezTo>
                      <a:pt x="139" y="700"/>
                      <a:pt x="159" y="698"/>
                      <a:pt x="153" y="709"/>
                    </a:cubicBezTo>
                    <a:cubicBezTo>
                      <a:pt x="147" y="721"/>
                      <a:pt x="150" y="734"/>
                      <a:pt x="140" y="737"/>
                    </a:cubicBezTo>
                    <a:cubicBezTo>
                      <a:pt x="131" y="739"/>
                      <a:pt x="91" y="735"/>
                      <a:pt x="78" y="755"/>
                    </a:cubicBezTo>
                    <a:cubicBezTo>
                      <a:pt x="66" y="775"/>
                      <a:pt x="53" y="779"/>
                      <a:pt x="52" y="789"/>
                    </a:cubicBezTo>
                    <a:cubicBezTo>
                      <a:pt x="50" y="798"/>
                      <a:pt x="46" y="825"/>
                      <a:pt x="46" y="833"/>
                    </a:cubicBezTo>
                    <a:cubicBezTo>
                      <a:pt x="46" y="836"/>
                      <a:pt x="45" y="840"/>
                      <a:pt x="45" y="844"/>
                    </a:cubicBezTo>
                    <a:cubicBezTo>
                      <a:pt x="68" y="847"/>
                      <a:pt x="66" y="845"/>
                      <a:pt x="79" y="833"/>
                    </a:cubicBezTo>
                    <a:cubicBezTo>
                      <a:pt x="93" y="820"/>
                      <a:pt x="142" y="842"/>
                      <a:pt x="155" y="835"/>
                    </a:cubicBezTo>
                    <a:cubicBezTo>
                      <a:pt x="168" y="827"/>
                      <a:pt x="178" y="826"/>
                      <a:pt x="195" y="824"/>
                    </a:cubicBezTo>
                    <a:cubicBezTo>
                      <a:pt x="212" y="823"/>
                      <a:pt x="249" y="823"/>
                      <a:pt x="281" y="827"/>
                    </a:cubicBezTo>
                    <a:cubicBezTo>
                      <a:pt x="312" y="832"/>
                      <a:pt x="311" y="816"/>
                      <a:pt x="325" y="814"/>
                    </a:cubicBezTo>
                    <a:cubicBezTo>
                      <a:pt x="340" y="813"/>
                      <a:pt x="355" y="816"/>
                      <a:pt x="363" y="829"/>
                    </a:cubicBezTo>
                    <a:cubicBezTo>
                      <a:pt x="370" y="842"/>
                      <a:pt x="368" y="855"/>
                      <a:pt x="384" y="857"/>
                    </a:cubicBezTo>
                    <a:cubicBezTo>
                      <a:pt x="400" y="860"/>
                      <a:pt x="398" y="878"/>
                      <a:pt x="404" y="898"/>
                    </a:cubicBezTo>
                    <a:cubicBezTo>
                      <a:pt x="410" y="918"/>
                      <a:pt x="433" y="922"/>
                      <a:pt x="453" y="932"/>
                    </a:cubicBezTo>
                    <a:cubicBezTo>
                      <a:pt x="457" y="934"/>
                      <a:pt x="460" y="936"/>
                      <a:pt x="462" y="938"/>
                    </a:cubicBezTo>
                    <a:cubicBezTo>
                      <a:pt x="466" y="930"/>
                      <a:pt x="470" y="923"/>
                      <a:pt x="476" y="9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8" name="Freeform 242"/>
              <p:cNvSpPr>
                <a:spLocks/>
              </p:cNvSpPr>
              <p:nvPr/>
            </p:nvSpPr>
            <p:spPr bwMode="auto">
              <a:xfrm>
                <a:off x="3799" y="1974"/>
                <a:ext cx="468" cy="478"/>
              </a:xfrm>
              <a:custGeom>
                <a:avLst/>
                <a:gdLst>
                  <a:gd name="T0" fmla="*/ 1790 w 1851"/>
                  <a:gd name="T1" fmla="*/ 539 h 1890"/>
                  <a:gd name="T2" fmla="*/ 1764 w 1851"/>
                  <a:gd name="T3" fmla="*/ 462 h 1890"/>
                  <a:gd name="T4" fmla="*/ 1654 w 1851"/>
                  <a:gd name="T5" fmla="*/ 487 h 1890"/>
                  <a:gd name="T6" fmla="*/ 1520 w 1851"/>
                  <a:gd name="T7" fmla="*/ 581 h 1890"/>
                  <a:gd name="T8" fmla="*/ 1512 w 1851"/>
                  <a:gd name="T9" fmla="*/ 630 h 1890"/>
                  <a:gd name="T10" fmla="*/ 1404 w 1851"/>
                  <a:gd name="T11" fmla="*/ 644 h 1890"/>
                  <a:gd name="T12" fmla="*/ 1309 w 1851"/>
                  <a:gd name="T13" fmla="*/ 612 h 1890"/>
                  <a:gd name="T14" fmla="*/ 1302 w 1851"/>
                  <a:gd name="T15" fmla="*/ 562 h 1890"/>
                  <a:gd name="T16" fmla="*/ 1280 w 1851"/>
                  <a:gd name="T17" fmla="*/ 571 h 1890"/>
                  <a:gd name="T18" fmla="*/ 1274 w 1851"/>
                  <a:gd name="T19" fmla="*/ 571 h 1890"/>
                  <a:gd name="T20" fmla="*/ 1262 w 1851"/>
                  <a:gd name="T21" fmla="*/ 637 h 1890"/>
                  <a:gd name="T22" fmla="*/ 1181 w 1851"/>
                  <a:gd name="T23" fmla="*/ 672 h 1890"/>
                  <a:gd name="T24" fmla="*/ 1039 w 1851"/>
                  <a:gd name="T25" fmla="*/ 612 h 1890"/>
                  <a:gd name="T26" fmla="*/ 915 w 1851"/>
                  <a:gd name="T27" fmla="*/ 591 h 1890"/>
                  <a:gd name="T28" fmla="*/ 798 w 1851"/>
                  <a:gd name="T29" fmla="*/ 532 h 1890"/>
                  <a:gd name="T30" fmla="*/ 798 w 1851"/>
                  <a:gd name="T31" fmla="*/ 429 h 1890"/>
                  <a:gd name="T32" fmla="*/ 766 w 1851"/>
                  <a:gd name="T33" fmla="*/ 389 h 1890"/>
                  <a:gd name="T34" fmla="*/ 654 w 1851"/>
                  <a:gd name="T35" fmla="*/ 268 h 1890"/>
                  <a:gd name="T36" fmla="*/ 716 w 1851"/>
                  <a:gd name="T37" fmla="*/ 226 h 1890"/>
                  <a:gd name="T38" fmla="*/ 697 w 1851"/>
                  <a:gd name="T39" fmla="*/ 141 h 1890"/>
                  <a:gd name="T40" fmla="*/ 756 w 1851"/>
                  <a:gd name="T41" fmla="*/ 33 h 1890"/>
                  <a:gd name="T42" fmla="*/ 628 w 1851"/>
                  <a:gd name="T43" fmla="*/ 37 h 1890"/>
                  <a:gd name="T44" fmla="*/ 520 w 1851"/>
                  <a:gd name="T45" fmla="*/ 96 h 1890"/>
                  <a:gd name="T46" fmla="*/ 374 w 1851"/>
                  <a:gd name="T47" fmla="*/ 141 h 1890"/>
                  <a:gd name="T48" fmla="*/ 455 w 1851"/>
                  <a:gd name="T49" fmla="*/ 274 h 1890"/>
                  <a:gd name="T50" fmla="*/ 381 w 1851"/>
                  <a:gd name="T51" fmla="*/ 376 h 1890"/>
                  <a:gd name="T52" fmla="*/ 251 w 1851"/>
                  <a:gd name="T53" fmla="*/ 541 h 1890"/>
                  <a:gd name="T54" fmla="*/ 142 w 1851"/>
                  <a:gd name="T55" fmla="*/ 565 h 1890"/>
                  <a:gd name="T56" fmla="*/ 123 w 1851"/>
                  <a:gd name="T57" fmla="*/ 698 h 1890"/>
                  <a:gd name="T58" fmla="*/ 172 w 1851"/>
                  <a:gd name="T59" fmla="*/ 822 h 1890"/>
                  <a:gd name="T60" fmla="*/ 49 w 1851"/>
                  <a:gd name="T61" fmla="*/ 820 h 1890"/>
                  <a:gd name="T62" fmla="*/ 134 w 1851"/>
                  <a:gd name="T63" fmla="*/ 917 h 1890"/>
                  <a:gd name="T64" fmla="*/ 193 w 1851"/>
                  <a:gd name="T65" fmla="*/ 1056 h 1890"/>
                  <a:gd name="T66" fmla="*/ 303 w 1851"/>
                  <a:gd name="T67" fmla="*/ 1056 h 1890"/>
                  <a:gd name="T68" fmla="*/ 425 w 1851"/>
                  <a:gd name="T69" fmla="*/ 1575 h 1890"/>
                  <a:gd name="T70" fmla="*/ 649 w 1851"/>
                  <a:gd name="T71" fmla="*/ 1834 h 1890"/>
                  <a:gd name="T72" fmla="*/ 751 w 1851"/>
                  <a:gd name="T73" fmla="*/ 1639 h 1890"/>
                  <a:gd name="T74" fmla="*/ 771 w 1851"/>
                  <a:gd name="T75" fmla="*/ 1404 h 1890"/>
                  <a:gd name="T76" fmla="*/ 1003 w 1851"/>
                  <a:gd name="T77" fmla="*/ 1225 h 1890"/>
                  <a:gd name="T78" fmla="*/ 1214 w 1851"/>
                  <a:gd name="T79" fmla="*/ 1006 h 1890"/>
                  <a:gd name="T80" fmla="*/ 1324 w 1851"/>
                  <a:gd name="T81" fmla="*/ 965 h 1890"/>
                  <a:gd name="T82" fmla="*/ 1288 w 1851"/>
                  <a:gd name="T83" fmla="*/ 813 h 1890"/>
                  <a:gd name="T84" fmla="*/ 1318 w 1851"/>
                  <a:gd name="T85" fmla="*/ 741 h 1890"/>
                  <a:gd name="T86" fmla="*/ 1281 w 1851"/>
                  <a:gd name="T87" fmla="*/ 687 h 1890"/>
                  <a:gd name="T88" fmla="*/ 1294 w 1851"/>
                  <a:gd name="T89" fmla="*/ 675 h 1890"/>
                  <a:gd name="T90" fmla="*/ 1298 w 1851"/>
                  <a:gd name="T91" fmla="*/ 677 h 1890"/>
                  <a:gd name="T92" fmla="*/ 1304 w 1851"/>
                  <a:gd name="T93" fmla="*/ 678 h 1890"/>
                  <a:gd name="T94" fmla="*/ 1372 w 1851"/>
                  <a:gd name="T95" fmla="*/ 748 h 1890"/>
                  <a:gd name="T96" fmla="*/ 1536 w 1851"/>
                  <a:gd name="T97" fmla="*/ 774 h 1890"/>
                  <a:gd name="T98" fmla="*/ 1466 w 1851"/>
                  <a:gd name="T99" fmla="*/ 843 h 1890"/>
                  <a:gd name="T100" fmla="*/ 1511 w 1851"/>
                  <a:gd name="T101" fmla="*/ 863 h 1890"/>
                  <a:gd name="T102" fmla="*/ 1551 w 1851"/>
                  <a:gd name="T103" fmla="*/ 967 h 1890"/>
                  <a:gd name="T104" fmla="*/ 1592 w 1851"/>
                  <a:gd name="T105" fmla="*/ 957 h 1890"/>
                  <a:gd name="T106" fmla="*/ 1602 w 1851"/>
                  <a:gd name="T107" fmla="*/ 847 h 1890"/>
                  <a:gd name="T108" fmla="*/ 1672 w 1851"/>
                  <a:gd name="T109" fmla="*/ 801 h 1890"/>
                  <a:gd name="T110" fmla="*/ 1707 w 1851"/>
                  <a:gd name="T111" fmla="*/ 719 h 1890"/>
                  <a:gd name="T112" fmla="*/ 1819 w 1851"/>
                  <a:gd name="T113" fmla="*/ 622 h 18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51" h="1890">
                    <a:moveTo>
                      <a:pt x="1851" y="546"/>
                    </a:moveTo>
                    <a:cubicBezTo>
                      <a:pt x="1850" y="546"/>
                      <a:pt x="1850" y="546"/>
                      <a:pt x="1849" y="546"/>
                    </a:cubicBezTo>
                    <a:cubicBezTo>
                      <a:pt x="1848" y="546"/>
                      <a:pt x="1848" y="546"/>
                      <a:pt x="1847" y="545"/>
                    </a:cubicBezTo>
                    <a:cubicBezTo>
                      <a:pt x="1841" y="543"/>
                      <a:pt x="1835" y="545"/>
                      <a:pt x="1830" y="547"/>
                    </a:cubicBezTo>
                    <a:cubicBezTo>
                      <a:pt x="1825" y="548"/>
                      <a:pt x="1824" y="545"/>
                      <a:pt x="1820" y="539"/>
                    </a:cubicBezTo>
                    <a:cubicBezTo>
                      <a:pt x="1815" y="534"/>
                      <a:pt x="1803" y="541"/>
                      <a:pt x="1790" y="539"/>
                    </a:cubicBezTo>
                    <a:cubicBezTo>
                      <a:pt x="1778" y="538"/>
                      <a:pt x="1789" y="526"/>
                      <a:pt x="1794" y="522"/>
                    </a:cubicBezTo>
                    <a:cubicBezTo>
                      <a:pt x="1800" y="519"/>
                      <a:pt x="1799" y="514"/>
                      <a:pt x="1799" y="509"/>
                    </a:cubicBezTo>
                    <a:cubicBezTo>
                      <a:pt x="1798" y="504"/>
                      <a:pt x="1795" y="499"/>
                      <a:pt x="1788" y="496"/>
                    </a:cubicBezTo>
                    <a:cubicBezTo>
                      <a:pt x="1781" y="492"/>
                      <a:pt x="1786" y="484"/>
                      <a:pt x="1785" y="480"/>
                    </a:cubicBezTo>
                    <a:cubicBezTo>
                      <a:pt x="1785" y="476"/>
                      <a:pt x="1779" y="471"/>
                      <a:pt x="1774" y="470"/>
                    </a:cubicBezTo>
                    <a:cubicBezTo>
                      <a:pt x="1769" y="469"/>
                      <a:pt x="1770" y="461"/>
                      <a:pt x="1764" y="462"/>
                    </a:cubicBezTo>
                    <a:cubicBezTo>
                      <a:pt x="1758" y="462"/>
                      <a:pt x="1756" y="473"/>
                      <a:pt x="1750" y="473"/>
                    </a:cubicBezTo>
                    <a:cubicBezTo>
                      <a:pt x="1743" y="473"/>
                      <a:pt x="1735" y="488"/>
                      <a:pt x="1731" y="493"/>
                    </a:cubicBezTo>
                    <a:cubicBezTo>
                      <a:pt x="1728" y="497"/>
                      <a:pt x="1722" y="495"/>
                      <a:pt x="1717" y="491"/>
                    </a:cubicBezTo>
                    <a:cubicBezTo>
                      <a:pt x="1712" y="487"/>
                      <a:pt x="1709" y="491"/>
                      <a:pt x="1700" y="491"/>
                    </a:cubicBezTo>
                    <a:cubicBezTo>
                      <a:pt x="1690" y="491"/>
                      <a:pt x="1689" y="481"/>
                      <a:pt x="1682" y="474"/>
                    </a:cubicBezTo>
                    <a:cubicBezTo>
                      <a:pt x="1675" y="466"/>
                      <a:pt x="1666" y="480"/>
                      <a:pt x="1654" y="487"/>
                    </a:cubicBezTo>
                    <a:cubicBezTo>
                      <a:pt x="1643" y="493"/>
                      <a:pt x="1641" y="500"/>
                      <a:pt x="1633" y="511"/>
                    </a:cubicBezTo>
                    <a:cubicBezTo>
                      <a:pt x="1625" y="522"/>
                      <a:pt x="1612" y="522"/>
                      <a:pt x="1601" y="521"/>
                    </a:cubicBezTo>
                    <a:cubicBezTo>
                      <a:pt x="1590" y="521"/>
                      <a:pt x="1589" y="526"/>
                      <a:pt x="1585" y="535"/>
                    </a:cubicBezTo>
                    <a:cubicBezTo>
                      <a:pt x="1582" y="543"/>
                      <a:pt x="1575" y="550"/>
                      <a:pt x="1564" y="552"/>
                    </a:cubicBezTo>
                    <a:cubicBezTo>
                      <a:pt x="1553" y="554"/>
                      <a:pt x="1554" y="566"/>
                      <a:pt x="1551" y="576"/>
                    </a:cubicBezTo>
                    <a:cubicBezTo>
                      <a:pt x="1548" y="586"/>
                      <a:pt x="1528" y="582"/>
                      <a:pt x="1520" y="581"/>
                    </a:cubicBezTo>
                    <a:cubicBezTo>
                      <a:pt x="1511" y="579"/>
                      <a:pt x="1505" y="585"/>
                      <a:pt x="1498" y="586"/>
                    </a:cubicBezTo>
                    <a:cubicBezTo>
                      <a:pt x="1497" y="586"/>
                      <a:pt x="1497" y="586"/>
                      <a:pt x="1496" y="586"/>
                    </a:cubicBezTo>
                    <a:cubicBezTo>
                      <a:pt x="1493" y="588"/>
                      <a:pt x="1489" y="587"/>
                      <a:pt x="1486" y="588"/>
                    </a:cubicBezTo>
                    <a:cubicBezTo>
                      <a:pt x="1483" y="590"/>
                      <a:pt x="1483" y="595"/>
                      <a:pt x="1484" y="598"/>
                    </a:cubicBezTo>
                    <a:cubicBezTo>
                      <a:pt x="1486" y="600"/>
                      <a:pt x="1494" y="606"/>
                      <a:pt x="1503" y="607"/>
                    </a:cubicBezTo>
                    <a:cubicBezTo>
                      <a:pt x="1513" y="608"/>
                      <a:pt x="1511" y="626"/>
                      <a:pt x="1512" y="630"/>
                    </a:cubicBezTo>
                    <a:cubicBezTo>
                      <a:pt x="1512" y="634"/>
                      <a:pt x="1518" y="638"/>
                      <a:pt x="1525" y="644"/>
                    </a:cubicBezTo>
                    <a:cubicBezTo>
                      <a:pt x="1531" y="650"/>
                      <a:pt x="1507" y="646"/>
                      <a:pt x="1495" y="646"/>
                    </a:cubicBezTo>
                    <a:cubicBezTo>
                      <a:pt x="1482" y="646"/>
                      <a:pt x="1473" y="647"/>
                      <a:pt x="1463" y="647"/>
                    </a:cubicBezTo>
                    <a:cubicBezTo>
                      <a:pt x="1454" y="647"/>
                      <a:pt x="1437" y="647"/>
                      <a:pt x="1433" y="653"/>
                    </a:cubicBezTo>
                    <a:cubicBezTo>
                      <a:pt x="1430" y="659"/>
                      <a:pt x="1418" y="657"/>
                      <a:pt x="1417" y="651"/>
                    </a:cubicBezTo>
                    <a:cubicBezTo>
                      <a:pt x="1416" y="646"/>
                      <a:pt x="1412" y="644"/>
                      <a:pt x="1404" y="644"/>
                    </a:cubicBezTo>
                    <a:cubicBezTo>
                      <a:pt x="1397" y="644"/>
                      <a:pt x="1395" y="644"/>
                      <a:pt x="1393" y="653"/>
                    </a:cubicBezTo>
                    <a:cubicBezTo>
                      <a:pt x="1390" y="661"/>
                      <a:pt x="1378" y="659"/>
                      <a:pt x="1372" y="659"/>
                    </a:cubicBezTo>
                    <a:cubicBezTo>
                      <a:pt x="1365" y="660"/>
                      <a:pt x="1353" y="657"/>
                      <a:pt x="1351" y="654"/>
                    </a:cubicBezTo>
                    <a:cubicBezTo>
                      <a:pt x="1349" y="651"/>
                      <a:pt x="1334" y="648"/>
                      <a:pt x="1325" y="648"/>
                    </a:cubicBezTo>
                    <a:cubicBezTo>
                      <a:pt x="1315" y="648"/>
                      <a:pt x="1318" y="635"/>
                      <a:pt x="1311" y="632"/>
                    </a:cubicBezTo>
                    <a:cubicBezTo>
                      <a:pt x="1304" y="629"/>
                      <a:pt x="1310" y="623"/>
                      <a:pt x="1309" y="612"/>
                    </a:cubicBezTo>
                    <a:cubicBezTo>
                      <a:pt x="1309" y="608"/>
                      <a:pt x="1310" y="604"/>
                      <a:pt x="1312" y="601"/>
                    </a:cubicBezTo>
                    <a:cubicBezTo>
                      <a:pt x="1311" y="600"/>
                      <a:pt x="1311" y="600"/>
                      <a:pt x="1311" y="600"/>
                    </a:cubicBezTo>
                    <a:cubicBezTo>
                      <a:pt x="1311" y="600"/>
                      <a:pt x="1311" y="599"/>
                      <a:pt x="1310" y="599"/>
                    </a:cubicBezTo>
                    <a:cubicBezTo>
                      <a:pt x="1310" y="599"/>
                      <a:pt x="1310" y="599"/>
                      <a:pt x="1310" y="598"/>
                    </a:cubicBezTo>
                    <a:cubicBezTo>
                      <a:pt x="1307" y="594"/>
                      <a:pt x="1311" y="578"/>
                      <a:pt x="1311" y="573"/>
                    </a:cubicBezTo>
                    <a:cubicBezTo>
                      <a:pt x="1311" y="567"/>
                      <a:pt x="1309" y="562"/>
                      <a:pt x="1302" y="562"/>
                    </a:cubicBezTo>
                    <a:cubicBezTo>
                      <a:pt x="1294" y="561"/>
                      <a:pt x="1289" y="564"/>
                      <a:pt x="1284" y="569"/>
                    </a:cubicBezTo>
                    <a:cubicBezTo>
                      <a:pt x="1284" y="569"/>
                      <a:pt x="1284" y="569"/>
                      <a:pt x="1283" y="570"/>
                    </a:cubicBezTo>
                    <a:cubicBezTo>
                      <a:pt x="1283" y="570"/>
                      <a:pt x="1283" y="570"/>
                      <a:pt x="1283" y="570"/>
                    </a:cubicBezTo>
                    <a:cubicBezTo>
                      <a:pt x="1282" y="570"/>
                      <a:pt x="1282" y="570"/>
                      <a:pt x="1282" y="570"/>
                    </a:cubicBezTo>
                    <a:cubicBezTo>
                      <a:pt x="1282" y="570"/>
                      <a:pt x="1281" y="570"/>
                      <a:pt x="1281" y="570"/>
                    </a:cubicBezTo>
                    <a:cubicBezTo>
                      <a:pt x="1281" y="570"/>
                      <a:pt x="1281" y="571"/>
                      <a:pt x="1280" y="571"/>
                    </a:cubicBezTo>
                    <a:cubicBezTo>
                      <a:pt x="1280" y="571"/>
                      <a:pt x="1280" y="571"/>
                      <a:pt x="1280" y="571"/>
                    </a:cubicBezTo>
                    <a:cubicBezTo>
                      <a:pt x="1279" y="571"/>
                      <a:pt x="1279" y="571"/>
                      <a:pt x="1278" y="571"/>
                    </a:cubicBezTo>
                    <a:cubicBezTo>
                      <a:pt x="1278" y="571"/>
                      <a:pt x="1278" y="571"/>
                      <a:pt x="1278" y="571"/>
                    </a:cubicBezTo>
                    <a:cubicBezTo>
                      <a:pt x="1277" y="571"/>
                      <a:pt x="1277" y="571"/>
                      <a:pt x="1276" y="571"/>
                    </a:cubicBezTo>
                    <a:cubicBezTo>
                      <a:pt x="1276" y="571"/>
                      <a:pt x="1276" y="571"/>
                      <a:pt x="1276" y="571"/>
                    </a:cubicBezTo>
                    <a:cubicBezTo>
                      <a:pt x="1275" y="571"/>
                      <a:pt x="1274" y="571"/>
                      <a:pt x="1274" y="571"/>
                    </a:cubicBezTo>
                    <a:cubicBezTo>
                      <a:pt x="1274" y="571"/>
                      <a:pt x="1274" y="571"/>
                      <a:pt x="1273" y="571"/>
                    </a:cubicBezTo>
                    <a:cubicBezTo>
                      <a:pt x="1272" y="571"/>
                      <a:pt x="1270" y="571"/>
                      <a:pt x="1268" y="571"/>
                    </a:cubicBezTo>
                    <a:cubicBezTo>
                      <a:pt x="1269" y="576"/>
                      <a:pt x="1269" y="581"/>
                      <a:pt x="1269" y="584"/>
                    </a:cubicBezTo>
                    <a:cubicBezTo>
                      <a:pt x="1269" y="589"/>
                      <a:pt x="1270" y="597"/>
                      <a:pt x="1265" y="598"/>
                    </a:cubicBezTo>
                    <a:cubicBezTo>
                      <a:pt x="1260" y="598"/>
                      <a:pt x="1258" y="603"/>
                      <a:pt x="1259" y="608"/>
                    </a:cubicBezTo>
                    <a:cubicBezTo>
                      <a:pt x="1260" y="612"/>
                      <a:pt x="1258" y="635"/>
                      <a:pt x="1262" y="637"/>
                    </a:cubicBezTo>
                    <a:cubicBezTo>
                      <a:pt x="1267" y="639"/>
                      <a:pt x="1268" y="643"/>
                      <a:pt x="1268" y="648"/>
                    </a:cubicBezTo>
                    <a:cubicBezTo>
                      <a:pt x="1268" y="653"/>
                      <a:pt x="1272" y="655"/>
                      <a:pt x="1273" y="661"/>
                    </a:cubicBezTo>
                    <a:cubicBezTo>
                      <a:pt x="1266" y="660"/>
                      <a:pt x="1261" y="668"/>
                      <a:pt x="1256" y="673"/>
                    </a:cubicBezTo>
                    <a:cubicBezTo>
                      <a:pt x="1250" y="681"/>
                      <a:pt x="1240" y="673"/>
                      <a:pt x="1230" y="674"/>
                    </a:cubicBezTo>
                    <a:cubicBezTo>
                      <a:pt x="1219" y="675"/>
                      <a:pt x="1217" y="676"/>
                      <a:pt x="1205" y="670"/>
                    </a:cubicBezTo>
                    <a:cubicBezTo>
                      <a:pt x="1193" y="664"/>
                      <a:pt x="1192" y="672"/>
                      <a:pt x="1181" y="672"/>
                    </a:cubicBezTo>
                    <a:cubicBezTo>
                      <a:pt x="1170" y="672"/>
                      <a:pt x="1157" y="665"/>
                      <a:pt x="1140" y="663"/>
                    </a:cubicBezTo>
                    <a:cubicBezTo>
                      <a:pt x="1124" y="662"/>
                      <a:pt x="1122" y="661"/>
                      <a:pt x="1118" y="654"/>
                    </a:cubicBezTo>
                    <a:cubicBezTo>
                      <a:pt x="1114" y="647"/>
                      <a:pt x="1112" y="649"/>
                      <a:pt x="1096" y="651"/>
                    </a:cubicBezTo>
                    <a:cubicBezTo>
                      <a:pt x="1080" y="653"/>
                      <a:pt x="1083" y="646"/>
                      <a:pt x="1072" y="644"/>
                    </a:cubicBezTo>
                    <a:cubicBezTo>
                      <a:pt x="1062" y="642"/>
                      <a:pt x="1054" y="639"/>
                      <a:pt x="1052" y="631"/>
                    </a:cubicBezTo>
                    <a:cubicBezTo>
                      <a:pt x="1050" y="623"/>
                      <a:pt x="1044" y="622"/>
                      <a:pt x="1039" y="612"/>
                    </a:cubicBezTo>
                    <a:cubicBezTo>
                      <a:pt x="1034" y="602"/>
                      <a:pt x="1027" y="604"/>
                      <a:pt x="1018" y="603"/>
                    </a:cubicBezTo>
                    <a:cubicBezTo>
                      <a:pt x="1008" y="603"/>
                      <a:pt x="1008" y="607"/>
                      <a:pt x="1001" y="611"/>
                    </a:cubicBezTo>
                    <a:cubicBezTo>
                      <a:pt x="994" y="616"/>
                      <a:pt x="984" y="610"/>
                      <a:pt x="976" y="607"/>
                    </a:cubicBezTo>
                    <a:cubicBezTo>
                      <a:pt x="968" y="603"/>
                      <a:pt x="962" y="609"/>
                      <a:pt x="953" y="611"/>
                    </a:cubicBezTo>
                    <a:cubicBezTo>
                      <a:pt x="944" y="614"/>
                      <a:pt x="941" y="608"/>
                      <a:pt x="937" y="599"/>
                    </a:cubicBezTo>
                    <a:cubicBezTo>
                      <a:pt x="933" y="591"/>
                      <a:pt x="924" y="590"/>
                      <a:pt x="915" y="591"/>
                    </a:cubicBezTo>
                    <a:cubicBezTo>
                      <a:pt x="906" y="591"/>
                      <a:pt x="896" y="587"/>
                      <a:pt x="890" y="577"/>
                    </a:cubicBezTo>
                    <a:cubicBezTo>
                      <a:pt x="885" y="568"/>
                      <a:pt x="880" y="574"/>
                      <a:pt x="876" y="577"/>
                    </a:cubicBezTo>
                    <a:cubicBezTo>
                      <a:pt x="872" y="581"/>
                      <a:pt x="867" y="582"/>
                      <a:pt x="861" y="575"/>
                    </a:cubicBezTo>
                    <a:cubicBezTo>
                      <a:pt x="855" y="569"/>
                      <a:pt x="844" y="566"/>
                      <a:pt x="839" y="555"/>
                    </a:cubicBezTo>
                    <a:cubicBezTo>
                      <a:pt x="834" y="543"/>
                      <a:pt x="824" y="543"/>
                      <a:pt x="816" y="541"/>
                    </a:cubicBezTo>
                    <a:cubicBezTo>
                      <a:pt x="808" y="540"/>
                      <a:pt x="802" y="539"/>
                      <a:pt x="798" y="532"/>
                    </a:cubicBezTo>
                    <a:cubicBezTo>
                      <a:pt x="794" y="525"/>
                      <a:pt x="783" y="527"/>
                      <a:pt x="772" y="525"/>
                    </a:cubicBezTo>
                    <a:cubicBezTo>
                      <a:pt x="760" y="523"/>
                      <a:pt x="762" y="515"/>
                      <a:pt x="758" y="501"/>
                    </a:cubicBezTo>
                    <a:cubicBezTo>
                      <a:pt x="755" y="488"/>
                      <a:pt x="762" y="488"/>
                      <a:pt x="768" y="483"/>
                    </a:cubicBezTo>
                    <a:cubicBezTo>
                      <a:pt x="773" y="479"/>
                      <a:pt x="774" y="476"/>
                      <a:pt x="773" y="467"/>
                    </a:cubicBezTo>
                    <a:cubicBezTo>
                      <a:pt x="772" y="459"/>
                      <a:pt x="777" y="455"/>
                      <a:pt x="780" y="446"/>
                    </a:cubicBezTo>
                    <a:cubicBezTo>
                      <a:pt x="782" y="437"/>
                      <a:pt x="787" y="436"/>
                      <a:pt x="798" y="429"/>
                    </a:cubicBezTo>
                    <a:cubicBezTo>
                      <a:pt x="807" y="424"/>
                      <a:pt x="809" y="420"/>
                      <a:pt x="807" y="414"/>
                    </a:cubicBezTo>
                    <a:cubicBezTo>
                      <a:pt x="806" y="413"/>
                      <a:pt x="806" y="412"/>
                      <a:pt x="806" y="412"/>
                    </a:cubicBezTo>
                    <a:cubicBezTo>
                      <a:pt x="806" y="412"/>
                      <a:pt x="806" y="412"/>
                      <a:pt x="806" y="411"/>
                    </a:cubicBezTo>
                    <a:cubicBezTo>
                      <a:pt x="806" y="411"/>
                      <a:pt x="805" y="410"/>
                      <a:pt x="805" y="409"/>
                    </a:cubicBezTo>
                    <a:cubicBezTo>
                      <a:pt x="801" y="401"/>
                      <a:pt x="797" y="405"/>
                      <a:pt x="790" y="399"/>
                    </a:cubicBezTo>
                    <a:cubicBezTo>
                      <a:pt x="784" y="394"/>
                      <a:pt x="778" y="393"/>
                      <a:pt x="766" y="389"/>
                    </a:cubicBezTo>
                    <a:cubicBezTo>
                      <a:pt x="753" y="384"/>
                      <a:pt x="754" y="379"/>
                      <a:pt x="747" y="367"/>
                    </a:cubicBezTo>
                    <a:cubicBezTo>
                      <a:pt x="740" y="355"/>
                      <a:pt x="736" y="362"/>
                      <a:pt x="724" y="362"/>
                    </a:cubicBezTo>
                    <a:cubicBezTo>
                      <a:pt x="712" y="362"/>
                      <a:pt x="710" y="354"/>
                      <a:pt x="704" y="341"/>
                    </a:cubicBezTo>
                    <a:cubicBezTo>
                      <a:pt x="698" y="327"/>
                      <a:pt x="689" y="336"/>
                      <a:pt x="678" y="336"/>
                    </a:cubicBezTo>
                    <a:cubicBezTo>
                      <a:pt x="666" y="336"/>
                      <a:pt x="670" y="299"/>
                      <a:pt x="666" y="287"/>
                    </a:cubicBezTo>
                    <a:cubicBezTo>
                      <a:pt x="663" y="275"/>
                      <a:pt x="660" y="277"/>
                      <a:pt x="654" y="268"/>
                    </a:cubicBezTo>
                    <a:cubicBezTo>
                      <a:pt x="648" y="259"/>
                      <a:pt x="652" y="251"/>
                      <a:pt x="658" y="251"/>
                    </a:cubicBezTo>
                    <a:cubicBezTo>
                      <a:pt x="664" y="251"/>
                      <a:pt x="670" y="245"/>
                      <a:pt x="674" y="247"/>
                    </a:cubicBezTo>
                    <a:cubicBezTo>
                      <a:pt x="677" y="249"/>
                      <a:pt x="678" y="261"/>
                      <a:pt x="682" y="267"/>
                    </a:cubicBezTo>
                    <a:cubicBezTo>
                      <a:pt x="685" y="273"/>
                      <a:pt x="697" y="263"/>
                      <a:pt x="702" y="256"/>
                    </a:cubicBezTo>
                    <a:cubicBezTo>
                      <a:pt x="706" y="249"/>
                      <a:pt x="715" y="250"/>
                      <a:pt x="721" y="244"/>
                    </a:cubicBezTo>
                    <a:cubicBezTo>
                      <a:pt x="727" y="238"/>
                      <a:pt x="721" y="231"/>
                      <a:pt x="716" y="226"/>
                    </a:cubicBezTo>
                    <a:cubicBezTo>
                      <a:pt x="710" y="221"/>
                      <a:pt x="711" y="218"/>
                      <a:pt x="710" y="214"/>
                    </a:cubicBezTo>
                    <a:cubicBezTo>
                      <a:pt x="710" y="210"/>
                      <a:pt x="703" y="203"/>
                      <a:pt x="694" y="199"/>
                    </a:cubicBezTo>
                    <a:cubicBezTo>
                      <a:pt x="686" y="196"/>
                      <a:pt x="678" y="182"/>
                      <a:pt x="681" y="173"/>
                    </a:cubicBezTo>
                    <a:cubicBezTo>
                      <a:pt x="684" y="163"/>
                      <a:pt x="680" y="162"/>
                      <a:pt x="672" y="153"/>
                    </a:cubicBezTo>
                    <a:cubicBezTo>
                      <a:pt x="664" y="145"/>
                      <a:pt x="671" y="138"/>
                      <a:pt x="678" y="133"/>
                    </a:cubicBezTo>
                    <a:cubicBezTo>
                      <a:pt x="686" y="129"/>
                      <a:pt x="692" y="135"/>
                      <a:pt x="697" y="141"/>
                    </a:cubicBezTo>
                    <a:cubicBezTo>
                      <a:pt x="702" y="148"/>
                      <a:pt x="708" y="141"/>
                      <a:pt x="721" y="138"/>
                    </a:cubicBezTo>
                    <a:cubicBezTo>
                      <a:pt x="734" y="135"/>
                      <a:pt x="740" y="115"/>
                      <a:pt x="745" y="107"/>
                    </a:cubicBezTo>
                    <a:cubicBezTo>
                      <a:pt x="750" y="99"/>
                      <a:pt x="754" y="96"/>
                      <a:pt x="762" y="94"/>
                    </a:cubicBezTo>
                    <a:cubicBezTo>
                      <a:pt x="770" y="92"/>
                      <a:pt x="770" y="75"/>
                      <a:pt x="769" y="66"/>
                    </a:cubicBezTo>
                    <a:cubicBezTo>
                      <a:pt x="768" y="57"/>
                      <a:pt x="774" y="55"/>
                      <a:pt x="777" y="46"/>
                    </a:cubicBezTo>
                    <a:cubicBezTo>
                      <a:pt x="780" y="37"/>
                      <a:pt x="768" y="36"/>
                      <a:pt x="756" y="33"/>
                    </a:cubicBezTo>
                    <a:cubicBezTo>
                      <a:pt x="744" y="31"/>
                      <a:pt x="738" y="23"/>
                      <a:pt x="729" y="11"/>
                    </a:cubicBezTo>
                    <a:cubicBezTo>
                      <a:pt x="720" y="0"/>
                      <a:pt x="706" y="1"/>
                      <a:pt x="694" y="1"/>
                    </a:cubicBezTo>
                    <a:cubicBezTo>
                      <a:pt x="681" y="1"/>
                      <a:pt x="680" y="5"/>
                      <a:pt x="669" y="8"/>
                    </a:cubicBezTo>
                    <a:cubicBezTo>
                      <a:pt x="658" y="11"/>
                      <a:pt x="658" y="19"/>
                      <a:pt x="648" y="20"/>
                    </a:cubicBezTo>
                    <a:cubicBezTo>
                      <a:pt x="637" y="21"/>
                      <a:pt x="638" y="27"/>
                      <a:pt x="629" y="35"/>
                    </a:cubicBezTo>
                    <a:cubicBezTo>
                      <a:pt x="629" y="36"/>
                      <a:pt x="628" y="36"/>
                      <a:pt x="628" y="37"/>
                    </a:cubicBezTo>
                    <a:cubicBezTo>
                      <a:pt x="627" y="37"/>
                      <a:pt x="627" y="37"/>
                      <a:pt x="626" y="37"/>
                    </a:cubicBezTo>
                    <a:cubicBezTo>
                      <a:pt x="634" y="51"/>
                      <a:pt x="635" y="65"/>
                      <a:pt x="635" y="72"/>
                    </a:cubicBezTo>
                    <a:cubicBezTo>
                      <a:pt x="634" y="81"/>
                      <a:pt x="623" y="75"/>
                      <a:pt x="618" y="66"/>
                    </a:cubicBezTo>
                    <a:cubicBezTo>
                      <a:pt x="613" y="57"/>
                      <a:pt x="596" y="58"/>
                      <a:pt x="584" y="58"/>
                    </a:cubicBezTo>
                    <a:cubicBezTo>
                      <a:pt x="572" y="58"/>
                      <a:pt x="559" y="71"/>
                      <a:pt x="555" y="83"/>
                    </a:cubicBezTo>
                    <a:cubicBezTo>
                      <a:pt x="551" y="95"/>
                      <a:pt x="540" y="95"/>
                      <a:pt x="520" y="96"/>
                    </a:cubicBezTo>
                    <a:cubicBezTo>
                      <a:pt x="500" y="97"/>
                      <a:pt x="495" y="104"/>
                      <a:pt x="477" y="108"/>
                    </a:cubicBezTo>
                    <a:cubicBezTo>
                      <a:pt x="459" y="112"/>
                      <a:pt x="445" y="104"/>
                      <a:pt x="441" y="100"/>
                    </a:cubicBezTo>
                    <a:cubicBezTo>
                      <a:pt x="437" y="96"/>
                      <a:pt x="425" y="94"/>
                      <a:pt x="411" y="94"/>
                    </a:cubicBezTo>
                    <a:cubicBezTo>
                      <a:pt x="397" y="94"/>
                      <a:pt x="388" y="88"/>
                      <a:pt x="375" y="88"/>
                    </a:cubicBezTo>
                    <a:cubicBezTo>
                      <a:pt x="362" y="88"/>
                      <a:pt x="362" y="113"/>
                      <a:pt x="362" y="123"/>
                    </a:cubicBezTo>
                    <a:cubicBezTo>
                      <a:pt x="362" y="133"/>
                      <a:pt x="363" y="135"/>
                      <a:pt x="374" y="141"/>
                    </a:cubicBezTo>
                    <a:cubicBezTo>
                      <a:pt x="385" y="147"/>
                      <a:pt x="387" y="152"/>
                      <a:pt x="375" y="160"/>
                    </a:cubicBezTo>
                    <a:cubicBezTo>
                      <a:pt x="363" y="168"/>
                      <a:pt x="380" y="183"/>
                      <a:pt x="378" y="196"/>
                    </a:cubicBezTo>
                    <a:cubicBezTo>
                      <a:pt x="376" y="209"/>
                      <a:pt x="390" y="219"/>
                      <a:pt x="390" y="226"/>
                    </a:cubicBezTo>
                    <a:cubicBezTo>
                      <a:pt x="390" y="233"/>
                      <a:pt x="407" y="237"/>
                      <a:pt x="408" y="247"/>
                    </a:cubicBezTo>
                    <a:cubicBezTo>
                      <a:pt x="409" y="257"/>
                      <a:pt x="429" y="258"/>
                      <a:pt x="444" y="260"/>
                    </a:cubicBezTo>
                    <a:cubicBezTo>
                      <a:pt x="459" y="262"/>
                      <a:pt x="456" y="268"/>
                      <a:pt x="455" y="274"/>
                    </a:cubicBezTo>
                    <a:cubicBezTo>
                      <a:pt x="454" y="280"/>
                      <a:pt x="429" y="285"/>
                      <a:pt x="416" y="288"/>
                    </a:cubicBezTo>
                    <a:cubicBezTo>
                      <a:pt x="403" y="291"/>
                      <a:pt x="402" y="304"/>
                      <a:pt x="407" y="311"/>
                    </a:cubicBezTo>
                    <a:cubicBezTo>
                      <a:pt x="412" y="318"/>
                      <a:pt x="403" y="326"/>
                      <a:pt x="403" y="333"/>
                    </a:cubicBezTo>
                    <a:cubicBezTo>
                      <a:pt x="403" y="340"/>
                      <a:pt x="406" y="347"/>
                      <a:pt x="414" y="349"/>
                    </a:cubicBezTo>
                    <a:cubicBezTo>
                      <a:pt x="422" y="351"/>
                      <a:pt x="414" y="359"/>
                      <a:pt x="405" y="359"/>
                    </a:cubicBezTo>
                    <a:cubicBezTo>
                      <a:pt x="396" y="359"/>
                      <a:pt x="392" y="369"/>
                      <a:pt x="381" y="376"/>
                    </a:cubicBezTo>
                    <a:cubicBezTo>
                      <a:pt x="370" y="383"/>
                      <a:pt x="371" y="391"/>
                      <a:pt x="367" y="411"/>
                    </a:cubicBezTo>
                    <a:cubicBezTo>
                      <a:pt x="363" y="431"/>
                      <a:pt x="354" y="424"/>
                      <a:pt x="342" y="425"/>
                    </a:cubicBezTo>
                    <a:cubicBezTo>
                      <a:pt x="330" y="426"/>
                      <a:pt x="329" y="443"/>
                      <a:pt x="327" y="457"/>
                    </a:cubicBezTo>
                    <a:cubicBezTo>
                      <a:pt x="325" y="471"/>
                      <a:pt x="317" y="470"/>
                      <a:pt x="306" y="487"/>
                    </a:cubicBezTo>
                    <a:cubicBezTo>
                      <a:pt x="295" y="504"/>
                      <a:pt x="292" y="503"/>
                      <a:pt x="276" y="505"/>
                    </a:cubicBezTo>
                    <a:cubicBezTo>
                      <a:pt x="260" y="507"/>
                      <a:pt x="260" y="536"/>
                      <a:pt x="251" y="541"/>
                    </a:cubicBezTo>
                    <a:cubicBezTo>
                      <a:pt x="242" y="546"/>
                      <a:pt x="238" y="550"/>
                      <a:pt x="237" y="563"/>
                    </a:cubicBezTo>
                    <a:cubicBezTo>
                      <a:pt x="236" y="576"/>
                      <a:pt x="207" y="575"/>
                      <a:pt x="199" y="575"/>
                    </a:cubicBezTo>
                    <a:cubicBezTo>
                      <a:pt x="191" y="575"/>
                      <a:pt x="186" y="573"/>
                      <a:pt x="184" y="583"/>
                    </a:cubicBezTo>
                    <a:cubicBezTo>
                      <a:pt x="182" y="593"/>
                      <a:pt x="172" y="590"/>
                      <a:pt x="169" y="590"/>
                    </a:cubicBezTo>
                    <a:cubicBezTo>
                      <a:pt x="166" y="590"/>
                      <a:pt x="162" y="586"/>
                      <a:pt x="160" y="578"/>
                    </a:cubicBezTo>
                    <a:cubicBezTo>
                      <a:pt x="158" y="570"/>
                      <a:pt x="152" y="565"/>
                      <a:pt x="142" y="565"/>
                    </a:cubicBezTo>
                    <a:cubicBezTo>
                      <a:pt x="132" y="565"/>
                      <a:pt x="125" y="579"/>
                      <a:pt x="114" y="598"/>
                    </a:cubicBezTo>
                    <a:cubicBezTo>
                      <a:pt x="103" y="617"/>
                      <a:pt x="103" y="618"/>
                      <a:pt x="90" y="623"/>
                    </a:cubicBezTo>
                    <a:cubicBezTo>
                      <a:pt x="77" y="628"/>
                      <a:pt x="81" y="644"/>
                      <a:pt x="82" y="650"/>
                    </a:cubicBezTo>
                    <a:cubicBezTo>
                      <a:pt x="83" y="656"/>
                      <a:pt x="104" y="663"/>
                      <a:pt x="113" y="664"/>
                    </a:cubicBezTo>
                    <a:cubicBezTo>
                      <a:pt x="122" y="665"/>
                      <a:pt x="122" y="664"/>
                      <a:pt x="128" y="676"/>
                    </a:cubicBezTo>
                    <a:cubicBezTo>
                      <a:pt x="134" y="688"/>
                      <a:pt x="129" y="695"/>
                      <a:pt x="123" y="698"/>
                    </a:cubicBezTo>
                    <a:cubicBezTo>
                      <a:pt x="117" y="701"/>
                      <a:pt x="123" y="711"/>
                      <a:pt x="126" y="717"/>
                    </a:cubicBezTo>
                    <a:cubicBezTo>
                      <a:pt x="129" y="723"/>
                      <a:pt x="137" y="728"/>
                      <a:pt x="150" y="730"/>
                    </a:cubicBezTo>
                    <a:cubicBezTo>
                      <a:pt x="163" y="732"/>
                      <a:pt x="156" y="752"/>
                      <a:pt x="167" y="754"/>
                    </a:cubicBezTo>
                    <a:cubicBezTo>
                      <a:pt x="178" y="756"/>
                      <a:pt x="170" y="773"/>
                      <a:pt x="179" y="785"/>
                    </a:cubicBezTo>
                    <a:cubicBezTo>
                      <a:pt x="188" y="797"/>
                      <a:pt x="178" y="796"/>
                      <a:pt x="182" y="806"/>
                    </a:cubicBezTo>
                    <a:cubicBezTo>
                      <a:pt x="186" y="816"/>
                      <a:pt x="180" y="813"/>
                      <a:pt x="172" y="822"/>
                    </a:cubicBezTo>
                    <a:cubicBezTo>
                      <a:pt x="164" y="831"/>
                      <a:pt x="162" y="828"/>
                      <a:pt x="160" y="821"/>
                    </a:cubicBezTo>
                    <a:cubicBezTo>
                      <a:pt x="158" y="814"/>
                      <a:pt x="153" y="810"/>
                      <a:pt x="143" y="809"/>
                    </a:cubicBezTo>
                    <a:cubicBezTo>
                      <a:pt x="133" y="808"/>
                      <a:pt x="137" y="821"/>
                      <a:pt x="127" y="821"/>
                    </a:cubicBezTo>
                    <a:cubicBezTo>
                      <a:pt x="117" y="821"/>
                      <a:pt x="115" y="831"/>
                      <a:pt x="104" y="831"/>
                    </a:cubicBezTo>
                    <a:cubicBezTo>
                      <a:pt x="93" y="831"/>
                      <a:pt x="89" y="831"/>
                      <a:pt x="85" y="823"/>
                    </a:cubicBezTo>
                    <a:cubicBezTo>
                      <a:pt x="81" y="815"/>
                      <a:pt x="61" y="820"/>
                      <a:pt x="49" y="820"/>
                    </a:cubicBezTo>
                    <a:cubicBezTo>
                      <a:pt x="37" y="820"/>
                      <a:pt x="34" y="830"/>
                      <a:pt x="34" y="838"/>
                    </a:cubicBezTo>
                    <a:cubicBezTo>
                      <a:pt x="34" y="846"/>
                      <a:pt x="24" y="845"/>
                      <a:pt x="14" y="845"/>
                    </a:cubicBezTo>
                    <a:cubicBezTo>
                      <a:pt x="8" y="845"/>
                      <a:pt x="4" y="852"/>
                      <a:pt x="0" y="860"/>
                    </a:cubicBezTo>
                    <a:cubicBezTo>
                      <a:pt x="12" y="867"/>
                      <a:pt x="14" y="875"/>
                      <a:pt x="20" y="887"/>
                    </a:cubicBezTo>
                    <a:cubicBezTo>
                      <a:pt x="27" y="901"/>
                      <a:pt x="58" y="904"/>
                      <a:pt x="74" y="917"/>
                    </a:cubicBezTo>
                    <a:cubicBezTo>
                      <a:pt x="90" y="930"/>
                      <a:pt x="116" y="904"/>
                      <a:pt x="134" y="917"/>
                    </a:cubicBezTo>
                    <a:cubicBezTo>
                      <a:pt x="153" y="930"/>
                      <a:pt x="133" y="934"/>
                      <a:pt x="114" y="937"/>
                    </a:cubicBezTo>
                    <a:cubicBezTo>
                      <a:pt x="96" y="940"/>
                      <a:pt x="97" y="949"/>
                      <a:pt x="83" y="947"/>
                    </a:cubicBezTo>
                    <a:cubicBezTo>
                      <a:pt x="68" y="946"/>
                      <a:pt x="55" y="943"/>
                      <a:pt x="55" y="953"/>
                    </a:cubicBezTo>
                    <a:cubicBezTo>
                      <a:pt x="55" y="963"/>
                      <a:pt x="88" y="993"/>
                      <a:pt x="100" y="1010"/>
                    </a:cubicBezTo>
                    <a:cubicBezTo>
                      <a:pt x="111" y="1027"/>
                      <a:pt x="129" y="1042"/>
                      <a:pt x="151" y="1055"/>
                    </a:cubicBezTo>
                    <a:cubicBezTo>
                      <a:pt x="174" y="1068"/>
                      <a:pt x="180" y="1072"/>
                      <a:pt x="193" y="1056"/>
                    </a:cubicBezTo>
                    <a:cubicBezTo>
                      <a:pt x="206" y="1040"/>
                      <a:pt x="226" y="1042"/>
                      <a:pt x="242" y="1032"/>
                    </a:cubicBezTo>
                    <a:cubicBezTo>
                      <a:pt x="258" y="1022"/>
                      <a:pt x="265" y="1012"/>
                      <a:pt x="259" y="1002"/>
                    </a:cubicBezTo>
                    <a:cubicBezTo>
                      <a:pt x="253" y="992"/>
                      <a:pt x="260" y="966"/>
                      <a:pt x="260" y="954"/>
                    </a:cubicBezTo>
                    <a:cubicBezTo>
                      <a:pt x="260" y="943"/>
                      <a:pt x="278" y="959"/>
                      <a:pt x="282" y="973"/>
                    </a:cubicBezTo>
                    <a:cubicBezTo>
                      <a:pt x="286" y="987"/>
                      <a:pt x="288" y="987"/>
                      <a:pt x="285" y="1003"/>
                    </a:cubicBezTo>
                    <a:cubicBezTo>
                      <a:pt x="282" y="1019"/>
                      <a:pt x="301" y="1043"/>
                      <a:pt x="303" y="1056"/>
                    </a:cubicBezTo>
                    <a:cubicBezTo>
                      <a:pt x="306" y="1069"/>
                      <a:pt x="305" y="1075"/>
                      <a:pt x="286" y="1098"/>
                    </a:cubicBezTo>
                    <a:cubicBezTo>
                      <a:pt x="268" y="1121"/>
                      <a:pt x="286" y="1145"/>
                      <a:pt x="288" y="1164"/>
                    </a:cubicBezTo>
                    <a:cubicBezTo>
                      <a:pt x="289" y="1182"/>
                      <a:pt x="321" y="1270"/>
                      <a:pt x="325" y="1303"/>
                    </a:cubicBezTo>
                    <a:cubicBezTo>
                      <a:pt x="329" y="1336"/>
                      <a:pt x="339" y="1376"/>
                      <a:pt x="355" y="1403"/>
                    </a:cubicBezTo>
                    <a:cubicBezTo>
                      <a:pt x="371" y="1430"/>
                      <a:pt x="389" y="1466"/>
                      <a:pt x="404" y="1500"/>
                    </a:cubicBezTo>
                    <a:cubicBezTo>
                      <a:pt x="418" y="1535"/>
                      <a:pt x="422" y="1552"/>
                      <a:pt x="425" y="1575"/>
                    </a:cubicBezTo>
                    <a:cubicBezTo>
                      <a:pt x="428" y="1598"/>
                      <a:pt x="445" y="1621"/>
                      <a:pt x="465" y="1651"/>
                    </a:cubicBezTo>
                    <a:cubicBezTo>
                      <a:pt x="485" y="1681"/>
                      <a:pt x="501" y="1707"/>
                      <a:pt x="511" y="1737"/>
                    </a:cubicBezTo>
                    <a:cubicBezTo>
                      <a:pt x="521" y="1767"/>
                      <a:pt x="521" y="1784"/>
                      <a:pt x="526" y="1809"/>
                    </a:cubicBezTo>
                    <a:cubicBezTo>
                      <a:pt x="530" y="1833"/>
                      <a:pt x="560" y="1856"/>
                      <a:pt x="567" y="1873"/>
                    </a:cubicBezTo>
                    <a:cubicBezTo>
                      <a:pt x="574" y="1890"/>
                      <a:pt x="607" y="1889"/>
                      <a:pt x="616" y="1877"/>
                    </a:cubicBezTo>
                    <a:cubicBezTo>
                      <a:pt x="624" y="1866"/>
                      <a:pt x="647" y="1850"/>
                      <a:pt x="649" y="1834"/>
                    </a:cubicBezTo>
                    <a:cubicBezTo>
                      <a:pt x="650" y="1819"/>
                      <a:pt x="660" y="1821"/>
                      <a:pt x="682" y="1816"/>
                    </a:cubicBezTo>
                    <a:cubicBezTo>
                      <a:pt x="703" y="1810"/>
                      <a:pt x="696" y="1796"/>
                      <a:pt x="695" y="1787"/>
                    </a:cubicBezTo>
                    <a:cubicBezTo>
                      <a:pt x="693" y="1778"/>
                      <a:pt x="712" y="1751"/>
                      <a:pt x="722" y="1743"/>
                    </a:cubicBezTo>
                    <a:cubicBezTo>
                      <a:pt x="732" y="1734"/>
                      <a:pt x="748" y="1735"/>
                      <a:pt x="749" y="1727"/>
                    </a:cubicBezTo>
                    <a:cubicBezTo>
                      <a:pt x="751" y="1718"/>
                      <a:pt x="745" y="1691"/>
                      <a:pt x="742" y="1680"/>
                    </a:cubicBezTo>
                    <a:cubicBezTo>
                      <a:pt x="739" y="1668"/>
                      <a:pt x="746" y="1654"/>
                      <a:pt x="751" y="1639"/>
                    </a:cubicBezTo>
                    <a:cubicBezTo>
                      <a:pt x="755" y="1625"/>
                      <a:pt x="762" y="1609"/>
                      <a:pt x="771" y="1598"/>
                    </a:cubicBezTo>
                    <a:cubicBezTo>
                      <a:pt x="779" y="1586"/>
                      <a:pt x="779" y="1574"/>
                      <a:pt x="778" y="1561"/>
                    </a:cubicBezTo>
                    <a:cubicBezTo>
                      <a:pt x="776" y="1548"/>
                      <a:pt x="776" y="1533"/>
                      <a:pt x="776" y="1518"/>
                    </a:cubicBezTo>
                    <a:cubicBezTo>
                      <a:pt x="776" y="1502"/>
                      <a:pt x="765" y="1500"/>
                      <a:pt x="769" y="1489"/>
                    </a:cubicBezTo>
                    <a:cubicBezTo>
                      <a:pt x="774" y="1478"/>
                      <a:pt x="768" y="1462"/>
                      <a:pt x="763" y="1452"/>
                    </a:cubicBezTo>
                    <a:cubicBezTo>
                      <a:pt x="759" y="1442"/>
                      <a:pt x="765" y="1424"/>
                      <a:pt x="771" y="1404"/>
                    </a:cubicBezTo>
                    <a:cubicBezTo>
                      <a:pt x="776" y="1384"/>
                      <a:pt x="776" y="1389"/>
                      <a:pt x="798" y="1389"/>
                    </a:cubicBezTo>
                    <a:cubicBezTo>
                      <a:pt x="819" y="1389"/>
                      <a:pt x="831" y="1377"/>
                      <a:pt x="842" y="1359"/>
                    </a:cubicBezTo>
                    <a:cubicBezTo>
                      <a:pt x="854" y="1340"/>
                      <a:pt x="872" y="1351"/>
                      <a:pt x="891" y="1340"/>
                    </a:cubicBezTo>
                    <a:cubicBezTo>
                      <a:pt x="910" y="1328"/>
                      <a:pt x="910" y="1298"/>
                      <a:pt x="918" y="1290"/>
                    </a:cubicBezTo>
                    <a:cubicBezTo>
                      <a:pt x="927" y="1281"/>
                      <a:pt x="950" y="1277"/>
                      <a:pt x="958" y="1265"/>
                    </a:cubicBezTo>
                    <a:cubicBezTo>
                      <a:pt x="967" y="1254"/>
                      <a:pt x="993" y="1232"/>
                      <a:pt x="1003" y="1225"/>
                    </a:cubicBezTo>
                    <a:cubicBezTo>
                      <a:pt x="1013" y="1218"/>
                      <a:pt x="1033" y="1207"/>
                      <a:pt x="1053" y="1182"/>
                    </a:cubicBezTo>
                    <a:cubicBezTo>
                      <a:pt x="1073" y="1158"/>
                      <a:pt x="1083" y="1138"/>
                      <a:pt x="1100" y="1133"/>
                    </a:cubicBezTo>
                    <a:cubicBezTo>
                      <a:pt x="1118" y="1129"/>
                      <a:pt x="1130" y="1125"/>
                      <a:pt x="1146" y="1119"/>
                    </a:cubicBezTo>
                    <a:cubicBezTo>
                      <a:pt x="1162" y="1113"/>
                      <a:pt x="1178" y="1088"/>
                      <a:pt x="1191" y="1076"/>
                    </a:cubicBezTo>
                    <a:cubicBezTo>
                      <a:pt x="1204" y="1065"/>
                      <a:pt x="1195" y="1050"/>
                      <a:pt x="1196" y="1036"/>
                    </a:cubicBezTo>
                    <a:cubicBezTo>
                      <a:pt x="1198" y="1022"/>
                      <a:pt x="1201" y="1006"/>
                      <a:pt x="1214" y="1006"/>
                    </a:cubicBezTo>
                    <a:cubicBezTo>
                      <a:pt x="1226" y="1006"/>
                      <a:pt x="1244" y="1003"/>
                      <a:pt x="1248" y="994"/>
                    </a:cubicBezTo>
                    <a:cubicBezTo>
                      <a:pt x="1252" y="986"/>
                      <a:pt x="1262" y="980"/>
                      <a:pt x="1267" y="994"/>
                    </a:cubicBezTo>
                    <a:cubicBezTo>
                      <a:pt x="1271" y="1009"/>
                      <a:pt x="1288" y="1004"/>
                      <a:pt x="1288" y="1004"/>
                    </a:cubicBezTo>
                    <a:cubicBezTo>
                      <a:pt x="1288" y="1004"/>
                      <a:pt x="1314" y="997"/>
                      <a:pt x="1322" y="1004"/>
                    </a:cubicBezTo>
                    <a:cubicBezTo>
                      <a:pt x="1323" y="1005"/>
                      <a:pt x="1324" y="1006"/>
                      <a:pt x="1325" y="1006"/>
                    </a:cubicBezTo>
                    <a:cubicBezTo>
                      <a:pt x="1325" y="994"/>
                      <a:pt x="1324" y="970"/>
                      <a:pt x="1324" y="965"/>
                    </a:cubicBezTo>
                    <a:cubicBezTo>
                      <a:pt x="1323" y="959"/>
                      <a:pt x="1319" y="958"/>
                      <a:pt x="1317" y="950"/>
                    </a:cubicBezTo>
                    <a:cubicBezTo>
                      <a:pt x="1315" y="943"/>
                      <a:pt x="1318" y="923"/>
                      <a:pt x="1318" y="915"/>
                    </a:cubicBezTo>
                    <a:cubicBezTo>
                      <a:pt x="1318" y="908"/>
                      <a:pt x="1318" y="901"/>
                      <a:pt x="1313" y="896"/>
                    </a:cubicBezTo>
                    <a:cubicBezTo>
                      <a:pt x="1307" y="892"/>
                      <a:pt x="1305" y="888"/>
                      <a:pt x="1302" y="879"/>
                    </a:cubicBezTo>
                    <a:cubicBezTo>
                      <a:pt x="1298" y="869"/>
                      <a:pt x="1298" y="847"/>
                      <a:pt x="1302" y="837"/>
                    </a:cubicBezTo>
                    <a:cubicBezTo>
                      <a:pt x="1305" y="827"/>
                      <a:pt x="1293" y="816"/>
                      <a:pt x="1288" y="813"/>
                    </a:cubicBezTo>
                    <a:cubicBezTo>
                      <a:pt x="1282" y="810"/>
                      <a:pt x="1279" y="804"/>
                      <a:pt x="1274" y="799"/>
                    </a:cubicBezTo>
                    <a:cubicBezTo>
                      <a:pt x="1268" y="793"/>
                      <a:pt x="1270" y="787"/>
                      <a:pt x="1271" y="781"/>
                    </a:cubicBezTo>
                    <a:cubicBezTo>
                      <a:pt x="1272" y="776"/>
                      <a:pt x="1283" y="775"/>
                      <a:pt x="1283" y="772"/>
                    </a:cubicBezTo>
                    <a:cubicBezTo>
                      <a:pt x="1283" y="769"/>
                      <a:pt x="1287" y="762"/>
                      <a:pt x="1296" y="762"/>
                    </a:cubicBezTo>
                    <a:cubicBezTo>
                      <a:pt x="1306" y="762"/>
                      <a:pt x="1311" y="763"/>
                      <a:pt x="1314" y="756"/>
                    </a:cubicBezTo>
                    <a:cubicBezTo>
                      <a:pt x="1317" y="750"/>
                      <a:pt x="1319" y="743"/>
                      <a:pt x="1318" y="741"/>
                    </a:cubicBezTo>
                    <a:cubicBezTo>
                      <a:pt x="1317" y="740"/>
                      <a:pt x="1299" y="738"/>
                      <a:pt x="1293" y="737"/>
                    </a:cubicBezTo>
                    <a:cubicBezTo>
                      <a:pt x="1288" y="736"/>
                      <a:pt x="1283" y="726"/>
                      <a:pt x="1281" y="721"/>
                    </a:cubicBezTo>
                    <a:cubicBezTo>
                      <a:pt x="1279" y="716"/>
                      <a:pt x="1275" y="715"/>
                      <a:pt x="1271" y="714"/>
                    </a:cubicBezTo>
                    <a:cubicBezTo>
                      <a:pt x="1268" y="712"/>
                      <a:pt x="1263" y="713"/>
                      <a:pt x="1263" y="708"/>
                    </a:cubicBezTo>
                    <a:cubicBezTo>
                      <a:pt x="1263" y="704"/>
                      <a:pt x="1265" y="697"/>
                      <a:pt x="1271" y="696"/>
                    </a:cubicBezTo>
                    <a:cubicBezTo>
                      <a:pt x="1277" y="695"/>
                      <a:pt x="1272" y="688"/>
                      <a:pt x="1281" y="687"/>
                    </a:cubicBezTo>
                    <a:cubicBezTo>
                      <a:pt x="1289" y="685"/>
                      <a:pt x="1286" y="677"/>
                      <a:pt x="1284" y="673"/>
                    </a:cubicBezTo>
                    <a:cubicBezTo>
                      <a:pt x="1284" y="671"/>
                      <a:pt x="1284" y="668"/>
                      <a:pt x="1284" y="666"/>
                    </a:cubicBezTo>
                    <a:cubicBezTo>
                      <a:pt x="1284" y="666"/>
                      <a:pt x="1284" y="666"/>
                      <a:pt x="1284" y="666"/>
                    </a:cubicBezTo>
                    <a:cubicBezTo>
                      <a:pt x="1288" y="669"/>
                      <a:pt x="1291" y="672"/>
                      <a:pt x="1293" y="675"/>
                    </a:cubicBezTo>
                    <a:cubicBezTo>
                      <a:pt x="1293" y="675"/>
                      <a:pt x="1293" y="675"/>
                      <a:pt x="1293" y="675"/>
                    </a:cubicBezTo>
                    <a:cubicBezTo>
                      <a:pt x="1294" y="675"/>
                      <a:pt x="1294" y="675"/>
                      <a:pt x="1294" y="675"/>
                    </a:cubicBezTo>
                    <a:cubicBezTo>
                      <a:pt x="1294" y="676"/>
                      <a:pt x="1295" y="676"/>
                      <a:pt x="1295" y="676"/>
                    </a:cubicBezTo>
                    <a:cubicBezTo>
                      <a:pt x="1295" y="676"/>
                      <a:pt x="1295" y="676"/>
                      <a:pt x="1295" y="676"/>
                    </a:cubicBezTo>
                    <a:cubicBezTo>
                      <a:pt x="1296" y="676"/>
                      <a:pt x="1296" y="676"/>
                      <a:pt x="1296" y="676"/>
                    </a:cubicBezTo>
                    <a:cubicBezTo>
                      <a:pt x="1296" y="677"/>
                      <a:pt x="1296" y="677"/>
                      <a:pt x="1297" y="677"/>
                    </a:cubicBezTo>
                    <a:cubicBezTo>
                      <a:pt x="1297" y="677"/>
                      <a:pt x="1297" y="677"/>
                      <a:pt x="1297" y="677"/>
                    </a:cubicBezTo>
                    <a:cubicBezTo>
                      <a:pt x="1298" y="677"/>
                      <a:pt x="1298" y="677"/>
                      <a:pt x="1298" y="677"/>
                    </a:cubicBezTo>
                    <a:cubicBezTo>
                      <a:pt x="1298" y="677"/>
                      <a:pt x="1299" y="677"/>
                      <a:pt x="1299" y="677"/>
                    </a:cubicBezTo>
                    <a:cubicBezTo>
                      <a:pt x="1299" y="678"/>
                      <a:pt x="1299" y="678"/>
                      <a:pt x="1300" y="678"/>
                    </a:cubicBezTo>
                    <a:cubicBezTo>
                      <a:pt x="1300" y="678"/>
                      <a:pt x="1300" y="678"/>
                      <a:pt x="1300" y="678"/>
                    </a:cubicBezTo>
                    <a:cubicBezTo>
                      <a:pt x="1301" y="678"/>
                      <a:pt x="1301" y="678"/>
                      <a:pt x="1302" y="678"/>
                    </a:cubicBezTo>
                    <a:cubicBezTo>
                      <a:pt x="1302" y="678"/>
                      <a:pt x="1302" y="678"/>
                      <a:pt x="1302" y="678"/>
                    </a:cubicBezTo>
                    <a:cubicBezTo>
                      <a:pt x="1303" y="678"/>
                      <a:pt x="1304" y="678"/>
                      <a:pt x="1304" y="678"/>
                    </a:cubicBezTo>
                    <a:cubicBezTo>
                      <a:pt x="1317" y="678"/>
                      <a:pt x="1320" y="677"/>
                      <a:pt x="1324" y="685"/>
                    </a:cubicBezTo>
                    <a:cubicBezTo>
                      <a:pt x="1328" y="694"/>
                      <a:pt x="1331" y="700"/>
                      <a:pt x="1342" y="702"/>
                    </a:cubicBezTo>
                    <a:cubicBezTo>
                      <a:pt x="1354" y="704"/>
                      <a:pt x="1358" y="693"/>
                      <a:pt x="1367" y="691"/>
                    </a:cubicBezTo>
                    <a:cubicBezTo>
                      <a:pt x="1376" y="689"/>
                      <a:pt x="1376" y="694"/>
                      <a:pt x="1376" y="702"/>
                    </a:cubicBezTo>
                    <a:cubicBezTo>
                      <a:pt x="1376" y="710"/>
                      <a:pt x="1366" y="719"/>
                      <a:pt x="1372" y="725"/>
                    </a:cubicBezTo>
                    <a:cubicBezTo>
                      <a:pt x="1378" y="731"/>
                      <a:pt x="1364" y="744"/>
                      <a:pt x="1372" y="748"/>
                    </a:cubicBezTo>
                    <a:cubicBezTo>
                      <a:pt x="1379" y="752"/>
                      <a:pt x="1385" y="752"/>
                      <a:pt x="1390" y="757"/>
                    </a:cubicBezTo>
                    <a:cubicBezTo>
                      <a:pt x="1396" y="761"/>
                      <a:pt x="1408" y="763"/>
                      <a:pt x="1418" y="763"/>
                    </a:cubicBezTo>
                    <a:cubicBezTo>
                      <a:pt x="1427" y="764"/>
                      <a:pt x="1454" y="760"/>
                      <a:pt x="1468" y="761"/>
                    </a:cubicBezTo>
                    <a:cubicBezTo>
                      <a:pt x="1481" y="763"/>
                      <a:pt x="1474" y="771"/>
                      <a:pt x="1492" y="765"/>
                    </a:cubicBezTo>
                    <a:cubicBezTo>
                      <a:pt x="1511" y="760"/>
                      <a:pt x="1517" y="761"/>
                      <a:pt x="1525" y="763"/>
                    </a:cubicBezTo>
                    <a:cubicBezTo>
                      <a:pt x="1533" y="764"/>
                      <a:pt x="1533" y="771"/>
                      <a:pt x="1536" y="774"/>
                    </a:cubicBezTo>
                    <a:cubicBezTo>
                      <a:pt x="1538" y="777"/>
                      <a:pt x="1544" y="785"/>
                      <a:pt x="1534" y="788"/>
                    </a:cubicBezTo>
                    <a:cubicBezTo>
                      <a:pt x="1525" y="791"/>
                      <a:pt x="1524" y="793"/>
                      <a:pt x="1524" y="799"/>
                    </a:cubicBezTo>
                    <a:cubicBezTo>
                      <a:pt x="1524" y="805"/>
                      <a:pt x="1514" y="809"/>
                      <a:pt x="1512" y="817"/>
                    </a:cubicBezTo>
                    <a:cubicBezTo>
                      <a:pt x="1510" y="824"/>
                      <a:pt x="1502" y="828"/>
                      <a:pt x="1496" y="829"/>
                    </a:cubicBezTo>
                    <a:cubicBezTo>
                      <a:pt x="1491" y="829"/>
                      <a:pt x="1483" y="829"/>
                      <a:pt x="1482" y="833"/>
                    </a:cubicBezTo>
                    <a:cubicBezTo>
                      <a:pt x="1482" y="837"/>
                      <a:pt x="1466" y="838"/>
                      <a:pt x="1466" y="843"/>
                    </a:cubicBezTo>
                    <a:cubicBezTo>
                      <a:pt x="1466" y="849"/>
                      <a:pt x="1455" y="851"/>
                      <a:pt x="1457" y="857"/>
                    </a:cubicBezTo>
                    <a:cubicBezTo>
                      <a:pt x="1459" y="864"/>
                      <a:pt x="1465" y="880"/>
                      <a:pt x="1465" y="889"/>
                    </a:cubicBezTo>
                    <a:cubicBezTo>
                      <a:pt x="1465" y="897"/>
                      <a:pt x="1467" y="901"/>
                      <a:pt x="1474" y="901"/>
                    </a:cubicBezTo>
                    <a:cubicBezTo>
                      <a:pt x="1480" y="901"/>
                      <a:pt x="1492" y="917"/>
                      <a:pt x="1496" y="905"/>
                    </a:cubicBezTo>
                    <a:cubicBezTo>
                      <a:pt x="1501" y="892"/>
                      <a:pt x="1498" y="879"/>
                      <a:pt x="1503" y="877"/>
                    </a:cubicBezTo>
                    <a:cubicBezTo>
                      <a:pt x="1508" y="876"/>
                      <a:pt x="1500" y="866"/>
                      <a:pt x="1511" y="863"/>
                    </a:cubicBezTo>
                    <a:cubicBezTo>
                      <a:pt x="1522" y="861"/>
                      <a:pt x="1532" y="858"/>
                      <a:pt x="1532" y="867"/>
                    </a:cubicBezTo>
                    <a:cubicBezTo>
                      <a:pt x="1532" y="875"/>
                      <a:pt x="1529" y="897"/>
                      <a:pt x="1532" y="900"/>
                    </a:cubicBezTo>
                    <a:cubicBezTo>
                      <a:pt x="1536" y="903"/>
                      <a:pt x="1538" y="909"/>
                      <a:pt x="1539" y="915"/>
                    </a:cubicBezTo>
                    <a:cubicBezTo>
                      <a:pt x="1540" y="921"/>
                      <a:pt x="1550" y="924"/>
                      <a:pt x="1549" y="937"/>
                    </a:cubicBezTo>
                    <a:cubicBezTo>
                      <a:pt x="1548" y="951"/>
                      <a:pt x="1545" y="961"/>
                      <a:pt x="1550" y="966"/>
                    </a:cubicBezTo>
                    <a:cubicBezTo>
                      <a:pt x="1550" y="966"/>
                      <a:pt x="1550" y="967"/>
                      <a:pt x="1551" y="967"/>
                    </a:cubicBezTo>
                    <a:cubicBezTo>
                      <a:pt x="1551" y="968"/>
                      <a:pt x="1551" y="968"/>
                      <a:pt x="1551" y="968"/>
                    </a:cubicBezTo>
                    <a:cubicBezTo>
                      <a:pt x="1551" y="968"/>
                      <a:pt x="1551" y="969"/>
                      <a:pt x="1551" y="969"/>
                    </a:cubicBezTo>
                    <a:cubicBezTo>
                      <a:pt x="1551" y="970"/>
                      <a:pt x="1551" y="970"/>
                      <a:pt x="1551" y="970"/>
                    </a:cubicBezTo>
                    <a:cubicBezTo>
                      <a:pt x="1555" y="970"/>
                      <a:pt x="1559" y="970"/>
                      <a:pt x="1563" y="972"/>
                    </a:cubicBezTo>
                    <a:cubicBezTo>
                      <a:pt x="1572" y="975"/>
                      <a:pt x="1580" y="978"/>
                      <a:pt x="1580" y="970"/>
                    </a:cubicBezTo>
                    <a:cubicBezTo>
                      <a:pt x="1581" y="962"/>
                      <a:pt x="1592" y="963"/>
                      <a:pt x="1592" y="957"/>
                    </a:cubicBezTo>
                    <a:cubicBezTo>
                      <a:pt x="1592" y="950"/>
                      <a:pt x="1590" y="943"/>
                      <a:pt x="1586" y="943"/>
                    </a:cubicBezTo>
                    <a:cubicBezTo>
                      <a:pt x="1581" y="943"/>
                      <a:pt x="1580" y="943"/>
                      <a:pt x="1580" y="934"/>
                    </a:cubicBezTo>
                    <a:cubicBezTo>
                      <a:pt x="1580" y="926"/>
                      <a:pt x="1578" y="913"/>
                      <a:pt x="1586" y="910"/>
                    </a:cubicBezTo>
                    <a:cubicBezTo>
                      <a:pt x="1593" y="906"/>
                      <a:pt x="1599" y="903"/>
                      <a:pt x="1599" y="892"/>
                    </a:cubicBezTo>
                    <a:cubicBezTo>
                      <a:pt x="1599" y="882"/>
                      <a:pt x="1597" y="863"/>
                      <a:pt x="1603" y="860"/>
                    </a:cubicBezTo>
                    <a:cubicBezTo>
                      <a:pt x="1608" y="857"/>
                      <a:pt x="1607" y="851"/>
                      <a:pt x="1602" y="847"/>
                    </a:cubicBezTo>
                    <a:cubicBezTo>
                      <a:pt x="1596" y="843"/>
                      <a:pt x="1594" y="835"/>
                      <a:pt x="1604" y="835"/>
                    </a:cubicBezTo>
                    <a:cubicBezTo>
                      <a:pt x="1615" y="835"/>
                      <a:pt x="1614" y="843"/>
                      <a:pt x="1626" y="842"/>
                    </a:cubicBezTo>
                    <a:cubicBezTo>
                      <a:pt x="1638" y="842"/>
                      <a:pt x="1641" y="849"/>
                      <a:pt x="1642" y="854"/>
                    </a:cubicBezTo>
                    <a:cubicBezTo>
                      <a:pt x="1643" y="858"/>
                      <a:pt x="1651" y="854"/>
                      <a:pt x="1651" y="845"/>
                    </a:cubicBezTo>
                    <a:cubicBezTo>
                      <a:pt x="1650" y="836"/>
                      <a:pt x="1645" y="819"/>
                      <a:pt x="1659" y="819"/>
                    </a:cubicBezTo>
                    <a:cubicBezTo>
                      <a:pt x="1673" y="818"/>
                      <a:pt x="1659" y="803"/>
                      <a:pt x="1672" y="801"/>
                    </a:cubicBezTo>
                    <a:cubicBezTo>
                      <a:pt x="1684" y="800"/>
                      <a:pt x="1680" y="789"/>
                      <a:pt x="1681" y="782"/>
                    </a:cubicBezTo>
                    <a:cubicBezTo>
                      <a:pt x="1681" y="775"/>
                      <a:pt x="1690" y="771"/>
                      <a:pt x="1684" y="767"/>
                    </a:cubicBezTo>
                    <a:cubicBezTo>
                      <a:pt x="1679" y="762"/>
                      <a:pt x="1674" y="762"/>
                      <a:pt x="1674" y="757"/>
                    </a:cubicBezTo>
                    <a:cubicBezTo>
                      <a:pt x="1675" y="753"/>
                      <a:pt x="1679" y="755"/>
                      <a:pt x="1680" y="747"/>
                    </a:cubicBezTo>
                    <a:cubicBezTo>
                      <a:pt x="1680" y="738"/>
                      <a:pt x="1687" y="738"/>
                      <a:pt x="1691" y="737"/>
                    </a:cubicBezTo>
                    <a:cubicBezTo>
                      <a:pt x="1696" y="736"/>
                      <a:pt x="1707" y="728"/>
                      <a:pt x="1707" y="719"/>
                    </a:cubicBezTo>
                    <a:cubicBezTo>
                      <a:pt x="1708" y="710"/>
                      <a:pt x="1719" y="707"/>
                      <a:pt x="1713" y="700"/>
                    </a:cubicBezTo>
                    <a:cubicBezTo>
                      <a:pt x="1707" y="693"/>
                      <a:pt x="1705" y="696"/>
                      <a:pt x="1708" y="684"/>
                    </a:cubicBezTo>
                    <a:cubicBezTo>
                      <a:pt x="1710" y="671"/>
                      <a:pt x="1714" y="658"/>
                      <a:pt x="1728" y="657"/>
                    </a:cubicBezTo>
                    <a:cubicBezTo>
                      <a:pt x="1743" y="656"/>
                      <a:pt x="1752" y="643"/>
                      <a:pt x="1759" y="630"/>
                    </a:cubicBezTo>
                    <a:cubicBezTo>
                      <a:pt x="1765" y="618"/>
                      <a:pt x="1784" y="615"/>
                      <a:pt x="1792" y="615"/>
                    </a:cubicBezTo>
                    <a:cubicBezTo>
                      <a:pt x="1800" y="615"/>
                      <a:pt x="1812" y="611"/>
                      <a:pt x="1819" y="622"/>
                    </a:cubicBezTo>
                    <a:cubicBezTo>
                      <a:pt x="1825" y="632"/>
                      <a:pt x="1833" y="627"/>
                      <a:pt x="1833" y="619"/>
                    </a:cubicBezTo>
                    <a:cubicBezTo>
                      <a:pt x="1832" y="611"/>
                      <a:pt x="1820" y="611"/>
                      <a:pt x="1822" y="599"/>
                    </a:cubicBezTo>
                    <a:cubicBezTo>
                      <a:pt x="1824" y="588"/>
                      <a:pt x="1825" y="580"/>
                      <a:pt x="1836" y="577"/>
                    </a:cubicBezTo>
                    <a:cubicBezTo>
                      <a:pt x="1848" y="574"/>
                      <a:pt x="1850" y="569"/>
                      <a:pt x="1850" y="560"/>
                    </a:cubicBezTo>
                    <a:cubicBezTo>
                      <a:pt x="1850" y="555"/>
                      <a:pt x="1851" y="551"/>
                      <a:pt x="1851" y="54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19" name="Freeform 243"/>
              <p:cNvSpPr>
                <a:spLocks/>
              </p:cNvSpPr>
              <p:nvPr/>
            </p:nvSpPr>
            <p:spPr bwMode="auto">
              <a:xfrm>
                <a:off x="3990" y="2074"/>
                <a:ext cx="131" cy="72"/>
              </a:xfrm>
              <a:custGeom>
                <a:avLst/>
                <a:gdLst>
                  <a:gd name="T0" fmla="*/ 507 w 518"/>
                  <a:gd name="T1" fmla="*/ 240 h 284"/>
                  <a:gd name="T2" fmla="*/ 504 w 518"/>
                  <a:gd name="T3" fmla="*/ 211 h 284"/>
                  <a:gd name="T4" fmla="*/ 510 w 518"/>
                  <a:gd name="T5" fmla="*/ 201 h 284"/>
                  <a:gd name="T6" fmla="*/ 514 w 518"/>
                  <a:gd name="T7" fmla="*/ 187 h 284"/>
                  <a:gd name="T8" fmla="*/ 513 w 518"/>
                  <a:gd name="T9" fmla="*/ 174 h 284"/>
                  <a:gd name="T10" fmla="*/ 498 w 518"/>
                  <a:gd name="T11" fmla="*/ 173 h 284"/>
                  <a:gd name="T12" fmla="*/ 480 w 518"/>
                  <a:gd name="T13" fmla="*/ 183 h 284"/>
                  <a:gd name="T14" fmla="*/ 458 w 518"/>
                  <a:gd name="T15" fmla="*/ 184 h 284"/>
                  <a:gd name="T16" fmla="*/ 435 w 518"/>
                  <a:gd name="T17" fmla="*/ 168 h 284"/>
                  <a:gd name="T18" fmla="*/ 419 w 518"/>
                  <a:gd name="T19" fmla="*/ 174 h 284"/>
                  <a:gd name="T20" fmla="*/ 395 w 518"/>
                  <a:gd name="T21" fmla="*/ 170 h 284"/>
                  <a:gd name="T22" fmla="*/ 381 w 518"/>
                  <a:gd name="T23" fmla="*/ 156 h 284"/>
                  <a:gd name="T24" fmla="*/ 347 w 518"/>
                  <a:gd name="T25" fmla="*/ 147 h 284"/>
                  <a:gd name="T26" fmla="*/ 329 w 518"/>
                  <a:gd name="T27" fmla="*/ 135 h 284"/>
                  <a:gd name="T28" fmla="*/ 303 w 518"/>
                  <a:gd name="T29" fmla="*/ 126 h 284"/>
                  <a:gd name="T30" fmla="*/ 283 w 518"/>
                  <a:gd name="T31" fmla="*/ 108 h 284"/>
                  <a:gd name="T32" fmla="*/ 250 w 518"/>
                  <a:gd name="T33" fmla="*/ 103 h 284"/>
                  <a:gd name="T34" fmla="*/ 224 w 518"/>
                  <a:gd name="T35" fmla="*/ 85 h 284"/>
                  <a:gd name="T36" fmla="*/ 204 w 518"/>
                  <a:gd name="T37" fmla="*/ 70 h 284"/>
                  <a:gd name="T38" fmla="*/ 169 w 518"/>
                  <a:gd name="T39" fmla="*/ 41 h 284"/>
                  <a:gd name="T40" fmla="*/ 148 w 518"/>
                  <a:gd name="T41" fmla="*/ 35 h 284"/>
                  <a:gd name="T42" fmla="*/ 134 w 518"/>
                  <a:gd name="T43" fmla="*/ 17 h 284"/>
                  <a:gd name="T44" fmla="*/ 113 w 518"/>
                  <a:gd name="T45" fmla="*/ 10 h 284"/>
                  <a:gd name="T46" fmla="*/ 98 w 518"/>
                  <a:gd name="T47" fmla="*/ 1 h 284"/>
                  <a:gd name="T48" fmla="*/ 86 w 518"/>
                  <a:gd name="T49" fmla="*/ 10 h 284"/>
                  <a:gd name="T50" fmla="*/ 77 w 518"/>
                  <a:gd name="T51" fmla="*/ 26 h 284"/>
                  <a:gd name="T52" fmla="*/ 62 w 518"/>
                  <a:gd name="T53" fmla="*/ 20 h 284"/>
                  <a:gd name="T54" fmla="*/ 52 w 518"/>
                  <a:gd name="T55" fmla="*/ 17 h 284"/>
                  <a:gd name="T56" fmla="*/ 43 w 518"/>
                  <a:gd name="T57" fmla="*/ 32 h 284"/>
                  <a:gd name="T58" fmla="*/ 25 w 518"/>
                  <a:gd name="T59" fmla="*/ 49 h 284"/>
                  <a:gd name="T60" fmla="*/ 18 w 518"/>
                  <a:gd name="T61" fmla="*/ 70 h 284"/>
                  <a:gd name="T62" fmla="*/ 13 w 518"/>
                  <a:gd name="T63" fmla="*/ 86 h 284"/>
                  <a:gd name="T64" fmla="*/ 3 w 518"/>
                  <a:gd name="T65" fmla="*/ 104 h 284"/>
                  <a:gd name="T66" fmla="*/ 17 w 518"/>
                  <a:gd name="T67" fmla="*/ 128 h 284"/>
                  <a:gd name="T68" fmla="*/ 43 w 518"/>
                  <a:gd name="T69" fmla="*/ 135 h 284"/>
                  <a:gd name="T70" fmla="*/ 61 w 518"/>
                  <a:gd name="T71" fmla="*/ 144 h 284"/>
                  <a:gd name="T72" fmla="*/ 84 w 518"/>
                  <a:gd name="T73" fmla="*/ 158 h 284"/>
                  <a:gd name="T74" fmla="*/ 106 w 518"/>
                  <a:gd name="T75" fmla="*/ 178 h 284"/>
                  <a:gd name="T76" fmla="*/ 121 w 518"/>
                  <a:gd name="T77" fmla="*/ 180 h 284"/>
                  <a:gd name="T78" fmla="*/ 135 w 518"/>
                  <a:gd name="T79" fmla="*/ 180 h 284"/>
                  <a:gd name="T80" fmla="*/ 160 w 518"/>
                  <a:gd name="T81" fmla="*/ 194 h 284"/>
                  <a:gd name="T82" fmla="*/ 182 w 518"/>
                  <a:gd name="T83" fmla="*/ 202 h 284"/>
                  <a:gd name="T84" fmla="*/ 198 w 518"/>
                  <a:gd name="T85" fmla="*/ 214 h 284"/>
                  <a:gd name="T86" fmla="*/ 221 w 518"/>
                  <a:gd name="T87" fmla="*/ 210 h 284"/>
                  <a:gd name="T88" fmla="*/ 246 w 518"/>
                  <a:gd name="T89" fmla="*/ 214 h 284"/>
                  <a:gd name="T90" fmla="*/ 263 w 518"/>
                  <a:gd name="T91" fmla="*/ 206 h 284"/>
                  <a:gd name="T92" fmla="*/ 284 w 518"/>
                  <a:gd name="T93" fmla="*/ 215 h 284"/>
                  <a:gd name="T94" fmla="*/ 297 w 518"/>
                  <a:gd name="T95" fmla="*/ 234 h 284"/>
                  <a:gd name="T96" fmla="*/ 317 w 518"/>
                  <a:gd name="T97" fmla="*/ 247 h 284"/>
                  <a:gd name="T98" fmla="*/ 341 w 518"/>
                  <a:gd name="T99" fmla="*/ 254 h 284"/>
                  <a:gd name="T100" fmla="*/ 363 w 518"/>
                  <a:gd name="T101" fmla="*/ 257 h 284"/>
                  <a:gd name="T102" fmla="*/ 385 w 518"/>
                  <a:gd name="T103" fmla="*/ 266 h 284"/>
                  <a:gd name="T104" fmla="*/ 426 w 518"/>
                  <a:gd name="T105" fmla="*/ 275 h 284"/>
                  <a:gd name="T106" fmla="*/ 450 w 518"/>
                  <a:gd name="T107" fmla="*/ 273 h 284"/>
                  <a:gd name="T108" fmla="*/ 475 w 518"/>
                  <a:gd name="T109" fmla="*/ 277 h 284"/>
                  <a:gd name="T110" fmla="*/ 501 w 518"/>
                  <a:gd name="T111" fmla="*/ 276 h 284"/>
                  <a:gd name="T112" fmla="*/ 518 w 518"/>
                  <a:gd name="T113" fmla="*/ 264 h 284"/>
                  <a:gd name="T114" fmla="*/ 513 w 518"/>
                  <a:gd name="T115" fmla="*/ 251 h 284"/>
                  <a:gd name="T116" fmla="*/ 507 w 518"/>
                  <a:gd name="T117" fmla="*/ 24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18" h="284">
                    <a:moveTo>
                      <a:pt x="507" y="240"/>
                    </a:moveTo>
                    <a:cubicBezTo>
                      <a:pt x="503" y="238"/>
                      <a:pt x="505" y="215"/>
                      <a:pt x="504" y="211"/>
                    </a:cubicBezTo>
                    <a:cubicBezTo>
                      <a:pt x="503" y="206"/>
                      <a:pt x="505" y="201"/>
                      <a:pt x="510" y="201"/>
                    </a:cubicBezTo>
                    <a:cubicBezTo>
                      <a:pt x="515" y="200"/>
                      <a:pt x="514" y="192"/>
                      <a:pt x="514" y="187"/>
                    </a:cubicBezTo>
                    <a:cubicBezTo>
                      <a:pt x="514" y="184"/>
                      <a:pt x="514" y="179"/>
                      <a:pt x="513" y="174"/>
                    </a:cubicBezTo>
                    <a:cubicBezTo>
                      <a:pt x="508" y="174"/>
                      <a:pt x="503" y="173"/>
                      <a:pt x="498" y="173"/>
                    </a:cubicBezTo>
                    <a:cubicBezTo>
                      <a:pt x="486" y="173"/>
                      <a:pt x="486" y="183"/>
                      <a:pt x="480" y="183"/>
                    </a:cubicBezTo>
                    <a:cubicBezTo>
                      <a:pt x="473" y="183"/>
                      <a:pt x="462" y="184"/>
                      <a:pt x="458" y="184"/>
                    </a:cubicBezTo>
                    <a:cubicBezTo>
                      <a:pt x="455" y="183"/>
                      <a:pt x="441" y="175"/>
                      <a:pt x="435" y="168"/>
                    </a:cubicBezTo>
                    <a:cubicBezTo>
                      <a:pt x="428" y="161"/>
                      <a:pt x="422" y="168"/>
                      <a:pt x="419" y="174"/>
                    </a:cubicBezTo>
                    <a:cubicBezTo>
                      <a:pt x="416" y="180"/>
                      <a:pt x="404" y="170"/>
                      <a:pt x="395" y="170"/>
                    </a:cubicBezTo>
                    <a:cubicBezTo>
                      <a:pt x="387" y="169"/>
                      <a:pt x="385" y="160"/>
                      <a:pt x="381" y="156"/>
                    </a:cubicBezTo>
                    <a:cubicBezTo>
                      <a:pt x="377" y="152"/>
                      <a:pt x="355" y="148"/>
                      <a:pt x="347" y="147"/>
                    </a:cubicBezTo>
                    <a:cubicBezTo>
                      <a:pt x="340" y="147"/>
                      <a:pt x="333" y="144"/>
                      <a:pt x="329" y="135"/>
                    </a:cubicBezTo>
                    <a:cubicBezTo>
                      <a:pt x="325" y="127"/>
                      <a:pt x="314" y="128"/>
                      <a:pt x="303" y="126"/>
                    </a:cubicBezTo>
                    <a:cubicBezTo>
                      <a:pt x="293" y="124"/>
                      <a:pt x="290" y="117"/>
                      <a:pt x="283" y="108"/>
                    </a:cubicBezTo>
                    <a:cubicBezTo>
                      <a:pt x="275" y="100"/>
                      <a:pt x="264" y="103"/>
                      <a:pt x="250" y="103"/>
                    </a:cubicBezTo>
                    <a:cubicBezTo>
                      <a:pt x="235" y="103"/>
                      <a:pt x="232" y="93"/>
                      <a:pt x="224" y="85"/>
                    </a:cubicBezTo>
                    <a:cubicBezTo>
                      <a:pt x="216" y="78"/>
                      <a:pt x="216" y="73"/>
                      <a:pt x="204" y="70"/>
                    </a:cubicBezTo>
                    <a:cubicBezTo>
                      <a:pt x="192" y="66"/>
                      <a:pt x="173" y="47"/>
                      <a:pt x="169" y="41"/>
                    </a:cubicBezTo>
                    <a:cubicBezTo>
                      <a:pt x="165" y="36"/>
                      <a:pt x="156" y="36"/>
                      <a:pt x="148" y="35"/>
                    </a:cubicBezTo>
                    <a:cubicBezTo>
                      <a:pt x="140" y="33"/>
                      <a:pt x="137" y="23"/>
                      <a:pt x="134" y="17"/>
                    </a:cubicBezTo>
                    <a:cubicBezTo>
                      <a:pt x="132" y="11"/>
                      <a:pt x="120" y="10"/>
                      <a:pt x="113" y="10"/>
                    </a:cubicBezTo>
                    <a:cubicBezTo>
                      <a:pt x="106" y="10"/>
                      <a:pt x="104" y="0"/>
                      <a:pt x="98" y="1"/>
                    </a:cubicBezTo>
                    <a:cubicBezTo>
                      <a:pt x="91" y="1"/>
                      <a:pt x="92" y="9"/>
                      <a:pt x="86" y="10"/>
                    </a:cubicBezTo>
                    <a:cubicBezTo>
                      <a:pt x="79" y="11"/>
                      <a:pt x="82" y="27"/>
                      <a:pt x="77" y="26"/>
                    </a:cubicBezTo>
                    <a:cubicBezTo>
                      <a:pt x="73" y="26"/>
                      <a:pt x="72" y="25"/>
                      <a:pt x="62" y="20"/>
                    </a:cubicBezTo>
                    <a:cubicBezTo>
                      <a:pt x="59" y="18"/>
                      <a:pt x="55" y="17"/>
                      <a:pt x="52" y="17"/>
                    </a:cubicBezTo>
                    <a:cubicBezTo>
                      <a:pt x="54" y="23"/>
                      <a:pt x="52" y="27"/>
                      <a:pt x="43" y="32"/>
                    </a:cubicBezTo>
                    <a:cubicBezTo>
                      <a:pt x="32" y="39"/>
                      <a:pt x="27" y="40"/>
                      <a:pt x="25" y="49"/>
                    </a:cubicBezTo>
                    <a:cubicBezTo>
                      <a:pt x="22" y="58"/>
                      <a:pt x="17" y="62"/>
                      <a:pt x="18" y="70"/>
                    </a:cubicBezTo>
                    <a:cubicBezTo>
                      <a:pt x="19" y="79"/>
                      <a:pt x="18" y="82"/>
                      <a:pt x="13" y="86"/>
                    </a:cubicBezTo>
                    <a:cubicBezTo>
                      <a:pt x="7" y="91"/>
                      <a:pt x="0" y="91"/>
                      <a:pt x="3" y="104"/>
                    </a:cubicBezTo>
                    <a:cubicBezTo>
                      <a:pt x="7" y="118"/>
                      <a:pt x="5" y="126"/>
                      <a:pt x="17" y="128"/>
                    </a:cubicBezTo>
                    <a:cubicBezTo>
                      <a:pt x="28" y="130"/>
                      <a:pt x="39" y="128"/>
                      <a:pt x="43" y="135"/>
                    </a:cubicBezTo>
                    <a:cubicBezTo>
                      <a:pt x="47" y="142"/>
                      <a:pt x="53" y="143"/>
                      <a:pt x="61" y="144"/>
                    </a:cubicBezTo>
                    <a:cubicBezTo>
                      <a:pt x="69" y="146"/>
                      <a:pt x="79" y="146"/>
                      <a:pt x="84" y="158"/>
                    </a:cubicBezTo>
                    <a:cubicBezTo>
                      <a:pt x="89" y="169"/>
                      <a:pt x="100" y="172"/>
                      <a:pt x="106" y="178"/>
                    </a:cubicBezTo>
                    <a:cubicBezTo>
                      <a:pt x="112" y="185"/>
                      <a:pt x="117" y="184"/>
                      <a:pt x="121" y="180"/>
                    </a:cubicBezTo>
                    <a:cubicBezTo>
                      <a:pt x="125" y="177"/>
                      <a:pt x="130" y="171"/>
                      <a:pt x="135" y="180"/>
                    </a:cubicBezTo>
                    <a:cubicBezTo>
                      <a:pt x="141" y="190"/>
                      <a:pt x="151" y="194"/>
                      <a:pt x="160" y="194"/>
                    </a:cubicBezTo>
                    <a:cubicBezTo>
                      <a:pt x="169" y="193"/>
                      <a:pt x="178" y="194"/>
                      <a:pt x="182" y="202"/>
                    </a:cubicBezTo>
                    <a:cubicBezTo>
                      <a:pt x="186" y="211"/>
                      <a:pt x="189" y="217"/>
                      <a:pt x="198" y="214"/>
                    </a:cubicBezTo>
                    <a:cubicBezTo>
                      <a:pt x="207" y="212"/>
                      <a:pt x="213" y="206"/>
                      <a:pt x="221" y="210"/>
                    </a:cubicBezTo>
                    <a:cubicBezTo>
                      <a:pt x="229" y="213"/>
                      <a:pt x="239" y="219"/>
                      <a:pt x="246" y="214"/>
                    </a:cubicBezTo>
                    <a:cubicBezTo>
                      <a:pt x="253" y="210"/>
                      <a:pt x="253" y="206"/>
                      <a:pt x="263" y="206"/>
                    </a:cubicBezTo>
                    <a:cubicBezTo>
                      <a:pt x="272" y="207"/>
                      <a:pt x="279" y="205"/>
                      <a:pt x="284" y="215"/>
                    </a:cubicBezTo>
                    <a:cubicBezTo>
                      <a:pt x="289" y="225"/>
                      <a:pt x="295" y="226"/>
                      <a:pt x="297" y="234"/>
                    </a:cubicBezTo>
                    <a:cubicBezTo>
                      <a:pt x="299" y="242"/>
                      <a:pt x="307" y="245"/>
                      <a:pt x="317" y="247"/>
                    </a:cubicBezTo>
                    <a:cubicBezTo>
                      <a:pt x="328" y="249"/>
                      <a:pt x="325" y="256"/>
                      <a:pt x="341" y="254"/>
                    </a:cubicBezTo>
                    <a:cubicBezTo>
                      <a:pt x="357" y="252"/>
                      <a:pt x="359" y="250"/>
                      <a:pt x="363" y="257"/>
                    </a:cubicBezTo>
                    <a:cubicBezTo>
                      <a:pt x="367" y="264"/>
                      <a:pt x="369" y="265"/>
                      <a:pt x="385" y="266"/>
                    </a:cubicBezTo>
                    <a:cubicBezTo>
                      <a:pt x="402" y="268"/>
                      <a:pt x="415" y="275"/>
                      <a:pt x="426" y="275"/>
                    </a:cubicBezTo>
                    <a:cubicBezTo>
                      <a:pt x="437" y="275"/>
                      <a:pt x="438" y="267"/>
                      <a:pt x="450" y="273"/>
                    </a:cubicBezTo>
                    <a:cubicBezTo>
                      <a:pt x="462" y="279"/>
                      <a:pt x="464" y="278"/>
                      <a:pt x="475" y="277"/>
                    </a:cubicBezTo>
                    <a:cubicBezTo>
                      <a:pt x="485" y="276"/>
                      <a:pt x="495" y="284"/>
                      <a:pt x="501" y="276"/>
                    </a:cubicBezTo>
                    <a:cubicBezTo>
                      <a:pt x="506" y="271"/>
                      <a:pt x="511" y="263"/>
                      <a:pt x="518" y="264"/>
                    </a:cubicBezTo>
                    <a:cubicBezTo>
                      <a:pt x="517" y="258"/>
                      <a:pt x="513" y="256"/>
                      <a:pt x="513" y="251"/>
                    </a:cubicBezTo>
                    <a:cubicBezTo>
                      <a:pt x="513" y="246"/>
                      <a:pt x="512" y="242"/>
                      <a:pt x="507" y="2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0" name="Freeform 244"/>
              <p:cNvSpPr>
                <a:spLocks/>
              </p:cNvSpPr>
              <p:nvPr/>
            </p:nvSpPr>
            <p:spPr bwMode="auto">
              <a:xfrm>
                <a:off x="4129" y="2109"/>
                <a:ext cx="57" cy="32"/>
              </a:xfrm>
              <a:custGeom>
                <a:avLst/>
                <a:gdLst>
                  <a:gd name="T0" fmla="*/ 5 w 227"/>
                  <a:gd name="T1" fmla="*/ 75 h 124"/>
                  <a:gd name="T2" fmla="*/ 7 w 227"/>
                  <a:gd name="T3" fmla="*/ 95 h 124"/>
                  <a:gd name="T4" fmla="*/ 21 w 227"/>
                  <a:gd name="T5" fmla="*/ 111 h 124"/>
                  <a:gd name="T6" fmla="*/ 47 w 227"/>
                  <a:gd name="T7" fmla="*/ 117 h 124"/>
                  <a:gd name="T8" fmla="*/ 68 w 227"/>
                  <a:gd name="T9" fmla="*/ 122 h 124"/>
                  <a:gd name="T10" fmla="*/ 89 w 227"/>
                  <a:gd name="T11" fmla="*/ 116 h 124"/>
                  <a:gd name="T12" fmla="*/ 100 w 227"/>
                  <a:gd name="T13" fmla="*/ 107 h 124"/>
                  <a:gd name="T14" fmla="*/ 113 w 227"/>
                  <a:gd name="T15" fmla="*/ 114 h 124"/>
                  <a:gd name="T16" fmla="*/ 129 w 227"/>
                  <a:gd name="T17" fmla="*/ 116 h 124"/>
                  <a:gd name="T18" fmla="*/ 159 w 227"/>
                  <a:gd name="T19" fmla="*/ 110 h 124"/>
                  <a:gd name="T20" fmla="*/ 191 w 227"/>
                  <a:gd name="T21" fmla="*/ 109 h 124"/>
                  <a:gd name="T22" fmla="*/ 221 w 227"/>
                  <a:gd name="T23" fmla="*/ 107 h 124"/>
                  <a:gd name="T24" fmla="*/ 208 w 227"/>
                  <a:gd name="T25" fmla="*/ 93 h 124"/>
                  <a:gd name="T26" fmla="*/ 199 w 227"/>
                  <a:gd name="T27" fmla="*/ 70 h 124"/>
                  <a:gd name="T28" fmla="*/ 180 w 227"/>
                  <a:gd name="T29" fmla="*/ 61 h 124"/>
                  <a:gd name="T30" fmla="*/ 182 w 227"/>
                  <a:gd name="T31" fmla="*/ 51 h 124"/>
                  <a:gd name="T32" fmla="*/ 192 w 227"/>
                  <a:gd name="T33" fmla="*/ 49 h 124"/>
                  <a:gd name="T34" fmla="*/ 183 w 227"/>
                  <a:gd name="T35" fmla="*/ 35 h 124"/>
                  <a:gd name="T36" fmla="*/ 170 w 227"/>
                  <a:gd name="T37" fmla="*/ 24 h 124"/>
                  <a:gd name="T38" fmla="*/ 142 w 227"/>
                  <a:gd name="T39" fmla="*/ 27 h 124"/>
                  <a:gd name="T40" fmla="*/ 119 w 227"/>
                  <a:gd name="T41" fmla="*/ 29 h 124"/>
                  <a:gd name="T42" fmla="*/ 100 w 227"/>
                  <a:gd name="T43" fmla="*/ 12 h 124"/>
                  <a:gd name="T44" fmla="*/ 83 w 227"/>
                  <a:gd name="T45" fmla="*/ 4 h 124"/>
                  <a:gd name="T46" fmla="*/ 69 w 227"/>
                  <a:gd name="T47" fmla="*/ 9 h 124"/>
                  <a:gd name="T48" fmla="*/ 47 w 227"/>
                  <a:gd name="T49" fmla="*/ 27 h 124"/>
                  <a:gd name="T50" fmla="*/ 33 w 227"/>
                  <a:gd name="T51" fmla="*/ 43 h 124"/>
                  <a:gd name="T52" fmla="*/ 21 w 227"/>
                  <a:gd name="T53" fmla="*/ 61 h 124"/>
                  <a:gd name="T54" fmla="*/ 8 w 227"/>
                  <a:gd name="T55" fmla="*/ 64 h 124"/>
                  <a:gd name="T56" fmla="*/ 5 w 227"/>
                  <a:gd name="T57" fmla="*/ 7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124">
                    <a:moveTo>
                      <a:pt x="5" y="75"/>
                    </a:moveTo>
                    <a:cubicBezTo>
                      <a:pt x="6" y="86"/>
                      <a:pt x="0" y="92"/>
                      <a:pt x="7" y="95"/>
                    </a:cubicBezTo>
                    <a:cubicBezTo>
                      <a:pt x="14" y="98"/>
                      <a:pt x="11" y="111"/>
                      <a:pt x="21" y="111"/>
                    </a:cubicBezTo>
                    <a:cubicBezTo>
                      <a:pt x="30" y="111"/>
                      <a:pt x="45" y="114"/>
                      <a:pt x="47" y="117"/>
                    </a:cubicBezTo>
                    <a:cubicBezTo>
                      <a:pt x="49" y="120"/>
                      <a:pt x="61" y="123"/>
                      <a:pt x="68" y="122"/>
                    </a:cubicBezTo>
                    <a:cubicBezTo>
                      <a:pt x="74" y="122"/>
                      <a:pt x="86" y="124"/>
                      <a:pt x="89" y="116"/>
                    </a:cubicBezTo>
                    <a:cubicBezTo>
                      <a:pt x="91" y="107"/>
                      <a:pt x="93" y="107"/>
                      <a:pt x="100" y="107"/>
                    </a:cubicBezTo>
                    <a:cubicBezTo>
                      <a:pt x="108" y="107"/>
                      <a:pt x="112" y="109"/>
                      <a:pt x="113" y="114"/>
                    </a:cubicBezTo>
                    <a:cubicBezTo>
                      <a:pt x="114" y="120"/>
                      <a:pt x="126" y="122"/>
                      <a:pt x="129" y="116"/>
                    </a:cubicBezTo>
                    <a:cubicBezTo>
                      <a:pt x="133" y="110"/>
                      <a:pt x="150" y="110"/>
                      <a:pt x="159" y="110"/>
                    </a:cubicBezTo>
                    <a:cubicBezTo>
                      <a:pt x="169" y="110"/>
                      <a:pt x="178" y="109"/>
                      <a:pt x="191" y="109"/>
                    </a:cubicBezTo>
                    <a:cubicBezTo>
                      <a:pt x="203" y="109"/>
                      <a:pt x="227" y="113"/>
                      <a:pt x="221" y="107"/>
                    </a:cubicBezTo>
                    <a:cubicBezTo>
                      <a:pt x="214" y="101"/>
                      <a:pt x="208" y="97"/>
                      <a:pt x="208" y="93"/>
                    </a:cubicBezTo>
                    <a:cubicBezTo>
                      <a:pt x="207" y="89"/>
                      <a:pt x="209" y="71"/>
                      <a:pt x="199" y="70"/>
                    </a:cubicBezTo>
                    <a:cubicBezTo>
                      <a:pt x="190" y="69"/>
                      <a:pt x="182" y="63"/>
                      <a:pt x="180" y="61"/>
                    </a:cubicBezTo>
                    <a:cubicBezTo>
                      <a:pt x="179" y="58"/>
                      <a:pt x="179" y="53"/>
                      <a:pt x="182" y="51"/>
                    </a:cubicBezTo>
                    <a:cubicBezTo>
                      <a:pt x="185" y="50"/>
                      <a:pt x="189" y="51"/>
                      <a:pt x="192" y="49"/>
                    </a:cubicBezTo>
                    <a:cubicBezTo>
                      <a:pt x="187" y="49"/>
                      <a:pt x="190" y="38"/>
                      <a:pt x="183" y="35"/>
                    </a:cubicBezTo>
                    <a:cubicBezTo>
                      <a:pt x="176" y="32"/>
                      <a:pt x="179" y="29"/>
                      <a:pt x="170" y="24"/>
                    </a:cubicBezTo>
                    <a:cubicBezTo>
                      <a:pt x="162" y="19"/>
                      <a:pt x="149" y="28"/>
                      <a:pt x="142" y="27"/>
                    </a:cubicBezTo>
                    <a:cubicBezTo>
                      <a:pt x="135" y="26"/>
                      <a:pt x="127" y="28"/>
                      <a:pt x="119" y="29"/>
                    </a:cubicBezTo>
                    <a:cubicBezTo>
                      <a:pt x="110" y="29"/>
                      <a:pt x="108" y="14"/>
                      <a:pt x="100" y="12"/>
                    </a:cubicBezTo>
                    <a:cubicBezTo>
                      <a:pt x="93" y="10"/>
                      <a:pt x="88" y="9"/>
                      <a:pt x="83" y="4"/>
                    </a:cubicBezTo>
                    <a:cubicBezTo>
                      <a:pt x="79" y="0"/>
                      <a:pt x="74" y="8"/>
                      <a:pt x="69" y="9"/>
                    </a:cubicBezTo>
                    <a:cubicBezTo>
                      <a:pt x="64" y="10"/>
                      <a:pt x="54" y="24"/>
                      <a:pt x="47" y="27"/>
                    </a:cubicBezTo>
                    <a:cubicBezTo>
                      <a:pt x="39" y="29"/>
                      <a:pt x="38" y="41"/>
                      <a:pt x="33" y="43"/>
                    </a:cubicBezTo>
                    <a:cubicBezTo>
                      <a:pt x="28" y="45"/>
                      <a:pt x="25" y="50"/>
                      <a:pt x="21" y="61"/>
                    </a:cubicBezTo>
                    <a:cubicBezTo>
                      <a:pt x="18" y="70"/>
                      <a:pt x="11" y="67"/>
                      <a:pt x="8" y="64"/>
                    </a:cubicBezTo>
                    <a:cubicBezTo>
                      <a:pt x="6" y="67"/>
                      <a:pt x="5" y="71"/>
                      <a:pt x="5" y="7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1" name="Freeform 245"/>
              <p:cNvSpPr>
                <a:spLocks/>
              </p:cNvSpPr>
              <p:nvPr/>
            </p:nvSpPr>
            <p:spPr bwMode="auto">
              <a:xfrm>
                <a:off x="4368" y="2555"/>
                <a:ext cx="10" cy="6"/>
              </a:xfrm>
              <a:custGeom>
                <a:avLst/>
                <a:gdLst>
                  <a:gd name="T0" fmla="*/ 28 w 37"/>
                  <a:gd name="T1" fmla="*/ 2 h 26"/>
                  <a:gd name="T2" fmla="*/ 7 w 37"/>
                  <a:gd name="T3" fmla="*/ 8 h 26"/>
                  <a:gd name="T4" fmla="*/ 0 w 37"/>
                  <a:gd name="T5" fmla="*/ 23 h 26"/>
                  <a:gd name="T6" fmla="*/ 37 w 37"/>
                  <a:gd name="T7" fmla="*/ 6 h 26"/>
                  <a:gd name="T8" fmla="*/ 28 w 37"/>
                  <a:gd name="T9" fmla="*/ 2 h 26"/>
                </a:gdLst>
                <a:ahLst/>
                <a:cxnLst>
                  <a:cxn ang="0">
                    <a:pos x="T0" y="T1"/>
                  </a:cxn>
                  <a:cxn ang="0">
                    <a:pos x="T2" y="T3"/>
                  </a:cxn>
                  <a:cxn ang="0">
                    <a:pos x="T4" y="T5"/>
                  </a:cxn>
                  <a:cxn ang="0">
                    <a:pos x="T6" y="T7"/>
                  </a:cxn>
                  <a:cxn ang="0">
                    <a:pos x="T8" y="T9"/>
                  </a:cxn>
                </a:cxnLst>
                <a:rect l="0" t="0" r="r" b="b"/>
                <a:pathLst>
                  <a:path w="37" h="26">
                    <a:moveTo>
                      <a:pt x="28" y="2"/>
                    </a:moveTo>
                    <a:cubicBezTo>
                      <a:pt x="23" y="0"/>
                      <a:pt x="17" y="5"/>
                      <a:pt x="7" y="8"/>
                    </a:cubicBezTo>
                    <a:cubicBezTo>
                      <a:pt x="2" y="10"/>
                      <a:pt x="0" y="17"/>
                      <a:pt x="0" y="23"/>
                    </a:cubicBezTo>
                    <a:cubicBezTo>
                      <a:pt x="11" y="26"/>
                      <a:pt x="33" y="19"/>
                      <a:pt x="37" y="6"/>
                    </a:cubicBezTo>
                    <a:cubicBezTo>
                      <a:pt x="34" y="5"/>
                      <a:pt x="31" y="3"/>
                      <a:pt x="28"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2" name="Freeform 246"/>
              <p:cNvSpPr>
                <a:spLocks/>
              </p:cNvSpPr>
              <p:nvPr/>
            </p:nvSpPr>
            <p:spPr bwMode="auto">
              <a:xfrm>
                <a:off x="3985" y="2420"/>
                <a:ext cx="42" cy="67"/>
              </a:xfrm>
              <a:custGeom>
                <a:avLst/>
                <a:gdLst>
                  <a:gd name="T0" fmla="*/ 154 w 166"/>
                  <a:gd name="T1" fmla="*/ 130 h 266"/>
                  <a:gd name="T2" fmla="*/ 117 w 166"/>
                  <a:gd name="T3" fmla="*/ 107 h 266"/>
                  <a:gd name="T4" fmla="*/ 68 w 166"/>
                  <a:gd name="T5" fmla="*/ 25 h 266"/>
                  <a:gd name="T6" fmla="*/ 27 w 166"/>
                  <a:gd name="T7" fmla="*/ 1 h 266"/>
                  <a:gd name="T8" fmla="*/ 22 w 166"/>
                  <a:gd name="T9" fmla="*/ 18 h 266"/>
                  <a:gd name="T10" fmla="*/ 29 w 166"/>
                  <a:gd name="T11" fmla="*/ 42 h 266"/>
                  <a:gd name="T12" fmla="*/ 24 w 166"/>
                  <a:gd name="T13" fmla="*/ 61 h 266"/>
                  <a:gd name="T14" fmla="*/ 5 w 166"/>
                  <a:gd name="T15" fmla="*/ 75 h 266"/>
                  <a:gd name="T16" fmla="*/ 4 w 166"/>
                  <a:gd name="T17" fmla="*/ 103 h 266"/>
                  <a:gd name="T18" fmla="*/ 1 w 166"/>
                  <a:gd name="T19" fmla="*/ 133 h 266"/>
                  <a:gd name="T20" fmla="*/ 1 w 166"/>
                  <a:gd name="T21" fmla="*/ 176 h 266"/>
                  <a:gd name="T22" fmla="*/ 5 w 166"/>
                  <a:gd name="T23" fmla="*/ 200 h 266"/>
                  <a:gd name="T24" fmla="*/ 11 w 166"/>
                  <a:gd name="T25" fmla="*/ 227 h 266"/>
                  <a:gd name="T26" fmla="*/ 29 w 166"/>
                  <a:gd name="T27" fmla="*/ 250 h 266"/>
                  <a:gd name="T28" fmla="*/ 50 w 166"/>
                  <a:gd name="T29" fmla="*/ 263 h 266"/>
                  <a:gd name="T30" fmla="*/ 70 w 166"/>
                  <a:gd name="T31" fmla="*/ 260 h 266"/>
                  <a:gd name="T32" fmla="*/ 100 w 166"/>
                  <a:gd name="T33" fmla="*/ 248 h 266"/>
                  <a:gd name="T34" fmla="*/ 142 w 166"/>
                  <a:gd name="T35" fmla="*/ 216 h 266"/>
                  <a:gd name="T36" fmla="*/ 146 w 166"/>
                  <a:gd name="T37" fmla="*/ 177 h 266"/>
                  <a:gd name="T38" fmla="*/ 154 w 166"/>
                  <a:gd name="T39" fmla="*/ 13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6" h="266">
                    <a:moveTo>
                      <a:pt x="154" y="130"/>
                    </a:moveTo>
                    <a:cubicBezTo>
                      <a:pt x="142" y="122"/>
                      <a:pt x="120" y="126"/>
                      <a:pt x="117" y="107"/>
                    </a:cubicBezTo>
                    <a:cubicBezTo>
                      <a:pt x="115" y="89"/>
                      <a:pt x="79" y="32"/>
                      <a:pt x="68" y="25"/>
                    </a:cubicBezTo>
                    <a:cubicBezTo>
                      <a:pt x="58" y="17"/>
                      <a:pt x="45" y="0"/>
                      <a:pt x="27" y="1"/>
                    </a:cubicBezTo>
                    <a:cubicBezTo>
                      <a:pt x="27" y="1"/>
                      <a:pt x="13" y="11"/>
                      <a:pt x="22" y="18"/>
                    </a:cubicBezTo>
                    <a:cubicBezTo>
                      <a:pt x="31" y="25"/>
                      <a:pt x="29" y="26"/>
                      <a:pt x="29" y="42"/>
                    </a:cubicBezTo>
                    <a:cubicBezTo>
                      <a:pt x="28" y="58"/>
                      <a:pt x="33" y="57"/>
                      <a:pt x="24" y="61"/>
                    </a:cubicBezTo>
                    <a:cubicBezTo>
                      <a:pt x="15" y="65"/>
                      <a:pt x="4" y="65"/>
                      <a:pt x="5" y="75"/>
                    </a:cubicBezTo>
                    <a:cubicBezTo>
                      <a:pt x="6" y="86"/>
                      <a:pt x="7" y="97"/>
                      <a:pt x="4" y="103"/>
                    </a:cubicBezTo>
                    <a:cubicBezTo>
                      <a:pt x="0" y="109"/>
                      <a:pt x="3" y="126"/>
                      <a:pt x="1" y="133"/>
                    </a:cubicBezTo>
                    <a:cubicBezTo>
                      <a:pt x="0" y="140"/>
                      <a:pt x="1" y="166"/>
                      <a:pt x="1" y="176"/>
                    </a:cubicBezTo>
                    <a:cubicBezTo>
                      <a:pt x="1" y="187"/>
                      <a:pt x="1" y="190"/>
                      <a:pt x="5" y="200"/>
                    </a:cubicBezTo>
                    <a:cubicBezTo>
                      <a:pt x="10" y="210"/>
                      <a:pt x="9" y="217"/>
                      <a:pt x="11" y="227"/>
                    </a:cubicBezTo>
                    <a:cubicBezTo>
                      <a:pt x="13" y="237"/>
                      <a:pt x="22" y="241"/>
                      <a:pt x="29" y="250"/>
                    </a:cubicBezTo>
                    <a:cubicBezTo>
                      <a:pt x="36" y="259"/>
                      <a:pt x="42" y="261"/>
                      <a:pt x="50" y="263"/>
                    </a:cubicBezTo>
                    <a:cubicBezTo>
                      <a:pt x="58" y="266"/>
                      <a:pt x="66" y="265"/>
                      <a:pt x="70" y="260"/>
                    </a:cubicBezTo>
                    <a:cubicBezTo>
                      <a:pt x="75" y="256"/>
                      <a:pt x="89" y="250"/>
                      <a:pt x="100" y="248"/>
                    </a:cubicBezTo>
                    <a:cubicBezTo>
                      <a:pt x="110" y="245"/>
                      <a:pt x="140" y="224"/>
                      <a:pt x="142" y="216"/>
                    </a:cubicBezTo>
                    <a:cubicBezTo>
                      <a:pt x="143" y="207"/>
                      <a:pt x="142" y="188"/>
                      <a:pt x="146" y="177"/>
                    </a:cubicBezTo>
                    <a:cubicBezTo>
                      <a:pt x="150" y="166"/>
                      <a:pt x="166" y="138"/>
                      <a:pt x="154" y="13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3" name="Freeform 247"/>
              <p:cNvSpPr>
                <a:spLocks/>
              </p:cNvSpPr>
              <p:nvPr/>
            </p:nvSpPr>
            <p:spPr bwMode="auto">
              <a:xfrm>
                <a:off x="3386" y="2272"/>
                <a:ext cx="169" cy="105"/>
              </a:xfrm>
              <a:custGeom>
                <a:avLst/>
                <a:gdLst>
                  <a:gd name="T0" fmla="*/ 595 w 668"/>
                  <a:gd name="T1" fmla="*/ 0 h 418"/>
                  <a:gd name="T2" fmla="*/ 364 w 668"/>
                  <a:gd name="T3" fmla="*/ 81 h 418"/>
                  <a:gd name="T4" fmla="*/ 295 w 668"/>
                  <a:gd name="T5" fmla="*/ 167 h 418"/>
                  <a:gd name="T6" fmla="*/ 232 w 668"/>
                  <a:gd name="T7" fmla="*/ 133 h 418"/>
                  <a:gd name="T8" fmla="*/ 121 w 668"/>
                  <a:gd name="T9" fmla="*/ 99 h 418"/>
                  <a:gd name="T10" fmla="*/ 99 w 668"/>
                  <a:gd name="T11" fmla="*/ 102 h 418"/>
                  <a:gd name="T12" fmla="*/ 82 w 668"/>
                  <a:gd name="T13" fmla="*/ 105 h 418"/>
                  <a:gd name="T14" fmla="*/ 68 w 668"/>
                  <a:gd name="T15" fmla="*/ 99 h 418"/>
                  <a:gd name="T16" fmla="*/ 56 w 668"/>
                  <a:gd name="T17" fmla="*/ 92 h 418"/>
                  <a:gd name="T18" fmla="*/ 40 w 668"/>
                  <a:gd name="T19" fmla="*/ 104 h 418"/>
                  <a:gd name="T20" fmla="*/ 27 w 668"/>
                  <a:gd name="T21" fmla="*/ 123 h 418"/>
                  <a:gd name="T22" fmla="*/ 33 w 668"/>
                  <a:gd name="T23" fmla="*/ 149 h 418"/>
                  <a:gd name="T24" fmla="*/ 9 w 668"/>
                  <a:gd name="T25" fmla="*/ 162 h 418"/>
                  <a:gd name="T26" fmla="*/ 4 w 668"/>
                  <a:gd name="T27" fmla="*/ 224 h 418"/>
                  <a:gd name="T28" fmla="*/ 23 w 668"/>
                  <a:gd name="T29" fmla="*/ 288 h 418"/>
                  <a:gd name="T30" fmla="*/ 39 w 668"/>
                  <a:gd name="T31" fmla="*/ 365 h 418"/>
                  <a:gd name="T32" fmla="*/ 67 w 668"/>
                  <a:gd name="T33" fmla="*/ 410 h 418"/>
                  <a:gd name="T34" fmla="*/ 112 w 668"/>
                  <a:gd name="T35" fmla="*/ 407 h 418"/>
                  <a:gd name="T36" fmla="*/ 147 w 668"/>
                  <a:gd name="T37" fmla="*/ 403 h 418"/>
                  <a:gd name="T38" fmla="*/ 183 w 668"/>
                  <a:gd name="T39" fmla="*/ 370 h 418"/>
                  <a:gd name="T40" fmla="*/ 261 w 668"/>
                  <a:gd name="T41" fmla="*/ 355 h 418"/>
                  <a:gd name="T42" fmla="*/ 308 w 668"/>
                  <a:gd name="T43" fmla="*/ 338 h 418"/>
                  <a:gd name="T44" fmla="*/ 351 w 668"/>
                  <a:gd name="T45" fmla="*/ 320 h 418"/>
                  <a:gd name="T46" fmla="*/ 410 w 668"/>
                  <a:gd name="T47" fmla="*/ 294 h 418"/>
                  <a:gd name="T48" fmla="*/ 464 w 668"/>
                  <a:gd name="T49" fmla="*/ 267 h 418"/>
                  <a:gd name="T50" fmla="*/ 530 w 668"/>
                  <a:gd name="T51" fmla="*/ 254 h 418"/>
                  <a:gd name="T52" fmla="*/ 590 w 668"/>
                  <a:gd name="T53" fmla="*/ 224 h 418"/>
                  <a:gd name="T54" fmla="*/ 615 w 668"/>
                  <a:gd name="T55" fmla="*/ 179 h 418"/>
                  <a:gd name="T56" fmla="*/ 646 w 668"/>
                  <a:gd name="T57" fmla="*/ 158 h 418"/>
                  <a:gd name="T58" fmla="*/ 668 w 668"/>
                  <a:gd name="T59" fmla="*/ 151 h 418"/>
                  <a:gd name="T60" fmla="*/ 596 w 668"/>
                  <a:gd name="T61" fmla="*/ 0 h 418"/>
                  <a:gd name="T62" fmla="*/ 595 w 668"/>
                  <a:gd name="T63" fmla="*/ 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8" h="418">
                    <a:moveTo>
                      <a:pt x="595" y="0"/>
                    </a:moveTo>
                    <a:cubicBezTo>
                      <a:pt x="595" y="0"/>
                      <a:pt x="407" y="59"/>
                      <a:pt x="364" y="81"/>
                    </a:cubicBezTo>
                    <a:cubicBezTo>
                      <a:pt x="322" y="102"/>
                      <a:pt x="323" y="109"/>
                      <a:pt x="295" y="167"/>
                    </a:cubicBezTo>
                    <a:cubicBezTo>
                      <a:pt x="267" y="226"/>
                      <a:pt x="254" y="150"/>
                      <a:pt x="232" y="133"/>
                    </a:cubicBezTo>
                    <a:cubicBezTo>
                      <a:pt x="211" y="115"/>
                      <a:pt x="127" y="105"/>
                      <a:pt x="121" y="99"/>
                    </a:cubicBezTo>
                    <a:cubicBezTo>
                      <a:pt x="114" y="93"/>
                      <a:pt x="104" y="98"/>
                      <a:pt x="99" y="102"/>
                    </a:cubicBezTo>
                    <a:cubicBezTo>
                      <a:pt x="95" y="107"/>
                      <a:pt x="89" y="105"/>
                      <a:pt x="82" y="105"/>
                    </a:cubicBezTo>
                    <a:cubicBezTo>
                      <a:pt x="75" y="105"/>
                      <a:pt x="71" y="105"/>
                      <a:pt x="68" y="99"/>
                    </a:cubicBezTo>
                    <a:cubicBezTo>
                      <a:pt x="66" y="94"/>
                      <a:pt x="64" y="94"/>
                      <a:pt x="56" y="92"/>
                    </a:cubicBezTo>
                    <a:cubicBezTo>
                      <a:pt x="48" y="90"/>
                      <a:pt x="40" y="94"/>
                      <a:pt x="40" y="104"/>
                    </a:cubicBezTo>
                    <a:cubicBezTo>
                      <a:pt x="39" y="114"/>
                      <a:pt x="34" y="117"/>
                      <a:pt x="27" y="123"/>
                    </a:cubicBezTo>
                    <a:cubicBezTo>
                      <a:pt x="19" y="130"/>
                      <a:pt x="33" y="139"/>
                      <a:pt x="33" y="149"/>
                    </a:cubicBezTo>
                    <a:cubicBezTo>
                      <a:pt x="34" y="156"/>
                      <a:pt x="19" y="160"/>
                      <a:pt x="9" y="162"/>
                    </a:cubicBezTo>
                    <a:cubicBezTo>
                      <a:pt x="11" y="178"/>
                      <a:pt x="7" y="199"/>
                      <a:pt x="4" y="224"/>
                    </a:cubicBezTo>
                    <a:cubicBezTo>
                      <a:pt x="0" y="259"/>
                      <a:pt x="8" y="261"/>
                      <a:pt x="23" y="288"/>
                    </a:cubicBezTo>
                    <a:cubicBezTo>
                      <a:pt x="37" y="315"/>
                      <a:pt x="41" y="342"/>
                      <a:pt x="39" y="365"/>
                    </a:cubicBezTo>
                    <a:cubicBezTo>
                      <a:pt x="36" y="388"/>
                      <a:pt x="56" y="403"/>
                      <a:pt x="67" y="410"/>
                    </a:cubicBezTo>
                    <a:cubicBezTo>
                      <a:pt x="79" y="417"/>
                      <a:pt x="102" y="418"/>
                      <a:pt x="112" y="407"/>
                    </a:cubicBezTo>
                    <a:cubicBezTo>
                      <a:pt x="122" y="396"/>
                      <a:pt x="129" y="404"/>
                      <a:pt x="147" y="403"/>
                    </a:cubicBezTo>
                    <a:cubicBezTo>
                      <a:pt x="166" y="401"/>
                      <a:pt x="176" y="381"/>
                      <a:pt x="183" y="370"/>
                    </a:cubicBezTo>
                    <a:cubicBezTo>
                      <a:pt x="190" y="358"/>
                      <a:pt x="242" y="358"/>
                      <a:pt x="261" y="355"/>
                    </a:cubicBezTo>
                    <a:cubicBezTo>
                      <a:pt x="279" y="353"/>
                      <a:pt x="295" y="348"/>
                      <a:pt x="308" y="338"/>
                    </a:cubicBezTo>
                    <a:cubicBezTo>
                      <a:pt x="321" y="328"/>
                      <a:pt x="331" y="314"/>
                      <a:pt x="351" y="320"/>
                    </a:cubicBezTo>
                    <a:cubicBezTo>
                      <a:pt x="371" y="325"/>
                      <a:pt x="393" y="320"/>
                      <a:pt x="410" y="294"/>
                    </a:cubicBezTo>
                    <a:cubicBezTo>
                      <a:pt x="427" y="268"/>
                      <a:pt x="440" y="282"/>
                      <a:pt x="464" y="267"/>
                    </a:cubicBezTo>
                    <a:cubicBezTo>
                      <a:pt x="489" y="251"/>
                      <a:pt x="494" y="261"/>
                      <a:pt x="530" y="254"/>
                    </a:cubicBezTo>
                    <a:cubicBezTo>
                      <a:pt x="566" y="246"/>
                      <a:pt x="566" y="228"/>
                      <a:pt x="590" y="224"/>
                    </a:cubicBezTo>
                    <a:cubicBezTo>
                      <a:pt x="615" y="219"/>
                      <a:pt x="610" y="192"/>
                      <a:pt x="615" y="179"/>
                    </a:cubicBezTo>
                    <a:cubicBezTo>
                      <a:pt x="619" y="166"/>
                      <a:pt x="632" y="165"/>
                      <a:pt x="646" y="158"/>
                    </a:cubicBezTo>
                    <a:cubicBezTo>
                      <a:pt x="654" y="154"/>
                      <a:pt x="661" y="152"/>
                      <a:pt x="668" y="151"/>
                    </a:cubicBezTo>
                    <a:cubicBezTo>
                      <a:pt x="596" y="0"/>
                      <a:pt x="596" y="0"/>
                      <a:pt x="596" y="0"/>
                    </a:cubicBezTo>
                    <a:cubicBezTo>
                      <a:pt x="595" y="0"/>
                      <a:pt x="595" y="0"/>
                      <a:pt x="595"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4" name="Freeform 248"/>
              <p:cNvSpPr>
                <a:spLocks/>
              </p:cNvSpPr>
              <p:nvPr/>
            </p:nvSpPr>
            <p:spPr bwMode="auto">
              <a:xfrm>
                <a:off x="3259" y="2043"/>
                <a:ext cx="338" cy="286"/>
              </a:xfrm>
              <a:custGeom>
                <a:avLst/>
                <a:gdLst>
                  <a:gd name="T0" fmla="*/ 763 w 1334"/>
                  <a:gd name="T1" fmla="*/ 218 h 1131"/>
                  <a:gd name="T2" fmla="*/ 758 w 1334"/>
                  <a:gd name="T3" fmla="*/ 218 h 1131"/>
                  <a:gd name="T4" fmla="*/ 752 w 1334"/>
                  <a:gd name="T5" fmla="*/ 218 h 1131"/>
                  <a:gd name="T6" fmla="*/ 747 w 1334"/>
                  <a:gd name="T7" fmla="*/ 218 h 1131"/>
                  <a:gd name="T8" fmla="*/ 742 w 1334"/>
                  <a:gd name="T9" fmla="*/ 218 h 1131"/>
                  <a:gd name="T10" fmla="*/ 725 w 1334"/>
                  <a:gd name="T11" fmla="*/ 217 h 1131"/>
                  <a:gd name="T12" fmla="*/ 718 w 1334"/>
                  <a:gd name="T13" fmla="*/ 217 h 1131"/>
                  <a:gd name="T14" fmla="*/ 706 w 1334"/>
                  <a:gd name="T15" fmla="*/ 217 h 1131"/>
                  <a:gd name="T16" fmla="*/ 698 w 1334"/>
                  <a:gd name="T17" fmla="*/ 217 h 1131"/>
                  <a:gd name="T18" fmla="*/ 686 w 1334"/>
                  <a:gd name="T19" fmla="*/ 216 h 1131"/>
                  <a:gd name="T20" fmla="*/ 678 w 1334"/>
                  <a:gd name="T21" fmla="*/ 216 h 1131"/>
                  <a:gd name="T22" fmla="*/ 667 w 1334"/>
                  <a:gd name="T23" fmla="*/ 215 h 1131"/>
                  <a:gd name="T24" fmla="*/ 660 w 1334"/>
                  <a:gd name="T25" fmla="*/ 214 h 1131"/>
                  <a:gd name="T26" fmla="*/ 510 w 1334"/>
                  <a:gd name="T27" fmla="*/ 112 h 1131"/>
                  <a:gd name="T28" fmla="*/ 301 w 1334"/>
                  <a:gd name="T29" fmla="*/ 7 h 1131"/>
                  <a:gd name="T30" fmla="*/ 170 w 1334"/>
                  <a:gd name="T31" fmla="*/ 60 h 1131"/>
                  <a:gd name="T32" fmla="*/ 195 w 1334"/>
                  <a:gd name="T33" fmla="*/ 124 h 1131"/>
                  <a:gd name="T34" fmla="*/ 89 w 1334"/>
                  <a:gd name="T35" fmla="*/ 206 h 1131"/>
                  <a:gd name="T36" fmla="*/ 10 w 1334"/>
                  <a:gd name="T37" fmla="*/ 196 h 1131"/>
                  <a:gd name="T38" fmla="*/ 8 w 1334"/>
                  <a:gd name="T39" fmla="*/ 202 h 1131"/>
                  <a:gd name="T40" fmla="*/ 5 w 1334"/>
                  <a:gd name="T41" fmla="*/ 211 h 1131"/>
                  <a:gd name="T42" fmla="*/ 20 w 1334"/>
                  <a:gd name="T43" fmla="*/ 283 h 1131"/>
                  <a:gd name="T44" fmla="*/ 143 w 1334"/>
                  <a:gd name="T45" fmla="*/ 459 h 1131"/>
                  <a:gd name="T46" fmla="*/ 206 w 1334"/>
                  <a:gd name="T47" fmla="*/ 557 h 1131"/>
                  <a:gd name="T48" fmla="*/ 275 w 1334"/>
                  <a:gd name="T49" fmla="*/ 683 h 1131"/>
                  <a:gd name="T50" fmla="*/ 306 w 1334"/>
                  <a:gd name="T51" fmla="*/ 796 h 1131"/>
                  <a:gd name="T52" fmla="*/ 414 w 1334"/>
                  <a:gd name="T53" fmla="*/ 915 h 1131"/>
                  <a:gd name="T54" fmla="*/ 504 w 1334"/>
                  <a:gd name="T55" fmla="*/ 1048 h 1131"/>
                  <a:gd name="T56" fmla="*/ 530 w 1334"/>
                  <a:gd name="T57" fmla="*/ 1028 h 1131"/>
                  <a:gd name="T58" fmla="*/ 571 w 1334"/>
                  <a:gd name="T59" fmla="*/ 1004 h 1131"/>
                  <a:gd name="T60" fmla="*/ 624 w 1334"/>
                  <a:gd name="T61" fmla="*/ 1004 h 1131"/>
                  <a:gd name="T62" fmla="*/ 867 w 1334"/>
                  <a:gd name="T63" fmla="*/ 986 h 1131"/>
                  <a:gd name="T64" fmla="*/ 1099 w 1334"/>
                  <a:gd name="T65" fmla="*/ 904 h 1131"/>
                  <a:gd name="T66" fmla="*/ 1309 w 1334"/>
                  <a:gd name="T67" fmla="*/ 780 h 1131"/>
                  <a:gd name="T68" fmla="*/ 1309 w 1334"/>
                  <a:gd name="T69" fmla="*/ 669 h 1131"/>
                  <a:gd name="T70" fmla="*/ 1308 w 1334"/>
                  <a:gd name="T71" fmla="*/ 664 h 1131"/>
                  <a:gd name="T72" fmla="*/ 1307 w 1334"/>
                  <a:gd name="T73" fmla="*/ 658 h 1131"/>
                  <a:gd name="T74" fmla="*/ 1193 w 1334"/>
                  <a:gd name="T75" fmla="*/ 640 h 1131"/>
                  <a:gd name="T76" fmla="*/ 1097 w 1334"/>
                  <a:gd name="T77" fmla="*/ 594 h 1131"/>
                  <a:gd name="T78" fmla="*/ 1063 w 1334"/>
                  <a:gd name="T79" fmla="*/ 522 h 1131"/>
                  <a:gd name="T80" fmla="*/ 1034 w 1334"/>
                  <a:gd name="T81" fmla="*/ 526 h 1131"/>
                  <a:gd name="T82" fmla="*/ 1013 w 1334"/>
                  <a:gd name="T83" fmla="*/ 494 h 1131"/>
                  <a:gd name="T84" fmla="*/ 976 w 1334"/>
                  <a:gd name="T85" fmla="*/ 380 h 1131"/>
                  <a:gd name="T86" fmla="*/ 886 w 1334"/>
                  <a:gd name="T87" fmla="*/ 269 h 1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34" h="1131">
                    <a:moveTo>
                      <a:pt x="853" y="259"/>
                    </a:moveTo>
                    <a:cubicBezTo>
                      <a:pt x="837" y="259"/>
                      <a:pt x="822" y="260"/>
                      <a:pt x="818" y="240"/>
                    </a:cubicBezTo>
                    <a:cubicBezTo>
                      <a:pt x="814" y="220"/>
                      <a:pt x="781" y="218"/>
                      <a:pt x="763" y="218"/>
                    </a:cubicBezTo>
                    <a:cubicBezTo>
                      <a:pt x="763" y="218"/>
                      <a:pt x="761" y="218"/>
                      <a:pt x="760" y="218"/>
                    </a:cubicBezTo>
                    <a:cubicBezTo>
                      <a:pt x="760" y="218"/>
                      <a:pt x="760" y="218"/>
                      <a:pt x="759" y="218"/>
                    </a:cubicBezTo>
                    <a:cubicBezTo>
                      <a:pt x="759" y="218"/>
                      <a:pt x="758" y="218"/>
                      <a:pt x="758" y="218"/>
                    </a:cubicBezTo>
                    <a:cubicBezTo>
                      <a:pt x="757" y="218"/>
                      <a:pt x="757" y="218"/>
                      <a:pt x="757" y="218"/>
                    </a:cubicBezTo>
                    <a:cubicBezTo>
                      <a:pt x="756" y="218"/>
                      <a:pt x="755" y="218"/>
                      <a:pt x="754" y="218"/>
                    </a:cubicBezTo>
                    <a:cubicBezTo>
                      <a:pt x="754" y="218"/>
                      <a:pt x="753" y="218"/>
                      <a:pt x="752" y="218"/>
                    </a:cubicBezTo>
                    <a:cubicBezTo>
                      <a:pt x="752" y="218"/>
                      <a:pt x="752" y="218"/>
                      <a:pt x="752" y="218"/>
                    </a:cubicBezTo>
                    <a:cubicBezTo>
                      <a:pt x="752" y="218"/>
                      <a:pt x="751" y="218"/>
                      <a:pt x="751" y="218"/>
                    </a:cubicBezTo>
                    <a:cubicBezTo>
                      <a:pt x="750" y="218"/>
                      <a:pt x="749" y="218"/>
                      <a:pt x="747" y="218"/>
                    </a:cubicBezTo>
                    <a:cubicBezTo>
                      <a:pt x="747" y="218"/>
                      <a:pt x="747" y="218"/>
                      <a:pt x="747" y="218"/>
                    </a:cubicBezTo>
                    <a:cubicBezTo>
                      <a:pt x="746" y="218"/>
                      <a:pt x="744" y="218"/>
                      <a:pt x="742" y="218"/>
                    </a:cubicBezTo>
                    <a:cubicBezTo>
                      <a:pt x="742" y="218"/>
                      <a:pt x="742" y="218"/>
                      <a:pt x="742" y="218"/>
                    </a:cubicBezTo>
                    <a:cubicBezTo>
                      <a:pt x="740" y="218"/>
                      <a:pt x="738" y="218"/>
                      <a:pt x="737" y="218"/>
                    </a:cubicBezTo>
                    <a:cubicBezTo>
                      <a:pt x="736" y="218"/>
                      <a:pt x="736" y="218"/>
                      <a:pt x="736" y="218"/>
                    </a:cubicBezTo>
                    <a:cubicBezTo>
                      <a:pt x="733" y="218"/>
                      <a:pt x="729" y="218"/>
                      <a:pt x="725" y="217"/>
                    </a:cubicBezTo>
                    <a:cubicBezTo>
                      <a:pt x="725" y="217"/>
                      <a:pt x="724" y="217"/>
                      <a:pt x="724" y="217"/>
                    </a:cubicBezTo>
                    <a:cubicBezTo>
                      <a:pt x="722" y="217"/>
                      <a:pt x="720" y="217"/>
                      <a:pt x="718" y="217"/>
                    </a:cubicBezTo>
                    <a:cubicBezTo>
                      <a:pt x="718" y="217"/>
                      <a:pt x="718" y="217"/>
                      <a:pt x="718" y="217"/>
                    </a:cubicBezTo>
                    <a:cubicBezTo>
                      <a:pt x="716" y="217"/>
                      <a:pt x="714" y="217"/>
                      <a:pt x="712" y="217"/>
                    </a:cubicBezTo>
                    <a:cubicBezTo>
                      <a:pt x="712" y="217"/>
                      <a:pt x="712" y="217"/>
                      <a:pt x="712" y="217"/>
                    </a:cubicBezTo>
                    <a:cubicBezTo>
                      <a:pt x="710" y="217"/>
                      <a:pt x="708" y="217"/>
                      <a:pt x="706" y="217"/>
                    </a:cubicBezTo>
                    <a:cubicBezTo>
                      <a:pt x="705" y="217"/>
                      <a:pt x="705" y="217"/>
                      <a:pt x="705" y="217"/>
                    </a:cubicBezTo>
                    <a:cubicBezTo>
                      <a:pt x="703" y="217"/>
                      <a:pt x="701" y="217"/>
                      <a:pt x="699" y="217"/>
                    </a:cubicBezTo>
                    <a:cubicBezTo>
                      <a:pt x="699" y="217"/>
                      <a:pt x="698" y="217"/>
                      <a:pt x="698" y="217"/>
                    </a:cubicBezTo>
                    <a:cubicBezTo>
                      <a:pt x="696" y="217"/>
                      <a:pt x="694" y="217"/>
                      <a:pt x="692" y="216"/>
                    </a:cubicBezTo>
                    <a:cubicBezTo>
                      <a:pt x="692" y="216"/>
                      <a:pt x="692" y="216"/>
                      <a:pt x="692" y="216"/>
                    </a:cubicBezTo>
                    <a:cubicBezTo>
                      <a:pt x="690" y="216"/>
                      <a:pt x="688" y="216"/>
                      <a:pt x="686" y="216"/>
                    </a:cubicBezTo>
                    <a:cubicBezTo>
                      <a:pt x="686" y="216"/>
                      <a:pt x="685" y="216"/>
                      <a:pt x="685" y="216"/>
                    </a:cubicBezTo>
                    <a:cubicBezTo>
                      <a:pt x="683" y="216"/>
                      <a:pt x="681" y="216"/>
                      <a:pt x="679" y="216"/>
                    </a:cubicBezTo>
                    <a:cubicBezTo>
                      <a:pt x="679" y="216"/>
                      <a:pt x="679" y="216"/>
                      <a:pt x="678" y="216"/>
                    </a:cubicBezTo>
                    <a:cubicBezTo>
                      <a:pt x="676" y="216"/>
                      <a:pt x="675" y="216"/>
                      <a:pt x="673" y="215"/>
                    </a:cubicBezTo>
                    <a:cubicBezTo>
                      <a:pt x="673" y="215"/>
                      <a:pt x="673" y="215"/>
                      <a:pt x="673" y="215"/>
                    </a:cubicBezTo>
                    <a:cubicBezTo>
                      <a:pt x="671" y="215"/>
                      <a:pt x="669" y="215"/>
                      <a:pt x="667" y="215"/>
                    </a:cubicBezTo>
                    <a:cubicBezTo>
                      <a:pt x="667" y="215"/>
                      <a:pt x="667" y="215"/>
                      <a:pt x="666" y="215"/>
                    </a:cubicBezTo>
                    <a:cubicBezTo>
                      <a:pt x="664" y="215"/>
                      <a:pt x="663" y="215"/>
                      <a:pt x="661" y="214"/>
                    </a:cubicBezTo>
                    <a:cubicBezTo>
                      <a:pt x="661" y="214"/>
                      <a:pt x="661" y="214"/>
                      <a:pt x="660" y="214"/>
                    </a:cubicBezTo>
                    <a:cubicBezTo>
                      <a:pt x="659" y="214"/>
                      <a:pt x="657" y="214"/>
                      <a:pt x="655" y="214"/>
                    </a:cubicBezTo>
                    <a:cubicBezTo>
                      <a:pt x="622" y="210"/>
                      <a:pt x="609" y="194"/>
                      <a:pt x="594" y="180"/>
                    </a:cubicBezTo>
                    <a:cubicBezTo>
                      <a:pt x="579" y="167"/>
                      <a:pt x="526" y="123"/>
                      <a:pt x="510" y="112"/>
                    </a:cubicBezTo>
                    <a:cubicBezTo>
                      <a:pt x="494" y="102"/>
                      <a:pt x="462" y="70"/>
                      <a:pt x="443" y="64"/>
                    </a:cubicBezTo>
                    <a:cubicBezTo>
                      <a:pt x="425" y="59"/>
                      <a:pt x="410" y="56"/>
                      <a:pt x="383" y="31"/>
                    </a:cubicBezTo>
                    <a:cubicBezTo>
                      <a:pt x="357" y="6"/>
                      <a:pt x="325" y="14"/>
                      <a:pt x="301" y="7"/>
                    </a:cubicBezTo>
                    <a:cubicBezTo>
                      <a:pt x="277" y="0"/>
                      <a:pt x="267" y="4"/>
                      <a:pt x="258" y="12"/>
                    </a:cubicBezTo>
                    <a:cubicBezTo>
                      <a:pt x="249" y="20"/>
                      <a:pt x="226" y="22"/>
                      <a:pt x="205" y="26"/>
                    </a:cubicBezTo>
                    <a:cubicBezTo>
                      <a:pt x="183" y="30"/>
                      <a:pt x="174" y="42"/>
                      <a:pt x="170" y="60"/>
                    </a:cubicBezTo>
                    <a:cubicBezTo>
                      <a:pt x="166" y="79"/>
                      <a:pt x="175" y="83"/>
                      <a:pt x="185" y="88"/>
                    </a:cubicBezTo>
                    <a:cubicBezTo>
                      <a:pt x="194" y="94"/>
                      <a:pt x="194" y="99"/>
                      <a:pt x="199" y="106"/>
                    </a:cubicBezTo>
                    <a:cubicBezTo>
                      <a:pt x="205" y="112"/>
                      <a:pt x="203" y="123"/>
                      <a:pt x="195" y="124"/>
                    </a:cubicBezTo>
                    <a:cubicBezTo>
                      <a:pt x="187" y="126"/>
                      <a:pt x="183" y="132"/>
                      <a:pt x="182" y="146"/>
                    </a:cubicBezTo>
                    <a:cubicBezTo>
                      <a:pt x="181" y="159"/>
                      <a:pt x="159" y="156"/>
                      <a:pt x="141" y="156"/>
                    </a:cubicBezTo>
                    <a:cubicBezTo>
                      <a:pt x="122" y="156"/>
                      <a:pt x="103" y="194"/>
                      <a:pt x="89" y="206"/>
                    </a:cubicBezTo>
                    <a:cubicBezTo>
                      <a:pt x="74" y="218"/>
                      <a:pt x="69" y="210"/>
                      <a:pt x="54" y="202"/>
                    </a:cubicBezTo>
                    <a:cubicBezTo>
                      <a:pt x="43" y="196"/>
                      <a:pt x="21" y="196"/>
                      <a:pt x="10" y="196"/>
                    </a:cubicBezTo>
                    <a:cubicBezTo>
                      <a:pt x="10" y="196"/>
                      <a:pt x="10" y="196"/>
                      <a:pt x="10" y="196"/>
                    </a:cubicBezTo>
                    <a:cubicBezTo>
                      <a:pt x="10" y="197"/>
                      <a:pt x="10" y="198"/>
                      <a:pt x="9" y="199"/>
                    </a:cubicBezTo>
                    <a:cubicBezTo>
                      <a:pt x="9" y="199"/>
                      <a:pt x="9" y="199"/>
                      <a:pt x="9" y="199"/>
                    </a:cubicBezTo>
                    <a:cubicBezTo>
                      <a:pt x="9" y="200"/>
                      <a:pt x="9" y="201"/>
                      <a:pt x="8" y="202"/>
                    </a:cubicBezTo>
                    <a:cubicBezTo>
                      <a:pt x="8" y="203"/>
                      <a:pt x="8" y="203"/>
                      <a:pt x="8" y="204"/>
                    </a:cubicBezTo>
                    <a:cubicBezTo>
                      <a:pt x="7" y="204"/>
                      <a:pt x="7" y="205"/>
                      <a:pt x="7" y="206"/>
                    </a:cubicBezTo>
                    <a:cubicBezTo>
                      <a:pt x="6" y="207"/>
                      <a:pt x="6" y="209"/>
                      <a:pt x="5" y="211"/>
                    </a:cubicBezTo>
                    <a:cubicBezTo>
                      <a:pt x="11" y="211"/>
                      <a:pt x="6" y="224"/>
                      <a:pt x="10" y="240"/>
                    </a:cubicBezTo>
                    <a:cubicBezTo>
                      <a:pt x="14" y="258"/>
                      <a:pt x="3" y="256"/>
                      <a:pt x="1" y="273"/>
                    </a:cubicBezTo>
                    <a:cubicBezTo>
                      <a:pt x="0" y="290"/>
                      <a:pt x="4" y="283"/>
                      <a:pt x="20" y="283"/>
                    </a:cubicBezTo>
                    <a:cubicBezTo>
                      <a:pt x="36" y="283"/>
                      <a:pt x="43" y="306"/>
                      <a:pt x="57" y="327"/>
                    </a:cubicBezTo>
                    <a:cubicBezTo>
                      <a:pt x="71" y="349"/>
                      <a:pt x="80" y="365"/>
                      <a:pt x="93" y="390"/>
                    </a:cubicBezTo>
                    <a:cubicBezTo>
                      <a:pt x="106" y="416"/>
                      <a:pt x="129" y="438"/>
                      <a:pt x="143" y="459"/>
                    </a:cubicBezTo>
                    <a:cubicBezTo>
                      <a:pt x="157" y="481"/>
                      <a:pt x="157" y="473"/>
                      <a:pt x="157" y="494"/>
                    </a:cubicBezTo>
                    <a:cubicBezTo>
                      <a:pt x="157" y="514"/>
                      <a:pt x="160" y="512"/>
                      <a:pt x="170" y="532"/>
                    </a:cubicBezTo>
                    <a:cubicBezTo>
                      <a:pt x="180" y="552"/>
                      <a:pt x="185" y="552"/>
                      <a:pt x="206" y="557"/>
                    </a:cubicBezTo>
                    <a:cubicBezTo>
                      <a:pt x="228" y="561"/>
                      <a:pt x="236" y="577"/>
                      <a:pt x="245" y="595"/>
                    </a:cubicBezTo>
                    <a:cubicBezTo>
                      <a:pt x="253" y="614"/>
                      <a:pt x="265" y="625"/>
                      <a:pt x="272" y="641"/>
                    </a:cubicBezTo>
                    <a:cubicBezTo>
                      <a:pt x="279" y="657"/>
                      <a:pt x="282" y="670"/>
                      <a:pt x="275" y="683"/>
                    </a:cubicBezTo>
                    <a:cubicBezTo>
                      <a:pt x="268" y="696"/>
                      <a:pt x="272" y="701"/>
                      <a:pt x="278" y="717"/>
                    </a:cubicBezTo>
                    <a:cubicBezTo>
                      <a:pt x="284" y="733"/>
                      <a:pt x="279" y="742"/>
                      <a:pt x="282" y="752"/>
                    </a:cubicBezTo>
                    <a:cubicBezTo>
                      <a:pt x="285" y="762"/>
                      <a:pt x="298" y="783"/>
                      <a:pt x="306" y="796"/>
                    </a:cubicBezTo>
                    <a:cubicBezTo>
                      <a:pt x="315" y="809"/>
                      <a:pt x="321" y="809"/>
                      <a:pt x="342" y="813"/>
                    </a:cubicBezTo>
                    <a:cubicBezTo>
                      <a:pt x="364" y="817"/>
                      <a:pt x="375" y="838"/>
                      <a:pt x="387" y="853"/>
                    </a:cubicBezTo>
                    <a:cubicBezTo>
                      <a:pt x="398" y="869"/>
                      <a:pt x="410" y="893"/>
                      <a:pt x="414" y="915"/>
                    </a:cubicBezTo>
                    <a:cubicBezTo>
                      <a:pt x="418" y="936"/>
                      <a:pt x="445" y="972"/>
                      <a:pt x="464" y="982"/>
                    </a:cubicBezTo>
                    <a:cubicBezTo>
                      <a:pt x="483" y="992"/>
                      <a:pt x="481" y="998"/>
                      <a:pt x="484" y="1012"/>
                    </a:cubicBezTo>
                    <a:cubicBezTo>
                      <a:pt x="487" y="1027"/>
                      <a:pt x="490" y="1032"/>
                      <a:pt x="504" y="1048"/>
                    </a:cubicBezTo>
                    <a:cubicBezTo>
                      <a:pt x="509" y="1053"/>
                      <a:pt x="511" y="1060"/>
                      <a:pt x="512" y="1067"/>
                    </a:cubicBezTo>
                    <a:cubicBezTo>
                      <a:pt x="522" y="1065"/>
                      <a:pt x="537" y="1061"/>
                      <a:pt x="536" y="1054"/>
                    </a:cubicBezTo>
                    <a:cubicBezTo>
                      <a:pt x="536" y="1044"/>
                      <a:pt x="522" y="1035"/>
                      <a:pt x="530" y="1028"/>
                    </a:cubicBezTo>
                    <a:cubicBezTo>
                      <a:pt x="537" y="1022"/>
                      <a:pt x="542" y="1019"/>
                      <a:pt x="543" y="1009"/>
                    </a:cubicBezTo>
                    <a:cubicBezTo>
                      <a:pt x="543" y="999"/>
                      <a:pt x="551" y="995"/>
                      <a:pt x="559" y="997"/>
                    </a:cubicBezTo>
                    <a:cubicBezTo>
                      <a:pt x="567" y="999"/>
                      <a:pt x="569" y="999"/>
                      <a:pt x="571" y="1004"/>
                    </a:cubicBezTo>
                    <a:cubicBezTo>
                      <a:pt x="574" y="1010"/>
                      <a:pt x="578" y="1010"/>
                      <a:pt x="585" y="1010"/>
                    </a:cubicBezTo>
                    <a:cubicBezTo>
                      <a:pt x="592" y="1010"/>
                      <a:pt x="598" y="1012"/>
                      <a:pt x="602" y="1007"/>
                    </a:cubicBezTo>
                    <a:cubicBezTo>
                      <a:pt x="607" y="1003"/>
                      <a:pt x="617" y="998"/>
                      <a:pt x="624" y="1004"/>
                    </a:cubicBezTo>
                    <a:cubicBezTo>
                      <a:pt x="630" y="1010"/>
                      <a:pt x="714" y="1020"/>
                      <a:pt x="735" y="1038"/>
                    </a:cubicBezTo>
                    <a:cubicBezTo>
                      <a:pt x="757" y="1055"/>
                      <a:pt x="770" y="1131"/>
                      <a:pt x="798" y="1072"/>
                    </a:cubicBezTo>
                    <a:cubicBezTo>
                      <a:pt x="826" y="1014"/>
                      <a:pt x="825" y="1007"/>
                      <a:pt x="867" y="986"/>
                    </a:cubicBezTo>
                    <a:cubicBezTo>
                      <a:pt x="910" y="964"/>
                      <a:pt x="1098" y="905"/>
                      <a:pt x="1098" y="905"/>
                    </a:cubicBezTo>
                    <a:cubicBezTo>
                      <a:pt x="1098" y="905"/>
                      <a:pt x="1098" y="905"/>
                      <a:pt x="1099" y="905"/>
                    </a:cubicBezTo>
                    <a:cubicBezTo>
                      <a:pt x="1099" y="904"/>
                      <a:pt x="1099" y="904"/>
                      <a:pt x="1099" y="904"/>
                    </a:cubicBezTo>
                    <a:cubicBezTo>
                      <a:pt x="1099" y="904"/>
                      <a:pt x="1189" y="870"/>
                      <a:pt x="1203" y="866"/>
                    </a:cubicBezTo>
                    <a:cubicBezTo>
                      <a:pt x="1218" y="863"/>
                      <a:pt x="1289" y="843"/>
                      <a:pt x="1294" y="824"/>
                    </a:cubicBezTo>
                    <a:cubicBezTo>
                      <a:pt x="1299" y="804"/>
                      <a:pt x="1303" y="787"/>
                      <a:pt x="1309" y="780"/>
                    </a:cubicBezTo>
                    <a:cubicBezTo>
                      <a:pt x="1315" y="774"/>
                      <a:pt x="1313" y="743"/>
                      <a:pt x="1323" y="736"/>
                    </a:cubicBezTo>
                    <a:cubicBezTo>
                      <a:pt x="1332" y="730"/>
                      <a:pt x="1334" y="710"/>
                      <a:pt x="1332" y="701"/>
                    </a:cubicBezTo>
                    <a:cubicBezTo>
                      <a:pt x="1330" y="692"/>
                      <a:pt x="1311" y="676"/>
                      <a:pt x="1309" y="669"/>
                    </a:cubicBezTo>
                    <a:cubicBezTo>
                      <a:pt x="1309" y="668"/>
                      <a:pt x="1309" y="667"/>
                      <a:pt x="1309" y="667"/>
                    </a:cubicBezTo>
                    <a:cubicBezTo>
                      <a:pt x="1308" y="666"/>
                      <a:pt x="1308" y="665"/>
                      <a:pt x="1308" y="664"/>
                    </a:cubicBezTo>
                    <a:cubicBezTo>
                      <a:pt x="1308" y="664"/>
                      <a:pt x="1308" y="664"/>
                      <a:pt x="1308" y="664"/>
                    </a:cubicBezTo>
                    <a:cubicBezTo>
                      <a:pt x="1308" y="663"/>
                      <a:pt x="1307" y="662"/>
                      <a:pt x="1307" y="661"/>
                    </a:cubicBezTo>
                    <a:cubicBezTo>
                      <a:pt x="1307" y="661"/>
                      <a:pt x="1307" y="661"/>
                      <a:pt x="1307" y="661"/>
                    </a:cubicBezTo>
                    <a:cubicBezTo>
                      <a:pt x="1307" y="660"/>
                      <a:pt x="1307" y="659"/>
                      <a:pt x="1307" y="658"/>
                    </a:cubicBezTo>
                    <a:cubicBezTo>
                      <a:pt x="1307" y="658"/>
                      <a:pt x="1307" y="658"/>
                      <a:pt x="1307" y="658"/>
                    </a:cubicBezTo>
                    <a:cubicBezTo>
                      <a:pt x="1284" y="656"/>
                      <a:pt x="1240" y="653"/>
                      <a:pt x="1229" y="653"/>
                    </a:cubicBezTo>
                    <a:cubicBezTo>
                      <a:pt x="1216" y="653"/>
                      <a:pt x="1206" y="644"/>
                      <a:pt x="1193" y="640"/>
                    </a:cubicBezTo>
                    <a:cubicBezTo>
                      <a:pt x="1179" y="637"/>
                      <a:pt x="1165" y="642"/>
                      <a:pt x="1149" y="644"/>
                    </a:cubicBezTo>
                    <a:cubicBezTo>
                      <a:pt x="1132" y="646"/>
                      <a:pt x="1125" y="630"/>
                      <a:pt x="1121" y="624"/>
                    </a:cubicBezTo>
                    <a:cubicBezTo>
                      <a:pt x="1116" y="618"/>
                      <a:pt x="1103" y="603"/>
                      <a:pt x="1097" y="594"/>
                    </a:cubicBezTo>
                    <a:cubicBezTo>
                      <a:pt x="1093" y="590"/>
                      <a:pt x="1092" y="580"/>
                      <a:pt x="1091" y="571"/>
                    </a:cubicBezTo>
                    <a:cubicBezTo>
                      <a:pt x="1086" y="566"/>
                      <a:pt x="1082" y="555"/>
                      <a:pt x="1076" y="549"/>
                    </a:cubicBezTo>
                    <a:cubicBezTo>
                      <a:pt x="1066" y="539"/>
                      <a:pt x="1060" y="532"/>
                      <a:pt x="1063" y="522"/>
                    </a:cubicBezTo>
                    <a:cubicBezTo>
                      <a:pt x="1063" y="522"/>
                      <a:pt x="1064" y="521"/>
                      <a:pt x="1064" y="521"/>
                    </a:cubicBezTo>
                    <a:cubicBezTo>
                      <a:pt x="1058" y="521"/>
                      <a:pt x="1055" y="524"/>
                      <a:pt x="1049" y="527"/>
                    </a:cubicBezTo>
                    <a:cubicBezTo>
                      <a:pt x="1041" y="530"/>
                      <a:pt x="1038" y="527"/>
                      <a:pt x="1034" y="526"/>
                    </a:cubicBezTo>
                    <a:cubicBezTo>
                      <a:pt x="1029" y="524"/>
                      <a:pt x="1024" y="514"/>
                      <a:pt x="1023" y="510"/>
                    </a:cubicBezTo>
                    <a:cubicBezTo>
                      <a:pt x="1022" y="506"/>
                      <a:pt x="1018" y="504"/>
                      <a:pt x="1015" y="501"/>
                    </a:cubicBezTo>
                    <a:cubicBezTo>
                      <a:pt x="1013" y="500"/>
                      <a:pt x="1013" y="497"/>
                      <a:pt x="1013" y="494"/>
                    </a:cubicBezTo>
                    <a:cubicBezTo>
                      <a:pt x="1010" y="493"/>
                      <a:pt x="1007" y="491"/>
                      <a:pt x="1006" y="485"/>
                    </a:cubicBezTo>
                    <a:cubicBezTo>
                      <a:pt x="1002" y="469"/>
                      <a:pt x="997" y="456"/>
                      <a:pt x="980" y="439"/>
                    </a:cubicBezTo>
                    <a:cubicBezTo>
                      <a:pt x="963" y="422"/>
                      <a:pt x="980" y="405"/>
                      <a:pt x="976" y="380"/>
                    </a:cubicBezTo>
                    <a:cubicBezTo>
                      <a:pt x="972" y="356"/>
                      <a:pt x="954" y="352"/>
                      <a:pt x="943" y="347"/>
                    </a:cubicBezTo>
                    <a:cubicBezTo>
                      <a:pt x="931" y="343"/>
                      <a:pt x="923" y="332"/>
                      <a:pt x="907" y="323"/>
                    </a:cubicBezTo>
                    <a:cubicBezTo>
                      <a:pt x="891" y="314"/>
                      <a:pt x="888" y="290"/>
                      <a:pt x="886" y="269"/>
                    </a:cubicBezTo>
                    <a:cubicBezTo>
                      <a:pt x="884" y="260"/>
                      <a:pt x="881" y="255"/>
                      <a:pt x="878" y="251"/>
                    </a:cubicBezTo>
                    <a:cubicBezTo>
                      <a:pt x="874" y="259"/>
                      <a:pt x="865" y="259"/>
                      <a:pt x="853" y="25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5" name="Freeform 249"/>
              <p:cNvSpPr>
                <a:spLocks/>
              </p:cNvSpPr>
              <p:nvPr/>
            </p:nvSpPr>
            <p:spPr bwMode="auto">
              <a:xfrm>
                <a:off x="3370" y="2301"/>
                <a:ext cx="10" cy="11"/>
              </a:xfrm>
              <a:custGeom>
                <a:avLst/>
                <a:gdLst>
                  <a:gd name="T0" fmla="*/ 26 w 40"/>
                  <a:gd name="T1" fmla="*/ 22 h 44"/>
                  <a:gd name="T2" fmla="*/ 22 w 40"/>
                  <a:gd name="T3" fmla="*/ 13 h 44"/>
                  <a:gd name="T4" fmla="*/ 11 w 40"/>
                  <a:gd name="T5" fmla="*/ 0 h 44"/>
                  <a:gd name="T6" fmla="*/ 10 w 40"/>
                  <a:gd name="T7" fmla="*/ 14 h 44"/>
                  <a:gd name="T8" fmla="*/ 3 w 40"/>
                  <a:gd name="T9" fmla="*/ 18 h 44"/>
                  <a:gd name="T10" fmla="*/ 8 w 40"/>
                  <a:gd name="T11" fmla="*/ 27 h 44"/>
                  <a:gd name="T12" fmla="*/ 23 w 40"/>
                  <a:gd name="T13" fmla="*/ 36 h 44"/>
                  <a:gd name="T14" fmla="*/ 36 w 40"/>
                  <a:gd name="T15" fmla="*/ 40 h 44"/>
                  <a:gd name="T16" fmla="*/ 26 w 40"/>
                  <a:gd name="T17" fmla="*/ 2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4">
                    <a:moveTo>
                      <a:pt x="26" y="22"/>
                    </a:moveTo>
                    <a:cubicBezTo>
                      <a:pt x="26" y="22"/>
                      <a:pt x="22" y="18"/>
                      <a:pt x="22" y="13"/>
                    </a:cubicBezTo>
                    <a:cubicBezTo>
                      <a:pt x="22" y="9"/>
                      <a:pt x="14" y="0"/>
                      <a:pt x="11" y="0"/>
                    </a:cubicBezTo>
                    <a:cubicBezTo>
                      <a:pt x="7" y="1"/>
                      <a:pt x="11" y="11"/>
                      <a:pt x="10" y="14"/>
                    </a:cubicBezTo>
                    <a:cubicBezTo>
                      <a:pt x="10" y="16"/>
                      <a:pt x="5" y="16"/>
                      <a:pt x="3" y="18"/>
                    </a:cubicBezTo>
                    <a:cubicBezTo>
                      <a:pt x="0" y="20"/>
                      <a:pt x="2" y="26"/>
                      <a:pt x="8" y="27"/>
                    </a:cubicBezTo>
                    <a:cubicBezTo>
                      <a:pt x="13" y="29"/>
                      <a:pt x="19" y="32"/>
                      <a:pt x="23" y="36"/>
                    </a:cubicBezTo>
                    <a:cubicBezTo>
                      <a:pt x="27" y="40"/>
                      <a:pt x="36" y="44"/>
                      <a:pt x="36" y="40"/>
                    </a:cubicBezTo>
                    <a:cubicBezTo>
                      <a:pt x="37" y="35"/>
                      <a:pt x="40" y="32"/>
                      <a:pt x="26" y="2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6" name="Freeform 250"/>
              <p:cNvSpPr>
                <a:spLocks/>
              </p:cNvSpPr>
              <p:nvPr/>
            </p:nvSpPr>
            <p:spPr bwMode="auto">
              <a:xfrm>
                <a:off x="4730" y="2016"/>
                <a:ext cx="14" cy="8"/>
              </a:xfrm>
              <a:custGeom>
                <a:avLst/>
                <a:gdLst>
                  <a:gd name="T0" fmla="*/ 28 w 57"/>
                  <a:gd name="T1" fmla="*/ 12 h 33"/>
                  <a:gd name="T2" fmla="*/ 6 w 57"/>
                  <a:gd name="T3" fmla="*/ 13 h 33"/>
                  <a:gd name="T4" fmla="*/ 18 w 57"/>
                  <a:gd name="T5" fmla="*/ 32 h 33"/>
                  <a:gd name="T6" fmla="*/ 43 w 57"/>
                  <a:gd name="T7" fmla="*/ 26 h 33"/>
                  <a:gd name="T8" fmla="*/ 50 w 57"/>
                  <a:gd name="T9" fmla="*/ 9 h 33"/>
                  <a:gd name="T10" fmla="*/ 28 w 57"/>
                  <a:gd name="T11" fmla="*/ 12 h 33"/>
                </a:gdLst>
                <a:ahLst/>
                <a:cxnLst>
                  <a:cxn ang="0">
                    <a:pos x="T0" y="T1"/>
                  </a:cxn>
                  <a:cxn ang="0">
                    <a:pos x="T2" y="T3"/>
                  </a:cxn>
                  <a:cxn ang="0">
                    <a:pos x="T4" y="T5"/>
                  </a:cxn>
                  <a:cxn ang="0">
                    <a:pos x="T6" y="T7"/>
                  </a:cxn>
                  <a:cxn ang="0">
                    <a:pos x="T8" y="T9"/>
                  </a:cxn>
                  <a:cxn ang="0">
                    <a:pos x="T10" y="T11"/>
                  </a:cxn>
                </a:cxnLst>
                <a:rect l="0" t="0" r="r" b="b"/>
                <a:pathLst>
                  <a:path w="57" h="33">
                    <a:moveTo>
                      <a:pt x="28" y="12"/>
                    </a:moveTo>
                    <a:cubicBezTo>
                      <a:pt x="28" y="12"/>
                      <a:pt x="12" y="11"/>
                      <a:pt x="6" y="13"/>
                    </a:cubicBezTo>
                    <a:cubicBezTo>
                      <a:pt x="0" y="15"/>
                      <a:pt x="0" y="31"/>
                      <a:pt x="18" y="32"/>
                    </a:cubicBezTo>
                    <a:cubicBezTo>
                      <a:pt x="36" y="33"/>
                      <a:pt x="40" y="33"/>
                      <a:pt x="43" y="26"/>
                    </a:cubicBezTo>
                    <a:cubicBezTo>
                      <a:pt x="47" y="18"/>
                      <a:pt x="57" y="17"/>
                      <a:pt x="50" y="9"/>
                    </a:cubicBezTo>
                    <a:cubicBezTo>
                      <a:pt x="42" y="0"/>
                      <a:pt x="35" y="1"/>
                      <a:pt x="28"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7" name="Freeform 251"/>
              <p:cNvSpPr>
                <a:spLocks/>
              </p:cNvSpPr>
              <p:nvPr/>
            </p:nvSpPr>
            <p:spPr bwMode="auto">
              <a:xfrm>
                <a:off x="4779" y="1992"/>
                <a:ext cx="7" cy="13"/>
              </a:xfrm>
              <a:custGeom>
                <a:avLst/>
                <a:gdLst>
                  <a:gd name="T0" fmla="*/ 19 w 26"/>
                  <a:gd name="T1" fmla="*/ 36 h 50"/>
                  <a:gd name="T2" fmla="*/ 10 w 26"/>
                  <a:gd name="T3" fmla="*/ 19 h 50"/>
                  <a:gd name="T4" fmla="*/ 5 w 26"/>
                  <a:gd name="T5" fmla="*/ 37 h 50"/>
                  <a:gd name="T6" fmla="*/ 19 w 26"/>
                  <a:gd name="T7" fmla="*/ 36 h 50"/>
                </a:gdLst>
                <a:ahLst/>
                <a:cxnLst>
                  <a:cxn ang="0">
                    <a:pos x="T0" y="T1"/>
                  </a:cxn>
                  <a:cxn ang="0">
                    <a:pos x="T2" y="T3"/>
                  </a:cxn>
                  <a:cxn ang="0">
                    <a:pos x="T4" y="T5"/>
                  </a:cxn>
                  <a:cxn ang="0">
                    <a:pos x="T6" y="T7"/>
                  </a:cxn>
                </a:cxnLst>
                <a:rect l="0" t="0" r="r" b="b"/>
                <a:pathLst>
                  <a:path w="26" h="50">
                    <a:moveTo>
                      <a:pt x="19" y="36"/>
                    </a:moveTo>
                    <a:cubicBezTo>
                      <a:pt x="19" y="26"/>
                      <a:pt x="26" y="0"/>
                      <a:pt x="10" y="19"/>
                    </a:cubicBezTo>
                    <a:cubicBezTo>
                      <a:pt x="10" y="19"/>
                      <a:pt x="0" y="25"/>
                      <a:pt x="5" y="37"/>
                    </a:cubicBezTo>
                    <a:cubicBezTo>
                      <a:pt x="9" y="50"/>
                      <a:pt x="19" y="47"/>
                      <a:pt x="19" y="3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 name="Freeform 252"/>
              <p:cNvSpPr>
                <a:spLocks/>
              </p:cNvSpPr>
              <p:nvPr/>
            </p:nvSpPr>
            <p:spPr bwMode="auto">
              <a:xfrm>
                <a:off x="4729" y="1924"/>
                <a:ext cx="59" cy="79"/>
              </a:xfrm>
              <a:custGeom>
                <a:avLst/>
                <a:gdLst>
                  <a:gd name="T0" fmla="*/ 134 w 233"/>
                  <a:gd name="T1" fmla="*/ 21 h 314"/>
                  <a:gd name="T2" fmla="*/ 88 w 233"/>
                  <a:gd name="T3" fmla="*/ 21 h 314"/>
                  <a:gd name="T4" fmla="*/ 45 w 233"/>
                  <a:gd name="T5" fmla="*/ 52 h 314"/>
                  <a:gd name="T6" fmla="*/ 35 w 233"/>
                  <a:gd name="T7" fmla="*/ 70 h 314"/>
                  <a:gd name="T8" fmla="*/ 43 w 233"/>
                  <a:gd name="T9" fmla="*/ 109 h 314"/>
                  <a:gd name="T10" fmla="*/ 23 w 233"/>
                  <a:gd name="T11" fmla="*/ 128 h 314"/>
                  <a:gd name="T12" fmla="*/ 23 w 233"/>
                  <a:gd name="T13" fmla="*/ 148 h 314"/>
                  <a:gd name="T14" fmla="*/ 35 w 233"/>
                  <a:gd name="T15" fmla="*/ 195 h 314"/>
                  <a:gd name="T16" fmla="*/ 19 w 233"/>
                  <a:gd name="T17" fmla="*/ 240 h 314"/>
                  <a:gd name="T18" fmla="*/ 22 w 233"/>
                  <a:gd name="T19" fmla="*/ 271 h 314"/>
                  <a:gd name="T20" fmla="*/ 10 w 233"/>
                  <a:gd name="T21" fmla="*/ 300 h 314"/>
                  <a:gd name="T22" fmla="*/ 38 w 233"/>
                  <a:gd name="T23" fmla="*/ 301 h 314"/>
                  <a:gd name="T24" fmla="*/ 84 w 233"/>
                  <a:gd name="T25" fmla="*/ 303 h 314"/>
                  <a:gd name="T26" fmla="*/ 119 w 233"/>
                  <a:gd name="T27" fmla="*/ 277 h 314"/>
                  <a:gd name="T28" fmla="*/ 165 w 233"/>
                  <a:gd name="T29" fmla="*/ 273 h 314"/>
                  <a:gd name="T30" fmla="*/ 204 w 233"/>
                  <a:gd name="T31" fmla="*/ 248 h 314"/>
                  <a:gd name="T32" fmla="*/ 221 w 233"/>
                  <a:gd name="T33" fmla="*/ 191 h 314"/>
                  <a:gd name="T34" fmla="*/ 217 w 233"/>
                  <a:gd name="T35" fmla="*/ 121 h 314"/>
                  <a:gd name="T36" fmla="*/ 182 w 233"/>
                  <a:gd name="T37" fmla="*/ 66 h 314"/>
                  <a:gd name="T38" fmla="*/ 154 w 233"/>
                  <a:gd name="T39" fmla="*/ 9 h 314"/>
                  <a:gd name="T40" fmla="*/ 150 w 233"/>
                  <a:gd name="T41" fmla="*/ 0 h 314"/>
                  <a:gd name="T42" fmla="*/ 134 w 233"/>
                  <a:gd name="T43" fmla="*/ 21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3" h="314">
                    <a:moveTo>
                      <a:pt x="134" y="21"/>
                    </a:moveTo>
                    <a:cubicBezTo>
                      <a:pt x="126" y="34"/>
                      <a:pt x="107" y="24"/>
                      <a:pt x="88" y="21"/>
                    </a:cubicBezTo>
                    <a:cubicBezTo>
                      <a:pt x="69" y="19"/>
                      <a:pt x="54" y="36"/>
                      <a:pt x="45" y="52"/>
                    </a:cubicBezTo>
                    <a:cubicBezTo>
                      <a:pt x="41" y="58"/>
                      <a:pt x="38" y="65"/>
                      <a:pt x="35" y="70"/>
                    </a:cubicBezTo>
                    <a:cubicBezTo>
                      <a:pt x="39" y="78"/>
                      <a:pt x="39" y="91"/>
                      <a:pt x="43" y="109"/>
                    </a:cubicBezTo>
                    <a:cubicBezTo>
                      <a:pt x="51" y="138"/>
                      <a:pt x="42" y="125"/>
                      <a:pt x="23" y="128"/>
                    </a:cubicBezTo>
                    <a:cubicBezTo>
                      <a:pt x="5" y="131"/>
                      <a:pt x="13" y="139"/>
                      <a:pt x="23" y="148"/>
                    </a:cubicBezTo>
                    <a:cubicBezTo>
                      <a:pt x="33" y="157"/>
                      <a:pt x="28" y="167"/>
                      <a:pt x="35" y="195"/>
                    </a:cubicBezTo>
                    <a:cubicBezTo>
                      <a:pt x="42" y="224"/>
                      <a:pt x="29" y="225"/>
                      <a:pt x="19" y="240"/>
                    </a:cubicBezTo>
                    <a:cubicBezTo>
                      <a:pt x="9" y="254"/>
                      <a:pt x="15" y="254"/>
                      <a:pt x="22" y="271"/>
                    </a:cubicBezTo>
                    <a:cubicBezTo>
                      <a:pt x="29" y="288"/>
                      <a:pt x="21" y="287"/>
                      <a:pt x="10" y="300"/>
                    </a:cubicBezTo>
                    <a:cubicBezTo>
                      <a:pt x="0" y="313"/>
                      <a:pt x="15" y="314"/>
                      <a:pt x="38" y="301"/>
                    </a:cubicBezTo>
                    <a:cubicBezTo>
                      <a:pt x="61" y="288"/>
                      <a:pt x="66" y="314"/>
                      <a:pt x="84" y="303"/>
                    </a:cubicBezTo>
                    <a:cubicBezTo>
                      <a:pt x="101" y="291"/>
                      <a:pt x="104" y="283"/>
                      <a:pt x="119" y="277"/>
                    </a:cubicBezTo>
                    <a:cubicBezTo>
                      <a:pt x="135" y="271"/>
                      <a:pt x="141" y="284"/>
                      <a:pt x="165" y="273"/>
                    </a:cubicBezTo>
                    <a:cubicBezTo>
                      <a:pt x="190" y="261"/>
                      <a:pt x="175" y="254"/>
                      <a:pt x="204" y="248"/>
                    </a:cubicBezTo>
                    <a:cubicBezTo>
                      <a:pt x="233" y="243"/>
                      <a:pt x="214" y="220"/>
                      <a:pt x="221" y="191"/>
                    </a:cubicBezTo>
                    <a:cubicBezTo>
                      <a:pt x="228" y="162"/>
                      <a:pt x="221" y="139"/>
                      <a:pt x="217" y="121"/>
                    </a:cubicBezTo>
                    <a:cubicBezTo>
                      <a:pt x="213" y="102"/>
                      <a:pt x="201" y="91"/>
                      <a:pt x="182" y="66"/>
                    </a:cubicBezTo>
                    <a:cubicBezTo>
                      <a:pt x="164" y="42"/>
                      <a:pt x="161" y="32"/>
                      <a:pt x="154" y="9"/>
                    </a:cubicBezTo>
                    <a:cubicBezTo>
                      <a:pt x="153" y="6"/>
                      <a:pt x="151" y="3"/>
                      <a:pt x="150" y="0"/>
                    </a:cubicBezTo>
                    <a:cubicBezTo>
                      <a:pt x="144" y="5"/>
                      <a:pt x="139" y="12"/>
                      <a:pt x="134"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9" name="Freeform 253"/>
              <p:cNvSpPr>
                <a:spLocks/>
              </p:cNvSpPr>
              <p:nvPr/>
            </p:nvSpPr>
            <p:spPr bwMode="auto">
              <a:xfrm>
                <a:off x="4698" y="1839"/>
                <a:ext cx="105" cy="104"/>
              </a:xfrm>
              <a:custGeom>
                <a:avLst/>
                <a:gdLst>
                  <a:gd name="T0" fmla="*/ 402 w 412"/>
                  <a:gd name="T1" fmla="*/ 31 h 410"/>
                  <a:gd name="T2" fmla="*/ 402 w 412"/>
                  <a:gd name="T3" fmla="*/ 31 h 410"/>
                  <a:gd name="T4" fmla="*/ 397 w 412"/>
                  <a:gd name="T5" fmla="*/ 32 h 410"/>
                  <a:gd name="T6" fmla="*/ 397 w 412"/>
                  <a:gd name="T7" fmla="*/ 32 h 410"/>
                  <a:gd name="T8" fmla="*/ 395 w 412"/>
                  <a:gd name="T9" fmla="*/ 32 h 410"/>
                  <a:gd name="T10" fmla="*/ 393 w 412"/>
                  <a:gd name="T11" fmla="*/ 31 h 410"/>
                  <a:gd name="T12" fmla="*/ 387 w 412"/>
                  <a:gd name="T13" fmla="*/ 14 h 410"/>
                  <a:gd name="T14" fmla="*/ 365 w 412"/>
                  <a:gd name="T15" fmla="*/ 2 h 410"/>
                  <a:gd name="T16" fmla="*/ 359 w 412"/>
                  <a:gd name="T17" fmla="*/ 19 h 410"/>
                  <a:gd name="T18" fmla="*/ 351 w 412"/>
                  <a:gd name="T19" fmla="*/ 34 h 410"/>
                  <a:gd name="T20" fmla="*/ 332 w 412"/>
                  <a:gd name="T21" fmla="*/ 48 h 410"/>
                  <a:gd name="T22" fmla="*/ 315 w 412"/>
                  <a:gd name="T23" fmla="*/ 67 h 410"/>
                  <a:gd name="T24" fmla="*/ 267 w 412"/>
                  <a:gd name="T25" fmla="*/ 78 h 410"/>
                  <a:gd name="T26" fmla="*/ 248 w 412"/>
                  <a:gd name="T27" fmla="*/ 90 h 410"/>
                  <a:gd name="T28" fmla="*/ 254 w 412"/>
                  <a:gd name="T29" fmla="*/ 110 h 410"/>
                  <a:gd name="T30" fmla="*/ 255 w 412"/>
                  <a:gd name="T31" fmla="*/ 123 h 410"/>
                  <a:gd name="T32" fmla="*/ 236 w 412"/>
                  <a:gd name="T33" fmla="*/ 127 h 410"/>
                  <a:gd name="T34" fmla="*/ 209 w 412"/>
                  <a:gd name="T35" fmla="*/ 125 h 410"/>
                  <a:gd name="T36" fmla="*/ 185 w 412"/>
                  <a:gd name="T37" fmla="*/ 111 h 410"/>
                  <a:gd name="T38" fmla="*/ 172 w 412"/>
                  <a:gd name="T39" fmla="*/ 95 h 410"/>
                  <a:gd name="T40" fmla="*/ 154 w 412"/>
                  <a:gd name="T41" fmla="*/ 112 h 410"/>
                  <a:gd name="T42" fmla="*/ 133 w 412"/>
                  <a:gd name="T43" fmla="*/ 146 h 410"/>
                  <a:gd name="T44" fmla="*/ 105 w 412"/>
                  <a:gd name="T45" fmla="*/ 164 h 410"/>
                  <a:gd name="T46" fmla="*/ 88 w 412"/>
                  <a:gd name="T47" fmla="*/ 178 h 410"/>
                  <a:gd name="T48" fmla="*/ 61 w 412"/>
                  <a:gd name="T49" fmla="*/ 190 h 410"/>
                  <a:gd name="T50" fmla="*/ 16 w 412"/>
                  <a:gd name="T51" fmla="*/ 215 h 410"/>
                  <a:gd name="T52" fmla="*/ 0 w 412"/>
                  <a:gd name="T53" fmla="*/ 242 h 410"/>
                  <a:gd name="T54" fmla="*/ 49 w 412"/>
                  <a:gd name="T55" fmla="*/ 258 h 410"/>
                  <a:gd name="T56" fmla="*/ 76 w 412"/>
                  <a:gd name="T57" fmla="*/ 280 h 410"/>
                  <a:gd name="T58" fmla="*/ 70 w 412"/>
                  <a:gd name="T59" fmla="*/ 316 h 410"/>
                  <a:gd name="T60" fmla="*/ 47 w 412"/>
                  <a:gd name="T61" fmla="*/ 347 h 410"/>
                  <a:gd name="T62" fmla="*/ 57 w 412"/>
                  <a:gd name="T63" fmla="*/ 389 h 410"/>
                  <a:gd name="T64" fmla="*/ 87 w 412"/>
                  <a:gd name="T65" fmla="*/ 390 h 410"/>
                  <a:gd name="T66" fmla="*/ 143 w 412"/>
                  <a:gd name="T67" fmla="*/ 393 h 410"/>
                  <a:gd name="T68" fmla="*/ 155 w 412"/>
                  <a:gd name="T69" fmla="*/ 404 h 410"/>
                  <a:gd name="T70" fmla="*/ 165 w 412"/>
                  <a:gd name="T71" fmla="*/ 386 h 410"/>
                  <a:gd name="T72" fmla="*/ 208 w 412"/>
                  <a:gd name="T73" fmla="*/ 355 h 410"/>
                  <a:gd name="T74" fmla="*/ 254 w 412"/>
                  <a:gd name="T75" fmla="*/ 355 h 410"/>
                  <a:gd name="T76" fmla="*/ 270 w 412"/>
                  <a:gd name="T77" fmla="*/ 334 h 410"/>
                  <a:gd name="T78" fmla="*/ 219 w 412"/>
                  <a:gd name="T79" fmla="*/ 297 h 410"/>
                  <a:gd name="T80" fmla="*/ 235 w 412"/>
                  <a:gd name="T81" fmla="*/ 244 h 410"/>
                  <a:gd name="T82" fmla="*/ 271 w 412"/>
                  <a:gd name="T83" fmla="*/ 215 h 410"/>
                  <a:gd name="T84" fmla="*/ 327 w 412"/>
                  <a:gd name="T85" fmla="*/ 181 h 410"/>
                  <a:gd name="T86" fmla="*/ 354 w 412"/>
                  <a:gd name="T87" fmla="*/ 144 h 410"/>
                  <a:gd name="T88" fmla="*/ 360 w 412"/>
                  <a:gd name="T89" fmla="*/ 96 h 410"/>
                  <a:gd name="T90" fmla="*/ 411 w 412"/>
                  <a:gd name="T91" fmla="*/ 48 h 410"/>
                  <a:gd name="T92" fmla="*/ 412 w 412"/>
                  <a:gd name="T93" fmla="*/ 47 h 410"/>
                  <a:gd name="T94" fmla="*/ 405 w 412"/>
                  <a:gd name="T95" fmla="*/ 38 h 410"/>
                  <a:gd name="T96" fmla="*/ 402 w 412"/>
                  <a:gd name="T97" fmla="*/ 31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12" h="410">
                    <a:moveTo>
                      <a:pt x="402" y="31"/>
                    </a:moveTo>
                    <a:cubicBezTo>
                      <a:pt x="402" y="31"/>
                      <a:pt x="402" y="31"/>
                      <a:pt x="402" y="31"/>
                    </a:cubicBezTo>
                    <a:cubicBezTo>
                      <a:pt x="400" y="32"/>
                      <a:pt x="399" y="32"/>
                      <a:pt x="397" y="32"/>
                    </a:cubicBezTo>
                    <a:cubicBezTo>
                      <a:pt x="397" y="32"/>
                      <a:pt x="397" y="32"/>
                      <a:pt x="397" y="32"/>
                    </a:cubicBezTo>
                    <a:cubicBezTo>
                      <a:pt x="396" y="32"/>
                      <a:pt x="396" y="32"/>
                      <a:pt x="395" y="32"/>
                    </a:cubicBezTo>
                    <a:cubicBezTo>
                      <a:pt x="394" y="32"/>
                      <a:pt x="393" y="31"/>
                      <a:pt x="393" y="31"/>
                    </a:cubicBezTo>
                    <a:cubicBezTo>
                      <a:pt x="387" y="28"/>
                      <a:pt x="387" y="20"/>
                      <a:pt x="387" y="14"/>
                    </a:cubicBezTo>
                    <a:cubicBezTo>
                      <a:pt x="386" y="9"/>
                      <a:pt x="375" y="0"/>
                      <a:pt x="365" y="2"/>
                    </a:cubicBezTo>
                    <a:cubicBezTo>
                      <a:pt x="356" y="5"/>
                      <a:pt x="367" y="15"/>
                      <a:pt x="359" y="19"/>
                    </a:cubicBezTo>
                    <a:cubicBezTo>
                      <a:pt x="351" y="23"/>
                      <a:pt x="351" y="25"/>
                      <a:pt x="351" y="34"/>
                    </a:cubicBezTo>
                    <a:cubicBezTo>
                      <a:pt x="351" y="42"/>
                      <a:pt x="340" y="48"/>
                      <a:pt x="332" y="48"/>
                    </a:cubicBezTo>
                    <a:cubicBezTo>
                      <a:pt x="324" y="48"/>
                      <a:pt x="319" y="59"/>
                      <a:pt x="315" y="67"/>
                    </a:cubicBezTo>
                    <a:cubicBezTo>
                      <a:pt x="311" y="75"/>
                      <a:pt x="285" y="79"/>
                      <a:pt x="267" y="78"/>
                    </a:cubicBezTo>
                    <a:cubicBezTo>
                      <a:pt x="249" y="76"/>
                      <a:pt x="241" y="83"/>
                      <a:pt x="248" y="90"/>
                    </a:cubicBezTo>
                    <a:cubicBezTo>
                      <a:pt x="255" y="96"/>
                      <a:pt x="249" y="106"/>
                      <a:pt x="254" y="110"/>
                    </a:cubicBezTo>
                    <a:cubicBezTo>
                      <a:pt x="259" y="113"/>
                      <a:pt x="261" y="122"/>
                      <a:pt x="255" y="123"/>
                    </a:cubicBezTo>
                    <a:cubicBezTo>
                      <a:pt x="249" y="124"/>
                      <a:pt x="240" y="122"/>
                      <a:pt x="236" y="127"/>
                    </a:cubicBezTo>
                    <a:cubicBezTo>
                      <a:pt x="232" y="132"/>
                      <a:pt x="214" y="132"/>
                      <a:pt x="209" y="125"/>
                    </a:cubicBezTo>
                    <a:cubicBezTo>
                      <a:pt x="203" y="118"/>
                      <a:pt x="189" y="111"/>
                      <a:pt x="185" y="111"/>
                    </a:cubicBezTo>
                    <a:cubicBezTo>
                      <a:pt x="181" y="111"/>
                      <a:pt x="187" y="95"/>
                      <a:pt x="172" y="95"/>
                    </a:cubicBezTo>
                    <a:cubicBezTo>
                      <a:pt x="157" y="95"/>
                      <a:pt x="156" y="101"/>
                      <a:pt x="154" y="112"/>
                    </a:cubicBezTo>
                    <a:cubicBezTo>
                      <a:pt x="152" y="122"/>
                      <a:pt x="143" y="137"/>
                      <a:pt x="133" y="146"/>
                    </a:cubicBezTo>
                    <a:cubicBezTo>
                      <a:pt x="123" y="154"/>
                      <a:pt x="114" y="162"/>
                      <a:pt x="105" y="164"/>
                    </a:cubicBezTo>
                    <a:cubicBezTo>
                      <a:pt x="97" y="166"/>
                      <a:pt x="95" y="172"/>
                      <a:pt x="88" y="178"/>
                    </a:cubicBezTo>
                    <a:cubicBezTo>
                      <a:pt x="81" y="184"/>
                      <a:pt x="69" y="183"/>
                      <a:pt x="61" y="190"/>
                    </a:cubicBezTo>
                    <a:cubicBezTo>
                      <a:pt x="53" y="196"/>
                      <a:pt x="26" y="206"/>
                      <a:pt x="16" y="215"/>
                    </a:cubicBezTo>
                    <a:cubicBezTo>
                      <a:pt x="8" y="222"/>
                      <a:pt x="2" y="230"/>
                      <a:pt x="0" y="242"/>
                    </a:cubicBezTo>
                    <a:cubicBezTo>
                      <a:pt x="13" y="244"/>
                      <a:pt x="28" y="249"/>
                      <a:pt x="49" y="258"/>
                    </a:cubicBezTo>
                    <a:cubicBezTo>
                      <a:pt x="90" y="277"/>
                      <a:pt x="72" y="264"/>
                      <a:pt x="76" y="280"/>
                    </a:cubicBezTo>
                    <a:cubicBezTo>
                      <a:pt x="80" y="296"/>
                      <a:pt x="70" y="304"/>
                      <a:pt x="70" y="316"/>
                    </a:cubicBezTo>
                    <a:cubicBezTo>
                      <a:pt x="70" y="327"/>
                      <a:pt x="66" y="330"/>
                      <a:pt x="47" y="347"/>
                    </a:cubicBezTo>
                    <a:cubicBezTo>
                      <a:pt x="29" y="364"/>
                      <a:pt x="44" y="367"/>
                      <a:pt x="57" y="389"/>
                    </a:cubicBezTo>
                    <a:cubicBezTo>
                      <a:pt x="70" y="410"/>
                      <a:pt x="80" y="405"/>
                      <a:pt x="87" y="390"/>
                    </a:cubicBezTo>
                    <a:cubicBezTo>
                      <a:pt x="95" y="376"/>
                      <a:pt x="126" y="387"/>
                      <a:pt x="143" y="393"/>
                    </a:cubicBezTo>
                    <a:cubicBezTo>
                      <a:pt x="150" y="395"/>
                      <a:pt x="153" y="399"/>
                      <a:pt x="155" y="404"/>
                    </a:cubicBezTo>
                    <a:cubicBezTo>
                      <a:pt x="158" y="399"/>
                      <a:pt x="161" y="392"/>
                      <a:pt x="165" y="386"/>
                    </a:cubicBezTo>
                    <a:cubicBezTo>
                      <a:pt x="174" y="370"/>
                      <a:pt x="189" y="353"/>
                      <a:pt x="208" y="355"/>
                    </a:cubicBezTo>
                    <a:cubicBezTo>
                      <a:pt x="227" y="358"/>
                      <a:pt x="246" y="368"/>
                      <a:pt x="254" y="355"/>
                    </a:cubicBezTo>
                    <a:cubicBezTo>
                      <a:pt x="259" y="346"/>
                      <a:pt x="264" y="339"/>
                      <a:pt x="270" y="334"/>
                    </a:cubicBezTo>
                    <a:cubicBezTo>
                      <a:pt x="260" y="318"/>
                      <a:pt x="240" y="311"/>
                      <a:pt x="219" y="297"/>
                    </a:cubicBezTo>
                    <a:cubicBezTo>
                      <a:pt x="195" y="281"/>
                      <a:pt x="216" y="258"/>
                      <a:pt x="235" y="244"/>
                    </a:cubicBezTo>
                    <a:cubicBezTo>
                      <a:pt x="254" y="230"/>
                      <a:pt x="261" y="227"/>
                      <a:pt x="271" y="215"/>
                    </a:cubicBezTo>
                    <a:cubicBezTo>
                      <a:pt x="281" y="204"/>
                      <a:pt x="310" y="191"/>
                      <a:pt x="327" y="181"/>
                    </a:cubicBezTo>
                    <a:cubicBezTo>
                      <a:pt x="344" y="171"/>
                      <a:pt x="354" y="161"/>
                      <a:pt x="354" y="144"/>
                    </a:cubicBezTo>
                    <a:cubicBezTo>
                      <a:pt x="354" y="127"/>
                      <a:pt x="351" y="115"/>
                      <a:pt x="360" y="96"/>
                    </a:cubicBezTo>
                    <a:cubicBezTo>
                      <a:pt x="368" y="78"/>
                      <a:pt x="400" y="68"/>
                      <a:pt x="411" y="48"/>
                    </a:cubicBezTo>
                    <a:cubicBezTo>
                      <a:pt x="412" y="47"/>
                      <a:pt x="412" y="47"/>
                      <a:pt x="412" y="47"/>
                    </a:cubicBezTo>
                    <a:cubicBezTo>
                      <a:pt x="410" y="44"/>
                      <a:pt x="408" y="41"/>
                      <a:pt x="405" y="38"/>
                    </a:cubicBezTo>
                    <a:cubicBezTo>
                      <a:pt x="403" y="36"/>
                      <a:pt x="402" y="33"/>
                      <a:pt x="402"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0" name="Freeform 254"/>
              <p:cNvSpPr>
                <a:spLocks/>
              </p:cNvSpPr>
              <p:nvPr/>
            </p:nvSpPr>
            <p:spPr bwMode="auto">
              <a:xfrm>
                <a:off x="3510" y="2146"/>
                <a:ext cx="7" cy="10"/>
              </a:xfrm>
              <a:custGeom>
                <a:avLst/>
                <a:gdLst>
                  <a:gd name="T0" fmla="*/ 6 w 26"/>
                  <a:gd name="T1" fmla="*/ 11 h 38"/>
                  <a:gd name="T2" fmla="*/ 1 w 26"/>
                  <a:gd name="T3" fmla="*/ 18 h 38"/>
                  <a:gd name="T4" fmla="*/ 4 w 26"/>
                  <a:gd name="T5" fmla="*/ 27 h 38"/>
                  <a:gd name="T6" fmla="*/ 9 w 26"/>
                  <a:gd name="T7" fmla="*/ 30 h 38"/>
                  <a:gd name="T8" fmla="*/ 14 w 26"/>
                  <a:gd name="T9" fmla="*/ 35 h 38"/>
                  <a:gd name="T10" fmla="*/ 21 w 26"/>
                  <a:gd name="T11" fmla="*/ 34 h 38"/>
                  <a:gd name="T12" fmla="*/ 23 w 26"/>
                  <a:gd name="T13" fmla="*/ 25 h 38"/>
                  <a:gd name="T14" fmla="*/ 26 w 26"/>
                  <a:gd name="T15" fmla="*/ 18 h 38"/>
                  <a:gd name="T16" fmla="*/ 20 w 26"/>
                  <a:gd name="T17" fmla="*/ 9 h 38"/>
                  <a:gd name="T18" fmla="*/ 19 w 26"/>
                  <a:gd name="T19" fmla="*/ 5 h 38"/>
                  <a:gd name="T20" fmla="*/ 13 w 26"/>
                  <a:gd name="T21" fmla="*/ 1 h 38"/>
                  <a:gd name="T22" fmla="*/ 9 w 26"/>
                  <a:gd name="T23" fmla="*/ 7 h 38"/>
                  <a:gd name="T24" fmla="*/ 6 w 26"/>
                  <a:gd name="T25" fmla="*/ 1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 h="38">
                    <a:moveTo>
                      <a:pt x="6" y="11"/>
                    </a:moveTo>
                    <a:cubicBezTo>
                      <a:pt x="1" y="12"/>
                      <a:pt x="1" y="14"/>
                      <a:pt x="1" y="18"/>
                    </a:cubicBezTo>
                    <a:cubicBezTo>
                      <a:pt x="1" y="21"/>
                      <a:pt x="0" y="27"/>
                      <a:pt x="4" y="27"/>
                    </a:cubicBezTo>
                    <a:cubicBezTo>
                      <a:pt x="8" y="27"/>
                      <a:pt x="9" y="28"/>
                      <a:pt x="9" y="30"/>
                    </a:cubicBezTo>
                    <a:cubicBezTo>
                      <a:pt x="10" y="33"/>
                      <a:pt x="11" y="34"/>
                      <a:pt x="14" y="35"/>
                    </a:cubicBezTo>
                    <a:cubicBezTo>
                      <a:pt x="16" y="35"/>
                      <a:pt x="21" y="38"/>
                      <a:pt x="21" y="34"/>
                    </a:cubicBezTo>
                    <a:cubicBezTo>
                      <a:pt x="21" y="30"/>
                      <a:pt x="21" y="28"/>
                      <a:pt x="23" y="25"/>
                    </a:cubicBezTo>
                    <a:cubicBezTo>
                      <a:pt x="26" y="23"/>
                      <a:pt x="26" y="21"/>
                      <a:pt x="26" y="18"/>
                    </a:cubicBezTo>
                    <a:cubicBezTo>
                      <a:pt x="26" y="15"/>
                      <a:pt x="26" y="12"/>
                      <a:pt x="20" y="9"/>
                    </a:cubicBezTo>
                    <a:cubicBezTo>
                      <a:pt x="20" y="9"/>
                      <a:pt x="19" y="9"/>
                      <a:pt x="19" y="5"/>
                    </a:cubicBezTo>
                    <a:cubicBezTo>
                      <a:pt x="18" y="1"/>
                      <a:pt x="15" y="0"/>
                      <a:pt x="13" y="1"/>
                    </a:cubicBezTo>
                    <a:cubicBezTo>
                      <a:pt x="10" y="2"/>
                      <a:pt x="9" y="4"/>
                      <a:pt x="9" y="7"/>
                    </a:cubicBezTo>
                    <a:cubicBezTo>
                      <a:pt x="9" y="9"/>
                      <a:pt x="10" y="10"/>
                      <a:pt x="6"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1" name="Freeform 255"/>
              <p:cNvSpPr>
                <a:spLocks/>
              </p:cNvSpPr>
              <p:nvPr/>
            </p:nvSpPr>
            <p:spPr bwMode="auto">
              <a:xfrm>
                <a:off x="4663" y="2243"/>
                <a:ext cx="2" cy="4"/>
              </a:xfrm>
              <a:custGeom>
                <a:avLst/>
                <a:gdLst>
                  <a:gd name="T0" fmla="*/ 8 w 8"/>
                  <a:gd name="T1" fmla="*/ 13 h 17"/>
                  <a:gd name="T2" fmla="*/ 4 w 8"/>
                  <a:gd name="T3" fmla="*/ 1 h 17"/>
                  <a:gd name="T4" fmla="*/ 0 w 8"/>
                  <a:gd name="T5" fmla="*/ 13 h 17"/>
                  <a:gd name="T6" fmla="*/ 8 w 8"/>
                  <a:gd name="T7" fmla="*/ 13 h 17"/>
                </a:gdLst>
                <a:ahLst/>
                <a:cxnLst>
                  <a:cxn ang="0">
                    <a:pos x="T0" y="T1"/>
                  </a:cxn>
                  <a:cxn ang="0">
                    <a:pos x="T2" y="T3"/>
                  </a:cxn>
                  <a:cxn ang="0">
                    <a:pos x="T4" y="T5"/>
                  </a:cxn>
                  <a:cxn ang="0">
                    <a:pos x="T6" y="T7"/>
                  </a:cxn>
                </a:cxnLst>
                <a:rect l="0" t="0" r="r" b="b"/>
                <a:pathLst>
                  <a:path w="8" h="17">
                    <a:moveTo>
                      <a:pt x="8" y="13"/>
                    </a:moveTo>
                    <a:cubicBezTo>
                      <a:pt x="8" y="8"/>
                      <a:pt x="8" y="0"/>
                      <a:pt x="4" y="1"/>
                    </a:cubicBezTo>
                    <a:cubicBezTo>
                      <a:pt x="4" y="1"/>
                      <a:pt x="0" y="9"/>
                      <a:pt x="0" y="13"/>
                    </a:cubicBezTo>
                    <a:cubicBezTo>
                      <a:pt x="1" y="17"/>
                      <a:pt x="8" y="17"/>
                      <a:pt x="8"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2" name="Freeform 256"/>
              <p:cNvSpPr>
                <a:spLocks/>
              </p:cNvSpPr>
              <p:nvPr/>
            </p:nvSpPr>
            <p:spPr bwMode="auto">
              <a:xfrm>
                <a:off x="4653" y="2263"/>
                <a:ext cx="4" cy="3"/>
              </a:xfrm>
              <a:custGeom>
                <a:avLst/>
                <a:gdLst>
                  <a:gd name="T0" fmla="*/ 1 w 14"/>
                  <a:gd name="T1" fmla="*/ 2 h 11"/>
                  <a:gd name="T2" fmla="*/ 4 w 14"/>
                  <a:gd name="T3" fmla="*/ 10 h 11"/>
                  <a:gd name="T4" fmla="*/ 12 w 14"/>
                  <a:gd name="T5" fmla="*/ 8 h 11"/>
                  <a:gd name="T6" fmla="*/ 10 w 14"/>
                  <a:gd name="T7" fmla="*/ 2 h 11"/>
                  <a:gd name="T8" fmla="*/ 1 w 14"/>
                  <a:gd name="T9" fmla="*/ 2 h 11"/>
                </a:gdLst>
                <a:ahLst/>
                <a:cxnLst>
                  <a:cxn ang="0">
                    <a:pos x="T0" y="T1"/>
                  </a:cxn>
                  <a:cxn ang="0">
                    <a:pos x="T2" y="T3"/>
                  </a:cxn>
                  <a:cxn ang="0">
                    <a:pos x="T4" y="T5"/>
                  </a:cxn>
                  <a:cxn ang="0">
                    <a:pos x="T6" y="T7"/>
                  </a:cxn>
                  <a:cxn ang="0">
                    <a:pos x="T8" y="T9"/>
                  </a:cxn>
                </a:cxnLst>
                <a:rect l="0" t="0" r="r" b="b"/>
                <a:pathLst>
                  <a:path w="14" h="11">
                    <a:moveTo>
                      <a:pt x="1" y="2"/>
                    </a:moveTo>
                    <a:cubicBezTo>
                      <a:pt x="0" y="5"/>
                      <a:pt x="0" y="10"/>
                      <a:pt x="4" y="10"/>
                    </a:cubicBezTo>
                    <a:cubicBezTo>
                      <a:pt x="7" y="10"/>
                      <a:pt x="12" y="11"/>
                      <a:pt x="12" y="8"/>
                    </a:cubicBezTo>
                    <a:cubicBezTo>
                      <a:pt x="12" y="6"/>
                      <a:pt x="14" y="3"/>
                      <a:pt x="10" y="2"/>
                    </a:cubicBezTo>
                    <a:cubicBezTo>
                      <a:pt x="10" y="2"/>
                      <a:pt x="3" y="0"/>
                      <a:pt x="1"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3" name="Freeform 257"/>
              <p:cNvSpPr>
                <a:spLocks/>
              </p:cNvSpPr>
              <p:nvPr/>
            </p:nvSpPr>
            <p:spPr bwMode="auto">
              <a:xfrm>
                <a:off x="4661" y="2269"/>
                <a:ext cx="2" cy="5"/>
              </a:xfrm>
              <a:custGeom>
                <a:avLst/>
                <a:gdLst>
                  <a:gd name="T0" fmla="*/ 2 w 8"/>
                  <a:gd name="T1" fmla="*/ 18 h 20"/>
                  <a:gd name="T2" fmla="*/ 8 w 8"/>
                  <a:gd name="T3" fmla="*/ 15 h 20"/>
                  <a:gd name="T4" fmla="*/ 6 w 8"/>
                  <a:gd name="T5" fmla="*/ 4 h 20"/>
                  <a:gd name="T6" fmla="*/ 1 w 8"/>
                  <a:gd name="T7" fmla="*/ 2 h 20"/>
                  <a:gd name="T8" fmla="*/ 1 w 8"/>
                  <a:gd name="T9" fmla="*/ 8 h 20"/>
                  <a:gd name="T10" fmla="*/ 2 w 8"/>
                  <a:gd name="T11" fmla="*/ 18 h 20"/>
                </a:gdLst>
                <a:ahLst/>
                <a:cxnLst>
                  <a:cxn ang="0">
                    <a:pos x="T0" y="T1"/>
                  </a:cxn>
                  <a:cxn ang="0">
                    <a:pos x="T2" y="T3"/>
                  </a:cxn>
                  <a:cxn ang="0">
                    <a:pos x="T4" y="T5"/>
                  </a:cxn>
                  <a:cxn ang="0">
                    <a:pos x="T6" y="T7"/>
                  </a:cxn>
                  <a:cxn ang="0">
                    <a:pos x="T8" y="T9"/>
                  </a:cxn>
                  <a:cxn ang="0">
                    <a:pos x="T10" y="T11"/>
                  </a:cxn>
                </a:cxnLst>
                <a:rect l="0" t="0" r="r" b="b"/>
                <a:pathLst>
                  <a:path w="8" h="20">
                    <a:moveTo>
                      <a:pt x="2" y="18"/>
                    </a:moveTo>
                    <a:cubicBezTo>
                      <a:pt x="4" y="20"/>
                      <a:pt x="8" y="20"/>
                      <a:pt x="8" y="15"/>
                    </a:cubicBezTo>
                    <a:cubicBezTo>
                      <a:pt x="8" y="10"/>
                      <a:pt x="8" y="7"/>
                      <a:pt x="6" y="4"/>
                    </a:cubicBezTo>
                    <a:cubicBezTo>
                      <a:pt x="4" y="2"/>
                      <a:pt x="3" y="0"/>
                      <a:pt x="1" y="2"/>
                    </a:cubicBezTo>
                    <a:cubicBezTo>
                      <a:pt x="1" y="2"/>
                      <a:pt x="0" y="5"/>
                      <a:pt x="1" y="8"/>
                    </a:cubicBezTo>
                    <a:cubicBezTo>
                      <a:pt x="2" y="11"/>
                      <a:pt x="0" y="16"/>
                      <a:pt x="2"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4" name="Freeform 258"/>
              <p:cNvSpPr>
                <a:spLocks/>
              </p:cNvSpPr>
              <p:nvPr/>
            </p:nvSpPr>
            <p:spPr bwMode="auto">
              <a:xfrm>
                <a:off x="4627" y="2278"/>
                <a:ext cx="71" cy="97"/>
              </a:xfrm>
              <a:custGeom>
                <a:avLst/>
                <a:gdLst>
                  <a:gd name="T0" fmla="*/ 3 w 281"/>
                  <a:gd name="T1" fmla="*/ 144 h 383"/>
                  <a:gd name="T2" fmla="*/ 23 w 281"/>
                  <a:gd name="T3" fmla="*/ 213 h 383"/>
                  <a:gd name="T4" fmla="*/ 45 w 281"/>
                  <a:gd name="T5" fmla="*/ 254 h 383"/>
                  <a:gd name="T6" fmla="*/ 52 w 281"/>
                  <a:gd name="T7" fmla="*/ 245 h 383"/>
                  <a:gd name="T8" fmla="*/ 71 w 281"/>
                  <a:gd name="T9" fmla="*/ 235 h 383"/>
                  <a:gd name="T10" fmla="*/ 83 w 281"/>
                  <a:gd name="T11" fmla="*/ 243 h 383"/>
                  <a:gd name="T12" fmla="*/ 71 w 281"/>
                  <a:gd name="T13" fmla="*/ 263 h 383"/>
                  <a:gd name="T14" fmla="*/ 66 w 281"/>
                  <a:gd name="T15" fmla="*/ 280 h 383"/>
                  <a:gd name="T16" fmla="*/ 86 w 281"/>
                  <a:gd name="T17" fmla="*/ 305 h 383"/>
                  <a:gd name="T18" fmla="*/ 112 w 281"/>
                  <a:gd name="T19" fmla="*/ 303 h 383"/>
                  <a:gd name="T20" fmla="*/ 132 w 281"/>
                  <a:gd name="T21" fmla="*/ 300 h 383"/>
                  <a:gd name="T22" fmla="*/ 178 w 281"/>
                  <a:gd name="T23" fmla="*/ 336 h 383"/>
                  <a:gd name="T24" fmla="*/ 186 w 281"/>
                  <a:gd name="T25" fmla="*/ 333 h 383"/>
                  <a:gd name="T26" fmla="*/ 175 w 281"/>
                  <a:gd name="T27" fmla="*/ 308 h 383"/>
                  <a:gd name="T28" fmla="*/ 182 w 281"/>
                  <a:gd name="T29" fmla="*/ 300 h 383"/>
                  <a:gd name="T30" fmla="*/ 194 w 281"/>
                  <a:gd name="T31" fmla="*/ 317 h 383"/>
                  <a:gd name="T32" fmla="*/ 231 w 281"/>
                  <a:gd name="T33" fmla="*/ 349 h 383"/>
                  <a:gd name="T34" fmla="*/ 253 w 281"/>
                  <a:gd name="T35" fmla="*/ 373 h 383"/>
                  <a:gd name="T36" fmla="*/ 270 w 281"/>
                  <a:gd name="T37" fmla="*/ 381 h 383"/>
                  <a:gd name="T38" fmla="*/ 281 w 281"/>
                  <a:gd name="T39" fmla="*/ 351 h 383"/>
                  <a:gd name="T40" fmla="*/ 254 w 281"/>
                  <a:gd name="T41" fmla="*/ 329 h 383"/>
                  <a:gd name="T42" fmla="*/ 242 w 281"/>
                  <a:gd name="T43" fmla="*/ 314 h 383"/>
                  <a:gd name="T44" fmla="*/ 257 w 281"/>
                  <a:gd name="T45" fmla="*/ 310 h 383"/>
                  <a:gd name="T46" fmla="*/ 251 w 281"/>
                  <a:gd name="T47" fmla="*/ 290 h 383"/>
                  <a:gd name="T48" fmla="*/ 217 w 281"/>
                  <a:gd name="T49" fmla="*/ 294 h 383"/>
                  <a:gd name="T50" fmla="*/ 203 w 281"/>
                  <a:gd name="T51" fmla="*/ 283 h 383"/>
                  <a:gd name="T52" fmla="*/ 178 w 281"/>
                  <a:gd name="T53" fmla="*/ 268 h 383"/>
                  <a:gd name="T54" fmla="*/ 162 w 281"/>
                  <a:gd name="T55" fmla="*/ 278 h 383"/>
                  <a:gd name="T56" fmla="*/ 135 w 281"/>
                  <a:gd name="T57" fmla="*/ 283 h 383"/>
                  <a:gd name="T58" fmla="*/ 129 w 281"/>
                  <a:gd name="T59" fmla="*/ 252 h 383"/>
                  <a:gd name="T60" fmla="*/ 143 w 281"/>
                  <a:gd name="T61" fmla="*/ 244 h 383"/>
                  <a:gd name="T62" fmla="*/ 149 w 281"/>
                  <a:gd name="T63" fmla="*/ 228 h 383"/>
                  <a:gd name="T64" fmla="*/ 136 w 281"/>
                  <a:gd name="T65" fmla="*/ 218 h 383"/>
                  <a:gd name="T66" fmla="*/ 126 w 281"/>
                  <a:gd name="T67" fmla="*/ 229 h 383"/>
                  <a:gd name="T68" fmla="*/ 113 w 281"/>
                  <a:gd name="T69" fmla="*/ 206 h 383"/>
                  <a:gd name="T70" fmla="*/ 134 w 281"/>
                  <a:gd name="T71" fmla="*/ 157 h 383"/>
                  <a:gd name="T72" fmla="*/ 161 w 281"/>
                  <a:gd name="T73" fmla="*/ 132 h 383"/>
                  <a:gd name="T74" fmla="*/ 169 w 281"/>
                  <a:gd name="T75" fmla="*/ 100 h 383"/>
                  <a:gd name="T76" fmla="*/ 159 w 281"/>
                  <a:gd name="T77" fmla="*/ 68 h 383"/>
                  <a:gd name="T78" fmla="*/ 156 w 281"/>
                  <a:gd name="T79" fmla="*/ 43 h 383"/>
                  <a:gd name="T80" fmla="*/ 158 w 281"/>
                  <a:gd name="T81" fmla="*/ 17 h 383"/>
                  <a:gd name="T82" fmla="*/ 133 w 281"/>
                  <a:gd name="T83" fmla="*/ 22 h 383"/>
                  <a:gd name="T84" fmla="*/ 112 w 281"/>
                  <a:gd name="T85" fmla="*/ 10 h 383"/>
                  <a:gd name="T86" fmla="*/ 84 w 281"/>
                  <a:gd name="T87" fmla="*/ 0 h 383"/>
                  <a:gd name="T88" fmla="*/ 57 w 281"/>
                  <a:gd name="T89" fmla="*/ 14 h 383"/>
                  <a:gd name="T90" fmla="*/ 48 w 281"/>
                  <a:gd name="T91" fmla="*/ 56 h 383"/>
                  <a:gd name="T92" fmla="*/ 44 w 281"/>
                  <a:gd name="T93" fmla="*/ 136 h 383"/>
                  <a:gd name="T94" fmla="*/ 30 w 281"/>
                  <a:gd name="T95" fmla="*/ 158 h 383"/>
                  <a:gd name="T96" fmla="*/ 7 w 281"/>
                  <a:gd name="T97" fmla="*/ 142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81" h="383">
                    <a:moveTo>
                      <a:pt x="7" y="142"/>
                    </a:moveTo>
                    <a:cubicBezTo>
                      <a:pt x="5" y="142"/>
                      <a:pt x="4" y="143"/>
                      <a:pt x="3" y="144"/>
                    </a:cubicBezTo>
                    <a:cubicBezTo>
                      <a:pt x="3" y="144"/>
                      <a:pt x="3" y="144"/>
                      <a:pt x="3" y="144"/>
                    </a:cubicBezTo>
                    <a:cubicBezTo>
                      <a:pt x="0" y="147"/>
                      <a:pt x="0" y="151"/>
                      <a:pt x="1" y="154"/>
                    </a:cubicBezTo>
                    <a:cubicBezTo>
                      <a:pt x="10" y="175"/>
                      <a:pt x="10" y="175"/>
                      <a:pt x="10" y="175"/>
                    </a:cubicBezTo>
                    <a:cubicBezTo>
                      <a:pt x="23" y="213"/>
                      <a:pt x="23" y="213"/>
                      <a:pt x="23" y="213"/>
                    </a:cubicBezTo>
                    <a:cubicBezTo>
                      <a:pt x="32" y="240"/>
                      <a:pt x="32" y="240"/>
                      <a:pt x="32" y="240"/>
                    </a:cubicBezTo>
                    <a:cubicBezTo>
                      <a:pt x="32" y="241"/>
                      <a:pt x="33" y="243"/>
                      <a:pt x="34" y="244"/>
                    </a:cubicBezTo>
                    <a:cubicBezTo>
                      <a:pt x="45" y="254"/>
                      <a:pt x="45" y="254"/>
                      <a:pt x="45" y="254"/>
                    </a:cubicBezTo>
                    <a:cubicBezTo>
                      <a:pt x="46" y="256"/>
                      <a:pt x="48" y="256"/>
                      <a:pt x="49" y="255"/>
                    </a:cubicBezTo>
                    <a:cubicBezTo>
                      <a:pt x="51" y="255"/>
                      <a:pt x="52" y="253"/>
                      <a:pt x="52" y="252"/>
                    </a:cubicBezTo>
                    <a:cubicBezTo>
                      <a:pt x="52" y="245"/>
                      <a:pt x="52" y="245"/>
                      <a:pt x="52" y="245"/>
                    </a:cubicBezTo>
                    <a:cubicBezTo>
                      <a:pt x="52" y="241"/>
                      <a:pt x="54" y="238"/>
                      <a:pt x="57" y="237"/>
                    </a:cubicBezTo>
                    <a:cubicBezTo>
                      <a:pt x="64" y="234"/>
                      <a:pt x="64" y="234"/>
                      <a:pt x="64" y="234"/>
                    </a:cubicBezTo>
                    <a:cubicBezTo>
                      <a:pt x="67" y="233"/>
                      <a:pt x="69" y="233"/>
                      <a:pt x="71" y="235"/>
                    </a:cubicBezTo>
                    <a:cubicBezTo>
                      <a:pt x="80" y="240"/>
                      <a:pt x="80" y="240"/>
                      <a:pt x="80" y="240"/>
                    </a:cubicBezTo>
                    <a:cubicBezTo>
                      <a:pt x="80" y="240"/>
                      <a:pt x="81" y="241"/>
                      <a:pt x="81" y="241"/>
                    </a:cubicBezTo>
                    <a:cubicBezTo>
                      <a:pt x="83" y="243"/>
                      <a:pt x="83" y="243"/>
                      <a:pt x="83" y="243"/>
                    </a:cubicBezTo>
                    <a:cubicBezTo>
                      <a:pt x="85" y="245"/>
                      <a:pt x="86" y="248"/>
                      <a:pt x="86" y="251"/>
                    </a:cubicBezTo>
                    <a:cubicBezTo>
                      <a:pt x="85" y="254"/>
                      <a:pt x="83" y="256"/>
                      <a:pt x="81" y="257"/>
                    </a:cubicBezTo>
                    <a:cubicBezTo>
                      <a:pt x="71" y="263"/>
                      <a:pt x="71" y="263"/>
                      <a:pt x="71" y="263"/>
                    </a:cubicBezTo>
                    <a:cubicBezTo>
                      <a:pt x="69" y="265"/>
                      <a:pt x="68" y="266"/>
                      <a:pt x="67" y="268"/>
                    </a:cubicBezTo>
                    <a:cubicBezTo>
                      <a:pt x="66" y="271"/>
                      <a:pt x="66" y="271"/>
                      <a:pt x="66" y="271"/>
                    </a:cubicBezTo>
                    <a:cubicBezTo>
                      <a:pt x="65" y="273"/>
                      <a:pt x="65" y="277"/>
                      <a:pt x="66" y="280"/>
                    </a:cubicBezTo>
                    <a:cubicBezTo>
                      <a:pt x="71" y="296"/>
                      <a:pt x="71" y="296"/>
                      <a:pt x="71" y="296"/>
                    </a:cubicBezTo>
                    <a:cubicBezTo>
                      <a:pt x="72" y="298"/>
                      <a:pt x="74" y="300"/>
                      <a:pt x="77" y="301"/>
                    </a:cubicBezTo>
                    <a:cubicBezTo>
                      <a:pt x="86" y="305"/>
                      <a:pt x="86" y="305"/>
                      <a:pt x="86" y="305"/>
                    </a:cubicBezTo>
                    <a:cubicBezTo>
                      <a:pt x="102" y="313"/>
                      <a:pt x="102" y="313"/>
                      <a:pt x="102" y="313"/>
                    </a:cubicBezTo>
                    <a:cubicBezTo>
                      <a:pt x="110" y="308"/>
                      <a:pt x="110" y="308"/>
                      <a:pt x="110" y="308"/>
                    </a:cubicBezTo>
                    <a:cubicBezTo>
                      <a:pt x="112" y="303"/>
                      <a:pt x="112" y="303"/>
                      <a:pt x="112" y="303"/>
                    </a:cubicBezTo>
                    <a:cubicBezTo>
                      <a:pt x="114" y="301"/>
                      <a:pt x="116" y="299"/>
                      <a:pt x="119" y="299"/>
                    </a:cubicBezTo>
                    <a:cubicBezTo>
                      <a:pt x="125" y="298"/>
                      <a:pt x="125" y="298"/>
                      <a:pt x="125" y="298"/>
                    </a:cubicBezTo>
                    <a:cubicBezTo>
                      <a:pt x="127" y="298"/>
                      <a:pt x="130" y="299"/>
                      <a:pt x="132" y="300"/>
                    </a:cubicBezTo>
                    <a:cubicBezTo>
                      <a:pt x="150" y="311"/>
                      <a:pt x="150" y="311"/>
                      <a:pt x="150" y="311"/>
                    </a:cubicBezTo>
                    <a:cubicBezTo>
                      <a:pt x="167" y="321"/>
                      <a:pt x="167" y="321"/>
                      <a:pt x="167" y="321"/>
                    </a:cubicBezTo>
                    <a:cubicBezTo>
                      <a:pt x="178" y="336"/>
                      <a:pt x="178" y="336"/>
                      <a:pt x="178" y="336"/>
                    </a:cubicBezTo>
                    <a:cubicBezTo>
                      <a:pt x="179" y="336"/>
                      <a:pt x="179" y="336"/>
                      <a:pt x="179" y="336"/>
                    </a:cubicBezTo>
                    <a:cubicBezTo>
                      <a:pt x="180" y="337"/>
                      <a:pt x="182" y="338"/>
                      <a:pt x="184" y="337"/>
                    </a:cubicBezTo>
                    <a:cubicBezTo>
                      <a:pt x="186" y="336"/>
                      <a:pt x="187" y="334"/>
                      <a:pt x="186" y="333"/>
                    </a:cubicBezTo>
                    <a:cubicBezTo>
                      <a:pt x="186" y="332"/>
                      <a:pt x="186" y="332"/>
                      <a:pt x="186" y="332"/>
                    </a:cubicBezTo>
                    <a:cubicBezTo>
                      <a:pt x="178" y="316"/>
                      <a:pt x="178" y="316"/>
                      <a:pt x="178" y="316"/>
                    </a:cubicBezTo>
                    <a:cubicBezTo>
                      <a:pt x="175" y="308"/>
                      <a:pt x="175" y="308"/>
                      <a:pt x="175" y="308"/>
                    </a:cubicBezTo>
                    <a:cubicBezTo>
                      <a:pt x="174" y="307"/>
                      <a:pt x="175" y="305"/>
                      <a:pt x="175" y="303"/>
                    </a:cubicBezTo>
                    <a:cubicBezTo>
                      <a:pt x="176" y="302"/>
                      <a:pt x="178" y="301"/>
                      <a:pt x="180" y="300"/>
                    </a:cubicBezTo>
                    <a:cubicBezTo>
                      <a:pt x="182" y="300"/>
                      <a:pt x="182" y="300"/>
                      <a:pt x="182" y="300"/>
                    </a:cubicBezTo>
                    <a:cubicBezTo>
                      <a:pt x="184" y="300"/>
                      <a:pt x="187" y="302"/>
                      <a:pt x="188" y="304"/>
                    </a:cubicBezTo>
                    <a:cubicBezTo>
                      <a:pt x="190" y="313"/>
                      <a:pt x="190" y="313"/>
                      <a:pt x="190" y="313"/>
                    </a:cubicBezTo>
                    <a:cubicBezTo>
                      <a:pt x="191" y="315"/>
                      <a:pt x="192" y="316"/>
                      <a:pt x="194" y="317"/>
                    </a:cubicBezTo>
                    <a:cubicBezTo>
                      <a:pt x="204" y="321"/>
                      <a:pt x="204" y="321"/>
                      <a:pt x="204" y="321"/>
                    </a:cubicBezTo>
                    <a:cubicBezTo>
                      <a:pt x="212" y="331"/>
                      <a:pt x="212" y="331"/>
                      <a:pt x="212" y="331"/>
                    </a:cubicBezTo>
                    <a:cubicBezTo>
                      <a:pt x="231" y="349"/>
                      <a:pt x="231" y="349"/>
                      <a:pt x="231" y="349"/>
                    </a:cubicBezTo>
                    <a:cubicBezTo>
                      <a:pt x="247" y="360"/>
                      <a:pt x="247" y="360"/>
                      <a:pt x="247" y="360"/>
                    </a:cubicBezTo>
                    <a:cubicBezTo>
                      <a:pt x="248" y="361"/>
                      <a:pt x="249" y="363"/>
                      <a:pt x="250" y="365"/>
                    </a:cubicBezTo>
                    <a:cubicBezTo>
                      <a:pt x="253" y="373"/>
                      <a:pt x="253" y="373"/>
                      <a:pt x="253" y="373"/>
                    </a:cubicBezTo>
                    <a:cubicBezTo>
                      <a:pt x="253" y="375"/>
                      <a:pt x="255" y="377"/>
                      <a:pt x="257" y="379"/>
                    </a:cubicBezTo>
                    <a:cubicBezTo>
                      <a:pt x="263" y="381"/>
                      <a:pt x="263" y="381"/>
                      <a:pt x="263" y="381"/>
                    </a:cubicBezTo>
                    <a:cubicBezTo>
                      <a:pt x="265" y="383"/>
                      <a:pt x="268" y="383"/>
                      <a:pt x="270" y="381"/>
                    </a:cubicBezTo>
                    <a:cubicBezTo>
                      <a:pt x="273" y="380"/>
                      <a:pt x="274" y="378"/>
                      <a:pt x="275" y="375"/>
                    </a:cubicBezTo>
                    <a:cubicBezTo>
                      <a:pt x="276" y="359"/>
                      <a:pt x="276" y="359"/>
                      <a:pt x="276" y="359"/>
                    </a:cubicBezTo>
                    <a:cubicBezTo>
                      <a:pt x="281" y="351"/>
                      <a:pt x="281" y="351"/>
                      <a:pt x="281" y="351"/>
                    </a:cubicBezTo>
                    <a:cubicBezTo>
                      <a:pt x="276" y="335"/>
                      <a:pt x="276" y="335"/>
                      <a:pt x="276" y="335"/>
                    </a:cubicBezTo>
                    <a:cubicBezTo>
                      <a:pt x="275" y="331"/>
                      <a:pt x="272" y="329"/>
                      <a:pt x="269" y="329"/>
                    </a:cubicBezTo>
                    <a:cubicBezTo>
                      <a:pt x="254" y="329"/>
                      <a:pt x="254" y="329"/>
                      <a:pt x="254" y="329"/>
                    </a:cubicBezTo>
                    <a:cubicBezTo>
                      <a:pt x="247" y="321"/>
                      <a:pt x="247" y="321"/>
                      <a:pt x="247" y="321"/>
                    </a:cubicBezTo>
                    <a:cubicBezTo>
                      <a:pt x="243" y="317"/>
                      <a:pt x="243" y="317"/>
                      <a:pt x="243" y="317"/>
                    </a:cubicBezTo>
                    <a:cubicBezTo>
                      <a:pt x="242" y="316"/>
                      <a:pt x="241" y="315"/>
                      <a:pt x="242" y="314"/>
                    </a:cubicBezTo>
                    <a:cubicBezTo>
                      <a:pt x="242" y="312"/>
                      <a:pt x="243" y="311"/>
                      <a:pt x="244" y="311"/>
                    </a:cubicBezTo>
                    <a:cubicBezTo>
                      <a:pt x="247" y="310"/>
                      <a:pt x="247" y="310"/>
                      <a:pt x="247" y="310"/>
                    </a:cubicBezTo>
                    <a:cubicBezTo>
                      <a:pt x="257" y="310"/>
                      <a:pt x="257" y="310"/>
                      <a:pt x="257" y="310"/>
                    </a:cubicBezTo>
                    <a:cubicBezTo>
                      <a:pt x="257" y="309"/>
                      <a:pt x="257" y="309"/>
                      <a:pt x="257" y="309"/>
                    </a:cubicBezTo>
                    <a:cubicBezTo>
                      <a:pt x="260" y="304"/>
                      <a:pt x="259" y="299"/>
                      <a:pt x="256" y="295"/>
                    </a:cubicBezTo>
                    <a:cubicBezTo>
                      <a:pt x="251" y="290"/>
                      <a:pt x="251" y="290"/>
                      <a:pt x="251" y="290"/>
                    </a:cubicBezTo>
                    <a:cubicBezTo>
                      <a:pt x="230" y="287"/>
                      <a:pt x="230" y="287"/>
                      <a:pt x="230" y="287"/>
                    </a:cubicBezTo>
                    <a:cubicBezTo>
                      <a:pt x="219" y="291"/>
                      <a:pt x="219" y="291"/>
                      <a:pt x="219" y="291"/>
                    </a:cubicBezTo>
                    <a:cubicBezTo>
                      <a:pt x="217" y="294"/>
                      <a:pt x="217" y="294"/>
                      <a:pt x="217" y="294"/>
                    </a:cubicBezTo>
                    <a:cubicBezTo>
                      <a:pt x="216" y="295"/>
                      <a:pt x="214" y="296"/>
                      <a:pt x="212" y="296"/>
                    </a:cubicBezTo>
                    <a:cubicBezTo>
                      <a:pt x="211" y="296"/>
                      <a:pt x="209" y="295"/>
                      <a:pt x="208" y="293"/>
                    </a:cubicBezTo>
                    <a:cubicBezTo>
                      <a:pt x="203" y="283"/>
                      <a:pt x="203" y="283"/>
                      <a:pt x="203" y="283"/>
                    </a:cubicBezTo>
                    <a:cubicBezTo>
                      <a:pt x="203" y="280"/>
                      <a:pt x="203" y="280"/>
                      <a:pt x="203" y="280"/>
                    </a:cubicBezTo>
                    <a:cubicBezTo>
                      <a:pt x="203" y="275"/>
                      <a:pt x="199" y="271"/>
                      <a:pt x="195" y="271"/>
                    </a:cubicBezTo>
                    <a:cubicBezTo>
                      <a:pt x="178" y="268"/>
                      <a:pt x="178" y="268"/>
                      <a:pt x="178" y="268"/>
                    </a:cubicBezTo>
                    <a:cubicBezTo>
                      <a:pt x="170" y="268"/>
                      <a:pt x="170" y="268"/>
                      <a:pt x="170" y="268"/>
                    </a:cubicBezTo>
                    <a:cubicBezTo>
                      <a:pt x="166" y="268"/>
                      <a:pt x="164" y="271"/>
                      <a:pt x="163" y="274"/>
                    </a:cubicBezTo>
                    <a:cubicBezTo>
                      <a:pt x="162" y="278"/>
                      <a:pt x="162" y="278"/>
                      <a:pt x="162" y="278"/>
                    </a:cubicBezTo>
                    <a:cubicBezTo>
                      <a:pt x="156" y="287"/>
                      <a:pt x="156" y="287"/>
                      <a:pt x="156" y="287"/>
                    </a:cubicBezTo>
                    <a:cubicBezTo>
                      <a:pt x="142" y="285"/>
                      <a:pt x="142" y="285"/>
                      <a:pt x="142" y="285"/>
                    </a:cubicBezTo>
                    <a:cubicBezTo>
                      <a:pt x="135" y="283"/>
                      <a:pt x="135" y="283"/>
                      <a:pt x="135" y="283"/>
                    </a:cubicBezTo>
                    <a:cubicBezTo>
                      <a:pt x="130" y="282"/>
                      <a:pt x="127" y="278"/>
                      <a:pt x="127" y="274"/>
                    </a:cubicBezTo>
                    <a:cubicBezTo>
                      <a:pt x="126" y="261"/>
                      <a:pt x="126" y="261"/>
                      <a:pt x="126" y="261"/>
                    </a:cubicBezTo>
                    <a:cubicBezTo>
                      <a:pt x="126" y="257"/>
                      <a:pt x="127" y="254"/>
                      <a:pt x="129" y="252"/>
                    </a:cubicBezTo>
                    <a:cubicBezTo>
                      <a:pt x="133" y="247"/>
                      <a:pt x="133" y="247"/>
                      <a:pt x="133" y="247"/>
                    </a:cubicBezTo>
                    <a:cubicBezTo>
                      <a:pt x="136" y="245"/>
                      <a:pt x="139" y="244"/>
                      <a:pt x="142" y="244"/>
                    </a:cubicBezTo>
                    <a:cubicBezTo>
                      <a:pt x="143" y="244"/>
                      <a:pt x="143" y="244"/>
                      <a:pt x="143" y="244"/>
                    </a:cubicBezTo>
                    <a:cubicBezTo>
                      <a:pt x="146" y="244"/>
                      <a:pt x="148" y="243"/>
                      <a:pt x="149" y="241"/>
                    </a:cubicBezTo>
                    <a:cubicBezTo>
                      <a:pt x="151" y="239"/>
                      <a:pt x="151" y="237"/>
                      <a:pt x="151" y="235"/>
                    </a:cubicBezTo>
                    <a:cubicBezTo>
                      <a:pt x="149" y="228"/>
                      <a:pt x="149" y="228"/>
                      <a:pt x="149" y="228"/>
                    </a:cubicBezTo>
                    <a:cubicBezTo>
                      <a:pt x="148" y="225"/>
                      <a:pt x="147" y="223"/>
                      <a:pt x="145" y="222"/>
                    </a:cubicBezTo>
                    <a:cubicBezTo>
                      <a:pt x="140" y="219"/>
                      <a:pt x="140" y="219"/>
                      <a:pt x="140" y="219"/>
                    </a:cubicBezTo>
                    <a:cubicBezTo>
                      <a:pt x="139" y="218"/>
                      <a:pt x="137" y="218"/>
                      <a:pt x="136" y="218"/>
                    </a:cubicBezTo>
                    <a:cubicBezTo>
                      <a:pt x="135" y="219"/>
                      <a:pt x="134" y="220"/>
                      <a:pt x="133" y="221"/>
                    </a:cubicBezTo>
                    <a:cubicBezTo>
                      <a:pt x="132" y="225"/>
                      <a:pt x="132" y="225"/>
                      <a:pt x="132" y="225"/>
                    </a:cubicBezTo>
                    <a:cubicBezTo>
                      <a:pt x="131" y="227"/>
                      <a:pt x="129" y="229"/>
                      <a:pt x="126" y="229"/>
                    </a:cubicBezTo>
                    <a:cubicBezTo>
                      <a:pt x="124" y="229"/>
                      <a:pt x="124" y="229"/>
                      <a:pt x="124" y="229"/>
                    </a:cubicBezTo>
                    <a:cubicBezTo>
                      <a:pt x="114" y="218"/>
                      <a:pt x="114" y="218"/>
                      <a:pt x="114" y="218"/>
                    </a:cubicBezTo>
                    <a:cubicBezTo>
                      <a:pt x="113" y="206"/>
                      <a:pt x="113" y="206"/>
                      <a:pt x="113" y="206"/>
                    </a:cubicBezTo>
                    <a:cubicBezTo>
                      <a:pt x="116" y="190"/>
                      <a:pt x="116" y="190"/>
                      <a:pt x="116" y="190"/>
                    </a:cubicBezTo>
                    <a:cubicBezTo>
                      <a:pt x="121" y="170"/>
                      <a:pt x="121" y="170"/>
                      <a:pt x="121" y="170"/>
                    </a:cubicBezTo>
                    <a:cubicBezTo>
                      <a:pt x="121" y="170"/>
                      <a:pt x="129" y="159"/>
                      <a:pt x="134" y="157"/>
                    </a:cubicBezTo>
                    <a:cubicBezTo>
                      <a:pt x="138" y="155"/>
                      <a:pt x="142" y="150"/>
                      <a:pt x="142" y="150"/>
                    </a:cubicBezTo>
                    <a:cubicBezTo>
                      <a:pt x="156" y="138"/>
                      <a:pt x="156" y="138"/>
                      <a:pt x="156" y="138"/>
                    </a:cubicBezTo>
                    <a:cubicBezTo>
                      <a:pt x="158" y="136"/>
                      <a:pt x="160" y="134"/>
                      <a:pt x="161" y="132"/>
                    </a:cubicBezTo>
                    <a:cubicBezTo>
                      <a:pt x="164" y="122"/>
                      <a:pt x="164" y="122"/>
                      <a:pt x="164" y="122"/>
                    </a:cubicBezTo>
                    <a:cubicBezTo>
                      <a:pt x="168" y="105"/>
                      <a:pt x="168" y="105"/>
                      <a:pt x="168" y="105"/>
                    </a:cubicBezTo>
                    <a:cubicBezTo>
                      <a:pt x="169" y="104"/>
                      <a:pt x="169" y="102"/>
                      <a:pt x="169" y="100"/>
                    </a:cubicBezTo>
                    <a:cubicBezTo>
                      <a:pt x="169" y="84"/>
                      <a:pt x="169" y="84"/>
                      <a:pt x="169" y="84"/>
                    </a:cubicBezTo>
                    <a:cubicBezTo>
                      <a:pt x="169" y="79"/>
                      <a:pt x="167" y="75"/>
                      <a:pt x="164" y="72"/>
                    </a:cubicBezTo>
                    <a:cubicBezTo>
                      <a:pt x="159" y="68"/>
                      <a:pt x="159" y="68"/>
                      <a:pt x="159" y="68"/>
                    </a:cubicBezTo>
                    <a:cubicBezTo>
                      <a:pt x="154" y="64"/>
                      <a:pt x="152" y="58"/>
                      <a:pt x="154" y="52"/>
                    </a:cubicBezTo>
                    <a:cubicBezTo>
                      <a:pt x="155" y="48"/>
                      <a:pt x="155" y="48"/>
                      <a:pt x="155" y="48"/>
                    </a:cubicBezTo>
                    <a:cubicBezTo>
                      <a:pt x="156" y="46"/>
                      <a:pt x="156" y="45"/>
                      <a:pt x="156" y="43"/>
                    </a:cubicBezTo>
                    <a:cubicBezTo>
                      <a:pt x="155" y="39"/>
                      <a:pt x="154" y="30"/>
                      <a:pt x="158" y="27"/>
                    </a:cubicBezTo>
                    <a:cubicBezTo>
                      <a:pt x="159" y="26"/>
                      <a:pt x="160" y="25"/>
                      <a:pt x="160" y="23"/>
                    </a:cubicBezTo>
                    <a:cubicBezTo>
                      <a:pt x="161" y="21"/>
                      <a:pt x="160" y="18"/>
                      <a:pt x="158" y="17"/>
                    </a:cubicBezTo>
                    <a:cubicBezTo>
                      <a:pt x="156" y="15"/>
                      <a:pt x="154" y="15"/>
                      <a:pt x="151" y="16"/>
                    </a:cubicBezTo>
                    <a:cubicBezTo>
                      <a:pt x="144" y="21"/>
                      <a:pt x="144" y="21"/>
                      <a:pt x="144" y="21"/>
                    </a:cubicBezTo>
                    <a:cubicBezTo>
                      <a:pt x="140" y="23"/>
                      <a:pt x="136" y="23"/>
                      <a:pt x="133" y="22"/>
                    </a:cubicBezTo>
                    <a:cubicBezTo>
                      <a:pt x="126" y="20"/>
                      <a:pt x="126" y="20"/>
                      <a:pt x="126" y="20"/>
                    </a:cubicBezTo>
                    <a:cubicBezTo>
                      <a:pt x="123" y="20"/>
                      <a:pt x="120" y="18"/>
                      <a:pt x="117" y="15"/>
                    </a:cubicBezTo>
                    <a:cubicBezTo>
                      <a:pt x="112" y="10"/>
                      <a:pt x="112" y="10"/>
                      <a:pt x="112" y="10"/>
                    </a:cubicBezTo>
                    <a:cubicBezTo>
                      <a:pt x="110" y="9"/>
                      <a:pt x="108" y="7"/>
                      <a:pt x="106" y="6"/>
                    </a:cubicBezTo>
                    <a:cubicBezTo>
                      <a:pt x="93" y="1"/>
                      <a:pt x="93" y="1"/>
                      <a:pt x="93" y="1"/>
                    </a:cubicBezTo>
                    <a:cubicBezTo>
                      <a:pt x="90" y="0"/>
                      <a:pt x="87" y="0"/>
                      <a:pt x="84" y="0"/>
                    </a:cubicBezTo>
                    <a:cubicBezTo>
                      <a:pt x="72" y="2"/>
                      <a:pt x="72" y="2"/>
                      <a:pt x="72" y="2"/>
                    </a:cubicBezTo>
                    <a:cubicBezTo>
                      <a:pt x="69" y="2"/>
                      <a:pt x="67" y="4"/>
                      <a:pt x="65" y="5"/>
                    </a:cubicBezTo>
                    <a:cubicBezTo>
                      <a:pt x="57" y="14"/>
                      <a:pt x="57" y="14"/>
                      <a:pt x="57" y="14"/>
                    </a:cubicBezTo>
                    <a:cubicBezTo>
                      <a:pt x="47" y="33"/>
                      <a:pt x="47" y="33"/>
                      <a:pt x="47" y="33"/>
                    </a:cubicBezTo>
                    <a:cubicBezTo>
                      <a:pt x="45" y="37"/>
                      <a:pt x="44" y="41"/>
                      <a:pt x="45" y="45"/>
                    </a:cubicBezTo>
                    <a:cubicBezTo>
                      <a:pt x="48" y="56"/>
                      <a:pt x="48" y="56"/>
                      <a:pt x="48" y="56"/>
                    </a:cubicBezTo>
                    <a:cubicBezTo>
                      <a:pt x="48" y="58"/>
                      <a:pt x="49" y="59"/>
                      <a:pt x="48" y="61"/>
                    </a:cubicBezTo>
                    <a:cubicBezTo>
                      <a:pt x="44" y="93"/>
                      <a:pt x="44" y="93"/>
                      <a:pt x="44" y="93"/>
                    </a:cubicBezTo>
                    <a:cubicBezTo>
                      <a:pt x="44" y="136"/>
                      <a:pt x="44" y="136"/>
                      <a:pt x="44" y="136"/>
                    </a:cubicBezTo>
                    <a:cubicBezTo>
                      <a:pt x="43" y="149"/>
                      <a:pt x="43" y="149"/>
                      <a:pt x="43" y="149"/>
                    </a:cubicBezTo>
                    <a:cubicBezTo>
                      <a:pt x="43" y="152"/>
                      <a:pt x="41" y="155"/>
                      <a:pt x="39" y="157"/>
                    </a:cubicBezTo>
                    <a:cubicBezTo>
                      <a:pt x="36" y="159"/>
                      <a:pt x="33" y="159"/>
                      <a:pt x="30" y="158"/>
                    </a:cubicBezTo>
                    <a:cubicBezTo>
                      <a:pt x="28" y="157"/>
                      <a:pt x="25" y="156"/>
                      <a:pt x="23" y="154"/>
                    </a:cubicBezTo>
                    <a:cubicBezTo>
                      <a:pt x="12" y="143"/>
                      <a:pt x="12" y="143"/>
                      <a:pt x="12" y="143"/>
                    </a:cubicBezTo>
                    <a:cubicBezTo>
                      <a:pt x="11" y="142"/>
                      <a:pt x="9" y="142"/>
                      <a:pt x="7" y="14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5" name="Freeform 259"/>
              <p:cNvSpPr>
                <a:spLocks/>
              </p:cNvSpPr>
              <p:nvPr/>
            </p:nvSpPr>
            <p:spPr bwMode="auto">
              <a:xfrm>
                <a:off x="4692" y="2355"/>
                <a:ext cx="6" cy="6"/>
              </a:xfrm>
              <a:custGeom>
                <a:avLst/>
                <a:gdLst>
                  <a:gd name="T0" fmla="*/ 8 w 25"/>
                  <a:gd name="T1" fmla="*/ 1 h 25"/>
                  <a:gd name="T2" fmla="*/ 3 w 25"/>
                  <a:gd name="T3" fmla="*/ 7 h 25"/>
                  <a:gd name="T4" fmla="*/ 1 w 25"/>
                  <a:gd name="T5" fmla="*/ 12 h 25"/>
                  <a:gd name="T6" fmla="*/ 1 w 25"/>
                  <a:gd name="T7" fmla="*/ 15 h 25"/>
                  <a:gd name="T8" fmla="*/ 8 w 25"/>
                  <a:gd name="T9" fmla="*/ 24 h 25"/>
                  <a:gd name="T10" fmla="*/ 11 w 25"/>
                  <a:gd name="T11" fmla="*/ 25 h 25"/>
                  <a:gd name="T12" fmla="*/ 17 w 25"/>
                  <a:gd name="T13" fmla="*/ 24 h 25"/>
                  <a:gd name="T14" fmla="*/ 23 w 25"/>
                  <a:gd name="T15" fmla="*/ 18 h 25"/>
                  <a:gd name="T16" fmla="*/ 24 w 25"/>
                  <a:gd name="T17" fmla="*/ 14 h 25"/>
                  <a:gd name="T18" fmla="*/ 22 w 25"/>
                  <a:gd name="T19" fmla="*/ 7 h 25"/>
                  <a:gd name="T20" fmla="*/ 15 w 25"/>
                  <a:gd name="T21" fmla="*/ 2 h 25"/>
                  <a:gd name="T22" fmla="*/ 8 w 25"/>
                  <a:gd name="T23"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25">
                    <a:moveTo>
                      <a:pt x="8" y="1"/>
                    </a:moveTo>
                    <a:cubicBezTo>
                      <a:pt x="5" y="2"/>
                      <a:pt x="3" y="4"/>
                      <a:pt x="3" y="7"/>
                    </a:cubicBezTo>
                    <a:cubicBezTo>
                      <a:pt x="1" y="12"/>
                      <a:pt x="1" y="12"/>
                      <a:pt x="1" y="12"/>
                    </a:cubicBezTo>
                    <a:cubicBezTo>
                      <a:pt x="1" y="15"/>
                      <a:pt x="1" y="15"/>
                      <a:pt x="1" y="15"/>
                    </a:cubicBezTo>
                    <a:cubicBezTo>
                      <a:pt x="0" y="19"/>
                      <a:pt x="3" y="24"/>
                      <a:pt x="8" y="24"/>
                    </a:cubicBezTo>
                    <a:cubicBezTo>
                      <a:pt x="11" y="25"/>
                      <a:pt x="11" y="25"/>
                      <a:pt x="11" y="25"/>
                    </a:cubicBezTo>
                    <a:cubicBezTo>
                      <a:pt x="17" y="24"/>
                      <a:pt x="17" y="24"/>
                      <a:pt x="17" y="24"/>
                    </a:cubicBezTo>
                    <a:cubicBezTo>
                      <a:pt x="20" y="23"/>
                      <a:pt x="22" y="21"/>
                      <a:pt x="23" y="18"/>
                    </a:cubicBezTo>
                    <a:cubicBezTo>
                      <a:pt x="24" y="14"/>
                      <a:pt x="24" y="14"/>
                      <a:pt x="24" y="14"/>
                    </a:cubicBezTo>
                    <a:cubicBezTo>
                      <a:pt x="25" y="11"/>
                      <a:pt x="24" y="9"/>
                      <a:pt x="22" y="7"/>
                    </a:cubicBezTo>
                    <a:cubicBezTo>
                      <a:pt x="15" y="2"/>
                      <a:pt x="15" y="2"/>
                      <a:pt x="15" y="2"/>
                    </a:cubicBezTo>
                    <a:cubicBezTo>
                      <a:pt x="13" y="1"/>
                      <a:pt x="11" y="0"/>
                      <a:pt x="8"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6" name="Freeform 260"/>
              <p:cNvSpPr>
                <a:spLocks/>
              </p:cNvSpPr>
              <p:nvPr/>
            </p:nvSpPr>
            <p:spPr bwMode="auto">
              <a:xfrm>
                <a:off x="4637" y="2360"/>
                <a:ext cx="19" cy="21"/>
              </a:xfrm>
              <a:custGeom>
                <a:avLst/>
                <a:gdLst>
                  <a:gd name="T0" fmla="*/ 66 w 75"/>
                  <a:gd name="T1" fmla="*/ 74 h 82"/>
                  <a:gd name="T2" fmla="*/ 74 w 75"/>
                  <a:gd name="T3" fmla="*/ 61 h 82"/>
                  <a:gd name="T4" fmla="*/ 75 w 75"/>
                  <a:gd name="T5" fmla="*/ 33 h 82"/>
                  <a:gd name="T6" fmla="*/ 67 w 75"/>
                  <a:gd name="T7" fmla="*/ 22 h 82"/>
                  <a:gd name="T8" fmla="*/ 55 w 75"/>
                  <a:gd name="T9" fmla="*/ 17 h 82"/>
                  <a:gd name="T10" fmla="*/ 51 w 75"/>
                  <a:gd name="T11" fmla="*/ 15 h 82"/>
                  <a:gd name="T12" fmla="*/ 39 w 75"/>
                  <a:gd name="T13" fmla="*/ 4 h 82"/>
                  <a:gd name="T14" fmla="*/ 24 w 75"/>
                  <a:gd name="T15" fmla="*/ 3 h 82"/>
                  <a:gd name="T16" fmla="*/ 18 w 75"/>
                  <a:gd name="T17" fmla="*/ 7 h 82"/>
                  <a:gd name="T18" fmla="*/ 5 w 75"/>
                  <a:gd name="T19" fmla="*/ 2 h 82"/>
                  <a:gd name="T20" fmla="*/ 2 w 75"/>
                  <a:gd name="T21" fmla="*/ 3 h 82"/>
                  <a:gd name="T22" fmla="*/ 0 w 75"/>
                  <a:gd name="T23" fmla="*/ 6 h 82"/>
                  <a:gd name="T24" fmla="*/ 0 w 75"/>
                  <a:gd name="T25" fmla="*/ 9 h 82"/>
                  <a:gd name="T26" fmla="*/ 4 w 75"/>
                  <a:gd name="T27" fmla="*/ 16 h 82"/>
                  <a:gd name="T28" fmla="*/ 17 w 75"/>
                  <a:gd name="T29" fmla="*/ 24 h 82"/>
                  <a:gd name="T30" fmla="*/ 22 w 75"/>
                  <a:gd name="T31" fmla="*/ 30 h 82"/>
                  <a:gd name="T32" fmla="*/ 27 w 75"/>
                  <a:gd name="T33" fmla="*/ 41 h 82"/>
                  <a:gd name="T34" fmla="*/ 27 w 75"/>
                  <a:gd name="T35" fmla="*/ 49 h 82"/>
                  <a:gd name="T36" fmla="*/ 38 w 75"/>
                  <a:gd name="T37" fmla="*/ 62 h 82"/>
                  <a:gd name="T38" fmla="*/ 38 w 75"/>
                  <a:gd name="T39" fmla="*/ 69 h 82"/>
                  <a:gd name="T40" fmla="*/ 48 w 75"/>
                  <a:gd name="T41" fmla="*/ 80 h 82"/>
                  <a:gd name="T42" fmla="*/ 56 w 75"/>
                  <a:gd name="T43" fmla="*/ 81 h 82"/>
                  <a:gd name="T44" fmla="*/ 65 w 75"/>
                  <a:gd name="T45" fmla="*/ 76 h 82"/>
                  <a:gd name="T46" fmla="*/ 66 w 75"/>
                  <a:gd name="T47" fmla="*/ 74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5" h="82">
                    <a:moveTo>
                      <a:pt x="66" y="74"/>
                    </a:moveTo>
                    <a:cubicBezTo>
                      <a:pt x="74" y="61"/>
                      <a:pt x="74" y="61"/>
                      <a:pt x="74" y="61"/>
                    </a:cubicBezTo>
                    <a:cubicBezTo>
                      <a:pt x="75" y="33"/>
                      <a:pt x="75" y="33"/>
                      <a:pt x="75" y="33"/>
                    </a:cubicBezTo>
                    <a:cubicBezTo>
                      <a:pt x="75" y="28"/>
                      <a:pt x="72" y="23"/>
                      <a:pt x="67" y="22"/>
                    </a:cubicBezTo>
                    <a:cubicBezTo>
                      <a:pt x="55" y="17"/>
                      <a:pt x="55" y="17"/>
                      <a:pt x="55" y="17"/>
                    </a:cubicBezTo>
                    <a:cubicBezTo>
                      <a:pt x="54" y="17"/>
                      <a:pt x="52" y="16"/>
                      <a:pt x="51" y="15"/>
                    </a:cubicBezTo>
                    <a:cubicBezTo>
                      <a:pt x="39" y="4"/>
                      <a:pt x="39" y="4"/>
                      <a:pt x="39" y="4"/>
                    </a:cubicBezTo>
                    <a:cubicBezTo>
                      <a:pt x="35" y="1"/>
                      <a:pt x="29" y="0"/>
                      <a:pt x="24" y="3"/>
                    </a:cubicBezTo>
                    <a:cubicBezTo>
                      <a:pt x="18" y="7"/>
                      <a:pt x="18" y="7"/>
                      <a:pt x="18" y="7"/>
                    </a:cubicBezTo>
                    <a:cubicBezTo>
                      <a:pt x="5" y="2"/>
                      <a:pt x="5" y="2"/>
                      <a:pt x="5" y="2"/>
                    </a:cubicBezTo>
                    <a:cubicBezTo>
                      <a:pt x="4" y="2"/>
                      <a:pt x="3" y="2"/>
                      <a:pt x="2" y="3"/>
                    </a:cubicBezTo>
                    <a:cubicBezTo>
                      <a:pt x="1" y="3"/>
                      <a:pt x="0" y="5"/>
                      <a:pt x="0" y="6"/>
                    </a:cubicBezTo>
                    <a:cubicBezTo>
                      <a:pt x="0" y="9"/>
                      <a:pt x="0" y="9"/>
                      <a:pt x="0" y="9"/>
                    </a:cubicBezTo>
                    <a:cubicBezTo>
                      <a:pt x="0" y="11"/>
                      <a:pt x="1" y="14"/>
                      <a:pt x="4" y="16"/>
                    </a:cubicBezTo>
                    <a:cubicBezTo>
                      <a:pt x="17" y="24"/>
                      <a:pt x="17" y="24"/>
                      <a:pt x="17" y="24"/>
                    </a:cubicBezTo>
                    <a:cubicBezTo>
                      <a:pt x="19" y="25"/>
                      <a:pt x="21" y="28"/>
                      <a:pt x="22" y="30"/>
                    </a:cubicBezTo>
                    <a:cubicBezTo>
                      <a:pt x="27" y="41"/>
                      <a:pt x="27" y="41"/>
                      <a:pt x="27" y="41"/>
                    </a:cubicBezTo>
                    <a:cubicBezTo>
                      <a:pt x="27" y="49"/>
                      <a:pt x="27" y="49"/>
                      <a:pt x="27" y="49"/>
                    </a:cubicBezTo>
                    <a:cubicBezTo>
                      <a:pt x="27" y="56"/>
                      <a:pt x="32" y="61"/>
                      <a:pt x="38" y="62"/>
                    </a:cubicBezTo>
                    <a:cubicBezTo>
                      <a:pt x="38" y="69"/>
                      <a:pt x="38" y="69"/>
                      <a:pt x="38" y="69"/>
                    </a:cubicBezTo>
                    <a:cubicBezTo>
                      <a:pt x="38" y="75"/>
                      <a:pt x="42" y="79"/>
                      <a:pt x="48" y="80"/>
                    </a:cubicBezTo>
                    <a:cubicBezTo>
                      <a:pt x="56" y="81"/>
                      <a:pt x="56" y="81"/>
                      <a:pt x="56" y="81"/>
                    </a:cubicBezTo>
                    <a:cubicBezTo>
                      <a:pt x="60" y="82"/>
                      <a:pt x="63" y="79"/>
                      <a:pt x="65" y="76"/>
                    </a:cubicBezTo>
                    <a:lnTo>
                      <a:pt x="66" y="74"/>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7" name="Freeform 261"/>
              <p:cNvSpPr>
                <a:spLocks/>
              </p:cNvSpPr>
              <p:nvPr/>
            </p:nvSpPr>
            <p:spPr bwMode="auto">
              <a:xfrm>
                <a:off x="4661" y="2360"/>
                <a:ext cx="4" cy="8"/>
              </a:xfrm>
              <a:custGeom>
                <a:avLst/>
                <a:gdLst>
                  <a:gd name="T0" fmla="*/ 18 w 19"/>
                  <a:gd name="T1" fmla="*/ 3 h 29"/>
                  <a:gd name="T2" fmla="*/ 3 w 19"/>
                  <a:gd name="T3" fmla="*/ 15 h 29"/>
                  <a:gd name="T4" fmla="*/ 18 w 19"/>
                  <a:gd name="T5" fmla="*/ 15 h 29"/>
                  <a:gd name="T6" fmla="*/ 19 w 19"/>
                  <a:gd name="T7" fmla="*/ 12 h 29"/>
                  <a:gd name="T8" fmla="*/ 18 w 19"/>
                  <a:gd name="T9" fmla="*/ 6 h 29"/>
                  <a:gd name="T10" fmla="*/ 18 w 19"/>
                  <a:gd name="T11" fmla="*/ 4 h 29"/>
                  <a:gd name="T12" fmla="*/ 18 w 19"/>
                  <a:gd name="T13" fmla="*/ 3 h 29"/>
                </a:gdLst>
                <a:ahLst/>
                <a:cxnLst>
                  <a:cxn ang="0">
                    <a:pos x="T0" y="T1"/>
                  </a:cxn>
                  <a:cxn ang="0">
                    <a:pos x="T2" y="T3"/>
                  </a:cxn>
                  <a:cxn ang="0">
                    <a:pos x="T4" y="T5"/>
                  </a:cxn>
                  <a:cxn ang="0">
                    <a:pos x="T6" y="T7"/>
                  </a:cxn>
                  <a:cxn ang="0">
                    <a:pos x="T8" y="T9"/>
                  </a:cxn>
                  <a:cxn ang="0">
                    <a:pos x="T10" y="T11"/>
                  </a:cxn>
                  <a:cxn ang="0">
                    <a:pos x="T12" y="T13"/>
                  </a:cxn>
                </a:cxnLst>
                <a:rect l="0" t="0" r="r" b="b"/>
                <a:pathLst>
                  <a:path w="19" h="29">
                    <a:moveTo>
                      <a:pt x="18" y="3"/>
                    </a:moveTo>
                    <a:cubicBezTo>
                      <a:pt x="14" y="3"/>
                      <a:pt x="0" y="0"/>
                      <a:pt x="3" y="15"/>
                    </a:cubicBezTo>
                    <a:cubicBezTo>
                      <a:pt x="6" y="29"/>
                      <a:pt x="15" y="18"/>
                      <a:pt x="18" y="15"/>
                    </a:cubicBezTo>
                    <a:cubicBezTo>
                      <a:pt x="19" y="14"/>
                      <a:pt x="19" y="13"/>
                      <a:pt x="19" y="12"/>
                    </a:cubicBezTo>
                    <a:cubicBezTo>
                      <a:pt x="18" y="6"/>
                      <a:pt x="18" y="6"/>
                      <a:pt x="18" y="6"/>
                    </a:cubicBezTo>
                    <a:cubicBezTo>
                      <a:pt x="18" y="6"/>
                      <a:pt x="18" y="5"/>
                      <a:pt x="18" y="4"/>
                    </a:cubicBezTo>
                    <a:cubicBezTo>
                      <a:pt x="19" y="4"/>
                      <a:pt x="19" y="3"/>
                      <a:pt x="18"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8" name="Freeform 262"/>
              <p:cNvSpPr>
                <a:spLocks/>
              </p:cNvSpPr>
              <p:nvPr/>
            </p:nvSpPr>
            <p:spPr bwMode="auto">
              <a:xfrm>
                <a:off x="4658" y="2376"/>
                <a:ext cx="6" cy="7"/>
              </a:xfrm>
              <a:custGeom>
                <a:avLst/>
                <a:gdLst>
                  <a:gd name="T0" fmla="*/ 1 w 24"/>
                  <a:gd name="T1" fmla="*/ 7 h 29"/>
                  <a:gd name="T2" fmla="*/ 0 w 24"/>
                  <a:gd name="T3" fmla="*/ 25 h 29"/>
                  <a:gd name="T4" fmla="*/ 12 w 24"/>
                  <a:gd name="T5" fmla="*/ 29 h 29"/>
                  <a:gd name="T6" fmla="*/ 23 w 24"/>
                  <a:gd name="T7" fmla="*/ 8 h 29"/>
                  <a:gd name="T8" fmla="*/ 21 w 24"/>
                  <a:gd name="T9" fmla="*/ 2 h 29"/>
                  <a:gd name="T10" fmla="*/ 15 w 24"/>
                  <a:gd name="T11" fmla="*/ 0 h 29"/>
                  <a:gd name="T12" fmla="*/ 5 w 24"/>
                  <a:gd name="T13" fmla="*/ 2 h 29"/>
                  <a:gd name="T14" fmla="*/ 1 w 24"/>
                  <a:gd name="T15" fmla="*/ 7 h 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9">
                    <a:moveTo>
                      <a:pt x="1" y="7"/>
                    </a:moveTo>
                    <a:cubicBezTo>
                      <a:pt x="0" y="25"/>
                      <a:pt x="0" y="25"/>
                      <a:pt x="0" y="25"/>
                    </a:cubicBezTo>
                    <a:cubicBezTo>
                      <a:pt x="0" y="25"/>
                      <a:pt x="0" y="29"/>
                      <a:pt x="12" y="29"/>
                    </a:cubicBezTo>
                    <a:cubicBezTo>
                      <a:pt x="21" y="29"/>
                      <a:pt x="23" y="16"/>
                      <a:pt x="23" y="8"/>
                    </a:cubicBezTo>
                    <a:cubicBezTo>
                      <a:pt x="24" y="6"/>
                      <a:pt x="23" y="3"/>
                      <a:pt x="21" y="2"/>
                    </a:cubicBezTo>
                    <a:cubicBezTo>
                      <a:pt x="20" y="1"/>
                      <a:pt x="18" y="0"/>
                      <a:pt x="15" y="0"/>
                    </a:cubicBezTo>
                    <a:cubicBezTo>
                      <a:pt x="5" y="2"/>
                      <a:pt x="5" y="2"/>
                      <a:pt x="5" y="2"/>
                    </a:cubicBezTo>
                    <a:cubicBezTo>
                      <a:pt x="3" y="2"/>
                      <a:pt x="1" y="4"/>
                      <a:pt x="1"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39" name="Freeform 263"/>
              <p:cNvSpPr>
                <a:spLocks/>
              </p:cNvSpPr>
              <p:nvPr/>
            </p:nvSpPr>
            <p:spPr bwMode="auto">
              <a:xfrm>
                <a:off x="4668" y="2378"/>
                <a:ext cx="3" cy="4"/>
              </a:xfrm>
              <a:custGeom>
                <a:avLst/>
                <a:gdLst>
                  <a:gd name="T0" fmla="*/ 4 w 13"/>
                  <a:gd name="T1" fmla="*/ 14 h 15"/>
                  <a:gd name="T2" fmla="*/ 6 w 13"/>
                  <a:gd name="T3" fmla="*/ 15 h 15"/>
                  <a:gd name="T4" fmla="*/ 8 w 13"/>
                  <a:gd name="T5" fmla="*/ 14 h 15"/>
                  <a:gd name="T6" fmla="*/ 12 w 13"/>
                  <a:gd name="T7" fmla="*/ 9 h 15"/>
                  <a:gd name="T8" fmla="*/ 13 w 13"/>
                  <a:gd name="T9" fmla="*/ 4 h 15"/>
                  <a:gd name="T10" fmla="*/ 10 w 13"/>
                  <a:gd name="T11" fmla="*/ 1 h 15"/>
                  <a:gd name="T12" fmla="*/ 8 w 13"/>
                  <a:gd name="T13" fmla="*/ 0 h 15"/>
                  <a:gd name="T14" fmla="*/ 4 w 13"/>
                  <a:gd name="T15" fmla="*/ 2 h 15"/>
                  <a:gd name="T16" fmla="*/ 0 w 13"/>
                  <a:gd name="T17" fmla="*/ 6 h 15"/>
                  <a:gd name="T18" fmla="*/ 1 w 13"/>
                  <a:gd name="T19" fmla="*/ 11 h 15"/>
                  <a:gd name="T20" fmla="*/ 4 w 13"/>
                  <a:gd name="T21"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15">
                    <a:moveTo>
                      <a:pt x="4" y="14"/>
                    </a:moveTo>
                    <a:cubicBezTo>
                      <a:pt x="4" y="14"/>
                      <a:pt x="5" y="15"/>
                      <a:pt x="6" y="15"/>
                    </a:cubicBezTo>
                    <a:cubicBezTo>
                      <a:pt x="7" y="15"/>
                      <a:pt x="8" y="14"/>
                      <a:pt x="8" y="14"/>
                    </a:cubicBezTo>
                    <a:cubicBezTo>
                      <a:pt x="12" y="9"/>
                      <a:pt x="12" y="9"/>
                      <a:pt x="12" y="9"/>
                    </a:cubicBezTo>
                    <a:cubicBezTo>
                      <a:pt x="13" y="8"/>
                      <a:pt x="13" y="6"/>
                      <a:pt x="13" y="4"/>
                    </a:cubicBezTo>
                    <a:cubicBezTo>
                      <a:pt x="12" y="3"/>
                      <a:pt x="11" y="2"/>
                      <a:pt x="10" y="1"/>
                    </a:cubicBezTo>
                    <a:cubicBezTo>
                      <a:pt x="8" y="0"/>
                      <a:pt x="8" y="0"/>
                      <a:pt x="8" y="0"/>
                    </a:cubicBezTo>
                    <a:cubicBezTo>
                      <a:pt x="4" y="2"/>
                      <a:pt x="4" y="2"/>
                      <a:pt x="4" y="2"/>
                    </a:cubicBezTo>
                    <a:cubicBezTo>
                      <a:pt x="2" y="3"/>
                      <a:pt x="1" y="4"/>
                      <a:pt x="0" y="6"/>
                    </a:cubicBezTo>
                    <a:cubicBezTo>
                      <a:pt x="0" y="8"/>
                      <a:pt x="0" y="10"/>
                      <a:pt x="1" y="11"/>
                    </a:cubicBezTo>
                    <a:lnTo>
                      <a:pt x="4" y="14"/>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0" name="Freeform 264"/>
              <p:cNvSpPr>
                <a:spLocks/>
              </p:cNvSpPr>
              <p:nvPr/>
            </p:nvSpPr>
            <p:spPr bwMode="auto">
              <a:xfrm>
                <a:off x="4684" y="2382"/>
                <a:ext cx="13" cy="12"/>
              </a:xfrm>
              <a:custGeom>
                <a:avLst/>
                <a:gdLst>
                  <a:gd name="T0" fmla="*/ 36 w 50"/>
                  <a:gd name="T1" fmla="*/ 22 h 47"/>
                  <a:gd name="T2" fmla="*/ 32 w 50"/>
                  <a:gd name="T3" fmla="*/ 12 h 47"/>
                  <a:gd name="T4" fmla="*/ 29 w 50"/>
                  <a:gd name="T5" fmla="*/ 9 h 47"/>
                  <a:gd name="T6" fmla="*/ 16 w 50"/>
                  <a:gd name="T7" fmla="*/ 2 h 47"/>
                  <a:gd name="T8" fmla="*/ 9 w 50"/>
                  <a:gd name="T9" fmla="*/ 2 h 47"/>
                  <a:gd name="T10" fmla="*/ 3 w 50"/>
                  <a:gd name="T11" fmla="*/ 8 h 47"/>
                  <a:gd name="T12" fmla="*/ 2 w 50"/>
                  <a:gd name="T13" fmla="*/ 16 h 47"/>
                  <a:gd name="T14" fmla="*/ 4 w 50"/>
                  <a:gd name="T15" fmla="*/ 19 h 47"/>
                  <a:gd name="T16" fmla="*/ 20 w 50"/>
                  <a:gd name="T17" fmla="*/ 21 h 47"/>
                  <a:gd name="T18" fmla="*/ 24 w 50"/>
                  <a:gd name="T19" fmla="*/ 25 h 47"/>
                  <a:gd name="T20" fmla="*/ 25 w 50"/>
                  <a:gd name="T21" fmla="*/ 30 h 47"/>
                  <a:gd name="T22" fmla="*/ 27 w 50"/>
                  <a:gd name="T23" fmla="*/ 39 h 47"/>
                  <a:gd name="T24" fmla="*/ 32 w 50"/>
                  <a:gd name="T25" fmla="*/ 44 h 47"/>
                  <a:gd name="T26" fmla="*/ 44 w 50"/>
                  <a:gd name="T27" fmla="*/ 47 h 47"/>
                  <a:gd name="T28" fmla="*/ 48 w 50"/>
                  <a:gd name="T29" fmla="*/ 42 h 47"/>
                  <a:gd name="T30" fmla="*/ 47 w 50"/>
                  <a:gd name="T31" fmla="*/ 32 h 47"/>
                  <a:gd name="T32" fmla="*/ 36 w 50"/>
                  <a:gd name="T33" fmla="*/ 2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47">
                    <a:moveTo>
                      <a:pt x="36" y="22"/>
                    </a:moveTo>
                    <a:cubicBezTo>
                      <a:pt x="32" y="12"/>
                      <a:pt x="32" y="12"/>
                      <a:pt x="32" y="12"/>
                    </a:cubicBezTo>
                    <a:cubicBezTo>
                      <a:pt x="31" y="11"/>
                      <a:pt x="31" y="10"/>
                      <a:pt x="29" y="9"/>
                    </a:cubicBezTo>
                    <a:cubicBezTo>
                      <a:pt x="16" y="2"/>
                      <a:pt x="16" y="2"/>
                      <a:pt x="16" y="2"/>
                    </a:cubicBezTo>
                    <a:cubicBezTo>
                      <a:pt x="14" y="0"/>
                      <a:pt x="11" y="0"/>
                      <a:pt x="9" y="2"/>
                    </a:cubicBezTo>
                    <a:cubicBezTo>
                      <a:pt x="3" y="8"/>
                      <a:pt x="3" y="8"/>
                      <a:pt x="3" y="8"/>
                    </a:cubicBezTo>
                    <a:cubicBezTo>
                      <a:pt x="1" y="11"/>
                      <a:pt x="0" y="14"/>
                      <a:pt x="2" y="16"/>
                    </a:cubicBezTo>
                    <a:cubicBezTo>
                      <a:pt x="4" y="19"/>
                      <a:pt x="4" y="19"/>
                      <a:pt x="4" y="19"/>
                    </a:cubicBezTo>
                    <a:cubicBezTo>
                      <a:pt x="20" y="21"/>
                      <a:pt x="20" y="21"/>
                      <a:pt x="20" y="21"/>
                    </a:cubicBezTo>
                    <a:cubicBezTo>
                      <a:pt x="22" y="22"/>
                      <a:pt x="23" y="23"/>
                      <a:pt x="24" y="25"/>
                    </a:cubicBezTo>
                    <a:cubicBezTo>
                      <a:pt x="25" y="30"/>
                      <a:pt x="25" y="30"/>
                      <a:pt x="25" y="30"/>
                    </a:cubicBezTo>
                    <a:cubicBezTo>
                      <a:pt x="27" y="39"/>
                      <a:pt x="27" y="39"/>
                      <a:pt x="27" y="39"/>
                    </a:cubicBezTo>
                    <a:cubicBezTo>
                      <a:pt x="28" y="42"/>
                      <a:pt x="30" y="44"/>
                      <a:pt x="32" y="44"/>
                    </a:cubicBezTo>
                    <a:cubicBezTo>
                      <a:pt x="44" y="47"/>
                      <a:pt x="44" y="47"/>
                      <a:pt x="44" y="47"/>
                    </a:cubicBezTo>
                    <a:cubicBezTo>
                      <a:pt x="48" y="42"/>
                      <a:pt x="48" y="42"/>
                      <a:pt x="48" y="42"/>
                    </a:cubicBezTo>
                    <a:cubicBezTo>
                      <a:pt x="50" y="39"/>
                      <a:pt x="50" y="35"/>
                      <a:pt x="47" y="32"/>
                    </a:cubicBezTo>
                    <a:lnTo>
                      <a:pt x="36" y="22"/>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1" name="Freeform 265"/>
              <p:cNvSpPr>
                <a:spLocks/>
              </p:cNvSpPr>
              <p:nvPr/>
            </p:nvSpPr>
            <p:spPr bwMode="auto">
              <a:xfrm>
                <a:off x="4662" y="2388"/>
                <a:ext cx="17" cy="23"/>
              </a:xfrm>
              <a:custGeom>
                <a:avLst/>
                <a:gdLst>
                  <a:gd name="T0" fmla="*/ 10 w 70"/>
                  <a:gd name="T1" fmla="*/ 0 h 88"/>
                  <a:gd name="T2" fmla="*/ 4 w 70"/>
                  <a:gd name="T3" fmla="*/ 5 h 88"/>
                  <a:gd name="T4" fmla="*/ 4 w 70"/>
                  <a:gd name="T5" fmla="*/ 13 h 88"/>
                  <a:gd name="T6" fmla="*/ 7 w 70"/>
                  <a:gd name="T7" fmla="*/ 19 h 88"/>
                  <a:gd name="T8" fmla="*/ 9 w 70"/>
                  <a:gd name="T9" fmla="*/ 28 h 88"/>
                  <a:gd name="T10" fmla="*/ 9 w 70"/>
                  <a:gd name="T11" fmla="*/ 46 h 88"/>
                  <a:gd name="T12" fmla="*/ 6 w 70"/>
                  <a:gd name="T13" fmla="*/ 55 h 88"/>
                  <a:gd name="T14" fmla="*/ 3 w 70"/>
                  <a:gd name="T15" fmla="*/ 58 h 88"/>
                  <a:gd name="T16" fmla="*/ 0 w 70"/>
                  <a:gd name="T17" fmla="*/ 65 h 88"/>
                  <a:gd name="T18" fmla="*/ 2 w 70"/>
                  <a:gd name="T19" fmla="*/ 78 h 88"/>
                  <a:gd name="T20" fmla="*/ 7 w 70"/>
                  <a:gd name="T21" fmla="*/ 84 h 88"/>
                  <a:gd name="T22" fmla="*/ 15 w 70"/>
                  <a:gd name="T23" fmla="*/ 84 h 88"/>
                  <a:gd name="T24" fmla="*/ 17 w 70"/>
                  <a:gd name="T25" fmla="*/ 82 h 88"/>
                  <a:gd name="T26" fmla="*/ 27 w 70"/>
                  <a:gd name="T27" fmla="*/ 80 h 88"/>
                  <a:gd name="T28" fmla="*/ 39 w 70"/>
                  <a:gd name="T29" fmla="*/ 85 h 88"/>
                  <a:gd name="T30" fmla="*/ 39 w 70"/>
                  <a:gd name="T31" fmla="*/ 85 h 88"/>
                  <a:gd name="T32" fmla="*/ 43 w 70"/>
                  <a:gd name="T33" fmla="*/ 88 h 88"/>
                  <a:gd name="T34" fmla="*/ 47 w 70"/>
                  <a:gd name="T35" fmla="*/ 85 h 88"/>
                  <a:gd name="T36" fmla="*/ 50 w 70"/>
                  <a:gd name="T37" fmla="*/ 81 h 88"/>
                  <a:gd name="T38" fmla="*/ 49 w 70"/>
                  <a:gd name="T39" fmla="*/ 74 h 88"/>
                  <a:gd name="T40" fmla="*/ 48 w 70"/>
                  <a:gd name="T41" fmla="*/ 69 h 88"/>
                  <a:gd name="T42" fmla="*/ 56 w 70"/>
                  <a:gd name="T43" fmla="*/ 61 h 88"/>
                  <a:gd name="T44" fmla="*/ 65 w 70"/>
                  <a:gd name="T45" fmla="*/ 49 h 88"/>
                  <a:gd name="T46" fmla="*/ 69 w 70"/>
                  <a:gd name="T47" fmla="*/ 39 h 88"/>
                  <a:gd name="T48" fmla="*/ 69 w 70"/>
                  <a:gd name="T49" fmla="*/ 30 h 88"/>
                  <a:gd name="T50" fmla="*/ 62 w 70"/>
                  <a:gd name="T51" fmla="*/ 25 h 88"/>
                  <a:gd name="T52" fmla="*/ 54 w 70"/>
                  <a:gd name="T53" fmla="*/ 23 h 88"/>
                  <a:gd name="T54" fmla="*/ 46 w 70"/>
                  <a:gd name="T55" fmla="*/ 22 h 88"/>
                  <a:gd name="T56" fmla="*/ 35 w 70"/>
                  <a:gd name="T57" fmla="*/ 19 h 88"/>
                  <a:gd name="T58" fmla="*/ 28 w 70"/>
                  <a:gd name="T59" fmla="*/ 14 h 88"/>
                  <a:gd name="T60" fmla="*/ 25 w 70"/>
                  <a:gd name="T61" fmla="*/ 8 h 88"/>
                  <a:gd name="T62" fmla="*/ 12 w 70"/>
                  <a:gd name="T63" fmla="*/ 0 h 88"/>
                  <a:gd name="T64" fmla="*/ 10 w 70"/>
                  <a:gd name="T6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0" h="88">
                    <a:moveTo>
                      <a:pt x="10" y="0"/>
                    </a:moveTo>
                    <a:cubicBezTo>
                      <a:pt x="8" y="1"/>
                      <a:pt x="5" y="2"/>
                      <a:pt x="4" y="5"/>
                    </a:cubicBezTo>
                    <a:cubicBezTo>
                      <a:pt x="3" y="7"/>
                      <a:pt x="2" y="10"/>
                      <a:pt x="4" y="13"/>
                    </a:cubicBezTo>
                    <a:cubicBezTo>
                      <a:pt x="7" y="19"/>
                      <a:pt x="7" y="19"/>
                      <a:pt x="7" y="19"/>
                    </a:cubicBezTo>
                    <a:cubicBezTo>
                      <a:pt x="8" y="22"/>
                      <a:pt x="9" y="25"/>
                      <a:pt x="9" y="28"/>
                    </a:cubicBezTo>
                    <a:cubicBezTo>
                      <a:pt x="9" y="46"/>
                      <a:pt x="9" y="46"/>
                      <a:pt x="9" y="46"/>
                    </a:cubicBezTo>
                    <a:cubicBezTo>
                      <a:pt x="9" y="49"/>
                      <a:pt x="8" y="52"/>
                      <a:pt x="6" y="55"/>
                    </a:cubicBezTo>
                    <a:cubicBezTo>
                      <a:pt x="3" y="58"/>
                      <a:pt x="3" y="58"/>
                      <a:pt x="3" y="58"/>
                    </a:cubicBezTo>
                    <a:cubicBezTo>
                      <a:pt x="1" y="60"/>
                      <a:pt x="0" y="63"/>
                      <a:pt x="0" y="65"/>
                    </a:cubicBezTo>
                    <a:cubicBezTo>
                      <a:pt x="2" y="78"/>
                      <a:pt x="2" y="78"/>
                      <a:pt x="2" y="78"/>
                    </a:cubicBezTo>
                    <a:cubicBezTo>
                      <a:pt x="3" y="81"/>
                      <a:pt x="5" y="83"/>
                      <a:pt x="7" y="84"/>
                    </a:cubicBezTo>
                    <a:cubicBezTo>
                      <a:pt x="10" y="85"/>
                      <a:pt x="13" y="85"/>
                      <a:pt x="15" y="84"/>
                    </a:cubicBezTo>
                    <a:cubicBezTo>
                      <a:pt x="17" y="82"/>
                      <a:pt x="17" y="82"/>
                      <a:pt x="17" y="82"/>
                    </a:cubicBezTo>
                    <a:cubicBezTo>
                      <a:pt x="27" y="80"/>
                      <a:pt x="27" y="80"/>
                      <a:pt x="27" y="80"/>
                    </a:cubicBezTo>
                    <a:cubicBezTo>
                      <a:pt x="31" y="78"/>
                      <a:pt x="37" y="81"/>
                      <a:pt x="39" y="85"/>
                    </a:cubicBezTo>
                    <a:cubicBezTo>
                      <a:pt x="39" y="85"/>
                      <a:pt x="39" y="85"/>
                      <a:pt x="39" y="85"/>
                    </a:cubicBezTo>
                    <a:cubicBezTo>
                      <a:pt x="40" y="87"/>
                      <a:pt x="41" y="88"/>
                      <a:pt x="43" y="88"/>
                    </a:cubicBezTo>
                    <a:cubicBezTo>
                      <a:pt x="45" y="88"/>
                      <a:pt x="46" y="87"/>
                      <a:pt x="47" y="85"/>
                    </a:cubicBezTo>
                    <a:cubicBezTo>
                      <a:pt x="50" y="81"/>
                      <a:pt x="50" y="81"/>
                      <a:pt x="50" y="81"/>
                    </a:cubicBezTo>
                    <a:cubicBezTo>
                      <a:pt x="51" y="79"/>
                      <a:pt x="51" y="76"/>
                      <a:pt x="49" y="74"/>
                    </a:cubicBezTo>
                    <a:cubicBezTo>
                      <a:pt x="47" y="72"/>
                      <a:pt x="45" y="69"/>
                      <a:pt x="48" y="69"/>
                    </a:cubicBezTo>
                    <a:cubicBezTo>
                      <a:pt x="52" y="69"/>
                      <a:pt x="56" y="61"/>
                      <a:pt x="56" y="61"/>
                    </a:cubicBezTo>
                    <a:cubicBezTo>
                      <a:pt x="65" y="49"/>
                      <a:pt x="65" y="49"/>
                      <a:pt x="65" y="49"/>
                    </a:cubicBezTo>
                    <a:cubicBezTo>
                      <a:pt x="69" y="39"/>
                      <a:pt x="69" y="39"/>
                      <a:pt x="69" y="39"/>
                    </a:cubicBezTo>
                    <a:cubicBezTo>
                      <a:pt x="70" y="36"/>
                      <a:pt x="70" y="33"/>
                      <a:pt x="69" y="30"/>
                    </a:cubicBezTo>
                    <a:cubicBezTo>
                      <a:pt x="68" y="28"/>
                      <a:pt x="65" y="26"/>
                      <a:pt x="62" y="25"/>
                    </a:cubicBezTo>
                    <a:cubicBezTo>
                      <a:pt x="54" y="23"/>
                      <a:pt x="54" y="23"/>
                      <a:pt x="54" y="23"/>
                    </a:cubicBezTo>
                    <a:cubicBezTo>
                      <a:pt x="46" y="22"/>
                      <a:pt x="46" y="22"/>
                      <a:pt x="46" y="22"/>
                    </a:cubicBezTo>
                    <a:cubicBezTo>
                      <a:pt x="35" y="19"/>
                      <a:pt x="35" y="19"/>
                      <a:pt x="35" y="19"/>
                    </a:cubicBezTo>
                    <a:cubicBezTo>
                      <a:pt x="32" y="19"/>
                      <a:pt x="29" y="17"/>
                      <a:pt x="28" y="14"/>
                    </a:cubicBezTo>
                    <a:cubicBezTo>
                      <a:pt x="25" y="8"/>
                      <a:pt x="25" y="8"/>
                      <a:pt x="25" y="8"/>
                    </a:cubicBezTo>
                    <a:cubicBezTo>
                      <a:pt x="12" y="0"/>
                      <a:pt x="12" y="0"/>
                      <a:pt x="12" y="0"/>
                    </a:cubicBezTo>
                    <a:lnTo>
                      <a:pt x="10" y="0"/>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2" name="Freeform 266"/>
              <p:cNvSpPr>
                <a:spLocks/>
              </p:cNvSpPr>
              <p:nvPr/>
            </p:nvSpPr>
            <p:spPr bwMode="auto">
              <a:xfrm>
                <a:off x="4669" y="2403"/>
                <a:ext cx="18" cy="30"/>
              </a:xfrm>
              <a:custGeom>
                <a:avLst/>
                <a:gdLst>
                  <a:gd name="T0" fmla="*/ 48 w 71"/>
                  <a:gd name="T1" fmla="*/ 2 h 121"/>
                  <a:gd name="T2" fmla="*/ 41 w 71"/>
                  <a:gd name="T3" fmla="*/ 10 h 121"/>
                  <a:gd name="T4" fmla="*/ 36 w 71"/>
                  <a:gd name="T5" fmla="*/ 23 h 121"/>
                  <a:gd name="T6" fmla="*/ 30 w 71"/>
                  <a:gd name="T7" fmla="*/ 31 h 121"/>
                  <a:gd name="T8" fmla="*/ 28 w 71"/>
                  <a:gd name="T9" fmla="*/ 38 h 121"/>
                  <a:gd name="T10" fmla="*/ 28 w 71"/>
                  <a:gd name="T11" fmla="*/ 54 h 121"/>
                  <a:gd name="T12" fmla="*/ 24 w 71"/>
                  <a:gd name="T13" fmla="*/ 60 h 121"/>
                  <a:gd name="T14" fmla="*/ 9 w 71"/>
                  <a:gd name="T15" fmla="*/ 65 h 121"/>
                  <a:gd name="T16" fmla="*/ 4 w 71"/>
                  <a:gd name="T17" fmla="*/ 69 h 121"/>
                  <a:gd name="T18" fmla="*/ 1 w 71"/>
                  <a:gd name="T19" fmla="*/ 77 h 121"/>
                  <a:gd name="T20" fmla="*/ 2 w 71"/>
                  <a:gd name="T21" fmla="*/ 83 h 121"/>
                  <a:gd name="T22" fmla="*/ 6 w 71"/>
                  <a:gd name="T23" fmla="*/ 88 h 121"/>
                  <a:gd name="T24" fmla="*/ 7 w 71"/>
                  <a:gd name="T25" fmla="*/ 88 h 121"/>
                  <a:gd name="T26" fmla="*/ 19 w 71"/>
                  <a:gd name="T27" fmla="*/ 97 h 121"/>
                  <a:gd name="T28" fmla="*/ 30 w 71"/>
                  <a:gd name="T29" fmla="*/ 110 h 121"/>
                  <a:gd name="T30" fmla="*/ 33 w 71"/>
                  <a:gd name="T31" fmla="*/ 117 h 121"/>
                  <a:gd name="T32" fmla="*/ 39 w 71"/>
                  <a:gd name="T33" fmla="*/ 120 h 121"/>
                  <a:gd name="T34" fmla="*/ 54 w 71"/>
                  <a:gd name="T35" fmla="*/ 116 h 121"/>
                  <a:gd name="T36" fmla="*/ 57 w 71"/>
                  <a:gd name="T37" fmla="*/ 112 h 121"/>
                  <a:gd name="T38" fmla="*/ 58 w 71"/>
                  <a:gd name="T39" fmla="*/ 104 h 121"/>
                  <a:gd name="T40" fmla="*/ 51 w 71"/>
                  <a:gd name="T41" fmla="*/ 93 h 121"/>
                  <a:gd name="T42" fmla="*/ 48 w 71"/>
                  <a:gd name="T43" fmla="*/ 75 h 121"/>
                  <a:gd name="T44" fmla="*/ 49 w 71"/>
                  <a:gd name="T45" fmla="*/ 69 h 121"/>
                  <a:gd name="T46" fmla="*/ 54 w 71"/>
                  <a:gd name="T47" fmla="*/ 56 h 121"/>
                  <a:gd name="T48" fmla="*/ 60 w 71"/>
                  <a:gd name="T49" fmla="*/ 41 h 121"/>
                  <a:gd name="T50" fmla="*/ 67 w 71"/>
                  <a:gd name="T51" fmla="*/ 31 h 121"/>
                  <a:gd name="T52" fmla="*/ 69 w 71"/>
                  <a:gd name="T53" fmla="*/ 27 h 121"/>
                  <a:gd name="T54" fmla="*/ 71 w 71"/>
                  <a:gd name="T55" fmla="*/ 12 h 121"/>
                  <a:gd name="T56" fmla="*/ 65 w 71"/>
                  <a:gd name="T57" fmla="*/ 3 h 121"/>
                  <a:gd name="T58" fmla="*/ 54 w 71"/>
                  <a:gd name="T59" fmla="*/ 1 h 121"/>
                  <a:gd name="T60" fmla="*/ 48 w 71"/>
                  <a:gd name="T61" fmla="*/ 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121">
                    <a:moveTo>
                      <a:pt x="48" y="2"/>
                    </a:moveTo>
                    <a:cubicBezTo>
                      <a:pt x="41" y="10"/>
                      <a:pt x="41" y="10"/>
                      <a:pt x="41" y="10"/>
                    </a:cubicBezTo>
                    <a:cubicBezTo>
                      <a:pt x="36" y="23"/>
                      <a:pt x="36" y="23"/>
                      <a:pt x="36" y="23"/>
                    </a:cubicBezTo>
                    <a:cubicBezTo>
                      <a:pt x="30" y="31"/>
                      <a:pt x="30" y="31"/>
                      <a:pt x="30" y="31"/>
                    </a:cubicBezTo>
                    <a:cubicBezTo>
                      <a:pt x="29" y="33"/>
                      <a:pt x="28" y="35"/>
                      <a:pt x="28" y="38"/>
                    </a:cubicBezTo>
                    <a:cubicBezTo>
                      <a:pt x="28" y="54"/>
                      <a:pt x="28" y="54"/>
                      <a:pt x="28" y="54"/>
                    </a:cubicBezTo>
                    <a:cubicBezTo>
                      <a:pt x="28" y="57"/>
                      <a:pt x="27" y="59"/>
                      <a:pt x="24" y="60"/>
                    </a:cubicBezTo>
                    <a:cubicBezTo>
                      <a:pt x="9" y="65"/>
                      <a:pt x="9" y="65"/>
                      <a:pt x="9" y="65"/>
                    </a:cubicBezTo>
                    <a:cubicBezTo>
                      <a:pt x="4" y="69"/>
                      <a:pt x="4" y="69"/>
                      <a:pt x="4" y="69"/>
                    </a:cubicBezTo>
                    <a:cubicBezTo>
                      <a:pt x="1" y="71"/>
                      <a:pt x="0" y="74"/>
                      <a:pt x="1" y="77"/>
                    </a:cubicBezTo>
                    <a:cubicBezTo>
                      <a:pt x="2" y="83"/>
                      <a:pt x="2" y="83"/>
                      <a:pt x="2" y="83"/>
                    </a:cubicBezTo>
                    <a:cubicBezTo>
                      <a:pt x="2" y="85"/>
                      <a:pt x="4" y="87"/>
                      <a:pt x="6" y="88"/>
                    </a:cubicBezTo>
                    <a:cubicBezTo>
                      <a:pt x="7" y="88"/>
                      <a:pt x="7" y="88"/>
                      <a:pt x="7" y="88"/>
                    </a:cubicBezTo>
                    <a:cubicBezTo>
                      <a:pt x="19" y="97"/>
                      <a:pt x="19" y="97"/>
                      <a:pt x="19" y="97"/>
                    </a:cubicBezTo>
                    <a:cubicBezTo>
                      <a:pt x="30" y="110"/>
                      <a:pt x="30" y="110"/>
                      <a:pt x="30" y="110"/>
                    </a:cubicBezTo>
                    <a:cubicBezTo>
                      <a:pt x="33" y="117"/>
                      <a:pt x="33" y="117"/>
                      <a:pt x="33" y="117"/>
                    </a:cubicBezTo>
                    <a:cubicBezTo>
                      <a:pt x="34" y="120"/>
                      <a:pt x="36" y="121"/>
                      <a:pt x="39" y="120"/>
                    </a:cubicBezTo>
                    <a:cubicBezTo>
                      <a:pt x="54" y="116"/>
                      <a:pt x="54" y="116"/>
                      <a:pt x="54" y="116"/>
                    </a:cubicBezTo>
                    <a:cubicBezTo>
                      <a:pt x="57" y="112"/>
                      <a:pt x="57" y="112"/>
                      <a:pt x="57" y="112"/>
                    </a:cubicBezTo>
                    <a:cubicBezTo>
                      <a:pt x="59" y="110"/>
                      <a:pt x="59" y="106"/>
                      <a:pt x="58" y="104"/>
                    </a:cubicBezTo>
                    <a:cubicBezTo>
                      <a:pt x="51" y="93"/>
                      <a:pt x="51" y="93"/>
                      <a:pt x="51" y="93"/>
                    </a:cubicBezTo>
                    <a:cubicBezTo>
                      <a:pt x="48" y="75"/>
                      <a:pt x="48" y="75"/>
                      <a:pt x="48" y="75"/>
                    </a:cubicBezTo>
                    <a:cubicBezTo>
                      <a:pt x="48" y="73"/>
                      <a:pt x="48" y="71"/>
                      <a:pt x="49" y="69"/>
                    </a:cubicBezTo>
                    <a:cubicBezTo>
                      <a:pt x="54" y="56"/>
                      <a:pt x="54" y="56"/>
                      <a:pt x="54" y="56"/>
                    </a:cubicBezTo>
                    <a:cubicBezTo>
                      <a:pt x="60" y="41"/>
                      <a:pt x="60" y="41"/>
                      <a:pt x="60" y="41"/>
                    </a:cubicBezTo>
                    <a:cubicBezTo>
                      <a:pt x="67" y="31"/>
                      <a:pt x="67" y="31"/>
                      <a:pt x="67" y="31"/>
                    </a:cubicBezTo>
                    <a:cubicBezTo>
                      <a:pt x="68" y="30"/>
                      <a:pt x="68" y="29"/>
                      <a:pt x="69" y="27"/>
                    </a:cubicBezTo>
                    <a:cubicBezTo>
                      <a:pt x="71" y="12"/>
                      <a:pt x="71" y="12"/>
                      <a:pt x="71" y="12"/>
                    </a:cubicBezTo>
                    <a:cubicBezTo>
                      <a:pt x="71" y="8"/>
                      <a:pt x="69" y="4"/>
                      <a:pt x="65" y="3"/>
                    </a:cubicBezTo>
                    <a:cubicBezTo>
                      <a:pt x="54" y="1"/>
                      <a:pt x="54" y="1"/>
                      <a:pt x="54" y="1"/>
                    </a:cubicBezTo>
                    <a:cubicBezTo>
                      <a:pt x="52" y="0"/>
                      <a:pt x="50" y="1"/>
                      <a:pt x="48"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3" name="Freeform 267"/>
              <p:cNvSpPr>
                <a:spLocks/>
              </p:cNvSpPr>
              <p:nvPr/>
            </p:nvSpPr>
            <p:spPr bwMode="auto">
              <a:xfrm>
                <a:off x="4701" y="2374"/>
                <a:ext cx="22" cy="45"/>
              </a:xfrm>
              <a:custGeom>
                <a:avLst/>
                <a:gdLst>
                  <a:gd name="T0" fmla="*/ 86 w 87"/>
                  <a:gd name="T1" fmla="*/ 35 h 176"/>
                  <a:gd name="T2" fmla="*/ 81 w 87"/>
                  <a:gd name="T3" fmla="*/ 24 h 176"/>
                  <a:gd name="T4" fmla="*/ 77 w 87"/>
                  <a:gd name="T5" fmla="*/ 22 h 176"/>
                  <a:gd name="T6" fmla="*/ 71 w 87"/>
                  <a:gd name="T7" fmla="*/ 18 h 176"/>
                  <a:gd name="T8" fmla="*/ 69 w 87"/>
                  <a:gd name="T9" fmla="*/ 14 h 176"/>
                  <a:gd name="T10" fmla="*/ 66 w 87"/>
                  <a:gd name="T11" fmla="*/ 10 h 176"/>
                  <a:gd name="T12" fmla="*/ 49 w 87"/>
                  <a:gd name="T13" fmla="*/ 4 h 176"/>
                  <a:gd name="T14" fmla="*/ 36 w 87"/>
                  <a:gd name="T15" fmla="*/ 4 h 176"/>
                  <a:gd name="T16" fmla="*/ 25 w 87"/>
                  <a:gd name="T17" fmla="*/ 8 h 176"/>
                  <a:gd name="T18" fmla="*/ 7 w 87"/>
                  <a:gd name="T19" fmla="*/ 7 h 176"/>
                  <a:gd name="T20" fmla="*/ 4 w 87"/>
                  <a:gd name="T21" fmla="*/ 16 h 176"/>
                  <a:gd name="T22" fmla="*/ 10 w 87"/>
                  <a:gd name="T23" fmla="*/ 32 h 176"/>
                  <a:gd name="T24" fmla="*/ 15 w 87"/>
                  <a:gd name="T25" fmla="*/ 37 h 176"/>
                  <a:gd name="T26" fmla="*/ 21 w 87"/>
                  <a:gd name="T27" fmla="*/ 38 h 176"/>
                  <a:gd name="T28" fmla="*/ 28 w 87"/>
                  <a:gd name="T29" fmla="*/ 35 h 176"/>
                  <a:gd name="T30" fmla="*/ 30 w 87"/>
                  <a:gd name="T31" fmla="*/ 33 h 176"/>
                  <a:gd name="T32" fmla="*/ 33 w 87"/>
                  <a:gd name="T33" fmla="*/ 32 h 176"/>
                  <a:gd name="T34" fmla="*/ 35 w 87"/>
                  <a:gd name="T35" fmla="*/ 34 h 176"/>
                  <a:gd name="T36" fmla="*/ 37 w 87"/>
                  <a:gd name="T37" fmla="*/ 42 h 176"/>
                  <a:gd name="T38" fmla="*/ 39 w 87"/>
                  <a:gd name="T39" fmla="*/ 48 h 176"/>
                  <a:gd name="T40" fmla="*/ 37 w 87"/>
                  <a:gd name="T41" fmla="*/ 65 h 176"/>
                  <a:gd name="T42" fmla="*/ 41 w 87"/>
                  <a:gd name="T43" fmla="*/ 67 h 176"/>
                  <a:gd name="T44" fmla="*/ 42 w 87"/>
                  <a:gd name="T45" fmla="*/ 70 h 176"/>
                  <a:gd name="T46" fmla="*/ 42 w 87"/>
                  <a:gd name="T47" fmla="*/ 72 h 176"/>
                  <a:gd name="T48" fmla="*/ 37 w 87"/>
                  <a:gd name="T49" fmla="*/ 78 h 176"/>
                  <a:gd name="T50" fmla="*/ 31 w 87"/>
                  <a:gd name="T51" fmla="*/ 90 h 176"/>
                  <a:gd name="T52" fmla="*/ 24 w 87"/>
                  <a:gd name="T53" fmla="*/ 91 h 176"/>
                  <a:gd name="T54" fmla="*/ 22 w 87"/>
                  <a:gd name="T55" fmla="*/ 75 h 176"/>
                  <a:gd name="T56" fmla="*/ 16 w 87"/>
                  <a:gd name="T57" fmla="*/ 70 h 176"/>
                  <a:gd name="T58" fmla="*/ 8 w 87"/>
                  <a:gd name="T59" fmla="*/ 70 h 176"/>
                  <a:gd name="T60" fmla="*/ 5 w 87"/>
                  <a:gd name="T61" fmla="*/ 86 h 176"/>
                  <a:gd name="T62" fmla="*/ 9 w 87"/>
                  <a:gd name="T63" fmla="*/ 105 h 176"/>
                  <a:gd name="T64" fmla="*/ 13 w 87"/>
                  <a:gd name="T65" fmla="*/ 110 h 176"/>
                  <a:gd name="T66" fmla="*/ 18 w 87"/>
                  <a:gd name="T67" fmla="*/ 113 h 176"/>
                  <a:gd name="T68" fmla="*/ 22 w 87"/>
                  <a:gd name="T69" fmla="*/ 114 h 176"/>
                  <a:gd name="T70" fmla="*/ 27 w 87"/>
                  <a:gd name="T71" fmla="*/ 115 h 176"/>
                  <a:gd name="T72" fmla="*/ 31 w 87"/>
                  <a:gd name="T73" fmla="*/ 132 h 176"/>
                  <a:gd name="T74" fmla="*/ 32 w 87"/>
                  <a:gd name="T75" fmla="*/ 150 h 176"/>
                  <a:gd name="T76" fmla="*/ 33 w 87"/>
                  <a:gd name="T77" fmla="*/ 169 h 176"/>
                  <a:gd name="T78" fmla="*/ 53 w 87"/>
                  <a:gd name="T79" fmla="*/ 169 h 176"/>
                  <a:gd name="T80" fmla="*/ 60 w 87"/>
                  <a:gd name="T81" fmla="*/ 159 h 176"/>
                  <a:gd name="T82" fmla="*/ 60 w 87"/>
                  <a:gd name="T83" fmla="*/ 145 h 176"/>
                  <a:gd name="T84" fmla="*/ 51 w 87"/>
                  <a:gd name="T85" fmla="*/ 129 h 176"/>
                  <a:gd name="T86" fmla="*/ 53 w 87"/>
                  <a:gd name="T87" fmla="*/ 121 h 176"/>
                  <a:gd name="T88" fmla="*/ 51 w 87"/>
                  <a:gd name="T89" fmla="*/ 101 h 176"/>
                  <a:gd name="T90" fmla="*/ 54 w 87"/>
                  <a:gd name="T91" fmla="*/ 90 h 176"/>
                  <a:gd name="T92" fmla="*/ 62 w 87"/>
                  <a:gd name="T93" fmla="*/ 96 h 176"/>
                  <a:gd name="T94" fmla="*/ 72 w 87"/>
                  <a:gd name="T95" fmla="*/ 106 h 176"/>
                  <a:gd name="T96" fmla="*/ 85 w 87"/>
                  <a:gd name="T97" fmla="*/ 99 h 176"/>
                  <a:gd name="T98" fmla="*/ 87 w 87"/>
                  <a:gd name="T99" fmla="*/ 84 h 176"/>
                  <a:gd name="T100" fmla="*/ 79 w 87"/>
                  <a:gd name="T101" fmla="*/ 70 h 176"/>
                  <a:gd name="T102" fmla="*/ 77 w 87"/>
                  <a:gd name="T103" fmla="*/ 57 h 176"/>
                  <a:gd name="T104" fmla="*/ 84 w 87"/>
                  <a:gd name="T105" fmla="*/ 42 h 176"/>
                  <a:gd name="T106" fmla="*/ 86 w 87"/>
                  <a:gd name="T107" fmla="*/ 3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76">
                    <a:moveTo>
                      <a:pt x="86" y="35"/>
                    </a:moveTo>
                    <a:cubicBezTo>
                      <a:pt x="81" y="24"/>
                      <a:pt x="81" y="24"/>
                      <a:pt x="81" y="24"/>
                    </a:cubicBezTo>
                    <a:cubicBezTo>
                      <a:pt x="77" y="22"/>
                      <a:pt x="77" y="22"/>
                      <a:pt x="77" y="22"/>
                    </a:cubicBezTo>
                    <a:cubicBezTo>
                      <a:pt x="74" y="22"/>
                      <a:pt x="72" y="20"/>
                      <a:pt x="71" y="18"/>
                    </a:cubicBezTo>
                    <a:cubicBezTo>
                      <a:pt x="69" y="14"/>
                      <a:pt x="69" y="14"/>
                      <a:pt x="69" y="14"/>
                    </a:cubicBezTo>
                    <a:cubicBezTo>
                      <a:pt x="69" y="12"/>
                      <a:pt x="67" y="11"/>
                      <a:pt x="66" y="10"/>
                    </a:cubicBezTo>
                    <a:cubicBezTo>
                      <a:pt x="49" y="4"/>
                      <a:pt x="49" y="4"/>
                      <a:pt x="49" y="4"/>
                    </a:cubicBezTo>
                    <a:cubicBezTo>
                      <a:pt x="36" y="4"/>
                      <a:pt x="36" y="4"/>
                      <a:pt x="36" y="4"/>
                    </a:cubicBezTo>
                    <a:cubicBezTo>
                      <a:pt x="25" y="8"/>
                      <a:pt x="25" y="8"/>
                      <a:pt x="25" y="8"/>
                    </a:cubicBezTo>
                    <a:cubicBezTo>
                      <a:pt x="25" y="8"/>
                      <a:pt x="16" y="0"/>
                      <a:pt x="7" y="7"/>
                    </a:cubicBezTo>
                    <a:cubicBezTo>
                      <a:pt x="4" y="9"/>
                      <a:pt x="3" y="13"/>
                      <a:pt x="4" y="16"/>
                    </a:cubicBezTo>
                    <a:cubicBezTo>
                      <a:pt x="10" y="32"/>
                      <a:pt x="10" y="32"/>
                      <a:pt x="10" y="32"/>
                    </a:cubicBezTo>
                    <a:cubicBezTo>
                      <a:pt x="11" y="35"/>
                      <a:pt x="13" y="36"/>
                      <a:pt x="15" y="37"/>
                    </a:cubicBezTo>
                    <a:cubicBezTo>
                      <a:pt x="21" y="38"/>
                      <a:pt x="21" y="38"/>
                      <a:pt x="21" y="38"/>
                    </a:cubicBezTo>
                    <a:cubicBezTo>
                      <a:pt x="24" y="38"/>
                      <a:pt x="26" y="37"/>
                      <a:pt x="28" y="35"/>
                    </a:cubicBezTo>
                    <a:cubicBezTo>
                      <a:pt x="30" y="33"/>
                      <a:pt x="30" y="33"/>
                      <a:pt x="30" y="33"/>
                    </a:cubicBezTo>
                    <a:cubicBezTo>
                      <a:pt x="31" y="32"/>
                      <a:pt x="32" y="32"/>
                      <a:pt x="33" y="32"/>
                    </a:cubicBezTo>
                    <a:cubicBezTo>
                      <a:pt x="34" y="32"/>
                      <a:pt x="34" y="33"/>
                      <a:pt x="35" y="34"/>
                    </a:cubicBezTo>
                    <a:cubicBezTo>
                      <a:pt x="37" y="42"/>
                      <a:pt x="37" y="42"/>
                      <a:pt x="37" y="42"/>
                    </a:cubicBezTo>
                    <a:cubicBezTo>
                      <a:pt x="39" y="48"/>
                      <a:pt x="39" y="48"/>
                      <a:pt x="39" y="48"/>
                    </a:cubicBezTo>
                    <a:cubicBezTo>
                      <a:pt x="37" y="65"/>
                      <a:pt x="37" y="65"/>
                      <a:pt x="37" y="65"/>
                    </a:cubicBezTo>
                    <a:cubicBezTo>
                      <a:pt x="41" y="67"/>
                      <a:pt x="41" y="67"/>
                      <a:pt x="41" y="67"/>
                    </a:cubicBezTo>
                    <a:cubicBezTo>
                      <a:pt x="41" y="68"/>
                      <a:pt x="42" y="69"/>
                      <a:pt x="42" y="70"/>
                    </a:cubicBezTo>
                    <a:cubicBezTo>
                      <a:pt x="43" y="71"/>
                      <a:pt x="42" y="72"/>
                      <a:pt x="42" y="72"/>
                    </a:cubicBezTo>
                    <a:cubicBezTo>
                      <a:pt x="37" y="78"/>
                      <a:pt x="37" y="78"/>
                      <a:pt x="37" y="78"/>
                    </a:cubicBezTo>
                    <a:cubicBezTo>
                      <a:pt x="31" y="90"/>
                      <a:pt x="31" y="90"/>
                      <a:pt x="31" y="90"/>
                    </a:cubicBezTo>
                    <a:cubicBezTo>
                      <a:pt x="24" y="91"/>
                      <a:pt x="24" y="91"/>
                      <a:pt x="24" y="91"/>
                    </a:cubicBezTo>
                    <a:cubicBezTo>
                      <a:pt x="22" y="75"/>
                      <a:pt x="22" y="75"/>
                      <a:pt x="22" y="75"/>
                    </a:cubicBezTo>
                    <a:cubicBezTo>
                      <a:pt x="22" y="73"/>
                      <a:pt x="19" y="70"/>
                      <a:pt x="16" y="70"/>
                    </a:cubicBezTo>
                    <a:cubicBezTo>
                      <a:pt x="8" y="70"/>
                      <a:pt x="8" y="70"/>
                      <a:pt x="8" y="70"/>
                    </a:cubicBezTo>
                    <a:cubicBezTo>
                      <a:pt x="8" y="70"/>
                      <a:pt x="0" y="74"/>
                      <a:pt x="5" y="86"/>
                    </a:cubicBezTo>
                    <a:cubicBezTo>
                      <a:pt x="8" y="94"/>
                      <a:pt x="9" y="101"/>
                      <a:pt x="9" y="105"/>
                    </a:cubicBezTo>
                    <a:cubicBezTo>
                      <a:pt x="9" y="107"/>
                      <a:pt x="11" y="109"/>
                      <a:pt x="13" y="110"/>
                    </a:cubicBezTo>
                    <a:cubicBezTo>
                      <a:pt x="18" y="113"/>
                      <a:pt x="18" y="113"/>
                      <a:pt x="18" y="113"/>
                    </a:cubicBezTo>
                    <a:cubicBezTo>
                      <a:pt x="19" y="114"/>
                      <a:pt x="21" y="114"/>
                      <a:pt x="22" y="114"/>
                    </a:cubicBezTo>
                    <a:cubicBezTo>
                      <a:pt x="24" y="113"/>
                      <a:pt x="26" y="113"/>
                      <a:pt x="27" y="115"/>
                    </a:cubicBezTo>
                    <a:cubicBezTo>
                      <a:pt x="30" y="118"/>
                      <a:pt x="31" y="132"/>
                      <a:pt x="31" y="132"/>
                    </a:cubicBezTo>
                    <a:cubicBezTo>
                      <a:pt x="32" y="150"/>
                      <a:pt x="32" y="150"/>
                      <a:pt x="32" y="150"/>
                    </a:cubicBezTo>
                    <a:cubicBezTo>
                      <a:pt x="32" y="150"/>
                      <a:pt x="24" y="161"/>
                      <a:pt x="33" y="169"/>
                    </a:cubicBezTo>
                    <a:cubicBezTo>
                      <a:pt x="43" y="176"/>
                      <a:pt x="53" y="169"/>
                      <a:pt x="53" y="169"/>
                    </a:cubicBezTo>
                    <a:cubicBezTo>
                      <a:pt x="60" y="159"/>
                      <a:pt x="60" y="159"/>
                      <a:pt x="60" y="159"/>
                    </a:cubicBezTo>
                    <a:cubicBezTo>
                      <a:pt x="60" y="145"/>
                      <a:pt x="60" y="145"/>
                      <a:pt x="60" y="145"/>
                    </a:cubicBezTo>
                    <a:cubicBezTo>
                      <a:pt x="51" y="129"/>
                      <a:pt x="51" y="129"/>
                      <a:pt x="51" y="129"/>
                    </a:cubicBezTo>
                    <a:cubicBezTo>
                      <a:pt x="53" y="121"/>
                      <a:pt x="53" y="121"/>
                      <a:pt x="53" y="121"/>
                    </a:cubicBezTo>
                    <a:cubicBezTo>
                      <a:pt x="51" y="101"/>
                      <a:pt x="51" y="101"/>
                      <a:pt x="51" y="101"/>
                    </a:cubicBezTo>
                    <a:cubicBezTo>
                      <a:pt x="54" y="90"/>
                      <a:pt x="54" y="90"/>
                      <a:pt x="54" y="90"/>
                    </a:cubicBezTo>
                    <a:cubicBezTo>
                      <a:pt x="54" y="90"/>
                      <a:pt x="62" y="88"/>
                      <a:pt x="62" y="96"/>
                    </a:cubicBezTo>
                    <a:cubicBezTo>
                      <a:pt x="62" y="105"/>
                      <a:pt x="72" y="106"/>
                      <a:pt x="72" y="106"/>
                    </a:cubicBezTo>
                    <a:cubicBezTo>
                      <a:pt x="85" y="99"/>
                      <a:pt x="85" y="99"/>
                      <a:pt x="85" y="99"/>
                    </a:cubicBezTo>
                    <a:cubicBezTo>
                      <a:pt x="85" y="99"/>
                      <a:pt x="87" y="89"/>
                      <a:pt x="87" y="84"/>
                    </a:cubicBezTo>
                    <a:cubicBezTo>
                      <a:pt x="87" y="79"/>
                      <a:pt x="79" y="70"/>
                      <a:pt x="79" y="70"/>
                    </a:cubicBezTo>
                    <a:cubicBezTo>
                      <a:pt x="77" y="57"/>
                      <a:pt x="77" y="57"/>
                      <a:pt x="77" y="57"/>
                    </a:cubicBezTo>
                    <a:cubicBezTo>
                      <a:pt x="84" y="42"/>
                      <a:pt x="84" y="42"/>
                      <a:pt x="84" y="42"/>
                    </a:cubicBezTo>
                    <a:lnTo>
                      <a:pt x="86" y="35"/>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4" name="Freeform 268"/>
              <p:cNvSpPr>
                <a:spLocks/>
              </p:cNvSpPr>
              <p:nvPr/>
            </p:nvSpPr>
            <p:spPr bwMode="auto">
              <a:xfrm>
                <a:off x="4687" y="2399"/>
                <a:ext cx="11" cy="23"/>
              </a:xfrm>
              <a:custGeom>
                <a:avLst/>
                <a:gdLst>
                  <a:gd name="T0" fmla="*/ 39 w 42"/>
                  <a:gd name="T1" fmla="*/ 0 h 90"/>
                  <a:gd name="T2" fmla="*/ 33 w 42"/>
                  <a:gd name="T3" fmla="*/ 1 h 90"/>
                  <a:gd name="T4" fmla="*/ 31 w 42"/>
                  <a:gd name="T5" fmla="*/ 2 h 90"/>
                  <a:gd name="T6" fmla="*/ 27 w 42"/>
                  <a:gd name="T7" fmla="*/ 21 h 90"/>
                  <a:gd name="T8" fmla="*/ 25 w 42"/>
                  <a:gd name="T9" fmla="*/ 27 h 90"/>
                  <a:gd name="T10" fmla="*/ 17 w 42"/>
                  <a:gd name="T11" fmla="*/ 39 h 90"/>
                  <a:gd name="T12" fmla="*/ 5 w 42"/>
                  <a:gd name="T13" fmla="*/ 58 h 90"/>
                  <a:gd name="T14" fmla="*/ 1 w 42"/>
                  <a:gd name="T15" fmla="*/ 70 h 90"/>
                  <a:gd name="T16" fmla="*/ 0 w 42"/>
                  <a:gd name="T17" fmla="*/ 87 h 90"/>
                  <a:gd name="T18" fmla="*/ 3 w 42"/>
                  <a:gd name="T19" fmla="*/ 89 h 90"/>
                  <a:gd name="T20" fmla="*/ 6 w 42"/>
                  <a:gd name="T21" fmla="*/ 88 h 90"/>
                  <a:gd name="T22" fmla="*/ 10 w 42"/>
                  <a:gd name="T23" fmla="*/ 80 h 90"/>
                  <a:gd name="T24" fmla="*/ 18 w 42"/>
                  <a:gd name="T25" fmla="*/ 72 h 90"/>
                  <a:gd name="T26" fmla="*/ 19 w 42"/>
                  <a:gd name="T27" fmla="*/ 64 h 90"/>
                  <a:gd name="T28" fmla="*/ 23 w 42"/>
                  <a:gd name="T29" fmla="*/ 55 h 90"/>
                  <a:gd name="T30" fmla="*/ 26 w 42"/>
                  <a:gd name="T31" fmla="*/ 52 h 90"/>
                  <a:gd name="T32" fmla="*/ 31 w 42"/>
                  <a:gd name="T33" fmla="*/ 51 h 90"/>
                  <a:gd name="T34" fmla="*/ 37 w 42"/>
                  <a:gd name="T35" fmla="*/ 41 h 90"/>
                  <a:gd name="T36" fmla="*/ 40 w 42"/>
                  <a:gd name="T37" fmla="*/ 27 h 90"/>
                  <a:gd name="T38" fmla="*/ 41 w 42"/>
                  <a:gd name="T39" fmla="*/ 14 h 90"/>
                  <a:gd name="T40" fmla="*/ 42 w 42"/>
                  <a:gd name="T41" fmla="*/ 3 h 90"/>
                  <a:gd name="T42" fmla="*/ 41 w 42"/>
                  <a:gd name="T43" fmla="*/ 1 h 90"/>
                  <a:gd name="T44" fmla="*/ 39 w 42"/>
                  <a:gd name="T4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90">
                    <a:moveTo>
                      <a:pt x="39" y="0"/>
                    </a:moveTo>
                    <a:cubicBezTo>
                      <a:pt x="33" y="1"/>
                      <a:pt x="33" y="1"/>
                      <a:pt x="33" y="1"/>
                    </a:cubicBezTo>
                    <a:cubicBezTo>
                      <a:pt x="32" y="1"/>
                      <a:pt x="31" y="1"/>
                      <a:pt x="31" y="2"/>
                    </a:cubicBezTo>
                    <a:cubicBezTo>
                      <a:pt x="27" y="21"/>
                      <a:pt x="27" y="21"/>
                      <a:pt x="27" y="21"/>
                    </a:cubicBezTo>
                    <a:cubicBezTo>
                      <a:pt x="27" y="23"/>
                      <a:pt x="26" y="25"/>
                      <a:pt x="25" y="27"/>
                    </a:cubicBezTo>
                    <a:cubicBezTo>
                      <a:pt x="17" y="39"/>
                      <a:pt x="17" y="39"/>
                      <a:pt x="17" y="39"/>
                    </a:cubicBezTo>
                    <a:cubicBezTo>
                      <a:pt x="5" y="58"/>
                      <a:pt x="5" y="58"/>
                      <a:pt x="5" y="58"/>
                    </a:cubicBezTo>
                    <a:cubicBezTo>
                      <a:pt x="2" y="62"/>
                      <a:pt x="1" y="66"/>
                      <a:pt x="1" y="70"/>
                    </a:cubicBezTo>
                    <a:cubicBezTo>
                      <a:pt x="0" y="87"/>
                      <a:pt x="0" y="87"/>
                      <a:pt x="0" y="87"/>
                    </a:cubicBezTo>
                    <a:cubicBezTo>
                      <a:pt x="0" y="88"/>
                      <a:pt x="1" y="89"/>
                      <a:pt x="3" y="89"/>
                    </a:cubicBezTo>
                    <a:cubicBezTo>
                      <a:pt x="4" y="90"/>
                      <a:pt x="5" y="89"/>
                      <a:pt x="6" y="88"/>
                    </a:cubicBezTo>
                    <a:cubicBezTo>
                      <a:pt x="10" y="80"/>
                      <a:pt x="10" y="80"/>
                      <a:pt x="10" y="80"/>
                    </a:cubicBezTo>
                    <a:cubicBezTo>
                      <a:pt x="18" y="72"/>
                      <a:pt x="18" y="72"/>
                      <a:pt x="18" y="72"/>
                    </a:cubicBezTo>
                    <a:cubicBezTo>
                      <a:pt x="19" y="64"/>
                      <a:pt x="19" y="64"/>
                      <a:pt x="19" y="64"/>
                    </a:cubicBezTo>
                    <a:cubicBezTo>
                      <a:pt x="23" y="55"/>
                      <a:pt x="23" y="55"/>
                      <a:pt x="23" y="55"/>
                    </a:cubicBezTo>
                    <a:cubicBezTo>
                      <a:pt x="24" y="53"/>
                      <a:pt x="25" y="52"/>
                      <a:pt x="26" y="52"/>
                    </a:cubicBezTo>
                    <a:cubicBezTo>
                      <a:pt x="31" y="51"/>
                      <a:pt x="31" y="51"/>
                      <a:pt x="31" y="51"/>
                    </a:cubicBezTo>
                    <a:cubicBezTo>
                      <a:pt x="37" y="41"/>
                      <a:pt x="37" y="41"/>
                      <a:pt x="37" y="41"/>
                    </a:cubicBezTo>
                    <a:cubicBezTo>
                      <a:pt x="40" y="27"/>
                      <a:pt x="40" y="27"/>
                      <a:pt x="40" y="27"/>
                    </a:cubicBezTo>
                    <a:cubicBezTo>
                      <a:pt x="41" y="14"/>
                      <a:pt x="41" y="14"/>
                      <a:pt x="41" y="14"/>
                    </a:cubicBezTo>
                    <a:cubicBezTo>
                      <a:pt x="42" y="3"/>
                      <a:pt x="42" y="3"/>
                      <a:pt x="42" y="3"/>
                    </a:cubicBezTo>
                    <a:cubicBezTo>
                      <a:pt x="42" y="2"/>
                      <a:pt x="42" y="1"/>
                      <a:pt x="41" y="1"/>
                    </a:cubicBezTo>
                    <a:cubicBezTo>
                      <a:pt x="40" y="0"/>
                      <a:pt x="40" y="0"/>
                      <a:pt x="39"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5" name="Freeform 269"/>
              <p:cNvSpPr>
                <a:spLocks/>
              </p:cNvSpPr>
              <p:nvPr/>
            </p:nvSpPr>
            <p:spPr bwMode="auto">
              <a:xfrm>
                <a:off x="4692" y="2417"/>
                <a:ext cx="13" cy="9"/>
              </a:xfrm>
              <a:custGeom>
                <a:avLst/>
                <a:gdLst>
                  <a:gd name="T0" fmla="*/ 18 w 52"/>
                  <a:gd name="T1" fmla="*/ 15 h 36"/>
                  <a:gd name="T2" fmla="*/ 16 w 52"/>
                  <a:gd name="T3" fmla="*/ 22 h 36"/>
                  <a:gd name="T4" fmla="*/ 9 w 52"/>
                  <a:gd name="T5" fmla="*/ 23 h 36"/>
                  <a:gd name="T6" fmla="*/ 1 w 52"/>
                  <a:gd name="T7" fmla="*/ 29 h 36"/>
                  <a:gd name="T8" fmla="*/ 3 w 52"/>
                  <a:gd name="T9" fmla="*/ 33 h 36"/>
                  <a:gd name="T10" fmla="*/ 10 w 52"/>
                  <a:gd name="T11" fmla="*/ 35 h 36"/>
                  <a:gd name="T12" fmla="*/ 24 w 52"/>
                  <a:gd name="T13" fmla="*/ 36 h 36"/>
                  <a:gd name="T14" fmla="*/ 35 w 52"/>
                  <a:gd name="T15" fmla="*/ 34 h 36"/>
                  <a:gd name="T16" fmla="*/ 52 w 52"/>
                  <a:gd name="T17" fmla="*/ 18 h 36"/>
                  <a:gd name="T18" fmla="*/ 51 w 52"/>
                  <a:gd name="T19" fmla="*/ 6 h 36"/>
                  <a:gd name="T20" fmla="*/ 48 w 52"/>
                  <a:gd name="T21" fmla="*/ 2 h 36"/>
                  <a:gd name="T22" fmla="*/ 41 w 52"/>
                  <a:gd name="T23" fmla="*/ 1 h 36"/>
                  <a:gd name="T24" fmla="*/ 28 w 52"/>
                  <a:gd name="T25" fmla="*/ 8 h 36"/>
                  <a:gd name="T26" fmla="*/ 22 w 52"/>
                  <a:gd name="T27" fmla="*/ 11 h 36"/>
                  <a:gd name="T28" fmla="*/ 18 w 52"/>
                  <a:gd name="T29"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 h="36">
                    <a:moveTo>
                      <a:pt x="18" y="15"/>
                    </a:moveTo>
                    <a:cubicBezTo>
                      <a:pt x="16" y="22"/>
                      <a:pt x="16" y="22"/>
                      <a:pt x="16" y="22"/>
                    </a:cubicBezTo>
                    <a:cubicBezTo>
                      <a:pt x="9" y="23"/>
                      <a:pt x="9" y="23"/>
                      <a:pt x="9" y="23"/>
                    </a:cubicBezTo>
                    <a:cubicBezTo>
                      <a:pt x="9" y="23"/>
                      <a:pt x="0" y="25"/>
                      <a:pt x="1" y="29"/>
                    </a:cubicBezTo>
                    <a:cubicBezTo>
                      <a:pt x="3" y="33"/>
                      <a:pt x="3" y="33"/>
                      <a:pt x="3" y="33"/>
                    </a:cubicBezTo>
                    <a:cubicBezTo>
                      <a:pt x="10" y="35"/>
                      <a:pt x="10" y="35"/>
                      <a:pt x="10" y="35"/>
                    </a:cubicBezTo>
                    <a:cubicBezTo>
                      <a:pt x="24" y="36"/>
                      <a:pt x="24" y="36"/>
                      <a:pt x="24" y="36"/>
                    </a:cubicBezTo>
                    <a:cubicBezTo>
                      <a:pt x="35" y="34"/>
                      <a:pt x="35" y="34"/>
                      <a:pt x="35" y="34"/>
                    </a:cubicBezTo>
                    <a:cubicBezTo>
                      <a:pt x="52" y="18"/>
                      <a:pt x="52" y="18"/>
                      <a:pt x="52" y="18"/>
                    </a:cubicBezTo>
                    <a:cubicBezTo>
                      <a:pt x="51" y="6"/>
                      <a:pt x="51" y="6"/>
                      <a:pt x="51" y="6"/>
                    </a:cubicBezTo>
                    <a:cubicBezTo>
                      <a:pt x="48" y="2"/>
                      <a:pt x="48" y="2"/>
                      <a:pt x="48" y="2"/>
                    </a:cubicBezTo>
                    <a:cubicBezTo>
                      <a:pt x="46" y="1"/>
                      <a:pt x="43" y="0"/>
                      <a:pt x="41" y="1"/>
                    </a:cubicBezTo>
                    <a:cubicBezTo>
                      <a:pt x="28" y="8"/>
                      <a:pt x="28" y="8"/>
                      <a:pt x="28" y="8"/>
                    </a:cubicBezTo>
                    <a:cubicBezTo>
                      <a:pt x="22" y="11"/>
                      <a:pt x="22" y="11"/>
                      <a:pt x="22" y="11"/>
                    </a:cubicBezTo>
                    <a:cubicBezTo>
                      <a:pt x="21" y="11"/>
                      <a:pt x="19" y="13"/>
                      <a:pt x="18"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6" name="Freeform 270"/>
              <p:cNvSpPr>
                <a:spLocks/>
              </p:cNvSpPr>
              <p:nvPr/>
            </p:nvSpPr>
            <p:spPr bwMode="auto">
              <a:xfrm>
                <a:off x="4617" y="2399"/>
                <a:ext cx="6" cy="5"/>
              </a:xfrm>
              <a:custGeom>
                <a:avLst/>
                <a:gdLst>
                  <a:gd name="T0" fmla="*/ 4 w 22"/>
                  <a:gd name="T1" fmla="*/ 22 h 22"/>
                  <a:gd name="T2" fmla="*/ 11 w 22"/>
                  <a:gd name="T3" fmla="*/ 21 h 22"/>
                  <a:gd name="T4" fmla="*/ 13 w 22"/>
                  <a:gd name="T5" fmla="*/ 20 h 22"/>
                  <a:gd name="T6" fmla="*/ 21 w 22"/>
                  <a:gd name="T7" fmla="*/ 13 h 22"/>
                  <a:gd name="T8" fmla="*/ 21 w 22"/>
                  <a:gd name="T9" fmla="*/ 8 h 22"/>
                  <a:gd name="T10" fmla="*/ 18 w 22"/>
                  <a:gd name="T11" fmla="*/ 2 h 22"/>
                  <a:gd name="T12" fmla="*/ 14 w 22"/>
                  <a:gd name="T13" fmla="*/ 0 h 22"/>
                  <a:gd name="T14" fmla="*/ 9 w 22"/>
                  <a:gd name="T15" fmla="*/ 2 h 22"/>
                  <a:gd name="T16" fmla="*/ 6 w 22"/>
                  <a:gd name="T17" fmla="*/ 7 h 22"/>
                  <a:gd name="T18" fmla="*/ 0 w 22"/>
                  <a:gd name="T19" fmla="*/ 16 h 22"/>
                  <a:gd name="T20" fmla="*/ 0 w 22"/>
                  <a:gd name="T21" fmla="*/ 20 h 22"/>
                  <a:gd name="T22" fmla="*/ 4 w 22"/>
                  <a:gd name="T23"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22">
                    <a:moveTo>
                      <a:pt x="4" y="22"/>
                    </a:moveTo>
                    <a:cubicBezTo>
                      <a:pt x="11" y="21"/>
                      <a:pt x="11" y="21"/>
                      <a:pt x="11" y="21"/>
                    </a:cubicBezTo>
                    <a:cubicBezTo>
                      <a:pt x="12" y="21"/>
                      <a:pt x="13" y="21"/>
                      <a:pt x="13" y="20"/>
                    </a:cubicBezTo>
                    <a:cubicBezTo>
                      <a:pt x="21" y="13"/>
                      <a:pt x="21" y="13"/>
                      <a:pt x="21" y="13"/>
                    </a:cubicBezTo>
                    <a:cubicBezTo>
                      <a:pt x="22" y="12"/>
                      <a:pt x="22" y="10"/>
                      <a:pt x="21" y="8"/>
                    </a:cubicBezTo>
                    <a:cubicBezTo>
                      <a:pt x="18" y="2"/>
                      <a:pt x="18" y="2"/>
                      <a:pt x="18" y="2"/>
                    </a:cubicBezTo>
                    <a:cubicBezTo>
                      <a:pt x="17" y="1"/>
                      <a:pt x="15" y="0"/>
                      <a:pt x="14" y="0"/>
                    </a:cubicBezTo>
                    <a:cubicBezTo>
                      <a:pt x="12" y="0"/>
                      <a:pt x="10" y="1"/>
                      <a:pt x="9" y="2"/>
                    </a:cubicBezTo>
                    <a:cubicBezTo>
                      <a:pt x="6" y="7"/>
                      <a:pt x="6" y="7"/>
                      <a:pt x="6" y="7"/>
                    </a:cubicBezTo>
                    <a:cubicBezTo>
                      <a:pt x="0" y="16"/>
                      <a:pt x="0" y="16"/>
                      <a:pt x="0" y="16"/>
                    </a:cubicBezTo>
                    <a:cubicBezTo>
                      <a:pt x="0" y="17"/>
                      <a:pt x="0" y="19"/>
                      <a:pt x="0" y="20"/>
                    </a:cubicBezTo>
                    <a:cubicBezTo>
                      <a:pt x="1" y="22"/>
                      <a:pt x="3" y="22"/>
                      <a:pt x="4" y="2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7" name="Freeform 271"/>
              <p:cNvSpPr>
                <a:spLocks/>
              </p:cNvSpPr>
              <p:nvPr/>
            </p:nvSpPr>
            <p:spPr bwMode="auto">
              <a:xfrm>
                <a:off x="4609" y="2406"/>
                <a:ext cx="19" cy="14"/>
              </a:xfrm>
              <a:custGeom>
                <a:avLst/>
                <a:gdLst>
                  <a:gd name="T0" fmla="*/ 20 w 75"/>
                  <a:gd name="T1" fmla="*/ 27 h 53"/>
                  <a:gd name="T2" fmla="*/ 14 w 75"/>
                  <a:gd name="T3" fmla="*/ 30 h 53"/>
                  <a:gd name="T4" fmla="*/ 6 w 75"/>
                  <a:gd name="T5" fmla="*/ 38 h 53"/>
                  <a:gd name="T6" fmla="*/ 2 w 75"/>
                  <a:gd name="T7" fmla="*/ 42 h 53"/>
                  <a:gd name="T8" fmla="*/ 1 w 75"/>
                  <a:gd name="T9" fmla="*/ 47 h 53"/>
                  <a:gd name="T10" fmla="*/ 6 w 75"/>
                  <a:gd name="T11" fmla="*/ 50 h 53"/>
                  <a:gd name="T12" fmla="*/ 21 w 75"/>
                  <a:gd name="T13" fmla="*/ 49 h 53"/>
                  <a:gd name="T14" fmla="*/ 26 w 75"/>
                  <a:gd name="T15" fmla="*/ 50 h 53"/>
                  <a:gd name="T16" fmla="*/ 36 w 75"/>
                  <a:gd name="T17" fmla="*/ 48 h 53"/>
                  <a:gd name="T18" fmla="*/ 36 w 75"/>
                  <a:gd name="T19" fmla="*/ 30 h 53"/>
                  <a:gd name="T20" fmla="*/ 49 w 75"/>
                  <a:gd name="T21" fmla="*/ 22 h 53"/>
                  <a:gd name="T22" fmla="*/ 69 w 75"/>
                  <a:gd name="T23" fmla="*/ 19 h 53"/>
                  <a:gd name="T24" fmla="*/ 75 w 75"/>
                  <a:gd name="T25" fmla="*/ 9 h 53"/>
                  <a:gd name="T26" fmla="*/ 59 w 75"/>
                  <a:gd name="T27" fmla="*/ 9 h 53"/>
                  <a:gd name="T28" fmla="*/ 55 w 75"/>
                  <a:gd name="T29" fmla="*/ 2 h 53"/>
                  <a:gd name="T30" fmla="*/ 47 w 75"/>
                  <a:gd name="T31" fmla="*/ 0 h 53"/>
                  <a:gd name="T32" fmla="*/ 41 w 75"/>
                  <a:gd name="T33" fmla="*/ 5 h 53"/>
                  <a:gd name="T34" fmla="*/ 35 w 75"/>
                  <a:gd name="T35" fmla="*/ 18 h 53"/>
                  <a:gd name="T36" fmla="*/ 25 w 75"/>
                  <a:gd name="T37" fmla="*/ 27 h 53"/>
                  <a:gd name="T38" fmla="*/ 20 w 75"/>
                  <a:gd name="T39" fmla="*/ 2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5" h="53">
                    <a:moveTo>
                      <a:pt x="20" y="27"/>
                    </a:moveTo>
                    <a:cubicBezTo>
                      <a:pt x="18" y="28"/>
                      <a:pt x="16" y="29"/>
                      <a:pt x="14" y="30"/>
                    </a:cubicBezTo>
                    <a:cubicBezTo>
                      <a:pt x="6" y="38"/>
                      <a:pt x="6" y="38"/>
                      <a:pt x="6" y="38"/>
                    </a:cubicBezTo>
                    <a:cubicBezTo>
                      <a:pt x="2" y="42"/>
                      <a:pt x="2" y="42"/>
                      <a:pt x="2" y="42"/>
                    </a:cubicBezTo>
                    <a:cubicBezTo>
                      <a:pt x="1" y="43"/>
                      <a:pt x="0" y="45"/>
                      <a:pt x="1" y="47"/>
                    </a:cubicBezTo>
                    <a:cubicBezTo>
                      <a:pt x="2" y="49"/>
                      <a:pt x="4" y="50"/>
                      <a:pt x="6" y="50"/>
                    </a:cubicBezTo>
                    <a:cubicBezTo>
                      <a:pt x="21" y="49"/>
                      <a:pt x="21" y="49"/>
                      <a:pt x="21" y="49"/>
                    </a:cubicBezTo>
                    <a:cubicBezTo>
                      <a:pt x="22" y="49"/>
                      <a:pt x="24" y="49"/>
                      <a:pt x="26" y="50"/>
                    </a:cubicBezTo>
                    <a:cubicBezTo>
                      <a:pt x="30" y="51"/>
                      <a:pt x="36" y="53"/>
                      <a:pt x="36" y="48"/>
                    </a:cubicBezTo>
                    <a:cubicBezTo>
                      <a:pt x="36" y="40"/>
                      <a:pt x="36" y="30"/>
                      <a:pt x="36" y="30"/>
                    </a:cubicBezTo>
                    <a:cubicBezTo>
                      <a:pt x="36" y="30"/>
                      <a:pt x="44" y="22"/>
                      <a:pt x="49" y="22"/>
                    </a:cubicBezTo>
                    <a:cubicBezTo>
                      <a:pt x="54" y="22"/>
                      <a:pt x="66" y="21"/>
                      <a:pt x="69" y="19"/>
                    </a:cubicBezTo>
                    <a:cubicBezTo>
                      <a:pt x="73" y="18"/>
                      <a:pt x="75" y="9"/>
                      <a:pt x="75" y="9"/>
                    </a:cubicBezTo>
                    <a:cubicBezTo>
                      <a:pt x="59" y="9"/>
                      <a:pt x="59" y="9"/>
                      <a:pt x="59" y="9"/>
                    </a:cubicBezTo>
                    <a:cubicBezTo>
                      <a:pt x="55" y="2"/>
                      <a:pt x="55" y="2"/>
                      <a:pt x="55" y="2"/>
                    </a:cubicBezTo>
                    <a:cubicBezTo>
                      <a:pt x="47" y="0"/>
                      <a:pt x="47" y="0"/>
                      <a:pt x="47" y="0"/>
                    </a:cubicBezTo>
                    <a:cubicBezTo>
                      <a:pt x="41" y="5"/>
                      <a:pt x="41" y="5"/>
                      <a:pt x="41" y="5"/>
                    </a:cubicBezTo>
                    <a:cubicBezTo>
                      <a:pt x="35" y="18"/>
                      <a:pt x="35" y="18"/>
                      <a:pt x="35" y="18"/>
                    </a:cubicBezTo>
                    <a:cubicBezTo>
                      <a:pt x="25" y="27"/>
                      <a:pt x="25" y="27"/>
                      <a:pt x="25" y="27"/>
                    </a:cubicBezTo>
                    <a:lnTo>
                      <a:pt x="20" y="27"/>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8" name="Freeform 272"/>
              <p:cNvSpPr>
                <a:spLocks/>
              </p:cNvSpPr>
              <p:nvPr/>
            </p:nvSpPr>
            <p:spPr bwMode="auto">
              <a:xfrm>
                <a:off x="4599" y="2421"/>
                <a:ext cx="8" cy="11"/>
              </a:xfrm>
              <a:custGeom>
                <a:avLst/>
                <a:gdLst>
                  <a:gd name="T0" fmla="*/ 8 w 34"/>
                  <a:gd name="T1" fmla="*/ 40 h 41"/>
                  <a:gd name="T2" fmla="*/ 17 w 34"/>
                  <a:gd name="T3" fmla="*/ 34 h 41"/>
                  <a:gd name="T4" fmla="*/ 28 w 34"/>
                  <a:gd name="T5" fmla="*/ 23 h 41"/>
                  <a:gd name="T6" fmla="*/ 29 w 34"/>
                  <a:gd name="T7" fmla="*/ 21 h 41"/>
                  <a:gd name="T8" fmla="*/ 34 w 34"/>
                  <a:gd name="T9" fmla="*/ 11 h 41"/>
                  <a:gd name="T10" fmla="*/ 33 w 34"/>
                  <a:gd name="T11" fmla="*/ 6 h 41"/>
                  <a:gd name="T12" fmla="*/ 31 w 34"/>
                  <a:gd name="T13" fmla="*/ 2 h 41"/>
                  <a:gd name="T14" fmla="*/ 28 w 34"/>
                  <a:gd name="T15" fmla="*/ 0 h 41"/>
                  <a:gd name="T16" fmla="*/ 26 w 34"/>
                  <a:gd name="T17" fmla="*/ 1 h 41"/>
                  <a:gd name="T18" fmla="*/ 9 w 34"/>
                  <a:gd name="T19" fmla="*/ 16 h 41"/>
                  <a:gd name="T20" fmla="*/ 1 w 34"/>
                  <a:gd name="T21" fmla="*/ 30 h 41"/>
                  <a:gd name="T22" fmla="*/ 1 w 34"/>
                  <a:gd name="T23" fmla="*/ 36 h 41"/>
                  <a:gd name="T24" fmla="*/ 3 w 34"/>
                  <a:gd name="T25" fmla="*/ 40 h 41"/>
                  <a:gd name="T26" fmla="*/ 8 w 34"/>
                  <a:gd name="T27" fmla="*/ 4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41">
                    <a:moveTo>
                      <a:pt x="8" y="40"/>
                    </a:moveTo>
                    <a:cubicBezTo>
                      <a:pt x="17" y="34"/>
                      <a:pt x="17" y="34"/>
                      <a:pt x="17" y="34"/>
                    </a:cubicBezTo>
                    <a:cubicBezTo>
                      <a:pt x="28" y="23"/>
                      <a:pt x="28" y="23"/>
                      <a:pt x="28" y="23"/>
                    </a:cubicBezTo>
                    <a:cubicBezTo>
                      <a:pt x="28" y="22"/>
                      <a:pt x="29" y="21"/>
                      <a:pt x="29" y="21"/>
                    </a:cubicBezTo>
                    <a:cubicBezTo>
                      <a:pt x="34" y="11"/>
                      <a:pt x="34" y="11"/>
                      <a:pt x="34" y="11"/>
                    </a:cubicBezTo>
                    <a:cubicBezTo>
                      <a:pt x="34" y="9"/>
                      <a:pt x="34" y="8"/>
                      <a:pt x="33" y="6"/>
                    </a:cubicBezTo>
                    <a:cubicBezTo>
                      <a:pt x="31" y="2"/>
                      <a:pt x="31" y="2"/>
                      <a:pt x="31" y="2"/>
                    </a:cubicBezTo>
                    <a:cubicBezTo>
                      <a:pt x="30" y="1"/>
                      <a:pt x="29" y="0"/>
                      <a:pt x="28" y="0"/>
                    </a:cubicBezTo>
                    <a:cubicBezTo>
                      <a:pt x="27" y="0"/>
                      <a:pt x="26" y="1"/>
                      <a:pt x="26" y="1"/>
                    </a:cubicBezTo>
                    <a:cubicBezTo>
                      <a:pt x="9" y="16"/>
                      <a:pt x="9" y="16"/>
                      <a:pt x="9" y="16"/>
                    </a:cubicBezTo>
                    <a:cubicBezTo>
                      <a:pt x="1" y="30"/>
                      <a:pt x="1" y="30"/>
                      <a:pt x="1" y="30"/>
                    </a:cubicBezTo>
                    <a:cubicBezTo>
                      <a:pt x="1" y="36"/>
                      <a:pt x="1" y="36"/>
                      <a:pt x="1" y="36"/>
                    </a:cubicBezTo>
                    <a:cubicBezTo>
                      <a:pt x="0" y="38"/>
                      <a:pt x="1" y="39"/>
                      <a:pt x="3" y="40"/>
                    </a:cubicBezTo>
                    <a:cubicBezTo>
                      <a:pt x="4" y="41"/>
                      <a:pt x="6" y="41"/>
                      <a:pt x="8" y="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49" name="Freeform 273"/>
              <p:cNvSpPr>
                <a:spLocks/>
              </p:cNvSpPr>
              <p:nvPr/>
            </p:nvSpPr>
            <p:spPr bwMode="auto">
              <a:xfrm>
                <a:off x="4588" y="2431"/>
                <a:ext cx="8" cy="10"/>
              </a:xfrm>
              <a:custGeom>
                <a:avLst/>
                <a:gdLst>
                  <a:gd name="T0" fmla="*/ 7 w 33"/>
                  <a:gd name="T1" fmla="*/ 37 h 37"/>
                  <a:gd name="T2" fmla="*/ 24 w 33"/>
                  <a:gd name="T3" fmla="*/ 26 h 37"/>
                  <a:gd name="T4" fmla="*/ 32 w 33"/>
                  <a:gd name="T5" fmla="*/ 12 h 37"/>
                  <a:gd name="T6" fmla="*/ 33 w 33"/>
                  <a:gd name="T7" fmla="*/ 4 h 37"/>
                  <a:gd name="T8" fmla="*/ 31 w 33"/>
                  <a:gd name="T9" fmla="*/ 1 h 37"/>
                  <a:gd name="T10" fmla="*/ 27 w 33"/>
                  <a:gd name="T11" fmla="*/ 2 h 37"/>
                  <a:gd name="T12" fmla="*/ 21 w 33"/>
                  <a:gd name="T13" fmla="*/ 9 h 37"/>
                  <a:gd name="T14" fmla="*/ 7 w 33"/>
                  <a:gd name="T15" fmla="*/ 17 h 37"/>
                  <a:gd name="T16" fmla="*/ 1 w 33"/>
                  <a:gd name="T17" fmla="*/ 29 h 37"/>
                  <a:gd name="T18" fmla="*/ 3 w 33"/>
                  <a:gd name="T19" fmla="*/ 35 h 37"/>
                  <a:gd name="T20" fmla="*/ 7 w 33"/>
                  <a:gd name="T2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7">
                    <a:moveTo>
                      <a:pt x="7" y="37"/>
                    </a:moveTo>
                    <a:cubicBezTo>
                      <a:pt x="24" y="26"/>
                      <a:pt x="24" y="26"/>
                      <a:pt x="24" y="26"/>
                    </a:cubicBezTo>
                    <a:cubicBezTo>
                      <a:pt x="32" y="12"/>
                      <a:pt x="32" y="12"/>
                      <a:pt x="32" y="12"/>
                    </a:cubicBezTo>
                    <a:cubicBezTo>
                      <a:pt x="33" y="4"/>
                      <a:pt x="33" y="4"/>
                      <a:pt x="33" y="4"/>
                    </a:cubicBezTo>
                    <a:cubicBezTo>
                      <a:pt x="33" y="3"/>
                      <a:pt x="32" y="1"/>
                      <a:pt x="31" y="1"/>
                    </a:cubicBezTo>
                    <a:cubicBezTo>
                      <a:pt x="30" y="0"/>
                      <a:pt x="28" y="1"/>
                      <a:pt x="27" y="2"/>
                    </a:cubicBezTo>
                    <a:cubicBezTo>
                      <a:pt x="21" y="9"/>
                      <a:pt x="21" y="9"/>
                      <a:pt x="21" y="9"/>
                    </a:cubicBezTo>
                    <a:cubicBezTo>
                      <a:pt x="21" y="9"/>
                      <a:pt x="8" y="14"/>
                      <a:pt x="7" y="17"/>
                    </a:cubicBezTo>
                    <a:cubicBezTo>
                      <a:pt x="6" y="20"/>
                      <a:pt x="3" y="25"/>
                      <a:pt x="1" y="29"/>
                    </a:cubicBezTo>
                    <a:cubicBezTo>
                      <a:pt x="0" y="32"/>
                      <a:pt x="1" y="34"/>
                      <a:pt x="3" y="35"/>
                    </a:cubicBezTo>
                    <a:lnTo>
                      <a:pt x="7" y="37"/>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0" name="Freeform 274"/>
              <p:cNvSpPr>
                <a:spLocks/>
              </p:cNvSpPr>
              <p:nvPr/>
            </p:nvSpPr>
            <p:spPr bwMode="auto">
              <a:xfrm>
                <a:off x="4720" y="2412"/>
                <a:ext cx="4" cy="6"/>
              </a:xfrm>
              <a:custGeom>
                <a:avLst/>
                <a:gdLst>
                  <a:gd name="T0" fmla="*/ 9 w 15"/>
                  <a:gd name="T1" fmla="*/ 1 h 25"/>
                  <a:gd name="T2" fmla="*/ 3 w 15"/>
                  <a:gd name="T3" fmla="*/ 3 h 25"/>
                  <a:gd name="T4" fmla="*/ 0 w 15"/>
                  <a:gd name="T5" fmla="*/ 9 h 25"/>
                  <a:gd name="T6" fmla="*/ 1 w 15"/>
                  <a:gd name="T7" fmla="*/ 14 h 25"/>
                  <a:gd name="T8" fmla="*/ 4 w 15"/>
                  <a:gd name="T9" fmla="*/ 21 h 25"/>
                  <a:gd name="T10" fmla="*/ 8 w 15"/>
                  <a:gd name="T11" fmla="*/ 25 h 25"/>
                  <a:gd name="T12" fmla="*/ 10 w 15"/>
                  <a:gd name="T13" fmla="*/ 25 h 25"/>
                  <a:gd name="T14" fmla="*/ 13 w 15"/>
                  <a:gd name="T15" fmla="*/ 24 h 25"/>
                  <a:gd name="T16" fmla="*/ 15 w 15"/>
                  <a:gd name="T17" fmla="*/ 21 h 25"/>
                  <a:gd name="T18" fmla="*/ 13 w 15"/>
                  <a:gd name="T19" fmla="*/ 6 h 25"/>
                  <a:gd name="T20" fmla="*/ 9 w 15"/>
                  <a:gd name="T21" fmla="*/ 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5">
                    <a:moveTo>
                      <a:pt x="9" y="1"/>
                    </a:moveTo>
                    <a:cubicBezTo>
                      <a:pt x="7" y="0"/>
                      <a:pt x="4" y="1"/>
                      <a:pt x="3" y="3"/>
                    </a:cubicBezTo>
                    <a:cubicBezTo>
                      <a:pt x="0" y="9"/>
                      <a:pt x="0" y="9"/>
                      <a:pt x="0" y="9"/>
                    </a:cubicBezTo>
                    <a:cubicBezTo>
                      <a:pt x="0" y="11"/>
                      <a:pt x="0" y="12"/>
                      <a:pt x="1" y="14"/>
                    </a:cubicBezTo>
                    <a:cubicBezTo>
                      <a:pt x="4" y="21"/>
                      <a:pt x="4" y="21"/>
                      <a:pt x="4" y="21"/>
                    </a:cubicBezTo>
                    <a:cubicBezTo>
                      <a:pt x="5" y="23"/>
                      <a:pt x="7" y="24"/>
                      <a:pt x="8" y="25"/>
                    </a:cubicBezTo>
                    <a:cubicBezTo>
                      <a:pt x="10" y="25"/>
                      <a:pt x="10" y="25"/>
                      <a:pt x="10" y="25"/>
                    </a:cubicBezTo>
                    <a:cubicBezTo>
                      <a:pt x="11" y="25"/>
                      <a:pt x="12" y="25"/>
                      <a:pt x="13" y="24"/>
                    </a:cubicBezTo>
                    <a:cubicBezTo>
                      <a:pt x="14" y="23"/>
                      <a:pt x="15" y="22"/>
                      <a:pt x="15" y="21"/>
                    </a:cubicBezTo>
                    <a:cubicBezTo>
                      <a:pt x="13" y="6"/>
                      <a:pt x="13" y="6"/>
                      <a:pt x="13" y="6"/>
                    </a:cubicBezTo>
                    <a:cubicBezTo>
                      <a:pt x="13" y="3"/>
                      <a:pt x="11" y="1"/>
                      <a:pt x="9"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1" name="Freeform 275"/>
              <p:cNvSpPr>
                <a:spLocks/>
              </p:cNvSpPr>
              <p:nvPr/>
            </p:nvSpPr>
            <p:spPr bwMode="auto">
              <a:xfrm>
                <a:off x="4628" y="2491"/>
                <a:ext cx="9" cy="10"/>
              </a:xfrm>
              <a:custGeom>
                <a:avLst/>
                <a:gdLst>
                  <a:gd name="T0" fmla="*/ 13 w 39"/>
                  <a:gd name="T1" fmla="*/ 20 h 40"/>
                  <a:gd name="T2" fmla="*/ 7 w 39"/>
                  <a:gd name="T3" fmla="*/ 37 h 40"/>
                  <a:gd name="T4" fmla="*/ 24 w 39"/>
                  <a:gd name="T5" fmla="*/ 24 h 40"/>
                  <a:gd name="T6" fmla="*/ 33 w 39"/>
                  <a:gd name="T7" fmla="*/ 11 h 40"/>
                  <a:gd name="T8" fmla="*/ 19 w 39"/>
                  <a:gd name="T9" fmla="*/ 10 h 40"/>
                  <a:gd name="T10" fmla="*/ 13 w 39"/>
                  <a:gd name="T11" fmla="*/ 20 h 40"/>
                </a:gdLst>
                <a:ahLst/>
                <a:cxnLst>
                  <a:cxn ang="0">
                    <a:pos x="T0" y="T1"/>
                  </a:cxn>
                  <a:cxn ang="0">
                    <a:pos x="T2" y="T3"/>
                  </a:cxn>
                  <a:cxn ang="0">
                    <a:pos x="T4" y="T5"/>
                  </a:cxn>
                  <a:cxn ang="0">
                    <a:pos x="T6" y="T7"/>
                  </a:cxn>
                  <a:cxn ang="0">
                    <a:pos x="T8" y="T9"/>
                  </a:cxn>
                  <a:cxn ang="0">
                    <a:pos x="T10" y="T11"/>
                  </a:cxn>
                </a:cxnLst>
                <a:rect l="0" t="0" r="r" b="b"/>
                <a:pathLst>
                  <a:path w="39" h="40">
                    <a:moveTo>
                      <a:pt x="13" y="20"/>
                    </a:moveTo>
                    <a:cubicBezTo>
                      <a:pt x="3" y="25"/>
                      <a:pt x="0" y="34"/>
                      <a:pt x="7" y="37"/>
                    </a:cubicBezTo>
                    <a:cubicBezTo>
                      <a:pt x="14" y="40"/>
                      <a:pt x="13" y="26"/>
                      <a:pt x="24" y="24"/>
                    </a:cubicBezTo>
                    <a:cubicBezTo>
                      <a:pt x="35" y="22"/>
                      <a:pt x="39" y="16"/>
                      <a:pt x="33" y="11"/>
                    </a:cubicBezTo>
                    <a:cubicBezTo>
                      <a:pt x="27" y="6"/>
                      <a:pt x="16" y="0"/>
                      <a:pt x="19" y="10"/>
                    </a:cubicBezTo>
                    <a:cubicBezTo>
                      <a:pt x="19" y="10"/>
                      <a:pt x="23" y="15"/>
                      <a:pt x="13"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2" name="Freeform 276"/>
              <p:cNvSpPr>
                <a:spLocks/>
              </p:cNvSpPr>
              <p:nvPr/>
            </p:nvSpPr>
            <p:spPr bwMode="auto">
              <a:xfrm>
                <a:off x="4645" y="2479"/>
                <a:ext cx="9" cy="9"/>
              </a:xfrm>
              <a:custGeom>
                <a:avLst/>
                <a:gdLst>
                  <a:gd name="T0" fmla="*/ 11 w 34"/>
                  <a:gd name="T1" fmla="*/ 9 h 35"/>
                  <a:gd name="T2" fmla="*/ 9 w 34"/>
                  <a:gd name="T3" fmla="*/ 26 h 35"/>
                  <a:gd name="T4" fmla="*/ 22 w 34"/>
                  <a:gd name="T5" fmla="*/ 30 h 35"/>
                  <a:gd name="T6" fmla="*/ 33 w 34"/>
                  <a:gd name="T7" fmla="*/ 25 h 35"/>
                  <a:gd name="T8" fmla="*/ 11 w 34"/>
                  <a:gd name="T9" fmla="*/ 9 h 35"/>
                </a:gdLst>
                <a:ahLst/>
                <a:cxnLst>
                  <a:cxn ang="0">
                    <a:pos x="T0" y="T1"/>
                  </a:cxn>
                  <a:cxn ang="0">
                    <a:pos x="T2" y="T3"/>
                  </a:cxn>
                  <a:cxn ang="0">
                    <a:pos x="T4" y="T5"/>
                  </a:cxn>
                  <a:cxn ang="0">
                    <a:pos x="T6" y="T7"/>
                  </a:cxn>
                  <a:cxn ang="0">
                    <a:pos x="T8" y="T9"/>
                  </a:cxn>
                </a:cxnLst>
                <a:rect l="0" t="0" r="r" b="b"/>
                <a:pathLst>
                  <a:path w="34" h="35">
                    <a:moveTo>
                      <a:pt x="11" y="9"/>
                    </a:moveTo>
                    <a:cubicBezTo>
                      <a:pt x="11" y="9"/>
                      <a:pt x="0" y="21"/>
                      <a:pt x="9" y="26"/>
                    </a:cubicBezTo>
                    <a:cubicBezTo>
                      <a:pt x="18" y="31"/>
                      <a:pt x="14" y="25"/>
                      <a:pt x="22" y="30"/>
                    </a:cubicBezTo>
                    <a:cubicBezTo>
                      <a:pt x="30" y="35"/>
                      <a:pt x="32" y="31"/>
                      <a:pt x="33" y="25"/>
                    </a:cubicBezTo>
                    <a:cubicBezTo>
                      <a:pt x="34" y="19"/>
                      <a:pt x="22" y="0"/>
                      <a:pt x="11"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3" name="Freeform 277"/>
              <p:cNvSpPr>
                <a:spLocks/>
              </p:cNvSpPr>
              <p:nvPr/>
            </p:nvSpPr>
            <p:spPr bwMode="auto">
              <a:xfrm>
                <a:off x="4661" y="2417"/>
                <a:ext cx="78" cy="78"/>
              </a:xfrm>
              <a:custGeom>
                <a:avLst/>
                <a:gdLst>
                  <a:gd name="T0" fmla="*/ 263 w 308"/>
                  <a:gd name="T1" fmla="*/ 21 h 312"/>
                  <a:gd name="T2" fmla="*/ 244 w 308"/>
                  <a:gd name="T3" fmla="*/ 27 h 312"/>
                  <a:gd name="T4" fmla="*/ 224 w 308"/>
                  <a:gd name="T5" fmla="*/ 31 h 312"/>
                  <a:gd name="T6" fmla="*/ 234 w 308"/>
                  <a:gd name="T7" fmla="*/ 55 h 312"/>
                  <a:gd name="T8" fmla="*/ 221 w 308"/>
                  <a:gd name="T9" fmla="*/ 66 h 312"/>
                  <a:gd name="T10" fmla="*/ 205 w 308"/>
                  <a:gd name="T11" fmla="*/ 69 h 312"/>
                  <a:gd name="T12" fmla="*/ 183 w 308"/>
                  <a:gd name="T13" fmla="*/ 83 h 312"/>
                  <a:gd name="T14" fmla="*/ 175 w 308"/>
                  <a:gd name="T15" fmla="*/ 98 h 312"/>
                  <a:gd name="T16" fmla="*/ 158 w 308"/>
                  <a:gd name="T17" fmla="*/ 109 h 312"/>
                  <a:gd name="T18" fmla="*/ 149 w 308"/>
                  <a:gd name="T19" fmla="*/ 123 h 312"/>
                  <a:gd name="T20" fmla="*/ 128 w 308"/>
                  <a:gd name="T21" fmla="*/ 110 h 312"/>
                  <a:gd name="T22" fmla="*/ 112 w 308"/>
                  <a:gd name="T23" fmla="*/ 92 h 312"/>
                  <a:gd name="T24" fmla="*/ 88 w 308"/>
                  <a:gd name="T25" fmla="*/ 99 h 312"/>
                  <a:gd name="T26" fmla="*/ 76 w 308"/>
                  <a:gd name="T27" fmla="*/ 121 h 312"/>
                  <a:gd name="T28" fmla="*/ 37 w 308"/>
                  <a:gd name="T29" fmla="*/ 135 h 312"/>
                  <a:gd name="T30" fmla="*/ 20 w 308"/>
                  <a:gd name="T31" fmla="*/ 151 h 312"/>
                  <a:gd name="T32" fmla="*/ 15 w 308"/>
                  <a:gd name="T33" fmla="*/ 175 h 312"/>
                  <a:gd name="T34" fmla="*/ 10 w 308"/>
                  <a:gd name="T35" fmla="*/ 197 h 312"/>
                  <a:gd name="T36" fmla="*/ 30 w 308"/>
                  <a:gd name="T37" fmla="*/ 194 h 312"/>
                  <a:gd name="T38" fmla="*/ 42 w 308"/>
                  <a:gd name="T39" fmla="*/ 170 h 312"/>
                  <a:gd name="T40" fmla="*/ 57 w 308"/>
                  <a:gd name="T41" fmla="*/ 154 h 312"/>
                  <a:gd name="T42" fmla="*/ 65 w 308"/>
                  <a:gd name="T43" fmla="*/ 169 h 312"/>
                  <a:gd name="T44" fmla="*/ 87 w 308"/>
                  <a:gd name="T45" fmla="*/ 165 h 312"/>
                  <a:gd name="T46" fmla="*/ 110 w 308"/>
                  <a:gd name="T47" fmla="*/ 163 h 312"/>
                  <a:gd name="T48" fmla="*/ 116 w 308"/>
                  <a:gd name="T49" fmla="*/ 151 h 312"/>
                  <a:gd name="T50" fmla="*/ 137 w 308"/>
                  <a:gd name="T51" fmla="*/ 167 h 312"/>
                  <a:gd name="T52" fmla="*/ 150 w 308"/>
                  <a:gd name="T53" fmla="*/ 180 h 312"/>
                  <a:gd name="T54" fmla="*/ 144 w 308"/>
                  <a:gd name="T55" fmla="*/ 194 h 312"/>
                  <a:gd name="T56" fmla="*/ 137 w 308"/>
                  <a:gd name="T57" fmla="*/ 217 h 312"/>
                  <a:gd name="T58" fmla="*/ 142 w 308"/>
                  <a:gd name="T59" fmla="*/ 234 h 312"/>
                  <a:gd name="T60" fmla="*/ 152 w 308"/>
                  <a:gd name="T61" fmla="*/ 249 h 312"/>
                  <a:gd name="T62" fmla="*/ 179 w 308"/>
                  <a:gd name="T63" fmla="*/ 270 h 312"/>
                  <a:gd name="T64" fmla="*/ 200 w 308"/>
                  <a:gd name="T65" fmla="*/ 279 h 312"/>
                  <a:gd name="T66" fmla="*/ 218 w 308"/>
                  <a:gd name="T67" fmla="*/ 288 h 312"/>
                  <a:gd name="T68" fmla="*/ 236 w 308"/>
                  <a:gd name="T69" fmla="*/ 310 h 312"/>
                  <a:gd name="T70" fmla="*/ 239 w 308"/>
                  <a:gd name="T71" fmla="*/ 297 h 312"/>
                  <a:gd name="T72" fmla="*/ 242 w 308"/>
                  <a:gd name="T73" fmla="*/ 274 h 312"/>
                  <a:gd name="T74" fmla="*/ 249 w 308"/>
                  <a:gd name="T75" fmla="*/ 257 h 312"/>
                  <a:gd name="T76" fmla="*/ 248 w 308"/>
                  <a:gd name="T77" fmla="*/ 235 h 312"/>
                  <a:gd name="T78" fmla="*/ 228 w 308"/>
                  <a:gd name="T79" fmla="*/ 213 h 312"/>
                  <a:gd name="T80" fmla="*/ 242 w 308"/>
                  <a:gd name="T81" fmla="*/ 202 h 312"/>
                  <a:gd name="T82" fmla="*/ 247 w 308"/>
                  <a:gd name="T83" fmla="*/ 204 h 312"/>
                  <a:gd name="T84" fmla="*/ 257 w 308"/>
                  <a:gd name="T85" fmla="*/ 203 h 312"/>
                  <a:gd name="T86" fmla="*/ 267 w 308"/>
                  <a:gd name="T87" fmla="*/ 205 h 312"/>
                  <a:gd name="T88" fmla="*/ 272 w 308"/>
                  <a:gd name="T89" fmla="*/ 231 h 312"/>
                  <a:gd name="T90" fmla="*/ 275 w 308"/>
                  <a:gd name="T91" fmla="*/ 249 h 312"/>
                  <a:gd name="T92" fmla="*/ 288 w 308"/>
                  <a:gd name="T93" fmla="*/ 234 h 312"/>
                  <a:gd name="T94" fmla="*/ 291 w 308"/>
                  <a:gd name="T95" fmla="*/ 202 h 312"/>
                  <a:gd name="T96" fmla="*/ 302 w 308"/>
                  <a:gd name="T97" fmla="*/ 178 h 312"/>
                  <a:gd name="T98" fmla="*/ 299 w 308"/>
                  <a:gd name="T99" fmla="*/ 153 h 312"/>
                  <a:gd name="T100" fmla="*/ 291 w 308"/>
                  <a:gd name="T101" fmla="*/ 121 h 312"/>
                  <a:gd name="T102" fmla="*/ 278 w 308"/>
                  <a:gd name="T103" fmla="*/ 92 h 312"/>
                  <a:gd name="T104" fmla="*/ 279 w 308"/>
                  <a:gd name="T105" fmla="*/ 64 h 312"/>
                  <a:gd name="T106" fmla="*/ 271 w 308"/>
                  <a:gd name="T107" fmla="*/ 27 h 312"/>
                  <a:gd name="T108" fmla="*/ 275 w 308"/>
                  <a:gd name="T109" fmla="*/ 2 h 312"/>
                  <a:gd name="T110" fmla="*/ 263 w 308"/>
                  <a:gd name="T111" fmla="*/ 21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8" h="312">
                    <a:moveTo>
                      <a:pt x="263" y="21"/>
                    </a:moveTo>
                    <a:cubicBezTo>
                      <a:pt x="261" y="31"/>
                      <a:pt x="251" y="36"/>
                      <a:pt x="244" y="27"/>
                    </a:cubicBezTo>
                    <a:cubicBezTo>
                      <a:pt x="237" y="18"/>
                      <a:pt x="223" y="19"/>
                      <a:pt x="224" y="31"/>
                    </a:cubicBezTo>
                    <a:cubicBezTo>
                      <a:pt x="225" y="43"/>
                      <a:pt x="233" y="46"/>
                      <a:pt x="234" y="55"/>
                    </a:cubicBezTo>
                    <a:cubicBezTo>
                      <a:pt x="235" y="64"/>
                      <a:pt x="231" y="67"/>
                      <a:pt x="221" y="66"/>
                    </a:cubicBezTo>
                    <a:cubicBezTo>
                      <a:pt x="211" y="65"/>
                      <a:pt x="213" y="66"/>
                      <a:pt x="205" y="69"/>
                    </a:cubicBezTo>
                    <a:cubicBezTo>
                      <a:pt x="197" y="72"/>
                      <a:pt x="183" y="70"/>
                      <a:pt x="183" y="83"/>
                    </a:cubicBezTo>
                    <a:cubicBezTo>
                      <a:pt x="183" y="96"/>
                      <a:pt x="198" y="100"/>
                      <a:pt x="175" y="98"/>
                    </a:cubicBezTo>
                    <a:cubicBezTo>
                      <a:pt x="152" y="96"/>
                      <a:pt x="160" y="100"/>
                      <a:pt x="158" y="109"/>
                    </a:cubicBezTo>
                    <a:cubicBezTo>
                      <a:pt x="156" y="118"/>
                      <a:pt x="164" y="121"/>
                      <a:pt x="149" y="123"/>
                    </a:cubicBezTo>
                    <a:cubicBezTo>
                      <a:pt x="134" y="125"/>
                      <a:pt x="127" y="124"/>
                      <a:pt x="128" y="110"/>
                    </a:cubicBezTo>
                    <a:cubicBezTo>
                      <a:pt x="129" y="96"/>
                      <a:pt x="119" y="94"/>
                      <a:pt x="112" y="92"/>
                    </a:cubicBezTo>
                    <a:cubicBezTo>
                      <a:pt x="105" y="90"/>
                      <a:pt x="92" y="89"/>
                      <a:pt x="88" y="99"/>
                    </a:cubicBezTo>
                    <a:cubicBezTo>
                      <a:pt x="84" y="109"/>
                      <a:pt x="87" y="121"/>
                      <a:pt x="76" y="121"/>
                    </a:cubicBezTo>
                    <a:cubicBezTo>
                      <a:pt x="65" y="121"/>
                      <a:pt x="51" y="121"/>
                      <a:pt x="37" y="135"/>
                    </a:cubicBezTo>
                    <a:cubicBezTo>
                      <a:pt x="37" y="135"/>
                      <a:pt x="20" y="140"/>
                      <a:pt x="20" y="151"/>
                    </a:cubicBezTo>
                    <a:cubicBezTo>
                      <a:pt x="20" y="162"/>
                      <a:pt x="21" y="168"/>
                      <a:pt x="15" y="175"/>
                    </a:cubicBezTo>
                    <a:cubicBezTo>
                      <a:pt x="9" y="182"/>
                      <a:pt x="0" y="187"/>
                      <a:pt x="10" y="197"/>
                    </a:cubicBezTo>
                    <a:cubicBezTo>
                      <a:pt x="20" y="207"/>
                      <a:pt x="26" y="208"/>
                      <a:pt x="30" y="194"/>
                    </a:cubicBezTo>
                    <a:cubicBezTo>
                      <a:pt x="34" y="180"/>
                      <a:pt x="40" y="183"/>
                      <a:pt x="42" y="170"/>
                    </a:cubicBezTo>
                    <a:cubicBezTo>
                      <a:pt x="44" y="157"/>
                      <a:pt x="49" y="154"/>
                      <a:pt x="57" y="154"/>
                    </a:cubicBezTo>
                    <a:cubicBezTo>
                      <a:pt x="65" y="154"/>
                      <a:pt x="51" y="167"/>
                      <a:pt x="65" y="169"/>
                    </a:cubicBezTo>
                    <a:cubicBezTo>
                      <a:pt x="79" y="171"/>
                      <a:pt x="69" y="155"/>
                      <a:pt x="87" y="165"/>
                    </a:cubicBezTo>
                    <a:cubicBezTo>
                      <a:pt x="105" y="175"/>
                      <a:pt x="110" y="174"/>
                      <a:pt x="110" y="163"/>
                    </a:cubicBezTo>
                    <a:cubicBezTo>
                      <a:pt x="110" y="152"/>
                      <a:pt x="105" y="148"/>
                      <a:pt x="116" y="151"/>
                    </a:cubicBezTo>
                    <a:cubicBezTo>
                      <a:pt x="127" y="154"/>
                      <a:pt x="128" y="167"/>
                      <a:pt x="137" y="167"/>
                    </a:cubicBezTo>
                    <a:cubicBezTo>
                      <a:pt x="146" y="167"/>
                      <a:pt x="150" y="173"/>
                      <a:pt x="150" y="180"/>
                    </a:cubicBezTo>
                    <a:cubicBezTo>
                      <a:pt x="150" y="187"/>
                      <a:pt x="150" y="185"/>
                      <a:pt x="144" y="194"/>
                    </a:cubicBezTo>
                    <a:cubicBezTo>
                      <a:pt x="138" y="203"/>
                      <a:pt x="132" y="212"/>
                      <a:pt x="137" y="217"/>
                    </a:cubicBezTo>
                    <a:cubicBezTo>
                      <a:pt x="142" y="222"/>
                      <a:pt x="142" y="228"/>
                      <a:pt x="142" y="234"/>
                    </a:cubicBezTo>
                    <a:cubicBezTo>
                      <a:pt x="142" y="240"/>
                      <a:pt x="142" y="244"/>
                      <a:pt x="152" y="249"/>
                    </a:cubicBezTo>
                    <a:cubicBezTo>
                      <a:pt x="162" y="254"/>
                      <a:pt x="170" y="270"/>
                      <a:pt x="179" y="270"/>
                    </a:cubicBezTo>
                    <a:cubicBezTo>
                      <a:pt x="188" y="270"/>
                      <a:pt x="190" y="279"/>
                      <a:pt x="200" y="279"/>
                    </a:cubicBezTo>
                    <a:cubicBezTo>
                      <a:pt x="210" y="279"/>
                      <a:pt x="213" y="276"/>
                      <a:pt x="218" y="288"/>
                    </a:cubicBezTo>
                    <a:cubicBezTo>
                      <a:pt x="223" y="300"/>
                      <a:pt x="225" y="312"/>
                      <a:pt x="236" y="310"/>
                    </a:cubicBezTo>
                    <a:cubicBezTo>
                      <a:pt x="247" y="308"/>
                      <a:pt x="239" y="309"/>
                      <a:pt x="239" y="297"/>
                    </a:cubicBezTo>
                    <a:cubicBezTo>
                      <a:pt x="239" y="285"/>
                      <a:pt x="232" y="277"/>
                      <a:pt x="242" y="274"/>
                    </a:cubicBezTo>
                    <a:cubicBezTo>
                      <a:pt x="252" y="271"/>
                      <a:pt x="248" y="269"/>
                      <a:pt x="249" y="257"/>
                    </a:cubicBezTo>
                    <a:cubicBezTo>
                      <a:pt x="250" y="245"/>
                      <a:pt x="261" y="243"/>
                      <a:pt x="248" y="235"/>
                    </a:cubicBezTo>
                    <a:cubicBezTo>
                      <a:pt x="235" y="227"/>
                      <a:pt x="220" y="220"/>
                      <a:pt x="228" y="213"/>
                    </a:cubicBezTo>
                    <a:cubicBezTo>
                      <a:pt x="236" y="206"/>
                      <a:pt x="242" y="212"/>
                      <a:pt x="242" y="202"/>
                    </a:cubicBezTo>
                    <a:cubicBezTo>
                      <a:pt x="242" y="192"/>
                      <a:pt x="243" y="193"/>
                      <a:pt x="247" y="204"/>
                    </a:cubicBezTo>
                    <a:cubicBezTo>
                      <a:pt x="251" y="215"/>
                      <a:pt x="257" y="216"/>
                      <a:pt x="257" y="203"/>
                    </a:cubicBezTo>
                    <a:cubicBezTo>
                      <a:pt x="257" y="190"/>
                      <a:pt x="262" y="189"/>
                      <a:pt x="267" y="205"/>
                    </a:cubicBezTo>
                    <a:cubicBezTo>
                      <a:pt x="272" y="221"/>
                      <a:pt x="263" y="220"/>
                      <a:pt x="272" y="231"/>
                    </a:cubicBezTo>
                    <a:cubicBezTo>
                      <a:pt x="281" y="242"/>
                      <a:pt x="270" y="248"/>
                      <a:pt x="275" y="249"/>
                    </a:cubicBezTo>
                    <a:cubicBezTo>
                      <a:pt x="280" y="250"/>
                      <a:pt x="287" y="253"/>
                      <a:pt x="288" y="234"/>
                    </a:cubicBezTo>
                    <a:cubicBezTo>
                      <a:pt x="289" y="215"/>
                      <a:pt x="279" y="207"/>
                      <a:pt x="291" y="202"/>
                    </a:cubicBezTo>
                    <a:cubicBezTo>
                      <a:pt x="303" y="197"/>
                      <a:pt x="302" y="191"/>
                      <a:pt x="302" y="178"/>
                    </a:cubicBezTo>
                    <a:cubicBezTo>
                      <a:pt x="302" y="165"/>
                      <a:pt x="308" y="163"/>
                      <a:pt x="299" y="153"/>
                    </a:cubicBezTo>
                    <a:cubicBezTo>
                      <a:pt x="290" y="143"/>
                      <a:pt x="303" y="134"/>
                      <a:pt x="291" y="121"/>
                    </a:cubicBezTo>
                    <a:cubicBezTo>
                      <a:pt x="279" y="108"/>
                      <a:pt x="271" y="103"/>
                      <a:pt x="278" y="92"/>
                    </a:cubicBezTo>
                    <a:cubicBezTo>
                      <a:pt x="285" y="81"/>
                      <a:pt x="292" y="80"/>
                      <a:pt x="279" y="64"/>
                    </a:cubicBezTo>
                    <a:cubicBezTo>
                      <a:pt x="266" y="48"/>
                      <a:pt x="261" y="33"/>
                      <a:pt x="271" y="27"/>
                    </a:cubicBezTo>
                    <a:cubicBezTo>
                      <a:pt x="281" y="21"/>
                      <a:pt x="283" y="4"/>
                      <a:pt x="275" y="2"/>
                    </a:cubicBezTo>
                    <a:cubicBezTo>
                      <a:pt x="267" y="0"/>
                      <a:pt x="265" y="11"/>
                      <a:pt x="263"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4" name="Freeform 278"/>
              <p:cNvSpPr>
                <a:spLocks/>
              </p:cNvSpPr>
              <p:nvPr/>
            </p:nvSpPr>
            <p:spPr bwMode="auto">
              <a:xfrm>
                <a:off x="4660" y="2470"/>
                <a:ext cx="9" cy="8"/>
              </a:xfrm>
              <a:custGeom>
                <a:avLst/>
                <a:gdLst>
                  <a:gd name="T0" fmla="*/ 8 w 36"/>
                  <a:gd name="T1" fmla="*/ 23 h 33"/>
                  <a:gd name="T2" fmla="*/ 27 w 36"/>
                  <a:gd name="T3" fmla="*/ 23 h 33"/>
                  <a:gd name="T4" fmla="*/ 30 w 36"/>
                  <a:gd name="T5" fmla="*/ 7 h 33"/>
                  <a:gd name="T6" fmla="*/ 8 w 36"/>
                  <a:gd name="T7" fmla="*/ 12 h 33"/>
                  <a:gd name="T8" fmla="*/ 8 w 36"/>
                  <a:gd name="T9" fmla="*/ 23 h 33"/>
                </a:gdLst>
                <a:ahLst/>
                <a:cxnLst>
                  <a:cxn ang="0">
                    <a:pos x="T0" y="T1"/>
                  </a:cxn>
                  <a:cxn ang="0">
                    <a:pos x="T2" y="T3"/>
                  </a:cxn>
                  <a:cxn ang="0">
                    <a:pos x="T4" y="T5"/>
                  </a:cxn>
                  <a:cxn ang="0">
                    <a:pos x="T6" y="T7"/>
                  </a:cxn>
                  <a:cxn ang="0">
                    <a:pos x="T8" y="T9"/>
                  </a:cxn>
                </a:cxnLst>
                <a:rect l="0" t="0" r="r" b="b"/>
                <a:pathLst>
                  <a:path w="36" h="33">
                    <a:moveTo>
                      <a:pt x="8" y="23"/>
                    </a:moveTo>
                    <a:cubicBezTo>
                      <a:pt x="16" y="30"/>
                      <a:pt x="23" y="33"/>
                      <a:pt x="27" y="23"/>
                    </a:cubicBezTo>
                    <a:cubicBezTo>
                      <a:pt x="31" y="13"/>
                      <a:pt x="36" y="11"/>
                      <a:pt x="30" y="7"/>
                    </a:cubicBezTo>
                    <a:cubicBezTo>
                      <a:pt x="24" y="3"/>
                      <a:pt x="11" y="0"/>
                      <a:pt x="8" y="12"/>
                    </a:cubicBezTo>
                    <a:cubicBezTo>
                      <a:pt x="8" y="12"/>
                      <a:pt x="0" y="16"/>
                      <a:pt x="8" y="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5" name="Freeform 279"/>
              <p:cNvSpPr>
                <a:spLocks/>
              </p:cNvSpPr>
              <p:nvPr/>
            </p:nvSpPr>
            <p:spPr bwMode="auto">
              <a:xfrm>
                <a:off x="4232" y="2485"/>
                <a:ext cx="177" cy="193"/>
              </a:xfrm>
              <a:custGeom>
                <a:avLst/>
                <a:gdLst>
                  <a:gd name="T0" fmla="*/ 690 w 698"/>
                  <a:gd name="T1" fmla="*/ 711 h 763"/>
                  <a:gd name="T2" fmla="*/ 687 w 698"/>
                  <a:gd name="T3" fmla="*/ 607 h 763"/>
                  <a:gd name="T4" fmla="*/ 685 w 698"/>
                  <a:gd name="T5" fmla="*/ 561 h 763"/>
                  <a:gd name="T6" fmla="*/ 622 w 698"/>
                  <a:gd name="T7" fmla="*/ 536 h 763"/>
                  <a:gd name="T8" fmla="*/ 618 w 698"/>
                  <a:gd name="T9" fmla="*/ 522 h 763"/>
                  <a:gd name="T10" fmla="*/ 595 w 698"/>
                  <a:gd name="T11" fmla="*/ 486 h 763"/>
                  <a:gd name="T12" fmla="*/ 560 w 698"/>
                  <a:gd name="T13" fmla="*/ 445 h 763"/>
                  <a:gd name="T14" fmla="*/ 534 w 698"/>
                  <a:gd name="T15" fmla="*/ 399 h 763"/>
                  <a:gd name="T16" fmla="*/ 530 w 698"/>
                  <a:gd name="T17" fmla="*/ 351 h 763"/>
                  <a:gd name="T18" fmla="*/ 468 w 698"/>
                  <a:gd name="T19" fmla="*/ 371 h 763"/>
                  <a:gd name="T20" fmla="*/ 502 w 698"/>
                  <a:gd name="T21" fmla="*/ 326 h 763"/>
                  <a:gd name="T22" fmla="*/ 481 w 698"/>
                  <a:gd name="T23" fmla="*/ 322 h 763"/>
                  <a:gd name="T24" fmla="*/ 441 w 698"/>
                  <a:gd name="T25" fmla="*/ 292 h 763"/>
                  <a:gd name="T26" fmla="*/ 418 w 698"/>
                  <a:gd name="T27" fmla="*/ 250 h 763"/>
                  <a:gd name="T28" fmla="*/ 385 w 698"/>
                  <a:gd name="T29" fmla="*/ 244 h 763"/>
                  <a:gd name="T30" fmla="*/ 371 w 698"/>
                  <a:gd name="T31" fmla="*/ 261 h 763"/>
                  <a:gd name="T32" fmla="*/ 327 w 698"/>
                  <a:gd name="T33" fmla="*/ 219 h 763"/>
                  <a:gd name="T34" fmla="*/ 287 w 698"/>
                  <a:gd name="T35" fmla="*/ 177 h 763"/>
                  <a:gd name="T36" fmla="*/ 209 w 698"/>
                  <a:gd name="T37" fmla="*/ 118 h 763"/>
                  <a:gd name="T38" fmla="*/ 148 w 698"/>
                  <a:gd name="T39" fmla="*/ 46 h 763"/>
                  <a:gd name="T40" fmla="*/ 79 w 698"/>
                  <a:gd name="T41" fmla="*/ 48 h 763"/>
                  <a:gd name="T42" fmla="*/ 8 w 698"/>
                  <a:gd name="T43" fmla="*/ 42 h 763"/>
                  <a:gd name="T44" fmla="*/ 67 w 698"/>
                  <a:gd name="T45" fmla="*/ 121 h 763"/>
                  <a:gd name="T46" fmla="*/ 121 w 698"/>
                  <a:gd name="T47" fmla="*/ 155 h 763"/>
                  <a:gd name="T48" fmla="*/ 165 w 698"/>
                  <a:gd name="T49" fmla="*/ 214 h 763"/>
                  <a:gd name="T50" fmla="*/ 222 w 698"/>
                  <a:gd name="T51" fmla="*/ 264 h 763"/>
                  <a:gd name="T52" fmla="*/ 248 w 698"/>
                  <a:gd name="T53" fmla="*/ 319 h 763"/>
                  <a:gd name="T54" fmla="*/ 290 w 698"/>
                  <a:gd name="T55" fmla="*/ 379 h 763"/>
                  <a:gd name="T56" fmla="*/ 341 w 698"/>
                  <a:gd name="T57" fmla="*/ 460 h 763"/>
                  <a:gd name="T58" fmla="*/ 367 w 698"/>
                  <a:gd name="T59" fmla="*/ 514 h 763"/>
                  <a:gd name="T60" fmla="*/ 405 w 698"/>
                  <a:gd name="T61" fmla="*/ 571 h 763"/>
                  <a:gd name="T62" fmla="*/ 455 w 698"/>
                  <a:gd name="T63" fmla="*/ 628 h 763"/>
                  <a:gd name="T64" fmla="*/ 524 w 698"/>
                  <a:gd name="T65" fmla="*/ 684 h 763"/>
                  <a:gd name="T66" fmla="*/ 604 w 698"/>
                  <a:gd name="T67" fmla="*/ 755 h 763"/>
                  <a:gd name="T68" fmla="*/ 644 w 698"/>
                  <a:gd name="T69" fmla="*/ 744 h 763"/>
                  <a:gd name="T70" fmla="*/ 681 w 698"/>
                  <a:gd name="T71" fmla="*/ 745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8" h="763">
                    <a:moveTo>
                      <a:pt x="681" y="745"/>
                    </a:moveTo>
                    <a:cubicBezTo>
                      <a:pt x="684" y="734"/>
                      <a:pt x="694" y="733"/>
                      <a:pt x="690" y="711"/>
                    </a:cubicBezTo>
                    <a:cubicBezTo>
                      <a:pt x="686" y="689"/>
                      <a:pt x="685" y="665"/>
                      <a:pt x="685" y="653"/>
                    </a:cubicBezTo>
                    <a:cubicBezTo>
                      <a:pt x="685" y="641"/>
                      <a:pt x="681" y="618"/>
                      <a:pt x="687" y="607"/>
                    </a:cubicBezTo>
                    <a:cubicBezTo>
                      <a:pt x="693" y="596"/>
                      <a:pt x="696" y="589"/>
                      <a:pt x="697" y="581"/>
                    </a:cubicBezTo>
                    <a:cubicBezTo>
                      <a:pt x="698" y="573"/>
                      <a:pt x="697" y="574"/>
                      <a:pt x="685" y="561"/>
                    </a:cubicBezTo>
                    <a:cubicBezTo>
                      <a:pt x="673" y="548"/>
                      <a:pt x="664" y="530"/>
                      <a:pt x="654" y="529"/>
                    </a:cubicBezTo>
                    <a:cubicBezTo>
                      <a:pt x="644" y="528"/>
                      <a:pt x="625" y="524"/>
                      <a:pt x="622" y="536"/>
                    </a:cubicBezTo>
                    <a:cubicBezTo>
                      <a:pt x="619" y="548"/>
                      <a:pt x="596" y="558"/>
                      <a:pt x="602" y="546"/>
                    </a:cubicBezTo>
                    <a:cubicBezTo>
                      <a:pt x="608" y="534"/>
                      <a:pt x="612" y="529"/>
                      <a:pt x="618" y="522"/>
                    </a:cubicBezTo>
                    <a:cubicBezTo>
                      <a:pt x="624" y="515"/>
                      <a:pt x="620" y="505"/>
                      <a:pt x="604" y="505"/>
                    </a:cubicBezTo>
                    <a:cubicBezTo>
                      <a:pt x="588" y="505"/>
                      <a:pt x="597" y="500"/>
                      <a:pt x="595" y="486"/>
                    </a:cubicBezTo>
                    <a:cubicBezTo>
                      <a:pt x="593" y="472"/>
                      <a:pt x="602" y="465"/>
                      <a:pt x="588" y="456"/>
                    </a:cubicBezTo>
                    <a:cubicBezTo>
                      <a:pt x="574" y="447"/>
                      <a:pt x="573" y="445"/>
                      <a:pt x="560" y="445"/>
                    </a:cubicBezTo>
                    <a:cubicBezTo>
                      <a:pt x="547" y="445"/>
                      <a:pt x="538" y="440"/>
                      <a:pt x="536" y="433"/>
                    </a:cubicBezTo>
                    <a:cubicBezTo>
                      <a:pt x="534" y="426"/>
                      <a:pt x="527" y="414"/>
                      <a:pt x="534" y="399"/>
                    </a:cubicBezTo>
                    <a:cubicBezTo>
                      <a:pt x="541" y="384"/>
                      <a:pt x="547" y="379"/>
                      <a:pt x="547" y="371"/>
                    </a:cubicBezTo>
                    <a:cubicBezTo>
                      <a:pt x="547" y="363"/>
                      <a:pt x="545" y="356"/>
                      <a:pt x="530" y="351"/>
                    </a:cubicBezTo>
                    <a:cubicBezTo>
                      <a:pt x="515" y="346"/>
                      <a:pt x="513" y="346"/>
                      <a:pt x="501" y="355"/>
                    </a:cubicBezTo>
                    <a:cubicBezTo>
                      <a:pt x="489" y="364"/>
                      <a:pt x="464" y="385"/>
                      <a:pt x="468" y="371"/>
                    </a:cubicBezTo>
                    <a:cubicBezTo>
                      <a:pt x="472" y="357"/>
                      <a:pt x="496" y="354"/>
                      <a:pt x="498" y="347"/>
                    </a:cubicBezTo>
                    <a:cubicBezTo>
                      <a:pt x="500" y="340"/>
                      <a:pt x="492" y="328"/>
                      <a:pt x="502" y="326"/>
                    </a:cubicBezTo>
                    <a:cubicBezTo>
                      <a:pt x="512" y="324"/>
                      <a:pt x="503" y="312"/>
                      <a:pt x="500" y="311"/>
                    </a:cubicBezTo>
                    <a:cubicBezTo>
                      <a:pt x="497" y="310"/>
                      <a:pt x="488" y="315"/>
                      <a:pt x="481" y="322"/>
                    </a:cubicBezTo>
                    <a:cubicBezTo>
                      <a:pt x="474" y="329"/>
                      <a:pt x="459" y="328"/>
                      <a:pt x="457" y="319"/>
                    </a:cubicBezTo>
                    <a:cubicBezTo>
                      <a:pt x="455" y="310"/>
                      <a:pt x="450" y="299"/>
                      <a:pt x="441" y="292"/>
                    </a:cubicBezTo>
                    <a:cubicBezTo>
                      <a:pt x="432" y="285"/>
                      <a:pt x="430" y="280"/>
                      <a:pt x="423" y="274"/>
                    </a:cubicBezTo>
                    <a:cubicBezTo>
                      <a:pt x="416" y="268"/>
                      <a:pt x="426" y="256"/>
                      <a:pt x="418" y="250"/>
                    </a:cubicBezTo>
                    <a:cubicBezTo>
                      <a:pt x="410" y="244"/>
                      <a:pt x="401" y="250"/>
                      <a:pt x="399" y="257"/>
                    </a:cubicBezTo>
                    <a:cubicBezTo>
                      <a:pt x="397" y="264"/>
                      <a:pt x="393" y="254"/>
                      <a:pt x="385" y="244"/>
                    </a:cubicBezTo>
                    <a:cubicBezTo>
                      <a:pt x="377" y="234"/>
                      <a:pt x="366" y="231"/>
                      <a:pt x="365" y="237"/>
                    </a:cubicBezTo>
                    <a:cubicBezTo>
                      <a:pt x="364" y="243"/>
                      <a:pt x="381" y="260"/>
                      <a:pt x="371" y="261"/>
                    </a:cubicBezTo>
                    <a:cubicBezTo>
                      <a:pt x="361" y="262"/>
                      <a:pt x="371" y="265"/>
                      <a:pt x="357" y="251"/>
                    </a:cubicBezTo>
                    <a:cubicBezTo>
                      <a:pt x="343" y="237"/>
                      <a:pt x="334" y="218"/>
                      <a:pt x="327" y="219"/>
                    </a:cubicBezTo>
                    <a:cubicBezTo>
                      <a:pt x="320" y="220"/>
                      <a:pt x="315" y="219"/>
                      <a:pt x="312" y="205"/>
                    </a:cubicBezTo>
                    <a:cubicBezTo>
                      <a:pt x="309" y="191"/>
                      <a:pt x="298" y="186"/>
                      <a:pt x="287" y="177"/>
                    </a:cubicBezTo>
                    <a:cubicBezTo>
                      <a:pt x="276" y="168"/>
                      <a:pt x="252" y="151"/>
                      <a:pt x="238" y="147"/>
                    </a:cubicBezTo>
                    <a:cubicBezTo>
                      <a:pt x="224" y="143"/>
                      <a:pt x="217" y="136"/>
                      <a:pt x="209" y="118"/>
                    </a:cubicBezTo>
                    <a:cubicBezTo>
                      <a:pt x="201" y="100"/>
                      <a:pt x="190" y="86"/>
                      <a:pt x="183" y="75"/>
                    </a:cubicBezTo>
                    <a:cubicBezTo>
                      <a:pt x="176" y="64"/>
                      <a:pt x="158" y="46"/>
                      <a:pt x="148" y="46"/>
                    </a:cubicBezTo>
                    <a:cubicBezTo>
                      <a:pt x="138" y="46"/>
                      <a:pt x="139" y="60"/>
                      <a:pt x="126" y="51"/>
                    </a:cubicBezTo>
                    <a:cubicBezTo>
                      <a:pt x="113" y="42"/>
                      <a:pt x="87" y="50"/>
                      <a:pt x="79" y="48"/>
                    </a:cubicBezTo>
                    <a:cubicBezTo>
                      <a:pt x="71" y="46"/>
                      <a:pt x="65" y="44"/>
                      <a:pt x="59" y="37"/>
                    </a:cubicBezTo>
                    <a:cubicBezTo>
                      <a:pt x="53" y="30"/>
                      <a:pt x="0" y="0"/>
                      <a:pt x="8" y="42"/>
                    </a:cubicBezTo>
                    <a:cubicBezTo>
                      <a:pt x="8" y="42"/>
                      <a:pt x="14" y="72"/>
                      <a:pt x="28" y="85"/>
                    </a:cubicBezTo>
                    <a:cubicBezTo>
                      <a:pt x="42" y="98"/>
                      <a:pt x="61" y="112"/>
                      <a:pt x="67" y="121"/>
                    </a:cubicBezTo>
                    <a:cubicBezTo>
                      <a:pt x="73" y="130"/>
                      <a:pt x="88" y="140"/>
                      <a:pt x="96" y="141"/>
                    </a:cubicBezTo>
                    <a:cubicBezTo>
                      <a:pt x="104" y="142"/>
                      <a:pt x="116" y="146"/>
                      <a:pt x="121" y="155"/>
                    </a:cubicBezTo>
                    <a:cubicBezTo>
                      <a:pt x="126" y="164"/>
                      <a:pt x="134" y="190"/>
                      <a:pt x="145" y="193"/>
                    </a:cubicBezTo>
                    <a:cubicBezTo>
                      <a:pt x="156" y="196"/>
                      <a:pt x="165" y="206"/>
                      <a:pt x="165" y="214"/>
                    </a:cubicBezTo>
                    <a:cubicBezTo>
                      <a:pt x="165" y="222"/>
                      <a:pt x="169" y="235"/>
                      <a:pt x="185" y="237"/>
                    </a:cubicBezTo>
                    <a:cubicBezTo>
                      <a:pt x="201" y="239"/>
                      <a:pt x="213" y="255"/>
                      <a:pt x="222" y="264"/>
                    </a:cubicBezTo>
                    <a:cubicBezTo>
                      <a:pt x="231" y="273"/>
                      <a:pt x="236" y="284"/>
                      <a:pt x="236" y="294"/>
                    </a:cubicBezTo>
                    <a:cubicBezTo>
                      <a:pt x="236" y="304"/>
                      <a:pt x="250" y="298"/>
                      <a:pt x="248" y="319"/>
                    </a:cubicBezTo>
                    <a:cubicBezTo>
                      <a:pt x="246" y="340"/>
                      <a:pt x="248" y="356"/>
                      <a:pt x="257" y="360"/>
                    </a:cubicBezTo>
                    <a:cubicBezTo>
                      <a:pt x="266" y="364"/>
                      <a:pt x="278" y="362"/>
                      <a:pt x="290" y="379"/>
                    </a:cubicBezTo>
                    <a:cubicBezTo>
                      <a:pt x="302" y="396"/>
                      <a:pt x="313" y="415"/>
                      <a:pt x="323" y="427"/>
                    </a:cubicBezTo>
                    <a:cubicBezTo>
                      <a:pt x="333" y="439"/>
                      <a:pt x="337" y="446"/>
                      <a:pt x="341" y="460"/>
                    </a:cubicBezTo>
                    <a:cubicBezTo>
                      <a:pt x="345" y="474"/>
                      <a:pt x="345" y="484"/>
                      <a:pt x="354" y="491"/>
                    </a:cubicBezTo>
                    <a:cubicBezTo>
                      <a:pt x="363" y="498"/>
                      <a:pt x="365" y="504"/>
                      <a:pt x="367" y="514"/>
                    </a:cubicBezTo>
                    <a:cubicBezTo>
                      <a:pt x="369" y="524"/>
                      <a:pt x="369" y="538"/>
                      <a:pt x="378" y="543"/>
                    </a:cubicBezTo>
                    <a:cubicBezTo>
                      <a:pt x="387" y="548"/>
                      <a:pt x="403" y="558"/>
                      <a:pt x="405" y="571"/>
                    </a:cubicBezTo>
                    <a:cubicBezTo>
                      <a:pt x="407" y="584"/>
                      <a:pt x="418" y="591"/>
                      <a:pt x="428" y="595"/>
                    </a:cubicBezTo>
                    <a:cubicBezTo>
                      <a:pt x="438" y="599"/>
                      <a:pt x="451" y="614"/>
                      <a:pt x="455" y="628"/>
                    </a:cubicBezTo>
                    <a:cubicBezTo>
                      <a:pt x="459" y="642"/>
                      <a:pt x="455" y="641"/>
                      <a:pt x="476" y="651"/>
                    </a:cubicBezTo>
                    <a:cubicBezTo>
                      <a:pt x="497" y="661"/>
                      <a:pt x="508" y="677"/>
                      <a:pt x="524" y="684"/>
                    </a:cubicBezTo>
                    <a:cubicBezTo>
                      <a:pt x="540" y="691"/>
                      <a:pt x="563" y="713"/>
                      <a:pt x="572" y="723"/>
                    </a:cubicBezTo>
                    <a:cubicBezTo>
                      <a:pt x="581" y="733"/>
                      <a:pt x="602" y="763"/>
                      <a:pt x="604" y="755"/>
                    </a:cubicBezTo>
                    <a:cubicBezTo>
                      <a:pt x="606" y="747"/>
                      <a:pt x="605" y="736"/>
                      <a:pt x="619" y="743"/>
                    </a:cubicBezTo>
                    <a:cubicBezTo>
                      <a:pt x="633" y="750"/>
                      <a:pt x="633" y="747"/>
                      <a:pt x="644" y="744"/>
                    </a:cubicBezTo>
                    <a:cubicBezTo>
                      <a:pt x="655" y="741"/>
                      <a:pt x="657" y="736"/>
                      <a:pt x="667" y="745"/>
                    </a:cubicBezTo>
                    <a:cubicBezTo>
                      <a:pt x="677" y="754"/>
                      <a:pt x="678" y="756"/>
                      <a:pt x="681" y="74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6" name="Freeform 280"/>
              <p:cNvSpPr>
                <a:spLocks/>
              </p:cNvSpPr>
              <p:nvPr/>
            </p:nvSpPr>
            <p:spPr bwMode="auto">
              <a:xfrm>
                <a:off x="4263" y="2556"/>
                <a:ext cx="16" cy="16"/>
              </a:xfrm>
              <a:custGeom>
                <a:avLst/>
                <a:gdLst>
                  <a:gd name="T0" fmla="*/ 38 w 62"/>
                  <a:gd name="T1" fmla="*/ 18 h 63"/>
                  <a:gd name="T2" fmla="*/ 11 w 62"/>
                  <a:gd name="T3" fmla="*/ 6 h 63"/>
                  <a:gd name="T4" fmla="*/ 14 w 62"/>
                  <a:gd name="T5" fmla="*/ 30 h 63"/>
                  <a:gd name="T6" fmla="*/ 38 w 62"/>
                  <a:gd name="T7" fmla="*/ 55 h 63"/>
                  <a:gd name="T8" fmla="*/ 57 w 62"/>
                  <a:gd name="T9" fmla="*/ 51 h 63"/>
                  <a:gd name="T10" fmla="*/ 38 w 62"/>
                  <a:gd name="T11" fmla="*/ 18 h 63"/>
                </a:gdLst>
                <a:ahLst/>
                <a:cxnLst>
                  <a:cxn ang="0">
                    <a:pos x="T0" y="T1"/>
                  </a:cxn>
                  <a:cxn ang="0">
                    <a:pos x="T2" y="T3"/>
                  </a:cxn>
                  <a:cxn ang="0">
                    <a:pos x="T4" y="T5"/>
                  </a:cxn>
                  <a:cxn ang="0">
                    <a:pos x="T6" y="T7"/>
                  </a:cxn>
                  <a:cxn ang="0">
                    <a:pos x="T8" y="T9"/>
                  </a:cxn>
                  <a:cxn ang="0">
                    <a:pos x="T10" y="T11"/>
                  </a:cxn>
                </a:cxnLst>
                <a:rect l="0" t="0" r="r" b="b"/>
                <a:pathLst>
                  <a:path w="62" h="63">
                    <a:moveTo>
                      <a:pt x="38" y="18"/>
                    </a:moveTo>
                    <a:cubicBezTo>
                      <a:pt x="38" y="18"/>
                      <a:pt x="22" y="0"/>
                      <a:pt x="11" y="6"/>
                    </a:cubicBezTo>
                    <a:cubicBezTo>
                      <a:pt x="0" y="12"/>
                      <a:pt x="6" y="19"/>
                      <a:pt x="14" y="30"/>
                    </a:cubicBezTo>
                    <a:cubicBezTo>
                      <a:pt x="22" y="41"/>
                      <a:pt x="29" y="47"/>
                      <a:pt x="38" y="55"/>
                    </a:cubicBezTo>
                    <a:cubicBezTo>
                      <a:pt x="47" y="63"/>
                      <a:pt x="54" y="61"/>
                      <a:pt x="57" y="51"/>
                    </a:cubicBezTo>
                    <a:cubicBezTo>
                      <a:pt x="60" y="41"/>
                      <a:pt x="62" y="37"/>
                      <a:pt x="38"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7" name="Freeform 281"/>
              <p:cNvSpPr>
                <a:spLocks/>
              </p:cNvSpPr>
              <p:nvPr/>
            </p:nvSpPr>
            <p:spPr bwMode="auto">
              <a:xfrm>
                <a:off x="4240" y="2534"/>
                <a:ext cx="15" cy="10"/>
              </a:xfrm>
              <a:custGeom>
                <a:avLst/>
                <a:gdLst>
                  <a:gd name="T0" fmla="*/ 34 w 59"/>
                  <a:gd name="T1" fmla="*/ 10 h 41"/>
                  <a:gd name="T2" fmla="*/ 14 w 59"/>
                  <a:gd name="T3" fmla="*/ 2 h 41"/>
                  <a:gd name="T4" fmla="*/ 12 w 59"/>
                  <a:gd name="T5" fmla="*/ 19 h 41"/>
                  <a:gd name="T6" fmla="*/ 37 w 59"/>
                  <a:gd name="T7" fmla="*/ 28 h 41"/>
                  <a:gd name="T8" fmla="*/ 56 w 59"/>
                  <a:gd name="T9" fmla="*/ 31 h 41"/>
                  <a:gd name="T10" fmla="*/ 34 w 59"/>
                  <a:gd name="T11" fmla="*/ 10 h 41"/>
                </a:gdLst>
                <a:ahLst/>
                <a:cxnLst>
                  <a:cxn ang="0">
                    <a:pos x="T0" y="T1"/>
                  </a:cxn>
                  <a:cxn ang="0">
                    <a:pos x="T2" y="T3"/>
                  </a:cxn>
                  <a:cxn ang="0">
                    <a:pos x="T4" y="T5"/>
                  </a:cxn>
                  <a:cxn ang="0">
                    <a:pos x="T6" y="T7"/>
                  </a:cxn>
                  <a:cxn ang="0">
                    <a:pos x="T8" y="T9"/>
                  </a:cxn>
                  <a:cxn ang="0">
                    <a:pos x="T10" y="T11"/>
                  </a:cxn>
                </a:cxnLst>
                <a:rect l="0" t="0" r="r" b="b"/>
                <a:pathLst>
                  <a:path w="59" h="41">
                    <a:moveTo>
                      <a:pt x="34" y="10"/>
                    </a:moveTo>
                    <a:cubicBezTo>
                      <a:pt x="34" y="10"/>
                      <a:pt x="21" y="0"/>
                      <a:pt x="14" y="2"/>
                    </a:cubicBezTo>
                    <a:cubicBezTo>
                      <a:pt x="7" y="4"/>
                      <a:pt x="0" y="18"/>
                      <a:pt x="12" y="19"/>
                    </a:cubicBezTo>
                    <a:cubicBezTo>
                      <a:pt x="24" y="20"/>
                      <a:pt x="27" y="15"/>
                      <a:pt x="37" y="28"/>
                    </a:cubicBezTo>
                    <a:cubicBezTo>
                      <a:pt x="47" y="41"/>
                      <a:pt x="59" y="40"/>
                      <a:pt x="56" y="31"/>
                    </a:cubicBezTo>
                    <a:cubicBezTo>
                      <a:pt x="53" y="22"/>
                      <a:pt x="48" y="18"/>
                      <a:pt x="34"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8" name="Freeform 282"/>
              <p:cNvSpPr>
                <a:spLocks/>
              </p:cNvSpPr>
              <p:nvPr/>
            </p:nvSpPr>
            <p:spPr bwMode="auto">
              <a:xfrm>
                <a:off x="4262" y="2543"/>
                <a:ext cx="9" cy="5"/>
              </a:xfrm>
              <a:custGeom>
                <a:avLst/>
                <a:gdLst>
                  <a:gd name="T0" fmla="*/ 20 w 38"/>
                  <a:gd name="T1" fmla="*/ 6 h 17"/>
                  <a:gd name="T2" fmla="*/ 8 w 38"/>
                  <a:gd name="T3" fmla="*/ 1 h 17"/>
                  <a:gd name="T4" fmla="*/ 11 w 38"/>
                  <a:gd name="T5" fmla="*/ 13 h 17"/>
                  <a:gd name="T6" fmla="*/ 20 w 38"/>
                  <a:gd name="T7" fmla="*/ 6 h 17"/>
                </a:gdLst>
                <a:ahLst/>
                <a:cxnLst>
                  <a:cxn ang="0">
                    <a:pos x="T0" y="T1"/>
                  </a:cxn>
                  <a:cxn ang="0">
                    <a:pos x="T2" y="T3"/>
                  </a:cxn>
                  <a:cxn ang="0">
                    <a:pos x="T4" y="T5"/>
                  </a:cxn>
                  <a:cxn ang="0">
                    <a:pos x="T6" y="T7"/>
                  </a:cxn>
                </a:cxnLst>
                <a:rect l="0" t="0" r="r" b="b"/>
                <a:pathLst>
                  <a:path w="38" h="17">
                    <a:moveTo>
                      <a:pt x="20" y="6"/>
                    </a:moveTo>
                    <a:cubicBezTo>
                      <a:pt x="20" y="6"/>
                      <a:pt x="13" y="2"/>
                      <a:pt x="8" y="1"/>
                    </a:cubicBezTo>
                    <a:cubicBezTo>
                      <a:pt x="3" y="0"/>
                      <a:pt x="0" y="9"/>
                      <a:pt x="11" y="13"/>
                    </a:cubicBezTo>
                    <a:cubicBezTo>
                      <a:pt x="22" y="17"/>
                      <a:pt x="38" y="17"/>
                      <a:pt x="20"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59" name="Freeform 283"/>
              <p:cNvSpPr>
                <a:spLocks/>
              </p:cNvSpPr>
              <p:nvPr/>
            </p:nvSpPr>
            <p:spPr bwMode="auto">
              <a:xfrm>
                <a:off x="4282" y="2580"/>
                <a:ext cx="6" cy="11"/>
              </a:xfrm>
              <a:custGeom>
                <a:avLst/>
                <a:gdLst>
                  <a:gd name="T0" fmla="*/ 9 w 22"/>
                  <a:gd name="T1" fmla="*/ 2 h 43"/>
                  <a:gd name="T2" fmla="*/ 7 w 22"/>
                  <a:gd name="T3" fmla="*/ 13 h 43"/>
                  <a:gd name="T4" fmla="*/ 9 w 22"/>
                  <a:gd name="T5" fmla="*/ 23 h 43"/>
                  <a:gd name="T6" fmla="*/ 1 w 22"/>
                  <a:gd name="T7" fmla="*/ 38 h 43"/>
                  <a:gd name="T8" fmla="*/ 15 w 22"/>
                  <a:gd name="T9" fmla="*/ 36 h 43"/>
                  <a:gd name="T10" fmla="*/ 22 w 22"/>
                  <a:gd name="T11" fmla="*/ 17 h 43"/>
                  <a:gd name="T12" fmla="*/ 9 w 22"/>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22" h="43">
                    <a:moveTo>
                      <a:pt x="9" y="2"/>
                    </a:moveTo>
                    <a:cubicBezTo>
                      <a:pt x="9" y="2"/>
                      <a:pt x="2" y="10"/>
                      <a:pt x="7" y="13"/>
                    </a:cubicBezTo>
                    <a:cubicBezTo>
                      <a:pt x="12" y="16"/>
                      <a:pt x="12" y="20"/>
                      <a:pt x="9" y="23"/>
                    </a:cubicBezTo>
                    <a:cubicBezTo>
                      <a:pt x="6" y="26"/>
                      <a:pt x="0" y="35"/>
                      <a:pt x="1" y="38"/>
                    </a:cubicBezTo>
                    <a:cubicBezTo>
                      <a:pt x="2" y="41"/>
                      <a:pt x="12" y="43"/>
                      <a:pt x="15" y="36"/>
                    </a:cubicBezTo>
                    <a:cubicBezTo>
                      <a:pt x="18" y="29"/>
                      <a:pt x="22" y="25"/>
                      <a:pt x="22" y="17"/>
                    </a:cubicBezTo>
                    <a:cubicBezTo>
                      <a:pt x="22" y="9"/>
                      <a:pt x="16" y="0"/>
                      <a:pt x="9"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0" name="Freeform 284"/>
              <p:cNvSpPr>
                <a:spLocks/>
              </p:cNvSpPr>
              <p:nvPr/>
            </p:nvSpPr>
            <p:spPr bwMode="auto">
              <a:xfrm>
                <a:off x="4287" y="2596"/>
                <a:ext cx="12" cy="13"/>
              </a:xfrm>
              <a:custGeom>
                <a:avLst/>
                <a:gdLst>
                  <a:gd name="T0" fmla="*/ 29 w 48"/>
                  <a:gd name="T1" fmla="*/ 10 h 55"/>
                  <a:gd name="T2" fmla="*/ 14 w 48"/>
                  <a:gd name="T3" fmla="*/ 5 h 55"/>
                  <a:gd name="T4" fmla="*/ 8 w 48"/>
                  <a:gd name="T5" fmla="*/ 27 h 55"/>
                  <a:gd name="T6" fmla="*/ 28 w 48"/>
                  <a:gd name="T7" fmla="*/ 53 h 55"/>
                  <a:gd name="T8" fmla="*/ 48 w 48"/>
                  <a:gd name="T9" fmla="*/ 47 h 55"/>
                  <a:gd name="T10" fmla="*/ 35 w 48"/>
                  <a:gd name="T11" fmla="*/ 25 h 55"/>
                  <a:gd name="T12" fmla="*/ 29 w 48"/>
                  <a:gd name="T13" fmla="*/ 10 h 55"/>
                </a:gdLst>
                <a:ahLst/>
                <a:cxnLst>
                  <a:cxn ang="0">
                    <a:pos x="T0" y="T1"/>
                  </a:cxn>
                  <a:cxn ang="0">
                    <a:pos x="T2" y="T3"/>
                  </a:cxn>
                  <a:cxn ang="0">
                    <a:pos x="T4" y="T5"/>
                  </a:cxn>
                  <a:cxn ang="0">
                    <a:pos x="T6" y="T7"/>
                  </a:cxn>
                  <a:cxn ang="0">
                    <a:pos x="T8" y="T9"/>
                  </a:cxn>
                  <a:cxn ang="0">
                    <a:pos x="T10" y="T11"/>
                  </a:cxn>
                  <a:cxn ang="0">
                    <a:pos x="T12" y="T13"/>
                  </a:cxn>
                </a:cxnLst>
                <a:rect l="0" t="0" r="r" b="b"/>
                <a:pathLst>
                  <a:path w="48" h="55">
                    <a:moveTo>
                      <a:pt x="29" y="10"/>
                    </a:moveTo>
                    <a:cubicBezTo>
                      <a:pt x="29" y="10"/>
                      <a:pt x="21" y="0"/>
                      <a:pt x="14" y="5"/>
                    </a:cubicBezTo>
                    <a:cubicBezTo>
                      <a:pt x="7" y="10"/>
                      <a:pt x="0" y="17"/>
                      <a:pt x="8" y="27"/>
                    </a:cubicBezTo>
                    <a:cubicBezTo>
                      <a:pt x="16" y="37"/>
                      <a:pt x="21" y="51"/>
                      <a:pt x="28" y="53"/>
                    </a:cubicBezTo>
                    <a:cubicBezTo>
                      <a:pt x="35" y="55"/>
                      <a:pt x="48" y="54"/>
                      <a:pt x="48" y="47"/>
                    </a:cubicBezTo>
                    <a:cubicBezTo>
                      <a:pt x="48" y="40"/>
                      <a:pt x="39" y="33"/>
                      <a:pt x="35" y="25"/>
                    </a:cubicBezTo>
                    <a:cubicBezTo>
                      <a:pt x="31" y="17"/>
                      <a:pt x="35" y="18"/>
                      <a:pt x="29"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1" name="Freeform 285"/>
              <p:cNvSpPr>
                <a:spLocks/>
              </p:cNvSpPr>
              <p:nvPr/>
            </p:nvSpPr>
            <p:spPr bwMode="auto">
              <a:xfrm>
                <a:off x="4302" y="2613"/>
                <a:ext cx="13" cy="14"/>
              </a:xfrm>
              <a:custGeom>
                <a:avLst/>
                <a:gdLst>
                  <a:gd name="T0" fmla="*/ 45 w 52"/>
                  <a:gd name="T1" fmla="*/ 33 h 56"/>
                  <a:gd name="T2" fmla="*/ 12 w 52"/>
                  <a:gd name="T3" fmla="*/ 2 h 56"/>
                  <a:gd name="T4" fmla="*/ 4 w 52"/>
                  <a:gd name="T5" fmla="*/ 7 h 56"/>
                  <a:gd name="T6" fmla="*/ 24 w 52"/>
                  <a:gd name="T7" fmla="*/ 24 h 56"/>
                  <a:gd name="T8" fmla="*/ 35 w 52"/>
                  <a:gd name="T9" fmla="*/ 45 h 56"/>
                  <a:gd name="T10" fmla="*/ 44 w 52"/>
                  <a:gd name="T11" fmla="*/ 49 h 56"/>
                  <a:gd name="T12" fmla="*/ 45 w 52"/>
                  <a:gd name="T13" fmla="*/ 33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45" y="33"/>
                    </a:moveTo>
                    <a:cubicBezTo>
                      <a:pt x="38" y="27"/>
                      <a:pt x="25" y="13"/>
                      <a:pt x="12" y="2"/>
                    </a:cubicBezTo>
                    <a:cubicBezTo>
                      <a:pt x="12" y="2"/>
                      <a:pt x="0" y="0"/>
                      <a:pt x="4" y="7"/>
                    </a:cubicBezTo>
                    <a:cubicBezTo>
                      <a:pt x="8" y="14"/>
                      <a:pt x="18" y="17"/>
                      <a:pt x="24" y="24"/>
                    </a:cubicBezTo>
                    <a:cubicBezTo>
                      <a:pt x="30" y="31"/>
                      <a:pt x="34" y="36"/>
                      <a:pt x="35" y="45"/>
                    </a:cubicBezTo>
                    <a:cubicBezTo>
                      <a:pt x="36" y="54"/>
                      <a:pt x="44" y="56"/>
                      <a:pt x="44" y="49"/>
                    </a:cubicBezTo>
                    <a:cubicBezTo>
                      <a:pt x="44" y="42"/>
                      <a:pt x="52" y="39"/>
                      <a:pt x="45" y="3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2" name="Freeform 286"/>
              <p:cNvSpPr>
                <a:spLocks/>
              </p:cNvSpPr>
              <p:nvPr/>
            </p:nvSpPr>
            <p:spPr bwMode="auto">
              <a:xfrm>
                <a:off x="4315" y="2627"/>
                <a:ext cx="4" cy="9"/>
              </a:xfrm>
              <a:custGeom>
                <a:avLst/>
                <a:gdLst>
                  <a:gd name="T0" fmla="*/ 7 w 15"/>
                  <a:gd name="T1" fmla="*/ 0 h 36"/>
                  <a:gd name="T2" fmla="*/ 1 w 15"/>
                  <a:gd name="T3" fmla="*/ 10 h 36"/>
                  <a:gd name="T4" fmla="*/ 7 w 15"/>
                  <a:gd name="T5" fmla="*/ 25 h 36"/>
                  <a:gd name="T6" fmla="*/ 15 w 15"/>
                  <a:gd name="T7" fmla="*/ 24 h 36"/>
                  <a:gd name="T8" fmla="*/ 7 w 15"/>
                  <a:gd name="T9" fmla="*/ 0 h 36"/>
                </a:gdLst>
                <a:ahLst/>
                <a:cxnLst>
                  <a:cxn ang="0">
                    <a:pos x="T0" y="T1"/>
                  </a:cxn>
                  <a:cxn ang="0">
                    <a:pos x="T2" y="T3"/>
                  </a:cxn>
                  <a:cxn ang="0">
                    <a:pos x="T4" y="T5"/>
                  </a:cxn>
                  <a:cxn ang="0">
                    <a:pos x="T6" y="T7"/>
                  </a:cxn>
                  <a:cxn ang="0">
                    <a:pos x="T8" y="T9"/>
                  </a:cxn>
                </a:cxnLst>
                <a:rect l="0" t="0" r="r" b="b"/>
                <a:pathLst>
                  <a:path w="15" h="36">
                    <a:moveTo>
                      <a:pt x="7" y="0"/>
                    </a:moveTo>
                    <a:cubicBezTo>
                      <a:pt x="7" y="0"/>
                      <a:pt x="0" y="7"/>
                      <a:pt x="1" y="10"/>
                    </a:cubicBezTo>
                    <a:cubicBezTo>
                      <a:pt x="2" y="13"/>
                      <a:pt x="7" y="20"/>
                      <a:pt x="7" y="25"/>
                    </a:cubicBezTo>
                    <a:cubicBezTo>
                      <a:pt x="7" y="30"/>
                      <a:pt x="15" y="36"/>
                      <a:pt x="15" y="24"/>
                    </a:cubicBezTo>
                    <a:cubicBezTo>
                      <a:pt x="15" y="12"/>
                      <a:pt x="15" y="0"/>
                      <a:pt x="7"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3" name="Freeform 287"/>
              <p:cNvSpPr>
                <a:spLocks/>
              </p:cNvSpPr>
              <p:nvPr/>
            </p:nvSpPr>
            <p:spPr bwMode="auto">
              <a:xfrm>
                <a:off x="4347" y="2666"/>
                <a:ext cx="5" cy="4"/>
              </a:xfrm>
              <a:custGeom>
                <a:avLst/>
                <a:gdLst>
                  <a:gd name="T0" fmla="*/ 0 w 20"/>
                  <a:gd name="T1" fmla="*/ 8 h 17"/>
                  <a:gd name="T2" fmla="*/ 6 w 20"/>
                  <a:gd name="T3" fmla="*/ 3 h 17"/>
                  <a:gd name="T4" fmla="*/ 0 w 20"/>
                  <a:gd name="T5" fmla="*/ 8 h 17"/>
                </a:gdLst>
                <a:ahLst/>
                <a:cxnLst>
                  <a:cxn ang="0">
                    <a:pos x="T0" y="T1"/>
                  </a:cxn>
                  <a:cxn ang="0">
                    <a:pos x="T2" y="T3"/>
                  </a:cxn>
                  <a:cxn ang="0">
                    <a:pos x="T4" y="T5"/>
                  </a:cxn>
                </a:cxnLst>
                <a:rect l="0" t="0" r="r" b="b"/>
                <a:pathLst>
                  <a:path w="20" h="17">
                    <a:moveTo>
                      <a:pt x="0" y="8"/>
                    </a:moveTo>
                    <a:cubicBezTo>
                      <a:pt x="0" y="16"/>
                      <a:pt x="20" y="17"/>
                      <a:pt x="6" y="3"/>
                    </a:cubicBezTo>
                    <a:cubicBezTo>
                      <a:pt x="6" y="3"/>
                      <a:pt x="0" y="0"/>
                      <a:pt x="0"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4" name="Freeform 288"/>
              <p:cNvSpPr>
                <a:spLocks/>
              </p:cNvSpPr>
              <p:nvPr/>
            </p:nvSpPr>
            <p:spPr bwMode="auto">
              <a:xfrm>
                <a:off x="4393" y="2605"/>
                <a:ext cx="29" cy="29"/>
              </a:xfrm>
              <a:custGeom>
                <a:avLst/>
                <a:gdLst>
                  <a:gd name="T0" fmla="*/ 17 w 115"/>
                  <a:gd name="T1" fmla="*/ 21 h 114"/>
                  <a:gd name="T2" fmla="*/ 15 w 115"/>
                  <a:gd name="T3" fmla="*/ 36 h 114"/>
                  <a:gd name="T4" fmla="*/ 45 w 115"/>
                  <a:gd name="T5" fmla="*/ 48 h 114"/>
                  <a:gd name="T6" fmla="*/ 62 w 115"/>
                  <a:gd name="T7" fmla="*/ 82 h 114"/>
                  <a:gd name="T8" fmla="*/ 99 w 115"/>
                  <a:gd name="T9" fmla="*/ 97 h 114"/>
                  <a:gd name="T10" fmla="*/ 95 w 115"/>
                  <a:gd name="T11" fmla="*/ 68 h 114"/>
                  <a:gd name="T12" fmla="*/ 69 w 115"/>
                  <a:gd name="T13" fmla="*/ 40 h 114"/>
                  <a:gd name="T14" fmla="*/ 57 w 115"/>
                  <a:gd name="T15" fmla="*/ 9 h 114"/>
                  <a:gd name="T16" fmla="*/ 50 w 115"/>
                  <a:gd name="T17" fmla="*/ 8 h 114"/>
                  <a:gd name="T18" fmla="*/ 40 w 115"/>
                  <a:gd name="T19" fmla="*/ 9 h 114"/>
                  <a:gd name="T20" fmla="*/ 23 w 115"/>
                  <a:gd name="T21" fmla="*/ 7 h 114"/>
                  <a:gd name="T22" fmla="*/ 17 w 115"/>
                  <a:gd name="T23" fmla="*/ 21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5" h="114">
                    <a:moveTo>
                      <a:pt x="17" y="21"/>
                    </a:moveTo>
                    <a:cubicBezTo>
                      <a:pt x="10" y="23"/>
                      <a:pt x="0" y="33"/>
                      <a:pt x="15" y="36"/>
                    </a:cubicBezTo>
                    <a:cubicBezTo>
                      <a:pt x="30" y="39"/>
                      <a:pt x="42" y="43"/>
                      <a:pt x="45" y="48"/>
                    </a:cubicBezTo>
                    <a:cubicBezTo>
                      <a:pt x="48" y="53"/>
                      <a:pt x="43" y="72"/>
                      <a:pt x="62" y="82"/>
                    </a:cubicBezTo>
                    <a:cubicBezTo>
                      <a:pt x="81" y="92"/>
                      <a:pt x="97" y="114"/>
                      <a:pt x="99" y="97"/>
                    </a:cubicBezTo>
                    <a:cubicBezTo>
                      <a:pt x="101" y="80"/>
                      <a:pt x="115" y="80"/>
                      <a:pt x="95" y="68"/>
                    </a:cubicBezTo>
                    <a:cubicBezTo>
                      <a:pt x="75" y="56"/>
                      <a:pt x="69" y="50"/>
                      <a:pt x="69" y="40"/>
                    </a:cubicBezTo>
                    <a:cubicBezTo>
                      <a:pt x="69" y="30"/>
                      <a:pt x="73" y="21"/>
                      <a:pt x="57" y="9"/>
                    </a:cubicBezTo>
                    <a:cubicBezTo>
                      <a:pt x="57" y="9"/>
                      <a:pt x="54" y="0"/>
                      <a:pt x="50" y="8"/>
                    </a:cubicBezTo>
                    <a:cubicBezTo>
                      <a:pt x="46" y="16"/>
                      <a:pt x="44" y="13"/>
                      <a:pt x="40" y="9"/>
                    </a:cubicBezTo>
                    <a:cubicBezTo>
                      <a:pt x="36" y="5"/>
                      <a:pt x="29" y="7"/>
                      <a:pt x="23" y="7"/>
                    </a:cubicBezTo>
                    <a:cubicBezTo>
                      <a:pt x="17" y="7"/>
                      <a:pt x="24" y="19"/>
                      <a:pt x="17"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5" name="Freeform 289"/>
              <p:cNvSpPr>
                <a:spLocks/>
              </p:cNvSpPr>
              <p:nvPr/>
            </p:nvSpPr>
            <p:spPr bwMode="auto">
              <a:xfrm>
                <a:off x="4378" y="2580"/>
                <a:ext cx="12" cy="11"/>
              </a:xfrm>
              <a:custGeom>
                <a:avLst/>
                <a:gdLst>
                  <a:gd name="T0" fmla="*/ 5 w 45"/>
                  <a:gd name="T1" fmla="*/ 36 h 43"/>
                  <a:gd name="T2" fmla="*/ 16 w 45"/>
                  <a:gd name="T3" fmla="*/ 32 h 43"/>
                  <a:gd name="T4" fmla="*/ 26 w 45"/>
                  <a:gd name="T5" fmla="*/ 17 h 43"/>
                  <a:gd name="T6" fmla="*/ 32 w 45"/>
                  <a:gd name="T7" fmla="*/ 3 h 43"/>
                  <a:gd name="T8" fmla="*/ 11 w 45"/>
                  <a:gd name="T9" fmla="*/ 8 h 43"/>
                  <a:gd name="T10" fmla="*/ 11 w 45"/>
                  <a:gd name="T11" fmla="*/ 21 h 43"/>
                  <a:gd name="T12" fmla="*/ 5 w 45"/>
                  <a:gd name="T13" fmla="*/ 36 h 43"/>
                </a:gdLst>
                <a:ahLst/>
                <a:cxnLst>
                  <a:cxn ang="0">
                    <a:pos x="T0" y="T1"/>
                  </a:cxn>
                  <a:cxn ang="0">
                    <a:pos x="T2" y="T3"/>
                  </a:cxn>
                  <a:cxn ang="0">
                    <a:pos x="T4" y="T5"/>
                  </a:cxn>
                  <a:cxn ang="0">
                    <a:pos x="T6" y="T7"/>
                  </a:cxn>
                  <a:cxn ang="0">
                    <a:pos x="T8" y="T9"/>
                  </a:cxn>
                  <a:cxn ang="0">
                    <a:pos x="T10" y="T11"/>
                  </a:cxn>
                  <a:cxn ang="0">
                    <a:pos x="T12" y="T13"/>
                  </a:cxn>
                </a:cxnLst>
                <a:rect l="0" t="0" r="r" b="b"/>
                <a:pathLst>
                  <a:path w="45" h="43">
                    <a:moveTo>
                      <a:pt x="5" y="36"/>
                    </a:moveTo>
                    <a:cubicBezTo>
                      <a:pt x="10" y="39"/>
                      <a:pt x="16" y="43"/>
                      <a:pt x="16" y="32"/>
                    </a:cubicBezTo>
                    <a:cubicBezTo>
                      <a:pt x="16" y="21"/>
                      <a:pt x="22" y="14"/>
                      <a:pt x="26" y="17"/>
                    </a:cubicBezTo>
                    <a:cubicBezTo>
                      <a:pt x="30" y="20"/>
                      <a:pt x="45" y="15"/>
                      <a:pt x="32" y="3"/>
                    </a:cubicBezTo>
                    <a:cubicBezTo>
                      <a:pt x="32" y="3"/>
                      <a:pt x="11" y="0"/>
                      <a:pt x="11" y="8"/>
                    </a:cubicBezTo>
                    <a:cubicBezTo>
                      <a:pt x="11" y="16"/>
                      <a:pt x="15" y="17"/>
                      <a:pt x="11" y="21"/>
                    </a:cubicBezTo>
                    <a:cubicBezTo>
                      <a:pt x="7" y="25"/>
                      <a:pt x="0" y="33"/>
                      <a:pt x="5" y="3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6" name="Freeform 290"/>
              <p:cNvSpPr>
                <a:spLocks/>
              </p:cNvSpPr>
              <p:nvPr/>
            </p:nvSpPr>
            <p:spPr bwMode="auto">
              <a:xfrm>
                <a:off x="4396" y="2675"/>
                <a:ext cx="151" cy="48"/>
              </a:xfrm>
              <a:custGeom>
                <a:avLst/>
                <a:gdLst>
                  <a:gd name="T0" fmla="*/ 584 w 597"/>
                  <a:gd name="T1" fmla="*/ 123 h 192"/>
                  <a:gd name="T2" fmla="*/ 564 w 597"/>
                  <a:gd name="T3" fmla="*/ 114 h 192"/>
                  <a:gd name="T4" fmla="*/ 492 w 597"/>
                  <a:gd name="T5" fmla="*/ 123 h 192"/>
                  <a:gd name="T6" fmla="*/ 473 w 597"/>
                  <a:gd name="T7" fmla="*/ 98 h 192"/>
                  <a:gd name="T8" fmla="*/ 454 w 597"/>
                  <a:gd name="T9" fmla="*/ 72 h 192"/>
                  <a:gd name="T10" fmla="*/ 411 w 597"/>
                  <a:gd name="T11" fmla="*/ 60 h 192"/>
                  <a:gd name="T12" fmla="*/ 366 w 597"/>
                  <a:gd name="T13" fmla="*/ 50 h 192"/>
                  <a:gd name="T14" fmla="*/ 343 w 597"/>
                  <a:gd name="T15" fmla="*/ 46 h 192"/>
                  <a:gd name="T16" fmla="*/ 318 w 597"/>
                  <a:gd name="T17" fmla="*/ 71 h 192"/>
                  <a:gd name="T18" fmla="*/ 252 w 597"/>
                  <a:gd name="T19" fmla="*/ 69 h 192"/>
                  <a:gd name="T20" fmla="*/ 234 w 597"/>
                  <a:gd name="T21" fmla="*/ 61 h 192"/>
                  <a:gd name="T22" fmla="*/ 208 w 597"/>
                  <a:gd name="T23" fmla="*/ 52 h 192"/>
                  <a:gd name="T24" fmla="*/ 190 w 597"/>
                  <a:gd name="T25" fmla="*/ 30 h 192"/>
                  <a:gd name="T26" fmla="*/ 165 w 597"/>
                  <a:gd name="T27" fmla="*/ 28 h 192"/>
                  <a:gd name="T28" fmla="*/ 141 w 597"/>
                  <a:gd name="T29" fmla="*/ 24 h 192"/>
                  <a:gd name="T30" fmla="*/ 125 w 597"/>
                  <a:gd name="T31" fmla="*/ 8 h 192"/>
                  <a:gd name="T32" fmla="*/ 107 w 597"/>
                  <a:gd name="T33" fmla="*/ 11 h 192"/>
                  <a:gd name="T34" fmla="*/ 94 w 597"/>
                  <a:gd name="T35" fmla="*/ 23 h 192"/>
                  <a:gd name="T36" fmla="*/ 74 w 597"/>
                  <a:gd name="T37" fmla="*/ 12 h 192"/>
                  <a:gd name="T38" fmla="*/ 36 w 597"/>
                  <a:gd name="T39" fmla="*/ 23 h 192"/>
                  <a:gd name="T40" fmla="*/ 27 w 597"/>
                  <a:gd name="T41" fmla="*/ 41 h 192"/>
                  <a:gd name="T42" fmla="*/ 11 w 597"/>
                  <a:gd name="T43" fmla="*/ 64 h 192"/>
                  <a:gd name="T44" fmla="*/ 31 w 597"/>
                  <a:gd name="T45" fmla="*/ 71 h 192"/>
                  <a:gd name="T46" fmla="*/ 48 w 597"/>
                  <a:gd name="T47" fmla="*/ 69 h 192"/>
                  <a:gd name="T48" fmla="*/ 73 w 597"/>
                  <a:gd name="T49" fmla="*/ 81 h 192"/>
                  <a:gd name="T50" fmla="*/ 78 w 597"/>
                  <a:gd name="T51" fmla="*/ 105 h 192"/>
                  <a:gd name="T52" fmla="*/ 141 w 597"/>
                  <a:gd name="T53" fmla="*/ 111 h 192"/>
                  <a:gd name="T54" fmla="*/ 195 w 597"/>
                  <a:gd name="T55" fmla="*/ 129 h 192"/>
                  <a:gd name="T56" fmla="*/ 232 w 597"/>
                  <a:gd name="T57" fmla="*/ 119 h 192"/>
                  <a:gd name="T58" fmla="*/ 290 w 597"/>
                  <a:gd name="T59" fmla="*/ 130 h 192"/>
                  <a:gd name="T60" fmla="*/ 337 w 597"/>
                  <a:gd name="T61" fmla="*/ 151 h 192"/>
                  <a:gd name="T62" fmla="*/ 385 w 597"/>
                  <a:gd name="T63" fmla="*/ 155 h 192"/>
                  <a:gd name="T64" fmla="*/ 443 w 597"/>
                  <a:gd name="T65" fmla="*/ 166 h 192"/>
                  <a:gd name="T66" fmla="*/ 464 w 597"/>
                  <a:gd name="T67" fmla="*/ 174 h 192"/>
                  <a:gd name="T68" fmla="*/ 482 w 597"/>
                  <a:gd name="T69" fmla="*/ 173 h 192"/>
                  <a:gd name="T70" fmla="*/ 495 w 597"/>
                  <a:gd name="T71" fmla="*/ 163 h 192"/>
                  <a:gd name="T72" fmla="*/ 527 w 597"/>
                  <a:gd name="T73" fmla="*/ 173 h 192"/>
                  <a:gd name="T74" fmla="*/ 552 w 597"/>
                  <a:gd name="T75" fmla="*/ 181 h 192"/>
                  <a:gd name="T76" fmla="*/ 576 w 597"/>
                  <a:gd name="T77" fmla="*/ 187 h 192"/>
                  <a:gd name="T78" fmla="*/ 582 w 597"/>
                  <a:gd name="T79" fmla="*/ 181 h 192"/>
                  <a:gd name="T80" fmla="*/ 590 w 597"/>
                  <a:gd name="T81" fmla="*/ 165 h 192"/>
                  <a:gd name="T82" fmla="*/ 583 w 597"/>
                  <a:gd name="T83" fmla="*/ 146 h 192"/>
                  <a:gd name="T84" fmla="*/ 595 w 597"/>
                  <a:gd name="T85" fmla="*/ 131 h 192"/>
                  <a:gd name="T86" fmla="*/ 584 w 597"/>
                  <a:gd name="T87" fmla="*/ 12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7" h="192">
                    <a:moveTo>
                      <a:pt x="584" y="123"/>
                    </a:moveTo>
                    <a:cubicBezTo>
                      <a:pt x="571" y="125"/>
                      <a:pt x="582" y="113"/>
                      <a:pt x="564" y="114"/>
                    </a:cubicBezTo>
                    <a:cubicBezTo>
                      <a:pt x="546" y="115"/>
                      <a:pt x="513" y="127"/>
                      <a:pt x="492" y="123"/>
                    </a:cubicBezTo>
                    <a:cubicBezTo>
                      <a:pt x="471" y="119"/>
                      <a:pt x="474" y="104"/>
                      <a:pt x="473" y="98"/>
                    </a:cubicBezTo>
                    <a:cubicBezTo>
                      <a:pt x="472" y="92"/>
                      <a:pt x="471" y="78"/>
                      <a:pt x="454" y="72"/>
                    </a:cubicBezTo>
                    <a:cubicBezTo>
                      <a:pt x="437" y="66"/>
                      <a:pt x="430" y="69"/>
                      <a:pt x="411" y="60"/>
                    </a:cubicBezTo>
                    <a:cubicBezTo>
                      <a:pt x="392" y="51"/>
                      <a:pt x="367" y="59"/>
                      <a:pt x="366" y="50"/>
                    </a:cubicBezTo>
                    <a:cubicBezTo>
                      <a:pt x="365" y="41"/>
                      <a:pt x="349" y="33"/>
                      <a:pt x="343" y="46"/>
                    </a:cubicBezTo>
                    <a:cubicBezTo>
                      <a:pt x="337" y="59"/>
                      <a:pt x="345" y="70"/>
                      <a:pt x="318" y="71"/>
                    </a:cubicBezTo>
                    <a:cubicBezTo>
                      <a:pt x="291" y="72"/>
                      <a:pt x="260" y="74"/>
                      <a:pt x="252" y="69"/>
                    </a:cubicBezTo>
                    <a:cubicBezTo>
                      <a:pt x="244" y="64"/>
                      <a:pt x="247" y="61"/>
                      <a:pt x="234" y="61"/>
                    </a:cubicBezTo>
                    <a:cubicBezTo>
                      <a:pt x="221" y="61"/>
                      <a:pt x="212" y="58"/>
                      <a:pt x="208" y="52"/>
                    </a:cubicBezTo>
                    <a:cubicBezTo>
                      <a:pt x="204" y="46"/>
                      <a:pt x="201" y="37"/>
                      <a:pt x="190" y="30"/>
                    </a:cubicBezTo>
                    <a:cubicBezTo>
                      <a:pt x="179" y="23"/>
                      <a:pt x="179" y="38"/>
                      <a:pt x="165" y="28"/>
                    </a:cubicBezTo>
                    <a:cubicBezTo>
                      <a:pt x="151" y="18"/>
                      <a:pt x="143" y="30"/>
                      <a:pt x="141" y="24"/>
                    </a:cubicBezTo>
                    <a:cubicBezTo>
                      <a:pt x="139" y="18"/>
                      <a:pt x="134" y="12"/>
                      <a:pt x="125" y="8"/>
                    </a:cubicBezTo>
                    <a:cubicBezTo>
                      <a:pt x="116" y="4"/>
                      <a:pt x="109" y="2"/>
                      <a:pt x="107" y="11"/>
                    </a:cubicBezTo>
                    <a:cubicBezTo>
                      <a:pt x="105" y="20"/>
                      <a:pt x="104" y="32"/>
                      <a:pt x="94" y="23"/>
                    </a:cubicBezTo>
                    <a:cubicBezTo>
                      <a:pt x="84" y="14"/>
                      <a:pt x="86" y="12"/>
                      <a:pt x="74" y="12"/>
                    </a:cubicBezTo>
                    <a:cubicBezTo>
                      <a:pt x="62" y="12"/>
                      <a:pt x="36" y="0"/>
                      <a:pt x="36" y="23"/>
                    </a:cubicBezTo>
                    <a:cubicBezTo>
                      <a:pt x="36" y="23"/>
                      <a:pt x="39" y="31"/>
                      <a:pt x="27" y="41"/>
                    </a:cubicBezTo>
                    <a:cubicBezTo>
                      <a:pt x="15" y="51"/>
                      <a:pt x="0" y="55"/>
                      <a:pt x="11" y="64"/>
                    </a:cubicBezTo>
                    <a:cubicBezTo>
                      <a:pt x="22" y="73"/>
                      <a:pt x="27" y="76"/>
                      <a:pt x="31" y="71"/>
                    </a:cubicBezTo>
                    <a:cubicBezTo>
                      <a:pt x="35" y="66"/>
                      <a:pt x="40" y="61"/>
                      <a:pt x="48" y="69"/>
                    </a:cubicBezTo>
                    <a:cubicBezTo>
                      <a:pt x="56" y="77"/>
                      <a:pt x="73" y="65"/>
                      <a:pt x="73" y="81"/>
                    </a:cubicBezTo>
                    <a:cubicBezTo>
                      <a:pt x="73" y="97"/>
                      <a:pt x="64" y="105"/>
                      <a:pt x="78" y="105"/>
                    </a:cubicBezTo>
                    <a:cubicBezTo>
                      <a:pt x="92" y="105"/>
                      <a:pt x="127" y="101"/>
                      <a:pt x="141" y="111"/>
                    </a:cubicBezTo>
                    <a:cubicBezTo>
                      <a:pt x="155" y="121"/>
                      <a:pt x="183" y="138"/>
                      <a:pt x="195" y="129"/>
                    </a:cubicBezTo>
                    <a:cubicBezTo>
                      <a:pt x="207" y="120"/>
                      <a:pt x="220" y="117"/>
                      <a:pt x="232" y="119"/>
                    </a:cubicBezTo>
                    <a:cubicBezTo>
                      <a:pt x="244" y="121"/>
                      <a:pt x="279" y="119"/>
                      <a:pt x="290" y="130"/>
                    </a:cubicBezTo>
                    <a:cubicBezTo>
                      <a:pt x="301" y="141"/>
                      <a:pt x="323" y="146"/>
                      <a:pt x="337" y="151"/>
                    </a:cubicBezTo>
                    <a:cubicBezTo>
                      <a:pt x="351" y="156"/>
                      <a:pt x="368" y="153"/>
                      <a:pt x="385" y="155"/>
                    </a:cubicBezTo>
                    <a:cubicBezTo>
                      <a:pt x="402" y="157"/>
                      <a:pt x="432" y="167"/>
                      <a:pt x="443" y="166"/>
                    </a:cubicBezTo>
                    <a:cubicBezTo>
                      <a:pt x="454" y="165"/>
                      <a:pt x="454" y="174"/>
                      <a:pt x="464" y="174"/>
                    </a:cubicBezTo>
                    <a:cubicBezTo>
                      <a:pt x="474" y="174"/>
                      <a:pt x="479" y="179"/>
                      <a:pt x="482" y="173"/>
                    </a:cubicBezTo>
                    <a:cubicBezTo>
                      <a:pt x="485" y="167"/>
                      <a:pt x="481" y="163"/>
                      <a:pt x="495" y="163"/>
                    </a:cubicBezTo>
                    <a:cubicBezTo>
                      <a:pt x="509" y="163"/>
                      <a:pt x="517" y="167"/>
                      <a:pt x="527" y="173"/>
                    </a:cubicBezTo>
                    <a:cubicBezTo>
                      <a:pt x="537" y="179"/>
                      <a:pt x="542" y="176"/>
                      <a:pt x="552" y="181"/>
                    </a:cubicBezTo>
                    <a:cubicBezTo>
                      <a:pt x="562" y="186"/>
                      <a:pt x="565" y="182"/>
                      <a:pt x="576" y="187"/>
                    </a:cubicBezTo>
                    <a:cubicBezTo>
                      <a:pt x="587" y="192"/>
                      <a:pt x="583" y="189"/>
                      <a:pt x="582" y="181"/>
                    </a:cubicBezTo>
                    <a:cubicBezTo>
                      <a:pt x="581" y="173"/>
                      <a:pt x="591" y="177"/>
                      <a:pt x="590" y="165"/>
                    </a:cubicBezTo>
                    <a:cubicBezTo>
                      <a:pt x="589" y="153"/>
                      <a:pt x="578" y="153"/>
                      <a:pt x="583" y="146"/>
                    </a:cubicBezTo>
                    <a:cubicBezTo>
                      <a:pt x="588" y="139"/>
                      <a:pt x="595" y="136"/>
                      <a:pt x="595" y="131"/>
                    </a:cubicBezTo>
                    <a:cubicBezTo>
                      <a:pt x="595" y="126"/>
                      <a:pt x="597" y="121"/>
                      <a:pt x="584" y="1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7" name="Freeform 291"/>
              <p:cNvSpPr>
                <a:spLocks/>
              </p:cNvSpPr>
              <p:nvPr/>
            </p:nvSpPr>
            <p:spPr bwMode="auto">
              <a:xfrm>
                <a:off x="4431" y="2619"/>
                <a:ext cx="15" cy="15"/>
              </a:xfrm>
              <a:custGeom>
                <a:avLst/>
                <a:gdLst>
                  <a:gd name="T0" fmla="*/ 9 w 57"/>
                  <a:gd name="T1" fmla="*/ 49 h 62"/>
                  <a:gd name="T2" fmla="*/ 45 w 57"/>
                  <a:gd name="T3" fmla="*/ 53 h 62"/>
                  <a:gd name="T4" fmla="*/ 57 w 57"/>
                  <a:gd name="T5" fmla="*/ 35 h 62"/>
                  <a:gd name="T6" fmla="*/ 43 w 57"/>
                  <a:gd name="T7" fmla="*/ 13 h 62"/>
                  <a:gd name="T8" fmla="*/ 16 w 57"/>
                  <a:gd name="T9" fmla="*/ 12 h 62"/>
                  <a:gd name="T10" fmla="*/ 9 w 57"/>
                  <a:gd name="T11" fmla="*/ 27 h 62"/>
                  <a:gd name="T12" fmla="*/ 9 w 57"/>
                  <a:gd name="T13" fmla="*/ 49 h 62"/>
                </a:gdLst>
                <a:ahLst/>
                <a:cxnLst>
                  <a:cxn ang="0">
                    <a:pos x="T0" y="T1"/>
                  </a:cxn>
                  <a:cxn ang="0">
                    <a:pos x="T2" y="T3"/>
                  </a:cxn>
                  <a:cxn ang="0">
                    <a:pos x="T4" y="T5"/>
                  </a:cxn>
                  <a:cxn ang="0">
                    <a:pos x="T6" y="T7"/>
                  </a:cxn>
                  <a:cxn ang="0">
                    <a:pos x="T8" y="T9"/>
                  </a:cxn>
                  <a:cxn ang="0">
                    <a:pos x="T10" y="T11"/>
                  </a:cxn>
                  <a:cxn ang="0">
                    <a:pos x="T12" y="T13"/>
                  </a:cxn>
                </a:cxnLst>
                <a:rect l="0" t="0" r="r" b="b"/>
                <a:pathLst>
                  <a:path w="57" h="62">
                    <a:moveTo>
                      <a:pt x="9" y="49"/>
                    </a:moveTo>
                    <a:cubicBezTo>
                      <a:pt x="18" y="56"/>
                      <a:pt x="43" y="62"/>
                      <a:pt x="45" y="53"/>
                    </a:cubicBezTo>
                    <a:cubicBezTo>
                      <a:pt x="47" y="44"/>
                      <a:pt x="57" y="50"/>
                      <a:pt x="57" y="35"/>
                    </a:cubicBezTo>
                    <a:cubicBezTo>
                      <a:pt x="57" y="20"/>
                      <a:pt x="56" y="17"/>
                      <a:pt x="43" y="13"/>
                    </a:cubicBezTo>
                    <a:cubicBezTo>
                      <a:pt x="30" y="9"/>
                      <a:pt x="25" y="0"/>
                      <a:pt x="16" y="12"/>
                    </a:cubicBezTo>
                    <a:cubicBezTo>
                      <a:pt x="16" y="12"/>
                      <a:pt x="8" y="21"/>
                      <a:pt x="9" y="27"/>
                    </a:cubicBezTo>
                    <a:cubicBezTo>
                      <a:pt x="10" y="33"/>
                      <a:pt x="0" y="42"/>
                      <a:pt x="9" y="4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8" name="Freeform 292"/>
              <p:cNvSpPr>
                <a:spLocks/>
              </p:cNvSpPr>
              <p:nvPr/>
            </p:nvSpPr>
            <p:spPr bwMode="auto">
              <a:xfrm>
                <a:off x="4452" y="2510"/>
                <a:ext cx="165" cy="138"/>
              </a:xfrm>
              <a:custGeom>
                <a:avLst/>
                <a:gdLst>
                  <a:gd name="T0" fmla="*/ 556 w 654"/>
                  <a:gd name="T1" fmla="*/ 320 h 547"/>
                  <a:gd name="T2" fmla="*/ 578 w 654"/>
                  <a:gd name="T3" fmla="*/ 234 h 547"/>
                  <a:gd name="T4" fmla="*/ 623 w 654"/>
                  <a:gd name="T5" fmla="*/ 230 h 547"/>
                  <a:gd name="T6" fmla="*/ 635 w 654"/>
                  <a:gd name="T7" fmla="*/ 204 h 547"/>
                  <a:gd name="T8" fmla="*/ 579 w 654"/>
                  <a:gd name="T9" fmla="*/ 154 h 547"/>
                  <a:gd name="T10" fmla="*/ 562 w 654"/>
                  <a:gd name="T11" fmla="*/ 94 h 547"/>
                  <a:gd name="T12" fmla="*/ 549 w 654"/>
                  <a:gd name="T13" fmla="*/ 53 h 547"/>
                  <a:gd name="T14" fmla="*/ 579 w 654"/>
                  <a:gd name="T15" fmla="*/ 51 h 547"/>
                  <a:gd name="T16" fmla="*/ 562 w 654"/>
                  <a:gd name="T17" fmla="*/ 21 h 547"/>
                  <a:gd name="T18" fmla="*/ 488 w 654"/>
                  <a:gd name="T19" fmla="*/ 4 h 547"/>
                  <a:gd name="T20" fmla="*/ 438 w 654"/>
                  <a:gd name="T21" fmla="*/ 25 h 547"/>
                  <a:gd name="T22" fmla="*/ 412 w 654"/>
                  <a:gd name="T23" fmla="*/ 91 h 547"/>
                  <a:gd name="T24" fmla="*/ 394 w 654"/>
                  <a:gd name="T25" fmla="*/ 131 h 547"/>
                  <a:gd name="T26" fmla="*/ 371 w 654"/>
                  <a:gd name="T27" fmla="*/ 179 h 547"/>
                  <a:gd name="T28" fmla="*/ 306 w 654"/>
                  <a:gd name="T29" fmla="*/ 202 h 547"/>
                  <a:gd name="T30" fmla="*/ 244 w 654"/>
                  <a:gd name="T31" fmla="*/ 183 h 547"/>
                  <a:gd name="T32" fmla="*/ 202 w 654"/>
                  <a:gd name="T33" fmla="*/ 210 h 547"/>
                  <a:gd name="T34" fmla="*/ 146 w 654"/>
                  <a:gd name="T35" fmla="*/ 216 h 547"/>
                  <a:gd name="T36" fmla="*/ 114 w 654"/>
                  <a:gd name="T37" fmla="*/ 227 h 547"/>
                  <a:gd name="T38" fmla="*/ 70 w 654"/>
                  <a:gd name="T39" fmla="*/ 195 h 547"/>
                  <a:gd name="T40" fmla="*/ 46 w 654"/>
                  <a:gd name="T41" fmla="*/ 145 h 547"/>
                  <a:gd name="T42" fmla="*/ 24 w 654"/>
                  <a:gd name="T43" fmla="*/ 177 h 547"/>
                  <a:gd name="T44" fmla="*/ 3 w 654"/>
                  <a:gd name="T45" fmla="*/ 234 h 547"/>
                  <a:gd name="T46" fmla="*/ 20 w 654"/>
                  <a:gd name="T47" fmla="*/ 278 h 547"/>
                  <a:gd name="T48" fmla="*/ 42 w 654"/>
                  <a:gd name="T49" fmla="*/ 342 h 547"/>
                  <a:gd name="T50" fmla="*/ 77 w 654"/>
                  <a:gd name="T51" fmla="*/ 358 h 547"/>
                  <a:gd name="T52" fmla="*/ 79 w 654"/>
                  <a:gd name="T53" fmla="*/ 417 h 547"/>
                  <a:gd name="T54" fmla="*/ 97 w 654"/>
                  <a:gd name="T55" fmla="*/ 469 h 547"/>
                  <a:gd name="T56" fmla="*/ 150 w 654"/>
                  <a:gd name="T57" fmla="*/ 473 h 547"/>
                  <a:gd name="T58" fmla="*/ 191 w 654"/>
                  <a:gd name="T59" fmla="*/ 469 h 547"/>
                  <a:gd name="T60" fmla="*/ 203 w 654"/>
                  <a:gd name="T61" fmla="*/ 509 h 547"/>
                  <a:gd name="T62" fmla="*/ 230 w 654"/>
                  <a:gd name="T63" fmla="*/ 492 h 547"/>
                  <a:gd name="T64" fmla="*/ 263 w 654"/>
                  <a:gd name="T65" fmla="*/ 488 h 547"/>
                  <a:gd name="T66" fmla="*/ 303 w 654"/>
                  <a:gd name="T67" fmla="*/ 490 h 547"/>
                  <a:gd name="T68" fmla="*/ 333 w 654"/>
                  <a:gd name="T69" fmla="*/ 495 h 547"/>
                  <a:gd name="T70" fmla="*/ 359 w 654"/>
                  <a:gd name="T71" fmla="*/ 505 h 547"/>
                  <a:gd name="T72" fmla="*/ 377 w 654"/>
                  <a:gd name="T73" fmla="*/ 541 h 547"/>
                  <a:gd name="T74" fmla="*/ 417 w 654"/>
                  <a:gd name="T75" fmla="*/ 531 h 547"/>
                  <a:gd name="T76" fmla="*/ 457 w 654"/>
                  <a:gd name="T77" fmla="*/ 519 h 547"/>
                  <a:gd name="T78" fmla="*/ 475 w 654"/>
                  <a:gd name="T79" fmla="*/ 533 h 547"/>
                  <a:gd name="T80" fmla="*/ 486 w 654"/>
                  <a:gd name="T81" fmla="*/ 495 h 547"/>
                  <a:gd name="T82" fmla="*/ 478 w 654"/>
                  <a:gd name="T83" fmla="*/ 467 h 547"/>
                  <a:gd name="T84" fmla="*/ 496 w 654"/>
                  <a:gd name="T85" fmla="*/ 433 h 547"/>
                  <a:gd name="T86" fmla="*/ 480 w 654"/>
                  <a:gd name="T87" fmla="*/ 386 h 547"/>
                  <a:gd name="T88" fmla="*/ 532 w 654"/>
                  <a:gd name="T89" fmla="*/ 347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54" h="547">
                    <a:moveTo>
                      <a:pt x="532" y="347"/>
                    </a:moveTo>
                    <a:cubicBezTo>
                      <a:pt x="537" y="336"/>
                      <a:pt x="556" y="331"/>
                      <a:pt x="556" y="320"/>
                    </a:cubicBezTo>
                    <a:cubicBezTo>
                      <a:pt x="556" y="309"/>
                      <a:pt x="546" y="271"/>
                      <a:pt x="555" y="259"/>
                    </a:cubicBezTo>
                    <a:cubicBezTo>
                      <a:pt x="564" y="247"/>
                      <a:pt x="571" y="243"/>
                      <a:pt x="578" y="234"/>
                    </a:cubicBezTo>
                    <a:cubicBezTo>
                      <a:pt x="585" y="225"/>
                      <a:pt x="577" y="215"/>
                      <a:pt x="591" y="224"/>
                    </a:cubicBezTo>
                    <a:cubicBezTo>
                      <a:pt x="605" y="233"/>
                      <a:pt x="608" y="230"/>
                      <a:pt x="623" y="230"/>
                    </a:cubicBezTo>
                    <a:cubicBezTo>
                      <a:pt x="638" y="230"/>
                      <a:pt x="642" y="228"/>
                      <a:pt x="648" y="221"/>
                    </a:cubicBezTo>
                    <a:cubicBezTo>
                      <a:pt x="654" y="214"/>
                      <a:pt x="649" y="210"/>
                      <a:pt x="635" y="204"/>
                    </a:cubicBezTo>
                    <a:cubicBezTo>
                      <a:pt x="621" y="198"/>
                      <a:pt x="603" y="193"/>
                      <a:pt x="595" y="178"/>
                    </a:cubicBezTo>
                    <a:cubicBezTo>
                      <a:pt x="587" y="163"/>
                      <a:pt x="576" y="167"/>
                      <a:pt x="579" y="154"/>
                    </a:cubicBezTo>
                    <a:cubicBezTo>
                      <a:pt x="582" y="141"/>
                      <a:pt x="594" y="137"/>
                      <a:pt x="586" y="125"/>
                    </a:cubicBezTo>
                    <a:cubicBezTo>
                      <a:pt x="578" y="113"/>
                      <a:pt x="568" y="103"/>
                      <a:pt x="562" y="94"/>
                    </a:cubicBezTo>
                    <a:cubicBezTo>
                      <a:pt x="556" y="85"/>
                      <a:pt x="544" y="78"/>
                      <a:pt x="542" y="68"/>
                    </a:cubicBezTo>
                    <a:cubicBezTo>
                      <a:pt x="540" y="58"/>
                      <a:pt x="539" y="53"/>
                      <a:pt x="549" y="53"/>
                    </a:cubicBezTo>
                    <a:cubicBezTo>
                      <a:pt x="559" y="53"/>
                      <a:pt x="563" y="48"/>
                      <a:pt x="568" y="54"/>
                    </a:cubicBezTo>
                    <a:cubicBezTo>
                      <a:pt x="573" y="60"/>
                      <a:pt x="583" y="57"/>
                      <a:pt x="579" y="51"/>
                    </a:cubicBezTo>
                    <a:cubicBezTo>
                      <a:pt x="575" y="45"/>
                      <a:pt x="567" y="38"/>
                      <a:pt x="562" y="32"/>
                    </a:cubicBezTo>
                    <a:cubicBezTo>
                      <a:pt x="559" y="28"/>
                      <a:pt x="559" y="24"/>
                      <a:pt x="562" y="21"/>
                    </a:cubicBezTo>
                    <a:cubicBezTo>
                      <a:pt x="555" y="16"/>
                      <a:pt x="546" y="7"/>
                      <a:pt x="536" y="4"/>
                    </a:cubicBezTo>
                    <a:cubicBezTo>
                      <a:pt x="522" y="0"/>
                      <a:pt x="503" y="6"/>
                      <a:pt x="488" y="4"/>
                    </a:cubicBezTo>
                    <a:cubicBezTo>
                      <a:pt x="473" y="2"/>
                      <a:pt x="458" y="2"/>
                      <a:pt x="450" y="2"/>
                    </a:cubicBezTo>
                    <a:cubicBezTo>
                      <a:pt x="442" y="2"/>
                      <a:pt x="446" y="14"/>
                      <a:pt x="438" y="25"/>
                    </a:cubicBezTo>
                    <a:cubicBezTo>
                      <a:pt x="430" y="36"/>
                      <a:pt x="430" y="45"/>
                      <a:pt x="429" y="64"/>
                    </a:cubicBezTo>
                    <a:cubicBezTo>
                      <a:pt x="429" y="82"/>
                      <a:pt x="421" y="87"/>
                      <a:pt x="412" y="91"/>
                    </a:cubicBezTo>
                    <a:cubicBezTo>
                      <a:pt x="402" y="94"/>
                      <a:pt x="405" y="102"/>
                      <a:pt x="404" y="111"/>
                    </a:cubicBezTo>
                    <a:cubicBezTo>
                      <a:pt x="403" y="120"/>
                      <a:pt x="406" y="126"/>
                      <a:pt x="394" y="131"/>
                    </a:cubicBezTo>
                    <a:cubicBezTo>
                      <a:pt x="383" y="136"/>
                      <a:pt x="386" y="154"/>
                      <a:pt x="381" y="160"/>
                    </a:cubicBezTo>
                    <a:cubicBezTo>
                      <a:pt x="377" y="167"/>
                      <a:pt x="372" y="170"/>
                      <a:pt x="371" y="179"/>
                    </a:cubicBezTo>
                    <a:cubicBezTo>
                      <a:pt x="371" y="187"/>
                      <a:pt x="346" y="187"/>
                      <a:pt x="333" y="186"/>
                    </a:cubicBezTo>
                    <a:cubicBezTo>
                      <a:pt x="320" y="185"/>
                      <a:pt x="316" y="204"/>
                      <a:pt x="306" y="202"/>
                    </a:cubicBezTo>
                    <a:cubicBezTo>
                      <a:pt x="295" y="200"/>
                      <a:pt x="281" y="195"/>
                      <a:pt x="277" y="188"/>
                    </a:cubicBezTo>
                    <a:cubicBezTo>
                      <a:pt x="274" y="182"/>
                      <a:pt x="257" y="182"/>
                      <a:pt x="244" y="183"/>
                    </a:cubicBezTo>
                    <a:cubicBezTo>
                      <a:pt x="231" y="184"/>
                      <a:pt x="225" y="184"/>
                      <a:pt x="221" y="191"/>
                    </a:cubicBezTo>
                    <a:cubicBezTo>
                      <a:pt x="216" y="197"/>
                      <a:pt x="210" y="199"/>
                      <a:pt x="202" y="210"/>
                    </a:cubicBezTo>
                    <a:cubicBezTo>
                      <a:pt x="195" y="222"/>
                      <a:pt x="176" y="221"/>
                      <a:pt x="167" y="217"/>
                    </a:cubicBezTo>
                    <a:cubicBezTo>
                      <a:pt x="158" y="212"/>
                      <a:pt x="153" y="216"/>
                      <a:pt x="146" y="216"/>
                    </a:cubicBezTo>
                    <a:cubicBezTo>
                      <a:pt x="139" y="216"/>
                      <a:pt x="127" y="218"/>
                      <a:pt x="126" y="223"/>
                    </a:cubicBezTo>
                    <a:cubicBezTo>
                      <a:pt x="126" y="228"/>
                      <a:pt x="124" y="229"/>
                      <a:pt x="114" y="227"/>
                    </a:cubicBezTo>
                    <a:cubicBezTo>
                      <a:pt x="104" y="226"/>
                      <a:pt x="100" y="221"/>
                      <a:pt x="96" y="213"/>
                    </a:cubicBezTo>
                    <a:cubicBezTo>
                      <a:pt x="92" y="206"/>
                      <a:pt x="75" y="202"/>
                      <a:pt x="70" y="195"/>
                    </a:cubicBezTo>
                    <a:cubicBezTo>
                      <a:pt x="65" y="188"/>
                      <a:pt x="59" y="178"/>
                      <a:pt x="51" y="170"/>
                    </a:cubicBezTo>
                    <a:cubicBezTo>
                      <a:pt x="46" y="165"/>
                      <a:pt x="46" y="153"/>
                      <a:pt x="46" y="145"/>
                    </a:cubicBezTo>
                    <a:cubicBezTo>
                      <a:pt x="43" y="148"/>
                      <a:pt x="41" y="154"/>
                      <a:pt x="36" y="161"/>
                    </a:cubicBezTo>
                    <a:cubicBezTo>
                      <a:pt x="29" y="171"/>
                      <a:pt x="22" y="167"/>
                      <a:pt x="24" y="177"/>
                    </a:cubicBezTo>
                    <a:cubicBezTo>
                      <a:pt x="24" y="177"/>
                      <a:pt x="26" y="200"/>
                      <a:pt x="15" y="206"/>
                    </a:cubicBezTo>
                    <a:cubicBezTo>
                      <a:pt x="4" y="212"/>
                      <a:pt x="0" y="222"/>
                      <a:pt x="3" y="234"/>
                    </a:cubicBezTo>
                    <a:cubicBezTo>
                      <a:pt x="6" y="246"/>
                      <a:pt x="2" y="260"/>
                      <a:pt x="9" y="264"/>
                    </a:cubicBezTo>
                    <a:cubicBezTo>
                      <a:pt x="16" y="268"/>
                      <a:pt x="20" y="264"/>
                      <a:pt x="20" y="278"/>
                    </a:cubicBezTo>
                    <a:cubicBezTo>
                      <a:pt x="20" y="292"/>
                      <a:pt x="21" y="313"/>
                      <a:pt x="27" y="318"/>
                    </a:cubicBezTo>
                    <a:cubicBezTo>
                      <a:pt x="33" y="323"/>
                      <a:pt x="41" y="332"/>
                      <a:pt x="42" y="342"/>
                    </a:cubicBezTo>
                    <a:cubicBezTo>
                      <a:pt x="43" y="352"/>
                      <a:pt x="54" y="364"/>
                      <a:pt x="56" y="358"/>
                    </a:cubicBezTo>
                    <a:cubicBezTo>
                      <a:pt x="58" y="352"/>
                      <a:pt x="77" y="342"/>
                      <a:pt x="77" y="358"/>
                    </a:cubicBezTo>
                    <a:cubicBezTo>
                      <a:pt x="77" y="374"/>
                      <a:pt x="80" y="378"/>
                      <a:pt x="80" y="393"/>
                    </a:cubicBezTo>
                    <a:cubicBezTo>
                      <a:pt x="80" y="408"/>
                      <a:pt x="76" y="410"/>
                      <a:pt x="79" y="417"/>
                    </a:cubicBezTo>
                    <a:cubicBezTo>
                      <a:pt x="82" y="424"/>
                      <a:pt x="93" y="425"/>
                      <a:pt x="90" y="440"/>
                    </a:cubicBezTo>
                    <a:cubicBezTo>
                      <a:pt x="87" y="455"/>
                      <a:pt x="87" y="469"/>
                      <a:pt x="97" y="469"/>
                    </a:cubicBezTo>
                    <a:cubicBezTo>
                      <a:pt x="107" y="469"/>
                      <a:pt x="125" y="463"/>
                      <a:pt x="131" y="469"/>
                    </a:cubicBezTo>
                    <a:cubicBezTo>
                      <a:pt x="137" y="475"/>
                      <a:pt x="146" y="483"/>
                      <a:pt x="150" y="473"/>
                    </a:cubicBezTo>
                    <a:cubicBezTo>
                      <a:pt x="154" y="463"/>
                      <a:pt x="160" y="464"/>
                      <a:pt x="168" y="464"/>
                    </a:cubicBezTo>
                    <a:cubicBezTo>
                      <a:pt x="176" y="464"/>
                      <a:pt x="189" y="459"/>
                      <a:pt x="191" y="469"/>
                    </a:cubicBezTo>
                    <a:cubicBezTo>
                      <a:pt x="193" y="479"/>
                      <a:pt x="197" y="480"/>
                      <a:pt x="196" y="491"/>
                    </a:cubicBezTo>
                    <a:cubicBezTo>
                      <a:pt x="195" y="502"/>
                      <a:pt x="198" y="518"/>
                      <a:pt x="203" y="509"/>
                    </a:cubicBezTo>
                    <a:cubicBezTo>
                      <a:pt x="208" y="500"/>
                      <a:pt x="215" y="503"/>
                      <a:pt x="216" y="497"/>
                    </a:cubicBezTo>
                    <a:cubicBezTo>
                      <a:pt x="217" y="491"/>
                      <a:pt x="224" y="482"/>
                      <a:pt x="230" y="492"/>
                    </a:cubicBezTo>
                    <a:cubicBezTo>
                      <a:pt x="236" y="502"/>
                      <a:pt x="246" y="501"/>
                      <a:pt x="248" y="495"/>
                    </a:cubicBezTo>
                    <a:cubicBezTo>
                      <a:pt x="250" y="489"/>
                      <a:pt x="262" y="496"/>
                      <a:pt x="263" y="488"/>
                    </a:cubicBezTo>
                    <a:cubicBezTo>
                      <a:pt x="264" y="480"/>
                      <a:pt x="265" y="476"/>
                      <a:pt x="280" y="478"/>
                    </a:cubicBezTo>
                    <a:cubicBezTo>
                      <a:pt x="295" y="480"/>
                      <a:pt x="302" y="482"/>
                      <a:pt x="303" y="490"/>
                    </a:cubicBezTo>
                    <a:cubicBezTo>
                      <a:pt x="304" y="498"/>
                      <a:pt x="302" y="501"/>
                      <a:pt x="316" y="501"/>
                    </a:cubicBezTo>
                    <a:cubicBezTo>
                      <a:pt x="330" y="501"/>
                      <a:pt x="333" y="503"/>
                      <a:pt x="333" y="495"/>
                    </a:cubicBezTo>
                    <a:cubicBezTo>
                      <a:pt x="333" y="487"/>
                      <a:pt x="332" y="491"/>
                      <a:pt x="346" y="491"/>
                    </a:cubicBezTo>
                    <a:cubicBezTo>
                      <a:pt x="360" y="491"/>
                      <a:pt x="356" y="495"/>
                      <a:pt x="359" y="505"/>
                    </a:cubicBezTo>
                    <a:cubicBezTo>
                      <a:pt x="362" y="515"/>
                      <a:pt x="367" y="509"/>
                      <a:pt x="366" y="523"/>
                    </a:cubicBezTo>
                    <a:cubicBezTo>
                      <a:pt x="365" y="537"/>
                      <a:pt x="368" y="541"/>
                      <a:pt x="377" y="541"/>
                    </a:cubicBezTo>
                    <a:cubicBezTo>
                      <a:pt x="386" y="541"/>
                      <a:pt x="395" y="547"/>
                      <a:pt x="395" y="537"/>
                    </a:cubicBezTo>
                    <a:cubicBezTo>
                      <a:pt x="395" y="527"/>
                      <a:pt x="417" y="536"/>
                      <a:pt x="417" y="531"/>
                    </a:cubicBezTo>
                    <a:cubicBezTo>
                      <a:pt x="417" y="526"/>
                      <a:pt x="430" y="530"/>
                      <a:pt x="434" y="521"/>
                    </a:cubicBezTo>
                    <a:cubicBezTo>
                      <a:pt x="438" y="512"/>
                      <a:pt x="454" y="517"/>
                      <a:pt x="457" y="519"/>
                    </a:cubicBezTo>
                    <a:cubicBezTo>
                      <a:pt x="460" y="521"/>
                      <a:pt x="460" y="528"/>
                      <a:pt x="462" y="534"/>
                    </a:cubicBezTo>
                    <a:cubicBezTo>
                      <a:pt x="464" y="540"/>
                      <a:pt x="474" y="542"/>
                      <a:pt x="475" y="533"/>
                    </a:cubicBezTo>
                    <a:cubicBezTo>
                      <a:pt x="476" y="524"/>
                      <a:pt x="481" y="519"/>
                      <a:pt x="484" y="514"/>
                    </a:cubicBezTo>
                    <a:cubicBezTo>
                      <a:pt x="487" y="509"/>
                      <a:pt x="493" y="499"/>
                      <a:pt x="486" y="495"/>
                    </a:cubicBezTo>
                    <a:cubicBezTo>
                      <a:pt x="479" y="491"/>
                      <a:pt x="465" y="487"/>
                      <a:pt x="465" y="481"/>
                    </a:cubicBezTo>
                    <a:cubicBezTo>
                      <a:pt x="465" y="475"/>
                      <a:pt x="463" y="467"/>
                      <a:pt x="478" y="467"/>
                    </a:cubicBezTo>
                    <a:cubicBezTo>
                      <a:pt x="493" y="467"/>
                      <a:pt x="486" y="458"/>
                      <a:pt x="486" y="451"/>
                    </a:cubicBezTo>
                    <a:cubicBezTo>
                      <a:pt x="486" y="444"/>
                      <a:pt x="496" y="445"/>
                      <a:pt x="496" y="433"/>
                    </a:cubicBezTo>
                    <a:cubicBezTo>
                      <a:pt x="496" y="421"/>
                      <a:pt x="484" y="415"/>
                      <a:pt x="485" y="407"/>
                    </a:cubicBezTo>
                    <a:cubicBezTo>
                      <a:pt x="486" y="399"/>
                      <a:pt x="469" y="395"/>
                      <a:pt x="480" y="386"/>
                    </a:cubicBezTo>
                    <a:cubicBezTo>
                      <a:pt x="491" y="377"/>
                      <a:pt x="504" y="375"/>
                      <a:pt x="510" y="364"/>
                    </a:cubicBezTo>
                    <a:cubicBezTo>
                      <a:pt x="516" y="353"/>
                      <a:pt x="527" y="358"/>
                      <a:pt x="532" y="34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69" name="Freeform 293"/>
              <p:cNvSpPr>
                <a:spLocks/>
              </p:cNvSpPr>
              <p:nvPr/>
            </p:nvSpPr>
            <p:spPr bwMode="auto">
              <a:xfrm>
                <a:off x="4611" y="2552"/>
                <a:ext cx="106" cy="122"/>
              </a:xfrm>
              <a:custGeom>
                <a:avLst/>
                <a:gdLst>
                  <a:gd name="T0" fmla="*/ 278 w 421"/>
                  <a:gd name="T1" fmla="*/ 456 h 483"/>
                  <a:gd name="T2" fmla="*/ 282 w 421"/>
                  <a:gd name="T3" fmla="*/ 432 h 483"/>
                  <a:gd name="T4" fmla="*/ 288 w 421"/>
                  <a:gd name="T5" fmla="*/ 403 h 483"/>
                  <a:gd name="T6" fmla="*/ 262 w 421"/>
                  <a:gd name="T7" fmla="*/ 398 h 483"/>
                  <a:gd name="T8" fmla="*/ 278 w 421"/>
                  <a:gd name="T9" fmla="*/ 378 h 483"/>
                  <a:gd name="T10" fmla="*/ 294 w 421"/>
                  <a:gd name="T11" fmla="*/ 368 h 483"/>
                  <a:gd name="T12" fmla="*/ 260 w 421"/>
                  <a:gd name="T13" fmla="*/ 366 h 483"/>
                  <a:gd name="T14" fmla="*/ 233 w 421"/>
                  <a:gd name="T15" fmla="*/ 337 h 483"/>
                  <a:gd name="T16" fmla="*/ 224 w 421"/>
                  <a:gd name="T17" fmla="*/ 293 h 483"/>
                  <a:gd name="T18" fmla="*/ 192 w 421"/>
                  <a:gd name="T19" fmla="*/ 230 h 483"/>
                  <a:gd name="T20" fmla="*/ 262 w 421"/>
                  <a:gd name="T21" fmla="*/ 179 h 483"/>
                  <a:gd name="T22" fmla="*/ 266 w 421"/>
                  <a:gd name="T23" fmla="*/ 197 h 483"/>
                  <a:gd name="T24" fmla="*/ 282 w 421"/>
                  <a:gd name="T25" fmla="*/ 212 h 483"/>
                  <a:gd name="T26" fmla="*/ 303 w 421"/>
                  <a:gd name="T27" fmla="*/ 213 h 483"/>
                  <a:gd name="T28" fmla="*/ 307 w 421"/>
                  <a:gd name="T29" fmla="*/ 188 h 483"/>
                  <a:gd name="T30" fmla="*/ 306 w 421"/>
                  <a:gd name="T31" fmla="*/ 168 h 483"/>
                  <a:gd name="T32" fmla="*/ 268 w 421"/>
                  <a:gd name="T33" fmla="*/ 152 h 483"/>
                  <a:gd name="T34" fmla="*/ 216 w 421"/>
                  <a:gd name="T35" fmla="*/ 167 h 483"/>
                  <a:gd name="T36" fmla="*/ 184 w 421"/>
                  <a:gd name="T37" fmla="*/ 162 h 483"/>
                  <a:gd name="T38" fmla="*/ 159 w 421"/>
                  <a:gd name="T39" fmla="*/ 191 h 483"/>
                  <a:gd name="T40" fmla="*/ 123 w 421"/>
                  <a:gd name="T41" fmla="*/ 187 h 483"/>
                  <a:gd name="T42" fmla="*/ 91 w 421"/>
                  <a:gd name="T43" fmla="*/ 148 h 483"/>
                  <a:gd name="T44" fmla="*/ 119 w 421"/>
                  <a:gd name="T45" fmla="*/ 78 h 483"/>
                  <a:gd name="T46" fmla="*/ 158 w 421"/>
                  <a:gd name="T47" fmla="*/ 85 h 483"/>
                  <a:gd name="T48" fmla="*/ 196 w 421"/>
                  <a:gd name="T49" fmla="*/ 81 h 483"/>
                  <a:gd name="T50" fmla="*/ 252 w 421"/>
                  <a:gd name="T51" fmla="*/ 84 h 483"/>
                  <a:gd name="T52" fmla="*/ 316 w 421"/>
                  <a:gd name="T53" fmla="*/ 96 h 483"/>
                  <a:gd name="T54" fmla="*/ 372 w 421"/>
                  <a:gd name="T55" fmla="*/ 83 h 483"/>
                  <a:gd name="T56" fmla="*/ 417 w 421"/>
                  <a:gd name="T57" fmla="*/ 26 h 483"/>
                  <a:gd name="T58" fmla="*/ 378 w 421"/>
                  <a:gd name="T59" fmla="*/ 19 h 483"/>
                  <a:gd name="T60" fmla="*/ 310 w 421"/>
                  <a:gd name="T61" fmla="*/ 51 h 483"/>
                  <a:gd name="T62" fmla="*/ 265 w 421"/>
                  <a:gd name="T63" fmla="*/ 55 h 483"/>
                  <a:gd name="T64" fmla="*/ 220 w 421"/>
                  <a:gd name="T65" fmla="*/ 39 h 483"/>
                  <a:gd name="T66" fmla="*/ 166 w 421"/>
                  <a:gd name="T67" fmla="*/ 32 h 483"/>
                  <a:gd name="T68" fmla="*/ 128 w 421"/>
                  <a:gd name="T69" fmla="*/ 48 h 483"/>
                  <a:gd name="T70" fmla="*/ 79 w 421"/>
                  <a:gd name="T71" fmla="*/ 86 h 483"/>
                  <a:gd name="T72" fmla="*/ 67 w 421"/>
                  <a:gd name="T73" fmla="*/ 133 h 483"/>
                  <a:gd name="T74" fmla="*/ 41 w 421"/>
                  <a:gd name="T75" fmla="*/ 200 h 483"/>
                  <a:gd name="T76" fmla="*/ 30 w 421"/>
                  <a:gd name="T77" fmla="*/ 255 h 483"/>
                  <a:gd name="T78" fmla="*/ 8 w 421"/>
                  <a:gd name="T79" fmla="*/ 295 h 483"/>
                  <a:gd name="T80" fmla="*/ 16 w 421"/>
                  <a:gd name="T81" fmla="*/ 338 h 483"/>
                  <a:gd name="T82" fmla="*/ 54 w 421"/>
                  <a:gd name="T83" fmla="*/ 346 h 483"/>
                  <a:gd name="T84" fmla="*/ 63 w 421"/>
                  <a:gd name="T85" fmla="*/ 398 h 483"/>
                  <a:gd name="T86" fmla="*/ 44 w 421"/>
                  <a:gd name="T87" fmla="*/ 454 h 483"/>
                  <a:gd name="T88" fmla="*/ 92 w 421"/>
                  <a:gd name="T89" fmla="*/ 474 h 483"/>
                  <a:gd name="T90" fmla="*/ 112 w 421"/>
                  <a:gd name="T91" fmla="*/ 450 h 483"/>
                  <a:gd name="T92" fmla="*/ 117 w 421"/>
                  <a:gd name="T93" fmla="*/ 410 h 483"/>
                  <a:gd name="T94" fmla="*/ 105 w 421"/>
                  <a:gd name="T95" fmla="*/ 374 h 483"/>
                  <a:gd name="T96" fmla="*/ 117 w 421"/>
                  <a:gd name="T97" fmla="*/ 340 h 483"/>
                  <a:gd name="T98" fmla="*/ 105 w 421"/>
                  <a:gd name="T99" fmla="*/ 305 h 483"/>
                  <a:gd name="T100" fmla="*/ 132 w 421"/>
                  <a:gd name="T101" fmla="*/ 281 h 483"/>
                  <a:gd name="T102" fmla="*/ 147 w 421"/>
                  <a:gd name="T103" fmla="*/ 320 h 483"/>
                  <a:gd name="T104" fmla="*/ 177 w 421"/>
                  <a:gd name="T105" fmla="*/ 371 h 483"/>
                  <a:gd name="T106" fmla="*/ 197 w 421"/>
                  <a:gd name="T107" fmla="*/ 421 h 483"/>
                  <a:gd name="T108" fmla="*/ 233 w 421"/>
                  <a:gd name="T109" fmla="*/ 396 h 483"/>
                  <a:gd name="T110" fmla="*/ 249 w 421"/>
                  <a:gd name="T111" fmla="*/ 473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21" h="483">
                    <a:moveTo>
                      <a:pt x="268" y="467"/>
                    </a:moveTo>
                    <a:cubicBezTo>
                      <a:pt x="276" y="464"/>
                      <a:pt x="277" y="464"/>
                      <a:pt x="278" y="456"/>
                    </a:cubicBezTo>
                    <a:cubicBezTo>
                      <a:pt x="279" y="448"/>
                      <a:pt x="294" y="450"/>
                      <a:pt x="288" y="447"/>
                    </a:cubicBezTo>
                    <a:cubicBezTo>
                      <a:pt x="282" y="444"/>
                      <a:pt x="282" y="442"/>
                      <a:pt x="282" y="432"/>
                    </a:cubicBezTo>
                    <a:cubicBezTo>
                      <a:pt x="282" y="422"/>
                      <a:pt x="277" y="418"/>
                      <a:pt x="285" y="415"/>
                    </a:cubicBezTo>
                    <a:cubicBezTo>
                      <a:pt x="293" y="412"/>
                      <a:pt x="288" y="407"/>
                      <a:pt x="288" y="403"/>
                    </a:cubicBezTo>
                    <a:cubicBezTo>
                      <a:pt x="288" y="399"/>
                      <a:pt x="280" y="392"/>
                      <a:pt x="276" y="399"/>
                    </a:cubicBezTo>
                    <a:cubicBezTo>
                      <a:pt x="272" y="406"/>
                      <a:pt x="262" y="401"/>
                      <a:pt x="262" y="398"/>
                    </a:cubicBezTo>
                    <a:cubicBezTo>
                      <a:pt x="262" y="395"/>
                      <a:pt x="259" y="385"/>
                      <a:pt x="264" y="383"/>
                    </a:cubicBezTo>
                    <a:cubicBezTo>
                      <a:pt x="269" y="381"/>
                      <a:pt x="275" y="371"/>
                      <a:pt x="278" y="378"/>
                    </a:cubicBezTo>
                    <a:cubicBezTo>
                      <a:pt x="281" y="385"/>
                      <a:pt x="291" y="391"/>
                      <a:pt x="290" y="383"/>
                    </a:cubicBezTo>
                    <a:cubicBezTo>
                      <a:pt x="289" y="375"/>
                      <a:pt x="305" y="374"/>
                      <a:pt x="294" y="368"/>
                    </a:cubicBezTo>
                    <a:cubicBezTo>
                      <a:pt x="283" y="362"/>
                      <a:pt x="277" y="362"/>
                      <a:pt x="277" y="366"/>
                    </a:cubicBezTo>
                    <a:cubicBezTo>
                      <a:pt x="277" y="370"/>
                      <a:pt x="273" y="374"/>
                      <a:pt x="260" y="366"/>
                    </a:cubicBezTo>
                    <a:cubicBezTo>
                      <a:pt x="247" y="358"/>
                      <a:pt x="237" y="363"/>
                      <a:pt x="234" y="353"/>
                    </a:cubicBezTo>
                    <a:cubicBezTo>
                      <a:pt x="231" y="343"/>
                      <a:pt x="224" y="346"/>
                      <a:pt x="233" y="337"/>
                    </a:cubicBezTo>
                    <a:cubicBezTo>
                      <a:pt x="242" y="328"/>
                      <a:pt x="243" y="326"/>
                      <a:pt x="238" y="317"/>
                    </a:cubicBezTo>
                    <a:cubicBezTo>
                      <a:pt x="233" y="308"/>
                      <a:pt x="235" y="303"/>
                      <a:pt x="224" y="293"/>
                    </a:cubicBezTo>
                    <a:cubicBezTo>
                      <a:pt x="213" y="283"/>
                      <a:pt x="198" y="267"/>
                      <a:pt x="193" y="256"/>
                    </a:cubicBezTo>
                    <a:cubicBezTo>
                      <a:pt x="188" y="245"/>
                      <a:pt x="179" y="234"/>
                      <a:pt x="192" y="230"/>
                    </a:cubicBezTo>
                    <a:cubicBezTo>
                      <a:pt x="205" y="226"/>
                      <a:pt x="233" y="218"/>
                      <a:pt x="239" y="205"/>
                    </a:cubicBezTo>
                    <a:cubicBezTo>
                      <a:pt x="245" y="192"/>
                      <a:pt x="254" y="182"/>
                      <a:pt x="262" y="179"/>
                    </a:cubicBezTo>
                    <a:cubicBezTo>
                      <a:pt x="270" y="176"/>
                      <a:pt x="276" y="177"/>
                      <a:pt x="276" y="184"/>
                    </a:cubicBezTo>
                    <a:cubicBezTo>
                      <a:pt x="276" y="191"/>
                      <a:pt x="266" y="185"/>
                      <a:pt x="266" y="197"/>
                    </a:cubicBezTo>
                    <a:cubicBezTo>
                      <a:pt x="266" y="209"/>
                      <a:pt x="262" y="219"/>
                      <a:pt x="270" y="217"/>
                    </a:cubicBezTo>
                    <a:cubicBezTo>
                      <a:pt x="278" y="215"/>
                      <a:pt x="278" y="205"/>
                      <a:pt x="282" y="212"/>
                    </a:cubicBezTo>
                    <a:cubicBezTo>
                      <a:pt x="286" y="219"/>
                      <a:pt x="288" y="221"/>
                      <a:pt x="292" y="216"/>
                    </a:cubicBezTo>
                    <a:cubicBezTo>
                      <a:pt x="296" y="211"/>
                      <a:pt x="300" y="206"/>
                      <a:pt x="303" y="213"/>
                    </a:cubicBezTo>
                    <a:cubicBezTo>
                      <a:pt x="306" y="220"/>
                      <a:pt x="315" y="224"/>
                      <a:pt x="315" y="213"/>
                    </a:cubicBezTo>
                    <a:cubicBezTo>
                      <a:pt x="315" y="202"/>
                      <a:pt x="314" y="188"/>
                      <a:pt x="307" y="188"/>
                    </a:cubicBezTo>
                    <a:cubicBezTo>
                      <a:pt x="300" y="188"/>
                      <a:pt x="295" y="187"/>
                      <a:pt x="297" y="180"/>
                    </a:cubicBezTo>
                    <a:cubicBezTo>
                      <a:pt x="299" y="173"/>
                      <a:pt x="306" y="181"/>
                      <a:pt x="306" y="168"/>
                    </a:cubicBezTo>
                    <a:cubicBezTo>
                      <a:pt x="306" y="155"/>
                      <a:pt x="307" y="148"/>
                      <a:pt x="293" y="147"/>
                    </a:cubicBezTo>
                    <a:cubicBezTo>
                      <a:pt x="279" y="146"/>
                      <a:pt x="271" y="145"/>
                      <a:pt x="268" y="152"/>
                    </a:cubicBezTo>
                    <a:cubicBezTo>
                      <a:pt x="265" y="159"/>
                      <a:pt x="256" y="158"/>
                      <a:pt x="242" y="158"/>
                    </a:cubicBezTo>
                    <a:cubicBezTo>
                      <a:pt x="228" y="158"/>
                      <a:pt x="220" y="160"/>
                      <a:pt x="216" y="167"/>
                    </a:cubicBezTo>
                    <a:cubicBezTo>
                      <a:pt x="212" y="174"/>
                      <a:pt x="201" y="179"/>
                      <a:pt x="196" y="171"/>
                    </a:cubicBezTo>
                    <a:cubicBezTo>
                      <a:pt x="191" y="163"/>
                      <a:pt x="189" y="159"/>
                      <a:pt x="184" y="162"/>
                    </a:cubicBezTo>
                    <a:cubicBezTo>
                      <a:pt x="179" y="165"/>
                      <a:pt x="176" y="159"/>
                      <a:pt x="172" y="173"/>
                    </a:cubicBezTo>
                    <a:cubicBezTo>
                      <a:pt x="168" y="187"/>
                      <a:pt x="162" y="184"/>
                      <a:pt x="159" y="191"/>
                    </a:cubicBezTo>
                    <a:cubicBezTo>
                      <a:pt x="156" y="198"/>
                      <a:pt x="155" y="198"/>
                      <a:pt x="143" y="198"/>
                    </a:cubicBezTo>
                    <a:cubicBezTo>
                      <a:pt x="131" y="198"/>
                      <a:pt x="124" y="198"/>
                      <a:pt x="123" y="187"/>
                    </a:cubicBezTo>
                    <a:cubicBezTo>
                      <a:pt x="122" y="176"/>
                      <a:pt x="122" y="166"/>
                      <a:pt x="108" y="162"/>
                    </a:cubicBezTo>
                    <a:cubicBezTo>
                      <a:pt x="94" y="158"/>
                      <a:pt x="91" y="160"/>
                      <a:pt x="91" y="148"/>
                    </a:cubicBezTo>
                    <a:cubicBezTo>
                      <a:pt x="91" y="136"/>
                      <a:pt x="84" y="98"/>
                      <a:pt x="100" y="95"/>
                    </a:cubicBezTo>
                    <a:cubicBezTo>
                      <a:pt x="116" y="92"/>
                      <a:pt x="113" y="78"/>
                      <a:pt x="119" y="78"/>
                    </a:cubicBezTo>
                    <a:cubicBezTo>
                      <a:pt x="125" y="78"/>
                      <a:pt x="130" y="79"/>
                      <a:pt x="134" y="86"/>
                    </a:cubicBezTo>
                    <a:cubicBezTo>
                      <a:pt x="138" y="93"/>
                      <a:pt x="146" y="85"/>
                      <a:pt x="158" y="85"/>
                    </a:cubicBezTo>
                    <a:cubicBezTo>
                      <a:pt x="170" y="85"/>
                      <a:pt x="173" y="89"/>
                      <a:pt x="176" y="84"/>
                    </a:cubicBezTo>
                    <a:cubicBezTo>
                      <a:pt x="179" y="79"/>
                      <a:pt x="190" y="75"/>
                      <a:pt x="196" y="81"/>
                    </a:cubicBezTo>
                    <a:cubicBezTo>
                      <a:pt x="202" y="87"/>
                      <a:pt x="208" y="87"/>
                      <a:pt x="219" y="86"/>
                    </a:cubicBezTo>
                    <a:cubicBezTo>
                      <a:pt x="230" y="85"/>
                      <a:pt x="238" y="83"/>
                      <a:pt x="252" y="84"/>
                    </a:cubicBezTo>
                    <a:cubicBezTo>
                      <a:pt x="266" y="85"/>
                      <a:pt x="276" y="82"/>
                      <a:pt x="286" y="89"/>
                    </a:cubicBezTo>
                    <a:cubicBezTo>
                      <a:pt x="296" y="96"/>
                      <a:pt x="300" y="96"/>
                      <a:pt x="316" y="96"/>
                    </a:cubicBezTo>
                    <a:cubicBezTo>
                      <a:pt x="332" y="96"/>
                      <a:pt x="345" y="104"/>
                      <a:pt x="352" y="96"/>
                    </a:cubicBezTo>
                    <a:cubicBezTo>
                      <a:pt x="359" y="88"/>
                      <a:pt x="365" y="99"/>
                      <a:pt x="372" y="83"/>
                    </a:cubicBezTo>
                    <a:cubicBezTo>
                      <a:pt x="379" y="67"/>
                      <a:pt x="384" y="64"/>
                      <a:pt x="397" y="55"/>
                    </a:cubicBezTo>
                    <a:cubicBezTo>
                      <a:pt x="410" y="46"/>
                      <a:pt x="413" y="37"/>
                      <a:pt x="417" y="26"/>
                    </a:cubicBezTo>
                    <a:cubicBezTo>
                      <a:pt x="421" y="15"/>
                      <a:pt x="417" y="15"/>
                      <a:pt x="411" y="8"/>
                    </a:cubicBezTo>
                    <a:cubicBezTo>
                      <a:pt x="405" y="1"/>
                      <a:pt x="394" y="0"/>
                      <a:pt x="378" y="19"/>
                    </a:cubicBezTo>
                    <a:cubicBezTo>
                      <a:pt x="362" y="38"/>
                      <a:pt x="358" y="53"/>
                      <a:pt x="341" y="54"/>
                    </a:cubicBezTo>
                    <a:cubicBezTo>
                      <a:pt x="324" y="55"/>
                      <a:pt x="314" y="57"/>
                      <a:pt x="310" y="51"/>
                    </a:cubicBezTo>
                    <a:cubicBezTo>
                      <a:pt x="306" y="45"/>
                      <a:pt x="288" y="49"/>
                      <a:pt x="280" y="49"/>
                    </a:cubicBezTo>
                    <a:cubicBezTo>
                      <a:pt x="272" y="49"/>
                      <a:pt x="274" y="58"/>
                      <a:pt x="265" y="55"/>
                    </a:cubicBezTo>
                    <a:cubicBezTo>
                      <a:pt x="256" y="52"/>
                      <a:pt x="249" y="47"/>
                      <a:pt x="243" y="47"/>
                    </a:cubicBezTo>
                    <a:cubicBezTo>
                      <a:pt x="237" y="47"/>
                      <a:pt x="238" y="37"/>
                      <a:pt x="220" y="39"/>
                    </a:cubicBezTo>
                    <a:cubicBezTo>
                      <a:pt x="202" y="41"/>
                      <a:pt x="183" y="44"/>
                      <a:pt x="182" y="36"/>
                    </a:cubicBezTo>
                    <a:cubicBezTo>
                      <a:pt x="181" y="28"/>
                      <a:pt x="174" y="33"/>
                      <a:pt x="166" y="32"/>
                    </a:cubicBezTo>
                    <a:cubicBezTo>
                      <a:pt x="158" y="31"/>
                      <a:pt x="156" y="16"/>
                      <a:pt x="146" y="21"/>
                    </a:cubicBezTo>
                    <a:cubicBezTo>
                      <a:pt x="136" y="26"/>
                      <a:pt x="134" y="40"/>
                      <a:pt x="128" y="48"/>
                    </a:cubicBezTo>
                    <a:cubicBezTo>
                      <a:pt x="122" y="56"/>
                      <a:pt x="111" y="57"/>
                      <a:pt x="100" y="58"/>
                    </a:cubicBezTo>
                    <a:cubicBezTo>
                      <a:pt x="89" y="59"/>
                      <a:pt x="85" y="72"/>
                      <a:pt x="79" y="86"/>
                    </a:cubicBezTo>
                    <a:cubicBezTo>
                      <a:pt x="73" y="100"/>
                      <a:pt x="59" y="113"/>
                      <a:pt x="62" y="120"/>
                    </a:cubicBezTo>
                    <a:cubicBezTo>
                      <a:pt x="65" y="127"/>
                      <a:pt x="67" y="121"/>
                      <a:pt x="67" y="133"/>
                    </a:cubicBezTo>
                    <a:cubicBezTo>
                      <a:pt x="67" y="145"/>
                      <a:pt x="69" y="160"/>
                      <a:pt x="57" y="169"/>
                    </a:cubicBezTo>
                    <a:cubicBezTo>
                      <a:pt x="57" y="169"/>
                      <a:pt x="37" y="189"/>
                      <a:pt x="41" y="200"/>
                    </a:cubicBezTo>
                    <a:cubicBezTo>
                      <a:pt x="45" y="211"/>
                      <a:pt x="45" y="220"/>
                      <a:pt x="39" y="229"/>
                    </a:cubicBezTo>
                    <a:cubicBezTo>
                      <a:pt x="33" y="238"/>
                      <a:pt x="30" y="246"/>
                      <a:pt x="30" y="255"/>
                    </a:cubicBezTo>
                    <a:cubicBezTo>
                      <a:pt x="30" y="264"/>
                      <a:pt x="29" y="273"/>
                      <a:pt x="17" y="277"/>
                    </a:cubicBezTo>
                    <a:cubicBezTo>
                      <a:pt x="5" y="281"/>
                      <a:pt x="0" y="290"/>
                      <a:pt x="8" y="295"/>
                    </a:cubicBezTo>
                    <a:cubicBezTo>
                      <a:pt x="16" y="300"/>
                      <a:pt x="17" y="309"/>
                      <a:pt x="11" y="317"/>
                    </a:cubicBezTo>
                    <a:cubicBezTo>
                      <a:pt x="5" y="325"/>
                      <a:pt x="7" y="335"/>
                      <a:pt x="16" y="338"/>
                    </a:cubicBezTo>
                    <a:cubicBezTo>
                      <a:pt x="25" y="341"/>
                      <a:pt x="25" y="330"/>
                      <a:pt x="39" y="332"/>
                    </a:cubicBezTo>
                    <a:cubicBezTo>
                      <a:pt x="53" y="334"/>
                      <a:pt x="56" y="336"/>
                      <a:pt x="54" y="346"/>
                    </a:cubicBezTo>
                    <a:cubicBezTo>
                      <a:pt x="52" y="356"/>
                      <a:pt x="42" y="365"/>
                      <a:pt x="56" y="372"/>
                    </a:cubicBezTo>
                    <a:cubicBezTo>
                      <a:pt x="70" y="379"/>
                      <a:pt x="64" y="385"/>
                      <a:pt x="63" y="398"/>
                    </a:cubicBezTo>
                    <a:cubicBezTo>
                      <a:pt x="62" y="411"/>
                      <a:pt x="60" y="414"/>
                      <a:pt x="51" y="420"/>
                    </a:cubicBezTo>
                    <a:cubicBezTo>
                      <a:pt x="42" y="426"/>
                      <a:pt x="44" y="444"/>
                      <a:pt x="44" y="454"/>
                    </a:cubicBezTo>
                    <a:cubicBezTo>
                      <a:pt x="44" y="464"/>
                      <a:pt x="54" y="468"/>
                      <a:pt x="65" y="473"/>
                    </a:cubicBezTo>
                    <a:cubicBezTo>
                      <a:pt x="76" y="478"/>
                      <a:pt x="88" y="483"/>
                      <a:pt x="92" y="474"/>
                    </a:cubicBezTo>
                    <a:cubicBezTo>
                      <a:pt x="96" y="465"/>
                      <a:pt x="103" y="462"/>
                      <a:pt x="108" y="462"/>
                    </a:cubicBezTo>
                    <a:cubicBezTo>
                      <a:pt x="113" y="462"/>
                      <a:pt x="118" y="454"/>
                      <a:pt x="112" y="450"/>
                    </a:cubicBezTo>
                    <a:cubicBezTo>
                      <a:pt x="106" y="446"/>
                      <a:pt x="104" y="444"/>
                      <a:pt x="105" y="434"/>
                    </a:cubicBezTo>
                    <a:cubicBezTo>
                      <a:pt x="106" y="424"/>
                      <a:pt x="117" y="424"/>
                      <a:pt x="117" y="410"/>
                    </a:cubicBezTo>
                    <a:cubicBezTo>
                      <a:pt x="117" y="396"/>
                      <a:pt x="119" y="392"/>
                      <a:pt x="111" y="388"/>
                    </a:cubicBezTo>
                    <a:cubicBezTo>
                      <a:pt x="103" y="384"/>
                      <a:pt x="104" y="383"/>
                      <a:pt x="105" y="374"/>
                    </a:cubicBezTo>
                    <a:cubicBezTo>
                      <a:pt x="106" y="365"/>
                      <a:pt x="103" y="360"/>
                      <a:pt x="110" y="360"/>
                    </a:cubicBezTo>
                    <a:cubicBezTo>
                      <a:pt x="117" y="360"/>
                      <a:pt x="117" y="353"/>
                      <a:pt x="117" y="340"/>
                    </a:cubicBezTo>
                    <a:cubicBezTo>
                      <a:pt x="117" y="327"/>
                      <a:pt x="117" y="324"/>
                      <a:pt x="112" y="321"/>
                    </a:cubicBezTo>
                    <a:cubicBezTo>
                      <a:pt x="107" y="318"/>
                      <a:pt x="105" y="311"/>
                      <a:pt x="105" y="305"/>
                    </a:cubicBezTo>
                    <a:cubicBezTo>
                      <a:pt x="105" y="299"/>
                      <a:pt x="102" y="292"/>
                      <a:pt x="113" y="291"/>
                    </a:cubicBezTo>
                    <a:cubicBezTo>
                      <a:pt x="124" y="290"/>
                      <a:pt x="120" y="278"/>
                      <a:pt x="132" y="281"/>
                    </a:cubicBezTo>
                    <a:cubicBezTo>
                      <a:pt x="144" y="284"/>
                      <a:pt x="152" y="281"/>
                      <a:pt x="152" y="296"/>
                    </a:cubicBezTo>
                    <a:cubicBezTo>
                      <a:pt x="152" y="311"/>
                      <a:pt x="156" y="313"/>
                      <a:pt x="147" y="320"/>
                    </a:cubicBezTo>
                    <a:cubicBezTo>
                      <a:pt x="138" y="327"/>
                      <a:pt x="135" y="336"/>
                      <a:pt x="149" y="348"/>
                    </a:cubicBezTo>
                    <a:cubicBezTo>
                      <a:pt x="163" y="360"/>
                      <a:pt x="166" y="370"/>
                      <a:pt x="177" y="371"/>
                    </a:cubicBezTo>
                    <a:cubicBezTo>
                      <a:pt x="188" y="372"/>
                      <a:pt x="187" y="379"/>
                      <a:pt x="187" y="390"/>
                    </a:cubicBezTo>
                    <a:cubicBezTo>
                      <a:pt x="187" y="401"/>
                      <a:pt x="181" y="421"/>
                      <a:pt x="197" y="421"/>
                    </a:cubicBezTo>
                    <a:cubicBezTo>
                      <a:pt x="213" y="421"/>
                      <a:pt x="218" y="421"/>
                      <a:pt x="218" y="410"/>
                    </a:cubicBezTo>
                    <a:cubicBezTo>
                      <a:pt x="218" y="399"/>
                      <a:pt x="226" y="396"/>
                      <a:pt x="233" y="396"/>
                    </a:cubicBezTo>
                    <a:cubicBezTo>
                      <a:pt x="240" y="396"/>
                      <a:pt x="242" y="412"/>
                      <a:pt x="241" y="426"/>
                    </a:cubicBezTo>
                    <a:cubicBezTo>
                      <a:pt x="240" y="440"/>
                      <a:pt x="220" y="464"/>
                      <a:pt x="249" y="473"/>
                    </a:cubicBezTo>
                    <a:cubicBezTo>
                      <a:pt x="278" y="482"/>
                      <a:pt x="260" y="470"/>
                      <a:pt x="268" y="46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0" name="Freeform 294"/>
              <p:cNvSpPr>
                <a:spLocks/>
              </p:cNvSpPr>
              <p:nvPr/>
            </p:nvSpPr>
            <p:spPr bwMode="auto">
              <a:xfrm>
                <a:off x="4567" y="2711"/>
                <a:ext cx="13" cy="14"/>
              </a:xfrm>
              <a:custGeom>
                <a:avLst/>
                <a:gdLst>
                  <a:gd name="T0" fmla="*/ 15 w 50"/>
                  <a:gd name="T1" fmla="*/ 18 h 56"/>
                  <a:gd name="T2" fmla="*/ 6 w 50"/>
                  <a:gd name="T3" fmla="*/ 31 h 56"/>
                  <a:gd name="T4" fmla="*/ 10 w 50"/>
                  <a:gd name="T5" fmla="*/ 50 h 56"/>
                  <a:gd name="T6" fmla="*/ 36 w 50"/>
                  <a:gd name="T7" fmla="*/ 47 h 56"/>
                  <a:gd name="T8" fmla="*/ 44 w 50"/>
                  <a:gd name="T9" fmla="*/ 32 h 56"/>
                  <a:gd name="T10" fmla="*/ 47 w 50"/>
                  <a:gd name="T11" fmla="*/ 19 h 56"/>
                  <a:gd name="T12" fmla="*/ 15 w 50"/>
                  <a:gd name="T13" fmla="*/ 18 h 56"/>
                </a:gdLst>
                <a:ahLst/>
                <a:cxnLst>
                  <a:cxn ang="0">
                    <a:pos x="T0" y="T1"/>
                  </a:cxn>
                  <a:cxn ang="0">
                    <a:pos x="T2" y="T3"/>
                  </a:cxn>
                  <a:cxn ang="0">
                    <a:pos x="T4" y="T5"/>
                  </a:cxn>
                  <a:cxn ang="0">
                    <a:pos x="T6" y="T7"/>
                  </a:cxn>
                  <a:cxn ang="0">
                    <a:pos x="T8" y="T9"/>
                  </a:cxn>
                  <a:cxn ang="0">
                    <a:pos x="T10" y="T11"/>
                  </a:cxn>
                  <a:cxn ang="0">
                    <a:pos x="T12" y="T13"/>
                  </a:cxn>
                </a:cxnLst>
                <a:rect l="0" t="0" r="r" b="b"/>
                <a:pathLst>
                  <a:path w="50" h="56">
                    <a:moveTo>
                      <a:pt x="15" y="18"/>
                    </a:moveTo>
                    <a:cubicBezTo>
                      <a:pt x="15" y="18"/>
                      <a:pt x="9" y="23"/>
                      <a:pt x="6" y="31"/>
                    </a:cubicBezTo>
                    <a:cubicBezTo>
                      <a:pt x="3" y="39"/>
                      <a:pt x="0" y="45"/>
                      <a:pt x="10" y="50"/>
                    </a:cubicBezTo>
                    <a:cubicBezTo>
                      <a:pt x="20" y="55"/>
                      <a:pt x="33" y="56"/>
                      <a:pt x="36" y="47"/>
                    </a:cubicBezTo>
                    <a:cubicBezTo>
                      <a:pt x="39" y="38"/>
                      <a:pt x="40" y="34"/>
                      <a:pt x="44" y="32"/>
                    </a:cubicBezTo>
                    <a:cubicBezTo>
                      <a:pt x="48" y="30"/>
                      <a:pt x="50" y="25"/>
                      <a:pt x="47" y="19"/>
                    </a:cubicBezTo>
                    <a:cubicBezTo>
                      <a:pt x="44" y="13"/>
                      <a:pt x="25" y="0"/>
                      <a:pt x="15"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1" name="Freeform 295"/>
              <p:cNvSpPr>
                <a:spLocks/>
              </p:cNvSpPr>
              <p:nvPr/>
            </p:nvSpPr>
            <p:spPr bwMode="auto">
              <a:xfrm>
                <a:off x="4580" y="2717"/>
                <a:ext cx="18" cy="12"/>
              </a:xfrm>
              <a:custGeom>
                <a:avLst/>
                <a:gdLst>
                  <a:gd name="T0" fmla="*/ 57 w 72"/>
                  <a:gd name="T1" fmla="*/ 10 h 45"/>
                  <a:gd name="T2" fmla="*/ 34 w 72"/>
                  <a:gd name="T3" fmla="*/ 1 h 45"/>
                  <a:gd name="T4" fmla="*/ 10 w 72"/>
                  <a:gd name="T5" fmla="*/ 11 h 45"/>
                  <a:gd name="T6" fmla="*/ 2 w 72"/>
                  <a:gd name="T7" fmla="*/ 28 h 45"/>
                  <a:gd name="T8" fmla="*/ 16 w 72"/>
                  <a:gd name="T9" fmla="*/ 38 h 45"/>
                  <a:gd name="T10" fmla="*/ 38 w 72"/>
                  <a:gd name="T11" fmla="*/ 41 h 45"/>
                  <a:gd name="T12" fmla="*/ 61 w 72"/>
                  <a:gd name="T13" fmla="*/ 35 h 45"/>
                  <a:gd name="T14" fmla="*/ 69 w 72"/>
                  <a:gd name="T15" fmla="*/ 25 h 45"/>
                  <a:gd name="T16" fmla="*/ 57 w 72"/>
                  <a:gd name="T17"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45">
                    <a:moveTo>
                      <a:pt x="57" y="10"/>
                    </a:moveTo>
                    <a:cubicBezTo>
                      <a:pt x="51" y="7"/>
                      <a:pt x="52" y="0"/>
                      <a:pt x="34" y="1"/>
                    </a:cubicBezTo>
                    <a:cubicBezTo>
                      <a:pt x="34" y="1"/>
                      <a:pt x="14" y="2"/>
                      <a:pt x="10" y="11"/>
                    </a:cubicBezTo>
                    <a:cubicBezTo>
                      <a:pt x="6" y="20"/>
                      <a:pt x="0" y="21"/>
                      <a:pt x="2" y="28"/>
                    </a:cubicBezTo>
                    <a:cubicBezTo>
                      <a:pt x="4" y="35"/>
                      <a:pt x="9" y="35"/>
                      <a:pt x="16" y="38"/>
                    </a:cubicBezTo>
                    <a:cubicBezTo>
                      <a:pt x="23" y="41"/>
                      <a:pt x="28" y="45"/>
                      <a:pt x="38" y="41"/>
                    </a:cubicBezTo>
                    <a:cubicBezTo>
                      <a:pt x="48" y="37"/>
                      <a:pt x="51" y="33"/>
                      <a:pt x="61" y="35"/>
                    </a:cubicBezTo>
                    <a:cubicBezTo>
                      <a:pt x="71" y="37"/>
                      <a:pt x="72" y="36"/>
                      <a:pt x="69" y="25"/>
                    </a:cubicBezTo>
                    <a:cubicBezTo>
                      <a:pt x="66" y="14"/>
                      <a:pt x="63" y="13"/>
                      <a:pt x="57"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2" name="Freeform 296"/>
              <p:cNvSpPr>
                <a:spLocks/>
              </p:cNvSpPr>
              <p:nvPr/>
            </p:nvSpPr>
            <p:spPr bwMode="auto">
              <a:xfrm>
                <a:off x="4594" y="2708"/>
                <a:ext cx="24" cy="17"/>
              </a:xfrm>
              <a:custGeom>
                <a:avLst/>
                <a:gdLst>
                  <a:gd name="T0" fmla="*/ 88 w 92"/>
                  <a:gd name="T1" fmla="*/ 57 h 66"/>
                  <a:gd name="T2" fmla="*/ 91 w 92"/>
                  <a:gd name="T3" fmla="*/ 42 h 66"/>
                  <a:gd name="T4" fmla="*/ 72 w 92"/>
                  <a:gd name="T5" fmla="*/ 25 h 66"/>
                  <a:gd name="T6" fmla="*/ 40 w 92"/>
                  <a:gd name="T7" fmla="*/ 20 h 66"/>
                  <a:gd name="T8" fmla="*/ 7 w 92"/>
                  <a:gd name="T9" fmla="*/ 15 h 66"/>
                  <a:gd name="T10" fmla="*/ 7 w 92"/>
                  <a:gd name="T11" fmla="*/ 24 h 66"/>
                  <a:gd name="T12" fmla="*/ 22 w 92"/>
                  <a:gd name="T13" fmla="*/ 42 h 66"/>
                  <a:gd name="T14" fmla="*/ 33 w 92"/>
                  <a:gd name="T15" fmla="*/ 58 h 66"/>
                  <a:gd name="T16" fmla="*/ 55 w 92"/>
                  <a:gd name="T17" fmla="*/ 62 h 66"/>
                  <a:gd name="T18" fmla="*/ 76 w 92"/>
                  <a:gd name="T19" fmla="*/ 62 h 66"/>
                  <a:gd name="T20" fmla="*/ 88 w 92"/>
                  <a:gd name="T21" fmla="*/ 5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 h="66">
                    <a:moveTo>
                      <a:pt x="88" y="57"/>
                    </a:moveTo>
                    <a:cubicBezTo>
                      <a:pt x="89" y="50"/>
                      <a:pt x="92" y="51"/>
                      <a:pt x="91" y="42"/>
                    </a:cubicBezTo>
                    <a:cubicBezTo>
                      <a:pt x="90" y="33"/>
                      <a:pt x="86" y="25"/>
                      <a:pt x="72" y="25"/>
                    </a:cubicBezTo>
                    <a:cubicBezTo>
                      <a:pt x="58" y="25"/>
                      <a:pt x="52" y="28"/>
                      <a:pt x="40" y="20"/>
                    </a:cubicBezTo>
                    <a:cubicBezTo>
                      <a:pt x="28" y="12"/>
                      <a:pt x="18" y="0"/>
                      <a:pt x="7" y="15"/>
                    </a:cubicBezTo>
                    <a:cubicBezTo>
                      <a:pt x="7" y="15"/>
                      <a:pt x="0" y="16"/>
                      <a:pt x="7" y="24"/>
                    </a:cubicBezTo>
                    <a:cubicBezTo>
                      <a:pt x="14" y="32"/>
                      <a:pt x="18" y="33"/>
                      <a:pt x="22" y="42"/>
                    </a:cubicBezTo>
                    <a:cubicBezTo>
                      <a:pt x="26" y="51"/>
                      <a:pt x="26" y="61"/>
                      <a:pt x="33" y="58"/>
                    </a:cubicBezTo>
                    <a:cubicBezTo>
                      <a:pt x="40" y="55"/>
                      <a:pt x="51" y="58"/>
                      <a:pt x="55" y="62"/>
                    </a:cubicBezTo>
                    <a:cubicBezTo>
                      <a:pt x="59" y="66"/>
                      <a:pt x="68" y="62"/>
                      <a:pt x="76" y="62"/>
                    </a:cubicBezTo>
                    <a:cubicBezTo>
                      <a:pt x="84" y="62"/>
                      <a:pt x="87" y="64"/>
                      <a:pt x="88" y="5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3" name="Freeform 297"/>
              <p:cNvSpPr>
                <a:spLocks/>
              </p:cNvSpPr>
              <p:nvPr/>
            </p:nvSpPr>
            <p:spPr bwMode="auto">
              <a:xfrm>
                <a:off x="4615" y="2730"/>
                <a:ext cx="33" cy="18"/>
              </a:xfrm>
              <a:custGeom>
                <a:avLst/>
                <a:gdLst>
                  <a:gd name="T0" fmla="*/ 119 w 130"/>
                  <a:gd name="T1" fmla="*/ 46 h 71"/>
                  <a:gd name="T2" fmla="*/ 95 w 130"/>
                  <a:gd name="T3" fmla="*/ 25 h 71"/>
                  <a:gd name="T4" fmla="*/ 70 w 130"/>
                  <a:gd name="T5" fmla="*/ 10 h 71"/>
                  <a:gd name="T6" fmla="*/ 42 w 130"/>
                  <a:gd name="T7" fmla="*/ 7 h 71"/>
                  <a:gd name="T8" fmla="*/ 14 w 130"/>
                  <a:gd name="T9" fmla="*/ 7 h 71"/>
                  <a:gd name="T10" fmla="*/ 0 w 130"/>
                  <a:gd name="T11" fmla="*/ 19 h 71"/>
                  <a:gd name="T12" fmla="*/ 8 w 130"/>
                  <a:gd name="T13" fmla="*/ 29 h 71"/>
                  <a:gd name="T14" fmla="*/ 26 w 130"/>
                  <a:gd name="T15" fmla="*/ 37 h 71"/>
                  <a:gd name="T16" fmla="*/ 46 w 130"/>
                  <a:gd name="T17" fmla="*/ 44 h 71"/>
                  <a:gd name="T18" fmla="*/ 69 w 130"/>
                  <a:gd name="T19" fmla="*/ 52 h 71"/>
                  <a:gd name="T20" fmla="*/ 92 w 130"/>
                  <a:gd name="T21" fmla="*/ 71 h 71"/>
                  <a:gd name="T22" fmla="*/ 109 w 130"/>
                  <a:gd name="T23" fmla="*/ 62 h 71"/>
                  <a:gd name="T24" fmla="*/ 119 w 130"/>
                  <a:gd name="T25" fmla="*/ 4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0" h="71">
                    <a:moveTo>
                      <a:pt x="119" y="46"/>
                    </a:moveTo>
                    <a:cubicBezTo>
                      <a:pt x="108" y="41"/>
                      <a:pt x="109" y="34"/>
                      <a:pt x="95" y="25"/>
                    </a:cubicBezTo>
                    <a:cubicBezTo>
                      <a:pt x="81" y="16"/>
                      <a:pt x="77" y="20"/>
                      <a:pt x="70" y="10"/>
                    </a:cubicBezTo>
                    <a:cubicBezTo>
                      <a:pt x="63" y="0"/>
                      <a:pt x="56" y="3"/>
                      <a:pt x="42" y="7"/>
                    </a:cubicBezTo>
                    <a:cubicBezTo>
                      <a:pt x="42" y="7"/>
                      <a:pt x="21" y="0"/>
                      <a:pt x="14" y="7"/>
                    </a:cubicBezTo>
                    <a:cubicBezTo>
                      <a:pt x="7" y="14"/>
                      <a:pt x="0" y="12"/>
                      <a:pt x="0" y="19"/>
                    </a:cubicBezTo>
                    <a:cubicBezTo>
                      <a:pt x="0" y="26"/>
                      <a:pt x="1" y="24"/>
                      <a:pt x="8" y="29"/>
                    </a:cubicBezTo>
                    <a:cubicBezTo>
                      <a:pt x="15" y="34"/>
                      <a:pt x="12" y="37"/>
                      <a:pt x="26" y="37"/>
                    </a:cubicBezTo>
                    <a:cubicBezTo>
                      <a:pt x="40" y="37"/>
                      <a:pt x="41" y="38"/>
                      <a:pt x="46" y="44"/>
                    </a:cubicBezTo>
                    <a:cubicBezTo>
                      <a:pt x="51" y="50"/>
                      <a:pt x="61" y="44"/>
                      <a:pt x="69" y="52"/>
                    </a:cubicBezTo>
                    <a:cubicBezTo>
                      <a:pt x="77" y="60"/>
                      <a:pt x="85" y="71"/>
                      <a:pt x="92" y="71"/>
                    </a:cubicBezTo>
                    <a:cubicBezTo>
                      <a:pt x="99" y="71"/>
                      <a:pt x="103" y="65"/>
                      <a:pt x="109" y="62"/>
                    </a:cubicBezTo>
                    <a:cubicBezTo>
                      <a:pt x="115" y="59"/>
                      <a:pt x="130" y="51"/>
                      <a:pt x="119" y="4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4" name="Freeform 298"/>
              <p:cNvSpPr>
                <a:spLocks/>
              </p:cNvSpPr>
              <p:nvPr/>
            </p:nvSpPr>
            <p:spPr bwMode="auto">
              <a:xfrm>
                <a:off x="4620" y="2713"/>
                <a:ext cx="50" cy="14"/>
              </a:xfrm>
              <a:custGeom>
                <a:avLst/>
                <a:gdLst>
                  <a:gd name="T0" fmla="*/ 188 w 198"/>
                  <a:gd name="T1" fmla="*/ 20 h 53"/>
                  <a:gd name="T2" fmla="*/ 172 w 198"/>
                  <a:gd name="T3" fmla="*/ 10 h 53"/>
                  <a:gd name="T4" fmla="*/ 152 w 198"/>
                  <a:gd name="T5" fmla="*/ 23 h 53"/>
                  <a:gd name="T6" fmla="*/ 121 w 198"/>
                  <a:gd name="T7" fmla="*/ 12 h 53"/>
                  <a:gd name="T8" fmla="*/ 98 w 198"/>
                  <a:gd name="T9" fmla="*/ 3 h 53"/>
                  <a:gd name="T10" fmla="*/ 46 w 198"/>
                  <a:gd name="T11" fmla="*/ 16 h 53"/>
                  <a:gd name="T12" fmla="*/ 31 w 198"/>
                  <a:gd name="T13" fmla="*/ 21 h 53"/>
                  <a:gd name="T14" fmla="*/ 13 w 198"/>
                  <a:gd name="T15" fmla="*/ 26 h 53"/>
                  <a:gd name="T16" fmla="*/ 44 w 198"/>
                  <a:gd name="T17" fmla="*/ 39 h 53"/>
                  <a:gd name="T18" fmla="*/ 76 w 198"/>
                  <a:gd name="T19" fmla="*/ 49 h 53"/>
                  <a:gd name="T20" fmla="*/ 112 w 198"/>
                  <a:gd name="T21" fmla="*/ 49 h 53"/>
                  <a:gd name="T22" fmla="*/ 164 w 198"/>
                  <a:gd name="T23" fmla="*/ 47 h 53"/>
                  <a:gd name="T24" fmla="*/ 178 w 198"/>
                  <a:gd name="T25" fmla="*/ 41 h 53"/>
                  <a:gd name="T26" fmla="*/ 197 w 198"/>
                  <a:gd name="T27" fmla="*/ 34 h 53"/>
                  <a:gd name="T28" fmla="*/ 188 w 198"/>
                  <a:gd name="T29" fmla="*/ 2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8" h="53">
                    <a:moveTo>
                      <a:pt x="188" y="20"/>
                    </a:moveTo>
                    <a:cubicBezTo>
                      <a:pt x="181" y="21"/>
                      <a:pt x="183" y="9"/>
                      <a:pt x="172" y="10"/>
                    </a:cubicBezTo>
                    <a:cubicBezTo>
                      <a:pt x="161" y="11"/>
                      <a:pt x="164" y="24"/>
                      <a:pt x="152" y="23"/>
                    </a:cubicBezTo>
                    <a:cubicBezTo>
                      <a:pt x="140" y="22"/>
                      <a:pt x="126" y="19"/>
                      <a:pt x="121" y="12"/>
                    </a:cubicBezTo>
                    <a:cubicBezTo>
                      <a:pt x="116" y="5"/>
                      <a:pt x="112" y="3"/>
                      <a:pt x="98" y="3"/>
                    </a:cubicBezTo>
                    <a:cubicBezTo>
                      <a:pt x="84" y="3"/>
                      <a:pt x="50" y="0"/>
                      <a:pt x="46" y="16"/>
                    </a:cubicBezTo>
                    <a:cubicBezTo>
                      <a:pt x="46" y="16"/>
                      <a:pt x="42" y="23"/>
                      <a:pt x="31" y="21"/>
                    </a:cubicBezTo>
                    <a:cubicBezTo>
                      <a:pt x="20" y="19"/>
                      <a:pt x="0" y="14"/>
                      <a:pt x="13" y="26"/>
                    </a:cubicBezTo>
                    <a:cubicBezTo>
                      <a:pt x="26" y="38"/>
                      <a:pt x="26" y="35"/>
                      <a:pt x="44" y="39"/>
                    </a:cubicBezTo>
                    <a:cubicBezTo>
                      <a:pt x="62" y="43"/>
                      <a:pt x="61" y="47"/>
                      <a:pt x="76" y="49"/>
                    </a:cubicBezTo>
                    <a:cubicBezTo>
                      <a:pt x="91" y="51"/>
                      <a:pt x="90" y="45"/>
                      <a:pt x="112" y="49"/>
                    </a:cubicBezTo>
                    <a:cubicBezTo>
                      <a:pt x="134" y="53"/>
                      <a:pt x="147" y="50"/>
                      <a:pt x="164" y="47"/>
                    </a:cubicBezTo>
                    <a:cubicBezTo>
                      <a:pt x="181" y="44"/>
                      <a:pt x="166" y="46"/>
                      <a:pt x="178" y="41"/>
                    </a:cubicBezTo>
                    <a:cubicBezTo>
                      <a:pt x="190" y="36"/>
                      <a:pt x="198" y="40"/>
                      <a:pt x="197" y="34"/>
                    </a:cubicBezTo>
                    <a:cubicBezTo>
                      <a:pt x="196" y="28"/>
                      <a:pt x="195" y="19"/>
                      <a:pt x="188"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5" name="Freeform 299"/>
              <p:cNvSpPr>
                <a:spLocks/>
              </p:cNvSpPr>
              <p:nvPr/>
            </p:nvSpPr>
            <p:spPr bwMode="auto">
              <a:xfrm>
                <a:off x="4671" y="2707"/>
                <a:ext cx="30" cy="14"/>
              </a:xfrm>
              <a:custGeom>
                <a:avLst/>
                <a:gdLst>
                  <a:gd name="T0" fmla="*/ 95 w 119"/>
                  <a:gd name="T1" fmla="*/ 36 h 55"/>
                  <a:gd name="T2" fmla="*/ 112 w 119"/>
                  <a:gd name="T3" fmla="*/ 47 h 55"/>
                  <a:gd name="T4" fmla="*/ 118 w 119"/>
                  <a:gd name="T5" fmla="*/ 39 h 55"/>
                  <a:gd name="T6" fmla="*/ 101 w 119"/>
                  <a:gd name="T7" fmla="*/ 27 h 55"/>
                  <a:gd name="T8" fmla="*/ 75 w 119"/>
                  <a:gd name="T9" fmla="*/ 21 h 55"/>
                  <a:gd name="T10" fmla="*/ 50 w 119"/>
                  <a:gd name="T11" fmla="*/ 26 h 55"/>
                  <a:gd name="T12" fmla="*/ 23 w 119"/>
                  <a:gd name="T13" fmla="*/ 16 h 55"/>
                  <a:gd name="T14" fmla="*/ 15 w 119"/>
                  <a:gd name="T15" fmla="*/ 35 h 55"/>
                  <a:gd name="T16" fmla="*/ 13 w 119"/>
                  <a:gd name="T17" fmla="*/ 53 h 55"/>
                  <a:gd name="T18" fmla="*/ 40 w 119"/>
                  <a:gd name="T19" fmla="*/ 46 h 55"/>
                  <a:gd name="T20" fmla="*/ 61 w 119"/>
                  <a:gd name="T21" fmla="*/ 38 h 55"/>
                  <a:gd name="T22" fmla="*/ 76 w 119"/>
                  <a:gd name="T23" fmla="*/ 45 h 55"/>
                  <a:gd name="T24" fmla="*/ 95 w 119"/>
                  <a:gd name="T25"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9" h="55">
                    <a:moveTo>
                      <a:pt x="95" y="36"/>
                    </a:moveTo>
                    <a:cubicBezTo>
                      <a:pt x="101" y="36"/>
                      <a:pt x="107" y="46"/>
                      <a:pt x="112" y="47"/>
                    </a:cubicBezTo>
                    <a:cubicBezTo>
                      <a:pt x="117" y="48"/>
                      <a:pt x="117" y="49"/>
                      <a:pt x="118" y="39"/>
                    </a:cubicBezTo>
                    <a:cubicBezTo>
                      <a:pt x="119" y="29"/>
                      <a:pt x="113" y="27"/>
                      <a:pt x="101" y="27"/>
                    </a:cubicBezTo>
                    <a:cubicBezTo>
                      <a:pt x="89" y="27"/>
                      <a:pt x="85" y="21"/>
                      <a:pt x="75" y="21"/>
                    </a:cubicBezTo>
                    <a:cubicBezTo>
                      <a:pt x="65" y="21"/>
                      <a:pt x="57" y="26"/>
                      <a:pt x="50" y="26"/>
                    </a:cubicBezTo>
                    <a:cubicBezTo>
                      <a:pt x="43" y="26"/>
                      <a:pt x="41" y="0"/>
                      <a:pt x="23" y="16"/>
                    </a:cubicBezTo>
                    <a:cubicBezTo>
                      <a:pt x="23" y="16"/>
                      <a:pt x="24" y="27"/>
                      <a:pt x="15" y="35"/>
                    </a:cubicBezTo>
                    <a:cubicBezTo>
                      <a:pt x="6" y="43"/>
                      <a:pt x="0" y="51"/>
                      <a:pt x="13" y="53"/>
                    </a:cubicBezTo>
                    <a:cubicBezTo>
                      <a:pt x="26" y="55"/>
                      <a:pt x="38" y="53"/>
                      <a:pt x="40" y="46"/>
                    </a:cubicBezTo>
                    <a:cubicBezTo>
                      <a:pt x="42" y="39"/>
                      <a:pt x="55" y="31"/>
                      <a:pt x="61" y="38"/>
                    </a:cubicBezTo>
                    <a:cubicBezTo>
                      <a:pt x="67" y="45"/>
                      <a:pt x="69" y="50"/>
                      <a:pt x="76" y="45"/>
                    </a:cubicBezTo>
                    <a:cubicBezTo>
                      <a:pt x="83" y="40"/>
                      <a:pt x="89" y="36"/>
                      <a:pt x="95" y="3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6" name="Freeform 300"/>
              <p:cNvSpPr>
                <a:spLocks/>
              </p:cNvSpPr>
              <p:nvPr/>
            </p:nvSpPr>
            <p:spPr bwMode="auto">
              <a:xfrm>
                <a:off x="4726" y="2701"/>
                <a:ext cx="15" cy="11"/>
              </a:xfrm>
              <a:custGeom>
                <a:avLst/>
                <a:gdLst>
                  <a:gd name="T0" fmla="*/ 14 w 62"/>
                  <a:gd name="T1" fmla="*/ 33 h 41"/>
                  <a:gd name="T2" fmla="*/ 44 w 62"/>
                  <a:gd name="T3" fmla="*/ 32 h 41"/>
                  <a:gd name="T4" fmla="*/ 61 w 62"/>
                  <a:gd name="T5" fmla="*/ 21 h 41"/>
                  <a:gd name="T6" fmla="*/ 43 w 62"/>
                  <a:gd name="T7" fmla="*/ 9 h 41"/>
                  <a:gd name="T8" fmla="*/ 10 w 62"/>
                  <a:gd name="T9" fmla="*/ 13 h 41"/>
                  <a:gd name="T10" fmla="*/ 0 w 62"/>
                  <a:gd name="T11" fmla="*/ 30 h 41"/>
                  <a:gd name="T12" fmla="*/ 14 w 62"/>
                  <a:gd name="T13" fmla="*/ 33 h 41"/>
                </a:gdLst>
                <a:ahLst/>
                <a:cxnLst>
                  <a:cxn ang="0">
                    <a:pos x="T0" y="T1"/>
                  </a:cxn>
                  <a:cxn ang="0">
                    <a:pos x="T2" y="T3"/>
                  </a:cxn>
                  <a:cxn ang="0">
                    <a:pos x="T4" y="T5"/>
                  </a:cxn>
                  <a:cxn ang="0">
                    <a:pos x="T6" y="T7"/>
                  </a:cxn>
                  <a:cxn ang="0">
                    <a:pos x="T8" y="T9"/>
                  </a:cxn>
                  <a:cxn ang="0">
                    <a:pos x="T10" y="T11"/>
                  </a:cxn>
                  <a:cxn ang="0">
                    <a:pos x="T12" y="T13"/>
                  </a:cxn>
                </a:cxnLst>
                <a:rect l="0" t="0" r="r" b="b"/>
                <a:pathLst>
                  <a:path w="62" h="41">
                    <a:moveTo>
                      <a:pt x="14" y="33"/>
                    </a:moveTo>
                    <a:cubicBezTo>
                      <a:pt x="20" y="30"/>
                      <a:pt x="43" y="41"/>
                      <a:pt x="44" y="32"/>
                    </a:cubicBezTo>
                    <a:cubicBezTo>
                      <a:pt x="45" y="23"/>
                      <a:pt x="60" y="31"/>
                      <a:pt x="61" y="21"/>
                    </a:cubicBezTo>
                    <a:cubicBezTo>
                      <a:pt x="62" y="11"/>
                      <a:pt x="54" y="7"/>
                      <a:pt x="43" y="9"/>
                    </a:cubicBezTo>
                    <a:cubicBezTo>
                      <a:pt x="32" y="11"/>
                      <a:pt x="32" y="0"/>
                      <a:pt x="10" y="13"/>
                    </a:cubicBezTo>
                    <a:cubicBezTo>
                      <a:pt x="10" y="13"/>
                      <a:pt x="0" y="21"/>
                      <a:pt x="0" y="30"/>
                    </a:cubicBezTo>
                    <a:cubicBezTo>
                      <a:pt x="0" y="39"/>
                      <a:pt x="8" y="36"/>
                      <a:pt x="14" y="3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7" name="Freeform 301"/>
              <p:cNvSpPr>
                <a:spLocks/>
              </p:cNvSpPr>
              <p:nvPr/>
            </p:nvSpPr>
            <p:spPr bwMode="auto">
              <a:xfrm>
                <a:off x="4675" y="2748"/>
                <a:ext cx="12" cy="10"/>
              </a:xfrm>
              <a:custGeom>
                <a:avLst/>
                <a:gdLst>
                  <a:gd name="T0" fmla="*/ 31 w 50"/>
                  <a:gd name="T1" fmla="*/ 10 h 41"/>
                  <a:gd name="T2" fmla="*/ 13 w 50"/>
                  <a:gd name="T3" fmla="*/ 23 h 41"/>
                  <a:gd name="T4" fmla="*/ 20 w 50"/>
                  <a:gd name="T5" fmla="*/ 40 h 41"/>
                  <a:gd name="T6" fmla="*/ 39 w 50"/>
                  <a:gd name="T7" fmla="*/ 31 h 41"/>
                  <a:gd name="T8" fmla="*/ 46 w 50"/>
                  <a:gd name="T9" fmla="*/ 17 h 41"/>
                  <a:gd name="T10" fmla="*/ 31 w 50"/>
                  <a:gd name="T11" fmla="*/ 10 h 41"/>
                </a:gdLst>
                <a:ahLst/>
                <a:cxnLst>
                  <a:cxn ang="0">
                    <a:pos x="T0" y="T1"/>
                  </a:cxn>
                  <a:cxn ang="0">
                    <a:pos x="T2" y="T3"/>
                  </a:cxn>
                  <a:cxn ang="0">
                    <a:pos x="T4" y="T5"/>
                  </a:cxn>
                  <a:cxn ang="0">
                    <a:pos x="T6" y="T7"/>
                  </a:cxn>
                  <a:cxn ang="0">
                    <a:pos x="T8" y="T9"/>
                  </a:cxn>
                  <a:cxn ang="0">
                    <a:pos x="T10" y="T11"/>
                  </a:cxn>
                </a:cxnLst>
                <a:rect l="0" t="0" r="r" b="b"/>
                <a:pathLst>
                  <a:path w="50" h="41">
                    <a:moveTo>
                      <a:pt x="31" y="10"/>
                    </a:moveTo>
                    <a:cubicBezTo>
                      <a:pt x="31" y="10"/>
                      <a:pt x="26" y="19"/>
                      <a:pt x="13" y="23"/>
                    </a:cubicBezTo>
                    <a:cubicBezTo>
                      <a:pt x="0" y="27"/>
                      <a:pt x="11" y="41"/>
                      <a:pt x="20" y="40"/>
                    </a:cubicBezTo>
                    <a:cubicBezTo>
                      <a:pt x="29" y="39"/>
                      <a:pt x="28" y="30"/>
                      <a:pt x="39" y="31"/>
                    </a:cubicBezTo>
                    <a:cubicBezTo>
                      <a:pt x="50" y="32"/>
                      <a:pt x="49" y="26"/>
                      <a:pt x="46" y="17"/>
                    </a:cubicBezTo>
                    <a:cubicBezTo>
                      <a:pt x="43" y="8"/>
                      <a:pt x="37" y="0"/>
                      <a:pt x="31"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8" name="Freeform 302"/>
              <p:cNvSpPr>
                <a:spLocks/>
              </p:cNvSpPr>
              <p:nvPr/>
            </p:nvSpPr>
            <p:spPr bwMode="auto">
              <a:xfrm>
                <a:off x="4659" y="2744"/>
                <a:ext cx="9" cy="12"/>
              </a:xfrm>
              <a:custGeom>
                <a:avLst/>
                <a:gdLst>
                  <a:gd name="T0" fmla="*/ 21 w 37"/>
                  <a:gd name="T1" fmla="*/ 14 h 48"/>
                  <a:gd name="T2" fmla="*/ 5 w 37"/>
                  <a:gd name="T3" fmla="*/ 28 h 48"/>
                  <a:gd name="T4" fmla="*/ 17 w 37"/>
                  <a:gd name="T5" fmla="*/ 37 h 48"/>
                  <a:gd name="T6" fmla="*/ 21 w 37"/>
                  <a:gd name="T7" fmla="*/ 14 h 48"/>
                </a:gdLst>
                <a:ahLst/>
                <a:cxnLst>
                  <a:cxn ang="0">
                    <a:pos x="T0" y="T1"/>
                  </a:cxn>
                  <a:cxn ang="0">
                    <a:pos x="T2" y="T3"/>
                  </a:cxn>
                  <a:cxn ang="0">
                    <a:pos x="T4" y="T5"/>
                  </a:cxn>
                  <a:cxn ang="0">
                    <a:pos x="T6" y="T7"/>
                  </a:cxn>
                </a:cxnLst>
                <a:rect l="0" t="0" r="r" b="b"/>
                <a:pathLst>
                  <a:path w="37" h="48">
                    <a:moveTo>
                      <a:pt x="21" y="14"/>
                    </a:moveTo>
                    <a:cubicBezTo>
                      <a:pt x="21" y="14"/>
                      <a:pt x="10" y="18"/>
                      <a:pt x="5" y="28"/>
                    </a:cubicBezTo>
                    <a:cubicBezTo>
                      <a:pt x="0" y="38"/>
                      <a:pt x="9" y="48"/>
                      <a:pt x="17" y="37"/>
                    </a:cubicBezTo>
                    <a:cubicBezTo>
                      <a:pt x="25" y="26"/>
                      <a:pt x="37" y="0"/>
                      <a:pt x="21"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79" name="Freeform 303"/>
              <p:cNvSpPr>
                <a:spLocks/>
              </p:cNvSpPr>
              <p:nvPr/>
            </p:nvSpPr>
            <p:spPr bwMode="auto">
              <a:xfrm>
                <a:off x="4689" y="2711"/>
                <a:ext cx="63" cy="40"/>
              </a:xfrm>
              <a:custGeom>
                <a:avLst/>
                <a:gdLst>
                  <a:gd name="T0" fmla="*/ 233 w 247"/>
                  <a:gd name="T1" fmla="*/ 8 h 158"/>
                  <a:gd name="T2" fmla="*/ 192 w 247"/>
                  <a:gd name="T3" fmla="*/ 11 h 158"/>
                  <a:gd name="T4" fmla="*/ 158 w 247"/>
                  <a:gd name="T5" fmla="*/ 17 h 158"/>
                  <a:gd name="T6" fmla="*/ 112 w 247"/>
                  <a:gd name="T7" fmla="*/ 28 h 158"/>
                  <a:gd name="T8" fmla="*/ 77 w 247"/>
                  <a:gd name="T9" fmla="*/ 63 h 158"/>
                  <a:gd name="T10" fmla="*/ 44 w 247"/>
                  <a:gd name="T11" fmla="*/ 76 h 158"/>
                  <a:gd name="T12" fmla="*/ 7 w 247"/>
                  <a:gd name="T13" fmla="*/ 95 h 158"/>
                  <a:gd name="T14" fmla="*/ 3 w 247"/>
                  <a:gd name="T15" fmla="*/ 128 h 158"/>
                  <a:gd name="T16" fmla="*/ 18 w 247"/>
                  <a:gd name="T17" fmla="*/ 152 h 158"/>
                  <a:gd name="T18" fmla="*/ 44 w 247"/>
                  <a:gd name="T19" fmla="*/ 134 h 158"/>
                  <a:gd name="T20" fmla="*/ 85 w 247"/>
                  <a:gd name="T21" fmla="*/ 113 h 158"/>
                  <a:gd name="T22" fmla="*/ 126 w 247"/>
                  <a:gd name="T23" fmla="*/ 78 h 158"/>
                  <a:gd name="T24" fmla="*/ 165 w 247"/>
                  <a:gd name="T25" fmla="*/ 64 h 158"/>
                  <a:gd name="T26" fmla="*/ 201 w 247"/>
                  <a:gd name="T27" fmla="*/ 47 h 158"/>
                  <a:gd name="T28" fmla="*/ 238 w 247"/>
                  <a:gd name="T29" fmla="*/ 29 h 158"/>
                  <a:gd name="T30" fmla="*/ 233 w 247"/>
                  <a:gd name="T31" fmla="*/ 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158">
                    <a:moveTo>
                      <a:pt x="233" y="8"/>
                    </a:moveTo>
                    <a:cubicBezTo>
                      <a:pt x="219" y="7"/>
                      <a:pt x="202" y="0"/>
                      <a:pt x="192" y="11"/>
                    </a:cubicBezTo>
                    <a:cubicBezTo>
                      <a:pt x="182" y="22"/>
                      <a:pt x="179" y="18"/>
                      <a:pt x="158" y="17"/>
                    </a:cubicBezTo>
                    <a:cubicBezTo>
                      <a:pt x="137" y="16"/>
                      <a:pt x="128" y="12"/>
                      <a:pt x="112" y="28"/>
                    </a:cubicBezTo>
                    <a:cubicBezTo>
                      <a:pt x="96" y="44"/>
                      <a:pt x="91" y="54"/>
                      <a:pt x="77" y="63"/>
                    </a:cubicBezTo>
                    <a:cubicBezTo>
                      <a:pt x="63" y="72"/>
                      <a:pt x="60" y="73"/>
                      <a:pt x="44" y="76"/>
                    </a:cubicBezTo>
                    <a:cubicBezTo>
                      <a:pt x="44" y="76"/>
                      <a:pt x="14" y="80"/>
                      <a:pt x="7" y="95"/>
                    </a:cubicBezTo>
                    <a:cubicBezTo>
                      <a:pt x="0" y="110"/>
                      <a:pt x="3" y="115"/>
                      <a:pt x="3" y="128"/>
                    </a:cubicBezTo>
                    <a:cubicBezTo>
                      <a:pt x="3" y="141"/>
                      <a:pt x="2" y="158"/>
                      <a:pt x="18" y="152"/>
                    </a:cubicBezTo>
                    <a:cubicBezTo>
                      <a:pt x="34" y="146"/>
                      <a:pt x="27" y="136"/>
                      <a:pt x="44" y="134"/>
                    </a:cubicBezTo>
                    <a:cubicBezTo>
                      <a:pt x="61" y="132"/>
                      <a:pt x="76" y="126"/>
                      <a:pt x="85" y="113"/>
                    </a:cubicBezTo>
                    <a:cubicBezTo>
                      <a:pt x="94" y="100"/>
                      <a:pt x="110" y="82"/>
                      <a:pt x="126" y="78"/>
                    </a:cubicBezTo>
                    <a:cubicBezTo>
                      <a:pt x="142" y="74"/>
                      <a:pt x="143" y="66"/>
                      <a:pt x="165" y="64"/>
                    </a:cubicBezTo>
                    <a:cubicBezTo>
                      <a:pt x="187" y="62"/>
                      <a:pt x="181" y="52"/>
                      <a:pt x="201" y="47"/>
                    </a:cubicBezTo>
                    <a:cubicBezTo>
                      <a:pt x="221" y="42"/>
                      <a:pt x="231" y="39"/>
                      <a:pt x="238" y="29"/>
                    </a:cubicBezTo>
                    <a:cubicBezTo>
                      <a:pt x="245" y="19"/>
                      <a:pt x="247" y="9"/>
                      <a:pt x="233"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0" name="Freeform 304"/>
              <p:cNvSpPr>
                <a:spLocks/>
              </p:cNvSpPr>
              <p:nvPr/>
            </p:nvSpPr>
            <p:spPr bwMode="auto">
              <a:xfrm>
                <a:off x="4737" y="2508"/>
                <a:ext cx="9" cy="14"/>
              </a:xfrm>
              <a:custGeom>
                <a:avLst/>
                <a:gdLst>
                  <a:gd name="T0" fmla="*/ 24 w 34"/>
                  <a:gd name="T1" fmla="*/ 8 h 57"/>
                  <a:gd name="T2" fmla="*/ 14 w 34"/>
                  <a:gd name="T3" fmla="*/ 8 h 57"/>
                  <a:gd name="T4" fmla="*/ 14 w 34"/>
                  <a:gd name="T5" fmla="*/ 20 h 57"/>
                  <a:gd name="T6" fmla="*/ 4 w 34"/>
                  <a:gd name="T7" fmla="*/ 42 h 57"/>
                  <a:gd name="T8" fmla="*/ 15 w 34"/>
                  <a:gd name="T9" fmla="*/ 45 h 57"/>
                  <a:gd name="T10" fmla="*/ 24 w 34"/>
                  <a:gd name="T11" fmla="*/ 24 h 57"/>
                  <a:gd name="T12" fmla="*/ 24 w 34"/>
                  <a:gd name="T13" fmla="*/ 8 h 57"/>
                </a:gdLst>
                <a:ahLst/>
                <a:cxnLst>
                  <a:cxn ang="0">
                    <a:pos x="T0" y="T1"/>
                  </a:cxn>
                  <a:cxn ang="0">
                    <a:pos x="T2" y="T3"/>
                  </a:cxn>
                  <a:cxn ang="0">
                    <a:pos x="T4" y="T5"/>
                  </a:cxn>
                  <a:cxn ang="0">
                    <a:pos x="T6" y="T7"/>
                  </a:cxn>
                  <a:cxn ang="0">
                    <a:pos x="T8" y="T9"/>
                  </a:cxn>
                  <a:cxn ang="0">
                    <a:pos x="T10" y="T11"/>
                  </a:cxn>
                  <a:cxn ang="0">
                    <a:pos x="T12" y="T13"/>
                  </a:cxn>
                </a:cxnLst>
                <a:rect l="0" t="0" r="r" b="b"/>
                <a:pathLst>
                  <a:path w="34" h="57">
                    <a:moveTo>
                      <a:pt x="24" y="8"/>
                    </a:moveTo>
                    <a:cubicBezTo>
                      <a:pt x="14" y="8"/>
                      <a:pt x="15" y="0"/>
                      <a:pt x="14" y="8"/>
                    </a:cubicBezTo>
                    <a:cubicBezTo>
                      <a:pt x="14" y="8"/>
                      <a:pt x="14" y="13"/>
                      <a:pt x="14" y="20"/>
                    </a:cubicBezTo>
                    <a:cubicBezTo>
                      <a:pt x="14" y="27"/>
                      <a:pt x="0" y="31"/>
                      <a:pt x="4" y="42"/>
                    </a:cubicBezTo>
                    <a:cubicBezTo>
                      <a:pt x="8" y="53"/>
                      <a:pt x="14" y="57"/>
                      <a:pt x="15" y="45"/>
                    </a:cubicBezTo>
                    <a:cubicBezTo>
                      <a:pt x="16" y="33"/>
                      <a:pt x="20" y="36"/>
                      <a:pt x="24" y="24"/>
                    </a:cubicBezTo>
                    <a:cubicBezTo>
                      <a:pt x="28" y="12"/>
                      <a:pt x="34" y="8"/>
                      <a:pt x="24"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1" name="Freeform 305"/>
              <p:cNvSpPr>
                <a:spLocks/>
              </p:cNvSpPr>
              <p:nvPr/>
            </p:nvSpPr>
            <p:spPr bwMode="auto">
              <a:xfrm>
                <a:off x="4751" y="2539"/>
                <a:ext cx="26" cy="55"/>
              </a:xfrm>
              <a:custGeom>
                <a:avLst/>
                <a:gdLst>
                  <a:gd name="T0" fmla="*/ 5 w 102"/>
                  <a:gd name="T1" fmla="*/ 80 h 217"/>
                  <a:gd name="T2" fmla="*/ 5 w 102"/>
                  <a:gd name="T3" fmla="*/ 98 h 217"/>
                  <a:gd name="T4" fmla="*/ 11 w 102"/>
                  <a:gd name="T5" fmla="*/ 117 h 217"/>
                  <a:gd name="T6" fmla="*/ 13 w 102"/>
                  <a:gd name="T7" fmla="*/ 138 h 217"/>
                  <a:gd name="T8" fmla="*/ 20 w 102"/>
                  <a:gd name="T9" fmla="*/ 158 h 217"/>
                  <a:gd name="T10" fmla="*/ 28 w 102"/>
                  <a:gd name="T11" fmla="*/ 185 h 217"/>
                  <a:gd name="T12" fmla="*/ 49 w 102"/>
                  <a:gd name="T13" fmla="*/ 213 h 217"/>
                  <a:gd name="T14" fmla="*/ 56 w 102"/>
                  <a:gd name="T15" fmla="*/ 203 h 217"/>
                  <a:gd name="T16" fmla="*/ 38 w 102"/>
                  <a:gd name="T17" fmla="*/ 162 h 217"/>
                  <a:gd name="T18" fmla="*/ 57 w 102"/>
                  <a:gd name="T19" fmla="*/ 138 h 217"/>
                  <a:gd name="T20" fmla="*/ 79 w 102"/>
                  <a:gd name="T21" fmla="*/ 146 h 217"/>
                  <a:gd name="T22" fmla="*/ 96 w 102"/>
                  <a:gd name="T23" fmla="*/ 137 h 217"/>
                  <a:gd name="T24" fmla="*/ 77 w 102"/>
                  <a:gd name="T25" fmla="*/ 124 h 217"/>
                  <a:gd name="T26" fmla="*/ 65 w 102"/>
                  <a:gd name="T27" fmla="*/ 116 h 217"/>
                  <a:gd name="T28" fmla="*/ 76 w 102"/>
                  <a:gd name="T29" fmla="*/ 105 h 217"/>
                  <a:gd name="T30" fmla="*/ 89 w 102"/>
                  <a:gd name="T31" fmla="*/ 89 h 217"/>
                  <a:gd name="T32" fmla="*/ 79 w 102"/>
                  <a:gd name="T33" fmla="*/ 63 h 217"/>
                  <a:gd name="T34" fmla="*/ 61 w 102"/>
                  <a:gd name="T35" fmla="*/ 71 h 217"/>
                  <a:gd name="T36" fmla="*/ 45 w 102"/>
                  <a:gd name="T37" fmla="*/ 89 h 217"/>
                  <a:gd name="T38" fmla="*/ 40 w 102"/>
                  <a:gd name="T39" fmla="*/ 63 h 217"/>
                  <a:gd name="T40" fmla="*/ 24 w 102"/>
                  <a:gd name="T41" fmla="*/ 37 h 217"/>
                  <a:gd name="T42" fmla="*/ 12 w 102"/>
                  <a:gd name="T43" fmla="*/ 60 h 217"/>
                  <a:gd name="T44" fmla="*/ 5 w 102"/>
                  <a:gd name="T45" fmla="*/ 8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2" h="217">
                    <a:moveTo>
                      <a:pt x="5" y="80"/>
                    </a:moveTo>
                    <a:cubicBezTo>
                      <a:pt x="0" y="84"/>
                      <a:pt x="1" y="92"/>
                      <a:pt x="5" y="98"/>
                    </a:cubicBezTo>
                    <a:cubicBezTo>
                      <a:pt x="9" y="104"/>
                      <a:pt x="11" y="107"/>
                      <a:pt x="11" y="117"/>
                    </a:cubicBezTo>
                    <a:cubicBezTo>
                      <a:pt x="11" y="127"/>
                      <a:pt x="7" y="132"/>
                      <a:pt x="13" y="138"/>
                    </a:cubicBezTo>
                    <a:cubicBezTo>
                      <a:pt x="19" y="144"/>
                      <a:pt x="22" y="144"/>
                      <a:pt x="20" y="158"/>
                    </a:cubicBezTo>
                    <a:cubicBezTo>
                      <a:pt x="18" y="172"/>
                      <a:pt x="15" y="176"/>
                      <a:pt x="28" y="185"/>
                    </a:cubicBezTo>
                    <a:cubicBezTo>
                      <a:pt x="41" y="194"/>
                      <a:pt x="41" y="209"/>
                      <a:pt x="49" y="213"/>
                    </a:cubicBezTo>
                    <a:cubicBezTo>
                      <a:pt x="57" y="217"/>
                      <a:pt x="61" y="214"/>
                      <a:pt x="56" y="203"/>
                    </a:cubicBezTo>
                    <a:cubicBezTo>
                      <a:pt x="51" y="192"/>
                      <a:pt x="35" y="180"/>
                      <a:pt x="38" y="162"/>
                    </a:cubicBezTo>
                    <a:cubicBezTo>
                      <a:pt x="41" y="144"/>
                      <a:pt x="42" y="136"/>
                      <a:pt x="57" y="138"/>
                    </a:cubicBezTo>
                    <a:cubicBezTo>
                      <a:pt x="72" y="140"/>
                      <a:pt x="70" y="140"/>
                      <a:pt x="79" y="146"/>
                    </a:cubicBezTo>
                    <a:cubicBezTo>
                      <a:pt x="88" y="152"/>
                      <a:pt x="102" y="147"/>
                      <a:pt x="96" y="137"/>
                    </a:cubicBezTo>
                    <a:cubicBezTo>
                      <a:pt x="90" y="127"/>
                      <a:pt x="86" y="123"/>
                      <a:pt x="77" y="124"/>
                    </a:cubicBezTo>
                    <a:cubicBezTo>
                      <a:pt x="68" y="125"/>
                      <a:pt x="63" y="124"/>
                      <a:pt x="65" y="116"/>
                    </a:cubicBezTo>
                    <a:cubicBezTo>
                      <a:pt x="67" y="108"/>
                      <a:pt x="68" y="108"/>
                      <a:pt x="76" y="105"/>
                    </a:cubicBezTo>
                    <a:cubicBezTo>
                      <a:pt x="84" y="102"/>
                      <a:pt x="87" y="102"/>
                      <a:pt x="89" y="89"/>
                    </a:cubicBezTo>
                    <a:cubicBezTo>
                      <a:pt x="91" y="76"/>
                      <a:pt x="90" y="70"/>
                      <a:pt x="79" y="63"/>
                    </a:cubicBezTo>
                    <a:cubicBezTo>
                      <a:pt x="68" y="56"/>
                      <a:pt x="65" y="61"/>
                      <a:pt x="61" y="71"/>
                    </a:cubicBezTo>
                    <a:cubicBezTo>
                      <a:pt x="57" y="81"/>
                      <a:pt x="53" y="90"/>
                      <a:pt x="45" y="89"/>
                    </a:cubicBezTo>
                    <a:cubicBezTo>
                      <a:pt x="37" y="88"/>
                      <a:pt x="40" y="85"/>
                      <a:pt x="40" y="63"/>
                    </a:cubicBezTo>
                    <a:cubicBezTo>
                      <a:pt x="40" y="41"/>
                      <a:pt x="40" y="0"/>
                      <a:pt x="24" y="37"/>
                    </a:cubicBezTo>
                    <a:cubicBezTo>
                      <a:pt x="24" y="37"/>
                      <a:pt x="12" y="49"/>
                      <a:pt x="12" y="60"/>
                    </a:cubicBezTo>
                    <a:cubicBezTo>
                      <a:pt x="12" y="71"/>
                      <a:pt x="10" y="76"/>
                      <a:pt x="5" y="8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2" name="Freeform 306"/>
              <p:cNvSpPr>
                <a:spLocks/>
              </p:cNvSpPr>
              <p:nvPr/>
            </p:nvSpPr>
            <p:spPr bwMode="auto">
              <a:xfrm>
                <a:off x="4765" y="2533"/>
                <a:ext cx="8" cy="17"/>
              </a:xfrm>
              <a:custGeom>
                <a:avLst/>
                <a:gdLst>
                  <a:gd name="T0" fmla="*/ 15 w 30"/>
                  <a:gd name="T1" fmla="*/ 20 h 66"/>
                  <a:gd name="T2" fmla="*/ 0 w 30"/>
                  <a:gd name="T3" fmla="*/ 46 h 66"/>
                  <a:gd name="T4" fmla="*/ 15 w 30"/>
                  <a:gd name="T5" fmla="*/ 58 h 66"/>
                  <a:gd name="T6" fmla="*/ 29 w 30"/>
                  <a:gd name="T7" fmla="*/ 34 h 66"/>
                  <a:gd name="T8" fmla="*/ 15 w 30"/>
                  <a:gd name="T9" fmla="*/ 20 h 66"/>
                </a:gdLst>
                <a:ahLst/>
                <a:cxnLst>
                  <a:cxn ang="0">
                    <a:pos x="T0" y="T1"/>
                  </a:cxn>
                  <a:cxn ang="0">
                    <a:pos x="T2" y="T3"/>
                  </a:cxn>
                  <a:cxn ang="0">
                    <a:pos x="T4" y="T5"/>
                  </a:cxn>
                  <a:cxn ang="0">
                    <a:pos x="T6" y="T7"/>
                  </a:cxn>
                  <a:cxn ang="0">
                    <a:pos x="T8" y="T9"/>
                  </a:cxn>
                </a:cxnLst>
                <a:rect l="0" t="0" r="r" b="b"/>
                <a:pathLst>
                  <a:path w="30" h="66">
                    <a:moveTo>
                      <a:pt x="15" y="20"/>
                    </a:moveTo>
                    <a:cubicBezTo>
                      <a:pt x="15" y="20"/>
                      <a:pt x="0" y="33"/>
                      <a:pt x="0" y="46"/>
                    </a:cubicBezTo>
                    <a:cubicBezTo>
                      <a:pt x="0" y="59"/>
                      <a:pt x="8" y="66"/>
                      <a:pt x="15" y="58"/>
                    </a:cubicBezTo>
                    <a:cubicBezTo>
                      <a:pt x="22" y="50"/>
                      <a:pt x="28" y="45"/>
                      <a:pt x="29" y="34"/>
                    </a:cubicBezTo>
                    <a:cubicBezTo>
                      <a:pt x="30" y="23"/>
                      <a:pt x="25" y="0"/>
                      <a:pt x="15"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3" name="Freeform 307"/>
              <p:cNvSpPr>
                <a:spLocks/>
              </p:cNvSpPr>
              <p:nvPr/>
            </p:nvSpPr>
            <p:spPr bwMode="auto">
              <a:xfrm>
                <a:off x="4700" y="2605"/>
                <a:ext cx="34" cy="17"/>
              </a:xfrm>
              <a:custGeom>
                <a:avLst/>
                <a:gdLst>
                  <a:gd name="T0" fmla="*/ 121 w 132"/>
                  <a:gd name="T1" fmla="*/ 28 h 68"/>
                  <a:gd name="T2" fmla="*/ 114 w 132"/>
                  <a:gd name="T3" fmla="*/ 10 h 68"/>
                  <a:gd name="T4" fmla="*/ 76 w 132"/>
                  <a:gd name="T5" fmla="*/ 16 h 68"/>
                  <a:gd name="T6" fmla="*/ 32 w 132"/>
                  <a:gd name="T7" fmla="*/ 5 h 68"/>
                  <a:gd name="T8" fmla="*/ 1 w 132"/>
                  <a:gd name="T9" fmla="*/ 11 h 68"/>
                  <a:gd name="T10" fmla="*/ 19 w 132"/>
                  <a:gd name="T11" fmla="*/ 32 h 68"/>
                  <a:gd name="T12" fmla="*/ 44 w 132"/>
                  <a:gd name="T13" fmla="*/ 25 h 68"/>
                  <a:gd name="T14" fmla="*/ 96 w 132"/>
                  <a:gd name="T15" fmla="*/ 30 h 68"/>
                  <a:gd name="T16" fmla="*/ 106 w 132"/>
                  <a:gd name="T17" fmla="*/ 51 h 68"/>
                  <a:gd name="T18" fmla="*/ 111 w 132"/>
                  <a:gd name="T19" fmla="*/ 67 h 68"/>
                  <a:gd name="T20" fmla="*/ 120 w 132"/>
                  <a:gd name="T21" fmla="*/ 55 h 68"/>
                  <a:gd name="T22" fmla="*/ 121 w 132"/>
                  <a:gd name="T23" fmla="*/ 2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68">
                    <a:moveTo>
                      <a:pt x="121" y="28"/>
                    </a:moveTo>
                    <a:cubicBezTo>
                      <a:pt x="132" y="23"/>
                      <a:pt x="125" y="10"/>
                      <a:pt x="114" y="10"/>
                    </a:cubicBezTo>
                    <a:cubicBezTo>
                      <a:pt x="103" y="10"/>
                      <a:pt x="88" y="18"/>
                      <a:pt x="76" y="16"/>
                    </a:cubicBezTo>
                    <a:cubicBezTo>
                      <a:pt x="64" y="14"/>
                      <a:pt x="68" y="0"/>
                      <a:pt x="32" y="5"/>
                    </a:cubicBezTo>
                    <a:cubicBezTo>
                      <a:pt x="32" y="5"/>
                      <a:pt x="2" y="3"/>
                      <a:pt x="1" y="11"/>
                    </a:cubicBezTo>
                    <a:cubicBezTo>
                      <a:pt x="0" y="19"/>
                      <a:pt x="0" y="31"/>
                      <a:pt x="19" y="32"/>
                    </a:cubicBezTo>
                    <a:cubicBezTo>
                      <a:pt x="38" y="33"/>
                      <a:pt x="27" y="25"/>
                      <a:pt x="44" y="25"/>
                    </a:cubicBezTo>
                    <a:cubicBezTo>
                      <a:pt x="61" y="25"/>
                      <a:pt x="93" y="19"/>
                      <a:pt x="96" y="30"/>
                    </a:cubicBezTo>
                    <a:cubicBezTo>
                      <a:pt x="99" y="41"/>
                      <a:pt x="101" y="50"/>
                      <a:pt x="106" y="51"/>
                    </a:cubicBezTo>
                    <a:cubicBezTo>
                      <a:pt x="111" y="52"/>
                      <a:pt x="106" y="66"/>
                      <a:pt x="111" y="67"/>
                    </a:cubicBezTo>
                    <a:cubicBezTo>
                      <a:pt x="116" y="68"/>
                      <a:pt x="120" y="68"/>
                      <a:pt x="120" y="55"/>
                    </a:cubicBezTo>
                    <a:cubicBezTo>
                      <a:pt x="120" y="42"/>
                      <a:pt x="110" y="33"/>
                      <a:pt x="121" y="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4" name="Freeform 308"/>
              <p:cNvSpPr>
                <a:spLocks/>
              </p:cNvSpPr>
              <p:nvPr/>
            </p:nvSpPr>
            <p:spPr bwMode="auto">
              <a:xfrm>
                <a:off x="4729" y="2629"/>
                <a:ext cx="19" cy="15"/>
              </a:xfrm>
              <a:custGeom>
                <a:avLst/>
                <a:gdLst>
                  <a:gd name="T0" fmla="*/ 32 w 78"/>
                  <a:gd name="T1" fmla="*/ 1 h 59"/>
                  <a:gd name="T2" fmla="*/ 4 w 78"/>
                  <a:gd name="T3" fmla="*/ 15 h 59"/>
                  <a:gd name="T4" fmla="*/ 18 w 78"/>
                  <a:gd name="T5" fmla="*/ 37 h 59"/>
                  <a:gd name="T6" fmla="*/ 42 w 78"/>
                  <a:gd name="T7" fmla="*/ 59 h 59"/>
                  <a:gd name="T8" fmla="*/ 61 w 78"/>
                  <a:gd name="T9" fmla="*/ 46 h 59"/>
                  <a:gd name="T10" fmla="*/ 77 w 78"/>
                  <a:gd name="T11" fmla="*/ 31 h 59"/>
                  <a:gd name="T12" fmla="*/ 62 w 78"/>
                  <a:gd name="T13" fmla="*/ 10 h 59"/>
                  <a:gd name="T14" fmla="*/ 32 w 78"/>
                  <a:gd name="T15" fmla="*/ 1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59">
                    <a:moveTo>
                      <a:pt x="32" y="1"/>
                    </a:moveTo>
                    <a:cubicBezTo>
                      <a:pt x="32" y="1"/>
                      <a:pt x="0" y="2"/>
                      <a:pt x="4" y="15"/>
                    </a:cubicBezTo>
                    <a:cubicBezTo>
                      <a:pt x="8" y="28"/>
                      <a:pt x="9" y="25"/>
                      <a:pt x="18" y="37"/>
                    </a:cubicBezTo>
                    <a:cubicBezTo>
                      <a:pt x="27" y="49"/>
                      <a:pt x="34" y="59"/>
                      <a:pt x="42" y="59"/>
                    </a:cubicBezTo>
                    <a:cubicBezTo>
                      <a:pt x="50" y="59"/>
                      <a:pt x="51" y="49"/>
                      <a:pt x="61" y="46"/>
                    </a:cubicBezTo>
                    <a:cubicBezTo>
                      <a:pt x="71" y="43"/>
                      <a:pt x="76" y="42"/>
                      <a:pt x="77" y="31"/>
                    </a:cubicBezTo>
                    <a:cubicBezTo>
                      <a:pt x="78" y="20"/>
                      <a:pt x="75" y="19"/>
                      <a:pt x="62" y="10"/>
                    </a:cubicBezTo>
                    <a:cubicBezTo>
                      <a:pt x="49" y="1"/>
                      <a:pt x="60" y="0"/>
                      <a:pt x="32"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5" name="Freeform 309"/>
              <p:cNvSpPr>
                <a:spLocks/>
              </p:cNvSpPr>
              <p:nvPr/>
            </p:nvSpPr>
            <p:spPr bwMode="auto">
              <a:xfrm>
                <a:off x="4750" y="2600"/>
                <a:ext cx="13" cy="10"/>
              </a:xfrm>
              <a:custGeom>
                <a:avLst/>
                <a:gdLst>
                  <a:gd name="T0" fmla="*/ 52 w 52"/>
                  <a:gd name="T1" fmla="*/ 25 h 39"/>
                  <a:gd name="T2" fmla="*/ 40 w 52"/>
                  <a:gd name="T3" fmla="*/ 15 h 39"/>
                  <a:gd name="T4" fmla="*/ 19 w 52"/>
                  <a:gd name="T5" fmla="*/ 8 h 39"/>
                  <a:gd name="T6" fmla="*/ 0 w 52"/>
                  <a:gd name="T7" fmla="*/ 19 h 39"/>
                  <a:gd name="T8" fmla="*/ 18 w 52"/>
                  <a:gd name="T9" fmla="*/ 31 h 39"/>
                  <a:gd name="T10" fmla="*/ 36 w 52"/>
                  <a:gd name="T11" fmla="*/ 30 h 39"/>
                  <a:gd name="T12" fmla="*/ 52 w 52"/>
                  <a:gd name="T13" fmla="*/ 25 h 39"/>
                </a:gdLst>
                <a:ahLst/>
                <a:cxnLst>
                  <a:cxn ang="0">
                    <a:pos x="T0" y="T1"/>
                  </a:cxn>
                  <a:cxn ang="0">
                    <a:pos x="T2" y="T3"/>
                  </a:cxn>
                  <a:cxn ang="0">
                    <a:pos x="T4" y="T5"/>
                  </a:cxn>
                  <a:cxn ang="0">
                    <a:pos x="T6" y="T7"/>
                  </a:cxn>
                  <a:cxn ang="0">
                    <a:pos x="T8" y="T9"/>
                  </a:cxn>
                  <a:cxn ang="0">
                    <a:pos x="T10" y="T11"/>
                  </a:cxn>
                  <a:cxn ang="0">
                    <a:pos x="T12" y="T13"/>
                  </a:cxn>
                </a:cxnLst>
                <a:rect l="0" t="0" r="r" b="b"/>
                <a:pathLst>
                  <a:path w="52" h="39">
                    <a:moveTo>
                      <a:pt x="52" y="25"/>
                    </a:moveTo>
                    <a:cubicBezTo>
                      <a:pt x="52" y="16"/>
                      <a:pt x="45" y="15"/>
                      <a:pt x="40" y="15"/>
                    </a:cubicBezTo>
                    <a:cubicBezTo>
                      <a:pt x="35" y="15"/>
                      <a:pt x="33" y="0"/>
                      <a:pt x="19" y="8"/>
                    </a:cubicBezTo>
                    <a:cubicBezTo>
                      <a:pt x="19" y="8"/>
                      <a:pt x="0" y="13"/>
                      <a:pt x="0" y="19"/>
                    </a:cubicBezTo>
                    <a:cubicBezTo>
                      <a:pt x="0" y="25"/>
                      <a:pt x="11" y="23"/>
                      <a:pt x="18" y="31"/>
                    </a:cubicBezTo>
                    <a:cubicBezTo>
                      <a:pt x="25" y="39"/>
                      <a:pt x="31" y="36"/>
                      <a:pt x="36" y="30"/>
                    </a:cubicBezTo>
                    <a:cubicBezTo>
                      <a:pt x="41" y="24"/>
                      <a:pt x="52" y="34"/>
                      <a:pt x="52" y="2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6" name="Freeform 310"/>
              <p:cNvSpPr>
                <a:spLocks/>
              </p:cNvSpPr>
              <p:nvPr/>
            </p:nvSpPr>
            <p:spPr bwMode="auto">
              <a:xfrm>
                <a:off x="4743" y="2585"/>
                <a:ext cx="15" cy="9"/>
              </a:xfrm>
              <a:custGeom>
                <a:avLst/>
                <a:gdLst>
                  <a:gd name="T0" fmla="*/ 16 w 59"/>
                  <a:gd name="T1" fmla="*/ 15 h 35"/>
                  <a:gd name="T2" fmla="*/ 40 w 59"/>
                  <a:gd name="T3" fmla="*/ 32 h 35"/>
                  <a:gd name="T4" fmla="*/ 55 w 59"/>
                  <a:gd name="T5" fmla="*/ 24 h 35"/>
                  <a:gd name="T6" fmla="*/ 26 w 59"/>
                  <a:gd name="T7" fmla="*/ 0 h 35"/>
                  <a:gd name="T8" fmla="*/ 16 w 59"/>
                  <a:gd name="T9" fmla="*/ 15 h 35"/>
                </a:gdLst>
                <a:ahLst/>
                <a:cxnLst>
                  <a:cxn ang="0">
                    <a:pos x="T0" y="T1"/>
                  </a:cxn>
                  <a:cxn ang="0">
                    <a:pos x="T2" y="T3"/>
                  </a:cxn>
                  <a:cxn ang="0">
                    <a:pos x="T4" y="T5"/>
                  </a:cxn>
                  <a:cxn ang="0">
                    <a:pos x="T6" y="T7"/>
                  </a:cxn>
                  <a:cxn ang="0">
                    <a:pos x="T8" y="T9"/>
                  </a:cxn>
                </a:cxnLst>
                <a:rect l="0" t="0" r="r" b="b"/>
                <a:pathLst>
                  <a:path w="59" h="35">
                    <a:moveTo>
                      <a:pt x="16" y="15"/>
                    </a:moveTo>
                    <a:cubicBezTo>
                      <a:pt x="32" y="28"/>
                      <a:pt x="26" y="29"/>
                      <a:pt x="40" y="32"/>
                    </a:cubicBezTo>
                    <a:cubicBezTo>
                      <a:pt x="54" y="35"/>
                      <a:pt x="59" y="35"/>
                      <a:pt x="55" y="24"/>
                    </a:cubicBezTo>
                    <a:cubicBezTo>
                      <a:pt x="51" y="13"/>
                      <a:pt x="43" y="2"/>
                      <a:pt x="26" y="0"/>
                    </a:cubicBezTo>
                    <a:cubicBezTo>
                      <a:pt x="26" y="0"/>
                      <a:pt x="0" y="2"/>
                      <a:pt x="16"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7" name="Freeform 311"/>
              <p:cNvSpPr>
                <a:spLocks/>
              </p:cNvSpPr>
              <p:nvPr/>
            </p:nvSpPr>
            <p:spPr bwMode="auto">
              <a:xfrm>
                <a:off x="4758" y="2624"/>
                <a:ext cx="51" cy="20"/>
              </a:xfrm>
              <a:custGeom>
                <a:avLst/>
                <a:gdLst>
                  <a:gd name="T0" fmla="*/ 193 w 202"/>
                  <a:gd name="T1" fmla="*/ 47 h 79"/>
                  <a:gd name="T2" fmla="*/ 168 w 202"/>
                  <a:gd name="T3" fmla="*/ 20 h 79"/>
                  <a:gd name="T4" fmla="*/ 130 w 202"/>
                  <a:gd name="T5" fmla="*/ 13 h 79"/>
                  <a:gd name="T6" fmla="*/ 100 w 202"/>
                  <a:gd name="T7" fmla="*/ 3 h 79"/>
                  <a:gd name="T8" fmla="*/ 68 w 202"/>
                  <a:gd name="T9" fmla="*/ 10 h 79"/>
                  <a:gd name="T10" fmla="*/ 48 w 202"/>
                  <a:gd name="T11" fmla="*/ 10 h 79"/>
                  <a:gd name="T12" fmla="*/ 19 w 202"/>
                  <a:gd name="T13" fmla="*/ 15 h 79"/>
                  <a:gd name="T14" fmla="*/ 6 w 202"/>
                  <a:gd name="T15" fmla="*/ 50 h 79"/>
                  <a:gd name="T16" fmla="*/ 16 w 202"/>
                  <a:gd name="T17" fmla="*/ 67 h 79"/>
                  <a:gd name="T18" fmla="*/ 30 w 202"/>
                  <a:gd name="T19" fmla="*/ 64 h 79"/>
                  <a:gd name="T20" fmla="*/ 19 w 202"/>
                  <a:gd name="T21" fmla="*/ 51 h 79"/>
                  <a:gd name="T22" fmla="*/ 27 w 202"/>
                  <a:gd name="T23" fmla="*/ 36 h 79"/>
                  <a:gd name="T24" fmla="*/ 37 w 202"/>
                  <a:gd name="T25" fmla="*/ 49 h 79"/>
                  <a:gd name="T26" fmla="*/ 59 w 202"/>
                  <a:gd name="T27" fmla="*/ 52 h 79"/>
                  <a:gd name="T28" fmla="*/ 67 w 202"/>
                  <a:gd name="T29" fmla="*/ 46 h 79"/>
                  <a:gd name="T30" fmla="*/ 80 w 202"/>
                  <a:gd name="T31" fmla="*/ 50 h 79"/>
                  <a:gd name="T32" fmla="*/ 99 w 202"/>
                  <a:gd name="T33" fmla="*/ 55 h 79"/>
                  <a:gd name="T34" fmla="*/ 110 w 202"/>
                  <a:gd name="T35" fmla="*/ 51 h 79"/>
                  <a:gd name="T36" fmla="*/ 126 w 202"/>
                  <a:gd name="T37" fmla="*/ 46 h 79"/>
                  <a:gd name="T38" fmla="*/ 141 w 202"/>
                  <a:gd name="T39" fmla="*/ 56 h 79"/>
                  <a:gd name="T40" fmla="*/ 159 w 202"/>
                  <a:gd name="T41" fmla="*/ 64 h 79"/>
                  <a:gd name="T42" fmla="*/ 173 w 202"/>
                  <a:gd name="T43" fmla="*/ 69 h 79"/>
                  <a:gd name="T44" fmla="*/ 190 w 202"/>
                  <a:gd name="T45" fmla="*/ 79 h 79"/>
                  <a:gd name="T46" fmla="*/ 196 w 202"/>
                  <a:gd name="T47" fmla="*/ 64 h 79"/>
                  <a:gd name="T48" fmla="*/ 193 w 202"/>
                  <a:gd name="T49"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2" h="79">
                    <a:moveTo>
                      <a:pt x="193" y="47"/>
                    </a:moveTo>
                    <a:cubicBezTo>
                      <a:pt x="184" y="40"/>
                      <a:pt x="188" y="20"/>
                      <a:pt x="168" y="20"/>
                    </a:cubicBezTo>
                    <a:cubicBezTo>
                      <a:pt x="148" y="20"/>
                      <a:pt x="144" y="25"/>
                      <a:pt x="130" y="13"/>
                    </a:cubicBezTo>
                    <a:cubicBezTo>
                      <a:pt x="116" y="1"/>
                      <a:pt x="106" y="0"/>
                      <a:pt x="100" y="3"/>
                    </a:cubicBezTo>
                    <a:cubicBezTo>
                      <a:pt x="94" y="6"/>
                      <a:pt x="85" y="10"/>
                      <a:pt x="68" y="10"/>
                    </a:cubicBezTo>
                    <a:cubicBezTo>
                      <a:pt x="51" y="10"/>
                      <a:pt x="65" y="10"/>
                      <a:pt x="48" y="10"/>
                    </a:cubicBezTo>
                    <a:cubicBezTo>
                      <a:pt x="48" y="10"/>
                      <a:pt x="27" y="9"/>
                      <a:pt x="19" y="15"/>
                    </a:cubicBezTo>
                    <a:cubicBezTo>
                      <a:pt x="11" y="21"/>
                      <a:pt x="0" y="30"/>
                      <a:pt x="6" y="50"/>
                    </a:cubicBezTo>
                    <a:cubicBezTo>
                      <a:pt x="12" y="70"/>
                      <a:pt x="10" y="62"/>
                      <a:pt x="16" y="67"/>
                    </a:cubicBezTo>
                    <a:cubicBezTo>
                      <a:pt x="22" y="72"/>
                      <a:pt x="30" y="77"/>
                      <a:pt x="30" y="64"/>
                    </a:cubicBezTo>
                    <a:cubicBezTo>
                      <a:pt x="30" y="51"/>
                      <a:pt x="19" y="63"/>
                      <a:pt x="19" y="51"/>
                    </a:cubicBezTo>
                    <a:cubicBezTo>
                      <a:pt x="19" y="39"/>
                      <a:pt x="21" y="35"/>
                      <a:pt x="27" y="36"/>
                    </a:cubicBezTo>
                    <a:cubicBezTo>
                      <a:pt x="33" y="37"/>
                      <a:pt x="31" y="48"/>
                      <a:pt x="37" y="49"/>
                    </a:cubicBezTo>
                    <a:cubicBezTo>
                      <a:pt x="43" y="50"/>
                      <a:pt x="56" y="57"/>
                      <a:pt x="59" y="52"/>
                    </a:cubicBezTo>
                    <a:cubicBezTo>
                      <a:pt x="62" y="47"/>
                      <a:pt x="61" y="46"/>
                      <a:pt x="67" y="46"/>
                    </a:cubicBezTo>
                    <a:cubicBezTo>
                      <a:pt x="73" y="46"/>
                      <a:pt x="77" y="45"/>
                      <a:pt x="80" y="50"/>
                    </a:cubicBezTo>
                    <a:cubicBezTo>
                      <a:pt x="83" y="55"/>
                      <a:pt x="91" y="55"/>
                      <a:pt x="99" y="55"/>
                    </a:cubicBezTo>
                    <a:cubicBezTo>
                      <a:pt x="107" y="55"/>
                      <a:pt x="109" y="59"/>
                      <a:pt x="110" y="51"/>
                    </a:cubicBezTo>
                    <a:cubicBezTo>
                      <a:pt x="111" y="43"/>
                      <a:pt x="115" y="44"/>
                      <a:pt x="126" y="46"/>
                    </a:cubicBezTo>
                    <a:cubicBezTo>
                      <a:pt x="137" y="48"/>
                      <a:pt x="129" y="56"/>
                      <a:pt x="141" y="56"/>
                    </a:cubicBezTo>
                    <a:cubicBezTo>
                      <a:pt x="153" y="56"/>
                      <a:pt x="149" y="64"/>
                      <a:pt x="159" y="64"/>
                    </a:cubicBezTo>
                    <a:cubicBezTo>
                      <a:pt x="169" y="64"/>
                      <a:pt x="168" y="60"/>
                      <a:pt x="173" y="69"/>
                    </a:cubicBezTo>
                    <a:cubicBezTo>
                      <a:pt x="178" y="78"/>
                      <a:pt x="181" y="79"/>
                      <a:pt x="190" y="79"/>
                    </a:cubicBezTo>
                    <a:cubicBezTo>
                      <a:pt x="199" y="79"/>
                      <a:pt x="197" y="74"/>
                      <a:pt x="196" y="64"/>
                    </a:cubicBezTo>
                    <a:cubicBezTo>
                      <a:pt x="195" y="54"/>
                      <a:pt x="202" y="54"/>
                      <a:pt x="193" y="4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8" name="Freeform 312"/>
              <p:cNvSpPr>
                <a:spLocks/>
              </p:cNvSpPr>
              <p:nvPr/>
            </p:nvSpPr>
            <p:spPr bwMode="auto">
              <a:xfrm>
                <a:off x="4788" y="2606"/>
                <a:ext cx="15" cy="9"/>
              </a:xfrm>
              <a:custGeom>
                <a:avLst/>
                <a:gdLst>
                  <a:gd name="T0" fmla="*/ 11 w 59"/>
                  <a:gd name="T1" fmla="*/ 28 h 33"/>
                  <a:gd name="T2" fmla="*/ 33 w 59"/>
                  <a:gd name="T3" fmla="*/ 29 h 33"/>
                  <a:gd name="T4" fmla="*/ 53 w 59"/>
                  <a:gd name="T5" fmla="*/ 22 h 33"/>
                  <a:gd name="T6" fmla="*/ 41 w 59"/>
                  <a:gd name="T7" fmla="*/ 9 h 33"/>
                  <a:gd name="T8" fmla="*/ 23 w 59"/>
                  <a:gd name="T9" fmla="*/ 8 h 33"/>
                  <a:gd name="T10" fmla="*/ 11 w 59"/>
                  <a:gd name="T11" fmla="*/ 28 h 33"/>
                </a:gdLst>
                <a:ahLst/>
                <a:cxnLst>
                  <a:cxn ang="0">
                    <a:pos x="T0" y="T1"/>
                  </a:cxn>
                  <a:cxn ang="0">
                    <a:pos x="T2" y="T3"/>
                  </a:cxn>
                  <a:cxn ang="0">
                    <a:pos x="T4" y="T5"/>
                  </a:cxn>
                  <a:cxn ang="0">
                    <a:pos x="T6" y="T7"/>
                  </a:cxn>
                  <a:cxn ang="0">
                    <a:pos x="T8" y="T9"/>
                  </a:cxn>
                  <a:cxn ang="0">
                    <a:pos x="T10" y="T11"/>
                  </a:cxn>
                </a:cxnLst>
                <a:rect l="0" t="0" r="r" b="b"/>
                <a:pathLst>
                  <a:path w="59" h="33">
                    <a:moveTo>
                      <a:pt x="11" y="28"/>
                    </a:moveTo>
                    <a:cubicBezTo>
                      <a:pt x="22" y="33"/>
                      <a:pt x="23" y="31"/>
                      <a:pt x="33" y="29"/>
                    </a:cubicBezTo>
                    <a:cubicBezTo>
                      <a:pt x="43" y="27"/>
                      <a:pt x="47" y="29"/>
                      <a:pt x="53" y="22"/>
                    </a:cubicBezTo>
                    <a:cubicBezTo>
                      <a:pt x="59" y="15"/>
                      <a:pt x="51" y="12"/>
                      <a:pt x="41" y="9"/>
                    </a:cubicBezTo>
                    <a:cubicBezTo>
                      <a:pt x="31" y="6"/>
                      <a:pt x="32" y="0"/>
                      <a:pt x="23" y="8"/>
                    </a:cubicBezTo>
                    <a:cubicBezTo>
                      <a:pt x="23" y="8"/>
                      <a:pt x="0" y="23"/>
                      <a:pt x="11" y="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89" name="Freeform 313"/>
              <p:cNvSpPr>
                <a:spLocks/>
              </p:cNvSpPr>
              <p:nvPr/>
            </p:nvSpPr>
            <p:spPr bwMode="auto">
              <a:xfrm>
                <a:off x="4798" y="2579"/>
                <a:ext cx="17" cy="11"/>
              </a:xfrm>
              <a:custGeom>
                <a:avLst/>
                <a:gdLst>
                  <a:gd name="T0" fmla="*/ 66 w 67"/>
                  <a:gd name="T1" fmla="*/ 19 h 41"/>
                  <a:gd name="T2" fmla="*/ 53 w 67"/>
                  <a:gd name="T3" fmla="*/ 8 h 41"/>
                  <a:gd name="T4" fmla="*/ 21 w 67"/>
                  <a:gd name="T5" fmla="*/ 6 h 41"/>
                  <a:gd name="T6" fmla="*/ 1 w 67"/>
                  <a:gd name="T7" fmla="*/ 13 h 41"/>
                  <a:gd name="T8" fmla="*/ 11 w 67"/>
                  <a:gd name="T9" fmla="*/ 22 h 41"/>
                  <a:gd name="T10" fmla="*/ 26 w 67"/>
                  <a:gd name="T11" fmla="*/ 29 h 41"/>
                  <a:gd name="T12" fmla="*/ 37 w 67"/>
                  <a:gd name="T13" fmla="*/ 32 h 41"/>
                  <a:gd name="T14" fmla="*/ 54 w 67"/>
                  <a:gd name="T15" fmla="*/ 29 h 41"/>
                  <a:gd name="T16" fmla="*/ 66 w 67"/>
                  <a:gd name="T17" fmla="*/ 1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 h="41">
                    <a:moveTo>
                      <a:pt x="66" y="19"/>
                    </a:moveTo>
                    <a:cubicBezTo>
                      <a:pt x="66" y="13"/>
                      <a:pt x="67" y="6"/>
                      <a:pt x="53" y="8"/>
                    </a:cubicBezTo>
                    <a:cubicBezTo>
                      <a:pt x="39" y="10"/>
                      <a:pt x="42" y="8"/>
                      <a:pt x="21" y="6"/>
                    </a:cubicBezTo>
                    <a:cubicBezTo>
                      <a:pt x="21" y="6"/>
                      <a:pt x="0" y="0"/>
                      <a:pt x="1" y="13"/>
                    </a:cubicBezTo>
                    <a:cubicBezTo>
                      <a:pt x="2" y="26"/>
                      <a:pt x="2" y="21"/>
                      <a:pt x="11" y="22"/>
                    </a:cubicBezTo>
                    <a:cubicBezTo>
                      <a:pt x="20" y="23"/>
                      <a:pt x="21" y="24"/>
                      <a:pt x="26" y="29"/>
                    </a:cubicBezTo>
                    <a:cubicBezTo>
                      <a:pt x="31" y="34"/>
                      <a:pt x="34" y="41"/>
                      <a:pt x="37" y="32"/>
                    </a:cubicBezTo>
                    <a:cubicBezTo>
                      <a:pt x="40" y="23"/>
                      <a:pt x="46" y="27"/>
                      <a:pt x="54" y="29"/>
                    </a:cubicBezTo>
                    <a:cubicBezTo>
                      <a:pt x="62" y="31"/>
                      <a:pt x="66" y="25"/>
                      <a:pt x="66" y="1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0" name="Freeform 314"/>
              <p:cNvSpPr>
                <a:spLocks/>
              </p:cNvSpPr>
              <p:nvPr/>
            </p:nvSpPr>
            <p:spPr bwMode="auto">
              <a:xfrm>
                <a:off x="4873" y="2603"/>
                <a:ext cx="34" cy="11"/>
              </a:xfrm>
              <a:custGeom>
                <a:avLst/>
                <a:gdLst>
                  <a:gd name="T0" fmla="*/ 117 w 132"/>
                  <a:gd name="T1" fmla="*/ 20 h 44"/>
                  <a:gd name="T2" fmla="*/ 88 w 132"/>
                  <a:gd name="T3" fmla="*/ 17 h 44"/>
                  <a:gd name="T4" fmla="*/ 66 w 132"/>
                  <a:gd name="T5" fmla="*/ 10 h 44"/>
                  <a:gd name="T6" fmla="*/ 40 w 132"/>
                  <a:gd name="T7" fmla="*/ 7 h 44"/>
                  <a:gd name="T8" fmla="*/ 13 w 132"/>
                  <a:gd name="T9" fmla="*/ 1 h 44"/>
                  <a:gd name="T10" fmla="*/ 12 w 132"/>
                  <a:gd name="T11" fmla="*/ 12 h 44"/>
                  <a:gd name="T12" fmla="*/ 35 w 132"/>
                  <a:gd name="T13" fmla="*/ 16 h 44"/>
                  <a:gd name="T14" fmla="*/ 59 w 132"/>
                  <a:gd name="T15" fmla="*/ 28 h 44"/>
                  <a:gd name="T16" fmla="*/ 86 w 132"/>
                  <a:gd name="T17" fmla="*/ 35 h 44"/>
                  <a:gd name="T18" fmla="*/ 116 w 132"/>
                  <a:gd name="T19" fmla="*/ 36 h 44"/>
                  <a:gd name="T20" fmla="*/ 117 w 132"/>
                  <a:gd name="T21" fmla="*/ 2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4">
                    <a:moveTo>
                      <a:pt x="117" y="20"/>
                    </a:moveTo>
                    <a:cubicBezTo>
                      <a:pt x="102" y="17"/>
                      <a:pt x="96" y="23"/>
                      <a:pt x="88" y="17"/>
                    </a:cubicBezTo>
                    <a:cubicBezTo>
                      <a:pt x="80" y="11"/>
                      <a:pt x="88" y="10"/>
                      <a:pt x="66" y="10"/>
                    </a:cubicBezTo>
                    <a:cubicBezTo>
                      <a:pt x="66" y="10"/>
                      <a:pt x="50" y="14"/>
                      <a:pt x="40" y="7"/>
                    </a:cubicBezTo>
                    <a:cubicBezTo>
                      <a:pt x="30" y="0"/>
                      <a:pt x="23" y="0"/>
                      <a:pt x="13" y="1"/>
                    </a:cubicBezTo>
                    <a:cubicBezTo>
                      <a:pt x="3" y="2"/>
                      <a:pt x="0" y="12"/>
                      <a:pt x="12" y="12"/>
                    </a:cubicBezTo>
                    <a:cubicBezTo>
                      <a:pt x="24" y="12"/>
                      <a:pt x="21" y="8"/>
                      <a:pt x="35" y="16"/>
                    </a:cubicBezTo>
                    <a:cubicBezTo>
                      <a:pt x="49" y="24"/>
                      <a:pt x="51" y="24"/>
                      <a:pt x="59" y="28"/>
                    </a:cubicBezTo>
                    <a:cubicBezTo>
                      <a:pt x="67" y="32"/>
                      <a:pt x="73" y="34"/>
                      <a:pt x="86" y="35"/>
                    </a:cubicBezTo>
                    <a:cubicBezTo>
                      <a:pt x="99" y="36"/>
                      <a:pt x="115" y="44"/>
                      <a:pt x="116" y="36"/>
                    </a:cubicBezTo>
                    <a:cubicBezTo>
                      <a:pt x="117" y="28"/>
                      <a:pt x="132" y="23"/>
                      <a:pt x="117"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1" name="Freeform 315"/>
              <p:cNvSpPr>
                <a:spLocks/>
              </p:cNvSpPr>
              <p:nvPr/>
            </p:nvSpPr>
            <p:spPr bwMode="auto">
              <a:xfrm>
                <a:off x="4878" y="2591"/>
                <a:ext cx="17" cy="10"/>
              </a:xfrm>
              <a:custGeom>
                <a:avLst/>
                <a:gdLst>
                  <a:gd name="T0" fmla="*/ 34 w 67"/>
                  <a:gd name="T1" fmla="*/ 26 h 39"/>
                  <a:gd name="T2" fmla="*/ 50 w 67"/>
                  <a:gd name="T3" fmla="*/ 37 h 39"/>
                  <a:gd name="T4" fmla="*/ 64 w 67"/>
                  <a:gd name="T5" fmla="*/ 29 h 39"/>
                  <a:gd name="T6" fmla="*/ 27 w 67"/>
                  <a:gd name="T7" fmla="*/ 1 h 39"/>
                  <a:gd name="T8" fmla="*/ 14 w 67"/>
                  <a:gd name="T9" fmla="*/ 10 h 39"/>
                  <a:gd name="T10" fmla="*/ 34 w 67"/>
                  <a:gd name="T11" fmla="*/ 26 h 39"/>
                </a:gdLst>
                <a:ahLst/>
                <a:cxnLst>
                  <a:cxn ang="0">
                    <a:pos x="T0" y="T1"/>
                  </a:cxn>
                  <a:cxn ang="0">
                    <a:pos x="T2" y="T3"/>
                  </a:cxn>
                  <a:cxn ang="0">
                    <a:pos x="T4" y="T5"/>
                  </a:cxn>
                  <a:cxn ang="0">
                    <a:pos x="T6" y="T7"/>
                  </a:cxn>
                  <a:cxn ang="0">
                    <a:pos x="T8" y="T9"/>
                  </a:cxn>
                  <a:cxn ang="0">
                    <a:pos x="T10" y="T11"/>
                  </a:cxn>
                </a:cxnLst>
                <a:rect l="0" t="0" r="r" b="b"/>
                <a:pathLst>
                  <a:path w="67" h="39">
                    <a:moveTo>
                      <a:pt x="34" y="26"/>
                    </a:moveTo>
                    <a:cubicBezTo>
                      <a:pt x="39" y="36"/>
                      <a:pt x="43" y="35"/>
                      <a:pt x="50" y="37"/>
                    </a:cubicBezTo>
                    <a:cubicBezTo>
                      <a:pt x="57" y="39"/>
                      <a:pt x="67" y="39"/>
                      <a:pt x="64" y="29"/>
                    </a:cubicBezTo>
                    <a:cubicBezTo>
                      <a:pt x="61" y="19"/>
                      <a:pt x="60" y="10"/>
                      <a:pt x="27" y="1"/>
                    </a:cubicBezTo>
                    <a:cubicBezTo>
                      <a:pt x="27" y="1"/>
                      <a:pt x="0" y="0"/>
                      <a:pt x="14" y="10"/>
                    </a:cubicBezTo>
                    <a:cubicBezTo>
                      <a:pt x="28" y="20"/>
                      <a:pt x="29" y="16"/>
                      <a:pt x="34" y="2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2" name="Freeform 316"/>
              <p:cNvSpPr>
                <a:spLocks/>
              </p:cNvSpPr>
              <p:nvPr/>
            </p:nvSpPr>
            <p:spPr bwMode="auto">
              <a:xfrm>
                <a:off x="4870" y="2595"/>
                <a:ext cx="4" cy="4"/>
              </a:xfrm>
              <a:custGeom>
                <a:avLst/>
                <a:gdLst>
                  <a:gd name="T0" fmla="*/ 5 w 16"/>
                  <a:gd name="T1" fmla="*/ 1 h 17"/>
                  <a:gd name="T2" fmla="*/ 6 w 16"/>
                  <a:gd name="T3" fmla="*/ 9 h 17"/>
                  <a:gd name="T4" fmla="*/ 15 w 16"/>
                  <a:gd name="T5" fmla="*/ 5 h 17"/>
                  <a:gd name="T6" fmla="*/ 5 w 16"/>
                  <a:gd name="T7" fmla="*/ 1 h 17"/>
                </a:gdLst>
                <a:ahLst/>
                <a:cxnLst>
                  <a:cxn ang="0">
                    <a:pos x="T0" y="T1"/>
                  </a:cxn>
                  <a:cxn ang="0">
                    <a:pos x="T2" y="T3"/>
                  </a:cxn>
                  <a:cxn ang="0">
                    <a:pos x="T4" y="T5"/>
                  </a:cxn>
                  <a:cxn ang="0">
                    <a:pos x="T6" y="T7"/>
                  </a:cxn>
                </a:cxnLst>
                <a:rect l="0" t="0" r="r" b="b"/>
                <a:pathLst>
                  <a:path w="16" h="17">
                    <a:moveTo>
                      <a:pt x="5" y="1"/>
                    </a:moveTo>
                    <a:cubicBezTo>
                      <a:pt x="5" y="1"/>
                      <a:pt x="0" y="1"/>
                      <a:pt x="6" y="9"/>
                    </a:cubicBezTo>
                    <a:cubicBezTo>
                      <a:pt x="12" y="17"/>
                      <a:pt x="16" y="10"/>
                      <a:pt x="15" y="5"/>
                    </a:cubicBezTo>
                    <a:cubicBezTo>
                      <a:pt x="14" y="0"/>
                      <a:pt x="14" y="1"/>
                      <a:pt x="5"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3" name="Freeform 317"/>
              <p:cNvSpPr>
                <a:spLocks/>
              </p:cNvSpPr>
              <p:nvPr/>
            </p:nvSpPr>
            <p:spPr bwMode="auto">
              <a:xfrm>
                <a:off x="4859" y="2662"/>
                <a:ext cx="12" cy="32"/>
              </a:xfrm>
              <a:custGeom>
                <a:avLst/>
                <a:gdLst>
                  <a:gd name="T0" fmla="*/ 41 w 49"/>
                  <a:gd name="T1" fmla="*/ 34 h 125"/>
                  <a:gd name="T2" fmla="*/ 21 w 49"/>
                  <a:gd name="T3" fmla="*/ 23 h 125"/>
                  <a:gd name="T4" fmla="*/ 8 w 49"/>
                  <a:gd name="T5" fmla="*/ 41 h 125"/>
                  <a:gd name="T6" fmla="*/ 12 w 49"/>
                  <a:gd name="T7" fmla="*/ 60 h 125"/>
                  <a:gd name="T8" fmla="*/ 3 w 49"/>
                  <a:gd name="T9" fmla="*/ 80 h 125"/>
                  <a:gd name="T10" fmla="*/ 6 w 49"/>
                  <a:gd name="T11" fmla="*/ 124 h 125"/>
                  <a:gd name="T12" fmla="*/ 22 w 49"/>
                  <a:gd name="T13" fmla="*/ 113 h 125"/>
                  <a:gd name="T14" fmla="*/ 31 w 49"/>
                  <a:gd name="T15" fmla="*/ 94 h 125"/>
                  <a:gd name="T16" fmla="*/ 42 w 49"/>
                  <a:gd name="T17" fmla="*/ 80 h 125"/>
                  <a:gd name="T18" fmla="*/ 41 w 49"/>
                  <a:gd name="T19" fmla="*/ 3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125">
                    <a:moveTo>
                      <a:pt x="41" y="34"/>
                    </a:moveTo>
                    <a:cubicBezTo>
                      <a:pt x="33" y="30"/>
                      <a:pt x="35" y="0"/>
                      <a:pt x="21" y="23"/>
                    </a:cubicBezTo>
                    <a:cubicBezTo>
                      <a:pt x="21" y="23"/>
                      <a:pt x="4" y="31"/>
                      <a:pt x="8" y="41"/>
                    </a:cubicBezTo>
                    <a:cubicBezTo>
                      <a:pt x="12" y="51"/>
                      <a:pt x="16" y="55"/>
                      <a:pt x="12" y="60"/>
                    </a:cubicBezTo>
                    <a:cubicBezTo>
                      <a:pt x="8" y="65"/>
                      <a:pt x="3" y="67"/>
                      <a:pt x="3" y="80"/>
                    </a:cubicBezTo>
                    <a:cubicBezTo>
                      <a:pt x="3" y="93"/>
                      <a:pt x="0" y="124"/>
                      <a:pt x="6" y="124"/>
                    </a:cubicBezTo>
                    <a:cubicBezTo>
                      <a:pt x="12" y="124"/>
                      <a:pt x="16" y="125"/>
                      <a:pt x="22" y="113"/>
                    </a:cubicBezTo>
                    <a:cubicBezTo>
                      <a:pt x="28" y="101"/>
                      <a:pt x="32" y="110"/>
                      <a:pt x="31" y="94"/>
                    </a:cubicBezTo>
                    <a:cubicBezTo>
                      <a:pt x="30" y="78"/>
                      <a:pt x="39" y="98"/>
                      <a:pt x="42" y="80"/>
                    </a:cubicBezTo>
                    <a:cubicBezTo>
                      <a:pt x="45" y="62"/>
                      <a:pt x="49" y="38"/>
                      <a:pt x="41" y="3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4" name="Freeform 318"/>
              <p:cNvSpPr>
                <a:spLocks/>
              </p:cNvSpPr>
              <p:nvPr/>
            </p:nvSpPr>
            <p:spPr bwMode="auto">
              <a:xfrm>
                <a:off x="4807" y="2694"/>
                <a:ext cx="22" cy="17"/>
              </a:xfrm>
              <a:custGeom>
                <a:avLst/>
                <a:gdLst>
                  <a:gd name="T0" fmla="*/ 79 w 86"/>
                  <a:gd name="T1" fmla="*/ 5 h 68"/>
                  <a:gd name="T2" fmla="*/ 46 w 86"/>
                  <a:gd name="T3" fmla="*/ 10 h 68"/>
                  <a:gd name="T4" fmla="*/ 27 w 86"/>
                  <a:gd name="T5" fmla="*/ 31 h 68"/>
                  <a:gd name="T6" fmla="*/ 14 w 86"/>
                  <a:gd name="T7" fmla="*/ 56 h 68"/>
                  <a:gd name="T8" fmla="*/ 38 w 86"/>
                  <a:gd name="T9" fmla="*/ 58 h 68"/>
                  <a:gd name="T10" fmla="*/ 59 w 86"/>
                  <a:gd name="T11" fmla="*/ 35 h 68"/>
                  <a:gd name="T12" fmla="*/ 67 w 86"/>
                  <a:gd name="T13" fmla="*/ 16 h 68"/>
                  <a:gd name="T14" fmla="*/ 79 w 86"/>
                  <a:gd name="T15" fmla="*/ 5 h 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68">
                    <a:moveTo>
                      <a:pt x="79" y="5"/>
                    </a:moveTo>
                    <a:cubicBezTo>
                      <a:pt x="72" y="5"/>
                      <a:pt x="52" y="0"/>
                      <a:pt x="46" y="10"/>
                    </a:cubicBezTo>
                    <a:cubicBezTo>
                      <a:pt x="46" y="10"/>
                      <a:pt x="32" y="24"/>
                      <a:pt x="27" y="31"/>
                    </a:cubicBezTo>
                    <a:cubicBezTo>
                      <a:pt x="22" y="38"/>
                      <a:pt x="0" y="51"/>
                      <a:pt x="14" y="56"/>
                    </a:cubicBezTo>
                    <a:cubicBezTo>
                      <a:pt x="28" y="61"/>
                      <a:pt x="33" y="68"/>
                      <a:pt x="38" y="58"/>
                    </a:cubicBezTo>
                    <a:cubicBezTo>
                      <a:pt x="43" y="48"/>
                      <a:pt x="59" y="47"/>
                      <a:pt x="59" y="35"/>
                    </a:cubicBezTo>
                    <a:cubicBezTo>
                      <a:pt x="59" y="23"/>
                      <a:pt x="53" y="16"/>
                      <a:pt x="67" y="16"/>
                    </a:cubicBezTo>
                    <a:cubicBezTo>
                      <a:pt x="81" y="16"/>
                      <a:pt x="86" y="5"/>
                      <a:pt x="79"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5" name="Freeform 319"/>
              <p:cNvSpPr>
                <a:spLocks/>
              </p:cNvSpPr>
              <p:nvPr/>
            </p:nvSpPr>
            <p:spPr bwMode="auto">
              <a:xfrm>
                <a:off x="4797" y="2583"/>
                <a:ext cx="176" cy="147"/>
              </a:xfrm>
              <a:custGeom>
                <a:avLst/>
                <a:gdLst>
                  <a:gd name="T0" fmla="*/ 687 w 696"/>
                  <a:gd name="T1" fmla="*/ 430 h 579"/>
                  <a:gd name="T2" fmla="*/ 689 w 696"/>
                  <a:gd name="T3" fmla="*/ 376 h 579"/>
                  <a:gd name="T4" fmla="*/ 670 w 696"/>
                  <a:gd name="T5" fmla="*/ 156 h 579"/>
                  <a:gd name="T6" fmla="*/ 580 w 696"/>
                  <a:gd name="T7" fmla="*/ 126 h 579"/>
                  <a:gd name="T8" fmla="*/ 495 w 696"/>
                  <a:gd name="T9" fmla="*/ 83 h 579"/>
                  <a:gd name="T10" fmla="*/ 433 w 696"/>
                  <a:gd name="T11" fmla="*/ 124 h 579"/>
                  <a:gd name="T12" fmla="*/ 354 w 696"/>
                  <a:gd name="T13" fmla="*/ 179 h 579"/>
                  <a:gd name="T14" fmla="*/ 292 w 696"/>
                  <a:gd name="T15" fmla="*/ 188 h 579"/>
                  <a:gd name="T16" fmla="*/ 257 w 696"/>
                  <a:gd name="T17" fmla="*/ 134 h 579"/>
                  <a:gd name="T18" fmla="*/ 258 w 696"/>
                  <a:gd name="T19" fmla="*/ 62 h 579"/>
                  <a:gd name="T20" fmla="*/ 191 w 696"/>
                  <a:gd name="T21" fmla="*/ 28 h 579"/>
                  <a:gd name="T22" fmla="*/ 94 w 696"/>
                  <a:gd name="T23" fmla="*/ 33 h 579"/>
                  <a:gd name="T24" fmla="*/ 65 w 696"/>
                  <a:gd name="T25" fmla="*/ 57 h 579"/>
                  <a:gd name="T26" fmla="*/ 12 w 696"/>
                  <a:gd name="T27" fmla="*/ 38 h 579"/>
                  <a:gd name="T28" fmla="*/ 36 w 696"/>
                  <a:gd name="T29" fmla="*/ 60 h 579"/>
                  <a:gd name="T30" fmla="*/ 59 w 696"/>
                  <a:gd name="T31" fmla="*/ 88 h 579"/>
                  <a:gd name="T32" fmla="*/ 125 w 696"/>
                  <a:gd name="T33" fmla="*/ 133 h 579"/>
                  <a:gd name="T34" fmla="*/ 183 w 696"/>
                  <a:gd name="T35" fmla="*/ 137 h 579"/>
                  <a:gd name="T36" fmla="*/ 234 w 696"/>
                  <a:gd name="T37" fmla="*/ 132 h 579"/>
                  <a:gd name="T38" fmla="*/ 191 w 696"/>
                  <a:gd name="T39" fmla="*/ 148 h 579"/>
                  <a:gd name="T40" fmla="*/ 145 w 696"/>
                  <a:gd name="T41" fmla="*/ 164 h 579"/>
                  <a:gd name="T42" fmla="*/ 137 w 696"/>
                  <a:gd name="T43" fmla="*/ 181 h 579"/>
                  <a:gd name="T44" fmla="*/ 170 w 696"/>
                  <a:gd name="T45" fmla="*/ 227 h 579"/>
                  <a:gd name="T46" fmla="*/ 212 w 696"/>
                  <a:gd name="T47" fmla="*/ 234 h 579"/>
                  <a:gd name="T48" fmla="*/ 252 w 696"/>
                  <a:gd name="T49" fmla="*/ 239 h 579"/>
                  <a:gd name="T50" fmla="*/ 304 w 696"/>
                  <a:gd name="T51" fmla="*/ 268 h 579"/>
                  <a:gd name="T52" fmla="*/ 391 w 696"/>
                  <a:gd name="T53" fmla="*/ 290 h 579"/>
                  <a:gd name="T54" fmla="*/ 500 w 696"/>
                  <a:gd name="T55" fmla="*/ 339 h 579"/>
                  <a:gd name="T56" fmla="*/ 551 w 696"/>
                  <a:gd name="T57" fmla="*/ 435 h 579"/>
                  <a:gd name="T58" fmla="*/ 493 w 696"/>
                  <a:gd name="T59" fmla="*/ 481 h 579"/>
                  <a:gd name="T60" fmla="*/ 498 w 696"/>
                  <a:gd name="T61" fmla="*/ 531 h 579"/>
                  <a:gd name="T62" fmla="*/ 575 w 696"/>
                  <a:gd name="T63" fmla="*/ 509 h 579"/>
                  <a:gd name="T64" fmla="*/ 629 w 696"/>
                  <a:gd name="T65" fmla="*/ 517 h 579"/>
                  <a:gd name="T66" fmla="*/ 690 w 696"/>
                  <a:gd name="T67" fmla="*/ 579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6" h="579">
                    <a:moveTo>
                      <a:pt x="689" y="475"/>
                    </a:moveTo>
                    <a:cubicBezTo>
                      <a:pt x="691" y="451"/>
                      <a:pt x="696" y="437"/>
                      <a:pt x="687" y="430"/>
                    </a:cubicBezTo>
                    <a:cubicBezTo>
                      <a:pt x="679" y="424"/>
                      <a:pt x="672" y="413"/>
                      <a:pt x="684" y="407"/>
                    </a:cubicBezTo>
                    <a:cubicBezTo>
                      <a:pt x="696" y="400"/>
                      <a:pt x="689" y="376"/>
                      <a:pt x="689" y="376"/>
                    </a:cubicBezTo>
                    <a:cubicBezTo>
                      <a:pt x="687" y="161"/>
                      <a:pt x="687" y="161"/>
                      <a:pt x="687" y="161"/>
                    </a:cubicBezTo>
                    <a:cubicBezTo>
                      <a:pt x="679" y="162"/>
                      <a:pt x="673" y="163"/>
                      <a:pt x="670" y="156"/>
                    </a:cubicBezTo>
                    <a:cubicBezTo>
                      <a:pt x="665" y="143"/>
                      <a:pt x="673" y="138"/>
                      <a:pt x="650" y="138"/>
                    </a:cubicBezTo>
                    <a:cubicBezTo>
                      <a:pt x="627" y="138"/>
                      <a:pt x="609" y="143"/>
                      <a:pt x="580" y="126"/>
                    </a:cubicBezTo>
                    <a:cubicBezTo>
                      <a:pt x="551" y="109"/>
                      <a:pt x="547" y="106"/>
                      <a:pt x="531" y="100"/>
                    </a:cubicBezTo>
                    <a:cubicBezTo>
                      <a:pt x="515" y="94"/>
                      <a:pt x="512" y="81"/>
                      <a:pt x="495" y="83"/>
                    </a:cubicBezTo>
                    <a:cubicBezTo>
                      <a:pt x="478" y="85"/>
                      <a:pt x="462" y="84"/>
                      <a:pt x="455" y="98"/>
                    </a:cubicBezTo>
                    <a:cubicBezTo>
                      <a:pt x="448" y="112"/>
                      <a:pt x="451" y="124"/>
                      <a:pt x="433" y="124"/>
                    </a:cubicBezTo>
                    <a:cubicBezTo>
                      <a:pt x="415" y="124"/>
                      <a:pt x="405" y="121"/>
                      <a:pt x="397" y="135"/>
                    </a:cubicBezTo>
                    <a:cubicBezTo>
                      <a:pt x="389" y="149"/>
                      <a:pt x="358" y="169"/>
                      <a:pt x="354" y="179"/>
                    </a:cubicBezTo>
                    <a:cubicBezTo>
                      <a:pt x="350" y="189"/>
                      <a:pt x="354" y="209"/>
                      <a:pt x="330" y="208"/>
                    </a:cubicBezTo>
                    <a:cubicBezTo>
                      <a:pt x="306" y="207"/>
                      <a:pt x="304" y="200"/>
                      <a:pt x="292" y="188"/>
                    </a:cubicBezTo>
                    <a:cubicBezTo>
                      <a:pt x="280" y="176"/>
                      <a:pt x="297" y="168"/>
                      <a:pt x="282" y="158"/>
                    </a:cubicBezTo>
                    <a:cubicBezTo>
                      <a:pt x="267" y="148"/>
                      <a:pt x="256" y="158"/>
                      <a:pt x="257" y="134"/>
                    </a:cubicBezTo>
                    <a:cubicBezTo>
                      <a:pt x="258" y="110"/>
                      <a:pt x="249" y="103"/>
                      <a:pt x="257" y="88"/>
                    </a:cubicBezTo>
                    <a:cubicBezTo>
                      <a:pt x="265" y="73"/>
                      <a:pt x="267" y="72"/>
                      <a:pt x="258" y="62"/>
                    </a:cubicBezTo>
                    <a:cubicBezTo>
                      <a:pt x="249" y="52"/>
                      <a:pt x="261" y="38"/>
                      <a:pt x="237" y="35"/>
                    </a:cubicBezTo>
                    <a:cubicBezTo>
                      <a:pt x="213" y="32"/>
                      <a:pt x="206" y="38"/>
                      <a:pt x="191" y="28"/>
                    </a:cubicBezTo>
                    <a:cubicBezTo>
                      <a:pt x="176" y="18"/>
                      <a:pt x="145" y="0"/>
                      <a:pt x="124" y="18"/>
                    </a:cubicBezTo>
                    <a:cubicBezTo>
                      <a:pt x="124" y="18"/>
                      <a:pt x="111" y="33"/>
                      <a:pt x="94" y="33"/>
                    </a:cubicBezTo>
                    <a:cubicBezTo>
                      <a:pt x="77" y="33"/>
                      <a:pt x="67" y="36"/>
                      <a:pt x="71" y="44"/>
                    </a:cubicBezTo>
                    <a:cubicBezTo>
                      <a:pt x="75" y="52"/>
                      <a:pt x="75" y="69"/>
                      <a:pt x="65" y="57"/>
                    </a:cubicBezTo>
                    <a:cubicBezTo>
                      <a:pt x="55" y="45"/>
                      <a:pt x="49" y="42"/>
                      <a:pt x="38" y="39"/>
                    </a:cubicBezTo>
                    <a:cubicBezTo>
                      <a:pt x="27" y="36"/>
                      <a:pt x="24" y="32"/>
                      <a:pt x="12" y="38"/>
                    </a:cubicBezTo>
                    <a:cubicBezTo>
                      <a:pt x="0" y="44"/>
                      <a:pt x="11" y="50"/>
                      <a:pt x="24" y="50"/>
                    </a:cubicBezTo>
                    <a:cubicBezTo>
                      <a:pt x="37" y="50"/>
                      <a:pt x="34" y="52"/>
                      <a:pt x="36" y="60"/>
                    </a:cubicBezTo>
                    <a:cubicBezTo>
                      <a:pt x="38" y="68"/>
                      <a:pt x="42" y="74"/>
                      <a:pt x="50" y="76"/>
                    </a:cubicBezTo>
                    <a:cubicBezTo>
                      <a:pt x="58" y="78"/>
                      <a:pt x="43" y="86"/>
                      <a:pt x="59" y="88"/>
                    </a:cubicBezTo>
                    <a:cubicBezTo>
                      <a:pt x="75" y="90"/>
                      <a:pt x="108" y="93"/>
                      <a:pt x="112" y="105"/>
                    </a:cubicBezTo>
                    <a:cubicBezTo>
                      <a:pt x="116" y="117"/>
                      <a:pt x="110" y="129"/>
                      <a:pt x="125" y="133"/>
                    </a:cubicBezTo>
                    <a:cubicBezTo>
                      <a:pt x="140" y="137"/>
                      <a:pt x="141" y="132"/>
                      <a:pt x="157" y="137"/>
                    </a:cubicBezTo>
                    <a:cubicBezTo>
                      <a:pt x="173" y="142"/>
                      <a:pt x="178" y="142"/>
                      <a:pt x="183" y="137"/>
                    </a:cubicBezTo>
                    <a:cubicBezTo>
                      <a:pt x="188" y="132"/>
                      <a:pt x="190" y="132"/>
                      <a:pt x="203" y="129"/>
                    </a:cubicBezTo>
                    <a:cubicBezTo>
                      <a:pt x="216" y="126"/>
                      <a:pt x="232" y="125"/>
                      <a:pt x="234" y="132"/>
                    </a:cubicBezTo>
                    <a:cubicBezTo>
                      <a:pt x="236" y="139"/>
                      <a:pt x="238" y="145"/>
                      <a:pt x="225" y="147"/>
                    </a:cubicBezTo>
                    <a:cubicBezTo>
                      <a:pt x="212" y="149"/>
                      <a:pt x="202" y="148"/>
                      <a:pt x="191" y="148"/>
                    </a:cubicBezTo>
                    <a:cubicBezTo>
                      <a:pt x="180" y="148"/>
                      <a:pt x="175" y="152"/>
                      <a:pt x="171" y="161"/>
                    </a:cubicBezTo>
                    <a:cubicBezTo>
                      <a:pt x="167" y="170"/>
                      <a:pt x="159" y="168"/>
                      <a:pt x="145" y="164"/>
                    </a:cubicBezTo>
                    <a:cubicBezTo>
                      <a:pt x="131" y="160"/>
                      <a:pt x="116" y="155"/>
                      <a:pt x="118" y="166"/>
                    </a:cubicBezTo>
                    <a:cubicBezTo>
                      <a:pt x="120" y="177"/>
                      <a:pt x="121" y="179"/>
                      <a:pt x="137" y="181"/>
                    </a:cubicBezTo>
                    <a:cubicBezTo>
                      <a:pt x="153" y="183"/>
                      <a:pt x="146" y="195"/>
                      <a:pt x="159" y="201"/>
                    </a:cubicBezTo>
                    <a:cubicBezTo>
                      <a:pt x="172" y="207"/>
                      <a:pt x="170" y="212"/>
                      <a:pt x="170" y="227"/>
                    </a:cubicBezTo>
                    <a:cubicBezTo>
                      <a:pt x="170" y="242"/>
                      <a:pt x="165" y="248"/>
                      <a:pt x="175" y="253"/>
                    </a:cubicBezTo>
                    <a:cubicBezTo>
                      <a:pt x="185" y="258"/>
                      <a:pt x="209" y="254"/>
                      <a:pt x="212" y="234"/>
                    </a:cubicBezTo>
                    <a:cubicBezTo>
                      <a:pt x="215" y="214"/>
                      <a:pt x="221" y="208"/>
                      <a:pt x="231" y="223"/>
                    </a:cubicBezTo>
                    <a:cubicBezTo>
                      <a:pt x="241" y="238"/>
                      <a:pt x="246" y="239"/>
                      <a:pt x="252" y="239"/>
                    </a:cubicBezTo>
                    <a:cubicBezTo>
                      <a:pt x="258" y="239"/>
                      <a:pt x="257" y="249"/>
                      <a:pt x="274" y="250"/>
                    </a:cubicBezTo>
                    <a:cubicBezTo>
                      <a:pt x="291" y="251"/>
                      <a:pt x="294" y="255"/>
                      <a:pt x="304" y="268"/>
                    </a:cubicBezTo>
                    <a:cubicBezTo>
                      <a:pt x="314" y="281"/>
                      <a:pt x="322" y="276"/>
                      <a:pt x="338" y="279"/>
                    </a:cubicBezTo>
                    <a:cubicBezTo>
                      <a:pt x="354" y="282"/>
                      <a:pt x="367" y="272"/>
                      <a:pt x="391" y="290"/>
                    </a:cubicBezTo>
                    <a:cubicBezTo>
                      <a:pt x="415" y="308"/>
                      <a:pt x="414" y="306"/>
                      <a:pt x="440" y="310"/>
                    </a:cubicBezTo>
                    <a:cubicBezTo>
                      <a:pt x="466" y="314"/>
                      <a:pt x="475" y="312"/>
                      <a:pt x="500" y="339"/>
                    </a:cubicBezTo>
                    <a:cubicBezTo>
                      <a:pt x="525" y="366"/>
                      <a:pt x="502" y="376"/>
                      <a:pt x="536" y="400"/>
                    </a:cubicBezTo>
                    <a:cubicBezTo>
                      <a:pt x="551" y="415"/>
                      <a:pt x="551" y="421"/>
                      <a:pt x="551" y="435"/>
                    </a:cubicBezTo>
                    <a:cubicBezTo>
                      <a:pt x="551" y="449"/>
                      <a:pt x="555" y="459"/>
                      <a:pt x="536" y="461"/>
                    </a:cubicBezTo>
                    <a:cubicBezTo>
                      <a:pt x="517" y="463"/>
                      <a:pt x="496" y="467"/>
                      <a:pt x="493" y="481"/>
                    </a:cubicBezTo>
                    <a:cubicBezTo>
                      <a:pt x="490" y="495"/>
                      <a:pt x="482" y="506"/>
                      <a:pt x="478" y="515"/>
                    </a:cubicBezTo>
                    <a:cubicBezTo>
                      <a:pt x="474" y="524"/>
                      <a:pt x="474" y="533"/>
                      <a:pt x="498" y="531"/>
                    </a:cubicBezTo>
                    <a:cubicBezTo>
                      <a:pt x="522" y="529"/>
                      <a:pt x="552" y="536"/>
                      <a:pt x="553" y="526"/>
                    </a:cubicBezTo>
                    <a:cubicBezTo>
                      <a:pt x="554" y="516"/>
                      <a:pt x="566" y="508"/>
                      <a:pt x="575" y="509"/>
                    </a:cubicBezTo>
                    <a:cubicBezTo>
                      <a:pt x="584" y="510"/>
                      <a:pt x="586" y="517"/>
                      <a:pt x="593" y="516"/>
                    </a:cubicBezTo>
                    <a:cubicBezTo>
                      <a:pt x="600" y="515"/>
                      <a:pt x="620" y="501"/>
                      <a:pt x="629" y="517"/>
                    </a:cubicBezTo>
                    <a:cubicBezTo>
                      <a:pt x="638" y="533"/>
                      <a:pt x="662" y="542"/>
                      <a:pt x="674" y="560"/>
                    </a:cubicBezTo>
                    <a:cubicBezTo>
                      <a:pt x="681" y="570"/>
                      <a:pt x="684" y="576"/>
                      <a:pt x="690" y="579"/>
                    </a:cubicBezTo>
                    <a:cubicBezTo>
                      <a:pt x="689" y="547"/>
                      <a:pt x="688" y="492"/>
                      <a:pt x="689" y="47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6" name="Freeform 320"/>
              <p:cNvSpPr>
                <a:spLocks/>
              </p:cNvSpPr>
              <p:nvPr/>
            </p:nvSpPr>
            <p:spPr bwMode="auto">
              <a:xfrm>
                <a:off x="4519" y="2692"/>
                <a:ext cx="18" cy="9"/>
              </a:xfrm>
              <a:custGeom>
                <a:avLst/>
                <a:gdLst>
                  <a:gd name="T0" fmla="*/ 46 w 74"/>
                  <a:gd name="T1" fmla="*/ 2 h 34"/>
                  <a:gd name="T2" fmla="*/ 12 w 74"/>
                  <a:gd name="T3" fmla="*/ 0 h 34"/>
                  <a:gd name="T4" fmla="*/ 0 w 74"/>
                  <a:gd name="T5" fmla="*/ 10 h 34"/>
                  <a:gd name="T6" fmla="*/ 11 w 74"/>
                  <a:gd name="T7" fmla="*/ 21 h 34"/>
                  <a:gd name="T8" fmla="*/ 30 w 74"/>
                  <a:gd name="T9" fmla="*/ 27 h 34"/>
                  <a:gd name="T10" fmla="*/ 43 w 74"/>
                  <a:gd name="T11" fmla="*/ 27 h 34"/>
                  <a:gd name="T12" fmla="*/ 57 w 74"/>
                  <a:gd name="T13" fmla="*/ 18 h 34"/>
                  <a:gd name="T14" fmla="*/ 74 w 74"/>
                  <a:gd name="T15" fmla="*/ 7 h 34"/>
                  <a:gd name="T16" fmla="*/ 46 w 74"/>
                  <a:gd name="T1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4" h="34">
                    <a:moveTo>
                      <a:pt x="46" y="2"/>
                    </a:moveTo>
                    <a:cubicBezTo>
                      <a:pt x="46" y="2"/>
                      <a:pt x="21" y="0"/>
                      <a:pt x="12" y="0"/>
                    </a:cubicBezTo>
                    <a:cubicBezTo>
                      <a:pt x="3" y="0"/>
                      <a:pt x="0" y="5"/>
                      <a:pt x="0" y="10"/>
                    </a:cubicBezTo>
                    <a:cubicBezTo>
                      <a:pt x="0" y="15"/>
                      <a:pt x="1" y="21"/>
                      <a:pt x="11" y="21"/>
                    </a:cubicBezTo>
                    <a:cubicBezTo>
                      <a:pt x="21" y="21"/>
                      <a:pt x="30" y="21"/>
                      <a:pt x="30" y="27"/>
                    </a:cubicBezTo>
                    <a:cubicBezTo>
                      <a:pt x="30" y="33"/>
                      <a:pt x="42" y="34"/>
                      <a:pt x="43" y="27"/>
                    </a:cubicBezTo>
                    <a:cubicBezTo>
                      <a:pt x="44" y="20"/>
                      <a:pt x="49" y="20"/>
                      <a:pt x="57" y="18"/>
                    </a:cubicBezTo>
                    <a:cubicBezTo>
                      <a:pt x="65" y="16"/>
                      <a:pt x="74" y="11"/>
                      <a:pt x="74" y="7"/>
                    </a:cubicBezTo>
                    <a:cubicBezTo>
                      <a:pt x="74" y="3"/>
                      <a:pt x="66" y="2"/>
                      <a:pt x="46"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7" name="Freeform 321"/>
              <p:cNvSpPr>
                <a:spLocks/>
              </p:cNvSpPr>
              <p:nvPr/>
            </p:nvSpPr>
            <p:spPr bwMode="auto">
              <a:xfrm>
                <a:off x="4554" y="2691"/>
                <a:ext cx="10" cy="3"/>
              </a:xfrm>
              <a:custGeom>
                <a:avLst/>
                <a:gdLst>
                  <a:gd name="T0" fmla="*/ 15 w 38"/>
                  <a:gd name="T1" fmla="*/ 0 h 11"/>
                  <a:gd name="T2" fmla="*/ 9 w 38"/>
                  <a:gd name="T3" fmla="*/ 7 h 11"/>
                  <a:gd name="T4" fmla="*/ 15 w 38"/>
                  <a:gd name="T5" fmla="*/ 0 h 11"/>
                </a:gdLst>
                <a:ahLst/>
                <a:cxnLst>
                  <a:cxn ang="0">
                    <a:pos x="T0" y="T1"/>
                  </a:cxn>
                  <a:cxn ang="0">
                    <a:pos x="T2" y="T3"/>
                  </a:cxn>
                  <a:cxn ang="0">
                    <a:pos x="T4" y="T5"/>
                  </a:cxn>
                </a:cxnLst>
                <a:rect l="0" t="0" r="r" b="b"/>
                <a:pathLst>
                  <a:path w="38" h="11">
                    <a:moveTo>
                      <a:pt x="15" y="0"/>
                    </a:moveTo>
                    <a:cubicBezTo>
                      <a:pt x="15" y="0"/>
                      <a:pt x="0" y="3"/>
                      <a:pt x="9" y="7"/>
                    </a:cubicBezTo>
                    <a:cubicBezTo>
                      <a:pt x="18" y="11"/>
                      <a:pt x="38" y="1"/>
                      <a:pt x="15"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8" name="Freeform 322"/>
              <p:cNvSpPr>
                <a:spLocks/>
              </p:cNvSpPr>
              <p:nvPr/>
            </p:nvSpPr>
            <p:spPr bwMode="auto">
              <a:xfrm>
                <a:off x="4546" y="2710"/>
                <a:ext cx="16" cy="15"/>
              </a:xfrm>
              <a:custGeom>
                <a:avLst/>
                <a:gdLst>
                  <a:gd name="T0" fmla="*/ 46 w 63"/>
                  <a:gd name="T1" fmla="*/ 6 h 57"/>
                  <a:gd name="T2" fmla="*/ 27 w 63"/>
                  <a:gd name="T3" fmla="*/ 4 h 57"/>
                  <a:gd name="T4" fmla="*/ 16 w 63"/>
                  <a:gd name="T5" fmla="*/ 15 h 57"/>
                  <a:gd name="T6" fmla="*/ 5 w 63"/>
                  <a:gd name="T7" fmla="*/ 29 h 57"/>
                  <a:gd name="T8" fmla="*/ 21 w 63"/>
                  <a:gd name="T9" fmla="*/ 41 h 57"/>
                  <a:gd name="T10" fmla="*/ 29 w 63"/>
                  <a:gd name="T11" fmla="*/ 57 h 57"/>
                  <a:gd name="T12" fmla="*/ 38 w 63"/>
                  <a:gd name="T13" fmla="*/ 47 h 57"/>
                  <a:gd name="T14" fmla="*/ 49 w 63"/>
                  <a:gd name="T15" fmla="*/ 39 h 57"/>
                  <a:gd name="T16" fmla="*/ 62 w 63"/>
                  <a:gd name="T17" fmla="*/ 29 h 57"/>
                  <a:gd name="T18" fmla="*/ 46 w 63"/>
                  <a:gd name="T19" fmla="*/ 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57">
                    <a:moveTo>
                      <a:pt x="46" y="6"/>
                    </a:moveTo>
                    <a:cubicBezTo>
                      <a:pt x="41" y="0"/>
                      <a:pt x="34" y="3"/>
                      <a:pt x="27" y="4"/>
                    </a:cubicBezTo>
                    <a:cubicBezTo>
                      <a:pt x="20" y="5"/>
                      <a:pt x="26" y="15"/>
                      <a:pt x="16" y="15"/>
                    </a:cubicBezTo>
                    <a:cubicBezTo>
                      <a:pt x="6" y="15"/>
                      <a:pt x="0" y="16"/>
                      <a:pt x="5" y="29"/>
                    </a:cubicBezTo>
                    <a:cubicBezTo>
                      <a:pt x="10" y="42"/>
                      <a:pt x="19" y="35"/>
                      <a:pt x="21" y="41"/>
                    </a:cubicBezTo>
                    <a:cubicBezTo>
                      <a:pt x="23" y="47"/>
                      <a:pt x="24" y="57"/>
                      <a:pt x="29" y="57"/>
                    </a:cubicBezTo>
                    <a:cubicBezTo>
                      <a:pt x="34" y="57"/>
                      <a:pt x="38" y="53"/>
                      <a:pt x="38" y="47"/>
                    </a:cubicBezTo>
                    <a:cubicBezTo>
                      <a:pt x="38" y="41"/>
                      <a:pt x="42" y="40"/>
                      <a:pt x="49" y="39"/>
                    </a:cubicBezTo>
                    <a:cubicBezTo>
                      <a:pt x="56" y="38"/>
                      <a:pt x="61" y="34"/>
                      <a:pt x="62" y="29"/>
                    </a:cubicBezTo>
                    <a:cubicBezTo>
                      <a:pt x="63" y="24"/>
                      <a:pt x="60" y="22"/>
                      <a:pt x="46"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499" name="Freeform 323"/>
              <p:cNvSpPr>
                <a:spLocks/>
              </p:cNvSpPr>
              <p:nvPr/>
            </p:nvSpPr>
            <p:spPr bwMode="auto">
              <a:xfrm>
                <a:off x="4637" y="2671"/>
                <a:ext cx="6" cy="14"/>
              </a:xfrm>
              <a:custGeom>
                <a:avLst/>
                <a:gdLst>
                  <a:gd name="T0" fmla="*/ 10 w 20"/>
                  <a:gd name="T1" fmla="*/ 14 h 55"/>
                  <a:gd name="T2" fmla="*/ 6 w 20"/>
                  <a:gd name="T3" fmla="*/ 46 h 55"/>
                  <a:gd name="T4" fmla="*/ 20 w 20"/>
                  <a:gd name="T5" fmla="*/ 36 h 55"/>
                  <a:gd name="T6" fmla="*/ 10 w 20"/>
                  <a:gd name="T7" fmla="*/ 14 h 55"/>
                </a:gdLst>
                <a:ahLst/>
                <a:cxnLst>
                  <a:cxn ang="0">
                    <a:pos x="T0" y="T1"/>
                  </a:cxn>
                  <a:cxn ang="0">
                    <a:pos x="T2" y="T3"/>
                  </a:cxn>
                  <a:cxn ang="0">
                    <a:pos x="T4" y="T5"/>
                  </a:cxn>
                  <a:cxn ang="0">
                    <a:pos x="T6" y="T7"/>
                  </a:cxn>
                </a:cxnLst>
                <a:rect l="0" t="0" r="r" b="b"/>
                <a:pathLst>
                  <a:path w="20" h="55">
                    <a:moveTo>
                      <a:pt x="10" y="14"/>
                    </a:moveTo>
                    <a:cubicBezTo>
                      <a:pt x="10" y="14"/>
                      <a:pt x="0" y="37"/>
                      <a:pt x="6" y="46"/>
                    </a:cubicBezTo>
                    <a:cubicBezTo>
                      <a:pt x="12" y="55"/>
                      <a:pt x="20" y="46"/>
                      <a:pt x="20" y="36"/>
                    </a:cubicBezTo>
                    <a:cubicBezTo>
                      <a:pt x="20" y="26"/>
                      <a:pt x="16" y="0"/>
                      <a:pt x="10"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0" name="Freeform 324"/>
              <p:cNvSpPr>
                <a:spLocks/>
              </p:cNvSpPr>
              <p:nvPr/>
            </p:nvSpPr>
            <p:spPr bwMode="auto">
              <a:xfrm>
                <a:off x="4704" y="2710"/>
                <a:ext cx="13" cy="10"/>
              </a:xfrm>
              <a:custGeom>
                <a:avLst/>
                <a:gdLst>
                  <a:gd name="T0" fmla="*/ 30 w 52"/>
                  <a:gd name="T1" fmla="*/ 12 h 39"/>
                  <a:gd name="T2" fmla="*/ 0 w 52"/>
                  <a:gd name="T3" fmla="*/ 15 h 39"/>
                  <a:gd name="T4" fmla="*/ 20 w 52"/>
                  <a:gd name="T5" fmla="*/ 33 h 39"/>
                  <a:gd name="T6" fmla="*/ 41 w 52"/>
                  <a:gd name="T7" fmla="*/ 23 h 39"/>
                  <a:gd name="T8" fmla="*/ 30 w 52"/>
                  <a:gd name="T9" fmla="*/ 12 h 39"/>
                </a:gdLst>
                <a:ahLst/>
                <a:cxnLst>
                  <a:cxn ang="0">
                    <a:pos x="T0" y="T1"/>
                  </a:cxn>
                  <a:cxn ang="0">
                    <a:pos x="T2" y="T3"/>
                  </a:cxn>
                  <a:cxn ang="0">
                    <a:pos x="T4" y="T5"/>
                  </a:cxn>
                  <a:cxn ang="0">
                    <a:pos x="T6" y="T7"/>
                  </a:cxn>
                  <a:cxn ang="0">
                    <a:pos x="T8" y="T9"/>
                  </a:cxn>
                </a:cxnLst>
                <a:rect l="0" t="0" r="r" b="b"/>
                <a:pathLst>
                  <a:path w="52" h="39">
                    <a:moveTo>
                      <a:pt x="30" y="12"/>
                    </a:moveTo>
                    <a:cubicBezTo>
                      <a:pt x="30" y="12"/>
                      <a:pt x="0" y="0"/>
                      <a:pt x="0" y="15"/>
                    </a:cubicBezTo>
                    <a:cubicBezTo>
                      <a:pt x="0" y="30"/>
                      <a:pt x="6" y="39"/>
                      <a:pt x="20" y="33"/>
                    </a:cubicBezTo>
                    <a:cubicBezTo>
                      <a:pt x="34" y="27"/>
                      <a:pt x="31" y="24"/>
                      <a:pt x="41" y="23"/>
                    </a:cubicBezTo>
                    <a:cubicBezTo>
                      <a:pt x="51" y="22"/>
                      <a:pt x="52" y="9"/>
                      <a:pt x="30"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1" name="Freeform 325"/>
              <p:cNvSpPr>
                <a:spLocks/>
              </p:cNvSpPr>
              <p:nvPr/>
            </p:nvSpPr>
            <p:spPr bwMode="auto">
              <a:xfrm>
                <a:off x="4755" y="2711"/>
                <a:ext cx="10" cy="5"/>
              </a:xfrm>
              <a:custGeom>
                <a:avLst/>
                <a:gdLst>
                  <a:gd name="T0" fmla="*/ 14 w 40"/>
                  <a:gd name="T1" fmla="*/ 0 h 20"/>
                  <a:gd name="T2" fmla="*/ 11 w 40"/>
                  <a:gd name="T3" fmla="*/ 16 h 20"/>
                  <a:gd name="T4" fmla="*/ 14 w 40"/>
                  <a:gd name="T5" fmla="*/ 0 h 20"/>
                </a:gdLst>
                <a:ahLst/>
                <a:cxnLst>
                  <a:cxn ang="0">
                    <a:pos x="T0" y="T1"/>
                  </a:cxn>
                  <a:cxn ang="0">
                    <a:pos x="T2" y="T3"/>
                  </a:cxn>
                  <a:cxn ang="0">
                    <a:pos x="T4" y="T5"/>
                  </a:cxn>
                </a:cxnLst>
                <a:rect l="0" t="0" r="r" b="b"/>
                <a:pathLst>
                  <a:path w="40" h="20">
                    <a:moveTo>
                      <a:pt x="14" y="0"/>
                    </a:moveTo>
                    <a:cubicBezTo>
                      <a:pt x="14" y="0"/>
                      <a:pt x="0" y="12"/>
                      <a:pt x="11" y="16"/>
                    </a:cubicBezTo>
                    <a:cubicBezTo>
                      <a:pt x="22" y="20"/>
                      <a:pt x="40" y="8"/>
                      <a:pt x="14"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2" name="Freeform 326"/>
              <p:cNvSpPr>
                <a:spLocks/>
              </p:cNvSpPr>
              <p:nvPr/>
            </p:nvSpPr>
            <p:spPr bwMode="auto">
              <a:xfrm>
                <a:off x="4784" y="2706"/>
                <a:ext cx="8" cy="5"/>
              </a:xfrm>
              <a:custGeom>
                <a:avLst/>
                <a:gdLst>
                  <a:gd name="T0" fmla="*/ 21 w 33"/>
                  <a:gd name="T1" fmla="*/ 0 h 22"/>
                  <a:gd name="T2" fmla="*/ 10 w 33"/>
                  <a:gd name="T3" fmla="*/ 13 h 22"/>
                  <a:gd name="T4" fmla="*/ 26 w 33"/>
                  <a:gd name="T5" fmla="*/ 12 h 22"/>
                  <a:gd name="T6" fmla="*/ 21 w 33"/>
                  <a:gd name="T7" fmla="*/ 0 h 22"/>
                </a:gdLst>
                <a:ahLst/>
                <a:cxnLst>
                  <a:cxn ang="0">
                    <a:pos x="T0" y="T1"/>
                  </a:cxn>
                  <a:cxn ang="0">
                    <a:pos x="T2" y="T3"/>
                  </a:cxn>
                  <a:cxn ang="0">
                    <a:pos x="T4" y="T5"/>
                  </a:cxn>
                  <a:cxn ang="0">
                    <a:pos x="T6" y="T7"/>
                  </a:cxn>
                </a:cxnLst>
                <a:rect l="0" t="0" r="r" b="b"/>
                <a:pathLst>
                  <a:path w="33" h="22">
                    <a:moveTo>
                      <a:pt x="21" y="0"/>
                    </a:moveTo>
                    <a:cubicBezTo>
                      <a:pt x="21" y="0"/>
                      <a:pt x="0" y="5"/>
                      <a:pt x="10" y="13"/>
                    </a:cubicBezTo>
                    <a:cubicBezTo>
                      <a:pt x="20" y="21"/>
                      <a:pt x="25" y="22"/>
                      <a:pt x="26" y="12"/>
                    </a:cubicBezTo>
                    <a:cubicBezTo>
                      <a:pt x="27" y="2"/>
                      <a:pt x="33" y="0"/>
                      <a:pt x="21"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3" name="Freeform 327"/>
              <p:cNvSpPr>
                <a:spLocks/>
              </p:cNvSpPr>
              <p:nvPr/>
            </p:nvSpPr>
            <p:spPr bwMode="auto">
              <a:xfrm>
                <a:off x="4805" y="2712"/>
                <a:ext cx="12" cy="6"/>
              </a:xfrm>
              <a:custGeom>
                <a:avLst/>
                <a:gdLst>
                  <a:gd name="T0" fmla="*/ 20 w 47"/>
                  <a:gd name="T1" fmla="*/ 1 h 24"/>
                  <a:gd name="T2" fmla="*/ 1 w 47"/>
                  <a:gd name="T3" fmla="*/ 9 h 24"/>
                  <a:gd name="T4" fmla="*/ 16 w 47"/>
                  <a:gd name="T5" fmla="*/ 16 h 24"/>
                  <a:gd name="T6" fmla="*/ 20 w 47"/>
                  <a:gd name="T7" fmla="*/ 1 h 24"/>
                </a:gdLst>
                <a:ahLst/>
                <a:cxnLst>
                  <a:cxn ang="0">
                    <a:pos x="T0" y="T1"/>
                  </a:cxn>
                  <a:cxn ang="0">
                    <a:pos x="T2" y="T3"/>
                  </a:cxn>
                  <a:cxn ang="0">
                    <a:pos x="T4" y="T5"/>
                  </a:cxn>
                  <a:cxn ang="0">
                    <a:pos x="T6" y="T7"/>
                  </a:cxn>
                </a:cxnLst>
                <a:rect l="0" t="0" r="r" b="b"/>
                <a:pathLst>
                  <a:path w="47" h="24">
                    <a:moveTo>
                      <a:pt x="20" y="1"/>
                    </a:moveTo>
                    <a:cubicBezTo>
                      <a:pt x="20" y="1"/>
                      <a:pt x="0" y="0"/>
                      <a:pt x="1" y="9"/>
                    </a:cubicBezTo>
                    <a:cubicBezTo>
                      <a:pt x="2" y="18"/>
                      <a:pt x="15" y="24"/>
                      <a:pt x="16" y="16"/>
                    </a:cubicBezTo>
                    <a:cubicBezTo>
                      <a:pt x="17" y="8"/>
                      <a:pt x="47" y="10"/>
                      <a:pt x="20"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4" name="Freeform 328"/>
              <p:cNvSpPr>
                <a:spLocks/>
              </p:cNvSpPr>
              <p:nvPr/>
            </p:nvSpPr>
            <p:spPr bwMode="auto">
              <a:xfrm>
                <a:off x="4536" y="2500"/>
                <a:ext cx="20" cy="16"/>
              </a:xfrm>
              <a:custGeom>
                <a:avLst/>
                <a:gdLst>
                  <a:gd name="T0" fmla="*/ 9 w 78"/>
                  <a:gd name="T1" fmla="*/ 33 h 60"/>
                  <a:gd name="T2" fmla="*/ 26 w 78"/>
                  <a:gd name="T3" fmla="*/ 46 h 60"/>
                  <a:gd name="T4" fmla="*/ 40 w 78"/>
                  <a:gd name="T5" fmla="*/ 59 h 60"/>
                  <a:gd name="T6" fmla="*/ 53 w 78"/>
                  <a:gd name="T7" fmla="*/ 49 h 60"/>
                  <a:gd name="T8" fmla="*/ 62 w 78"/>
                  <a:gd name="T9" fmla="*/ 33 h 60"/>
                  <a:gd name="T10" fmla="*/ 74 w 78"/>
                  <a:gd name="T11" fmla="*/ 28 h 60"/>
                  <a:gd name="T12" fmla="*/ 77 w 78"/>
                  <a:gd name="T13" fmla="*/ 8 h 60"/>
                  <a:gd name="T14" fmla="*/ 73 w 78"/>
                  <a:gd name="T15" fmla="*/ 0 h 60"/>
                  <a:gd name="T16" fmla="*/ 40 w 78"/>
                  <a:gd name="T17" fmla="*/ 8 h 60"/>
                  <a:gd name="T18" fmla="*/ 13 w 78"/>
                  <a:gd name="T19" fmla="*/ 21 h 60"/>
                  <a:gd name="T20" fmla="*/ 0 w 78"/>
                  <a:gd name="T21" fmla="*/ 27 h 60"/>
                  <a:gd name="T22" fmla="*/ 9 w 78"/>
                  <a:gd name="T23" fmla="*/ 3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60">
                    <a:moveTo>
                      <a:pt x="9" y="33"/>
                    </a:moveTo>
                    <a:cubicBezTo>
                      <a:pt x="22" y="37"/>
                      <a:pt x="22" y="41"/>
                      <a:pt x="26" y="46"/>
                    </a:cubicBezTo>
                    <a:cubicBezTo>
                      <a:pt x="29" y="51"/>
                      <a:pt x="32" y="59"/>
                      <a:pt x="40" y="59"/>
                    </a:cubicBezTo>
                    <a:cubicBezTo>
                      <a:pt x="48" y="59"/>
                      <a:pt x="53" y="60"/>
                      <a:pt x="53" y="49"/>
                    </a:cubicBezTo>
                    <a:cubicBezTo>
                      <a:pt x="53" y="38"/>
                      <a:pt x="53" y="33"/>
                      <a:pt x="62" y="33"/>
                    </a:cubicBezTo>
                    <a:cubicBezTo>
                      <a:pt x="72" y="33"/>
                      <a:pt x="73" y="37"/>
                      <a:pt x="74" y="28"/>
                    </a:cubicBezTo>
                    <a:cubicBezTo>
                      <a:pt x="76" y="18"/>
                      <a:pt x="78" y="11"/>
                      <a:pt x="77" y="8"/>
                    </a:cubicBezTo>
                    <a:cubicBezTo>
                      <a:pt x="76" y="5"/>
                      <a:pt x="77" y="4"/>
                      <a:pt x="73" y="0"/>
                    </a:cubicBezTo>
                    <a:cubicBezTo>
                      <a:pt x="59" y="0"/>
                      <a:pt x="46" y="0"/>
                      <a:pt x="40" y="8"/>
                    </a:cubicBezTo>
                    <a:cubicBezTo>
                      <a:pt x="31" y="19"/>
                      <a:pt x="24" y="21"/>
                      <a:pt x="13" y="21"/>
                    </a:cubicBezTo>
                    <a:cubicBezTo>
                      <a:pt x="7" y="21"/>
                      <a:pt x="3" y="23"/>
                      <a:pt x="0" y="27"/>
                    </a:cubicBezTo>
                    <a:cubicBezTo>
                      <a:pt x="2" y="29"/>
                      <a:pt x="5" y="32"/>
                      <a:pt x="9" y="3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5" name="Freeform 329"/>
              <p:cNvSpPr>
                <a:spLocks/>
              </p:cNvSpPr>
              <p:nvPr/>
            </p:nvSpPr>
            <p:spPr bwMode="auto">
              <a:xfrm>
                <a:off x="4311" y="2472"/>
                <a:ext cx="67" cy="89"/>
              </a:xfrm>
              <a:custGeom>
                <a:avLst/>
                <a:gdLst>
                  <a:gd name="T0" fmla="*/ 115 w 264"/>
                  <a:gd name="T1" fmla="*/ 54 h 350"/>
                  <a:gd name="T2" fmla="*/ 103 w 264"/>
                  <a:gd name="T3" fmla="*/ 63 h 350"/>
                  <a:gd name="T4" fmla="*/ 88 w 264"/>
                  <a:gd name="T5" fmla="*/ 54 h 350"/>
                  <a:gd name="T6" fmla="*/ 78 w 264"/>
                  <a:gd name="T7" fmla="*/ 66 h 350"/>
                  <a:gd name="T8" fmla="*/ 66 w 264"/>
                  <a:gd name="T9" fmla="*/ 71 h 350"/>
                  <a:gd name="T10" fmla="*/ 60 w 264"/>
                  <a:gd name="T11" fmla="*/ 60 h 350"/>
                  <a:gd name="T12" fmla="*/ 66 w 264"/>
                  <a:gd name="T13" fmla="*/ 45 h 350"/>
                  <a:gd name="T14" fmla="*/ 54 w 264"/>
                  <a:gd name="T15" fmla="*/ 28 h 350"/>
                  <a:gd name="T16" fmla="*/ 28 w 264"/>
                  <a:gd name="T17" fmla="*/ 16 h 350"/>
                  <a:gd name="T18" fmla="*/ 17 w 264"/>
                  <a:gd name="T19" fmla="*/ 6 h 350"/>
                  <a:gd name="T20" fmla="*/ 4 w 264"/>
                  <a:gd name="T21" fmla="*/ 8 h 350"/>
                  <a:gd name="T22" fmla="*/ 0 w 264"/>
                  <a:gd name="T23" fmla="*/ 13 h 350"/>
                  <a:gd name="T24" fmla="*/ 19 w 264"/>
                  <a:gd name="T25" fmla="*/ 87 h 350"/>
                  <a:gd name="T26" fmla="*/ 39 w 264"/>
                  <a:gd name="T27" fmla="*/ 176 h 350"/>
                  <a:gd name="T28" fmla="*/ 80 w 264"/>
                  <a:gd name="T29" fmla="*/ 256 h 350"/>
                  <a:gd name="T30" fmla="*/ 160 w 264"/>
                  <a:gd name="T31" fmla="*/ 299 h 350"/>
                  <a:gd name="T32" fmla="*/ 220 w 264"/>
                  <a:gd name="T33" fmla="*/ 346 h 350"/>
                  <a:gd name="T34" fmla="*/ 225 w 264"/>
                  <a:gd name="T35" fmla="*/ 350 h 350"/>
                  <a:gd name="T36" fmla="*/ 232 w 264"/>
                  <a:gd name="T37" fmla="*/ 335 h 350"/>
                  <a:gd name="T38" fmla="*/ 253 w 264"/>
                  <a:gd name="T39" fmla="*/ 329 h 350"/>
                  <a:gd name="T40" fmla="*/ 262 w 264"/>
                  <a:gd name="T41" fmla="*/ 333 h 350"/>
                  <a:gd name="T42" fmla="*/ 263 w 264"/>
                  <a:gd name="T43" fmla="*/ 329 h 350"/>
                  <a:gd name="T44" fmla="*/ 249 w 264"/>
                  <a:gd name="T45" fmla="*/ 285 h 350"/>
                  <a:gd name="T46" fmla="*/ 224 w 264"/>
                  <a:gd name="T47" fmla="*/ 253 h 350"/>
                  <a:gd name="T48" fmla="*/ 216 w 264"/>
                  <a:gd name="T49" fmla="*/ 166 h 350"/>
                  <a:gd name="T50" fmla="*/ 207 w 264"/>
                  <a:gd name="T51" fmla="*/ 100 h 350"/>
                  <a:gd name="T52" fmla="*/ 173 w 264"/>
                  <a:gd name="T53" fmla="*/ 61 h 350"/>
                  <a:gd name="T54" fmla="*/ 141 w 264"/>
                  <a:gd name="T55" fmla="*/ 38 h 350"/>
                  <a:gd name="T56" fmla="*/ 129 w 264"/>
                  <a:gd name="T57" fmla="*/ 31 h 350"/>
                  <a:gd name="T58" fmla="*/ 123 w 264"/>
                  <a:gd name="T59" fmla="*/ 44 h 350"/>
                  <a:gd name="T60" fmla="*/ 115 w 264"/>
                  <a:gd name="T61" fmla="*/ 54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4" h="350">
                    <a:moveTo>
                      <a:pt x="115" y="54"/>
                    </a:moveTo>
                    <a:cubicBezTo>
                      <a:pt x="115" y="59"/>
                      <a:pt x="114" y="62"/>
                      <a:pt x="103" y="63"/>
                    </a:cubicBezTo>
                    <a:cubicBezTo>
                      <a:pt x="91" y="64"/>
                      <a:pt x="95" y="54"/>
                      <a:pt x="88" y="54"/>
                    </a:cubicBezTo>
                    <a:cubicBezTo>
                      <a:pt x="82" y="54"/>
                      <a:pt x="78" y="59"/>
                      <a:pt x="78" y="66"/>
                    </a:cubicBezTo>
                    <a:cubicBezTo>
                      <a:pt x="78" y="73"/>
                      <a:pt x="70" y="72"/>
                      <a:pt x="66" y="71"/>
                    </a:cubicBezTo>
                    <a:cubicBezTo>
                      <a:pt x="61" y="69"/>
                      <a:pt x="60" y="66"/>
                      <a:pt x="60" y="60"/>
                    </a:cubicBezTo>
                    <a:cubicBezTo>
                      <a:pt x="60" y="54"/>
                      <a:pt x="61" y="49"/>
                      <a:pt x="66" y="45"/>
                    </a:cubicBezTo>
                    <a:cubicBezTo>
                      <a:pt x="71" y="40"/>
                      <a:pt x="62" y="35"/>
                      <a:pt x="54" y="28"/>
                    </a:cubicBezTo>
                    <a:cubicBezTo>
                      <a:pt x="46" y="21"/>
                      <a:pt x="37" y="18"/>
                      <a:pt x="28" y="16"/>
                    </a:cubicBezTo>
                    <a:cubicBezTo>
                      <a:pt x="20" y="15"/>
                      <a:pt x="18" y="11"/>
                      <a:pt x="17" y="6"/>
                    </a:cubicBezTo>
                    <a:cubicBezTo>
                      <a:pt x="15" y="0"/>
                      <a:pt x="7" y="1"/>
                      <a:pt x="4" y="8"/>
                    </a:cubicBezTo>
                    <a:cubicBezTo>
                      <a:pt x="4" y="10"/>
                      <a:pt x="2" y="12"/>
                      <a:pt x="0" y="13"/>
                    </a:cubicBezTo>
                    <a:cubicBezTo>
                      <a:pt x="15" y="28"/>
                      <a:pt x="17" y="56"/>
                      <a:pt x="19" y="87"/>
                    </a:cubicBezTo>
                    <a:cubicBezTo>
                      <a:pt x="22" y="120"/>
                      <a:pt x="31" y="163"/>
                      <a:pt x="39" y="176"/>
                    </a:cubicBezTo>
                    <a:cubicBezTo>
                      <a:pt x="48" y="189"/>
                      <a:pt x="80" y="227"/>
                      <a:pt x="80" y="256"/>
                    </a:cubicBezTo>
                    <a:cubicBezTo>
                      <a:pt x="80" y="285"/>
                      <a:pt x="137" y="291"/>
                      <a:pt x="160" y="299"/>
                    </a:cubicBezTo>
                    <a:cubicBezTo>
                      <a:pt x="183" y="308"/>
                      <a:pt x="213" y="336"/>
                      <a:pt x="220" y="346"/>
                    </a:cubicBezTo>
                    <a:cubicBezTo>
                      <a:pt x="221" y="348"/>
                      <a:pt x="223" y="349"/>
                      <a:pt x="225" y="350"/>
                    </a:cubicBezTo>
                    <a:cubicBezTo>
                      <a:pt x="225" y="344"/>
                      <a:pt x="227" y="337"/>
                      <a:pt x="232" y="335"/>
                    </a:cubicBezTo>
                    <a:cubicBezTo>
                      <a:pt x="242" y="332"/>
                      <a:pt x="248" y="327"/>
                      <a:pt x="253" y="329"/>
                    </a:cubicBezTo>
                    <a:cubicBezTo>
                      <a:pt x="256" y="330"/>
                      <a:pt x="259" y="332"/>
                      <a:pt x="262" y="333"/>
                    </a:cubicBezTo>
                    <a:cubicBezTo>
                      <a:pt x="263" y="332"/>
                      <a:pt x="263" y="330"/>
                      <a:pt x="263" y="329"/>
                    </a:cubicBezTo>
                    <a:cubicBezTo>
                      <a:pt x="264" y="311"/>
                      <a:pt x="254" y="295"/>
                      <a:pt x="249" y="285"/>
                    </a:cubicBezTo>
                    <a:cubicBezTo>
                      <a:pt x="243" y="275"/>
                      <a:pt x="237" y="268"/>
                      <a:pt x="224" y="253"/>
                    </a:cubicBezTo>
                    <a:cubicBezTo>
                      <a:pt x="211" y="239"/>
                      <a:pt x="213" y="183"/>
                      <a:pt x="216" y="166"/>
                    </a:cubicBezTo>
                    <a:cubicBezTo>
                      <a:pt x="219" y="149"/>
                      <a:pt x="219" y="120"/>
                      <a:pt x="207" y="100"/>
                    </a:cubicBezTo>
                    <a:cubicBezTo>
                      <a:pt x="196" y="80"/>
                      <a:pt x="183" y="76"/>
                      <a:pt x="173" y="61"/>
                    </a:cubicBezTo>
                    <a:cubicBezTo>
                      <a:pt x="163" y="47"/>
                      <a:pt x="155" y="44"/>
                      <a:pt x="141" y="38"/>
                    </a:cubicBezTo>
                    <a:cubicBezTo>
                      <a:pt x="137" y="37"/>
                      <a:pt x="133" y="34"/>
                      <a:pt x="129" y="31"/>
                    </a:cubicBezTo>
                    <a:cubicBezTo>
                      <a:pt x="126" y="35"/>
                      <a:pt x="124" y="39"/>
                      <a:pt x="123" y="44"/>
                    </a:cubicBezTo>
                    <a:cubicBezTo>
                      <a:pt x="120" y="51"/>
                      <a:pt x="115" y="48"/>
                      <a:pt x="115" y="5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6" name="Freeform 330"/>
              <p:cNvSpPr>
                <a:spLocks/>
              </p:cNvSpPr>
              <p:nvPr/>
            </p:nvSpPr>
            <p:spPr bwMode="auto">
              <a:xfrm>
                <a:off x="4463" y="2466"/>
                <a:ext cx="160" cy="102"/>
              </a:xfrm>
              <a:custGeom>
                <a:avLst/>
                <a:gdLst>
                  <a:gd name="T0" fmla="*/ 24 w 632"/>
                  <a:gd name="T1" fmla="*/ 368 h 402"/>
                  <a:gd name="T2" fmla="*/ 68 w 632"/>
                  <a:gd name="T3" fmla="*/ 400 h 402"/>
                  <a:gd name="T4" fmla="*/ 100 w 632"/>
                  <a:gd name="T5" fmla="*/ 389 h 402"/>
                  <a:gd name="T6" fmla="*/ 156 w 632"/>
                  <a:gd name="T7" fmla="*/ 383 h 402"/>
                  <a:gd name="T8" fmla="*/ 198 w 632"/>
                  <a:gd name="T9" fmla="*/ 356 h 402"/>
                  <a:gd name="T10" fmla="*/ 260 w 632"/>
                  <a:gd name="T11" fmla="*/ 375 h 402"/>
                  <a:gd name="T12" fmla="*/ 325 w 632"/>
                  <a:gd name="T13" fmla="*/ 352 h 402"/>
                  <a:gd name="T14" fmla="*/ 348 w 632"/>
                  <a:gd name="T15" fmla="*/ 304 h 402"/>
                  <a:gd name="T16" fmla="*/ 366 w 632"/>
                  <a:gd name="T17" fmla="*/ 264 h 402"/>
                  <a:gd name="T18" fmla="*/ 392 w 632"/>
                  <a:gd name="T19" fmla="*/ 198 h 402"/>
                  <a:gd name="T20" fmla="*/ 442 w 632"/>
                  <a:gd name="T21" fmla="*/ 177 h 402"/>
                  <a:gd name="T22" fmla="*/ 516 w 632"/>
                  <a:gd name="T23" fmla="*/ 194 h 402"/>
                  <a:gd name="T24" fmla="*/ 546 w 632"/>
                  <a:gd name="T25" fmla="*/ 181 h 402"/>
                  <a:gd name="T26" fmla="*/ 571 w 632"/>
                  <a:gd name="T27" fmla="*/ 160 h 402"/>
                  <a:gd name="T28" fmla="*/ 570 w 632"/>
                  <a:gd name="T29" fmla="*/ 138 h 402"/>
                  <a:gd name="T30" fmla="*/ 614 w 632"/>
                  <a:gd name="T31" fmla="*/ 128 h 402"/>
                  <a:gd name="T32" fmla="*/ 574 w 632"/>
                  <a:gd name="T33" fmla="*/ 90 h 402"/>
                  <a:gd name="T34" fmla="*/ 525 w 632"/>
                  <a:gd name="T35" fmla="*/ 67 h 402"/>
                  <a:gd name="T36" fmla="*/ 484 w 632"/>
                  <a:gd name="T37" fmla="*/ 15 h 402"/>
                  <a:gd name="T38" fmla="*/ 419 w 632"/>
                  <a:gd name="T39" fmla="*/ 61 h 402"/>
                  <a:gd name="T40" fmla="*/ 386 w 632"/>
                  <a:gd name="T41" fmla="*/ 110 h 402"/>
                  <a:gd name="T42" fmla="*/ 360 w 632"/>
                  <a:gd name="T43" fmla="*/ 135 h 402"/>
                  <a:gd name="T44" fmla="*/ 361 w 632"/>
                  <a:gd name="T45" fmla="*/ 163 h 402"/>
                  <a:gd name="T46" fmla="*/ 340 w 632"/>
                  <a:gd name="T47" fmla="*/ 184 h 402"/>
                  <a:gd name="T48" fmla="*/ 313 w 632"/>
                  <a:gd name="T49" fmla="*/ 181 h 402"/>
                  <a:gd name="T50" fmla="*/ 287 w 632"/>
                  <a:gd name="T51" fmla="*/ 162 h 402"/>
                  <a:gd name="T52" fmla="*/ 245 w 632"/>
                  <a:gd name="T53" fmla="*/ 218 h 402"/>
                  <a:gd name="T54" fmla="*/ 148 w 632"/>
                  <a:gd name="T55" fmla="*/ 267 h 402"/>
                  <a:gd name="T56" fmla="*/ 104 w 632"/>
                  <a:gd name="T57" fmla="*/ 319 h 402"/>
                  <a:gd name="T58" fmla="*/ 83 w 632"/>
                  <a:gd name="T59" fmla="*/ 358 h 402"/>
                  <a:gd name="T60" fmla="*/ 21 w 632"/>
                  <a:gd name="T61" fmla="*/ 336 h 402"/>
                  <a:gd name="T62" fmla="*/ 0 w 632"/>
                  <a:gd name="T63" fmla="*/ 318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2" h="402">
                    <a:moveTo>
                      <a:pt x="5" y="343"/>
                    </a:moveTo>
                    <a:cubicBezTo>
                      <a:pt x="13" y="351"/>
                      <a:pt x="19" y="361"/>
                      <a:pt x="24" y="368"/>
                    </a:cubicBezTo>
                    <a:cubicBezTo>
                      <a:pt x="29" y="375"/>
                      <a:pt x="46" y="379"/>
                      <a:pt x="50" y="386"/>
                    </a:cubicBezTo>
                    <a:cubicBezTo>
                      <a:pt x="54" y="394"/>
                      <a:pt x="58" y="399"/>
                      <a:pt x="68" y="400"/>
                    </a:cubicBezTo>
                    <a:cubicBezTo>
                      <a:pt x="78" y="402"/>
                      <a:pt x="80" y="401"/>
                      <a:pt x="80" y="396"/>
                    </a:cubicBezTo>
                    <a:cubicBezTo>
                      <a:pt x="81" y="391"/>
                      <a:pt x="93" y="389"/>
                      <a:pt x="100" y="389"/>
                    </a:cubicBezTo>
                    <a:cubicBezTo>
                      <a:pt x="107" y="389"/>
                      <a:pt x="112" y="385"/>
                      <a:pt x="121" y="390"/>
                    </a:cubicBezTo>
                    <a:cubicBezTo>
                      <a:pt x="130" y="394"/>
                      <a:pt x="149" y="395"/>
                      <a:pt x="156" y="383"/>
                    </a:cubicBezTo>
                    <a:cubicBezTo>
                      <a:pt x="164" y="372"/>
                      <a:pt x="170" y="370"/>
                      <a:pt x="175" y="364"/>
                    </a:cubicBezTo>
                    <a:cubicBezTo>
                      <a:pt x="179" y="357"/>
                      <a:pt x="185" y="357"/>
                      <a:pt x="198" y="356"/>
                    </a:cubicBezTo>
                    <a:cubicBezTo>
                      <a:pt x="211" y="355"/>
                      <a:pt x="228" y="355"/>
                      <a:pt x="231" y="361"/>
                    </a:cubicBezTo>
                    <a:cubicBezTo>
                      <a:pt x="235" y="368"/>
                      <a:pt x="249" y="373"/>
                      <a:pt x="260" y="375"/>
                    </a:cubicBezTo>
                    <a:cubicBezTo>
                      <a:pt x="270" y="377"/>
                      <a:pt x="274" y="358"/>
                      <a:pt x="287" y="359"/>
                    </a:cubicBezTo>
                    <a:cubicBezTo>
                      <a:pt x="300" y="360"/>
                      <a:pt x="325" y="360"/>
                      <a:pt x="325" y="352"/>
                    </a:cubicBezTo>
                    <a:cubicBezTo>
                      <a:pt x="326" y="343"/>
                      <a:pt x="331" y="340"/>
                      <a:pt x="335" y="333"/>
                    </a:cubicBezTo>
                    <a:cubicBezTo>
                      <a:pt x="340" y="327"/>
                      <a:pt x="337" y="309"/>
                      <a:pt x="348" y="304"/>
                    </a:cubicBezTo>
                    <a:cubicBezTo>
                      <a:pt x="360" y="299"/>
                      <a:pt x="357" y="293"/>
                      <a:pt x="358" y="284"/>
                    </a:cubicBezTo>
                    <a:cubicBezTo>
                      <a:pt x="359" y="275"/>
                      <a:pt x="356" y="267"/>
                      <a:pt x="366" y="264"/>
                    </a:cubicBezTo>
                    <a:cubicBezTo>
                      <a:pt x="375" y="260"/>
                      <a:pt x="383" y="255"/>
                      <a:pt x="383" y="237"/>
                    </a:cubicBezTo>
                    <a:cubicBezTo>
                      <a:pt x="384" y="218"/>
                      <a:pt x="384" y="209"/>
                      <a:pt x="392" y="198"/>
                    </a:cubicBezTo>
                    <a:cubicBezTo>
                      <a:pt x="400" y="187"/>
                      <a:pt x="396" y="175"/>
                      <a:pt x="404" y="175"/>
                    </a:cubicBezTo>
                    <a:cubicBezTo>
                      <a:pt x="412" y="175"/>
                      <a:pt x="427" y="175"/>
                      <a:pt x="442" y="177"/>
                    </a:cubicBezTo>
                    <a:cubicBezTo>
                      <a:pt x="457" y="179"/>
                      <a:pt x="476" y="173"/>
                      <a:pt x="490" y="177"/>
                    </a:cubicBezTo>
                    <a:cubicBezTo>
                      <a:pt x="500" y="180"/>
                      <a:pt x="509" y="189"/>
                      <a:pt x="516" y="194"/>
                    </a:cubicBezTo>
                    <a:cubicBezTo>
                      <a:pt x="518" y="192"/>
                      <a:pt x="522" y="190"/>
                      <a:pt x="528" y="190"/>
                    </a:cubicBezTo>
                    <a:cubicBezTo>
                      <a:pt x="540" y="190"/>
                      <a:pt x="546" y="187"/>
                      <a:pt x="546" y="181"/>
                    </a:cubicBezTo>
                    <a:cubicBezTo>
                      <a:pt x="546" y="175"/>
                      <a:pt x="548" y="175"/>
                      <a:pt x="558" y="175"/>
                    </a:cubicBezTo>
                    <a:cubicBezTo>
                      <a:pt x="568" y="175"/>
                      <a:pt x="573" y="170"/>
                      <a:pt x="571" y="160"/>
                    </a:cubicBezTo>
                    <a:cubicBezTo>
                      <a:pt x="569" y="150"/>
                      <a:pt x="556" y="160"/>
                      <a:pt x="555" y="148"/>
                    </a:cubicBezTo>
                    <a:cubicBezTo>
                      <a:pt x="554" y="136"/>
                      <a:pt x="559" y="138"/>
                      <a:pt x="570" y="138"/>
                    </a:cubicBezTo>
                    <a:cubicBezTo>
                      <a:pt x="581" y="138"/>
                      <a:pt x="602" y="140"/>
                      <a:pt x="602" y="136"/>
                    </a:cubicBezTo>
                    <a:cubicBezTo>
                      <a:pt x="602" y="132"/>
                      <a:pt x="607" y="130"/>
                      <a:pt x="614" y="128"/>
                    </a:cubicBezTo>
                    <a:cubicBezTo>
                      <a:pt x="621" y="126"/>
                      <a:pt x="632" y="111"/>
                      <a:pt x="616" y="107"/>
                    </a:cubicBezTo>
                    <a:cubicBezTo>
                      <a:pt x="600" y="103"/>
                      <a:pt x="580" y="99"/>
                      <a:pt x="574" y="90"/>
                    </a:cubicBezTo>
                    <a:cubicBezTo>
                      <a:pt x="568" y="81"/>
                      <a:pt x="560" y="80"/>
                      <a:pt x="554" y="81"/>
                    </a:cubicBezTo>
                    <a:cubicBezTo>
                      <a:pt x="548" y="82"/>
                      <a:pt x="525" y="79"/>
                      <a:pt x="525" y="67"/>
                    </a:cubicBezTo>
                    <a:cubicBezTo>
                      <a:pt x="525" y="55"/>
                      <a:pt x="526" y="44"/>
                      <a:pt x="515" y="35"/>
                    </a:cubicBezTo>
                    <a:cubicBezTo>
                      <a:pt x="504" y="26"/>
                      <a:pt x="487" y="21"/>
                      <a:pt x="484" y="15"/>
                    </a:cubicBezTo>
                    <a:cubicBezTo>
                      <a:pt x="481" y="9"/>
                      <a:pt x="465" y="0"/>
                      <a:pt x="455" y="18"/>
                    </a:cubicBezTo>
                    <a:cubicBezTo>
                      <a:pt x="445" y="36"/>
                      <a:pt x="423" y="41"/>
                      <a:pt x="419" y="61"/>
                    </a:cubicBezTo>
                    <a:cubicBezTo>
                      <a:pt x="415" y="81"/>
                      <a:pt x="418" y="78"/>
                      <a:pt x="407" y="84"/>
                    </a:cubicBezTo>
                    <a:cubicBezTo>
                      <a:pt x="396" y="90"/>
                      <a:pt x="388" y="98"/>
                      <a:pt x="386" y="110"/>
                    </a:cubicBezTo>
                    <a:cubicBezTo>
                      <a:pt x="384" y="122"/>
                      <a:pt x="392" y="136"/>
                      <a:pt x="374" y="136"/>
                    </a:cubicBezTo>
                    <a:cubicBezTo>
                      <a:pt x="369" y="136"/>
                      <a:pt x="365" y="136"/>
                      <a:pt x="360" y="135"/>
                    </a:cubicBezTo>
                    <a:cubicBezTo>
                      <a:pt x="364" y="139"/>
                      <a:pt x="363" y="140"/>
                      <a:pt x="364" y="143"/>
                    </a:cubicBezTo>
                    <a:cubicBezTo>
                      <a:pt x="365" y="146"/>
                      <a:pt x="363" y="153"/>
                      <a:pt x="361" y="163"/>
                    </a:cubicBezTo>
                    <a:cubicBezTo>
                      <a:pt x="360" y="172"/>
                      <a:pt x="359" y="168"/>
                      <a:pt x="349" y="168"/>
                    </a:cubicBezTo>
                    <a:cubicBezTo>
                      <a:pt x="340" y="168"/>
                      <a:pt x="340" y="173"/>
                      <a:pt x="340" y="184"/>
                    </a:cubicBezTo>
                    <a:cubicBezTo>
                      <a:pt x="340" y="195"/>
                      <a:pt x="335" y="194"/>
                      <a:pt x="327" y="194"/>
                    </a:cubicBezTo>
                    <a:cubicBezTo>
                      <a:pt x="319" y="194"/>
                      <a:pt x="316" y="186"/>
                      <a:pt x="313" y="181"/>
                    </a:cubicBezTo>
                    <a:cubicBezTo>
                      <a:pt x="309" y="176"/>
                      <a:pt x="309" y="172"/>
                      <a:pt x="296" y="168"/>
                    </a:cubicBezTo>
                    <a:cubicBezTo>
                      <a:pt x="292" y="167"/>
                      <a:pt x="289" y="164"/>
                      <a:pt x="287" y="162"/>
                    </a:cubicBezTo>
                    <a:cubicBezTo>
                      <a:pt x="284" y="165"/>
                      <a:pt x="283" y="169"/>
                      <a:pt x="281" y="175"/>
                    </a:cubicBezTo>
                    <a:cubicBezTo>
                      <a:pt x="277" y="187"/>
                      <a:pt x="254" y="201"/>
                      <a:pt x="245" y="218"/>
                    </a:cubicBezTo>
                    <a:cubicBezTo>
                      <a:pt x="236" y="235"/>
                      <a:pt x="226" y="255"/>
                      <a:pt x="197" y="257"/>
                    </a:cubicBezTo>
                    <a:cubicBezTo>
                      <a:pt x="168" y="259"/>
                      <a:pt x="159" y="267"/>
                      <a:pt x="148" y="267"/>
                    </a:cubicBezTo>
                    <a:cubicBezTo>
                      <a:pt x="137" y="267"/>
                      <a:pt x="116" y="275"/>
                      <a:pt x="116" y="285"/>
                    </a:cubicBezTo>
                    <a:cubicBezTo>
                      <a:pt x="116" y="295"/>
                      <a:pt x="109" y="314"/>
                      <a:pt x="104" y="319"/>
                    </a:cubicBezTo>
                    <a:cubicBezTo>
                      <a:pt x="99" y="324"/>
                      <a:pt x="100" y="337"/>
                      <a:pt x="100" y="343"/>
                    </a:cubicBezTo>
                    <a:cubicBezTo>
                      <a:pt x="100" y="349"/>
                      <a:pt x="94" y="359"/>
                      <a:pt x="83" y="358"/>
                    </a:cubicBezTo>
                    <a:cubicBezTo>
                      <a:pt x="72" y="357"/>
                      <a:pt x="70" y="339"/>
                      <a:pt x="55" y="340"/>
                    </a:cubicBezTo>
                    <a:cubicBezTo>
                      <a:pt x="40" y="341"/>
                      <a:pt x="24" y="342"/>
                      <a:pt x="21" y="336"/>
                    </a:cubicBezTo>
                    <a:cubicBezTo>
                      <a:pt x="18" y="330"/>
                      <a:pt x="14" y="318"/>
                      <a:pt x="6" y="317"/>
                    </a:cubicBezTo>
                    <a:cubicBezTo>
                      <a:pt x="3" y="316"/>
                      <a:pt x="2" y="317"/>
                      <a:pt x="0" y="318"/>
                    </a:cubicBezTo>
                    <a:cubicBezTo>
                      <a:pt x="0" y="326"/>
                      <a:pt x="0" y="338"/>
                      <a:pt x="5" y="34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7" name="Freeform 331"/>
              <p:cNvSpPr>
                <a:spLocks/>
              </p:cNvSpPr>
              <p:nvPr/>
            </p:nvSpPr>
            <p:spPr bwMode="auto">
              <a:xfrm>
                <a:off x="4632" y="2163"/>
                <a:ext cx="30" cy="60"/>
              </a:xfrm>
              <a:custGeom>
                <a:avLst/>
                <a:gdLst>
                  <a:gd name="T0" fmla="*/ 6 w 117"/>
                  <a:gd name="T1" fmla="*/ 179 h 235"/>
                  <a:gd name="T2" fmla="*/ 18 w 117"/>
                  <a:gd name="T3" fmla="*/ 193 h 235"/>
                  <a:gd name="T4" fmla="*/ 33 w 117"/>
                  <a:gd name="T5" fmla="*/ 202 h 235"/>
                  <a:gd name="T6" fmla="*/ 39 w 117"/>
                  <a:gd name="T7" fmla="*/ 217 h 235"/>
                  <a:gd name="T8" fmla="*/ 45 w 117"/>
                  <a:gd name="T9" fmla="*/ 235 h 235"/>
                  <a:gd name="T10" fmla="*/ 46 w 117"/>
                  <a:gd name="T11" fmla="*/ 235 h 235"/>
                  <a:gd name="T12" fmla="*/ 58 w 117"/>
                  <a:gd name="T13" fmla="*/ 210 h 235"/>
                  <a:gd name="T14" fmla="*/ 64 w 117"/>
                  <a:gd name="T15" fmla="*/ 196 h 235"/>
                  <a:gd name="T16" fmla="*/ 70 w 117"/>
                  <a:gd name="T17" fmla="*/ 183 h 235"/>
                  <a:gd name="T18" fmla="*/ 90 w 117"/>
                  <a:gd name="T19" fmla="*/ 144 h 235"/>
                  <a:gd name="T20" fmla="*/ 100 w 117"/>
                  <a:gd name="T21" fmla="*/ 101 h 235"/>
                  <a:gd name="T22" fmla="*/ 107 w 117"/>
                  <a:gd name="T23" fmla="*/ 82 h 235"/>
                  <a:gd name="T24" fmla="*/ 116 w 117"/>
                  <a:gd name="T25" fmla="*/ 39 h 235"/>
                  <a:gd name="T26" fmla="*/ 117 w 117"/>
                  <a:gd name="T27" fmla="*/ 19 h 235"/>
                  <a:gd name="T28" fmla="*/ 95 w 117"/>
                  <a:gd name="T29" fmla="*/ 3 h 235"/>
                  <a:gd name="T30" fmla="*/ 78 w 117"/>
                  <a:gd name="T31" fmla="*/ 5 h 235"/>
                  <a:gd name="T32" fmla="*/ 65 w 117"/>
                  <a:gd name="T33" fmla="*/ 15 h 235"/>
                  <a:gd name="T34" fmla="*/ 54 w 117"/>
                  <a:gd name="T35" fmla="*/ 29 h 235"/>
                  <a:gd name="T36" fmla="*/ 41 w 117"/>
                  <a:gd name="T37" fmla="*/ 41 h 235"/>
                  <a:gd name="T38" fmla="*/ 34 w 117"/>
                  <a:gd name="T39" fmla="*/ 48 h 235"/>
                  <a:gd name="T40" fmla="*/ 30 w 117"/>
                  <a:gd name="T41" fmla="*/ 74 h 235"/>
                  <a:gd name="T42" fmla="*/ 15 w 117"/>
                  <a:gd name="T43" fmla="*/ 88 h 235"/>
                  <a:gd name="T44" fmla="*/ 5 w 117"/>
                  <a:gd name="T45" fmla="*/ 100 h 235"/>
                  <a:gd name="T46" fmla="*/ 3 w 117"/>
                  <a:gd name="T47" fmla="*/ 115 h 235"/>
                  <a:gd name="T48" fmla="*/ 1 w 117"/>
                  <a:gd name="T49" fmla="*/ 151 h 235"/>
                  <a:gd name="T50" fmla="*/ 6 w 117"/>
                  <a:gd name="T51" fmla="*/ 179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7" h="235">
                    <a:moveTo>
                      <a:pt x="6" y="179"/>
                    </a:moveTo>
                    <a:cubicBezTo>
                      <a:pt x="9" y="183"/>
                      <a:pt x="14" y="190"/>
                      <a:pt x="18" y="193"/>
                    </a:cubicBezTo>
                    <a:cubicBezTo>
                      <a:pt x="22" y="197"/>
                      <a:pt x="29" y="198"/>
                      <a:pt x="33" y="202"/>
                    </a:cubicBezTo>
                    <a:cubicBezTo>
                      <a:pt x="36" y="206"/>
                      <a:pt x="37" y="212"/>
                      <a:pt x="39" y="217"/>
                    </a:cubicBezTo>
                    <a:cubicBezTo>
                      <a:pt x="40" y="221"/>
                      <a:pt x="41" y="235"/>
                      <a:pt x="45" y="235"/>
                    </a:cubicBezTo>
                    <a:cubicBezTo>
                      <a:pt x="46" y="235"/>
                      <a:pt x="46" y="235"/>
                      <a:pt x="46" y="235"/>
                    </a:cubicBezTo>
                    <a:cubicBezTo>
                      <a:pt x="51" y="234"/>
                      <a:pt x="57" y="214"/>
                      <a:pt x="58" y="210"/>
                    </a:cubicBezTo>
                    <a:cubicBezTo>
                      <a:pt x="60" y="205"/>
                      <a:pt x="62" y="201"/>
                      <a:pt x="64" y="196"/>
                    </a:cubicBezTo>
                    <a:cubicBezTo>
                      <a:pt x="66" y="192"/>
                      <a:pt x="68" y="186"/>
                      <a:pt x="70" y="183"/>
                    </a:cubicBezTo>
                    <a:cubicBezTo>
                      <a:pt x="90" y="144"/>
                      <a:pt x="90" y="144"/>
                      <a:pt x="90" y="144"/>
                    </a:cubicBezTo>
                    <a:cubicBezTo>
                      <a:pt x="100" y="101"/>
                      <a:pt x="100" y="101"/>
                      <a:pt x="100" y="101"/>
                    </a:cubicBezTo>
                    <a:cubicBezTo>
                      <a:pt x="107" y="82"/>
                      <a:pt x="107" y="82"/>
                      <a:pt x="107" y="82"/>
                    </a:cubicBezTo>
                    <a:cubicBezTo>
                      <a:pt x="111" y="69"/>
                      <a:pt x="116" y="53"/>
                      <a:pt x="116" y="39"/>
                    </a:cubicBezTo>
                    <a:cubicBezTo>
                      <a:pt x="116" y="32"/>
                      <a:pt x="117" y="25"/>
                      <a:pt x="117" y="19"/>
                    </a:cubicBezTo>
                    <a:cubicBezTo>
                      <a:pt x="116" y="9"/>
                      <a:pt x="103" y="7"/>
                      <a:pt x="95" y="3"/>
                    </a:cubicBezTo>
                    <a:cubicBezTo>
                      <a:pt x="87" y="0"/>
                      <a:pt x="86" y="1"/>
                      <a:pt x="78" y="5"/>
                    </a:cubicBezTo>
                    <a:cubicBezTo>
                      <a:pt x="73" y="8"/>
                      <a:pt x="69" y="10"/>
                      <a:pt x="65" y="15"/>
                    </a:cubicBezTo>
                    <a:cubicBezTo>
                      <a:pt x="54" y="29"/>
                      <a:pt x="54" y="29"/>
                      <a:pt x="54" y="29"/>
                    </a:cubicBezTo>
                    <a:cubicBezTo>
                      <a:pt x="50" y="33"/>
                      <a:pt x="45" y="37"/>
                      <a:pt x="41" y="41"/>
                    </a:cubicBezTo>
                    <a:cubicBezTo>
                      <a:pt x="39" y="44"/>
                      <a:pt x="36" y="46"/>
                      <a:pt x="34" y="48"/>
                    </a:cubicBezTo>
                    <a:cubicBezTo>
                      <a:pt x="30" y="54"/>
                      <a:pt x="31" y="67"/>
                      <a:pt x="30" y="74"/>
                    </a:cubicBezTo>
                    <a:cubicBezTo>
                      <a:pt x="29" y="85"/>
                      <a:pt x="22" y="82"/>
                      <a:pt x="15" y="88"/>
                    </a:cubicBezTo>
                    <a:cubicBezTo>
                      <a:pt x="11" y="91"/>
                      <a:pt x="8" y="96"/>
                      <a:pt x="5" y="100"/>
                    </a:cubicBezTo>
                    <a:cubicBezTo>
                      <a:pt x="2" y="105"/>
                      <a:pt x="3" y="109"/>
                      <a:pt x="3" y="115"/>
                    </a:cubicBezTo>
                    <a:cubicBezTo>
                      <a:pt x="3" y="127"/>
                      <a:pt x="2" y="139"/>
                      <a:pt x="1" y="151"/>
                    </a:cubicBezTo>
                    <a:cubicBezTo>
                      <a:pt x="0" y="160"/>
                      <a:pt x="0" y="171"/>
                      <a:pt x="6" y="17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8" name="Freeform 332"/>
              <p:cNvSpPr>
                <a:spLocks/>
              </p:cNvSpPr>
              <p:nvPr/>
            </p:nvSpPr>
            <p:spPr bwMode="auto">
              <a:xfrm>
                <a:off x="4449" y="2251"/>
                <a:ext cx="40" cy="32"/>
              </a:xfrm>
              <a:custGeom>
                <a:avLst/>
                <a:gdLst>
                  <a:gd name="T0" fmla="*/ 128 w 159"/>
                  <a:gd name="T1" fmla="*/ 62 h 126"/>
                  <a:gd name="T2" fmla="*/ 137 w 159"/>
                  <a:gd name="T3" fmla="*/ 57 h 126"/>
                  <a:gd name="T4" fmla="*/ 141 w 159"/>
                  <a:gd name="T5" fmla="*/ 48 h 126"/>
                  <a:gd name="T6" fmla="*/ 155 w 159"/>
                  <a:gd name="T7" fmla="*/ 12 h 126"/>
                  <a:gd name="T8" fmla="*/ 153 w 159"/>
                  <a:gd name="T9" fmla="*/ 10 h 126"/>
                  <a:gd name="T10" fmla="*/ 119 w 159"/>
                  <a:gd name="T11" fmla="*/ 5 h 126"/>
                  <a:gd name="T12" fmla="*/ 96 w 159"/>
                  <a:gd name="T13" fmla="*/ 5 h 126"/>
                  <a:gd name="T14" fmla="*/ 71 w 159"/>
                  <a:gd name="T15" fmla="*/ 2 h 126"/>
                  <a:gd name="T16" fmla="*/ 38 w 159"/>
                  <a:gd name="T17" fmla="*/ 21 h 126"/>
                  <a:gd name="T18" fmla="*/ 30 w 159"/>
                  <a:gd name="T19" fmla="*/ 31 h 126"/>
                  <a:gd name="T20" fmla="*/ 19 w 159"/>
                  <a:gd name="T21" fmla="*/ 43 h 126"/>
                  <a:gd name="T22" fmla="*/ 1 w 159"/>
                  <a:gd name="T23" fmla="*/ 68 h 126"/>
                  <a:gd name="T24" fmla="*/ 2 w 159"/>
                  <a:gd name="T25" fmla="*/ 78 h 126"/>
                  <a:gd name="T26" fmla="*/ 7 w 159"/>
                  <a:gd name="T27" fmla="*/ 98 h 126"/>
                  <a:gd name="T28" fmla="*/ 13 w 159"/>
                  <a:gd name="T29" fmla="*/ 112 h 126"/>
                  <a:gd name="T30" fmla="*/ 48 w 159"/>
                  <a:gd name="T31" fmla="*/ 125 h 126"/>
                  <a:gd name="T32" fmla="*/ 65 w 159"/>
                  <a:gd name="T33" fmla="*/ 123 h 126"/>
                  <a:gd name="T34" fmla="*/ 85 w 159"/>
                  <a:gd name="T35" fmla="*/ 122 h 126"/>
                  <a:gd name="T36" fmla="*/ 129 w 159"/>
                  <a:gd name="T37" fmla="*/ 88 h 126"/>
                  <a:gd name="T38" fmla="*/ 123 w 159"/>
                  <a:gd name="T39" fmla="*/ 77 h 126"/>
                  <a:gd name="T40" fmla="*/ 128 w 159"/>
                  <a:gd name="T41" fmla="*/ 62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9" h="126">
                    <a:moveTo>
                      <a:pt x="128" y="62"/>
                    </a:moveTo>
                    <a:cubicBezTo>
                      <a:pt x="132" y="60"/>
                      <a:pt x="133" y="60"/>
                      <a:pt x="137" y="57"/>
                    </a:cubicBezTo>
                    <a:cubicBezTo>
                      <a:pt x="141" y="54"/>
                      <a:pt x="140" y="55"/>
                      <a:pt x="141" y="48"/>
                    </a:cubicBezTo>
                    <a:cubicBezTo>
                      <a:pt x="142" y="41"/>
                      <a:pt x="159" y="18"/>
                      <a:pt x="155" y="12"/>
                    </a:cubicBezTo>
                    <a:cubicBezTo>
                      <a:pt x="154" y="12"/>
                      <a:pt x="154" y="11"/>
                      <a:pt x="153" y="10"/>
                    </a:cubicBezTo>
                    <a:cubicBezTo>
                      <a:pt x="147" y="2"/>
                      <a:pt x="129" y="5"/>
                      <a:pt x="119" y="5"/>
                    </a:cubicBezTo>
                    <a:cubicBezTo>
                      <a:pt x="111" y="5"/>
                      <a:pt x="103" y="4"/>
                      <a:pt x="96" y="5"/>
                    </a:cubicBezTo>
                    <a:cubicBezTo>
                      <a:pt x="89" y="6"/>
                      <a:pt x="77" y="0"/>
                      <a:pt x="71" y="2"/>
                    </a:cubicBezTo>
                    <a:cubicBezTo>
                      <a:pt x="58" y="6"/>
                      <a:pt x="51" y="16"/>
                      <a:pt x="38" y="21"/>
                    </a:cubicBezTo>
                    <a:cubicBezTo>
                      <a:pt x="32" y="23"/>
                      <a:pt x="32" y="25"/>
                      <a:pt x="30" y="31"/>
                    </a:cubicBezTo>
                    <a:cubicBezTo>
                      <a:pt x="27" y="37"/>
                      <a:pt x="24" y="39"/>
                      <a:pt x="19" y="43"/>
                    </a:cubicBezTo>
                    <a:cubicBezTo>
                      <a:pt x="13" y="49"/>
                      <a:pt x="3" y="59"/>
                      <a:pt x="1" y="68"/>
                    </a:cubicBezTo>
                    <a:cubicBezTo>
                      <a:pt x="0" y="72"/>
                      <a:pt x="1" y="74"/>
                      <a:pt x="2" y="78"/>
                    </a:cubicBezTo>
                    <a:cubicBezTo>
                      <a:pt x="4" y="85"/>
                      <a:pt x="5" y="92"/>
                      <a:pt x="7" y="98"/>
                    </a:cubicBezTo>
                    <a:cubicBezTo>
                      <a:pt x="8" y="103"/>
                      <a:pt x="11" y="107"/>
                      <a:pt x="13" y="112"/>
                    </a:cubicBezTo>
                    <a:cubicBezTo>
                      <a:pt x="17" y="126"/>
                      <a:pt x="35" y="123"/>
                      <a:pt x="48" y="125"/>
                    </a:cubicBezTo>
                    <a:cubicBezTo>
                      <a:pt x="65" y="123"/>
                      <a:pt x="65" y="123"/>
                      <a:pt x="65" y="123"/>
                    </a:cubicBezTo>
                    <a:cubicBezTo>
                      <a:pt x="65" y="123"/>
                      <a:pt x="85" y="122"/>
                      <a:pt x="85" y="122"/>
                    </a:cubicBezTo>
                    <a:cubicBezTo>
                      <a:pt x="102" y="120"/>
                      <a:pt x="119" y="102"/>
                      <a:pt x="129" y="88"/>
                    </a:cubicBezTo>
                    <a:cubicBezTo>
                      <a:pt x="131" y="87"/>
                      <a:pt x="124" y="79"/>
                      <a:pt x="123" y="77"/>
                    </a:cubicBezTo>
                    <a:cubicBezTo>
                      <a:pt x="121" y="72"/>
                      <a:pt x="123" y="66"/>
                      <a:pt x="128" y="6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09" name="Freeform 333"/>
              <p:cNvSpPr>
                <a:spLocks/>
              </p:cNvSpPr>
              <p:nvPr/>
            </p:nvSpPr>
            <p:spPr bwMode="auto">
              <a:xfrm>
                <a:off x="4529" y="2212"/>
                <a:ext cx="16" cy="8"/>
              </a:xfrm>
              <a:custGeom>
                <a:avLst/>
                <a:gdLst>
                  <a:gd name="T0" fmla="*/ 15 w 65"/>
                  <a:gd name="T1" fmla="*/ 3 h 32"/>
                  <a:gd name="T2" fmla="*/ 3 w 65"/>
                  <a:gd name="T3" fmla="*/ 14 h 32"/>
                  <a:gd name="T4" fmla="*/ 0 w 65"/>
                  <a:gd name="T5" fmla="*/ 19 h 32"/>
                  <a:gd name="T6" fmla="*/ 12 w 65"/>
                  <a:gd name="T7" fmla="*/ 25 h 32"/>
                  <a:gd name="T8" fmla="*/ 49 w 65"/>
                  <a:gd name="T9" fmla="*/ 20 h 32"/>
                  <a:gd name="T10" fmla="*/ 32 w 65"/>
                  <a:gd name="T11" fmla="*/ 9 h 32"/>
                  <a:gd name="T12" fmla="*/ 24 w 65"/>
                  <a:gd name="T13" fmla="*/ 1 h 32"/>
                  <a:gd name="T14" fmla="*/ 15 w 65"/>
                  <a:gd name="T15" fmla="*/ 3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32">
                    <a:moveTo>
                      <a:pt x="15" y="3"/>
                    </a:moveTo>
                    <a:cubicBezTo>
                      <a:pt x="9" y="8"/>
                      <a:pt x="3" y="10"/>
                      <a:pt x="3" y="14"/>
                    </a:cubicBezTo>
                    <a:cubicBezTo>
                      <a:pt x="2" y="16"/>
                      <a:pt x="1" y="17"/>
                      <a:pt x="0" y="19"/>
                    </a:cubicBezTo>
                    <a:cubicBezTo>
                      <a:pt x="4" y="21"/>
                      <a:pt x="8" y="23"/>
                      <a:pt x="12" y="25"/>
                    </a:cubicBezTo>
                    <a:cubicBezTo>
                      <a:pt x="28" y="32"/>
                      <a:pt x="34" y="28"/>
                      <a:pt x="49" y="20"/>
                    </a:cubicBezTo>
                    <a:cubicBezTo>
                      <a:pt x="65" y="13"/>
                      <a:pt x="45" y="12"/>
                      <a:pt x="32" y="9"/>
                    </a:cubicBezTo>
                    <a:cubicBezTo>
                      <a:pt x="24" y="7"/>
                      <a:pt x="21" y="3"/>
                      <a:pt x="24" y="1"/>
                    </a:cubicBezTo>
                    <a:cubicBezTo>
                      <a:pt x="22" y="0"/>
                      <a:pt x="18" y="0"/>
                      <a:pt x="15"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0" name="Freeform 334"/>
              <p:cNvSpPr>
                <a:spLocks/>
              </p:cNvSpPr>
              <p:nvPr/>
            </p:nvSpPr>
            <p:spPr bwMode="auto">
              <a:xfrm>
                <a:off x="3890" y="1621"/>
                <a:ext cx="980" cy="627"/>
              </a:xfrm>
              <a:custGeom>
                <a:avLst/>
                <a:gdLst>
                  <a:gd name="T0" fmla="*/ 3453 w 3875"/>
                  <a:gd name="T1" fmla="*/ 987 h 2481"/>
                  <a:gd name="T2" fmla="*/ 3593 w 3875"/>
                  <a:gd name="T3" fmla="*/ 896 h 2481"/>
                  <a:gd name="T4" fmla="*/ 3639 w 3875"/>
                  <a:gd name="T5" fmla="*/ 865 h 2481"/>
                  <a:gd name="T6" fmla="*/ 3767 w 3875"/>
                  <a:gd name="T7" fmla="*/ 690 h 2481"/>
                  <a:gd name="T8" fmla="*/ 3836 w 3875"/>
                  <a:gd name="T9" fmla="*/ 437 h 2481"/>
                  <a:gd name="T10" fmla="*/ 3609 w 3875"/>
                  <a:gd name="T11" fmla="*/ 406 h 2481"/>
                  <a:gd name="T12" fmla="*/ 3377 w 3875"/>
                  <a:gd name="T13" fmla="*/ 222 h 2481"/>
                  <a:gd name="T14" fmla="*/ 3157 w 3875"/>
                  <a:gd name="T15" fmla="*/ 3 h 2481"/>
                  <a:gd name="T16" fmla="*/ 2977 w 3875"/>
                  <a:gd name="T17" fmla="*/ 118 h 2481"/>
                  <a:gd name="T18" fmla="*/ 2775 w 3875"/>
                  <a:gd name="T19" fmla="*/ 341 h 2481"/>
                  <a:gd name="T20" fmla="*/ 2729 w 3875"/>
                  <a:gd name="T21" fmla="*/ 328 h 2481"/>
                  <a:gd name="T22" fmla="*/ 2722 w 3875"/>
                  <a:gd name="T23" fmla="*/ 320 h 2481"/>
                  <a:gd name="T24" fmla="*/ 2762 w 3875"/>
                  <a:gd name="T25" fmla="*/ 496 h 2481"/>
                  <a:gd name="T26" fmla="*/ 2694 w 3875"/>
                  <a:gd name="T27" fmla="*/ 643 h 2481"/>
                  <a:gd name="T28" fmla="*/ 2413 w 3875"/>
                  <a:gd name="T29" fmla="*/ 816 h 2481"/>
                  <a:gd name="T30" fmla="*/ 1945 w 3875"/>
                  <a:gd name="T31" fmla="*/ 964 h 2481"/>
                  <a:gd name="T32" fmla="*/ 1453 w 3875"/>
                  <a:gd name="T33" fmla="*/ 888 h 2481"/>
                  <a:gd name="T34" fmla="*/ 1179 w 3875"/>
                  <a:gd name="T35" fmla="*/ 712 h 2481"/>
                  <a:gd name="T36" fmla="*/ 1037 w 3875"/>
                  <a:gd name="T37" fmla="*/ 496 h 2481"/>
                  <a:gd name="T38" fmla="*/ 880 w 3875"/>
                  <a:gd name="T39" fmla="*/ 383 h 2481"/>
                  <a:gd name="T40" fmla="*/ 835 w 3875"/>
                  <a:gd name="T41" fmla="*/ 377 h 2481"/>
                  <a:gd name="T42" fmla="*/ 719 w 3875"/>
                  <a:gd name="T43" fmla="*/ 558 h 2481"/>
                  <a:gd name="T44" fmla="*/ 494 w 3875"/>
                  <a:gd name="T45" fmla="*/ 688 h 2481"/>
                  <a:gd name="T46" fmla="*/ 404 w 3875"/>
                  <a:gd name="T47" fmla="*/ 895 h 2481"/>
                  <a:gd name="T48" fmla="*/ 403 w 3875"/>
                  <a:gd name="T49" fmla="*/ 914 h 2481"/>
                  <a:gd name="T50" fmla="*/ 405 w 3875"/>
                  <a:gd name="T51" fmla="*/ 937 h 2481"/>
                  <a:gd name="T52" fmla="*/ 95 w 3875"/>
                  <a:gd name="T53" fmla="*/ 1060 h 2481"/>
                  <a:gd name="T54" fmla="*/ 9 w 3875"/>
                  <a:gd name="T55" fmla="*/ 1101 h 2481"/>
                  <a:gd name="T56" fmla="*/ 2 w 3875"/>
                  <a:gd name="T57" fmla="*/ 1120 h 2481"/>
                  <a:gd name="T58" fmla="*/ 0 w 3875"/>
                  <a:gd name="T59" fmla="*/ 1161 h 2481"/>
                  <a:gd name="T60" fmla="*/ 75 w 3875"/>
                  <a:gd name="T61" fmla="*/ 1276 h 2481"/>
                  <a:gd name="T62" fmla="*/ 57 w 3875"/>
                  <a:gd name="T63" fmla="*/ 1316 h 2481"/>
                  <a:gd name="T64" fmla="*/ 223 w 3875"/>
                  <a:gd name="T65" fmla="*/ 1434 h 2481"/>
                  <a:gd name="T66" fmla="*/ 418 w 3875"/>
                  <a:gd name="T67" fmla="*/ 1441 h 2481"/>
                  <a:gd name="T68" fmla="*/ 357 w 3875"/>
                  <a:gd name="T69" fmla="*/ 1621 h 2481"/>
                  <a:gd name="T70" fmla="*/ 388 w 3875"/>
                  <a:gd name="T71" fmla="*/ 1762 h 2481"/>
                  <a:gd name="T72" fmla="*/ 494 w 3875"/>
                  <a:gd name="T73" fmla="*/ 1793 h 2481"/>
                  <a:gd name="T74" fmla="*/ 743 w 3875"/>
                  <a:gd name="T75" fmla="*/ 1939 h 2481"/>
                  <a:gd name="T76" fmla="*/ 915 w 3875"/>
                  <a:gd name="T77" fmla="*/ 1966 h 2481"/>
                  <a:gd name="T78" fmla="*/ 925 w 3875"/>
                  <a:gd name="T79" fmla="*/ 1964 h 2481"/>
                  <a:gd name="T80" fmla="*/ 1014 w 3875"/>
                  <a:gd name="T81" fmla="*/ 1941 h 2481"/>
                  <a:gd name="T82" fmla="*/ 1192 w 3875"/>
                  <a:gd name="T83" fmla="*/ 1971 h 2481"/>
                  <a:gd name="T84" fmla="*/ 1405 w 3875"/>
                  <a:gd name="T85" fmla="*/ 1857 h 2481"/>
                  <a:gd name="T86" fmla="*/ 1492 w 3875"/>
                  <a:gd name="T87" fmla="*/ 1941 h 2481"/>
                  <a:gd name="T88" fmla="*/ 1560 w 3875"/>
                  <a:gd name="T89" fmla="*/ 2124 h 2481"/>
                  <a:gd name="T90" fmla="*/ 1585 w 3875"/>
                  <a:gd name="T91" fmla="*/ 2244 h 2481"/>
                  <a:gd name="T92" fmla="*/ 1678 w 3875"/>
                  <a:gd name="T93" fmla="*/ 2405 h 2481"/>
                  <a:gd name="T94" fmla="*/ 1737 w 3875"/>
                  <a:gd name="T95" fmla="*/ 2395 h 2481"/>
                  <a:gd name="T96" fmla="*/ 1792 w 3875"/>
                  <a:gd name="T97" fmla="*/ 2337 h 2481"/>
                  <a:gd name="T98" fmla="*/ 1853 w 3875"/>
                  <a:gd name="T99" fmla="*/ 2337 h 2481"/>
                  <a:gd name="T100" fmla="*/ 2010 w 3875"/>
                  <a:gd name="T101" fmla="*/ 2286 h 2481"/>
                  <a:gd name="T102" fmla="*/ 2180 w 3875"/>
                  <a:gd name="T103" fmla="*/ 2394 h 2481"/>
                  <a:gd name="T104" fmla="*/ 2319 w 3875"/>
                  <a:gd name="T105" fmla="*/ 2422 h 2481"/>
                  <a:gd name="T106" fmla="*/ 2593 w 3875"/>
                  <a:gd name="T107" fmla="*/ 2331 h 2481"/>
                  <a:gd name="T108" fmla="*/ 2848 w 3875"/>
                  <a:gd name="T109" fmla="*/ 2180 h 2481"/>
                  <a:gd name="T110" fmla="*/ 3026 w 3875"/>
                  <a:gd name="T111" fmla="*/ 1934 h 2481"/>
                  <a:gd name="T112" fmla="*/ 3038 w 3875"/>
                  <a:gd name="T113" fmla="*/ 1759 h 2481"/>
                  <a:gd name="T114" fmla="*/ 2886 w 3875"/>
                  <a:gd name="T115" fmla="*/ 1471 h 2481"/>
                  <a:gd name="T116" fmla="*/ 3009 w 3875"/>
                  <a:gd name="T117" fmla="*/ 1270 h 2481"/>
                  <a:gd name="T118" fmla="*/ 2893 w 3875"/>
                  <a:gd name="T119" fmla="*/ 1118 h 2481"/>
                  <a:gd name="T120" fmla="*/ 3023 w 3875"/>
                  <a:gd name="T121" fmla="*/ 1181 h 2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75" h="2481">
                    <a:moveTo>
                      <a:pt x="3214" y="1079"/>
                    </a:moveTo>
                    <a:cubicBezTo>
                      <a:pt x="3224" y="1070"/>
                      <a:pt x="3251" y="1060"/>
                      <a:pt x="3259" y="1054"/>
                    </a:cubicBezTo>
                    <a:cubicBezTo>
                      <a:pt x="3267" y="1047"/>
                      <a:pt x="3279" y="1048"/>
                      <a:pt x="3286" y="1042"/>
                    </a:cubicBezTo>
                    <a:cubicBezTo>
                      <a:pt x="3293" y="1036"/>
                      <a:pt x="3295" y="1030"/>
                      <a:pt x="3303" y="1028"/>
                    </a:cubicBezTo>
                    <a:cubicBezTo>
                      <a:pt x="3312" y="1026"/>
                      <a:pt x="3321" y="1018"/>
                      <a:pt x="3331" y="1010"/>
                    </a:cubicBezTo>
                    <a:cubicBezTo>
                      <a:pt x="3341" y="1001"/>
                      <a:pt x="3350" y="986"/>
                      <a:pt x="3352" y="976"/>
                    </a:cubicBezTo>
                    <a:cubicBezTo>
                      <a:pt x="3354" y="965"/>
                      <a:pt x="3355" y="959"/>
                      <a:pt x="3370" y="959"/>
                    </a:cubicBezTo>
                    <a:cubicBezTo>
                      <a:pt x="3385" y="959"/>
                      <a:pt x="3379" y="975"/>
                      <a:pt x="3383" y="975"/>
                    </a:cubicBezTo>
                    <a:cubicBezTo>
                      <a:pt x="3387" y="975"/>
                      <a:pt x="3401" y="982"/>
                      <a:pt x="3407" y="989"/>
                    </a:cubicBezTo>
                    <a:cubicBezTo>
                      <a:pt x="3412" y="996"/>
                      <a:pt x="3430" y="996"/>
                      <a:pt x="3434" y="991"/>
                    </a:cubicBezTo>
                    <a:cubicBezTo>
                      <a:pt x="3438" y="986"/>
                      <a:pt x="3447" y="988"/>
                      <a:pt x="3453" y="987"/>
                    </a:cubicBezTo>
                    <a:cubicBezTo>
                      <a:pt x="3459" y="986"/>
                      <a:pt x="3457" y="977"/>
                      <a:pt x="3452" y="974"/>
                    </a:cubicBezTo>
                    <a:cubicBezTo>
                      <a:pt x="3447" y="970"/>
                      <a:pt x="3453" y="960"/>
                      <a:pt x="3446" y="954"/>
                    </a:cubicBezTo>
                    <a:cubicBezTo>
                      <a:pt x="3439" y="947"/>
                      <a:pt x="3447" y="940"/>
                      <a:pt x="3465" y="942"/>
                    </a:cubicBezTo>
                    <a:cubicBezTo>
                      <a:pt x="3483" y="943"/>
                      <a:pt x="3509" y="939"/>
                      <a:pt x="3513" y="931"/>
                    </a:cubicBezTo>
                    <a:cubicBezTo>
                      <a:pt x="3517" y="923"/>
                      <a:pt x="3522" y="912"/>
                      <a:pt x="3530" y="912"/>
                    </a:cubicBezTo>
                    <a:cubicBezTo>
                      <a:pt x="3538" y="912"/>
                      <a:pt x="3549" y="906"/>
                      <a:pt x="3549" y="898"/>
                    </a:cubicBezTo>
                    <a:cubicBezTo>
                      <a:pt x="3549" y="889"/>
                      <a:pt x="3549" y="887"/>
                      <a:pt x="3557" y="883"/>
                    </a:cubicBezTo>
                    <a:cubicBezTo>
                      <a:pt x="3565" y="879"/>
                      <a:pt x="3554" y="869"/>
                      <a:pt x="3563" y="866"/>
                    </a:cubicBezTo>
                    <a:cubicBezTo>
                      <a:pt x="3573" y="864"/>
                      <a:pt x="3584" y="873"/>
                      <a:pt x="3585" y="878"/>
                    </a:cubicBezTo>
                    <a:cubicBezTo>
                      <a:pt x="3585" y="884"/>
                      <a:pt x="3585" y="892"/>
                      <a:pt x="3591" y="895"/>
                    </a:cubicBezTo>
                    <a:cubicBezTo>
                      <a:pt x="3591" y="895"/>
                      <a:pt x="3592" y="896"/>
                      <a:pt x="3593" y="896"/>
                    </a:cubicBezTo>
                    <a:cubicBezTo>
                      <a:pt x="3594" y="896"/>
                      <a:pt x="3594" y="896"/>
                      <a:pt x="3595" y="896"/>
                    </a:cubicBezTo>
                    <a:cubicBezTo>
                      <a:pt x="3595" y="896"/>
                      <a:pt x="3595" y="896"/>
                      <a:pt x="3595" y="896"/>
                    </a:cubicBezTo>
                    <a:cubicBezTo>
                      <a:pt x="3597" y="896"/>
                      <a:pt x="3598" y="896"/>
                      <a:pt x="3600" y="895"/>
                    </a:cubicBezTo>
                    <a:cubicBezTo>
                      <a:pt x="3600" y="895"/>
                      <a:pt x="3600" y="895"/>
                      <a:pt x="3600" y="895"/>
                    </a:cubicBezTo>
                    <a:cubicBezTo>
                      <a:pt x="3601" y="894"/>
                      <a:pt x="3603" y="893"/>
                      <a:pt x="3604" y="891"/>
                    </a:cubicBezTo>
                    <a:cubicBezTo>
                      <a:pt x="3604" y="891"/>
                      <a:pt x="3604" y="891"/>
                      <a:pt x="3604" y="891"/>
                    </a:cubicBezTo>
                    <a:cubicBezTo>
                      <a:pt x="3605" y="890"/>
                      <a:pt x="3605" y="889"/>
                      <a:pt x="3605" y="889"/>
                    </a:cubicBezTo>
                    <a:cubicBezTo>
                      <a:pt x="3606" y="889"/>
                      <a:pt x="3606" y="888"/>
                      <a:pt x="3606" y="888"/>
                    </a:cubicBezTo>
                    <a:cubicBezTo>
                      <a:pt x="3606" y="887"/>
                      <a:pt x="3606" y="886"/>
                      <a:pt x="3607" y="885"/>
                    </a:cubicBezTo>
                    <a:cubicBezTo>
                      <a:pt x="3609" y="876"/>
                      <a:pt x="3609" y="880"/>
                      <a:pt x="3620" y="880"/>
                    </a:cubicBezTo>
                    <a:cubicBezTo>
                      <a:pt x="3631" y="879"/>
                      <a:pt x="3634" y="875"/>
                      <a:pt x="3639" y="865"/>
                    </a:cubicBezTo>
                    <a:cubicBezTo>
                      <a:pt x="3645" y="855"/>
                      <a:pt x="3649" y="858"/>
                      <a:pt x="3650" y="849"/>
                    </a:cubicBezTo>
                    <a:cubicBezTo>
                      <a:pt x="3651" y="840"/>
                      <a:pt x="3653" y="829"/>
                      <a:pt x="3650" y="821"/>
                    </a:cubicBezTo>
                    <a:cubicBezTo>
                      <a:pt x="3647" y="813"/>
                      <a:pt x="3649" y="792"/>
                      <a:pt x="3650" y="782"/>
                    </a:cubicBezTo>
                    <a:cubicBezTo>
                      <a:pt x="3651" y="772"/>
                      <a:pt x="3649" y="762"/>
                      <a:pt x="3644" y="758"/>
                    </a:cubicBezTo>
                    <a:cubicBezTo>
                      <a:pt x="3639" y="753"/>
                      <a:pt x="3644" y="747"/>
                      <a:pt x="3639" y="742"/>
                    </a:cubicBezTo>
                    <a:cubicBezTo>
                      <a:pt x="3633" y="738"/>
                      <a:pt x="3629" y="730"/>
                      <a:pt x="3630" y="722"/>
                    </a:cubicBezTo>
                    <a:cubicBezTo>
                      <a:pt x="3631" y="714"/>
                      <a:pt x="3647" y="714"/>
                      <a:pt x="3659" y="712"/>
                    </a:cubicBezTo>
                    <a:cubicBezTo>
                      <a:pt x="3670" y="710"/>
                      <a:pt x="3674" y="702"/>
                      <a:pt x="3680" y="692"/>
                    </a:cubicBezTo>
                    <a:cubicBezTo>
                      <a:pt x="3686" y="683"/>
                      <a:pt x="3696" y="688"/>
                      <a:pt x="3706" y="693"/>
                    </a:cubicBezTo>
                    <a:cubicBezTo>
                      <a:pt x="3716" y="698"/>
                      <a:pt x="3731" y="705"/>
                      <a:pt x="3747" y="708"/>
                    </a:cubicBezTo>
                    <a:cubicBezTo>
                      <a:pt x="3763" y="710"/>
                      <a:pt x="3767" y="704"/>
                      <a:pt x="3767" y="690"/>
                    </a:cubicBezTo>
                    <a:cubicBezTo>
                      <a:pt x="3768" y="676"/>
                      <a:pt x="3771" y="673"/>
                      <a:pt x="3781" y="670"/>
                    </a:cubicBezTo>
                    <a:cubicBezTo>
                      <a:pt x="3791" y="666"/>
                      <a:pt x="3793" y="652"/>
                      <a:pt x="3797" y="639"/>
                    </a:cubicBezTo>
                    <a:cubicBezTo>
                      <a:pt x="3801" y="626"/>
                      <a:pt x="3805" y="624"/>
                      <a:pt x="3813" y="617"/>
                    </a:cubicBezTo>
                    <a:cubicBezTo>
                      <a:pt x="3821" y="610"/>
                      <a:pt x="3821" y="592"/>
                      <a:pt x="3820" y="580"/>
                    </a:cubicBezTo>
                    <a:cubicBezTo>
                      <a:pt x="3819" y="567"/>
                      <a:pt x="3835" y="556"/>
                      <a:pt x="3835" y="542"/>
                    </a:cubicBezTo>
                    <a:cubicBezTo>
                      <a:pt x="3835" y="528"/>
                      <a:pt x="3841" y="518"/>
                      <a:pt x="3849" y="517"/>
                    </a:cubicBezTo>
                    <a:cubicBezTo>
                      <a:pt x="3857" y="516"/>
                      <a:pt x="3863" y="514"/>
                      <a:pt x="3868" y="504"/>
                    </a:cubicBezTo>
                    <a:cubicBezTo>
                      <a:pt x="3873" y="493"/>
                      <a:pt x="3870" y="484"/>
                      <a:pt x="3861" y="478"/>
                    </a:cubicBezTo>
                    <a:cubicBezTo>
                      <a:pt x="3851" y="471"/>
                      <a:pt x="3860" y="464"/>
                      <a:pt x="3867" y="461"/>
                    </a:cubicBezTo>
                    <a:cubicBezTo>
                      <a:pt x="3875" y="458"/>
                      <a:pt x="3870" y="451"/>
                      <a:pt x="3869" y="444"/>
                    </a:cubicBezTo>
                    <a:cubicBezTo>
                      <a:pt x="3867" y="436"/>
                      <a:pt x="3848" y="437"/>
                      <a:pt x="3836" y="437"/>
                    </a:cubicBezTo>
                    <a:cubicBezTo>
                      <a:pt x="3824" y="437"/>
                      <a:pt x="3828" y="448"/>
                      <a:pt x="3813" y="450"/>
                    </a:cubicBezTo>
                    <a:cubicBezTo>
                      <a:pt x="3799" y="453"/>
                      <a:pt x="3799" y="455"/>
                      <a:pt x="3791" y="460"/>
                    </a:cubicBezTo>
                    <a:cubicBezTo>
                      <a:pt x="3782" y="466"/>
                      <a:pt x="3767" y="465"/>
                      <a:pt x="3755" y="466"/>
                    </a:cubicBezTo>
                    <a:cubicBezTo>
                      <a:pt x="3742" y="466"/>
                      <a:pt x="3733" y="482"/>
                      <a:pt x="3723" y="492"/>
                    </a:cubicBezTo>
                    <a:cubicBezTo>
                      <a:pt x="3713" y="502"/>
                      <a:pt x="3703" y="500"/>
                      <a:pt x="3687" y="499"/>
                    </a:cubicBezTo>
                    <a:cubicBezTo>
                      <a:pt x="3672" y="498"/>
                      <a:pt x="3671" y="489"/>
                      <a:pt x="3661" y="494"/>
                    </a:cubicBezTo>
                    <a:cubicBezTo>
                      <a:pt x="3651" y="500"/>
                      <a:pt x="3640" y="498"/>
                      <a:pt x="3637" y="495"/>
                    </a:cubicBezTo>
                    <a:cubicBezTo>
                      <a:pt x="3635" y="492"/>
                      <a:pt x="3635" y="485"/>
                      <a:pt x="3621" y="478"/>
                    </a:cubicBezTo>
                    <a:cubicBezTo>
                      <a:pt x="3608" y="472"/>
                      <a:pt x="3619" y="462"/>
                      <a:pt x="3619" y="454"/>
                    </a:cubicBezTo>
                    <a:cubicBezTo>
                      <a:pt x="3619" y="446"/>
                      <a:pt x="3623" y="432"/>
                      <a:pt x="3615" y="427"/>
                    </a:cubicBezTo>
                    <a:cubicBezTo>
                      <a:pt x="3607" y="422"/>
                      <a:pt x="3609" y="416"/>
                      <a:pt x="3609" y="406"/>
                    </a:cubicBezTo>
                    <a:cubicBezTo>
                      <a:pt x="3609" y="397"/>
                      <a:pt x="3591" y="401"/>
                      <a:pt x="3577" y="396"/>
                    </a:cubicBezTo>
                    <a:cubicBezTo>
                      <a:pt x="3563" y="392"/>
                      <a:pt x="3560" y="375"/>
                      <a:pt x="3550" y="366"/>
                    </a:cubicBezTo>
                    <a:cubicBezTo>
                      <a:pt x="3540" y="356"/>
                      <a:pt x="3535" y="350"/>
                      <a:pt x="3520" y="358"/>
                    </a:cubicBezTo>
                    <a:cubicBezTo>
                      <a:pt x="3505" y="366"/>
                      <a:pt x="3493" y="348"/>
                      <a:pt x="3486" y="342"/>
                    </a:cubicBezTo>
                    <a:cubicBezTo>
                      <a:pt x="3479" y="336"/>
                      <a:pt x="3472" y="337"/>
                      <a:pt x="3465" y="346"/>
                    </a:cubicBezTo>
                    <a:cubicBezTo>
                      <a:pt x="3459" y="356"/>
                      <a:pt x="3453" y="346"/>
                      <a:pt x="3444" y="345"/>
                    </a:cubicBezTo>
                    <a:cubicBezTo>
                      <a:pt x="3435" y="344"/>
                      <a:pt x="3426" y="334"/>
                      <a:pt x="3418" y="327"/>
                    </a:cubicBezTo>
                    <a:cubicBezTo>
                      <a:pt x="3410" y="320"/>
                      <a:pt x="3409" y="307"/>
                      <a:pt x="3413" y="293"/>
                    </a:cubicBezTo>
                    <a:cubicBezTo>
                      <a:pt x="3417" y="279"/>
                      <a:pt x="3405" y="282"/>
                      <a:pt x="3402" y="270"/>
                    </a:cubicBezTo>
                    <a:cubicBezTo>
                      <a:pt x="3399" y="258"/>
                      <a:pt x="3400" y="254"/>
                      <a:pt x="3394" y="243"/>
                    </a:cubicBezTo>
                    <a:cubicBezTo>
                      <a:pt x="3388" y="232"/>
                      <a:pt x="3385" y="230"/>
                      <a:pt x="3377" y="222"/>
                    </a:cubicBezTo>
                    <a:cubicBezTo>
                      <a:pt x="3369" y="214"/>
                      <a:pt x="3370" y="211"/>
                      <a:pt x="3369" y="198"/>
                    </a:cubicBezTo>
                    <a:cubicBezTo>
                      <a:pt x="3369" y="186"/>
                      <a:pt x="3363" y="178"/>
                      <a:pt x="3361" y="172"/>
                    </a:cubicBezTo>
                    <a:cubicBezTo>
                      <a:pt x="3359" y="165"/>
                      <a:pt x="3357" y="162"/>
                      <a:pt x="3347" y="150"/>
                    </a:cubicBezTo>
                    <a:cubicBezTo>
                      <a:pt x="3337" y="139"/>
                      <a:pt x="3339" y="122"/>
                      <a:pt x="3337" y="108"/>
                    </a:cubicBezTo>
                    <a:cubicBezTo>
                      <a:pt x="3336" y="94"/>
                      <a:pt x="3321" y="93"/>
                      <a:pt x="3318" y="84"/>
                    </a:cubicBezTo>
                    <a:cubicBezTo>
                      <a:pt x="3315" y="74"/>
                      <a:pt x="3311" y="66"/>
                      <a:pt x="3301" y="63"/>
                    </a:cubicBezTo>
                    <a:cubicBezTo>
                      <a:pt x="3290" y="60"/>
                      <a:pt x="3285" y="51"/>
                      <a:pt x="3279" y="41"/>
                    </a:cubicBezTo>
                    <a:cubicBezTo>
                      <a:pt x="3273" y="31"/>
                      <a:pt x="3245" y="34"/>
                      <a:pt x="3232" y="35"/>
                    </a:cubicBezTo>
                    <a:cubicBezTo>
                      <a:pt x="3219" y="36"/>
                      <a:pt x="3214" y="33"/>
                      <a:pt x="3210" y="28"/>
                    </a:cubicBezTo>
                    <a:cubicBezTo>
                      <a:pt x="3206" y="24"/>
                      <a:pt x="3200" y="18"/>
                      <a:pt x="3189" y="16"/>
                    </a:cubicBezTo>
                    <a:cubicBezTo>
                      <a:pt x="3177" y="14"/>
                      <a:pt x="3166" y="6"/>
                      <a:pt x="3157" y="3"/>
                    </a:cubicBezTo>
                    <a:cubicBezTo>
                      <a:pt x="3147" y="0"/>
                      <a:pt x="3140" y="6"/>
                      <a:pt x="3126" y="10"/>
                    </a:cubicBezTo>
                    <a:cubicBezTo>
                      <a:pt x="3112" y="14"/>
                      <a:pt x="3107" y="8"/>
                      <a:pt x="3087" y="8"/>
                    </a:cubicBezTo>
                    <a:cubicBezTo>
                      <a:pt x="3067" y="8"/>
                      <a:pt x="3072" y="14"/>
                      <a:pt x="3059" y="16"/>
                    </a:cubicBezTo>
                    <a:cubicBezTo>
                      <a:pt x="3045" y="19"/>
                      <a:pt x="3036" y="18"/>
                      <a:pt x="3023" y="18"/>
                    </a:cubicBezTo>
                    <a:cubicBezTo>
                      <a:pt x="3009" y="19"/>
                      <a:pt x="3007" y="27"/>
                      <a:pt x="2997" y="27"/>
                    </a:cubicBezTo>
                    <a:cubicBezTo>
                      <a:pt x="2987" y="27"/>
                      <a:pt x="2989" y="30"/>
                      <a:pt x="2973" y="38"/>
                    </a:cubicBezTo>
                    <a:cubicBezTo>
                      <a:pt x="2957" y="46"/>
                      <a:pt x="2955" y="62"/>
                      <a:pt x="2943" y="66"/>
                    </a:cubicBezTo>
                    <a:cubicBezTo>
                      <a:pt x="2931" y="69"/>
                      <a:pt x="2932" y="72"/>
                      <a:pt x="2932" y="79"/>
                    </a:cubicBezTo>
                    <a:cubicBezTo>
                      <a:pt x="2932" y="86"/>
                      <a:pt x="2945" y="86"/>
                      <a:pt x="2957" y="86"/>
                    </a:cubicBezTo>
                    <a:cubicBezTo>
                      <a:pt x="2969" y="85"/>
                      <a:pt x="2969" y="97"/>
                      <a:pt x="2969" y="103"/>
                    </a:cubicBezTo>
                    <a:cubicBezTo>
                      <a:pt x="2969" y="109"/>
                      <a:pt x="2972" y="114"/>
                      <a:pt x="2977" y="118"/>
                    </a:cubicBezTo>
                    <a:cubicBezTo>
                      <a:pt x="2981" y="122"/>
                      <a:pt x="2981" y="125"/>
                      <a:pt x="2977" y="134"/>
                    </a:cubicBezTo>
                    <a:cubicBezTo>
                      <a:pt x="2973" y="142"/>
                      <a:pt x="2959" y="148"/>
                      <a:pt x="2945" y="156"/>
                    </a:cubicBezTo>
                    <a:cubicBezTo>
                      <a:pt x="2932" y="163"/>
                      <a:pt x="2927" y="179"/>
                      <a:pt x="2923" y="194"/>
                    </a:cubicBezTo>
                    <a:cubicBezTo>
                      <a:pt x="2919" y="210"/>
                      <a:pt x="2911" y="215"/>
                      <a:pt x="2906" y="227"/>
                    </a:cubicBezTo>
                    <a:cubicBezTo>
                      <a:pt x="2901" y="239"/>
                      <a:pt x="2896" y="246"/>
                      <a:pt x="2886" y="254"/>
                    </a:cubicBezTo>
                    <a:cubicBezTo>
                      <a:pt x="2876" y="261"/>
                      <a:pt x="2874" y="271"/>
                      <a:pt x="2880" y="276"/>
                    </a:cubicBezTo>
                    <a:cubicBezTo>
                      <a:pt x="2886" y="280"/>
                      <a:pt x="2891" y="285"/>
                      <a:pt x="2888" y="294"/>
                    </a:cubicBezTo>
                    <a:cubicBezTo>
                      <a:pt x="2885" y="302"/>
                      <a:pt x="2873" y="307"/>
                      <a:pt x="2861" y="307"/>
                    </a:cubicBezTo>
                    <a:cubicBezTo>
                      <a:pt x="2849" y="307"/>
                      <a:pt x="2848" y="314"/>
                      <a:pt x="2834" y="318"/>
                    </a:cubicBezTo>
                    <a:cubicBezTo>
                      <a:pt x="2820" y="322"/>
                      <a:pt x="2818" y="334"/>
                      <a:pt x="2803" y="344"/>
                    </a:cubicBezTo>
                    <a:cubicBezTo>
                      <a:pt x="2789" y="353"/>
                      <a:pt x="2786" y="345"/>
                      <a:pt x="2775" y="341"/>
                    </a:cubicBezTo>
                    <a:cubicBezTo>
                      <a:pt x="2763" y="337"/>
                      <a:pt x="2761" y="335"/>
                      <a:pt x="2742" y="332"/>
                    </a:cubicBezTo>
                    <a:cubicBezTo>
                      <a:pt x="2741" y="332"/>
                      <a:pt x="2740" y="332"/>
                      <a:pt x="2739" y="332"/>
                    </a:cubicBezTo>
                    <a:cubicBezTo>
                      <a:pt x="2739" y="332"/>
                      <a:pt x="2738" y="332"/>
                      <a:pt x="2738" y="332"/>
                    </a:cubicBezTo>
                    <a:cubicBezTo>
                      <a:pt x="2737" y="332"/>
                      <a:pt x="2737" y="331"/>
                      <a:pt x="2736" y="331"/>
                    </a:cubicBezTo>
                    <a:cubicBezTo>
                      <a:pt x="2736" y="331"/>
                      <a:pt x="2736" y="331"/>
                      <a:pt x="2735" y="331"/>
                    </a:cubicBezTo>
                    <a:cubicBezTo>
                      <a:pt x="2735" y="331"/>
                      <a:pt x="2734" y="331"/>
                      <a:pt x="2733" y="330"/>
                    </a:cubicBezTo>
                    <a:cubicBezTo>
                      <a:pt x="2733" y="330"/>
                      <a:pt x="2733" y="330"/>
                      <a:pt x="2733" y="330"/>
                    </a:cubicBezTo>
                    <a:cubicBezTo>
                      <a:pt x="2732" y="330"/>
                      <a:pt x="2732" y="330"/>
                      <a:pt x="2731" y="329"/>
                    </a:cubicBezTo>
                    <a:cubicBezTo>
                      <a:pt x="2731" y="329"/>
                      <a:pt x="2731" y="329"/>
                      <a:pt x="2731" y="329"/>
                    </a:cubicBezTo>
                    <a:cubicBezTo>
                      <a:pt x="2730" y="329"/>
                      <a:pt x="2730" y="329"/>
                      <a:pt x="2729" y="328"/>
                    </a:cubicBezTo>
                    <a:cubicBezTo>
                      <a:pt x="2729" y="328"/>
                      <a:pt x="2729" y="328"/>
                      <a:pt x="2729" y="328"/>
                    </a:cubicBezTo>
                    <a:cubicBezTo>
                      <a:pt x="2728" y="328"/>
                      <a:pt x="2728" y="327"/>
                      <a:pt x="2728" y="327"/>
                    </a:cubicBezTo>
                    <a:cubicBezTo>
                      <a:pt x="2728" y="327"/>
                      <a:pt x="2728" y="327"/>
                      <a:pt x="2727" y="327"/>
                    </a:cubicBezTo>
                    <a:cubicBezTo>
                      <a:pt x="2727" y="327"/>
                      <a:pt x="2727" y="326"/>
                      <a:pt x="2726" y="326"/>
                    </a:cubicBezTo>
                    <a:cubicBezTo>
                      <a:pt x="2726" y="326"/>
                      <a:pt x="2726" y="326"/>
                      <a:pt x="2726" y="325"/>
                    </a:cubicBezTo>
                    <a:cubicBezTo>
                      <a:pt x="2726" y="325"/>
                      <a:pt x="2725" y="325"/>
                      <a:pt x="2725" y="325"/>
                    </a:cubicBezTo>
                    <a:cubicBezTo>
                      <a:pt x="2725" y="324"/>
                      <a:pt x="2725" y="324"/>
                      <a:pt x="2725" y="324"/>
                    </a:cubicBezTo>
                    <a:cubicBezTo>
                      <a:pt x="2724" y="324"/>
                      <a:pt x="2724" y="323"/>
                      <a:pt x="2724" y="323"/>
                    </a:cubicBezTo>
                    <a:cubicBezTo>
                      <a:pt x="2724" y="323"/>
                      <a:pt x="2724" y="323"/>
                      <a:pt x="2724" y="323"/>
                    </a:cubicBezTo>
                    <a:cubicBezTo>
                      <a:pt x="2723" y="322"/>
                      <a:pt x="2723" y="322"/>
                      <a:pt x="2723" y="321"/>
                    </a:cubicBezTo>
                    <a:cubicBezTo>
                      <a:pt x="2723" y="321"/>
                      <a:pt x="2723" y="321"/>
                      <a:pt x="2723" y="321"/>
                    </a:cubicBezTo>
                    <a:cubicBezTo>
                      <a:pt x="2723" y="321"/>
                      <a:pt x="2722" y="320"/>
                      <a:pt x="2722" y="320"/>
                    </a:cubicBezTo>
                    <a:cubicBezTo>
                      <a:pt x="2722" y="320"/>
                      <a:pt x="2722" y="320"/>
                      <a:pt x="2722" y="320"/>
                    </a:cubicBezTo>
                    <a:cubicBezTo>
                      <a:pt x="2722" y="319"/>
                      <a:pt x="2721" y="319"/>
                      <a:pt x="2721" y="318"/>
                    </a:cubicBezTo>
                    <a:cubicBezTo>
                      <a:pt x="2721" y="318"/>
                      <a:pt x="2721" y="318"/>
                      <a:pt x="2721" y="318"/>
                    </a:cubicBezTo>
                    <a:cubicBezTo>
                      <a:pt x="2710" y="335"/>
                      <a:pt x="2703" y="361"/>
                      <a:pt x="2693" y="369"/>
                    </a:cubicBezTo>
                    <a:cubicBezTo>
                      <a:pt x="2681" y="379"/>
                      <a:pt x="2688" y="395"/>
                      <a:pt x="2676" y="406"/>
                    </a:cubicBezTo>
                    <a:cubicBezTo>
                      <a:pt x="2664" y="417"/>
                      <a:pt x="2668" y="420"/>
                      <a:pt x="2668" y="438"/>
                    </a:cubicBezTo>
                    <a:cubicBezTo>
                      <a:pt x="2668" y="456"/>
                      <a:pt x="2665" y="454"/>
                      <a:pt x="2650" y="457"/>
                    </a:cubicBezTo>
                    <a:cubicBezTo>
                      <a:pt x="2635" y="460"/>
                      <a:pt x="2647" y="478"/>
                      <a:pt x="2663" y="492"/>
                    </a:cubicBezTo>
                    <a:cubicBezTo>
                      <a:pt x="2679" y="506"/>
                      <a:pt x="2682" y="490"/>
                      <a:pt x="2686" y="484"/>
                    </a:cubicBezTo>
                    <a:cubicBezTo>
                      <a:pt x="2690" y="478"/>
                      <a:pt x="2721" y="486"/>
                      <a:pt x="2735" y="482"/>
                    </a:cubicBezTo>
                    <a:cubicBezTo>
                      <a:pt x="2749" y="478"/>
                      <a:pt x="2750" y="495"/>
                      <a:pt x="2762" y="496"/>
                    </a:cubicBezTo>
                    <a:cubicBezTo>
                      <a:pt x="2774" y="497"/>
                      <a:pt x="2781" y="482"/>
                      <a:pt x="2789" y="474"/>
                    </a:cubicBezTo>
                    <a:cubicBezTo>
                      <a:pt x="2797" y="466"/>
                      <a:pt x="2821" y="469"/>
                      <a:pt x="2828" y="472"/>
                    </a:cubicBezTo>
                    <a:cubicBezTo>
                      <a:pt x="2835" y="475"/>
                      <a:pt x="2858" y="483"/>
                      <a:pt x="2865" y="495"/>
                    </a:cubicBezTo>
                    <a:cubicBezTo>
                      <a:pt x="2872" y="507"/>
                      <a:pt x="2901" y="529"/>
                      <a:pt x="2916" y="540"/>
                    </a:cubicBezTo>
                    <a:cubicBezTo>
                      <a:pt x="2931" y="551"/>
                      <a:pt x="2931" y="570"/>
                      <a:pt x="2926" y="576"/>
                    </a:cubicBezTo>
                    <a:cubicBezTo>
                      <a:pt x="2921" y="582"/>
                      <a:pt x="2909" y="578"/>
                      <a:pt x="2893" y="584"/>
                    </a:cubicBezTo>
                    <a:cubicBezTo>
                      <a:pt x="2877" y="590"/>
                      <a:pt x="2877" y="578"/>
                      <a:pt x="2868" y="572"/>
                    </a:cubicBezTo>
                    <a:cubicBezTo>
                      <a:pt x="2859" y="566"/>
                      <a:pt x="2844" y="570"/>
                      <a:pt x="2829" y="570"/>
                    </a:cubicBezTo>
                    <a:cubicBezTo>
                      <a:pt x="2814" y="570"/>
                      <a:pt x="2807" y="587"/>
                      <a:pt x="2787" y="586"/>
                    </a:cubicBezTo>
                    <a:cubicBezTo>
                      <a:pt x="2767" y="585"/>
                      <a:pt x="2760" y="599"/>
                      <a:pt x="2733" y="602"/>
                    </a:cubicBezTo>
                    <a:cubicBezTo>
                      <a:pt x="2706" y="605"/>
                      <a:pt x="2702" y="623"/>
                      <a:pt x="2694" y="643"/>
                    </a:cubicBezTo>
                    <a:cubicBezTo>
                      <a:pt x="2686" y="663"/>
                      <a:pt x="2676" y="666"/>
                      <a:pt x="2657" y="679"/>
                    </a:cubicBezTo>
                    <a:cubicBezTo>
                      <a:pt x="2638" y="692"/>
                      <a:pt x="2608" y="678"/>
                      <a:pt x="2592" y="678"/>
                    </a:cubicBezTo>
                    <a:cubicBezTo>
                      <a:pt x="2576" y="678"/>
                      <a:pt x="2569" y="710"/>
                      <a:pt x="2557" y="713"/>
                    </a:cubicBezTo>
                    <a:cubicBezTo>
                      <a:pt x="2545" y="716"/>
                      <a:pt x="2537" y="725"/>
                      <a:pt x="2521" y="730"/>
                    </a:cubicBezTo>
                    <a:cubicBezTo>
                      <a:pt x="2505" y="735"/>
                      <a:pt x="2492" y="727"/>
                      <a:pt x="2477" y="725"/>
                    </a:cubicBezTo>
                    <a:cubicBezTo>
                      <a:pt x="2462" y="723"/>
                      <a:pt x="2462" y="718"/>
                      <a:pt x="2447" y="706"/>
                    </a:cubicBezTo>
                    <a:cubicBezTo>
                      <a:pt x="2432" y="694"/>
                      <a:pt x="2428" y="706"/>
                      <a:pt x="2412" y="709"/>
                    </a:cubicBezTo>
                    <a:cubicBezTo>
                      <a:pt x="2396" y="712"/>
                      <a:pt x="2400" y="737"/>
                      <a:pt x="2392" y="742"/>
                    </a:cubicBezTo>
                    <a:cubicBezTo>
                      <a:pt x="2384" y="747"/>
                      <a:pt x="2384" y="753"/>
                      <a:pt x="2382" y="759"/>
                    </a:cubicBezTo>
                    <a:cubicBezTo>
                      <a:pt x="2380" y="765"/>
                      <a:pt x="2392" y="781"/>
                      <a:pt x="2409" y="790"/>
                    </a:cubicBezTo>
                    <a:cubicBezTo>
                      <a:pt x="2426" y="799"/>
                      <a:pt x="2421" y="811"/>
                      <a:pt x="2413" y="816"/>
                    </a:cubicBezTo>
                    <a:cubicBezTo>
                      <a:pt x="2405" y="821"/>
                      <a:pt x="2403" y="830"/>
                      <a:pt x="2374" y="838"/>
                    </a:cubicBezTo>
                    <a:cubicBezTo>
                      <a:pt x="2345" y="846"/>
                      <a:pt x="2348" y="863"/>
                      <a:pt x="2333" y="876"/>
                    </a:cubicBezTo>
                    <a:cubicBezTo>
                      <a:pt x="2318" y="889"/>
                      <a:pt x="2308" y="895"/>
                      <a:pt x="2292" y="895"/>
                    </a:cubicBezTo>
                    <a:cubicBezTo>
                      <a:pt x="2276" y="895"/>
                      <a:pt x="2259" y="907"/>
                      <a:pt x="2246" y="911"/>
                    </a:cubicBezTo>
                    <a:cubicBezTo>
                      <a:pt x="2233" y="915"/>
                      <a:pt x="2221" y="915"/>
                      <a:pt x="2193" y="912"/>
                    </a:cubicBezTo>
                    <a:cubicBezTo>
                      <a:pt x="2165" y="909"/>
                      <a:pt x="2157" y="912"/>
                      <a:pt x="2143" y="912"/>
                    </a:cubicBezTo>
                    <a:cubicBezTo>
                      <a:pt x="2129" y="912"/>
                      <a:pt x="2101" y="920"/>
                      <a:pt x="2086" y="923"/>
                    </a:cubicBezTo>
                    <a:cubicBezTo>
                      <a:pt x="2071" y="926"/>
                      <a:pt x="2054" y="941"/>
                      <a:pt x="2036" y="942"/>
                    </a:cubicBezTo>
                    <a:cubicBezTo>
                      <a:pt x="2018" y="943"/>
                      <a:pt x="2022" y="957"/>
                      <a:pt x="2009" y="957"/>
                    </a:cubicBezTo>
                    <a:cubicBezTo>
                      <a:pt x="1996" y="957"/>
                      <a:pt x="1996" y="962"/>
                      <a:pt x="1985" y="974"/>
                    </a:cubicBezTo>
                    <a:cubicBezTo>
                      <a:pt x="1974" y="986"/>
                      <a:pt x="1958" y="978"/>
                      <a:pt x="1945" y="964"/>
                    </a:cubicBezTo>
                    <a:cubicBezTo>
                      <a:pt x="1932" y="950"/>
                      <a:pt x="1916" y="960"/>
                      <a:pt x="1902" y="962"/>
                    </a:cubicBezTo>
                    <a:cubicBezTo>
                      <a:pt x="1888" y="964"/>
                      <a:pt x="1884" y="963"/>
                      <a:pt x="1873" y="956"/>
                    </a:cubicBezTo>
                    <a:cubicBezTo>
                      <a:pt x="1862" y="949"/>
                      <a:pt x="1863" y="945"/>
                      <a:pt x="1846" y="945"/>
                    </a:cubicBezTo>
                    <a:cubicBezTo>
                      <a:pt x="1829" y="945"/>
                      <a:pt x="1827" y="938"/>
                      <a:pt x="1813" y="938"/>
                    </a:cubicBezTo>
                    <a:cubicBezTo>
                      <a:pt x="1799" y="938"/>
                      <a:pt x="1800" y="933"/>
                      <a:pt x="1775" y="914"/>
                    </a:cubicBezTo>
                    <a:cubicBezTo>
                      <a:pt x="1750" y="895"/>
                      <a:pt x="1720" y="907"/>
                      <a:pt x="1706" y="901"/>
                    </a:cubicBezTo>
                    <a:cubicBezTo>
                      <a:pt x="1692" y="895"/>
                      <a:pt x="1681" y="895"/>
                      <a:pt x="1669" y="894"/>
                    </a:cubicBezTo>
                    <a:cubicBezTo>
                      <a:pt x="1657" y="893"/>
                      <a:pt x="1648" y="894"/>
                      <a:pt x="1630" y="902"/>
                    </a:cubicBezTo>
                    <a:cubicBezTo>
                      <a:pt x="1612" y="910"/>
                      <a:pt x="1583" y="899"/>
                      <a:pt x="1570" y="899"/>
                    </a:cubicBezTo>
                    <a:cubicBezTo>
                      <a:pt x="1557" y="899"/>
                      <a:pt x="1534" y="903"/>
                      <a:pt x="1514" y="892"/>
                    </a:cubicBezTo>
                    <a:cubicBezTo>
                      <a:pt x="1494" y="881"/>
                      <a:pt x="1467" y="887"/>
                      <a:pt x="1453" y="888"/>
                    </a:cubicBezTo>
                    <a:cubicBezTo>
                      <a:pt x="1439" y="889"/>
                      <a:pt x="1433" y="894"/>
                      <a:pt x="1425" y="877"/>
                    </a:cubicBezTo>
                    <a:cubicBezTo>
                      <a:pt x="1417" y="860"/>
                      <a:pt x="1415" y="866"/>
                      <a:pt x="1404" y="857"/>
                    </a:cubicBezTo>
                    <a:cubicBezTo>
                      <a:pt x="1393" y="848"/>
                      <a:pt x="1391" y="840"/>
                      <a:pt x="1390" y="829"/>
                    </a:cubicBezTo>
                    <a:cubicBezTo>
                      <a:pt x="1389" y="818"/>
                      <a:pt x="1389" y="810"/>
                      <a:pt x="1378" y="803"/>
                    </a:cubicBezTo>
                    <a:cubicBezTo>
                      <a:pt x="1367" y="796"/>
                      <a:pt x="1374" y="793"/>
                      <a:pt x="1369" y="783"/>
                    </a:cubicBezTo>
                    <a:cubicBezTo>
                      <a:pt x="1364" y="773"/>
                      <a:pt x="1353" y="772"/>
                      <a:pt x="1338" y="770"/>
                    </a:cubicBezTo>
                    <a:cubicBezTo>
                      <a:pt x="1323" y="768"/>
                      <a:pt x="1310" y="756"/>
                      <a:pt x="1304" y="749"/>
                    </a:cubicBezTo>
                    <a:cubicBezTo>
                      <a:pt x="1298" y="742"/>
                      <a:pt x="1290" y="742"/>
                      <a:pt x="1280" y="739"/>
                    </a:cubicBezTo>
                    <a:cubicBezTo>
                      <a:pt x="1270" y="736"/>
                      <a:pt x="1265" y="733"/>
                      <a:pt x="1257" y="720"/>
                    </a:cubicBezTo>
                    <a:cubicBezTo>
                      <a:pt x="1249" y="707"/>
                      <a:pt x="1222" y="712"/>
                      <a:pt x="1211" y="711"/>
                    </a:cubicBezTo>
                    <a:cubicBezTo>
                      <a:pt x="1200" y="710"/>
                      <a:pt x="1192" y="712"/>
                      <a:pt x="1179" y="712"/>
                    </a:cubicBezTo>
                    <a:cubicBezTo>
                      <a:pt x="1166" y="712"/>
                      <a:pt x="1162" y="709"/>
                      <a:pt x="1149" y="705"/>
                    </a:cubicBezTo>
                    <a:cubicBezTo>
                      <a:pt x="1136" y="701"/>
                      <a:pt x="1113" y="705"/>
                      <a:pt x="1095" y="703"/>
                    </a:cubicBezTo>
                    <a:cubicBezTo>
                      <a:pt x="1077" y="701"/>
                      <a:pt x="1085" y="692"/>
                      <a:pt x="1069" y="684"/>
                    </a:cubicBezTo>
                    <a:cubicBezTo>
                      <a:pt x="1053" y="676"/>
                      <a:pt x="1062" y="672"/>
                      <a:pt x="1063" y="663"/>
                    </a:cubicBezTo>
                    <a:cubicBezTo>
                      <a:pt x="1064" y="654"/>
                      <a:pt x="1070" y="644"/>
                      <a:pt x="1083" y="635"/>
                    </a:cubicBezTo>
                    <a:cubicBezTo>
                      <a:pt x="1096" y="626"/>
                      <a:pt x="1087" y="624"/>
                      <a:pt x="1080" y="619"/>
                    </a:cubicBezTo>
                    <a:cubicBezTo>
                      <a:pt x="1073" y="614"/>
                      <a:pt x="1075" y="599"/>
                      <a:pt x="1089" y="593"/>
                    </a:cubicBezTo>
                    <a:cubicBezTo>
                      <a:pt x="1103" y="587"/>
                      <a:pt x="1097" y="576"/>
                      <a:pt x="1085" y="571"/>
                    </a:cubicBezTo>
                    <a:cubicBezTo>
                      <a:pt x="1073" y="566"/>
                      <a:pt x="1076" y="556"/>
                      <a:pt x="1063" y="546"/>
                    </a:cubicBezTo>
                    <a:cubicBezTo>
                      <a:pt x="1050" y="536"/>
                      <a:pt x="1048" y="526"/>
                      <a:pt x="1047" y="516"/>
                    </a:cubicBezTo>
                    <a:cubicBezTo>
                      <a:pt x="1046" y="506"/>
                      <a:pt x="1040" y="501"/>
                      <a:pt x="1037" y="496"/>
                    </a:cubicBezTo>
                    <a:cubicBezTo>
                      <a:pt x="1034" y="491"/>
                      <a:pt x="1025" y="482"/>
                      <a:pt x="1017" y="480"/>
                    </a:cubicBezTo>
                    <a:cubicBezTo>
                      <a:pt x="1009" y="478"/>
                      <a:pt x="1003" y="479"/>
                      <a:pt x="999" y="472"/>
                    </a:cubicBezTo>
                    <a:cubicBezTo>
                      <a:pt x="995" y="465"/>
                      <a:pt x="977" y="472"/>
                      <a:pt x="964" y="471"/>
                    </a:cubicBezTo>
                    <a:cubicBezTo>
                      <a:pt x="951" y="470"/>
                      <a:pt x="934" y="453"/>
                      <a:pt x="932" y="447"/>
                    </a:cubicBezTo>
                    <a:cubicBezTo>
                      <a:pt x="930" y="441"/>
                      <a:pt x="927" y="439"/>
                      <a:pt x="913" y="434"/>
                    </a:cubicBezTo>
                    <a:cubicBezTo>
                      <a:pt x="899" y="429"/>
                      <a:pt x="897" y="424"/>
                      <a:pt x="895" y="417"/>
                    </a:cubicBezTo>
                    <a:cubicBezTo>
                      <a:pt x="893" y="410"/>
                      <a:pt x="889" y="410"/>
                      <a:pt x="885" y="399"/>
                    </a:cubicBezTo>
                    <a:cubicBezTo>
                      <a:pt x="883" y="394"/>
                      <a:pt x="883" y="388"/>
                      <a:pt x="884" y="382"/>
                    </a:cubicBezTo>
                    <a:cubicBezTo>
                      <a:pt x="883" y="383"/>
                      <a:pt x="883" y="383"/>
                      <a:pt x="882" y="383"/>
                    </a:cubicBezTo>
                    <a:cubicBezTo>
                      <a:pt x="882" y="383"/>
                      <a:pt x="882" y="383"/>
                      <a:pt x="882" y="383"/>
                    </a:cubicBezTo>
                    <a:cubicBezTo>
                      <a:pt x="881" y="383"/>
                      <a:pt x="881" y="383"/>
                      <a:pt x="880" y="383"/>
                    </a:cubicBezTo>
                    <a:cubicBezTo>
                      <a:pt x="880" y="383"/>
                      <a:pt x="880" y="383"/>
                      <a:pt x="880" y="383"/>
                    </a:cubicBezTo>
                    <a:cubicBezTo>
                      <a:pt x="878" y="383"/>
                      <a:pt x="875" y="383"/>
                      <a:pt x="872" y="383"/>
                    </a:cubicBezTo>
                    <a:cubicBezTo>
                      <a:pt x="872" y="383"/>
                      <a:pt x="872" y="383"/>
                      <a:pt x="872" y="383"/>
                    </a:cubicBezTo>
                    <a:cubicBezTo>
                      <a:pt x="871" y="383"/>
                      <a:pt x="871" y="383"/>
                      <a:pt x="871" y="383"/>
                    </a:cubicBezTo>
                    <a:cubicBezTo>
                      <a:pt x="870" y="383"/>
                      <a:pt x="869" y="382"/>
                      <a:pt x="869" y="382"/>
                    </a:cubicBezTo>
                    <a:cubicBezTo>
                      <a:pt x="859" y="382"/>
                      <a:pt x="855" y="385"/>
                      <a:pt x="849" y="378"/>
                    </a:cubicBezTo>
                    <a:cubicBezTo>
                      <a:pt x="846" y="375"/>
                      <a:pt x="843" y="373"/>
                      <a:pt x="839" y="372"/>
                    </a:cubicBezTo>
                    <a:cubicBezTo>
                      <a:pt x="839" y="372"/>
                      <a:pt x="839" y="372"/>
                      <a:pt x="839" y="372"/>
                    </a:cubicBezTo>
                    <a:cubicBezTo>
                      <a:pt x="839" y="373"/>
                      <a:pt x="838" y="373"/>
                      <a:pt x="838" y="374"/>
                    </a:cubicBezTo>
                    <a:cubicBezTo>
                      <a:pt x="838" y="374"/>
                      <a:pt x="838" y="374"/>
                      <a:pt x="838" y="374"/>
                    </a:cubicBezTo>
                    <a:cubicBezTo>
                      <a:pt x="837" y="375"/>
                      <a:pt x="836" y="376"/>
                      <a:pt x="835" y="377"/>
                    </a:cubicBezTo>
                    <a:cubicBezTo>
                      <a:pt x="835" y="377"/>
                      <a:pt x="835" y="377"/>
                      <a:pt x="835" y="377"/>
                    </a:cubicBezTo>
                    <a:cubicBezTo>
                      <a:pt x="834" y="378"/>
                      <a:pt x="834" y="379"/>
                      <a:pt x="833" y="379"/>
                    </a:cubicBezTo>
                    <a:cubicBezTo>
                      <a:pt x="833" y="379"/>
                      <a:pt x="832" y="380"/>
                      <a:pt x="832" y="380"/>
                    </a:cubicBezTo>
                    <a:cubicBezTo>
                      <a:pt x="831" y="380"/>
                      <a:pt x="830" y="381"/>
                      <a:pt x="829" y="382"/>
                    </a:cubicBezTo>
                    <a:cubicBezTo>
                      <a:pt x="819" y="388"/>
                      <a:pt x="823" y="392"/>
                      <a:pt x="821" y="414"/>
                    </a:cubicBezTo>
                    <a:cubicBezTo>
                      <a:pt x="819" y="437"/>
                      <a:pt x="793" y="437"/>
                      <a:pt x="772" y="437"/>
                    </a:cubicBezTo>
                    <a:cubicBezTo>
                      <a:pt x="751" y="437"/>
                      <a:pt x="743" y="464"/>
                      <a:pt x="743" y="474"/>
                    </a:cubicBezTo>
                    <a:cubicBezTo>
                      <a:pt x="742" y="484"/>
                      <a:pt x="743" y="496"/>
                      <a:pt x="749" y="504"/>
                    </a:cubicBezTo>
                    <a:cubicBezTo>
                      <a:pt x="754" y="512"/>
                      <a:pt x="751" y="517"/>
                      <a:pt x="752" y="529"/>
                    </a:cubicBezTo>
                    <a:cubicBezTo>
                      <a:pt x="753" y="541"/>
                      <a:pt x="747" y="544"/>
                      <a:pt x="739" y="546"/>
                    </a:cubicBezTo>
                    <a:cubicBezTo>
                      <a:pt x="731" y="547"/>
                      <a:pt x="727" y="550"/>
                      <a:pt x="719" y="558"/>
                    </a:cubicBezTo>
                    <a:cubicBezTo>
                      <a:pt x="711" y="566"/>
                      <a:pt x="703" y="566"/>
                      <a:pt x="693" y="560"/>
                    </a:cubicBezTo>
                    <a:cubicBezTo>
                      <a:pt x="682" y="554"/>
                      <a:pt x="669" y="556"/>
                      <a:pt x="647" y="558"/>
                    </a:cubicBezTo>
                    <a:cubicBezTo>
                      <a:pt x="624" y="560"/>
                      <a:pt x="634" y="552"/>
                      <a:pt x="610" y="540"/>
                    </a:cubicBezTo>
                    <a:cubicBezTo>
                      <a:pt x="586" y="529"/>
                      <a:pt x="587" y="546"/>
                      <a:pt x="583" y="555"/>
                    </a:cubicBezTo>
                    <a:cubicBezTo>
                      <a:pt x="579" y="564"/>
                      <a:pt x="575" y="574"/>
                      <a:pt x="571" y="590"/>
                    </a:cubicBezTo>
                    <a:cubicBezTo>
                      <a:pt x="567" y="606"/>
                      <a:pt x="571" y="606"/>
                      <a:pt x="559" y="614"/>
                    </a:cubicBezTo>
                    <a:cubicBezTo>
                      <a:pt x="547" y="622"/>
                      <a:pt x="541" y="658"/>
                      <a:pt x="540" y="665"/>
                    </a:cubicBezTo>
                    <a:cubicBezTo>
                      <a:pt x="539" y="672"/>
                      <a:pt x="542" y="679"/>
                      <a:pt x="553" y="679"/>
                    </a:cubicBezTo>
                    <a:cubicBezTo>
                      <a:pt x="563" y="679"/>
                      <a:pt x="563" y="686"/>
                      <a:pt x="559" y="695"/>
                    </a:cubicBezTo>
                    <a:cubicBezTo>
                      <a:pt x="556" y="704"/>
                      <a:pt x="543" y="704"/>
                      <a:pt x="523" y="702"/>
                    </a:cubicBezTo>
                    <a:cubicBezTo>
                      <a:pt x="504" y="701"/>
                      <a:pt x="507" y="690"/>
                      <a:pt x="494" y="688"/>
                    </a:cubicBezTo>
                    <a:cubicBezTo>
                      <a:pt x="481" y="685"/>
                      <a:pt x="466" y="690"/>
                      <a:pt x="461" y="700"/>
                    </a:cubicBezTo>
                    <a:cubicBezTo>
                      <a:pt x="455" y="709"/>
                      <a:pt x="420" y="700"/>
                      <a:pt x="419" y="706"/>
                    </a:cubicBezTo>
                    <a:cubicBezTo>
                      <a:pt x="417" y="712"/>
                      <a:pt x="393" y="704"/>
                      <a:pt x="391" y="715"/>
                    </a:cubicBezTo>
                    <a:cubicBezTo>
                      <a:pt x="389" y="726"/>
                      <a:pt x="393" y="731"/>
                      <a:pt x="407" y="731"/>
                    </a:cubicBezTo>
                    <a:cubicBezTo>
                      <a:pt x="421" y="731"/>
                      <a:pt x="415" y="758"/>
                      <a:pt x="416" y="776"/>
                    </a:cubicBezTo>
                    <a:cubicBezTo>
                      <a:pt x="417" y="795"/>
                      <a:pt x="415" y="799"/>
                      <a:pt x="427" y="808"/>
                    </a:cubicBezTo>
                    <a:cubicBezTo>
                      <a:pt x="439" y="816"/>
                      <a:pt x="435" y="828"/>
                      <a:pt x="440" y="846"/>
                    </a:cubicBezTo>
                    <a:cubicBezTo>
                      <a:pt x="445" y="864"/>
                      <a:pt x="435" y="862"/>
                      <a:pt x="432" y="872"/>
                    </a:cubicBezTo>
                    <a:cubicBezTo>
                      <a:pt x="429" y="882"/>
                      <a:pt x="410" y="882"/>
                      <a:pt x="405" y="892"/>
                    </a:cubicBezTo>
                    <a:cubicBezTo>
                      <a:pt x="404" y="892"/>
                      <a:pt x="404" y="893"/>
                      <a:pt x="404" y="894"/>
                    </a:cubicBezTo>
                    <a:cubicBezTo>
                      <a:pt x="404" y="894"/>
                      <a:pt x="404" y="895"/>
                      <a:pt x="404" y="895"/>
                    </a:cubicBezTo>
                    <a:cubicBezTo>
                      <a:pt x="403" y="895"/>
                      <a:pt x="403" y="896"/>
                      <a:pt x="403" y="897"/>
                    </a:cubicBezTo>
                    <a:cubicBezTo>
                      <a:pt x="403" y="897"/>
                      <a:pt x="403" y="897"/>
                      <a:pt x="403" y="898"/>
                    </a:cubicBezTo>
                    <a:cubicBezTo>
                      <a:pt x="403" y="898"/>
                      <a:pt x="403" y="899"/>
                      <a:pt x="403" y="900"/>
                    </a:cubicBezTo>
                    <a:cubicBezTo>
                      <a:pt x="403" y="900"/>
                      <a:pt x="403" y="900"/>
                      <a:pt x="403" y="901"/>
                    </a:cubicBezTo>
                    <a:cubicBezTo>
                      <a:pt x="403" y="901"/>
                      <a:pt x="403" y="902"/>
                      <a:pt x="403" y="903"/>
                    </a:cubicBezTo>
                    <a:cubicBezTo>
                      <a:pt x="403" y="903"/>
                      <a:pt x="403" y="904"/>
                      <a:pt x="403" y="904"/>
                    </a:cubicBezTo>
                    <a:cubicBezTo>
                      <a:pt x="403" y="905"/>
                      <a:pt x="403" y="906"/>
                      <a:pt x="403" y="906"/>
                    </a:cubicBezTo>
                    <a:cubicBezTo>
                      <a:pt x="403" y="907"/>
                      <a:pt x="403" y="907"/>
                      <a:pt x="403" y="908"/>
                    </a:cubicBezTo>
                    <a:cubicBezTo>
                      <a:pt x="403" y="908"/>
                      <a:pt x="403" y="909"/>
                      <a:pt x="403" y="910"/>
                    </a:cubicBezTo>
                    <a:cubicBezTo>
                      <a:pt x="403" y="911"/>
                      <a:pt x="403" y="911"/>
                      <a:pt x="403" y="911"/>
                    </a:cubicBezTo>
                    <a:cubicBezTo>
                      <a:pt x="403" y="912"/>
                      <a:pt x="403" y="913"/>
                      <a:pt x="403" y="914"/>
                    </a:cubicBezTo>
                    <a:cubicBezTo>
                      <a:pt x="403" y="915"/>
                      <a:pt x="403" y="915"/>
                      <a:pt x="403" y="915"/>
                    </a:cubicBezTo>
                    <a:cubicBezTo>
                      <a:pt x="403" y="916"/>
                      <a:pt x="403" y="917"/>
                      <a:pt x="403" y="919"/>
                    </a:cubicBezTo>
                    <a:cubicBezTo>
                      <a:pt x="404" y="921"/>
                      <a:pt x="404" y="924"/>
                      <a:pt x="404" y="926"/>
                    </a:cubicBezTo>
                    <a:cubicBezTo>
                      <a:pt x="404" y="926"/>
                      <a:pt x="404" y="926"/>
                      <a:pt x="404" y="927"/>
                    </a:cubicBezTo>
                    <a:cubicBezTo>
                      <a:pt x="404" y="927"/>
                      <a:pt x="404" y="928"/>
                      <a:pt x="404" y="929"/>
                    </a:cubicBezTo>
                    <a:cubicBezTo>
                      <a:pt x="405" y="929"/>
                      <a:pt x="405" y="930"/>
                      <a:pt x="405" y="930"/>
                    </a:cubicBezTo>
                    <a:cubicBezTo>
                      <a:pt x="405" y="931"/>
                      <a:pt x="405" y="931"/>
                      <a:pt x="405" y="932"/>
                    </a:cubicBezTo>
                    <a:cubicBezTo>
                      <a:pt x="405" y="932"/>
                      <a:pt x="405" y="933"/>
                      <a:pt x="405" y="933"/>
                    </a:cubicBezTo>
                    <a:cubicBezTo>
                      <a:pt x="405" y="934"/>
                      <a:pt x="405" y="934"/>
                      <a:pt x="405" y="935"/>
                    </a:cubicBezTo>
                    <a:cubicBezTo>
                      <a:pt x="405" y="935"/>
                      <a:pt x="405" y="936"/>
                      <a:pt x="405" y="936"/>
                    </a:cubicBezTo>
                    <a:cubicBezTo>
                      <a:pt x="405" y="936"/>
                      <a:pt x="405" y="937"/>
                      <a:pt x="405" y="937"/>
                    </a:cubicBezTo>
                    <a:cubicBezTo>
                      <a:pt x="405" y="938"/>
                      <a:pt x="405" y="938"/>
                      <a:pt x="405" y="938"/>
                    </a:cubicBezTo>
                    <a:cubicBezTo>
                      <a:pt x="405" y="939"/>
                      <a:pt x="405" y="940"/>
                      <a:pt x="405" y="940"/>
                    </a:cubicBezTo>
                    <a:cubicBezTo>
                      <a:pt x="403" y="951"/>
                      <a:pt x="397" y="948"/>
                      <a:pt x="381" y="950"/>
                    </a:cubicBezTo>
                    <a:cubicBezTo>
                      <a:pt x="366" y="952"/>
                      <a:pt x="356" y="960"/>
                      <a:pt x="337" y="968"/>
                    </a:cubicBezTo>
                    <a:cubicBezTo>
                      <a:pt x="319" y="976"/>
                      <a:pt x="287" y="992"/>
                      <a:pt x="285" y="1007"/>
                    </a:cubicBezTo>
                    <a:cubicBezTo>
                      <a:pt x="283" y="1022"/>
                      <a:pt x="230" y="1017"/>
                      <a:pt x="214" y="1017"/>
                    </a:cubicBezTo>
                    <a:cubicBezTo>
                      <a:pt x="198" y="1017"/>
                      <a:pt x="184" y="1020"/>
                      <a:pt x="180" y="1045"/>
                    </a:cubicBezTo>
                    <a:cubicBezTo>
                      <a:pt x="176" y="1070"/>
                      <a:pt x="160" y="1067"/>
                      <a:pt x="149" y="1066"/>
                    </a:cubicBezTo>
                    <a:cubicBezTo>
                      <a:pt x="139" y="1066"/>
                      <a:pt x="137" y="1074"/>
                      <a:pt x="126" y="1074"/>
                    </a:cubicBezTo>
                    <a:cubicBezTo>
                      <a:pt x="115" y="1074"/>
                      <a:pt x="116" y="1072"/>
                      <a:pt x="115" y="1062"/>
                    </a:cubicBezTo>
                    <a:cubicBezTo>
                      <a:pt x="115" y="1053"/>
                      <a:pt x="99" y="1053"/>
                      <a:pt x="95" y="1060"/>
                    </a:cubicBezTo>
                    <a:cubicBezTo>
                      <a:pt x="90" y="1066"/>
                      <a:pt x="83" y="1066"/>
                      <a:pt x="75" y="1066"/>
                    </a:cubicBezTo>
                    <a:cubicBezTo>
                      <a:pt x="66" y="1066"/>
                      <a:pt x="59" y="1068"/>
                      <a:pt x="54" y="1078"/>
                    </a:cubicBezTo>
                    <a:cubicBezTo>
                      <a:pt x="49" y="1088"/>
                      <a:pt x="37" y="1092"/>
                      <a:pt x="17" y="1096"/>
                    </a:cubicBezTo>
                    <a:cubicBezTo>
                      <a:pt x="16" y="1096"/>
                      <a:pt x="15" y="1096"/>
                      <a:pt x="15" y="1096"/>
                    </a:cubicBezTo>
                    <a:cubicBezTo>
                      <a:pt x="14" y="1096"/>
                      <a:pt x="14" y="1096"/>
                      <a:pt x="14" y="1097"/>
                    </a:cubicBezTo>
                    <a:cubicBezTo>
                      <a:pt x="14" y="1097"/>
                      <a:pt x="13" y="1097"/>
                      <a:pt x="13" y="1097"/>
                    </a:cubicBezTo>
                    <a:cubicBezTo>
                      <a:pt x="12" y="1097"/>
                      <a:pt x="12" y="1097"/>
                      <a:pt x="12" y="1098"/>
                    </a:cubicBezTo>
                    <a:cubicBezTo>
                      <a:pt x="12" y="1098"/>
                      <a:pt x="11" y="1098"/>
                      <a:pt x="11" y="1099"/>
                    </a:cubicBezTo>
                    <a:cubicBezTo>
                      <a:pt x="11" y="1099"/>
                      <a:pt x="11" y="1099"/>
                      <a:pt x="10" y="1099"/>
                    </a:cubicBezTo>
                    <a:cubicBezTo>
                      <a:pt x="10" y="1099"/>
                      <a:pt x="9" y="1100"/>
                      <a:pt x="9" y="1101"/>
                    </a:cubicBezTo>
                    <a:cubicBezTo>
                      <a:pt x="9" y="1101"/>
                      <a:pt x="9" y="1101"/>
                      <a:pt x="9" y="1101"/>
                    </a:cubicBezTo>
                    <a:cubicBezTo>
                      <a:pt x="8" y="1101"/>
                      <a:pt x="8" y="1102"/>
                      <a:pt x="7" y="1102"/>
                    </a:cubicBezTo>
                    <a:cubicBezTo>
                      <a:pt x="7" y="1103"/>
                      <a:pt x="7" y="1103"/>
                      <a:pt x="7" y="1103"/>
                    </a:cubicBezTo>
                    <a:cubicBezTo>
                      <a:pt x="7" y="1104"/>
                      <a:pt x="6" y="1104"/>
                      <a:pt x="6" y="1105"/>
                    </a:cubicBezTo>
                    <a:cubicBezTo>
                      <a:pt x="6" y="1105"/>
                      <a:pt x="6" y="1105"/>
                      <a:pt x="6" y="1105"/>
                    </a:cubicBezTo>
                    <a:cubicBezTo>
                      <a:pt x="5" y="1107"/>
                      <a:pt x="4" y="1109"/>
                      <a:pt x="4" y="1110"/>
                    </a:cubicBezTo>
                    <a:cubicBezTo>
                      <a:pt x="4" y="1111"/>
                      <a:pt x="4" y="1111"/>
                      <a:pt x="4" y="1111"/>
                    </a:cubicBezTo>
                    <a:cubicBezTo>
                      <a:pt x="3" y="1112"/>
                      <a:pt x="3" y="1112"/>
                      <a:pt x="3" y="1113"/>
                    </a:cubicBezTo>
                    <a:cubicBezTo>
                      <a:pt x="3" y="1113"/>
                      <a:pt x="3" y="1114"/>
                      <a:pt x="3" y="1114"/>
                    </a:cubicBezTo>
                    <a:cubicBezTo>
                      <a:pt x="3" y="1115"/>
                      <a:pt x="2" y="1116"/>
                      <a:pt x="2" y="1117"/>
                    </a:cubicBezTo>
                    <a:cubicBezTo>
                      <a:pt x="2" y="1117"/>
                      <a:pt x="2" y="1117"/>
                      <a:pt x="2" y="1117"/>
                    </a:cubicBezTo>
                    <a:cubicBezTo>
                      <a:pt x="2" y="1118"/>
                      <a:pt x="2" y="1119"/>
                      <a:pt x="2" y="1120"/>
                    </a:cubicBezTo>
                    <a:cubicBezTo>
                      <a:pt x="2" y="1120"/>
                      <a:pt x="2" y="1120"/>
                      <a:pt x="2" y="1120"/>
                    </a:cubicBezTo>
                    <a:cubicBezTo>
                      <a:pt x="1" y="1121"/>
                      <a:pt x="1" y="1122"/>
                      <a:pt x="1" y="1123"/>
                    </a:cubicBezTo>
                    <a:cubicBezTo>
                      <a:pt x="1" y="1124"/>
                      <a:pt x="1" y="1124"/>
                      <a:pt x="1" y="1124"/>
                    </a:cubicBezTo>
                    <a:cubicBezTo>
                      <a:pt x="1" y="1125"/>
                      <a:pt x="1" y="1126"/>
                      <a:pt x="1" y="1127"/>
                    </a:cubicBezTo>
                    <a:cubicBezTo>
                      <a:pt x="1" y="1127"/>
                      <a:pt x="1" y="1127"/>
                      <a:pt x="1" y="1127"/>
                    </a:cubicBezTo>
                    <a:cubicBezTo>
                      <a:pt x="0" y="1130"/>
                      <a:pt x="0" y="1132"/>
                      <a:pt x="0" y="1134"/>
                    </a:cubicBezTo>
                    <a:cubicBezTo>
                      <a:pt x="0" y="1134"/>
                      <a:pt x="0" y="1134"/>
                      <a:pt x="0" y="1134"/>
                    </a:cubicBezTo>
                    <a:cubicBezTo>
                      <a:pt x="0" y="1136"/>
                      <a:pt x="0" y="1137"/>
                      <a:pt x="0" y="1138"/>
                    </a:cubicBezTo>
                    <a:cubicBezTo>
                      <a:pt x="0" y="1138"/>
                      <a:pt x="0" y="1138"/>
                      <a:pt x="0" y="1138"/>
                    </a:cubicBezTo>
                    <a:cubicBezTo>
                      <a:pt x="0" y="1146"/>
                      <a:pt x="0" y="1154"/>
                      <a:pt x="0" y="1160"/>
                    </a:cubicBezTo>
                    <a:cubicBezTo>
                      <a:pt x="0" y="1160"/>
                      <a:pt x="0" y="1161"/>
                      <a:pt x="0" y="1161"/>
                    </a:cubicBezTo>
                    <a:cubicBezTo>
                      <a:pt x="0" y="1161"/>
                      <a:pt x="0" y="1161"/>
                      <a:pt x="0" y="1162"/>
                    </a:cubicBezTo>
                    <a:cubicBezTo>
                      <a:pt x="0" y="1162"/>
                      <a:pt x="0" y="1163"/>
                      <a:pt x="0" y="1164"/>
                    </a:cubicBezTo>
                    <a:cubicBezTo>
                      <a:pt x="0" y="1179"/>
                      <a:pt x="5" y="1188"/>
                      <a:pt x="7" y="1198"/>
                    </a:cubicBezTo>
                    <a:cubicBezTo>
                      <a:pt x="10" y="1209"/>
                      <a:pt x="21" y="1204"/>
                      <a:pt x="27" y="1199"/>
                    </a:cubicBezTo>
                    <a:cubicBezTo>
                      <a:pt x="32" y="1194"/>
                      <a:pt x="49" y="1202"/>
                      <a:pt x="55" y="1204"/>
                    </a:cubicBezTo>
                    <a:cubicBezTo>
                      <a:pt x="61" y="1206"/>
                      <a:pt x="66" y="1226"/>
                      <a:pt x="66" y="1236"/>
                    </a:cubicBezTo>
                    <a:cubicBezTo>
                      <a:pt x="66" y="1245"/>
                      <a:pt x="66" y="1256"/>
                      <a:pt x="71" y="1266"/>
                    </a:cubicBezTo>
                    <a:cubicBezTo>
                      <a:pt x="72" y="1267"/>
                      <a:pt x="73" y="1268"/>
                      <a:pt x="73" y="1269"/>
                    </a:cubicBezTo>
                    <a:cubicBezTo>
                      <a:pt x="73" y="1270"/>
                      <a:pt x="74" y="1271"/>
                      <a:pt x="74" y="1271"/>
                    </a:cubicBezTo>
                    <a:cubicBezTo>
                      <a:pt x="74" y="1272"/>
                      <a:pt x="74" y="1273"/>
                      <a:pt x="74" y="1273"/>
                    </a:cubicBezTo>
                    <a:cubicBezTo>
                      <a:pt x="75" y="1274"/>
                      <a:pt x="75" y="1275"/>
                      <a:pt x="75" y="1276"/>
                    </a:cubicBezTo>
                    <a:cubicBezTo>
                      <a:pt x="75" y="1276"/>
                      <a:pt x="75" y="1277"/>
                      <a:pt x="75" y="1277"/>
                    </a:cubicBezTo>
                    <a:cubicBezTo>
                      <a:pt x="75" y="1278"/>
                      <a:pt x="75" y="1279"/>
                      <a:pt x="75" y="1280"/>
                    </a:cubicBezTo>
                    <a:cubicBezTo>
                      <a:pt x="75" y="1281"/>
                      <a:pt x="75" y="1281"/>
                      <a:pt x="75" y="1281"/>
                    </a:cubicBezTo>
                    <a:cubicBezTo>
                      <a:pt x="75" y="1282"/>
                      <a:pt x="75" y="1283"/>
                      <a:pt x="75" y="1285"/>
                    </a:cubicBezTo>
                    <a:cubicBezTo>
                      <a:pt x="75" y="1285"/>
                      <a:pt x="75" y="1285"/>
                      <a:pt x="75" y="1285"/>
                    </a:cubicBezTo>
                    <a:cubicBezTo>
                      <a:pt x="75" y="1286"/>
                      <a:pt x="75" y="1288"/>
                      <a:pt x="74" y="1289"/>
                    </a:cubicBezTo>
                    <a:cubicBezTo>
                      <a:pt x="74" y="1289"/>
                      <a:pt x="74" y="1289"/>
                      <a:pt x="74" y="1289"/>
                    </a:cubicBezTo>
                    <a:cubicBezTo>
                      <a:pt x="74" y="1292"/>
                      <a:pt x="73" y="1294"/>
                      <a:pt x="72" y="1297"/>
                    </a:cubicBezTo>
                    <a:cubicBezTo>
                      <a:pt x="72" y="1297"/>
                      <a:pt x="72" y="1297"/>
                      <a:pt x="72" y="1297"/>
                    </a:cubicBezTo>
                    <a:cubicBezTo>
                      <a:pt x="71" y="1298"/>
                      <a:pt x="71" y="1298"/>
                      <a:pt x="71" y="1299"/>
                    </a:cubicBezTo>
                    <a:cubicBezTo>
                      <a:pt x="65" y="1311"/>
                      <a:pt x="63" y="1312"/>
                      <a:pt x="57" y="1316"/>
                    </a:cubicBezTo>
                    <a:cubicBezTo>
                      <a:pt x="56" y="1316"/>
                      <a:pt x="56" y="1316"/>
                      <a:pt x="55" y="1317"/>
                    </a:cubicBezTo>
                    <a:cubicBezTo>
                      <a:pt x="59" y="1320"/>
                      <a:pt x="65" y="1324"/>
                      <a:pt x="73" y="1324"/>
                    </a:cubicBezTo>
                    <a:cubicBezTo>
                      <a:pt x="87" y="1324"/>
                      <a:pt x="92" y="1322"/>
                      <a:pt x="96" y="1328"/>
                    </a:cubicBezTo>
                    <a:cubicBezTo>
                      <a:pt x="100" y="1333"/>
                      <a:pt x="101" y="1336"/>
                      <a:pt x="112" y="1339"/>
                    </a:cubicBezTo>
                    <a:cubicBezTo>
                      <a:pt x="123" y="1342"/>
                      <a:pt x="121" y="1347"/>
                      <a:pt x="127" y="1350"/>
                    </a:cubicBezTo>
                    <a:cubicBezTo>
                      <a:pt x="133" y="1352"/>
                      <a:pt x="140" y="1360"/>
                      <a:pt x="140" y="1368"/>
                    </a:cubicBezTo>
                    <a:cubicBezTo>
                      <a:pt x="140" y="1377"/>
                      <a:pt x="129" y="1387"/>
                      <a:pt x="136" y="1393"/>
                    </a:cubicBezTo>
                    <a:cubicBezTo>
                      <a:pt x="143" y="1399"/>
                      <a:pt x="145" y="1407"/>
                      <a:pt x="155" y="1407"/>
                    </a:cubicBezTo>
                    <a:cubicBezTo>
                      <a:pt x="165" y="1407"/>
                      <a:pt x="173" y="1403"/>
                      <a:pt x="181" y="1413"/>
                    </a:cubicBezTo>
                    <a:cubicBezTo>
                      <a:pt x="188" y="1423"/>
                      <a:pt x="184" y="1425"/>
                      <a:pt x="200" y="1427"/>
                    </a:cubicBezTo>
                    <a:cubicBezTo>
                      <a:pt x="216" y="1429"/>
                      <a:pt x="211" y="1433"/>
                      <a:pt x="223" y="1434"/>
                    </a:cubicBezTo>
                    <a:cubicBezTo>
                      <a:pt x="223" y="1434"/>
                      <a:pt x="224" y="1434"/>
                      <a:pt x="225" y="1434"/>
                    </a:cubicBezTo>
                    <a:cubicBezTo>
                      <a:pt x="225" y="1434"/>
                      <a:pt x="225" y="1434"/>
                      <a:pt x="226" y="1434"/>
                    </a:cubicBezTo>
                    <a:cubicBezTo>
                      <a:pt x="237" y="1435"/>
                      <a:pt x="258" y="1438"/>
                      <a:pt x="267" y="1432"/>
                    </a:cubicBezTo>
                    <a:cubicBezTo>
                      <a:pt x="268" y="1432"/>
                      <a:pt x="268" y="1432"/>
                      <a:pt x="269" y="1432"/>
                    </a:cubicBezTo>
                    <a:cubicBezTo>
                      <a:pt x="269" y="1431"/>
                      <a:pt x="270" y="1431"/>
                      <a:pt x="270" y="1430"/>
                    </a:cubicBezTo>
                    <a:cubicBezTo>
                      <a:pt x="279" y="1422"/>
                      <a:pt x="278" y="1416"/>
                      <a:pt x="289" y="1415"/>
                    </a:cubicBezTo>
                    <a:cubicBezTo>
                      <a:pt x="299" y="1414"/>
                      <a:pt x="299" y="1406"/>
                      <a:pt x="310" y="1403"/>
                    </a:cubicBezTo>
                    <a:cubicBezTo>
                      <a:pt x="321" y="1400"/>
                      <a:pt x="322" y="1396"/>
                      <a:pt x="335" y="1396"/>
                    </a:cubicBezTo>
                    <a:cubicBezTo>
                      <a:pt x="347" y="1396"/>
                      <a:pt x="361" y="1395"/>
                      <a:pt x="370" y="1406"/>
                    </a:cubicBezTo>
                    <a:cubicBezTo>
                      <a:pt x="379" y="1418"/>
                      <a:pt x="385" y="1426"/>
                      <a:pt x="397" y="1428"/>
                    </a:cubicBezTo>
                    <a:cubicBezTo>
                      <a:pt x="409" y="1431"/>
                      <a:pt x="421" y="1432"/>
                      <a:pt x="418" y="1441"/>
                    </a:cubicBezTo>
                    <a:cubicBezTo>
                      <a:pt x="415" y="1450"/>
                      <a:pt x="409" y="1452"/>
                      <a:pt x="410" y="1461"/>
                    </a:cubicBezTo>
                    <a:cubicBezTo>
                      <a:pt x="411" y="1470"/>
                      <a:pt x="411" y="1487"/>
                      <a:pt x="403" y="1489"/>
                    </a:cubicBezTo>
                    <a:cubicBezTo>
                      <a:pt x="395" y="1491"/>
                      <a:pt x="391" y="1494"/>
                      <a:pt x="386" y="1502"/>
                    </a:cubicBezTo>
                    <a:cubicBezTo>
                      <a:pt x="381" y="1510"/>
                      <a:pt x="375" y="1530"/>
                      <a:pt x="362" y="1533"/>
                    </a:cubicBezTo>
                    <a:cubicBezTo>
                      <a:pt x="349" y="1536"/>
                      <a:pt x="343" y="1543"/>
                      <a:pt x="338" y="1536"/>
                    </a:cubicBezTo>
                    <a:cubicBezTo>
                      <a:pt x="333" y="1530"/>
                      <a:pt x="327" y="1524"/>
                      <a:pt x="319" y="1528"/>
                    </a:cubicBezTo>
                    <a:cubicBezTo>
                      <a:pt x="312" y="1533"/>
                      <a:pt x="305" y="1540"/>
                      <a:pt x="313" y="1548"/>
                    </a:cubicBezTo>
                    <a:cubicBezTo>
                      <a:pt x="321" y="1557"/>
                      <a:pt x="325" y="1558"/>
                      <a:pt x="322" y="1568"/>
                    </a:cubicBezTo>
                    <a:cubicBezTo>
                      <a:pt x="319" y="1577"/>
                      <a:pt x="327" y="1591"/>
                      <a:pt x="335" y="1594"/>
                    </a:cubicBezTo>
                    <a:cubicBezTo>
                      <a:pt x="344" y="1598"/>
                      <a:pt x="351" y="1605"/>
                      <a:pt x="351" y="1609"/>
                    </a:cubicBezTo>
                    <a:cubicBezTo>
                      <a:pt x="352" y="1613"/>
                      <a:pt x="351" y="1616"/>
                      <a:pt x="357" y="1621"/>
                    </a:cubicBezTo>
                    <a:cubicBezTo>
                      <a:pt x="362" y="1626"/>
                      <a:pt x="368" y="1633"/>
                      <a:pt x="362" y="1639"/>
                    </a:cubicBezTo>
                    <a:cubicBezTo>
                      <a:pt x="356" y="1645"/>
                      <a:pt x="347" y="1644"/>
                      <a:pt x="343" y="1651"/>
                    </a:cubicBezTo>
                    <a:cubicBezTo>
                      <a:pt x="338" y="1658"/>
                      <a:pt x="326" y="1668"/>
                      <a:pt x="323" y="1662"/>
                    </a:cubicBezTo>
                    <a:cubicBezTo>
                      <a:pt x="319" y="1656"/>
                      <a:pt x="318" y="1644"/>
                      <a:pt x="315" y="1642"/>
                    </a:cubicBezTo>
                    <a:cubicBezTo>
                      <a:pt x="311" y="1640"/>
                      <a:pt x="305" y="1646"/>
                      <a:pt x="299" y="1646"/>
                    </a:cubicBezTo>
                    <a:cubicBezTo>
                      <a:pt x="293" y="1646"/>
                      <a:pt x="289" y="1654"/>
                      <a:pt x="295" y="1663"/>
                    </a:cubicBezTo>
                    <a:cubicBezTo>
                      <a:pt x="301" y="1672"/>
                      <a:pt x="304" y="1670"/>
                      <a:pt x="307" y="1682"/>
                    </a:cubicBezTo>
                    <a:cubicBezTo>
                      <a:pt x="311" y="1694"/>
                      <a:pt x="307" y="1731"/>
                      <a:pt x="319" y="1731"/>
                    </a:cubicBezTo>
                    <a:cubicBezTo>
                      <a:pt x="330" y="1731"/>
                      <a:pt x="339" y="1722"/>
                      <a:pt x="345" y="1736"/>
                    </a:cubicBezTo>
                    <a:cubicBezTo>
                      <a:pt x="351" y="1749"/>
                      <a:pt x="353" y="1757"/>
                      <a:pt x="365" y="1757"/>
                    </a:cubicBezTo>
                    <a:cubicBezTo>
                      <a:pt x="377" y="1757"/>
                      <a:pt x="381" y="1750"/>
                      <a:pt x="388" y="1762"/>
                    </a:cubicBezTo>
                    <a:cubicBezTo>
                      <a:pt x="395" y="1774"/>
                      <a:pt x="394" y="1779"/>
                      <a:pt x="407" y="1784"/>
                    </a:cubicBezTo>
                    <a:cubicBezTo>
                      <a:pt x="419" y="1788"/>
                      <a:pt x="425" y="1789"/>
                      <a:pt x="431" y="1794"/>
                    </a:cubicBezTo>
                    <a:cubicBezTo>
                      <a:pt x="438" y="1800"/>
                      <a:pt x="442" y="1796"/>
                      <a:pt x="446" y="1804"/>
                    </a:cubicBezTo>
                    <a:cubicBezTo>
                      <a:pt x="446" y="1805"/>
                      <a:pt x="447" y="1806"/>
                      <a:pt x="447" y="1806"/>
                    </a:cubicBezTo>
                    <a:cubicBezTo>
                      <a:pt x="447" y="1807"/>
                      <a:pt x="447" y="1807"/>
                      <a:pt x="447" y="1807"/>
                    </a:cubicBezTo>
                    <a:cubicBezTo>
                      <a:pt x="447" y="1807"/>
                      <a:pt x="447" y="1808"/>
                      <a:pt x="448" y="1809"/>
                    </a:cubicBezTo>
                    <a:cubicBezTo>
                      <a:pt x="448" y="1809"/>
                      <a:pt x="448" y="1809"/>
                      <a:pt x="448" y="1809"/>
                    </a:cubicBezTo>
                    <a:cubicBezTo>
                      <a:pt x="451" y="1809"/>
                      <a:pt x="455" y="1810"/>
                      <a:pt x="458" y="1812"/>
                    </a:cubicBezTo>
                    <a:cubicBezTo>
                      <a:pt x="468" y="1817"/>
                      <a:pt x="469" y="1818"/>
                      <a:pt x="473" y="1818"/>
                    </a:cubicBezTo>
                    <a:cubicBezTo>
                      <a:pt x="478" y="1819"/>
                      <a:pt x="475" y="1803"/>
                      <a:pt x="482" y="1802"/>
                    </a:cubicBezTo>
                    <a:cubicBezTo>
                      <a:pt x="488" y="1801"/>
                      <a:pt x="487" y="1793"/>
                      <a:pt x="494" y="1793"/>
                    </a:cubicBezTo>
                    <a:cubicBezTo>
                      <a:pt x="500" y="1792"/>
                      <a:pt x="502" y="1802"/>
                      <a:pt x="509" y="1802"/>
                    </a:cubicBezTo>
                    <a:cubicBezTo>
                      <a:pt x="516" y="1802"/>
                      <a:pt x="528" y="1803"/>
                      <a:pt x="530" y="1809"/>
                    </a:cubicBezTo>
                    <a:cubicBezTo>
                      <a:pt x="533" y="1815"/>
                      <a:pt x="536" y="1825"/>
                      <a:pt x="544" y="1827"/>
                    </a:cubicBezTo>
                    <a:cubicBezTo>
                      <a:pt x="552" y="1828"/>
                      <a:pt x="561" y="1828"/>
                      <a:pt x="565" y="1833"/>
                    </a:cubicBezTo>
                    <a:cubicBezTo>
                      <a:pt x="569" y="1839"/>
                      <a:pt x="588" y="1858"/>
                      <a:pt x="600" y="1862"/>
                    </a:cubicBezTo>
                    <a:cubicBezTo>
                      <a:pt x="612" y="1865"/>
                      <a:pt x="612" y="1870"/>
                      <a:pt x="620" y="1877"/>
                    </a:cubicBezTo>
                    <a:cubicBezTo>
                      <a:pt x="628" y="1885"/>
                      <a:pt x="631" y="1895"/>
                      <a:pt x="646" y="1895"/>
                    </a:cubicBezTo>
                    <a:cubicBezTo>
                      <a:pt x="660" y="1895"/>
                      <a:pt x="671" y="1892"/>
                      <a:pt x="679" y="1900"/>
                    </a:cubicBezTo>
                    <a:cubicBezTo>
                      <a:pt x="686" y="1909"/>
                      <a:pt x="689" y="1916"/>
                      <a:pt x="699" y="1918"/>
                    </a:cubicBezTo>
                    <a:cubicBezTo>
                      <a:pt x="710" y="1920"/>
                      <a:pt x="721" y="1919"/>
                      <a:pt x="725" y="1927"/>
                    </a:cubicBezTo>
                    <a:cubicBezTo>
                      <a:pt x="729" y="1936"/>
                      <a:pt x="736" y="1939"/>
                      <a:pt x="743" y="1939"/>
                    </a:cubicBezTo>
                    <a:cubicBezTo>
                      <a:pt x="751" y="1940"/>
                      <a:pt x="773" y="1944"/>
                      <a:pt x="777" y="1948"/>
                    </a:cubicBezTo>
                    <a:cubicBezTo>
                      <a:pt x="781" y="1952"/>
                      <a:pt x="783" y="1961"/>
                      <a:pt x="791" y="1962"/>
                    </a:cubicBezTo>
                    <a:cubicBezTo>
                      <a:pt x="800" y="1962"/>
                      <a:pt x="812" y="1972"/>
                      <a:pt x="815" y="1966"/>
                    </a:cubicBezTo>
                    <a:cubicBezTo>
                      <a:pt x="818" y="1960"/>
                      <a:pt x="824" y="1953"/>
                      <a:pt x="831" y="1960"/>
                    </a:cubicBezTo>
                    <a:cubicBezTo>
                      <a:pt x="837" y="1967"/>
                      <a:pt x="851" y="1975"/>
                      <a:pt x="854" y="1976"/>
                    </a:cubicBezTo>
                    <a:cubicBezTo>
                      <a:pt x="858" y="1976"/>
                      <a:pt x="869" y="1975"/>
                      <a:pt x="876" y="1975"/>
                    </a:cubicBezTo>
                    <a:cubicBezTo>
                      <a:pt x="882" y="1975"/>
                      <a:pt x="882" y="1965"/>
                      <a:pt x="894" y="1965"/>
                    </a:cubicBezTo>
                    <a:cubicBezTo>
                      <a:pt x="899" y="1965"/>
                      <a:pt x="904" y="1966"/>
                      <a:pt x="909" y="1966"/>
                    </a:cubicBezTo>
                    <a:cubicBezTo>
                      <a:pt x="909" y="1966"/>
                      <a:pt x="909" y="1966"/>
                      <a:pt x="909" y="1966"/>
                    </a:cubicBezTo>
                    <a:cubicBezTo>
                      <a:pt x="911" y="1966"/>
                      <a:pt x="913" y="1966"/>
                      <a:pt x="914" y="1966"/>
                    </a:cubicBezTo>
                    <a:cubicBezTo>
                      <a:pt x="915" y="1966"/>
                      <a:pt x="915" y="1966"/>
                      <a:pt x="915" y="1966"/>
                    </a:cubicBezTo>
                    <a:cubicBezTo>
                      <a:pt x="915" y="1966"/>
                      <a:pt x="916" y="1966"/>
                      <a:pt x="917" y="1966"/>
                    </a:cubicBezTo>
                    <a:cubicBezTo>
                      <a:pt x="917" y="1966"/>
                      <a:pt x="917" y="1966"/>
                      <a:pt x="917" y="1966"/>
                    </a:cubicBezTo>
                    <a:cubicBezTo>
                      <a:pt x="918" y="1966"/>
                      <a:pt x="918" y="1966"/>
                      <a:pt x="919" y="1966"/>
                    </a:cubicBezTo>
                    <a:cubicBezTo>
                      <a:pt x="919" y="1966"/>
                      <a:pt x="919" y="1966"/>
                      <a:pt x="919" y="1966"/>
                    </a:cubicBezTo>
                    <a:cubicBezTo>
                      <a:pt x="920" y="1966"/>
                      <a:pt x="920" y="1966"/>
                      <a:pt x="921" y="1966"/>
                    </a:cubicBezTo>
                    <a:cubicBezTo>
                      <a:pt x="921" y="1966"/>
                      <a:pt x="921" y="1966"/>
                      <a:pt x="921" y="1966"/>
                    </a:cubicBezTo>
                    <a:cubicBezTo>
                      <a:pt x="922" y="1966"/>
                      <a:pt x="922" y="1965"/>
                      <a:pt x="922" y="1965"/>
                    </a:cubicBezTo>
                    <a:cubicBezTo>
                      <a:pt x="922" y="1965"/>
                      <a:pt x="923" y="1965"/>
                      <a:pt x="923" y="1965"/>
                    </a:cubicBezTo>
                    <a:cubicBezTo>
                      <a:pt x="923" y="1965"/>
                      <a:pt x="923" y="1965"/>
                      <a:pt x="924" y="1965"/>
                    </a:cubicBezTo>
                    <a:cubicBezTo>
                      <a:pt x="924" y="1965"/>
                      <a:pt x="924" y="1965"/>
                      <a:pt x="924" y="1965"/>
                    </a:cubicBezTo>
                    <a:cubicBezTo>
                      <a:pt x="925" y="1964"/>
                      <a:pt x="925" y="1964"/>
                      <a:pt x="925" y="1964"/>
                    </a:cubicBezTo>
                    <a:cubicBezTo>
                      <a:pt x="930" y="1959"/>
                      <a:pt x="935" y="1956"/>
                      <a:pt x="943" y="1957"/>
                    </a:cubicBezTo>
                    <a:cubicBezTo>
                      <a:pt x="950" y="1957"/>
                      <a:pt x="952" y="1962"/>
                      <a:pt x="952" y="1968"/>
                    </a:cubicBezTo>
                    <a:cubicBezTo>
                      <a:pt x="952" y="1973"/>
                      <a:pt x="948" y="1989"/>
                      <a:pt x="951" y="1993"/>
                    </a:cubicBezTo>
                    <a:cubicBezTo>
                      <a:pt x="951" y="1994"/>
                      <a:pt x="951" y="1994"/>
                      <a:pt x="951" y="1994"/>
                    </a:cubicBezTo>
                    <a:cubicBezTo>
                      <a:pt x="952" y="1994"/>
                      <a:pt x="952" y="1995"/>
                      <a:pt x="952" y="1995"/>
                    </a:cubicBezTo>
                    <a:cubicBezTo>
                      <a:pt x="952" y="1995"/>
                      <a:pt x="952" y="1995"/>
                      <a:pt x="953" y="1996"/>
                    </a:cubicBezTo>
                    <a:cubicBezTo>
                      <a:pt x="953" y="1996"/>
                      <a:pt x="953" y="1996"/>
                      <a:pt x="953" y="1996"/>
                    </a:cubicBezTo>
                    <a:cubicBezTo>
                      <a:pt x="956" y="1999"/>
                      <a:pt x="963" y="2002"/>
                      <a:pt x="966" y="1993"/>
                    </a:cubicBezTo>
                    <a:cubicBezTo>
                      <a:pt x="970" y="1982"/>
                      <a:pt x="973" y="1977"/>
                      <a:pt x="978" y="1975"/>
                    </a:cubicBezTo>
                    <a:cubicBezTo>
                      <a:pt x="983" y="1973"/>
                      <a:pt x="984" y="1961"/>
                      <a:pt x="992" y="1959"/>
                    </a:cubicBezTo>
                    <a:cubicBezTo>
                      <a:pt x="999" y="1956"/>
                      <a:pt x="1009" y="1942"/>
                      <a:pt x="1014" y="1941"/>
                    </a:cubicBezTo>
                    <a:cubicBezTo>
                      <a:pt x="1019" y="1940"/>
                      <a:pt x="1024" y="1932"/>
                      <a:pt x="1028" y="1936"/>
                    </a:cubicBezTo>
                    <a:cubicBezTo>
                      <a:pt x="1033" y="1941"/>
                      <a:pt x="1038" y="1942"/>
                      <a:pt x="1045" y="1944"/>
                    </a:cubicBezTo>
                    <a:cubicBezTo>
                      <a:pt x="1053" y="1946"/>
                      <a:pt x="1055" y="1961"/>
                      <a:pt x="1064" y="1961"/>
                    </a:cubicBezTo>
                    <a:cubicBezTo>
                      <a:pt x="1072" y="1960"/>
                      <a:pt x="1080" y="1958"/>
                      <a:pt x="1087" y="1959"/>
                    </a:cubicBezTo>
                    <a:cubicBezTo>
                      <a:pt x="1094" y="1960"/>
                      <a:pt x="1107" y="1951"/>
                      <a:pt x="1115" y="1956"/>
                    </a:cubicBezTo>
                    <a:cubicBezTo>
                      <a:pt x="1124" y="1961"/>
                      <a:pt x="1121" y="1964"/>
                      <a:pt x="1128" y="1967"/>
                    </a:cubicBezTo>
                    <a:cubicBezTo>
                      <a:pt x="1135" y="1970"/>
                      <a:pt x="1132" y="1981"/>
                      <a:pt x="1137" y="1981"/>
                    </a:cubicBezTo>
                    <a:cubicBezTo>
                      <a:pt x="1137" y="1981"/>
                      <a:pt x="1137" y="1981"/>
                      <a:pt x="1137" y="1981"/>
                    </a:cubicBezTo>
                    <a:cubicBezTo>
                      <a:pt x="1138" y="1981"/>
                      <a:pt x="1138" y="1981"/>
                      <a:pt x="1139" y="1981"/>
                    </a:cubicBezTo>
                    <a:cubicBezTo>
                      <a:pt x="1146" y="1980"/>
                      <a:pt x="1152" y="1974"/>
                      <a:pt x="1161" y="1976"/>
                    </a:cubicBezTo>
                    <a:cubicBezTo>
                      <a:pt x="1169" y="1977"/>
                      <a:pt x="1189" y="1981"/>
                      <a:pt x="1192" y="1971"/>
                    </a:cubicBezTo>
                    <a:cubicBezTo>
                      <a:pt x="1195" y="1961"/>
                      <a:pt x="1194" y="1949"/>
                      <a:pt x="1205" y="1947"/>
                    </a:cubicBezTo>
                    <a:cubicBezTo>
                      <a:pt x="1216" y="1945"/>
                      <a:pt x="1223" y="1938"/>
                      <a:pt x="1226" y="1930"/>
                    </a:cubicBezTo>
                    <a:cubicBezTo>
                      <a:pt x="1230" y="1921"/>
                      <a:pt x="1231" y="1916"/>
                      <a:pt x="1242" y="1916"/>
                    </a:cubicBezTo>
                    <a:cubicBezTo>
                      <a:pt x="1253" y="1917"/>
                      <a:pt x="1266" y="1917"/>
                      <a:pt x="1274" y="1906"/>
                    </a:cubicBezTo>
                    <a:cubicBezTo>
                      <a:pt x="1282" y="1895"/>
                      <a:pt x="1284" y="1888"/>
                      <a:pt x="1295" y="1882"/>
                    </a:cubicBezTo>
                    <a:cubicBezTo>
                      <a:pt x="1307" y="1875"/>
                      <a:pt x="1316" y="1861"/>
                      <a:pt x="1323" y="1869"/>
                    </a:cubicBezTo>
                    <a:cubicBezTo>
                      <a:pt x="1330" y="1876"/>
                      <a:pt x="1331" y="1886"/>
                      <a:pt x="1341" y="1886"/>
                    </a:cubicBezTo>
                    <a:cubicBezTo>
                      <a:pt x="1350" y="1886"/>
                      <a:pt x="1353" y="1882"/>
                      <a:pt x="1358" y="1886"/>
                    </a:cubicBezTo>
                    <a:cubicBezTo>
                      <a:pt x="1363" y="1890"/>
                      <a:pt x="1369" y="1892"/>
                      <a:pt x="1372" y="1888"/>
                    </a:cubicBezTo>
                    <a:cubicBezTo>
                      <a:pt x="1376" y="1883"/>
                      <a:pt x="1384" y="1868"/>
                      <a:pt x="1391" y="1868"/>
                    </a:cubicBezTo>
                    <a:cubicBezTo>
                      <a:pt x="1397" y="1868"/>
                      <a:pt x="1399" y="1857"/>
                      <a:pt x="1405" y="1857"/>
                    </a:cubicBezTo>
                    <a:cubicBezTo>
                      <a:pt x="1411" y="1856"/>
                      <a:pt x="1410" y="1864"/>
                      <a:pt x="1415" y="1865"/>
                    </a:cubicBezTo>
                    <a:cubicBezTo>
                      <a:pt x="1420" y="1866"/>
                      <a:pt x="1426" y="1871"/>
                      <a:pt x="1426" y="1875"/>
                    </a:cubicBezTo>
                    <a:cubicBezTo>
                      <a:pt x="1427" y="1879"/>
                      <a:pt x="1422" y="1887"/>
                      <a:pt x="1429" y="1891"/>
                    </a:cubicBezTo>
                    <a:cubicBezTo>
                      <a:pt x="1436" y="1894"/>
                      <a:pt x="1439" y="1899"/>
                      <a:pt x="1440" y="1904"/>
                    </a:cubicBezTo>
                    <a:cubicBezTo>
                      <a:pt x="1440" y="1909"/>
                      <a:pt x="1441" y="1914"/>
                      <a:pt x="1435" y="1917"/>
                    </a:cubicBezTo>
                    <a:cubicBezTo>
                      <a:pt x="1430" y="1921"/>
                      <a:pt x="1419" y="1933"/>
                      <a:pt x="1431" y="1934"/>
                    </a:cubicBezTo>
                    <a:cubicBezTo>
                      <a:pt x="1444" y="1936"/>
                      <a:pt x="1456" y="1929"/>
                      <a:pt x="1461" y="1934"/>
                    </a:cubicBezTo>
                    <a:cubicBezTo>
                      <a:pt x="1465" y="1940"/>
                      <a:pt x="1466" y="1943"/>
                      <a:pt x="1471" y="1942"/>
                    </a:cubicBezTo>
                    <a:cubicBezTo>
                      <a:pt x="1476" y="1940"/>
                      <a:pt x="1482" y="1938"/>
                      <a:pt x="1488" y="1940"/>
                    </a:cubicBezTo>
                    <a:cubicBezTo>
                      <a:pt x="1489" y="1941"/>
                      <a:pt x="1489" y="1941"/>
                      <a:pt x="1490" y="1941"/>
                    </a:cubicBezTo>
                    <a:cubicBezTo>
                      <a:pt x="1491" y="1941"/>
                      <a:pt x="1491" y="1941"/>
                      <a:pt x="1492" y="1941"/>
                    </a:cubicBezTo>
                    <a:cubicBezTo>
                      <a:pt x="1496" y="1940"/>
                      <a:pt x="1499" y="1935"/>
                      <a:pt x="1502" y="1931"/>
                    </a:cubicBezTo>
                    <a:cubicBezTo>
                      <a:pt x="1505" y="1926"/>
                      <a:pt x="1517" y="1921"/>
                      <a:pt x="1522" y="1931"/>
                    </a:cubicBezTo>
                    <a:cubicBezTo>
                      <a:pt x="1527" y="1942"/>
                      <a:pt x="1530" y="1942"/>
                      <a:pt x="1537" y="1946"/>
                    </a:cubicBezTo>
                    <a:cubicBezTo>
                      <a:pt x="1544" y="1951"/>
                      <a:pt x="1545" y="1961"/>
                      <a:pt x="1545" y="1969"/>
                    </a:cubicBezTo>
                    <a:cubicBezTo>
                      <a:pt x="1545" y="1977"/>
                      <a:pt x="1548" y="1988"/>
                      <a:pt x="1556" y="1989"/>
                    </a:cubicBezTo>
                    <a:cubicBezTo>
                      <a:pt x="1565" y="1991"/>
                      <a:pt x="1581" y="1993"/>
                      <a:pt x="1581" y="2001"/>
                    </a:cubicBezTo>
                    <a:cubicBezTo>
                      <a:pt x="1581" y="2010"/>
                      <a:pt x="1577" y="2022"/>
                      <a:pt x="1580" y="2029"/>
                    </a:cubicBezTo>
                    <a:cubicBezTo>
                      <a:pt x="1583" y="2036"/>
                      <a:pt x="1585" y="2043"/>
                      <a:pt x="1584" y="2050"/>
                    </a:cubicBezTo>
                    <a:cubicBezTo>
                      <a:pt x="1582" y="2058"/>
                      <a:pt x="1578" y="2058"/>
                      <a:pt x="1578" y="2069"/>
                    </a:cubicBezTo>
                    <a:cubicBezTo>
                      <a:pt x="1578" y="2080"/>
                      <a:pt x="1581" y="2098"/>
                      <a:pt x="1576" y="2104"/>
                    </a:cubicBezTo>
                    <a:cubicBezTo>
                      <a:pt x="1571" y="2110"/>
                      <a:pt x="1570" y="2119"/>
                      <a:pt x="1560" y="2124"/>
                    </a:cubicBezTo>
                    <a:cubicBezTo>
                      <a:pt x="1549" y="2129"/>
                      <a:pt x="1548" y="2131"/>
                      <a:pt x="1540" y="2141"/>
                    </a:cubicBezTo>
                    <a:cubicBezTo>
                      <a:pt x="1533" y="2151"/>
                      <a:pt x="1524" y="2155"/>
                      <a:pt x="1520" y="2164"/>
                    </a:cubicBezTo>
                    <a:cubicBezTo>
                      <a:pt x="1516" y="2172"/>
                      <a:pt x="1516" y="2180"/>
                      <a:pt x="1510" y="2184"/>
                    </a:cubicBezTo>
                    <a:cubicBezTo>
                      <a:pt x="1504" y="2189"/>
                      <a:pt x="1506" y="2191"/>
                      <a:pt x="1509" y="2198"/>
                    </a:cubicBezTo>
                    <a:cubicBezTo>
                      <a:pt x="1513" y="2205"/>
                      <a:pt x="1513" y="2205"/>
                      <a:pt x="1514" y="2214"/>
                    </a:cubicBezTo>
                    <a:cubicBezTo>
                      <a:pt x="1516" y="2223"/>
                      <a:pt x="1510" y="2239"/>
                      <a:pt x="1514" y="2241"/>
                    </a:cubicBezTo>
                    <a:cubicBezTo>
                      <a:pt x="1517" y="2242"/>
                      <a:pt x="1524" y="2242"/>
                      <a:pt x="1528" y="2237"/>
                    </a:cubicBezTo>
                    <a:cubicBezTo>
                      <a:pt x="1531" y="2232"/>
                      <a:pt x="1539" y="2229"/>
                      <a:pt x="1544" y="2229"/>
                    </a:cubicBezTo>
                    <a:cubicBezTo>
                      <a:pt x="1549" y="2229"/>
                      <a:pt x="1555" y="2222"/>
                      <a:pt x="1560" y="2225"/>
                    </a:cubicBezTo>
                    <a:cubicBezTo>
                      <a:pt x="1565" y="2229"/>
                      <a:pt x="1578" y="2228"/>
                      <a:pt x="1585" y="2223"/>
                    </a:cubicBezTo>
                    <a:cubicBezTo>
                      <a:pt x="1592" y="2217"/>
                      <a:pt x="1588" y="2234"/>
                      <a:pt x="1585" y="2244"/>
                    </a:cubicBezTo>
                    <a:cubicBezTo>
                      <a:pt x="1582" y="2253"/>
                      <a:pt x="1583" y="2255"/>
                      <a:pt x="1587" y="2264"/>
                    </a:cubicBezTo>
                    <a:cubicBezTo>
                      <a:pt x="1590" y="2274"/>
                      <a:pt x="1592" y="2272"/>
                      <a:pt x="1594" y="2283"/>
                    </a:cubicBezTo>
                    <a:cubicBezTo>
                      <a:pt x="1595" y="2293"/>
                      <a:pt x="1597" y="2297"/>
                      <a:pt x="1606" y="2298"/>
                    </a:cubicBezTo>
                    <a:cubicBezTo>
                      <a:pt x="1616" y="2298"/>
                      <a:pt x="1634" y="2294"/>
                      <a:pt x="1631" y="2307"/>
                    </a:cubicBezTo>
                    <a:cubicBezTo>
                      <a:pt x="1628" y="2319"/>
                      <a:pt x="1618" y="2319"/>
                      <a:pt x="1620" y="2327"/>
                    </a:cubicBezTo>
                    <a:cubicBezTo>
                      <a:pt x="1622" y="2335"/>
                      <a:pt x="1619" y="2341"/>
                      <a:pt x="1615" y="2343"/>
                    </a:cubicBezTo>
                    <a:cubicBezTo>
                      <a:pt x="1611" y="2345"/>
                      <a:pt x="1604" y="2353"/>
                      <a:pt x="1610" y="2356"/>
                    </a:cubicBezTo>
                    <a:cubicBezTo>
                      <a:pt x="1616" y="2359"/>
                      <a:pt x="1614" y="2364"/>
                      <a:pt x="1623" y="2364"/>
                    </a:cubicBezTo>
                    <a:cubicBezTo>
                      <a:pt x="1631" y="2363"/>
                      <a:pt x="1651" y="2362"/>
                      <a:pt x="1655" y="2369"/>
                    </a:cubicBezTo>
                    <a:cubicBezTo>
                      <a:pt x="1658" y="2377"/>
                      <a:pt x="1661" y="2380"/>
                      <a:pt x="1665" y="2389"/>
                    </a:cubicBezTo>
                    <a:cubicBezTo>
                      <a:pt x="1669" y="2397"/>
                      <a:pt x="1666" y="2405"/>
                      <a:pt x="1678" y="2405"/>
                    </a:cubicBezTo>
                    <a:cubicBezTo>
                      <a:pt x="1690" y="2405"/>
                      <a:pt x="1703" y="2408"/>
                      <a:pt x="1706" y="2402"/>
                    </a:cubicBezTo>
                    <a:cubicBezTo>
                      <a:pt x="1709" y="2396"/>
                      <a:pt x="1713" y="2398"/>
                      <a:pt x="1718" y="2393"/>
                    </a:cubicBezTo>
                    <a:cubicBezTo>
                      <a:pt x="1723" y="2387"/>
                      <a:pt x="1726" y="2384"/>
                      <a:pt x="1730" y="2383"/>
                    </a:cubicBezTo>
                    <a:cubicBezTo>
                      <a:pt x="1731" y="2383"/>
                      <a:pt x="1731" y="2383"/>
                      <a:pt x="1731" y="2383"/>
                    </a:cubicBezTo>
                    <a:cubicBezTo>
                      <a:pt x="1731" y="2383"/>
                      <a:pt x="1731" y="2383"/>
                      <a:pt x="1731" y="2383"/>
                    </a:cubicBezTo>
                    <a:cubicBezTo>
                      <a:pt x="1734" y="2383"/>
                      <a:pt x="1735" y="2385"/>
                      <a:pt x="1736" y="2389"/>
                    </a:cubicBezTo>
                    <a:cubicBezTo>
                      <a:pt x="1736" y="2389"/>
                      <a:pt x="1736" y="2389"/>
                      <a:pt x="1736" y="2389"/>
                    </a:cubicBezTo>
                    <a:cubicBezTo>
                      <a:pt x="1737" y="2389"/>
                      <a:pt x="1737" y="2390"/>
                      <a:pt x="1737" y="2391"/>
                    </a:cubicBezTo>
                    <a:cubicBezTo>
                      <a:pt x="1737" y="2391"/>
                      <a:pt x="1737" y="2391"/>
                      <a:pt x="1737" y="2392"/>
                    </a:cubicBezTo>
                    <a:cubicBezTo>
                      <a:pt x="1737" y="2392"/>
                      <a:pt x="1737" y="2392"/>
                      <a:pt x="1737" y="2393"/>
                    </a:cubicBezTo>
                    <a:cubicBezTo>
                      <a:pt x="1737" y="2393"/>
                      <a:pt x="1737" y="2394"/>
                      <a:pt x="1737" y="2395"/>
                    </a:cubicBezTo>
                    <a:cubicBezTo>
                      <a:pt x="1737" y="2400"/>
                      <a:pt x="1737" y="2402"/>
                      <a:pt x="1739" y="2407"/>
                    </a:cubicBezTo>
                    <a:cubicBezTo>
                      <a:pt x="1742" y="2413"/>
                      <a:pt x="1740" y="2422"/>
                      <a:pt x="1749" y="2422"/>
                    </a:cubicBezTo>
                    <a:cubicBezTo>
                      <a:pt x="1758" y="2421"/>
                      <a:pt x="1773" y="2427"/>
                      <a:pt x="1774" y="2419"/>
                    </a:cubicBezTo>
                    <a:cubicBezTo>
                      <a:pt x="1774" y="2412"/>
                      <a:pt x="1773" y="2406"/>
                      <a:pt x="1776" y="2401"/>
                    </a:cubicBezTo>
                    <a:cubicBezTo>
                      <a:pt x="1778" y="2397"/>
                      <a:pt x="1780" y="2386"/>
                      <a:pt x="1775" y="2382"/>
                    </a:cubicBezTo>
                    <a:cubicBezTo>
                      <a:pt x="1770" y="2378"/>
                      <a:pt x="1768" y="2379"/>
                      <a:pt x="1767" y="2373"/>
                    </a:cubicBezTo>
                    <a:cubicBezTo>
                      <a:pt x="1766" y="2368"/>
                      <a:pt x="1758" y="2368"/>
                      <a:pt x="1758" y="2362"/>
                    </a:cubicBezTo>
                    <a:cubicBezTo>
                      <a:pt x="1758" y="2357"/>
                      <a:pt x="1759" y="2349"/>
                      <a:pt x="1762" y="2348"/>
                    </a:cubicBezTo>
                    <a:cubicBezTo>
                      <a:pt x="1766" y="2347"/>
                      <a:pt x="1763" y="2334"/>
                      <a:pt x="1771" y="2334"/>
                    </a:cubicBezTo>
                    <a:cubicBezTo>
                      <a:pt x="1780" y="2334"/>
                      <a:pt x="1780" y="2334"/>
                      <a:pt x="1789" y="2336"/>
                    </a:cubicBezTo>
                    <a:cubicBezTo>
                      <a:pt x="1790" y="2337"/>
                      <a:pt x="1791" y="2337"/>
                      <a:pt x="1792" y="2337"/>
                    </a:cubicBezTo>
                    <a:cubicBezTo>
                      <a:pt x="1793" y="2337"/>
                      <a:pt x="1793" y="2337"/>
                      <a:pt x="1793" y="2337"/>
                    </a:cubicBezTo>
                    <a:cubicBezTo>
                      <a:pt x="1794" y="2337"/>
                      <a:pt x="1795" y="2338"/>
                      <a:pt x="1796" y="2338"/>
                    </a:cubicBezTo>
                    <a:cubicBezTo>
                      <a:pt x="1796" y="2338"/>
                      <a:pt x="1796" y="2338"/>
                      <a:pt x="1796" y="2338"/>
                    </a:cubicBezTo>
                    <a:cubicBezTo>
                      <a:pt x="1798" y="2338"/>
                      <a:pt x="1800" y="2337"/>
                      <a:pt x="1801" y="2337"/>
                    </a:cubicBezTo>
                    <a:cubicBezTo>
                      <a:pt x="1802" y="2336"/>
                      <a:pt x="1802" y="2336"/>
                      <a:pt x="1803" y="2335"/>
                    </a:cubicBezTo>
                    <a:cubicBezTo>
                      <a:pt x="1803" y="2335"/>
                      <a:pt x="1803" y="2335"/>
                      <a:pt x="1804" y="2335"/>
                    </a:cubicBezTo>
                    <a:cubicBezTo>
                      <a:pt x="1804" y="2335"/>
                      <a:pt x="1804" y="2335"/>
                      <a:pt x="1804" y="2334"/>
                    </a:cubicBezTo>
                    <a:cubicBezTo>
                      <a:pt x="1805" y="2334"/>
                      <a:pt x="1805" y="2333"/>
                      <a:pt x="1806" y="2333"/>
                    </a:cubicBezTo>
                    <a:cubicBezTo>
                      <a:pt x="1810" y="2327"/>
                      <a:pt x="1821" y="2317"/>
                      <a:pt x="1826" y="2319"/>
                    </a:cubicBezTo>
                    <a:cubicBezTo>
                      <a:pt x="1831" y="2321"/>
                      <a:pt x="1840" y="2324"/>
                      <a:pt x="1842" y="2330"/>
                    </a:cubicBezTo>
                    <a:cubicBezTo>
                      <a:pt x="1843" y="2336"/>
                      <a:pt x="1848" y="2337"/>
                      <a:pt x="1853" y="2337"/>
                    </a:cubicBezTo>
                    <a:cubicBezTo>
                      <a:pt x="1859" y="2337"/>
                      <a:pt x="1861" y="2331"/>
                      <a:pt x="1864" y="2328"/>
                    </a:cubicBezTo>
                    <a:cubicBezTo>
                      <a:pt x="1866" y="2325"/>
                      <a:pt x="1871" y="2317"/>
                      <a:pt x="1875" y="2319"/>
                    </a:cubicBezTo>
                    <a:cubicBezTo>
                      <a:pt x="1879" y="2322"/>
                      <a:pt x="1887" y="2326"/>
                      <a:pt x="1890" y="2322"/>
                    </a:cubicBezTo>
                    <a:cubicBezTo>
                      <a:pt x="1892" y="2317"/>
                      <a:pt x="1898" y="2317"/>
                      <a:pt x="1900" y="2320"/>
                    </a:cubicBezTo>
                    <a:cubicBezTo>
                      <a:pt x="1902" y="2324"/>
                      <a:pt x="1904" y="2328"/>
                      <a:pt x="1909" y="2327"/>
                    </a:cubicBezTo>
                    <a:cubicBezTo>
                      <a:pt x="1915" y="2327"/>
                      <a:pt x="1915" y="2318"/>
                      <a:pt x="1924" y="2317"/>
                    </a:cubicBezTo>
                    <a:cubicBezTo>
                      <a:pt x="1932" y="2315"/>
                      <a:pt x="1933" y="2313"/>
                      <a:pt x="1942" y="2313"/>
                    </a:cubicBezTo>
                    <a:cubicBezTo>
                      <a:pt x="1952" y="2313"/>
                      <a:pt x="1963" y="2322"/>
                      <a:pt x="1970" y="2307"/>
                    </a:cubicBezTo>
                    <a:cubicBezTo>
                      <a:pt x="1976" y="2291"/>
                      <a:pt x="1971" y="2286"/>
                      <a:pt x="1979" y="2285"/>
                    </a:cubicBezTo>
                    <a:cubicBezTo>
                      <a:pt x="1986" y="2284"/>
                      <a:pt x="1988" y="2275"/>
                      <a:pt x="1995" y="2275"/>
                    </a:cubicBezTo>
                    <a:cubicBezTo>
                      <a:pt x="2002" y="2275"/>
                      <a:pt x="2007" y="2279"/>
                      <a:pt x="2010" y="2286"/>
                    </a:cubicBezTo>
                    <a:cubicBezTo>
                      <a:pt x="2014" y="2293"/>
                      <a:pt x="2019" y="2297"/>
                      <a:pt x="2027" y="2299"/>
                    </a:cubicBezTo>
                    <a:cubicBezTo>
                      <a:pt x="2034" y="2301"/>
                      <a:pt x="2039" y="2305"/>
                      <a:pt x="2049" y="2305"/>
                    </a:cubicBezTo>
                    <a:cubicBezTo>
                      <a:pt x="2060" y="2306"/>
                      <a:pt x="2079" y="2302"/>
                      <a:pt x="2084" y="2308"/>
                    </a:cubicBezTo>
                    <a:cubicBezTo>
                      <a:pt x="2089" y="2314"/>
                      <a:pt x="2094" y="2325"/>
                      <a:pt x="2089" y="2328"/>
                    </a:cubicBezTo>
                    <a:cubicBezTo>
                      <a:pt x="2084" y="2331"/>
                      <a:pt x="2080" y="2332"/>
                      <a:pt x="2080" y="2339"/>
                    </a:cubicBezTo>
                    <a:cubicBezTo>
                      <a:pt x="2080" y="2345"/>
                      <a:pt x="2081" y="2358"/>
                      <a:pt x="2085" y="2362"/>
                    </a:cubicBezTo>
                    <a:cubicBezTo>
                      <a:pt x="2090" y="2366"/>
                      <a:pt x="2105" y="2382"/>
                      <a:pt x="2108" y="2385"/>
                    </a:cubicBezTo>
                    <a:cubicBezTo>
                      <a:pt x="2112" y="2389"/>
                      <a:pt x="2122" y="2396"/>
                      <a:pt x="2134" y="2396"/>
                    </a:cubicBezTo>
                    <a:cubicBezTo>
                      <a:pt x="2145" y="2396"/>
                      <a:pt x="2152" y="2390"/>
                      <a:pt x="2159" y="2394"/>
                    </a:cubicBezTo>
                    <a:cubicBezTo>
                      <a:pt x="2164" y="2397"/>
                      <a:pt x="2168" y="2397"/>
                      <a:pt x="2173" y="2399"/>
                    </a:cubicBezTo>
                    <a:cubicBezTo>
                      <a:pt x="2175" y="2397"/>
                      <a:pt x="2177" y="2396"/>
                      <a:pt x="2180" y="2394"/>
                    </a:cubicBezTo>
                    <a:cubicBezTo>
                      <a:pt x="2198" y="2382"/>
                      <a:pt x="2180" y="2394"/>
                      <a:pt x="2200" y="2395"/>
                    </a:cubicBezTo>
                    <a:cubicBezTo>
                      <a:pt x="2221" y="2397"/>
                      <a:pt x="2209" y="2391"/>
                      <a:pt x="2221" y="2391"/>
                    </a:cubicBezTo>
                    <a:cubicBezTo>
                      <a:pt x="2232" y="2391"/>
                      <a:pt x="2235" y="2401"/>
                      <a:pt x="2243" y="2405"/>
                    </a:cubicBezTo>
                    <a:cubicBezTo>
                      <a:pt x="2252" y="2410"/>
                      <a:pt x="2258" y="2401"/>
                      <a:pt x="2264" y="2394"/>
                    </a:cubicBezTo>
                    <a:cubicBezTo>
                      <a:pt x="2269" y="2387"/>
                      <a:pt x="2279" y="2397"/>
                      <a:pt x="2288" y="2398"/>
                    </a:cubicBezTo>
                    <a:cubicBezTo>
                      <a:pt x="2296" y="2400"/>
                      <a:pt x="2291" y="2410"/>
                      <a:pt x="2281" y="2418"/>
                    </a:cubicBezTo>
                    <a:cubicBezTo>
                      <a:pt x="2271" y="2427"/>
                      <a:pt x="2272" y="2438"/>
                      <a:pt x="2278" y="2440"/>
                    </a:cubicBezTo>
                    <a:cubicBezTo>
                      <a:pt x="2284" y="2441"/>
                      <a:pt x="2289" y="2461"/>
                      <a:pt x="2301" y="2471"/>
                    </a:cubicBezTo>
                    <a:cubicBezTo>
                      <a:pt x="2312" y="2481"/>
                      <a:pt x="2318" y="2480"/>
                      <a:pt x="2325" y="2467"/>
                    </a:cubicBezTo>
                    <a:cubicBezTo>
                      <a:pt x="2332" y="2454"/>
                      <a:pt x="2319" y="2451"/>
                      <a:pt x="2315" y="2444"/>
                    </a:cubicBezTo>
                    <a:cubicBezTo>
                      <a:pt x="2311" y="2437"/>
                      <a:pt x="2315" y="2434"/>
                      <a:pt x="2319" y="2422"/>
                    </a:cubicBezTo>
                    <a:cubicBezTo>
                      <a:pt x="2324" y="2411"/>
                      <a:pt x="2338" y="2411"/>
                      <a:pt x="2348" y="2407"/>
                    </a:cubicBezTo>
                    <a:cubicBezTo>
                      <a:pt x="2358" y="2402"/>
                      <a:pt x="2378" y="2399"/>
                      <a:pt x="2395" y="2399"/>
                    </a:cubicBezTo>
                    <a:cubicBezTo>
                      <a:pt x="2413" y="2399"/>
                      <a:pt x="2420" y="2397"/>
                      <a:pt x="2428" y="2387"/>
                    </a:cubicBezTo>
                    <a:cubicBezTo>
                      <a:pt x="2437" y="2377"/>
                      <a:pt x="2450" y="2382"/>
                      <a:pt x="2466" y="2388"/>
                    </a:cubicBezTo>
                    <a:cubicBezTo>
                      <a:pt x="2481" y="2394"/>
                      <a:pt x="2490" y="2364"/>
                      <a:pt x="2500" y="2354"/>
                    </a:cubicBezTo>
                    <a:cubicBezTo>
                      <a:pt x="2507" y="2346"/>
                      <a:pt x="2517" y="2350"/>
                      <a:pt x="2528" y="2355"/>
                    </a:cubicBezTo>
                    <a:cubicBezTo>
                      <a:pt x="2529" y="2353"/>
                      <a:pt x="2530" y="2352"/>
                      <a:pt x="2531" y="2350"/>
                    </a:cubicBezTo>
                    <a:cubicBezTo>
                      <a:pt x="2531" y="2346"/>
                      <a:pt x="2537" y="2344"/>
                      <a:pt x="2543" y="2339"/>
                    </a:cubicBezTo>
                    <a:cubicBezTo>
                      <a:pt x="2546" y="2336"/>
                      <a:pt x="2550" y="2336"/>
                      <a:pt x="2552" y="2337"/>
                    </a:cubicBezTo>
                    <a:cubicBezTo>
                      <a:pt x="2554" y="2335"/>
                      <a:pt x="2559" y="2334"/>
                      <a:pt x="2567" y="2334"/>
                    </a:cubicBezTo>
                    <a:cubicBezTo>
                      <a:pt x="2589" y="2334"/>
                      <a:pt x="2579" y="2331"/>
                      <a:pt x="2593" y="2331"/>
                    </a:cubicBezTo>
                    <a:cubicBezTo>
                      <a:pt x="2608" y="2331"/>
                      <a:pt x="2613" y="2328"/>
                      <a:pt x="2618" y="2319"/>
                    </a:cubicBezTo>
                    <a:cubicBezTo>
                      <a:pt x="2622" y="2311"/>
                      <a:pt x="2636" y="2319"/>
                      <a:pt x="2645" y="2321"/>
                    </a:cubicBezTo>
                    <a:cubicBezTo>
                      <a:pt x="2653" y="2322"/>
                      <a:pt x="2655" y="2318"/>
                      <a:pt x="2666" y="2311"/>
                    </a:cubicBezTo>
                    <a:cubicBezTo>
                      <a:pt x="2678" y="2303"/>
                      <a:pt x="2694" y="2311"/>
                      <a:pt x="2706" y="2309"/>
                    </a:cubicBezTo>
                    <a:cubicBezTo>
                      <a:pt x="2719" y="2308"/>
                      <a:pt x="2714" y="2285"/>
                      <a:pt x="2722" y="2281"/>
                    </a:cubicBezTo>
                    <a:cubicBezTo>
                      <a:pt x="2731" y="2276"/>
                      <a:pt x="2732" y="2268"/>
                      <a:pt x="2744" y="2263"/>
                    </a:cubicBezTo>
                    <a:cubicBezTo>
                      <a:pt x="2755" y="2259"/>
                      <a:pt x="2759" y="2258"/>
                      <a:pt x="2775" y="2246"/>
                    </a:cubicBezTo>
                    <a:cubicBezTo>
                      <a:pt x="2791" y="2235"/>
                      <a:pt x="2790" y="2233"/>
                      <a:pt x="2802" y="2226"/>
                    </a:cubicBezTo>
                    <a:cubicBezTo>
                      <a:pt x="2815" y="2219"/>
                      <a:pt x="2807" y="2216"/>
                      <a:pt x="2807" y="2202"/>
                    </a:cubicBezTo>
                    <a:cubicBezTo>
                      <a:pt x="2807" y="2187"/>
                      <a:pt x="2812" y="2195"/>
                      <a:pt x="2830" y="2197"/>
                    </a:cubicBezTo>
                    <a:cubicBezTo>
                      <a:pt x="2847" y="2200"/>
                      <a:pt x="2847" y="2196"/>
                      <a:pt x="2848" y="2180"/>
                    </a:cubicBezTo>
                    <a:cubicBezTo>
                      <a:pt x="2850" y="2164"/>
                      <a:pt x="2870" y="2173"/>
                      <a:pt x="2877" y="2156"/>
                    </a:cubicBezTo>
                    <a:cubicBezTo>
                      <a:pt x="2884" y="2139"/>
                      <a:pt x="2880" y="2139"/>
                      <a:pt x="2896" y="2134"/>
                    </a:cubicBezTo>
                    <a:cubicBezTo>
                      <a:pt x="2911" y="2130"/>
                      <a:pt x="2913" y="2117"/>
                      <a:pt x="2910" y="2107"/>
                    </a:cubicBezTo>
                    <a:cubicBezTo>
                      <a:pt x="2907" y="2097"/>
                      <a:pt x="2903" y="2088"/>
                      <a:pt x="2909" y="2084"/>
                    </a:cubicBezTo>
                    <a:cubicBezTo>
                      <a:pt x="2914" y="2080"/>
                      <a:pt x="2921" y="2071"/>
                      <a:pt x="2911" y="2060"/>
                    </a:cubicBezTo>
                    <a:cubicBezTo>
                      <a:pt x="2901" y="2048"/>
                      <a:pt x="2921" y="2044"/>
                      <a:pt x="2933" y="2044"/>
                    </a:cubicBezTo>
                    <a:cubicBezTo>
                      <a:pt x="2944" y="2044"/>
                      <a:pt x="2946" y="2025"/>
                      <a:pt x="2950" y="2025"/>
                    </a:cubicBezTo>
                    <a:cubicBezTo>
                      <a:pt x="2954" y="2025"/>
                      <a:pt x="2963" y="2023"/>
                      <a:pt x="2963" y="2007"/>
                    </a:cubicBezTo>
                    <a:cubicBezTo>
                      <a:pt x="2963" y="1991"/>
                      <a:pt x="2979" y="1994"/>
                      <a:pt x="2979" y="1982"/>
                    </a:cubicBezTo>
                    <a:cubicBezTo>
                      <a:pt x="2979" y="1971"/>
                      <a:pt x="2982" y="1957"/>
                      <a:pt x="2992" y="1955"/>
                    </a:cubicBezTo>
                    <a:cubicBezTo>
                      <a:pt x="3002" y="1954"/>
                      <a:pt x="3006" y="1945"/>
                      <a:pt x="3026" y="1934"/>
                    </a:cubicBezTo>
                    <a:cubicBezTo>
                      <a:pt x="3046" y="1922"/>
                      <a:pt x="3025" y="1915"/>
                      <a:pt x="3035" y="1909"/>
                    </a:cubicBezTo>
                    <a:cubicBezTo>
                      <a:pt x="3045" y="1904"/>
                      <a:pt x="3038" y="1896"/>
                      <a:pt x="3033" y="1882"/>
                    </a:cubicBezTo>
                    <a:cubicBezTo>
                      <a:pt x="3029" y="1868"/>
                      <a:pt x="3039" y="1872"/>
                      <a:pt x="3055" y="1872"/>
                    </a:cubicBezTo>
                    <a:cubicBezTo>
                      <a:pt x="3070" y="1872"/>
                      <a:pt x="3063" y="1859"/>
                      <a:pt x="3048" y="1851"/>
                    </a:cubicBezTo>
                    <a:cubicBezTo>
                      <a:pt x="3032" y="1842"/>
                      <a:pt x="3053" y="1842"/>
                      <a:pt x="3058" y="1830"/>
                    </a:cubicBezTo>
                    <a:cubicBezTo>
                      <a:pt x="3062" y="1819"/>
                      <a:pt x="3045" y="1820"/>
                      <a:pt x="3033" y="1818"/>
                    </a:cubicBezTo>
                    <a:cubicBezTo>
                      <a:pt x="3022" y="1815"/>
                      <a:pt x="3025" y="1805"/>
                      <a:pt x="3012" y="1800"/>
                    </a:cubicBezTo>
                    <a:cubicBezTo>
                      <a:pt x="2999" y="1796"/>
                      <a:pt x="2995" y="1815"/>
                      <a:pt x="2972" y="1813"/>
                    </a:cubicBezTo>
                    <a:cubicBezTo>
                      <a:pt x="2949" y="1812"/>
                      <a:pt x="2950" y="1796"/>
                      <a:pt x="2979" y="1796"/>
                    </a:cubicBezTo>
                    <a:cubicBezTo>
                      <a:pt x="3007" y="1796"/>
                      <a:pt x="3002" y="1786"/>
                      <a:pt x="3007" y="1775"/>
                    </a:cubicBezTo>
                    <a:cubicBezTo>
                      <a:pt x="3013" y="1763"/>
                      <a:pt x="3020" y="1766"/>
                      <a:pt x="3038" y="1759"/>
                    </a:cubicBezTo>
                    <a:cubicBezTo>
                      <a:pt x="3055" y="1752"/>
                      <a:pt x="3050" y="1740"/>
                      <a:pt x="3043" y="1733"/>
                    </a:cubicBezTo>
                    <a:cubicBezTo>
                      <a:pt x="3036" y="1726"/>
                      <a:pt x="3023" y="1716"/>
                      <a:pt x="3009" y="1709"/>
                    </a:cubicBezTo>
                    <a:cubicBezTo>
                      <a:pt x="2995" y="1701"/>
                      <a:pt x="3007" y="1686"/>
                      <a:pt x="3025" y="1694"/>
                    </a:cubicBezTo>
                    <a:cubicBezTo>
                      <a:pt x="3042" y="1703"/>
                      <a:pt x="3045" y="1711"/>
                      <a:pt x="3053" y="1696"/>
                    </a:cubicBezTo>
                    <a:cubicBezTo>
                      <a:pt x="3062" y="1680"/>
                      <a:pt x="3039" y="1674"/>
                      <a:pt x="3030" y="1663"/>
                    </a:cubicBezTo>
                    <a:cubicBezTo>
                      <a:pt x="3022" y="1651"/>
                      <a:pt x="3013" y="1644"/>
                      <a:pt x="3000" y="1641"/>
                    </a:cubicBezTo>
                    <a:cubicBezTo>
                      <a:pt x="2987" y="1638"/>
                      <a:pt x="2992" y="1617"/>
                      <a:pt x="2989" y="1600"/>
                    </a:cubicBezTo>
                    <a:cubicBezTo>
                      <a:pt x="2986" y="1582"/>
                      <a:pt x="2970" y="1578"/>
                      <a:pt x="2970" y="1570"/>
                    </a:cubicBezTo>
                    <a:cubicBezTo>
                      <a:pt x="2970" y="1561"/>
                      <a:pt x="2960" y="1550"/>
                      <a:pt x="2954" y="1525"/>
                    </a:cubicBezTo>
                    <a:cubicBezTo>
                      <a:pt x="2949" y="1501"/>
                      <a:pt x="2934" y="1505"/>
                      <a:pt x="2914" y="1499"/>
                    </a:cubicBezTo>
                    <a:cubicBezTo>
                      <a:pt x="2894" y="1494"/>
                      <a:pt x="2888" y="1485"/>
                      <a:pt x="2886" y="1471"/>
                    </a:cubicBezTo>
                    <a:cubicBezTo>
                      <a:pt x="2883" y="1456"/>
                      <a:pt x="2896" y="1459"/>
                      <a:pt x="2903" y="1438"/>
                    </a:cubicBezTo>
                    <a:cubicBezTo>
                      <a:pt x="2910" y="1416"/>
                      <a:pt x="2929" y="1423"/>
                      <a:pt x="2939" y="1399"/>
                    </a:cubicBezTo>
                    <a:cubicBezTo>
                      <a:pt x="2949" y="1375"/>
                      <a:pt x="2953" y="1383"/>
                      <a:pt x="2969" y="1382"/>
                    </a:cubicBezTo>
                    <a:cubicBezTo>
                      <a:pt x="2984" y="1380"/>
                      <a:pt x="2983" y="1372"/>
                      <a:pt x="2987" y="1357"/>
                    </a:cubicBezTo>
                    <a:cubicBezTo>
                      <a:pt x="2992" y="1343"/>
                      <a:pt x="3002" y="1340"/>
                      <a:pt x="3019" y="1339"/>
                    </a:cubicBezTo>
                    <a:cubicBezTo>
                      <a:pt x="3036" y="1337"/>
                      <a:pt x="3039" y="1336"/>
                      <a:pt x="3049" y="1329"/>
                    </a:cubicBezTo>
                    <a:cubicBezTo>
                      <a:pt x="3059" y="1322"/>
                      <a:pt x="3060" y="1319"/>
                      <a:pt x="3076" y="1330"/>
                    </a:cubicBezTo>
                    <a:cubicBezTo>
                      <a:pt x="3092" y="1342"/>
                      <a:pt x="3092" y="1317"/>
                      <a:pt x="3096" y="1307"/>
                    </a:cubicBezTo>
                    <a:cubicBezTo>
                      <a:pt x="3101" y="1297"/>
                      <a:pt x="3098" y="1293"/>
                      <a:pt x="3088" y="1286"/>
                    </a:cubicBezTo>
                    <a:cubicBezTo>
                      <a:pt x="3078" y="1279"/>
                      <a:pt x="3059" y="1280"/>
                      <a:pt x="3048" y="1284"/>
                    </a:cubicBezTo>
                    <a:cubicBezTo>
                      <a:pt x="3036" y="1289"/>
                      <a:pt x="3017" y="1281"/>
                      <a:pt x="3009" y="1270"/>
                    </a:cubicBezTo>
                    <a:cubicBezTo>
                      <a:pt x="3000" y="1259"/>
                      <a:pt x="2977" y="1253"/>
                      <a:pt x="2967" y="1257"/>
                    </a:cubicBezTo>
                    <a:cubicBezTo>
                      <a:pt x="2957" y="1261"/>
                      <a:pt x="2936" y="1280"/>
                      <a:pt x="2924" y="1296"/>
                    </a:cubicBezTo>
                    <a:cubicBezTo>
                      <a:pt x="2913" y="1312"/>
                      <a:pt x="2881" y="1306"/>
                      <a:pt x="2873" y="1299"/>
                    </a:cubicBezTo>
                    <a:cubicBezTo>
                      <a:pt x="2864" y="1292"/>
                      <a:pt x="2870" y="1279"/>
                      <a:pt x="2874" y="1267"/>
                    </a:cubicBezTo>
                    <a:cubicBezTo>
                      <a:pt x="2878" y="1256"/>
                      <a:pt x="2871" y="1251"/>
                      <a:pt x="2866" y="1243"/>
                    </a:cubicBezTo>
                    <a:cubicBezTo>
                      <a:pt x="2860" y="1234"/>
                      <a:pt x="2847" y="1231"/>
                      <a:pt x="2844" y="1243"/>
                    </a:cubicBezTo>
                    <a:cubicBezTo>
                      <a:pt x="2841" y="1254"/>
                      <a:pt x="2824" y="1230"/>
                      <a:pt x="2810" y="1233"/>
                    </a:cubicBezTo>
                    <a:cubicBezTo>
                      <a:pt x="2795" y="1236"/>
                      <a:pt x="2791" y="1224"/>
                      <a:pt x="2778" y="1208"/>
                    </a:cubicBezTo>
                    <a:cubicBezTo>
                      <a:pt x="2765" y="1193"/>
                      <a:pt x="2785" y="1178"/>
                      <a:pt x="2787" y="1164"/>
                    </a:cubicBezTo>
                    <a:cubicBezTo>
                      <a:pt x="2788" y="1150"/>
                      <a:pt x="2837" y="1161"/>
                      <a:pt x="2863" y="1157"/>
                    </a:cubicBezTo>
                    <a:cubicBezTo>
                      <a:pt x="2888" y="1152"/>
                      <a:pt x="2884" y="1137"/>
                      <a:pt x="2893" y="1118"/>
                    </a:cubicBezTo>
                    <a:cubicBezTo>
                      <a:pt x="2901" y="1099"/>
                      <a:pt x="2924" y="1097"/>
                      <a:pt x="2941" y="1089"/>
                    </a:cubicBezTo>
                    <a:cubicBezTo>
                      <a:pt x="2959" y="1082"/>
                      <a:pt x="2959" y="1072"/>
                      <a:pt x="2972" y="1062"/>
                    </a:cubicBezTo>
                    <a:cubicBezTo>
                      <a:pt x="2984" y="1052"/>
                      <a:pt x="2995" y="1044"/>
                      <a:pt x="3006" y="1031"/>
                    </a:cubicBezTo>
                    <a:cubicBezTo>
                      <a:pt x="3017" y="1018"/>
                      <a:pt x="3032" y="1044"/>
                      <a:pt x="3035" y="1032"/>
                    </a:cubicBezTo>
                    <a:cubicBezTo>
                      <a:pt x="3038" y="1021"/>
                      <a:pt x="3046" y="1029"/>
                      <a:pt x="3053" y="1034"/>
                    </a:cubicBezTo>
                    <a:cubicBezTo>
                      <a:pt x="3060" y="1038"/>
                      <a:pt x="3070" y="1045"/>
                      <a:pt x="3069" y="1061"/>
                    </a:cubicBezTo>
                    <a:cubicBezTo>
                      <a:pt x="3068" y="1077"/>
                      <a:pt x="3055" y="1092"/>
                      <a:pt x="3032" y="1105"/>
                    </a:cubicBezTo>
                    <a:cubicBezTo>
                      <a:pt x="3009" y="1118"/>
                      <a:pt x="3022" y="1132"/>
                      <a:pt x="3029" y="1132"/>
                    </a:cubicBezTo>
                    <a:cubicBezTo>
                      <a:pt x="3036" y="1132"/>
                      <a:pt x="3040" y="1141"/>
                      <a:pt x="3032" y="1155"/>
                    </a:cubicBezTo>
                    <a:cubicBezTo>
                      <a:pt x="3023" y="1170"/>
                      <a:pt x="3006" y="1164"/>
                      <a:pt x="2999" y="1177"/>
                    </a:cubicBezTo>
                    <a:cubicBezTo>
                      <a:pt x="2992" y="1190"/>
                      <a:pt x="3007" y="1194"/>
                      <a:pt x="3023" y="1181"/>
                    </a:cubicBezTo>
                    <a:cubicBezTo>
                      <a:pt x="3039" y="1168"/>
                      <a:pt x="3058" y="1164"/>
                      <a:pt x="3065" y="1155"/>
                    </a:cubicBezTo>
                    <a:cubicBezTo>
                      <a:pt x="3072" y="1147"/>
                      <a:pt x="3098" y="1140"/>
                      <a:pt x="3116" y="1125"/>
                    </a:cubicBezTo>
                    <a:cubicBezTo>
                      <a:pt x="3135" y="1111"/>
                      <a:pt x="3154" y="1105"/>
                      <a:pt x="3168" y="1104"/>
                    </a:cubicBezTo>
                    <a:cubicBezTo>
                      <a:pt x="3175" y="1103"/>
                      <a:pt x="3185" y="1103"/>
                      <a:pt x="3198" y="1106"/>
                    </a:cubicBezTo>
                    <a:cubicBezTo>
                      <a:pt x="3200" y="1094"/>
                      <a:pt x="3206" y="1086"/>
                      <a:pt x="3214" y="107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1" name="Freeform 335"/>
              <p:cNvSpPr>
                <a:spLocks/>
              </p:cNvSpPr>
              <p:nvPr/>
            </p:nvSpPr>
            <p:spPr bwMode="auto">
              <a:xfrm>
                <a:off x="4183" y="2107"/>
                <a:ext cx="144" cy="311"/>
              </a:xfrm>
              <a:custGeom>
                <a:avLst/>
                <a:gdLst>
                  <a:gd name="T0" fmla="*/ 459 w 569"/>
                  <a:gd name="T1" fmla="*/ 1149 h 1232"/>
                  <a:gd name="T2" fmla="*/ 460 w 569"/>
                  <a:gd name="T3" fmla="*/ 1064 h 1232"/>
                  <a:gd name="T4" fmla="*/ 422 w 569"/>
                  <a:gd name="T5" fmla="*/ 966 h 1232"/>
                  <a:gd name="T6" fmla="*/ 391 w 569"/>
                  <a:gd name="T7" fmla="*/ 895 h 1232"/>
                  <a:gd name="T8" fmla="*/ 428 w 569"/>
                  <a:gd name="T9" fmla="*/ 830 h 1232"/>
                  <a:gd name="T10" fmla="*/ 381 w 569"/>
                  <a:gd name="T11" fmla="*/ 759 h 1232"/>
                  <a:gd name="T12" fmla="*/ 342 w 569"/>
                  <a:gd name="T13" fmla="*/ 677 h 1232"/>
                  <a:gd name="T14" fmla="*/ 402 w 569"/>
                  <a:gd name="T15" fmla="*/ 599 h 1232"/>
                  <a:gd name="T16" fmla="*/ 481 w 569"/>
                  <a:gd name="T17" fmla="*/ 559 h 1232"/>
                  <a:gd name="T18" fmla="*/ 488 w 569"/>
                  <a:gd name="T19" fmla="*/ 559 h 1232"/>
                  <a:gd name="T20" fmla="*/ 503 w 569"/>
                  <a:gd name="T21" fmla="*/ 557 h 1232"/>
                  <a:gd name="T22" fmla="*/ 506 w 569"/>
                  <a:gd name="T23" fmla="*/ 556 h 1232"/>
                  <a:gd name="T24" fmla="*/ 508 w 569"/>
                  <a:gd name="T25" fmla="*/ 554 h 1232"/>
                  <a:gd name="T26" fmla="*/ 510 w 569"/>
                  <a:gd name="T27" fmla="*/ 551 h 1232"/>
                  <a:gd name="T28" fmla="*/ 511 w 569"/>
                  <a:gd name="T29" fmla="*/ 548 h 1232"/>
                  <a:gd name="T30" fmla="*/ 524 w 569"/>
                  <a:gd name="T31" fmla="*/ 526 h 1232"/>
                  <a:gd name="T32" fmla="*/ 569 w 569"/>
                  <a:gd name="T33" fmla="*/ 462 h 1232"/>
                  <a:gd name="T34" fmla="*/ 544 w 569"/>
                  <a:gd name="T35" fmla="*/ 481 h 1232"/>
                  <a:gd name="T36" fmla="*/ 493 w 569"/>
                  <a:gd name="T37" fmla="*/ 448 h 1232"/>
                  <a:gd name="T38" fmla="*/ 453 w 569"/>
                  <a:gd name="T39" fmla="*/ 422 h 1232"/>
                  <a:gd name="T40" fmla="*/ 444 w 569"/>
                  <a:gd name="T41" fmla="*/ 377 h 1232"/>
                  <a:gd name="T42" fmla="*/ 423 w 569"/>
                  <a:gd name="T43" fmla="*/ 323 h 1232"/>
                  <a:gd name="T44" fmla="*/ 382 w 569"/>
                  <a:gd name="T45" fmla="*/ 308 h 1232"/>
                  <a:gd name="T46" fmla="*/ 352 w 569"/>
                  <a:gd name="T47" fmla="*/ 293 h 1232"/>
                  <a:gd name="T48" fmla="*/ 358 w 569"/>
                  <a:gd name="T49" fmla="*/ 243 h 1232"/>
                  <a:gd name="T50" fmla="*/ 414 w 569"/>
                  <a:gd name="T51" fmla="*/ 183 h 1232"/>
                  <a:gd name="T52" fmla="*/ 418 w 569"/>
                  <a:gd name="T53" fmla="*/ 108 h 1232"/>
                  <a:gd name="T54" fmla="*/ 383 w 569"/>
                  <a:gd name="T55" fmla="*/ 48 h 1232"/>
                  <a:gd name="T56" fmla="*/ 340 w 569"/>
                  <a:gd name="T57" fmla="*/ 10 h 1232"/>
                  <a:gd name="T58" fmla="*/ 315 w 569"/>
                  <a:gd name="T59" fmla="*/ 51 h 1232"/>
                  <a:gd name="T60" fmla="*/ 298 w 569"/>
                  <a:gd name="T61" fmla="*/ 96 h 1232"/>
                  <a:gd name="T62" fmla="*/ 207 w 569"/>
                  <a:gd name="T63" fmla="*/ 131 h 1232"/>
                  <a:gd name="T64" fmla="*/ 186 w 569"/>
                  <a:gd name="T65" fmla="*/ 193 h 1232"/>
                  <a:gd name="T66" fmla="*/ 153 w 569"/>
                  <a:gd name="T67" fmla="*/ 231 h 1232"/>
                  <a:gd name="T68" fmla="*/ 151 w 569"/>
                  <a:gd name="T69" fmla="*/ 275 h 1232"/>
                  <a:gd name="T70" fmla="*/ 121 w 569"/>
                  <a:gd name="T71" fmla="*/ 328 h 1232"/>
                  <a:gd name="T72" fmla="*/ 81 w 569"/>
                  <a:gd name="T73" fmla="*/ 321 h 1232"/>
                  <a:gd name="T74" fmla="*/ 65 w 569"/>
                  <a:gd name="T75" fmla="*/ 384 h 1232"/>
                  <a:gd name="T76" fmla="*/ 71 w 569"/>
                  <a:gd name="T77" fmla="*/ 431 h 1232"/>
                  <a:gd name="T78" fmla="*/ 30 w 569"/>
                  <a:gd name="T79" fmla="*/ 444 h 1232"/>
                  <a:gd name="T80" fmla="*/ 31 w 569"/>
                  <a:gd name="T81" fmla="*/ 446 h 1232"/>
                  <a:gd name="T82" fmla="*/ 29 w 569"/>
                  <a:gd name="T83" fmla="*/ 458 h 1232"/>
                  <a:gd name="T84" fmla="*/ 29 w 569"/>
                  <a:gd name="T85" fmla="*/ 463 h 1232"/>
                  <a:gd name="T86" fmla="*/ 31 w 569"/>
                  <a:gd name="T87" fmla="*/ 479 h 1232"/>
                  <a:gd name="T88" fmla="*/ 0 w 569"/>
                  <a:gd name="T89" fmla="*/ 516 h 1232"/>
                  <a:gd name="T90" fmla="*/ 97 w 569"/>
                  <a:gd name="T91" fmla="*/ 600 h 1232"/>
                  <a:gd name="T92" fmla="*/ 91 w 569"/>
                  <a:gd name="T93" fmla="*/ 661 h 1232"/>
                  <a:gd name="T94" fmla="*/ 147 w 569"/>
                  <a:gd name="T95" fmla="*/ 725 h 1232"/>
                  <a:gd name="T96" fmla="*/ 133 w 569"/>
                  <a:gd name="T97" fmla="*/ 843 h 1232"/>
                  <a:gd name="T98" fmla="*/ 186 w 569"/>
                  <a:gd name="T99" fmla="*/ 861 h 1232"/>
                  <a:gd name="T100" fmla="*/ 277 w 569"/>
                  <a:gd name="T101" fmla="*/ 817 h 1232"/>
                  <a:gd name="T102" fmla="*/ 326 w 569"/>
                  <a:gd name="T103" fmla="*/ 788 h 1232"/>
                  <a:gd name="T104" fmla="*/ 355 w 569"/>
                  <a:gd name="T105" fmla="*/ 881 h 1232"/>
                  <a:gd name="T106" fmla="*/ 396 w 569"/>
                  <a:gd name="T107" fmla="*/ 1007 h 1232"/>
                  <a:gd name="T108" fmla="*/ 402 w 569"/>
                  <a:gd name="T109" fmla="*/ 1096 h 1232"/>
                  <a:gd name="T110" fmla="*/ 392 w 569"/>
                  <a:gd name="T111" fmla="*/ 1136 h 1232"/>
                  <a:gd name="T112" fmla="*/ 406 w 569"/>
                  <a:gd name="T113" fmla="*/ 1228 h 1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69" h="1232">
                    <a:moveTo>
                      <a:pt x="419" y="1215"/>
                    </a:moveTo>
                    <a:cubicBezTo>
                      <a:pt x="419" y="1200"/>
                      <a:pt x="421" y="1186"/>
                      <a:pt x="432" y="1178"/>
                    </a:cubicBezTo>
                    <a:cubicBezTo>
                      <a:pt x="443" y="1170"/>
                      <a:pt x="454" y="1164"/>
                      <a:pt x="459" y="1149"/>
                    </a:cubicBezTo>
                    <a:cubicBezTo>
                      <a:pt x="465" y="1135"/>
                      <a:pt x="474" y="1143"/>
                      <a:pt x="473" y="1128"/>
                    </a:cubicBezTo>
                    <a:cubicBezTo>
                      <a:pt x="472" y="1112"/>
                      <a:pt x="476" y="1103"/>
                      <a:pt x="469" y="1098"/>
                    </a:cubicBezTo>
                    <a:cubicBezTo>
                      <a:pt x="462" y="1093"/>
                      <a:pt x="470" y="1069"/>
                      <a:pt x="460" y="1064"/>
                    </a:cubicBezTo>
                    <a:cubicBezTo>
                      <a:pt x="449" y="1058"/>
                      <a:pt x="445" y="1058"/>
                      <a:pt x="448" y="1042"/>
                    </a:cubicBezTo>
                    <a:cubicBezTo>
                      <a:pt x="451" y="1026"/>
                      <a:pt x="453" y="999"/>
                      <a:pt x="447" y="990"/>
                    </a:cubicBezTo>
                    <a:cubicBezTo>
                      <a:pt x="441" y="982"/>
                      <a:pt x="428" y="970"/>
                      <a:pt x="422" y="966"/>
                    </a:cubicBezTo>
                    <a:cubicBezTo>
                      <a:pt x="415" y="961"/>
                      <a:pt x="401" y="943"/>
                      <a:pt x="398" y="936"/>
                    </a:cubicBezTo>
                    <a:cubicBezTo>
                      <a:pt x="395" y="929"/>
                      <a:pt x="392" y="920"/>
                      <a:pt x="388" y="917"/>
                    </a:cubicBezTo>
                    <a:cubicBezTo>
                      <a:pt x="383" y="913"/>
                      <a:pt x="379" y="897"/>
                      <a:pt x="391" y="895"/>
                    </a:cubicBezTo>
                    <a:cubicBezTo>
                      <a:pt x="403" y="893"/>
                      <a:pt x="411" y="887"/>
                      <a:pt x="410" y="872"/>
                    </a:cubicBezTo>
                    <a:cubicBezTo>
                      <a:pt x="410" y="858"/>
                      <a:pt x="403" y="847"/>
                      <a:pt x="412" y="843"/>
                    </a:cubicBezTo>
                    <a:cubicBezTo>
                      <a:pt x="421" y="839"/>
                      <a:pt x="428" y="841"/>
                      <a:pt x="428" y="830"/>
                    </a:cubicBezTo>
                    <a:cubicBezTo>
                      <a:pt x="428" y="820"/>
                      <a:pt x="424" y="821"/>
                      <a:pt x="417" y="815"/>
                    </a:cubicBezTo>
                    <a:cubicBezTo>
                      <a:pt x="410" y="808"/>
                      <a:pt x="402" y="793"/>
                      <a:pt x="400" y="785"/>
                    </a:cubicBezTo>
                    <a:cubicBezTo>
                      <a:pt x="397" y="776"/>
                      <a:pt x="394" y="769"/>
                      <a:pt x="381" y="759"/>
                    </a:cubicBezTo>
                    <a:cubicBezTo>
                      <a:pt x="368" y="748"/>
                      <a:pt x="353" y="736"/>
                      <a:pt x="353" y="724"/>
                    </a:cubicBezTo>
                    <a:cubicBezTo>
                      <a:pt x="353" y="712"/>
                      <a:pt x="353" y="697"/>
                      <a:pt x="346" y="693"/>
                    </a:cubicBezTo>
                    <a:cubicBezTo>
                      <a:pt x="339" y="688"/>
                      <a:pt x="332" y="679"/>
                      <a:pt x="342" y="677"/>
                    </a:cubicBezTo>
                    <a:cubicBezTo>
                      <a:pt x="352" y="675"/>
                      <a:pt x="359" y="679"/>
                      <a:pt x="359" y="662"/>
                    </a:cubicBezTo>
                    <a:cubicBezTo>
                      <a:pt x="359" y="645"/>
                      <a:pt x="359" y="609"/>
                      <a:pt x="372" y="602"/>
                    </a:cubicBezTo>
                    <a:cubicBezTo>
                      <a:pt x="385" y="596"/>
                      <a:pt x="388" y="595"/>
                      <a:pt x="402" y="599"/>
                    </a:cubicBezTo>
                    <a:cubicBezTo>
                      <a:pt x="416" y="603"/>
                      <a:pt x="425" y="602"/>
                      <a:pt x="433" y="591"/>
                    </a:cubicBezTo>
                    <a:cubicBezTo>
                      <a:pt x="441" y="580"/>
                      <a:pt x="448" y="576"/>
                      <a:pt x="456" y="575"/>
                    </a:cubicBezTo>
                    <a:cubicBezTo>
                      <a:pt x="465" y="574"/>
                      <a:pt x="465" y="560"/>
                      <a:pt x="481" y="559"/>
                    </a:cubicBezTo>
                    <a:cubicBezTo>
                      <a:pt x="482" y="559"/>
                      <a:pt x="484" y="559"/>
                      <a:pt x="485" y="559"/>
                    </a:cubicBezTo>
                    <a:cubicBezTo>
                      <a:pt x="485" y="559"/>
                      <a:pt x="486" y="559"/>
                      <a:pt x="486" y="559"/>
                    </a:cubicBezTo>
                    <a:cubicBezTo>
                      <a:pt x="487" y="559"/>
                      <a:pt x="487" y="559"/>
                      <a:pt x="488" y="559"/>
                    </a:cubicBezTo>
                    <a:cubicBezTo>
                      <a:pt x="493" y="558"/>
                      <a:pt x="497" y="558"/>
                      <a:pt x="501" y="558"/>
                    </a:cubicBezTo>
                    <a:cubicBezTo>
                      <a:pt x="501" y="558"/>
                      <a:pt x="501" y="558"/>
                      <a:pt x="501" y="558"/>
                    </a:cubicBezTo>
                    <a:cubicBezTo>
                      <a:pt x="502" y="557"/>
                      <a:pt x="502" y="557"/>
                      <a:pt x="503" y="557"/>
                    </a:cubicBezTo>
                    <a:cubicBezTo>
                      <a:pt x="503" y="557"/>
                      <a:pt x="503" y="557"/>
                      <a:pt x="503" y="557"/>
                    </a:cubicBezTo>
                    <a:cubicBezTo>
                      <a:pt x="504" y="557"/>
                      <a:pt x="505" y="556"/>
                      <a:pt x="505" y="556"/>
                    </a:cubicBezTo>
                    <a:cubicBezTo>
                      <a:pt x="506" y="556"/>
                      <a:pt x="506" y="556"/>
                      <a:pt x="506" y="556"/>
                    </a:cubicBezTo>
                    <a:cubicBezTo>
                      <a:pt x="506" y="555"/>
                      <a:pt x="507" y="555"/>
                      <a:pt x="507" y="555"/>
                    </a:cubicBezTo>
                    <a:cubicBezTo>
                      <a:pt x="507" y="555"/>
                      <a:pt x="507" y="555"/>
                      <a:pt x="508" y="555"/>
                    </a:cubicBezTo>
                    <a:cubicBezTo>
                      <a:pt x="508" y="554"/>
                      <a:pt x="508" y="554"/>
                      <a:pt x="508" y="554"/>
                    </a:cubicBezTo>
                    <a:cubicBezTo>
                      <a:pt x="508" y="554"/>
                      <a:pt x="509" y="554"/>
                      <a:pt x="509" y="553"/>
                    </a:cubicBezTo>
                    <a:cubicBezTo>
                      <a:pt x="509" y="553"/>
                      <a:pt x="509" y="553"/>
                      <a:pt x="510" y="552"/>
                    </a:cubicBezTo>
                    <a:cubicBezTo>
                      <a:pt x="510" y="552"/>
                      <a:pt x="510" y="552"/>
                      <a:pt x="510" y="551"/>
                    </a:cubicBezTo>
                    <a:cubicBezTo>
                      <a:pt x="510" y="551"/>
                      <a:pt x="511" y="551"/>
                      <a:pt x="511" y="550"/>
                    </a:cubicBezTo>
                    <a:cubicBezTo>
                      <a:pt x="511" y="550"/>
                      <a:pt x="511" y="550"/>
                      <a:pt x="511" y="549"/>
                    </a:cubicBezTo>
                    <a:cubicBezTo>
                      <a:pt x="511" y="549"/>
                      <a:pt x="511" y="549"/>
                      <a:pt x="511" y="548"/>
                    </a:cubicBezTo>
                    <a:cubicBezTo>
                      <a:pt x="512" y="548"/>
                      <a:pt x="512" y="548"/>
                      <a:pt x="512" y="547"/>
                    </a:cubicBezTo>
                    <a:cubicBezTo>
                      <a:pt x="512" y="546"/>
                      <a:pt x="512" y="546"/>
                      <a:pt x="512" y="545"/>
                    </a:cubicBezTo>
                    <a:cubicBezTo>
                      <a:pt x="515" y="529"/>
                      <a:pt x="515" y="531"/>
                      <a:pt x="524" y="526"/>
                    </a:cubicBezTo>
                    <a:cubicBezTo>
                      <a:pt x="534" y="521"/>
                      <a:pt x="541" y="519"/>
                      <a:pt x="544" y="509"/>
                    </a:cubicBezTo>
                    <a:cubicBezTo>
                      <a:pt x="547" y="498"/>
                      <a:pt x="548" y="496"/>
                      <a:pt x="555" y="490"/>
                    </a:cubicBezTo>
                    <a:cubicBezTo>
                      <a:pt x="561" y="485"/>
                      <a:pt x="566" y="474"/>
                      <a:pt x="569" y="462"/>
                    </a:cubicBezTo>
                    <a:cubicBezTo>
                      <a:pt x="569" y="462"/>
                      <a:pt x="569" y="462"/>
                      <a:pt x="568" y="462"/>
                    </a:cubicBezTo>
                    <a:cubicBezTo>
                      <a:pt x="564" y="463"/>
                      <a:pt x="561" y="466"/>
                      <a:pt x="556" y="472"/>
                    </a:cubicBezTo>
                    <a:cubicBezTo>
                      <a:pt x="551" y="477"/>
                      <a:pt x="547" y="475"/>
                      <a:pt x="544" y="481"/>
                    </a:cubicBezTo>
                    <a:cubicBezTo>
                      <a:pt x="541" y="487"/>
                      <a:pt x="528" y="484"/>
                      <a:pt x="516" y="484"/>
                    </a:cubicBezTo>
                    <a:cubicBezTo>
                      <a:pt x="504" y="484"/>
                      <a:pt x="507" y="476"/>
                      <a:pt x="503" y="468"/>
                    </a:cubicBezTo>
                    <a:cubicBezTo>
                      <a:pt x="499" y="459"/>
                      <a:pt x="496" y="456"/>
                      <a:pt x="493" y="448"/>
                    </a:cubicBezTo>
                    <a:cubicBezTo>
                      <a:pt x="489" y="441"/>
                      <a:pt x="469" y="442"/>
                      <a:pt x="461" y="443"/>
                    </a:cubicBezTo>
                    <a:cubicBezTo>
                      <a:pt x="452" y="443"/>
                      <a:pt x="454" y="438"/>
                      <a:pt x="448" y="435"/>
                    </a:cubicBezTo>
                    <a:cubicBezTo>
                      <a:pt x="442" y="432"/>
                      <a:pt x="449" y="424"/>
                      <a:pt x="453" y="422"/>
                    </a:cubicBezTo>
                    <a:cubicBezTo>
                      <a:pt x="457" y="420"/>
                      <a:pt x="460" y="414"/>
                      <a:pt x="458" y="406"/>
                    </a:cubicBezTo>
                    <a:cubicBezTo>
                      <a:pt x="456" y="398"/>
                      <a:pt x="466" y="398"/>
                      <a:pt x="469" y="386"/>
                    </a:cubicBezTo>
                    <a:cubicBezTo>
                      <a:pt x="472" y="373"/>
                      <a:pt x="454" y="377"/>
                      <a:pt x="444" y="377"/>
                    </a:cubicBezTo>
                    <a:cubicBezTo>
                      <a:pt x="435" y="376"/>
                      <a:pt x="433" y="372"/>
                      <a:pt x="432" y="362"/>
                    </a:cubicBezTo>
                    <a:cubicBezTo>
                      <a:pt x="430" y="351"/>
                      <a:pt x="428" y="353"/>
                      <a:pt x="425" y="343"/>
                    </a:cubicBezTo>
                    <a:cubicBezTo>
                      <a:pt x="421" y="334"/>
                      <a:pt x="420" y="332"/>
                      <a:pt x="423" y="323"/>
                    </a:cubicBezTo>
                    <a:cubicBezTo>
                      <a:pt x="426" y="313"/>
                      <a:pt x="430" y="296"/>
                      <a:pt x="423" y="302"/>
                    </a:cubicBezTo>
                    <a:cubicBezTo>
                      <a:pt x="416" y="307"/>
                      <a:pt x="403" y="308"/>
                      <a:pt x="398" y="304"/>
                    </a:cubicBezTo>
                    <a:cubicBezTo>
                      <a:pt x="393" y="301"/>
                      <a:pt x="387" y="308"/>
                      <a:pt x="382" y="308"/>
                    </a:cubicBezTo>
                    <a:cubicBezTo>
                      <a:pt x="377" y="308"/>
                      <a:pt x="369" y="311"/>
                      <a:pt x="366" y="316"/>
                    </a:cubicBezTo>
                    <a:cubicBezTo>
                      <a:pt x="362" y="321"/>
                      <a:pt x="355" y="321"/>
                      <a:pt x="352" y="320"/>
                    </a:cubicBezTo>
                    <a:cubicBezTo>
                      <a:pt x="348" y="318"/>
                      <a:pt x="354" y="302"/>
                      <a:pt x="352" y="293"/>
                    </a:cubicBezTo>
                    <a:cubicBezTo>
                      <a:pt x="351" y="284"/>
                      <a:pt x="351" y="284"/>
                      <a:pt x="347" y="277"/>
                    </a:cubicBezTo>
                    <a:cubicBezTo>
                      <a:pt x="344" y="270"/>
                      <a:pt x="342" y="268"/>
                      <a:pt x="348" y="263"/>
                    </a:cubicBezTo>
                    <a:cubicBezTo>
                      <a:pt x="354" y="259"/>
                      <a:pt x="354" y="251"/>
                      <a:pt x="358" y="243"/>
                    </a:cubicBezTo>
                    <a:cubicBezTo>
                      <a:pt x="362" y="234"/>
                      <a:pt x="371" y="230"/>
                      <a:pt x="378" y="220"/>
                    </a:cubicBezTo>
                    <a:cubicBezTo>
                      <a:pt x="386" y="210"/>
                      <a:pt x="387" y="208"/>
                      <a:pt x="398" y="203"/>
                    </a:cubicBezTo>
                    <a:cubicBezTo>
                      <a:pt x="408" y="198"/>
                      <a:pt x="409" y="189"/>
                      <a:pt x="414" y="183"/>
                    </a:cubicBezTo>
                    <a:cubicBezTo>
                      <a:pt x="419" y="177"/>
                      <a:pt x="416" y="159"/>
                      <a:pt x="416" y="148"/>
                    </a:cubicBezTo>
                    <a:cubicBezTo>
                      <a:pt x="416" y="137"/>
                      <a:pt x="420" y="137"/>
                      <a:pt x="422" y="129"/>
                    </a:cubicBezTo>
                    <a:cubicBezTo>
                      <a:pt x="423" y="122"/>
                      <a:pt x="421" y="115"/>
                      <a:pt x="418" y="108"/>
                    </a:cubicBezTo>
                    <a:cubicBezTo>
                      <a:pt x="415" y="101"/>
                      <a:pt x="419" y="89"/>
                      <a:pt x="419" y="80"/>
                    </a:cubicBezTo>
                    <a:cubicBezTo>
                      <a:pt x="419" y="72"/>
                      <a:pt x="403" y="70"/>
                      <a:pt x="394" y="68"/>
                    </a:cubicBezTo>
                    <a:cubicBezTo>
                      <a:pt x="386" y="67"/>
                      <a:pt x="383" y="56"/>
                      <a:pt x="383" y="48"/>
                    </a:cubicBezTo>
                    <a:cubicBezTo>
                      <a:pt x="383" y="40"/>
                      <a:pt x="382" y="30"/>
                      <a:pt x="375" y="25"/>
                    </a:cubicBezTo>
                    <a:cubicBezTo>
                      <a:pt x="368" y="21"/>
                      <a:pt x="365" y="21"/>
                      <a:pt x="360" y="10"/>
                    </a:cubicBezTo>
                    <a:cubicBezTo>
                      <a:pt x="355" y="0"/>
                      <a:pt x="343" y="5"/>
                      <a:pt x="340" y="10"/>
                    </a:cubicBezTo>
                    <a:cubicBezTo>
                      <a:pt x="337" y="14"/>
                      <a:pt x="334" y="19"/>
                      <a:pt x="330" y="20"/>
                    </a:cubicBezTo>
                    <a:cubicBezTo>
                      <a:pt x="330" y="25"/>
                      <a:pt x="329" y="29"/>
                      <a:pt x="329" y="34"/>
                    </a:cubicBezTo>
                    <a:cubicBezTo>
                      <a:pt x="329" y="43"/>
                      <a:pt x="327" y="48"/>
                      <a:pt x="315" y="51"/>
                    </a:cubicBezTo>
                    <a:cubicBezTo>
                      <a:pt x="304" y="54"/>
                      <a:pt x="303" y="62"/>
                      <a:pt x="301" y="73"/>
                    </a:cubicBezTo>
                    <a:cubicBezTo>
                      <a:pt x="299" y="85"/>
                      <a:pt x="311" y="85"/>
                      <a:pt x="312" y="93"/>
                    </a:cubicBezTo>
                    <a:cubicBezTo>
                      <a:pt x="312" y="101"/>
                      <a:pt x="304" y="106"/>
                      <a:pt x="298" y="96"/>
                    </a:cubicBezTo>
                    <a:cubicBezTo>
                      <a:pt x="291" y="85"/>
                      <a:pt x="279" y="89"/>
                      <a:pt x="271" y="89"/>
                    </a:cubicBezTo>
                    <a:cubicBezTo>
                      <a:pt x="263" y="89"/>
                      <a:pt x="244" y="92"/>
                      <a:pt x="238" y="104"/>
                    </a:cubicBezTo>
                    <a:cubicBezTo>
                      <a:pt x="231" y="117"/>
                      <a:pt x="222" y="130"/>
                      <a:pt x="207" y="131"/>
                    </a:cubicBezTo>
                    <a:cubicBezTo>
                      <a:pt x="193" y="132"/>
                      <a:pt x="189" y="145"/>
                      <a:pt x="187" y="158"/>
                    </a:cubicBezTo>
                    <a:cubicBezTo>
                      <a:pt x="184" y="170"/>
                      <a:pt x="186" y="167"/>
                      <a:pt x="192" y="174"/>
                    </a:cubicBezTo>
                    <a:cubicBezTo>
                      <a:pt x="198" y="181"/>
                      <a:pt x="187" y="184"/>
                      <a:pt x="186" y="193"/>
                    </a:cubicBezTo>
                    <a:cubicBezTo>
                      <a:pt x="186" y="202"/>
                      <a:pt x="175" y="210"/>
                      <a:pt x="170" y="211"/>
                    </a:cubicBezTo>
                    <a:cubicBezTo>
                      <a:pt x="166" y="212"/>
                      <a:pt x="159" y="212"/>
                      <a:pt x="159" y="221"/>
                    </a:cubicBezTo>
                    <a:cubicBezTo>
                      <a:pt x="158" y="229"/>
                      <a:pt x="154" y="227"/>
                      <a:pt x="153" y="231"/>
                    </a:cubicBezTo>
                    <a:cubicBezTo>
                      <a:pt x="153" y="236"/>
                      <a:pt x="158" y="236"/>
                      <a:pt x="163" y="241"/>
                    </a:cubicBezTo>
                    <a:cubicBezTo>
                      <a:pt x="169" y="245"/>
                      <a:pt x="160" y="249"/>
                      <a:pt x="160" y="256"/>
                    </a:cubicBezTo>
                    <a:cubicBezTo>
                      <a:pt x="159" y="263"/>
                      <a:pt x="163" y="274"/>
                      <a:pt x="151" y="275"/>
                    </a:cubicBezTo>
                    <a:cubicBezTo>
                      <a:pt x="138" y="277"/>
                      <a:pt x="152" y="292"/>
                      <a:pt x="138" y="293"/>
                    </a:cubicBezTo>
                    <a:cubicBezTo>
                      <a:pt x="124" y="293"/>
                      <a:pt x="129" y="310"/>
                      <a:pt x="130" y="319"/>
                    </a:cubicBezTo>
                    <a:cubicBezTo>
                      <a:pt x="130" y="328"/>
                      <a:pt x="122" y="332"/>
                      <a:pt x="121" y="328"/>
                    </a:cubicBezTo>
                    <a:cubicBezTo>
                      <a:pt x="120" y="323"/>
                      <a:pt x="117" y="316"/>
                      <a:pt x="105" y="316"/>
                    </a:cubicBezTo>
                    <a:cubicBezTo>
                      <a:pt x="93" y="317"/>
                      <a:pt x="94" y="309"/>
                      <a:pt x="83" y="309"/>
                    </a:cubicBezTo>
                    <a:cubicBezTo>
                      <a:pt x="73" y="309"/>
                      <a:pt x="75" y="317"/>
                      <a:pt x="81" y="321"/>
                    </a:cubicBezTo>
                    <a:cubicBezTo>
                      <a:pt x="86" y="325"/>
                      <a:pt x="87" y="331"/>
                      <a:pt x="82" y="334"/>
                    </a:cubicBezTo>
                    <a:cubicBezTo>
                      <a:pt x="76" y="337"/>
                      <a:pt x="78" y="356"/>
                      <a:pt x="78" y="366"/>
                    </a:cubicBezTo>
                    <a:cubicBezTo>
                      <a:pt x="78" y="377"/>
                      <a:pt x="72" y="380"/>
                      <a:pt x="65" y="384"/>
                    </a:cubicBezTo>
                    <a:cubicBezTo>
                      <a:pt x="57" y="387"/>
                      <a:pt x="59" y="400"/>
                      <a:pt x="59" y="408"/>
                    </a:cubicBezTo>
                    <a:cubicBezTo>
                      <a:pt x="59" y="417"/>
                      <a:pt x="60" y="417"/>
                      <a:pt x="65" y="417"/>
                    </a:cubicBezTo>
                    <a:cubicBezTo>
                      <a:pt x="69" y="417"/>
                      <a:pt x="71" y="424"/>
                      <a:pt x="71" y="431"/>
                    </a:cubicBezTo>
                    <a:cubicBezTo>
                      <a:pt x="71" y="437"/>
                      <a:pt x="60" y="436"/>
                      <a:pt x="59" y="444"/>
                    </a:cubicBezTo>
                    <a:cubicBezTo>
                      <a:pt x="59" y="452"/>
                      <a:pt x="51" y="449"/>
                      <a:pt x="42" y="446"/>
                    </a:cubicBezTo>
                    <a:cubicBezTo>
                      <a:pt x="38" y="444"/>
                      <a:pt x="34" y="444"/>
                      <a:pt x="30" y="444"/>
                    </a:cubicBezTo>
                    <a:cubicBezTo>
                      <a:pt x="30" y="444"/>
                      <a:pt x="30" y="444"/>
                      <a:pt x="30" y="444"/>
                    </a:cubicBezTo>
                    <a:cubicBezTo>
                      <a:pt x="30" y="444"/>
                      <a:pt x="31" y="445"/>
                      <a:pt x="31" y="446"/>
                    </a:cubicBezTo>
                    <a:cubicBezTo>
                      <a:pt x="31" y="446"/>
                      <a:pt x="31" y="446"/>
                      <a:pt x="31" y="446"/>
                    </a:cubicBezTo>
                    <a:cubicBezTo>
                      <a:pt x="31" y="449"/>
                      <a:pt x="30" y="453"/>
                      <a:pt x="30" y="456"/>
                    </a:cubicBezTo>
                    <a:cubicBezTo>
                      <a:pt x="30" y="456"/>
                      <a:pt x="30" y="456"/>
                      <a:pt x="30" y="456"/>
                    </a:cubicBezTo>
                    <a:cubicBezTo>
                      <a:pt x="29" y="457"/>
                      <a:pt x="29" y="458"/>
                      <a:pt x="29" y="458"/>
                    </a:cubicBezTo>
                    <a:cubicBezTo>
                      <a:pt x="29" y="459"/>
                      <a:pt x="29" y="460"/>
                      <a:pt x="29" y="460"/>
                    </a:cubicBezTo>
                    <a:cubicBezTo>
                      <a:pt x="29" y="460"/>
                      <a:pt x="29" y="461"/>
                      <a:pt x="29" y="461"/>
                    </a:cubicBezTo>
                    <a:cubicBezTo>
                      <a:pt x="29" y="462"/>
                      <a:pt x="29" y="462"/>
                      <a:pt x="29" y="463"/>
                    </a:cubicBezTo>
                    <a:cubicBezTo>
                      <a:pt x="29" y="463"/>
                      <a:pt x="29" y="463"/>
                      <a:pt x="29" y="463"/>
                    </a:cubicBezTo>
                    <a:cubicBezTo>
                      <a:pt x="29" y="464"/>
                      <a:pt x="29" y="464"/>
                      <a:pt x="29" y="465"/>
                    </a:cubicBezTo>
                    <a:cubicBezTo>
                      <a:pt x="31" y="469"/>
                      <a:pt x="25" y="473"/>
                      <a:pt x="31" y="479"/>
                    </a:cubicBezTo>
                    <a:cubicBezTo>
                      <a:pt x="38" y="486"/>
                      <a:pt x="41" y="496"/>
                      <a:pt x="34" y="495"/>
                    </a:cubicBezTo>
                    <a:cubicBezTo>
                      <a:pt x="27" y="495"/>
                      <a:pt x="13" y="490"/>
                      <a:pt x="11" y="494"/>
                    </a:cubicBezTo>
                    <a:cubicBezTo>
                      <a:pt x="10" y="498"/>
                      <a:pt x="12" y="511"/>
                      <a:pt x="0" y="516"/>
                    </a:cubicBezTo>
                    <a:cubicBezTo>
                      <a:pt x="10" y="535"/>
                      <a:pt x="40" y="565"/>
                      <a:pt x="55" y="579"/>
                    </a:cubicBezTo>
                    <a:cubicBezTo>
                      <a:pt x="72" y="595"/>
                      <a:pt x="70" y="593"/>
                      <a:pt x="71" y="583"/>
                    </a:cubicBezTo>
                    <a:cubicBezTo>
                      <a:pt x="72" y="573"/>
                      <a:pt x="84" y="592"/>
                      <a:pt x="97" y="600"/>
                    </a:cubicBezTo>
                    <a:cubicBezTo>
                      <a:pt x="110" y="609"/>
                      <a:pt x="101" y="616"/>
                      <a:pt x="92" y="623"/>
                    </a:cubicBezTo>
                    <a:cubicBezTo>
                      <a:pt x="84" y="630"/>
                      <a:pt x="88" y="630"/>
                      <a:pt x="97" y="639"/>
                    </a:cubicBezTo>
                    <a:cubicBezTo>
                      <a:pt x="105" y="648"/>
                      <a:pt x="85" y="650"/>
                      <a:pt x="91" y="661"/>
                    </a:cubicBezTo>
                    <a:cubicBezTo>
                      <a:pt x="97" y="671"/>
                      <a:pt x="108" y="649"/>
                      <a:pt x="118" y="652"/>
                    </a:cubicBezTo>
                    <a:cubicBezTo>
                      <a:pt x="128" y="655"/>
                      <a:pt x="128" y="675"/>
                      <a:pt x="133" y="695"/>
                    </a:cubicBezTo>
                    <a:cubicBezTo>
                      <a:pt x="137" y="715"/>
                      <a:pt x="147" y="714"/>
                      <a:pt x="147" y="725"/>
                    </a:cubicBezTo>
                    <a:cubicBezTo>
                      <a:pt x="147" y="736"/>
                      <a:pt x="147" y="749"/>
                      <a:pt x="148" y="768"/>
                    </a:cubicBezTo>
                    <a:cubicBezTo>
                      <a:pt x="150" y="787"/>
                      <a:pt x="135" y="792"/>
                      <a:pt x="135" y="802"/>
                    </a:cubicBezTo>
                    <a:cubicBezTo>
                      <a:pt x="135" y="812"/>
                      <a:pt x="133" y="831"/>
                      <a:pt x="133" y="843"/>
                    </a:cubicBezTo>
                    <a:cubicBezTo>
                      <a:pt x="133" y="854"/>
                      <a:pt x="150" y="860"/>
                      <a:pt x="153" y="853"/>
                    </a:cubicBezTo>
                    <a:cubicBezTo>
                      <a:pt x="156" y="845"/>
                      <a:pt x="160" y="847"/>
                      <a:pt x="167" y="857"/>
                    </a:cubicBezTo>
                    <a:cubicBezTo>
                      <a:pt x="174" y="867"/>
                      <a:pt x="180" y="874"/>
                      <a:pt x="186" y="861"/>
                    </a:cubicBezTo>
                    <a:cubicBezTo>
                      <a:pt x="191" y="848"/>
                      <a:pt x="196" y="863"/>
                      <a:pt x="207" y="863"/>
                    </a:cubicBezTo>
                    <a:cubicBezTo>
                      <a:pt x="219" y="863"/>
                      <a:pt x="227" y="853"/>
                      <a:pt x="239" y="835"/>
                    </a:cubicBezTo>
                    <a:cubicBezTo>
                      <a:pt x="250" y="818"/>
                      <a:pt x="266" y="818"/>
                      <a:pt x="277" y="817"/>
                    </a:cubicBezTo>
                    <a:cubicBezTo>
                      <a:pt x="289" y="815"/>
                      <a:pt x="289" y="802"/>
                      <a:pt x="293" y="802"/>
                    </a:cubicBezTo>
                    <a:cubicBezTo>
                      <a:pt x="297" y="802"/>
                      <a:pt x="302" y="784"/>
                      <a:pt x="306" y="771"/>
                    </a:cubicBezTo>
                    <a:cubicBezTo>
                      <a:pt x="310" y="758"/>
                      <a:pt x="326" y="778"/>
                      <a:pt x="326" y="788"/>
                    </a:cubicBezTo>
                    <a:cubicBezTo>
                      <a:pt x="326" y="798"/>
                      <a:pt x="329" y="800"/>
                      <a:pt x="333" y="811"/>
                    </a:cubicBezTo>
                    <a:cubicBezTo>
                      <a:pt x="338" y="822"/>
                      <a:pt x="346" y="820"/>
                      <a:pt x="346" y="837"/>
                    </a:cubicBezTo>
                    <a:cubicBezTo>
                      <a:pt x="346" y="854"/>
                      <a:pt x="355" y="861"/>
                      <a:pt x="355" y="881"/>
                    </a:cubicBezTo>
                    <a:cubicBezTo>
                      <a:pt x="355" y="901"/>
                      <a:pt x="355" y="908"/>
                      <a:pt x="360" y="923"/>
                    </a:cubicBezTo>
                    <a:cubicBezTo>
                      <a:pt x="366" y="937"/>
                      <a:pt x="372" y="944"/>
                      <a:pt x="373" y="970"/>
                    </a:cubicBezTo>
                    <a:cubicBezTo>
                      <a:pt x="375" y="996"/>
                      <a:pt x="385" y="996"/>
                      <a:pt x="396" y="1007"/>
                    </a:cubicBezTo>
                    <a:cubicBezTo>
                      <a:pt x="408" y="1019"/>
                      <a:pt x="402" y="1022"/>
                      <a:pt x="405" y="1042"/>
                    </a:cubicBezTo>
                    <a:cubicBezTo>
                      <a:pt x="408" y="1062"/>
                      <a:pt x="415" y="1070"/>
                      <a:pt x="415" y="1082"/>
                    </a:cubicBezTo>
                    <a:cubicBezTo>
                      <a:pt x="415" y="1093"/>
                      <a:pt x="412" y="1092"/>
                      <a:pt x="402" y="1096"/>
                    </a:cubicBezTo>
                    <a:cubicBezTo>
                      <a:pt x="392" y="1101"/>
                      <a:pt x="403" y="1106"/>
                      <a:pt x="403" y="1115"/>
                    </a:cubicBezTo>
                    <a:cubicBezTo>
                      <a:pt x="403" y="1123"/>
                      <a:pt x="393" y="1119"/>
                      <a:pt x="386" y="1119"/>
                    </a:cubicBezTo>
                    <a:cubicBezTo>
                      <a:pt x="379" y="1119"/>
                      <a:pt x="383" y="1136"/>
                      <a:pt x="392" y="1136"/>
                    </a:cubicBezTo>
                    <a:cubicBezTo>
                      <a:pt x="401" y="1136"/>
                      <a:pt x="398" y="1134"/>
                      <a:pt x="412" y="1139"/>
                    </a:cubicBezTo>
                    <a:cubicBezTo>
                      <a:pt x="426" y="1145"/>
                      <a:pt x="419" y="1161"/>
                      <a:pt x="408" y="1169"/>
                    </a:cubicBezTo>
                    <a:cubicBezTo>
                      <a:pt x="396" y="1178"/>
                      <a:pt x="405" y="1202"/>
                      <a:pt x="406" y="1228"/>
                    </a:cubicBezTo>
                    <a:cubicBezTo>
                      <a:pt x="406" y="1229"/>
                      <a:pt x="406" y="1231"/>
                      <a:pt x="407" y="1232"/>
                    </a:cubicBezTo>
                    <a:cubicBezTo>
                      <a:pt x="411" y="1230"/>
                      <a:pt x="419" y="1226"/>
                      <a:pt x="419" y="12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2" name="Freeform 336"/>
              <p:cNvSpPr>
                <a:spLocks/>
              </p:cNvSpPr>
              <p:nvPr/>
            </p:nvSpPr>
            <p:spPr bwMode="auto">
              <a:xfrm>
                <a:off x="4311" y="2211"/>
                <a:ext cx="124" cy="147"/>
              </a:xfrm>
              <a:custGeom>
                <a:avLst/>
                <a:gdLst>
                  <a:gd name="T0" fmla="*/ 19 w 490"/>
                  <a:gd name="T1" fmla="*/ 113 h 580"/>
                  <a:gd name="T2" fmla="*/ 6 w 490"/>
                  <a:gd name="T3" fmla="*/ 135 h 580"/>
                  <a:gd name="T4" fmla="*/ 5 w 490"/>
                  <a:gd name="T5" fmla="*/ 138 h 580"/>
                  <a:gd name="T6" fmla="*/ 3 w 490"/>
                  <a:gd name="T7" fmla="*/ 141 h 580"/>
                  <a:gd name="T8" fmla="*/ 1 w 490"/>
                  <a:gd name="T9" fmla="*/ 143 h 580"/>
                  <a:gd name="T10" fmla="*/ 28 w 490"/>
                  <a:gd name="T11" fmla="*/ 160 h 580"/>
                  <a:gd name="T12" fmla="*/ 22 w 490"/>
                  <a:gd name="T13" fmla="*/ 194 h 580"/>
                  <a:gd name="T14" fmla="*/ 59 w 490"/>
                  <a:gd name="T15" fmla="*/ 193 h 580"/>
                  <a:gd name="T16" fmla="*/ 76 w 490"/>
                  <a:gd name="T17" fmla="*/ 230 h 580"/>
                  <a:gd name="T18" fmla="*/ 68 w 490"/>
                  <a:gd name="T19" fmla="*/ 284 h 580"/>
                  <a:gd name="T20" fmla="*/ 49 w 490"/>
                  <a:gd name="T21" fmla="*/ 322 h 580"/>
                  <a:gd name="T22" fmla="*/ 79 w 490"/>
                  <a:gd name="T23" fmla="*/ 333 h 580"/>
                  <a:gd name="T24" fmla="*/ 139 w 490"/>
                  <a:gd name="T25" fmla="*/ 291 h 580"/>
                  <a:gd name="T26" fmla="*/ 186 w 490"/>
                  <a:gd name="T27" fmla="*/ 301 h 580"/>
                  <a:gd name="T28" fmla="*/ 258 w 490"/>
                  <a:gd name="T29" fmla="*/ 298 h 580"/>
                  <a:gd name="T30" fmla="*/ 298 w 490"/>
                  <a:gd name="T31" fmla="*/ 368 h 580"/>
                  <a:gd name="T32" fmla="*/ 327 w 490"/>
                  <a:gd name="T33" fmla="*/ 428 h 580"/>
                  <a:gd name="T34" fmla="*/ 346 w 490"/>
                  <a:gd name="T35" fmla="*/ 481 h 580"/>
                  <a:gd name="T36" fmla="*/ 346 w 490"/>
                  <a:gd name="T37" fmla="*/ 529 h 580"/>
                  <a:gd name="T38" fmla="*/ 332 w 490"/>
                  <a:gd name="T39" fmla="*/ 544 h 580"/>
                  <a:gd name="T40" fmla="*/ 331 w 490"/>
                  <a:gd name="T41" fmla="*/ 544 h 580"/>
                  <a:gd name="T42" fmla="*/ 366 w 490"/>
                  <a:gd name="T43" fmla="*/ 565 h 580"/>
                  <a:gd name="T44" fmla="*/ 398 w 490"/>
                  <a:gd name="T45" fmla="*/ 528 h 580"/>
                  <a:gd name="T46" fmla="*/ 449 w 490"/>
                  <a:gd name="T47" fmla="*/ 534 h 580"/>
                  <a:gd name="T48" fmla="*/ 474 w 490"/>
                  <a:gd name="T49" fmla="*/ 510 h 580"/>
                  <a:gd name="T50" fmla="*/ 474 w 490"/>
                  <a:gd name="T51" fmla="*/ 509 h 580"/>
                  <a:gd name="T52" fmla="*/ 473 w 490"/>
                  <a:gd name="T53" fmla="*/ 507 h 580"/>
                  <a:gd name="T54" fmla="*/ 478 w 490"/>
                  <a:gd name="T55" fmla="*/ 476 h 580"/>
                  <a:gd name="T56" fmla="*/ 469 w 490"/>
                  <a:gd name="T57" fmla="*/ 438 h 580"/>
                  <a:gd name="T58" fmla="*/ 428 w 490"/>
                  <a:gd name="T59" fmla="*/ 399 h 580"/>
                  <a:gd name="T60" fmla="*/ 366 w 490"/>
                  <a:gd name="T61" fmla="*/ 327 h 580"/>
                  <a:gd name="T62" fmla="*/ 326 w 490"/>
                  <a:gd name="T63" fmla="*/ 260 h 580"/>
                  <a:gd name="T64" fmla="*/ 250 w 490"/>
                  <a:gd name="T65" fmla="*/ 218 h 580"/>
                  <a:gd name="T66" fmla="*/ 299 w 490"/>
                  <a:gd name="T67" fmla="*/ 179 h 580"/>
                  <a:gd name="T68" fmla="*/ 284 w 490"/>
                  <a:gd name="T69" fmla="*/ 143 h 580"/>
                  <a:gd name="T70" fmla="*/ 250 w 490"/>
                  <a:gd name="T71" fmla="*/ 108 h 580"/>
                  <a:gd name="T72" fmla="*/ 188 w 490"/>
                  <a:gd name="T73" fmla="*/ 96 h 580"/>
                  <a:gd name="T74" fmla="*/ 173 w 490"/>
                  <a:gd name="T75" fmla="*/ 52 h 580"/>
                  <a:gd name="T76" fmla="*/ 134 w 490"/>
                  <a:gd name="T77" fmla="*/ 3 h 580"/>
                  <a:gd name="T78" fmla="*/ 126 w 490"/>
                  <a:gd name="T79" fmla="*/ 3 h 580"/>
                  <a:gd name="T80" fmla="*/ 104 w 490"/>
                  <a:gd name="T81" fmla="*/ 0 h 580"/>
                  <a:gd name="T82" fmla="*/ 100 w 490"/>
                  <a:gd name="T83" fmla="*/ 39 h 580"/>
                  <a:gd name="T84" fmla="*/ 107 w 490"/>
                  <a:gd name="T85" fmla="*/ 85 h 580"/>
                  <a:gd name="T86" fmla="*/ 70 w 490"/>
                  <a:gd name="T87" fmla="*/ 61 h 580"/>
                  <a:gd name="T88" fmla="*/ 70 w 490"/>
                  <a:gd name="T89" fmla="*/ 57 h 580"/>
                  <a:gd name="T90" fmla="*/ 64 w 490"/>
                  <a:gd name="T91" fmla="*/ 49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0" h="580">
                    <a:moveTo>
                      <a:pt x="50" y="77"/>
                    </a:moveTo>
                    <a:cubicBezTo>
                      <a:pt x="43" y="83"/>
                      <a:pt x="42" y="85"/>
                      <a:pt x="39" y="96"/>
                    </a:cubicBezTo>
                    <a:cubicBezTo>
                      <a:pt x="36" y="106"/>
                      <a:pt x="29" y="108"/>
                      <a:pt x="19" y="113"/>
                    </a:cubicBezTo>
                    <a:cubicBezTo>
                      <a:pt x="10" y="118"/>
                      <a:pt x="10" y="116"/>
                      <a:pt x="7" y="132"/>
                    </a:cubicBezTo>
                    <a:cubicBezTo>
                      <a:pt x="7" y="133"/>
                      <a:pt x="7" y="133"/>
                      <a:pt x="7" y="134"/>
                    </a:cubicBezTo>
                    <a:cubicBezTo>
                      <a:pt x="7" y="135"/>
                      <a:pt x="7" y="135"/>
                      <a:pt x="6" y="135"/>
                    </a:cubicBezTo>
                    <a:cubicBezTo>
                      <a:pt x="6" y="136"/>
                      <a:pt x="6" y="136"/>
                      <a:pt x="6" y="136"/>
                    </a:cubicBezTo>
                    <a:cubicBezTo>
                      <a:pt x="6" y="137"/>
                      <a:pt x="6" y="137"/>
                      <a:pt x="6" y="137"/>
                    </a:cubicBezTo>
                    <a:cubicBezTo>
                      <a:pt x="6" y="138"/>
                      <a:pt x="5" y="138"/>
                      <a:pt x="5" y="138"/>
                    </a:cubicBezTo>
                    <a:cubicBezTo>
                      <a:pt x="5" y="139"/>
                      <a:pt x="5" y="139"/>
                      <a:pt x="5" y="139"/>
                    </a:cubicBezTo>
                    <a:cubicBezTo>
                      <a:pt x="4" y="140"/>
                      <a:pt x="4" y="140"/>
                      <a:pt x="4" y="140"/>
                    </a:cubicBezTo>
                    <a:cubicBezTo>
                      <a:pt x="4" y="141"/>
                      <a:pt x="3" y="141"/>
                      <a:pt x="3" y="141"/>
                    </a:cubicBezTo>
                    <a:cubicBezTo>
                      <a:pt x="3" y="141"/>
                      <a:pt x="3" y="141"/>
                      <a:pt x="3" y="142"/>
                    </a:cubicBezTo>
                    <a:cubicBezTo>
                      <a:pt x="2" y="142"/>
                      <a:pt x="2" y="142"/>
                      <a:pt x="2" y="142"/>
                    </a:cubicBezTo>
                    <a:cubicBezTo>
                      <a:pt x="2" y="142"/>
                      <a:pt x="1" y="142"/>
                      <a:pt x="1" y="143"/>
                    </a:cubicBezTo>
                    <a:cubicBezTo>
                      <a:pt x="1" y="143"/>
                      <a:pt x="1" y="143"/>
                      <a:pt x="0" y="143"/>
                    </a:cubicBezTo>
                    <a:cubicBezTo>
                      <a:pt x="2" y="146"/>
                      <a:pt x="5" y="149"/>
                      <a:pt x="11" y="148"/>
                    </a:cubicBezTo>
                    <a:cubicBezTo>
                      <a:pt x="25" y="147"/>
                      <a:pt x="26" y="157"/>
                      <a:pt x="28" y="160"/>
                    </a:cubicBezTo>
                    <a:cubicBezTo>
                      <a:pt x="30" y="162"/>
                      <a:pt x="39" y="162"/>
                      <a:pt x="31" y="170"/>
                    </a:cubicBezTo>
                    <a:cubicBezTo>
                      <a:pt x="23" y="178"/>
                      <a:pt x="23" y="178"/>
                      <a:pt x="23" y="182"/>
                    </a:cubicBezTo>
                    <a:cubicBezTo>
                      <a:pt x="23" y="187"/>
                      <a:pt x="13" y="187"/>
                      <a:pt x="22" y="194"/>
                    </a:cubicBezTo>
                    <a:cubicBezTo>
                      <a:pt x="30" y="200"/>
                      <a:pt x="30" y="206"/>
                      <a:pt x="38" y="205"/>
                    </a:cubicBezTo>
                    <a:cubicBezTo>
                      <a:pt x="47" y="204"/>
                      <a:pt x="50" y="205"/>
                      <a:pt x="50" y="200"/>
                    </a:cubicBezTo>
                    <a:cubicBezTo>
                      <a:pt x="50" y="194"/>
                      <a:pt x="54" y="193"/>
                      <a:pt x="59" y="193"/>
                    </a:cubicBezTo>
                    <a:cubicBezTo>
                      <a:pt x="64" y="193"/>
                      <a:pt x="68" y="194"/>
                      <a:pt x="68" y="200"/>
                    </a:cubicBezTo>
                    <a:cubicBezTo>
                      <a:pt x="68" y="206"/>
                      <a:pt x="73" y="212"/>
                      <a:pt x="75" y="214"/>
                    </a:cubicBezTo>
                    <a:cubicBezTo>
                      <a:pt x="77" y="215"/>
                      <a:pt x="76" y="224"/>
                      <a:pt x="76" y="230"/>
                    </a:cubicBezTo>
                    <a:cubicBezTo>
                      <a:pt x="76" y="237"/>
                      <a:pt x="79" y="253"/>
                      <a:pt x="74" y="256"/>
                    </a:cubicBezTo>
                    <a:cubicBezTo>
                      <a:pt x="68" y="258"/>
                      <a:pt x="64" y="262"/>
                      <a:pt x="64" y="267"/>
                    </a:cubicBezTo>
                    <a:cubicBezTo>
                      <a:pt x="65" y="272"/>
                      <a:pt x="64" y="282"/>
                      <a:pt x="68" y="284"/>
                    </a:cubicBezTo>
                    <a:cubicBezTo>
                      <a:pt x="72" y="287"/>
                      <a:pt x="73" y="293"/>
                      <a:pt x="70" y="298"/>
                    </a:cubicBezTo>
                    <a:cubicBezTo>
                      <a:pt x="66" y="302"/>
                      <a:pt x="59" y="306"/>
                      <a:pt x="59" y="310"/>
                    </a:cubicBezTo>
                    <a:cubicBezTo>
                      <a:pt x="59" y="314"/>
                      <a:pt x="52" y="318"/>
                      <a:pt x="49" y="322"/>
                    </a:cubicBezTo>
                    <a:cubicBezTo>
                      <a:pt x="46" y="326"/>
                      <a:pt x="48" y="329"/>
                      <a:pt x="54" y="332"/>
                    </a:cubicBezTo>
                    <a:cubicBezTo>
                      <a:pt x="60" y="336"/>
                      <a:pt x="52" y="339"/>
                      <a:pt x="62" y="339"/>
                    </a:cubicBezTo>
                    <a:cubicBezTo>
                      <a:pt x="71" y="339"/>
                      <a:pt x="76" y="340"/>
                      <a:pt x="79" y="333"/>
                    </a:cubicBezTo>
                    <a:cubicBezTo>
                      <a:pt x="82" y="326"/>
                      <a:pt x="87" y="318"/>
                      <a:pt x="97" y="314"/>
                    </a:cubicBezTo>
                    <a:cubicBezTo>
                      <a:pt x="107" y="310"/>
                      <a:pt x="98" y="302"/>
                      <a:pt x="110" y="298"/>
                    </a:cubicBezTo>
                    <a:cubicBezTo>
                      <a:pt x="122" y="294"/>
                      <a:pt x="128" y="278"/>
                      <a:pt x="139" y="291"/>
                    </a:cubicBezTo>
                    <a:cubicBezTo>
                      <a:pt x="150" y="304"/>
                      <a:pt x="150" y="300"/>
                      <a:pt x="155" y="302"/>
                    </a:cubicBezTo>
                    <a:cubicBezTo>
                      <a:pt x="160" y="304"/>
                      <a:pt x="166" y="318"/>
                      <a:pt x="172" y="311"/>
                    </a:cubicBezTo>
                    <a:cubicBezTo>
                      <a:pt x="178" y="304"/>
                      <a:pt x="173" y="303"/>
                      <a:pt x="186" y="301"/>
                    </a:cubicBezTo>
                    <a:cubicBezTo>
                      <a:pt x="198" y="299"/>
                      <a:pt x="195" y="280"/>
                      <a:pt x="203" y="278"/>
                    </a:cubicBezTo>
                    <a:cubicBezTo>
                      <a:pt x="211" y="275"/>
                      <a:pt x="233" y="274"/>
                      <a:pt x="239" y="280"/>
                    </a:cubicBezTo>
                    <a:cubicBezTo>
                      <a:pt x="245" y="286"/>
                      <a:pt x="253" y="288"/>
                      <a:pt x="258" y="298"/>
                    </a:cubicBezTo>
                    <a:cubicBezTo>
                      <a:pt x="264" y="307"/>
                      <a:pt x="274" y="321"/>
                      <a:pt x="283" y="326"/>
                    </a:cubicBezTo>
                    <a:cubicBezTo>
                      <a:pt x="292" y="332"/>
                      <a:pt x="300" y="340"/>
                      <a:pt x="302" y="347"/>
                    </a:cubicBezTo>
                    <a:cubicBezTo>
                      <a:pt x="304" y="354"/>
                      <a:pt x="297" y="361"/>
                      <a:pt x="298" y="368"/>
                    </a:cubicBezTo>
                    <a:cubicBezTo>
                      <a:pt x="298" y="376"/>
                      <a:pt x="298" y="382"/>
                      <a:pt x="298" y="389"/>
                    </a:cubicBezTo>
                    <a:cubicBezTo>
                      <a:pt x="298" y="396"/>
                      <a:pt x="292" y="404"/>
                      <a:pt x="304" y="411"/>
                    </a:cubicBezTo>
                    <a:cubicBezTo>
                      <a:pt x="317" y="418"/>
                      <a:pt x="321" y="425"/>
                      <a:pt x="327" y="428"/>
                    </a:cubicBezTo>
                    <a:cubicBezTo>
                      <a:pt x="333" y="432"/>
                      <a:pt x="347" y="436"/>
                      <a:pt x="350" y="445"/>
                    </a:cubicBezTo>
                    <a:cubicBezTo>
                      <a:pt x="352" y="454"/>
                      <a:pt x="361" y="464"/>
                      <a:pt x="356" y="468"/>
                    </a:cubicBezTo>
                    <a:cubicBezTo>
                      <a:pt x="352" y="473"/>
                      <a:pt x="347" y="476"/>
                      <a:pt x="346" y="481"/>
                    </a:cubicBezTo>
                    <a:cubicBezTo>
                      <a:pt x="346" y="486"/>
                      <a:pt x="333" y="486"/>
                      <a:pt x="340" y="494"/>
                    </a:cubicBezTo>
                    <a:cubicBezTo>
                      <a:pt x="348" y="501"/>
                      <a:pt x="348" y="507"/>
                      <a:pt x="348" y="512"/>
                    </a:cubicBezTo>
                    <a:cubicBezTo>
                      <a:pt x="348" y="516"/>
                      <a:pt x="349" y="527"/>
                      <a:pt x="346" y="529"/>
                    </a:cubicBezTo>
                    <a:cubicBezTo>
                      <a:pt x="342" y="531"/>
                      <a:pt x="334" y="538"/>
                      <a:pt x="332" y="542"/>
                    </a:cubicBezTo>
                    <a:cubicBezTo>
                      <a:pt x="332" y="543"/>
                      <a:pt x="332" y="543"/>
                      <a:pt x="332" y="543"/>
                    </a:cubicBezTo>
                    <a:cubicBezTo>
                      <a:pt x="332" y="543"/>
                      <a:pt x="332" y="543"/>
                      <a:pt x="332" y="544"/>
                    </a:cubicBezTo>
                    <a:cubicBezTo>
                      <a:pt x="332" y="544"/>
                      <a:pt x="332" y="544"/>
                      <a:pt x="331" y="544"/>
                    </a:cubicBezTo>
                    <a:cubicBezTo>
                      <a:pt x="331" y="544"/>
                      <a:pt x="331" y="544"/>
                      <a:pt x="331" y="544"/>
                    </a:cubicBezTo>
                    <a:cubicBezTo>
                      <a:pt x="331" y="544"/>
                      <a:pt x="331" y="544"/>
                      <a:pt x="331" y="544"/>
                    </a:cubicBezTo>
                    <a:cubicBezTo>
                      <a:pt x="330" y="545"/>
                      <a:pt x="330" y="545"/>
                      <a:pt x="330" y="545"/>
                    </a:cubicBezTo>
                    <a:cubicBezTo>
                      <a:pt x="334" y="554"/>
                      <a:pt x="341" y="556"/>
                      <a:pt x="346" y="556"/>
                    </a:cubicBezTo>
                    <a:cubicBezTo>
                      <a:pt x="351" y="556"/>
                      <a:pt x="354" y="550"/>
                      <a:pt x="366" y="565"/>
                    </a:cubicBezTo>
                    <a:cubicBezTo>
                      <a:pt x="379" y="580"/>
                      <a:pt x="382" y="570"/>
                      <a:pt x="386" y="566"/>
                    </a:cubicBezTo>
                    <a:cubicBezTo>
                      <a:pt x="390" y="562"/>
                      <a:pt x="386" y="556"/>
                      <a:pt x="384" y="548"/>
                    </a:cubicBezTo>
                    <a:cubicBezTo>
                      <a:pt x="382" y="541"/>
                      <a:pt x="395" y="532"/>
                      <a:pt x="398" y="528"/>
                    </a:cubicBezTo>
                    <a:cubicBezTo>
                      <a:pt x="400" y="523"/>
                      <a:pt x="409" y="524"/>
                      <a:pt x="415" y="530"/>
                    </a:cubicBezTo>
                    <a:cubicBezTo>
                      <a:pt x="421" y="536"/>
                      <a:pt x="426" y="539"/>
                      <a:pt x="432" y="543"/>
                    </a:cubicBezTo>
                    <a:cubicBezTo>
                      <a:pt x="439" y="547"/>
                      <a:pt x="447" y="540"/>
                      <a:pt x="449" y="534"/>
                    </a:cubicBezTo>
                    <a:cubicBezTo>
                      <a:pt x="451" y="528"/>
                      <a:pt x="454" y="525"/>
                      <a:pt x="465" y="523"/>
                    </a:cubicBezTo>
                    <a:cubicBezTo>
                      <a:pt x="465" y="523"/>
                      <a:pt x="466" y="523"/>
                      <a:pt x="466" y="523"/>
                    </a:cubicBezTo>
                    <a:cubicBezTo>
                      <a:pt x="473" y="521"/>
                      <a:pt x="474" y="514"/>
                      <a:pt x="474" y="510"/>
                    </a:cubicBezTo>
                    <a:cubicBezTo>
                      <a:pt x="474" y="510"/>
                      <a:pt x="474" y="510"/>
                      <a:pt x="474" y="510"/>
                    </a:cubicBezTo>
                    <a:cubicBezTo>
                      <a:pt x="474" y="510"/>
                      <a:pt x="474" y="509"/>
                      <a:pt x="474" y="509"/>
                    </a:cubicBezTo>
                    <a:cubicBezTo>
                      <a:pt x="474" y="509"/>
                      <a:pt x="474" y="509"/>
                      <a:pt x="474" y="509"/>
                    </a:cubicBezTo>
                    <a:cubicBezTo>
                      <a:pt x="474" y="508"/>
                      <a:pt x="474" y="508"/>
                      <a:pt x="474" y="508"/>
                    </a:cubicBezTo>
                    <a:cubicBezTo>
                      <a:pt x="473" y="508"/>
                      <a:pt x="473" y="508"/>
                      <a:pt x="473" y="508"/>
                    </a:cubicBezTo>
                    <a:cubicBezTo>
                      <a:pt x="473" y="507"/>
                      <a:pt x="473" y="507"/>
                      <a:pt x="473" y="507"/>
                    </a:cubicBezTo>
                    <a:cubicBezTo>
                      <a:pt x="473" y="507"/>
                      <a:pt x="473" y="507"/>
                      <a:pt x="473" y="506"/>
                    </a:cubicBezTo>
                    <a:cubicBezTo>
                      <a:pt x="472" y="503"/>
                      <a:pt x="470" y="498"/>
                      <a:pt x="480" y="494"/>
                    </a:cubicBezTo>
                    <a:cubicBezTo>
                      <a:pt x="490" y="491"/>
                      <a:pt x="484" y="482"/>
                      <a:pt x="478" y="476"/>
                    </a:cubicBezTo>
                    <a:cubicBezTo>
                      <a:pt x="472" y="469"/>
                      <a:pt x="466" y="464"/>
                      <a:pt x="458" y="461"/>
                    </a:cubicBezTo>
                    <a:cubicBezTo>
                      <a:pt x="449" y="458"/>
                      <a:pt x="453" y="451"/>
                      <a:pt x="453" y="446"/>
                    </a:cubicBezTo>
                    <a:cubicBezTo>
                      <a:pt x="453" y="440"/>
                      <a:pt x="464" y="441"/>
                      <a:pt x="469" y="438"/>
                    </a:cubicBezTo>
                    <a:cubicBezTo>
                      <a:pt x="474" y="436"/>
                      <a:pt x="465" y="426"/>
                      <a:pt x="461" y="424"/>
                    </a:cubicBezTo>
                    <a:cubicBezTo>
                      <a:pt x="457" y="422"/>
                      <a:pt x="457" y="417"/>
                      <a:pt x="447" y="413"/>
                    </a:cubicBezTo>
                    <a:cubicBezTo>
                      <a:pt x="437" y="409"/>
                      <a:pt x="440" y="402"/>
                      <a:pt x="428" y="399"/>
                    </a:cubicBezTo>
                    <a:cubicBezTo>
                      <a:pt x="417" y="396"/>
                      <a:pt x="416" y="390"/>
                      <a:pt x="414" y="380"/>
                    </a:cubicBezTo>
                    <a:cubicBezTo>
                      <a:pt x="411" y="369"/>
                      <a:pt x="408" y="362"/>
                      <a:pt x="402" y="356"/>
                    </a:cubicBezTo>
                    <a:cubicBezTo>
                      <a:pt x="395" y="350"/>
                      <a:pt x="376" y="333"/>
                      <a:pt x="366" y="327"/>
                    </a:cubicBezTo>
                    <a:cubicBezTo>
                      <a:pt x="357" y="321"/>
                      <a:pt x="352" y="314"/>
                      <a:pt x="352" y="304"/>
                    </a:cubicBezTo>
                    <a:cubicBezTo>
                      <a:pt x="352" y="294"/>
                      <a:pt x="345" y="294"/>
                      <a:pt x="333" y="287"/>
                    </a:cubicBezTo>
                    <a:cubicBezTo>
                      <a:pt x="321" y="280"/>
                      <a:pt x="326" y="268"/>
                      <a:pt x="326" y="260"/>
                    </a:cubicBezTo>
                    <a:cubicBezTo>
                      <a:pt x="326" y="253"/>
                      <a:pt x="314" y="254"/>
                      <a:pt x="306" y="253"/>
                    </a:cubicBezTo>
                    <a:cubicBezTo>
                      <a:pt x="297" y="252"/>
                      <a:pt x="292" y="246"/>
                      <a:pt x="280" y="239"/>
                    </a:cubicBezTo>
                    <a:cubicBezTo>
                      <a:pt x="269" y="232"/>
                      <a:pt x="268" y="226"/>
                      <a:pt x="250" y="218"/>
                    </a:cubicBezTo>
                    <a:cubicBezTo>
                      <a:pt x="231" y="211"/>
                      <a:pt x="252" y="202"/>
                      <a:pt x="252" y="196"/>
                    </a:cubicBezTo>
                    <a:cubicBezTo>
                      <a:pt x="253" y="190"/>
                      <a:pt x="278" y="195"/>
                      <a:pt x="285" y="195"/>
                    </a:cubicBezTo>
                    <a:cubicBezTo>
                      <a:pt x="292" y="195"/>
                      <a:pt x="299" y="186"/>
                      <a:pt x="299" y="179"/>
                    </a:cubicBezTo>
                    <a:cubicBezTo>
                      <a:pt x="299" y="172"/>
                      <a:pt x="310" y="172"/>
                      <a:pt x="312" y="167"/>
                    </a:cubicBezTo>
                    <a:cubicBezTo>
                      <a:pt x="314" y="162"/>
                      <a:pt x="312" y="153"/>
                      <a:pt x="302" y="154"/>
                    </a:cubicBezTo>
                    <a:cubicBezTo>
                      <a:pt x="292" y="154"/>
                      <a:pt x="292" y="146"/>
                      <a:pt x="284" y="143"/>
                    </a:cubicBezTo>
                    <a:cubicBezTo>
                      <a:pt x="277" y="140"/>
                      <a:pt x="281" y="136"/>
                      <a:pt x="282" y="130"/>
                    </a:cubicBezTo>
                    <a:cubicBezTo>
                      <a:pt x="284" y="124"/>
                      <a:pt x="276" y="118"/>
                      <a:pt x="272" y="112"/>
                    </a:cubicBezTo>
                    <a:cubicBezTo>
                      <a:pt x="268" y="106"/>
                      <a:pt x="258" y="106"/>
                      <a:pt x="250" y="108"/>
                    </a:cubicBezTo>
                    <a:cubicBezTo>
                      <a:pt x="242" y="111"/>
                      <a:pt x="237" y="112"/>
                      <a:pt x="235" y="119"/>
                    </a:cubicBezTo>
                    <a:cubicBezTo>
                      <a:pt x="233" y="126"/>
                      <a:pt x="217" y="119"/>
                      <a:pt x="206" y="118"/>
                    </a:cubicBezTo>
                    <a:cubicBezTo>
                      <a:pt x="194" y="116"/>
                      <a:pt x="196" y="104"/>
                      <a:pt x="188" y="96"/>
                    </a:cubicBezTo>
                    <a:cubicBezTo>
                      <a:pt x="179" y="88"/>
                      <a:pt x="171" y="82"/>
                      <a:pt x="177" y="80"/>
                    </a:cubicBezTo>
                    <a:cubicBezTo>
                      <a:pt x="183" y="79"/>
                      <a:pt x="187" y="66"/>
                      <a:pt x="187" y="62"/>
                    </a:cubicBezTo>
                    <a:cubicBezTo>
                      <a:pt x="187" y="57"/>
                      <a:pt x="182" y="52"/>
                      <a:pt x="173" y="52"/>
                    </a:cubicBezTo>
                    <a:cubicBezTo>
                      <a:pt x="164" y="51"/>
                      <a:pt x="166" y="52"/>
                      <a:pt x="163" y="43"/>
                    </a:cubicBezTo>
                    <a:cubicBezTo>
                      <a:pt x="160" y="34"/>
                      <a:pt x="152" y="26"/>
                      <a:pt x="142" y="24"/>
                    </a:cubicBezTo>
                    <a:cubicBezTo>
                      <a:pt x="135" y="22"/>
                      <a:pt x="134" y="10"/>
                      <a:pt x="134" y="3"/>
                    </a:cubicBezTo>
                    <a:cubicBezTo>
                      <a:pt x="133" y="3"/>
                      <a:pt x="131" y="4"/>
                      <a:pt x="129" y="4"/>
                    </a:cubicBezTo>
                    <a:cubicBezTo>
                      <a:pt x="129" y="4"/>
                      <a:pt x="129" y="4"/>
                      <a:pt x="129" y="4"/>
                    </a:cubicBezTo>
                    <a:cubicBezTo>
                      <a:pt x="128" y="4"/>
                      <a:pt x="127" y="3"/>
                      <a:pt x="126" y="3"/>
                    </a:cubicBezTo>
                    <a:cubicBezTo>
                      <a:pt x="126" y="3"/>
                      <a:pt x="126" y="3"/>
                      <a:pt x="125" y="3"/>
                    </a:cubicBezTo>
                    <a:cubicBezTo>
                      <a:pt x="124" y="3"/>
                      <a:pt x="123" y="3"/>
                      <a:pt x="122" y="2"/>
                    </a:cubicBezTo>
                    <a:cubicBezTo>
                      <a:pt x="113" y="0"/>
                      <a:pt x="113" y="0"/>
                      <a:pt x="104" y="0"/>
                    </a:cubicBezTo>
                    <a:cubicBezTo>
                      <a:pt x="96" y="0"/>
                      <a:pt x="99" y="13"/>
                      <a:pt x="95" y="14"/>
                    </a:cubicBezTo>
                    <a:cubicBezTo>
                      <a:pt x="92" y="15"/>
                      <a:pt x="91" y="23"/>
                      <a:pt x="91" y="28"/>
                    </a:cubicBezTo>
                    <a:cubicBezTo>
                      <a:pt x="91" y="34"/>
                      <a:pt x="99" y="34"/>
                      <a:pt x="100" y="39"/>
                    </a:cubicBezTo>
                    <a:cubicBezTo>
                      <a:pt x="101" y="45"/>
                      <a:pt x="103" y="44"/>
                      <a:pt x="108" y="48"/>
                    </a:cubicBezTo>
                    <a:cubicBezTo>
                      <a:pt x="113" y="52"/>
                      <a:pt x="111" y="63"/>
                      <a:pt x="109" y="67"/>
                    </a:cubicBezTo>
                    <a:cubicBezTo>
                      <a:pt x="106" y="72"/>
                      <a:pt x="107" y="78"/>
                      <a:pt x="107" y="85"/>
                    </a:cubicBezTo>
                    <a:cubicBezTo>
                      <a:pt x="106" y="93"/>
                      <a:pt x="91" y="87"/>
                      <a:pt x="82" y="88"/>
                    </a:cubicBezTo>
                    <a:cubicBezTo>
                      <a:pt x="73" y="88"/>
                      <a:pt x="75" y="79"/>
                      <a:pt x="72" y="73"/>
                    </a:cubicBezTo>
                    <a:cubicBezTo>
                      <a:pt x="70" y="68"/>
                      <a:pt x="70" y="66"/>
                      <a:pt x="70" y="61"/>
                    </a:cubicBezTo>
                    <a:cubicBezTo>
                      <a:pt x="70" y="60"/>
                      <a:pt x="70" y="59"/>
                      <a:pt x="70" y="59"/>
                    </a:cubicBezTo>
                    <a:cubicBezTo>
                      <a:pt x="70" y="58"/>
                      <a:pt x="70" y="58"/>
                      <a:pt x="70" y="58"/>
                    </a:cubicBezTo>
                    <a:cubicBezTo>
                      <a:pt x="70" y="57"/>
                      <a:pt x="70" y="57"/>
                      <a:pt x="70" y="57"/>
                    </a:cubicBezTo>
                    <a:cubicBezTo>
                      <a:pt x="70" y="56"/>
                      <a:pt x="70" y="55"/>
                      <a:pt x="69" y="55"/>
                    </a:cubicBezTo>
                    <a:cubicBezTo>
                      <a:pt x="69" y="55"/>
                      <a:pt x="69" y="55"/>
                      <a:pt x="69" y="55"/>
                    </a:cubicBezTo>
                    <a:cubicBezTo>
                      <a:pt x="68" y="51"/>
                      <a:pt x="67" y="49"/>
                      <a:pt x="64" y="49"/>
                    </a:cubicBezTo>
                    <a:cubicBezTo>
                      <a:pt x="64" y="49"/>
                      <a:pt x="64" y="49"/>
                      <a:pt x="64" y="49"/>
                    </a:cubicBezTo>
                    <a:cubicBezTo>
                      <a:pt x="61" y="61"/>
                      <a:pt x="56" y="72"/>
                      <a:pt x="50" y="7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3" name="Freeform 337"/>
              <p:cNvSpPr>
                <a:spLocks/>
              </p:cNvSpPr>
              <p:nvPr/>
            </p:nvSpPr>
            <p:spPr bwMode="auto">
              <a:xfrm>
                <a:off x="4346" y="2343"/>
                <a:ext cx="88" cy="77"/>
              </a:xfrm>
              <a:custGeom>
                <a:avLst/>
                <a:gdLst>
                  <a:gd name="T0" fmla="*/ 155 w 348"/>
                  <a:gd name="T1" fmla="*/ 266 h 301"/>
                  <a:gd name="T2" fmla="*/ 180 w 348"/>
                  <a:gd name="T3" fmla="*/ 256 h 301"/>
                  <a:gd name="T4" fmla="*/ 198 w 348"/>
                  <a:gd name="T5" fmla="*/ 237 h 301"/>
                  <a:gd name="T6" fmla="*/ 232 w 348"/>
                  <a:gd name="T7" fmla="*/ 241 h 301"/>
                  <a:gd name="T8" fmla="*/ 250 w 348"/>
                  <a:gd name="T9" fmla="*/ 250 h 301"/>
                  <a:gd name="T10" fmla="*/ 256 w 348"/>
                  <a:gd name="T11" fmla="*/ 233 h 301"/>
                  <a:gd name="T12" fmla="*/ 236 w 348"/>
                  <a:gd name="T13" fmla="*/ 221 h 301"/>
                  <a:gd name="T14" fmla="*/ 227 w 348"/>
                  <a:gd name="T15" fmla="*/ 203 h 301"/>
                  <a:gd name="T16" fmla="*/ 236 w 348"/>
                  <a:gd name="T17" fmla="*/ 189 h 301"/>
                  <a:gd name="T18" fmla="*/ 249 w 348"/>
                  <a:gd name="T19" fmla="*/ 181 h 301"/>
                  <a:gd name="T20" fmla="*/ 264 w 348"/>
                  <a:gd name="T21" fmla="*/ 191 h 301"/>
                  <a:gd name="T22" fmla="*/ 276 w 348"/>
                  <a:gd name="T23" fmla="*/ 172 h 301"/>
                  <a:gd name="T24" fmla="*/ 296 w 348"/>
                  <a:gd name="T25" fmla="*/ 163 h 301"/>
                  <a:gd name="T26" fmla="*/ 310 w 348"/>
                  <a:gd name="T27" fmla="*/ 155 h 301"/>
                  <a:gd name="T28" fmla="*/ 332 w 348"/>
                  <a:gd name="T29" fmla="*/ 131 h 301"/>
                  <a:gd name="T30" fmla="*/ 346 w 348"/>
                  <a:gd name="T31" fmla="*/ 103 h 301"/>
                  <a:gd name="T32" fmla="*/ 341 w 348"/>
                  <a:gd name="T33" fmla="*/ 62 h 301"/>
                  <a:gd name="T34" fmla="*/ 331 w 348"/>
                  <a:gd name="T35" fmla="*/ 41 h 301"/>
                  <a:gd name="T36" fmla="*/ 327 w 348"/>
                  <a:gd name="T37" fmla="*/ 19 h 301"/>
                  <a:gd name="T38" fmla="*/ 330 w 348"/>
                  <a:gd name="T39" fmla="*/ 0 h 301"/>
                  <a:gd name="T40" fmla="*/ 329 w 348"/>
                  <a:gd name="T41" fmla="*/ 0 h 301"/>
                  <a:gd name="T42" fmla="*/ 313 w 348"/>
                  <a:gd name="T43" fmla="*/ 11 h 301"/>
                  <a:gd name="T44" fmla="*/ 296 w 348"/>
                  <a:gd name="T45" fmla="*/ 20 h 301"/>
                  <a:gd name="T46" fmla="*/ 279 w 348"/>
                  <a:gd name="T47" fmla="*/ 7 h 301"/>
                  <a:gd name="T48" fmla="*/ 262 w 348"/>
                  <a:gd name="T49" fmla="*/ 5 h 301"/>
                  <a:gd name="T50" fmla="*/ 248 w 348"/>
                  <a:gd name="T51" fmla="*/ 25 h 301"/>
                  <a:gd name="T52" fmla="*/ 250 w 348"/>
                  <a:gd name="T53" fmla="*/ 43 h 301"/>
                  <a:gd name="T54" fmla="*/ 230 w 348"/>
                  <a:gd name="T55" fmla="*/ 42 h 301"/>
                  <a:gd name="T56" fmla="*/ 210 w 348"/>
                  <a:gd name="T57" fmla="*/ 33 h 301"/>
                  <a:gd name="T58" fmla="*/ 194 w 348"/>
                  <a:gd name="T59" fmla="*/ 22 h 301"/>
                  <a:gd name="T60" fmla="*/ 187 w 348"/>
                  <a:gd name="T61" fmla="*/ 23 h 301"/>
                  <a:gd name="T62" fmla="*/ 187 w 348"/>
                  <a:gd name="T63" fmla="*/ 23 h 301"/>
                  <a:gd name="T64" fmla="*/ 184 w 348"/>
                  <a:gd name="T65" fmla="*/ 22 h 301"/>
                  <a:gd name="T66" fmla="*/ 184 w 348"/>
                  <a:gd name="T67" fmla="*/ 22 h 301"/>
                  <a:gd name="T68" fmla="*/ 182 w 348"/>
                  <a:gd name="T69" fmla="*/ 22 h 301"/>
                  <a:gd name="T70" fmla="*/ 181 w 348"/>
                  <a:gd name="T71" fmla="*/ 21 h 301"/>
                  <a:gd name="T72" fmla="*/ 179 w 348"/>
                  <a:gd name="T73" fmla="*/ 21 h 301"/>
                  <a:gd name="T74" fmla="*/ 179 w 348"/>
                  <a:gd name="T75" fmla="*/ 21 h 301"/>
                  <a:gd name="T76" fmla="*/ 177 w 348"/>
                  <a:gd name="T77" fmla="*/ 19 h 301"/>
                  <a:gd name="T78" fmla="*/ 176 w 348"/>
                  <a:gd name="T79" fmla="*/ 19 h 301"/>
                  <a:gd name="T80" fmla="*/ 174 w 348"/>
                  <a:gd name="T81" fmla="*/ 17 h 301"/>
                  <a:gd name="T82" fmla="*/ 156 w 348"/>
                  <a:gd name="T83" fmla="*/ 11 h 301"/>
                  <a:gd name="T84" fmla="*/ 137 w 348"/>
                  <a:gd name="T85" fmla="*/ 17 h 301"/>
                  <a:gd name="T86" fmla="*/ 109 w 348"/>
                  <a:gd name="T87" fmla="*/ 17 h 301"/>
                  <a:gd name="T88" fmla="*/ 88 w 348"/>
                  <a:gd name="T89" fmla="*/ 11 h 301"/>
                  <a:gd name="T90" fmla="*/ 64 w 348"/>
                  <a:gd name="T91" fmla="*/ 17 h 301"/>
                  <a:gd name="T92" fmla="*/ 47 w 348"/>
                  <a:gd name="T93" fmla="*/ 29 h 301"/>
                  <a:gd name="T94" fmla="*/ 15 w 348"/>
                  <a:gd name="T95" fmla="*/ 72 h 301"/>
                  <a:gd name="T96" fmla="*/ 11 w 348"/>
                  <a:gd name="T97" fmla="*/ 97 h 301"/>
                  <a:gd name="T98" fmla="*/ 22 w 348"/>
                  <a:gd name="T99" fmla="*/ 127 h 301"/>
                  <a:gd name="T100" fmla="*/ 36 w 348"/>
                  <a:gd name="T101" fmla="*/ 153 h 301"/>
                  <a:gd name="T102" fmla="*/ 40 w 348"/>
                  <a:gd name="T103" fmla="*/ 182 h 301"/>
                  <a:gd name="T104" fmla="*/ 58 w 348"/>
                  <a:gd name="T105" fmla="*/ 205 h 301"/>
                  <a:gd name="T106" fmla="*/ 51 w 348"/>
                  <a:gd name="T107" fmla="*/ 233 h 301"/>
                  <a:gd name="T108" fmla="*/ 71 w 348"/>
                  <a:gd name="T109" fmla="*/ 238 h 301"/>
                  <a:gd name="T110" fmla="*/ 92 w 348"/>
                  <a:gd name="T111" fmla="*/ 226 h 301"/>
                  <a:gd name="T112" fmla="*/ 86 w 348"/>
                  <a:gd name="T113" fmla="*/ 255 h 301"/>
                  <a:gd name="T114" fmla="*/ 105 w 348"/>
                  <a:gd name="T115" fmla="*/ 261 h 301"/>
                  <a:gd name="T116" fmla="*/ 114 w 348"/>
                  <a:gd name="T117" fmla="*/ 285 h 301"/>
                  <a:gd name="T118" fmla="*/ 127 w 348"/>
                  <a:gd name="T119" fmla="*/ 268 h 301"/>
                  <a:gd name="T120" fmla="*/ 138 w 348"/>
                  <a:gd name="T121" fmla="*/ 270 h 301"/>
                  <a:gd name="T122" fmla="*/ 155 w 348"/>
                  <a:gd name="T123" fmla="*/ 266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8" h="301">
                    <a:moveTo>
                      <a:pt x="155" y="266"/>
                    </a:moveTo>
                    <a:cubicBezTo>
                      <a:pt x="176" y="268"/>
                      <a:pt x="180" y="265"/>
                      <a:pt x="180" y="256"/>
                    </a:cubicBezTo>
                    <a:cubicBezTo>
                      <a:pt x="180" y="247"/>
                      <a:pt x="172" y="237"/>
                      <a:pt x="198" y="237"/>
                    </a:cubicBezTo>
                    <a:cubicBezTo>
                      <a:pt x="223" y="237"/>
                      <a:pt x="228" y="233"/>
                      <a:pt x="232" y="241"/>
                    </a:cubicBezTo>
                    <a:cubicBezTo>
                      <a:pt x="237" y="249"/>
                      <a:pt x="244" y="256"/>
                      <a:pt x="250" y="250"/>
                    </a:cubicBezTo>
                    <a:cubicBezTo>
                      <a:pt x="256" y="244"/>
                      <a:pt x="263" y="238"/>
                      <a:pt x="256" y="233"/>
                    </a:cubicBezTo>
                    <a:cubicBezTo>
                      <a:pt x="248" y="227"/>
                      <a:pt x="237" y="231"/>
                      <a:pt x="236" y="221"/>
                    </a:cubicBezTo>
                    <a:cubicBezTo>
                      <a:pt x="236" y="210"/>
                      <a:pt x="226" y="213"/>
                      <a:pt x="227" y="203"/>
                    </a:cubicBezTo>
                    <a:cubicBezTo>
                      <a:pt x="228" y="194"/>
                      <a:pt x="228" y="193"/>
                      <a:pt x="236" y="189"/>
                    </a:cubicBezTo>
                    <a:cubicBezTo>
                      <a:pt x="244" y="186"/>
                      <a:pt x="244" y="177"/>
                      <a:pt x="249" y="181"/>
                    </a:cubicBezTo>
                    <a:cubicBezTo>
                      <a:pt x="254" y="186"/>
                      <a:pt x="255" y="191"/>
                      <a:pt x="264" y="191"/>
                    </a:cubicBezTo>
                    <a:cubicBezTo>
                      <a:pt x="274" y="191"/>
                      <a:pt x="268" y="172"/>
                      <a:pt x="276" y="172"/>
                    </a:cubicBezTo>
                    <a:cubicBezTo>
                      <a:pt x="284" y="172"/>
                      <a:pt x="286" y="164"/>
                      <a:pt x="296" y="163"/>
                    </a:cubicBezTo>
                    <a:cubicBezTo>
                      <a:pt x="305" y="163"/>
                      <a:pt x="306" y="163"/>
                      <a:pt x="310" y="155"/>
                    </a:cubicBezTo>
                    <a:cubicBezTo>
                      <a:pt x="315" y="146"/>
                      <a:pt x="322" y="139"/>
                      <a:pt x="332" y="131"/>
                    </a:cubicBezTo>
                    <a:cubicBezTo>
                      <a:pt x="341" y="123"/>
                      <a:pt x="345" y="117"/>
                      <a:pt x="346" y="103"/>
                    </a:cubicBezTo>
                    <a:cubicBezTo>
                      <a:pt x="348" y="90"/>
                      <a:pt x="346" y="63"/>
                      <a:pt x="341" y="62"/>
                    </a:cubicBezTo>
                    <a:cubicBezTo>
                      <a:pt x="336" y="61"/>
                      <a:pt x="339" y="43"/>
                      <a:pt x="331" y="41"/>
                    </a:cubicBezTo>
                    <a:cubicBezTo>
                      <a:pt x="323" y="38"/>
                      <a:pt x="324" y="32"/>
                      <a:pt x="327" y="19"/>
                    </a:cubicBezTo>
                    <a:cubicBezTo>
                      <a:pt x="329" y="12"/>
                      <a:pt x="331" y="6"/>
                      <a:pt x="330" y="0"/>
                    </a:cubicBezTo>
                    <a:cubicBezTo>
                      <a:pt x="330" y="0"/>
                      <a:pt x="329" y="0"/>
                      <a:pt x="329" y="0"/>
                    </a:cubicBezTo>
                    <a:cubicBezTo>
                      <a:pt x="318" y="2"/>
                      <a:pt x="315" y="5"/>
                      <a:pt x="313" y="11"/>
                    </a:cubicBezTo>
                    <a:cubicBezTo>
                      <a:pt x="311" y="17"/>
                      <a:pt x="303" y="24"/>
                      <a:pt x="296" y="20"/>
                    </a:cubicBezTo>
                    <a:cubicBezTo>
                      <a:pt x="290" y="16"/>
                      <a:pt x="285" y="13"/>
                      <a:pt x="279" y="7"/>
                    </a:cubicBezTo>
                    <a:cubicBezTo>
                      <a:pt x="273" y="1"/>
                      <a:pt x="264" y="0"/>
                      <a:pt x="262" y="5"/>
                    </a:cubicBezTo>
                    <a:cubicBezTo>
                      <a:pt x="259" y="9"/>
                      <a:pt x="246" y="18"/>
                      <a:pt x="248" y="25"/>
                    </a:cubicBezTo>
                    <a:cubicBezTo>
                      <a:pt x="250" y="33"/>
                      <a:pt x="254" y="39"/>
                      <a:pt x="250" y="43"/>
                    </a:cubicBezTo>
                    <a:cubicBezTo>
                      <a:pt x="246" y="47"/>
                      <a:pt x="243" y="57"/>
                      <a:pt x="230" y="42"/>
                    </a:cubicBezTo>
                    <a:cubicBezTo>
                      <a:pt x="218" y="27"/>
                      <a:pt x="215" y="33"/>
                      <a:pt x="210" y="33"/>
                    </a:cubicBezTo>
                    <a:cubicBezTo>
                      <a:pt x="205" y="33"/>
                      <a:pt x="198" y="31"/>
                      <a:pt x="194" y="22"/>
                    </a:cubicBezTo>
                    <a:cubicBezTo>
                      <a:pt x="192" y="23"/>
                      <a:pt x="190" y="23"/>
                      <a:pt x="187" y="23"/>
                    </a:cubicBezTo>
                    <a:cubicBezTo>
                      <a:pt x="187" y="23"/>
                      <a:pt x="187" y="23"/>
                      <a:pt x="187" y="23"/>
                    </a:cubicBezTo>
                    <a:cubicBezTo>
                      <a:pt x="186" y="23"/>
                      <a:pt x="185" y="22"/>
                      <a:pt x="184" y="22"/>
                    </a:cubicBezTo>
                    <a:cubicBezTo>
                      <a:pt x="184" y="22"/>
                      <a:pt x="184" y="22"/>
                      <a:pt x="184" y="22"/>
                    </a:cubicBezTo>
                    <a:cubicBezTo>
                      <a:pt x="183" y="22"/>
                      <a:pt x="183" y="22"/>
                      <a:pt x="182" y="22"/>
                    </a:cubicBezTo>
                    <a:cubicBezTo>
                      <a:pt x="182" y="22"/>
                      <a:pt x="181" y="22"/>
                      <a:pt x="181" y="21"/>
                    </a:cubicBezTo>
                    <a:cubicBezTo>
                      <a:pt x="181" y="21"/>
                      <a:pt x="180" y="21"/>
                      <a:pt x="179" y="21"/>
                    </a:cubicBezTo>
                    <a:cubicBezTo>
                      <a:pt x="179" y="21"/>
                      <a:pt x="179" y="21"/>
                      <a:pt x="179" y="21"/>
                    </a:cubicBezTo>
                    <a:cubicBezTo>
                      <a:pt x="178" y="20"/>
                      <a:pt x="177" y="20"/>
                      <a:pt x="177" y="19"/>
                    </a:cubicBezTo>
                    <a:cubicBezTo>
                      <a:pt x="177" y="19"/>
                      <a:pt x="176" y="19"/>
                      <a:pt x="176" y="19"/>
                    </a:cubicBezTo>
                    <a:cubicBezTo>
                      <a:pt x="176" y="19"/>
                      <a:pt x="175" y="18"/>
                      <a:pt x="174" y="17"/>
                    </a:cubicBezTo>
                    <a:cubicBezTo>
                      <a:pt x="168" y="11"/>
                      <a:pt x="159" y="5"/>
                      <a:pt x="156" y="11"/>
                    </a:cubicBezTo>
                    <a:cubicBezTo>
                      <a:pt x="154" y="16"/>
                      <a:pt x="140" y="19"/>
                      <a:pt x="137" y="17"/>
                    </a:cubicBezTo>
                    <a:cubicBezTo>
                      <a:pt x="134" y="15"/>
                      <a:pt x="117" y="14"/>
                      <a:pt x="109" y="17"/>
                    </a:cubicBezTo>
                    <a:cubicBezTo>
                      <a:pt x="101" y="19"/>
                      <a:pt x="94" y="4"/>
                      <a:pt x="88" y="11"/>
                    </a:cubicBezTo>
                    <a:cubicBezTo>
                      <a:pt x="83" y="19"/>
                      <a:pt x="70" y="17"/>
                      <a:pt x="64" y="17"/>
                    </a:cubicBezTo>
                    <a:cubicBezTo>
                      <a:pt x="58" y="17"/>
                      <a:pt x="50" y="20"/>
                      <a:pt x="47" y="29"/>
                    </a:cubicBezTo>
                    <a:cubicBezTo>
                      <a:pt x="44" y="39"/>
                      <a:pt x="23" y="67"/>
                      <a:pt x="15" y="72"/>
                    </a:cubicBezTo>
                    <a:cubicBezTo>
                      <a:pt x="7" y="77"/>
                      <a:pt x="0" y="84"/>
                      <a:pt x="11" y="97"/>
                    </a:cubicBezTo>
                    <a:cubicBezTo>
                      <a:pt x="22" y="111"/>
                      <a:pt x="16" y="117"/>
                      <a:pt x="22" y="127"/>
                    </a:cubicBezTo>
                    <a:cubicBezTo>
                      <a:pt x="28" y="138"/>
                      <a:pt x="34" y="146"/>
                      <a:pt x="36" y="153"/>
                    </a:cubicBezTo>
                    <a:cubicBezTo>
                      <a:pt x="38" y="159"/>
                      <a:pt x="40" y="171"/>
                      <a:pt x="40" y="182"/>
                    </a:cubicBezTo>
                    <a:cubicBezTo>
                      <a:pt x="48" y="191"/>
                      <a:pt x="55" y="199"/>
                      <a:pt x="58" y="205"/>
                    </a:cubicBezTo>
                    <a:cubicBezTo>
                      <a:pt x="66" y="219"/>
                      <a:pt x="51" y="223"/>
                      <a:pt x="51" y="233"/>
                    </a:cubicBezTo>
                    <a:cubicBezTo>
                      <a:pt x="51" y="243"/>
                      <a:pt x="66" y="245"/>
                      <a:pt x="71" y="238"/>
                    </a:cubicBezTo>
                    <a:cubicBezTo>
                      <a:pt x="75" y="231"/>
                      <a:pt x="84" y="218"/>
                      <a:pt x="92" y="226"/>
                    </a:cubicBezTo>
                    <a:cubicBezTo>
                      <a:pt x="101" y="235"/>
                      <a:pt x="91" y="241"/>
                      <a:pt x="86" y="255"/>
                    </a:cubicBezTo>
                    <a:cubicBezTo>
                      <a:pt x="82" y="269"/>
                      <a:pt x="98" y="259"/>
                      <a:pt x="105" y="261"/>
                    </a:cubicBezTo>
                    <a:cubicBezTo>
                      <a:pt x="112" y="262"/>
                      <a:pt x="114" y="269"/>
                      <a:pt x="114" y="285"/>
                    </a:cubicBezTo>
                    <a:cubicBezTo>
                      <a:pt x="114" y="301"/>
                      <a:pt x="125" y="278"/>
                      <a:pt x="127" y="268"/>
                    </a:cubicBezTo>
                    <a:cubicBezTo>
                      <a:pt x="127" y="262"/>
                      <a:pt x="132" y="266"/>
                      <a:pt x="138" y="270"/>
                    </a:cubicBezTo>
                    <a:cubicBezTo>
                      <a:pt x="141" y="267"/>
                      <a:pt x="146" y="265"/>
                      <a:pt x="155" y="26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4" name="Freeform 338"/>
              <p:cNvSpPr>
                <a:spLocks/>
              </p:cNvSpPr>
              <p:nvPr/>
            </p:nvSpPr>
            <p:spPr bwMode="auto">
              <a:xfrm>
                <a:off x="4417" y="2437"/>
                <a:ext cx="3" cy="9"/>
              </a:xfrm>
              <a:custGeom>
                <a:avLst/>
                <a:gdLst>
                  <a:gd name="T0" fmla="*/ 11 w 13"/>
                  <a:gd name="T1" fmla="*/ 18 h 33"/>
                  <a:gd name="T2" fmla="*/ 13 w 13"/>
                  <a:gd name="T3" fmla="*/ 2 h 33"/>
                  <a:gd name="T4" fmla="*/ 0 w 13"/>
                  <a:gd name="T5" fmla="*/ 16 h 33"/>
                  <a:gd name="T6" fmla="*/ 11 w 13"/>
                  <a:gd name="T7" fmla="*/ 18 h 33"/>
                </a:gdLst>
                <a:ahLst/>
                <a:cxnLst>
                  <a:cxn ang="0">
                    <a:pos x="T0" y="T1"/>
                  </a:cxn>
                  <a:cxn ang="0">
                    <a:pos x="T2" y="T3"/>
                  </a:cxn>
                  <a:cxn ang="0">
                    <a:pos x="T4" y="T5"/>
                  </a:cxn>
                  <a:cxn ang="0">
                    <a:pos x="T6" y="T7"/>
                  </a:cxn>
                </a:cxnLst>
                <a:rect l="0" t="0" r="r" b="b"/>
                <a:pathLst>
                  <a:path w="13" h="33">
                    <a:moveTo>
                      <a:pt x="11" y="18"/>
                    </a:moveTo>
                    <a:cubicBezTo>
                      <a:pt x="13" y="2"/>
                      <a:pt x="13" y="2"/>
                      <a:pt x="13" y="2"/>
                    </a:cubicBezTo>
                    <a:cubicBezTo>
                      <a:pt x="13" y="2"/>
                      <a:pt x="0" y="0"/>
                      <a:pt x="0" y="16"/>
                    </a:cubicBezTo>
                    <a:cubicBezTo>
                      <a:pt x="0" y="33"/>
                      <a:pt x="11" y="18"/>
                      <a:pt x="11"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5" name="Freeform 339"/>
              <p:cNvSpPr>
                <a:spLocks/>
              </p:cNvSpPr>
              <p:nvPr/>
            </p:nvSpPr>
            <p:spPr bwMode="auto">
              <a:xfrm>
                <a:off x="4407" y="2439"/>
                <a:ext cx="5" cy="5"/>
              </a:xfrm>
              <a:custGeom>
                <a:avLst/>
                <a:gdLst>
                  <a:gd name="T0" fmla="*/ 10 w 18"/>
                  <a:gd name="T1" fmla="*/ 20 h 20"/>
                  <a:gd name="T2" fmla="*/ 18 w 18"/>
                  <a:gd name="T3" fmla="*/ 3 h 20"/>
                  <a:gd name="T4" fmla="*/ 2 w 18"/>
                  <a:gd name="T5" fmla="*/ 10 h 20"/>
                  <a:gd name="T6" fmla="*/ 10 w 18"/>
                  <a:gd name="T7" fmla="*/ 20 h 20"/>
                </a:gdLst>
                <a:ahLst/>
                <a:cxnLst>
                  <a:cxn ang="0">
                    <a:pos x="T0" y="T1"/>
                  </a:cxn>
                  <a:cxn ang="0">
                    <a:pos x="T2" y="T3"/>
                  </a:cxn>
                  <a:cxn ang="0">
                    <a:pos x="T4" y="T5"/>
                  </a:cxn>
                  <a:cxn ang="0">
                    <a:pos x="T6" y="T7"/>
                  </a:cxn>
                </a:cxnLst>
                <a:rect l="0" t="0" r="r" b="b"/>
                <a:pathLst>
                  <a:path w="18" h="20">
                    <a:moveTo>
                      <a:pt x="10" y="20"/>
                    </a:moveTo>
                    <a:cubicBezTo>
                      <a:pt x="18" y="3"/>
                      <a:pt x="18" y="3"/>
                      <a:pt x="18" y="3"/>
                    </a:cubicBezTo>
                    <a:cubicBezTo>
                      <a:pt x="18" y="3"/>
                      <a:pt x="0" y="0"/>
                      <a:pt x="2" y="10"/>
                    </a:cubicBezTo>
                    <a:cubicBezTo>
                      <a:pt x="3" y="20"/>
                      <a:pt x="10" y="20"/>
                      <a:pt x="10"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6" name="Freeform 340"/>
              <p:cNvSpPr>
                <a:spLocks/>
              </p:cNvSpPr>
              <p:nvPr/>
            </p:nvSpPr>
            <p:spPr bwMode="auto">
              <a:xfrm>
                <a:off x="4366" y="2428"/>
                <a:ext cx="7" cy="6"/>
              </a:xfrm>
              <a:custGeom>
                <a:avLst/>
                <a:gdLst>
                  <a:gd name="T0" fmla="*/ 7 w 31"/>
                  <a:gd name="T1" fmla="*/ 0 h 25"/>
                  <a:gd name="T2" fmla="*/ 0 w 31"/>
                  <a:gd name="T3" fmla="*/ 8 h 25"/>
                  <a:gd name="T4" fmla="*/ 21 w 31"/>
                  <a:gd name="T5" fmla="*/ 15 h 25"/>
                  <a:gd name="T6" fmla="*/ 16 w 31"/>
                  <a:gd name="T7" fmla="*/ 0 h 25"/>
                  <a:gd name="T8" fmla="*/ 7 w 31"/>
                  <a:gd name="T9" fmla="*/ 0 h 25"/>
                </a:gdLst>
                <a:ahLst/>
                <a:cxnLst>
                  <a:cxn ang="0">
                    <a:pos x="T0" y="T1"/>
                  </a:cxn>
                  <a:cxn ang="0">
                    <a:pos x="T2" y="T3"/>
                  </a:cxn>
                  <a:cxn ang="0">
                    <a:pos x="T4" y="T5"/>
                  </a:cxn>
                  <a:cxn ang="0">
                    <a:pos x="T6" y="T7"/>
                  </a:cxn>
                  <a:cxn ang="0">
                    <a:pos x="T8" y="T9"/>
                  </a:cxn>
                </a:cxnLst>
                <a:rect l="0" t="0" r="r" b="b"/>
                <a:pathLst>
                  <a:path w="31" h="25">
                    <a:moveTo>
                      <a:pt x="7" y="0"/>
                    </a:moveTo>
                    <a:cubicBezTo>
                      <a:pt x="0" y="8"/>
                      <a:pt x="0" y="8"/>
                      <a:pt x="0" y="8"/>
                    </a:cubicBezTo>
                    <a:cubicBezTo>
                      <a:pt x="0" y="8"/>
                      <a:pt x="11" y="25"/>
                      <a:pt x="21" y="15"/>
                    </a:cubicBezTo>
                    <a:cubicBezTo>
                      <a:pt x="31" y="5"/>
                      <a:pt x="16" y="0"/>
                      <a:pt x="16" y="0"/>
                    </a:cubicBezTo>
                    <a:lnTo>
                      <a:pt x="7" y="0"/>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7" name="Freeform 341"/>
              <p:cNvSpPr>
                <a:spLocks/>
              </p:cNvSpPr>
              <p:nvPr/>
            </p:nvSpPr>
            <p:spPr bwMode="auto">
              <a:xfrm>
                <a:off x="4379" y="2421"/>
                <a:ext cx="5" cy="5"/>
              </a:xfrm>
              <a:custGeom>
                <a:avLst/>
                <a:gdLst>
                  <a:gd name="T0" fmla="*/ 19 w 19"/>
                  <a:gd name="T1" fmla="*/ 8 h 21"/>
                  <a:gd name="T2" fmla="*/ 15 w 19"/>
                  <a:gd name="T3" fmla="*/ 0 h 21"/>
                  <a:gd name="T4" fmla="*/ 2 w 19"/>
                  <a:gd name="T5" fmla="*/ 6 h 21"/>
                  <a:gd name="T6" fmla="*/ 10 w 19"/>
                  <a:gd name="T7" fmla="*/ 21 h 21"/>
                  <a:gd name="T8" fmla="*/ 19 w 19"/>
                  <a:gd name="T9" fmla="*/ 8 h 21"/>
                </a:gdLst>
                <a:ahLst/>
                <a:cxnLst>
                  <a:cxn ang="0">
                    <a:pos x="T0" y="T1"/>
                  </a:cxn>
                  <a:cxn ang="0">
                    <a:pos x="T2" y="T3"/>
                  </a:cxn>
                  <a:cxn ang="0">
                    <a:pos x="T4" y="T5"/>
                  </a:cxn>
                  <a:cxn ang="0">
                    <a:pos x="T6" y="T7"/>
                  </a:cxn>
                  <a:cxn ang="0">
                    <a:pos x="T8" y="T9"/>
                  </a:cxn>
                </a:cxnLst>
                <a:rect l="0" t="0" r="r" b="b"/>
                <a:pathLst>
                  <a:path w="19" h="21">
                    <a:moveTo>
                      <a:pt x="19" y="8"/>
                    </a:moveTo>
                    <a:cubicBezTo>
                      <a:pt x="15" y="0"/>
                      <a:pt x="15" y="0"/>
                      <a:pt x="15" y="0"/>
                    </a:cubicBezTo>
                    <a:cubicBezTo>
                      <a:pt x="2" y="6"/>
                      <a:pt x="2" y="6"/>
                      <a:pt x="2" y="6"/>
                    </a:cubicBezTo>
                    <a:cubicBezTo>
                      <a:pt x="2" y="6"/>
                      <a:pt x="0" y="21"/>
                      <a:pt x="10" y="21"/>
                    </a:cubicBezTo>
                    <a:cubicBezTo>
                      <a:pt x="19" y="21"/>
                      <a:pt x="19" y="8"/>
                      <a:pt x="19"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8" name="Freeform 342"/>
              <p:cNvSpPr>
                <a:spLocks/>
              </p:cNvSpPr>
              <p:nvPr/>
            </p:nvSpPr>
            <p:spPr bwMode="auto">
              <a:xfrm>
                <a:off x="4345" y="2196"/>
                <a:ext cx="117" cy="249"/>
              </a:xfrm>
              <a:custGeom>
                <a:avLst/>
                <a:gdLst>
                  <a:gd name="T0" fmla="*/ 284 w 464"/>
                  <a:gd name="T1" fmla="*/ 87 h 983"/>
                  <a:gd name="T2" fmla="*/ 283 w 464"/>
                  <a:gd name="T3" fmla="*/ 33 h 983"/>
                  <a:gd name="T4" fmla="*/ 209 w 464"/>
                  <a:gd name="T5" fmla="*/ 11 h 983"/>
                  <a:gd name="T6" fmla="*/ 169 w 464"/>
                  <a:gd name="T7" fmla="*/ 32 h 983"/>
                  <a:gd name="T8" fmla="*/ 108 w 464"/>
                  <a:gd name="T9" fmla="*/ 52 h 983"/>
                  <a:gd name="T10" fmla="*/ 74 w 464"/>
                  <a:gd name="T11" fmla="*/ 44 h 983"/>
                  <a:gd name="T12" fmla="*/ 41 w 464"/>
                  <a:gd name="T13" fmla="*/ 55 h 983"/>
                  <a:gd name="T14" fmla="*/ 3 w 464"/>
                  <a:gd name="T15" fmla="*/ 59 h 983"/>
                  <a:gd name="T16" fmla="*/ 0 w 464"/>
                  <a:gd name="T17" fmla="*/ 62 h 983"/>
                  <a:gd name="T18" fmla="*/ 39 w 464"/>
                  <a:gd name="T19" fmla="*/ 111 h 983"/>
                  <a:gd name="T20" fmla="*/ 54 w 464"/>
                  <a:gd name="T21" fmla="*/ 155 h 983"/>
                  <a:gd name="T22" fmla="*/ 116 w 464"/>
                  <a:gd name="T23" fmla="*/ 167 h 983"/>
                  <a:gd name="T24" fmla="*/ 150 w 464"/>
                  <a:gd name="T25" fmla="*/ 202 h 983"/>
                  <a:gd name="T26" fmla="*/ 165 w 464"/>
                  <a:gd name="T27" fmla="*/ 238 h 983"/>
                  <a:gd name="T28" fmla="*/ 116 w 464"/>
                  <a:gd name="T29" fmla="*/ 277 h 983"/>
                  <a:gd name="T30" fmla="*/ 192 w 464"/>
                  <a:gd name="T31" fmla="*/ 319 h 983"/>
                  <a:gd name="T32" fmla="*/ 232 w 464"/>
                  <a:gd name="T33" fmla="*/ 386 h 983"/>
                  <a:gd name="T34" fmla="*/ 294 w 464"/>
                  <a:gd name="T35" fmla="*/ 458 h 983"/>
                  <a:gd name="T36" fmla="*/ 335 w 464"/>
                  <a:gd name="T37" fmla="*/ 497 h 983"/>
                  <a:gd name="T38" fmla="*/ 344 w 464"/>
                  <a:gd name="T39" fmla="*/ 535 h 983"/>
                  <a:gd name="T40" fmla="*/ 339 w 464"/>
                  <a:gd name="T41" fmla="*/ 566 h 983"/>
                  <a:gd name="T42" fmla="*/ 340 w 464"/>
                  <a:gd name="T43" fmla="*/ 568 h 983"/>
                  <a:gd name="T44" fmla="*/ 340 w 464"/>
                  <a:gd name="T45" fmla="*/ 569 h 983"/>
                  <a:gd name="T46" fmla="*/ 333 w 464"/>
                  <a:gd name="T47" fmla="*/ 623 h 983"/>
                  <a:gd name="T48" fmla="*/ 334 w 464"/>
                  <a:gd name="T49" fmla="*/ 713 h 983"/>
                  <a:gd name="T50" fmla="*/ 278 w 464"/>
                  <a:gd name="T51" fmla="*/ 754 h 983"/>
                  <a:gd name="T52" fmla="*/ 238 w 464"/>
                  <a:gd name="T53" fmla="*/ 771 h 983"/>
                  <a:gd name="T54" fmla="*/ 258 w 464"/>
                  <a:gd name="T55" fmla="*/ 815 h 983"/>
                  <a:gd name="T56" fmla="*/ 200 w 464"/>
                  <a:gd name="T57" fmla="*/ 819 h 983"/>
                  <a:gd name="T58" fmla="*/ 140 w 464"/>
                  <a:gd name="T59" fmla="*/ 852 h 983"/>
                  <a:gd name="T60" fmla="*/ 184 w 464"/>
                  <a:gd name="T61" fmla="*/ 887 h 983"/>
                  <a:gd name="T62" fmla="*/ 227 w 464"/>
                  <a:gd name="T63" fmla="*/ 936 h 983"/>
                  <a:gd name="T64" fmla="*/ 282 w 464"/>
                  <a:gd name="T65" fmla="*/ 877 h 983"/>
                  <a:gd name="T66" fmla="*/ 321 w 464"/>
                  <a:gd name="T67" fmla="*/ 848 h 983"/>
                  <a:gd name="T68" fmla="*/ 437 w 464"/>
                  <a:gd name="T69" fmla="*/ 785 h 983"/>
                  <a:gd name="T70" fmla="*/ 464 w 464"/>
                  <a:gd name="T71" fmla="*/ 694 h 983"/>
                  <a:gd name="T72" fmla="*/ 432 w 464"/>
                  <a:gd name="T73" fmla="*/ 547 h 983"/>
                  <a:gd name="T74" fmla="*/ 359 w 464"/>
                  <a:gd name="T75" fmla="*/ 460 h 983"/>
                  <a:gd name="T76" fmla="*/ 269 w 464"/>
                  <a:gd name="T77" fmla="*/ 358 h 983"/>
                  <a:gd name="T78" fmla="*/ 229 w 464"/>
                  <a:gd name="T79" fmla="*/ 282 h 983"/>
                  <a:gd name="T80" fmla="*/ 280 w 464"/>
                  <a:gd name="T81" fmla="*/ 200 h 983"/>
                  <a:gd name="T82" fmla="*/ 352 w 464"/>
                  <a:gd name="T83" fmla="*/ 136 h 983"/>
                  <a:gd name="T84" fmla="*/ 333 w 464"/>
                  <a:gd name="T85" fmla="*/ 121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64" h="983">
                    <a:moveTo>
                      <a:pt x="333" y="121"/>
                    </a:moveTo>
                    <a:cubicBezTo>
                      <a:pt x="321" y="121"/>
                      <a:pt x="311" y="114"/>
                      <a:pt x="307" y="110"/>
                    </a:cubicBezTo>
                    <a:cubicBezTo>
                      <a:pt x="304" y="107"/>
                      <a:pt x="289" y="91"/>
                      <a:pt x="284" y="87"/>
                    </a:cubicBezTo>
                    <a:cubicBezTo>
                      <a:pt x="280" y="83"/>
                      <a:pt x="279" y="70"/>
                      <a:pt x="279" y="64"/>
                    </a:cubicBezTo>
                    <a:cubicBezTo>
                      <a:pt x="279" y="57"/>
                      <a:pt x="283" y="56"/>
                      <a:pt x="288" y="53"/>
                    </a:cubicBezTo>
                    <a:cubicBezTo>
                      <a:pt x="293" y="50"/>
                      <a:pt x="288" y="39"/>
                      <a:pt x="283" y="33"/>
                    </a:cubicBezTo>
                    <a:cubicBezTo>
                      <a:pt x="278" y="27"/>
                      <a:pt x="259" y="31"/>
                      <a:pt x="248" y="30"/>
                    </a:cubicBezTo>
                    <a:cubicBezTo>
                      <a:pt x="238" y="30"/>
                      <a:pt x="233" y="26"/>
                      <a:pt x="226" y="24"/>
                    </a:cubicBezTo>
                    <a:cubicBezTo>
                      <a:pt x="218" y="22"/>
                      <a:pt x="213" y="18"/>
                      <a:pt x="209" y="11"/>
                    </a:cubicBezTo>
                    <a:cubicBezTo>
                      <a:pt x="206" y="4"/>
                      <a:pt x="201" y="0"/>
                      <a:pt x="194" y="0"/>
                    </a:cubicBezTo>
                    <a:cubicBezTo>
                      <a:pt x="187" y="0"/>
                      <a:pt x="185" y="9"/>
                      <a:pt x="178" y="10"/>
                    </a:cubicBezTo>
                    <a:cubicBezTo>
                      <a:pt x="170" y="11"/>
                      <a:pt x="175" y="16"/>
                      <a:pt x="169" y="32"/>
                    </a:cubicBezTo>
                    <a:cubicBezTo>
                      <a:pt x="162" y="47"/>
                      <a:pt x="151" y="38"/>
                      <a:pt x="141" y="38"/>
                    </a:cubicBezTo>
                    <a:cubicBezTo>
                      <a:pt x="132" y="38"/>
                      <a:pt x="131" y="40"/>
                      <a:pt x="123" y="42"/>
                    </a:cubicBezTo>
                    <a:cubicBezTo>
                      <a:pt x="114" y="43"/>
                      <a:pt x="114" y="52"/>
                      <a:pt x="108" y="52"/>
                    </a:cubicBezTo>
                    <a:cubicBezTo>
                      <a:pt x="103" y="53"/>
                      <a:pt x="101" y="49"/>
                      <a:pt x="99" y="45"/>
                    </a:cubicBezTo>
                    <a:cubicBezTo>
                      <a:pt x="97" y="42"/>
                      <a:pt x="91" y="42"/>
                      <a:pt x="89" y="47"/>
                    </a:cubicBezTo>
                    <a:cubicBezTo>
                      <a:pt x="86" y="51"/>
                      <a:pt x="78" y="47"/>
                      <a:pt x="74" y="44"/>
                    </a:cubicBezTo>
                    <a:cubicBezTo>
                      <a:pt x="70" y="42"/>
                      <a:pt x="65" y="50"/>
                      <a:pt x="63" y="53"/>
                    </a:cubicBezTo>
                    <a:cubicBezTo>
                      <a:pt x="60" y="56"/>
                      <a:pt x="58" y="62"/>
                      <a:pt x="52" y="62"/>
                    </a:cubicBezTo>
                    <a:cubicBezTo>
                      <a:pt x="47" y="62"/>
                      <a:pt x="42" y="61"/>
                      <a:pt x="41" y="55"/>
                    </a:cubicBezTo>
                    <a:cubicBezTo>
                      <a:pt x="39" y="49"/>
                      <a:pt x="30" y="46"/>
                      <a:pt x="25" y="44"/>
                    </a:cubicBezTo>
                    <a:cubicBezTo>
                      <a:pt x="20" y="42"/>
                      <a:pt x="9" y="52"/>
                      <a:pt x="5" y="58"/>
                    </a:cubicBezTo>
                    <a:cubicBezTo>
                      <a:pt x="4" y="58"/>
                      <a:pt x="4" y="59"/>
                      <a:pt x="3" y="59"/>
                    </a:cubicBezTo>
                    <a:cubicBezTo>
                      <a:pt x="3" y="60"/>
                      <a:pt x="3" y="60"/>
                      <a:pt x="3" y="60"/>
                    </a:cubicBezTo>
                    <a:cubicBezTo>
                      <a:pt x="2" y="60"/>
                      <a:pt x="2" y="60"/>
                      <a:pt x="2" y="60"/>
                    </a:cubicBezTo>
                    <a:cubicBezTo>
                      <a:pt x="1" y="61"/>
                      <a:pt x="1" y="61"/>
                      <a:pt x="0" y="62"/>
                    </a:cubicBezTo>
                    <a:cubicBezTo>
                      <a:pt x="0" y="69"/>
                      <a:pt x="1" y="81"/>
                      <a:pt x="8" y="83"/>
                    </a:cubicBezTo>
                    <a:cubicBezTo>
                      <a:pt x="18" y="85"/>
                      <a:pt x="26" y="93"/>
                      <a:pt x="29" y="102"/>
                    </a:cubicBezTo>
                    <a:cubicBezTo>
                      <a:pt x="32" y="111"/>
                      <a:pt x="30" y="110"/>
                      <a:pt x="39" y="111"/>
                    </a:cubicBezTo>
                    <a:cubicBezTo>
                      <a:pt x="48" y="111"/>
                      <a:pt x="53" y="116"/>
                      <a:pt x="53" y="121"/>
                    </a:cubicBezTo>
                    <a:cubicBezTo>
                      <a:pt x="53" y="125"/>
                      <a:pt x="49" y="138"/>
                      <a:pt x="43" y="139"/>
                    </a:cubicBezTo>
                    <a:cubicBezTo>
                      <a:pt x="37" y="141"/>
                      <a:pt x="45" y="147"/>
                      <a:pt x="54" y="155"/>
                    </a:cubicBezTo>
                    <a:cubicBezTo>
                      <a:pt x="62" y="163"/>
                      <a:pt x="60" y="175"/>
                      <a:pt x="72" y="177"/>
                    </a:cubicBezTo>
                    <a:cubicBezTo>
                      <a:pt x="83" y="178"/>
                      <a:pt x="99" y="185"/>
                      <a:pt x="101" y="178"/>
                    </a:cubicBezTo>
                    <a:cubicBezTo>
                      <a:pt x="103" y="171"/>
                      <a:pt x="108" y="170"/>
                      <a:pt x="116" y="167"/>
                    </a:cubicBezTo>
                    <a:cubicBezTo>
                      <a:pt x="124" y="165"/>
                      <a:pt x="134" y="165"/>
                      <a:pt x="138" y="171"/>
                    </a:cubicBezTo>
                    <a:cubicBezTo>
                      <a:pt x="142" y="177"/>
                      <a:pt x="150" y="183"/>
                      <a:pt x="148" y="189"/>
                    </a:cubicBezTo>
                    <a:cubicBezTo>
                      <a:pt x="147" y="195"/>
                      <a:pt x="143" y="199"/>
                      <a:pt x="150" y="202"/>
                    </a:cubicBezTo>
                    <a:cubicBezTo>
                      <a:pt x="158" y="205"/>
                      <a:pt x="158" y="213"/>
                      <a:pt x="168" y="213"/>
                    </a:cubicBezTo>
                    <a:cubicBezTo>
                      <a:pt x="178" y="212"/>
                      <a:pt x="180" y="221"/>
                      <a:pt x="178" y="226"/>
                    </a:cubicBezTo>
                    <a:cubicBezTo>
                      <a:pt x="176" y="231"/>
                      <a:pt x="165" y="231"/>
                      <a:pt x="165" y="238"/>
                    </a:cubicBezTo>
                    <a:cubicBezTo>
                      <a:pt x="165" y="245"/>
                      <a:pt x="158" y="254"/>
                      <a:pt x="151" y="254"/>
                    </a:cubicBezTo>
                    <a:cubicBezTo>
                      <a:pt x="144" y="254"/>
                      <a:pt x="119" y="249"/>
                      <a:pt x="118" y="255"/>
                    </a:cubicBezTo>
                    <a:cubicBezTo>
                      <a:pt x="118" y="261"/>
                      <a:pt x="97" y="270"/>
                      <a:pt x="116" y="277"/>
                    </a:cubicBezTo>
                    <a:cubicBezTo>
                      <a:pt x="134" y="285"/>
                      <a:pt x="135" y="291"/>
                      <a:pt x="146" y="298"/>
                    </a:cubicBezTo>
                    <a:cubicBezTo>
                      <a:pt x="158" y="305"/>
                      <a:pt x="163" y="311"/>
                      <a:pt x="172" y="312"/>
                    </a:cubicBezTo>
                    <a:cubicBezTo>
                      <a:pt x="180" y="313"/>
                      <a:pt x="192" y="312"/>
                      <a:pt x="192" y="319"/>
                    </a:cubicBezTo>
                    <a:cubicBezTo>
                      <a:pt x="192" y="327"/>
                      <a:pt x="187" y="339"/>
                      <a:pt x="199" y="346"/>
                    </a:cubicBezTo>
                    <a:cubicBezTo>
                      <a:pt x="211" y="353"/>
                      <a:pt x="218" y="353"/>
                      <a:pt x="218" y="363"/>
                    </a:cubicBezTo>
                    <a:cubicBezTo>
                      <a:pt x="218" y="373"/>
                      <a:pt x="223" y="380"/>
                      <a:pt x="232" y="386"/>
                    </a:cubicBezTo>
                    <a:cubicBezTo>
                      <a:pt x="242" y="392"/>
                      <a:pt x="261" y="409"/>
                      <a:pt x="268" y="415"/>
                    </a:cubicBezTo>
                    <a:cubicBezTo>
                      <a:pt x="274" y="421"/>
                      <a:pt x="277" y="428"/>
                      <a:pt x="280" y="439"/>
                    </a:cubicBezTo>
                    <a:cubicBezTo>
                      <a:pt x="282" y="449"/>
                      <a:pt x="283" y="455"/>
                      <a:pt x="294" y="458"/>
                    </a:cubicBezTo>
                    <a:cubicBezTo>
                      <a:pt x="306" y="461"/>
                      <a:pt x="303" y="468"/>
                      <a:pt x="313" y="472"/>
                    </a:cubicBezTo>
                    <a:cubicBezTo>
                      <a:pt x="323" y="476"/>
                      <a:pt x="323" y="481"/>
                      <a:pt x="327" y="483"/>
                    </a:cubicBezTo>
                    <a:cubicBezTo>
                      <a:pt x="331" y="485"/>
                      <a:pt x="340" y="495"/>
                      <a:pt x="335" y="497"/>
                    </a:cubicBezTo>
                    <a:cubicBezTo>
                      <a:pt x="330" y="500"/>
                      <a:pt x="319" y="499"/>
                      <a:pt x="319" y="505"/>
                    </a:cubicBezTo>
                    <a:cubicBezTo>
                      <a:pt x="319" y="510"/>
                      <a:pt x="315" y="517"/>
                      <a:pt x="324" y="520"/>
                    </a:cubicBezTo>
                    <a:cubicBezTo>
                      <a:pt x="332" y="523"/>
                      <a:pt x="338" y="528"/>
                      <a:pt x="344" y="535"/>
                    </a:cubicBezTo>
                    <a:cubicBezTo>
                      <a:pt x="350" y="541"/>
                      <a:pt x="356" y="550"/>
                      <a:pt x="346" y="553"/>
                    </a:cubicBezTo>
                    <a:cubicBezTo>
                      <a:pt x="336" y="557"/>
                      <a:pt x="338" y="562"/>
                      <a:pt x="339" y="565"/>
                    </a:cubicBezTo>
                    <a:cubicBezTo>
                      <a:pt x="339" y="566"/>
                      <a:pt x="339" y="566"/>
                      <a:pt x="339" y="566"/>
                    </a:cubicBezTo>
                    <a:cubicBezTo>
                      <a:pt x="339" y="566"/>
                      <a:pt x="339" y="566"/>
                      <a:pt x="339" y="567"/>
                    </a:cubicBezTo>
                    <a:cubicBezTo>
                      <a:pt x="339" y="567"/>
                      <a:pt x="339" y="567"/>
                      <a:pt x="340" y="567"/>
                    </a:cubicBezTo>
                    <a:cubicBezTo>
                      <a:pt x="340" y="567"/>
                      <a:pt x="340" y="567"/>
                      <a:pt x="340" y="568"/>
                    </a:cubicBezTo>
                    <a:cubicBezTo>
                      <a:pt x="340" y="568"/>
                      <a:pt x="340" y="568"/>
                      <a:pt x="340" y="568"/>
                    </a:cubicBezTo>
                    <a:cubicBezTo>
                      <a:pt x="340" y="568"/>
                      <a:pt x="340" y="569"/>
                      <a:pt x="340" y="569"/>
                    </a:cubicBezTo>
                    <a:cubicBezTo>
                      <a:pt x="340" y="569"/>
                      <a:pt x="340" y="569"/>
                      <a:pt x="340" y="569"/>
                    </a:cubicBezTo>
                    <a:cubicBezTo>
                      <a:pt x="340" y="573"/>
                      <a:pt x="339" y="580"/>
                      <a:pt x="332" y="582"/>
                    </a:cubicBezTo>
                    <a:cubicBezTo>
                      <a:pt x="333" y="588"/>
                      <a:pt x="331" y="594"/>
                      <a:pt x="329" y="601"/>
                    </a:cubicBezTo>
                    <a:cubicBezTo>
                      <a:pt x="326" y="614"/>
                      <a:pt x="325" y="620"/>
                      <a:pt x="333" y="623"/>
                    </a:cubicBezTo>
                    <a:cubicBezTo>
                      <a:pt x="341" y="625"/>
                      <a:pt x="338" y="643"/>
                      <a:pt x="343" y="644"/>
                    </a:cubicBezTo>
                    <a:cubicBezTo>
                      <a:pt x="348" y="645"/>
                      <a:pt x="350" y="672"/>
                      <a:pt x="348" y="685"/>
                    </a:cubicBezTo>
                    <a:cubicBezTo>
                      <a:pt x="347" y="699"/>
                      <a:pt x="343" y="705"/>
                      <a:pt x="334" y="713"/>
                    </a:cubicBezTo>
                    <a:cubicBezTo>
                      <a:pt x="324" y="721"/>
                      <a:pt x="317" y="728"/>
                      <a:pt x="312" y="737"/>
                    </a:cubicBezTo>
                    <a:cubicBezTo>
                      <a:pt x="308" y="745"/>
                      <a:pt x="307" y="745"/>
                      <a:pt x="298" y="745"/>
                    </a:cubicBezTo>
                    <a:cubicBezTo>
                      <a:pt x="288" y="746"/>
                      <a:pt x="286" y="754"/>
                      <a:pt x="278" y="754"/>
                    </a:cubicBezTo>
                    <a:cubicBezTo>
                      <a:pt x="270" y="754"/>
                      <a:pt x="276" y="773"/>
                      <a:pt x="266" y="773"/>
                    </a:cubicBezTo>
                    <a:cubicBezTo>
                      <a:pt x="257" y="773"/>
                      <a:pt x="256" y="768"/>
                      <a:pt x="251" y="763"/>
                    </a:cubicBezTo>
                    <a:cubicBezTo>
                      <a:pt x="246" y="759"/>
                      <a:pt x="246" y="768"/>
                      <a:pt x="238" y="771"/>
                    </a:cubicBezTo>
                    <a:cubicBezTo>
                      <a:pt x="230" y="775"/>
                      <a:pt x="230" y="776"/>
                      <a:pt x="229" y="785"/>
                    </a:cubicBezTo>
                    <a:cubicBezTo>
                      <a:pt x="228" y="795"/>
                      <a:pt x="238" y="792"/>
                      <a:pt x="238" y="803"/>
                    </a:cubicBezTo>
                    <a:cubicBezTo>
                      <a:pt x="239" y="813"/>
                      <a:pt x="250" y="809"/>
                      <a:pt x="258" y="815"/>
                    </a:cubicBezTo>
                    <a:cubicBezTo>
                      <a:pt x="265" y="820"/>
                      <a:pt x="258" y="826"/>
                      <a:pt x="252" y="832"/>
                    </a:cubicBezTo>
                    <a:cubicBezTo>
                      <a:pt x="246" y="838"/>
                      <a:pt x="239" y="831"/>
                      <a:pt x="234" y="823"/>
                    </a:cubicBezTo>
                    <a:cubicBezTo>
                      <a:pt x="230" y="815"/>
                      <a:pt x="225" y="819"/>
                      <a:pt x="200" y="819"/>
                    </a:cubicBezTo>
                    <a:cubicBezTo>
                      <a:pt x="174" y="819"/>
                      <a:pt x="182" y="829"/>
                      <a:pt x="182" y="838"/>
                    </a:cubicBezTo>
                    <a:cubicBezTo>
                      <a:pt x="182" y="847"/>
                      <a:pt x="178" y="850"/>
                      <a:pt x="157" y="848"/>
                    </a:cubicBezTo>
                    <a:cubicBezTo>
                      <a:pt x="148" y="847"/>
                      <a:pt x="143" y="849"/>
                      <a:pt x="140" y="852"/>
                    </a:cubicBezTo>
                    <a:cubicBezTo>
                      <a:pt x="144" y="855"/>
                      <a:pt x="149" y="858"/>
                      <a:pt x="153" y="858"/>
                    </a:cubicBezTo>
                    <a:cubicBezTo>
                      <a:pt x="164" y="860"/>
                      <a:pt x="174" y="864"/>
                      <a:pt x="180" y="873"/>
                    </a:cubicBezTo>
                    <a:cubicBezTo>
                      <a:pt x="186" y="881"/>
                      <a:pt x="193" y="883"/>
                      <a:pt x="184" y="887"/>
                    </a:cubicBezTo>
                    <a:cubicBezTo>
                      <a:pt x="176" y="891"/>
                      <a:pt x="179" y="940"/>
                      <a:pt x="173" y="962"/>
                    </a:cubicBezTo>
                    <a:cubicBezTo>
                      <a:pt x="167" y="983"/>
                      <a:pt x="193" y="967"/>
                      <a:pt x="200" y="954"/>
                    </a:cubicBezTo>
                    <a:cubicBezTo>
                      <a:pt x="207" y="941"/>
                      <a:pt x="219" y="936"/>
                      <a:pt x="227" y="936"/>
                    </a:cubicBezTo>
                    <a:cubicBezTo>
                      <a:pt x="236" y="936"/>
                      <a:pt x="245" y="926"/>
                      <a:pt x="252" y="910"/>
                    </a:cubicBezTo>
                    <a:cubicBezTo>
                      <a:pt x="259" y="894"/>
                      <a:pt x="263" y="910"/>
                      <a:pt x="276" y="910"/>
                    </a:cubicBezTo>
                    <a:cubicBezTo>
                      <a:pt x="289" y="910"/>
                      <a:pt x="276" y="880"/>
                      <a:pt x="282" y="877"/>
                    </a:cubicBezTo>
                    <a:cubicBezTo>
                      <a:pt x="288" y="874"/>
                      <a:pt x="296" y="871"/>
                      <a:pt x="292" y="867"/>
                    </a:cubicBezTo>
                    <a:cubicBezTo>
                      <a:pt x="288" y="863"/>
                      <a:pt x="289" y="850"/>
                      <a:pt x="289" y="843"/>
                    </a:cubicBezTo>
                    <a:cubicBezTo>
                      <a:pt x="289" y="835"/>
                      <a:pt x="306" y="844"/>
                      <a:pt x="321" y="848"/>
                    </a:cubicBezTo>
                    <a:cubicBezTo>
                      <a:pt x="335" y="853"/>
                      <a:pt x="351" y="845"/>
                      <a:pt x="362" y="840"/>
                    </a:cubicBezTo>
                    <a:cubicBezTo>
                      <a:pt x="374" y="834"/>
                      <a:pt x="379" y="823"/>
                      <a:pt x="401" y="812"/>
                    </a:cubicBezTo>
                    <a:cubicBezTo>
                      <a:pt x="422" y="802"/>
                      <a:pt x="424" y="791"/>
                      <a:pt x="437" y="785"/>
                    </a:cubicBezTo>
                    <a:cubicBezTo>
                      <a:pt x="450" y="780"/>
                      <a:pt x="445" y="751"/>
                      <a:pt x="445" y="737"/>
                    </a:cubicBezTo>
                    <a:cubicBezTo>
                      <a:pt x="445" y="722"/>
                      <a:pt x="448" y="714"/>
                      <a:pt x="454" y="714"/>
                    </a:cubicBezTo>
                    <a:cubicBezTo>
                      <a:pt x="460" y="714"/>
                      <a:pt x="464" y="705"/>
                      <a:pt x="464" y="694"/>
                    </a:cubicBezTo>
                    <a:cubicBezTo>
                      <a:pt x="464" y="682"/>
                      <a:pt x="455" y="681"/>
                      <a:pt x="455" y="675"/>
                    </a:cubicBezTo>
                    <a:cubicBezTo>
                      <a:pt x="455" y="669"/>
                      <a:pt x="458" y="628"/>
                      <a:pt x="458" y="606"/>
                    </a:cubicBezTo>
                    <a:cubicBezTo>
                      <a:pt x="458" y="585"/>
                      <a:pt x="437" y="565"/>
                      <a:pt x="432" y="547"/>
                    </a:cubicBezTo>
                    <a:cubicBezTo>
                      <a:pt x="428" y="530"/>
                      <a:pt x="424" y="527"/>
                      <a:pt x="409" y="516"/>
                    </a:cubicBezTo>
                    <a:cubicBezTo>
                      <a:pt x="395" y="504"/>
                      <a:pt x="392" y="503"/>
                      <a:pt x="391" y="490"/>
                    </a:cubicBezTo>
                    <a:cubicBezTo>
                      <a:pt x="389" y="477"/>
                      <a:pt x="375" y="471"/>
                      <a:pt x="359" y="460"/>
                    </a:cubicBezTo>
                    <a:cubicBezTo>
                      <a:pt x="344" y="448"/>
                      <a:pt x="325" y="443"/>
                      <a:pt x="315" y="421"/>
                    </a:cubicBezTo>
                    <a:cubicBezTo>
                      <a:pt x="305" y="400"/>
                      <a:pt x="293" y="398"/>
                      <a:pt x="276" y="387"/>
                    </a:cubicBezTo>
                    <a:cubicBezTo>
                      <a:pt x="259" y="375"/>
                      <a:pt x="269" y="370"/>
                      <a:pt x="269" y="358"/>
                    </a:cubicBezTo>
                    <a:cubicBezTo>
                      <a:pt x="269" y="347"/>
                      <a:pt x="258" y="341"/>
                      <a:pt x="248" y="335"/>
                    </a:cubicBezTo>
                    <a:cubicBezTo>
                      <a:pt x="237" y="329"/>
                      <a:pt x="232" y="314"/>
                      <a:pt x="226" y="309"/>
                    </a:cubicBezTo>
                    <a:cubicBezTo>
                      <a:pt x="220" y="305"/>
                      <a:pt x="225" y="284"/>
                      <a:pt x="229" y="282"/>
                    </a:cubicBezTo>
                    <a:cubicBezTo>
                      <a:pt x="233" y="281"/>
                      <a:pt x="233" y="262"/>
                      <a:pt x="233" y="251"/>
                    </a:cubicBezTo>
                    <a:cubicBezTo>
                      <a:pt x="233" y="239"/>
                      <a:pt x="242" y="231"/>
                      <a:pt x="255" y="226"/>
                    </a:cubicBezTo>
                    <a:cubicBezTo>
                      <a:pt x="268" y="222"/>
                      <a:pt x="270" y="213"/>
                      <a:pt x="280" y="200"/>
                    </a:cubicBezTo>
                    <a:cubicBezTo>
                      <a:pt x="291" y="188"/>
                      <a:pt x="286" y="180"/>
                      <a:pt x="288" y="166"/>
                    </a:cubicBezTo>
                    <a:cubicBezTo>
                      <a:pt x="289" y="152"/>
                      <a:pt x="313" y="160"/>
                      <a:pt x="331" y="160"/>
                    </a:cubicBezTo>
                    <a:cubicBezTo>
                      <a:pt x="348" y="160"/>
                      <a:pt x="339" y="139"/>
                      <a:pt x="352" y="136"/>
                    </a:cubicBezTo>
                    <a:cubicBezTo>
                      <a:pt x="363" y="134"/>
                      <a:pt x="363" y="131"/>
                      <a:pt x="372" y="124"/>
                    </a:cubicBezTo>
                    <a:cubicBezTo>
                      <a:pt x="367" y="122"/>
                      <a:pt x="363" y="122"/>
                      <a:pt x="358" y="119"/>
                    </a:cubicBezTo>
                    <a:cubicBezTo>
                      <a:pt x="351" y="115"/>
                      <a:pt x="344" y="121"/>
                      <a:pt x="333" y="1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19" name="Freeform 343"/>
              <p:cNvSpPr>
                <a:spLocks/>
              </p:cNvSpPr>
              <p:nvPr/>
            </p:nvSpPr>
            <p:spPr bwMode="auto">
              <a:xfrm>
                <a:off x="4267" y="2247"/>
                <a:ext cx="136" cy="244"/>
              </a:xfrm>
              <a:custGeom>
                <a:avLst/>
                <a:gdLst>
                  <a:gd name="T0" fmla="*/ 324 w 534"/>
                  <a:gd name="T1" fmla="*/ 452 h 962"/>
                  <a:gd name="T2" fmla="*/ 397 w 534"/>
                  <a:gd name="T3" fmla="*/ 391 h 962"/>
                  <a:gd name="T4" fmla="*/ 465 w 534"/>
                  <a:gd name="T5" fmla="*/ 391 h 962"/>
                  <a:gd name="T6" fmla="*/ 486 w 534"/>
                  <a:gd name="T7" fmla="*/ 399 h 962"/>
                  <a:gd name="T8" fmla="*/ 490 w 534"/>
                  <a:gd name="T9" fmla="*/ 401 h 962"/>
                  <a:gd name="T10" fmla="*/ 493 w 534"/>
                  <a:gd name="T11" fmla="*/ 402 h 962"/>
                  <a:gd name="T12" fmla="*/ 503 w 534"/>
                  <a:gd name="T13" fmla="*/ 402 h 962"/>
                  <a:gd name="T14" fmla="*/ 504 w 534"/>
                  <a:gd name="T15" fmla="*/ 401 h 962"/>
                  <a:gd name="T16" fmla="*/ 505 w 534"/>
                  <a:gd name="T17" fmla="*/ 399 h 962"/>
                  <a:gd name="T18" fmla="*/ 513 w 534"/>
                  <a:gd name="T19" fmla="*/ 351 h 962"/>
                  <a:gd name="T20" fmla="*/ 523 w 534"/>
                  <a:gd name="T21" fmla="*/ 302 h 962"/>
                  <a:gd name="T22" fmla="*/ 471 w 534"/>
                  <a:gd name="T23" fmla="*/ 246 h 962"/>
                  <a:gd name="T24" fmla="*/ 456 w 534"/>
                  <a:gd name="T25" fmla="*/ 183 h 962"/>
                  <a:gd name="T26" fmla="*/ 376 w 534"/>
                  <a:gd name="T27" fmla="*/ 135 h 962"/>
                  <a:gd name="T28" fmla="*/ 328 w 534"/>
                  <a:gd name="T29" fmla="*/ 159 h 962"/>
                  <a:gd name="T30" fmla="*/ 270 w 534"/>
                  <a:gd name="T31" fmla="*/ 171 h 962"/>
                  <a:gd name="T32" fmla="*/ 227 w 534"/>
                  <a:gd name="T33" fmla="*/ 189 h 962"/>
                  <a:gd name="T34" fmla="*/ 243 w 534"/>
                  <a:gd name="T35" fmla="*/ 155 h 962"/>
                  <a:gd name="T36" fmla="*/ 247 w 534"/>
                  <a:gd name="T37" fmla="*/ 113 h 962"/>
                  <a:gd name="T38" fmla="*/ 241 w 534"/>
                  <a:gd name="T39" fmla="*/ 57 h 962"/>
                  <a:gd name="T40" fmla="*/ 211 w 534"/>
                  <a:gd name="T41" fmla="*/ 62 h 962"/>
                  <a:gd name="T42" fmla="*/ 204 w 534"/>
                  <a:gd name="T43" fmla="*/ 27 h 962"/>
                  <a:gd name="T44" fmla="*/ 173 w 534"/>
                  <a:gd name="T45" fmla="*/ 0 h 962"/>
                  <a:gd name="T46" fmla="*/ 169 w 534"/>
                  <a:gd name="T47" fmla="*/ 2 h 962"/>
                  <a:gd name="T48" fmla="*/ 154 w 534"/>
                  <a:gd name="T49" fmla="*/ 3 h 962"/>
                  <a:gd name="T50" fmla="*/ 124 w 534"/>
                  <a:gd name="T51" fmla="*/ 19 h 962"/>
                  <a:gd name="T52" fmla="*/ 40 w 534"/>
                  <a:gd name="T53" fmla="*/ 46 h 962"/>
                  <a:gd name="T54" fmla="*/ 14 w 534"/>
                  <a:gd name="T55" fmla="*/ 137 h 962"/>
                  <a:gd name="T56" fmla="*/ 68 w 534"/>
                  <a:gd name="T57" fmla="*/ 229 h 962"/>
                  <a:gd name="T58" fmla="*/ 80 w 534"/>
                  <a:gd name="T59" fmla="*/ 287 h 962"/>
                  <a:gd name="T60" fmla="*/ 56 w 534"/>
                  <a:gd name="T61" fmla="*/ 361 h 962"/>
                  <a:gd name="T62" fmla="*/ 115 w 534"/>
                  <a:gd name="T63" fmla="*/ 434 h 962"/>
                  <a:gd name="T64" fmla="*/ 137 w 534"/>
                  <a:gd name="T65" fmla="*/ 542 h 962"/>
                  <a:gd name="T66" fmla="*/ 100 w 534"/>
                  <a:gd name="T67" fmla="*/ 622 h 962"/>
                  <a:gd name="T68" fmla="*/ 70 w 534"/>
                  <a:gd name="T69" fmla="*/ 715 h 962"/>
                  <a:gd name="T70" fmla="*/ 61 w 534"/>
                  <a:gd name="T71" fmla="*/ 817 h 962"/>
                  <a:gd name="T72" fmla="*/ 75 w 534"/>
                  <a:gd name="T73" fmla="*/ 789 h 962"/>
                  <a:gd name="T74" fmla="*/ 135 w 534"/>
                  <a:gd name="T75" fmla="*/ 838 h 962"/>
                  <a:gd name="T76" fmla="*/ 178 w 534"/>
                  <a:gd name="T77" fmla="*/ 897 h 962"/>
                  <a:gd name="T78" fmla="*/ 228 w 534"/>
                  <a:gd name="T79" fmla="*/ 917 h 962"/>
                  <a:gd name="T80" fmla="*/ 240 w 534"/>
                  <a:gd name="T81" fmla="*/ 960 h 962"/>
                  <a:gd name="T82" fmla="*/ 277 w 534"/>
                  <a:gd name="T83" fmla="*/ 952 h 962"/>
                  <a:gd name="T84" fmla="*/ 303 w 534"/>
                  <a:gd name="T85" fmla="*/ 920 h 962"/>
                  <a:gd name="T86" fmla="*/ 190 w 534"/>
                  <a:gd name="T87" fmla="*/ 848 h 962"/>
                  <a:gd name="T88" fmla="*/ 176 w 534"/>
                  <a:gd name="T89" fmla="*/ 774 h 962"/>
                  <a:gd name="T90" fmla="*/ 133 w 534"/>
                  <a:gd name="T91" fmla="*/ 724 h 962"/>
                  <a:gd name="T92" fmla="*/ 122 w 534"/>
                  <a:gd name="T93" fmla="*/ 652 h 962"/>
                  <a:gd name="T94" fmla="*/ 170 w 534"/>
                  <a:gd name="T95" fmla="*/ 537 h 962"/>
                  <a:gd name="T96" fmla="*/ 172 w 534"/>
                  <a:gd name="T97" fmla="*/ 470 h 962"/>
                  <a:gd name="T98" fmla="*/ 226 w 534"/>
                  <a:gd name="T99" fmla="*/ 496 h 962"/>
                  <a:gd name="T100" fmla="*/ 349 w 534"/>
                  <a:gd name="T101" fmla="*/ 562 h 9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34" h="962">
                    <a:moveTo>
                      <a:pt x="331" y="507"/>
                    </a:moveTo>
                    <a:cubicBezTo>
                      <a:pt x="325" y="497"/>
                      <a:pt x="331" y="491"/>
                      <a:pt x="320" y="477"/>
                    </a:cubicBezTo>
                    <a:cubicBezTo>
                      <a:pt x="309" y="464"/>
                      <a:pt x="316" y="457"/>
                      <a:pt x="324" y="452"/>
                    </a:cubicBezTo>
                    <a:cubicBezTo>
                      <a:pt x="332" y="447"/>
                      <a:pt x="353" y="419"/>
                      <a:pt x="356" y="409"/>
                    </a:cubicBezTo>
                    <a:cubicBezTo>
                      <a:pt x="359" y="400"/>
                      <a:pt x="367" y="397"/>
                      <a:pt x="373" y="397"/>
                    </a:cubicBezTo>
                    <a:cubicBezTo>
                      <a:pt x="379" y="397"/>
                      <a:pt x="392" y="399"/>
                      <a:pt x="397" y="391"/>
                    </a:cubicBezTo>
                    <a:cubicBezTo>
                      <a:pt x="403" y="384"/>
                      <a:pt x="410" y="399"/>
                      <a:pt x="418" y="397"/>
                    </a:cubicBezTo>
                    <a:cubicBezTo>
                      <a:pt x="426" y="394"/>
                      <a:pt x="443" y="395"/>
                      <a:pt x="446" y="397"/>
                    </a:cubicBezTo>
                    <a:cubicBezTo>
                      <a:pt x="449" y="399"/>
                      <a:pt x="463" y="396"/>
                      <a:pt x="465" y="391"/>
                    </a:cubicBezTo>
                    <a:cubicBezTo>
                      <a:pt x="468" y="385"/>
                      <a:pt x="477" y="391"/>
                      <a:pt x="483" y="397"/>
                    </a:cubicBezTo>
                    <a:cubicBezTo>
                      <a:pt x="484" y="398"/>
                      <a:pt x="485" y="399"/>
                      <a:pt x="485" y="399"/>
                    </a:cubicBezTo>
                    <a:cubicBezTo>
                      <a:pt x="485" y="399"/>
                      <a:pt x="486" y="399"/>
                      <a:pt x="486" y="399"/>
                    </a:cubicBezTo>
                    <a:cubicBezTo>
                      <a:pt x="486" y="400"/>
                      <a:pt x="487" y="400"/>
                      <a:pt x="488" y="401"/>
                    </a:cubicBezTo>
                    <a:cubicBezTo>
                      <a:pt x="488" y="401"/>
                      <a:pt x="488" y="401"/>
                      <a:pt x="488" y="401"/>
                    </a:cubicBezTo>
                    <a:cubicBezTo>
                      <a:pt x="489" y="401"/>
                      <a:pt x="490" y="401"/>
                      <a:pt x="490" y="401"/>
                    </a:cubicBezTo>
                    <a:cubicBezTo>
                      <a:pt x="490" y="402"/>
                      <a:pt x="491" y="402"/>
                      <a:pt x="491" y="402"/>
                    </a:cubicBezTo>
                    <a:cubicBezTo>
                      <a:pt x="492" y="402"/>
                      <a:pt x="492" y="402"/>
                      <a:pt x="493" y="402"/>
                    </a:cubicBezTo>
                    <a:cubicBezTo>
                      <a:pt x="493" y="402"/>
                      <a:pt x="493" y="402"/>
                      <a:pt x="493" y="402"/>
                    </a:cubicBezTo>
                    <a:cubicBezTo>
                      <a:pt x="494" y="402"/>
                      <a:pt x="495" y="403"/>
                      <a:pt x="496" y="403"/>
                    </a:cubicBezTo>
                    <a:cubicBezTo>
                      <a:pt x="496" y="403"/>
                      <a:pt x="496" y="403"/>
                      <a:pt x="496" y="403"/>
                    </a:cubicBezTo>
                    <a:cubicBezTo>
                      <a:pt x="499" y="403"/>
                      <a:pt x="501" y="403"/>
                      <a:pt x="503" y="402"/>
                    </a:cubicBezTo>
                    <a:cubicBezTo>
                      <a:pt x="503" y="402"/>
                      <a:pt x="503" y="402"/>
                      <a:pt x="504" y="401"/>
                    </a:cubicBezTo>
                    <a:cubicBezTo>
                      <a:pt x="504" y="401"/>
                      <a:pt x="504" y="401"/>
                      <a:pt x="504" y="401"/>
                    </a:cubicBezTo>
                    <a:cubicBezTo>
                      <a:pt x="504" y="401"/>
                      <a:pt x="504" y="401"/>
                      <a:pt x="504" y="401"/>
                    </a:cubicBezTo>
                    <a:cubicBezTo>
                      <a:pt x="505" y="401"/>
                      <a:pt x="505" y="401"/>
                      <a:pt x="505" y="401"/>
                    </a:cubicBezTo>
                    <a:cubicBezTo>
                      <a:pt x="505" y="400"/>
                      <a:pt x="505" y="400"/>
                      <a:pt x="505" y="400"/>
                    </a:cubicBezTo>
                    <a:cubicBezTo>
                      <a:pt x="505" y="400"/>
                      <a:pt x="505" y="400"/>
                      <a:pt x="505" y="399"/>
                    </a:cubicBezTo>
                    <a:cubicBezTo>
                      <a:pt x="507" y="395"/>
                      <a:pt x="515" y="388"/>
                      <a:pt x="519" y="386"/>
                    </a:cubicBezTo>
                    <a:cubicBezTo>
                      <a:pt x="522" y="384"/>
                      <a:pt x="521" y="373"/>
                      <a:pt x="521" y="369"/>
                    </a:cubicBezTo>
                    <a:cubicBezTo>
                      <a:pt x="521" y="364"/>
                      <a:pt x="521" y="358"/>
                      <a:pt x="513" y="351"/>
                    </a:cubicBezTo>
                    <a:cubicBezTo>
                      <a:pt x="506" y="343"/>
                      <a:pt x="519" y="343"/>
                      <a:pt x="519" y="338"/>
                    </a:cubicBezTo>
                    <a:cubicBezTo>
                      <a:pt x="520" y="333"/>
                      <a:pt x="525" y="330"/>
                      <a:pt x="529" y="325"/>
                    </a:cubicBezTo>
                    <a:cubicBezTo>
                      <a:pt x="534" y="321"/>
                      <a:pt x="525" y="311"/>
                      <a:pt x="523" y="302"/>
                    </a:cubicBezTo>
                    <a:cubicBezTo>
                      <a:pt x="520" y="293"/>
                      <a:pt x="506" y="289"/>
                      <a:pt x="500" y="285"/>
                    </a:cubicBezTo>
                    <a:cubicBezTo>
                      <a:pt x="494" y="282"/>
                      <a:pt x="490" y="275"/>
                      <a:pt x="477" y="268"/>
                    </a:cubicBezTo>
                    <a:cubicBezTo>
                      <a:pt x="465" y="261"/>
                      <a:pt x="471" y="253"/>
                      <a:pt x="471" y="246"/>
                    </a:cubicBezTo>
                    <a:cubicBezTo>
                      <a:pt x="471" y="239"/>
                      <a:pt x="471" y="233"/>
                      <a:pt x="471" y="225"/>
                    </a:cubicBezTo>
                    <a:cubicBezTo>
                      <a:pt x="470" y="218"/>
                      <a:pt x="477" y="211"/>
                      <a:pt x="475" y="204"/>
                    </a:cubicBezTo>
                    <a:cubicBezTo>
                      <a:pt x="473" y="197"/>
                      <a:pt x="465" y="189"/>
                      <a:pt x="456" y="183"/>
                    </a:cubicBezTo>
                    <a:cubicBezTo>
                      <a:pt x="447" y="178"/>
                      <a:pt x="437" y="164"/>
                      <a:pt x="431" y="155"/>
                    </a:cubicBezTo>
                    <a:cubicBezTo>
                      <a:pt x="426" y="145"/>
                      <a:pt x="418" y="143"/>
                      <a:pt x="412" y="137"/>
                    </a:cubicBezTo>
                    <a:cubicBezTo>
                      <a:pt x="406" y="131"/>
                      <a:pt x="384" y="132"/>
                      <a:pt x="376" y="135"/>
                    </a:cubicBezTo>
                    <a:cubicBezTo>
                      <a:pt x="368" y="137"/>
                      <a:pt x="371" y="156"/>
                      <a:pt x="359" y="158"/>
                    </a:cubicBezTo>
                    <a:cubicBezTo>
                      <a:pt x="346" y="160"/>
                      <a:pt x="351" y="161"/>
                      <a:pt x="345" y="168"/>
                    </a:cubicBezTo>
                    <a:cubicBezTo>
                      <a:pt x="339" y="175"/>
                      <a:pt x="333" y="161"/>
                      <a:pt x="328" y="159"/>
                    </a:cubicBezTo>
                    <a:cubicBezTo>
                      <a:pt x="323" y="157"/>
                      <a:pt x="323" y="161"/>
                      <a:pt x="312" y="148"/>
                    </a:cubicBezTo>
                    <a:cubicBezTo>
                      <a:pt x="301" y="135"/>
                      <a:pt x="295" y="151"/>
                      <a:pt x="283" y="155"/>
                    </a:cubicBezTo>
                    <a:cubicBezTo>
                      <a:pt x="271" y="159"/>
                      <a:pt x="280" y="167"/>
                      <a:pt x="270" y="171"/>
                    </a:cubicBezTo>
                    <a:cubicBezTo>
                      <a:pt x="260" y="175"/>
                      <a:pt x="255" y="183"/>
                      <a:pt x="252" y="190"/>
                    </a:cubicBezTo>
                    <a:cubicBezTo>
                      <a:pt x="249" y="197"/>
                      <a:pt x="244" y="196"/>
                      <a:pt x="235" y="196"/>
                    </a:cubicBezTo>
                    <a:cubicBezTo>
                      <a:pt x="225" y="196"/>
                      <a:pt x="233" y="193"/>
                      <a:pt x="227" y="189"/>
                    </a:cubicBezTo>
                    <a:cubicBezTo>
                      <a:pt x="221" y="186"/>
                      <a:pt x="219" y="183"/>
                      <a:pt x="222" y="179"/>
                    </a:cubicBezTo>
                    <a:cubicBezTo>
                      <a:pt x="225" y="175"/>
                      <a:pt x="232" y="171"/>
                      <a:pt x="232" y="167"/>
                    </a:cubicBezTo>
                    <a:cubicBezTo>
                      <a:pt x="232" y="163"/>
                      <a:pt x="239" y="159"/>
                      <a:pt x="243" y="155"/>
                    </a:cubicBezTo>
                    <a:cubicBezTo>
                      <a:pt x="246" y="150"/>
                      <a:pt x="245" y="144"/>
                      <a:pt x="241" y="141"/>
                    </a:cubicBezTo>
                    <a:cubicBezTo>
                      <a:pt x="237" y="139"/>
                      <a:pt x="238" y="129"/>
                      <a:pt x="237" y="124"/>
                    </a:cubicBezTo>
                    <a:cubicBezTo>
                      <a:pt x="237" y="119"/>
                      <a:pt x="241" y="115"/>
                      <a:pt x="247" y="113"/>
                    </a:cubicBezTo>
                    <a:cubicBezTo>
                      <a:pt x="252" y="110"/>
                      <a:pt x="249" y="94"/>
                      <a:pt x="249" y="87"/>
                    </a:cubicBezTo>
                    <a:cubicBezTo>
                      <a:pt x="249" y="81"/>
                      <a:pt x="250" y="72"/>
                      <a:pt x="248" y="71"/>
                    </a:cubicBezTo>
                    <a:cubicBezTo>
                      <a:pt x="246" y="69"/>
                      <a:pt x="241" y="63"/>
                      <a:pt x="241" y="57"/>
                    </a:cubicBezTo>
                    <a:cubicBezTo>
                      <a:pt x="241" y="51"/>
                      <a:pt x="237" y="50"/>
                      <a:pt x="232" y="50"/>
                    </a:cubicBezTo>
                    <a:cubicBezTo>
                      <a:pt x="227" y="50"/>
                      <a:pt x="223" y="51"/>
                      <a:pt x="223" y="57"/>
                    </a:cubicBezTo>
                    <a:cubicBezTo>
                      <a:pt x="223" y="62"/>
                      <a:pt x="220" y="61"/>
                      <a:pt x="211" y="62"/>
                    </a:cubicBezTo>
                    <a:cubicBezTo>
                      <a:pt x="203" y="63"/>
                      <a:pt x="203" y="57"/>
                      <a:pt x="195" y="51"/>
                    </a:cubicBezTo>
                    <a:cubicBezTo>
                      <a:pt x="186" y="44"/>
                      <a:pt x="196" y="44"/>
                      <a:pt x="196" y="39"/>
                    </a:cubicBezTo>
                    <a:cubicBezTo>
                      <a:pt x="196" y="35"/>
                      <a:pt x="196" y="35"/>
                      <a:pt x="204" y="27"/>
                    </a:cubicBezTo>
                    <a:cubicBezTo>
                      <a:pt x="212" y="19"/>
                      <a:pt x="203" y="19"/>
                      <a:pt x="201" y="17"/>
                    </a:cubicBezTo>
                    <a:cubicBezTo>
                      <a:pt x="199" y="14"/>
                      <a:pt x="198" y="4"/>
                      <a:pt x="184" y="5"/>
                    </a:cubicBezTo>
                    <a:cubicBezTo>
                      <a:pt x="178" y="6"/>
                      <a:pt x="175" y="3"/>
                      <a:pt x="173" y="0"/>
                    </a:cubicBezTo>
                    <a:cubicBezTo>
                      <a:pt x="173" y="0"/>
                      <a:pt x="172" y="1"/>
                      <a:pt x="171" y="1"/>
                    </a:cubicBezTo>
                    <a:cubicBezTo>
                      <a:pt x="171" y="1"/>
                      <a:pt x="171" y="1"/>
                      <a:pt x="171" y="1"/>
                    </a:cubicBezTo>
                    <a:cubicBezTo>
                      <a:pt x="170" y="1"/>
                      <a:pt x="170" y="1"/>
                      <a:pt x="169" y="2"/>
                    </a:cubicBezTo>
                    <a:cubicBezTo>
                      <a:pt x="169" y="2"/>
                      <a:pt x="169" y="2"/>
                      <a:pt x="169" y="2"/>
                    </a:cubicBezTo>
                    <a:cubicBezTo>
                      <a:pt x="165" y="2"/>
                      <a:pt x="161" y="2"/>
                      <a:pt x="156" y="3"/>
                    </a:cubicBezTo>
                    <a:cubicBezTo>
                      <a:pt x="155" y="3"/>
                      <a:pt x="155" y="3"/>
                      <a:pt x="154" y="3"/>
                    </a:cubicBezTo>
                    <a:cubicBezTo>
                      <a:pt x="154" y="3"/>
                      <a:pt x="153" y="3"/>
                      <a:pt x="153" y="3"/>
                    </a:cubicBezTo>
                    <a:cubicBezTo>
                      <a:pt x="152" y="3"/>
                      <a:pt x="150" y="3"/>
                      <a:pt x="149" y="3"/>
                    </a:cubicBezTo>
                    <a:cubicBezTo>
                      <a:pt x="133" y="4"/>
                      <a:pt x="133" y="18"/>
                      <a:pt x="124" y="19"/>
                    </a:cubicBezTo>
                    <a:cubicBezTo>
                      <a:pt x="116" y="20"/>
                      <a:pt x="109" y="24"/>
                      <a:pt x="101" y="35"/>
                    </a:cubicBezTo>
                    <a:cubicBezTo>
                      <a:pt x="93" y="46"/>
                      <a:pt x="84" y="47"/>
                      <a:pt x="70" y="43"/>
                    </a:cubicBezTo>
                    <a:cubicBezTo>
                      <a:pt x="56" y="39"/>
                      <a:pt x="53" y="40"/>
                      <a:pt x="40" y="46"/>
                    </a:cubicBezTo>
                    <a:cubicBezTo>
                      <a:pt x="27" y="53"/>
                      <a:pt x="27" y="89"/>
                      <a:pt x="27" y="106"/>
                    </a:cubicBezTo>
                    <a:cubicBezTo>
                      <a:pt x="27" y="123"/>
                      <a:pt x="20" y="119"/>
                      <a:pt x="10" y="121"/>
                    </a:cubicBezTo>
                    <a:cubicBezTo>
                      <a:pt x="0" y="123"/>
                      <a:pt x="7" y="132"/>
                      <a:pt x="14" y="137"/>
                    </a:cubicBezTo>
                    <a:cubicBezTo>
                      <a:pt x="21" y="141"/>
                      <a:pt x="21" y="156"/>
                      <a:pt x="21" y="168"/>
                    </a:cubicBezTo>
                    <a:cubicBezTo>
                      <a:pt x="21" y="180"/>
                      <a:pt x="36" y="192"/>
                      <a:pt x="49" y="203"/>
                    </a:cubicBezTo>
                    <a:cubicBezTo>
                      <a:pt x="62" y="213"/>
                      <a:pt x="65" y="220"/>
                      <a:pt x="68" y="229"/>
                    </a:cubicBezTo>
                    <a:cubicBezTo>
                      <a:pt x="70" y="237"/>
                      <a:pt x="78" y="252"/>
                      <a:pt x="85" y="259"/>
                    </a:cubicBezTo>
                    <a:cubicBezTo>
                      <a:pt x="92" y="265"/>
                      <a:pt x="96" y="264"/>
                      <a:pt x="96" y="274"/>
                    </a:cubicBezTo>
                    <a:cubicBezTo>
                      <a:pt x="96" y="285"/>
                      <a:pt x="89" y="283"/>
                      <a:pt x="80" y="287"/>
                    </a:cubicBezTo>
                    <a:cubicBezTo>
                      <a:pt x="71" y="291"/>
                      <a:pt x="78" y="302"/>
                      <a:pt x="78" y="316"/>
                    </a:cubicBezTo>
                    <a:cubicBezTo>
                      <a:pt x="79" y="331"/>
                      <a:pt x="71" y="337"/>
                      <a:pt x="59" y="339"/>
                    </a:cubicBezTo>
                    <a:cubicBezTo>
                      <a:pt x="47" y="341"/>
                      <a:pt x="51" y="357"/>
                      <a:pt x="56" y="361"/>
                    </a:cubicBezTo>
                    <a:cubicBezTo>
                      <a:pt x="60" y="364"/>
                      <a:pt x="63" y="373"/>
                      <a:pt x="66" y="380"/>
                    </a:cubicBezTo>
                    <a:cubicBezTo>
                      <a:pt x="69" y="387"/>
                      <a:pt x="83" y="405"/>
                      <a:pt x="90" y="410"/>
                    </a:cubicBezTo>
                    <a:cubicBezTo>
                      <a:pt x="96" y="414"/>
                      <a:pt x="109" y="426"/>
                      <a:pt x="115" y="434"/>
                    </a:cubicBezTo>
                    <a:cubicBezTo>
                      <a:pt x="121" y="443"/>
                      <a:pt x="119" y="470"/>
                      <a:pt x="116" y="486"/>
                    </a:cubicBezTo>
                    <a:cubicBezTo>
                      <a:pt x="113" y="502"/>
                      <a:pt x="117" y="502"/>
                      <a:pt x="128" y="508"/>
                    </a:cubicBezTo>
                    <a:cubicBezTo>
                      <a:pt x="138" y="513"/>
                      <a:pt x="130" y="537"/>
                      <a:pt x="137" y="542"/>
                    </a:cubicBezTo>
                    <a:cubicBezTo>
                      <a:pt x="144" y="547"/>
                      <a:pt x="140" y="556"/>
                      <a:pt x="141" y="572"/>
                    </a:cubicBezTo>
                    <a:cubicBezTo>
                      <a:pt x="142" y="587"/>
                      <a:pt x="133" y="579"/>
                      <a:pt x="127" y="593"/>
                    </a:cubicBezTo>
                    <a:cubicBezTo>
                      <a:pt x="122" y="608"/>
                      <a:pt x="111" y="614"/>
                      <a:pt x="100" y="622"/>
                    </a:cubicBezTo>
                    <a:cubicBezTo>
                      <a:pt x="89" y="630"/>
                      <a:pt x="87" y="644"/>
                      <a:pt x="87" y="659"/>
                    </a:cubicBezTo>
                    <a:cubicBezTo>
                      <a:pt x="87" y="670"/>
                      <a:pt x="79" y="674"/>
                      <a:pt x="75" y="676"/>
                    </a:cubicBezTo>
                    <a:cubicBezTo>
                      <a:pt x="75" y="698"/>
                      <a:pt x="71" y="699"/>
                      <a:pt x="70" y="715"/>
                    </a:cubicBezTo>
                    <a:cubicBezTo>
                      <a:pt x="69" y="732"/>
                      <a:pt x="70" y="732"/>
                      <a:pt x="61" y="744"/>
                    </a:cubicBezTo>
                    <a:cubicBezTo>
                      <a:pt x="53" y="755"/>
                      <a:pt x="54" y="754"/>
                      <a:pt x="54" y="767"/>
                    </a:cubicBezTo>
                    <a:cubicBezTo>
                      <a:pt x="54" y="780"/>
                      <a:pt x="56" y="811"/>
                      <a:pt x="61" y="817"/>
                    </a:cubicBezTo>
                    <a:cubicBezTo>
                      <a:pt x="67" y="823"/>
                      <a:pt x="71" y="804"/>
                      <a:pt x="74" y="794"/>
                    </a:cubicBezTo>
                    <a:cubicBezTo>
                      <a:pt x="75" y="791"/>
                      <a:pt x="75" y="789"/>
                      <a:pt x="75" y="789"/>
                    </a:cubicBezTo>
                    <a:cubicBezTo>
                      <a:pt x="74" y="789"/>
                      <a:pt x="74" y="788"/>
                      <a:pt x="75" y="789"/>
                    </a:cubicBezTo>
                    <a:cubicBezTo>
                      <a:pt x="75" y="789"/>
                      <a:pt x="77" y="788"/>
                      <a:pt x="79" y="787"/>
                    </a:cubicBezTo>
                    <a:cubicBezTo>
                      <a:pt x="87" y="781"/>
                      <a:pt x="100" y="797"/>
                      <a:pt x="107" y="810"/>
                    </a:cubicBezTo>
                    <a:cubicBezTo>
                      <a:pt x="114" y="823"/>
                      <a:pt x="120" y="833"/>
                      <a:pt x="135" y="838"/>
                    </a:cubicBezTo>
                    <a:cubicBezTo>
                      <a:pt x="149" y="844"/>
                      <a:pt x="155" y="886"/>
                      <a:pt x="172" y="900"/>
                    </a:cubicBezTo>
                    <a:cubicBezTo>
                      <a:pt x="173" y="901"/>
                      <a:pt x="173" y="901"/>
                      <a:pt x="174" y="902"/>
                    </a:cubicBezTo>
                    <a:cubicBezTo>
                      <a:pt x="176" y="901"/>
                      <a:pt x="178" y="899"/>
                      <a:pt x="178" y="897"/>
                    </a:cubicBezTo>
                    <a:cubicBezTo>
                      <a:pt x="181" y="890"/>
                      <a:pt x="189" y="889"/>
                      <a:pt x="191" y="895"/>
                    </a:cubicBezTo>
                    <a:cubicBezTo>
                      <a:pt x="192" y="900"/>
                      <a:pt x="194" y="904"/>
                      <a:pt x="202" y="905"/>
                    </a:cubicBezTo>
                    <a:cubicBezTo>
                      <a:pt x="211" y="907"/>
                      <a:pt x="220" y="910"/>
                      <a:pt x="228" y="917"/>
                    </a:cubicBezTo>
                    <a:cubicBezTo>
                      <a:pt x="236" y="924"/>
                      <a:pt x="245" y="929"/>
                      <a:pt x="240" y="934"/>
                    </a:cubicBezTo>
                    <a:cubicBezTo>
                      <a:pt x="235" y="938"/>
                      <a:pt x="234" y="943"/>
                      <a:pt x="234" y="949"/>
                    </a:cubicBezTo>
                    <a:cubicBezTo>
                      <a:pt x="234" y="955"/>
                      <a:pt x="235" y="958"/>
                      <a:pt x="240" y="960"/>
                    </a:cubicBezTo>
                    <a:cubicBezTo>
                      <a:pt x="244" y="961"/>
                      <a:pt x="252" y="962"/>
                      <a:pt x="252" y="955"/>
                    </a:cubicBezTo>
                    <a:cubicBezTo>
                      <a:pt x="252" y="948"/>
                      <a:pt x="256" y="943"/>
                      <a:pt x="262" y="943"/>
                    </a:cubicBezTo>
                    <a:cubicBezTo>
                      <a:pt x="269" y="943"/>
                      <a:pt x="265" y="953"/>
                      <a:pt x="277" y="952"/>
                    </a:cubicBezTo>
                    <a:cubicBezTo>
                      <a:pt x="288" y="951"/>
                      <a:pt x="289" y="948"/>
                      <a:pt x="289" y="943"/>
                    </a:cubicBezTo>
                    <a:cubicBezTo>
                      <a:pt x="289" y="937"/>
                      <a:pt x="294" y="940"/>
                      <a:pt x="297" y="933"/>
                    </a:cubicBezTo>
                    <a:cubicBezTo>
                      <a:pt x="298" y="928"/>
                      <a:pt x="300" y="924"/>
                      <a:pt x="303" y="920"/>
                    </a:cubicBezTo>
                    <a:cubicBezTo>
                      <a:pt x="294" y="912"/>
                      <a:pt x="285" y="900"/>
                      <a:pt x="278" y="886"/>
                    </a:cubicBezTo>
                    <a:cubicBezTo>
                      <a:pt x="268" y="866"/>
                      <a:pt x="246" y="880"/>
                      <a:pt x="232" y="879"/>
                    </a:cubicBezTo>
                    <a:cubicBezTo>
                      <a:pt x="218" y="877"/>
                      <a:pt x="200" y="856"/>
                      <a:pt x="190" y="848"/>
                    </a:cubicBezTo>
                    <a:cubicBezTo>
                      <a:pt x="180" y="841"/>
                      <a:pt x="188" y="833"/>
                      <a:pt x="192" y="828"/>
                    </a:cubicBezTo>
                    <a:cubicBezTo>
                      <a:pt x="196" y="824"/>
                      <a:pt x="188" y="807"/>
                      <a:pt x="188" y="791"/>
                    </a:cubicBezTo>
                    <a:cubicBezTo>
                      <a:pt x="188" y="775"/>
                      <a:pt x="176" y="774"/>
                      <a:pt x="176" y="774"/>
                    </a:cubicBezTo>
                    <a:cubicBezTo>
                      <a:pt x="176" y="774"/>
                      <a:pt x="172" y="761"/>
                      <a:pt x="170" y="751"/>
                    </a:cubicBezTo>
                    <a:cubicBezTo>
                      <a:pt x="169" y="741"/>
                      <a:pt x="165" y="738"/>
                      <a:pt x="162" y="729"/>
                    </a:cubicBezTo>
                    <a:cubicBezTo>
                      <a:pt x="159" y="721"/>
                      <a:pt x="146" y="722"/>
                      <a:pt x="133" y="724"/>
                    </a:cubicBezTo>
                    <a:cubicBezTo>
                      <a:pt x="120" y="725"/>
                      <a:pt x="126" y="719"/>
                      <a:pt x="122" y="709"/>
                    </a:cubicBezTo>
                    <a:cubicBezTo>
                      <a:pt x="117" y="699"/>
                      <a:pt x="114" y="695"/>
                      <a:pt x="114" y="684"/>
                    </a:cubicBezTo>
                    <a:cubicBezTo>
                      <a:pt x="114" y="672"/>
                      <a:pt x="117" y="662"/>
                      <a:pt x="122" y="652"/>
                    </a:cubicBezTo>
                    <a:cubicBezTo>
                      <a:pt x="126" y="642"/>
                      <a:pt x="142" y="616"/>
                      <a:pt x="143" y="605"/>
                    </a:cubicBezTo>
                    <a:cubicBezTo>
                      <a:pt x="145" y="593"/>
                      <a:pt x="153" y="582"/>
                      <a:pt x="155" y="566"/>
                    </a:cubicBezTo>
                    <a:cubicBezTo>
                      <a:pt x="156" y="550"/>
                      <a:pt x="165" y="549"/>
                      <a:pt x="170" y="537"/>
                    </a:cubicBezTo>
                    <a:cubicBezTo>
                      <a:pt x="176" y="526"/>
                      <a:pt x="173" y="513"/>
                      <a:pt x="168" y="509"/>
                    </a:cubicBezTo>
                    <a:cubicBezTo>
                      <a:pt x="162" y="504"/>
                      <a:pt x="166" y="496"/>
                      <a:pt x="172" y="492"/>
                    </a:cubicBezTo>
                    <a:cubicBezTo>
                      <a:pt x="178" y="487"/>
                      <a:pt x="179" y="481"/>
                      <a:pt x="172" y="470"/>
                    </a:cubicBezTo>
                    <a:cubicBezTo>
                      <a:pt x="165" y="459"/>
                      <a:pt x="183" y="454"/>
                      <a:pt x="186" y="449"/>
                    </a:cubicBezTo>
                    <a:cubicBezTo>
                      <a:pt x="189" y="443"/>
                      <a:pt x="213" y="444"/>
                      <a:pt x="228" y="450"/>
                    </a:cubicBezTo>
                    <a:cubicBezTo>
                      <a:pt x="242" y="456"/>
                      <a:pt x="226" y="477"/>
                      <a:pt x="226" y="496"/>
                    </a:cubicBezTo>
                    <a:cubicBezTo>
                      <a:pt x="226" y="514"/>
                      <a:pt x="252" y="509"/>
                      <a:pt x="269" y="509"/>
                    </a:cubicBezTo>
                    <a:cubicBezTo>
                      <a:pt x="286" y="509"/>
                      <a:pt x="292" y="510"/>
                      <a:pt x="308" y="522"/>
                    </a:cubicBezTo>
                    <a:cubicBezTo>
                      <a:pt x="318" y="529"/>
                      <a:pt x="335" y="546"/>
                      <a:pt x="349" y="562"/>
                    </a:cubicBezTo>
                    <a:cubicBezTo>
                      <a:pt x="349" y="551"/>
                      <a:pt x="347" y="539"/>
                      <a:pt x="345" y="533"/>
                    </a:cubicBezTo>
                    <a:cubicBezTo>
                      <a:pt x="343" y="526"/>
                      <a:pt x="337" y="518"/>
                      <a:pt x="331" y="50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0" name="Freeform 344"/>
              <p:cNvSpPr>
                <a:spLocks/>
              </p:cNvSpPr>
              <p:nvPr/>
            </p:nvSpPr>
            <p:spPr bwMode="auto">
              <a:xfrm>
                <a:off x="821" y="2028"/>
                <a:ext cx="492" cy="314"/>
              </a:xfrm>
              <a:custGeom>
                <a:avLst/>
                <a:gdLst>
                  <a:gd name="T0" fmla="*/ 1143 w 1949"/>
                  <a:gd name="T1" fmla="*/ 433 h 1242"/>
                  <a:gd name="T2" fmla="*/ 1091 w 1949"/>
                  <a:gd name="T3" fmla="*/ 337 h 1242"/>
                  <a:gd name="T4" fmla="*/ 953 w 1949"/>
                  <a:gd name="T5" fmla="*/ 211 h 1242"/>
                  <a:gd name="T6" fmla="*/ 792 w 1949"/>
                  <a:gd name="T7" fmla="*/ 192 h 1242"/>
                  <a:gd name="T8" fmla="*/ 695 w 1949"/>
                  <a:gd name="T9" fmla="*/ 86 h 1242"/>
                  <a:gd name="T10" fmla="*/ 387 w 1949"/>
                  <a:gd name="T11" fmla="*/ 111 h 1242"/>
                  <a:gd name="T12" fmla="*/ 46 w 1949"/>
                  <a:gd name="T13" fmla="*/ 21 h 1242"/>
                  <a:gd name="T14" fmla="*/ 43 w 1949"/>
                  <a:gd name="T15" fmla="*/ 103 h 1242"/>
                  <a:gd name="T16" fmla="*/ 129 w 1949"/>
                  <a:gd name="T17" fmla="*/ 240 h 1242"/>
                  <a:gd name="T18" fmla="*/ 186 w 1949"/>
                  <a:gd name="T19" fmla="*/ 346 h 1242"/>
                  <a:gd name="T20" fmla="*/ 222 w 1949"/>
                  <a:gd name="T21" fmla="*/ 420 h 1242"/>
                  <a:gd name="T22" fmla="*/ 326 w 1949"/>
                  <a:gd name="T23" fmla="*/ 493 h 1242"/>
                  <a:gd name="T24" fmla="*/ 379 w 1949"/>
                  <a:gd name="T25" fmla="*/ 598 h 1242"/>
                  <a:gd name="T26" fmla="*/ 484 w 1949"/>
                  <a:gd name="T27" fmla="*/ 676 h 1242"/>
                  <a:gd name="T28" fmla="*/ 443 w 1949"/>
                  <a:gd name="T29" fmla="*/ 590 h 1242"/>
                  <a:gd name="T30" fmla="*/ 404 w 1949"/>
                  <a:gd name="T31" fmla="*/ 515 h 1242"/>
                  <a:gd name="T32" fmla="*/ 353 w 1949"/>
                  <a:gd name="T33" fmla="*/ 420 h 1242"/>
                  <a:gd name="T34" fmla="*/ 245 w 1949"/>
                  <a:gd name="T35" fmla="*/ 276 h 1242"/>
                  <a:gd name="T36" fmla="*/ 215 w 1949"/>
                  <a:gd name="T37" fmla="*/ 234 h 1242"/>
                  <a:gd name="T38" fmla="*/ 165 w 1949"/>
                  <a:gd name="T39" fmla="*/ 78 h 1242"/>
                  <a:gd name="T40" fmla="*/ 259 w 1949"/>
                  <a:gd name="T41" fmla="*/ 128 h 1242"/>
                  <a:gd name="T42" fmla="*/ 304 w 1949"/>
                  <a:gd name="T43" fmla="*/ 249 h 1242"/>
                  <a:gd name="T44" fmla="*/ 367 w 1949"/>
                  <a:gd name="T45" fmla="*/ 321 h 1242"/>
                  <a:gd name="T46" fmla="*/ 463 w 1949"/>
                  <a:gd name="T47" fmla="*/ 411 h 1242"/>
                  <a:gd name="T48" fmla="*/ 501 w 1949"/>
                  <a:gd name="T49" fmla="*/ 491 h 1242"/>
                  <a:gd name="T50" fmla="*/ 672 w 1949"/>
                  <a:gd name="T51" fmla="*/ 640 h 1242"/>
                  <a:gd name="T52" fmla="*/ 748 w 1949"/>
                  <a:gd name="T53" fmla="*/ 824 h 1242"/>
                  <a:gd name="T54" fmla="*/ 791 w 1949"/>
                  <a:gd name="T55" fmla="*/ 930 h 1242"/>
                  <a:gd name="T56" fmla="*/ 994 w 1949"/>
                  <a:gd name="T57" fmla="*/ 1023 h 1242"/>
                  <a:gd name="T58" fmla="*/ 1191 w 1949"/>
                  <a:gd name="T59" fmla="*/ 1116 h 1242"/>
                  <a:gd name="T60" fmla="*/ 1400 w 1949"/>
                  <a:gd name="T61" fmla="*/ 1137 h 1242"/>
                  <a:gd name="T62" fmla="*/ 1571 w 1949"/>
                  <a:gd name="T63" fmla="*/ 1217 h 1242"/>
                  <a:gd name="T64" fmla="*/ 1649 w 1949"/>
                  <a:gd name="T65" fmla="*/ 1137 h 1242"/>
                  <a:gd name="T66" fmla="*/ 1658 w 1949"/>
                  <a:gd name="T67" fmla="*/ 1058 h 1242"/>
                  <a:gd name="T68" fmla="*/ 1802 w 1949"/>
                  <a:gd name="T69" fmla="*/ 1013 h 1242"/>
                  <a:gd name="T70" fmla="*/ 1874 w 1949"/>
                  <a:gd name="T71" fmla="*/ 1005 h 1242"/>
                  <a:gd name="T72" fmla="*/ 1896 w 1949"/>
                  <a:gd name="T73" fmla="*/ 886 h 1242"/>
                  <a:gd name="T74" fmla="*/ 1941 w 1949"/>
                  <a:gd name="T75" fmla="*/ 840 h 1242"/>
                  <a:gd name="T76" fmla="*/ 1906 w 1949"/>
                  <a:gd name="T77" fmla="*/ 772 h 1242"/>
                  <a:gd name="T78" fmla="*/ 1733 w 1949"/>
                  <a:gd name="T79" fmla="*/ 794 h 1242"/>
                  <a:gd name="T80" fmla="*/ 1666 w 1949"/>
                  <a:gd name="T81" fmla="*/ 931 h 1242"/>
                  <a:gd name="T82" fmla="*/ 1616 w 1949"/>
                  <a:gd name="T83" fmla="*/ 968 h 1242"/>
                  <a:gd name="T84" fmla="*/ 1485 w 1949"/>
                  <a:gd name="T85" fmla="*/ 985 h 1242"/>
                  <a:gd name="T86" fmla="*/ 1409 w 1949"/>
                  <a:gd name="T87" fmla="*/ 958 h 1242"/>
                  <a:gd name="T88" fmla="*/ 1323 w 1949"/>
                  <a:gd name="T89" fmla="*/ 875 h 1242"/>
                  <a:gd name="T90" fmla="*/ 1266 w 1949"/>
                  <a:gd name="T91" fmla="*/ 779 h 1242"/>
                  <a:gd name="T92" fmla="*/ 1245 w 1949"/>
                  <a:gd name="T93" fmla="*/ 679 h 1242"/>
                  <a:gd name="T94" fmla="*/ 1285 w 1949"/>
                  <a:gd name="T95" fmla="*/ 486 h 1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49" h="1242">
                    <a:moveTo>
                      <a:pt x="1234" y="478"/>
                    </a:moveTo>
                    <a:cubicBezTo>
                      <a:pt x="1222" y="475"/>
                      <a:pt x="1204" y="472"/>
                      <a:pt x="1195" y="464"/>
                    </a:cubicBezTo>
                    <a:cubicBezTo>
                      <a:pt x="1186" y="456"/>
                      <a:pt x="1174" y="452"/>
                      <a:pt x="1160" y="451"/>
                    </a:cubicBezTo>
                    <a:cubicBezTo>
                      <a:pt x="1146" y="450"/>
                      <a:pt x="1143" y="443"/>
                      <a:pt x="1143" y="433"/>
                    </a:cubicBezTo>
                    <a:cubicBezTo>
                      <a:pt x="1143" y="423"/>
                      <a:pt x="1138" y="416"/>
                      <a:pt x="1133" y="412"/>
                    </a:cubicBezTo>
                    <a:cubicBezTo>
                      <a:pt x="1128" y="408"/>
                      <a:pt x="1128" y="397"/>
                      <a:pt x="1128" y="386"/>
                    </a:cubicBezTo>
                    <a:cubicBezTo>
                      <a:pt x="1128" y="375"/>
                      <a:pt x="1127" y="367"/>
                      <a:pt x="1121" y="365"/>
                    </a:cubicBezTo>
                    <a:cubicBezTo>
                      <a:pt x="1115" y="363"/>
                      <a:pt x="1103" y="349"/>
                      <a:pt x="1091" y="337"/>
                    </a:cubicBezTo>
                    <a:cubicBezTo>
                      <a:pt x="1079" y="325"/>
                      <a:pt x="1069" y="301"/>
                      <a:pt x="1062" y="288"/>
                    </a:cubicBezTo>
                    <a:cubicBezTo>
                      <a:pt x="1055" y="275"/>
                      <a:pt x="1051" y="250"/>
                      <a:pt x="1038" y="250"/>
                    </a:cubicBezTo>
                    <a:cubicBezTo>
                      <a:pt x="1025" y="250"/>
                      <a:pt x="1025" y="240"/>
                      <a:pt x="1014" y="226"/>
                    </a:cubicBezTo>
                    <a:cubicBezTo>
                      <a:pt x="1003" y="212"/>
                      <a:pt x="977" y="214"/>
                      <a:pt x="953" y="211"/>
                    </a:cubicBezTo>
                    <a:cubicBezTo>
                      <a:pt x="929" y="208"/>
                      <a:pt x="928" y="216"/>
                      <a:pt x="912" y="252"/>
                    </a:cubicBezTo>
                    <a:cubicBezTo>
                      <a:pt x="896" y="288"/>
                      <a:pt x="864" y="261"/>
                      <a:pt x="850" y="253"/>
                    </a:cubicBezTo>
                    <a:cubicBezTo>
                      <a:pt x="836" y="245"/>
                      <a:pt x="821" y="233"/>
                      <a:pt x="811" y="230"/>
                    </a:cubicBezTo>
                    <a:cubicBezTo>
                      <a:pt x="801" y="227"/>
                      <a:pt x="793" y="205"/>
                      <a:pt x="792" y="192"/>
                    </a:cubicBezTo>
                    <a:cubicBezTo>
                      <a:pt x="791" y="179"/>
                      <a:pt x="782" y="173"/>
                      <a:pt x="781" y="164"/>
                    </a:cubicBezTo>
                    <a:cubicBezTo>
                      <a:pt x="780" y="155"/>
                      <a:pt x="776" y="149"/>
                      <a:pt x="765" y="147"/>
                    </a:cubicBezTo>
                    <a:cubicBezTo>
                      <a:pt x="754" y="145"/>
                      <a:pt x="747" y="138"/>
                      <a:pt x="740" y="132"/>
                    </a:cubicBezTo>
                    <a:cubicBezTo>
                      <a:pt x="733" y="126"/>
                      <a:pt x="707" y="105"/>
                      <a:pt x="695" y="86"/>
                    </a:cubicBezTo>
                    <a:cubicBezTo>
                      <a:pt x="683" y="67"/>
                      <a:pt x="620" y="75"/>
                      <a:pt x="592" y="76"/>
                    </a:cubicBezTo>
                    <a:cubicBezTo>
                      <a:pt x="564" y="77"/>
                      <a:pt x="570" y="88"/>
                      <a:pt x="569" y="101"/>
                    </a:cubicBezTo>
                    <a:cubicBezTo>
                      <a:pt x="568" y="114"/>
                      <a:pt x="559" y="112"/>
                      <a:pt x="559" y="112"/>
                    </a:cubicBezTo>
                    <a:cubicBezTo>
                      <a:pt x="559" y="112"/>
                      <a:pt x="430" y="111"/>
                      <a:pt x="387" y="111"/>
                    </a:cubicBezTo>
                    <a:cubicBezTo>
                      <a:pt x="366" y="105"/>
                      <a:pt x="307" y="76"/>
                      <a:pt x="279" y="66"/>
                    </a:cubicBezTo>
                    <a:cubicBezTo>
                      <a:pt x="251" y="56"/>
                      <a:pt x="210" y="46"/>
                      <a:pt x="191" y="39"/>
                    </a:cubicBezTo>
                    <a:cubicBezTo>
                      <a:pt x="172" y="32"/>
                      <a:pt x="169" y="30"/>
                      <a:pt x="151" y="15"/>
                    </a:cubicBezTo>
                    <a:cubicBezTo>
                      <a:pt x="133" y="0"/>
                      <a:pt x="71" y="21"/>
                      <a:pt x="46" y="21"/>
                    </a:cubicBezTo>
                    <a:cubicBezTo>
                      <a:pt x="32" y="21"/>
                      <a:pt x="13" y="24"/>
                      <a:pt x="0" y="26"/>
                    </a:cubicBezTo>
                    <a:cubicBezTo>
                      <a:pt x="1" y="29"/>
                      <a:pt x="3" y="31"/>
                      <a:pt x="6" y="33"/>
                    </a:cubicBezTo>
                    <a:cubicBezTo>
                      <a:pt x="18" y="45"/>
                      <a:pt x="24" y="47"/>
                      <a:pt x="28" y="62"/>
                    </a:cubicBezTo>
                    <a:cubicBezTo>
                      <a:pt x="32" y="77"/>
                      <a:pt x="33" y="91"/>
                      <a:pt x="43" y="103"/>
                    </a:cubicBezTo>
                    <a:cubicBezTo>
                      <a:pt x="54" y="115"/>
                      <a:pt x="50" y="124"/>
                      <a:pt x="61" y="136"/>
                    </a:cubicBezTo>
                    <a:cubicBezTo>
                      <a:pt x="72" y="148"/>
                      <a:pt x="80" y="154"/>
                      <a:pt x="84" y="169"/>
                    </a:cubicBezTo>
                    <a:cubicBezTo>
                      <a:pt x="89" y="183"/>
                      <a:pt x="87" y="212"/>
                      <a:pt x="100" y="220"/>
                    </a:cubicBezTo>
                    <a:cubicBezTo>
                      <a:pt x="112" y="227"/>
                      <a:pt x="113" y="235"/>
                      <a:pt x="129" y="240"/>
                    </a:cubicBezTo>
                    <a:cubicBezTo>
                      <a:pt x="144" y="246"/>
                      <a:pt x="148" y="250"/>
                      <a:pt x="151" y="260"/>
                    </a:cubicBezTo>
                    <a:cubicBezTo>
                      <a:pt x="155" y="269"/>
                      <a:pt x="163" y="270"/>
                      <a:pt x="173" y="279"/>
                    </a:cubicBezTo>
                    <a:cubicBezTo>
                      <a:pt x="183" y="289"/>
                      <a:pt x="198" y="296"/>
                      <a:pt x="198" y="311"/>
                    </a:cubicBezTo>
                    <a:cubicBezTo>
                      <a:pt x="198" y="327"/>
                      <a:pt x="198" y="346"/>
                      <a:pt x="186" y="346"/>
                    </a:cubicBezTo>
                    <a:cubicBezTo>
                      <a:pt x="175" y="346"/>
                      <a:pt x="154" y="345"/>
                      <a:pt x="148" y="346"/>
                    </a:cubicBezTo>
                    <a:cubicBezTo>
                      <a:pt x="143" y="347"/>
                      <a:pt x="130" y="354"/>
                      <a:pt x="142" y="359"/>
                    </a:cubicBezTo>
                    <a:cubicBezTo>
                      <a:pt x="154" y="365"/>
                      <a:pt x="162" y="387"/>
                      <a:pt x="178" y="392"/>
                    </a:cubicBezTo>
                    <a:cubicBezTo>
                      <a:pt x="195" y="396"/>
                      <a:pt x="210" y="412"/>
                      <a:pt x="222" y="420"/>
                    </a:cubicBezTo>
                    <a:cubicBezTo>
                      <a:pt x="235" y="428"/>
                      <a:pt x="244" y="412"/>
                      <a:pt x="259" y="426"/>
                    </a:cubicBezTo>
                    <a:cubicBezTo>
                      <a:pt x="273" y="440"/>
                      <a:pt x="280" y="453"/>
                      <a:pt x="291" y="457"/>
                    </a:cubicBezTo>
                    <a:cubicBezTo>
                      <a:pt x="302" y="462"/>
                      <a:pt x="314" y="464"/>
                      <a:pt x="318" y="471"/>
                    </a:cubicBezTo>
                    <a:cubicBezTo>
                      <a:pt x="321" y="479"/>
                      <a:pt x="328" y="484"/>
                      <a:pt x="326" y="493"/>
                    </a:cubicBezTo>
                    <a:cubicBezTo>
                      <a:pt x="325" y="502"/>
                      <a:pt x="327" y="522"/>
                      <a:pt x="323" y="528"/>
                    </a:cubicBezTo>
                    <a:cubicBezTo>
                      <a:pt x="319" y="535"/>
                      <a:pt x="307" y="549"/>
                      <a:pt x="317" y="556"/>
                    </a:cubicBezTo>
                    <a:cubicBezTo>
                      <a:pt x="327" y="564"/>
                      <a:pt x="335" y="573"/>
                      <a:pt x="348" y="576"/>
                    </a:cubicBezTo>
                    <a:cubicBezTo>
                      <a:pt x="362" y="579"/>
                      <a:pt x="372" y="590"/>
                      <a:pt x="379" y="598"/>
                    </a:cubicBezTo>
                    <a:cubicBezTo>
                      <a:pt x="386" y="605"/>
                      <a:pt x="405" y="613"/>
                      <a:pt x="414" y="622"/>
                    </a:cubicBezTo>
                    <a:cubicBezTo>
                      <a:pt x="423" y="632"/>
                      <a:pt x="440" y="636"/>
                      <a:pt x="450" y="656"/>
                    </a:cubicBezTo>
                    <a:cubicBezTo>
                      <a:pt x="461" y="677"/>
                      <a:pt x="454" y="687"/>
                      <a:pt x="467" y="689"/>
                    </a:cubicBezTo>
                    <a:cubicBezTo>
                      <a:pt x="480" y="691"/>
                      <a:pt x="479" y="684"/>
                      <a:pt x="484" y="676"/>
                    </a:cubicBezTo>
                    <a:cubicBezTo>
                      <a:pt x="490" y="669"/>
                      <a:pt x="499" y="659"/>
                      <a:pt x="499" y="650"/>
                    </a:cubicBezTo>
                    <a:cubicBezTo>
                      <a:pt x="499" y="641"/>
                      <a:pt x="490" y="629"/>
                      <a:pt x="484" y="626"/>
                    </a:cubicBezTo>
                    <a:cubicBezTo>
                      <a:pt x="478" y="622"/>
                      <a:pt x="481" y="605"/>
                      <a:pt x="469" y="600"/>
                    </a:cubicBezTo>
                    <a:cubicBezTo>
                      <a:pt x="457" y="594"/>
                      <a:pt x="448" y="587"/>
                      <a:pt x="443" y="590"/>
                    </a:cubicBezTo>
                    <a:cubicBezTo>
                      <a:pt x="439" y="593"/>
                      <a:pt x="428" y="597"/>
                      <a:pt x="423" y="589"/>
                    </a:cubicBezTo>
                    <a:cubicBezTo>
                      <a:pt x="417" y="581"/>
                      <a:pt x="410" y="569"/>
                      <a:pt x="415" y="557"/>
                    </a:cubicBezTo>
                    <a:cubicBezTo>
                      <a:pt x="421" y="545"/>
                      <a:pt x="433" y="536"/>
                      <a:pt x="422" y="531"/>
                    </a:cubicBezTo>
                    <a:cubicBezTo>
                      <a:pt x="411" y="526"/>
                      <a:pt x="409" y="529"/>
                      <a:pt x="404" y="515"/>
                    </a:cubicBezTo>
                    <a:cubicBezTo>
                      <a:pt x="399" y="502"/>
                      <a:pt x="374" y="496"/>
                      <a:pt x="384" y="485"/>
                    </a:cubicBezTo>
                    <a:cubicBezTo>
                      <a:pt x="393" y="475"/>
                      <a:pt x="391" y="466"/>
                      <a:pt x="384" y="465"/>
                    </a:cubicBezTo>
                    <a:cubicBezTo>
                      <a:pt x="377" y="464"/>
                      <a:pt x="374" y="463"/>
                      <a:pt x="372" y="449"/>
                    </a:cubicBezTo>
                    <a:cubicBezTo>
                      <a:pt x="370" y="435"/>
                      <a:pt x="365" y="433"/>
                      <a:pt x="353" y="420"/>
                    </a:cubicBezTo>
                    <a:cubicBezTo>
                      <a:pt x="341" y="407"/>
                      <a:pt x="322" y="375"/>
                      <a:pt x="312" y="369"/>
                    </a:cubicBezTo>
                    <a:cubicBezTo>
                      <a:pt x="301" y="362"/>
                      <a:pt x="298" y="359"/>
                      <a:pt x="294" y="343"/>
                    </a:cubicBezTo>
                    <a:cubicBezTo>
                      <a:pt x="291" y="327"/>
                      <a:pt x="295" y="328"/>
                      <a:pt x="281" y="313"/>
                    </a:cubicBezTo>
                    <a:cubicBezTo>
                      <a:pt x="267" y="299"/>
                      <a:pt x="255" y="289"/>
                      <a:pt x="245" y="276"/>
                    </a:cubicBezTo>
                    <a:cubicBezTo>
                      <a:pt x="235" y="263"/>
                      <a:pt x="235" y="253"/>
                      <a:pt x="247" y="261"/>
                    </a:cubicBezTo>
                    <a:cubicBezTo>
                      <a:pt x="258" y="268"/>
                      <a:pt x="268" y="260"/>
                      <a:pt x="260" y="249"/>
                    </a:cubicBezTo>
                    <a:cubicBezTo>
                      <a:pt x="252" y="237"/>
                      <a:pt x="242" y="226"/>
                      <a:pt x="236" y="231"/>
                    </a:cubicBezTo>
                    <a:cubicBezTo>
                      <a:pt x="230" y="236"/>
                      <a:pt x="226" y="243"/>
                      <a:pt x="215" y="234"/>
                    </a:cubicBezTo>
                    <a:cubicBezTo>
                      <a:pt x="205" y="224"/>
                      <a:pt x="169" y="212"/>
                      <a:pt x="167" y="193"/>
                    </a:cubicBezTo>
                    <a:cubicBezTo>
                      <a:pt x="165" y="174"/>
                      <a:pt x="173" y="154"/>
                      <a:pt x="163" y="139"/>
                    </a:cubicBezTo>
                    <a:cubicBezTo>
                      <a:pt x="154" y="124"/>
                      <a:pt x="149" y="124"/>
                      <a:pt x="150" y="106"/>
                    </a:cubicBezTo>
                    <a:cubicBezTo>
                      <a:pt x="151" y="88"/>
                      <a:pt x="159" y="74"/>
                      <a:pt x="165" y="78"/>
                    </a:cubicBezTo>
                    <a:cubicBezTo>
                      <a:pt x="171" y="83"/>
                      <a:pt x="173" y="90"/>
                      <a:pt x="186" y="90"/>
                    </a:cubicBezTo>
                    <a:cubicBezTo>
                      <a:pt x="198" y="89"/>
                      <a:pt x="209" y="85"/>
                      <a:pt x="214" y="89"/>
                    </a:cubicBezTo>
                    <a:cubicBezTo>
                      <a:pt x="218" y="93"/>
                      <a:pt x="221" y="110"/>
                      <a:pt x="235" y="110"/>
                    </a:cubicBezTo>
                    <a:cubicBezTo>
                      <a:pt x="249" y="110"/>
                      <a:pt x="259" y="109"/>
                      <a:pt x="259" y="128"/>
                    </a:cubicBezTo>
                    <a:cubicBezTo>
                      <a:pt x="259" y="147"/>
                      <a:pt x="256" y="153"/>
                      <a:pt x="268" y="163"/>
                    </a:cubicBezTo>
                    <a:cubicBezTo>
                      <a:pt x="279" y="174"/>
                      <a:pt x="279" y="178"/>
                      <a:pt x="283" y="193"/>
                    </a:cubicBezTo>
                    <a:cubicBezTo>
                      <a:pt x="287" y="209"/>
                      <a:pt x="286" y="219"/>
                      <a:pt x="298" y="227"/>
                    </a:cubicBezTo>
                    <a:cubicBezTo>
                      <a:pt x="310" y="236"/>
                      <a:pt x="309" y="244"/>
                      <a:pt x="304" y="249"/>
                    </a:cubicBezTo>
                    <a:cubicBezTo>
                      <a:pt x="299" y="255"/>
                      <a:pt x="290" y="268"/>
                      <a:pt x="297" y="276"/>
                    </a:cubicBezTo>
                    <a:cubicBezTo>
                      <a:pt x="305" y="284"/>
                      <a:pt x="314" y="290"/>
                      <a:pt x="316" y="282"/>
                    </a:cubicBezTo>
                    <a:cubicBezTo>
                      <a:pt x="318" y="275"/>
                      <a:pt x="329" y="263"/>
                      <a:pt x="337" y="282"/>
                    </a:cubicBezTo>
                    <a:cubicBezTo>
                      <a:pt x="346" y="301"/>
                      <a:pt x="355" y="316"/>
                      <a:pt x="367" y="321"/>
                    </a:cubicBezTo>
                    <a:cubicBezTo>
                      <a:pt x="379" y="326"/>
                      <a:pt x="377" y="353"/>
                      <a:pt x="396" y="350"/>
                    </a:cubicBezTo>
                    <a:cubicBezTo>
                      <a:pt x="415" y="348"/>
                      <a:pt x="416" y="350"/>
                      <a:pt x="419" y="365"/>
                    </a:cubicBezTo>
                    <a:cubicBezTo>
                      <a:pt x="421" y="380"/>
                      <a:pt x="425" y="388"/>
                      <a:pt x="438" y="392"/>
                    </a:cubicBezTo>
                    <a:cubicBezTo>
                      <a:pt x="452" y="397"/>
                      <a:pt x="460" y="398"/>
                      <a:pt x="463" y="411"/>
                    </a:cubicBezTo>
                    <a:cubicBezTo>
                      <a:pt x="465" y="423"/>
                      <a:pt x="468" y="426"/>
                      <a:pt x="483" y="427"/>
                    </a:cubicBezTo>
                    <a:cubicBezTo>
                      <a:pt x="497" y="428"/>
                      <a:pt x="507" y="436"/>
                      <a:pt x="504" y="449"/>
                    </a:cubicBezTo>
                    <a:cubicBezTo>
                      <a:pt x="501" y="461"/>
                      <a:pt x="500" y="466"/>
                      <a:pt x="494" y="471"/>
                    </a:cubicBezTo>
                    <a:cubicBezTo>
                      <a:pt x="488" y="475"/>
                      <a:pt x="485" y="483"/>
                      <a:pt x="501" y="491"/>
                    </a:cubicBezTo>
                    <a:cubicBezTo>
                      <a:pt x="517" y="499"/>
                      <a:pt x="528" y="514"/>
                      <a:pt x="537" y="514"/>
                    </a:cubicBezTo>
                    <a:cubicBezTo>
                      <a:pt x="546" y="513"/>
                      <a:pt x="569" y="512"/>
                      <a:pt x="574" y="530"/>
                    </a:cubicBezTo>
                    <a:cubicBezTo>
                      <a:pt x="579" y="548"/>
                      <a:pt x="562" y="552"/>
                      <a:pt x="591" y="566"/>
                    </a:cubicBezTo>
                    <a:cubicBezTo>
                      <a:pt x="621" y="580"/>
                      <a:pt x="657" y="617"/>
                      <a:pt x="672" y="640"/>
                    </a:cubicBezTo>
                    <a:cubicBezTo>
                      <a:pt x="687" y="662"/>
                      <a:pt x="695" y="680"/>
                      <a:pt x="715" y="689"/>
                    </a:cubicBezTo>
                    <a:cubicBezTo>
                      <a:pt x="735" y="698"/>
                      <a:pt x="760" y="730"/>
                      <a:pt x="760" y="753"/>
                    </a:cubicBezTo>
                    <a:cubicBezTo>
                      <a:pt x="760" y="776"/>
                      <a:pt x="767" y="798"/>
                      <a:pt x="761" y="806"/>
                    </a:cubicBezTo>
                    <a:cubicBezTo>
                      <a:pt x="756" y="814"/>
                      <a:pt x="744" y="817"/>
                      <a:pt x="748" y="824"/>
                    </a:cubicBezTo>
                    <a:cubicBezTo>
                      <a:pt x="751" y="831"/>
                      <a:pt x="756" y="835"/>
                      <a:pt x="747" y="841"/>
                    </a:cubicBezTo>
                    <a:cubicBezTo>
                      <a:pt x="738" y="846"/>
                      <a:pt x="733" y="856"/>
                      <a:pt x="738" y="862"/>
                    </a:cubicBezTo>
                    <a:cubicBezTo>
                      <a:pt x="744" y="868"/>
                      <a:pt x="739" y="871"/>
                      <a:pt x="752" y="887"/>
                    </a:cubicBezTo>
                    <a:cubicBezTo>
                      <a:pt x="765" y="902"/>
                      <a:pt x="772" y="925"/>
                      <a:pt x="791" y="930"/>
                    </a:cubicBezTo>
                    <a:cubicBezTo>
                      <a:pt x="810" y="936"/>
                      <a:pt x="833" y="939"/>
                      <a:pt x="848" y="954"/>
                    </a:cubicBezTo>
                    <a:cubicBezTo>
                      <a:pt x="863" y="969"/>
                      <a:pt x="889" y="995"/>
                      <a:pt x="907" y="1002"/>
                    </a:cubicBezTo>
                    <a:cubicBezTo>
                      <a:pt x="924" y="1009"/>
                      <a:pt x="929" y="1011"/>
                      <a:pt x="952" y="1011"/>
                    </a:cubicBezTo>
                    <a:cubicBezTo>
                      <a:pt x="975" y="1011"/>
                      <a:pt x="982" y="1009"/>
                      <a:pt x="994" y="1023"/>
                    </a:cubicBezTo>
                    <a:cubicBezTo>
                      <a:pt x="1007" y="1038"/>
                      <a:pt x="1028" y="1058"/>
                      <a:pt x="1044" y="1063"/>
                    </a:cubicBezTo>
                    <a:cubicBezTo>
                      <a:pt x="1060" y="1067"/>
                      <a:pt x="1080" y="1076"/>
                      <a:pt x="1095" y="1081"/>
                    </a:cubicBezTo>
                    <a:cubicBezTo>
                      <a:pt x="1109" y="1086"/>
                      <a:pt x="1122" y="1096"/>
                      <a:pt x="1143" y="1099"/>
                    </a:cubicBezTo>
                    <a:cubicBezTo>
                      <a:pt x="1164" y="1102"/>
                      <a:pt x="1178" y="1107"/>
                      <a:pt x="1191" y="1116"/>
                    </a:cubicBezTo>
                    <a:cubicBezTo>
                      <a:pt x="1205" y="1126"/>
                      <a:pt x="1226" y="1144"/>
                      <a:pt x="1249" y="1145"/>
                    </a:cubicBezTo>
                    <a:cubicBezTo>
                      <a:pt x="1272" y="1146"/>
                      <a:pt x="1276" y="1146"/>
                      <a:pt x="1288" y="1155"/>
                    </a:cubicBezTo>
                    <a:cubicBezTo>
                      <a:pt x="1299" y="1164"/>
                      <a:pt x="1339" y="1165"/>
                      <a:pt x="1352" y="1159"/>
                    </a:cubicBezTo>
                    <a:cubicBezTo>
                      <a:pt x="1365" y="1154"/>
                      <a:pt x="1380" y="1144"/>
                      <a:pt x="1400" y="1137"/>
                    </a:cubicBezTo>
                    <a:cubicBezTo>
                      <a:pt x="1419" y="1131"/>
                      <a:pt x="1419" y="1121"/>
                      <a:pt x="1443" y="1124"/>
                    </a:cubicBezTo>
                    <a:cubicBezTo>
                      <a:pt x="1466" y="1128"/>
                      <a:pt x="1477" y="1129"/>
                      <a:pt x="1495" y="1146"/>
                    </a:cubicBezTo>
                    <a:cubicBezTo>
                      <a:pt x="1513" y="1164"/>
                      <a:pt x="1532" y="1179"/>
                      <a:pt x="1543" y="1188"/>
                    </a:cubicBezTo>
                    <a:cubicBezTo>
                      <a:pt x="1554" y="1197"/>
                      <a:pt x="1563" y="1201"/>
                      <a:pt x="1571" y="1217"/>
                    </a:cubicBezTo>
                    <a:cubicBezTo>
                      <a:pt x="1577" y="1231"/>
                      <a:pt x="1581" y="1238"/>
                      <a:pt x="1588" y="1242"/>
                    </a:cubicBezTo>
                    <a:cubicBezTo>
                      <a:pt x="1590" y="1233"/>
                      <a:pt x="1593" y="1220"/>
                      <a:pt x="1599" y="1208"/>
                    </a:cubicBezTo>
                    <a:cubicBezTo>
                      <a:pt x="1608" y="1191"/>
                      <a:pt x="1628" y="1173"/>
                      <a:pt x="1628" y="1162"/>
                    </a:cubicBezTo>
                    <a:cubicBezTo>
                      <a:pt x="1628" y="1152"/>
                      <a:pt x="1621" y="1137"/>
                      <a:pt x="1649" y="1137"/>
                    </a:cubicBezTo>
                    <a:cubicBezTo>
                      <a:pt x="1676" y="1137"/>
                      <a:pt x="1705" y="1146"/>
                      <a:pt x="1705" y="1133"/>
                    </a:cubicBezTo>
                    <a:cubicBezTo>
                      <a:pt x="1705" y="1120"/>
                      <a:pt x="1711" y="1121"/>
                      <a:pt x="1695" y="1108"/>
                    </a:cubicBezTo>
                    <a:cubicBezTo>
                      <a:pt x="1678" y="1095"/>
                      <a:pt x="1672" y="1083"/>
                      <a:pt x="1658" y="1074"/>
                    </a:cubicBezTo>
                    <a:cubicBezTo>
                      <a:pt x="1644" y="1064"/>
                      <a:pt x="1633" y="1058"/>
                      <a:pt x="1658" y="1058"/>
                    </a:cubicBezTo>
                    <a:cubicBezTo>
                      <a:pt x="1683" y="1058"/>
                      <a:pt x="1672" y="1050"/>
                      <a:pt x="1672" y="1040"/>
                    </a:cubicBezTo>
                    <a:cubicBezTo>
                      <a:pt x="1672" y="1031"/>
                      <a:pt x="1675" y="1020"/>
                      <a:pt x="1698" y="1023"/>
                    </a:cubicBezTo>
                    <a:cubicBezTo>
                      <a:pt x="1722" y="1025"/>
                      <a:pt x="1782" y="1033"/>
                      <a:pt x="1788" y="1024"/>
                    </a:cubicBezTo>
                    <a:cubicBezTo>
                      <a:pt x="1794" y="1014"/>
                      <a:pt x="1790" y="1010"/>
                      <a:pt x="1802" y="1013"/>
                    </a:cubicBezTo>
                    <a:cubicBezTo>
                      <a:pt x="1814" y="1017"/>
                      <a:pt x="1819" y="1021"/>
                      <a:pt x="1825" y="1000"/>
                    </a:cubicBezTo>
                    <a:cubicBezTo>
                      <a:pt x="1831" y="979"/>
                      <a:pt x="1843" y="979"/>
                      <a:pt x="1850" y="981"/>
                    </a:cubicBezTo>
                    <a:cubicBezTo>
                      <a:pt x="1857" y="984"/>
                      <a:pt x="1859" y="987"/>
                      <a:pt x="1860" y="993"/>
                    </a:cubicBezTo>
                    <a:cubicBezTo>
                      <a:pt x="1861" y="997"/>
                      <a:pt x="1867" y="1002"/>
                      <a:pt x="1874" y="1005"/>
                    </a:cubicBezTo>
                    <a:cubicBezTo>
                      <a:pt x="1881" y="1001"/>
                      <a:pt x="1886" y="996"/>
                      <a:pt x="1886" y="988"/>
                    </a:cubicBezTo>
                    <a:cubicBezTo>
                      <a:pt x="1887" y="971"/>
                      <a:pt x="1880" y="974"/>
                      <a:pt x="1888" y="963"/>
                    </a:cubicBezTo>
                    <a:cubicBezTo>
                      <a:pt x="1896" y="951"/>
                      <a:pt x="1899" y="942"/>
                      <a:pt x="1897" y="927"/>
                    </a:cubicBezTo>
                    <a:cubicBezTo>
                      <a:pt x="1894" y="913"/>
                      <a:pt x="1888" y="898"/>
                      <a:pt x="1896" y="886"/>
                    </a:cubicBezTo>
                    <a:cubicBezTo>
                      <a:pt x="1904" y="873"/>
                      <a:pt x="1902" y="858"/>
                      <a:pt x="1910" y="850"/>
                    </a:cubicBezTo>
                    <a:cubicBezTo>
                      <a:pt x="1918" y="843"/>
                      <a:pt x="1924" y="841"/>
                      <a:pt x="1925" y="850"/>
                    </a:cubicBezTo>
                    <a:cubicBezTo>
                      <a:pt x="1925" y="858"/>
                      <a:pt x="1931" y="865"/>
                      <a:pt x="1934" y="858"/>
                    </a:cubicBezTo>
                    <a:cubicBezTo>
                      <a:pt x="1937" y="850"/>
                      <a:pt x="1949" y="842"/>
                      <a:pt x="1941" y="840"/>
                    </a:cubicBezTo>
                    <a:cubicBezTo>
                      <a:pt x="1933" y="839"/>
                      <a:pt x="1929" y="835"/>
                      <a:pt x="1933" y="826"/>
                    </a:cubicBezTo>
                    <a:cubicBezTo>
                      <a:pt x="1938" y="817"/>
                      <a:pt x="1945" y="824"/>
                      <a:pt x="1942" y="804"/>
                    </a:cubicBezTo>
                    <a:cubicBezTo>
                      <a:pt x="1939" y="784"/>
                      <a:pt x="1948" y="782"/>
                      <a:pt x="1938" y="774"/>
                    </a:cubicBezTo>
                    <a:cubicBezTo>
                      <a:pt x="1928" y="767"/>
                      <a:pt x="1917" y="764"/>
                      <a:pt x="1906" y="772"/>
                    </a:cubicBezTo>
                    <a:cubicBezTo>
                      <a:pt x="1895" y="779"/>
                      <a:pt x="1879" y="777"/>
                      <a:pt x="1872" y="770"/>
                    </a:cubicBezTo>
                    <a:cubicBezTo>
                      <a:pt x="1866" y="764"/>
                      <a:pt x="1851" y="765"/>
                      <a:pt x="1839" y="768"/>
                    </a:cubicBezTo>
                    <a:cubicBezTo>
                      <a:pt x="1826" y="771"/>
                      <a:pt x="1828" y="773"/>
                      <a:pt x="1809" y="778"/>
                    </a:cubicBezTo>
                    <a:cubicBezTo>
                      <a:pt x="1789" y="783"/>
                      <a:pt x="1740" y="782"/>
                      <a:pt x="1733" y="794"/>
                    </a:cubicBezTo>
                    <a:cubicBezTo>
                      <a:pt x="1726" y="805"/>
                      <a:pt x="1710" y="797"/>
                      <a:pt x="1710" y="815"/>
                    </a:cubicBezTo>
                    <a:cubicBezTo>
                      <a:pt x="1709" y="832"/>
                      <a:pt x="1705" y="863"/>
                      <a:pt x="1702" y="875"/>
                    </a:cubicBezTo>
                    <a:cubicBezTo>
                      <a:pt x="1700" y="887"/>
                      <a:pt x="1691" y="885"/>
                      <a:pt x="1688" y="899"/>
                    </a:cubicBezTo>
                    <a:cubicBezTo>
                      <a:pt x="1685" y="913"/>
                      <a:pt x="1681" y="926"/>
                      <a:pt x="1666" y="931"/>
                    </a:cubicBezTo>
                    <a:cubicBezTo>
                      <a:pt x="1651" y="937"/>
                      <a:pt x="1627" y="956"/>
                      <a:pt x="1634" y="961"/>
                    </a:cubicBezTo>
                    <a:cubicBezTo>
                      <a:pt x="1642" y="966"/>
                      <a:pt x="1653" y="960"/>
                      <a:pt x="1649" y="969"/>
                    </a:cubicBezTo>
                    <a:cubicBezTo>
                      <a:pt x="1646" y="977"/>
                      <a:pt x="1642" y="982"/>
                      <a:pt x="1631" y="982"/>
                    </a:cubicBezTo>
                    <a:cubicBezTo>
                      <a:pt x="1620" y="982"/>
                      <a:pt x="1617" y="972"/>
                      <a:pt x="1616" y="968"/>
                    </a:cubicBezTo>
                    <a:cubicBezTo>
                      <a:pt x="1616" y="964"/>
                      <a:pt x="1608" y="956"/>
                      <a:pt x="1596" y="958"/>
                    </a:cubicBezTo>
                    <a:cubicBezTo>
                      <a:pt x="1584" y="959"/>
                      <a:pt x="1569" y="963"/>
                      <a:pt x="1561" y="970"/>
                    </a:cubicBezTo>
                    <a:cubicBezTo>
                      <a:pt x="1552" y="977"/>
                      <a:pt x="1530" y="977"/>
                      <a:pt x="1517" y="979"/>
                    </a:cubicBezTo>
                    <a:cubicBezTo>
                      <a:pt x="1504" y="980"/>
                      <a:pt x="1494" y="979"/>
                      <a:pt x="1485" y="985"/>
                    </a:cubicBezTo>
                    <a:cubicBezTo>
                      <a:pt x="1477" y="992"/>
                      <a:pt x="1468" y="999"/>
                      <a:pt x="1458" y="996"/>
                    </a:cubicBezTo>
                    <a:cubicBezTo>
                      <a:pt x="1448" y="993"/>
                      <a:pt x="1447" y="992"/>
                      <a:pt x="1446" y="987"/>
                    </a:cubicBezTo>
                    <a:cubicBezTo>
                      <a:pt x="1445" y="981"/>
                      <a:pt x="1433" y="974"/>
                      <a:pt x="1427" y="974"/>
                    </a:cubicBezTo>
                    <a:cubicBezTo>
                      <a:pt x="1420" y="973"/>
                      <a:pt x="1422" y="957"/>
                      <a:pt x="1409" y="958"/>
                    </a:cubicBezTo>
                    <a:cubicBezTo>
                      <a:pt x="1396" y="959"/>
                      <a:pt x="1361" y="958"/>
                      <a:pt x="1359" y="949"/>
                    </a:cubicBezTo>
                    <a:cubicBezTo>
                      <a:pt x="1358" y="941"/>
                      <a:pt x="1351" y="936"/>
                      <a:pt x="1344" y="926"/>
                    </a:cubicBezTo>
                    <a:cubicBezTo>
                      <a:pt x="1338" y="915"/>
                      <a:pt x="1333" y="910"/>
                      <a:pt x="1332" y="898"/>
                    </a:cubicBezTo>
                    <a:cubicBezTo>
                      <a:pt x="1331" y="887"/>
                      <a:pt x="1335" y="886"/>
                      <a:pt x="1323" y="875"/>
                    </a:cubicBezTo>
                    <a:cubicBezTo>
                      <a:pt x="1312" y="865"/>
                      <a:pt x="1315" y="857"/>
                      <a:pt x="1300" y="848"/>
                    </a:cubicBezTo>
                    <a:cubicBezTo>
                      <a:pt x="1286" y="838"/>
                      <a:pt x="1284" y="829"/>
                      <a:pt x="1282" y="822"/>
                    </a:cubicBezTo>
                    <a:cubicBezTo>
                      <a:pt x="1280" y="816"/>
                      <a:pt x="1277" y="810"/>
                      <a:pt x="1269" y="801"/>
                    </a:cubicBezTo>
                    <a:cubicBezTo>
                      <a:pt x="1261" y="792"/>
                      <a:pt x="1258" y="786"/>
                      <a:pt x="1266" y="779"/>
                    </a:cubicBezTo>
                    <a:cubicBezTo>
                      <a:pt x="1274" y="773"/>
                      <a:pt x="1270" y="772"/>
                      <a:pt x="1262" y="766"/>
                    </a:cubicBezTo>
                    <a:cubicBezTo>
                      <a:pt x="1254" y="760"/>
                      <a:pt x="1254" y="758"/>
                      <a:pt x="1248" y="743"/>
                    </a:cubicBezTo>
                    <a:cubicBezTo>
                      <a:pt x="1242" y="728"/>
                      <a:pt x="1241" y="726"/>
                      <a:pt x="1241" y="710"/>
                    </a:cubicBezTo>
                    <a:cubicBezTo>
                      <a:pt x="1241" y="693"/>
                      <a:pt x="1240" y="688"/>
                      <a:pt x="1245" y="679"/>
                    </a:cubicBezTo>
                    <a:cubicBezTo>
                      <a:pt x="1251" y="671"/>
                      <a:pt x="1253" y="663"/>
                      <a:pt x="1250" y="638"/>
                    </a:cubicBezTo>
                    <a:cubicBezTo>
                      <a:pt x="1247" y="614"/>
                      <a:pt x="1242" y="590"/>
                      <a:pt x="1250" y="574"/>
                    </a:cubicBezTo>
                    <a:cubicBezTo>
                      <a:pt x="1257" y="557"/>
                      <a:pt x="1256" y="540"/>
                      <a:pt x="1264" y="530"/>
                    </a:cubicBezTo>
                    <a:cubicBezTo>
                      <a:pt x="1272" y="520"/>
                      <a:pt x="1285" y="499"/>
                      <a:pt x="1285" y="486"/>
                    </a:cubicBezTo>
                    <a:cubicBezTo>
                      <a:pt x="1285" y="481"/>
                      <a:pt x="1285" y="477"/>
                      <a:pt x="1284" y="473"/>
                    </a:cubicBezTo>
                    <a:cubicBezTo>
                      <a:pt x="1277" y="475"/>
                      <a:pt x="1272" y="478"/>
                      <a:pt x="1264" y="481"/>
                    </a:cubicBezTo>
                    <a:cubicBezTo>
                      <a:pt x="1251" y="485"/>
                      <a:pt x="1246" y="481"/>
                      <a:pt x="1234" y="4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1" name="Freeform 345"/>
              <p:cNvSpPr>
                <a:spLocks/>
              </p:cNvSpPr>
              <p:nvPr/>
            </p:nvSpPr>
            <p:spPr bwMode="auto">
              <a:xfrm>
                <a:off x="8" y="1460"/>
                <a:ext cx="34" cy="19"/>
              </a:xfrm>
              <a:custGeom>
                <a:avLst/>
                <a:gdLst>
                  <a:gd name="T0" fmla="*/ 28 w 134"/>
                  <a:gd name="T1" fmla="*/ 46 h 73"/>
                  <a:gd name="T2" fmla="*/ 42 w 134"/>
                  <a:gd name="T3" fmla="*/ 67 h 73"/>
                  <a:gd name="T4" fmla="*/ 65 w 134"/>
                  <a:gd name="T5" fmla="*/ 67 h 73"/>
                  <a:gd name="T6" fmla="*/ 86 w 134"/>
                  <a:gd name="T7" fmla="*/ 60 h 73"/>
                  <a:gd name="T8" fmla="*/ 107 w 134"/>
                  <a:gd name="T9" fmla="*/ 70 h 73"/>
                  <a:gd name="T10" fmla="*/ 125 w 134"/>
                  <a:gd name="T11" fmla="*/ 52 h 73"/>
                  <a:gd name="T12" fmla="*/ 124 w 134"/>
                  <a:gd name="T13" fmla="*/ 22 h 73"/>
                  <a:gd name="T14" fmla="*/ 96 w 134"/>
                  <a:gd name="T15" fmla="*/ 0 h 73"/>
                  <a:gd name="T16" fmla="*/ 64 w 134"/>
                  <a:gd name="T17" fmla="*/ 5 h 73"/>
                  <a:gd name="T18" fmla="*/ 41 w 134"/>
                  <a:gd name="T19" fmla="*/ 15 h 73"/>
                  <a:gd name="T20" fmla="*/ 16 w 134"/>
                  <a:gd name="T21" fmla="*/ 19 h 73"/>
                  <a:gd name="T22" fmla="*/ 8 w 134"/>
                  <a:gd name="T23" fmla="*/ 37 h 73"/>
                  <a:gd name="T24" fmla="*/ 28 w 134"/>
                  <a:gd name="T25" fmla="*/ 46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4" h="73">
                    <a:moveTo>
                      <a:pt x="28" y="46"/>
                    </a:moveTo>
                    <a:cubicBezTo>
                      <a:pt x="32" y="52"/>
                      <a:pt x="32" y="62"/>
                      <a:pt x="42" y="67"/>
                    </a:cubicBezTo>
                    <a:cubicBezTo>
                      <a:pt x="53" y="72"/>
                      <a:pt x="62" y="73"/>
                      <a:pt x="65" y="67"/>
                    </a:cubicBezTo>
                    <a:cubicBezTo>
                      <a:pt x="67" y="61"/>
                      <a:pt x="78" y="57"/>
                      <a:pt x="86" y="60"/>
                    </a:cubicBezTo>
                    <a:cubicBezTo>
                      <a:pt x="94" y="63"/>
                      <a:pt x="99" y="71"/>
                      <a:pt x="107" y="70"/>
                    </a:cubicBezTo>
                    <a:cubicBezTo>
                      <a:pt x="115" y="70"/>
                      <a:pt x="124" y="66"/>
                      <a:pt x="125" y="52"/>
                    </a:cubicBezTo>
                    <a:cubicBezTo>
                      <a:pt x="126" y="38"/>
                      <a:pt x="134" y="28"/>
                      <a:pt x="124" y="22"/>
                    </a:cubicBezTo>
                    <a:cubicBezTo>
                      <a:pt x="115" y="16"/>
                      <a:pt x="114" y="0"/>
                      <a:pt x="96" y="0"/>
                    </a:cubicBezTo>
                    <a:cubicBezTo>
                      <a:pt x="96" y="0"/>
                      <a:pt x="72" y="1"/>
                      <a:pt x="64" y="5"/>
                    </a:cubicBezTo>
                    <a:cubicBezTo>
                      <a:pt x="56" y="8"/>
                      <a:pt x="58" y="15"/>
                      <a:pt x="41" y="15"/>
                    </a:cubicBezTo>
                    <a:cubicBezTo>
                      <a:pt x="24" y="15"/>
                      <a:pt x="21" y="13"/>
                      <a:pt x="16" y="19"/>
                    </a:cubicBezTo>
                    <a:cubicBezTo>
                      <a:pt x="10" y="25"/>
                      <a:pt x="0" y="30"/>
                      <a:pt x="8" y="37"/>
                    </a:cubicBezTo>
                    <a:cubicBezTo>
                      <a:pt x="16" y="44"/>
                      <a:pt x="24" y="40"/>
                      <a:pt x="28" y="4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2" name="Freeform 346"/>
              <p:cNvSpPr>
                <a:spLocks/>
              </p:cNvSpPr>
              <p:nvPr/>
            </p:nvSpPr>
            <p:spPr bwMode="auto">
              <a:xfrm>
                <a:off x="5" y="1606"/>
                <a:ext cx="27" cy="22"/>
              </a:xfrm>
              <a:custGeom>
                <a:avLst/>
                <a:gdLst>
                  <a:gd name="T0" fmla="*/ 81 w 106"/>
                  <a:gd name="T1" fmla="*/ 16 h 87"/>
                  <a:gd name="T2" fmla="*/ 43 w 106"/>
                  <a:gd name="T3" fmla="*/ 17 h 87"/>
                  <a:gd name="T4" fmla="*/ 39 w 106"/>
                  <a:gd name="T5" fmla="*/ 44 h 87"/>
                  <a:gd name="T6" fmla="*/ 28 w 106"/>
                  <a:gd name="T7" fmla="*/ 60 h 87"/>
                  <a:gd name="T8" fmla="*/ 1 w 106"/>
                  <a:gd name="T9" fmla="*/ 81 h 87"/>
                  <a:gd name="T10" fmla="*/ 22 w 106"/>
                  <a:gd name="T11" fmla="*/ 76 h 87"/>
                  <a:gd name="T12" fmla="*/ 54 w 106"/>
                  <a:gd name="T13" fmla="*/ 61 h 87"/>
                  <a:gd name="T14" fmla="*/ 76 w 106"/>
                  <a:gd name="T15" fmla="*/ 51 h 87"/>
                  <a:gd name="T16" fmla="*/ 100 w 106"/>
                  <a:gd name="T17" fmla="*/ 31 h 87"/>
                  <a:gd name="T18" fmla="*/ 81 w 106"/>
                  <a:gd name="T19" fmla="*/ 1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87">
                    <a:moveTo>
                      <a:pt x="81" y="16"/>
                    </a:moveTo>
                    <a:cubicBezTo>
                      <a:pt x="71" y="15"/>
                      <a:pt x="46" y="0"/>
                      <a:pt x="43" y="17"/>
                    </a:cubicBezTo>
                    <a:cubicBezTo>
                      <a:pt x="43" y="17"/>
                      <a:pt x="35" y="36"/>
                      <a:pt x="39" y="44"/>
                    </a:cubicBezTo>
                    <a:cubicBezTo>
                      <a:pt x="43" y="52"/>
                      <a:pt x="39" y="57"/>
                      <a:pt x="28" y="60"/>
                    </a:cubicBezTo>
                    <a:cubicBezTo>
                      <a:pt x="18" y="63"/>
                      <a:pt x="0" y="75"/>
                      <a:pt x="1" y="81"/>
                    </a:cubicBezTo>
                    <a:cubicBezTo>
                      <a:pt x="2" y="87"/>
                      <a:pt x="13" y="82"/>
                      <a:pt x="22" y="76"/>
                    </a:cubicBezTo>
                    <a:cubicBezTo>
                      <a:pt x="31" y="70"/>
                      <a:pt x="42" y="64"/>
                      <a:pt x="54" y="61"/>
                    </a:cubicBezTo>
                    <a:cubicBezTo>
                      <a:pt x="66" y="58"/>
                      <a:pt x="71" y="63"/>
                      <a:pt x="76" y="51"/>
                    </a:cubicBezTo>
                    <a:cubicBezTo>
                      <a:pt x="81" y="39"/>
                      <a:pt x="106" y="41"/>
                      <a:pt x="100" y="31"/>
                    </a:cubicBezTo>
                    <a:cubicBezTo>
                      <a:pt x="94" y="21"/>
                      <a:pt x="91" y="17"/>
                      <a:pt x="81"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3" name="Freeform 347"/>
              <p:cNvSpPr>
                <a:spLocks/>
              </p:cNvSpPr>
              <p:nvPr/>
            </p:nvSpPr>
            <p:spPr bwMode="auto">
              <a:xfrm>
                <a:off x="32" y="1603"/>
                <a:ext cx="10" cy="7"/>
              </a:xfrm>
              <a:custGeom>
                <a:avLst/>
                <a:gdLst>
                  <a:gd name="T0" fmla="*/ 29 w 41"/>
                  <a:gd name="T1" fmla="*/ 2 h 31"/>
                  <a:gd name="T2" fmla="*/ 1 w 41"/>
                  <a:gd name="T3" fmla="*/ 18 h 31"/>
                  <a:gd name="T4" fmla="*/ 18 w 41"/>
                  <a:gd name="T5" fmla="*/ 25 h 31"/>
                  <a:gd name="T6" fmla="*/ 41 w 41"/>
                  <a:gd name="T7" fmla="*/ 11 h 31"/>
                  <a:gd name="T8" fmla="*/ 29 w 41"/>
                  <a:gd name="T9" fmla="*/ 2 h 31"/>
                </a:gdLst>
                <a:ahLst/>
                <a:cxnLst>
                  <a:cxn ang="0">
                    <a:pos x="T0" y="T1"/>
                  </a:cxn>
                  <a:cxn ang="0">
                    <a:pos x="T2" y="T3"/>
                  </a:cxn>
                  <a:cxn ang="0">
                    <a:pos x="T4" y="T5"/>
                  </a:cxn>
                  <a:cxn ang="0">
                    <a:pos x="T6" y="T7"/>
                  </a:cxn>
                  <a:cxn ang="0">
                    <a:pos x="T8" y="T9"/>
                  </a:cxn>
                </a:cxnLst>
                <a:rect l="0" t="0" r="r" b="b"/>
                <a:pathLst>
                  <a:path w="41" h="31">
                    <a:moveTo>
                      <a:pt x="29" y="2"/>
                    </a:moveTo>
                    <a:cubicBezTo>
                      <a:pt x="29" y="2"/>
                      <a:pt x="0" y="7"/>
                      <a:pt x="1" y="18"/>
                    </a:cubicBezTo>
                    <a:cubicBezTo>
                      <a:pt x="2" y="30"/>
                      <a:pt x="15" y="31"/>
                      <a:pt x="18" y="25"/>
                    </a:cubicBezTo>
                    <a:cubicBezTo>
                      <a:pt x="21" y="20"/>
                      <a:pt x="41" y="17"/>
                      <a:pt x="41" y="11"/>
                    </a:cubicBezTo>
                    <a:cubicBezTo>
                      <a:pt x="41" y="5"/>
                      <a:pt x="39" y="0"/>
                      <a:pt x="29"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4" name="Freeform 348"/>
              <p:cNvSpPr>
                <a:spLocks/>
              </p:cNvSpPr>
              <p:nvPr/>
            </p:nvSpPr>
            <p:spPr bwMode="auto">
              <a:xfrm>
                <a:off x="49" y="1582"/>
                <a:ext cx="37" cy="21"/>
              </a:xfrm>
              <a:custGeom>
                <a:avLst/>
                <a:gdLst>
                  <a:gd name="T0" fmla="*/ 144 w 146"/>
                  <a:gd name="T1" fmla="*/ 22 h 81"/>
                  <a:gd name="T2" fmla="*/ 122 w 146"/>
                  <a:gd name="T3" fmla="*/ 1 h 81"/>
                  <a:gd name="T4" fmla="*/ 95 w 146"/>
                  <a:gd name="T5" fmla="*/ 16 h 81"/>
                  <a:gd name="T6" fmla="*/ 70 w 146"/>
                  <a:gd name="T7" fmla="*/ 14 h 81"/>
                  <a:gd name="T8" fmla="*/ 46 w 146"/>
                  <a:gd name="T9" fmla="*/ 29 h 81"/>
                  <a:gd name="T10" fmla="*/ 23 w 146"/>
                  <a:gd name="T11" fmla="*/ 40 h 81"/>
                  <a:gd name="T12" fmla="*/ 6 w 146"/>
                  <a:gd name="T13" fmla="*/ 64 h 81"/>
                  <a:gd name="T14" fmla="*/ 37 w 146"/>
                  <a:gd name="T15" fmla="*/ 71 h 81"/>
                  <a:gd name="T16" fmla="*/ 64 w 146"/>
                  <a:gd name="T17" fmla="*/ 55 h 81"/>
                  <a:gd name="T18" fmla="*/ 113 w 146"/>
                  <a:gd name="T19" fmla="*/ 46 h 81"/>
                  <a:gd name="T20" fmla="*/ 115 w 146"/>
                  <a:gd name="T21" fmla="*/ 26 h 81"/>
                  <a:gd name="T22" fmla="*/ 144 w 146"/>
                  <a:gd name="T23" fmla="*/ 2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6" h="81">
                    <a:moveTo>
                      <a:pt x="144" y="22"/>
                    </a:moveTo>
                    <a:cubicBezTo>
                      <a:pt x="142" y="12"/>
                      <a:pt x="141" y="0"/>
                      <a:pt x="122" y="1"/>
                    </a:cubicBezTo>
                    <a:cubicBezTo>
                      <a:pt x="103" y="2"/>
                      <a:pt x="112" y="26"/>
                      <a:pt x="95" y="16"/>
                    </a:cubicBezTo>
                    <a:cubicBezTo>
                      <a:pt x="78" y="5"/>
                      <a:pt x="78" y="5"/>
                      <a:pt x="70" y="14"/>
                    </a:cubicBezTo>
                    <a:cubicBezTo>
                      <a:pt x="62" y="22"/>
                      <a:pt x="73" y="23"/>
                      <a:pt x="46" y="29"/>
                    </a:cubicBezTo>
                    <a:cubicBezTo>
                      <a:pt x="46" y="29"/>
                      <a:pt x="25" y="30"/>
                      <a:pt x="23" y="40"/>
                    </a:cubicBezTo>
                    <a:cubicBezTo>
                      <a:pt x="21" y="50"/>
                      <a:pt x="0" y="55"/>
                      <a:pt x="6" y="64"/>
                    </a:cubicBezTo>
                    <a:cubicBezTo>
                      <a:pt x="12" y="73"/>
                      <a:pt x="33" y="81"/>
                      <a:pt x="37" y="71"/>
                    </a:cubicBezTo>
                    <a:cubicBezTo>
                      <a:pt x="41" y="61"/>
                      <a:pt x="50" y="55"/>
                      <a:pt x="64" y="55"/>
                    </a:cubicBezTo>
                    <a:cubicBezTo>
                      <a:pt x="77" y="55"/>
                      <a:pt x="113" y="46"/>
                      <a:pt x="113" y="46"/>
                    </a:cubicBezTo>
                    <a:cubicBezTo>
                      <a:pt x="113" y="46"/>
                      <a:pt x="106" y="30"/>
                      <a:pt x="115" y="26"/>
                    </a:cubicBezTo>
                    <a:cubicBezTo>
                      <a:pt x="124" y="22"/>
                      <a:pt x="146" y="32"/>
                      <a:pt x="144" y="2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5" name="Freeform 349"/>
              <p:cNvSpPr>
                <a:spLocks/>
              </p:cNvSpPr>
              <p:nvPr/>
            </p:nvSpPr>
            <p:spPr bwMode="auto">
              <a:xfrm>
                <a:off x="213" y="1502"/>
                <a:ext cx="49" cy="47"/>
              </a:xfrm>
              <a:custGeom>
                <a:avLst/>
                <a:gdLst>
                  <a:gd name="T0" fmla="*/ 180 w 194"/>
                  <a:gd name="T1" fmla="*/ 36 h 187"/>
                  <a:gd name="T2" fmla="*/ 150 w 194"/>
                  <a:gd name="T3" fmla="*/ 21 h 187"/>
                  <a:gd name="T4" fmla="*/ 148 w 194"/>
                  <a:gd name="T5" fmla="*/ 2 h 187"/>
                  <a:gd name="T6" fmla="*/ 131 w 194"/>
                  <a:gd name="T7" fmla="*/ 22 h 187"/>
                  <a:gd name="T8" fmla="*/ 122 w 194"/>
                  <a:gd name="T9" fmla="*/ 32 h 187"/>
                  <a:gd name="T10" fmla="*/ 101 w 194"/>
                  <a:gd name="T11" fmla="*/ 51 h 187"/>
                  <a:gd name="T12" fmla="*/ 97 w 194"/>
                  <a:gd name="T13" fmla="*/ 69 h 187"/>
                  <a:gd name="T14" fmla="*/ 100 w 194"/>
                  <a:gd name="T15" fmla="*/ 85 h 187"/>
                  <a:gd name="T16" fmla="*/ 82 w 194"/>
                  <a:gd name="T17" fmla="*/ 84 h 187"/>
                  <a:gd name="T18" fmla="*/ 67 w 194"/>
                  <a:gd name="T19" fmla="*/ 73 h 187"/>
                  <a:gd name="T20" fmla="*/ 59 w 194"/>
                  <a:gd name="T21" fmla="*/ 88 h 187"/>
                  <a:gd name="T22" fmla="*/ 71 w 194"/>
                  <a:gd name="T23" fmla="*/ 107 h 187"/>
                  <a:gd name="T24" fmla="*/ 57 w 194"/>
                  <a:gd name="T25" fmla="*/ 112 h 187"/>
                  <a:gd name="T26" fmla="*/ 37 w 194"/>
                  <a:gd name="T27" fmla="*/ 88 h 187"/>
                  <a:gd name="T28" fmla="*/ 22 w 194"/>
                  <a:gd name="T29" fmla="*/ 106 h 187"/>
                  <a:gd name="T30" fmla="*/ 7 w 194"/>
                  <a:gd name="T31" fmla="*/ 130 h 187"/>
                  <a:gd name="T32" fmla="*/ 29 w 194"/>
                  <a:gd name="T33" fmla="*/ 158 h 187"/>
                  <a:gd name="T34" fmla="*/ 47 w 194"/>
                  <a:gd name="T35" fmla="*/ 170 h 187"/>
                  <a:gd name="T36" fmla="*/ 64 w 194"/>
                  <a:gd name="T37" fmla="*/ 175 h 187"/>
                  <a:gd name="T38" fmla="*/ 78 w 194"/>
                  <a:gd name="T39" fmla="*/ 152 h 187"/>
                  <a:gd name="T40" fmla="*/ 94 w 194"/>
                  <a:gd name="T41" fmla="*/ 148 h 187"/>
                  <a:gd name="T42" fmla="*/ 116 w 194"/>
                  <a:gd name="T43" fmla="*/ 144 h 187"/>
                  <a:gd name="T44" fmla="*/ 127 w 194"/>
                  <a:gd name="T45" fmla="*/ 128 h 187"/>
                  <a:gd name="T46" fmla="*/ 143 w 194"/>
                  <a:gd name="T47" fmla="*/ 117 h 187"/>
                  <a:gd name="T48" fmla="*/ 161 w 194"/>
                  <a:gd name="T49" fmla="*/ 108 h 187"/>
                  <a:gd name="T50" fmla="*/ 152 w 194"/>
                  <a:gd name="T51" fmla="*/ 86 h 187"/>
                  <a:gd name="T52" fmla="*/ 137 w 194"/>
                  <a:gd name="T53" fmla="*/ 70 h 187"/>
                  <a:gd name="T54" fmla="*/ 124 w 194"/>
                  <a:gd name="T55" fmla="*/ 63 h 187"/>
                  <a:gd name="T56" fmla="*/ 158 w 194"/>
                  <a:gd name="T57" fmla="*/ 48 h 187"/>
                  <a:gd name="T58" fmla="*/ 174 w 194"/>
                  <a:gd name="T59" fmla="*/ 45 h 187"/>
                  <a:gd name="T60" fmla="*/ 180 w 194"/>
                  <a:gd name="T61" fmla="*/ 3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4" h="187">
                    <a:moveTo>
                      <a:pt x="180" y="36"/>
                    </a:moveTo>
                    <a:cubicBezTo>
                      <a:pt x="167" y="25"/>
                      <a:pt x="147" y="31"/>
                      <a:pt x="150" y="21"/>
                    </a:cubicBezTo>
                    <a:cubicBezTo>
                      <a:pt x="154" y="10"/>
                      <a:pt x="157" y="0"/>
                      <a:pt x="148" y="2"/>
                    </a:cubicBezTo>
                    <a:cubicBezTo>
                      <a:pt x="138" y="4"/>
                      <a:pt x="137" y="16"/>
                      <a:pt x="131" y="22"/>
                    </a:cubicBezTo>
                    <a:cubicBezTo>
                      <a:pt x="124" y="29"/>
                      <a:pt x="140" y="20"/>
                      <a:pt x="122" y="32"/>
                    </a:cubicBezTo>
                    <a:cubicBezTo>
                      <a:pt x="122" y="32"/>
                      <a:pt x="108" y="44"/>
                      <a:pt x="101" y="51"/>
                    </a:cubicBezTo>
                    <a:cubicBezTo>
                      <a:pt x="95" y="58"/>
                      <a:pt x="90" y="64"/>
                      <a:pt x="97" y="69"/>
                    </a:cubicBezTo>
                    <a:cubicBezTo>
                      <a:pt x="104" y="74"/>
                      <a:pt x="111" y="77"/>
                      <a:pt x="100" y="85"/>
                    </a:cubicBezTo>
                    <a:cubicBezTo>
                      <a:pt x="89" y="92"/>
                      <a:pt x="87" y="93"/>
                      <a:pt x="82" y="84"/>
                    </a:cubicBezTo>
                    <a:cubicBezTo>
                      <a:pt x="77" y="74"/>
                      <a:pt x="74" y="69"/>
                      <a:pt x="67" y="73"/>
                    </a:cubicBezTo>
                    <a:cubicBezTo>
                      <a:pt x="60" y="76"/>
                      <a:pt x="52" y="82"/>
                      <a:pt x="59" y="88"/>
                    </a:cubicBezTo>
                    <a:cubicBezTo>
                      <a:pt x="67" y="94"/>
                      <a:pt x="71" y="101"/>
                      <a:pt x="71" y="107"/>
                    </a:cubicBezTo>
                    <a:cubicBezTo>
                      <a:pt x="71" y="114"/>
                      <a:pt x="66" y="122"/>
                      <a:pt x="57" y="112"/>
                    </a:cubicBezTo>
                    <a:cubicBezTo>
                      <a:pt x="49" y="101"/>
                      <a:pt x="46" y="84"/>
                      <a:pt x="37" y="88"/>
                    </a:cubicBezTo>
                    <a:cubicBezTo>
                      <a:pt x="29" y="92"/>
                      <a:pt x="36" y="102"/>
                      <a:pt x="22" y="106"/>
                    </a:cubicBezTo>
                    <a:cubicBezTo>
                      <a:pt x="9" y="109"/>
                      <a:pt x="0" y="125"/>
                      <a:pt x="7" y="130"/>
                    </a:cubicBezTo>
                    <a:cubicBezTo>
                      <a:pt x="14" y="135"/>
                      <a:pt x="16" y="158"/>
                      <a:pt x="29" y="158"/>
                    </a:cubicBezTo>
                    <a:cubicBezTo>
                      <a:pt x="41" y="158"/>
                      <a:pt x="46" y="162"/>
                      <a:pt x="47" y="170"/>
                    </a:cubicBezTo>
                    <a:cubicBezTo>
                      <a:pt x="47" y="177"/>
                      <a:pt x="58" y="187"/>
                      <a:pt x="64" y="175"/>
                    </a:cubicBezTo>
                    <a:cubicBezTo>
                      <a:pt x="70" y="162"/>
                      <a:pt x="68" y="150"/>
                      <a:pt x="78" y="152"/>
                    </a:cubicBezTo>
                    <a:cubicBezTo>
                      <a:pt x="87" y="154"/>
                      <a:pt x="88" y="133"/>
                      <a:pt x="94" y="148"/>
                    </a:cubicBezTo>
                    <a:cubicBezTo>
                      <a:pt x="100" y="162"/>
                      <a:pt x="112" y="155"/>
                      <a:pt x="116" y="144"/>
                    </a:cubicBezTo>
                    <a:cubicBezTo>
                      <a:pt x="121" y="133"/>
                      <a:pt x="137" y="139"/>
                      <a:pt x="127" y="128"/>
                    </a:cubicBezTo>
                    <a:cubicBezTo>
                      <a:pt x="116" y="117"/>
                      <a:pt x="132" y="112"/>
                      <a:pt x="143" y="117"/>
                    </a:cubicBezTo>
                    <a:cubicBezTo>
                      <a:pt x="154" y="122"/>
                      <a:pt x="161" y="117"/>
                      <a:pt x="161" y="108"/>
                    </a:cubicBezTo>
                    <a:cubicBezTo>
                      <a:pt x="161" y="99"/>
                      <a:pt x="159" y="93"/>
                      <a:pt x="152" y="86"/>
                    </a:cubicBezTo>
                    <a:cubicBezTo>
                      <a:pt x="144" y="80"/>
                      <a:pt x="146" y="69"/>
                      <a:pt x="137" y="70"/>
                    </a:cubicBezTo>
                    <a:cubicBezTo>
                      <a:pt x="129" y="71"/>
                      <a:pt x="109" y="71"/>
                      <a:pt x="124" y="63"/>
                    </a:cubicBezTo>
                    <a:cubicBezTo>
                      <a:pt x="139" y="54"/>
                      <a:pt x="156" y="53"/>
                      <a:pt x="158" y="48"/>
                    </a:cubicBezTo>
                    <a:cubicBezTo>
                      <a:pt x="159" y="42"/>
                      <a:pt x="169" y="36"/>
                      <a:pt x="174" y="45"/>
                    </a:cubicBezTo>
                    <a:cubicBezTo>
                      <a:pt x="179" y="54"/>
                      <a:pt x="194" y="47"/>
                      <a:pt x="180" y="3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6" name="Freeform 350"/>
              <p:cNvSpPr>
                <a:spLocks/>
              </p:cNvSpPr>
              <p:nvPr/>
            </p:nvSpPr>
            <p:spPr bwMode="auto">
              <a:xfrm>
                <a:off x="320" y="1456"/>
                <a:ext cx="9" cy="16"/>
              </a:xfrm>
              <a:custGeom>
                <a:avLst/>
                <a:gdLst>
                  <a:gd name="T0" fmla="*/ 22 w 38"/>
                  <a:gd name="T1" fmla="*/ 38 h 63"/>
                  <a:gd name="T2" fmla="*/ 33 w 38"/>
                  <a:gd name="T3" fmla="*/ 29 h 63"/>
                  <a:gd name="T4" fmla="*/ 36 w 38"/>
                  <a:gd name="T5" fmla="*/ 15 h 63"/>
                  <a:gd name="T6" fmla="*/ 26 w 38"/>
                  <a:gd name="T7" fmla="*/ 7 h 63"/>
                  <a:gd name="T8" fmla="*/ 16 w 38"/>
                  <a:gd name="T9" fmla="*/ 19 h 63"/>
                  <a:gd name="T10" fmla="*/ 12 w 38"/>
                  <a:gd name="T11" fmla="*/ 30 h 63"/>
                  <a:gd name="T12" fmla="*/ 2 w 38"/>
                  <a:gd name="T13" fmla="*/ 47 h 63"/>
                  <a:gd name="T14" fmla="*/ 8 w 38"/>
                  <a:gd name="T15" fmla="*/ 56 h 63"/>
                  <a:gd name="T16" fmla="*/ 22 w 38"/>
                  <a:gd name="T17" fmla="*/ 3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63">
                    <a:moveTo>
                      <a:pt x="22" y="38"/>
                    </a:moveTo>
                    <a:cubicBezTo>
                      <a:pt x="28" y="37"/>
                      <a:pt x="28" y="30"/>
                      <a:pt x="33" y="29"/>
                    </a:cubicBezTo>
                    <a:cubicBezTo>
                      <a:pt x="38" y="29"/>
                      <a:pt x="36" y="23"/>
                      <a:pt x="36" y="15"/>
                    </a:cubicBezTo>
                    <a:cubicBezTo>
                      <a:pt x="36" y="7"/>
                      <a:pt x="31" y="0"/>
                      <a:pt x="26" y="7"/>
                    </a:cubicBezTo>
                    <a:cubicBezTo>
                      <a:pt x="26" y="7"/>
                      <a:pt x="19" y="17"/>
                      <a:pt x="16" y="19"/>
                    </a:cubicBezTo>
                    <a:cubicBezTo>
                      <a:pt x="13" y="21"/>
                      <a:pt x="22" y="28"/>
                      <a:pt x="12" y="30"/>
                    </a:cubicBezTo>
                    <a:cubicBezTo>
                      <a:pt x="3" y="33"/>
                      <a:pt x="3" y="40"/>
                      <a:pt x="2" y="47"/>
                    </a:cubicBezTo>
                    <a:cubicBezTo>
                      <a:pt x="0" y="54"/>
                      <a:pt x="4" y="63"/>
                      <a:pt x="8" y="56"/>
                    </a:cubicBezTo>
                    <a:cubicBezTo>
                      <a:pt x="12" y="48"/>
                      <a:pt x="16" y="39"/>
                      <a:pt x="22" y="3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7" name="Freeform 351"/>
              <p:cNvSpPr>
                <a:spLocks/>
              </p:cNvSpPr>
              <p:nvPr/>
            </p:nvSpPr>
            <p:spPr bwMode="auto">
              <a:xfrm>
                <a:off x="324" y="1461"/>
                <a:ext cx="15" cy="16"/>
              </a:xfrm>
              <a:custGeom>
                <a:avLst/>
                <a:gdLst>
                  <a:gd name="T0" fmla="*/ 55 w 61"/>
                  <a:gd name="T1" fmla="*/ 3 h 66"/>
                  <a:gd name="T2" fmla="*/ 45 w 61"/>
                  <a:gd name="T3" fmla="*/ 5 h 66"/>
                  <a:gd name="T4" fmla="*/ 35 w 61"/>
                  <a:gd name="T5" fmla="*/ 19 h 66"/>
                  <a:gd name="T6" fmla="*/ 20 w 61"/>
                  <a:gd name="T7" fmla="*/ 32 h 66"/>
                  <a:gd name="T8" fmla="*/ 6 w 61"/>
                  <a:gd name="T9" fmla="*/ 40 h 66"/>
                  <a:gd name="T10" fmla="*/ 2 w 61"/>
                  <a:gd name="T11" fmla="*/ 60 h 66"/>
                  <a:gd name="T12" fmla="*/ 18 w 61"/>
                  <a:gd name="T13" fmla="*/ 62 h 66"/>
                  <a:gd name="T14" fmla="*/ 36 w 61"/>
                  <a:gd name="T15" fmla="*/ 44 h 66"/>
                  <a:gd name="T16" fmla="*/ 49 w 61"/>
                  <a:gd name="T17" fmla="*/ 26 h 66"/>
                  <a:gd name="T18" fmla="*/ 59 w 61"/>
                  <a:gd name="T19" fmla="*/ 15 h 66"/>
                  <a:gd name="T20" fmla="*/ 55 w 61"/>
                  <a:gd name="T21"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66">
                    <a:moveTo>
                      <a:pt x="55" y="3"/>
                    </a:moveTo>
                    <a:cubicBezTo>
                      <a:pt x="49" y="4"/>
                      <a:pt x="48" y="0"/>
                      <a:pt x="45" y="5"/>
                    </a:cubicBezTo>
                    <a:cubicBezTo>
                      <a:pt x="45" y="5"/>
                      <a:pt x="42" y="14"/>
                      <a:pt x="35" y="19"/>
                    </a:cubicBezTo>
                    <a:cubicBezTo>
                      <a:pt x="27" y="24"/>
                      <a:pt x="22" y="28"/>
                      <a:pt x="20" y="32"/>
                    </a:cubicBezTo>
                    <a:cubicBezTo>
                      <a:pt x="17" y="35"/>
                      <a:pt x="10" y="37"/>
                      <a:pt x="6" y="40"/>
                    </a:cubicBezTo>
                    <a:cubicBezTo>
                      <a:pt x="2" y="43"/>
                      <a:pt x="0" y="55"/>
                      <a:pt x="2" y="60"/>
                    </a:cubicBezTo>
                    <a:cubicBezTo>
                      <a:pt x="5" y="64"/>
                      <a:pt x="8" y="66"/>
                      <a:pt x="18" y="62"/>
                    </a:cubicBezTo>
                    <a:cubicBezTo>
                      <a:pt x="28" y="59"/>
                      <a:pt x="31" y="55"/>
                      <a:pt x="36" y="44"/>
                    </a:cubicBezTo>
                    <a:cubicBezTo>
                      <a:pt x="41" y="33"/>
                      <a:pt x="42" y="30"/>
                      <a:pt x="49" y="26"/>
                    </a:cubicBezTo>
                    <a:cubicBezTo>
                      <a:pt x="56" y="22"/>
                      <a:pt x="58" y="20"/>
                      <a:pt x="59" y="15"/>
                    </a:cubicBezTo>
                    <a:cubicBezTo>
                      <a:pt x="61" y="10"/>
                      <a:pt x="61" y="2"/>
                      <a:pt x="55"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8" name="Freeform 352"/>
              <p:cNvSpPr>
                <a:spLocks/>
              </p:cNvSpPr>
              <p:nvPr/>
            </p:nvSpPr>
            <p:spPr bwMode="auto">
              <a:xfrm>
                <a:off x="0" y="1164"/>
                <a:ext cx="612" cy="427"/>
              </a:xfrm>
              <a:custGeom>
                <a:avLst/>
                <a:gdLst>
                  <a:gd name="T0" fmla="*/ 2136 w 2418"/>
                  <a:gd name="T1" fmla="*/ 1302 h 1686"/>
                  <a:gd name="T2" fmla="*/ 1962 w 2418"/>
                  <a:gd name="T3" fmla="*/ 1303 h 1686"/>
                  <a:gd name="T4" fmla="*/ 1784 w 2418"/>
                  <a:gd name="T5" fmla="*/ 1189 h 1686"/>
                  <a:gd name="T6" fmla="*/ 1653 w 2418"/>
                  <a:gd name="T7" fmla="*/ 186 h 1686"/>
                  <a:gd name="T8" fmla="*/ 1287 w 2418"/>
                  <a:gd name="T9" fmla="*/ 137 h 1686"/>
                  <a:gd name="T10" fmla="*/ 1084 w 2418"/>
                  <a:gd name="T11" fmla="*/ 116 h 1686"/>
                  <a:gd name="T12" fmla="*/ 903 w 2418"/>
                  <a:gd name="T13" fmla="*/ 59 h 1686"/>
                  <a:gd name="T14" fmla="*/ 790 w 2418"/>
                  <a:gd name="T15" fmla="*/ 43 h 1686"/>
                  <a:gd name="T16" fmla="*/ 644 w 2418"/>
                  <a:gd name="T17" fmla="*/ 65 h 1686"/>
                  <a:gd name="T18" fmla="*/ 555 w 2418"/>
                  <a:gd name="T19" fmla="*/ 113 h 1686"/>
                  <a:gd name="T20" fmla="*/ 425 w 2418"/>
                  <a:gd name="T21" fmla="*/ 138 h 1686"/>
                  <a:gd name="T22" fmla="*/ 257 w 2418"/>
                  <a:gd name="T23" fmla="*/ 278 h 1686"/>
                  <a:gd name="T24" fmla="*/ 81 w 2418"/>
                  <a:gd name="T25" fmla="*/ 359 h 1686"/>
                  <a:gd name="T26" fmla="*/ 312 w 2418"/>
                  <a:gd name="T27" fmla="*/ 500 h 1686"/>
                  <a:gd name="T28" fmla="*/ 380 w 2418"/>
                  <a:gd name="T29" fmla="*/ 523 h 1686"/>
                  <a:gd name="T30" fmla="*/ 380 w 2418"/>
                  <a:gd name="T31" fmla="*/ 535 h 1686"/>
                  <a:gd name="T32" fmla="*/ 474 w 2418"/>
                  <a:gd name="T33" fmla="*/ 567 h 1686"/>
                  <a:gd name="T34" fmla="*/ 329 w 2418"/>
                  <a:gd name="T35" fmla="*/ 601 h 1686"/>
                  <a:gd name="T36" fmla="*/ 194 w 2418"/>
                  <a:gd name="T37" fmla="*/ 556 h 1686"/>
                  <a:gd name="T38" fmla="*/ 23 w 2418"/>
                  <a:gd name="T39" fmla="*/ 634 h 1686"/>
                  <a:gd name="T40" fmla="*/ 69 w 2418"/>
                  <a:gd name="T41" fmla="*/ 701 h 1686"/>
                  <a:gd name="T42" fmla="*/ 284 w 2418"/>
                  <a:gd name="T43" fmla="*/ 759 h 1686"/>
                  <a:gd name="T44" fmla="*/ 401 w 2418"/>
                  <a:gd name="T45" fmla="*/ 732 h 1686"/>
                  <a:gd name="T46" fmla="*/ 447 w 2418"/>
                  <a:gd name="T47" fmla="*/ 800 h 1686"/>
                  <a:gd name="T48" fmla="*/ 350 w 2418"/>
                  <a:gd name="T49" fmla="*/ 852 h 1686"/>
                  <a:gd name="T50" fmla="*/ 227 w 2418"/>
                  <a:gd name="T51" fmla="*/ 897 h 1686"/>
                  <a:gd name="T52" fmla="*/ 144 w 2418"/>
                  <a:gd name="T53" fmla="*/ 1018 h 1686"/>
                  <a:gd name="T54" fmla="*/ 186 w 2418"/>
                  <a:gd name="T55" fmla="*/ 1093 h 1686"/>
                  <a:gd name="T56" fmla="*/ 267 w 2418"/>
                  <a:gd name="T57" fmla="*/ 1149 h 1686"/>
                  <a:gd name="T58" fmla="*/ 195 w 2418"/>
                  <a:gd name="T59" fmla="*/ 1182 h 1686"/>
                  <a:gd name="T60" fmla="*/ 348 w 2418"/>
                  <a:gd name="T61" fmla="*/ 1174 h 1686"/>
                  <a:gd name="T62" fmla="*/ 381 w 2418"/>
                  <a:gd name="T63" fmla="*/ 1227 h 1686"/>
                  <a:gd name="T64" fmla="*/ 399 w 2418"/>
                  <a:gd name="T65" fmla="*/ 1346 h 1686"/>
                  <a:gd name="T66" fmla="*/ 482 w 2418"/>
                  <a:gd name="T67" fmla="*/ 1302 h 1686"/>
                  <a:gd name="T68" fmla="*/ 589 w 2418"/>
                  <a:gd name="T69" fmla="*/ 1326 h 1686"/>
                  <a:gd name="T70" fmla="*/ 680 w 2418"/>
                  <a:gd name="T71" fmla="*/ 1343 h 1686"/>
                  <a:gd name="T72" fmla="*/ 582 w 2418"/>
                  <a:gd name="T73" fmla="*/ 1505 h 1686"/>
                  <a:gd name="T74" fmla="*/ 461 w 2418"/>
                  <a:gd name="T75" fmla="*/ 1601 h 1686"/>
                  <a:gd name="T76" fmla="*/ 334 w 2418"/>
                  <a:gd name="T77" fmla="*/ 1647 h 1686"/>
                  <a:gd name="T78" fmla="*/ 444 w 2418"/>
                  <a:gd name="T79" fmla="*/ 1634 h 1686"/>
                  <a:gd name="T80" fmla="*/ 505 w 2418"/>
                  <a:gd name="T81" fmla="*/ 1608 h 1686"/>
                  <a:gd name="T82" fmla="*/ 617 w 2418"/>
                  <a:gd name="T83" fmla="*/ 1574 h 1686"/>
                  <a:gd name="T84" fmla="*/ 756 w 2418"/>
                  <a:gd name="T85" fmla="*/ 1449 h 1686"/>
                  <a:gd name="T86" fmla="*/ 922 w 2418"/>
                  <a:gd name="T87" fmla="*/ 1303 h 1686"/>
                  <a:gd name="T88" fmla="*/ 995 w 2418"/>
                  <a:gd name="T89" fmla="*/ 1174 h 1686"/>
                  <a:gd name="T90" fmla="*/ 1111 w 2418"/>
                  <a:gd name="T91" fmla="*/ 1107 h 1686"/>
                  <a:gd name="T92" fmla="*/ 1051 w 2418"/>
                  <a:gd name="T93" fmla="*/ 1252 h 1686"/>
                  <a:gd name="T94" fmla="*/ 1159 w 2418"/>
                  <a:gd name="T95" fmla="*/ 1235 h 1686"/>
                  <a:gd name="T96" fmla="*/ 1239 w 2418"/>
                  <a:gd name="T97" fmla="*/ 1142 h 1686"/>
                  <a:gd name="T98" fmla="*/ 1374 w 2418"/>
                  <a:gd name="T99" fmla="*/ 1139 h 1686"/>
                  <a:gd name="T100" fmla="*/ 1416 w 2418"/>
                  <a:gd name="T101" fmla="*/ 1167 h 1686"/>
                  <a:gd name="T102" fmla="*/ 1579 w 2418"/>
                  <a:gd name="T103" fmla="*/ 1207 h 1686"/>
                  <a:gd name="T104" fmla="*/ 1737 w 2418"/>
                  <a:gd name="T105" fmla="*/ 1239 h 1686"/>
                  <a:gd name="T106" fmla="*/ 1846 w 2418"/>
                  <a:gd name="T107" fmla="*/ 1283 h 1686"/>
                  <a:gd name="T108" fmla="*/ 2025 w 2418"/>
                  <a:gd name="T109" fmla="*/ 1343 h 1686"/>
                  <a:gd name="T110" fmla="*/ 2092 w 2418"/>
                  <a:gd name="T111" fmla="*/ 1338 h 1686"/>
                  <a:gd name="T112" fmla="*/ 2119 w 2418"/>
                  <a:gd name="T113" fmla="*/ 1425 h 1686"/>
                  <a:gd name="T114" fmla="*/ 2167 w 2418"/>
                  <a:gd name="T115" fmla="*/ 1392 h 1686"/>
                  <a:gd name="T116" fmla="*/ 2276 w 2418"/>
                  <a:gd name="T117" fmla="*/ 1536 h 1686"/>
                  <a:gd name="T118" fmla="*/ 2321 w 2418"/>
                  <a:gd name="T119" fmla="*/ 1626 h 1686"/>
                  <a:gd name="T120" fmla="*/ 2346 w 2418"/>
                  <a:gd name="T121" fmla="*/ 1643 h 1686"/>
                  <a:gd name="T122" fmla="*/ 2417 w 2418"/>
                  <a:gd name="T123" fmla="*/ 1596 h 1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18" h="1686">
                    <a:moveTo>
                      <a:pt x="2372" y="1552"/>
                    </a:moveTo>
                    <a:cubicBezTo>
                      <a:pt x="2354" y="1544"/>
                      <a:pt x="2327" y="1536"/>
                      <a:pt x="2314" y="1528"/>
                    </a:cubicBezTo>
                    <a:cubicBezTo>
                      <a:pt x="2300" y="1520"/>
                      <a:pt x="2280" y="1493"/>
                      <a:pt x="2278" y="1477"/>
                    </a:cubicBezTo>
                    <a:cubicBezTo>
                      <a:pt x="2276" y="1461"/>
                      <a:pt x="2268" y="1451"/>
                      <a:pt x="2256" y="1440"/>
                    </a:cubicBezTo>
                    <a:cubicBezTo>
                      <a:pt x="2244" y="1430"/>
                      <a:pt x="2222" y="1389"/>
                      <a:pt x="2212" y="1372"/>
                    </a:cubicBezTo>
                    <a:cubicBezTo>
                      <a:pt x="2203" y="1354"/>
                      <a:pt x="2186" y="1332"/>
                      <a:pt x="2170" y="1328"/>
                    </a:cubicBezTo>
                    <a:cubicBezTo>
                      <a:pt x="2155" y="1324"/>
                      <a:pt x="2138" y="1316"/>
                      <a:pt x="2136" y="1302"/>
                    </a:cubicBezTo>
                    <a:cubicBezTo>
                      <a:pt x="2135" y="1288"/>
                      <a:pt x="2116" y="1282"/>
                      <a:pt x="2108" y="1278"/>
                    </a:cubicBezTo>
                    <a:cubicBezTo>
                      <a:pt x="2099" y="1274"/>
                      <a:pt x="2098" y="1260"/>
                      <a:pt x="2092" y="1244"/>
                    </a:cubicBezTo>
                    <a:cubicBezTo>
                      <a:pt x="2086" y="1229"/>
                      <a:pt x="2061" y="1230"/>
                      <a:pt x="2055" y="1234"/>
                    </a:cubicBezTo>
                    <a:cubicBezTo>
                      <a:pt x="2049" y="1239"/>
                      <a:pt x="2042" y="1242"/>
                      <a:pt x="2026" y="1244"/>
                    </a:cubicBezTo>
                    <a:cubicBezTo>
                      <a:pt x="2010" y="1245"/>
                      <a:pt x="2010" y="1267"/>
                      <a:pt x="2010" y="1275"/>
                    </a:cubicBezTo>
                    <a:cubicBezTo>
                      <a:pt x="2010" y="1283"/>
                      <a:pt x="1992" y="1290"/>
                      <a:pt x="1981" y="1291"/>
                    </a:cubicBezTo>
                    <a:cubicBezTo>
                      <a:pt x="1970" y="1292"/>
                      <a:pt x="1965" y="1297"/>
                      <a:pt x="1962" y="1303"/>
                    </a:cubicBezTo>
                    <a:cubicBezTo>
                      <a:pt x="1958" y="1309"/>
                      <a:pt x="1956" y="1312"/>
                      <a:pt x="1950" y="1310"/>
                    </a:cubicBezTo>
                    <a:cubicBezTo>
                      <a:pt x="1944" y="1309"/>
                      <a:pt x="1938" y="1294"/>
                      <a:pt x="1930" y="1278"/>
                    </a:cubicBezTo>
                    <a:cubicBezTo>
                      <a:pt x="1922" y="1263"/>
                      <a:pt x="1897" y="1251"/>
                      <a:pt x="1885" y="1243"/>
                    </a:cubicBezTo>
                    <a:cubicBezTo>
                      <a:pt x="1874" y="1235"/>
                      <a:pt x="1863" y="1217"/>
                      <a:pt x="1851" y="1217"/>
                    </a:cubicBezTo>
                    <a:cubicBezTo>
                      <a:pt x="1839" y="1216"/>
                      <a:pt x="1834" y="1203"/>
                      <a:pt x="1834" y="1189"/>
                    </a:cubicBezTo>
                    <a:cubicBezTo>
                      <a:pt x="1834" y="1175"/>
                      <a:pt x="1826" y="1178"/>
                      <a:pt x="1809" y="1177"/>
                    </a:cubicBezTo>
                    <a:cubicBezTo>
                      <a:pt x="1792" y="1175"/>
                      <a:pt x="1791" y="1186"/>
                      <a:pt x="1784" y="1189"/>
                    </a:cubicBezTo>
                    <a:cubicBezTo>
                      <a:pt x="1776" y="1192"/>
                      <a:pt x="1769" y="1189"/>
                      <a:pt x="1761" y="1182"/>
                    </a:cubicBezTo>
                    <a:cubicBezTo>
                      <a:pt x="1753" y="1175"/>
                      <a:pt x="1744" y="1189"/>
                      <a:pt x="1738" y="1189"/>
                    </a:cubicBezTo>
                    <a:cubicBezTo>
                      <a:pt x="1733" y="1189"/>
                      <a:pt x="1726" y="1186"/>
                      <a:pt x="1723" y="1180"/>
                    </a:cubicBezTo>
                    <a:cubicBezTo>
                      <a:pt x="1720" y="1174"/>
                      <a:pt x="1714" y="1168"/>
                      <a:pt x="1714" y="1168"/>
                    </a:cubicBezTo>
                    <a:cubicBezTo>
                      <a:pt x="1712" y="204"/>
                      <a:pt x="1712" y="204"/>
                      <a:pt x="1712" y="204"/>
                    </a:cubicBezTo>
                    <a:cubicBezTo>
                      <a:pt x="1701" y="203"/>
                      <a:pt x="1694" y="206"/>
                      <a:pt x="1684" y="199"/>
                    </a:cubicBezTo>
                    <a:cubicBezTo>
                      <a:pt x="1674" y="192"/>
                      <a:pt x="1670" y="185"/>
                      <a:pt x="1653" y="186"/>
                    </a:cubicBezTo>
                    <a:cubicBezTo>
                      <a:pt x="1637" y="187"/>
                      <a:pt x="1618" y="157"/>
                      <a:pt x="1599" y="158"/>
                    </a:cubicBezTo>
                    <a:cubicBezTo>
                      <a:pt x="1579" y="159"/>
                      <a:pt x="1583" y="146"/>
                      <a:pt x="1563" y="150"/>
                    </a:cubicBezTo>
                    <a:cubicBezTo>
                      <a:pt x="1544" y="153"/>
                      <a:pt x="1534" y="160"/>
                      <a:pt x="1515" y="160"/>
                    </a:cubicBezTo>
                    <a:cubicBezTo>
                      <a:pt x="1495" y="160"/>
                      <a:pt x="1495" y="165"/>
                      <a:pt x="1485" y="169"/>
                    </a:cubicBezTo>
                    <a:cubicBezTo>
                      <a:pt x="1474" y="173"/>
                      <a:pt x="1460" y="174"/>
                      <a:pt x="1443" y="167"/>
                    </a:cubicBezTo>
                    <a:cubicBezTo>
                      <a:pt x="1426" y="159"/>
                      <a:pt x="1403" y="148"/>
                      <a:pt x="1385" y="145"/>
                    </a:cubicBezTo>
                    <a:cubicBezTo>
                      <a:pt x="1366" y="143"/>
                      <a:pt x="1293" y="142"/>
                      <a:pt x="1287" y="137"/>
                    </a:cubicBezTo>
                    <a:cubicBezTo>
                      <a:pt x="1280" y="131"/>
                      <a:pt x="1272" y="127"/>
                      <a:pt x="1257" y="127"/>
                    </a:cubicBezTo>
                    <a:cubicBezTo>
                      <a:pt x="1242" y="127"/>
                      <a:pt x="1225" y="123"/>
                      <a:pt x="1219" y="115"/>
                    </a:cubicBezTo>
                    <a:cubicBezTo>
                      <a:pt x="1214" y="108"/>
                      <a:pt x="1194" y="109"/>
                      <a:pt x="1176" y="110"/>
                    </a:cubicBezTo>
                    <a:cubicBezTo>
                      <a:pt x="1158" y="111"/>
                      <a:pt x="1151" y="103"/>
                      <a:pt x="1145" y="114"/>
                    </a:cubicBezTo>
                    <a:cubicBezTo>
                      <a:pt x="1139" y="125"/>
                      <a:pt x="1119" y="123"/>
                      <a:pt x="1117" y="118"/>
                    </a:cubicBezTo>
                    <a:cubicBezTo>
                      <a:pt x="1115" y="114"/>
                      <a:pt x="1112" y="110"/>
                      <a:pt x="1099" y="110"/>
                    </a:cubicBezTo>
                    <a:cubicBezTo>
                      <a:pt x="1086" y="110"/>
                      <a:pt x="1088" y="107"/>
                      <a:pt x="1084" y="116"/>
                    </a:cubicBezTo>
                    <a:cubicBezTo>
                      <a:pt x="1079" y="126"/>
                      <a:pt x="1069" y="122"/>
                      <a:pt x="1054" y="122"/>
                    </a:cubicBezTo>
                    <a:cubicBezTo>
                      <a:pt x="1039" y="122"/>
                      <a:pt x="1031" y="122"/>
                      <a:pt x="1028" y="114"/>
                    </a:cubicBezTo>
                    <a:cubicBezTo>
                      <a:pt x="1025" y="107"/>
                      <a:pt x="1025" y="102"/>
                      <a:pt x="1013" y="102"/>
                    </a:cubicBezTo>
                    <a:cubicBezTo>
                      <a:pt x="1001" y="102"/>
                      <a:pt x="987" y="100"/>
                      <a:pt x="988" y="91"/>
                    </a:cubicBezTo>
                    <a:cubicBezTo>
                      <a:pt x="989" y="81"/>
                      <a:pt x="1002" y="66"/>
                      <a:pt x="989" y="66"/>
                    </a:cubicBezTo>
                    <a:cubicBezTo>
                      <a:pt x="976" y="66"/>
                      <a:pt x="967" y="73"/>
                      <a:pt x="958" y="66"/>
                    </a:cubicBezTo>
                    <a:cubicBezTo>
                      <a:pt x="949" y="58"/>
                      <a:pt x="920" y="58"/>
                      <a:pt x="903" y="59"/>
                    </a:cubicBezTo>
                    <a:cubicBezTo>
                      <a:pt x="886" y="60"/>
                      <a:pt x="898" y="74"/>
                      <a:pt x="881" y="74"/>
                    </a:cubicBezTo>
                    <a:cubicBezTo>
                      <a:pt x="863" y="74"/>
                      <a:pt x="852" y="68"/>
                      <a:pt x="849" y="56"/>
                    </a:cubicBezTo>
                    <a:cubicBezTo>
                      <a:pt x="847" y="44"/>
                      <a:pt x="836" y="42"/>
                      <a:pt x="827" y="42"/>
                    </a:cubicBezTo>
                    <a:cubicBezTo>
                      <a:pt x="817" y="42"/>
                      <a:pt x="811" y="32"/>
                      <a:pt x="804" y="46"/>
                    </a:cubicBezTo>
                    <a:cubicBezTo>
                      <a:pt x="798" y="60"/>
                      <a:pt x="791" y="77"/>
                      <a:pt x="781" y="77"/>
                    </a:cubicBezTo>
                    <a:cubicBezTo>
                      <a:pt x="770" y="77"/>
                      <a:pt x="748" y="59"/>
                      <a:pt x="762" y="57"/>
                    </a:cubicBezTo>
                    <a:cubicBezTo>
                      <a:pt x="776" y="55"/>
                      <a:pt x="791" y="50"/>
                      <a:pt x="790" y="43"/>
                    </a:cubicBezTo>
                    <a:cubicBezTo>
                      <a:pt x="789" y="37"/>
                      <a:pt x="789" y="30"/>
                      <a:pt x="773" y="30"/>
                    </a:cubicBezTo>
                    <a:cubicBezTo>
                      <a:pt x="757" y="30"/>
                      <a:pt x="760" y="25"/>
                      <a:pt x="753" y="22"/>
                    </a:cubicBezTo>
                    <a:cubicBezTo>
                      <a:pt x="745" y="19"/>
                      <a:pt x="733" y="23"/>
                      <a:pt x="733" y="13"/>
                    </a:cubicBezTo>
                    <a:cubicBezTo>
                      <a:pt x="733" y="3"/>
                      <a:pt x="724" y="0"/>
                      <a:pt x="717" y="8"/>
                    </a:cubicBezTo>
                    <a:cubicBezTo>
                      <a:pt x="711" y="15"/>
                      <a:pt x="703" y="26"/>
                      <a:pt x="696" y="32"/>
                    </a:cubicBezTo>
                    <a:cubicBezTo>
                      <a:pt x="688" y="39"/>
                      <a:pt x="672" y="41"/>
                      <a:pt x="666" y="54"/>
                    </a:cubicBezTo>
                    <a:cubicBezTo>
                      <a:pt x="659" y="67"/>
                      <a:pt x="655" y="57"/>
                      <a:pt x="644" y="65"/>
                    </a:cubicBezTo>
                    <a:cubicBezTo>
                      <a:pt x="633" y="72"/>
                      <a:pt x="623" y="79"/>
                      <a:pt x="606" y="79"/>
                    </a:cubicBezTo>
                    <a:cubicBezTo>
                      <a:pt x="590" y="79"/>
                      <a:pt x="561" y="80"/>
                      <a:pt x="558" y="74"/>
                    </a:cubicBezTo>
                    <a:cubicBezTo>
                      <a:pt x="555" y="69"/>
                      <a:pt x="548" y="65"/>
                      <a:pt x="535" y="68"/>
                    </a:cubicBezTo>
                    <a:cubicBezTo>
                      <a:pt x="523" y="71"/>
                      <a:pt x="524" y="80"/>
                      <a:pt x="514" y="87"/>
                    </a:cubicBezTo>
                    <a:cubicBezTo>
                      <a:pt x="504" y="95"/>
                      <a:pt x="508" y="103"/>
                      <a:pt x="519" y="106"/>
                    </a:cubicBezTo>
                    <a:cubicBezTo>
                      <a:pt x="531" y="108"/>
                      <a:pt x="537" y="107"/>
                      <a:pt x="546" y="107"/>
                    </a:cubicBezTo>
                    <a:cubicBezTo>
                      <a:pt x="556" y="107"/>
                      <a:pt x="568" y="111"/>
                      <a:pt x="555" y="113"/>
                    </a:cubicBezTo>
                    <a:cubicBezTo>
                      <a:pt x="542" y="115"/>
                      <a:pt x="519" y="113"/>
                      <a:pt x="519" y="118"/>
                    </a:cubicBezTo>
                    <a:cubicBezTo>
                      <a:pt x="519" y="124"/>
                      <a:pt x="517" y="157"/>
                      <a:pt x="515" y="145"/>
                    </a:cubicBezTo>
                    <a:cubicBezTo>
                      <a:pt x="513" y="134"/>
                      <a:pt x="513" y="136"/>
                      <a:pt x="504" y="136"/>
                    </a:cubicBezTo>
                    <a:cubicBezTo>
                      <a:pt x="496" y="136"/>
                      <a:pt x="497" y="130"/>
                      <a:pt x="497" y="121"/>
                    </a:cubicBezTo>
                    <a:cubicBezTo>
                      <a:pt x="497" y="111"/>
                      <a:pt x="492" y="98"/>
                      <a:pt x="484" y="107"/>
                    </a:cubicBezTo>
                    <a:cubicBezTo>
                      <a:pt x="475" y="115"/>
                      <a:pt x="459" y="118"/>
                      <a:pt x="455" y="128"/>
                    </a:cubicBezTo>
                    <a:cubicBezTo>
                      <a:pt x="451" y="138"/>
                      <a:pt x="438" y="137"/>
                      <a:pt x="425" y="138"/>
                    </a:cubicBezTo>
                    <a:cubicBezTo>
                      <a:pt x="412" y="139"/>
                      <a:pt x="399" y="129"/>
                      <a:pt x="389" y="137"/>
                    </a:cubicBezTo>
                    <a:cubicBezTo>
                      <a:pt x="380" y="144"/>
                      <a:pt x="381" y="146"/>
                      <a:pt x="368" y="144"/>
                    </a:cubicBezTo>
                    <a:cubicBezTo>
                      <a:pt x="355" y="142"/>
                      <a:pt x="351" y="149"/>
                      <a:pt x="344" y="160"/>
                    </a:cubicBezTo>
                    <a:cubicBezTo>
                      <a:pt x="338" y="172"/>
                      <a:pt x="327" y="175"/>
                      <a:pt x="320" y="183"/>
                    </a:cubicBezTo>
                    <a:cubicBezTo>
                      <a:pt x="314" y="191"/>
                      <a:pt x="306" y="202"/>
                      <a:pt x="305" y="222"/>
                    </a:cubicBezTo>
                    <a:cubicBezTo>
                      <a:pt x="304" y="241"/>
                      <a:pt x="298" y="249"/>
                      <a:pt x="289" y="255"/>
                    </a:cubicBezTo>
                    <a:cubicBezTo>
                      <a:pt x="281" y="261"/>
                      <a:pt x="267" y="275"/>
                      <a:pt x="257" y="278"/>
                    </a:cubicBezTo>
                    <a:cubicBezTo>
                      <a:pt x="247" y="280"/>
                      <a:pt x="234" y="292"/>
                      <a:pt x="209" y="292"/>
                    </a:cubicBezTo>
                    <a:cubicBezTo>
                      <a:pt x="183" y="292"/>
                      <a:pt x="184" y="289"/>
                      <a:pt x="164" y="293"/>
                    </a:cubicBezTo>
                    <a:cubicBezTo>
                      <a:pt x="143" y="296"/>
                      <a:pt x="111" y="290"/>
                      <a:pt x="110" y="299"/>
                    </a:cubicBezTo>
                    <a:cubicBezTo>
                      <a:pt x="109" y="308"/>
                      <a:pt x="115" y="331"/>
                      <a:pt x="108" y="336"/>
                    </a:cubicBezTo>
                    <a:cubicBezTo>
                      <a:pt x="100" y="340"/>
                      <a:pt x="100" y="344"/>
                      <a:pt x="99" y="350"/>
                    </a:cubicBezTo>
                    <a:cubicBezTo>
                      <a:pt x="98" y="355"/>
                      <a:pt x="88" y="349"/>
                      <a:pt x="78" y="350"/>
                    </a:cubicBezTo>
                    <a:cubicBezTo>
                      <a:pt x="67" y="351"/>
                      <a:pt x="64" y="357"/>
                      <a:pt x="81" y="359"/>
                    </a:cubicBezTo>
                    <a:cubicBezTo>
                      <a:pt x="98" y="361"/>
                      <a:pt x="109" y="369"/>
                      <a:pt x="114" y="375"/>
                    </a:cubicBezTo>
                    <a:cubicBezTo>
                      <a:pt x="119" y="382"/>
                      <a:pt x="138" y="388"/>
                      <a:pt x="148" y="388"/>
                    </a:cubicBezTo>
                    <a:cubicBezTo>
                      <a:pt x="159" y="388"/>
                      <a:pt x="180" y="393"/>
                      <a:pt x="187" y="406"/>
                    </a:cubicBezTo>
                    <a:cubicBezTo>
                      <a:pt x="195" y="418"/>
                      <a:pt x="198" y="415"/>
                      <a:pt x="215" y="423"/>
                    </a:cubicBezTo>
                    <a:cubicBezTo>
                      <a:pt x="232" y="430"/>
                      <a:pt x="255" y="439"/>
                      <a:pt x="258" y="454"/>
                    </a:cubicBezTo>
                    <a:cubicBezTo>
                      <a:pt x="261" y="469"/>
                      <a:pt x="266" y="494"/>
                      <a:pt x="280" y="495"/>
                    </a:cubicBezTo>
                    <a:cubicBezTo>
                      <a:pt x="294" y="496"/>
                      <a:pt x="308" y="496"/>
                      <a:pt x="312" y="500"/>
                    </a:cubicBezTo>
                    <a:cubicBezTo>
                      <a:pt x="316" y="504"/>
                      <a:pt x="328" y="503"/>
                      <a:pt x="331" y="503"/>
                    </a:cubicBezTo>
                    <a:cubicBezTo>
                      <a:pt x="334" y="503"/>
                      <a:pt x="343" y="505"/>
                      <a:pt x="344" y="498"/>
                    </a:cubicBezTo>
                    <a:cubicBezTo>
                      <a:pt x="345" y="490"/>
                      <a:pt x="355" y="487"/>
                      <a:pt x="359" y="495"/>
                    </a:cubicBezTo>
                    <a:cubicBezTo>
                      <a:pt x="363" y="502"/>
                      <a:pt x="368" y="501"/>
                      <a:pt x="377" y="502"/>
                    </a:cubicBezTo>
                    <a:cubicBezTo>
                      <a:pt x="387" y="503"/>
                      <a:pt x="410" y="498"/>
                      <a:pt x="410" y="502"/>
                    </a:cubicBezTo>
                    <a:cubicBezTo>
                      <a:pt x="410" y="507"/>
                      <a:pt x="401" y="508"/>
                      <a:pt x="398" y="513"/>
                    </a:cubicBezTo>
                    <a:cubicBezTo>
                      <a:pt x="395" y="518"/>
                      <a:pt x="385" y="525"/>
                      <a:pt x="380" y="523"/>
                    </a:cubicBezTo>
                    <a:cubicBezTo>
                      <a:pt x="374" y="521"/>
                      <a:pt x="373" y="520"/>
                      <a:pt x="365" y="515"/>
                    </a:cubicBezTo>
                    <a:cubicBezTo>
                      <a:pt x="358" y="510"/>
                      <a:pt x="352" y="506"/>
                      <a:pt x="347" y="511"/>
                    </a:cubicBezTo>
                    <a:cubicBezTo>
                      <a:pt x="343" y="517"/>
                      <a:pt x="338" y="529"/>
                      <a:pt x="354" y="533"/>
                    </a:cubicBezTo>
                    <a:cubicBezTo>
                      <a:pt x="370" y="537"/>
                      <a:pt x="379" y="540"/>
                      <a:pt x="381" y="550"/>
                    </a:cubicBezTo>
                    <a:cubicBezTo>
                      <a:pt x="383" y="559"/>
                      <a:pt x="384" y="572"/>
                      <a:pt x="394" y="570"/>
                    </a:cubicBezTo>
                    <a:cubicBezTo>
                      <a:pt x="404" y="568"/>
                      <a:pt x="404" y="562"/>
                      <a:pt x="396" y="555"/>
                    </a:cubicBezTo>
                    <a:cubicBezTo>
                      <a:pt x="388" y="549"/>
                      <a:pt x="378" y="537"/>
                      <a:pt x="380" y="535"/>
                    </a:cubicBezTo>
                    <a:cubicBezTo>
                      <a:pt x="382" y="532"/>
                      <a:pt x="396" y="531"/>
                      <a:pt x="400" y="539"/>
                    </a:cubicBezTo>
                    <a:cubicBezTo>
                      <a:pt x="404" y="547"/>
                      <a:pt x="409" y="552"/>
                      <a:pt x="419" y="551"/>
                    </a:cubicBezTo>
                    <a:cubicBezTo>
                      <a:pt x="430" y="550"/>
                      <a:pt x="431" y="543"/>
                      <a:pt x="439" y="543"/>
                    </a:cubicBezTo>
                    <a:cubicBezTo>
                      <a:pt x="447" y="544"/>
                      <a:pt x="447" y="536"/>
                      <a:pt x="456" y="540"/>
                    </a:cubicBezTo>
                    <a:cubicBezTo>
                      <a:pt x="466" y="544"/>
                      <a:pt x="473" y="542"/>
                      <a:pt x="482" y="543"/>
                    </a:cubicBezTo>
                    <a:cubicBezTo>
                      <a:pt x="491" y="544"/>
                      <a:pt x="495" y="547"/>
                      <a:pt x="494" y="555"/>
                    </a:cubicBezTo>
                    <a:cubicBezTo>
                      <a:pt x="492" y="564"/>
                      <a:pt x="486" y="569"/>
                      <a:pt x="474" y="567"/>
                    </a:cubicBezTo>
                    <a:cubicBezTo>
                      <a:pt x="461" y="565"/>
                      <a:pt x="456" y="566"/>
                      <a:pt x="447" y="561"/>
                    </a:cubicBezTo>
                    <a:cubicBezTo>
                      <a:pt x="438" y="556"/>
                      <a:pt x="432" y="558"/>
                      <a:pt x="429" y="561"/>
                    </a:cubicBezTo>
                    <a:cubicBezTo>
                      <a:pt x="425" y="564"/>
                      <a:pt x="425" y="568"/>
                      <a:pt x="430" y="571"/>
                    </a:cubicBezTo>
                    <a:cubicBezTo>
                      <a:pt x="434" y="574"/>
                      <a:pt x="435" y="586"/>
                      <a:pt x="425" y="586"/>
                    </a:cubicBezTo>
                    <a:cubicBezTo>
                      <a:pt x="414" y="586"/>
                      <a:pt x="403" y="579"/>
                      <a:pt x="401" y="587"/>
                    </a:cubicBezTo>
                    <a:cubicBezTo>
                      <a:pt x="398" y="595"/>
                      <a:pt x="376" y="602"/>
                      <a:pt x="366" y="602"/>
                    </a:cubicBezTo>
                    <a:cubicBezTo>
                      <a:pt x="356" y="602"/>
                      <a:pt x="340" y="600"/>
                      <a:pt x="329" y="601"/>
                    </a:cubicBezTo>
                    <a:cubicBezTo>
                      <a:pt x="318" y="603"/>
                      <a:pt x="274" y="604"/>
                      <a:pt x="270" y="597"/>
                    </a:cubicBezTo>
                    <a:cubicBezTo>
                      <a:pt x="266" y="590"/>
                      <a:pt x="259" y="588"/>
                      <a:pt x="252" y="588"/>
                    </a:cubicBezTo>
                    <a:cubicBezTo>
                      <a:pt x="246" y="588"/>
                      <a:pt x="248" y="583"/>
                      <a:pt x="255" y="576"/>
                    </a:cubicBezTo>
                    <a:cubicBezTo>
                      <a:pt x="262" y="570"/>
                      <a:pt x="269" y="563"/>
                      <a:pt x="269" y="554"/>
                    </a:cubicBezTo>
                    <a:cubicBezTo>
                      <a:pt x="269" y="545"/>
                      <a:pt x="263" y="542"/>
                      <a:pt x="254" y="542"/>
                    </a:cubicBezTo>
                    <a:cubicBezTo>
                      <a:pt x="244" y="542"/>
                      <a:pt x="222" y="541"/>
                      <a:pt x="216" y="546"/>
                    </a:cubicBezTo>
                    <a:cubicBezTo>
                      <a:pt x="210" y="552"/>
                      <a:pt x="208" y="555"/>
                      <a:pt x="194" y="556"/>
                    </a:cubicBezTo>
                    <a:cubicBezTo>
                      <a:pt x="181" y="557"/>
                      <a:pt x="174" y="559"/>
                      <a:pt x="166" y="564"/>
                    </a:cubicBezTo>
                    <a:cubicBezTo>
                      <a:pt x="158" y="568"/>
                      <a:pt x="146" y="564"/>
                      <a:pt x="146" y="571"/>
                    </a:cubicBezTo>
                    <a:cubicBezTo>
                      <a:pt x="145" y="577"/>
                      <a:pt x="152" y="601"/>
                      <a:pt x="138" y="601"/>
                    </a:cubicBezTo>
                    <a:cubicBezTo>
                      <a:pt x="124" y="601"/>
                      <a:pt x="121" y="586"/>
                      <a:pt x="108" y="588"/>
                    </a:cubicBezTo>
                    <a:cubicBezTo>
                      <a:pt x="96" y="590"/>
                      <a:pt x="89" y="598"/>
                      <a:pt x="81" y="604"/>
                    </a:cubicBezTo>
                    <a:cubicBezTo>
                      <a:pt x="72" y="609"/>
                      <a:pt x="72" y="622"/>
                      <a:pt x="54" y="623"/>
                    </a:cubicBezTo>
                    <a:cubicBezTo>
                      <a:pt x="37" y="623"/>
                      <a:pt x="32" y="634"/>
                      <a:pt x="23" y="634"/>
                    </a:cubicBezTo>
                    <a:cubicBezTo>
                      <a:pt x="13" y="635"/>
                      <a:pt x="0" y="638"/>
                      <a:pt x="0" y="646"/>
                    </a:cubicBezTo>
                    <a:cubicBezTo>
                      <a:pt x="0" y="655"/>
                      <a:pt x="0" y="658"/>
                      <a:pt x="16" y="661"/>
                    </a:cubicBezTo>
                    <a:cubicBezTo>
                      <a:pt x="31" y="665"/>
                      <a:pt x="35" y="673"/>
                      <a:pt x="45" y="673"/>
                    </a:cubicBezTo>
                    <a:cubicBezTo>
                      <a:pt x="56" y="673"/>
                      <a:pt x="72" y="677"/>
                      <a:pt x="82" y="676"/>
                    </a:cubicBezTo>
                    <a:cubicBezTo>
                      <a:pt x="91" y="675"/>
                      <a:pt x="98" y="676"/>
                      <a:pt x="105" y="681"/>
                    </a:cubicBezTo>
                    <a:cubicBezTo>
                      <a:pt x="112" y="686"/>
                      <a:pt x="110" y="698"/>
                      <a:pt x="95" y="696"/>
                    </a:cubicBezTo>
                    <a:cubicBezTo>
                      <a:pt x="79" y="693"/>
                      <a:pt x="58" y="691"/>
                      <a:pt x="69" y="701"/>
                    </a:cubicBezTo>
                    <a:cubicBezTo>
                      <a:pt x="80" y="711"/>
                      <a:pt x="93" y="718"/>
                      <a:pt x="94" y="733"/>
                    </a:cubicBezTo>
                    <a:cubicBezTo>
                      <a:pt x="95" y="747"/>
                      <a:pt x="103" y="758"/>
                      <a:pt x="118" y="759"/>
                    </a:cubicBezTo>
                    <a:cubicBezTo>
                      <a:pt x="133" y="760"/>
                      <a:pt x="137" y="760"/>
                      <a:pt x="144" y="766"/>
                    </a:cubicBezTo>
                    <a:cubicBezTo>
                      <a:pt x="152" y="772"/>
                      <a:pt x="160" y="773"/>
                      <a:pt x="179" y="772"/>
                    </a:cubicBezTo>
                    <a:cubicBezTo>
                      <a:pt x="198" y="770"/>
                      <a:pt x="215" y="774"/>
                      <a:pt x="218" y="768"/>
                    </a:cubicBezTo>
                    <a:cubicBezTo>
                      <a:pt x="221" y="761"/>
                      <a:pt x="219" y="758"/>
                      <a:pt x="240" y="758"/>
                    </a:cubicBezTo>
                    <a:cubicBezTo>
                      <a:pt x="260" y="758"/>
                      <a:pt x="277" y="752"/>
                      <a:pt x="284" y="759"/>
                    </a:cubicBezTo>
                    <a:cubicBezTo>
                      <a:pt x="290" y="767"/>
                      <a:pt x="295" y="768"/>
                      <a:pt x="304" y="772"/>
                    </a:cubicBezTo>
                    <a:cubicBezTo>
                      <a:pt x="313" y="776"/>
                      <a:pt x="320" y="774"/>
                      <a:pt x="313" y="766"/>
                    </a:cubicBezTo>
                    <a:cubicBezTo>
                      <a:pt x="307" y="758"/>
                      <a:pt x="315" y="755"/>
                      <a:pt x="324" y="765"/>
                    </a:cubicBezTo>
                    <a:cubicBezTo>
                      <a:pt x="334" y="774"/>
                      <a:pt x="339" y="779"/>
                      <a:pt x="343" y="769"/>
                    </a:cubicBezTo>
                    <a:cubicBezTo>
                      <a:pt x="346" y="760"/>
                      <a:pt x="349" y="760"/>
                      <a:pt x="357" y="759"/>
                    </a:cubicBezTo>
                    <a:cubicBezTo>
                      <a:pt x="365" y="757"/>
                      <a:pt x="365" y="750"/>
                      <a:pt x="377" y="748"/>
                    </a:cubicBezTo>
                    <a:cubicBezTo>
                      <a:pt x="389" y="746"/>
                      <a:pt x="389" y="732"/>
                      <a:pt x="401" y="732"/>
                    </a:cubicBezTo>
                    <a:cubicBezTo>
                      <a:pt x="413" y="732"/>
                      <a:pt x="426" y="736"/>
                      <a:pt x="428" y="731"/>
                    </a:cubicBezTo>
                    <a:cubicBezTo>
                      <a:pt x="430" y="726"/>
                      <a:pt x="437" y="718"/>
                      <a:pt x="442" y="724"/>
                    </a:cubicBezTo>
                    <a:cubicBezTo>
                      <a:pt x="447" y="729"/>
                      <a:pt x="445" y="734"/>
                      <a:pt x="453" y="738"/>
                    </a:cubicBezTo>
                    <a:cubicBezTo>
                      <a:pt x="461" y="743"/>
                      <a:pt x="460" y="754"/>
                      <a:pt x="451" y="755"/>
                    </a:cubicBezTo>
                    <a:cubicBezTo>
                      <a:pt x="441" y="756"/>
                      <a:pt x="442" y="762"/>
                      <a:pt x="433" y="761"/>
                    </a:cubicBezTo>
                    <a:cubicBezTo>
                      <a:pt x="424" y="760"/>
                      <a:pt x="419" y="764"/>
                      <a:pt x="431" y="775"/>
                    </a:cubicBezTo>
                    <a:cubicBezTo>
                      <a:pt x="442" y="787"/>
                      <a:pt x="441" y="790"/>
                      <a:pt x="447" y="800"/>
                    </a:cubicBezTo>
                    <a:cubicBezTo>
                      <a:pt x="453" y="810"/>
                      <a:pt x="458" y="823"/>
                      <a:pt x="456" y="834"/>
                    </a:cubicBezTo>
                    <a:cubicBezTo>
                      <a:pt x="454" y="845"/>
                      <a:pt x="459" y="843"/>
                      <a:pt x="448" y="852"/>
                    </a:cubicBezTo>
                    <a:cubicBezTo>
                      <a:pt x="438" y="860"/>
                      <a:pt x="436" y="865"/>
                      <a:pt x="426" y="866"/>
                    </a:cubicBezTo>
                    <a:cubicBezTo>
                      <a:pt x="416" y="867"/>
                      <a:pt x="420" y="873"/>
                      <a:pt x="409" y="873"/>
                    </a:cubicBezTo>
                    <a:cubicBezTo>
                      <a:pt x="398" y="873"/>
                      <a:pt x="385" y="873"/>
                      <a:pt x="381" y="868"/>
                    </a:cubicBezTo>
                    <a:cubicBezTo>
                      <a:pt x="377" y="863"/>
                      <a:pt x="375" y="863"/>
                      <a:pt x="370" y="861"/>
                    </a:cubicBezTo>
                    <a:cubicBezTo>
                      <a:pt x="365" y="858"/>
                      <a:pt x="354" y="850"/>
                      <a:pt x="350" y="852"/>
                    </a:cubicBezTo>
                    <a:cubicBezTo>
                      <a:pt x="346" y="854"/>
                      <a:pt x="345" y="855"/>
                      <a:pt x="352" y="861"/>
                    </a:cubicBezTo>
                    <a:cubicBezTo>
                      <a:pt x="360" y="866"/>
                      <a:pt x="360" y="869"/>
                      <a:pt x="357" y="875"/>
                    </a:cubicBezTo>
                    <a:cubicBezTo>
                      <a:pt x="354" y="882"/>
                      <a:pt x="347" y="890"/>
                      <a:pt x="335" y="895"/>
                    </a:cubicBezTo>
                    <a:cubicBezTo>
                      <a:pt x="323" y="899"/>
                      <a:pt x="306" y="917"/>
                      <a:pt x="299" y="912"/>
                    </a:cubicBezTo>
                    <a:cubicBezTo>
                      <a:pt x="292" y="908"/>
                      <a:pt x="281" y="910"/>
                      <a:pt x="275" y="904"/>
                    </a:cubicBezTo>
                    <a:cubicBezTo>
                      <a:pt x="270" y="898"/>
                      <a:pt x="267" y="891"/>
                      <a:pt x="257" y="889"/>
                    </a:cubicBezTo>
                    <a:cubicBezTo>
                      <a:pt x="246" y="887"/>
                      <a:pt x="236" y="893"/>
                      <a:pt x="227" y="897"/>
                    </a:cubicBezTo>
                    <a:cubicBezTo>
                      <a:pt x="218" y="902"/>
                      <a:pt x="225" y="917"/>
                      <a:pt x="210" y="921"/>
                    </a:cubicBezTo>
                    <a:cubicBezTo>
                      <a:pt x="196" y="925"/>
                      <a:pt x="195" y="937"/>
                      <a:pt x="200" y="943"/>
                    </a:cubicBezTo>
                    <a:cubicBezTo>
                      <a:pt x="205" y="949"/>
                      <a:pt x="214" y="948"/>
                      <a:pt x="211" y="956"/>
                    </a:cubicBezTo>
                    <a:cubicBezTo>
                      <a:pt x="209" y="963"/>
                      <a:pt x="205" y="962"/>
                      <a:pt x="196" y="962"/>
                    </a:cubicBezTo>
                    <a:cubicBezTo>
                      <a:pt x="188" y="962"/>
                      <a:pt x="187" y="965"/>
                      <a:pt x="180" y="970"/>
                    </a:cubicBezTo>
                    <a:cubicBezTo>
                      <a:pt x="174" y="975"/>
                      <a:pt x="161" y="992"/>
                      <a:pt x="152" y="998"/>
                    </a:cubicBezTo>
                    <a:cubicBezTo>
                      <a:pt x="142" y="1004"/>
                      <a:pt x="140" y="1012"/>
                      <a:pt x="144" y="1018"/>
                    </a:cubicBezTo>
                    <a:cubicBezTo>
                      <a:pt x="148" y="1025"/>
                      <a:pt x="152" y="1032"/>
                      <a:pt x="142" y="1036"/>
                    </a:cubicBezTo>
                    <a:cubicBezTo>
                      <a:pt x="132" y="1040"/>
                      <a:pt x="113" y="1044"/>
                      <a:pt x="119" y="1051"/>
                    </a:cubicBezTo>
                    <a:cubicBezTo>
                      <a:pt x="126" y="1058"/>
                      <a:pt x="137" y="1074"/>
                      <a:pt x="141" y="1083"/>
                    </a:cubicBezTo>
                    <a:cubicBezTo>
                      <a:pt x="145" y="1093"/>
                      <a:pt x="147" y="1096"/>
                      <a:pt x="153" y="1103"/>
                    </a:cubicBezTo>
                    <a:cubicBezTo>
                      <a:pt x="159" y="1109"/>
                      <a:pt x="165" y="1106"/>
                      <a:pt x="168" y="1099"/>
                    </a:cubicBezTo>
                    <a:cubicBezTo>
                      <a:pt x="171" y="1092"/>
                      <a:pt x="178" y="1091"/>
                      <a:pt x="181" y="1084"/>
                    </a:cubicBezTo>
                    <a:cubicBezTo>
                      <a:pt x="183" y="1078"/>
                      <a:pt x="186" y="1083"/>
                      <a:pt x="186" y="1093"/>
                    </a:cubicBezTo>
                    <a:cubicBezTo>
                      <a:pt x="185" y="1103"/>
                      <a:pt x="186" y="1105"/>
                      <a:pt x="191" y="1110"/>
                    </a:cubicBezTo>
                    <a:cubicBezTo>
                      <a:pt x="197" y="1115"/>
                      <a:pt x="192" y="1125"/>
                      <a:pt x="204" y="1125"/>
                    </a:cubicBezTo>
                    <a:cubicBezTo>
                      <a:pt x="217" y="1125"/>
                      <a:pt x="221" y="1125"/>
                      <a:pt x="230" y="1127"/>
                    </a:cubicBezTo>
                    <a:cubicBezTo>
                      <a:pt x="239" y="1130"/>
                      <a:pt x="245" y="1133"/>
                      <a:pt x="251" y="1126"/>
                    </a:cubicBezTo>
                    <a:cubicBezTo>
                      <a:pt x="257" y="1120"/>
                      <a:pt x="269" y="1112"/>
                      <a:pt x="273" y="1120"/>
                    </a:cubicBezTo>
                    <a:cubicBezTo>
                      <a:pt x="277" y="1128"/>
                      <a:pt x="285" y="1137"/>
                      <a:pt x="283" y="1145"/>
                    </a:cubicBezTo>
                    <a:cubicBezTo>
                      <a:pt x="281" y="1153"/>
                      <a:pt x="273" y="1158"/>
                      <a:pt x="267" y="1149"/>
                    </a:cubicBezTo>
                    <a:cubicBezTo>
                      <a:pt x="261" y="1141"/>
                      <a:pt x="252" y="1134"/>
                      <a:pt x="249" y="1139"/>
                    </a:cubicBezTo>
                    <a:cubicBezTo>
                      <a:pt x="246" y="1145"/>
                      <a:pt x="237" y="1159"/>
                      <a:pt x="233" y="1152"/>
                    </a:cubicBezTo>
                    <a:cubicBezTo>
                      <a:pt x="230" y="1145"/>
                      <a:pt x="232" y="1142"/>
                      <a:pt x="222" y="1137"/>
                    </a:cubicBezTo>
                    <a:cubicBezTo>
                      <a:pt x="212" y="1132"/>
                      <a:pt x="200" y="1131"/>
                      <a:pt x="194" y="1134"/>
                    </a:cubicBezTo>
                    <a:cubicBezTo>
                      <a:pt x="187" y="1138"/>
                      <a:pt x="186" y="1140"/>
                      <a:pt x="179" y="1146"/>
                    </a:cubicBezTo>
                    <a:cubicBezTo>
                      <a:pt x="172" y="1151"/>
                      <a:pt x="166" y="1164"/>
                      <a:pt x="179" y="1164"/>
                    </a:cubicBezTo>
                    <a:cubicBezTo>
                      <a:pt x="191" y="1165"/>
                      <a:pt x="183" y="1181"/>
                      <a:pt x="195" y="1182"/>
                    </a:cubicBezTo>
                    <a:cubicBezTo>
                      <a:pt x="207" y="1184"/>
                      <a:pt x="222" y="1188"/>
                      <a:pt x="231" y="1198"/>
                    </a:cubicBezTo>
                    <a:cubicBezTo>
                      <a:pt x="240" y="1209"/>
                      <a:pt x="241" y="1211"/>
                      <a:pt x="244" y="1219"/>
                    </a:cubicBezTo>
                    <a:cubicBezTo>
                      <a:pt x="246" y="1226"/>
                      <a:pt x="244" y="1232"/>
                      <a:pt x="259" y="1232"/>
                    </a:cubicBezTo>
                    <a:cubicBezTo>
                      <a:pt x="275" y="1232"/>
                      <a:pt x="304" y="1240"/>
                      <a:pt x="309" y="1230"/>
                    </a:cubicBezTo>
                    <a:cubicBezTo>
                      <a:pt x="314" y="1220"/>
                      <a:pt x="325" y="1230"/>
                      <a:pt x="330" y="1219"/>
                    </a:cubicBezTo>
                    <a:cubicBezTo>
                      <a:pt x="335" y="1209"/>
                      <a:pt x="354" y="1218"/>
                      <a:pt x="351" y="1204"/>
                    </a:cubicBezTo>
                    <a:cubicBezTo>
                      <a:pt x="347" y="1190"/>
                      <a:pt x="341" y="1182"/>
                      <a:pt x="348" y="1174"/>
                    </a:cubicBezTo>
                    <a:cubicBezTo>
                      <a:pt x="354" y="1165"/>
                      <a:pt x="367" y="1161"/>
                      <a:pt x="366" y="1152"/>
                    </a:cubicBezTo>
                    <a:cubicBezTo>
                      <a:pt x="365" y="1143"/>
                      <a:pt x="364" y="1137"/>
                      <a:pt x="374" y="1139"/>
                    </a:cubicBezTo>
                    <a:cubicBezTo>
                      <a:pt x="384" y="1142"/>
                      <a:pt x="396" y="1140"/>
                      <a:pt x="385" y="1146"/>
                    </a:cubicBezTo>
                    <a:cubicBezTo>
                      <a:pt x="374" y="1152"/>
                      <a:pt x="373" y="1156"/>
                      <a:pt x="372" y="1162"/>
                    </a:cubicBezTo>
                    <a:cubicBezTo>
                      <a:pt x="372" y="1168"/>
                      <a:pt x="355" y="1171"/>
                      <a:pt x="360" y="1180"/>
                    </a:cubicBezTo>
                    <a:cubicBezTo>
                      <a:pt x="364" y="1189"/>
                      <a:pt x="358" y="1204"/>
                      <a:pt x="366" y="1209"/>
                    </a:cubicBezTo>
                    <a:cubicBezTo>
                      <a:pt x="374" y="1214"/>
                      <a:pt x="377" y="1218"/>
                      <a:pt x="381" y="1227"/>
                    </a:cubicBezTo>
                    <a:cubicBezTo>
                      <a:pt x="384" y="1235"/>
                      <a:pt x="380" y="1243"/>
                      <a:pt x="388" y="1247"/>
                    </a:cubicBezTo>
                    <a:cubicBezTo>
                      <a:pt x="396" y="1250"/>
                      <a:pt x="400" y="1256"/>
                      <a:pt x="394" y="1262"/>
                    </a:cubicBezTo>
                    <a:cubicBezTo>
                      <a:pt x="387" y="1269"/>
                      <a:pt x="379" y="1271"/>
                      <a:pt x="381" y="1281"/>
                    </a:cubicBezTo>
                    <a:cubicBezTo>
                      <a:pt x="383" y="1291"/>
                      <a:pt x="394" y="1290"/>
                      <a:pt x="391" y="1299"/>
                    </a:cubicBezTo>
                    <a:cubicBezTo>
                      <a:pt x="389" y="1309"/>
                      <a:pt x="399" y="1329"/>
                      <a:pt x="390" y="1330"/>
                    </a:cubicBezTo>
                    <a:cubicBezTo>
                      <a:pt x="382" y="1331"/>
                      <a:pt x="365" y="1333"/>
                      <a:pt x="372" y="1338"/>
                    </a:cubicBezTo>
                    <a:cubicBezTo>
                      <a:pt x="379" y="1343"/>
                      <a:pt x="390" y="1343"/>
                      <a:pt x="399" y="1346"/>
                    </a:cubicBezTo>
                    <a:cubicBezTo>
                      <a:pt x="408" y="1348"/>
                      <a:pt x="416" y="1347"/>
                      <a:pt x="420" y="1339"/>
                    </a:cubicBezTo>
                    <a:cubicBezTo>
                      <a:pt x="425" y="1331"/>
                      <a:pt x="429" y="1323"/>
                      <a:pt x="439" y="1321"/>
                    </a:cubicBezTo>
                    <a:cubicBezTo>
                      <a:pt x="450" y="1320"/>
                      <a:pt x="447" y="1322"/>
                      <a:pt x="444" y="1330"/>
                    </a:cubicBezTo>
                    <a:cubicBezTo>
                      <a:pt x="441" y="1338"/>
                      <a:pt x="434" y="1346"/>
                      <a:pt x="443" y="1346"/>
                    </a:cubicBezTo>
                    <a:cubicBezTo>
                      <a:pt x="452" y="1346"/>
                      <a:pt x="456" y="1348"/>
                      <a:pt x="459" y="1338"/>
                    </a:cubicBezTo>
                    <a:cubicBezTo>
                      <a:pt x="462" y="1328"/>
                      <a:pt x="464" y="1323"/>
                      <a:pt x="467" y="1317"/>
                    </a:cubicBezTo>
                    <a:cubicBezTo>
                      <a:pt x="470" y="1310"/>
                      <a:pt x="474" y="1302"/>
                      <a:pt x="482" y="1302"/>
                    </a:cubicBezTo>
                    <a:cubicBezTo>
                      <a:pt x="491" y="1302"/>
                      <a:pt x="494" y="1301"/>
                      <a:pt x="497" y="1310"/>
                    </a:cubicBezTo>
                    <a:cubicBezTo>
                      <a:pt x="500" y="1319"/>
                      <a:pt x="504" y="1327"/>
                      <a:pt x="515" y="1324"/>
                    </a:cubicBezTo>
                    <a:cubicBezTo>
                      <a:pt x="525" y="1321"/>
                      <a:pt x="528" y="1313"/>
                      <a:pt x="537" y="1325"/>
                    </a:cubicBezTo>
                    <a:cubicBezTo>
                      <a:pt x="545" y="1336"/>
                      <a:pt x="555" y="1334"/>
                      <a:pt x="559" y="1346"/>
                    </a:cubicBezTo>
                    <a:cubicBezTo>
                      <a:pt x="563" y="1358"/>
                      <a:pt x="568" y="1359"/>
                      <a:pt x="573" y="1359"/>
                    </a:cubicBezTo>
                    <a:cubicBezTo>
                      <a:pt x="577" y="1359"/>
                      <a:pt x="582" y="1358"/>
                      <a:pt x="582" y="1347"/>
                    </a:cubicBezTo>
                    <a:cubicBezTo>
                      <a:pt x="582" y="1336"/>
                      <a:pt x="584" y="1329"/>
                      <a:pt x="589" y="1326"/>
                    </a:cubicBezTo>
                    <a:cubicBezTo>
                      <a:pt x="594" y="1322"/>
                      <a:pt x="590" y="1315"/>
                      <a:pt x="600" y="1314"/>
                    </a:cubicBezTo>
                    <a:cubicBezTo>
                      <a:pt x="610" y="1314"/>
                      <a:pt x="601" y="1326"/>
                      <a:pt x="611" y="1331"/>
                    </a:cubicBezTo>
                    <a:cubicBezTo>
                      <a:pt x="621" y="1335"/>
                      <a:pt x="630" y="1349"/>
                      <a:pt x="636" y="1341"/>
                    </a:cubicBezTo>
                    <a:cubicBezTo>
                      <a:pt x="642" y="1334"/>
                      <a:pt x="648" y="1327"/>
                      <a:pt x="657" y="1327"/>
                    </a:cubicBezTo>
                    <a:cubicBezTo>
                      <a:pt x="667" y="1327"/>
                      <a:pt x="682" y="1330"/>
                      <a:pt x="686" y="1322"/>
                    </a:cubicBezTo>
                    <a:cubicBezTo>
                      <a:pt x="690" y="1315"/>
                      <a:pt x="700" y="1319"/>
                      <a:pt x="695" y="1327"/>
                    </a:cubicBezTo>
                    <a:cubicBezTo>
                      <a:pt x="689" y="1335"/>
                      <a:pt x="686" y="1340"/>
                      <a:pt x="680" y="1343"/>
                    </a:cubicBezTo>
                    <a:cubicBezTo>
                      <a:pt x="673" y="1347"/>
                      <a:pt x="663" y="1351"/>
                      <a:pt x="666" y="1362"/>
                    </a:cubicBezTo>
                    <a:cubicBezTo>
                      <a:pt x="668" y="1372"/>
                      <a:pt x="674" y="1391"/>
                      <a:pt x="666" y="1397"/>
                    </a:cubicBezTo>
                    <a:cubicBezTo>
                      <a:pt x="657" y="1403"/>
                      <a:pt x="653" y="1407"/>
                      <a:pt x="656" y="1417"/>
                    </a:cubicBezTo>
                    <a:cubicBezTo>
                      <a:pt x="659" y="1427"/>
                      <a:pt x="666" y="1436"/>
                      <a:pt x="653" y="1440"/>
                    </a:cubicBezTo>
                    <a:cubicBezTo>
                      <a:pt x="641" y="1443"/>
                      <a:pt x="632" y="1451"/>
                      <a:pt x="621" y="1457"/>
                    </a:cubicBezTo>
                    <a:cubicBezTo>
                      <a:pt x="611" y="1462"/>
                      <a:pt x="599" y="1468"/>
                      <a:pt x="596" y="1479"/>
                    </a:cubicBezTo>
                    <a:cubicBezTo>
                      <a:pt x="592" y="1491"/>
                      <a:pt x="595" y="1503"/>
                      <a:pt x="582" y="1505"/>
                    </a:cubicBezTo>
                    <a:cubicBezTo>
                      <a:pt x="569" y="1507"/>
                      <a:pt x="561" y="1512"/>
                      <a:pt x="551" y="1519"/>
                    </a:cubicBezTo>
                    <a:cubicBezTo>
                      <a:pt x="540" y="1527"/>
                      <a:pt x="530" y="1524"/>
                      <a:pt x="521" y="1530"/>
                    </a:cubicBezTo>
                    <a:cubicBezTo>
                      <a:pt x="512" y="1536"/>
                      <a:pt x="510" y="1539"/>
                      <a:pt x="500" y="1548"/>
                    </a:cubicBezTo>
                    <a:cubicBezTo>
                      <a:pt x="490" y="1557"/>
                      <a:pt x="484" y="1561"/>
                      <a:pt x="480" y="1567"/>
                    </a:cubicBezTo>
                    <a:cubicBezTo>
                      <a:pt x="475" y="1572"/>
                      <a:pt x="472" y="1577"/>
                      <a:pt x="473" y="1585"/>
                    </a:cubicBezTo>
                    <a:cubicBezTo>
                      <a:pt x="474" y="1592"/>
                      <a:pt x="480" y="1588"/>
                      <a:pt x="483" y="1597"/>
                    </a:cubicBezTo>
                    <a:cubicBezTo>
                      <a:pt x="486" y="1606"/>
                      <a:pt x="468" y="1604"/>
                      <a:pt x="461" y="1601"/>
                    </a:cubicBezTo>
                    <a:cubicBezTo>
                      <a:pt x="454" y="1598"/>
                      <a:pt x="451" y="1598"/>
                      <a:pt x="451" y="1590"/>
                    </a:cubicBezTo>
                    <a:cubicBezTo>
                      <a:pt x="451" y="1582"/>
                      <a:pt x="449" y="1579"/>
                      <a:pt x="437" y="1580"/>
                    </a:cubicBezTo>
                    <a:cubicBezTo>
                      <a:pt x="425" y="1582"/>
                      <a:pt x="420" y="1582"/>
                      <a:pt x="409" y="1587"/>
                    </a:cubicBezTo>
                    <a:cubicBezTo>
                      <a:pt x="398" y="1593"/>
                      <a:pt x="396" y="1586"/>
                      <a:pt x="390" y="1594"/>
                    </a:cubicBezTo>
                    <a:cubicBezTo>
                      <a:pt x="383" y="1601"/>
                      <a:pt x="377" y="1595"/>
                      <a:pt x="367" y="1605"/>
                    </a:cubicBezTo>
                    <a:cubicBezTo>
                      <a:pt x="357" y="1614"/>
                      <a:pt x="362" y="1623"/>
                      <a:pt x="348" y="1632"/>
                    </a:cubicBezTo>
                    <a:cubicBezTo>
                      <a:pt x="333" y="1641"/>
                      <a:pt x="324" y="1641"/>
                      <a:pt x="334" y="1647"/>
                    </a:cubicBezTo>
                    <a:cubicBezTo>
                      <a:pt x="344" y="1652"/>
                      <a:pt x="345" y="1660"/>
                      <a:pt x="349" y="1666"/>
                    </a:cubicBezTo>
                    <a:cubicBezTo>
                      <a:pt x="353" y="1672"/>
                      <a:pt x="361" y="1671"/>
                      <a:pt x="363" y="1664"/>
                    </a:cubicBezTo>
                    <a:cubicBezTo>
                      <a:pt x="365" y="1656"/>
                      <a:pt x="382" y="1664"/>
                      <a:pt x="387" y="1653"/>
                    </a:cubicBezTo>
                    <a:cubicBezTo>
                      <a:pt x="392" y="1642"/>
                      <a:pt x="398" y="1640"/>
                      <a:pt x="402" y="1631"/>
                    </a:cubicBezTo>
                    <a:cubicBezTo>
                      <a:pt x="405" y="1622"/>
                      <a:pt x="410" y="1615"/>
                      <a:pt x="413" y="1625"/>
                    </a:cubicBezTo>
                    <a:cubicBezTo>
                      <a:pt x="417" y="1635"/>
                      <a:pt x="415" y="1642"/>
                      <a:pt x="423" y="1640"/>
                    </a:cubicBezTo>
                    <a:cubicBezTo>
                      <a:pt x="432" y="1639"/>
                      <a:pt x="440" y="1629"/>
                      <a:pt x="444" y="1634"/>
                    </a:cubicBezTo>
                    <a:cubicBezTo>
                      <a:pt x="447" y="1638"/>
                      <a:pt x="453" y="1632"/>
                      <a:pt x="454" y="1639"/>
                    </a:cubicBezTo>
                    <a:cubicBezTo>
                      <a:pt x="455" y="1646"/>
                      <a:pt x="459" y="1653"/>
                      <a:pt x="467" y="1652"/>
                    </a:cubicBezTo>
                    <a:cubicBezTo>
                      <a:pt x="476" y="1651"/>
                      <a:pt x="478" y="1650"/>
                      <a:pt x="480" y="1644"/>
                    </a:cubicBezTo>
                    <a:cubicBezTo>
                      <a:pt x="481" y="1639"/>
                      <a:pt x="495" y="1641"/>
                      <a:pt x="484" y="1637"/>
                    </a:cubicBezTo>
                    <a:cubicBezTo>
                      <a:pt x="474" y="1634"/>
                      <a:pt x="465" y="1636"/>
                      <a:pt x="469" y="1630"/>
                    </a:cubicBezTo>
                    <a:cubicBezTo>
                      <a:pt x="473" y="1624"/>
                      <a:pt x="481" y="1630"/>
                      <a:pt x="483" y="1621"/>
                    </a:cubicBezTo>
                    <a:cubicBezTo>
                      <a:pt x="484" y="1612"/>
                      <a:pt x="504" y="1615"/>
                      <a:pt x="505" y="1608"/>
                    </a:cubicBezTo>
                    <a:cubicBezTo>
                      <a:pt x="505" y="1601"/>
                      <a:pt x="520" y="1597"/>
                      <a:pt x="520" y="1608"/>
                    </a:cubicBezTo>
                    <a:cubicBezTo>
                      <a:pt x="520" y="1619"/>
                      <a:pt x="527" y="1620"/>
                      <a:pt x="532" y="1618"/>
                    </a:cubicBezTo>
                    <a:cubicBezTo>
                      <a:pt x="536" y="1615"/>
                      <a:pt x="541" y="1612"/>
                      <a:pt x="544" y="1605"/>
                    </a:cubicBezTo>
                    <a:cubicBezTo>
                      <a:pt x="546" y="1599"/>
                      <a:pt x="552" y="1594"/>
                      <a:pt x="563" y="1594"/>
                    </a:cubicBezTo>
                    <a:cubicBezTo>
                      <a:pt x="575" y="1594"/>
                      <a:pt x="576" y="1593"/>
                      <a:pt x="578" y="1589"/>
                    </a:cubicBezTo>
                    <a:cubicBezTo>
                      <a:pt x="581" y="1585"/>
                      <a:pt x="591" y="1586"/>
                      <a:pt x="601" y="1583"/>
                    </a:cubicBezTo>
                    <a:cubicBezTo>
                      <a:pt x="611" y="1580"/>
                      <a:pt x="614" y="1582"/>
                      <a:pt x="617" y="1574"/>
                    </a:cubicBezTo>
                    <a:cubicBezTo>
                      <a:pt x="619" y="1566"/>
                      <a:pt x="628" y="1562"/>
                      <a:pt x="621" y="1558"/>
                    </a:cubicBezTo>
                    <a:cubicBezTo>
                      <a:pt x="613" y="1554"/>
                      <a:pt x="611" y="1555"/>
                      <a:pt x="612" y="1548"/>
                    </a:cubicBezTo>
                    <a:cubicBezTo>
                      <a:pt x="612" y="1541"/>
                      <a:pt x="614" y="1539"/>
                      <a:pt x="627" y="1535"/>
                    </a:cubicBezTo>
                    <a:cubicBezTo>
                      <a:pt x="640" y="1531"/>
                      <a:pt x="658" y="1524"/>
                      <a:pt x="667" y="1515"/>
                    </a:cubicBezTo>
                    <a:cubicBezTo>
                      <a:pt x="675" y="1506"/>
                      <a:pt x="697" y="1513"/>
                      <a:pt x="704" y="1501"/>
                    </a:cubicBezTo>
                    <a:cubicBezTo>
                      <a:pt x="712" y="1489"/>
                      <a:pt x="734" y="1500"/>
                      <a:pt x="736" y="1479"/>
                    </a:cubicBezTo>
                    <a:cubicBezTo>
                      <a:pt x="738" y="1458"/>
                      <a:pt x="738" y="1455"/>
                      <a:pt x="756" y="1449"/>
                    </a:cubicBezTo>
                    <a:cubicBezTo>
                      <a:pt x="775" y="1443"/>
                      <a:pt x="783" y="1438"/>
                      <a:pt x="793" y="1427"/>
                    </a:cubicBezTo>
                    <a:cubicBezTo>
                      <a:pt x="803" y="1415"/>
                      <a:pt x="819" y="1421"/>
                      <a:pt x="825" y="1410"/>
                    </a:cubicBezTo>
                    <a:cubicBezTo>
                      <a:pt x="832" y="1398"/>
                      <a:pt x="831" y="1398"/>
                      <a:pt x="849" y="1396"/>
                    </a:cubicBezTo>
                    <a:cubicBezTo>
                      <a:pt x="868" y="1394"/>
                      <a:pt x="879" y="1399"/>
                      <a:pt x="882" y="1378"/>
                    </a:cubicBezTo>
                    <a:cubicBezTo>
                      <a:pt x="884" y="1357"/>
                      <a:pt x="884" y="1347"/>
                      <a:pt x="893" y="1342"/>
                    </a:cubicBezTo>
                    <a:cubicBezTo>
                      <a:pt x="903" y="1337"/>
                      <a:pt x="928" y="1339"/>
                      <a:pt x="929" y="1325"/>
                    </a:cubicBezTo>
                    <a:cubicBezTo>
                      <a:pt x="931" y="1311"/>
                      <a:pt x="933" y="1305"/>
                      <a:pt x="922" y="1303"/>
                    </a:cubicBezTo>
                    <a:cubicBezTo>
                      <a:pt x="911" y="1300"/>
                      <a:pt x="906" y="1291"/>
                      <a:pt x="898" y="1293"/>
                    </a:cubicBezTo>
                    <a:cubicBezTo>
                      <a:pt x="891" y="1296"/>
                      <a:pt x="875" y="1296"/>
                      <a:pt x="878" y="1285"/>
                    </a:cubicBezTo>
                    <a:cubicBezTo>
                      <a:pt x="882" y="1274"/>
                      <a:pt x="898" y="1275"/>
                      <a:pt x="898" y="1263"/>
                    </a:cubicBezTo>
                    <a:cubicBezTo>
                      <a:pt x="899" y="1252"/>
                      <a:pt x="910" y="1245"/>
                      <a:pt x="925" y="1242"/>
                    </a:cubicBezTo>
                    <a:cubicBezTo>
                      <a:pt x="941" y="1239"/>
                      <a:pt x="958" y="1242"/>
                      <a:pt x="962" y="1228"/>
                    </a:cubicBezTo>
                    <a:cubicBezTo>
                      <a:pt x="965" y="1213"/>
                      <a:pt x="972" y="1218"/>
                      <a:pt x="978" y="1203"/>
                    </a:cubicBezTo>
                    <a:cubicBezTo>
                      <a:pt x="983" y="1188"/>
                      <a:pt x="989" y="1188"/>
                      <a:pt x="995" y="1174"/>
                    </a:cubicBezTo>
                    <a:cubicBezTo>
                      <a:pt x="1001" y="1160"/>
                      <a:pt x="1011" y="1152"/>
                      <a:pt x="1021" y="1144"/>
                    </a:cubicBezTo>
                    <a:cubicBezTo>
                      <a:pt x="1031" y="1136"/>
                      <a:pt x="1034" y="1135"/>
                      <a:pt x="1041" y="1124"/>
                    </a:cubicBezTo>
                    <a:cubicBezTo>
                      <a:pt x="1048" y="1112"/>
                      <a:pt x="1071" y="1117"/>
                      <a:pt x="1076" y="1105"/>
                    </a:cubicBezTo>
                    <a:cubicBezTo>
                      <a:pt x="1082" y="1094"/>
                      <a:pt x="1090" y="1103"/>
                      <a:pt x="1096" y="1094"/>
                    </a:cubicBezTo>
                    <a:cubicBezTo>
                      <a:pt x="1101" y="1084"/>
                      <a:pt x="1107" y="1081"/>
                      <a:pt x="1120" y="1084"/>
                    </a:cubicBezTo>
                    <a:cubicBezTo>
                      <a:pt x="1133" y="1088"/>
                      <a:pt x="1137" y="1091"/>
                      <a:pt x="1135" y="1098"/>
                    </a:cubicBezTo>
                    <a:cubicBezTo>
                      <a:pt x="1133" y="1106"/>
                      <a:pt x="1122" y="1109"/>
                      <a:pt x="1111" y="1107"/>
                    </a:cubicBezTo>
                    <a:cubicBezTo>
                      <a:pt x="1099" y="1106"/>
                      <a:pt x="1109" y="1114"/>
                      <a:pt x="1095" y="1121"/>
                    </a:cubicBezTo>
                    <a:cubicBezTo>
                      <a:pt x="1081" y="1128"/>
                      <a:pt x="1085" y="1132"/>
                      <a:pt x="1070" y="1134"/>
                    </a:cubicBezTo>
                    <a:cubicBezTo>
                      <a:pt x="1055" y="1136"/>
                      <a:pt x="1059" y="1141"/>
                      <a:pt x="1057" y="1155"/>
                    </a:cubicBezTo>
                    <a:cubicBezTo>
                      <a:pt x="1055" y="1169"/>
                      <a:pt x="1062" y="1181"/>
                      <a:pt x="1051" y="1189"/>
                    </a:cubicBezTo>
                    <a:cubicBezTo>
                      <a:pt x="1041" y="1196"/>
                      <a:pt x="1045" y="1212"/>
                      <a:pt x="1033" y="1218"/>
                    </a:cubicBezTo>
                    <a:cubicBezTo>
                      <a:pt x="1020" y="1224"/>
                      <a:pt x="1021" y="1231"/>
                      <a:pt x="1033" y="1236"/>
                    </a:cubicBezTo>
                    <a:cubicBezTo>
                      <a:pt x="1044" y="1242"/>
                      <a:pt x="1054" y="1247"/>
                      <a:pt x="1051" y="1252"/>
                    </a:cubicBezTo>
                    <a:cubicBezTo>
                      <a:pt x="1048" y="1257"/>
                      <a:pt x="1025" y="1258"/>
                      <a:pt x="1022" y="1265"/>
                    </a:cubicBezTo>
                    <a:cubicBezTo>
                      <a:pt x="1019" y="1272"/>
                      <a:pt x="1014" y="1284"/>
                      <a:pt x="1025" y="1287"/>
                    </a:cubicBezTo>
                    <a:cubicBezTo>
                      <a:pt x="1035" y="1290"/>
                      <a:pt x="1047" y="1290"/>
                      <a:pt x="1051" y="1284"/>
                    </a:cubicBezTo>
                    <a:cubicBezTo>
                      <a:pt x="1055" y="1277"/>
                      <a:pt x="1067" y="1274"/>
                      <a:pt x="1076" y="1277"/>
                    </a:cubicBezTo>
                    <a:cubicBezTo>
                      <a:pt x="1085" y="1279"/>
                      <a:pt x="1093" y="1281"/>
                      <a:pt x="1103" y="1267"/>
                    </a:cubicBezTo>
                    <a:cubicBezTo>
                      <a:pt x="1113" y="1252"/>
                      <a:pt x="1115" y="1241"/>
                      <a:pt x="1129" y="1241"/>
                    </a:cubicBezTo>
                    <a:cubicBezTo>
                      <a:pt x="1143" y="1241"/>
                      <a:pt x="1155" y="1243"/>
                      <a:pt x="1159" y="1235"/>
                    </a:cubicBezTo>
                    <a:cubicBezTo>
                      <a:pt x="1163" y="1227"/>
                      <a:pt x="1173" y="1211"/>
                      <a:pt x="1185" y="1210"/>
                    </a:cubicBezTo>
                    <a:cubicBezTo>
                      <a:pt x="1197" y="1209"/>
                      <a:pt x="1230" y="1216"/>
                      <a:pt x="1236" y="1208"/>
                    </a:cubicBezTo>
                    <a:cubicBezTo>
                      <a:pt x="1242" y="1200"/>
                      <a:pt x="1253" y="1209"/>
                      <a:pt x="1258" y="1197"/>
                    </a:cubicBezTo>
                    <a:cubicBezTo>
                      <a:pt x="1263" y="1185"/>
                      <a:pt x="1258" y="1180"/>
                      <a:pt x="1267" y="1174"/>
                    </a:cubicBezTo>
                    <a:cubicBezTo>
                      <a:pt x="1276" y="1168"/>
                      <a:pt x="1274" y="1159"/>
                      <a:pt x="1265" y="1155"/>
                    </a:cubicBezTo>
                    <a:cubicBezTo>
                      <a:pt x="1257" y="1151"/>
                      <a:pt x="1260" y="1138"/>
                      <a:pt x="1251" y="1145"/>
                    </a:cubicBezTo>
                    <a:cubicBezTo>
                      <a:pt x="1243" y="1152"/>
                      <a:pt x="1236" y="1151"/>
                      <a:pt x="1239" y="1142"/>
                    </a:cubicBezTo>
                    <a:cubicBezTo>
                      <a:pt x="1242" y="1133"/>
                      <a:pt x="1256" y="1133"/>
                      <a:pt x="1256" y="1125"/>
                    </a:cubicBezTo>
                    <a:cubicBezTo>
                      <a:pt x="1257" y="1117"/>
                      <a:pt x="1263" y="1108"/>
                      <a:pt x="1270" y="1114"/>
                    </a:cubicBezTo>
                    <a:cubicBezTo>
                      <a:pt x="1277" y="1121"/>
                      <a:pt x="1295" y="1122"/>
                      <a:pt x="1299" y="1116"/>
                    </a:cubicBezTo>
                    <a:cubicBezTo>
                      <a:pt x="1304" y="1110"/>
                      <a:pt x="1311" y="1112"/>
                      <a:pt x="1324" y="1112"/>
                    </a:cubicBezTo>
                    <a:cubicBezTo>
                      <a:pt x="1337" y="1111"/>
                      <a:pt x="1354" y="1111"/>
                      <a:pt x="1354" y="1118"/>
                    </a:cubicBezTo>
                    <a:cubicBezTo>
                      <a:pt x="1354" y="1126"/>
                      <a:pt x="1365" y="1123"/>
                      <a:pt x="1364" y="1132"/>
                    </a:cubicBezTo>
                    <a:cubicBezTo>
                      <a:pt x="1363" y="1141"/>
                      <a:pt x="1366" y="1141"/>
                      <a:pt x="1374" y="1139"/>
                    </a:cubicBezTo>
                    <a:cubicBezTo>
                      <a:pt x="1381" y="1137"/>
                      <a:pt x="1392" y="1134"/>
                      <a:pt x="1393" y="1139"/>
                    </a:cubicBezTo>
                    <a:cubicBezTo>
                      <a:pt x="1394" y="1144"/>
                      <a:pt x="1408" y="1157"/>
                      <a:pt x="1393" y="1159"/>
                    </a:cubicBezTo>
                    <a:cubicBezTo>
                      <a:pt x="1378" y="1160"/>
                      <a:pt x="1368" y="1160"/>
                      <a:pt x="1364" y="1162"/>
                    </a:cubicBezTo>
                    <a:cubicBezTo>
                      <a:pt x="1359" y="1164"/>
                      <a:pt x="1352" y="1169"/>
                      <a:pt x="1360" y="1175"/>
                    </a:cubicBezTo>
                    <a:cubicBezTo>
                      <a:pt x="1368" y="1180"/>
                      <a:pt x="1374" y="1188"/>
                      <a:pt x="1379" y="1178"/>
                    </a:cubicBezTo>
                    <a:cubicBezTo>
                      <a:pt x="1385" y="1168"/>
                      <a:pt x="1383" y="1167"/>
                      <a:pt x="1393" y="1167"/>
                    </a:cubicBezTo>
                    <a:cubicBezTo>
                      <a:pt x="1402" y="1167"/>
                      <a:pt x="1413" y="1157"/>
                      <a:pt x="1416" y="1167"/>
                    </a:cubicBezTo>
                    <a:cubicBezTo>
                      <a:pt x="1420" y="1176"/>
                      <a:pt x="1431" y="1177"/>
                      <a:pt x="1443" y="1173"/>
                    </a:cubicBezTo>
                    <a:cubicBezTo>
                      <a:pt x="1454" y="1169"/>
                      <a:pt x="1456" y="1169"/>
                      <a:pt x="1464" y="1163"/>
                    </a:cubicBezTo>
                    <a:cubicBezTo>
                      <a:pt x="1472" y="1157"/>
                      <a:pt x="1472" y="1163"/>
                      <a:pt x="1472" y="1174"/>
                    </a:cubicBezTo>
                    <a:cubicBezTo>
                      <a:pt x="1472" y="1185"/>
                      <a:pt x="1469" y="1186"/>
                      <a:pt x="1481" y="1185"/>
                    </a:cubicBezTo>
                    <a:cubicBezTo>
                      <a:pt x="1494" y="1185"/>
                      <a:pt x="1485" y="1198"/>
                      <a:pt x="1500" y="1198"/>
                    </a:cubicBezTo>
                    <a:cubicBezTo>
                      <a:pt x="1515" y="1198"/>
                      <a:pt x="1510" y="1214"/>
                      <a:pt x="1529" y="1210"/>
                    </a:cubicBezTo>
                    <a:cubicBezTo>
                      <a:pt x="1548" y="1205"/>
                      <a:pt x="1557" y="1207"/>
                      <a:pt x="1579" y="1207"/>
                    </a:cubicBezTo>
                    <a:cubicBezTo>
                      <a:pt x="1602" y="1208"/>
                      <a:pt x="1611" y="1201"/>
                      <a:pt x="1616" y="1208"/>
                    </a:cubicBezTo>
                    <a:cubicBezTo>
                      <a:pt x="1622" y="1215"/>
                      <a:pt x="1623" y="1210"/>
                      <a:pt x="1633" y="1206"/>
                    </a:cubicBezTo>
                    <a:cubicBezTo>
                      <a:pt x="1642" y="1202"/>
                      <a:pt x="1649" y="1201"/>
                      <a:pt x="1660" y="1209"/>
                    </a:cubicBezTo>
                    <a:cubicBezTo>
                      <a:pt x="1671" y="1216"/>
                      <a:pt x="1682" y="1218"/>
                      <a:pt x="1686" y="1215"/>
                    </a:cubicBezTo>
                    <a:cubicBezTo>
                      <a:pt x="1690" y="1212"/>
                      <a:pt x="1700" y="1213"/>
                      <a:pt x="1700" y="1221"/>
                    </a:cubicBezTo>
                    <a:cubicBezTo>
                      <a:pt x="1700" y="1229"/>
                      <a:pt x="1708" y="1233"/>
                      <a:pt x="1716" y="1231"/>
                    </a:cubicBezTo>
                    <a:cubicBezTo>
                      <a:pt x="1724" y="1230"/>
                      <a:pt x="1722" y="1238"/>
                      <a:pt x="1737" y="1239"/>
                    </a:cubicBezTo>
                    <a:cubicBezTo>
                      <a:pt x="1751" y="1240"/>
                      <a:pt x="1771" y="1241"/>
                      <a:pt x="1777" y="1236"/>
                    </a:cubicBezTo>
                    <a:cubicBezTo>
                      <a:pt x="1784" y="1232"/>
                      <a:pt x="1789" y="1238"/>
                      <a:pt x="1793" y="1229"/>
                    </a:cubicBezTo>
                    <a:cubicBezTo>
                      <a:pt x="1796" y="1220"/>
                      <a:pt x="1799" y="1219"/>
                      <a:pt x="1806" y="1221"/>
                    </a:cubicBezTo>
                    <a:cubicBezTo>
                      <a:pt x="1812" y="1224"/>
                      <a:pt x="1816" y="1232"/>
                      <a:pt x="1809" y="1239"/>
                    </a:cubicBezTo>
                    <a:cubicBezTo>
                      <a:pt x="1801" y="1245"/>
                      <a:pt x="1784" y="1253"/>
                      <a:pt x="1794" y="1256"/>
                    </a:cubicBezTo>
                    <a:cubicBezTo>
                      <a:pt x="1805" y="1260"/>
                      <a:pt x="1807" y="1264"/>
                      <a:pt x="1817" y="1267"/>
                    </a:cubicBezTo>
                    <a:cubicBezTo>
                      <a:pt x="1827" y="1269"/>
                      <a:pt x="1834" y="1273"/>
                      <a:pt x="1846" y="1283"/>
                    </a:cubicBezTo>
                    <a:cubicBezTo>
                      <a:pt x="1858" y="1293"/>
                      <a:pt x="1863" y="1296"/>
                      <a:pt x="1875" y="1296"/>
                    </a:cubicBezTo>
                    <a:cubicBezTo>
                      <a:pt x="1888" y="1296"/>
                      <a:pt x="1897" y="1298"/>
                      <a:pt x="1907" y="1311"/>
                    </a:cubicBezTo>
                    <a:cubicBezTo>
                      <a:pt x="1917" y="1325"/>
                      <a:pt x="1922" y="1334"/>
                      <a:pt x="1936" y="1342"/>
                    </a:cubicBezTo>
                    <a:cubicBezTo>
                      <a:pt x="1950" y="1350"/>
                      <a:pt x="1963" y="1350"/>
                      <a:pt x="1972" y="1359"/>
                    </a:cubicBezTo>
                    <a:cubicBezTo>
                      <a:pt x="1980" y="1367"/>
                      <a:pt x="1994" y="1378"/>
                      <a:pt x="2001" y="1371"/>
                    </a:cubicBezTo>
                    <a:cubicBezTo>
                      <a:pt x="2008" y="1364"/>
                      <a:pt x="2010" y="1370"/>
                      <a:pt x="2014" y="1360"/>
                    </a:cubicBezTo>
                    <a:cubicBezTo>
                      <a:pt x="2017" y="1349"/>
                      <a:pt x="2030" y="1353"/>
                      <a:pt x="2025" y="1343"/>
                    </a:cubicBezTo>
                    <a:cubicBezTo>
                      <a:pt x="2020" y="1333"/>
                      <a:pt x="2015" y="1323"/>
                      <a:pt x="2024" y="1321"/>
                    </a:cubicBezTo>
                    <a:cubicBezTo>
                      <a:pt x="2032" y="1319"/>
                      <a:pt x="2037" y="1320"/>
                      <a:pt x="2038" y="1329"/>
                    </a:cubicBezTo>
                    <a:cubicBezTo>
                      <a:pt x="2038" y="1338"/>
                      <a:pt x="2040" y="1347"/>
                      <a:pt x="2048" y="1350"/>
                    </a:cubicBezTo>
                    <a:cubicBezTo>
                      <a:pt x="2056" y="1353"/>
                      <a:pt x="2055" y="1361"/>
                      <a:pt x="2066" y="1360"/>
                    </a:cubicBezTo>
                    <a:cubicBezTo>
                      <a:pt x="2076" y="1359"/>
                      <a:pt x="2078" y="1374"/>
                      <a:pt x="2089" y="1372"/>
                    </a:cubicBezTo>
                    <a:cubicBezTo>
                      <a:pt x="2100" y="1370"/>
                      <a:pt x="2102" y="1371"/>
                      <a:pt x="2100" y="1362"/>
                    </a:cubicBezTo>
                    <a:cubicBezTo>
                      <a:pt x="2098" y="1352"/>
                      <a:pt x="2101" y="1345"/>
                      <a:pt x="2092" y="1338"/>
                    </a:cubicBezTo>
                    <a:cubicBezTo>
                      <a:pt x="2083" y="1331"/>
                      <a:pt x="2089" y="1327"/>
                      <a:pt x="2083" y="1317"/>
                    </a:cubicBezTo>
                    <a:cubicBezTo>
                      <a:pt x="2076" y="1306"/>
                      <a:pt x="2081" y="1306"/>
                      <a:pt x="2076" y="1296"/>
                    </a:cubicBezTo>
                    <a:cubicBezTo>
                      <a:pt x="2071" y="1286"/>
                      <a:pt x="2087" y="1290"/>
                      <a:pt x="2092" y="1305"/>
                    </a:cubicBezTo>
                    <a:cubicBezTo>
                      <a:pt x="2097" y="1319"/>
                      <a:pt x="2097" y="1336"/>
                      <a:pt x="2107" y="1341"/>
                    </a:cubicBezTo>
                    <a:cubicBezTo>
                      <a:pt x="2116" y="1346"/>
                      <a:pt x="2117" y="1358"/>
                      <a:pt x="2115" y="1368"/>
                    </a:cubicBezTo>
                    <a:cubicBezTo>
                      <a:pt x="2112" y="1378"/>
                      <a:pt x="2115" y="1377"/>
                      <a:pt x="2115" y="1392"/>
                    </a:cubicBezTo>
                    <a:cubicBezTo>
                      <a:pt x="2115" y="1406"/>
                      <a:pt x="2113" y="1421"/>
                      <a:pt x="2119" y="1425"/>
                    </a:cubicBezTo>
                    <a:cubicBezTo>
                      <a:pt x="2126" y="1429"/>
                      <a:pt x="2125" y="1429"/>
                      <a:pt x="2127" y="1440"/>
                    </a:cubicBezTo>
                    <a:cubicBezTo>
                      <a:pt x="2129" y="1450"/>
                      <a:pt x="2122" y="1472"/>
                      <a:pt x="2133" y="1474"/>
                    </a:cubicBezTo>
                    <a:cubicBezTo>
                      <a:pt x="2145" y="1475"/>
                      <a:pt x="2149" y="1477"/>
                      <a:pt x="2152" y="1468"/>
                    </a:cubicBezTo>
                    <a:cubicBezTo>
                      <a:pt x="2155" y="1458"/>
                      <a:pt x="2168" y="1460"/>
                      <a:pt x="2168" y="1450"/>
                    </a:cubicBezTo>
                    <a:cubicBezTo>
                      <a:pt x="2169" y="1441"/>
                      <a:pt x="2179" y="1436"/>
                      <a:pt x="2172" y="1428"/>
                    </a:cubicBezTo>
                    <a:cubicBezTo>
                      <a:pt x="2165" y="1419"/>
                      <a:pt x="2153" y="1411"/>
                      <a:pt x="2153" y="1399"/>
                    </a:cubicBezTo>
                    <a:cubicBezTo>
                      <a:pt x="2153" y="1388"/>
                      <a:pt x="2161" y="1383"/>
                      <a:pt x="2167" y="1392"/>
                    </a:cubicBezTo>
                    <a:cubicBezTo>
                      <a:pt x="2174" y="1402"/>
                      <a:pt x="2175" y="1411"/>
                      <a:pt x="2183" y="1411"/>
                    </a:cubicBezTo>
                    <a:cubicBezTo>
                      <a:pt x="2192" y="1411"/>
                      <a:pt x="2186" y="1429"/>
                      <a:pt x="2193" y="1432"/>
                    </a:cubicBezTo>
                    <a:cubicBezTo>
                      <a:pt x="2201" y="1434"/>
                      <a:pt x="2204" y="1442"/>
                      <a:pt x="2204" y="1453"/>
                    </a:cubicBezTo>
                    <a:cubicBezTo>
                      <a:pt x="2204" y="1463"/>
                      <a:pt x="2201" y="1476"/>
                      <a:pt x="2211" y="1480"/>
                    </a:cubicBezTo>
                    <a:cubicBezTo>
                      <a:pt x="2221" y="1484"/>
                      <a:pt x="2240" y="1483"/>
                      <a:pt x="2245" y="1495"/>
                    </a:cubicBezTo>
                    <a:cubicBezTo>
                      <a:pt x="2249" y="1507"/>
                      <a:pt x="2254" y="1516"/>
                      <a:pt x="2264" y="1518"/>
                    </a:cubicBezTo>
                    <a:cubicBezTo>
                      <a:pt x="2273" y="1520"/>
                      <a:pt x="2274" y="1526"/>
                      <a:pt x="2276" y="1536"/>
                    </a:cubicBezTo>
                    <a:cubicBezTo>
                      <a:pt x="2279" y="1547"/>
                      <a:pt x="2284" y="1547"/>
                      <a:pt x="2290" y="1550"/>
                    </a:cubicBezTo>
                    <a:cubicBezTo>
                      <a:pt x="2295" y="1554"/>
                      <a:pt x="2298" y="1562"/>
                      <a:pt x="2303" y="1562"/>
                    </a:cubicBezTo>
                    <a:cubicBezTo>
                      <a:pt x="2308" y="1562"/>
                      <a:pt x="2305" y="1571"/>
                      <a:pt x="2295" y="1579"/>
                    </a:cubicBezTo>
                    <a:cubicBezTo>
                      <a:pt x="2284" y="1588"/>
                      <a:pt x="2275" y="1604"/>
                      <a:pt x="2286" y="1610"/>
                    </a:cubicBezTo>
                    <a:cubicBezTo>
                      <a:pt x="2297" y="1615"/>
                      <a:pt x="2297" y="1619"/>
                      <a:pt x="2303" y="1610"/>
                    </a:cubicBezTo>
                    <a:cubicBezTo>
                      <a:pt x="2308" y="1601"/>
                      <a:pt x="2310" y="1596"/>
                      <a:pt x="2318" y="1591"/>
                    </a:cubicBezTo>
                    <a:cubicBezTo>
                      <a:pt x="2327" y="1585"/>
                      <a:pt x="2307" y="1625"/>
                      <a:pt x="2321" y="1626"/>
                    </a:cubicBezTo>
                    <a:cubicBezTo>
                      <a:pt x="2334" y="1627"/>
                      <a:pt x="2316" y="1635"/>
                      <a:pt x="2308" y="1637"/>
                    </a:cubicBezTo>
                    <a:cubicBezTo>
                      <a:pt x="2300" y="1640"/>
                      <a:pt x="2297" y="1643"/>
                      <a:pt x="2305" y="1648"/>
                    </a:cubicBezTo>
                    <a:cubicBezTo>
                      <a:pt x="2314" y="1652"/>
                      <a:pt x="2319" y="1655"/>
                      <a:pt x="2319" y="1661"/>
                    </a:cubicBezTo>
                    <a:cubicBezTo>
                      <a:pt x="2319" y="1667"/>
                      <a:pt x="2320" y="1670"/>
                      <a:pt x="2329" y="1670"/>
                    </a:cubicBezTo>
                    <a:cubicBezTo>
                      <a:pt x="2337" y="1671"/>
                      <a:pt x="2348" y="1682"/>
                      <a:pt x="2343" y="1670"/>
                    </a:cubicBezTo>
                    <a:cubicBezTo>
                      <a:pt x="2337" y="1658"/>
                      <a:pt x="2335" y="1657"/>
                      <a:pt x="2336" y="1649"/>
                    </a:cubicBezTo>
                    <a:cubicBezTo>
                      <a:pt x="2337" y="1640"/>
                      <a:pt x="2339" y="1639"/>
                      <a:pt x="2346" y="1643"/>
                    </a:cubicBezTo>
                    <a:cubicBezTo>
                      <a:pt x="2354" y="1647"/>
                      <a:pt x="2360" y="1644"/>
                      <a:pt x="2359" y="1655"/>
                    </a:cubicBezTo>
                    <a:cubicBezTo>
                      <a:pt x="2359" y="1666"/>
                      <a:pt x="2358" y="1684"/>
                      <a:pt x="2370" y="1685"/>
                    </a:cubicBezTo>
                    <a:cubicBezTo>
                      <a:pt x="2383" y="1686"/>
                      <a:pt x="2388" y="1683"/>
                      <a:pt x="2398" y="1672"/>
                    </a:cubicBezTo>
                    <a:cubicBezTo>
                      <a:pt x="2408" y="1661"/>
                      <a:pt x="2415" y="1660"/>
                      <a:pt x="2413" y="1648"/>
                    </a:cubicBezTo>
                    <a:cubicBezTo>
                      <a:pt x="2412" y="1635"/>
                      <a:pt x="2407" y="1619"/>
                      <a:pt x="2412" y="1619"/>
                    </a:cubicBezTo>
                    <a:cubicBezTo>
                      <a:pt x="2413" y="1619"/>
                      <a:pt x="2414" y="1619"/>
                      <a:pt x="2415" y="1620"/>
                    </a:cubicBezTo>
                    <a:cubicBezTo>
                      <a:pt x="2415" y="1616"/>
                      <a:pt x="2416" y="1610"/>
                      <a:pt x="2417" y="1596"/>
                    </a:cubicBezTo>
                    <a:cubicBezTo>
                      <a:pt x="2418" y="1567"/>
                      <a:pt x="2390" y="1560"/>
                      <a:pt x="2372" y="155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29" name="Freeform 353"/>
              <p:cNvSpPr>
                <a:spLocks/>
              </p:cNvSpPr>
              <p:nvPr/>
            </p:nvSpPr>
            <p:spPr bwMode="auto">
              <a:xfrm>
                <a:off x="506" y="1511"/>
                <a:ext cx="33" cy="46"/>
              </a:xfrm>
              <a:custGeom>
                <a:avLst/>
                <a:gdLst>
                  <a:gd name="T0" fmla="*/ 116 w 130"/>
                  <a:gd name="T1" fmla="*/ 103 h 183"/>
                  <a:gd name="T2" fmla="*/ 107 w 130"/>
                  <a:gd name="T3" fmla="*/ 86 h 183"/>
                  <a:gd name="T4" fmla="*/ 105 w 130"/>
                  <a:gd name="T5" fmla="*/ 69 h 183"/>
                  <a:gd name="T6" fmla="*/ 115 w 130"/>
                  <a:gd name="T7" fmla="*/ 62 h 183"/>
                  <a:gd name="T8" fmla="*/ 109 w 130"/>
                  <a:gd name="T9" fmla="*/ 51 h 183"/>
                  <a:gd name="T10" fmla="*/ 101 w 130"/>
                  <a:gd name="T11" fmla="*/ 41 h 183"/>
                  <a:gd name="T12" fmla="*/ 99 w 130"/>
                  <a:gd name="T13" fmla="*/ 17 h 183"/>
                  <a:gd name="T14" fmla="*/ 78 w 130"/>
                  <a:gd name="T15" fmla="*/ 15 h 183"/>
                  <a:gd name="T16" fmla="*/ 57 w 130"/>
                  <a:gd name="T17" fmla="*/ 2 h 183"/>
                  <a:gd name="T18" fmla="*/ 38 w 130"/>
                  <a:gd name="T19" fmla="*/ 2 h 183"/>
                  <a:gd name="T20" fmla="*/ 27 w 130"/>
                  <a:gd name="T21" fmla="*/ 5 h 183"/>
                  <a:gd name="T22" fmla="*/ 14 w 130"/>
                  <a:gd name="T23" fmla="*/ 10 h 183"/>
                  <a:gd name="T24" fmla="*/ 2 w 130"/>
                  <a:gd name="T25" fmla="*/ 15 h 183"/>
                  <a:gd name="T26" fmla="*/ 10 w 130"/>
                  <a:gd name="T27" fmla="*/ 31 h 183"/>
                  <a:gd name="T28" fmla="*/ 18 w 130"/>
                  <a:gd name="T29" fmla="*/ 52 h 183"/>
                  <a:gd name="T30" fmla="*/ 33 w 130"/>
                  <a:gd name="T31" fmla="*/ 70 h 183"/>
                  <a:gd name="T32" fmla="*/ 45 w 130"/>
                  <a:gd name="T33" fmla="*/ 83 h 183"/>
                  <a:gd name="T34" fmla="*/ 49 w 130"/>
                  <a:gd name="T35" fmla="*/ 118 h 183"/>
                  <a:gd name="T36" fmla="*/ 62 w 130"/>
                  <a:gd name="T37" fmla="*/ 114 h 183"/>
                  <a:gd name="T38" fmla="*/ 69 w 130"/>
                  <a:gd name="T39" fmla="*/ 85 h 183"/>
                  <a:gd name="T40" fmla="*/ 75 w 130"/>
                  <a:gd name="T41" fmla="*/ 102 h 183"/>
                  <a:gd name="T42" fmla="*/ 80 w 130"/>
                  <a:gd name="T43" fmla="*/ 113 h 183"/>
                  <a:gd name="T44" fmla="*/ 71 w 130"/>
                  <a:gd name="T45" fmla="*/ 128 h 183"/>
                  <a:gd name="T46" fmla="*/ 87 w 130"/>
                  <a:gd name="T47" fmla="*/ 147 h 183"/>
                  <a:gd name="T48" fmla="*/ 98 w 130"/>
                  <a:gd name="T49" fmla="*/ 162 h 183"/>
                  <a:gd name="T50" fmla="*/ 111 w 130"/>
                  <a:gd name="T51" fmla="*/ 181 h 183"/>
                  <a:gd name="T52" fmla="*/ 124 w 130"/>
                  <a:gd name="T53" fmla="*/ 176 h 183"/>
                  <a:gd name="T54" fmla="*/ 129 w 130"/>
                  <a:gd name="T55" fmla="*/ 154 h 183"/>
                  <a:gd name="T56" fmla="*/ 124 w 130"/>
                  <a:gd name="T57" fmla="*/ 125 h 183"/>
                  <a:gd name="T58" fmla="*/ 116 w 130"/>
                  <a:gd name="T59" fmla="*/ 103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0" h="183">
                    <a:moveTo>
                      <a:pt x="116" y="103"/>
                    </a:moveTo>
                    <a:cubicBezTo>
                      <a:pt x="113" y="99"/>
                      <a:pt x="113" y="88"/>
                      <a:pt x="107" y="86"/>
                    </a:cubicBezTo>
                    <a:cubicBezTo>
                      <a:pt x="102" y="83"/>
                      <a:pt x="99" y="68"/>
                      <a:pt x="105" y="69"/>
                    </a:cubicBezTo>
                    <a:cubicBezTo>
                      <a:pt x="112" y="70"/>
                      <a:pt x="114" y="68"/>
                      <a:pt x="115" y="62"/>
                    </a:cubicBezTo>
                    <a:cubicBezTo>
                      <a:pt x="115" y="57"/>
                      <a:pt x="117" y="53"/>
                      <a:pt x="109" y="51"/>
                    </a:cubicBezTo>
                    <a:cubicBezTo>
                      <a:pt x="101" y="49"/>
                      <a:pt x="101" y="52"/>
                      <a:pt x="101" y="41"/>
                    </a:cubicBezTo>
                    <a:cubicBezTo>
                      <a:pt x="101" y="30"/>
                      <a:pt x="108" y="19"/>
                      <a:pt x="99" y="17"/>
                    </a:cubicBezTo>
                    <a:cubicBezTo>
                      <a:pt x="90" y="15"/>
                      <a:pt x="85" y="15"/>
                      <a:pt x="78" y="15"/>
                    </a:cubicBezTo>
                    <a:cubicBezTo>
                      <a:pt x="72" y="16"/>
                      <a:pt x="68" y="1"/>
                      <a:pt x="57" y="2"/>
                    </a:cubicBezTo>
                    <a:cubicBezTo>
                      <a:pt x="57" y="2"/>
                      <a:pt x="40" y="0"/>
                      <a:pt x="38" y="2"/>
                    </a:cubicBezTo>
                    <a:cubicBezTo>
                      <a:pt x="35" y="4"/>
                      <a:pt x="32" y="5"/>
                      <a:pt x="27" y="5"/>
                    </a:cubicBezTo>
                    <a:cubicBezTo>
                      <a:pt x="22" y="6"/>
                      <a:pt x="15" y="6"/>
                      <a:pt x="14" y="10"/>
                    </a:cubicBezTo>
                    <a:cubicBezTo>
                      <a:pt x="13" y="15"/>
                      <a:pt x="0" y="10"/>
                      <a:pt x="2" y="15"/>
                    </a:cubicBezTo>
                    <a:cubicBezTo>
                      <a:pt x="4" y="20"/>
                      <a:pt x="10" y="23"/>
                      <a:pt x="10" y="31"/>
                    </a:cubicBezTo>
                    <a:cubicBezTo>
                      <a:pt x="10" y="39"/>
                      <a:pt x="12" y="50"/>
                      <a:pt x="18" y="52"/>
                    </a:cubicBezTo>
                    <a:cubicBezTo>
                      <a:pt x="23" y="55"/>
                      <a:pt x="28" y="65"/>
                      <a:pt x="33" y="70"/>
                    </a:cubicBezTo>
                    <a:cubicBezTo>
                      <a:pt x="38" y="76"/>
                      <a:pt x="43" y="76"/>
                      <a:pt x="45" y="83"/>
                    </a:cubicBezTo>
                    <a:cubicBezTo>
                      <a:pt x="47" y="90"/>
                      <a:pt x="44" y="117"/>
                      <a:pt x="49" y="118"/>
                    </a:cubicBezTo>
                    <a:cubicBezTo>
                      <a:pt x="54" y="119"/>
                      <a:pt x="62" y="120"/>
                      <a:pt x="62" y="114"/>
                    </a:cubicBezTo>
                    <a:cubicBezTo>
                      <a:pt x="61" y="107"/>
                      <a:pt x="62" y="86"/>
                      <a:pt x="69" y="85"/>
                    </a:cubicBezTo>
                    <a:cubicBezTo>
                      <a:pt x="77" y="84"/>
                      <a:pt x="68" y="101"/>
                      <a:pt x="75" y="102"/>
                    </a:cubicBezTo>
                    <a:cubicBezTo>
                      <a:pt x="82" y="102"/>
                      <a:pt x="81" y="110"/>
                      <a:pt x="80" y="113"/>
                    </a:cubicBezTo>
                    <a:cubicBezTo>
                      <a:pt x="79" y="116"/>
                      <a:pt x="69" y="124"/>
                      <a:pt x="71" y="128"/>
                    </a:cubicBezTo>
                    <a:cubicBezTo>
                      <a:pt x="74" y="132"/>
                      <a:pt x="82" y="139"/>
                      <a:pt x="87" y="147"/>
                    </a:cubicBezTo>
                    <a:cubicBezTo>
                      <a:pt x="92" y="155"/>
                      <a:pt x="96" y="151"/>
                      <a:pt x="98" y="162"/>
                    </a:cubicBezTo>
                    <a:cubicBezTo>
                      <a:pt x="100" y="174"/>
                      <a:pt x="102" y="179"/>
                      <a:pt x="111" y="181"/>
                    </a:cubicBezTo>
                    <a:cubicBezTo>
                      <a:pt x="120" y="183"/>
                      <a:pt x="119" y="178"/>
                      <a:pt x="124" y="176"/>
                    </a:cubicBezTo>
                    <a:cubicBezTo>
                      <a:pt x="129" y="175"/>
                      <a:pt x="128" y="164"/>
                      <a:pt x="129" y="154"/>
                    </a:cubicBezTo>
                    <a:cubicBezTo>
                      <a:pt x="129" y="144"/>
                      <a:pt x="130" y="131"/>
                      <a:pt x="124" y="125"/>
                    </a:cubicBezTo>
                    <a:cubicBezTo>
                      <a:pt x="119" y="120"/>
                      <a:pt x="120" y="107"/>
                      <a:pt x="116" y="10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0" name="Freeform 354"/>
              <p:cNvSpPr>
                <a:spLocks/>
              </p:cNvSpPr>
              <p:nvPr/>
            </p:nvSpPr>
            <p:spPr bwMode="auto">
              <a:xfrm>
                <a:off x="549" y="1538"/>
                <a:ext cx="18" cy="28"/>
              </a:xfrm>
              <a:custGeom>
                <a:avLst/>
                <a:gdLst>
                  <a:gd name="T0" fmla="*/ 35 w 70"/>
                  <a:gd name="T1" fmla="*/ 94 h 111"/>
                  <a:gd name="T2" fmla="*/ 36 w 70"/>
                  <a:gd name="T3" fmla="*/ 70 h 111"/>
                  <a:gd name="T4" fmla="*/ 46 w 70"/>
                  <a:gd name="T5" fmla="*/ 64 h 111"/>
                  <a:gd name="T6" fmla="*/ 49 w 70"/>
                  <a:gd name="T7" fmla="*/ 48 h 111"/>
                  <a:gd name="T8" fmla="*/ 66 w 70"/>
                  <a:gd name="T9" fmla="*/ 41 h 111"/>
                  <a:gd name="T10" fmla="*/ 62 w 70"/>
                  <a:gd name="T11" fmla="*/ 21 h 111"/>
                  <a:gd name="T12" fmla="*/ 48 w 70"/>
                  <a:gd name="T13" fmla="*/ 12 h 111"/>
                  <a:gd name="T14" fmla="*/ 30 w 70"/>
                  <a:gd name="T15" fmla="*/ 6 h 111"/>
                  <a:gd name="T16" fmla="*/ 14 w 70"/>
                  <a:gd name="T17" fmla="*/ 3 h 111"/>
                  <a:gd name="T18" fmla="*/ 3 w 70"/>
                  <a:gd name="T19" fmla="*/ 12 h 111"/>
                  <a:gd name="T20" fmla="*/ 9 w 70"/>
                  <a:gd name="T21" fmla="*/ 25 h 111"/>
                  <a:gd name="T22" fmla="*/ 23 w 70"/>
                  <a:gd name="T23" fmla="*/ 40 h 111"/>
                  <a:gd name="T24" fmla="*/ 23 w 70"/>
                  <a:gd name="T25" fmla="*/ 60 h 111"/>
                  <a:gd name="T26" fmla="*/ 18 w 70"/>
                  <a:gd name="T27" fmla="*/ 78 h 111"/>
                  <a:gd name="T28" fmla="*/ 19 w 70"/>
                  <a:gd name="T29" fmla="*/ 93 h 111"/>
                  <a:gd name="T30" fmla="*/ 12 w 70"/>
                  <a:gd name="T31" fmla="*/ 111 h 111"/>
                  <a:gd name="T32" fmla="*/ 27 w 70"/>
                  <a:gd name="T33" fmla="*/ 106 h 111"/>
                  <a:gd name="T34" fmla="*/ 35 w 70"/>
                  <a:gd name="T35" fmla="*/ 9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111">
                    <a:moveTo>
                      <a:pt x="35" y="94"/>
                    </a:moveTo>
                    <a:cubicBezTo>
                      <a:pt x="36" y="84"/>
                      <a:pt x="31" y="71"/>
                      <a:pt x="36" y="70"/>
                    </a:cubicBezTo>
                    <a:cubicBezTo>
                      <a:pt x="41" y="69"/>
                      <a:pt x="46" y="73"/>
                      <a:pt x="46" y="64"/>
                    </a:cubicBezTo>
                    <a:cubicBezTo>
                      <a:pt x="46" y="55"/>
                      <a:pt x="41" y="51"/>
                      <a:pt x="49" y="48"/>
                    </a:cubicBezTo>
                    <a:cubicBezTo>
                      <a:pt x="57" y="46"/>
                      <a:pt x="65" y="51"/>
                      <a:pt x="66" y="41"/>
                    </a:cubicBezTo>
                    <a:cubicBezTo>
                      <a:pt x="67" y="31"/>
                      <a:pt x="70" y="25"/>
                      <a:pt x="62" y="21"/>
                    </a:cubicBezTo>
                    <a:cubicBezTo>
                      <a:pt x="54" y="17"/>
                      <a:pt x="54" y="14"/>
                      <a:pt x="48" y="12"/>
                    </a:cubicBezTo>
                    <a:cubicBezTo>
                      <a:pt x="42" y="10"/>
                      <a:pt x="39" y="8"/>
                      <a:pt x="30" y="6"/>
                    </a:cubicBezTo>
                    <a:cubicBezTo>
                      <a:pt x="30" y="6"/>
                      <a:pt x="26" y="6"/>
                      <a:pt x="14" y="3"/>
                    </a:cubicBezTo>
                    <a:cubicBezTo>
                      <a:pt x="2" y="0"/>
                      <a:pt x="0" y="2"/>
                      <a:pt x="3" y="12"/>
                    </a:cubicBezTo>
                    <a:cubicBezTo>
                      <a:pt x="6" y="22"/>
                      <a:pt x="0" y="22"/>
                      <a:pt x="9" y="25"/>
                    </a:cubicBezTo>
                    <a:cubicBezTo>
                      <a:pt x="17" y="28"/>
                      <a:pt x="21" y="33"/>
                      <a:pt x="23" y="40"/>
                    </a:cubicBezTo>
                    <a:cubicBezTo>
                      <a:pt x="24" y="47"/>
                      <a:pt x="27" y="54"/>
                      <a:pt x="23" y="60"/>
                    </a:cubicBezTo>
                    <a:cubicBezTo>
                      <a:pt x="19" y="65"/>
                      <a:pt x="16" y="71"/>
                      <a:pt x="18" y="78"/>
                    </a:cubicBezTo>
                    <a:cubicBezTo>
                      <a:pt x="20" y="85"/>
                      <a:pt x="23" y="89"/>
                      <a:pt x="19" y="93"/>
                    </a:cubicBezTo>
                    <a:cubicBezTo>
                      <a:pt x="15" y="98"/>
                      <a:pt x="5" y="111"/>
                      <a:pt x="12" y="111"/>
                    </a:cubicBezTo>
                    <a:cubicBezTo>
                      <a:pt x="19" y="111"/>
                      <a:pt x="22" y="109"/>
                      <a:pt x="27" y="106"/>
                    </a:cubicBezTo>
                    <a:cubicBezTo>
                      <a:pt x="32" y="103"/>
                      <a:pt x="35" y="104"/>
                      <a:pt x="35" y="9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1" name="Freeform 355"/>
              <p:cNvSpPr>
                <a:spLocks/>
              </p:cNvSpPr>
              <p:nvPr/>
            </p:nvSpPr>
            <p:spPr bwMode="auto">
              <a:xfrm>
                <a:off x="557" y="1557"/>
                <a:ext cx="27" cy="38"/>
              </a:xfrm>
              <a:custGeom>
                <a:avLst/>
                <a:gdLst>
                  <a:gd name="T0" fmla="*/ 36 w 107"/>
                  <a:gd name="T1" fmla="*/ 137 h 152"/>
                  <a:gd name="T2" fmla="*/ 49 w 107"/>
                  <a:gd name="T3" fmla="*/ 148 h 152"/>
                  <a:gd name="T4" fmla="*/ 56 w 107"/>
                  <a:gd name="T5" fmla="*/ 135 h 152"/>
                  <a:gd name="T6" fmla="*/ 46 w 107"/>
                  <a:gd name="T7" fmla="*/ 117 h 152"/>
                  <a:gd name="T8" fmla="*/ 38 w 107"/>
                  <a:gd name="T9" fmla="*/ 102 h 152"/>
                  <a:gd name="T10" fmla="*/ 55 w 107"/>
                  <a:gd name="T11" fmla="*/ 110 h 152"/>
                  <a:gd name="T12" fmla="*/ 64 w 107"/>
                  <a:gd name="T13" fmla="*/ 120 h 152"/>
                  <a:gd name="T14" fmla="*/ 71 w 107"/>
                  <a:gd name="T15" fmla="*/ 133 h 152"/>
                  <a:gd name="T16" fmla="*/ 80 w 107"/>
                  <a:gd name="T17" fmla="*/ 141 h 152"/>
                  <a:gd name="T18" fmla="*/ 96 w 107"/>
                  <a:gd name="T19" fmla="*/ 139 h 152"/>
                  <a:gd name="T20" fmla="*/ 101 w 107"/>
                  <a:gd name="T21" fmla="*/ 125 h 152"/>
                  <a:gd name="T22" fmla="*/ 101 w 107"/>
                  <a:gd name="T23" fmla="*/ 117 h 152"/>
                  <a:gd name="T24" fmla="*/ 94 w 107"/>
                  <a:gd name="T25" fmla="*/ 103 h 152"/>
                  <a:gd name="T26" fmla="*/ 94 w 107"/>
                  <a:gd name="T27" fmla="*/ 88 h 152"/>
                  <a:gd name="T28" fmla="*/ 76 w 107"/>
                  <a:gd name="T29" fmla="*/ 77 h 152"/>
                  <a:gd name="T30" fmla="*/ 65 w 107"/>
                  <a:gd name="T31" fmla="*/ 70 h 152"/>
                  <a:gd name="T32" fmla="*/ 70 w 107"/>
                  <a:gd name="T33" fmla="*/ 50 h 152"/>
                  <a:gd name="T34" fmla="*/ 61 w 107"/>
                  <a:gd name="T35" fmla="*/ 36 h 152"/>
                  <a:gd name="T36" fmla="*/ 47 w 107"/>
                  <a:gd name="T37" fmla="*/ 25 h 152"/>
                  <a:gd name="T38" fmla="*/ 32 w 107"/>
                  <a:gd name="T39" fmla="*/ 13 h 152"/>
                  <a:gd name="T40" fmla="*/ 23 w 107"/>
                  <a:gd name="T41" fmla="*/ 0 h 152"/>
                  <a:gd name="T42" fmla="*/ 15 w 107"/>
                  <a:gd name="T43" fmla="*/ 10 h 152"/>
                  <a:gd name="T44" fmla="*/ 13 w 107"/>
                  <a:gd name="T45" fmla="*/ 35 h 152"/>
                  <a:gd name="T46" fmla="*/ 8 w 107"/>
                  <a:gd name="T47" fmla="*/ 58 h 152"/>
                  <a:gd name="T48" fmla="*/ 21 w 107"/>
                  <a:gd name="T49" fmla="*/ 73 h 152"/>
                  <a:gd name="T50" fmla="*/ 19 w 107"/>
                  <a:gd name="T51" fmla="*/ 86 h 152"/>
                  <a:gd name="T52" fmla="*/ 17 w 107"/>
                  <a:gd name="T53" fmla="*/ 95 h 152"/>
                  <a:gd name="T54" fmla="*/ 16 w 107"/>
                  <a:gd name="T55" fmla="*/ 118 h 152"/>
                  <a:gd name="T56" fmla="*/ 36 w 107"/>
                  <a:gd name="T57" fmla="*/ 13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52">
                    <a:moveTo>
                      <a:pt x="36" y="137"/>
                    </a:moveTo>
                    <a:cubicBezTo>
                      <a:pt x="39" y="143"/>
                      <a:pt x="41" y="152"/>
                      <a:pt x="49" y="148"/>
                    </a:cubicBezTo>
                    <a:cubicBezTo>
                      <a:pt x="56" y="143"/>
                      <a:pt x="57" y="144"/>
                      <a:pt x="56" y="135"/>
                    </a:cubicBezTo>
                    <a:cubicBezTo>
                      <a:pt x="54" y="125"/>
                      <a:pt x="47" y="125"/>
                      <a:pt x="46" y="117"/>
                    </a:cubicBezTo>
                    <a:cubicBezTo>
                      <a:pt x="45" y="109"/>
                      <a:pt x="32" y="103"/>
                      <a:pt x="38" y="102"/>
                    </a:cubicBezTo>
                    <a:cubicBezTo>
                      <a:pt x="45" y="100"/>
                      <a:pt x="49" y="105"/>
                      <a:pt x="55" y="110"/>
                    </a:cubicBezTo>
                    <a:cubicBezTo>
                      <a:pt x="61" y="114"/>
                      <a:pt x="64" y="113"/>
                      <a:pt x="64" y="120"/>
                    </a:cubicBezTo>
                    <a:cubicBezTo>
                      <a:pt x="64" y="126"/>
                      <a:pt x="71" y="127"/>
                      <a:pt x="71" y="133"/>
                    </a:cubicBezTo>
                    <a:cubicBezTo>
                      <a:pt x="72" y="140"/>
                      <a:pt x="74" y="140"/>
                      <a:pt x="80" y="141"/>
                    </a:cubicBezTo>
                    <a:cubicBezTo>
                      <a:pt x="86" y="142"/>
                      <a:pt x="95" y="145"/>
                      <a:pt x="96" y="139"/>
                    </a:cubicBezTo>
                    <a:cubicBezTo>
                      <a:pt x="97" y="133"/>
                      <a:pt x="97" y="127"/>
                      <a:pt x="101" y="125"/>
                    </a:cubicBezTo>
                    <a:cubicBezTo>
                      <a:pt x="105" y="123"/>
                      <a:pt x="107" y="118"/>
                      <a:pt x="101" y="117"/>
                    </a:cubicBezTo>
                    <a:cubicBezTo>
                      <a:pt x="96" y="116"/>
                      <a:pt x="94" y="110"/>
                      <a:pt x="94" y="103"/>
                    </a:cubicBezTo>
                    <a:cubicBezTo>
                      <a:pt x="94" y="97"/>
                      <a:pt x="101" y="93"/>
                      <a:pt x="94" y="88"/>
                    </a:cubicBezTo>
                    <a:cubicBezTo>
                      <a:pt x="87" y="84"/>
                      <a:pt x="83" y="77"/>
                      <a:pt x="76" y="77"/>
                    </a:cubicBezTo>
                    <a:cubicBezTo>
                      <a:pt x="69" y="77"/>
                      <a:pt x="64" y="76"/>
                      <a:pt x="65" y="70"/>
                    </a:cubicBezTo>
                    <a:cubicBezTo>
                      <a:pt x="67" y="64"/>
                      <a:pt x="72" y="59"/>
                      <a:pt x="70" y="50"/>
                    </a:cubicBezTo>
                    <a:cubicBezTo>
                      <a:pt x="68" y="41"/>
                      <a:pt x="69" y="40"/>
                      <a:pt x="61" y="36"/>
                    </a:cubicBezTo>
                    <a:cubicBezTo>
                      <a:pt x="54" y="31"/>
                      <a:pt x="48" y="28"/>
                      <a:pt x="47" y="25"/>
                    </a:cubicBezTo>
                    <a:cubicBezTo>
                      <a:pt x="46" y="22"/>
                      <a:pt x="32" y="20"/>
                      <a:pt x="32" y="13"/>
                    </a:cubicBezTo>
                    <a:cubicBezTo>
                      <a:pt x="31" y="7"/>
                      <a:pt x="28" y="0"/>
                      <a:pt x="23" y="0"/>
                    </a:cubicBezTo>
                    <a:cubicBezTo>
                      <a:pt x="23" y="0"/>
                      <a:pt x="16" y="2"/>
                      <a:pt x="15" y="10"/>
                    </a:cubicBezTo>
                    <a:cubicBezTo>
                      <a:pt x="15" y="18"/>
                      <a:pt x="16" y="27"/>
                      <a:pt x="13" y="35"/>
                    </a:cubicBezTo>
                    <a:cubicBezTo>
                      <a:pt x="10" y="44"/>
                      <a:pt x="0" y="54"/>
                      <a:pt x="8" y="58"/>
                    </a:cubicBezTo>
                    <a:cubicBezTo>
                      <a:pt x="15" y="63"/>
                      <a:pt x="22" y="65"/>
                      <a:pt x="21" y="73"/>
                    </a:cubicBezTo>
                    <a:cubicBezTo>
                      <a:pt x="20" y="81"/>
                      <a:pt x="15" y="84"/>
                      <a:pt x="19" y="86"/>
                    </a:cubicBezTo>
                    <a:cubicBezTo>
                      <a:pt x="24" y="89"/>
                      <a:pt x="23" y="92"/>
                      <a:pt x="17" y="95"/>
                    </a:cubicBezTo>
                    <a:cubicBezTo>
                      <a:pt x="11" y="97"/>
                      <a:pt x="10" y="111"/>
                      <a:pt x="16" y="118"/>
                    </a:cubicBezTo>
                    <a:cubicBezTo>
                      <a:pt x="23" y="124"/>
                      <a:pt x="32" y="132"/>
                      <a:pt x="36" y="13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2" name="Freeform 356"/>
              <p:cNvSpPr>
                <a:spLocks/>
              </p:cNvSpPr>
              <p:nvPr/>
            </p:nvSpPr>
            <p:spPr bwMode="auto">
              <a:xfrm>
                <a:off x="564" y="1547"/>
                <a:ext cx="15" cy="18"/>
              </a:xfrm>
              <a:custGeom>
                <a:avLst/>
                <a:gdLst>
                  <a:gd name="T0" fmla="*/ 22 w 61"/>
                  <a:gd name="T1" fmla="*/ 18 h 69"/>
                  <a:gd name="T2" fmla="*/ 26 w 61"/>
                  <a:gd name="T3" fmla="*/ 11 h 69"/>
                  <a:gd name="T4" fmla="*/ 12 w 61"/>
                  <a:gd name="T5" fmla="*/ 12 h 69"/>
                  <a:gd name="T6" fmla="*/ 3 w 61"/>
                  <a:gd name="T7" fmla="*/ 26 h 69"/>
                  <a:gd name="T8" fmla="*/ 6 w 61"/>
                  <a:gd name="T9" fmla="*/ 40 h 69"/>
                  <a:gd name="T10" fmla="*/ 19 w 61"/>
                  <a:gd name="T11" fmla="*/ 46 h 69"/>
                  <a:gd name="T12" fmla="*/ 28 w 61"/>
                  <a:gd name="T13" fmla="*/ 56 h 69"/>
                  <a:gd name="T14" fmla="*/ 35 w 61"/>
                  <a:gd name="T15" fmla="*/ 68 h 69"/>
                  <a:gd name="T16" fmla="*/ 51 w 61"/>
                  <a:gd name="T17" fmla="*/ 66 h 69"/>
                  <a:gd name="T18" fmla="*/ 58 w 61"/>
                  <a:gd name="T19" fmla="*/ 61 h 69"/>
                  <a:gd name="T20" fmla="*/ 54 w 61"/>
                  <a:gd name="T21" fmla="*/ 47 h 69"/>
                  <a:gd name="T22" fmla="*/ 41 w 61"/>
                  <a:gd name="T23" fmla="*/ 33 h 69"/>
                  <a:gd name="T24" fmla="*/ 26 w 61"/>
                  <a:gd name="T25" fmla="*/ 26 h 69"/>
                  <a:gd name="T26" fmla="*/ 22 w 61"/>
                  <a:gd name="T27" fmla="*/ 1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69">
                    <a:moveTo>
                      <a:pt x="22" y="18"/>
                    </a:moveTo>
                    <a:cubicBezTo>
                      <a:pt x="27" y="15"/>
                      <a:pt x="28" y="16"/>
                      <a:pt x="26" y="11"/>
                    </a:cubicBezTo>
                    <a:cubicBezTo>
                      <a:pt x="24" y="7"/>
                      <a:pt x="18" y="0"/>
                      <a:pt x="12" y="12"/>
                    </a:cubicBezTo>
                    <a:cubicBezTo>
                      <a:pt x="12" y="12"/>
                      <a:pt x="3" y="20"/>
                      <a:pt x="3" y="26"/>
                    </a:cubicBezTo>
                    <a:cubicBezTo>
                      <a:pt x="4" y="31"/>
                      <a:pt x="0" y="40"/>
                      <a:pt x="6" y="40"/>
                    </a:cubicBezTo>
                    <a:cubicBezTo>
                      <a:pt x="13" y="40"/>
                      <a:pt x="17" y="42"/>
                      <a:pt x="19" y="46"/>
                    </a:cubicBezTo>
                    <a:cubicBezTo>
                      <a:pt x="20" y="50"/>
                      <a:pt x="27" y="50"/>
                      <a:pt x="28" y="56"/>
                    </a:cubicBezTo>
                    <a:cubicBezTo>
                      <a:pt x="29" y="61"/>
                      <a:pt x="30" y="67"/>
                      <a:pt x="35" y="68"/>
                    </a:cubicBezTo>
                    <a:cubicBezTo>
                      <a:pt x="39" y="69"/>
                      <a:pt x="48" y="66"/>
                      <a:pt x="51" y="66"/>
                    </a:cubicBezTo>
                    <a:cubicBezTo>
                      <a:pt x="55" y="66"/>
                      <a:pt x="58" y="68"/>
                      <a:pt x="58" y="61"/>
                    </a:cubicBezTo>
                    <a:cubicBezTo>
                      <a:pt x="58" y="54"/>
                      <a:pt x="61" y="51"/>
                      <a:pt x="54" y="47"/>
                    </a:cubicBezTo>
                    <a:cubicBezTo>
                      <a:pt x="48" y="43"/>
                      <a:pt x="49" y="35"/>
                      <a:pt x="41" y="33"/>
                    </a:cubicBezTo>
                    <a:cubicBezTo>
                      <a:pt x="33" y="31"/>
                      <a:pt x="28" y="28"/>
                      <a:pt x="26" y="26"/>
                    </a:cubicBezTo>
                    <a:cubicBezTo>
                      <a:pt x="24" y="24"/>
                      <a:pt x="18" y="21"/>
                      <a:pt x="22"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3" name="Freeform 357"/>
              <p:cNvSpPr>
                <a:spLocks/>
              </p:cNvSpPr>
              <p:nvPr/>
            </p:nvSpPr>
            <p:spPr bwMode="auto">
              <a:xfrm>
                <a:off x="553" y="1575"/>
                <a:ext cx="5" cy="7"/>
              </a:xfrm>
              <a:custGeom>
                <a:avLst/>
                <a:gdLst>
                  <a:gd name="T0" fmla="*/ 1 w 18"/>
                  <a:gd name="T1" fmla="*/ 6 h 28"/>
                  <a:gd name="T2" fmla="*/ 2 w 18"/>
                  <a:gd name="T3" fmla="*/ 25 h 28"/>
                  <a:gd name="T4" fmla="*/ 10 w 18"/>
                  <a:gd name="T5" fmla="*/ 19 h 28"/>
                  <a:gd name="T6" fmla="*/ 17 w 18"/>
                  <a:gd name="T7" fmla="*/ 10 h 28"/>
                  <a:gd name="T8" fmla="*/ 1 w 18"/>
                  <a:gd name="T9" fmla="*/ 6 h 28"/>
                </a:gdLst>
                <a:ahLst/>
                <a:cxnLst>
                  <a:cxn ang="0">
                    <a:pos x="T0" y="T1"/>
                  </a:cxn>
                  <a:cxn ang="0">
                    <a:pos x="T2" y="T3"/>
                  </a:cxn>
                  <a:cxn ang="0">
                    <a:pos x="T4" y="T5"/>
                  </a:cxn>
                  <a:cxn ang="0">
                    <a:pos x="T6" y="T7"/>
                  </a:cxn>
                  <a:cxn ang="0">
                    <a:pos x="T8" y="T9"/>
                  </a:cxn>
                </a:cxnLst>
                <a:rect l="0" t="0" r="r" b="b"/>
                <a:pathLst>
                  <a:path w="18" h="28">
                    <a:moveTo>
                      <a:pt x="1" y="6"/>
                    </a:moveTo>
                    <a:cubicBezTo>
                      <a:pt x="1" y="6"/>
                      <a:pt x="0" y="21"/>
                      <a:pt x="2" y="25"/>
                    </a:cubicBezTo>
                    <a:cubicBezTo>
                      <a:pt x="5" y="28"/>
                      <a:pt x="8" y="26"/>
                      <a:pt x="10" y="19"/>
                    </a:cubicBezTo>
                    <a:cubicBezTo>
                      <a:pt x="12" y="12"/>
                      <a:pt x="18" y="14"/>
                      <a:pt x="17" y="10"/>
                    </a:cubicBezTo>
                    <a:cubicBezTo>
                      <a:pt x="16" y="6"/>
                      <a:pt x="3" y="0"/>
                      <a:pt x="1"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4" name="Freeform 358"/>
              <p:cNvSpPr>
                <a:spLocks/>
              </p:cNvSpPr>
              <p:nvPr/>
            </p:nvSpPr>
            <p:spPr bwMode="auto">
              <a:xfrm>
                <a:off x="697" y="1708"/>
                <a:ext cx="932" cy="455"/>
              </a:xfrm>
              <a:custGeom>
                <a:avLst/>
                <a:gdLst>
                  <a:gd name="T0" fmla="*/ 3575 w 3686"/>
                  <a:gd name="T1" fmla="*/ 174 h 1799"/>
                  <a:gd name="T2" fmla="*/ 3386 w 3686"/>
                  <a:gd name="T3" fmla="*/ 351 h 1799"/>
                  <a:gd name="T4" fmla="*/ 3082 w 3686"/>
                  <a:gd name="T5" fmla="*/ 464 h 1799"/>
                  <a:gd name="T6" fmla="*/ 2918 w 3686"/>
                  <a:gd name="T7" fmla="*/ 508 h 1799"/>
                  <a:gd name="T8" fmla="*/ 2748 w 3686"/>
                  <a:gd name="T9" fmla="*/ 618 h 1799"/>
                  <a:gd name="T10" fmla="*/ 2705 w 3686"/>
                  <a:gd name="T11" fmla="*/ 494 h 1799"/>
                  <a:gd name="T12" fmla="*/ 2633 w 3686"/>
                  <a:gd name="T13" fmla="*/ 447 h 1799"/>
                  <a:gd name="T14" fmla="*/ 2627 w 3686"/>
                  <a:gd name="T15" fmla="*/ 319 h 1799"/>
                  <a:gd name="T16" fmla="*/ 2497 w 3686"/>
                  <a:gd name="T17" fmla="*/ 341 h 1799"/>
                  <a:gd name="T18" fmla="*/ 2450 w 3686"/>
                  <a:gd name="T19" fmla="*/ 481 h 1799"/>
                  <a:gd name="T20" fmla="*/ 2368 w 3686"/>
                  <a:gd name="T21" fmla="*/ 575 h 1799"/>
                  <a:gd name="T22" fmla="*/ 2384 w 3686"/>
                  <a:gd name="T23" fmla="*/ 385 h 1799"/>
                  <a:gd name="T24" fmla="*/ 2393 w 3686"/>
                  <a:gd name="T25" fmla="*/ 315 h 1799"/>
                  <a:gd name="T26" fmla="*/ 2557 w 3686"/>
                  <a:gd name="T27" fmla="*/ 281 h 1799"/>
                  <a:gd name="T28" fmla="*/ 2560 w 3686"/>
                  <a:gd name="T29" fmla="*/ 233 h 1799"/>
                  <a:gd name="T30" fmla="*/ 2394 w 3686"/>
                  <a:gd name="T31" fmla="*/ 223 h 1799"/>
                  <a:gd name="T32" fmla="*/ 2357 w 3686"/>
                  <a:gd name="T33" fmla="*/ 148 h 1799"/>
                  <a:gd name="T34" fmla="*/ 2180 w 3686"/>
                  <a:gd name="T35" fmla="*/ 206 h 1799"/>
                  <a:gd name="T36" fmla="*/ 2113 w 3686"/>
                  <a:gd name="T37" fmla="*/ 196 h 1799"/>
                  <a:gd name="T38" fmla="*/ 2206 w 3686"/>
                  <a:gd name="T39" fmla="*/ 105 h 1799"/>
                  <a:gd name="T40" fmla="*/ 2049 w 3686"/>
                  <a:gd name="T41" fmla="*/ 80 h 1799"/>
                  <a:gd name="T42" fmla="*/ 1892 w 3686"/>
                  <a:gd name="T43" fmla="*/ 1 h 1799"/>
                  <a:gd name="T44" fmla="*/ 131 w 3686"/>
                  <a:gd name="T45" fmla="*/ 47 h 1799"/>
                  <a:gd name="T46" fmla="*/ 112 w 3686"/>
                  <a:gd name="T47" fmla="*/ 97 h 1799"/>
                  <a:gd name="T48" fmla="*/ 57 w 3686"/>
                  <a:gd name="T49" fmla="*/ 96 h 1799"/>
                  <a:gd name="T50" fmla="*/ 46 w 3686"/>
                  <a:gd name="T51" fmla="*/ 199 h 1799"/>
                  <a:gd name="T52" fmla="*/ 33 w 3686"/>
                  <a:gd name="T53" fmla="*/ 482 h 1799"/>
                  <a:gd name="T54" fmla="*/ 29 w 3686"/>
                  <a:gd name="T55" fmla="*/ 691 h 1799"/>
                  <a:gd name="T56" fmla="*/ 156 w 3686"/>
                  <a:gd name="T57" fmla="*/ 909 h 1799"/>
                  <a:gd name="T58" fmla="*/ 265 w 3686"/>
                  <a:gd name="T59" fmla="*/ 1110 h 1799"/>
                  <a:gd name="T60" fmla="*/ 488 w 3686"/>
                  <a:gd name="T61" fmla="*/ 1291 h 1799"/>
                  <a:gd name="T62" fmla="*/ 1057 w 3686"/>
                  <a:gd name="T63" fmla="*/ 1366 h 1799"/>
                  <a:gd name="T64" fmla="*/ 1299 w 3686"/>
                  <a:gd name="T65" fmla="*/ 1495 h 1799"/>
                  <a:gd name="T66" fmla="*/ 1579 w 3686"/>
                  <a:gd name="T67" fmla="*/ 1602 h 1799"/>
                  <a:gd name="T68" fmla="*/ 1722 w 3686"/>
                  <a:gd name="T69" fmla="*/ 1743 h 1799"/>
                  <a:gd name="T70" fmla="*/ 1809 w 3686"/>
                  <a:gd name="T71" fmla="*/ 1569 h 1799"/>
                  <a:gd name="T72" fmla="*/ 1926 w 3686"/>
                  <a:gd name="T73" fmla="*/ 1495 h 1799"/>
                  <a:gd name="T74" fmla="*/ 2146 w 3686"/>
                  <a:gd name="T75" fmla="*/ 1505 h 1799"/>
                  <a:gd name="T76" fmla="*/ 2284 w 3686"/>
                  <a:gd name="T77" fmla="*/ 1519 h 1799"/>
                  <a:gd name="T78" fmla="*/ 2296 w 3686"/>
                  <a:gd name="T79" fmla="*/ 1434 h 1799"/>
                  <a:gd name="T80" fmla="*/ 2454 w 3686"/>
                  <a:gd name="T81" fmla="*/ 1436 h 1799"/>
                  <a:gd name="T82" fmla="*/ 2630 w 3686"/>
                  <a:gd name="T83" fmla="*/ 1473 h 1799"/>
                  <a:gd name="T84" fmla="*/ 2698 w 3686"/>
                  <a:gd name="T85" fmla="*/ 1644 h 1799"/>
                  <a:gd name="T86" fmla="*/ 2822 w 3686"/>
                  <a:gd name="T87" fmla="*/ 1789 h 1799"/>
                  <a:gd name="T88" fmla="*/ 2820 w 3686"/>
                  <a:gd name="T89" fmla="*/ 1548 h 1799"/>
                  <a:gd name="T90" fmla="*/ 2797 w 3686"/>
                  <a:gd name="T91" fmla="*/ 1330 h 1799"/>
                  <a:gd name="T92" fmla="*/ 2999 w 3686"/>
                  <a:gd name="T93" fmla="*/ 1172 h 1799"/>
                  <a:gd name="T94" fmla="*/ 3091 w 3686"/>
                  <a:gd name="T95" fmla="*/ 1080 h 1799"/>
                  <a:gd name="T96" fmla="*/ 3139 w 3686"/>
                  <a:gd name="T97" fmla="*/ 1025 h 1799"/>
                  <a:gd name="T98" fmla="*/ 3089 w 3686"/>
                  <a:gd name="T99" fmla="*/ 912 h 1799"/>
                  <a:gd name="T100" fmla="*/ 3089 w 3686"/>
                  <a:gd name="T101" fmla="*/ 810 h 1799"/>
                  <a:gd name="T102" fmla="*/ 3142 w 3686"/>
                  <a:gd name="T103" fmla="*/ 911 h 1799"/>
                  <a:gd name="T104" fmla="*/ 3158 w 3686"/>
                  <a:gd name="T105" fmla="*/ 790 h 1799"/>
                  <a:gd name="T106" fmla="*/ 3255 w 3686"/>
                  <a:gd name="T107" fmla="*/ 689 h 1799"/>
                  <a:gd name="T108" fmla="*/ 3288 w 3686"/>
                  <a:gd name="T109" fmla="*/ 649 h 1799"/>
                  <a:gd name="T110" fmla="*/ 3448 w 3686"/>
                  <a:gd name="T111" fmla="*/ 628 h 1799"/>
                  <a:gd name="T112" fmla="*/ 3465 w 3686"/>
                  <a:gd name="T113" fmla="*/ 598 h 1799"/>
                  <a:gd name="T114" fmla="*/ 3535 w 3686"/>
                  <a:gd name="T115" fmla="*/ 435 h 1799"/>
                  <a:gd name="T116" fmla="*/ 3667 w 3686"/>
                  <a:gd name="T117" fmla="*/ 384 h 1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86" h="1799">
                    <a:moveTo>
                      <a:pt x="3664" y="334"/>
                    </a:moveTo>
                    <a:cubicBezTo>
                      <a:pt x="3657" y="332"/>
                      <a:pt x="3654" y="328"/>
                      <a:pt x="3654" y="321"/>
                    </a:cubicBezTo>
                    <a:cubicBezTo>
                      <a:pt x="3654" y="314"/>
                      <a:pt x="3647" y="304"/>
                      <a:pt x="3638" y="303"/>
                    </a:cubicBezTo>
                    <a:cubicBezTo>
                      <a:pt x="3629" y="303"/>
                      <a:pt x="3631" y="238"/>
                      <a:pt x="3631" y="222"/>
                    </a:cubicBezTo>
                    <a:cubicBezTo>
                      <a:pt x="3631" y="207"/>
                      <a:pt x="3632" y="196"/>
                      <a:pt x="3627" y="190"/>
                    </a:cubicBezTo>
                    <a:cubicBezTo>
                      <a:pt x="3622" y="183"/>
                      <a:pt x="3626" y="176"/>
                      <a:pt x="3611" y="165"/>
                    </a:cubicBezTo>
                    <a:cubicBezTo>
                      <a:pt x="3596" y="154"/>
                      <a:pt x="3582" y="163"/>
                      <a:pt x="3575" y="174"/>
                    </a:cubicBezTo>
                    <a:cubicBezTo>
                      <a:pt x="3567" y="185"/>
                      <a:pt x="3562" y="183"/>
                      <a:pt x="3553" y="168"/>
                    </a:cubicBezTo>
                    <a:cubicBezTo>
                      <a:pt x="3545" y="153"/>
                      <a:pt x="3537" y="163"/>
                      <a:pt x="3525" y="173"/>
                    </a:cubicBezTo>
                    <a:cubicBezTo>
                      <a:pt x="3514" y="184"/>
                      <a:pt x="3503" y="202"/>
                      <a:pt x="3493" y="215"/>
                    </a:cubicBezTo>
                    <a:cubicBezTo>
                      <a:pt x="3483" y="228"/>
                      <a:pt x="3474" y="241"/>
                      <a:pt x="3473" y="255"/>
                    </a:cubicBezTo>
                    <a:cubicBezTo>
                      <a:pt x="3472" y="269"/>
                      <a:pt x="3468" y="281"/>
                      <a:pt x="3453" y="301"/>
                    </a:cubicBezTo>
                    <a:cubicBezTo>
                      <a:pt x="3439" y="322"/>
                      <a:pt x="3432" y="331"/>
                      <a:pt x="3415" y="332"/>
                    </a:cubicBezTo>
                    <a:cubicBezTo>
                      <a:pt x="3398" y="332"/>
                      <a:pt x="3389" y="351"/>
                      <a:pt x="3386" y="351"/>
                    </a:cubicBezTo>
                    <a:cubicBezTo>
                      <a:pt x="3384" y="351"/>
                      <a:pt x="3252" y="352"/>
                      <a:pt x="3195" y="352"/>
                    </a:cubicBezTo>
                    <a:cubicBezTo>
                      <a:pt x="3139" y="352"/>
                      <a:pt x="3153" y="384"/>
                      <a:pt x="3123" y="392"/>
                    </a:cubicBezTo>
                    <a:cubicBezTo>
                      <a:pt x="3111" y="396"/>
                      <a:pt x="3102" y="403"/>
                      <a:pt x="3095" y="411"/>
                    </a:cubicBezTo>
                    <a:cubicBezTo>
                      <a:pt x="3098" y="412"/>
                      <a:pt x="3100" y="413"/>
                      <a:pt x="3102" y="415"/>
                    </a:cubicBezTo>
                    <a:cubicBezTo>
                      <a:pt x="3108" y="421"/>
                      <a:pt x="3108" y="423"/>
                      <a:pt x="3103" y="427"/>
                    </a:cubicBezTo>
                    <a:cubicBezTo>
                      <a:pt x="3099" y="431"/>
                      <a:pt x="3099" y="437"/>
                      <a:pt x="3097" y="449"/>
                    </a:cubicBezTo>
                    <a:cubicBezTo>
                      <a:pt x="3094" y="461"/>
                      <a:pt x="3089" y="463"/>
                      <a:pt x="3082" y="464"/>
                    </a:cubicBezTo>
                    <a:cubicBezTo>
                      <a:pt x="3075" y="465"/>
                      <a:pt x="3071" y="469"/>
                      <a:pt x="3066" y="478"/>
                    </a:cubicBezTo>
                    <a:cubicBezTo>
                      <a:pt x="3061" y="487"/>
                      <a:pt x="3044" y="483"/>
                      <a:pt x="3027" y="485"/>
                    </a:cubicBezTo>
                    <a:cubicBezTo>
                      <a:pt x="3011" y="487"/>
                      <a:pt x="3000" y="485"/>
                      <a:pt x="2985" y="478"/>
                    </a:cubicBezTo>
                    <a:cubicBezTo>
                      <a:pt x="2969" y="471"/>
                      <a:pt x="2953" y="478"/>
                      <a:pt x="2937" y="477"/>
                    </a:cubicBezTo>
                    <a:cubicBezTo>
                      <a:pt x="2920" y="477"/>
                      <a:pt x="2921" y="479"/>
                      <a:pt x="2916" y="487"/>
                    </a:cubicBezTo>
                    <a:cubicBezTo>
                      <a:pt x="2915" y="490"/>
                      <a:pt x="2913" y="491"/>
                      <a:pt x="2911" y="491"/>
                    </a:cubicBezTo>
                    <a:cubicBezTo>
                      <a:pt x="2913" y="497"/>
                      <a:pt x="2916" y="502"/>
                      <a:pt x="2918" y="508"/>
                    </a:cubicBezTo>
                    <a:cubicBezTo>
                      <a:pt x="2920" y="515"/>
                      <a:pt x="2919" y="520"/>
                      <a:pt x="2916" y="524"/>
                    </a:cubicBezTo>
                    <a:cubicBezTo>
                      <a:pt x="2919" y="527"/>
                      <a:pt x="2919" y="532"/>
                      <a:pt x="2917" y="537"/>
                    </a:cubicBezTo>
                    <a:cubicBezTo>
                      <a:pt x="2912" y="546"/>
                      <a:pt x="2894" y="551"/>
                      <a:pt x="2882" y="557"/>
                    </a:cubicBezTo>
                    <a:cubicBezTo>
                      <a:pt x="2870" y="563"/>
                      <a:pt x="2861" y="569"/>
                      <a:pt x="2846" y="575"/>
                    </a:cubicBezTo>
                    <a:cubicBezTo>
                      <a:pt x="2831" y="580"/>
                      <a:pt x="2825" y="581"/>
                      <a:pt x="2815" y="583"/>
                    </a:cubicBezTo>
                    <a:cubicBezTo>
                      <a:pt x="2806" y="585"/>
                      <a:pt x="2797" y="591"/>
                      <a:pt x="2785" y="595"/>
                    </a:cubicBezTo>
                    <a:cubicBezTo>
                      <a:pt x="2773" y="600"/>
                      <a:pt x="2756" y="611"/>
                      <a:pt x="2748" y="618"/>
                    </a:cubicBezTo>
                    <a:cubicBezTo>
                      <a:pt x="2740" y="625"/>
                      <a:pt x="2722" y="621"/>
                      <a:pt x="2713" y="619"/>
                    </a:cubicBezTo>
                    <a:cubicBezTo>
                      <a:pt x="2703" y="617"/>
                      <a:pt x="2698" y="622"/>
                      <a:pt x="2688" y="625"/>
                    </a:cubicBezTo>
                    <a:cubicBezTo>
                      <a:pt x="2678" y="627"/>
                      <a:pt x="2668" y="617"/>
                      <a:pt x="2659" y="610"/>
                    </a:cubicBezTo>
                    <a:cubicBezTo>
                      <a:pt x="2652" y="604"/>
                      <a:pt x="2651" y="596"/>
                      <a:pt x="2656" y="592"/>
                    </a:cubicBezTo>
                    <a:cubicBezTo>
                      <a:pt x="2650" y="583"/>
                      <a:pt x="2655" y="570"/>
                      <a:pt x="2661" y="565"/>
                    </a:cubicBezTo>
                    <a:cubicBezTo>
                      <a:pt x="2667" y="560"/>
                      <a:pt x="2674" y="548"/>
                      <a:pt x="2689" y="539"/>
                    </a:cubicBezTo>
                    <a:cubicBezTo>
                      <a:pt x="2704" y="530"/>
                      <a:pt x="2705" y="503"/>
                      <a:pt x="2705" y="494"/>
                    </a:cubicBezTo>
                    <a:cubicBezTo>
                      <a:pt x="2705" y="491"/>
                      <a:pt x="2706" y="487"/>
                      <a:pt x="2708" y="483"/>
                    </a:cubicBezTo>
                    <a:cubicBezTo>
                      <a:pt x="2707" y="475"/>
                      <a:pt x="2706" y="476"/>
                      <a:pt x="2698" y="477"/>
                    </a:cubicBezTo>
                    <a:cubicBezTo>
                      <a:pt x="2689" y="477"/>
                      <a:pt x="2692" y="463"/>
                      <a:pt x="2693" y="455"/>
                    </a:cubicBezTo>
                    <a:cubicBezTo>
                      <a:pt x="2693" y="448"/>
                      <a:pt x="2688" y="432"/>
                      <a:pt x="2685" y="426"/>
                    </a:cubicBezTo>
                    <a:cubicBezTo>
                      <a:pt x="2681" y="420"/>
                      <a:pt x="2677" y="422"/>
                      <a:pt x="2665" y="422"/>
                    </a:cubicBezTo>
                    <a:cubicBezTo>
                      <a:pt x="2653" y="422"/>
                      <a:pt x="2657" y="426"/>
                      <a:pt x="2646" y="430"/>
                    </a:cubicBezTo>
                    <a:cubicBezTo>
                      <a:pt x="2635" y="434"/>
                      <a:pt x="2638" y="437"/>
                      <a:pt x="2633" y="447"/>
                    </a:cubicBezTo>
                    <a:cubicBezTo>
                      <a:pt x="2629" y="457"/>
                      <a:pt x="2625" y="461"/>
                      <a:pt x="2614" y="457"/>
                    </a:cubicBezTo>
                    <a:cubicBezTo>
                      <a:pt x="2603" y="453"/>
                      <a:pt x="2609" y="439"/>
                      <a:pt x="2614" y="436"/>
                    </a:cubicBezTo>
                    <a:cubicBezTo>
                      <a:pt x="2619" y="433"/>
                      <a:pt x="2625" y="419"/>
                      <a:pt x="2638" y="411"/>
                    </a:cubicBezTo>
                    <a:cubicBezTo>
                      <a:pt x="2651" y="403"/>
                      <a:pt x="2649" y="391"/>
                      <a:pt x="2650" y="382"/>
                    </a:cubicBezTo>
                    <a:cubicBezTo>
                      <a:pt x="2651" y="373"/>
                      <a:pt x="2650" y="366"/>
                      <a:pt x="2645" y="361"/>
                    </a:cubicBezTo>
                    <a:cubicBezTo>
                      <a:pt x="2641" y="355"/>
                      <a:pt x="2647" y="351"/>
                      <a:pt x="2653" y="347"/>
                    </a:cubicBezTo>
                    <a:cubicBezTo>
                      <a:pt x="2659" y="343"/>
                      <a:pt x="2639" y="323"/>
                      <a:pt x="2627" y="319"/>
                    </a:cubicBezTo>
                    <a:cubicBezTo>
                      <a:pt x="2615" y="315"/>
                      <a:pt x="2611" y="309"/>
                      <a:pt x="2595" y="299"/>
                    </a:cubicBezTo>
                    <a:cubicBezTo>
                      <a:pt x="2579" y="289"/>
                      <a:pt x="2557" y="289"/>
                      <a:pt x="2547" y="289"/>
                    </a:cubicBezTo>
                    <a:cubicBezTo>
                      <a:pt x="2536" y="289"/>
                      <a:pt x="2529" y="291"/>
                      <a:pt x="2529" y="298"/>
                    </a:cubicBezTo>
                    <a:cubicBezTo>
                      <a:pt x="2528" y="305"/>
                      <a:pt x="2528" y="321"/>
                      <a:pt x="2520" y="322"/>
                    </a:cubicBezTo>
                    <a:cubicBezTo>
                      <a:pt x="2512" y="323"/>
                      <a:pt x="2513" y="345"/>
                      <a:pt x="2513" y="354"/>
                    </a:cubicBezTo>
                    <a:cubicBezTo>
                      <a:pt x="2513" y="363"/>
                      <a:pt x="2505" y="367"/>
                      <a:pt x="2502" y="359"/>
                    </a:cubicBezTo>
                    <a:cubicBezTo>
                      <a:pt x="2499" y="352"/>
                      <a:pt x="2498" y="347"/>
                      <a:pt x="2497" y="341"/>
                    </a:cubicBezTo>
                    <a:cubicBezTo>
                      <a:pt x="2497" y="335"/>
                      <a:pt x="2490" y="332"/>
                      <a:pt x="2489" y="338"/>
                    </a:cubicBezTo>
                    <a:cubicBezTo>
                      <a:pt x="2487" y="344"/>
                      <a:pt x="2483" y="344"/>
                      <a:pt x="2473" y="345"/>
                    </a:cubicBezTo>
                    <a:cubicBezTo>
                      <a:pt x="2464" y="347"/>
                      <a:pt x="2466" y="359"/>
                      <a:pt x="2460" y="362"/>
                    </a:cubicBezTo>
                    <a:cubicBezTo>
                      <a:pt x="2454" y="365"/>
                      <a:pt x="2457" y="380"/>
                      <a:pt x="2456" y="389"/>
                    </a:cubicBezTo>
                    <a:cubicBezTo>
                      <a:pt x="2455" y="399"/>
                      <a:pt x="2453" y="405"/>
                      <a:pt x="2443" y="413"/>
                    </a:cubicBezTo>
                    <a:cubicBezTo>
                      <a:pt x="2434" y="420"/>
                      <a:pt x="2439" y="454"/>
                      <a:pt x="2438" y="465"/>
                    </a:cubicBezTo>
                    <a:cubicBezTo>
                      <a:pt x="2437" y="475"/>
                      <a:pt x="2439" y="474"/>
                      <a:pt x="2450" y="481"/>
                    </a:cubicBezTo>
                    <a:cubicBezTo>
                      <a:pt x="2461" y="487"/>
                      <a:pt x="2459" y="511"/>
                      <a:pt x="2458" y="527"/>
                    </a:cubicBezTo>
                    <a:cubicBezTo>
                      <a:pt x="2457" y="543"/>
                      <a:pt x="2458" y="552"/>
                      <a:pt x="2454" y="553"/>
                    </a:cubicBezTo>
                    <a:cubicBezTo>
                      <a:pt x="2450" y="555"/>
                      <a:pt x="2441" y="572"/>
                      <a:pt x="2437" y="581"/>
                    </a:cubicBezTo>
                    <a:cubicBezTo>
                      <a:pt x="2433" y="589"/>
                      <a:pt x="2435" y="591"/>
                      <a:pt x="2421" y="594"/>
                    </a:cubicBezTo>
                    <a:cubicBezTo>
                      <a:pt x="2407" y="597"/>
                      <a:pt x="2404" y="609"/>
                      <a:pt x="2394" y="609"/>
                    </a:cubicBezTo>
                    <a:cubicBezTo>
                      <a:pt x="2384" y="610"/>
                      <a:pt x="2379" y="607"/>
                      <a:pt x="2379" y="599"/>
                    </a:cubicBezTo>
                    <a:cubicBezTo>
                      <a:pt x="2378" y="591"/>
                      <a:pt x="2371" y="583"/>
                      <a:pt x="2368" y="575"/>
                    </a:cubicBezTo>
                    <a:cubicBezTo>
                      <a:pt x="2365" y="567"/>
                      <a:pt x="2362" y="538"/>
                      <a:pt x="2365" y="527"/>
                    </a:cubicBezTo>
                    <a:cubicBezTo>
                      <a:pt x="2367" y="517"/>
                      <a:pt x="2354" y="507"/>
                      <a:pt x="2354" y="498"/>
                    </a:cubicBezTo>
                    <a:cubicBezTo>
                      <a:pt x="2354" y="489"/>
                      <a:pt x="2355" y="479"/>
                      <a:pt x="2360" y="475"/>
                    </a:cubicBezTo>
                    <a:cubicBezTo>
                      <a:pt x="2365" y="470"/>
                      <a:pt x="2361" y="462"/>
                      <a:pt x="2366" y="459"/>
                    </a:cubicBezTo>
                    <a:cubicBezTo>
                      <a:pt x="2371" y="455"/>
                      <a:pt x="2370" y="450"/>
                      <a:pt x="2370" y="442"/>
                    </a:cubicBezTo>
                    <a:cubicBezTo>
                      <a:pt x="2370" y="434"/>
                      <a:pt x="2369" y="429"/>
                      <a:pt x="2378" y="425"/>
                    </a:cubicBezTo>
                    <a:cubicBezTo>
                      <a:pt x="2387" y="421"/>
                      <a:pt x="2382" y="393"/>
                      <a:pt x="2384" y="385"/>
                    </a:cubicBezTo>
                    <a:cubicBezTo>
                      <a:pt x="2386" y="378"/>
                      <a:pt x="2392" y="369"/>
                      <a:pt x="2395" y="362"/>
                    </a:cubicBezTo>
                    <a:cubicBezTo>
                      <a:pt x="2397" y="355"/>
                      <a:pt x="2401" y="355"/>
                      <a:pt x="2404" y="340"/>
                    </a:cubicBezTo>
                    <a:cubicBezTo>
                      <a:pt x="2407" y="325"/>
                      <a:pt x="2397" y="333"/>
                      <a:pt x="2390" y="342"/>
                    </a:cubicBezTo>
                    <a:cubicBezTo>
                      <a:pt x="2383" y="351"/>
                      <a:pt x="2382" y="347"/>
                      <a:pt x="2376" y="358"/>
                    </a:cubicBezTo>
                    <a:cubicBezTo>
                      <a:pt x="2370" y="369"/>
                      <a:pt x="2364" y="364"/>
                      <a:pt x="2361" y="361"/>
                    </a:cubicBezTo>
                    <a:cubicBezTo>
                      <a:pt x="2359" y="359"/>
                      <a:pt x="2366" y="345"/>
                      <a:pt x="2371" y="339"/>
                    </a:cubicBezTo>
                    <a:cubicBezTo>
                      <a:pt x="2377" y="333"/>
                      <a:pt x="2393" y="315"/>
                      <a:pt x="2393" y="315"/>
                    </a:cubicBezTo>
                    <a:cubicBezTo>
                      <a:pt x="2406" y="294"/>
                      <a:pt x="2417" y="297"/>
                      <a:pt x="2421" y="291"/>
                    </a:cubicBezTo>
                    <a:cubicBezTo>
                      <a:pt x="2424" y="286"/>
                      <a:pt x="2429" y="291"/>
                      <a:pt x="2441" y="294"/>
                    </a:cubicBezTo>
                    <a:cubicBezTo>
                      <a:pt x="2453" y="297"/>
                      <a:pt x="2451" y="292"/>
                      <a:pt x="2459" y="284"/>
                    </a:cubicBezTo>
                    <a:cubicBezTo>
                      <a:pt x="2467" y="276"/>
                      <a:pt x="2475" y="283"/>
                      <a:pt x="2490" y="279"/>
                    </a:cubicBezTo>
                    <a:cubicBezTo>
                      <a:pt x="2505" y="276"/>
                      <a:pt x="2501" y="261"/>
                      <a:pt x="2509" y="262"/>
                    </a:cubicBezTo>
                    <a:cubicBezTo>
                      <a:pt x="2518" y="263"/>
                      <a:pt x="2527" y="269"/>
                      <a:pt x="2533" y="277"/>
                    </a:cubicBezTo>
                    <a:cubicBezTo>
                      <a:pt x="2538" y="285"/>
                      <a:pt x="2542" y="281"/>
                      <a:pt x="2557" y="281"/>
                    </a:cubicBezTo>
                    <a:cubicBezTo>
                      <a:pt x="2573" y="282"/>
                      <a:pt x="2589" y="278"/>
                      <a:pt x="2599" y="278"/>
                    </a:cubicBezTo>
                    <a:cubicBezTo>
                      <a:pt x="2609" y="278"/>
                      <a:pt x="2612" y="275"/>
                      <a:pt x="2615" y="271"/>
                    </a:cubicBezTo>
                    <a:cubicBezTo>
                      <a:pt x="2617" y="269"/>
                      <a:pt x="2620" y="266"/>
                      <a:pt x="2624" y="262"/>
                    </a:cubicBezTo>
                    <a:cubicBezTo>
                      <a:pt x="2619" y="260"/>
                      <a:pt x="2612" y="259"/>
                      <a:pt x="2607" y="258"/>
                    </a:cubicBezTo>
                    <a:cubicBezTo>
                      <a:pt x="2595" y="257"/>
                      <a:pt x="2589" y="249"/>
                      <a:pt x="2587" y="238"/>
                    </a:cubicBezTo>
                    <a:cubicBezTo>
                      <a:pt x="2586" y="230"/>
                      <a:pt x="2579" y="229"/>
                      <a:pt x="2570" y="229"/>
                    </a:cubicBezTo>
                    <a:cubicBezTo>
                      <a:pt x="2569" y="232"/>
                      <a:pt x="2566" y="233"/>
                      <a:pt x="2560" y="233"/>
                    </a:cubicBezTo>
                    <a:cubicBezTo>
                      <a:pt x="2550" y="232"/>
                      <a:pt x="2544" y="219"/>
                      <a:pt x="2540" y="214"/>
                    </a:cubicBezTo>
                    <a:cubicBezTo>
                      <a:pt x="2536" y="209"/>
                      <a:pt x="2523" y="202"/>
                      <a:pt x="2517" y="205"/>
                    </a:cubicBezTo>
                    <a:cubicBezTo>
                      <a:pt x="2511" y="209"/>
                      <a:pt x="2497" y="207"/>
                      <a:pt x="2486" y="212"/>
                    </a:cubicBezTo>
                    <a:cubicBezTo>
                      <a:pt x="2475" y="216"/>
                      <a:pt x="2469" y="214"/>
                      <a:pt x="2457" y="215"/>
                    </a:cubicBezTo>
                    <a:cubicBezTo>
                      <a:pt x="2445" y="216"/>
                      <a:pt x="2439" y="223"/>
                      <a:pt x="2438" y="229"/>
                    </a:cubicBezTo>
                    <a:cubicBezTo>
                      <a:pt x="2437" y="234"/>
                      <a:pt x="2427" y="231"/>
                      <a:pt x="2420" y="225"/>
                    </a:cubicBezTo>
                    <a:cubicBezTo>
                      <a:pt x="2414" y="218"/>
                      <a:pt x="2406" y="225"/>
                      <a:pt x="2394" y="223"/>
                    </a:cubicBezTo>
                    <a:cubicBezTo>
                      <a:pt x="2383" y="221"/>
                      <a:pt x="2384" y="217"/>
                      <a:pt x="2379" y="208"/>
                    </a:cubicBezTo>
                    <a:cubicBezTo>
                      <a:pt x="2375" y="200"/>
                      <a:pt x="2368" y="197"/>
                      <a:pt x="2359" y="197"/>
                    </a:cubicBezTo>
                    <a:cubicBezTo>
                      <a:pt x="2351" y="196"/>
                      <a:pt x="2351" y="190"/>
                      <a:pt x="2347" y="190"/>
                    </a:cubicBezTo>
                    <a:cubicBezTo>
                      <a:pt x="2342" y="190"/>
                      <a:pt x="2331" y="190"/>
                      <a:pt x="2331" y="185"/>
                    </a:cubicBezTo>
                    <a:cubicBezTo>
                      <a:pt x="2331" y="180"/>
                      <a:pt x="2340" y="176"/>
                      <a:pt x="2347" y="169"/>
                    </a:cubicBezTo>
                    <a:cubicBezTo>
                      <a:pt x="2353" y="162"/>
                      <a:pt x="2355" y="169"/>
                      <a:pt x="2361" y="161"/>
                    </a:cubicBezTo>
                    <a:cubicBezTo>
                      <a:pt x="2367" y="154"/>
                      <a:pt x="2362" y="148"/>
                      <a:pt x="2357" y="148"/>
                    </a:cubicBezTo>
                    <a:cubicBezTo>
                      <a:pt x="2351" y="148"/>
                      <a:pt x="2342" y="148"/>
                      <a:pt x="2329" y="151"/>
                    </a:cubicBezTo>
                    <a:cubicBezTo>
                      <a:pt x="2317" y="154"/>
                      <a:pt x="2315" y="161"/>
                      <a:pt x="2301" y="170"/>
                    </a:cubicBezTo>
                    <a:cubicBezTo>
                      <a:pt x="2287" y="180"/>
                      <a:pt x="2278" y="187"/>
                      <a:pt x="2270" y="193"/>
                    </a:cubicBezTo>
                    <a:cubicBezTo>
                      <a:pt x="2262" y="198"/>
                      <a:pt x="2246" y="199"/>
                      <a:pt x="2233" y="199"/>
                    </a:cubicBezTo>
                    <a:cubicBezTo>
                      <a:pt x="2220" y="199"/>
                      <a:pt x="2214" y="212"/>
                      <a:pt x="2205" y="212"/>
                    </a:cubicBezTo>
                    <a:cubicBezTo>
                      <a:pt x="2196" y="212"/>
                      <a:pt x="2196" y="220"/>
                      <a:pt x="2187" y="220"/>
                    </a:cubicBezTo>
                    <a:cubicBezTo>
                      <a:pt x="2178" y="219"/>
                      <a:pt x="2180" y="211"/>
                      <a:pt x="2180" y="206"/>
                    </a:cubicBezTo>
                    <a:cubicBezTo>
                      <a:pt x="2180" y="201"/>
                      <a:pt x="2175" y="204"/>
                      <a:pt x="2167" y="204"/>
                    </a:cubicBezTo>
                    <a:cubicBezTo>
                      <a:pt x="2159" y="204"/>
                      <a:pt x="2163" y="199"/>
                      <a:pt x="2162" y="192"/>
                    </a:cubicBezTo>
                    <a:cubicBezTo>
                      <a:pt x="2161" y="185"/>
                      <a:pt x="2157" y="188"/>
                      <a:pt x="2155" y="194"/>
                    </a:cubicBezTo>
                    <a:cubicBezTo>
                      <a:pt x="2153" y="200"/>
                      <a:pt x="2149" y="199"/>
                      <a:pt x="2139" y="200"/>
                    </a:cubicBezTo>
                    <a:cubicBezTo>
                      <a:pt x="2129" y="202"/>
                      <a:pt x="2125" y="209"/>
                      <a:pt x="2119" y="213"/>
                    </a:cubicBezTo>
                    <a:cubicBezTo>
                      <a:pt x="2112" y="218"/>
                      <a:pt x="2103" y="218"/>
                      <a:pt x="2101" y="213"/>
                    </a:cubicBezTo>
                    <a:cubicBezTo>
                      <a:pt x="2099" y="207"/>
                      <a:pt x="2099" y="202"/>
                      <a:pt x="2113" y="196"/>
                    </a:cubicBezTo>
                    <a:cubicBezTo>
                      <a:pt x="2126" y="190"/>
                      <a:pt x="2138" y="171"/>
                      <a:pt x="2138" y="171"/>
                    </a:cubicBezTo>
                    <a:cubicBezTo>
                      <a:pt x="2146" y="161"/>
                      <a:pt x="2153" y="156"/>
                      <a:pt x="2163" y="151"/>
                    </a:cubicBezTo>
                    <a:cubicBezTo>
                      <a:pt x="2173" y="146"/>
                      <a:pt x="2203" y="133"/>
                      <a:pt x="2212" y="127"/>
                    </a:cubicBezTo>
                    <a:cubicBezTo>
                      <a:pt x="2222" y="121"/>
                      <a:pt x="2230" y="122"/>
                      <a:pt x="2249" y="120"/>
                    </a:cubicBezTo>
                    <a:cubicBezTo>
                      <a:pt x="2259" y="119"/>
                      <a:pt x="2261" y="116"/>
                      <a:pt x="2261" y="113"/>
                    </a:cubicBezTo>
                    <a:cubicBezTo>
                      <a:pt x="2251" y="116"/>
                      <a:pt x="2242" y="112"/>
                      <a:pt x="2232" y="111"/>
                    </a:cubicBezTo>
                    <a:cubicBezTo>
                      <a:pt x="2221" y="109"/>
                      <a:pt x="2218" y="112"/>
                      <a:pt x="2206" y="105"/>
                    </a:cubicBezTo>
                    <a:cubicBezTo>
                      <a:pt x="2195" y="97"/>
                      <a:pt x="2182" y="102"/>
                      <a:pt x="2176" y="102"/>
                    </a:cubicBezTo>
                    <a:cubicBezTo>
                      <a:pt x="2170" y="102"/>
                      <a:pt x="2166" y="97"/>
                      <a:pt x="2158" y="95"/>
                    </a:cubicBezTo>
                    <a:cubicBezTo>
                      <a:pt x="2151" y="93"/>
                      <a:pt x="2143" y="101"/>
                      <a:pt x="2139" y="106"/>
                    </a:cubicBezTo>
                    <a:cubicBezTo>
                      <a:pt x="2135" y="111"/>
                      <a:pt x="2127" y="114"/>
                      <a:pt x="2119" y="109"/>
                    </a:cubicBezTo>
                    <a:cubicBezTo>
                      <a:pt x="2110" y="104"/>
                      <a:pt x="2099" y="102"/>
                      <a:pt x="2095" y="94"/>
                    </a:cubicBezTo>
                    <a:cubicBezTo>
                      <a:pt x="2092" y="85"/>
                      <a:pt x="2081" y="84"/>
                      <a:pt x="2077" y="89"/>
                    </a:cubicBezTo>
                    <a:cubicBezTo>
                      <a:pt x="2073" y="95"/>
                      <a:pt x="2053" y="88"/>
                      <a:pt x="2049" y="80"/>
                    </a:cubicBezTo>
                    <a:cubicBezTo>
                      <a:pt x="2045" y="71"/>
                      <a:pt x="2037" y="67"/>
                      <a:pt x="2027" y="64"/>
                    </a:cubicBezTo>
                    <a:cubicBezTo>
                      <a:pt x="2018" y="61"/>
                      <a:pt x="2007" y="60"/>
                      <a:pt x="1997" y="68"/>
                    </a:cubicBezTo>
                    <a:cubicBezTo>
                      <a:pt x="1987" y="76"/>
                      <a:pt x="1973" y="75"/>
                      <a:pt x="1968" y="65"/>
                    </a:cubicBezTo>
                    <a:cubicBezTo>
                      <a:pt x="1963" y="55"/>
                      <a:pt x="1939" y="59"/>
                      <a:pt x="1930" y="56"/>
                    </a:cubicBezTo>
                    <a:cubicBezTo>
                      <a:pt x="1922" y="53"/>
                      <a:pt x="1920" y="48"/>
                      <a:pt x="1917" y="39"/>
                    </a:cubicBezTo>
                    <a:cubicBezTo>
                      <a:pt x="1915" y="31"/>
                      <a:pt x="1909" y="25"/>
                      <a:pt x="1909" y="18"/>
                    </a:cubicBezTo>
                    <a:cubicBezTo>
                      <a:pt x="1909" y="11"/>
                      <a:pt x="1899" y="1"/>
                      <a:pt x="1892" y="1"/>
                    </a:cubicBezTo>
                    <a:cubicBezTo>
                      <a:pt x="1884" y="0"/>
                      <a:pt x="1885" y="11"/>
                      <a:pt x="1885" y="19"/>
                    </a:cubicBezTo>
                    <a:cubicBezTo>
                      <a:pt x="1885" y="27"/>
                      <a:pt x="1867" y="34"/>
                      <a:pt x="1867" y="34"/>
                    </a:cubicBezTo>
                    <a:cubicBezTo>
                      <a:pt x="1867" y="34"/>
                      <a:pt x="146" y="36"/>
                      <a:pt x="118" y="37"/>
                    </a:cubicBezTo>
                    <a:cubicBezTo>
                      <a:pt x="118" y="37"/>
                      <a:pt x="119" y="38"/>
                      <a:pt x="119" y="38"/>
                    </a:cubicBezTo>
                    <a:cubicBezTo>
                      <a:pt x="120" y="40"/>
                      <a:pt x="121" y="41"/>
                      <a:pt x="122" y="42"/>
                    </a:cubicBezTo>
                    <a:cubicBezTo>
                      <a:pt x="123" y="42"/>
                      <a:pt x="123" y="42"/>
                      <a:pt x="124" y="42"/>
                    </a:cubicBezTo>
                    <a:cubicBezTo>
                      <a:pt x="126" y="43"/>
                      <a:pt x="129" y="45"/>
                      <a:pt x="131" y="47"/>
                    </a:cubicBezTo>
                    <a:cubicBezTo>
                      <a:pt x="141" y="54"/>
                      <a:pt x="143" y="64"/>
                      <a:pt x="148" y="67"/>
                    </a:cubicBezTo>
                    <a:cubicBezTo>
                      <a:pt x="153" y="70"/>
                      <a:pt x="149" y="76"/>
                      <a:pt x="145" y="84"/>
                    </a:cubicBezTo>
                    <a:cubicBezTo>
                      <a:pt x="140" y="92"/>
                      <a:pt x="138" y="91"/>
                      <a:pt x="145" y="100"/>
                    </a:cubicBezTo>
                    <a:cubicBezTo>
                      <a:pt x="151" y="108"/>
                      <a:pt x="152" y="107"/>
                      <a:pt x="153" y="125"/>
                    </a:cubicBezTo>
                    <a:cubicBezTo>
                      <a:pt x="155" y="143"/>
                      <a:pt x="139" y="139"/>
                      <a:pt x="134" y="133"/>
                    </a:cubicBezTo>
                    <a:cubicBezTo>
                      <a:pt x="129" y="128"/>
                      <a:pt x="137" y="117"/>
                      <a:pt x="135" y="109"/>
                    </a:cubicBezTo>
                    <a:cubicBezTo>
                      <a:pt x="133" y="102"/>
                      <a:pt x="121" y="99"/>
                      <a:pt x="112" y="97"/>
                    </a:cubicBezTo>
                    <a:cubicBezTo>
                      <a:pt x="103" y="95"/>
                      <a:pt x="111" y="78"/>
                      <a:pt x="107" y="72"/>
                    </a:cubicBezTo>
                    <a:cubicBezTo>
                      <a:pt x="106" y="71"/>
                      <a:pt x="106" y="71"/>
                      <a:pt x="106" y="71"/>
                    </a:cubicBezTo>
                    <a:cubicBezTo>
                      <a:pt x="102" y="68"/>
                      <a:pt x="102" y="67"/>
                      <a:pt x="99" y="66"/>
                    </a:cubicBezTo>
                    <a:cubicBezTo>
                      <a:pt x="97" y="65"/>
                      <a:pt x="96" y="64"/>
                      <a:pt x="94" y="63"/>
                    </a:cubicBezTo>
                    <a:cubicBezTo>
                      <a:pt x="92" y="64"/>
                      <a:pt x="91" y="66"/>
                      <a:pt x="95" y="69"/>
                    </a:cubicBezTo>
                    <a:cubicBezTo>
                      <a:pt x="102" y="75"/>
                      <a:pt x="102" y="80"/>
                      <a:pt x="97" y="90"/>
                    </a:cubicBezTo>
                    <a:cubicBezTo>
                      <a:pt x="92" y="100"/>
                      <a:pt x="67" y="97"/>
                      <a:pt x="57" y="96"/>
                    </a:cubicBezTo>
                    <a:cubicBezTo>
                      <a:pt x="47" y="95"/>
                      <a:pt x="32" y="90"/>
                      <a:pt x="19" y="82"/>
                    </a:cubicBezTo>
                    <a:cubicBezTo>
                      <a:pt x="13" y="78"/>
                      <a:pt x="6" y="77"/>
                      <a:pt x="0" y="76"/>
                    </a:cubicBezTo>
                    <a:cubicBezTo>
                      <a:pt x="0" y="80"/>
                      <a:pt x="0" y="86"/>
                      <a:pt x="0" y="91"/>
                    </a:cubicBezTo>
                    <a:cubicBezTo>
                      <a:pt x="1" y="102"/>
                      <a:pt x="2" y="116"/>
                      <a:pt x="9" y="122"/>
                    </a:cubicBezTo>
                    <a:cubicBezTo>
                      <a:pt x="16" y="128"/>
                      <a:pt x="24" y="136"/>
                      <a:pt x="28" y="149"/>
                    </a:cubicBezTo>
                    <a:cubicBezTo>
                      <a:pt x="32" y="161"/>
                      <a:pt x="35" y="175"/>
                      <a:pt x="43" y="182"/>
                    </a:cubicBezTo>
                    <a:cubicBezTo>
                      <a:pt x="51" y="189"/>
                      <a:pt x="52" y="193"/>
                      <a:pt x="46" y="199"/>
                    </a:cubicBezTo>
                    <a:cubicBezTo>
                      <a:pt x="40" y="204"/>
                      <a:pt x="48" y="206"/>
                      <a:pt x="46" y="221"/>
                    </a:cubicBezTo>
                    <a:cubicBezTo>
                      <a:pt x="44" y="236"/>
                      <a:pt x="43" y="241"/>
                      <a:pt x="48" y="247"/>
                    </a:cubicBezTo>
                    <a:cubicBezTo>
                      <a:pt x="52" y="254"/>
                      <a:pt x="53" y="263"/>
                      <a:pt x="55" y="272"/>
                    </a:cubicBezTo>
                    <a:cubicBezTo>
                      <a:pt x="56" y="281"/>
                      <a:pt x="58" y="304"/>
                      <a:pt x="54" y="320"/>
                    </a:cubicBezTo>
                    <a:cubicBezTo>
                      <a:pt x="50" y="336"/>
                      <a:pt x="47" y="340"/>
                      <a:pt x="46" y="365"/>
                    </a:cubicBezTo>
                    <a:cubicBezTo>
                      <a:pt x="45" y="390"/>
                      <a:pt x="50" y="425"/>
                      <a:pt x="45" y="445"/>
                    </a:cubicBezTo>
                    <a:cubicBezTo>
                      <a:pt x="40" y="465"/>
                      <a:pt x="40" y="473"/>
                      <a:pt x="33" y="482"/>
                    </a:cubicBezTo>
                    <a:cubicBezTo>
                      <a:pt x="26" y="492"/>
                      <a:pt x="16" y="508"/>
                      <a:pt x="18" y="517"/>
                    </a:cubicBezTo>
                    <a:cubicBezTo>
                      <a:pt x="19" y="526"/>
                      <a:pt x="14" y="528"/>
                      <a:pt x="21" y="545"/>
                    </a:cubicBezTo>
                    <a:cubicBezTo>
                      <a:pt x="28" y="562"/>
                      <a:pt x="21" y="561"/>
                      <a:pt x="32" y="580"/>
                    </a:cubicBezTo>
                    <a:cubicBezTo>
                      <a:pt x="43" y="598"/>
                      <a:pt x="46" y="599"/>
                      <a:pt x="45" y="617"/>
                    </a:cubicBezTo>
                    <a:cubicBezTo>
                      <a:pt x="45" y="634"/>
                      <a:pt x="44" y="645"/>
                      <a:pt x="40" y="651"/>
                    </a:cubicBezTo>
                    <a:cubicBezTo>
                      <a:pt x="36" y="656"/>
                      <a:pt x="36" y="660"/>
                      <a:pt x="37" y="668"/>
                    </a:cubicBezTo>
                    <a:cubicBezTo>
                      <a:pt x="39" y="677"/>
                      <a:pt x="36" y="683"/>
                      <a:pt x="29" y="691"/>
                    </a:cubicBezTo>
                    <a:cubicBezTo>
                      <a:pt x="23" y="698"/>
                      <a:pt x="26" y="706"/>
                      <a:pt x="32" y="718"/>
                    </a:cubicBezTo>
                    <a:cubicBezTo>
                      <a:pt x="39" y="731"/>
                      <a:pt x="60" y="745"/>
                      <a:pt x="60" y="764"/>
                    </a:cubicBezTo>
                    <a:cubicBezTo>
                      <a:pt x="60" y="783"/>
                      <a:pt x="65" y="802"/>
                      <a:pt x="71" y="813"/>
                    </a:cubicBezTo>
                    <a:cubicBezTo>
                      <a:pt x="77" y="825"/>
                      <a:pt x="73" y="827"/>
                      <a:pt x="90" y="841"/>
                    </a:cubicBezTo>
                    <a:cubicBezTo>
                      <a:pt x="106" y="854"/>
                      <a:pt x="118" y="866"/>
                      <a:pt x="120" y="879"/>
                    </a:cubicBezTo>
                    <a:cubicBezTo>
                      <a:pt x="121" y="892"/>
                      <a:pt x="124" y="898"/>
                      <a:pt x="137" y="899"/>
                    </a:cubicBezTo>
                    <a:cubicBezTo>
                      <a:pt x="150" y="900"/>
                      <a:pt x="158" y="900"/>
                      <a:pt x="156" y="909"/>
                    </a:cubicBezTo>
                    <a:cubicBezTo>
                      <a:pt x="153" y="918"/>
                      <a:pt x="148" y="929"/>
                      <a:pt x="153" y="939"/>
                    </a:cubicBezTo>
                    <a:cubicBezTo>
                      <a:pt x="158" y="949"/>
                      <a:pt x="155" y="951"/>
                      <a:pt x="170" y="958"/>
                    </a:cubicBezTo>
                    <a:cubicBezTo>
                      <a:pt x="186" y="965"/>
                      <a:pt x="197" y="972"/>
                      <a:pt x="195" y="978"/>
                    </a:cubicBezTo>
                    <a:cubicBezTo>
                      <a:pt x="193" y="985"/>
                      <a:pt x="192" y="985"/>
                      <a:pt x="187" y="992"/>
                    </a:cubicBezTo>
                    <a:cubicBezTo>
                      <a:pt x="182" y="999"/>
                      <a:pt x="179" y="1007"/>
                      <a:pt x="190" y="1015"/>
                    </a:cubicBezTo>
                    <a:cubicBezTo>
                      <a:pt x="201" y="1022"/>
                      <a:pt x="230" y="1060"/>
                      <a:pt x="241" y="1073"/>
                    </a:cubicBezTo>
                    <a:cubicBezTo>
                      <a:pt x="252" y="1086"/>
                      <a:pt x="264" y="1091"/>
                      <a:pt x="265" y="1110"/>
                    </a:cubicBezTo>
                    <a:cubicBezTo>
                      <a:pt x="265" y="1128"/>
                      <a:pt x="262" y="1145"/>
                      <a:pt x="279" y="1145"/>
                    </a:cubicBezTo>
                    <a:cubicBezTo>
                      <a:pt x="297" y="1145"/>
                      <a:pt x="328" y="1145"/>
                      <a:pt x="341" y="1155"/>
                    </a:cubicBezTo>
                    <a:cubicBezTo>
                      <a:pt x="353" y="1166"/>
                      <a:pt x="359" y="1174"/>
                      <a:pt x="378" y="1177"/>
                    </a:cubicBezTo>
                    <a:cubicBezTo>
                      <a:pt x="398" y="1179"/>
                      <a:pt x="413" y="1184"/>
                      <a:pt x="421" y="1194"/>
                    </a:cubicBezTo>
                    <a:cubicBezTo>
                      <a:pt x="429" y="1205"/>
                      <a:pt x="441" y="1205"/>
                      <a:pt x="459" y="1221"/>
                    </a:cubicBezTo>
                    <a:cubicBezTo>
                      <a:pt x="478" y="1236"/>
                      <a:pt x="480" y="1238"/>
                      <a:pt x="484" y="1257"/>
                    </a:cubicBezTo>
                    <a:cubicBezTo>
                      <a:pt x="487" y="1272"/>
                      <a:pt x="484" y="1282"/>
                      <a:pt x="488" y="1291"/>
                    </a:cubicBezTo>
                    <a:cubicBezTo>
                      <a:pt x="501" y="1289"/>
                      <a:pt x="520" y="1286"/>
                      <a:pt x="534" y="1286"/>
                    </a:cubicBezTo>
                    <a:cubicBezTo>
                      <a:pt x="559" y="1286"/>
                      <a:pt x="621" y="1265"/>
                      <a:pt x="639" y="1280"/>
                    </a:cubicBezTo>
                    <a:cubicBezTo>
                      <a:pt x="657" y="1295"/>
                      <a:pt x="660" y="1297"/>
                      <a:pt x="679" y="1304"/>
                    </a:cubicBezTo>
                    <a:cubicBezTo>
                      <a:pt x="698" y="1311"/>
                      <a:pt x="739" y="1321"/>
                      <a:pt x="767" y="1331"/>
                    </a:cubicBezTo>
                    <a:cubicBezTo>
                      <a:pt x="795" y="1341"/>
                      <a:pt x="854" y="1370"/>
                      <a:pt x="875" y="1376"/>
                    </a:cubicBezTo>
                    <a:cubicBezTo>
                      <a:pt x="918" y="1376"/>
                      <a:pt x="1047" y="1377"/>
                      <a:pt x="1047" y="1377"/>
                    </a:cubicBezTo>
                    <a:cubicBezTo>
                      <a:pt x="1047" y="1377"/>
                      <a:pt x="1056" y="1379"/>
                      <a:pt x="1057" y="1366"/>
                    </a:cubicBezTo>
                    <a:cubicBezTo>
                      <a:pt x="1058" y="1353"/>
                      <a:pt x="1052" y="1342"/>
                      <a:pt x="1080" y="1341"/>
                    </a:cubicBezTo>
                    <a:cubicBezTo>
                      <a:pt x="1108" y="1340"/>
                      <a:pt x="1171" y="1332"/>
                      <a:pt x="1183" y="1351"/>
                    </a:cubicBezTo>
                    <a:cubicBezTo>
                      <a:pt x="1195" y="1370"/>
                      <a:pt x="1221" y="1391"/>
                      <a:pt x="1228" y="1397"/>
                    </a:cubicBezTo>
                    <a:cubicBezTo>
                      <a:pt x="1235" y="1403"/>
                      <a:pt x="1242" y="1410"/>
                      <a:pt x="1253" y="1412"/>
                    </a:cubicBezTo>
                    <a:cubicBezTo>
                      <a:pt x="1264" y="1414"/>
                      <a:pt x="1268" y="1420"/>
                      <a:pt x="1269" y="1429"/>
                    </a:cubicBezTo>
                    <a:cubicBezTo>
                      <a:pt x="1270" y="1438"/>
                      <a:pt x="1279" y="1444"/>
                      <a:pt x="1280" y="1457"/>
                    </a:cubicBezTo>
                    <a:cubicBezTo>
                      <a:pt x="1281" y="1470"/>
                      <a:pt x="1289" y="1492"/>
                      <a:pt x="1299" y="1495"/>
                    </a:cubicBezTo>
                    <a:cubicBezTo>
                      <a:pt x="1309" y="1498"/>
                      <a:pt x="1324" y="1510"/>
                      <a:pt x="1338" y="1518"/>
                    </a:cubicBezTo>
                    <a:cubicBezTo>
                      <a:pt x="1352" y="1526"/>
                      <a:pt x="1384" y="1553"/>
                      <a:pt x="1400" y="1517"/>
                    </a:cubicBezTo>
                    <a:cubicBezTo>
                      <a:pt x="1416" y="1481"/>
                      <a:pt x="1417" y="1473"/>
                      <a:pt x="1441" y="1476"/>
                    </a:cubicBezTo>
                    <a:cubicBezTo>
                      <a:pt x="1465" y="1479"/>
                      <a:pt x="1491" y="1477"/>
                      <a:pt x="1502" y="1491"/>
                    </a:cubicBezTo>
                    <a:cubicBezTo>
                      <a:pt x="1513" y="1505"/>
                      <a:pt x="1513" y="1515"/>
                      <a:pt x="1526" y="1515"/>
                    </a:cubicBezTo>
                    <a:cubicBezTo>
                      <a:pt x="1539" y="1515"/>
                      <a:pt x="1543" y="1540"/>
                      <a:pt x="1550" y="1553"/>
                    </a:cubicBezTo>
                    <a:cubicBezTo>
                      <a:pt x="1557" y="1566"/>
                      <a:pt x="1567" y="1590"/>
                      <a:pt x="1579" y="1602"/>
                    </a:cubicBezTo>
                    <a:cubicBezTo>
                      <a:pt x="1591" y="1614"/>
                      <a:pt x="1603" y="1628"/>
                      <a:pt x="1609" y="1630"/>
                    </a:cubicBezTo>
                    <a:cubicBezTo>
                      <a:pt x="1615" y="1632"/>
                      <a:pt x="1616" y="1640"/>
                      <a:pt x="1616" y="1651"/>
                    </a:cubicBezTo>
                    <a:cubicBezTo>
                      <a:pt x="1616" y="1662"/>
                      <a:pt x="1616" y="1673"/>
                      <a:pt x="1621" y="1677"/>
                    </a:cubicBezTo>
                    <a:cubicBezTo>
                      <a:pt x="1626" y="1681"/>
                      <a:pt x="1631" y="1688"/>
                      <a:pt x="1631" y="1698"/>
                    </a:cubicBezTo>
                    <a:cubicBezTo>
                      <a:pt x="1631" y="1708"/>
                      <a:pt x="1634" y="1715"/>
                      <a:pt x="1648" y="1716"/>
                    </a:cubicBezTo>
                    <a:cubicBezTo>
                      <a:pt x="1662" y="1717"/>
                      <a:pt x="1674" y="1721"/>
                      <a:pt x="1683" y="1729"/>
                    </a:cubicBezTo>
                    <a:cubicBezTo>
                      <a:pt x="1692" y="1737"/>
                      <a:pt x="1710" y="1740"/>
                      <a:pt x="1722" y="1743"/>
                    </a:cubicBezTo>
                    <a:cubicBezTo>
                      <a:pt x="1734" y="1746"/>
                      <a:pt x="1739" y="1750"/>
                      <a:pt x="1752" y="1746"/>
                    </a:cubicBezTo>
                    <a:cubicBezTo>
                      <a:pt x="1760" y="1743"/>
                      <a:pt x="1765" y="1740"/>
                      <a:pt x="1772" y="1738"/>
                    </a:cubicBezTo>
                    <a:cubicBezTo>
                      <a:pt x="1772" y="1732"/>
                      <a:pt x="1770" y="1727"/>
                      <a:pt x="1765" y="1718"/>
                    </a:cubicBezTo>
                    <a:cubicBezTo>
                      <a:pt x="1758" y="1705"/>
                      <a:pt x="1756" y="1693"/>
                      <a:pt x="1753" y="1678"/>
                    </a:cubicBezTo>
                    <a:cubicBezTo>
                      <a:pt x="1750" y="1664"/>
                      <a:pt x="1750" y="1652"/>
                      <a:pt x="1758" y="1642"/>
                    </a:cubicBezTo>
                    <a:cubicBezTo>
                      <a:pt x="1766" y="1632"/>
                      <a:pt x="1767" y="1621"/>
                      <a:pt x="1783" y="1608"/>
                    </a:cubicBezTo>
                    <a:cubicBezTo>
                      <a:pt x="1798" y="1595"/>
                      <a:pt x="1811" y="1582"/>
                      <a:pt x="1809" y="1569"/>
                    </a:cubicBezTo>
                    <a:cubicBezTo>
                      <a:pt x="1807" y="1556"/>
                      <a:pt x="1807" y="1551"/>
                      <a:pt x="1819" y="1554"/>
                    </a:cubicBezTo>
                    <a:cubicBezTo>
                      <a:pt x="1830" y="1556"/>
                      <a:pt x="1826" y="1570"/>
                      <a:pt x="1834" y="1567"/>
                    </a:cubicBezTo>
                    <a:cubicBezTo>
                      <a:pt x="1841" y="1564"/>
                      <a:pt x="1856" y="1563"/>
                      <a:pt x="1863" y="1553"/>
                    </a:cubicBezTo>
                    <a:cubicBezTo>
                      <a:pt x="1870" y="1543"/>
                      <a:pt x="1889" y="1547"/>
                      <a:pt x="1896" y="1533"/>
                    </a:cubicBezTo>
                    <a:cubicBezTo>
                      <a:pt x="1903" y="1518"/>
                      <a:pt x="1914" y="1518"/>
                      <a:pt x="1912" y="1507"/>
                    </a:cubicBezTo>
                    <a:cubicBezTo>
                      <a:pt x="1910" y="1496"/>
                      <a:pt x="1901" y="1486"/>
                      <a:pt x="1910" y="1484"/>
                    </a:cubicBezTo>
                    <a:cubicBezTo>
                      <a:pt x="1918" y="1482"/>
                      <a:pt x="1926" y="1488"/>
                      <a:pt x="1926" y="1495"/>
                    </a:cubicBezTo>
                    <a:cubicBezTo>
                      <a:pt x="1926" y="1502"/>
                      <a:pt x="1930" y="1502"/>
                      <a:pt x="1939" y="1497"/>
                    </a:cubicBezTo>
                    <a:cubicBezTo>
                      <a:pt x="1948" y="1492"/>
                      <a:pt x="1961" y="1498"/>
                      <a:pt x="1967" y="1489"/>
                    </a:cubicBezTo>
                    <a:cubicBezTo>
                      <a:pt x="1973" y="1480"/>
                      <a:pt x="1986" y="1476"/>
                      <a:pt x="2005" y="1477"/>
                    </a:cubicBezTo>
                    <a:cubicBezTo>
                      <a:pt x="2023" y="1478"/>
                      <a:pt x="2039" y="1480"/>
                      <a:pt x="2045" y="1488"/>
                    </a:cubicBezTo>
                    <a:cubicBezTo>
                      <a:pt x="2051" y="1497"/>
                      <a:pt x="2064" y="1498"/>
                      <a:pt x="2078" y="1495"/>
                    </a:cubicBezTo>
                    <a:cubicBezTo>
                      <a:pt x="2092" y="1493"/>
                      <a:pt x="2101" y="1473"/>
                      <a:pt x="2124" y="1493"/>
                    </a:cubicBezTo>
                    <a:cubicBezTo>
                      <a:pt x="2147" y="1512"/>
                      <a:pt x="2135" y="1489"/>
                      <a:pt x="2146" y="1505"/>
                    </a:cubicBezTo>
                    <a:cubicBezTo>
                      <a:pt x="2158" y="1521"/>
                      <a:pt x="2168" y="1522"/>
                      <a:pt x="2178" y="1521"/>
                    </a:cubicBezTo>
                    <a:cubicBezTo>
                      <a:pt x="2188" y="1521"/>
                      <a:pt x="2193" y="1509"/>
                      <a:pt x="2202" y="1516"/>
                    </a:cubicBezTo>
                    <a:cubicBezTo>
                      <a:pt x="2211" y="1523"/>
                      <a:pt x="2221" y="1528"/>
                      <a:pt x="2222" y="1521"/>
                    </a:cubicBezTo>
                    <a:cubicBezTo>
                      <a:pt x="2223" y="1514"/>
                      <a:pt x="2223" y="1496"/>
                      <a:pt x="2236" y="1506"/>
                    </a:cubicBezTo>
                    <a:cubicBezTo>
                      <a:pt x="2249" y="1515"/>
                      <a:pt x="2248" y="1521"/>
                      <a:pt x="2254" y="1523"/>
                    </a:cubicBezTo>
                    <a:cubicBezTo>
                      <a:pt x="2259" y="1525"/>
                      <a:pt x="2259" y="1543"/>
                      <a:pt x="2266" y="1536"/>
                    </a:cubicBezTo>
                    <a:cubicBezTo>
                      <a:pt x="2273" y="1530"/>
                      <a:pt x="2288" y="1528"/>
                      <a:pt x="2284" y="1519"/>
                    </a:cubicBezTo>
                    <a:cubicBezTo>
                      <a:pt x="2281" y="1511"/>
                      <a:pt x="2283" y="1503"/>
                      <a:pt x="2271" y="1502"/>
                    </a:cubicBezTo>
                    <a:cubicBezTo>
                      <a:pt x="2260" y="1501"/>
                      <a:pt x="2244" y="1496"/>
                      <a:pt x="2248" y="1488"/>
                    </a:cubicBezTo>
                    <a:cubicBezTo>
                      <a:pt x="2252" y="1479"/>
                      <a:pt x="2264" y="1480"/>
                      <a:pt x="2261" y="1470"/>
                    </a:cubicBezTo>
                    <a:cubicBezTo>
                      <a:pt x="2259" y="1461"/>
                      <a:pt x="2250" y="1460"/>
                      <a:pt x="2245" y="1460"/>
                    </a:cubicBezTo>
                    <a:cubicBezTo>
                      <a:pt x="2240" y="1461"/>
                      <a:pt x="2236" y="1449"/>
                      <a:pt x="2248" y="1448"/>
                    </a:cubicBezTo>
                    <a:cubicBezTo>
                      <a:pt x="2259" y="1447"/>
                      <a:pt x="2257" y="1451"/>
                      <a:pt x="2264" y="1442"/>
                    </a:cubicBezTo>
                    <a:cubicBezTo>
                      <a:pt x="2271" y="1434"/>
                      <a:pt x="2281" y="1432"/>
                      <a:pt x="2296" y="1434"/>
                    </a:cubicBezTo>
                    <a:cubicBezTo>
                      <a:pt x="2311" y="1435"/>
                      <a:pt x="2326" y="1431"/>
                      <a:pt x="2330" y="1436"/>
                    </a:cubicBezTo>
                    <a:cubicBezTo>
                      <a:pt x="2335" y="1441"/>
                      <a:pt x="2340" y="1450"/>
                      <a:pt x="2342" y="1437"/>
                    </a:cubicBezTo>
                    <a:cubicBezTo>
                      <a:pt x="2345" y="1425"/>
                      <a:pt x="2352" y="1424"/>
                      <a:pt x="2355" y="1432"/>
                    </a:cubicBezTo>
                    <a:cubicBezTo>
                      <a:pt x="2357" y="1440"/>
                      <a:pt x="2357" y="1445"/>
                      <a:pt x="2370" y="1445"/>
                    </a:cubicBezTo>
                    <a:cubicBezTo>
                      <a:pt x="2383" y="1445"/>
                      <a:pt x="2385" y="1449"/>
                      <a:pt x="2390" y="1440"/>
                    </a:cubicBezTo>
                    <a:cubicBezTo>
                      <a:pt x="2394" y="1432"/>
                      <a:pt x="2397" y="1434"/>
                      <a:pt x="2404" y="1434"/>
                    </a:cubicBezTo>
                    <a:cubicBezTo>
                      <a:pt x="2411" y="1434"/>
                      <a:pt x="2437" y="1438"/>
                      <a:pt x="2454" y="1436"/>
                    </a:cubicBezTo>
                    <a:cubicBezTo>
                      <a:pt x="2471" y="1434"/>
                      <a:pt x="2468" y="1450"/>
                      <a:pt x="2481" y="1450"/>
                    </a:cubicBezTo>
                    <a:cubicBezTo>
                      <a:pt x="2495" y="1450"/>
                      <a:pt x="2509" y="1453"/>
                      <a:pt x="2513" y="1468"/>
                    </a:cubicBezTo>
                    <a:cubicBezTo>
                      <a:pt x="2517" y="1483"/>
                      <a:pt x="2519" y="1489"/>
                      <a:pt x="2523" y="1493"/>
                    </a:cubicBezTo>
                    <a:cubicBezTo>
                      <a:pt x="2527" y="1498"/>
                      <a:pt x="2536" y="1501"/>
                      <a:pt x="2545" y="1491"/>
                    </a:cubicBezTo>
                    <a:cubicBezTo>
                      <a:pt x="2553" y="1481"/>
                      <a:pt x="2554" y="1483"/>
                      <a:pt x="2562" y="1478"/>
                    </a:cubicBezTo>
                    <a:cubicBezTo>
                      <a:pt x="2570" y="1472"/>
                      <a:pt x="2572" y="1465"/>
                      <a:pt x="2587" y="1463"/>
                    </a:cubicBezTo>
                    <a:cubicBezTo>
                      <a:pt x="2601" y="1461"/>
                      <a:pt x="2629" y="1460"/>
                      <a:pt x="2630" y="1473"/>
                    </a:cubicBezTo>
                    <a:cubicBezTo>
                      <a:pt x="2631" y="1485"/>
                      <a:pt x="2636" y="1487"/>
                      <a:pt x="2647" y="1494"/>
                    </a:cubicBezTo>
                    <a:cubicBezTo>
                      <a:pt x="2658" y="1501"/>
                      <a:pt x="2652" y="1513"/>
                      <a:pt x="2666" y="1516"/>
                    </a:cubicBezTo>
                    <a:cubicBezTo>
                      <a:pt x="2679" y="1518"/>
                      <a:pt x="2686" y="1524"/>
                      <a:pt x="2686" y="1538"/>
                    </a:cubicBezTo>
                    <a:cubicBezTo>
                      <a:pt x="2686" y="1553"/>
                      <a:pt x="2694" y="1568"/>
                      <a:pt x="2686" y="1574"/>
                    </a:cubicBezTo>
                    <a:cubicBezTo>
                      <a:pt x="2679" y="1581"/>
                      <a:pt x="2679" y="1580"/>
                      <a:pt x="2679" y="1596"/>
                    </a:cubicBezTo>
                    <a:cubicBezTo>
                      <a:pt x="2680" y="1612"/>
                      <a:pt x="2685" y="1621"/>
                      <a:pt x="2690" y="1621"/>
                    </a:cubicBezTo>
                    <a:cubicBezTo>
                      <a:pt x="2695" y="1621"/>
                      <a:pt x="2696" y="1629"/>
                      <a:pt x="2698" y="1644"/>
                    </a:cubicBezTo>
                    <a:cubicBezTo>
                      <a:pt x="2699" y="1659"/>
                      <a:pt x="2698" y="1671"/>
                      <a:pt x="2709" y="1673"/>
                    </a:cubicBezTo>
                    <a:cubicBezTo>
                      <a:pt x="2721" y="1675"/>
                      <a:pt x="2720" y="1683"/>
                      <a:pt x="2724" y="1690"/>
                    </a:cubicBezTo>
                    <a:cubicBezTo>
                      <a:pt x="2729" y="1697"/>
                      <a:pt x="2738" y="1691"/>
                      <a:pt x="2741" y="1706"/>
                    </a:cubicBezTo>
                    <a:cubicBezTo>
                      <a:pt x="2744" y="1721"/>
                      <a:pt x="2744" y="1737"/>
                      <a:pt x="2752" y="1740"/>
                    </a:cubicBezTo>
                    <a:cubicBezTo>
                      <a:pt x="2761" y="1743"/>
                      <a:pt x="2774" y="1754"/>
                      <a:pt x="2780" y="1767"/>
                    </a:cubicBezTo>
                    <a:cubicBezTo>
                      <a:pt x="2785" y="1780"/>
                      <a:pt x="2792" y="1791"/>
                      <a:pt x="2801" y="1795"/>
                    </a:cubicBezTo>
                    <a:cubicBezTo>
                      <a:pt x="2810" y="1799"/>
                      <a:pt x="2808" y="1785"/>
                      <a:pt x="2822" y="1789"/>
                    </a:cubicBezTo>
                    <a:cubicBezTo>
                      <a:pt x="2835" y="1794"/>
                      <a:pt x="2835" y="1797"/>
                      <a:pt x="2842" y="1780"/>
                    </a:cubicBezTo>
                    <a:cubicBezTo>
                      <a:pt x="2848" y="1763"/>
                      <a:pt x="2846" y="1753"/>
                      <a:pt x="2853" y="1746"/>
                    </a:cubicBezTo>
                    <a:cubicBezTo>
                      <a:pt x="2861" y="1740"/>
                      <a:pt x="2860" y="1722"/>
                      <a:pt x="2860" y="1706"/>
                    </a:cubicBezTo>
                    <a:cubicBezTo>
                      <a:pt x="2860" y="1690"/>
                      <a:pt x="2864" y="1665"/>
                      <a:pt x="2855" y="1656"/>
                    </a:cubicBezTo>
                    <a:cubicBezTo>
                      <a:pt x="2846" y="1647"/>
                      <a:pt x="2838" y="1630"/>
                      <a:pt x="2836" y="1617"/>
                    </a:cubicBezTo>
                    <a:cubicBezTo>
                      <a:pt x="2834" y="1603"/>
                      <a:pt x="2825" y="1592"/>
                      <a:pt x="2825" y="1577"/>
                    </a:cubicBezTo>
                    <a:cubicBezTo>
                      <a:pt x="2825" y="1563"/>
                      <a:pt x="2829" y="1561"/>
                      <a:pt x="2820" y="1548"/>
                    </a:cubicBezTo>
                    <a:cubicBezTo>
                      <a:pt x="2812" y="1535"/>
                      <a:pt x="2801" y="1514"/>
                      <a:pt x="2797" y="1503"/>
                    </a:cubicBezTo>
                    <a:cubicBezTo>
                      <a:pt x="2792" y="1493"/>
                      <a:pt x="2781" y="1496"/>
                      <a:pt x="2782" y="1480"/>
                    </a:cubicBezTo>
                    <a:cubicBezTo>
                      <a:pt x="2784" y="1463"/>
                      <a:pt x="2777" y="1460"/>
                      <a:pt x="2777" y="1447"/>
                    </a:cubicBezTo>
                    <a:cubicBezTo>
                      <a:pt x="2777" y="1434"/>
                      <a:pt x="2776" y="1436"/>
                      <a:pt x="2771" y="1426"/>
                    </a:cubicBezTo>
                    <a:cubicBezTo>
                      <a:pt x="2766" y="1416"/>
                      <a:pt x="2766" y="1405"/>
                      <a:pt x="2766" y="1397"/>
                    </a:cubicBezTo>
                    <a:cubicBezTo>
                      <a:pt x="2766" y="1388"/>
                      <a:pt x="2782" y="1388"/>
                      <a:pt x="2782" y="1367"/>
                    </a:cubicBezTo>
                    <a:cubicBezTo>
                      <a:pt x="2782" y="1346"/>
                      <a:pt x="2787" y="1338"/>
                      <a:pt x="2797" y="1330"/>
                    </a:cubicBezTo>
                    <a:cubicBezTo>
                      <a:pt x="2808" y="1322"/>
                      <a:pt x="2807" y="1306"/>
                      <a:pt x="2821" y="1301"/>
                    </a:cubicBezTo>
                    <a:cubicBezTo>
                      <a:pt x="2835" y="1297"/>
                      <a:pt x="2832" y="1286"/>
                      <a:pt x="2845" y="1285"/>
                    </a:cubicBezTo>
                    <a:cubicBezTo>
                      <a:pt x="2858" y="1284"/>
                      <a:pt x="2861" y="1278"/>
                      <a:pt x="2863" y="1270"/>
                    </a:cubicBezTo>
                    <a:cubicBezTo>
                      <a:pt x="2866" y="1261"/>
                      <a:pt x="2897" y="1260"/>
                      <a:pt x="2899" y="1249"/>
                    </a:cubicBezTo>
                    <a:cubicBezTo>
                      <a:pt x="2901" y="1238"/>
                      <a:pt x="2905" y="1225"/>
                      <a:pt x="2920" y="1211"/>
                    </a:cubicBezTo>
                    <a:cubicBezTo>
                      <a:pt x="2935" y="1197"/>
                      <a:pt x="2943" y="1189"/>
                      <a:pt x="2960" y="1187"/>
                    </a:cubicBezTo>
                    <a:cubicBezTo>
                      <a:pt x="2977" y="1185"/>
                      <a:pt x="2999" y="1185"/>
                      <a:pt x="2999" y="1172"/>
                    </a:cubicBezTo>
                    <a:cubicBezTo>
                      <a:pt x="2999" y="1159"/>
                      <a:pt x="3012" y="1159"/>
                      <a:pt x="3019" y="1147"/>
                    </a:cubicBezTo>
                    <a:cubicBezTo>
                      <a:pt x="3026" y="1136"/>
                      <a:pt x="3035" y="1131"/>
                      <a:pt x="3053" y="1130"/>
                    </a:cubicBezTo>
                    <a:cubicBezTo>
                      <a:pt x="3070" y="1129"/>
                      <a:pt x="3089" y="1131"/>
                      <a:pt x="3093" y="1123"/>
                    </a:cubicBezTo>
                    <a:cubicBezTo>
                      <a:pt x="3098" y="1114"/>
                      <a:pt x="3098" y="1098"/>
                      <a:pt x="3091" y="1099"/>
                    </a:cubicBezTo>
                    <a:cubicBezTo>
                      <a:pt x="3083" y="1101"/>
                      <a:pt x="3077" y="1104"/>
                      <a:pt x="3075" y="1092"/>
                    </a:cubicBezTo>
                    <a:cubicBezTo>
                      <a:pt x="3073" y="1080"/>
                      <a:pt x="3065" y="1076"/>
                      <a:pt x="3076" y="1071"/>
                    </a:cubicBezTo>
                    <a:cubicBezTo>
                      <a:pt x="3086" y="1067"/>
                      <a:pt x="3078" y="1083"/>
                      <a:pt x="3091" y="1080"/>
                    </a:cubicBezTo>
                    <a:cubicBezTo>
                      <a:pt x="3103" y="1076"/>
                      <a:pt x="3116" y="1079"/>
                      <a:pt x="3121" y="1073"/>
                    </a:cubicBezTo>
                    <a:cubicBezTo>
                      <a:pt x="3125" y="1068"/>
                      <a:pt x="3132" y="1069"/>
                      <a:pt x="3129" y="1058"/>
                    </a:cubicBezTo>
                    <a:cubicBezTo>
                      <a:pt x="3126" y="1046"/>
                      <a:pt x="3130" y="1033"/>
                      <a:pt x="3116" y="1035"/>
                    </a:cubicBezTo>
                    <a:cubicBezTo>
                      <a:pt x="3101" y="1036"/>
                      <a:pt x="3089" y="1043"/>
                      <a:pt x="3094" y="1030"/>
                    </a:cubicBezTo>
                    <a:cubicBezTo>
                      <a:pt x="3099" y="1018"/>
                      <a:pt x="3103" y="1020"/>
                      <a:pt x="3110" y="1020"/>
                    </a:cubicBezTo>
                    <a:cubicBezTo>
                      <a:pt x="3117" y="1020"/>
                      <a:pt x="3124" y="1017"/>
                      <a:pt x="3127" y="1025"/>
                    </a:cubicBezTo>
                    <a:cubicBezTo>
                      <a:pt x="3130" y="1032"/>
                      <a:pt x="3139" y="1030"/>
                      <a:pt x="3139" y="1025"/>
                    </a:cubicBezTo>
                    <a:cubicBezTo>
                      <a:pt x="3140" y="1019"/>
                      <a:pt x="3132" y="1017"/>
                      <a:pt x="3131" y="1007"/>
                    </a:cubicBezTo>
                    <a:cubicBezTo>
                      <a:pt x="3131" y="996"/>
                      <a:pt x="3122" y="993"/>
                      <a:pt x="3122" y="982"/>
                    </a:cubicBezTo>
                    <a:cubicBezTo>
                      <a:pt x="3122" y="972"/>
                      <a:pt x="3119" y="965"/>
                      <a:pt x="3110" y="962"/>
                    </a:cubicBezTo>
                    <a:cubicBezTo>
                      <a:pt x="3101" y="959"/>
                      <a:pt x="3087" y="959"/>
                      <a:pt x="3077" y="954"/>
                    </a:cubicBezTo>
                    <a:cubicBezTo>
                      <a:pt x="3067" y="948"/>
                      <a:pt x="3057" y="938"/>
                      <a:pt x="3071" y="938"/>
                    </a:cubicBezTo>
                    <a:cubicBezTo>
                      <a:pt x="3084" y="938"/>
                      <a:pt x="3092" y="942"/>
                      <a:pt x="3094" y="932"/>
                    </a:cubicBezTo>
                    <a:cubicBezTo>
                      <a:pt x="3096" y="923"/>
                      <a:pt x="3098" y="921"/>
                      <a:pt x="3089" y="912"/>
                    </a:cubicBezTo>
                    <a:cubicBezTo>
                      <a:pt x="3081" y="904"/>
                      <a:pt x="3079" y="899"/>
                      <a:pt x="3070" y="893"/>
                    </a:cubicBezTo>
                    <a:cubicBezTo>
                      <a:pt x="3061" y="886"/>
                      <a:pt x="3050" y="868"/>
                      <a:pt x="3061" y="873"/>
                    </a:cubicBezTo>
                    <a:cubicBezTo>
                      <a:pt x="3073" y="879"/>
                      <a:pt x="3072" y="886"/>
                      <a:pt x="3079" y="891"/>
                    </a:cubicBezTo>
                    <a:cubicBezTo>
                      <a:pt x="3086" y="897"/>
                      <a:pt x="3096" y="902"/>
                      <a:pt x="3096" y="893"/>
                    </a:cubicBezTo>
                    <a:cubicBezTo>
                      <a:pt x="3096" y="885"/>
                      <a:pt x="3084" y="878"/>
                      <a:pt x="3084" y="866"/>
                    </a:cubicBezTo>
                    <a:cubicBezTo>
                      <a:pt x="3084" y="853"/>
                      <a:pt x="3077" y="846"/>
                      <a:pt x="3078" y="830"/>
                    </a:cubicBezTo>
                    <a:cubicBezTo>
                      <a:pt x="3078" y="815"/>
                      <a:pt x="3078" y="811"/>
                      <a:pt x="3089" y="810"/>
                    </a:cubicBezTo>
                    <a:cubicBezTo>
                      <a:pt x="3100" y="810"/>
                      <a:pt x="3101" y="813"/>
                      <a:pt x="3101" y="826"/>
                    </a:cubicBezTo>
                    <a:cubicBezTo>
                      <a:pt x="3100" y="839"/>
                      <a:pt x="3090" y="854"/>
                      <a:pt x="3099" y="858"/>
                    </a:cubicBezTo>
                    <a:cubicBezTo>
                      <a:pt x="3109" y="861"/>
                      <a:pt x="3119" y="864"/>
                      <a:pt x="3118" y="877"/>
                    </a:cubicBezTo>
                    <a:cubicBezTo>
                      <a:pt x="3116" y="890"/>
                      <a:pt x="3127" y="885"/>
                      <a:pt x="3126" y="897"/>
                    </a:cubicBezTo>
                    <a:cubicBezTo>
                      <a:pt x="3124" y="909"/>
                      <a:pt x="3105" y="934"/>
                      <a:pt x="3111" y="941"/>
                    </a:cubicBezTo>
                    <a:cubicBezTo>
                      <a:pt x="3118" y="947"/>
                      <a:pt x="3123" y="951"/>
                      <a:pt x="3126" y="939"/>
                    </a:cubicBezTo>
                    <a:cubicBezTo>
                      <a:pt x="3129" y="926"/>
                      <a:pt x="3138" y="924"/>
                      <a:pt x="3142" y="911"/>
                    </a:cubicBezTo>
                    <a:cubicBezTo>
                      <a:pt x="3147" y="897"/>
                      <a:pt x="3163" y="897"/>
                      <a:pt x="3163" y="883"/>
                    </a:cubicBezTo>
                    <a:cubicBezTo>
                      <a:pt x="3163" y="870"/>
                      <a:pt x="3166" y="871"/>
                      <a:pt x="3174" y="858"/>
                    </a:cubicBezTo>
                    <a:cubicBezTo>
                      <a:pt x="3183" y="844"/>
                      <a:pt x="3187" y="838"/>
                      <a:pt x="3177" y="829"/>
                    </a:cubicBezTo>
                    <a:cubicBezTo>
                      <a:pt x="3166" y="820"/>
                      <a:pt x="3150" y="808"/>
                      <a:pt x="3149" y="797"/>
                    </a:cubicBezTo>
                    <a:cubicBezTo>
                      <a:pt x="3147" y="787"/>
                      <a:pt x="3134" y="777"/>
                      <a:pt x="3141" y="764"/>
                    </a:cubicBezTo>
                    <a:cubicBezTo>
                      <a:pt x="3147" y="752"/>
                      <a:pt x="3155" y="752"/>
                      <a:pt x="3155" y="764"/>
                    </a:cubicBezTo>
                    <a:cubicBezTo>
                      <a:pt x="3155" y="775"/>
                      <a:pt x="3151" y="785"/>
                      <a:pt x="3158" y="790"/>
                    </a:cubicBezTo>
                    <a:cubicBezTo>
                      <a:pt x="3165" y="794"/>
                      <a:pt x="3177" y="794"/>
                      <a:pt x="3181" y="805"/>
                    </a:cubicBezTo>
                    <a:cubicBezTo>
                      <a:pt x="3184" y="815"/>
                      <a:pt x="3197" y="818"/>
                      <a:pt x="3200" y="801"/>
                    </a:cubicBezTo>
                    <a:cubicBezTo>
                      <a:pt x="3202" y="785"/>
                      <a:pt x="3213" y="788"/>
                      <a:pt x="3220" y="780"/>
                    </a:cubicBezTo>
                    <a:cubicBezTo>
                      <a:pt x="3227" y="772"/>
                      <a:pt x="3230" y="767"/>
                      <a:pt x="3233" y="754"/>
                    </a:cubicBezTo>
                    <a:cubicBezTo>
                      <a:pt x="3236" y="742"/>
                      <a:pt x="3242" y="737"/>
                      <a:pt x="3242" y="725"/>
                    </a:cubicBezTo>
                    <a:cubicBezTo>
                      <a:pt x="3242" y="713"/>
                      <a:pt x="3243" y="709"/>
                      <a:pt x="3238" y="702"/>
                    </a:cubicBezTo>
                    <a:cubicBezTo>
                      <a:pt x="3233" y="696"/>
                      <a:pt x="3241" y="688"/>
                      <a:pt x="3255" y="689"/>
                    </a:cubicBezTo>
                    <a:cubicBezTo>
                      <a:pt x="3270" y="691"/>
                      <a:pt x="3283" y="685"/>
                      <a:pt x="3301" y="683"/>
                    </a:cubicBezTo>
                    <a:cubicBezTo>
                      <a:pt x="3319" y="681"/>
                      <a:pt x="3316" y="672"/>
                      <a:pt x="3331" y="671"/>
                    </a:cubicBezTo>
                    <a:cubicBezTo>
                      <a:pt x="3347" y="671"/>
                      <a:pt x="3344" y="666"/>
                      <a:pt x="3355" y="664"/>
                    </a:cubicBezTo>
                    <a:cubicBezTo>
                      <a:pt x="3367" y="662"/>
                      <a:pt x="3383" y="653"/>
                      <a:pt x="3372" y="653"/>
                    </a:cubicBezTo>
                    <a:cubicBezTo>
                      <a:pt x="3362" y="653"/>
                      <a:pt x="3343" y="651"/>
                      <a:pt x="3332" y="655"/>
                    </a:cubicBezTo>
                    <a:cubicBezTo>
                      <a:pt x="3321" y="658"/>
                      <a:pt x="3313" y="662"/>
                      <a:pt x="3298" y="661"/>
                    </a:cubicBezTo>
                    <a:cubicBezTo>
                      <a:pt x="3283" y="661"/>
                      <a:pt x="3276" y="650"/>
                      <a:pt x="3288" y="649"/>
                    </a:cubicBezTo>
                    <a:cubicBezTo>
                      <a:pt x="3300" y="648"/>
                      <a:pt x="3296" y="656"/>
                      <a:pt x="3306" y="645"/>
                    </a:cubicBezTo>
                    <a:cubicBezTo>
                      <a:pt x="3315" y="634"/>
                      <a:pt x="3323" y="638"/>
                      <a:pt x="3338" y="638"/>
                    </a:cubicBezTo>
                    <a:cubicBezTo>
                      <a:pt x="3353" y="637"/>
                      <a:pt x="3367" y="639"/>
                      <a:pt x="3372" y="634"/>
                    </a:cubicBezTo>
                    <a:cubicBezTo>
                      <a:pt x="3377" y="629"/>
                      <a:pt x="3395" y="631"/>
                      <a:pt x="3398" y="629"/>
                    </a:cubicBezTo>
                    <a:cubicBezTo>
                      <a:pt x="3401" y="627"/>
                      <a:pt x="3410" y="613"/>
                      <a:pt x="3416" y="622"/>
                    </a:cubicBezTo>
                    <a:cubicBezTo>
                      <a:pt x="3422" y="630"/>
                      <a:pt x="3430" y="628"/>
                      <a:pt x="3432" y="623"/>
                    </a:cubicBezTo>
                    <a:cubicBezTo>
                      <a:pt x="3435" y="619"/>
                      <a:pt x="3448" y="622"/>
                      <a:pt x="3448" y="628"/>
                    </a:cubicBezTo>
                    <a:cubicBezTo>
                      <a:pt x="3448" y="633"/>
                      <a:pt x="3457" y="638"/>
                      <a:pt x="3461" y="628"/>
                    </a:cubicBezTo>
                    <a:cubicBezTo>
                      <a:pt x="3465" y="619"/>
                      <a:pt x="3470" y="620"/>
                      <a:pt x="3477" y="617"/>
                    </a:cubicBezTo>
                    <a:cubicBezTo>
                      <a:pt x="3484" y="614"/>
                      <a:pt x="3502" y="612"/>
                      <a:pt x="3497" y="600"/>
                    </a:cubicBezTo>
                    <a:cubicBezTo>
                      <a:pt x="3492" y="589"/>
                      <a:pt x="3497" y="585"/>
                      <a:pt x="3490" y="579"/>
                    </a:cubicBezTo>
                    <a:cubicBezTo>
                      <a:pt x="3483" y="572"/>
                      <a:pt x="3460" y="569"/>
                      <a:pt x="3472" y="578"/>
                    </a:cubicBezTo>
                    <a:cubicBezTo>
                      <a:pt x="3484" y="587"/>
                      <a:pt x="3491" y="592"/>
                      <a:pt x="3485" y="599"/>
                    </a:cubicBezTo>
                    <a:cubicBezTo>
                      <a:pt x="3479" y="606"/>
                      <a:pt x="3473" y="613"/>
                      <a:pt x="3465" y="598"/>
                    </a:cubicBezTo>
                    <a:cubicBezTo>
                      <a:pt x="3458" y="584"/>
                      <a:pt x="3461" y="574"/>
                      <a:pt x="3449" y="568"/>
                    </a:cubicBezTo>
                    <a:cubicBezTo>
                      <a:pt x="3437" y="562"/>
                      <a:pt x="3431" y="557"/>
                      <a:pt x="3441" y="548"/>
                    </a:cubicBezTo>
                    <a:cubicBezTo>
                      <a:pt x="3451" y="539"/>
                      <a:pt x="3458" y="539"/>
                      <a:pt x="3448" y="528"/>
                    </a:cubicBezTo>
                    <a:cubicBezTo>
                      <a:pt x="3439" y="517"/>
                      <a:pt x="3442" y="512"/>
                      <a:pt x="3454" y="499"/>
                    </a:cubicBezTo>
                    <a:cubicBezTo>
                      <a:pt x="3466" y="485"/>
                      <a:pt x="3473" y="456"/>
                      <a:pt x="3488" y="456"/>
                    </a:cubicBezTo>
                    <a:cubicBezTo>
                      <a:pt x="3502" y="456"/>
                      <a:pt x="3510" y="456"/>
                      <a:pt x="3516" y="448"/>
                    </a:cubicBezTo>
                    <a:cubicBezTo>
                      <a:pt x="3521" y="440"/>
                      <a:pt x="3525" y="436"/>
                      <a:pt x="3535" y="435"/>
                    </a:cubicBezTo>
                    <a:cubicBezTo>
                      <a:pt x="3545" y="433"/>
                      <a:pt x="3554" y="430"/>
                      <a:pt x="3555" y="420"/>
                    </a:cubicBezTo>
                    <a:cubicBezTo>
                      <a:pt x="3556" y="411"/>
                      <a:pt x="3554" y="392"/>
                      <a:pt x="3564" y="393"/>
                    </a:cubicBezTo>
                    <a:cubicBezTo>
                      <a:pt x="3574" y="395"/>
                      <a:pt x="3565" y="407"/>
                      <a:pt x="3576" y="408"/>
                    </a:cubicBezTo>
                    <a:cubicBezTo>
                      <a:pt x="3587" y="408"/>
                      <a:pt x="3605" y="416"/>
                      <a:pt x="3609" y="404"/>
                    </a:cubicBezTo>
                    <a:cubicBezTo>
                      <a:pt x="3612" y="392"/>
                      <a:pt x="3616" y="393"/>
                      <a:pt x="3625" y="393"/>
                    </a:cubicBezTo>
                    <a:cubicBezTo>
                      <a:pt x="3635" y="393"/>
                      <a:pt x="3646" y="393"/>
                      <a:pt x="3650" y="385"/>
                    </a:cubicBezTo>
                    <a:cubicBezTo>
                      <a:pt x="3655" y="377"/>
                      <a:pt x="3652" y="380"/>
                      <a:pt x="3667" y="384"/>
                    </a:cubicBezTo>
                    <a:cubicBezTo>
                      <a:pt x="3675" y="386"/>
                      <a:pt x="3681" y="386"/>
                      <a:pt x="3686" y="385"/>
                    </a:cubicBezTo>
                    <a:cubicBezTo>
                      <a:pt x="3686" y="368"/>
                      <a:pt x="3680" y="356"/>
                      <a:pt x="3678" y="350"/>
                    </a:cubicBezTo>
                    <a:cubicBezTo>
                      <a:pt x="3677" y="343"/>
                      <a:pt x="3670" y="337"/>
                      <a:pt x="3664" y="33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5" name="Freeform 359"/>
              <p:cNvSpPr>
                <a:spLocks/>
              </p:cNvSpPr>
              <p:nvPr/>
            </p:nvSpPr>
            <p:spPr bwMode="auto">
              <a:xfrm>
                <a:off x="125" y="1580"/>
                <a:ext cx="5" cy="10"/>
              </a:xfrm>
              <a:custGeom>
                <a:avLst/>
                <a:gdLst>
                  <a:gd name="T0" fmla="*/ 12 w 21"/>
                  <a:gd name="T1" fmla="*/ 9 h 40"/>
                  <a:gd name="T2" fmla="*/ 6 w 21"/>
                  <a:gd name="T3" fmla="*/ 20 h 40"/>
                  <a:gd name="T4" fmla="*/ 3 w 21"/>
                  <a:gd name="T5" fmla="*/ 32 h 40"/>
                  <a:gd name="T6" fmla="*/ 12 w 21"/>
                  <a:gd name="T7" fmla="*/ 33 h 40"/>
                  <a:gd name="T8" fmla="*/ 21 w 21"/>
                  <a:gd name="T9" fmla="*/ 16 h 40"/>
                  <a:gd name="T10" fmla="*/ 12 w 21"/>
                  <a:gd name="T11" fmla="*/ 9 h 40"/>
                </a:gdLst>
                <a:ahLst/>
                <a:cxnLst>
                  <a:cxn ang="0">
                    <a:pos x="T0" y="T1"/>
                  </a:cxn>
                  <a:cxn ang="0">
                    <a:pos x="T2" y="T3"/>
                  </a:cxn>
                  <a:cxn ang="0">
                    <a:pos x="T4" y="T5"/>
                  </a:cxn>
                  <a:cxn ang="0">
                    <a:pos x="T6" y="T7"/>
                  </a:cxn>
                  <a:cxn ang="0">
                    <a:pos x="T8" y="T9"/>
                  </a:cxn>
                  <a:cxn ang="0">
                    <a:pos x="T10" y="T11"/>
                  </a:cxn>
                </a:cxnLst>
                <a:rect l="0" t="0" r="r" b="b"/>
                <a:pathLst>
                  <a:path w="21" h="40">
                    <a:moveTo>
                      <a:pt x="12" y="9"/>
                    </a:moveTo>
                    <a:cubicBezTo>
                      <a:pt x="12" y="9"/>
                      <a:pt x="12" y="17"/>
                      <a:pt x="6" y="20"/>
                    </a:cubicBezTo>
                    <a:cubicBezTo>
                      <a:pt x="0" y="24"/>
                      <a:pt x="2" y="24"/>
                      <a:pt x="3" y="32"/>
                    </a:cubicBezTo>
                    <a:cubicBezTo>
                      <a:pt x="5" y="40"/>
                      <a:pt x="12" y="39"/>
                      <a:pt x="12" y="33"/>
                    </a:cubicBezTo>
                    <a:cubicBezTo>
                      <a:pt x="12" y="27"/>
                      <a:pt x="21" y="27"/>
                      <a:pt x="21" y="16"/>
                    </a:cubicBezTo>
                    <a:cubicBezTo>
                      <a:pt x="21" y="6"/>
                      <a:pt x="11" y="0"/>
                      <a:pt x="12"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6" name="Freeform 360"/>
              <p:cNvSpPr>
                <a:spLocks/>
              </p:cNvSpPr>
              <p:nvPr/>
            </p:nvSpPr>
            <p:spPr bwMode="auto">
              <a:xfrm>
                <a:off x="136" y="1579"/>
                <a:ext cx="2" cy="10"/>
              </a:xfrm>
              <a:custGeom>
                <a:avLst/>
                <a:gdLst>
                  <a:gd name="T0" fmla="*/ 8 w 8"/>
                  <a:gd name="T1" fmla="*/ 28 h 43"/>
                  <a:gd name="T2" fmla="*/ 1 w 8"/>
                  <a:gd name="T3" fmla="*/ 11 h 43"/>
                  <a:gd name="T4" fmla="*/ 0 w 8"/>
                  <a:gd name="T5" fmla="*/ 34 h 43"/>
                  <a:gd name="T6" fmla="*/ 8 w 8"/>
                  <a:gd name="T7" fmla="*/ 28 h 43"/>
                </a:gdLst>
                <a:ahLst/>
                <a:cxnLst>
                  <a:cxn ang="0">
                    <a:pos x="T0" y="T1"/>
                  </a:cxn>
                  <a:cxn ang="0">
                    <a:pos x="T2" y="T3"/>
                  </a:cxn>
                  <a:cxn ang="0">
                    <a:pos x="T4" y="T5"/>
                  </a:cxn>
                  <a:cxn ang="0">
                    <a:pos x="T6" y="T7"/>
                  </a:cxn>
                </a:cxnLst>
                <a:rect l="0" t="0" r="r" b="b"/>
                <a:pathLst>
                  <a:path w="8" h="43">
                    <a:moveTo>
                      <a:pt x="8" y="28"/>
                    </a:moveTo>
                    <a:cubicBezTo>
                      <a:pt x="8" y="13"/>
                      <a:pt x="3" y="0"/>
                      <a:pt x="1" y="11"/>
                    </a:cubicBezTo>
                    <a:cubicBezTo>
                      <a:pt x="1" y="13"/>
                      <a:pt x="0" y="25"/>
                      <a:pt x="0" y="34"/>
                    </a:cubicBezTo>
                    <a:cubicBezTo>
                      <a:pt x="0" y="42"/>
                      <a:pt x="8" y="43"/>
                      <a:pt x="8" y="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7" name="Freeform 361"/>
              <p:cNvSpPr>
                <a:spLocks/>
              </p:cNvSpPr>
              <p:nvPr/>
            </p:nvSpPr>
            <p:spPr bwMode="auto">
              <a:xfrm>
                <a:off x="81" y="1594"/>
                <a:ext cx="9" cy="9"/>
              </a:xfrm>
              <a:custGeom>
                <a:avLst/>
                <a:gdLst>
                  <a:gd name="T0" fmla="*/ 20 w 38"/>
                  <a:gd name="T1" fmla="*/ 17 h 35"/>
                  <a:gd name="T2" fmla="*/ 12 w 38"/>
                  <a:gd name="T3" fmla="*/ 6 h 35"/>
                  <a:gd name="T4" fmla="*/ 0 w 38"/>
                  <a:gd name="T5" fmla="*/ 5 h 35"/>
                  <a:gd name="T6" fmla="*/ 10 w 38"/>
                  <a:gd name="T7" fmla="*/ 17 h 35"/>
                  <a:gd name="T8" fmla="*/ 20 w 38"/>
                  <a:gd name="T9" fmla="*/ 29 h 35"/>
                  <a:gd name="T10" fmla="*/ 35 w 38"/>
                  <a:gd name="T11" fmla="*/ 27 h 35"/>
                  <a:gd name="T12" fmla="*/ 20 w 38"/>
                  <a:gd name="T13" fmla="*/ 17 h 35"/>
                </a:gdLst>
                <a:ahLst/>
                <a:cxnLst>
                  <a:cxn ang="0">
                    <a:pos x="T0" y="T1"/>
                  </a:cxn>
                  <a:cxn ang="0">
                    <a:pos x="T2" y="T3"/>
                  </a:cxn>
                  <a:cxn ang="0">
                    <a:pos x="T4" y="T5"/>
                  </a:cxn>
                  <a:cxn ang="0">
                    <a:pos x="T6" y="T7"/>
                  </a:cxn>
                  <a:cxn ang="0">
                    <a:pos x="T8" y="T9"/>
                  </a:cxn>
                  <a:cxn ang="0">
                    <a:pos x="T10" y="T11"/>
                  </a:cxn>
                  <a:cxn ang="0">
                    <a:pos x="T12" y="T13"/>
                  </a:cxn>
                </a:cxnLst>
                <a:rect l="0" t="0" r="r" b="b"/>
                <a:pathLst>
                  <a:path w="38" h="35">
                    <a:moveTo>
                      <a:pt x="20" y="17"/>
                    </a:moveTo>
                    <a:cubicBezTo>
                      <a:pt x="19" y="13"/>
                      <a:pt x="19" y="7"/>
                      <a:pt x="12" y="6"/>
                    </a:cubicBezTo>
                    <a:cubicBezTo>
                      <a:pt x="12" y="6"/>
                      <a:pt x="0" y="0"/>
                      <a:pt x="0" y="5"/>
                    </a:cubicBezTo>
                    <a:cubicBezTo>
                      <a:pt x="1" y="11"/>
                      <a:pt x="10" y="9"/>
                      <a:pt x="10" y="17"/>
                    </a:cubicBezTo>
                    <a:cubicBezTo>
                      <a:pt x="10" y="25"/>
                      <a:pt x="14" y="29"/>
                      <a:pt x="20" y="29"/>
                    </a:cubicBezTo>
                    <a:cubicBezTo>
                      <a:pt x="27" y="29"/>
                      <a:pt x="38" y="35"/>
                      <a:pt x="35" y="27"/>
                    </a:cubicBezTo>
                    <a:cubicBezTo>
                      <a:pt x="31" y="18"/>
                      <a:pt x="22" y="20"/>
                      <a:pt x="20" y="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8" name="Freeform 362"/>
              <p:cNvSpPr>
                <a:spLocks/>
              </p:cNvSpPr>
              <p:nvPr/>
            </p:nvSpPr>
            <p:spPr bwMode="auto">
              <a:xfrm>
                <a:off x="172" y="1548"/>
                <a:ext cx="7" cy="5"/>
              </a:xfrm>
              <a:custGeom>
                <a:avLst/>
                <a:gdLst>
                  <a:gd name="T0" fmla="*/ 16 w 26"/>
                  <a:gd name="T1" fmla="*/ 5 h 20"/>
                  <a:gd name="T2" fmla="*/ 5 w 26"/>
                  <a:gd name="T3" fmla="*/ 8 h 20"/>
                  <a:gd name="T4" fmla="*/ 7 w 26"/>
                  <a:gd name="T5" fmla="*/ 18 h 20"/>
                  <a:gd name="T6" fmla="*/ 16 w 26"/>
                  <a:gd name="T7" fmla="*/ 5 h 20"/>
                </a:gdLst>
                <a:ahLst/>
                <a:cxnLst>
                  <a:cxn ang="0">
                    <a:pos x="T0" y="T1"/>
                  </a:cxn>
                  <a:cxn ang="0">
                    <a:pos x="T2" y="T3"/>
                  </a:cxn>
                  <a:cxn ang="0">
                    <a:pos x="T4" y="T5"/>
                  </a:cxn>
                  <a:cxn ang="0">
                    <a:pos x="T6" y="T7"/>
                  </a:cxn>
                </a:cxnLst>
                <a:rect l="0" t="0" r="r" b="b"/>
                <a:pathLst>
                  <a:path w="26" h="20">
                    <a:moveTo>
                      <a:pt x="16" y="5"/>
                    </a:moveTo>
                    <a:cubicBezTo>
                      <a:pt x="16" y="5"/>
                      <a:pt x="9" y="0"/>
                      <a:pt x="5" y="8"/>
                    </a:cubicBezTo>
                    <a:cubicBezTo>
                      <a:pt x="1" y="16"/>
                      <a:pt x="0" y="17"/>
                      <a:pt x="7" y="18"/>
                    </a:cubicBezTo>
                    <a:cubicBezTo>
                      <a:pt x="15" y="20"/>
                      <a:pt x="26" y="2"/>
                      <a:pt x="16"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39" name="Freeform 363"/>
              <p:cNvSpPr>
                <a:spLocks/>
              </p:cNvSpPr>
              <p:nvPr/>
            </p:nvSpPr>
            <p:spPr bwMode="auto">
              <a:xfrm>
                <a:off x="197" y="1563"/>
                <a:ext cx="6" cy="6"/>
              </a:xfrm>
              <a:custGeom>
                <a:avLst/>
                <a:gdLst>
                  <a:gd name="T0" fmla="*/ 11 w 23"/>
                  <a:gd name="T1" fmla="*/ 24 h 25"/>
                  <a:gd name="T2" fmla="*/ 16 w 23"/>
                  <a:gd name="T3" fmla="*/ 17 h 25"/>
                  <a:gd name="T4" fmla="*/ 9 w 23"/>
                  <a:gd name="T5" fmla="*/ 9 h 25"/>
                  <a:gd name="T6" fmla="*/ 11 w 23"/>
                  <a:gd name="T7" fmla="*/ 24 h 25"/>
                </a:gdLst>
                <a:ahLst/>
                <a:cxnLst>
                  <a:cxn ang="0">
                    <a:pos x="T0" y="T1"/>
                  </a:cxn>
                  <a:cxn ang="0">
                    <a:pos x="T2" y="T3"/>
                  </a:cxn>
                  <a:cxn ang="0">
                    <a:pos x="T4" y="T5"/>
                  </a:cxn>
                  <a:cxn ang="0">
                    <a:pos x="T6" y="T7"/>
                  </a:cxn>
                </a:cxnLst>
                <a:rect l="0" t="0" r="r" b="b"/>
                <a:pathLst>
                  <a:path w="23" h="25">
                    <a:moveTo>
                      <a:pt x="11" y="24"/>
                    </a:moveTo>
                    <a:cubicBezTo>
                      <a:pt x="23" y="25"/>
                      <a:pt x="17" y="23"/>
                      <a:pt x="16" y="17"/>
                    </a:cubicBezTo>
                    <a:cubicBezTo>
                      <a:pt x="16" y="12"/>
                      <a:pt x="13" y="0"/>
                      <a:pt x="9" y="9"/>
                    </a:cubicBezTo>
                    <a:cubicBezTo>
                      <a:pt x="9" y="9"/>
                      <a:pt x="0" y="23"/>
                      <a:pt x="11" y="2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0" name="Freeform 364"/>
              <p:cNvSpPr>
                <a:spLocks/>
              </p:cNvSpPr>
              <p:nvPr/>
            </p:nvSpPr>
            <p:spPr bwMode="auto">
              <a:xfrm>
                <a:off x="215" y="1550"/>
                <a:ext cx="7" cy="4"/>
              </a:xfrm>
              <a:custGeom>
                <a:avLst/>
                <a:gdLst>
                  <a:gd name="T0" fmla="*/ 14 w 27"/>
                  <a:gd name="T1" fmla="*/ 0 h 16"/>
                  <a:gd name="T2" fmla="*/ 5 w 27"/>
                  <a:gd name="T3" fmla="*/ 10 h 16"/>
                  <a:gd name="T4" fmla="*/ 14 w 27"/>
                  <a:gd name="T5" fmla="*/ 0 h 16"/>
                </a:gdLst>
                <a:ahLst/>
                <a:cxnLst>
                  <a:cxn ang="0">
                    <a:pos x="T0" y="T1"/>
                  </a:cxn>
                  <a:cxn ang="0">
                    <a:pos x="T2" y="T3"/>
                  </a:cxn>
                  <a:cxn ang="0">
                    <a:pos x="T4" y="T5"/>
                  </a:cxn>
                </a:cxnLst>
                <a:rect l="0" t="0" r="r" b="b"/>
                <a:pathLst>
                  <a:path w="27" h="16">
                    <a:moveTo>
                      <a:pt x="14" y="0"/>
                    </a:moveTo>
                    <a:cubicBezTo>
                      <a:pt x="14" y="0"/>
                      <a:pt x="0" y="3"/>
                      <a:pt x="5" y="10"/>
                    </a:cubicBezTo>
                    <a:cubicBezTo>
                      <a:pt x="11" y="16"/>
                      <a:pt x="27" y="7"/>
                      <a:pt x="14"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1" name="Freeform 365"/>
              <p:cNvSpPr>
                <a:spLocks/>
              </p:cNvSpPr>
              <p:nvPr/>
            </p:nvSpPr>
            <p:spPr bwMode="auto">
              <a:xfrm>
                <a:off x="222" y="1548"/>
                <a:ext cx="6" cy="6"/>
              </a:xfrm>
              <a:custGeom>
                <a:avLst/>
                <a:gdLst>
                  <a:gd name="T0" fmla="*/ 13 w 23"/>
                  <a:gd name="T1" fmla="*/ 11 h 23"/>
                  <a:gd name="T2" fmla="*/ 9 w 23"/>
                  <a:gd name="T3" fmla="*/ 3 h 23"/>
                  <a:gd name="T4" fmla="*/ 2 w 23"/>
                  <a:gd name="T5" fmla="*/ 11 h 23"/>
                  <a:gd name="T6" fmla="*/ 10 w 23"/>
                  <a:gd name="T7" fmla="*/ 20 h 23"/>
                  <a:gd name="T8" fmla="*/ 22 w 23"/>
                  <a:gd name="T9" fmla="*/ 19 h 23"/>
                  <a:gd name="T10" fmla="*/ 13 w 23"/>
                  <a:gd name="T11" fmla="*/ 11 h 23"/>
                </a:gdLst>
                <a:ahLst/>
                <a:cxnLst>
                  <a:cxn ang="0">
                    <a:pos x="T0" y="T1"/>
                  </a:cxn>
                  <a:cxn ang="0">
                    <a:pos x="T2" y="T3"/>
                  </a:cxn>
                  <a:cxn ang="0">
                    <a:pos x="T4" y="T5"/>
                  </a:cxn>
                  <a:cxn ang="0">
                    <a:pos x="T6" y="T7"/>
                  </a:cxn>
                  <a:cxn ang="0">
                    <a:pos x="T8" y="T9"/>
                  </a:cxn>
                  <a:cxn ang="0">
                    <a:pos x="T10" y="T11"/>
                  </a:cxn>
                </a:cxnLst>
                <a:rect l="0" t="0" r="r" b="b"/>
                <a:pathLst>
                  <a:path w="23" h="23">
                    <a:moveTo>
                      <a:pt x="13" y="11"/>
                    </a:moveTo>
                    <a:cubicBezTo>
                      <a:pt x="13" y="6"/>
                      <a:pt x="15" y="0"/>
                      <a:pt x="9" y="3"/>
                    </a:cubicBezTo>
                    <a:cubicBezTo>
                      <a:pt x="9" y="3"/>
                      <a:pt x="0" y="4"/>
                      <a:pt x="2" y="11"/>
                    </a:cubicBezTo>
                    <a:cubicBezTo>
                      <a:pt x="4" y="18"/>
                      <a:pt x="4" y="18"/>
                      <a:pt x="10" y="20"/>
                    </a:cubicBezTo>
                    <a:cubicBezTo>
                      <a:pt x="16" y="21"/>
                      <a:pt x="23" y="23"/>
                      <a:pt x="22" y="19"/>
                    </a:cubicBezTo>
                    <a:cubicBezTo>
                      <a:pt x="22" y="15"/>
                      <a:pt x="14" y="15"/>
                      <a:pt x="13"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2" name="Freeform 366"/>
              <p:cNvSpPr>
                <a:spLocks/>
              </p:cNvSpPr>
              <p:nvPr/>
            </p:nvSpPr>
            <p:spPr bwMode="auto">
              <a:xfrm>
                <a:off x="252" y="1495"/>
                <a:ext cx="3" cy="2"/>
              </a:xfrm>
              <a:custGeom>
                <a:avLst/>
                <a:gdLst>
                  <a:gd name="T0" fmla="*/ 3 w 12"/>
                  <a:gd name="T1" fmla="*/ 3 h 9"/>
                  <a:gd name="T2" fmla="*/ 4 w 12"/>
                  <a:gd name="T3" fmla="*/ 9 h 9"/>
                  <a:gd name="T4" fmla="*/ 12 w 12"/>
                  <a:gd name="T5" fmla="*/ 5 h 9"/>
                  <a:gd name="T6" fmla="*/ 8 w 12"/>
                  <a:gd name="T7" fmla="*/ 1 h 9"/>
                  <a:gd name="T8" fmla="*/ 3 w 12"/>
                  <a:gd name="T9" fmla="*/ 3 h 9"/>
                </a:gdLst>
                <a:ahLst/>
                <a:cxnLst>
                  <a:cxn ang="0">
                    <a:pos x="T0" y="T1"/>
                  </a:cxn>
                  <a:cxn ang="0">
                    <a:pos x="T2" y="T3"/>
                  </a:cxn>
                  <a:cxn ang="0">
                    <a:pos x="T4" y="T5"/>
                  </a:cxn>
                  <a:cxn ang="0">
                    <a:pos x="T6" y="T7"/>
                  </a:cxn>
                  <a:cxn ang="0">
                    <a:pos x="T8" y="T9"/>
                  </a:cxn>
                </a:cxnLst>
                <a:rect l="0" t="0" r="r" b="b"/>
                <a:pathLst>
                  <a:path w="12" h="9">
                    <a:moveTo>
                      <a:pt x="3" y="3"/>
                    </a:moveTo>
                    <a:cubicBezTo>
                      <a:pt x="2" y="5"/>
                      <a:pt x="0" y="8"/>
                      <a:pt x="4" y="9"/>
                    </a:cubicBezTo>
                    <a:cubicBezTo>
                      <a:pt x="8" y="9"/>
                      <a:pt x="11" y="8"/>
                      <a:pt x="12" y="5"/>
                    </a:cubicBezTo>
                    <a:cubicBezTo>
                      <a:pt x="12" y="2"/>
                      <a:pt x="11" y="1"/>
                      <a:pt x="8" y="1"/>
                    </a:cubicBezTo>
                    <a:cubicBezTo>
                      <a:pt x="8" y="1"/>
                      <a:pt x="4" y="0"/>
                      <a:pt x="3"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3" name="Freeform 367"/>
              <p:cNvSpPr>
                <a:spLocks/>
              </p:cNvSpPr>
              <p:nvPr/>
            </p:nvSpPr>
            <p:spPr bwMode="auto">
              <a:xfrm>
                <a:off x="255" y="1456"/>
                <a:ext cx="6" cy="8"/>
              </a:xfrm>
              <a:custGeom>
                <a:avLst/>
                <a:gdLst>
                  <a:gd name="T0" fmla="*/ 13 w 26"/>
                  <a:gd name="T1" fmla="*/ 29 h 31"/>
                  <a:gd name="T2" fmla="*/ 20 w 26"/>
                  <a:gd name="T3" fmla="*/ 20 h 31"/>
                  <a:gd name="T4" fmla="*/ 24 w 26"/>
                  <a:gd name="T5" fmla="*/ 11 h 31"/>
                  <a:gd name="T6" fmla="*/ 14 w 26"/>
                  <a:gd name="T7" fmla="*/ 4 h 31"/>
                  <a:gd name="T8" fmla="*/ 11 w 26"/>
                  <a:gd name="T9" fmla="*/ 12 h 31"/>
                  <a:gd name="T10" fmla="*/ 7 w 26"/>
                  <a:gd name="T11" fmla="*/ 21 h 31"/>
                  <a:gd name="T12" fmla="*/ 3 w 26"/>
                  <a:gd name="T13" fmla="*/ 28 h 31"/>
                  <a:gd name="T14" fmla="*/ 13 w 26"/>
                  <a:gd name="T15" fmla="*/ 29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31">
                    <a:moveTo>
                      <a:pt x="13" y="29"/>
                    </a:moveTo>
                    <a:cubicBezTo>
                      <a:pt x="17" y="28"/>
                      <a:pt x="20" y="26"/>
                      <a:pt x="20" y="20"/>
                    </a:cubicBezTo>
                    <a:cubicBezTo>
                      <a:pt x="20" y="14"/>
                      <a:pt x="22" y="15"/>
                      <a:pt x="24" y="11"/>
                    </a:cubicBezTo>
                    <a:cubicBezTo>
                      <a:pt x="26" y="8"/>
                      <a:pt x="16" y="0"/>
                      <a:pt x="14" y="4"/>
                    </a:cubicBezTo>
                    <a:cubicBezTo>
                      <a:pt x="14" y="4"/>
                      <a:pt x="11" y="7"/>
                      <a:pt x="11" y="12"/>
                    </a:cubicBezTo>
                    <a:cubicBezTo>
                      <a:pt x="11" y="16"/>
                      <a:pt x="10" y="19"/>
                      <a:pt x="7" y="21"/>
                    </a:cubicBezTo>
                    <a:cubicBezTo>
                      <a:pt x="4" y="23"/>
                      <a:pt x="0" y="26"/>
                      <a:pt x="3" y="28"/>
                    </a:cubicBezTo>
                    <a:cubicBezTo>
                      <a:pt x="5" y="31"/>
                      <a:pt x="8" y="30"/>
                      <a:pt x="13" y="2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4" name="Freeform 368"/>
              <p:cNvSpPr>
                <a:spLocks/>
              </p:cNvSpPr>
              <p:nvPr/>
            </p:nvSpPr>
            <p:spPr bwMode="auto">
              <a:xfrm>
                <a:off x="196" y="2243"/>
                <a:ext cx="21" cy="26"/>
              </a:xfrm>
              <a:custGeom>
                <a:avLst/>
                <a:gdLst>
                  <a:gd name="T0" fmla="*/ 61 w 81"/>
                  <a:gd name="T1" fmla="*/ 41 h 103"/>
                  <a:gd name="T2" fmla="*/ 50 w 81"/>
                  <a:gd name="T3" fmla="*/ 27 h 103"/>
                  <a:gd name="T4" fmla="*/ 21 w 81"/>
                  <a:gd name="T5" fmla="*/ 16 h 103"/>
                  <a:gd name="T6" fmla="*/ 10 w 81"/>
                  <a:gd name="T7" fmla="*/ 34 h 103"/>
                  <a:gd name="T8" fmla="*/ 2 w 81"/>
                  <a:gd name="T9" fmla="*/ 53 h 103"/>
                  <a:gd name="T10" fmla="*/ 5 w 81"/>
                  <a:gd name="T11" fmla="*/ 66 h 103"/>
                  <a:gd name="T12" fmla="*/ 12 w 81"/>
                  <a:gd name="T13" fmla="*/ 81 h 103"/>
                  <a:gd name="T14" fmla="*/ 18 w 81"/>
                  <a:gd name="T15" fmla="*/ 101 h 103"/>
                  <a:gd name="T16" fmla="*/ 33 w 81"/>
                  <a:gd name="T17" fmla="*/ 95 h 103"/>
                  <a:gd name="T18" fmla="*/ 57 w 81"/>
                  <a:gd name="T19" fmla="*/ 80 h 103"/>
                  <a:gd name="T20" fmla="*/ 75 w 81"/>
                  <a:gd name="T21" fmla="*/ 56 h 103"/>
                  <a:gd name="T22" fmla="*/ 61 w 81"/>
                  <a:gd name="T23" fmla="*/ 4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1" h="103">
                    <a:moveTo>
                      <a:pt x="61" y="41"/>
                    </a:moveTo>
                    <a:cubicBezTo>
                      <a:pt x="60" y="33"/>
                      <a:pt x="58" y="29"/>
                      <a:pt x="50" y="27"/>
                    </a:cubicBezTo>
                    <a:cubicBezTo>
                      <a:pt x="43" y="24"/>
                      <a:pt x="21" y="0"/>
                      <a:pt x="21" y="16"/>
                    </a:cubicBezTo>
                    <a:cubicBezTo>
                      <a:pt x="21" y="16"/>
                      <a:pt x="20" y="31"/>
                      <a:pt x="10" y="34"/>
                    </a:cubicBezTo>
                    <a:cubicBezTo>
                      <a:pt x="1" y="36"/>
                      <a:pt x="2" y="44"/>
                      <a:pt x="2" y="53"/>
                    </a:cubicBezTo>
                    <a:cubicBezTo>
                      <a:pt x="2" y="62"/>
                      <a:pt x="0" y="62"/>
                      <a:pt x="5" y="66"/>
                    </a:cubicBezTo>
                    <a:cubicBezTo>
                      <a:pt x="11" y="71"/>
                      <a:pt x="14" y="73"/>
                      <a:pt x="12" y="81"/>
                    </a:cubicBezTo>
                    <a:cubicBezTo>
                      <a:pt x="11" y="88"/>
                      <a:pt x="12" y="99"/>
                      <a:pt x="18" y="101"/>
                    </a:cubicBezTo>
                    <a:cubicBezTo>
                      <a:pt x="24" y="103"/>
                      <a:pt x="28" y="103"/>
                      <a:pt x="33" y="95"/>
                    </a:cubicBezTo>
                    <a:cubicBezTo>
                      <a:pt x="39" y="88"/>
                      <a:pt x="47" y="80"/>
                      <a:pt x="57" y="80"/>
                    </a:cubicBezTo>
                    <a:cubicBezTo>
                      <a:pt x="66" y="80"/>
                      <a:pt x="81" y="70"/>
                      <a:pt x="75" y="56"/>
                    </a:cubicBezTo>
                    <a:cubicBezTo>
                      <a:pt x="69" y="42"/>
                      <a:pt x="63" y="49"/>
                      <a:pt x="61" y="4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5" name="Freeform 369"/>
              <p:cNvSpPr>
                <a:spLocks/>
              </p:cNvSpPr>
              <p:nvPr/>
            </p:nvSpPr>
            <p:spPr bwMode="auto">
              <a:xfrm>
                <a:off x="186" y="2233"/>
                <a:ext cx="10" cy="9"/>
              </a:xfrm>
              <a:custGeom>
                <a:avLst/>
                <a:gdLst>
                  <a:gd name="T0" fmla="*/ 35 w 42"/>
                  <a:gd name="T1" fmla="*/ 14 h 36"/>
                  <a:gd name="T2" fmla="*/ 19 w 42"/>
                  <a:gd name="T3" fmla="*/ 6 h 36"/>
                  <a:gd name="T4" fmla="*/ 8 w 42"/>
                  <a:gd name="T5" fmla="*/ 10 h 36"/>
                  <a:gd name="T6" fmla="*/ 5 w 42"/>
                  <a:gd name="T7" fmla="*/ 21 h 36"/>
                  <a:gd name="T8" fmla="*/ 17 w 42"/>
                  <a:gd name="T9" fmla="*/ 35 h 36"/>
                  <a:gd name="T10" fmla="*/ 33 w 42"/>
                  <a:gd name="T11" fmla="*/ 30 h 36"/>
                  <a:gd name="T12" fmla="*/ 35 w 42"/>
                  <a:gd name="T13" fmla="*/ 14 h 36"/>
                </a:gdLst>
                <a:ahLst/>
                <a:cxnLst>
                  <a:cxn ang="0">
                    <a:pos x="T0" y="T1"/>
                  </a:cxn>
                  <a:cxn ang="0">
                    <a:pos x="T2" y="T3"/>
                  </a:cxn>
                  <a:cxn ang="0">
                    <a:pos x="T4" y="T5"/>
                  </a:cxn>
                  <a:cxn ang="0">
                    <a:pos x="T6" y="T7"/>
                  </a:cxn>
                  <a:cxn ang="0">
                    <a:pos x="T8" y="T9"/>
                  </a:cxn>
                  <a:cxn ang="0">
                    <a:pos x="T10" y="T11"/>
                  </a:cxn>
                  <a:cxn ang="0">
                    <a:pos x="T12" y="T13"/>
                  </a:cxn>
                </a:cxnLst>
                <a:rect l="0" t="0" r="r" b="b"/>
                <a:pathLst>
                  <a:path w="42" h="36">
                    <a:moveTo>
                      <a:pt x="35" y="14"/>
                    </a:moveTo>
                    <a:cubicBezTo>
                      <a:pt x="29" y="9"/>
                      <a:pt x="28" y="0"/>
                      <a:pt x="19" y="6"/>
                    </a:cubicBezTo>
                    <a:cubicBezTo>
                      <a:pt x="19" y="6"/>
                      <a:pt x="12" y="9"/>
                      <a:pt x="8" y="10"/>
                    </a:cubicBezTo>
                    <a:cubicBezTo>
                      <a:pt x="3" y="12"/>
                      <a:pt x="0" y="16"/>
                      <a:pt x="5" y="21"/>
                    </a:cubicBezTo>
                    <a:cubicBezTo>
                      <a:pt x="10" y="26"/>
                      <a:pt x="10" y="34"/>
                      <a:pt x="17" y="35"/>
                    </a:cubicBezTo>
                    <a:cubicBezTo>
                      <a:pt x="23" y="36"/>
                      <a:pt x="31" y="36"/>
                      <a:pt x="33" y="30"/>
                    </a:cubicBezTo>
                    <a:cubicBezTo>
                      <a:pt x="35" y="24"/>
                      <a:pt x="42" y="19"/>
                      <a:pt x="35"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6" name="Freeform 370"/>
              <p:cNvSpPr>
                <a:spLocks/>
              </p:cNvSpPr>
              <p:nvPr/>
            </p:nvSpPr>
            <p:spPr bwMode="auto">
              <a:xfrm>
                <a:off x="172" y="2228"/>
                <a:ext cx="10" cy="11"/>
              </a:xfrm>
              <a:custGeom>
                <a:avLst/>
                <a:gdLst>
                  <a:gd name="T0" fmla="*/ 25 w 42"/>
                  <a:gd name="T1" fmla="*/ 8 h 45"/>
                  <a:gd name="T2" fmla="*/ 14 w 42"/>
                  <a:gd name="T3" fmla="*/ 17 h 45"/>
                  <a:gd name="T4" fmla="*/ 8 w 42"/>
                  <a:gd name="T5" fmla="*/ 25 h 45"/>
                  <a:gd name="T6" fmla="*/ 23 w 42"/>
                  <a:gd name="T7" fmla="*/ 29 h 45"/>
                  <a:gd name="T8" fmla="*/ 36 w 42"/>
                  <a:gd name="T9" fmla="*/ 43 h 45"/>
                  <a:gd name="T10" fmla="*/ 41 w 42"/>
                  <a:gd name="T11" fmla="*/ 31 h 45"/>
                  <a:gd name="T12" fmla="*/ 25 w 42"/>
                  <a:gd name="T13" fmla="*/ 8 h 45"/>
                </a:gdLst>
                <a:ahLst/>
                <a:cxnLst>
                  <a:cxn ang="0">
                    <a:pos x="T0" y="T1"/>
                  </a:cxn>
                  <a:cxn ang="0">
                    <a:pos x="T2" y="T3"/>
                  </a:cxn>
                  <a:cxn ang="0">
                    <a:pos x="T4" y="T5"/>
                  </a:cxn>
                  <a:cxn ang="0">
                    <a:pos x="T6" y="T7"/>
                  </a:cxn>
                  <a:cxn ang="0">
                    <a:pos x="T8" y="T9"/>
                  </a:cxn>
                  <a:cxn ang="0">
                    <a:pos x="T10" y="T11"/>
                  </a:cxn>
                  <a:cxn ang="0">
                    <a:pos x="T12" y="T13"/>
                  </a:cxn>
                </a:cxnLst>
                <a:rect l="0" t="0" r="r" b="b"/>
                <a:pathLst>
                  <a:path w="42" h="45">
                    <a:moveTo>
                      <a:pt x="25" y="8"/>
                    </a:moveTo>
                    <a:cubicBezTo>
                      <a:pt x="25" y="8"/>
                      <a:pt x="22" y="15"/>
                      <a:pt x="14" y="17"/>
                    </a:cubicBezTo>
                    <a:cubicBezTo>
                      <a:pt x="6" y="18"/>
                      <a:pt x="0" y="24"/>
                      <a:pt x="8" y="25"/>
                    </a:cubicBezTo>
                    <a:cubicBezTo>
                      <a:pt x="16" y="27"/>
                      <a:pt x="20" y="24"/>
                      <a:pt x="23" y="29"/>
                    </a:cubicBezTo>
                    <a:cubicBezTo>
                      <a:pt x="26" y="34"/>
                      <a:pt x="31" y="45"/>
                      <a:pt x="36" y="43"/>
                    </a:cubicBezTo>
                    <a:cubicBezTo>
                      <a:pt x="42" y="42"/>
                      <a:pt x="40" y="42"/>
                      <a:pt x="41" y="31"/>
                    </a:cubicBezTo>
                    <a:cubicBezTo>
                      <a:pt x="42" y="19"/>
                      <a:pt x="42" y="0"/>
                      <a:pt x="25"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7" name="Freeform 371"/>
              <p:cNvSpPr>
                <a:spLocks/>
              </p:cNvSpPr>
              <p:nvPr/>
            </p:nvSpPr>
            <p:spPr bwMode="auto">
              <a:xfrm>
                <a:off x="159" y="2223"/>
                <a:ext cx="10" cy="7"/>
              </a:xfrm>
              <a:custGeom>
                <a:avLst/>
                <a:gdLst>
                  <a:gd name="T0" fmla="*/ 32 w 42"/>
                  <a:gd name="T1" fmla="*/ 9 h 31"/>
                  <a:gd name="T2" fmla="*/ 20 w 42"/>
                  <a:gd name="T3" fmla="*/ 1 h 31"/>
                  <a:gd name="T4" fmla="*/ 8 w 42"/>
                  <a:gd name="T5" fmla="*/ 8 h 31"/>
                  <a:gd name="T6" fmla="*/ 8 w 42"/>
                  <a:gd name="T7" fmla="*/ 21 h 31"/>
                  <a:gd name="T8" fmla="*/ 25 w 42"/>
                  <a:gd name="T9" fmla="*/ 30 h 31"/>
                  <a:gd name="T10" fmla="*/ 40 w 42"/>
                  <a:gd name="T11" fmla="*/ 23 h 31"/>
                  <a:gd name="T12" fmla="*/ 32 w 42"/>
                  <a:gd name="T13" fmla="*/ 9 h 31"/>
                </a:gdLst>
                <a:ahLst/>
                <a:cxnLst>
                  <a:cxn ang="0">
                    <a:pos x="T0" y="T1"/>
                  </a:cxn>
                  <a:cxn ang="0">
                    <a:pos x="T2" y="T3"/>
                  </a:cxn>
                  <a:cxn ang="0">
                    <a:pos x="T4" y="T5"/>
                  </a:cxn>
                  <a:cxn ang="0">
                    <a:pos x="T6" y="T7"/>
                  </a:cxn>
                  <a:cxn ang="0">
                    <a:pos x="T8" y="T9"/>
                  </a:cxn>
                  <a:cxn ang="0">
                    <a:pos x="T10" y="T11"/>
                  </a:cxn>
                  <a:cxn ang="0">
                    <a:pos x="T12" y="T13"/>
                  </a:cxn>
                </a:cxnLst>
                <a:rect l="0" t="0" r="r" b="b"/>
                <a:pathLst>
                  <a:path w="42" h="31">
                    <a:moveTo>
                      <a:pt x="32" y="9"/>
                    </a:moveTo>
                    <a:cubicBezTo>
                      <a:pt x="29" y="6"/>
                      <a:pt x="24" y="0"/>
                      <a:pt x="20" y="1"/>
                    </a:cubicBezTo>
                    <a:cubicBezTo>
                      <a:pt x="20" y="1"/>
                      <a:pt x="9" y="3"/>
                      <a:pt x="8" y="8"/>
                    </a:cubicBezTo>
                    <a:cubicBezTo>
                      <a:pt x="6" y="13"/>
                      <a:pt x="0" y="18"/>
                      <a:pt x="8" y="21"/>
                    </a:cubicBezTo>
                    <a:cubicBezTo>
                      <a:pt x="16" y="24"/>
                      <a:pt x="16" y="29"/>
                      <a:pt x="25" y="30"/>
                    </a:cubicBezTo>
                    <a:cubicBezTo>
                      <a:pt x="34" y="31"/>
                      <a:pt x="42" y="30"/>
                      <a:pt x="40" y="23"/>
                    </a:cubicBezTo>
                    <a:cubicBezTo>
                      <a:pt x="37" y="16"/>
                      <a:pt x="35" y="11"/>
                      <a:pt x="32"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8" name="Freeform 372"/>
              <p:cNvSpPr>
                <a:spLocks/>
              </p:cNvSpPr>
              <p:nvPr/>
            </p:nvSpPr>
            <p:spPr bwMode="auto">
              <a:xfrm>
                <a:off x="136" y="2211"/>
                <a:ext cx="6" cy="9"/>
              </a:xfrm>
              <a:custGeom>
                <a:avLst/>
                <a:gdLst>
                  <a:gd name="T0" fmla="*/ 4 w 26"/>
                  <a:gd name="T1" fmla="*/ 12 h 37"/>
                  <a:gd name="T2" fmla="*/ 3 w 26"/>
                  <a:gd name="T3" fmla="*/ 28 h 37"/>
                  <a:gd name="T4" fmla="*/ 19 w 26"/>
                  <a:gd name="T5" fmla="*/ 33 h 37"/>
                  <a:gd name="T6" fmla="*/ 25 w 26"/>
                  <a:gd name="T7" fmla="*/ 19 h 37"/>
                  <a:gd name="T8" fmla="*/ 4 w 26"/>
                  <a:gd name="T9" fmla="*/ 12 h 37"/>
                </a:gdLst>
                <a:ahLst/>
                <a:cxnLst>
                  <a:cxn ang="0">
                    <a:pos x="T0" y="T1"/>
                  </a:cxn>
                  <a:cxn ang="0">
                    <a:pos x="T2" y="T3"/>
                  </a:cxn>
                  <a:cxn ang="0">
                    <a:pos x="T4" y="T5"/>
                  </a:cxn>
                  <a:cxn ang="0">
                    <a:pos x="T6" y="T7"/>
                  </a:cxn>
                  <a:cxn ang="0">
                    <a:pos x="T8" y="T9"/>
                  </a:cxn>
                </a:cxnLst>
                <a:rect l="0" t="0" r="r" b="b"/>
                <a:pathLst>
                  <a:path w="26" h="37">
                    <a:moveTo>
                      <a:pt x="4" y="12"/>
                    </a:moveTo>
                    <a:cubicBezTo>
                      <a:pt x="4" y="12"/>
                      <a:pt x="0" y="21"/>
                      <a:pt x="3" y="28"/>
                    </a:cubicBezTo>
                    <a:cubicBezTo>
                      <a:pt x="6" y="35"/>
                      <a:pt x="14" y="37"/>
                      <a:pt x="19" y="33"/>
                    </a:cubicBezTo>
                    <a:cubicBezTo>
                      <a:pt x="23" y="28"/>
                      <a:pt x="26" y="25"/>
                      <a:pt x="25" y="19"/>
                    </a:cubicBezTo>
                    <a:cubicBezTo>
                      <a:pt x="24" y="12"/>
                      <a:pt x="11" y="0"/>
                      <a:pt x="4"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49" name="Freeform 373"/>
              <p:cNvSpPr>
                <a:spLocks/>
              </p:cNvSpPr>
              <p:nvPr/>
            </p:nvSpPr>
            <p:spPr bwMode="auto">
              <a:xfrm>
                <a:off x="3395" y="2774"/>
                <a:ext cx="120" cy="232"/>
              </a:xfrm>
              <a:custGeom>
                <a:avLst/>
                <a:gdLst>
                  <a:gd name="T0" fmla="*/ 436 w 474"/>
                  <a:gd name="T1" fmla="*/ 108 h 917"/>
                  <a:gd name="T2" fmla="*/ 403 w 474"/>
                  <a:gd name="T3" fmla="*/ 34 h 917"/>
                  <a:gd name="T4" fmla="*/ 375 w 474"/>
                  <a:gd name="T5" fmla="*/ 7 h 917"/>
                  <a:gd name="T6" fmla="*/ 352 w 474"/>
                  <a:gd name="T7" fmla="*/ 34 h 917"/>
                  <a:gd name="T8" fmla="*/ 352 w 474"/>
                  <a:gd name="T9" fmla="*/ 84 h 917"/>
                  <a:gd name="T10" fmla="*/ 324 w 474"/>
                  <a:gd name="T11" fmla="*/ 98 h 917"/>
                  <a:gd name="T12" fmla="*/ 308 w 474"/>
                  <a:gd name="T13" fmla="*/ 105 h 917"/>
                  <a:gd name="T14" fmla="*/ 304 w 474"/>
                  <a:gd name="T15" fmla="*/ 141 h 917"/>
                  <a:gd name="T16" fmla="*/ 300 w 474"/>
                  <a:gd name="T17" fmla="*/ 185 h 917"/>
                  <a:gd name="T18" fmla="*/ 261 w 474"/>
                  <a:gd name="T19" fmla="*/ 188 h 917"/>
                  <a:gd name="T20" fmla="*/ 222 w 474"/>
                  <a:gd name="T21" fmla="*/ 221 h 917"/>
                  <a:gd name="T22" fmla="*/ 174 w 474"/>
                  <a:gd name="T23" fmla="*/ 256 h 917"/>
                  <a:gd name="T24" fmla="*/ 114 w 474"/>
                  <a:gd name="T25" fmla="*/ 267 h 917"/>
                  <a:gd name="T26" fmla="*/ 71 w 474"/>
                  <a:gd name="T27" fmla="*/ 284 h 917"/>
                  <a:gd name="T28" fmla="*/ 43 w 474"/>
                  <a:gd name="T29" fmla="*/ 360 h 917"/>
                  <a:gd name="T30" fmla="*/ 58 w 474"/>
                  <a:gd name="T31" fmla="*/ 441 h 917"/>
                  <a:gd name="T32" fmla="*/ 79 w 474"/>
                  <a:gd name="T33" fmla="*/ 508 h 917"/>
                  <a:gd name="T34" fmla="*/ 52 w 474"/>
                  <a:gd name="T35" fmla="*/ 579 h 917"/>
                  <a:gd name="T36" fmla="*/ 15 w 474"/>
                  <a:gd name="T37" fmla="*/ 631 h 917"/>
                  <a:gd name="T38" fmla="*/ 6 w 474"/>
                  <a:gd name="T39" fmla="*/ 706 h 917"/>
                  <a:gd name="T40" fmla="*/ 32 w 474"/>
                  <a:gd name="T41" fmla="*/ 764 h 917"/>
                  <a:gd name="T42" fmla="*/ 26 w 474"/>
                  <a:gd name="T43" fmla="*/ 819 h 917"/>
                  <a:gd name="T44" fmla="*/ 68 w 474"/>
                  <a:gd name="T45" fmla="*/ 878 h 917"/>
                  <a:gd name="T46" fmla="*/ 156 w 474"/>
                  <a:gd name="T47" fmla="*/ 904 h 917"/>
                  <a:gd name="T48" fmla="*/ 222 w 474"/>
                  <a:gd name="T49" fmla="*/ 876 h 917"/>
                  <a:gd name="T50" fmla="*/ 267 w 474"/>
                  <a:gd name="T51" fmla="*/ 808 h 917"/>
                  <a:gd name="T52" fmla="*/ 321 w 474"/>
                  <a:gd name="T53" fmla="*/ 649 h 917"/>
                  <a:gd name="T54" fmla="*/ 367 w 474"/>
                  <a:gd name="T55" fmla="*/ 501 h 917"/>
                  <a:gd name="T56" fmla="*/ 408 w 474"/>
                  <a:gd name="T57" fmla="*/ 335 h 917"/>
                  <a:gd name="T58" fmla="*/ 410 w 474"/>
                  <a:gd name="T59" fmla="*/ 259 h 917"/>
                  <a:gd name="T60" fmla="*/ 443 w 474"/>
                  <a:gd name="T61" fmla="*/ 258 h 917"/>
                  <a:gd name="T62" fmla="*/ 462 w 474"/>
                  <a:gd name="T63" fmla="*/ 233 h 917"/>
                  <a:gd name="T64" fmla="*/ 443 w 474"/>
                  <a:gd name="T65" fmla="*/ 167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4" h="917">
                    <a:moveTo>
                      <a:pt x="443" y="167"/>
                    </a:moveTo>
                    <a:cubicBezTo>
                      <a:pt x="444" y="148"/>
                      <a:pt x="439" y="130"/>
                      <a:pt x="436" y="108"/>
                    </a:cubicBezTo>
                    <a:cubicBezTo>
                      <a:pt x="433" y="86"/>
                      <a:pt x="430" y="76"/>
                      <a:pt x="421" y="61"/>
                    </a:cubicBezTo>
                    <a:cubicBezTo>
                      <a:pt x="412" y="46"/>
                      <a:pt x="403" y="43"/>
                      <a:pt x="403" y="34"/>
                    </a:cubicBezTo>
                    <a:cubicBezTo>
                      <a:pt x="403" y="25"/>
                      <a:pt x="391" y="21"/>
                      <a:pt x="391" y="14"/>
                    </a:cubicBezTo>
                    <a:cubicBezTo>
                      <a:pt x="391" y="7"/>
                      <a:pt x="375" y="0"/>
                      <a:pt x="375" y="7"/>
                    </a:cubicBezTo>
                    <a:cubicBezTo>
                      <a:pt x="375" y="14"/>
                      <a:pt x="376" y="26"/>
                      <a:pt x="369" y="28"/>
                    </a:cubicBezTo>
                    <a:cubicBezTo>
                      <a:pt x="362" y="30"/>
                      <a:pt x="345" y="25"/>
                      <a:pt x="352" y="34"/>
                    </a:cubicBezTo>
                    <a:cubicBezTo>
                      <a:pt x="359" y="43"/>
                      <a:pt x="359" y="48"/>
                      <a:pt x="359" y="60"/>
                    </a:cubicBezTo>
                    <a:cubicBezTo>
                      <a:pt x="359" y="72"/>
                      <a:pt x="357" y="72"/>
                      <a:pt x="352" y="84"/>
                    </a:cubicBezTo>
                    <a:cubicBezTo>
                      <a:pt x="347" y="96"/>
                      <a:pt x="342" y="97"/>
                      <a:pt x="334" y="92"/>
                    </a:cubicBezTo>
                    <a:cubicBezTo>
                      <a:pt x="326" y="87"/>
                      <a:pt x="318" y="91"/>
                      <a:pt x="324" y="98"/>
                    </a:cubicBezTo>
                    <a:cubicBezTo>
                      <a:pt x="330" y="105"/>
                      <a:pt x="334" y="114"/>
                      <a:pt x="323" y="114"/>
                    </a:cubicBezTo>
                    <a:cubicBezTo>
                      <a:pt x="312" y="114"/>
                      <a:pt x="323" y="104"/>
                      <a:pt x="308" y="105"/>
                    </a:cubicBezTo>
                    <a:cubicBezTo>
                      <a:pt x="293" y="106"/>
                      <a:pt x="285" y="116"/>
                      <a:pt x="293" y="123"/>
                    </a:cubicBezTo>
                    <a:cubicBezTo>
                      <a:pt x="301" y="130"/>
                      <a:pt x="307" y="134"/>
                      <a:pt x="304" y="141"/>
                    </a:cubicBezTo>
                    <a:cubicBezTo>
                      <a:pt x="301" y="148"/>
                      <a:pt x="284" y="143"/>
                      <a:pt x="284" y="154"/>
                    </a:cubicBezTo>
                    <a:cubicBezTo>
                      <a:pt x="284" y="165"/>
                      <a:pt x="315" y="191"/>
                      <a:pt x="300" y="185"/>
                    </a:cubicBezTo>
                    <a:cubicBezTo>
                      <a:pt x="285" y="179"/>
                      <a:pt x="287" y="176"/>
                      <a:pt x="279" y="178"/>
                    </a:cubicBezTo>
                    <a:cubicBezTo>
                      <a:pt x="271" y="180"/>
                      <a:pt x="264" y="175"/>
                      <a:pt x="261" y="188"/>
                    </a:cubicBezTo>
                    <a:cubicBezTo>
                      <a:pt x="258" y="201"/>
                      <a:pt x="260" y="203"/>
                      <a:pt x="248" y="206"/>
                    </a:cubicBezTo>
                    <a:cubicBezTo>
                      <a:pt x="236" y="209"/>
                      <a:pt x="227" y="212"/>
                      <a:pt x="222" y="221"/>
                    </a:cubicBezTo>
                    <a:cubicBezTo>
                      <a:pt x="217" y="230"/>
                      <a:pt x="200" y="222"/>
                      <a:pt x="195" y="235"/>
                    </a:cubicBezTo>
                    <a:cubicBezTo>
                      <a:pt x="190" y="248"/>
                      <a:pt x="196" y="256"/>
                      <a:pt x="174" y="256"/>
                    </a:cubicBezTo>
                    <a:cubicBezTo>
                      <a:pt x="152" y="256"/>
                      <a:pt x="149" y="259"/>
                      <a:pt x="144" y="266"/>
                    </a:cubicBezTo>
                    <a:cubicBezTo>
                      <a:pt x="139" y="273"/>
                      <a:pt x="123" y="256"/>
                      <a:pt x="114" y="267"/>
                    </a:cubicBezTo>
                    <a:cubicBezTo>
                      <a:pt x="105" y="278"/>
                      <a:pt x="107" y="278"/>
                      <a:pt x="95" y="278"/>
                    </a:cubicBezTo>
                    <a:cubicBezTo>
                      <a:pt x="83" y="278"/>
                      <a:pt x="72" y="266"/>
                      <a:pt x="71" y="284"/>
                    </a:cubicBezTo>
                    <a:cubicBezTo>
                      <a:pt x="70" y="302"/>
                      <a:pt x="79" y="314"/>
                      <a:pt x="66" y="327"/>
                    </a:cubicBezTo>
                    <a:cubicBezTo>
                      <a:pt x="53" y="340"/>
                      <a:pt x="43" y="335"/>
                      <a:pt x="43" y="360"/>
                    </a:cubicBezTo>
                    <a:cubicBezTo>
                      <a:pt x="43" y="360"/>
                      <a:pt x="40" y="398"/>
                      <a:pt x="51" y="407"/>
                    </a:cubicBezTo>
                    <a:cubicBezTo>
                      <a:pt x="62" y="416"/>
                      <a:pt x="49" y="435"/>
                      <a:pt x="58" y="441"/>
                    </a:cubicBezTo>
                    <a:cubicBezTo>
                      <a:pt x="67" y="447"/>
                      <a:pt x="58" y="468"/>
                      <a:pt x="68" y="475"/>
                    </a:cubicBezTo>
                    <a:cubicBezTo>
                      <a:pt x="78" y="482"/>
                      <a:pt x="80" y="492"/>
                      <a:pt x="79" y="508"/>
                    </a:cubicBezTo>
                    <a:cubicBezTo>
                      <a:pt x="78" y="524"/>
                      <a:pt x="77" y="537"/>
                      <a:pt x="68" y="549"/>
                    </a:cubicBezTo>
                    <a:cubicBezTo>
                      <a:pt x="59" y="561"/>
                      <a:pt x="56" y="566"/>
                      <a:pt x="52" y="579"/>
                    </a:cubicBezTo>
                    <a:cubicBezTo>
                      <a:pt x="48" y="592"/>
                      <a:pt x="39" y="591"/>
                      <a:pt x="33" y="603"/>
                    </a:cubicBezTo>
                    <a:cubicBezTo>
                      <a:pt x="27" y="615"/>
                      <a:pt x="15" y="619"/>
                      <a:pt x="15" y="631"/>
                    </a:cubicBezTo>
                    <a:cubicBezTo>
                      <a:pt x="15" y="643"/>
                      <a:pt x="8" y="653"/>
                      <a:pt x="4" y="664"/>
                    </a:cubicBezTo>
                    <a:cubicBezTo>
                      <a:pt x="0" y="675"/>
                      <a:pt x="4" y="690"/>
                      <a:pt x="6" y="706"/>
                    </a:cubicBezTo>
                    <a:cubicBezTo>
                      <a:pt x="8" y="722"/>
                      <a:pt x="10" y="726"/>
                      <a:pt x="19" y="736"/>
                    </a:cubicBezTo>
                    <a:cubicBezTo>
                      <a:pt x="28" y="746"/>
                      <a:pt x="42" y="752"/>
                      <a:pt x="32" y="764"/>
                    </a:cubicBezTo>
                    <a:cubicBezTo>
                      <a:pt x="22" y="776"/>
                      <a:pt x="22" y="768"/>
                      <a:pt x="22" y="783"/>
                    </a:cubicBezTo>
                    <a:cubicBezTo>
                      <a:pt x="22" y="798"/>
                      <a:pt x="7" y="804"/>
                      <a:pt x="26" y="819"/>
                    </a:cubicBezTo>
                    <a:cubicBezTo>
                      <a:pt x="45" y="834"/>
                      <a:pt x="43" y="839"/>
                      <a:pt x="47" y="851"/>
                    </a:cubicBezTo>
                    <a:cubicBezTo>
                      <a:pt x="51" y="863"/>
                      <a:pt x="56" y="873"/>
                      <a:pt x="68" y="878"/>
                    </a:cubicBezTo>
                    <a:cubicBezTo>
                      <a:pt x="80" y="883"/>
                      <a:pt x="92" y="886"/>
                      <a:pt x="110" y="898"/>
                    </a:cubicBezTo>
                    <a:cubicBezTo>
                      <a:pt x="128" y="910"/>
                      <a:pt x="151" y="917"/>
                      <a:pt x="156" y="904"/>
                    </a:cubicBezTo>
                    <a:cubicBezTo>
                      <a:pt x="161" y="891"/>
                      <a:pt x="178" y="890"/>
                      <a:pt x="189" y="884"/>
                    </a:cubicBezTo>
                    <a:cubicBezTo>
                      <a:pt x="200" y="878"/>
                      <a:pt x="213" y="876"/>
                      <a:pt x="222" y="876"/>
                    </a:cubicBezTo>
                    <a:cubicBezTo>
                      <a:pt x="231" y="876"/>
                      <a:pt x="243" y="875"/>
                      <a:pt x="250" y="857"/>
                    </a:cubicBezTo>
                    <a:cubicBezTo>
                      <a:pt x="257" y="839"/>
                      <a:pt x="257" y="827"/>
                      <a:pt x="267" y="808"/>
                    </a:cubicBezTo>
                    <a:cubicBezTo>
                      <a:pt x="277" y="789"/>
                      <a:pt x="283" y="769"/>
                      <a:pt x="288" y="753"/>
                    </a:cubicBezTo>
                    <a:cubicBezTo>
                      <a:pt x="293" y="737"/>
                      <a:pt x="319" y="670"/>
                      <a:pt x="321" y="649"/>
                    </a:cubicBezTo>
                    <a:cubicBezTo>
                      <a:pt x="323" y="628"/>
                      <a:pt x="325" y="596"/>
                      <a:pt x="335" y="575"/>
                    </a:cubicBezTo>
                    <a:cubicBezTo>
                      <a:pt x="345" y="554"/>
                      <a:pt x="363" y="519"/>
                      <a:pt x="367" y="501"/>
                    </a:cubicBezTo>
                    <a:cubicBezTo>
                      <a:pt x="371" y="483"/>
                      <a:pt x="392" y="445"/>
                      <a:pt x="393" y="409"/>
                    </a:cubicBezTo>
                    <a:cubicBezTo>
                      <a:pt x="394" y="373"/>
                      <a:pt x="398" y="350"/>
                      <a:pt x="408" y="335"/>
                    </a:cubicBezTo>
                    <a:cubicBezTo>
                      <a:pt x="418" y="320"/>
                      <a:pt x="429" y="305"/>
                      <a:pt x="424" y="293"/>
                    </a:cubicBezTo>
                    <a:cubicBezTo>
                      <a:pt x="419" y="281"/>
                      <a:pt x="410" y="275"/>
                      <a:pt x="410" y="259"/>
                    </a:cubicBezTo>
                    <a:cubicBezTo>
                      <a:pt x="410" y="243"/>
                      <a:pt x="422" y="220"/>
                      <a:pt x="428" y="237"/>
                    </a:cubicBezTo>
                    <a:cubicBezTo>
                      <a:pt x="434" y="254"/>
                      <a:pt x="433" y="258"/>
                      <a:pt x="443" y="258"/>
                    </a:cubicBezTo>
                    <a:cubicBezTo>
                      <a:pt x="453" y="258"/>
                      <a:pt x="459" y="260"/>
                      <a:pt x="456" y="249"/>
                    </a:cubicBezTo>
                    <a:cubicBezTo>
                      <a:pt x="453" y="238"/>
                      <a:pt x="450" y="235"/>
                      <a:pt x="462" y="233"/>
                    </a:cubicBezTo>
                    <a:cubicBezTo>
                      <a:pt x="474" y="231"/>
                      <a:pt x="463" y="214"/>
                      <a:pt x="453" y="201"/>
                    </a:cubicBezTo>
                    <a:cubicBezTo>
                      <a:pt x="443" y="188"/>
                      <a:pt x="442" y="186"/>
                      <a:pt x="443" y="16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0" name="Freeform 374"/>
              <p:cNvSpPr>
                <a:spLocks/>
              </p:cNvSpPr>
              <p:nvPr/>
            </p:nvSpPr>
            <p:spPr bwMode="auto">
              <a:xfrm>
                <a:off x="2887" y="2855"/>
                <a:ext cx="217" cy="207"/>
              </a:xfrm>
              <a:custGeom>
                <a:avLst/>
                <a:gdLst>
                  <a:gd name="T0" fmla="*/ 357 w 856"/>
                  <a:gd name="T1" fmla="*/ 777 h 821"/>
                  <a:gd name="T2" fmla="*/ 402 w 856"/>
                  <a:gd name="T3" fmla="*/ 813 h 821"/>
                  <a:gd name="T4" fmla="*/ 482 w 856"/>
                  <a:gd name="T5" fmla="*/ 808 h 821"/>
                  <a:gd name="T6" fmla="*/ 524 w 856"/>
                  <a:gd name="T7" fmla="*/ 765 h 821"/>
                  <a:gd name="T8" fmla="*/ 524 w 856"/>
                  <a:gd name="T9" fmla="*/ 763 h 821"/>
                  <a:gd name="T10" fmla="*/ 524 w 856"/>
                  <a:gd name="T11" fmla="*/ 761 h 821"/>
                  <a:gd name="T12" fmla="*/ 524 w 856"/>
                  <a:gd name="T13" fmla="*/ 758 h 821"/>
                  <a:gd name="T14" fmla="*/ 524 w 856"/>
                  <a:gd name="T15" fmla="*/ 754 h 821"/>
                  <a:gd name="T16" fmla="*/ 524 w 856"/>
                  <a:gd name="T17" fmla="*/ 751 h 821"/>
                  <a:gd name="T18" fmla="*/ 524 w 856"/>
                  <a:gd name="T19" fmla="*/ 747 h 821"/>
                  <a:gd name="T20" fmla="*/ 524 w 856"/>
                  <a:gd name="T21" fmla="*/ 742 h 821"/>
                  <a:gd name="T22" fmla="*/ 525 w 856"/>
                  <a:gd name="T23" fmla="*/ 403 h 821"/>
                  <a:gd name="T24" fmla="*/ 525 w 856"/>
                  <a:gd name="T25" fmla="*/ 392 h 821"/>
                  <a:gd name="T26" fmla="*/ 525 w 856"/>
                  <a:gd name="T27" fmla="*/ 385 h 821"/>
                  <a:gd name="T28" fmla="*/ 525 w 856"/>
                  <a:gd name="T29" fmla="*/ 380 h 821"/>
                  <a:gd name="T30" fmla="*/ 525 w 856"/>
                  <a:gd name="T31" fmla="*/ 377 h 821"/>
                  <a:gd name="T32" fmla="*/ 585 w 856"/>
                  <a:gd name="T33" fmla="*/ 338 h 821"/>
                  <a:gd name="T34" fmla="*/ 645 w 856"/>
                  <a:gd name="T35" fmla="*/ 92 h 821"/>
                  <a:gd name="T36" fmla="*/ 740 w 856"/>
                  <a:gd name="T37" fmla="*/ 84 h 821"/>
                  <a:gd name="T38" fmla="*/ 796 w 856"/>
                  <a:gd name="T39" fmla="*/ 80 h 821"/>
                  <a:gd name="T40" fmla="*/ 856 w 856"/>
                  <a:gd name="T41" fmla="*/ 66 h 821"/>
                  <a:gd name="T42" fmla="*/ 766 w 856"/>
                  <a:gd name="T43" fmla="*/ 50 h 821"/>
                  <a:gd name="T44" fmla="*/ 762 w 856"/>
                  <a:gd name="T45" fmla="*/ 53 h 821"/>
                  <a:gd name="T46" fmla="*/ 757 w 856"/>
                  <a:gd name="T47" fmla="*/ 54 h 821"/>
                  <a:gd name="T48" fmla="*/ 752 w 856"/>
                  <a:gd name="T49" fmla="*/ 55 h 821"/>
                  <a:gd name="T50" fmla="*/ 746 w 856"/>
                  <a:gd name="T51" fmla="*/ 56 h 821"/>
                  <a:gd name="T52" fmla="*/ 732 w 856"/>
                  <a:gd name="T53" fmla="*/ 57 h 821"/>
                  <a:gd name="T54" fmla="*/ 720 w 856"/>
                  <a:gd name="T55" fmla="*/ 58 h 821"/>
                  <a:gd name="T56" fmla="*/ 553 w 856"/>
                  <a:gd name="T57" fmla="*/ 70 h 821"/>
                  <a:gd name="T58" fmla="*/ 424 w 856"/>
                  <a:gd name="T59" fmla="*/ 36 h 821"/>
                  <a:gd name="T60" fmla="*/ 113 w 856"/>
                  <a:gd name="T61" fmla="*/ 16 h 821"/>
                  <a:gd name="T62" fmla="*/ 37 w 856"/>
                  <a:gd name="T63" fmla="*/ 28 h 821"/>
                  <a:gd name="T64" fmla="*/ 1 w 856"/>
                  <a:gd name="T65" fmla="*/ 22 h 821"/>
                  <a:gd name="T66" fmla="*/ 60 w 856"/>
                  <a:gd name="T67" fmla="*/ 152 h 821"/>
                  <a:gd name="T68" fmla="*/ 103 w 856"/>
                  <a:gd name="T69" fmla="*/ 256 h 821"/>
                  <a:gd name="T70" fmla="*/ 169 w 856"/>
                  <a:gd name="T71" fmla="*/ 365 h 821"/>
                  <a:gd name="T72" fmla="*/ 183 w 856"/>
                  <a:gd name="T73" fmla="*/ 500 h 821"/>
                  <a:gd name="T74" fmla="*/ 207 w 856"/>
                  <a:gd name="T75" fmla="*/ 633 h 821"/>
                  <a:gd name="T76" fmla="*/ 263 w 856"/>
                  <a:gd name="T77" fmla="*/ 748 h 821"/>
                  <a:gd name="T78" fmla="*/ 314 w 856"/>
                  <a:gd name="T79" fmla="*/ 785 h 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56" h="821">
                    <a:moveTo>
                      <a:pt x="334" y="758"/>
                    </a:moveTo>
                    <a:cubicBezTo>
                      <a:pt x="354" y="762"/>
                      <a:pt x="354" y="761"/>
                      <a:pt x="357" y="777"/>
                    </a:cubicBezTo>
                    <a:cubicBezTo>
                      <a:pt x="360" y="793"/>
                      <a:pt x="352" y="804"/>
                      <a:pt x="370" y="806"/>
                    </a:cubicBezTo>
                    <a:cubicBezTo>
                      <a:pt x="389" y="809"/>
                      <a:pt x="394" y="805"/>
                      <a:pt x="402" y="813"/>
                    </a:cubicBezTo>
                    <a:cubicBezTo>
                      <a:pt x="410" y="821"/>
                      <a:pt x="430" y="810"/>
                      <a:pt x="445" y="813"/>
                    </a:cubicBezTo>
                    <a:cubicBezTo>
                      <a:pt x="460" y="816"/>
                      <a:pt x="476" y="818"/>
                      <a:pt x="482" y="808"/>
                    </a:cubicBezTo>
                    <a:cubicBezTo>
                      <a:pt x="489" y="797"/>
                      <a:pt x="497" y="786"/>
                      <a:pt x="509" y="788"/>
                    </a:cubicBezTo>
                    <a:cubicBezTo>
                      <a:pt x="521" y="789"/>
                      <a:pt x="522" y="792"/>
                      <a:pt x="524" y="765"/>
                    </a:cubicBezTo>
                    <a:cubicBezTo>
                      <a:pt x="524" y="765"/>
                      <a:pt x="524" y="764"/>
                      <a:pt x="524" y="763"/>
                    </a:cubicBezTo>
                    <a:cubicBezTo>
                      <a:pt x="524" y="763"/>
                      <a:pt x="524" y="763"/>
                      <a:pt x="524" y="763"/>
                    </a:cubicBezTo>
                    <a:cubicBezTo>
                      <a:pt x="524" y="762"/>
                      <a:pt x="524" y="762"/>
                      <a:pt x="524" y="761"/>
                    </a:cubicBezTo>
                    <a:cubicBezTo>
                      <a:pt x="524" y="761"/>
                      <a:pt x="524" y="761"/>
                      <a:pt x="524" y="761"/>
                    </a:cubicBezTo>
                    <a:cubicBezTo>
                      <a:pt x="524" y="760"/>
                      <a:pt x="524" y="759"/>
                      <a:pt x="524" y="759"/>
                    </a:cubicBezTo>
                    <a:cubicBezTo>
                      <a:pt x="524" y="758"/>
                      <a:pt x="524" y="758"/>
                      <a:pt x="524" y="758"/>
                    </a:cubicBezTo>
                    <a:cubicBezTo>
                      <a:pt x="524" y="757"/>
                      <a:pt x="524" y="756"/>
                      <a:pt x="524" y="756"/>
                    </a:cubicBezTo>
                    <a:cubicBezTo>
                      <a:pt x="524" y="755"/>
                      <a:pt x="524" y="755"/>
                      <a:pt x="524" y="754"/>
                    </a:cubicBezTo>
                    <a:cubicBezTo>
                      <a:pt x="524" y="754"/>
                      <a:pt x="524" y="753"/>
                      <a:pt x="524" y="752"/>
                    </a:cubicBezTo>
                    <a:cubicBezTo>
                      <a:pt x="524" y="752"/>
                      <a:pt x="524" y="751"/>
                      <a:pt x="524" y="751"/>
                    </a:cubicBezTo>
                    <a:cubicBezTo>
                      <a:pt x="524" y="750"/>
                      <a:pt x="524" y="749"/>
                      <a:pt x="524" y="748"/>
                    </a:cubicBezTo>
                    <a:cubicBezTo>
                      <a:pt x="524" y="747"/>
                      <a:pt x="524" y="747"/>
                      <a:pt x="524" y="747"/>
                    </a:cubicBezTo>
                    <a:cubicBezTo>
                      <a:pt x="524" y="746"/>
                      <a:pt x="524" y="744"/>
                      <a:pt x="524" y="743"/>
                    </a:cubicBezTo>
                    <a:cubicBezTo>
                      <a:pt x="524" y="743"/>
                      <a:pt x="524" y="743"/>
                      <a:pt x="524" y="742"/>
                    </a:cubicBezTo>
                    <a:cubicBezTo>
                      <a:pt x="525" y="701"/>
                      <a:pt x="525" y="615"/>
                      <a:pt x="525" y="537"/>
                    </a:cubicBezTo>
                    <a:cubicBezTo>
                      <a:pt x="525" y="483"/>
                      <a:pt x="525" y="432"/>
                      <a:pt x="525" y="403"/>
                    </a:cubicBezTo>
                    <a:cubicBezTo>
                      <a:pt x="525" y="402"/>
                      <a:pt x="525" y="400"/>
                      <a:pt x="525" y="399"/>
                    </a:cubicBezTo>
                    <a:cubicBezTo>
                      <a:pt x="525" y="397"/>
                      <a:pt x="525" y="394"/>
                      <a:pt x="525" y="392"/>
                    </a:cubicBezTo>
                    <a:cubicBezTo>
                      <a:pt x="525" y="391"/>
                      <a:pt x="525" y="391"/>
                      <a:pt x="525" y="390"/>
                    </a:cubicBezTo>
                    <a:cubicBezTo>
                      <a:pt x="525" y="388"/>
                      <a:pt x="525" y="387"/>
                      <a:pt x="525" y="385"/>
                    </a:cubicBezTo>
                    <a:cubicBezTo>
                      <a:pt x="525" y="384"/>
                      <a:pt x="525" y="383"/>
                      <a:pt x="525" y="382"/>
                    </a:cubicBezTo>
                    <a:cubicBezTo>
                      <a:pt x="525" y="382"/>
                      <a:pt x="525" y="381"/>
                      <a:pt x="525" y="380"/>
                    </a:cubicBezTo>
                    <a:cubicBezTo>
                      <a:pt x="525" y="380"/>
                      <a:pt x="525" y="379"/>
                      <a:pt x="525" y="378"/>
                    </a:cubicBezTo>
                    <a:cubicBezTo>
                      <a:pt x="525" y="377"/>
                      <a:pt x="525" y="377"/>
                      <a:pt x="525" y="377"/>
                    </a:cubicBezTo>
                    <a:cubicBezTo>
                      <a:pt x="525" y="341"/>
                      <a:pt x="525" y="341"/>
                      <a:pt x="525" y="341"/>
                    </a:cubicBezTo>
                    <a:cubicBezTo>
                      <a:pt x="585" y="338"/>
                      <a:pt x="585" y="338"/>
                      <a:pt x="585" y="338"/>
                    </a:cubicBezTo>
                    <a:cubicBezTo>
                      <a:pt x="588" y="101"/>
                      <a:pt x="588" y="101"/>
                      <a:pt x="588" y="101"/>
                    </a:cubicBezTo>
                    <a:cubicBezTo>
                      <a:pt x="588" y="101"/>
                      <a:pt x="626" y="93"/>
                      <a:pt x="645" y="92"/>
                    </a:cubicBezTo>
                    <a:cubicBezTo>
                      <a:pt x="664" y="90"/>
                      <a:pt x="673" y="84"/>
                      <a:pt x="692" y="84"/>
                    </a:cubicBezTo>
                    <a:cubicBezTo>
                      <a:pt x="710" y="84"/>
                      <a:pt x="734" y="66"/>
                      <a:pt x="740" y="84"/>
                    </a:cubicBezTo>
                    <a:cubicBezTo>
                      <a:pt x="745" y="101"/>
                      <a:pt x="754" y="116"/>
                      <a:pt x="765" y="105"/>
                    </a:cubicBezTo>
                    <a:cubicBezTo>
                      <a:pt x="776" y="94"/>
                      <a:pt x="777" y="86"/>
                      <a:pt x="796" y="80"/>
                    </a:cubicBezTo>
                    <a:cubicBezTo>
                      <a:pt x="814" y="73"/>
                      <a:pt x="826" y="76"/>
                      <a:pt x="834" y="72"/>
                    </a:cubicBezTo>
                    <a:cubicBezTo>
                      <a:pt x="839" y="69"/>
                      <a:pt x="847" y="66"/>
                      <a:pt x="856" y="66"/>
                    </a:cubicBezTo>
                    <a:cubicBezTo>
                      <a:pt x="851" y="60"/>
                      <a:pt x="846" y="55"/>
                      <a:pt x="841" y="52"/>
                    </a:cubicBezTo>
                    <a:cubicBezTo>
                      <a:pt x="829" y="44"/>
                      <a:pt x="776" y="44"/>
                      <a:pt x="766" y="50"/>
                    </a:cubicBezTo>
                    <a:cubicBezTo>
                      <a:pt x="765" y="51"/>
                      <a:pt x="764" y="52"/>
                      <a:pt x="763" y="52"/>
                    </a:cubicBezTo>
                    <a:cubicBezTo>
                      <a:pt x="762" y="53"/>
                      <a:pt x="762" y="53"/>
                      <a:pt x="762" y="53"/>
                    </a:cubicBezTo>
                    <a:cubicBezTo>
                      <a:pt x="761" y="53"/>
                      <a:pt x="760" y="54"/>
                      <a:pt x="759" y="54"/>
                    </a:cubicBezTo>
                    <a:cubicBezTo>
                      <a:pt x="758" y="54"/>
                      <a:pt x="758" y="54"/>
                      <a:pt x="757" y="54"/>
                    </a:cubicBezTo>
                    <a:cubicBezTo>
                      <a:pt x="756" y="55"/>
                      <a:pt x="754" y="55"/>
                      <a:pt x="753" y="55"/>
                    </a:cubicBezTo>
                    <a:cubicBezTo>
                      <a:pt x="753" y="55"/>
                      <a:pt x="753" y="55"/>
                      <a:pt x="752" y="55"/>
                    </a:cubicBezTo>
                    <a:cubicBezTo>
                      <a:pt x="750" y="55"/>
                      <a:pt x="749" y="56"/>
                      <a:pt x="747" y="56"/>
                    </a:cubicBezTo>
                    <a:cubicBezTo>
                      <a:pt x="747" y="56"/>
                      <a:pt x="746" y="56"/>
                      <a:pt x="746" y="56"/>
                    </a:cubicBezTo>
                    <a:cubicBezTo>
                      <a:pt x="742" y="56"/>
                      <a:pt x="737" y="57"/>
                      <a:pt x="732" y="57"/>
                    </a:cubicBezTo>
                    <a:cubicBezTo>
                      <a:pt x="732" y="57"/>
                      <a:pt x="732" y="57"/>
                      <a:pt x="732" y="57"/>
                    </a:cubicBezTo>
                    <a:cubicBezTo>
                      <a:pt x="730" y="57"/>
                      <a:pt x="728" y="57"/>
                      <a:pt x="726" y="58"/>
                    </a:cubicBezTo>
                    <a:cubicBezTo>
                      <a:pt x="724" y="58"/>
                      <a:pt x="722" y="58"/>
                      <a:pt x="720" y="58"/>
                    </a:cubicBezTo>
                    <a:cubicBezTo>
                      <a:pt x="701" y="61"/>
                      <a:pt x="652" y="70"/>
                      <a:pt x="644" y="76"/>
                    </a:cubicBezTo>
                    <a:cubicBezTo>
                      <a:pt x="636" y="81"/>
                      <a:pt x="568" y="76"/>
                      <a:pt x="553" y="70"/>
                    </a:cubicBezTo>
                    <a:cubicBezTo>
                      <a:pt x="538" y="65"/>
                      <a:pt x="452" y="68"/>
                      <a:pt x="452" y="68"/>
                    </a:cubicBezTo>
                    <a:cubicBezTo>
                      <a:pt x="424" y="36"/>
                      <a:pt x="424" y="36"/>
                      <a:pt x="424" y="36"/>
                    </a:cubicBezTo>
                    <a:cubicBezTo>
                      <a:pt x="424" y="36"/>
                      <a:pt x="189" y="34"/>
                      <a:pt x="158" y="34"/>
                    </a:cubicBezTo>
                    <a:cubicBezTo>
                      <a:pt x="128" y="34"/>
                      <a:pt x="125" y="32"/>
                      <a:pt x="113" y="16"/>
                    </a:cubicBezTo>
                    <a:cubicBezTo>
                      <a:pt x="101" y="0"/>
                      <a:pt x="65" y="6"/>
                      <a:pt x="61" y="18"/>
                    </a:cubicBezTo>
                    <a:cubicBezTo>
                      <a:pt x="57" y="30"/>
                      <a:pt x="41" y="30"/>
                      <a:pt x="37" y="28"/>
                    </a:cubicBezTo>
                    <a:cubicBezTo>
                      <a:pt x="33" y="25"/>
                      <a:pt x="24" y="17"/>
                      <a:pt x="14" y="17"/>
                    </a:cubicBezTo>
                    <a:cubicBezTo>
                      <a:pt x="11" y="17"/>
                      <a:pt x="6" y="19"/>
                      <a:pt x="1" y="22"/>
                    </a:cubicBezTo>
                    <a:cubicBezTo>
                      <a:pt x="0" y="45"/>
                      <a:pt x="1" y="69"/>
                      <a:pt x="8" y="80"/>
                    </a:cubicBezTo>
                    <a:cubicBezTo>
                      <a:pt x="21" y="99"/>
                      <a:pt x="55" y="131"/>
                      <a:pt x="60" y="152"/>
                    </a:cubicBezTo>
                    <a:cubicBezTo>
                      <a:pt x="64" y="174"/>
                      <a:pt x="74" y="192"/>
                      <a:pt x="83" y="208"/>
                    </a:cubicBezTo>
                    <a:cubicBezTo>
                      <a:pt x="93" y="224"/>
                      <a:pt x="95" y="233"/>
                      <a:pt x="103" y="256"/>
                    </a:cubicBezTo>
                    <a:cubicBezTo>
                      <a:pt x="110" y="280"/>
                      <a:pt x="121" y="298"/>
                      <a:pt x="135" y="315"/>
                    </a:cubicBezTo>
                    <a:cubicBezTo>
                      <a:pt x="149" y="333"/>
                      <a:pt x="167" y="350"/>
                      <a:pt x="169" y="365"/>
                    </a:cubicBezTo>
                    <a:cubicBezTo>
                      <a:pt x="171" y="380"/>
                      <a:pt x="169" y="399"/>
                      <a:pt x="166" y="419"/>
                    </a:cubicBezTo>
                    <a:cubicBezTo>
                      <a:pt x="163" y="438"/>
                      <a:pt x="176" y="476"/>
                      <a:pt x="183" y="500"/>
                    </a:cubicBezTo>
                    <a:cubicBezTo>
                      <a:pt x="191" y="525"/>
                      <a:pt x="190" y="526"/>
                      <a:pt x="196" y="559"/>
                    </a:cubicBezTo>
                    <a:cubicBezTo>
                      <a:pt x="203" y="593"/>
                      <a:pt x="195" y="612"/>
                      <a:pt x="207" y="633"/>
                    </a:cubicBezTo>
                    <a:cubicBezTo>
                      <a:pt x="219" y="653"/>
                      <a:pt x="220" y="660"/>
                      <a:pt x="224" y="686"/>
                    </a:cubicBezTo>
                    <a:cubicBezTo>
                      <a:pt x="228" y="712"/>
                      <a:pt x="246" y="729"/>
                      <a:pt x="263" y="748"/>
                    </a:cubicBezTo>
                    <a:cubicBezTo>
                      <a:pt x="273" y="759"/>
                      <a:pt x="288" y="775"/>
                      <a:pt x="300" y="790"/>
                    </a:cubicBezTo>
                    <a:cubicBezTo>
                      <a:pt x="304" y="788"/>
                      <a:pt x="308" y="786"/>
                      <a:pt x="314" y="785"/>
                    </a:cubicBezTo>
                    <a:cubicBezTo>
                      <a:pt x="332" y="784"/>
                      <a:pt x="314" y="754"/>
                      <a:pt x="334" y="75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1" name="Freeform 375"/>
              <p:cNvSpPr>
                <a:spLocks/>
              </p:cNvSpPr>
              <p:nvPr/>
            </p:nvSpPr>
            <p:spPr bwMode="auto">
              <a:xfrm>
                <a:off x="3020" y="2871"/>
                <a:ext cx="147" cy="158"/>
              </a:xfrm>
              <a:custGeom>
                <a:avLst/>
                <a:gdLst>
                  <a:gd name="T0" fmla="*/ 581 w 583"/>
                  <a:gd name="T1" fmla="*/ 278 h 623"/>
                  <a:gd name="T2" fmla="*/ 581 w 583"/>
                  <a:gd name="T3" fmla="*/ 278 h 623"/>
                  <a:gd name="T4" fmla="*/ 580 w 583"/>
                  <a:gd name="T5" fmla="*/ 276 h 623"/>
                  <a:gd name="T6" fmla="*/ 579 w 583"/>
                  <a:gd name="T7" fmla="*/ 275 h 623"/>
                  <a:gd name="T8" fmla="*/ 578 w 583"/>
                  <a:gd name="T9" fmla="*/ 272 h 623"/>
                  <a:gd name="T10" fmla="*/ 578 w 583"/>
                  <a:gd name="T11" fmla="*/ 272 h 623"/>
                  <a:gd name="T12" fmla="*/ 576 w 583"/>
                  <a:gd name="T13" fmla="*/ 268 h 623"/>
                  <a:gd name="T14" fmla="*/ 517 w 583"/>
                  <a:gd name="T15" fmla="*/ 251 h 623"/>
                  <a:gd name="T16" fmla="*/ 503 w 583"/>
                  <a:gd name="T17" fmla="*/ 231 h 623"/>
                  <a:gd name="T18" fmla="*/ 487 w 583"/>
                  <a:gd name="T19" fmla="*/ 206 h 623"/>
                  <a:gd name="T20" fmla="*/ 481 w 583"/>
                  <a:gd name="T21" fmla="*/ 179 h 623"/>
                  <a:gd name="T22" fmla="*/ 461 w 583"/>
                  <a:gd name="T23" fmla="*/ 158 h 623"/>
                  <a:gd name="T24" fmla="*/ 428 w 583"/>
                  <a:gd name="T25" fmla="*/ 135 h 623"/>
                  <a:gd name="T26" fmla="*/ 377 w 583"/>
                  <a:gd name="T27" fmla="*/ 68 h 623"/>
                  <a:gd name="T28" fmla="*/ 351 w 583"/>
                  <a:gd name="T29" fmla="*/ 32 h 623"/>
                  <a:gd name="T30" fmla="*/ 331 w 583"/>
                  <a:gd name="T31" fmla="*/ 0 h 623"/>
                  <a:gd name="T32" fmla="*/ 309 w 583"/>
                  <a:gd name="T33" fmla="*/ 6 h 623"/>
                  <a:gd name="T34" fmla="*/ 271 w 583"/>
                  <a:gd name="T35" fmla="*/ 14 h 623"/>
                  <a:gd name="T36" fmla="*/ 240 w 583"/>
                  <a:gd name="T37" fmla="*/ 39 h 623"/>
                  <a:gd name="T38" fmla="*/ 215 w 583"/>
                  <a:gd name="T39" fmla="*/ 18 h 623"/>
                  <a:gd name="T40" fmla="*/ 167 w 583"/>
                  <a:gd name="T41" fmla="*/ 18 h 623"/>
                  <a:gd name="T42" fmla="*/ 120 w 583"/>
                  <a:gd name="T43" fmla="*/ 26 h 623"/>
                  <a:gd name="T44" fmla="*/ 63 w 583"/>
                  <a:gd name="T45" fmla="*/ 35 h 623"/>
                  <a:gd name="T46" fmla="*/ 60 w 583"/>
                  <a:gd name="T47" fmla="*/ 272 h 623"/>
                  <a:gd name="T48" fmla="*/ 0 w 583"/>
                  <a:gd name="T49" fmla="*/ 275 h 623"/>
                  <a:gd name="T50" fmla="*/ 0 w 583"/>
                  <a:gd name="T51" fmla="*/ 311 h 623"/>
                  <a:gd name="T52" fmla="*/ 0 w 583"/>
                  <a:gd name="T53" fmla="*/ 312 h 623"/>
                  <a:gd name="T54" fmla="*/ 0 w 583"/>
                  <a:gd name="T55" fmla="*/ 314 h 623"/>
                  <a:gd name="T56" fmla="*/ 0 w 583"/>
                  <a:gd name="T57" fmla="*/ 316 h 623"/>
                  <a:gd name="T58" fmla="*/ 0 w 583"/>
                  <a:gd name="T59" fmla="*/ 319 h 623"/>
                  <a:gd name="T60" fmla="*/ 0 w 583"/>
                  <a:gd name="T61" fmla="*/ 324 h 623"/>
                  <a:gd name="T62" fmla="*/ 0 w 583"/>
                  <a:gd name="T63" fmla="*/ 326 h 623"/>
                  <a:gd name="T64" fmla="*/ 0 w 583"/>
                  <a:gd name="T65" fmla="*/ 333 h 623"/>
                  <a:gd name="T66" fmla="*/ 0 w 583"/>
                  <a:gd name="T67" fmla="*/ 337 h 623"/>
                  <a:gd name="T68" fmla="*/ 0 w 583"/>
                  <a:gd name="T69" fmla="*/ 471 h 623"/>
                  <a:gd name="T70" fmla="*/ 22 w 583"/>
                  <a:gd name="T71" fmla="*/ 481 h 623"/>
                  <a:gd name="T72" fmla="*/ 39 w 583"/>
                  <a:gd name="T73" fmla="*/ 514 h 623"/>
                  <a:gd name="T74" fmla="*/ 49 w 583"/>
                  <a:gd name="T75" fmla="*/ 538 h 623"/>
                  <a:gd name="T76" fmla="*/ 53 w 583"/>
                  <a:gd name="T77" fmla="*/ 558 h 623"/>
                  <a:gd name="T78" fmla="*/ 39 w 583"/>
                  <a:gd name="T79" fmla="*/ 578 h 623"/>
                  <a:gd name="T80" fmla="*/ 38 w 583"/>
                  <a:gd name="T81" fmla="*/ 600 h 623"/>
                  <a:gd name="T82" fmla="*/ 44 w 583"/>
                  <a:gd name="T83" fmla="*/ 614 h 623"/>
                  <a:gd name="T84" fmla="*/ 73 w 583"/>
                  <a:gd name="T85" fmla="*/ 604 h 623"/>
                  <a:gd name="T86" fmla="*/ 117 w 583"/>
                  <a:gd name="T87" fmla="*/ 596 h 623"/>
                  <a:gd name="T88" fmla="*/ 147 w 583"/>
                  <a:gd name="T89" fmla="*/ 570 h 623"/>
                  <a:gd name="T90" fmla="*/ 174 w 583"/>
                  <a:gd name="T91" fmla="*/ 539 h 623"/>
                  <a:gd name="T92" fmla="*/ 191 w 583"/>
                  <a:gd name="T93" fmla="*/ 496 h 623"/>
                  <a:gd name="T94" fmla="*/ 229 w 583"/>
                  <a:gd name="T95" fmla="*/ 509 h 623"/>
                  <a:gd name="T96" fmla="*/ 265 w 583"/>
                  <a:gd name="T97" fmla="*/ 530 h 623"/>
                  <a:gd name="T98" fmla="*/ 320 w 583"/>
                  <a:gd name="T99" fmla="*/ 533 h 623"/>
                  <a:gd name="T100" fmla="*/ 367 w 583"/>
                  <a:gd name="T101" fmla="*/ 500 h 623"/>
                  <a:gd name="T102" fmla="*/ 385 w 583"/>
                  <a:gd name="T103" fmla="*/ 459 h 623"/>
                  <a:gd name="T104" fmla="*/ 422 w 583"/>
                  <a:gd name="T105" fmla="*/ 442 h 623"/>
                  <a:gd name="T106" fmla="*/ 443 w 583"/>
                  <a:gd name="T107" fmla="*/ 414 h 623"/>
                  <a:gd name="T108" fmla="*/ 460 w 583"/>
                  <a:gd name="T109" fmla="*/ 379 h 623"/>
                  <a:gd name="T110" fmla="*/ 507 w 583"/>
                  <a:gd name="T111" fmla="*/ 348 h 623"/>
                  <a:gd name="T112" fmla="*/ 538 w 583"/>
                  <a:gd name="T113" fmla="*/ 318 h 623"/>
                  <a:gd name="T114" fmla="*/ 572 w 583"/>
                  <a:gd name="T115" fmla="*/ 302 h 623"/>
                  <a:gd name="T116" fmla="*/ 583 w 583"/>
                  <a:gd name="T117" fmla="*/ 281 h 623"/>
                  <a:gd name="T118" fmla="*/ 583 w 583"/>
                  <a:gd name="T119" fmla="*/ 281 h 623"/>
                  <a:gd name="T120" fmla="*/ 581 w 583"/>
                  <a:gd name="T121" fmla="*/ 27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83" h="623">
                    <a:moveTo>
                      <a:pt x="581" y="278"/>
                    </a:moveTo>
                    <a:cubicBezTo>
                      <a:pt x="581" y="278"/>
                      <a:pt x="581" y="278"/>
                      <a:pt x="581" y="278"/>
                    </a:cubicBezTo>
                    <a:cubicBezTo>
                      <a:pt x="581" y="277"/>
                      <a:pt x="580" y="276"/>
                      <a:pt x="580" y="276"/>
                    </a:cubicBezTo>
                    <a:cubicBezTo>
                      <a:pt x="580" y="275"/>
                      <a:pt x="579" y="275"/>
                      <a:pt x="579" y="275"/>
                    </a:cubicBezTo>
                    <a:cubicBezTo>
                      <a:pt x="579" y="274"/>
                      <a:pt x="578" y="273"/>
                      <a:pt x="578" y="272"/>
                    </a:cubicBezTo>
                    <a:cubicBezTo>
                      <a:pt x="578" y="272"/>
                      <a:pt x="578" y="272"/>
                      <a:pt x="578" y="272"/>
                    </a:cubicBezTo>
                    <a:cubicBezTo>
                      <a:pt x="577" y="271"/>
                      <a:pt x="577" y="270"/>
                      <a:pt x="576" y="268"/>
                    </a:cubicBezTo>
                    <a:cubicBezTo>
                      <a:pt x="568" y="252"/>
                      <a:pt x="531" y="255"/>
                      <a:pt x="517" y="251"/>
                    </a:cubicBezTo>
                    <a:cubicBezTo>
                      <a:pt x="504" y="247"/>
                      <a:pt x="512" y="231"/>
                      <a:pt x="503" y="231"/>
                    </a:cubicBezTo>
                    <a:cubicBezTo>
                      <a:pt x="493" y="231"/>
                      <a:pt x="487" y="219"/>
                      <a:pt x="487" y="206"/>
                    </a:cubicBezTo>
                    <a:cubicBezTo>
                      <a:pt x="487" y="192"/>
                      <a:pt x="499" y="179"/>
                      <a:pt x="481" y="179"/>
                    </a:cubicBezTo>
                    <a:cubicBezTo>
                      <a:pt x="464" y="179"/>
                      <a:pt x="467" y="176"/>
                      <a:pt x="461" y="158"/>
                    </a:cubicBezTo>
                    <a:cubicBezTo>
                      <a:pt x="456" y="139"/>
                      <a:pt x="455" y="142"/>
                      <a:pt x="428" y="135"/>
                    </a:cubicBezTo>
                    <a:cubicBezTo>
                      <a:pt x="401" y="128"/>
                      <a:pt x="379" y="95"/>
                      <a:pt x="377" y="68"/>
                    </a:cubicBezTo>
                    <a:cubicBezTo>
                      <a:pt x="376" y="42"/>
                      <a:pt x="355" y="50"/>
                      <a:pt x="351" y="32"/>
                    </a:cubicBezTo>
                    <a:cubicBezTo>
                      <a:pt x="348" y="22"/>
                      <a:pt x="340" y="9"/>
                      <a:pt x="331" y="0"/>
                    </a:cubicBezTo>
                    <a:cubicBezTo>
                      <a:pt x="322" y="0"/>
                      <a:pt x="314" y="3"/>
                      <a:pt x="309" y="6"/>
                    </a:cubicBezTo>
                    <a:cubicBezTo>
                      <a:pt x="301" y="10"/>
                      <a:pt x="289" y="7"/>
                      <a:pt x="271" y="14"/>
                    </a:cubicBezTo>
                    <a:cubicBezTo>
                      <a:pt x="252" y="20"/>
                      <a:pt x="251" y="28"/>
                      <a:pt x="240" y="39"/>
                    </a:cubicBezTo>
                    <a:cubicBezTo>
                      <a:pt x="229" y="50"/>
                      <a:pt x="220" y="35"/>
                      <a:pt x="215" y="18"/>
                    </a:cubicBezTo>
                    <a:cubicBezTo>
                      <a:pt x="209" y="0"/>
                      <a:pt x="185" y="18"/>
                      <a:pt x="167" y="18"/>
                    </a:cubicBezTo>
                    <a:cubicBezTo>
                      <a:pt x="148" y="18"/>
                      <a:pt x="139" y="24"/>
                      <a:pt x="120" y="26"/>
                    </a:cubicBezTo>
                    <a:cubicBezTo>
                      <a:pt x="101" y="27"/>
                      <a:pt x="63" y="35"/>
                      <a:pt x="63" y="35"/>
                    </a:cubicBezTo>
                    <a:cubicBezTo>
                      <a:pt x="60" y="272"/>
                      <a:pt x="60" y="272"/>
                      <a:pt x="60" y="272"/>
                    </a:cubicBezTo>
                    <a:cubicBezTo>
                      <a:pt x="0" y="275"/>
                      <a:pt x="0" y="275"/>
                      <a:pt x="0" y="275"/>
                    </a:cubicBezTo>
                    <a:cubicBezTo>
                      <a:pt x="0" y="311"/>
                      <a:pt x="0" y="311"/>
                      <a:pt x="0" y="311"/>
                    </a:cubicBezTo>
                    <a:cubicBezTo>
                      <a:pt x="0" y="311"/>
                      <a:pt x="0" y="311"/>
                      <a:pt x="0" y="312"/>
                    </a:cubicBezTo>
                    <a:cubicBezTo>
                      <a:pt x="0" y="313"/>
                      <a:pt x="0" y="313"/>
                      <a:pt x="0" y="314"/>
                    </a:cubicBezTo>
                    <a:cubicBezTo>
                      <a:pt x="0" y="315"/>
                      <a:pt x="0" y="316"/>
                      <a:pt x="0" y="316"/>
                    </a:cubicBezTo>
                    <a:cubicBezTo>
                      <a:pt x="0" y="317"/>
                      <a:pt x="0" y="318"/>
                      <a:pt x="0" y="319"/>
                    </a:cubicBezTo>
                    <a:cubicBezTo>
                      <a:pt x="0" y="321"/>
                      <a:pt x="0" y="322"/>
                      <a:pt x="0" y="324"/>
                    </a:cubicBezTo>
                    <a:cubicBezTo>
                      <a:pt x="0" y="325"/>
                      <a:pt x="0" y="325"/>
                      <a:pt x="0" y="326"/>
                    </a:cubicBezTo>
                    <a:cubicBezTo>
                      <a:pt x="0" y="328"/>
                      <a:pt x="0" y="331"/>
                      <a:pt x="0" y="333"/>
                    </a:cubicBezTo>
                    <a:cubicBezTo>
                      <a:pt x="0" y="334"/>
                      <a:pt x="0" y="336"/>
                      <a:pt x="0" y="337"/>
                    </a:cubicBezTo>
                    <a:cubicBezTo>
                      <a:pt x="0" y="366"/>
                      <a:pt x="0" y="417"/>
                      <a:pt x="0" y="471"/>
                    </a:cubicBezTo>
                    <a:cubicBezTo>
                      <a:pt x="8" y="472"/>
                      <a:pt x="17" y="475"/>
                      <a:pt x="22" y="481"/>
                    </a:cubicBezTo>
                    <a:cubicBezTo>
                      <a:pt x="31" y="492"/>
                      <a:pt x="33" y="509"/>
                      <a:pt x="39" y="514"/>
                    </a:cubicBezTo>
                    <a:cubicBezTo>
                      <a:pt x="46" y="520"/>
                      <a:pt x="41" y="536"/>
                      <a:pt x="49" y="538"/>
                    </a:cubicBezTo>
                    <a:cubicBezTo>
                      <a:pt x="57" y="541"/>
                      <a:pt x="57" y="552"/>
                      <a:pt x="53" y="558"/>
                    </a:cubicBezTo>
                    <a:cubicBezTo>
                      <a:pt x="50" y="565"/>
                      <a:pt x="41" y="570"/>
                      <a:pt x="39" y="578"/>
                    </a:cubicBezTo>
                    <a:cubicBezTo>
                      <a:pt x="37" y="586"/>
                      <a:pt x="37" y="594"/>
                      <a:pt x="38" y="600"/>
                    </a:cubicBezTo>
                    <a:cubicBezTo>
                      <a:pt x="39" y="607"/>
                      <a:pt x="38" y="623"/>
                      <a:pt x="44" y="614"/>
                    </a:cubicBezTo>
                    <a:cubicBezTo>
                      <a:pt x="50" y="606"/>
                      <a:pt x="58" y="602"/>
                      <a:pt x="73" y="604"/>
                    </a:cubicBezTo>
                    <a:cubicBezTo>
                      <a:pt x="89" y="606"/>
                      <a:pt x="105" y="612"/>
                      <a:pt x="117" y="596"/>
                    </a:cubicBezTo>
                    <a:cubicBezTo>
                      <a:pt x="129" y="580"/>
                      <a:pt x="134" y="578"/>
                      <a:pt x="147" y="570"/>
                    </a:cubicBezTo>
                    <a:cubicBezTo>
                      <a:pt x="159" y="562"/>
                      <a:pt x="168" y="556"/>
                      <a:pt x="174" y="539"/>
                    </a:cubicBezTo>
                    <a:cubicBezTo>
                      <a:pt x="180" y="522"/>
                      <a:pt x="179" y="497"/>
                      <a:pt x="191" y="496"/>
                    </a:cubicBezTo>
                    <a:cubicBezTo>
                      <a:pt x="204" y="496"/>
                      <a:pt x="225" y="497"/>
                      <a:pt x="229" y="509"/>
                    </a:cubicBezTo>
                    <a:cubicBezTo>
                      <a:pt x="234" y="521"/>
                      <a:pt x="241" y="528"/>
                      <a:pt x="265" y="530"/>
                    </a:cubicBezTo>
                    <a:cubicBezTo>
                      <a:pt x="289" y="533"/>
                      <a:pt x="297" y="542"/>
                      <a:pt x="320" y="533"/>
                    </a:cubicBezTo>
                    <a:cubicBezTo>
                      <a:pt x="343" y="524"/>
                      <a:pt x="363" y="517"/>
                      <a:pt x="367" y="500"/>
                    </a:cubicBezTo>
                    <a:cubicBezTo>
                      <a:pt x="371" y="482"/>
                      <a:pt x="367" y="456"/>
                      <a:pt x="385" y="459"/>
                    </a:cubicBezTo>
                    <a:cubicBezTo>
                      <a:pt x="404" y="462"/>
                      <a:pt x="413" y="454"/>
                      <a:pt x="422" y="442"/>
                    </a:cubicBezTo>
                    <a:cubicBezTo>
                      <a:pt x="431" y="431"/>
                      <a:pt x="440" y="433"/>
                      <a:pt x="443" y="414"/>
                    </a:cubicBezTo>
                    <a:cubicBezTo>
                      <a:pt x="447" y="396"/>
                      <a:pt x="439" y="389"/>
                      <a:pt x="460" y="379"/>
                    </a:cubicBezTo>
                    <a:cubicBezTo>
                      <a:pt x="481" y="369"/>
                      <a:pt x="502" y="363"/>
                      <a:pt x="507" y="348"/>
                    </a:cubicBezTo>
                    <a:cubicBezTo>
                      <a:pt x="513" y="334"/>
                      <a:pt x="523" y="320"/>
                      <a:pt x="538" y="318"/>
                    </a:cubicBezTo>
                    <a:cubicBezTo>
                      <a:pt x="553" y="315"/>
                      <a:pt x="566" y="312"/>
                      <a:pt x="572" y="302"/>
                    </a:cubicBezTo>
                    <a:cubicBezTo>
                      <a:pt x="575" y="297"/>
                      <a:pt x="580" y="288"/>
                      <a:pt x="583" y="281"/>
                    </a:cubicBezTo>
                    <a:cubicBezTo>
                      <a:pt x="583" y="281"/>
                      <a:pt x="583" y="281"/>
                      <a:pt x="583" y="281"/>
                    </a:cubicBezTo>
                    <a:cubicBezTo>
                      <a:pt x="582" y="280"/>
                      <a:pt x="582" y="279"/>
                      <a:pt x="581" y="2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2" name="Freeform 376"/>
              <p:cNvSpPr>
                <a:spLocks/>
              </p:cNvSpPr>
              <p:nvPr/>
            </p:nvSpPr>
            <p:spPr bwMode="auto">
              <a:xfrm>
                <a:off x="3193" y="3005"/>
                <a:ext cx="24" cy="30"/>
              </a:xfrm>
              <a:custGeom>
                <a:avLst/>
                <a:gdLst>
                  <a:gd name="T0" fmla="*/ 69 w 94"/>
                  <a:gd name="T1" fmla="*/ 16 h 117"/>
                  <a:gd name="T2" fmla="*/ 43 w 94"/>
                  <a:gd name="T3" fmla="*/ 2 h 117"/>
                  <a:gd name="T4" fmla="*/ 26 w 94"/>
                  <a:gd name="T5" fmla="*/ 20 h 117"/>
                  <a:gd name="T6" fmla="*/ 10 w 94"/>
                  <a:gd name="T7" fmla="*/ 40 h 117"/>
                  <a:gd name="T8" fmla="*/ 3 w 94"/>
                  <a:gd name="T9" fmla="*/ 59 h 117"/>
                  <a:gd name="T10" fmla="*/ 10 w 94"/>
                  <a:gd name="T11" fmla="*/ 78 h 117"/>
                  <a:gd name="T12" fmla="*/ 27 w 94"/>
                  <a:gd name="T13" fmla="*/ 99 h 117"/>
                  <a:gd name="T14" fmla="*/ 42 w 94"/>
                  <a:gd name="T15" fmla="*/ 110 h 117"/>
                  <a:gd name="T16" fmla="*/ 80 w 94"/>
                  <a:gd name="T17" fmla="*/ 103 h 117"/>
                  <a:gd name="T18" fmla="*/ 84 w 94"/>
                  <a:gd name="T19" fmla="*/ 77 h 117"/>
                  <a:gd name="T20" fmla="*/ 94 w 94"/>
                  <a:gd name="T21" fmla="*/ 72 h 117"/>
                  <a:gd name="T22" fmla="*/ 94 w 94"/>
                  <a:gd name="T23" fmla="*/ 72 h 117"/>
                  <a:gd name="T24" fmla="*/ 90 w 94"/>
                  <a:gd name="T25" fmla="*/ 54 h 117"/>
                  <a:gd name="T26" fmla="*/ 90 w 94"/>
                  <a:gd name="T27" fmla="*/ 53 h 117"/>
                  <a:gd name="T28" fmla="*/ 89 w 94"/>
                  <a:gd name="T29" fmla="*/ 51 h 117"/>
                  <a:gd name="T30" fmla="*/ 89 w 94"/>
                  <a:gd name="T31" fmla="*/ 50 h 117"/>
                  <a:gd name="T32" fmla="*/ 89 w 94"/>
                  <a:gd name="T33" fmla="*/ 48 h 117"/>
                  <a:gd name="T34" fmla="*/ 89 w 94"/>
                  <a:gd name="T35" fmla="*/ 47 h 117"/>
                  <a:gd name="T36" fmla="*/ 89 w 94"/>
                  <a:gd name="T37" fmla="*/ 45 h 117"/>
                  <a:gd name="T38" fmla="*/ 89 w 94"/>
                  <a:gd name="T39" fmla="*/ 39 h 117"/>
                  <a:gd name="T40" fmla="*/ 89 w 94"/>
                  <a:gd name="T41" fmla="*/ 38 h 117"/>
                  <a:gd name="T42" fmla="*/ 88 w 94"/>
                  <a:gd name="T43" fmla="*/ 33 h 117"/>
                  <a:gd name="T44" fmla="*/ 88 w 94"/>
                  <a:gd name="T45" fmla="*/ 32 h 117"/>
                  <a:gd name="T46" fmla="*/ 84 w 94"/>
                  <a:gd name="T47" fmla="*/ 20 h 117"/>
                  <a:gd name="T48" fmla="*/ 84 w 94"/>
                  <a:gd name="T49" fmla="*/ 19 h 117"/>
                  <a:gd name="T50" fmla="*/ 69 w 94"/>
                  <a:gd name="T51" fmla="*/ 16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4" h="117">
                    <a:moveTo>
                      <a:pt x="69" y="16"/>
                    </a:moveTo>
                    <a:cubicBezTo>
                      <a:pt x="60" y="12"/>
                      <a:pt x="51" y="0"/>
                      <a:pt x="43" y="2"/>
                    </a:cubicBezTo>
                    <a:cubicBezTo>
                      <a:pt x="34" y="4"/>
                      <a:pt x="28" y="12"/>
                      <a:pt x="26" y="20"/>
                    </a:cubicBezTo>
                    <a:cubicBezTo>
                      <a:pt x="23" y="28"/>
                      <a:pt x="14" y="37"/>
                      <a:pt x="10" y="40"/>
                    </a:cubicBezTo>
                    <a:cubicBezTo>
                      <a:pt x="6" y="43"/>
                      <a:pt x="3" y="52"/>
                      <a:pt x="3" y="59"/>
                    </a:cubicBezTo>
                    <a:cubicBezTo>
                      <a:pt x="3" y="66"/>
                      <a:pt x="0" y="74"/>
                      <a:pt x="10" y="78"/>
                    </a:cubicBezTo>
                    <a:cubicBezTo>
                      <a:pt x="19" y="82"/>
                      <a:pt x="23" y="92"/>
                      <a:pt x="27" y="99"/>
                    </a:cubicBezTo>
                    <a:cubicBezTo>
                      <a:pt x="30" y="106"/>
                      <a:pt x="28" y="110"/>
                      <a:pt x="42" y="110"/>
                    </a:cubicBezTo>
                    <a:cubicBezTo>
                      <a:pt x="56" y="111"/>
                      <a:pt x="79" y="117"/>
                      <a:pt x="80" y="103"/>
                    </a:cubicBezTo>
                    <a:cubicBezTo>
                      <a:pt x="81" y="89"/>
                      <a:pt x="78" y="80"/>
                      <a:pt x="84" y="77"/>
                    </a:cubicBezTo>
                    <a:cubicBezTo>
                      <a:pt x="87" y="76"/>
                      <a:pt x="90" y="74"/>
                      <a:pt x="94" y="72"/>
                    </a:cubicBezTo>
                    <a:cubicBezTo>
                      <a:pt x="94" y="72"/>
                      <a:pt x="94" y="72"/>
                      <a:pt x="94" y="72"/>
                    </a:cubicBezTo>
                    <a:cubicBezTo>
                      <a:pt x="92" y="67"/>
                      <a:pt x="90" y="60"/>
                      <a:pt x="90" y="54"/>
                    </a:cubicBezTo>
                    <a:cubicBezTo>
                      <a:pt x="90" y="54"/>
                      <a:pt x="90" y="53"/>
                      <a:pt x="90" y="53"/>
                    </a:cubicBezTo>
                    <a:cubicBezTo>
                      <a:pt x="90" y="52"/>
                      <a:pt x="89" y="51"/>
                      <a:pt x="89" y="51"/>
                    </a:cubicBezTo>
                    <a:cubicBezTo>
                      <a:pt x="89" y="50"/>
                      <a:pt x="89" y="50"/>
                      <a:pt x="89" y="50"/>
                    </a:cubicBezTo>
                    <a:cubicBezTo>
                      <a:pt x="89" y="49"/>
                      <a:pt x="89" y="48"/>
                      <a:pt x="89" y="48"/>
                    </a:cubicBezTo>
                    <a:cubicBezTo>
                      <a:pt x="89" y="47"/>
                      <a:pt x="89" y="47"/>
                      <a:pt x="89" y="47"/>
                    </a:cubicBezTo>
                    <a:cubicBezTo>
                      <a:pt x="89" y="46"/>
                      <a:pt x="89" y="45"/>
                      <a:pt x="89" y="45"/>
                    </a:cubicBezTo>
                    <a:cubicBezTo>
                      <a:pt x="89" y="43"/>
                      <a:pt x="89" y="41"/>
                      <a:pt x="89" y="39"/>
                    </a:cubicBezTo>
                    <a:cubicBezTo>
                      <a:pt x="89" y="39"/>
                      <a:pt x="89" y="39"/>
                      <a:pt x="89" y="38"/>
                    </a:cubicBezTo>
                    <a:cubicBezTo>
                      <a:pt x="88" y="37"/>
                      <a:pt x="88" y="35"/>
                      <a:pt x="88" y="33"/>
                    </a:cubicBezTo>
                    <a:cubicBezTo>
                      <a:pt x="88" y="33"/>
                      <a:pt x="88" y="32"/>
                      <a:pt x="88" y="32"/>
                    </a:cubicBezTo>
                    <a:cubicBezTo>
                      <a:pt x="87" y="28"/>
                      <a:pt x="86" y="24"/>
                      <a:pt x="84" y="20"/>
                    </a:cubicBezTo>
                    <a:cubicBezTo>
                      <a:pt x="84" y="20"/>
                      <a:pt x="84" y="20"/>
                      <a:pt x="84" y="19"/>
                    </a:cubicBezTo>
                    <a:cubicBezTo>
                      <a:pt x="80" y="19"/>
                      <a:pt x="75" y="19"/>
                      <a:pt x="69"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3" name="Freeform 377"/>
              <p:cNvSpPr>
                <a:spLocks noEditPoints="1"/>
              </p:cNvSpPr>
              <p:nvPr/>
            </p:nvSpPr>
            <p:spPr bwMode="auto">
              <a:xfrm>
                <a:off x="2963" y="2942"/>
                <a:ext cx="266" cy="223"/>
              </a:xfrm>
              <a:custGeom>
                <a:avLst/>
                <a:gdLst>
                  <a:gd name="T0" fmla="*/ 1007 w 1052"/>
                  <a:gd name="T1" fmla="*/ 330 h 880"/>
                  <a:gd name="T2" fmla="*/ 1005 w 1052"/>
                  <a:gd name="T3" fmla="*/ 328 h 880"/>
                  <a:gd name="T4" fmla="*/ 1002 w 1052"/>
                  <a:gd name="T5" fmla="*/ 323 h 880"/>
                  <a:gd name="T6" fmla="*/ 992 w 1052"/>
                  <a:gd name="T7" fmla="*/ 325 h 880"/>
                  <a:gd name="T8" fmla="*/ 935 w 1052"/>
                  <a:gd name="T9" fmla="*/ 347 h 880"/>
                  <a:gd name="T10" fmla="*/ 918 w 1052"/>
                  <a:gd name="T11" fmla="*/ 288 h 880"/>
                  <a:gd name="T12" fmla="*/ 977 w 1052"/>
                  <a:gd name="T13" fmla="*/ 264 h 880"/>
                  <a:gd name="T14" fmla="*/ 990 w 1052"/>
                  <a:gd name="T15" fmla="*/ 262 h 880"/>
                  <a:gd name="T16" fmla="*/ 949 w 1052"/>
                  <a:gd name="T17" fmla="*/ 45 h 880"/>
                  <a:gd name="T18" fmla="*/ 946 w 1052"/>
                  <a:gd name="T19" fmla="*/ 36 h 880"/>
                  <a:gd name="T20" fmla="*/ 942 w 1052"/>
                  <a:gd name="T21" fmla="*/ 28 h 880"/>
                  <a:gd name="T22" fmla="*/ 893 w 1052"/>
                  <a:gd name="T23" fmla="*/ 21 h 880"/>
                  <a:gd name="T24" fmla="*/ 886 w 1052"/>
                  <a:gd name="T25" fmla="*/ 22 h 880"/>
                  <a:gd name="T26" fmla="*/ 836 w 1052"/>
                  <a:gd name="T27" fmla="*/ 11 h 880"/>
                  <a:gd name="T28" fmla="*/ 826 w 1052"/>
                  <a:gd name="T29" fmla="*/ 11 h 880"/>
                  <a:gd name="T30" fmla="*/ 821 w 1052"/>
                  <a:gd name="T31" fmla="*/ 10 h 880"/>
                  <a:gd name="T32" fmla="*/ 815 w 1052"/>
                  <a:gd name="T33" fmla="*/ 7 h 880"/>
                  <a:gd name="T34" fmla="*/ 812 w 1052"/>
                  <a:gd name="T35" fmla="*/ 5 h 880"/>
                  <a:gd name="T36" fmla="*/ 808 w 1052"/>
                  <a:gd name="T37" fmla="*/ 0 h 880"/>
                  <a:gd name="T38" fmla="*/ 763 w 1052"/>
                  <a:gd name="T39" fmla="*/ 37 h 880"/>
                  <a:gd name="T40" fmla="*/ 668 w 1052"/>
                  <a:gd name="T41" fmla="*/ 133 h 880"/>
                  <a:gd name="T42" fmla="*/ 592 w 1052"/>
                  <a:gd name="T43" fmla="*/ 219 h 880"/>
                  <a:gd name="T44" fmla="*/ 454 w 1052"/>
                  <a:gd name="T45" fmla="*/ 228 h 880"/>
                  <a:gd name="T46" fmla="*/ 372 w 1052"/>
                  <a:gd name="T47" fmla="*/ 289 h 880"/>
                  <a:gd name="T48" fmla="*/ 269 w 1052"/>
                  <a:gd name="T49" fmla="*/ 333 h 880"/>
                  <a:gd name="T50" fmla="*/ 278 w 1052"/>
                  <a:gd name="T51" fmla="*/ 277 h 880"/>
                  <a:gd name="T52" fmla="*/ 247 w 1052"/>
                  <a:gd name="T53" fmla="*/ 200 h 880"/>
                  <a:gd name="T54" fmla="*/ 224 w 1052"/>
                  <a:gd name="T55" fmla="*/ 396 h 880"/>
                  <a:gd name="T56" fmla="*/ 224 w 1052"/>
                  <a:gd name="T57" fmla="*/ 404 h 880"/>
                  <a:gd name="T58" fmla="*/ 224 w 1052"/>
                  <a:gd name="T59" fmla="*/ 409 h 880"/>
                  <a:gd name="T60" fmla="*/ 224 w 1052"/>
                  <a:gd name="T61" fmla="*/ 414 h 880"/>
                  <a:gd name="T62" fmla="*/ 224 w 1052"/>
                  <a:gd name="T63" fmla="*/ 416 h 880"/>
                  <a:gd name="T64" fmla="*/ 182 w 1052"/>
                  <a:gd name="T65" fmla="*/ 461 h 880"/>
                  <a:gd name="T66" fmla="*/ 70 w 1052"/>
                  <a:gd name="T67" fmla="*/ 459 h 880"/>
                  <a:gd name="T68" fmla="*/ 14 w 1052"/>
                  <a:gd name="T69" fmla="*/ 438 h 880"/>
                  <a:gd name="T70" fmla="*/ 42 w 1052"/>
                  <a:gd name="T71" fmla="*/ 536 h 880"/>
                  <a:gd name="T72" fmla="*/ 120 w 1052"/>
                  <a:gd name="T73" fmla="*/ 690 h 880"/>
                  <a:gd name="T74" fmla="*/ 118 w 1052"/>
                  <a:gd name="T75" fmla="*/ 792 h 880"/>
                  <a:gd name="T76" fmla="*/ 209 w 1052"/>
                  <a:gd name="T77" fmla="*/ 876 h 880"/>
                  <a:gd name="T78" fmla="*/ 355 w 1052"/>
                  <a:gd name="T79" fmla="*/ 841 h 880"/>
                  <a:gd name="T80" fmla="*/ 474 w 1052"/>
                  <a:gd name="T81" fmla="*/ 829 h 880"/>
                  <a:gd name="T82" fmla="*/ 621 w 1052"/>
                  <a:gd name="T83" fmla="*/ 805 h 880"/>
                  <a:gd name="T84" fmla="*/ 823 w 1052"/>
                  <a:gd name="T85" fmla="*/ 667 h 880"/>
                  <a:gd name="T86" fmla="*/ 1020 w 1052"/>
                  <a:gd name="T87" fmla="*/ 436 h 880"/>
                  <a:gd name="T88" fmla="*/ 1052 w 1052"/>
                  <a:gd name="T89" fmla="*/ 322 h 880"/>
                  <a:gd name="T90" fmla="*/ 817 w 1052"/>
                  <a:gd name="T91" fmla="*/ 509 h 880"/>
                  <a:gd name="T92" fmla="*/ 745 w 1052"/>
                  <a:gd name="T93" fmla="*/ 580 h 880"/>
                  <a:gd name="T94" fmla="*/ 686 w 1052"/>
                  <a:gd name="T95" fmla="*/ 543 h 880"/>
                  <a:gd name="T96" fmla="*/ 712 w 1052"/>
                  <a:gd name="T97" fmla="*/ 483 h 880"/>
                  <a:gd name="T98" fmla="*/ 770 w 1052"/>
                  <a:gd name="T99" fmla="*/ 444 h 880"/>
                  <a:gd name="T100" fmla="*/ 825 w 1052"/>
                  <a:gd name="T101" fmla="*/ 49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52" h="880">
                    <a:moveTo>
                      <a:pt x="1009" y="331"/>
                    </a:moveTo>
                    <a:cubicBezTo>
                      <a:pt x="1009" y="331"/>
                      <a:pt x="1009" y="331"/>
                      <a:pt x="1008" y="331"/>
                    </a:cubicBezTo>
                    <a:cubicBezTo>
                      <a:pt x="1008" y="331"/>
                      <a:pt x="1008" y="331"/>
                      <a:pt x="1007" y="330"/>
                    </a:cubicBezTo>
                    <a:cubicBezTo>
                      <a:pt x="1007" y="330"/>
                      <a:pt x="1007" y="330"/>
                      <a:pt x="1007" y="330"/>
                    </a:cubicBezTo>
                    <a:cubicBezTo>
                      <a:pt x="1007" y="330"/>
                      <a:pt x="1006" y="329"/>
                      <a:pt x="1006" y="329"/>
                    </a:cubicBezTo>
                    <a:cubicBezTo>
                      <a:pt x="1006" y="329"/>
                      <a:pt x="1006" y="329"/>
                      <a:pt x="1005" y="328"/>
                    </a:cubicBezTo>
                    <a:cubicBezTo>
                      <a:pt x="1005" y="328"/>
                      <a:pt x="1005" y="328"/>
                      <a:pt x="1005" y="328"/>
                    </a:cubicBezTo>
                    <a:cubicBezTo>
                      <a:pt x="1004" y="326"/>
                      <a:pt x="1003" y="325"/>
                      <a:pt x="1003" y="323"/>
                    </a:cubicBezTo>
                    <a:cubicBezTo>
                      <a:pt x="1003" y="323"/>
                      <a:pt x="1002" y="323"/>
                      <a:pt x="1002" y="323"/>
                    </a:cubicBezTo>
                    <a:cubicBezTo>
                      <a:pt x="1002" y="322"/>
                      <a:pt x="1002" y="321"/>
                      <a:pt x="1002" y="320"/>
                    </a:cubicBezTo>
                    <a:cubicBezTo>
                      <a:pt x="1002" y="320"/>
                      <a:pt x="1002" y="320"/>
                      <a:pt x="1002" y="320"/>
                    </a:cubicBezTo>
                    <a:cubicBezTo>
                      <a:pt x="998" y="322"/>
                      <a:pt x="995" y="324"/>
                      <a:pt x="992" y="325"/>
                    </a:cubicBezTo>
                    <a:cubicBezTo>
                      <a:pt x="986" y="328"/>
                      <a:pt x="989" y="337"/>
                      <a:pt x="988" y="351"/>
                    </a:cubicBezTo>
                    <a:cubicBezTo>
                      <a:pt x="987" y="365"/>
                      <a:pt x="964" y="359"/>
                      <a:pt x="950" y="358"/>
                    </a:cubicBezTo>
                    <a:cubicBezTo>
                      <a:pt x="936" y="358"/>
                      <a:pt x="938" y="354"/>
                      <a:pt x="935" y="347"/>
                    </a:cubicBezTo>
                    <a:cubicBezTo>
                      <a:pt x="931" y="340"/>
                      <a:pt x="927" y="330"/>
                      <a:pt x="918" y="326"/>
                    </a:cubicBezTo>
                    <a:cubicBezTo>
                      <a:pt x="908" y="322"/>
                      <a:pt x="911" y="314"/>
                      <a:pt x="911" y="307"/>
                    </a:cubicBezTo>
                    <a:cubicBezTo>
                      <a:pt x="911" y="300"/>
                      <a:pt x="914" y="291"/>
                      <a:pt x="918" y="288"/>
                    </a:cubicBezTo>
                    <a:cubicBezTo>
                      <a:pt x="922" y="285"/>
                      <a:pt x="931" y="276"/>
                      <a:pt x="934" y="268"/>
                    </a:cubicBezTo>
                    <a:cubicBezTo>
                      <a:pt x="936" y="260"/>
                      <a:pt x="942" y="252"/>
                      <a:pt x="951" y="250"/>
                    </a:cubicBezTo>
                    <a:cubicBezTo>
                      <a:pt x="959" y="248"/>
                      <a:pt x="968" y="260"/>
                      <a:pt x="977" y="264"/>
                    </a:cubicBezTo>
                    <a:cubicBezTo>
                      <a:pt x="983" y="267"/>
                      <a:pt x="988" y="267"/>
                      <a:pt x="992" y="267"/>
                    </a:cubicBezTo>
                    <a:cubicBezTo>
                      <a:pt x="992" y="267"/>
                      <a:pt x="992" y="267"/>
                      <a:pt x="992" y="267"/>
                    </a:cubicBezTo>
                    <a:cubicBezTo>
                      <a:pt x="992" y="266"/>
                      <a:pt x="991" y="264"/>
                      <a:pt x="990" y="262"/>
                    </a:cubicBezTo>
                    <a:cubicBezTo>
                      <a:pt x="986" y="250"/>
                      <a:pt x="994" y="207"/>
                      <a:pt x="992" y="179"/>
                    </a:cubicBezTo>
                    <a:cubicBezTo>
                      <a:pt x="989" y="151"/>
                      <a:pt x="985" y="134"/>
                      <a:pt x="973" y="121"/>
                    </a:cubicBezTo>
                    <a:cubicBezTo>
                      <a:pt x="961" y="107"/>
                      <a:pt x="958" y="87"/>
                      <a:pt x="949" y="45"/>
                    </a:cubicBezTo>
                    <a:cubicBezTo>
                      <a:pt x="949" y="43"/>
                      <a:pt x="948" y="42"/>
                      <a:pt x="948" y="40"/>
                    </a:cubicBezTo>
                    <a:cubicBezTo>
                      <a:pt x="948" y="40"/>
                      <a:pt x="948" y="39"/>
                      <a:pt x="948" y="39"/>
                    </a:cubicBezTo>
                    <a:cubicBezTo>
                      <a:pt x="947" y="38"/>
                      <a:pt x="947" y="37"/>
                      <a:pt x="946" y="36"/>
                    </a:cubicBezTo>
                    <a:cubicBezTo>
                      <a:pt x="946" y="35"/>
                      <a:pt x="946" y="35"/>
                      <a:pt x="946" y="35"/>
                    </a:cubicBezTo>
                    <a:cubicBezTo>
                      <a:pt x="945" y="32"/>
                      <a:pt x="944" y="30"/>
                      <a:pt x="942" y="28"/>
                    </a:cubicBezTo>
                    <a:cubicBezTo>
                      <a:pt x="942" y="28"/>
                      <a:pt x="942" y="28"/>
                      <a:pt x="942" y="28"/>
                    </a:cubicBezTo>
                    <a:cubicBezTo>
                      <a:pt x="931" y="13"/>
                      <a:pt x="912" y="17"/>
                      <a:pt x="896" y="20"/>
                    </a:cubicBezTo>
                    <a:cubicBezTo>
                      <a:pt x="896" y="21"/>
                      <a:pt x="895" y="21"/>
                      <a:pt x="895" y="21"/>
                    </a:cubicBezTo>
                    <a:cubicBezTo>
                      <a:pt x="894" y="21"/>
                      <a:pt x="893" y="21"/>
                      <a:pt x="893" y="21"/>
                    </a:cubicBezTo>
                    <a:cubicBezTo>
                      <a:pt x="892" y="21"/>
                      <a:pt x="891" y="21"/>
                      <a:pt x="890" y="21"/>
                    </a:cubicBezTo>
                    <a:cubicBezTo>
                      <a:pt x="890" y="21"/>
                      <a:pt x="889" y="22"/>
                      <a:pt x="889" y="22"/>
                    </a:cubicBezTo>
                    <a:cubicBezTo>
                      <a:pt x="888" y="22"/>
                      <a:pt x="887" y="22"/>
                      <a:pt x="886" y="22"/>
                    </a:cubicBezTo>
                    <a:cubicBezTo>
                      <a:pt x="886" y="22"/>
                      <a:pt x="886" y="22"/>
                      <a:pt x="886" y="22"/>
                    </a:cubicBezTo>
                    <a:cubicBezTo>
                      <a:pt x="884" y="22"/>
                      <a:pt x="883" y="22"/>
                      <a:pt x="882" y="22"/>
                    </a:cubicBezTo>
                    <a:cubicBezTo>
                      <a:pt x="861" y="22"/>
                      <a:pt x="858" y="11"/>
                      <a:pt x="836" y="11"/>
                    </a:cubicBezTo>
                    <a:cubicBezTo>
                      <a:pt x="834" y="11"/>
                      <a:pt x="832" y="11"/>
                      <a:pt x="831" y="11"/>
                    </a:cubicBezTo>
                    <a:cubicBezTo>
                      <a:pt x="830" y="11"/>
                      <a:pt x="830" y="11"/>
                      <a:pt x="830" y="11"/>
                    </a:cubicBezTo>
                    <a:cubicBezTo>
                      <a:pt x="828" y="11"/>
                      <a:pt x="827" y="11"/>
                      <a:pt x="826" y="11"/>
                    </a:cubicBezTo>
                    <a:cubicBezTo>
                      <a:pt x="826" y="11"/>
                      <a:pt x="826" y="11"/>
                      <a:pt x="825" y="11"/>
                    </a:cubicBezTo>
                    <a:cubicBezTo>
                      <a:pt x="824" y="10"/>
                      <a:pt x="823" y="10"/>
                      <a:pt x="822" y="10"/>
                    </a:cubicBezTo>
                    <a:cubicBezTo>
                      <a:pt x="821" y="10"/>
                      <a:pt x="821" y="10"/>
                      <a:pt x="821" y="10"/>
                    </a:cubicBezTo>
                    <a:cubicBezTo>
                      <a:pt x="820" y="9"/>
                      <a:pt x="819" y="9"/>
                      <a:pt x="818" y="9"/>
                    </a:cubicBezTo>
                    <a:cubicBezTo>
                      <a:pt x="818" y="9"/>
                      <a:pt x="818" y="8"/>
                      <a:pt x="818" y="8"/>
                    </a:cubicBezTo>
                    <a:cubicBezTo>
                      <a:pt x="817" y="8"/>
                      <a:pt x="816" y="8"/>
                      <a:pt x="815" y="7"/>
                    </a:cubicBezTo>
                    <a:cubicBezTo>
                      <a:pt x="815" y="7"/>
                      <a:pt x="815" y="7"/>
                      <a:pt x="815" y="7"/>
                    </a:cubicBezTo>
                    <a:cubicBezTo>
                      <a:pt x="814" y="6"/>
                      <a:pt x="813" y="6"/>
                      <a:pt x="813" y="5"/>
                    </a:cubicBezTo>
                    <a:cubicBezTo>
                      <a:pt x="812" y="5"/>
                      <a:pt x="812" y="5"/>
                      <a:pt x="812" y="5"/>
                    </a:cubicBezTo>
                    <a:cubicBezTo>
                      <a:pt x="811" y="4"/>
                      <a:pt x="811" y="4"/>
                      <a:pt x="810" y="3"/>
                    </a:cubicBezTo>
                    <a:cubicBezTo>
                      <a:pt x="810" y="3"/>
                      <a:pt x="810" y="3"/>
                      <a:pt x="810" y="2"/>
                    </a:cubicBezTo>
                    <a:cubicBezTo>
                      <a:pt x="809" y="2"/>
                      <a:pt x="809" y="1"/>
                      <a:pt x="808" y="0"/>
                    </a:cubicBezTo>
                    <a:cubicBezTo>
                      <a:pt x="808" y="0"/>
                      <a:pt x="808" y="0"/>
                      <a:pt x="808" y="0"/>
                    </a:cubicBezTo>
                    <a:cubicBezTo>
                      <a:pt x="805" y="7"/>
                      <a:pt x="800" y="16"/>
                      <a:pt x="797" y="21"/>
                    </a:cubicBezTo>
                    <a:cubicBezTo>
                      <a:pt x="791" y="31"/>
                      <a:pt x="778" y="34"/>
                      <a:pt x="763" y="37"/>
                    </a:cubicBezTo>
                    <a:cubicBezTo>
                      <a:pt x="748" y="39"/>
                      <a:pt x="738" y="53"/>
                      <a:pt x="732" y="67"/>
                    </a:cubicBezTo>
                    <a:cubicBezTo>
                      <a:pt x="727" y="82"/>
                      <a:pt x="706" y="88"/>
                      <a:pt x="685" y="98"/>
                    </a:cubicBezTo>
                    <a:cubicBezTo>
                      <a:pt x="664" y="108"/>
                      <a:pt x="672" y="115"/>
                      <a:pt x="668" y="133"/>
                    </a:cubicBezTo>
                    <a:cubicBezTo>
                      <a:pt x="665" y="152"/>
                      <a:pt x="656" y="150"/>
                      <a:pt x="647" y="161"/>
                    </a:cubicBezTo>
                    <a:cubicBezTo>
                      <a:pt x="638" y="173"/>
                      <a:pt x="629" y="181"/>
                      <a:pt x="610" y="178"/>
                    </a:cubicBezTo>
                    <a:cubicBezTo>
                      <a:pt x="592" y="175"/>
                      <a:pt x="596" y="201"/>
                      <a:pt x="592" y="219"/>
                    </a:cubicBezTo>
                    <a:cubicBezTo>
                      <a:pt x="588" y="236"/>
                      <a:pt x="568" y="243"/>
                      <a:pt x="545" y="252"/>
                    </a:cubicBezTo>
                    <a:cubicBezTo>
                      <a:pt x="522" y="261"/>
                      <a:pt x="514" y="252"/>
                      <a:pt x="490" y="249"/>
                    </a:cubicBezTo>
                    <a:cubicBezTo>
                      <a:pt x="466" y="247"/>
                      <a:pt x="459" y="240"/>
                      <a:pt x="454" y="228"/>
                    </a:cubicBezTo>
                    <a:cubicBezTo>
                      <a:pt x="450" y="216"/>
                      <a:pt x="429" y="215"/>
                      <a:pt x="416" y="215"/>
                    </a:cubicBezTo>
                    <a:cubicBezTo>
                      <a:pt x="404" y="216"/>
                      <a:pt x="405" y="241"/>
                      <a:pt x="399" y="258"/>
                    </a:cubicBezTo>
                    <a:cubicBezTo>
                      <a:pt x="393" y="275"/>
                      <a:pt x="384" y="281"/>
                      <a:pt x="372" y="289"/>
                    </a:cubicBezTo>
                    <a:cubicBezTo>
                      <a:pt x="359" y="297"/>
                      <a:pt x="354" y="299"/>
                      <a:pt x="342" y="315"/>
                    </a:cubicBezTo>
                    <a:cubicBezTo>
                      <a:pt x="330" y="331"/>
                      <a:pt x="314" y="325"/>
                      <a:pt x="298" y="323"/>
                    </a:cubicBezTo>
                    <a:cubicBezTo>
                      <a:pt x="283" y="321"/>
                      <a:pt x="275" y="325"/>
                      <a:pt x="269" y="333"/>
                    </a:cubicBezTo>
                    <a:cubicBezTo>
                      <a:pt x="263" y="342"/>
                      <a:pt x="264" y="326"/>
                      <a:pt x="263" y="319"/>
                    </a:cubicBezTo>
                    <a:cubicBezTo>
                      <a:pt x="262" y="313"/>
                      <a:pt x="262" y="305"/>
                      <a:pt x="264" y="297"/>
                    </a:cubicBezTo>
                    <a:cubicBezTo>
                      <a:pt x="266" y="289"/>
                      <a:pt x="275" y="284"/>
                      <a:pt x="278" y="277"/>
                    </a:cubicBezTo>
                    <a:cubicBezTo>
                      <a:pt x="282" y="271"/>
                      <a:pt x="282" y="260"/>
                      <a:pt x="274" y="257"/>
                    </a:cubicBezTo>
                    <a:cubicBezTo>
                      <a:pt x="266" y="255"/>
                      <a:pt x="271" y="239"/>
                      <a:pt x="264" y="233"/>
                    </a:cubicBezTo>
                    <a:cubicBezTo>
                      <a:pt x="258" y="228"/>
                      <a:pt x="256" y="211"/>
                      <a:pt x="247" y="200"/>
                    </a:cubicBezTo>
                    <a:cubicBezTo>
                      <a:pt x="242" y="194"/>
                      <a:pt x="233" y="191"/>
                      <a:pt x="225" y="190"/>
                    </a:cubicBezTo>
                    <a:cubicBezTo>
                      <a:pt x="225" y="268"/>
                      <a:pt x="225" y="354"/>
                      <a:pt x="224" y="395"/>
                    </a:cubicBezTo>
                    <a:cubicBezTo>
                      <a:pt x="224" y="396"/>
                      <a:pt x="224" y="396"/>
                      <a:pt x="224" y="396"/>
                    </a:cubicBezTo>
                    <a:cubicBezTo>
                      <a:pt x="224" y="397"/>
                      <a:pt x="224" y="399"/>
                      <a:pt x="224" y="400"/>
                    </a:cubicBezTo>
                    <a:cubicBezTo>
                      <a:pt x="224" y="400"/>
                      <a:pt x="224" y="400"/>
                      <a:pt x="224" y="401"/>
                    </a:cubicBezTo>
                    <a:cubicBezTo>
                      <a:pt x="224" y="402"/>
                      <a:pt x="224" y="403"/>
                      <a:pt x="224" y="404"/>
                    </a:cubicBezTo>
                    <a:cubicBezTo>
                      <a:pt x="224" y="404"/>
                      <a:pt x="224" y="405"/>
                      <a:pt x="224" y="405"/>
                    </a:cubicBezTo>
                    <a:cubicBezTo>
                      <a:pt x="224" y="406"/>
                      <a:pt x="224" y="407"/>
                      <a:pt x="224" y="407"/>
                    </a:cubicBezTo>
                    <a:cubicBezTo>
                      <a:pt x="224" y="408"/>
                      <a:pt x="224" y="408"/>
                      <a:pt x="224" y="409"/>
                    </a:cubicBezTo>
                    <a:cubicBezTo>
                      <a:pt x="224" y="409"/>
                      <a:pt x="224" y="410"/>
                      <a:pt x="224" y="411"/>
                    </a:cubicBezTo>
                    <a:cubicBezTo>
                      <a:pt x="224" y="411"/>
                      <a:pt x="224" y="411"/>
                      <a:pt x="224" y="412"/>
                    </a:cubicBezTo>
                    <a:cubicBezTo>
                      <a:pt x="224" y="412"/>
                      <a:pt x="224" y="413"/>
                      <a:pt x="224" y="414"/>
                    </a:cubicBezTo>
                    <a:cubicBezTo>
                      <a:pt x="224" y="414"/>
                      <a:pt x="224" y="414"/>
                      <a:pt x="224" y="414"/>
                    </a:cubicBezTo>
                    <a:cubicBezTo>
                      <a:pt x="224" y="415"/>
                      <a:pt x="224" y="416"/>
                      <a:pt x="224" y="416"/>
                    </a:cubicBezTo>
                    <a:cubicBezTo>
                      <a:pt x="224" y="416"/>
                      <a:pt x="224" y="416"/>
                      <a:pt x="224" y="416"/>
                    </a:cubicBezTo>
                    <a:cubicBezTo>
                      <a:pt x="224" y="417"/>
                      <a:pt x="224" y="418"/>
                      <a:pt x="224" y="418"/>
                    </a:cubicBezTo>
                    <a:cubicBezTo>
                      <a:pt x="222" y="445"/>
                      <a:pt x="221" y="442"/>
                      <a:pt x="209" y="441"/>
                    </a:cubicBezTo>
                    <a:cubicBezTo>
                      <a:pt x="197" y="439"/>
                      <a:pt x="189" y="450"/>
                      <a:pt x="182" y="461"/>
                    </a:cubicBezTo>
                    <a:cubicBezTo>
                      <a:pt x="176" y="471"/>
                      <a:pt x="160" y="469"/>
                      <a:pt x="145" y="466"/>
                    </a:cubicBezTo>
                    <a:cubicBezTo>
                      <a:pt x="130" y="463"/>
                      <a:pt x="110" y="474"/>
                      <a:pt x="102" y="466"/>
                    </a:cubicBezTo>
                    <a:cubicBezTo>
                      <a:pt x="94" y="458"/>
                      <a:pt x="89" y="462"/>
                      <a:pt x="70" y="459"/>
                    </a:cubicBezTo>
                    <a:cubicBezTo>
                      <a:pt x="52" y="457"/>
                      <a:pt x="60" y="446"/>
                      <a:pt x="57" y="430"/>
                    </a:cubicBezTo>
                    <a:cubicBezTo>
                      <a:pt x="54" y="414"/>
                      <a:pt x="54" y="415"/>
                      <a:pt x="34" y="411"/>
                    </a:cubicBezTo>
                    <a:cubicBezTo>
                      <a:pt x="14" y="407"/>
                      <a:pt x="32" y="437"/>
                      <a:pt x="14" y="438"/>
                    </a:cubicBezTo>
                    <a:cubicBezTo>
                      <a:pt x="8" y="439"/>
                      <a:pt x="4" y="441"/>
                      <a:pt x="0" y="443"/>
                    </a:cubicBezTo>
                    <a:cubicBezTo>
                      <a:pt x="7" y="453"/>
                      <a:pt x="14" y="461"/>
                      <a:pt x="19" y="468"/>
                    </a:cubicBezTo>
                    <a:cubicBezTo>
                      <a:pt x="32" y="487"/>
                      <a:pt x="39" y="508"/>
                      <a:pt x="42" y="536"/>
                    </a:cubicBezTo>
                    <a:cubicBezTo>
                      <a:pt x="46" y="564"/>
                      <a:pt x="53" y="580"/>
                      <a:pt x="68" y="598"/>
                    </a:cubicBezTo>
                    <a:cubicBezTo>
                      <a:pt x="83" y="617"/>
                      <a:pt x="90" y="633"/>
                      <a:pt x="104" y="647"/>
                    </a:cubicBezTo>
                    <a:cubicBezTo>
                      <a:pt x="118" y="661"/>
                      <a:pt x="121" y="669"/>
                      <a:pt x="120" y="690"/>
                    </a:cubicBezTo>
                    <a:cubicBezTo>
                      <a:pt x="119" y="710"/>
                      <a:pt x="125" y="727"/>
                      <a:pt x="109" y="732"/>
                    </a:cubicBezTo>
                    <a:cubicBezTo>
                      <a:pt x="93" y="736"/>
                      <a:pt x="85" y="742"/>
                      <a:pt x="96" y="755"/>
                    </a:cubicBezTo>
                    <a:cubicBezTo>
                      <a:pt x="107" y="768"/>
                      <a:pt x="118" y="775"/>
                      <a:pt x="118" y="792"/>
                    </a:cubicBezTo>
                    <a:cubicBezTo>
                      <a:pt x="118" y="809"/>
                      <a:pt x="114" y="838"/>
                      <a:pt x="128" y="838"/>
                    </a:cubicBezTo>
                    <a:cubicBezTo>
                      <a:pt x="142" y="838"/>
                      <a:pt x="132" y="810"/>
                      <a:pt x="156" y="837"/>
                    </a:cubicBezTo>
                    <a:cubicBezTo>
                      <a:pt x="181" y="864"/>
                      <a:pt x="191" y="871"/>
                      <a:pt x="209" y="876"/>
                    </a:cubicBezTo>
                    <a:cubicBezTo>
                      <a:pt x="227" y="880"/>
                      <a:pt x="235" y="880"/>
                      <a:pt x="248" y="868"/>
                    </a:cubicBezTo>
                    <a:cubicBezTo>
                      <a:pt x="261" y="856"/>
                      <a:pt x="265" y="851"/>
                      <a:pt x="283" y="851"/>
                    </a:cubicBezTo>
                    <a:cubicBezTo>
                      <a:pt x="301" y="851"/>
                      <a:pt x="348" y="853"/>
                      <a:pt x="355" y="841"/>
                    </a:cubicBezTo>
                    <a:cubicBezTo>
                      <a:pt x="363" y="829"/>
                      <a:pt x="363" y="828"/>
                      <a:pt x="385" y="828"/>
                    </a:cubicBezTo>
                    <a:cubicBezTo>
                      <a:pt x="408" y="828"/>
                      <a:pt x="428" y="835"/>
                      <a:pt x="442" y="829"/>
                    </a:cubicBezTo>
                    <a:cubicBezTo>
                      <a:pt x="456" y="824"/>
                      <a:pt x="456" y="821"/>
                      <a:pt x="474" y="829"/>
                    </a:cubicBezTo>
                    <a:cubicBezTo>
                      <a:pt x="493" y="838"/>
                      <a:pt x="525" y="838"/>
                      <a:pt x="535" y="832"/>
                    </a:cubicBezTo>
                    <a:cubicBezTo>
                      <a:pt x="544" y="825"/>
                      <a:pt x="584" y="832"/>
                      <a:pt x="585" y="819"/>
                    </a:cubicBezTo>
                    <a:cubicBezTo>
                      <a:pt x="586" y="806"/>
                      <a:pt x="586" y="804"/>
                      <a:pt x="621" y="805"/>
                    </a:cubicBezTo>
                    <a:cubicBezTo>
                      <a:pt x="655" y="806"/>
                      <a:pt x="684" y="790"/>
                      <a:pt x="695" y="776"/>
                    </a:cubicBezTo>
                    <a:cubicBezTo>
                      <a:pt x="706" y="762"/>
                      <a:pt x="730" y="750"/>
                      <a:pt x="752" y="734"/>
                    </a:cubicBezTo>
                    <a:cubicBezTo>
                      <a:pt x="773" y="718"/>
                      <a:pt x="808" y="685"/>
                      <a:pt x="823" y="667"/>
                    </a:cubicBezTo>
                    <a:cubicBezTo>
                      <a:pt x="838" y="649"/>
                      <a:pt x="900" y="616"/>
                      <a:pt x="911" y="582"/>
                    </a:cubicBezTo>
                    <a:cubicBezTo>
                      <a:pt x="922" y="549"/>
                      <a:pt x="923" y="540"/>
                      <a:pt x="944" y="509"/>
                    </a:cubicBezTo>
                    <a:cubicBezTo>
                      <a:pt x="966" y="478"/>
                      <a:pt x="1001" y="450"/>
                      <a:pt x="1020" y="436"/>
                    </a:cubicBezTo>
                    <a:cubicBezTo>
                      <a:pt x="1038" y="422"/>
                      <a:pt x="1045" y="425"/>
                      <a:pt x="1040" y="402"/>
                    </a:cubicBezTo>
                    <a:cubicBezTo>
                      <a:pt x="1035" y="378"/>
                      <a:pt x="1039" y="365"/>
                      <a:pt x="1044" y="346"/>
                    </a:cubicBezTo>
                    <a:cubicBezTo>
                      <a:pt x="1047" y="337"/>
                      <a:pt x="1050" y="329"/>
                      <a:pt x="1052" y="322"/>
                    </a:cubicBezTo>
                    <a:cubicBezTo>
                      <a:pt x="1030" y="323"/>
                      <a:pt x="1018" y="331"/>
                      <a:pt x="1010" y="331"/>
                    </a:cubicBezTo>
                    <a:cubicBezTo>
                      <a:pt x="1010" y="331"/>
                      <a:pt x="1009" y="331"/>
                      <a:pt x="1009" y="331"/>
                    </a:cubicBezTo>
                    <a:close/>
                    <a:moveTo>
                      <a:pt x="817" y="509"/>
                    </a:moveTo>
                    <a:cubicBezTo>
                      <a:pt x="811" y="515"/>
                      <a:pt x="809" y="527"/>
                      <a:pt x="805" y="539"/>
                    </a:cubicBezTo>
                    <a:cubicBezTo>
                      <a:pt x="801" y="551"/>
                      <a:pt x="786" y="551"/>
                      <a:pt x="770" y="552"/>
                    </a:cubicBezTo>
                    <a:cubicBezTo>
                      <a:pt x="754" y="553"/>
                      <a:pt x="747" y="569"/>
                      <a:pt x="745" y="580"/>
                    </a:cubicBezTo>
                    <a:cubicBezTo>
                      <a:pt x="743" y="592"/>
                      <a:pt x="740" y="590"/>
                      <a:pt x="729" y="590"/>
                    </a:cubicBezTo>
                    <a:cubicBezTo>
                      <a:pt x="718" y="590"/>
                      <a:pt x="713" y="588"/>
                      <a:pt x="706" y="577"/>
                    </a:cubicBezTo>
                    <a:cubicBezTo>
                      <a:pt x="700" y="566"/>
                      <a:pt x="687" y="554"/>
                      <a:pt x="686" y="543"/>
                    </a:cubicBezTo>
                    <a:cubicBezTo>
                      <a:pt x="684" y="532"/>
                      <a:pt x="673" y="535"/>
                      <a:pt x="671" y="523"/>
                    </a:cubicBezTo>
                    <a:cubicBezTo>
                      <a:pt x="668" y="511"/>
                      <a:pt x="687" y="508"/>
                      <a:pt x="695" y="502"/>
                    </a:cubicBezTo>
                    <a:cubicBezTo>
                      <a:pt x="702" y="496"/>
                      <a:pt x="712" y="494"/>
                      <a:pt x="712" y="483"/>
                    </a:cubicBezTo>
                    <a:cubicBezTo>
                      <a:pt x="712" y="473"/>
                      <a:pt x="720" y="465"/>
                      <a:pt x="728" y="465"/>
                    </a:cubicBezTo>
                    <a:cubicBezTo>
                      <a:pt x="737" y="465"/>
                      <a:pt x="747" y="460"/>
                      <a:pt x="750" y="452"/>
                    </a:cubicBezTo>
                    <a:cubicBezTo>
                      <a:pt x="752" y="445"/>
                      <a:pt x="770" y="444"/>
                      <a:pt x="770" y="444"/>
                    </a:cubicBezTo>
                    <a:cubicBezTo>
                      <a:pt x="777" y="443"/>
                      <a:pt x="785" y="451"/>
                      <a:pt x="788" y="458"/>
                    </a:cubicBezTo>
                    <a:cubicBezTo>
                      <a:pt x="791" y="464"/>
                      <a:pt x="796" y="473"/>
                      <a:pt x="807" y="474"/>
                    </a:cubicBezTo>
                    <a:cubicBezTo>
                      <a:pt x="818" y="476"/>
                      <a:pt x="824" y="484"/>
                      <a:pt x="825" y="495"/>
                    </a:cubicBezTo>
                    <a:cubicBezTo>
                      <a:pt x="825" y="505"/>
                      <a:pt x="822" y="504"/>
                      <a:pt x="817" y="50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4" name="Freeform 378"/>
              <p:cNvSpPr>
                <a:spLocks/>
              </p:cNvSpPr>
              <p:nvPr/>
            </p:nvSpPr>
            <p:spPr bwMode="auto">
              <a:xfrm>
                <a:off x="3104" y="2835"/>
                <a:ext cx="127" cy="114"/>
              </a:xfrm>
              <a:custGeom>
                <a:avLst/>
                <a:gdLst>
                  <a:gd name="T0" fmla="*/ 326 w 502"/>
                  <a:gd name="T1" fmla="*/ 2 h 451"/>
                  <a:gd name="T2" fmla="*/ 323 w 502"/>
                  <a:gd name="T3" fmla="*/ 3 h 451"/>
                  <a:gd name="T4" fmla="*/ 321 w 502"/>
                  <a:gd name="T5" fmla="*/ 3 h 451"/>
                  <a:gd name="T6" fmla="*/ 317 w 502"/>
                  <a:gd name="T7" fmla="*/ 4 h 451"/>
                  <a:gd name="T8" fmla="*/ 314 w 502"/>
                  <a:gd name="T9" fmla="*/ 4 h 451"/>
                  <a:gd name="T10" fmla="*/ 310 w 502"/>
                  <a:gd name="T11" fmla="*/ 4 h 451"/>
                  <a:gd name="T12" fmla="*/ 306 w 502"/>
                  <a:gd name="T13" fmla="*/ 4 h 451"/>
                  <a:gd name="T14" fmla="*/ 299 w 502"/>
                  <a:gd name="T15" fmla="*/ 4 h 451"/>
                  <a:gd name="T16" fmla="*/ 294 w 502"/>
                  <a:gd name="T17" fmla="*/ 4 h 451"/>
                  <a:gd name="T18" fmla="*/ 288 w 502"/>
                  <a:gd name="T19" fmla="*/ 3 h 451"/>
                  <a:gd name="T20" fmla="*/ 284 w 502"/>
                  <a:gd name="T21" fmla="*/ 3 h 451"/>
                  <a:gd name="T22" fmla="*/ 279 w 502"/>
                  <a:gd name="T23" fmla="*/ 3 h 451"/>
                  <a:gd name="T24" fmla="*/ 275 w 502"/>
                  <a:gd name="T25" fmla="*/ 3 h 451"/>
                  <a:gd name="T26" fmla="*/ 237 w 502"/>
                  <a:gd name="T27" fmla="*/ 36 h 451"/>
                  <a:gd name="T28" fmla="*/ 113 w 502"/>
                  <a:gd name="T29" fmla="*/ 154 h 451"/>
                  <a:gd name="T30" fmla="*/ 21 w 502"/>
                  <a:gd name="T31" fmla="*/ 144 h 451"/>
                  <a:gd name="T32" fmla="*/ 20 w 502"/>
                  <a:gd name="T33" fmla="*/ 174 h 451"/>
                  <a:gd name="T34" fmla="*/ 97 w 502"/>
                  <a:gd name="T35" fmla="*/ 277 h 451"/>
                  <a:gd name="T36" fmla="*/ 150 w 502"/>
                  <a:gd name="T37" fmla="*/ 321 h 451"/>
                  <a:gd name="T38" fmla="*/ 172 w 502"/>
                  <a:gd name="T39" fmla="*/ 373 h 451"/>
                  <a:gd name="T40" fmla="*/ 245 w 502"/>
                  <a:gd name="T41" fmla="*/ 410 h 451"/>
                  <a:gd name="T42" fmla="*/ 247 w 502"/>
                  <a:gd name="T43" fmla="*/ 414 h 451"/>
                  <a:gd name="T44" fmla="*/ 249 w 502"/>
                  <a:gd name="T45" fmla="*/ 418 h 451"/>
                  <a:gd name="T46" fmla="*/ 250 w 502"/>
                  <a:gd name="T47" fmla="*/ 420 h 451"/>
                  <a:gd name="T48" fmla="*/ 252 w 502"/>
                  <a:gd name="T49" fmla="*/ 423 h 451"/>
                  <a:gd name="T50" fmla="*/ 254 w 502"/>
                  <a:gd name="T51" fmla="*/ 426 h 451"/>
                  <a:gd name="T52" fmla="*/ 257 w 502"/>
                  <a:gd name="T53" fmla="*/ 428 h 451"/>
                  <a:gd name="T54" fmla="*/ 259 w 502"/>
                  <a:gd name="T55" fmla="*/ 430 h 451"/>
                  <a:gd name="T56" fmla="*/ 262 w 502"/>
                  <a:gd name="T57" fmla="*/ 432 h 451"/>
                  <a:gd name="T58" fmla="*/ 266 w 502"/>
                  <a:gd name="T59" fmla="*/ 433 h 451"/>
                  <a:gd name="T60" fmla="*/ 270 w 502"/>
                  <a:gd name="T61" fmla="*/ 434 h 451"/>
                  <a:gd name="T62" fmla="*/ 275 w 502"/>
                  <a:gd name="T63" fmla="*/ 434 h 451"/>
                  <a:gd name="T64" fmla="*/ 326 w 502"/>
                  <a:gd name="T65" fmla="*/ 445 h 451"/>
                  <a:gd name="T66" fmla="*/ 330 w 502"/>
                  <a:gd name="T67" fmla="*/ 445 h 451"/>
                  <a:gd name="T68" fmla="*/ 334 w 502"/>
                  <a:gd name="T69" fmla="*/ 444 h 451"/>
                  <a:gd name="T70" fmla="*/ 339 w 502"/>
                  <a:gd name="T71" fmla="*/ 444 h 451"/>
                  <a:gd name="T72" fmla="*/ 386 w 502"/>
                  <a:gd name="T73" fmla="*/ 451 h 451"/>
                  <a:gd name="T74" fmla="*/ 406 w 502"/>
                  <a:gd name="T75" fmla="*/ 432 h 451"/>
                  <a:gd name="T76" fmla="*/ 464 w 502"/>
                  <a:gd name="T77" fmla="*/ 334 h 451"/>
                  <a:gd name="T78" fmla="*/ 500 w 502"/>
                  <a:gd name="T79" fmla="*/ 282 h 451"/>
                  <a:gd name="T80" fmla="*/ 486 w 502"/>
                  <a:gd name="T81" fmla="*/ 239 h 451"/>
                  <a:gd name="T82" fmla="*/ 494 w 502"/>
                  <a:gd name="T83" fmla="*/ 198 h 451"/>
                  <a:gd name="T84" fmla="*/ 500 w 502"/>
                  <a:gd name="T85" fmla="*/ 126 h 451"/>
                  <a:gd name="T86" fmla="*/ 484 w 502"/>
                  <a:gd name="T87" fmla="*/ 68 h 451"/>
                  <a:gd name="T88" fmla="*/ 388 w 502"/>
                  <a:gd name="T89" fmla="*/ 29 h 451"/>
                  <a:gd name="T90" fmla="*/ 332 w 502"/>
                  <a:gd name="T91" fmla="*/ 12 h 451"/>
                  <a:gd name="T92" fmla="*/ 328 w 502"/>
                  <a:gd name="T93" fmla="*/ 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2" h="451">
                    <a:moveTo>
                      <a:pt x="327" y="1"/>
                    </a:moveTo>
                    <a:cubicBezTo>
                      <a:pt x="327" y="1"/>
                      <a:pt x="326" y="1"/>
                      <a:pt x="326" y="2"/>
                    </a:cubicBezTo>
                    <a:cubicBezTo>
                      <a:pt x="325" y="2"/>
                      <a:pt x="325" y="2"/>
                      <a:pt x="325" y="2"/>
                    </a:cubicBezTo>
                    <a:cubicBezTo>
                      <a:pt x="324" y="2"/>
                      <a:pt x="324" y="2"/>
                      <a:pt x="323" y="3"/>
                    </a:cubicBezTo>
                    <a:cubicBezTo>
                      <a:pt x="323" y="3"/>
                      <a:pt x="323" y="3"/>
                      <a:pt x="322" y="3"/>
                    </a:cubicBezTo>
                    <a:cubicBezTo>
                      <a:pt x="322" y="3"/>
                      <a:pt x="321" y="3"/>
                      <a:pt x="321" y="3"/>
                    </a:cubicBezTo>
                    <a:cubicBezTo>
                      <a:pt x="320" y="4"/>
                      <a:pt x="320" y="4"/>
                      <a:pt x="319" y="4"/>
                    </a:cubicBezTo>
                    <a:cubicBezTo>
                      <a:pt x="319" y="4"/>
                      <a:pt x="318" y="4"/>
                      <a:pt x="317" y="4"/>
                    </a:cubicBezTo>
                    <a:cubicBezTo>
                      <a:pt x="317" y="4"/>
                      <a:pt x="316" y="4"/>
                      <a:pt x="316" y="4"/>
                    </a:cubicBezTo>
                    <a:cubicBezTo>
                      <a:pt x="315" y="4"/>
                      <a:pt x="314" y="4"/>
                      <a:pt x="314" y="4"/>
                    </a:cubicBezTo>
                    <a:cubicBezTo>
                      <a:pt x="313" y="4"/>
                      <a:pt x="313" y="4"/>
                      <a:pt x="312" y="4"/>
                    </a:cubicBezTo>
                    <a:cubicBezTo>
                      <a:pt x="311" y="4"/>
                      <a:pt x="311" y="4"/>
                      <a:pt x="310" y="4"/>
                    </a:cubicBezTo>
                    <a:cubicBezTo>
                      <a:pt x="309" y="4"/>
                      <a:pt x="309" y="4"/>
                      <a:pt x="308" y="4"/>
                    </a:cubicBezTo>
                    <a:cubicBezTo>
                      <a:pt x="307" y="4"/>
                      <a:pt x="307" y="4"/>
                      <a:pt x="306" y="4"/>
                    </a:cubicBezTo>
                    <a:cubicBezTo>
                      <a:pt x="304" y="4"/>
                      <a:pt x="302" y="4"/>
                      <a:pt x="300" y="4"/>
                    </a:cubicBezTo>
                    <a:cubicBezTo>
                      <a:pt x="300" y="4"/>
                      <a:pt x="300" y="4"/>
                      <a:pt x="299" y="4"/>
                    </a:cubicBezTo>
                    <a:cubicBezTo>
                      <a:pt x="298" y="4"/>
                      <a:pt x="296" y="4"/>
                      <a:pt x="294" y="4"/>
                    </a:cubicBezTo>
                    <a:cubicBezTo>
                      <a:pt x="294" y="4"/>
                      <a:pt x="294" y="4"/>
                      <a:pt x="294" y="4"/>
                    </a:cubicBezTo>
                    <a:cubicBezTo>
                      <a:pt x="293" y="4"/>
                      <a:pt x="291" y="4"/>
                      <a:pt x="290" y="3"/>
                    </a:cubicBezTo>
                    <a:cubicBezTo>
                      <a:pt x="289" y="3"/>
                      <a:pt x="289" y="3"/>
                      <a:pt x="288" y="3"/>
                    </a:cubicBezTo>
                    <a:cubicBezTo>
                      <a:pt x="287" y="3"/>
                      <a:pt x="286" y="3"/>
                      <a:pt x="285" y="3"/>
                    </a:cubicBezTo>
                    <a:cubicBezTo>
                      <a:pt x="285" y="3"/>
                      <a:pt x="284" y="3"/>
                      <a:pt x="284" y="3"/>
                    </a:cubicBezTo>
                    <a:cubicBezTo>
                      <a:pt x="283" y="3"/>
                      <a:pt x="282" y="3"/>
                      <a:pt x="281" y="3"/>
                    </a:cubicBezTo>
                    <a:cubicBezTo>
                      <a:pt x="280" y="3"/>
                      <a:pt x="280" y="3"/>
                      <a:pt x="279" y="3"/>
                    </a:cubicBezTo>
                    <a:cubicBezTo>
                      <a:pt x="278" y="3"/>
                      <a:pt x="277" y="3"/>
                      <a:pt x="276" y="3"/>
                    </a:cubicBezTo>
                    <a:cubicBezTo>
                      <a:pt x="276" y="3"/>
                      <a:pt x="275" y="3"/>
                      <a:pt x="275" y="3"/>
                    </a:cubicBezTo>
                    <a:cubicBezTo>
                      <a:pt x="273" y="3"/>
                      <a:pt x="272" y="4"/>
                      <a:pt x="270" y="4"/>
                    </a:cubicBezTo>
                    <a:cubicBezTo>
                      <a:pt x="248" y="6"/>
                      <a:pt x="238" y="17"/>
                      <a:pt x="237" y="36"/>
                    </a:cubicBezTo>
                    <a:cubicBezTo>
                      <a:pt x="236" y="54"/>
                      <a:pt x="229" y="66"/>
                      <a:pt x="188" y="74"/>
                    </a:cubicBezTo>
                    <a:cubicBezTo>
                      <a:pt x="146" y="82"/>
                      <a:pt x="130" y="133"/>
                      <a:pt x="113" y="154"/>
                    </a:cubicBezTo>
                    <a:cubicBezTo>
                      <a:pt x="96" y="176"/>
                      <a:pt x="84" y="156"/>
                      <a:pt x="64" y="149"/>
                    </a:cubicBezTo>
                    <a:cubicBezTo>
                      <a:pt x="44" y="142"/>
                      <a:pt x="41" y="149"/>
                      <a:pt x="21" y="144"/>
                    </a:cubicBezTo>
                    <a:cubicBezTo>
                      <a:pt x="13" y="142"/>
                      <a:pt x="6" y="141"/>
                      <a:pt x="0" y="142"/>
                    </a:cubicBezTo>
                    <a:cubicBezTo>
                      <a:pt x="9" y="151"/>
                      <a:pt x="17" y="164"/>
                      <a:pt x="20" y="174"/>
                    </a:cubicBezTo>
                    <a:cubicBezTo>
                      <a:pt x="24" y="192"/>
                      <a:pt x="45" y="184"/>
                      <a:pt x="46" y="210"/>
                    </a:cubicBezTo>
                    <a:cubicBezTo>
                      <a:pt x="48" y="237"/>
                      <a:pt x="70" y="270"/>
                      <a:pt x="97" y="277"/>
                    </a:cubicBezTo>
                    <a:cubicBezTo>
                      <a:pt x="124" y="284"/>
                      <a:pt x="125" y="281"/>
                      <a:pt x="130" y="300"/>
                    </a:cubicBezTo>
                    <a:cubicBezTo>
                      <a:pt x="136" y="318"/>
                      <a:pt x="133" y="321"/>
                      <a:pt x="150" y="321"/>
                    </a:cubicBezTo>
                    <a:cubicBezTo>
                      <a:pt x="168" y="321"/>
                      <a:pt x="156" y="334"/>
                      <a:pt x="156" y="348"/>
                    </a:cubicBezTo>
                    <a:cubicBezTo>
                      <a:pt x="156" y="361"/>
                      <a:pt x="162" y="373"/>
                      <a:pt x="172" y="373"/>
                    </a:cubicBezTo>
                    <a:cubicBezTo>
                      <a:pt x="181" y="373"/>
                      <a:pt x="173" y="389"/>
                      <a:pt x="186" y="393"/>
                    </a:cubicBezTo>
                    <a:cubicBezTo>
                      <a:pt x="200" y="397"/>
                      <a:pt x="237" y="394"/>
                      <a:pt x="245" y="410"/>
                    </a:cubicBezTo>
                    <a:cubicBezTo>
                      <a:pt x="246" y="412"/>
                      <a:pt x="246" y="413"/>
                      <a:pt x="247" y="414"/>
                    </a:cubicBezTo>
                    <a:cubicBezTo>
                      <a:pt x="247" y="414"/>
                      <a:pt x="247" y="414"/>
                      <a:pt x="247" y="414"/>
                    </a:cubicBezTo>
                    <a:cubicBezTo>
                      <a:pt x="247" y="415"/>
                      <a:pt x="248" y="416"/>
                      <a:pt x="248" y="417"/>
                    </a:cubicBezTo>
                    <a:cubicBezTo>
                      <a:pt x="248" y="417"/>
                      <a:pt x="249" y="417"/>
                      <a:pt x="249" y="418"/>
                    </a:cubicBezTo>
                    <a:cubicBezTo>
                      <a:pt x="249" y="418"/>
                      <a:pt x="250" y="419"/>
                      <a:pt x="250" y="420"/>
                    </a:cubicBezTo>
                    <a:cubicBezTo>
                      <a:pt x="250" y="420"/>
                      <a:pt x="250" y="420"/>
                      <a:pt x="250" y="420"/>
                    </a:cubicBezTo>
                    <a:cubicBezTo>
                      <a:pt x="251" y="421"/>
                      <a:pt x="251" y="422"/>
                      <a:pt x="252" y="423"/>
                    </a:cubicBezTo>
                    <a:cubicBezTo>
                      <a:pt x="252" y="423"/>
                      <a:pt x="252" y="423"/>
                      <a:pt x="252" y="423"/>
                    </a:cubicBezTo>
                    <a:cubicBezTo>
                      <a:pt x="253" y="424"/>
                      <a:pt x="253" y="425"/>
                      <a:pt x="254" y="425"/>
                    </a:cubicBezTo>
                    <a:cubicBezTo>
                      <a:pt x="254" y="426"/>
                      <a:pt x="254" y="426"/>
                      <a:pt x="254" y="426"/>
                    </a:cubicBezTo>
                    <a:cubicBezTo>
                      <a:pt x="255" y="427"/>
                      <a:pt x="255" y="427"/>
                      <a:pt x="256" y="428"/>
                    </a:cubicBezTo>
                    <a:cubicBezTo>
                      <a:pt x="256" y="428"/>
                      <a:pt x="256" y="428"/>
                      <a:pt x="257" y="428"/>
                    </a:cubicBezTo>
                    <a:cubicBezTo>
                      <a:pt x="257" y="429"/>
                      <a:pt x="258" y="429"/>
                      <a:pt x="259" y="430"/>
                    </a:cubicBezTo>
                    <a:cubicBezTo>
                      <a:pt x="259" y="430"/>
                      <a:pt x="259" y="430"/>
                      <a:pt x="259" y="430"/>
                    </a:cubicBezTo>
                    <a:cubicBezTo>
                      <a:pt x="260" y="431"/>
                      <a:pt x="261" y="431"/>
                      <a:pt x="262" y="431"/>
                    </a:cubicBezTo>
                    <a:cubicBezTo>
                      <a:pt x="262" y="431"/>
                      <a:pt x="262" y="432"/>
                      <a:pt x="262" y="432"/>
                    </a:cubicBezTo>
                    <a:cubicBezTo>
                      <a:pt x="263" y="432"/>
                      <a:pt x="264" y="432"/>
                      <a:pt x="265" y="433"/>
                    </a:cubicBezTo>
                    <a:cubicBezTo>
                      <a:pt x="265" y="433"/>
                      <a:pt x="265" y="433"/>
                      <a:pt x="266" y="433"/>
                    </a:cubicBezTo>
                    <a:cubicBezTo>
                      <a:pt x="267" y="433"/>
                      <a:pt x="268" y="433"/>
                      <a:pt x="269" y="434"/>
                    </a:cubicBezTo>
                    <a:cubicBezTo>
                      <a:pt x="270" y="434"/>
                      <a:pt x="270" y="434"/>
                      <a:pt x="270" y="434"/>
                    </a:cubicBezTo>
                    <a:cubicBezTo>
                      <a:pt x="271" y="434"/>
                      <a:pt x="272" y="434"/>
                      <a:pt x="274" y="434"/>
                    </a:cubicBezTo>
                    <a:cubicBezTo>
                      <a:pt x="274" y="434"/>
                      <a:pt x="274" y="434"/>
                      <a:pt x="275" y="434"/>
                    </a:cubicBezTo>
                    <a:cubicBezTo>
                      <a:pt x="276" y="434"/>
                      <a:pt x="278" y="434"/>
                      <a:pt x="280" y="434"/>
                    </a:cubicBezTo>
                    <a:cubicBezTo>
                      <a:pt x="302" y="434"/>
                      <a:pt x="305" y="445"/>
                      <a:pt x="326" y="445"/>
                    </a:cubicBezTo>
                    <a:cubicBezTo>
                      <a:pt x="327" y="445"/>
                      <a:pt x="328" y="445"/>
                      <a:pt x="330" y="445"/>
                    </a:cubicBezTo>
                    <a:cubicBezTo>
                      <a:pt x="330" y="445"/>
                      <a:pt x="330" y="445"/>
                      <a:pt x="330" y="445"/>
                    </a:cubicBezTo>
                    <a:cubicBezTo>
                      <a:pt x="331" y="445"/>
                      <a:pt x="332" y="445"/>
                      <a:pt x="333" y="445"/>
                    </a:cubicBezTo>
                    <a:cubicBezTo>
                      <a:pt x="333" y="445"/>
                      <a:pt x="334" y="444"/>
                      <a:pt x="334" y="444"/>
                    </a:cubicBezTo>
                    <a:cubicBezTo>
                      <a:pt x="335" y="444"/>
                      <a:pt x="336" y="444"/>
                      <a:pt x="337" y="444"/>
                    </a:cubicBezTo>
                    <a:cubicBezTo>
                      <a:pt x="337" y="444"/>
                      <a:pt x="338" y="444"/>
                      <a:pt x="339" y="444"/>
                    </a:cubicBezTo>
                    <a:cubicBezTo>
                      <a:pt x="339" y="444"/>
                      <a:pt x="340" y="444"/>
                      <a:pt x="340" y="443"/>
                    </a:cubicBezTo>
                    <a:cubicBezTo>
                      <a:pt x="356" y="440"/>
                      <a:pt x="375" y="436"/>
                      <a:pt x="386" y="451"/>
                    </a:cubicBezTo>
                    <a:cubicBezTo>
                      <a:pt x="386" y="451"/>
                      <a:pt x="386" y="451"/>
                      <a:pt x="386" y="451"/>
                    </a:cubicBezTo>
                    <a:cubicBezTo>
                      <a:pt x="394" y="444"/>
                      <a:pt x="402" y="436"/>
                      <a:pt x="406" y="432"/>
                    </a:cubicBezTo>
                    <a:cubicBezTo>
                      <a:pt x="413" y="426"/>
                      <a:pt x="446" y="392"/>
                      <a:pt x="454" y="382"/>
                    </a:cubicBezTo>
                    <a:cubicBezTo>
                      <a:pt x="462" y="372"/>
                      <a:pt x="464" y="347"/>
                      <a:pt x="464" y="334"/>
                    </a:cubicBezTo>
                    <a:cubicBezTo>
                      <a:pt x="464" y="320"/>
                      <a:pt x="478" y="314"/>
                      <a:pt x="486" y="305"/>
                    </a:cubicBezTo>
                    <a:cubicBezTo>
                      <a:pt x="494" y="296"/>
                      <a:pt x="498" y="290"/>
                      <a:pt x="500" y="282"/>
                    </a:cubicBezTo>
                    <a:cubicBezTo>
                      <a:pt x="502" y="274"/>
                      <a:pt x="499" y="274"/>
                      <a:pt x="491" y="269"/>
                    </a:cubicBezTo>
                    <a:cubicBezTo>
                      <a:pt x="483" y="264"/>
                      <a:pt x="491" y="245"/>
                      <a:pt x="486" y="239"/>
                    </a:cubicBezTo>
                    <a:cubicBezTo>
                      <a:pt x="482" y="233"/>
                      <a:pt x="480" y="226"/>
                      <a:pt x="480" y="219"/>
                    </a:cubicBezTo>
                    <a:cubicBezTo>
                      <a:pt x="480" y="212"/>
                      <a:pt x="486" y="202"/>
                      <a:pt x="494" y="198"/>
                    </a:cubicBezTo>
                    <a:cubicBezTo>
                      <a:pt x="502" y="193"/>
                      <a:pt x="501" y="172"/>
                      <a:pt x="495" y="164"/>
                    </a:cubicBezTo>
                    <a:cubicBezTo>
                      <a:pt x="489" y="156"/>
                      <a:pt x="500" y="136"/>
                      <a:pt x="500" y="126"/>
                    </a:cubicBezTo>
                    <a:cubicBezTo>
                      <a:pt x="500" y="117"/>
                      <a:pt x="497" y="109"/>
                      <a:pt x="493" y="102"/>
                    </a:cubicBezTo>
                    <a:cubicBezTo>
                      <a:pt x="489" y="96"/>
                      <a:pt x="490" y="82"/>
                      <a:pt x="484" y="68"/>
                    </a:cubicBezTo>
                    <a:cubicBezTo>
                      <a:pt x="478" y="53"/>
                      <a:pt x="443" y="54"/>
                      <a:pt x="433" y="49"/>
                    </a:cubicBezTo>
                    <a:cubicBezTo>
                      <a:pt x="423" y="44"/>
                      <a:pt x="398" y="35"/>
                      <a:pt x="388" y="29"/>
                    </a:cubicBezTo>
                    <a:cubicBezTo>
                      <a:pt x="378" y="23"/>
                      <a:pt x="368" y="23"/>
                      <a:pt x="356" y="26"/>
                    </a:cubicBezTo>
                    <a:cubicBezTo>
                      <a:pt x="344" y="28"/>
                      <a:pt x="334" y="22"/>
                      <a:pt x="332" y="12"/>
                    </a:cubicBezTo>
                    <a:cubicBezTo>
                      <a:pt x="332" y="8"/>
                      <a:pt x="330" y="4"/>
                      <a:pt x="328" y="0"/>
                    </a:cubicBezTo>
                    <a:cubicBezTo>
                      <a:pt x="328" y="0"/>
                      <a:pt x="328" y="0"/>
                      <a:pt x="328" y="0"/>
                    </a:cubicBezTo>
                    <a:cubicBezTo>
                      <a:pt x="327" y="0"/>
                      <a:pt x="327" y="0"/>
                      <a:pt x="327"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5" name="Freeform 379"/>
              <p:cNvSpPr>
                <a:spLocks/>
              </p:cNvSpPr>
              <p:nvPr/>
            </p:nvSpPr>
            <p:spPr bwMode="auto">
              <a:xfrm>
                <a:off x="3132" y="3054"/>
                <a:ext cx="40" cy="38"/>
              </a:xfrm>
              <a:custGeom>
                <a:avLst/>
                <a:gdLst>
                  <a:gd name="T0" fmla="*/ 139 w 157"/>
                  <a:gd name="T1" fmla="*/ 31 h 149"/>
                  <a:gd name="T2" fmla="*/ 120 w 157"/>
                  <a:gd name="T3" fmla="*/ 15 h 149"/>
                  <a:gd name="T4" fmla="*/ 102 w 157"/>
                  <a:gd name="T5" fmla="*/ 1 h 149"/>
                  <a:gd name="T6" fmla="*/ 82 w 157"/>
                  <a:gd name="T7" fmla="*/ 9 h 149"/>
                  <a:gd name="T8" fmla="*/ 60 w 157"/>
                  <a:gd name="T9" fmla="*/ 22 h 149"/>
                  <a:gd name="T10" fmla="*/ 44 w 157"/>
                  <a:gd name="T11" fmla="*/ 40 h 149"/>
                  <a:gd name="T12" fmla="*/ 27 w 157"/>
                  <a:gd name="T13" fmla="*/ 59 h 149"/>
                  <a:gd name="T14" fmla="*/ 3 w 157"/>
                  <a:gd name="T15" fmla="*/ 80 h 149"/>
                  <a:gd name="T16" fmla="*/ 18 w 157"/>
                  <a:gd name="T17" fmla="*/ 100 h 149"/>
                  <a:gd name="T18" fmla="*/ 38 w 157"/>
                  <a:gd name="T19" fmla="*/ 134 h 149"/>
                  <a:gd name="T20" fmla="*/ 61 w 157"/>
                  <a:gd name="T21" fmla="*/ 147 h 149"/>
                  <a:gd name="T22" fmla="*/ 77 w 157"/>
                  <a:gd name="T23" fmla="*/ 137 h 149"/>
                  <a:gd name="T24" fmla="*/ 102 w 157"/>
                  <a:gd name="T25" fmla="*/ 109 h 149"/>
                  <a:gd name="T26" fmla="*/ 137 w 157"/>
                  <a:gd name="T27" fmla="*/ 96 h 149"/>
                  <a:gd name="T28" fmla="*/ 149 w 157"/>
                  <a:gd name="T29" fmla="*/ 66 h 149"/>
                  <a:gd name="T30" fmla="*/ 157 w 157"/>
                  <a:gd name="T31" fmla="*/ 52 h 149"/>
                  <a:gd name="T32" fmla="*/ 139 w 157"/>
                  <a:gd name="T33" fmla="*/ 3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149">
                    <a:moveTo>
                      <a:pt x="139" y="31"/>
                    </a:moveTo>
                    <a:cubicBezTo>
                      <a:pt x="128" y="30"/>
                      <a:pt x="123" y="21"/>
                      <a:pt x="120" y="15"/>
                    </a:cubicBezTo>
                    <a:cubicBezTo>
                      <a:pt x="117" y="8"/>
                      <a:pt x="109" y="0"/>
                      <a:pt x="102" y="1"/>
                    </a:cubicBezTo>
                    <a:cubicBezTo>
                      <a:pt x="102" y="1"/>
                      <a:pt x="84" y="2"/>
                      <a:pt x="82" y="9"/>
                    </a:cubicBezTo>
                    <a:cubicBezTo>
                      <a:pt x="79" y="17"/>
                      <a:pt x="69" y="22"/>
                      <a:pt x="60" y="22"/>
                    </a:cubicBezTo>
                    <a:cubicBezTo>
                      <a:pt x="52" y="22"/>
                      <a:pt x="44" y="30"/>
                      <a:pt x="44" y="40"/>
                    </a:cubicBezTo>
                    <a:cubicBezTo>
                      <a:pt x="44" y="51"/>
                      <a:pt x="34" y="53"/>
                      <a:pt x="27" y="59"/>
                    </a:cubicBezTo>
                    <a:cubicBezTo>
                      <a:pt x="19" y="65"/>
                      <a:pt x="0" y="68"/>
                      <a:pt x="3" y="80"/>
                    </a:cubicBezTo>
                    <a:cubicBezTo>
                      <a:pt x="5" y="92"/>
                      <a:pt x="16" y="89"/>
                      <a:pt x="18" y="100"/>
                    </a:cubicBezTo>
                    <a:cubicBezTo>
                      <a:pt x="19" y="111"/>
                      <a:pt x="32" y="123"/>
                      <a:pt x="38" y="134"/>
                    </a:cubicBezTo>
                    <a:cubicBezTo>
                      <a:pt x="45" y="145"/>
                      <a:pt x="50" y="147"/>
                      <a:pt x="61" y="147"/>
                    </a:cubicBezTo>
                    <a:cubicBezTo>
                      <a:pt x="72" y="147"/>
                      <a:pt x="75" y="149"/>
                      <a:pt x="77" y="137"/>
                    </a:cubicBezTo>
                    <a:cubicBezTo>
                      <a:pt x="79" y="126"/>
                      <a:pt x="86" y="110"/>
                      <a:pt x="102" y="109"/>
                    </a:cubicBezTo>
                    <a:cubicBezTo>
                      <a:pt x="118" y="108"/>
                      <a:pt x="133" y="108"/>
                      <a:pt x="137" y="96"/>
                    </a:cubicBezTo>
                    <a:cubicBezTo>
                      <a:pt x="141" y="84"/>
                      <a:pt x="143" y="72"/>
                      <a:pt x="149" y="66"/>
                    </a:cubicBezTo>
                    <a:cubicBezTo>
                      <a:pt x="154" y="61"/>
                      <a:pt x="157" y="62"/>
                      <a:pt x="157" y="52"/>
                    </a:cubicBezTo>
                    <a:cubicBezTo>
                      <a:pt x="156" y="41"/>
                      <a:pt x="150" y="33"/>
                      <a:pt x="139"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6" name="Freeform 380"/>
              <p:cNvSpPr>
                <a:spLocks/>
              </p:cNvSpPr>
              <p:nvPr/>
            </p:nvSpPr>
            <p:spPr bwMode="auto">
              <a:xfrm>
                <a:off x="2887" y="2672"/>
                <a:ext cx="197" cy="203"/>
              </a:xfrm>
              <a:custGeom>
                <a:avLst/>
                <a:gdLst>
                  <a:gd name="T0" fmla="*/ 60 w 779"/>
                  <a:gd name="T1" fmla="*/ 740 h 803"/>
                  <a:gd name="T2" fmla="*/ 157 w 779"/>
                  <a:gd name="T3" fmla="*/ 756 h 803"/>
                  <a:gd name="T4" fmla="*/ 451 w 779"/>
                  <a:gd name="T5" fmla="*/ 790 h 803"/>
                  <a:gd name="T6" fmla="*/ 643 w 779"/>
                  <a:gd name="T7" fmla="*/ 798 h 803"/>
                  <a:gd name="T8" fmla="*/ 725 w 779"/>
                  <a:gd name="T9" fmla="*/ 780 h 803"/>
                  <a:gd name="T10" fmla="*/ 731 w 779"/>
                  <a:gd name="T11" fmla="*/ 779 h 803"/>
                  <a:gd name="T12" fmla="*/ 686 w 779"/>
                  <a:gd name="T13" fmla="*/ 726 h 803"/>
                  <a:gd name="T14" fmla="*/ 651 w 779"/>
                  <a:gd name="T15" fmla="*/ 473 h 803"/>
                  <a:gd name="T16" fmla="*/ 779 w 779"/>
                  <a:gd name="T17" fmla="*/ 338 h 803"/>
                  <a:gd name="T18" fmla="*/ 773 w 779"/>
                  <a:gd name="T19" fmla="*/ 338 h 803"/>
                  <a:gd name="T20" fmla="*/ 767 w 779"/>
                  <a:gd name="T21" fmla="*/ 338 h 803"/>
                  <a:gd name="T22" fmla="*/ 758 w 779"/>
                  <a:gd name="T23" fmla="*/ 338 h 803"/>
                  <a:gd name="T24" fmla="*/ 683 w 779"/>
                  <a:gd name="T25" fmla="*/ 350 h 803"/>
                  <a:gd name="T26" fmla="*/ 667 w 779"/>
                  <a:gd name="T27" fmla="*/ 328 h 803"/>
                  <a:gd name="T28" fmla="*/ 655 w 779"/>
                  <a:gd name="T29" fmla="*/ 268 h 803"/>
                  <a:gd name="T30" fmla="*/ 645 w 779"/>
                  <a:gd name="T31" fmla="*/ 209 h 803"/>
                  <a:gd name="T32" fmla="*/ 638 w 779"/>
                  <a:gd name="T33" fmla="*/ 149 h 803"/>
                  <a:gd name="T34" fmla="*/ 643 w 779"/>
                  <a:gd name="T35" fmla="*/ 110 h 803"/>
                  <a:gd name="T36" fmla="*/ 553 w 779"/>
                  <a:gd name="T37" fmla="*/ 81 h 803"/>
                  <a:gd name="T38" fmla="*/ 491 w 779"/>
                  <a:gd name="T39" fmla="*/ 116 h 803"/>
                  <a:gd name="T40" fmla="*/ 450 w 779"/>
                  <a:gd name="T41" fmla="*/ 149 h 803"/>
                  <a:gd name="T42" fmla="*/ 391 w 779"/>
                  <a:gd name="T43" fmla="*/ 154 h 803"/>
                  <a:gd name="T44" fmla="*/ 325 w 779"/>
                  <a:gd name="T45" fmla="*/ 74 h 803"/>
                  <a:gd name="T46" fmla="*/ 188 w 779"/>
                  <a:gd name="T47" fmla="*/ 13 h 803"/>
                  <a:gd name="T48" fmla="*/ 32 w 779"/>
                  <a:gd name="T49" fmla="*/ 22 h 803"/>
                  <a:gd name="T50" fmla="*/ 74 w 779"/>
                  <a:gd name="T51" fmla="*/ 89 h 803"/>
                  <a:gd name="T52" fmla="*/ 102 w 779"/>
                  <a:gd name="T53" fmla="*/ 189 h 803"/>
                  <a:gd name="T54" fmla="*/ 110 w 779"/>
                  <a:gd name="T55" fmla="*/ 291 h 803"/>
                  <a:gd name="T56" fmla="*/ 128 w 779"/>
                  <a:gd name="T57" fmla="*/ 381 h 803"/>
                  <a:gd name="T58" fmla="*/ 68 w 779"/>
                  <a:gd name="T59" fmla="*/ 470 h 803"/>
                  <a:gd name="T60" fmla="*/ 39 w 779"/>
                  <a:gd name="T61" fmla="*/ 579 h 803"/>
                  <a:gd name="T62" fmla="*/ 3 w 779"/>
                  <a:gd name="T63" fmla="*/ 698 h 803"/>
                  <a:gd name="T64" fmla="*/ 13 w 779"/>
                  <a:gd name="T65" fmla="*/ 739 h 8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79" h="803">
                    <a:moveTo>
                      <a:pt x="36" y="750"/>
                    </a:moveTo>
                    <a:cubicBezTo>
                      <a:pt x="40" y="752"/>
                      <a:pt x="56" y="752"/>
                      <a:pt x="60" y="740"/>
                    </a:cubicBezTo>
                    <a:cubicBezTo>
                      <a:pt x="64" y="728"/>
                      <a:pt x="100" y="722"/>
                      <a:pt x="112" y="738"/>
                    </a:cubicBezTo>
                    <a:cubicBezTo>
                      <a:pt x="124" y="754"/>
                      <a:pt x="127" y="756"/>
                      <a:pt x="157" y="756"/>
                    </a:cubicBezTo>
                    <a:cubicBezTo>
                      <a:pt x="188" y="756"/>
                      <a:pt x="423" y="758"/>
                      <a:pt x="423" y="758"/>
                    </a:cubicBezTo>
                    <a:cubicBezTo>
                      <a:pt x="451" y="790"/>
                      <a:pt x="451" y="790"/>
                      <a:pt x="451" y="790"/>
                    </a:cubicBezTo>
                    <a:cubicBezTo>
                      <a:pt x="451" y="790"/>
                      <a:pt x="537" y="787"/>
                      <a:pt x="552" y="792"/>
                    </a:cubicBezTo>
                    <a:cubicBezTo>
                      <a:pt x="567" y="798"/>
                      <a:pt x="635" y="803"/>
                      <a:pt x="643" y="798"/>
                    </a:cubicBezTo>
                    <a:cubicBezTo>
                      <a:pt x="651" y="792"/>
                      <a:pt x="700" y="783"/>
                      <a:pt x="719" y="780"/>
                    </a:cubicBezTo>
                    <a:cubicBezTo>
                      <a:pt x="721" y="780"/>
                      <a:pt x="723" y="780"/>
                      <a:pt x="725" y="780"/>
                    </a:cubicBezTo>
                    <a:cubicBezTo>
                      <a:pt x="727" y="779"/>
                      <a:pt x="729" y="779"/>
                      <a:pt x="731" y="779"/>
                    </a:cubicBezTo>
                    <a:cubicBezTo>
                      <a:pt x="731" y="779"/>
                      <a:pt x="731" y="779"/>
                      <a:pt x="731" y="779"/>
                    </a:cubicBezTo>
                    <a:cubicBezTo>
                      <a:pt x="730" y="758"/>
                      <a:pt x="725" y="753"/>
                      <a:pt x="717" y="751"/>
                    </a:cubicBezTo>
                    <a:cubicBezTo>
                      <a:pt x="708" y="749"/>
                      <a:pt x="698" y="736"/>
                      <a:pt x="686" y="726"/>
                    </a:cubicBezTo>
                    <a:cubicBezTo>
                      <a:pt x="674" y="716"/>
                      <a:pt x="652" y="680"/>
                      <a:pt x="652" y="680"/>
                    </a:cubicBezTo>
                    <a:cubicBezTo>
                      <a:pt x="651" y="473"/>
                      <a:pt x="651" y="473"/>
                      <a:pt x="651" y="473"/>
                    </a:cubicBezTo>
                    <a:cubicBezTo>
                      <a:pt x="777" y="469"/>
                      <a:pt x="777" y="469"/>
                      <a:pt x="777" y="469"/>
                    </a:cubicBezTo>
                    <a:cubicBezTo>
                      <a:pt x="779" y="338"/>
                      <a:pt x="779" y="338"/>
                      <a:pt x="779" y="338"/>
                    </a:cubicBezTo>
                    <a:cubicBezTo>
                      <a:pt x="777" y="338"/>
                      <a:pt x="775" y="338"/>
                      <a:pt x="774" y="338"/>
                    </a:cubicBezTo>
                    <a:cubicBezTo>
                      <a:pt x="773" y="338"/>
                      <a:pt x="773" y="338"/>
                      <a:pt x="773" y="338"/>
                    </a:cubicBezTo>
                    <a:cubicBezTo>
                      <a:pt x="771" y="338"/>
                      <a:pt x="770" y="338"/>
                      <a:pt x="768" y="338"/>
                    </a:cubicBezTo>
                    <a:cubicBezTo>
                      <a:pt x="768" y="338"/>
                      <a:pt x="768" y="338"/>
                      <a:pt x="767" y="338"/>
                    </a:cubicBezTo>
                    <a:cubicBezTo>
                      <a:pt x="766" y="338"/>
                      <a:pt x="764" y="338"/>
                      <a:pt x="763" y="338"/>
                    </a:cubicBezTo>
                    <a:cubicBezTo>
                      <a:pt x="761" y="338"/>
                      <a:pt x="760" y="338"/>
                      <a:pt x="758" y="338"/>
                    </a:cubicBezTo>
                    <a:cubicBezTo>
                      <a:pt x="744" y="338"/>
                      <a:pt x="735" y="348"/>
                      <a:pt x="723" y="348"/>
                    </a:cubicBezTo>
                    <a:cubicBezTo>
                      <a:pt x="711" y="348"/>
                      <a:pt x="687" y="342"/>
                      <a:pt x="683" y="350"/>
                    </a:cubicBezTo>
                    <a:cubicBezTo>
                      <a:pt x="679" y="358"/>
                      <a:pt x="666" y="354"/>
                      <a:pt x="661" y="346"/>
                    </a:cubicBezTo>
                    <a:cubicBezTo>
                      <a:pt x="657" y="339"/>
                      <a:pt x="658" y="334"/>
                      <a:pt x="667" y="328"/>
                    </a:cubicBezTo>
                    <a:cubicBezTo>
                      <a:pt x="675" y="323"/>
                      <a:pt x="671" y="308"/>
                      <a:pt x="669" y="298"/>
                    </a:cubicBezTo>
                    <a:cubicBezTo>
                      <a:pt x="668" y="288"/>
                      <a:pt x="666" y="276"/>
                      <a:pt x="655" y="268"/>
                    </a:cubicBezTo>
                    <a:cubicBezTo>
                      <a:pt x="645" y="261"/>
                      <a:pt x="643" y="247"/>
                      <a:pt x="641" y="236"/>
                    </a:cubicBezTo>
                    <a:cubicBezTo>
                      <a:pt x="639" y="226"/>
                      <a:pt x="643" y="217"/>
                      <a:pt x="645" y="209"/>
                    </a:cubicBezTo>
                    <a:cubicBezTo>
                      <a:pt x="647" y="201"/>
                      <a:pt x="646" y="188"/>
                      <a:pt x="646" y="177"/>
                    </a:cubicBezTo>
                    <a:cubicBezTo>
                      <a:pt x="646" y="166"/>
                      <a:pt x="643" y="154"/>
                      <a:pt x="638" y="149"/>
                    </a:cubicBezTo>
                    <a:cubicBezTo>
                      <a:pt x="633" y="144"/>
                      <a:pt x="633" y="134"/>
                      <a:pt x="641" y="130"/>
                    </a:cubicBezTo>
                    <a:cubicBezTo>
                      <a:pt x="650" y="127"/>
                      <a:pt x="643" y="120"/>
                      <a:pt x="643" y="110"/>
                    </a:cubicBezTo>
                    <a:cubicBezTo>
                      <a:pt x="642" y="100"/>
                      <a:pt x="591" y="105"/>
                      <a:pt x="573" y="104"/>
                    </a:cubicBezTo>
                    <a:cubicBezTo>
                      <a:pt x="555" y="104"/>
                      <a:pt x="563" y="80"/>
                      <a:pt x="553" y="81"/>
                    </a:cubicBezTo>
                    <a:cubicBezTo>
                      <a:pt x="542" y="82"/>
                      <a:pt x="517" y="80"/>
                      <a:pt x="503" y="82"/>
                    </a:cubicBezTo>
                    <a:cubicBezTo>
                      <a:pt x="489" y="84"/>
                      <a:pt x="498" y="110"/>
                      <a:pt x="491" y="116"/>
                    </a:cubicBezTo>
                    <a:cubicBezTo>
                      <a:pt x="485" y="122"/>
                      <a:pt x="486" y="124"/>
                      <a:pt x="485" y="140"/>
                    </a:cubicBezTo>
                    <a:cubicBezTo>
                      <a:pt x="483" y="155"/>
                      <a:pt x="462" y="154"/>
                      <a:pt x="450" y="149"/>
                    </a:cubicBezTo>
                    <a:cubicBezTo>
                      <a:pt x="438" y="144"/>
                      <a:pt x="429" y="144"/>
                      <a:pt x="421" y="150"/>
                    </a:cubicBezTo>
                    <a:cubicBezTo>
                      <a:pt x="413" y="156"/>
                      <a:pt x="407" y="154"/>
                      <a:pt x="391" y="154"/>
                    </a:cubicBezTo>
                    <a:cubicBezTo>
                      <a:pt x="376" y="154"/>
                      <a:pt x="364" y="142"/>
                      <a:pt x="353" y="131"/>
                    </a:cubicBezTo>
                    <a:cubicBezTo>
                      <a:pt x="343" y="120"/>
                      <a:pt x="335" y="85"/>
                      <a:pt x="325" y="74"/>
                    </a:cubicBezTo>
                    <a:cubicBezTo>
                      <a:pt x="316" y="62"/>
                      <a:pt x="317" y="44"/>
                      <a:pt x="309" y="22"/>
                    </a:cubicBezTo>
                    <a:cubicBezTo>
                      <a:pt x="301" y="0"/>
                      <a:pt x="213" y="15"/>
                      <a:pt x="188" y="13"/>
                    </a:cubicBezTo>
                    <a:cubicBezTo>
                      <a:pt x="163" y="11"/>
                      <a:pt x="115" y="12"/>
                      <a:pt x="93" y="12"/>
                    </a:cubicBezTo>
                    <a:cubicBezTo>
                      <a:pt x="76" y="12"/>
                      <a:pt x="45" y="19"/>
                      <a:pt x="32" y="22"/>
                    </a:cubicBezTo>
                    <a:cubicBezTo>
                      <a:pt x="33" y="30"/>
                      <a:pt x="36" y="37"/>
                      <a:pt x="44" y="47"/>
                    </a:cubicBezTo>
                    <a:cubicBezTo>
                      <a:pt x="58" y="67"/>
                      <a:pt x="68" y="67"/>
                      <a:pt x="74" y="89"/>
                    </a:cubicBezTo>
                    <a:cubicBezTo>
                      <a:pt x="79" y="112"/>
                      <a:pt x="81" y="112"/>
                      <a:pt x="93" y="132"/>
                    </a:cubicBezTo>
                    <a:cubicBezTo>
                      <a:pt x="105" y="153"/>
                      <a:pt x="115" y="167"/>
                      <a:pt x="102" y="189"/>
                    </a:cubicBezTo>
                    <a:cubicBezTo>
                      <a:pt x="89" y="212"/>
                      <a:pt x="80" y="214"/>
                      <a:pt x="91" y="238"/>
                    </a:cubicBezTo>
                    <a:cubicBezTo>
                      <a:pt x="102" y="261"/>
                      <a:pt x="97" y="282"/>
                      <a:pt x="110" y="291"/>
                    </a:cubicBezTo>
                    <a:cubicBezTo>
                      <a:pt x="123" y="301"/>
                      <a:pt x="127" y="304"/>
                      <a:pt x="131" y="323"/>
                    </a:cubicBezTo>
                    <a:cubicBezTo>
                      <a:pt x="134" y="341"/>
                      <a:pt x="130" y="359"/>
                      <a:pt x="128" y="381"/>
                    </a:cubicBezTo>
                    <a:cubicBezTo>
                      <a:pt x="127" y="402"/>
                      <a:pt x="139" y="410"/>
                      <a:pt x="117" y="423"/>
                    </a:cubicBezTo>
                    <a:cubicBezTo>
                      <a:pt x="94" y="435"/>
                      <a:pt x="75" y="450"/>
                      <a:pt x="68" y="470"/>
                    </a:cubicBezTo>
                    <a:cubicBezTo>
                      <a:pt x="62" y="489"/>
                      <a:pt x="42" y="500"/>
                      <a:pt x="42" y="526"/>
                    </a:cubicBezTo>
                    <a:cubicBezTo>
                      <a:pt x="42" y="552"/>
                      <a:pt x="40" y="560"/>
                      <a:pt x="39" y="579"/>
                    </a:cubicBezTo>
                    <a:cubicBezTo>
                      <a:pt x="38" y="599"/>
                      <a:pt x="29" y="613"/>
                      <a:pt x="15" y="635"/>
                    </a:cubicBezTo>
                    <a:cubicBezTo>
                      <a:pt x="1" y="658"/>
                      <a:pt x="3" y="674"/>
                      <a:pt x="3" y="698"/>
                    </a:cubicBezTo>
                    <a:cubicBezTo>
                      <a:pt x="3" y="708"/>
                      <a:pt x="1" y="726"/>
                      <a:pt x="0" y="744"/>
                    </a:cubicBezTo>
                    <a:cubicBezTo>
                      <a:pt x="5" y="741"/>
                      <a:pt x="10" y="739"/>
                      <a:pt x="13" y="739"/>
                    </a:cubicBezTo>
                    <a:cubicBezTo>
                      <a:pt x="23" y="739"/>
                      <a:pt x="32" y="747"/>
                      <a:pt x="36" y="75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7" name="Freeform 381"/>
              <p:cNvSpPr>
                <a:spLocks/>
              </p:cNvSpPr>
              <p:nvPr/>
            </p:nvSpPr>
            <p:spPr bwMode="auto">
              <a:xfrm>
                <a:off x="3052" y="2712"/>
                <a:ext cx="187" cy="168"/>
              </a:xfrm>
              <a:custGeom>
                <a:avLst/>
                <a:gdLst>
                  <a:gd name="T0" fmla="*/ 547 w 740"/>
                  <a:gd name="T1" fmla="*/ 5 h 662"/>
                  <a:gd name="T2" fmla="*/ 539 w 740"/>
                  <a:gd name="T3" fmla="*/ 8 h 662"/>
                  <a:gd name="T4" fmla="*/ 442 w 740"/>
                  <a:gd name="T5" fmla="*/ 36 h 662"/>
                  <a:gd name="T6" fmla="*/ 422 w 740"/>
                  <a:gd name="T7" fmla="*/ 142 h 662"/>
                  <a:gd name="T8" fmla="*/ 433 w 740"/>
                  <a:gd name="T9" fmla="*/ 250 h 662"/>
                  <a:gd name="T10" fmla="*/ 504 w 740"/>
                  <a:gd name="T11" fmla="*/ 262 h 662"/>
                  <a:gd name="T12" fmla="*/ 484 w 740"/>
                  <a:gd name="T13" fmla="*/ 330 h 662"/>
                  <a:gd name="T14" fmla="*/ 401 w 740"/>
                  <a:gd name="T15" fmla="*/ 278 h 662"/>
                  <a:gd name="T16" fmla="*/ 325 w 740"/>
                  <a:gd name="T17" fmla="*/ 224 h 662"/>
                  <a:gd name="T18" fmla="*/ 276 w 740"/>
                  <a:gd name="T19" fmla="*/ 247 h 662"/>
                  <a:gd name="T20" fmla="*/ 214 w 740"/>
                  <a:gd name="T21" fmla="*/ 209 h 662"/>
                  <a:gd name="T22" fmla="*/ 148 w 740"/>
                  <a:gd name="T23" fmla="*/ 188 h 662"/>
                  <a:gd name="T24" fmla="*/ 145 w 740"/>
                  <a:gd name="T25" fmla="*/ 184 h 662"/>
                  <a:gd name="T26" fmla="*/ 142 w 740"/>
                  <a:gd name="T27" fmla="*/ 182 h 662"/>
                  <a:gd name="T28" fmla="*/ 138 w 740"/>
                  <a:gd name="T29" fmla="*/ 180 h 662"/>
                  <a:gd name="T30" fmla="*/ 134 w 740"/>
                  <a:gd name="T31" fmla="*/ 179 h 662"/>
                  <a:gd name="T32" fmla="*/ 128 w 740"/>
                  <a:gd name="T33" fmla="*/ 178 h 662"/>
                  <a:gd name="T34" fmla="*/ 1 w 740"/>
                  <a:gd name="T35" fmla="*/ 520 h 662"/>
                  <a:gd name="T36" fmla="*/ 80 w 740"/>
                  <a:gd name="T37" fmla="*/ 619 h 662"/>
                  <a:gd name="T38" fmla="*/ 95 w 740"/>
                  <a:gd name="T39" fmla="*/ 618 h 662"/>
                  <a:gd name="T40" fmla="*/ 105 w 740"/>
                  <a:gd name="T41" fmla="*/ 616 h 662"/>
                  <a:gd name="T42" fmla="*/ 111 w 740"/>
                  <a:gd name="T43" fmla="*/ 614 h 662"/>
                  <a:gd name="T44" fmla="*/ 204 w 740"/>
                  <a:gd name="T45" fmla="*/ 628 h 662"/>
                  <a:gd name="T46" fmla="*/ 317 w 740"/>
                  <a:gd name="T47" fmla="*/ 640 h 662"/>
                  <a:gd name="T48" fmla="*/ 474 w 740"/>
                  <a:gd name="T49" fmla="*/ 490 h 662"/>
                  <a:gd name="T50" fmla="*/ 483 w 740"/>
                  <a:gd name="T51" fmla="*/ 489 h 662"/>
                  <a:gd name="T52" fmla="*/ 489 w 740"/>
                  <a:gd name="T53" fmla="*/ 489 h 662"/>
                  <a:gd name="T54" fmla="*/ 498 w 740"/>
                  <a:gd name="T55" fmla="*/ 490 h 662"/>
                  <a:gd name="T56" fmla="*/ 504 w 740"/>
                  <a:gd name="T57" fmla="*/ 490 h 662"/>
                  <a:gd name="T58" fmla="*/ 514 w 740"/>
                  <a:gd name="T59" fmla="*/ 490 h 662"/>
                  <a:gd name="T60" fmla="*/ 520 w 740"/>
                  <a:gd name="T61" fmla="*/ 490 h 662"/>
                  <a:gd name="T62" fmla="*/ 525 w 740"/>
                  <a:gd name="T63" fmla="*/ 489 h 662"/>
                  <a:gd name="T64" fmla="*/ 529 w 740"/>
                  <a:gd name="T65" fmla="*/ 488 h 662"/>
                  <a:gd name="T66" fmla="*/ 532 w 740"/>
                  <a:gd name="T67" fmla="*/ 486 h 662"/>
                  <a:gd name="T68" fmla="*/ 533 w 740"/>
                  <a:gd name="T69" fmla="*/ 482 h 662"/>
                  <a:gd name="T70" fmla="*/ 661 w 740"/>
                  <a:gd name="T71" fmla="*/ 394 h 662"/>
                  <a:gd name="T72" fmla="*/ 666 w 740"/>
                  <a:gd name="T73" fmla="*/ 393 h 662"/>
                  <a:gd name="T74" fmla="*/ 672 w 740"/>
                  <a:gd name="T75" fmla="*/ 392 h 662"/>
                  <a:gd name="T76" fmla="*/ 697 w 740"/>
                  <a:gd name="T77" fmla="*/ 390 h 662"/>
                  <a:gd name="T78" fmla="*/ 701 w 740"/>
                  <a:gd name="T79" fmla="*/ 302 h 662"/>
                  <a:gd name="T80" fmla="*/ 716 w 740"/>
                  <a:gd name="T81" fmla="*/ 216 h 662"/>
                  <a:gd name="T82" fmla="*/ 718 w 740"/>
                  <a:gd name="T83" fmla="*/ 114 h 662"/>
                  <a:gd name="T84" fmla="*/ 710 w 740"/>
                  <a:gd name="T85" fmla="*/ 86 h 662"/>
                  <a:gd name="T86" fmla="*/ 704 w 740"/>
                  <a:gd name="T87" fmla="*/ 84 h 662"/>
                  <a:gd name="T88" fmla="*/ 700 w 740"/>
                  <a:gd name="T89" fmla="*/ 83 h 662"/>
                  <a:gd name="T90" fmla="*/ 696 w 740"/>
                  <a:gd name="T91" fmla="*/ 82 h 662"/>
                  <a:gd name="T92" fmla="*/ 692 w 740"/>
                  <a:gd name="T93" fmla="*/ 81 h 662"/>
                  <a:gd name="T94" fmla="*/ 689 w 740"/>
                  <a:gd name="T95" fmla="*/ 79 h 662"/>
                  <a:gd name="T96" fmla="*/ 687 w 740"/>
                  <a:gd name="T97" fmla="*/ 78 h 662"/>
                  <a:gd name="T98" fmla="*/ 684 w 740"/>
                  <a:gd name="T99" fmla="*/ 76 h 662"/>
                  <a:gd name="T100" fmla="*/ 682 w 740"/>
                  <a:gd name="T101" fmla="*/ 74 h 662"/>
                  <a:gd name="T102" fmla="*/ 680 w 740"/>
                  <a:gd name="T103" fmla="*/ 72 h 662"/>
                  <a:gd name="T104" fmla="*/ 616 w 740"/>
                  <a:gd name="T105" fmla="*/ 44 h 662"/>
                  <a:gd name="T106" fmla="*/ 569 w 740"/>
                  <a:gd name="T107" fmla="*/ 5 h 662"/>
                  <a:gd name="T108" fmla="*/ 568 w 740"/>
                  <a:gd name="T109" fmla="*/ 3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40" h="662">
                    <a:moveTo>
                      <a:pt x="566" y="2"/>
                    </a:moveTo>
                    <a:cubicBezTo>
                      <a:pt x="566" y="1"/>
                      <a:pt x="565" y="1"/>
                      <a:pt x="564" y="1"/>
                    </a:cubicBezTo>
                    <a:cubicBezTo>
                      <a:pt x="560" y="0"/>
                      <a:pt x="553" y="2"/>
                      <a:pt x="547" y="5"/>
                    </a:cubicBezTo>
                    <a:cubicBezTo>
                      <a:pt x="547" y="5"/>
                      <a:pt x="547" y="5"/>
                      <a:pt x="547" y="5"/>
                    </a:cubicBezTo>
                    <a:cubicBezTo>
                      <a:pt x="544" y="6"/>
                      <a:pt x="542" y="7"/>
                      <a:pt x="539" y="8"/>
                    </a:cubicBezTo>
                    <a:cubicBezTo>
                      <a:pt x="539" y="8"/>
                      <a:pt x="539" y="8"/>
                      <a:pt x="539" y="8"/>
                    </a:cubicBezTo>
                    <a:cubicBezTo>
                      <a:pt x="538" y="9"/>
                      <a:pt x="537" y="9"/>
                      <a:pt x="536" y="10"/>
                    </a:cubicBezTo>
                    <a:cubicBezTo>
                      <a:pt x="524" y="16"/>
                      <a:pt x="484" y="12"/>
                      <a:pt x="466" y="12"/>
                    </a:cubicBezTo>
                    <a:cubicBezTo>
                      <a:pt x="448" y="13"/>
                      <a:pt x="447" y="19"/>
                      <a:pt x="442" y="36"/>
                    </a:cubicBezTo>
                    <a:cubicBezTo>
                      <a:pt x="438" y="52"/>
                      <a:pt x="428" y="57"/>
                      <a:pt x="419" y="65"/>
                    </a:cubicBezTo>
                    <a:cubicBezTo>
                      <a:pt x="410" y="73"/>
                      <a:pt x="418" y="80"/>
                      <a:pt x="423" y="93"/>
                    </a:cubicBezTo>
                    <a:cubicBezTo>
                      <a:pt x="428" y="106"/>
                      <a:pt x="422" y="132"/>
                      <a:pt x="422" y="142"/>
                    </a:cubicBezTo>
                    <a:cubicBezTo>
                      <a:pt x="422" y="152"/>
                      <a:pt x="428" y="172"/>
                      <a:pt x="418" y="181"/>
                    </a:cubicBezTo>
                    <a:cubicBezTo>
                      <a:pt x="408" y="190"/>
                      <a:pt x="407" y="205"/>
                      <a:pt x="406" y="217"/>
                    </a:cubicBezTo>
                    <a:cubicBezTo>
                      <a:pt x="406" y="229"/>
                      <a:pt x="423" y="240"/>
                      <a:pt x="433" y="250"/>
                    </a:cubicBezTo>
                    <a:cubicBezTo>
                      <a:pt x="443" y="260"/>
                      <a:pt x="450" y="273"/>
                      <a:pt x="463" y="276"/>
                    </a:cubicBezTo>
                    <a:cubicBezTo>
                      <a:pt x="476" y="280"/>
                      <a:pt x="482" y="271"/>
                      <a:pt x="482" y="262"/>
                    </a:cubicBezTo>
                    <a:cubicBezTo>
                      <a:pt x="482" y="254"/>
                      <a:pt x="500" y="254"/>
                      <a:pt x="504" y="262"/>
                    </a:cubicBezTo>
                    <a:cubicBezTo>
                      <a:pt x="509" y="269"/>
                      <a:pt x="505" y="278"/>
                      <a:pt x="500" y="288"/>
                    </a:cubicBezTo>
                    <a:cubicBezTo>
                      <a:pt x="496" y="299"/>
                      <a:pt x="496" y="302"/>
                      <a:pt x="498" y="314"/>
                    </a:cubicBezTo>
                    <a:cubicBezTo>
                      <a:pt x="499" y="327"/>
                      <a:pt x="496" y="330"/>
                      <a:pt x="484" y="330"/>
                    </a:cubicBezTo>
                    <a:cubicBezTo>
                      <a:pt x="472" y="329"/>
                      <a:pt x="471" y="338"/>
                      <a:pt x="460" y="338"/>
                    </a:cubicBezTo>
                    <a:cubicBezTo>
                      <a:pt x="448" y="339"/>
                      <a:pt x="438" y="326"/>
                      <a:pt x="431" y="310"/>
                    </a:cubicBezTo>
                    <a:cubicBezTo>
                      <a:pt x="424" y="294"/>
                      <a:pt x="411" y="283"/>
                      <a:pt x="401" y="278"/>
                    </a:cubicBezTo>
                    <a:cubicBezTo>
                      <a:pt x="391" y="272"/>
                      <a:pt x="376" y="268"/>
                      <a:pt x="363" y="263"/>
                    </a:cubicBezTo>
                    <a:cubicBezTo>
                      <a:pt x="350" y="258"/>
                      <a:pt x="344" y="245"/>
                      <a:pt x="342" y="233"/>
                    </a:cubicBezTo>
                    <a:cubicBezTo>
                      <a:pt x="340" y="221"/>
                      <a:pt x="335" y="223"/>
                      <a:pt x="325" y="224"/>
                    </a:cubicBezTo>
                    <a:cubicBezTo>
                      <a:pt x="315" y="224"/>
                      <a:pt x="314" y="228"/>
                      <a:pt x="312" y="240"/>
                    </a:cubicBezTo>
                    <a:cubicBezTo>
                      <a:pt x="311" y="251"/>
                      <a:pt x="308" y="256"/>
                      <a:pt x="300" y="256"/>
                    </a:cubicBezTo>
                    <a:cubicBezTo>
                      <a:pt x="293" y="256"/>
                      <a:pt x="286" y="247"/>
                      <a:pt x="276" y="247"/>
                    </a:cubicBezTo>
                    <a:cubicBezTo>
                      <a:pt x="267" y="247"/>
                      <a:pt x="258" y="246"/>
                      <a:pt x="256" y="238"/>
                    </a:cubicBezTo>
                    <a:cubicBezTo>
                      <a:pt x="254" y="230"/>
                      <a:pt x="234" y="231"/>
                      <a:pt x="225" y="228"/>
                    </a:cubicBezTo>
                    <a:cubicBezTo>
                      <a:pt x="216" y="224"/>
                      <a:pt x="216" y="218"/>
                      <a:pt x="214" y="209"/>
                    </a:cubicBezTo>
                    <a:cubicBezTo>
                      <a:pt x="212" y="200"/>
                      <a:pt x="201" y="200"/>
                      <a:pt x="186" y="200"/>
                    </a:cubicBezTo>
                    <a:cubicBezTo>
                      <a:pt x="172" y="200"/>
                      <a:pt x="182" y="208"/>
                      <a:pt x="170" y="211"/>
                    </a:cubicBezTo>
                    <a:cubicBezTo>
                      <a:pt x="159" y="214"/>
                      <a:pt x="153" y="199"/>
                      <a:pt x="148" y="188"/>
                    </a:cubicBezTo>
                    <a:cubicBezTo>
                      <a:pt x="147" y="187"/>
                      <a:pt x="147" y="186"/>
                      <a:pt x="146" y="186"/>
                    </a:cubicBezTo>
                    <a:cubicBezTo>
                      <a:pt x="146" y="185"/>
                      <a:pt x="146" y="185"/>
                      <a:pt x="146" y="185"/>
                    </a:cubicBezTo>
                    <a:cubicBezTo>
                      <a:pt x="146" y="185"/>
                      <a:pt x="145" y="184"/>
                      <a:pt x="145" y="184"/>
                    </a:cubicBezTo>
                    <a:cubicBezTo>
                      <a:pt x="145" y="184"/>
                      <a:pt x="144" y="183"/>
                      <a:pt x="144" y="183"/>
                    </a:cubicBezTo>
                    <a:cubicBezTo>
                      <a:pt x="144" y="183"/>
                      <a:pt x="143" y="183"/>
                      <a:pt x="143" y="182"/>
                    </a:cubicBezTo>
                    <a:cubicBezTo>
                      <a:pt x="142" y="182"/>
                      <a:pt x="142" y="182"/>
                      <a:pt x="142" y="182"/>
                    </a:cubicBezTo>
                    <a:cubicBezTo>
                      <a:pt x="141" y="182"/>
                      <a:pt x="141" y="181"/>
                      <a:pt x="140" y="181"/>
                    </a:cubicBezTo>
                    <a:cubicBezTo>
                      <a:pt x="140" y="181"/>
                      <a:pt x="140" y="181"/>
                      <a:pt x="139" y="181"/>
                    </a:cubicBezTo>
                    <a:cubicBezTo>
                      <a:pt x="139" y="180"/>
                      <a:pt x="138" y="180"/>
                      <a:pt x="138" y="180"/>
                    </a:cubicBezTo>
                    <a:cubicBezTo>
                      <a:pt x="137" y="180"/>
                      <a:pt x="137" y="180"/>
                      <a:pt x="137" y="180"/>
                    </a:cubicBezTo>
                    <a:cubicBezTo>
                      <a:pt x="136" y="180"/>
                      <a:pt x="135" y="179"/>
                      <a:pt x="135" y="179"/>
                    </a:cubicBezTo>
                    <a:cubicBezTo>
                      <a:pt x="134" y="179"/>
                      <a:pt x="134" y="179"/>
                      <a:pt x="134" y="179"/>
                    </a:cubicBezTo>
                    <a:cubicBezTo>
                      <a:pt x="133" y="179"/>
                      <a:pt x="132" y="179"/>
                      <a:pt x="131" y="179"/>
                    </a:cubicBezTo>
                    <a:cubicBezTo>
                      <a:pt x="131" y="179"/>
                      <a:pt x="131" y="179"/>
                      <a:pt x="131" y="179"/>
                    </a:cubicBezTo>
                    <a:cubicBezTo>
                      <a:pt x="130" y="178"/>
                      <a:pt x="129" y="178"/>
                      <a:pt x="128" y="178"/>
                    </a:cubicBezTo>
                    <a:cubicBezTo>
                      <a:pt x="126" y="309"/>
                      <a:pt x="126" y="309"/>
                      <a:pt x="126" y="309"/>
                    </a:cubicBezTo>
                    <a:cubicBezTo>
                      <a:pt x="0" y="313"/>
                      <a:pt x="0" y="313"/>
                      <a:pt x="0" y="313"/>
                    </a:cubicBezTo>
                    <a:cubicBezTo>
                      <a:pt x="1" y="520"/>
                      <a:pt x="1" y="520"/>
                      <a:pt x="1" y="520"/>
                    </a:cubicBezTo>
                    <a:cubicBezTo>
                      <a:pt x="1" y="520"/>
                      <a:pt x="23" y="556"/>
                      <a:pt x="35" y="566"/>
                    </a:cubicBezTo>
                    <a:cubicBezTo>
                      <a:pt x="47" y="576"/>
                      <a:pt x="57" y="589"/>
                      <a:pt x="66" y="591"/>
                    </a:cubicBezTo>
                    <a:cubicBezTo>
                      <a:pt x="74" y="593"/>
                      <a:pt x="79" y="598"/>
                      <a:pt x="80" y="619"/>
                    </a:cubicBezTo>
                    <a:cubicBezTo>
                      <a:pt x="80" y="619"/>
                      <a:pt x="80" y="619"/>
                      <a:pt x="80" y="619"/>
                    </a:cubicBezTo>
                    <a:cubicBezTo>
                      <a:pt x="85" y="619"/>
                      <a:pt x="90" y="618"/>
                      <a:pt x="94" y="618"/>
                    </a:cubicBezTo>
                    <a:cubicBezTo>
                      <a:pt x="94" y="618"/>
                      <a:pt x="95" y="618"/>
                      <a:pt x="95" y="618"/>
                    </a:cubicBezTo>
                    <a:cubicBezTo>
                      <a:pt x="97" y="618"/>
                      <a:pt x="98" y="617"/>
                      <a:pt x="100" y="617"/>
                    </a:cubicBezTo>
                    <a:cubicBezTo>
                      <a:pt x="101" y="617"/>
                      <a:pt x="101" y="617"/>
                      <a:pt x="101" y="617"/>
                    </a:cubicBezTo>
                    <a:cubicBezTo>
                      <a:pt x="102" y="617"/>
                      <a:pt x="104" y="617"/>
                      <a:pt x="105" y="616"/>
                    </a:cubicBezTo>
                    <a:cubicBezTo>
                      <a:pt x="106" y="616"/>
                      <a:pt x="106" y="616"/>
                      <a:pt x="107" y="616"/>
                    </a:cubicBezTo>
                    <a:cubicBezTo>
                      <a:pt x="108" y="616"/>
                      <a:pt x="109" y="615"/>
                      <a:pt x="110" y="615"/>
                    </a:cubicBezTo>
                    <a:cubicBezTo>
                      <a:pt x="110" y="615"/>
                      <a:pt x="110" y="615"/>
                      <a:pt x="111" y="614"/>
                    </a:cubicBezTo>
                    <a:cubicBezTo>
                      <a:pt x="112" y="614"/>
                      <a:pt x="113" y="613"/>
                      <a:pt x="114" y="612"/>
                    </a:cubicBezTo>
                    <a:cubicBezTo>
                      <a:pt x="124" y="606"/>
                      <a:pt x="177" y="606"/>
                      <a:pt x="189" y="614"/>
                    </a:cubicBezTo>
                    <a:cubicBezTo>
                      <a:pt x="194" y="617"/>
                      <a:pt x="199" y="622"/>
                      <a:pt x="204" y="628"/>
                    </a:cubicBezTo>
                    <a:cubicBezTo>
                      <a:pt x="210" y="627"/>
                      <a:pt x="217" y="628"/>
                      <a:pt x="225" y="630"/>
                    </a:cubicBezTo>
                    <a:cubicBezTo>
                      <a:pt x="245" y="635"/>
                      <a:pt x="248" y="628"/>
                      <a:pt x="268" y="635"/>
                    </a:cubicBezTo>
                    <a:cubicBezTo>
                      <a:pt x="288" y="642"/>
                      <a:pt x="300" y="662"/>
                      <a:pt x="317" y="640"/>
                    </a:cubicBezTo>
                    <a:cubicBezTo>
                      <a:pt x="334" y="619"/>
                      <a:pt x="350" y="568"/>
                      <a:pt x="392" y="560"/>
                    </a:cubicBezTo>
                    <a:cubicBezTo>
                      <a:pt x="433" y="552"/>
                      <a:pt x="440" y="540"/>
                      <a:pt x="441" y="522"/>
                    </a:cubicBezTo>
                    <a:cubicBezTo>
                      <a:pt x="442" y="503"/>
                      <a:pt x="452" y="492"/>
                      <a:pt x="474" y="490"/>
                    </a:cubicBezTo>
                    <a:cubicBezTo>
                      <a:pt x="476" y="490"/>
                      <a:pt x="477" y="489"/>
                      <a:pt x="479" y="489"/>
                    </a:cubicBezTo>
                    <a:cubicBezTo>
                      <a:pt x="479" y="489"/>
                      <a:pt x="480" y="489"/>
                      <a:pt x="480" y="489"/>
                    </a:cubicBezTo>
                    <a:cubicBezTo>
                      <a:pt x="481" y="489"/>
                      <a:pt x="482" y="489"/>
                      <a:pt x="483" y="489"/>
                    </a:cubicBezTo>
                    <a:cubicBezTo>
                      <a:pt x="484" y="489"/>
                      <a:pt x="484" y="489"/>
                      <a:pt x="485" y="489"/>
                    </a:cubicBezTo>
                    <a:cubicBezTo>
                      <a:pt x="486" y="489"/>
                      <a:pt x="487" y="489"/>
                      <a:pt x="488" y="489"/>
                    </a:cubicBezTo>
                    <a:cubicBezTo>
                      <a:pt x="488" y="489"/>
                      <a:pt x="489" y="489"/>
                      <a:pt x="489" y="489"/>
                    </a:cubicBezTo>
                    <a:cubicBezTo>
                      <a:pt x="490" y="489"/>
                      <a:pt x="491" y="489"/>
                      <a:pt x="492" y="489"/>
                    </a:cubicBezTo>
                    <a:cubicBezTo>
                      <a:pt x="493" y="489"/>
                      <a:pt x="493" y="489"/>
                      <a:pt x="494" y="489"/>
                    </a:cubicBezTo>
                    <a:cubicBezTo>
                      <a:pt x="495" y="490"/>
                      <a:pt x="497" y="490"/>
                      <a:pt x="498" y="490"/>
                    </a:cubicBezTo>
                    <a:cubicBezTo>
                      <a:pt x="498" y="490"/>
                      <a:pt x="498" y="490"/>
                      <a:pt x="498" y="490"/>
                    </a:cubicBezTo>
                    <a:cubicBezTo>
                      <a:pt x="500" y="490"/>
                      <a:pt x="502" y="490"/>
                      <a:pt x="503" y="490"/>
                    </a:cubicBezTo>
                    <a:cubicBezTo>
                      <a:pt x="504" y="490"/>
                      <a:pt x="504" y="490"/>
                      <a:pt x="504" y="490"/>
                    </a:cubicBezTo>
                    <a:cubicBezTo>
                      <a:pt x="506" y="490"/>
                      <a:pt x="508" y="490"/>
                      <a:pt x="510" y="490"/>
                    </a:cubicBezTo>
                    <a:cubicBezTo>
                      <a:pt x="511" y="490"/>
                      <a:pt x="511" y="490"/>
                      <a:pt x="512" y="490"/>
                    </a:cubicBezTo>
                    <a:cubicBezTo>
                      <a:pt x="513" y="490"/>
                      <a:pt x="513" y="490"/>
                      <a:pt x="514" y="490"/>
                    </a:cubicBezTo>
                    <a:cubicBezTo>
                      <a:pt x="515" y="490"/>
                      <a:pt x="515" y="490"/>
                      <a:pt x="516" y="490"/>
                    </a:cubicBezTo>
                    <a:cubicBezTo>
                      <a:pt x="517" y="490"/>
                      <a:pt x="517" y="490"/>
                      <a:pt x="518" y="490"/>
                    </a:cubicBezTo>
                    <a:cubicBezTo>
                      <a:pt x="518" y="490"/>
                      <a:pt x="519" y="490"/>
                      <a:pt x="520" y="490"/>
                    </a:cubicBezTo>
                    <a:cubicBezTo>
                      <a:pt x="520" y="490"/>
                      <a:pt x="521" y="490"/>
                      <a:pt x="521" y="490"/>
                    </a:cubicBezTo>
                    <a:cubicBezTo>
                      <a:pt x="522" y="490"/>
                      <a:pt x="523" y="490"/>
                      <a:pt x="523" y="490"/>
                    </a:cubicBezTo>
                    <a:cubicBezTo>
                      <a:pt x="524" y="490"/>
                      <a:pt x="524" y="490"/>
                      <a:pt x="525" y="489"/>
                    </a:cubicBezTo>
                    <a:cubicBezTo>
                      <a:pt x="525" y="489"/>
                      <a:pt x="526" y="489"/>
                      <a:pt x="526" y="489"/>
                    </a:cubicBezTo>
                    <a:cubicBezTo>
                      <a:pt x="527" y="489"/>
                      <a:pt x="527" y="489"/>
                      <a:pt x="527" y="489"/>
                    </a:cubicBezTo>
                    <a:cubicBezTo>
                      <a:pt x="528" y="488"/>
                      <a:pt x="528" y="488"/>
                      <a:pt x="529" y="488"/>
                    </a:cubicBezTo>
                    <a:cubicBezTo>
                      <a:pt x="529" y="488"/>
                      <a:pt x="529" y="488"/>
                      <a:pt x="530" y="488"/>
                    </a:cubicBezTo>
                    <a:cubicBezTo>
                      <a:pt x="530" y="487"/>
                      <a:pt x="531" y="487"/>
                      <a:pt x="531" y="487"/>
                    </a:cubicBezTo>
                    <a:cubicBezTo>
                      <a:pt x="531" y="486"/>
                      <a:pt x="531" y="486"/>
                      <a:pt x="532" y="486"/>
                    </a:cubicBezTo>
                    <a:cubicBezTo>
                      <a:pt x="532" y="486"/>
                      <a:pt x="532" y="486"/>
                      <a:pt x="532" y="486"/>
                    </a:cubicBezTo>
                    <a:cubicBezTo>
                      <a:pt x="532" y="485"/>
                      <a:pt x="532" y="485"/>
                      <a:pt x="533" y="484"/>
                    </a:cubicBezTo>
                    <a:cubicBezTo>
                      <a:pt x="533" y="483"/>
                      <a:pt x="533" y="483"/>
                      <a:pt x="533" y="482"/>
                    </a:cubicBezTo>
                    <a:cubicBezTo>
                      <a:pt x="533" y="467"/>
                      <a:pt x="509" y="442"/>
                      <a:pt x="546" y="434"/>
                    </a:cubicBezTo>
                    <a:cubicBezTo>
                      <a:pt x="584" y="426"/>
                      <a:pt x="636" y="403"/>
                      <a:pt x="657" y="395"/>
                    </a:cubicBezTo>
                    <a:cubicBezTo>
                      <a:pt x="658" y="395"/>
                      <a:pt x="660" y="394"/>
                      <a:pt x="661" y="394"/>
                    </a:cubicBezTo>
                    <a:cubicBezTo>
                      <a:pt x="661" y="394"/>
                      <a:pt x="662" y="394"/>
                      <a:pt x="662" y="394"/>
                    </a:cubicBezTo>
                    <a:cubicBezTo>
                      <a:pt x="663" y="393"/>
                      <a:pt x="664" y="393"/>
                      <a:pt x="664" y="393"/>
                    </a:cubicBezTo>
                    <a:cubicBezTo>
                      <a:pt x="665" y="393"/>
                      <a:pt x="665" y="393"/>
                      <a:pt x="666" y="393"/>
                    </a:cubicBezTo>
                    <a:cubicBezTo>
                      <a:pt x="666" y="392"/>
                      <a:pt x="667" y="392"/>
                      <a:pt x="668" y="392"/>
                    </a:cubicBezTo>
                    <a:cubicBezTo>
                      <a:pt x="668" y="392"/>
                      <a:pt x="669" y="392"/>
                      <a:pt x="669" y="392"/>
                    </a:cubicBezTo>
                    <a:cubicBezTo>
                      <a:pt x="670" y="392"/>
                      <a:pt x="671" y="392"/>
                      <a:pt x="672" y="392"/>
                    </a:cubicBezTo>
                    <a:cubicBezTo>
                      <a:pt x="672" y="392"/>
                      <a:pt x="672" y="392"/>
                      <a:pt x="672" y="392"/>
                    </a:cubicBezTo>
                    <a:cubicBezTo>
                      <a:pt x="684" y="390"/>
                      <a:pt x="693" y="392"/>
                      <a:pt x="697" y="390"/>
                    </a:cubicBezTo>
                    <a:cubicBezTo>
                      <a:pt x="697" y="390"/>
                      <a:pt x="697" y="390"/>
                      <a:pt x="697" y="390"/>
                    </a:cubicBezTo>
                    <a:cubicBezTo>
                      <a:pt x="691" y="378"/>
                      <a:pt x="696" y="368"/>
                      <a:pt x="690" y="362"/>
                    </a:cubicBezTo>
                    <a:cubicBezTo>
                      <a:pt x="684" y="355"/>
                      <a:pt x="690" y="340"/>
                      <a:pt x="697" y="332"/>
                    </a:cubicBezTo>
                    <a:cubicBezTo>
                      <a:pt x="704" y="324"/>
                      <a:pt x="705" y="319"/>
                      <a:pt x="701" y="302"/>
                    </a:cubicBezTo>
                    <a:cubicBezTo>
                      <a:pt x="697" y="284"/>
                      <a:pt x="713" y="291"/>
                      <a:pt x="725" y="286"/>
                    </a:cubicBezTo>
                    <a:cubicBezTo>
                      <a:pt x="737" y="280"/>
                      <a:pt x="729" y="271"/>
                      <a:pt x="720" y="266"/>
                    </a:cubicBezTo>
                    <a:cubicBezTo>
                      <a:pt x="710" y="260"/>
                      <a:pt x="716" y="231"/>
                      <a:pt x="716" y="216"/>
                    </a:cubicBezTo>
                    <a:cubicBezTo>
                      <a:pt x="716" y="202"/>
                      <a:pt x="717" y="179"/>
                      <a:pt x="725" y="175"/>
                    </a:cubicBezTo>
                    <a:cubicBezTo>
                      <a:pt x="733" y="171"/>
                      <a:pt x="737" y="163"/>
                      <a:pt x="738" y="148"/>
                    </a:cubicBezTo>
                    <a:cubicBezTo>
                      <a:pt x="740" y="134"/>
                      <a:pt x="726" y="122"/>
                      <a:pt x="718" y="114"/>
                    </a:cubicBezTo>
                    <a:cubicBezTo>
                      <a:pt x="715" y="110"/>
                      <a:pt x="714" y="98"/>
                      <a:pt x="715" y="87"/>
                    </a:cubicBezTo>
                    <a:cubicBezTo>
                      <a:pt x="714" y="86"/>
                      <a:pt x="713" y="86"/>
                      <a:pt x="712" y="86"/>
                    </a:cubicBezTo>
                    <a:cubicBezTo>
                      <a:pt x="711" y="86"/>
                      <a:pt x="710" y="86"/>
                      <a:pt x="710" y="86"/>
                    </a:cubicBezTo>
                    <a:cubicBezTo>
                      <a:pt x="709" y="85"/>
                      <a:pt x="709" y="85"/>
                      <a:pt x="708" y="85"/>
                    </a:cubicBezTo>
                    <a:cubicBezTo>
                      <a:pt x="707" y="85"/>
                      <a:pt x="707" y="85"/>
                      <a:pt x="706" y="85"/>
                    </a:cubicBezTo>
                    <a:cubicBezTo>
                      <a:pt x="706" y="85"/>
                      <a:pt x="705" y="84"/>
                      <a:pt x="704" y="84"/>
                    </a:cubicBezTo>
                    <a:cubicBezTo>
                      <a:pt x="704" y="84"/>
                      <a:pt x="704" y="84"/>
                      <a:pt x="703" y="84"/>
                    </a:cubicBezTo>
                    <a:cubicBezTo>
                      <a:pt x="702" y="84"/>
                      <a:pt x="702" y="84"/>
                      <a:pt x="701" y="83"/>
                    </a:cubicBezTo>
                    <a:cubicBezTo>
                      <a:pt x="701" y="83"/>
                      <a:pt x="700" y="83"/>
                      <a:pt x="700" y="83"/>
                    </a:cubicBezTo>
                    <a:cubicBezTo>
                      <a:pt x="700" y="83"/>
                      <a:pt x="699" y="83"/>
                      <a:pt x="698" y="83"/>
                    </a:cubicBezTo>
                    <a:cubicBezTo>
                      <a:pt x="698" y="82"/>
                      <a:pt x="698" y="82"/>
                      <a:pt x="697" y="82"/>
                    </a:cubicBezTo>
                    <a:cubicBezTo>
                      <a:pt x="697" y="82"/>
                      <a:pt x="696" y="82"/>
                      <a:pt x="696" y="82"/>
                    </a:cubicBezTo>
                    <a:cubicBezTo>
                      <a:pt x="695" y="82"/>
                      <a:pt x="695" y="82"/>
                      <a:pt x="695" y="81"/>
                    </a:cubicBezTo>
                    <a:cubicBezTo>
                      <a:pt x="694" y="81"/>
                      <a:pt x="694" y="81"/>
                      <a:pt x="693" y="81"/>
                    </a:cubicBezTo>
                    <a:cubicBezTo>
                      <a:pt x="693" y="81"/>
                      <a:pt x="693" y="81"/>
                      <a:pt x="692" y="81"/>
                    </a:cubicBezTo>
                    <a:cubicBezTo>
                      <a:pt x="692" y="80"/>
                      <a:pt x="692" y="80"/>
                      <a:pt x="691" y="80"/>
                    </a:cubicBezTo>
                    <a:cubicBezTo>
                      <a:pt x="691" y="80"/>
                      <a:pt x="691" y="80"/>
                      <a:pt x="690" y="80"/>
                    </a:cubicBezTo>
                    <a:cubicBezTo>
                      <a:pt x="690" y="80"/>
                      <a:pt x="689" y="79"/>
                      <a:pt x="689" y="79"/>
                    </a:cubicBezTo>
                    <a:cubicBezTo>
                      <a:pt x="689" y="79"/>
                      <a:pt x="689" y="79"/>
                      <a:pt x="688" y="79"/>
                    </a:cubicBezTo>
                    <a:cubicBezTo>
                      <a:pt x="688" y="79"/>
                      <a:pt x="688" y="78"/>
                      <a:pt x="687" y="78"/>
                    </a:cubicBezTo>
                    <a:cubicBezTo>
                      <a:pt x="687" y="78"/>
                      <a:pt x="687" y="78"/>
                      <a:pt x="687" y="78"/>
                    </a:cubicBezTo>
                    <a:cubicBezTo>
                      <a:pt x="686" y="77"/>
                      <a:pt x="686" y="77"/>
                      <a:pt x="685" y="77"/>
                    </a:cubicBezTo>
                    <a:cubicBezTo>
                      <a:pt x="685" y="77"/>
                      <a:pt x="685" y="77"/>
                      <a:pt x="685" y="77"/>
                    </a:cubicBezTo>
                    <a:cubicBezTo>
                      <a:pt x="684" y="76"/>
                      <a:pt x="684" y="76"/>
                      <a:pt x="684" y="76"/>
                    </a:cubicBezTo>
                    <a:cubicBezTo>
                      <a:pt x="684" y="76"/>
                      <a:pt x="683" y="75"/>
                      <a:pt x="683" y="75"/>
                    </a:cubicBezTo>
                    <a:cubicBezTo>
                      <a:pt x="683" y="75"/>
                      <a:pt x="683" y="75"/>
                      <a:pt x="682" y="75"/>
                    </a:cubicBezTo>
                    <a:cubicBezTo>
                      <a:pt x="682" y="74"/>
                      <a:pt x="682" y="74"/>
                      <a:pt x="682" y="74"/>
                    </a:cubicBezTo>
                    <a:cubicBezTo>
                      <a:pt x="681" y="74"/>
                      <a:pt x="681" y="73"/>
                      <a:pt x="681" y="73"/>
                    </a:cubicBezTo>
                    <a:cubicBezTo>
                      <a:pt x="681" y="73"/>
                      <a:pt x="680" y="72"/>
                      <a:pt x="680" y="72"/>
                    </a:cubicBezTo>
                    <a:cubicBezTo>
                      <a:pt x="680" y="72"/>
                      <a:pt x="680" y="72"/>
                      <a:pt x="680" y="72"/>
                    </a:cubicBezTo>
                    <a:cubicBezTo>
                      <a:pt x="679" y="71"/>
                      <a:pt x="679" y="70"/>
                      <a:pt x="678" y="70"/>
                    </a:cubicBezTo>
                    <a:cubicBezTo>
                      <a:pt x="672" y="60"/>
                      <a:pt x="645" y="62"/>
                      <a:pt x="636" y="57"/>
                    </a:cubicBezTo>
                    <a:cubicBezTo>
                      <a:pt x="626" y="52"/>
                      <a:pt x="623" y="56"/>
                      <a:pt x="616" y="44"/>
                    </a:cubicBezTo>
                    <a:cubicBezTo>
                      <a:pt x="610" y="32"/>
                      <a:pt x="600" y="26"/>
                      <a:pt x="588" y="29"/>
                    </a:cubicBezTo>
                    <a:cubicBezTo>
                      <a:pt x="577" y="32"/>
                      <a:pt x="572" y="20"/>
                      <a:pt x="570" y="7"/>
                    </a:cubicBezTo>
                    <a:cubicBezTo>
                      <a:pt x="570" y="6"/>
                      <a:pt x="569" y="5"/>
                      <a:pt x="569" y="5"/>
                    </a:cubicBezTo>
                    <a:cubicBezTo>
                      <a:pt x="569" y="5"/>
                      <a:pt x="569" y="5"/>
                      <a:pt x="569" y="4"/>
                    </a:cubicBezTo>
                    <a:cubicBezTo>
                      <a:pt x="569" y="4"/>
                      <a:pt x="568" y="3"/>
                      <a:pt x="568" y="3"/>
                    </a:cubicBezTo>
                    <a:cubicBezTo>
                      <a:pt x="568" y="3"/>
                      <a:pt x="568" y="3"/>
                      <a:pt x="568" y="3"/>
                    </a:cubicBezTo>
                    <a:cubicBezTo>
                      <a:pt x="567" y="2"/>
                      <a:pt x="567" y="2"/>
                      <a:pt x="566" y="2"/>
                    </a:cubicBezTo>
                    <a:cubicBezTo>
                      <a:pt x="566" y="2"/>
                      <a:pt x="566" y="2"/>
                      <a:pt x="566"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8" name="Freeform 382"/>
              <p:cNvSpPr>
                <a:spLocks/>
              </p:cNvSpPr>
              <p:nvPr/>
            </p:nvSpPr>
            <p:spPr bwMode="auto">
              <a:xfrm>
                <a:off x="3225" y="2734"/>
                <a:ext cx="55" cy="128"/>
              </a:xfrm>
              <a:custGeom>
                <a:avLst/>
                <a:gdLst>
                  <a:gd name="T0" fmla="*/ 15 w 218"/>
                  <a:gd name="T1" fmla="*/ 302 h 505"/>
                  <a:gd name="T2" fmla="*/ 15 w 218"/>
                  <a:gd name="T3" fmla="*/ 302 h 505"/>
                  <a:gd name="T4" fmla="*/ 16 w 218"/>
                  <a:gd name="T5" fmla="*/ 300 h 505"/>
                  <a:gd name="T6" fmla="*/ 40 w 218"/>
                  <a:gd name="T7" fmla="*/ 305 h 505"/>
                  <a:gd name="T8" fmla="*/ 73 w 218"/>
                  <a:gd name="T9" fmla="*/ 323 h 505"/>
                  <a:gd name="T10" fmla="*/ 118 w 218"/>
                  <a:gd name="T11" fmla="*/ 341 h 505"/>
                  <a:gd name="T12" fmla="*/ 114 w 218"/>
                  <a:gd name="T13" fmla="*/ 387 h 505"/>
                  <a:gd name="T14" fmla="*/ 109 w 218"/>
                  <a:gd name="T15" fmla="*/ 445 h 505"/>
                  <a:gd name="T16" fmla="*/ 146 w 218"/>
                  <a:gd name="T17" fmla="*/ 485 h 505"/>
                  <a:gd name="T18" fmla="*/ 169 w 218"/>
                  <a:gd name="T19" fmla="*/ 480 h 505"/>
                  <a:gd name="T20" fmla="*/ 170 w 218"/>
                  <a:gd name="T21" fmla="*/ 433 h 505"/>
                  <a:gd name="T22" fmla="*/ 202 w 218"/>
                  <a:gd name="T23" fmla="*/ 419 h 505"/>
                  <a:gd name="T24" fmla="*/ 202 w 218"/>
                  <a:gd name="T25" fmla="*/ 357 h 505"/>
                  <a:gd name="T26" fmla="*/ 190 w 218"/>
                  <a:gd name="T27" fmla="*/ 319 h 505"/>
                  <a:gd name="T28" fmla="*/ 165 w 218"/>
                  <a:gd name="T29" fmla="*/ 291 h 505"/>
                  <a:gd name="T30" fmla="*/ 164 w 218"/>
                  <a:gd name="T31" fmla="*/ 295 h 505"/>
                  <a:gd name="T32" fmla="*/ 146 w 218"/>
                  <a:gd name="T33" fmla="*/ 298 h 505"/>
                  <a:gd name="T34" fmla="*/ 126 w 218"/>
                  <a:gd name="T35" fmla="*/ 302 h 505"/>
                  <a:gd name="T36" fmla="*/ 121 w 218"/>
                  <a:gd name="T37" fmla="*/ 260 h 505"/>
                  <a:gd name="T38" fmla="*/ 109 w 218"/>
                  <a:gd name="T39" fmla="*/ 236 h 505"/>
                  <a:gd name="T40" fmla="*/ 100 w 218"/>
                  <a:gd name="T41" fmla="*/ 203 h 505"/>
                  <a:gd name="T42" fmla="*/ 90 w 218"/>
                  <a:gd name="T43" fmla="*/ 183 h 505"/>
                  <a:gd name="T44" fmla="*/ 96 w 218"/>
                  <a:gd name="T45" fmla="*/ 162 h 505"/>
                  <a:gd name="T46" fmla="*/ 98 w 218"/>
                  <a:gd name="T47" fmla="*/ 144 h 505"/>
                  <a:gd name="T48" fmla="*/ 105 w 218"/>
                  <a:gd name="T49" fmla="*/ 126 h 505"/>
                  <a:gd name="T50" fmla="*/ 100 w 218"/>
                  <a:gd name="T51" fmla="*/ 104 h 505"/>
                  <a:gd name="T52" fmla="*/ 98 w 218"/>
                  <a:gd name="T53" fmla="*/ 81 h 505"/>
                  <a:gd name="T54" fmla="*/ 97 w 218"/>
                  <a:gd name="T55" fmla="*/ 48 h 505"/>
                  <a:gd name="T56" fmla="*/ 87 w 218"/>
                  <a:gd name="T57" fmla="*/ 30 h 505"/>
                  <a:gd name="T58" fmla="*/ 106 w 218"/>
                  <a:gd name="T59" fmla="*/ 33 h 505"/>
                  <a:gd name="T60" fmla="*/ 114 w 218"/>
                  <a:gd name="T61" fmla="*/ 74 h 505"/>
                  <a:gd name="T62" fmla="*/ 126 w 218"/>
                  <a:gd name="T63" fmla="*/ 117 h 505"/>
                  <a:gd name="T64" fmla="*/ 140 w 218"/>
                  <a:gd name="T65" fmla="*/ 135 h 505"/>
                  <a:gd name="T66" fmla="*/ 142 w 218"/>
                  <a:gd name="T67" fmla="*/ 133 h 505"/>
                  <a:gd name="T68" fmla="*/ 142 w 218"/>
                  <a:gd name="T69" fmla="*/ 133 h 505"/>
                  <a:gd name="T70" fmla="*/ 146 w 218"/>
                  <a:gd name="T71" fmla="*/ 132 h 505"/>
                  <a:gd name="T72" fmla="*/ 146 w 218"/>
                  <a:gd name="T73" fmla="*/ 132 h 505"/>
                  <a:gd name="T74" fmla="*/ 132 w 218"/>
                  <a:gd name="T75" fmla="*/ 110 h 505"/>
                  <a:gd name="T76" fmla="*/ 124 w 218"/>
                  <a:gd name="T77" fmla="*/ 53 h 505"/>
                  <a:gd name="T78" fmla="*/ 112 w 218"/>
                  <a:gd name="T79" fmla="*/ 22 h 505"/>
                  <a:gd name="T80" fmla="*/ 74 w 218"/>
                  <a:gd name="T81" fmla="*/ 7 h 505"/>
                  <a:gd name="T82" fmla="*/ 32 w 218"/>
                  <a:gd name="T83" fmla="*/ 0 h 505"/>
                  <a:gd name="T84" fmla="*/ 31 w 218"/>
                  <a:gd name="T85" fmla="*/ 0 h 505"/>
                  <a:gd name="T86" fmla="*/ 34 w 218"/>
                  <a:gd name="T87" fmla="*/ 27 h 505"/>
                  <a:gd name="T88" fmla="*/ 54 w 218"/>
                  <a:gd name="T89" fmla="*/ 61 h 505"/>
                  <a:gd name="T90" fmla="*/ 41 w 218"/>
                  <a:gd name="T91" fmla="*/ 88 h 505"/>
                  <a:gd name="T92" fmla="*/ 32 w 218"/>
                  <a:gd name="T93" fmla="*/ 129 h 505"/>
                  <a:gd name="T94" fmla="*/ 36 w 218"/>
                  <a:gd name="T95" fmla="*/ 179 h 505"/>
                  <a:gd name="T96" fmla="*/ 41 w 218"/>
                  <a:gd name="T97" fmla="*/ 199 h 505"/>
                  <a:gd name="T98" fmla="*/ 17 w 218"/>
                  <a:gd name="T99" fmla="*/ 215 h 505"/>
                  <a:gd name="T100" fmla="*/ 13 w 218"/>
                  <a:gd name="T101" fmla="*/ 245 h 505"/>
                  <a:gd name="T102" fmla="*/ 6 w 218"/>
                  <a:gd name="T103" fmla="*/ 275 h 505"/>
                  <a:gd name="T104" fmla="*/ 13 w 218"/>
                  <a:gd name="T105" fmla="*/ 303 h 505"/>
                  <a:gd name="T106" fmla="*/ 13 w 218"/>
                  <a:gd name="T107" fmla="*/ 303 h 505"/>
                  <a:gd name="T108" fmla="*/ 15 w 218"/>
                  <a:gd name="T109" fmla="*/ 302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8" h="505">
                    <a:moveTo>
                      <a:pt x="15" y="302"/>
                    </a:moveTo>
                    <a:cubicBezTo>
                      <a:pt x="15" y="302"/>
                      <a:pt x="15" y="302"/>
                      <a:pt x="15" y="302"/>
                    </a:cubicBezTo>
                    <a:cubicBezTo>
                      <a:pt x="15" y="301"/>
                      <a:pt x="16" y="301"/>
                      <a:pt x="16" y="300"/>
                    </a:cubicBezTo>
                    <a:cubicBezTo>
                      <a:pt x="18" y="292"/>
                      <a:pt x="25" y="280"/>
                      <a:pt x="40" y="305"/>
                    </a:cubicBezTo>
                    <a:cubicBezTo>
                      <a:pt x="54" y="331"/>
                      <a:pt x="57" y="324"/>
                      <a:pt x="73" y="323"/>
                    </a:cubicBezTo>
                    <a:cubicBezTo>
                      <a:pt x="89" y="321"/>
                      <a:pt x="116" y="323"/>
                      <a:pt x="118" y="341"/>
                    </a:cubicBezTo>
                    <a:cubicBezTo>
                      <a:pt x="121" y="360"/>
                      <a:pt x="125" y="372"/>
                      <a:pt x="114" y="387"/>
                    </a:cubicBezTo>
                    <a:cubicBezTo>
                      <a:pt x="104" y="401"/>
                      <a:pt x="92" y="420"/>
                      <a:pt x="109" y="445"/>
                    </a:cubicBezTo>
                    <a:cubicBezTo>
                      <a:pt x="126" y="471"/>
                      <a:pt x="129" y="468"/>
                      <a:pt x="146" y="485"/>
                    </a:cubicBezTo>
                    <a:cubicBezTo>
                      <a:pt x="164" y="503"/>
                      <a:pt x="178" y="505"/>
                      <a:pt x="169" y="480"/>
                    </a:cubicBezTo>
                    <a:cubicBezTo>
                      <a:pt x="160" y="455"/>
                      <a:pt x="157" y="435"/>
                      <a:pt x="170" y="433"/>
                    </a:cubicBezTo>
                    <a:cubicBezTo>
                      <a:pt x="184" y="432"/>
                      <a:pt x="204" y="445"/>
                      <a:pt x="202" y="419"/>
                    </a:cubicBezTo>
                    <a:cubicBezTo>
                      <a:pt x="201" y="392"/>
                      <a:pt x="198" y="379"/>
                      <a:pt x="202" y="357"/>
                    </a:cubicBezTo>
                    <a:cubicBezTo>
                      <a:pt x="206" y="336"/>
                      <a:pt x="218" y="347"/>
                      <a:pt x="190" y="319"/>
                    </a:cubicBezTo>
                    <a:cubicBezTo>
                      <a:pt x="180" y="308"/>
                      <a:pt x="172" y="300"/>
                      <a:pt x="165" y="291"/>
                    </a:cubicBezTo>
                    <a:cubicBezTo>
                      <a:pt x="165" y="292"/>
                      <a:pt x="164" y="294"/>
                      <a:pt x="164" y="295"/>
                    </a:cubicBezTo>
                    <a:cubicBezTo>
                      <a:pt x="164" y="300"/>
                      <a:pt x="155" y="302"/>
                      <a:pt x="146" y="298"/>
                    </a:cubicBezTo>
                    <a:cubicBezTo>
                      <a:pt x="137" y="293"/>
                      <a:pt x="137" y="303"/>
                      <a:pt x="126" y="302"/>
                    </a:cubicBezTo>
                    <a:cubicBezTo>
                      <a:pt x="116" y="301"/>
                      <a:pt x="123" y="270"/>
                      <a:pt x="121" y="260"/>
                    </a:cubicBezTo>
                    <a:cubicBezTo>
                      <a:pt x="120" y="249"/>
                      <a:pt x="115" y="245"/>
                      <a:pt x="109" y="236"/>
                    </a:cubicBezTo>
                    <a:cubicBezTo>
                      <a:pt x="102" y="227"/>
                      <a:pt x="101" y="210"/>
                      <a:pt x="100" y="203"/>
                    </a:cubicBezTo>
                    <a:cubicBezTo>
                      <a:pt x="99" y="195"/>
                      <a:pt x="94" y="187"/>
                      <a:pt x="90" y="183"/>
                    </a:cubicBezTo>
                    <a:cubicBezTo>
                      <a:pt x="86" y="179"/>
                      <a:pt x="88" y="164"/>
                      <a:pt x="96" y="162"/>
                    </a:cubicBezTo>
                    <a:cubicBezTo>
                      <a:pt x="103" y="159"/>
                      <a:pt x="93" y="149"/>
                      <a:pt x="98" y="144"/>
                    </a:cubicBezTo>
                    <a:cubicBezTo>
                      <a:pt x="104" y="138"/>
                      <a:pt x="104" y="134"/>
                      <a:pt x="105" y="126"/>
                    </a:cubicBezTo>
                    <a:cubicBezTo>
                      <a:pt x="105" y="119"/>
                      <a:pt x="103" y="108"/>
                      <a:pt x="100" y="104"/>
                    </a:cubicBezTo>
                    <a:cubicBezTo>
                      <a:pt x="96" y="99"/>
                      <a:pt x="97" y="95"/>
                      <a:pt x="98" y="81"/>
                    </a:cubicBezTo>
                    <a:cubicBezTo>
                      <a:pt x="99" y="66"/>
                      <a:pt x="102" y="57"/>
                      <a:pt x="97" y="48"/>
                    </a:cubicBezTo>
                    <a:cubicBezTo>
                      <a:pt x="93" y="39"/>
                      <a:pt x="87" y="30"/>
                      <a:pt x="87" y="30"/>
                    </a:cubicBezTo>
                    <a:cubicBezTo>
                      <a:pt x="81" y="8"/>
                      <a:pt x="102" y="24"/>
                      <a:pt x="106" y="33"/>
                    </a:cubicBezTo>
                    <a:cubicBezTo>
                      <a:pt x="111" y="41"/>
                      <a:pt x="113" y="58"/>
                      <a:pt x="114" y="74"/>
                    </a:cubicBezTo>
                    <a:cubicBezTo>
                      <a:pt x="115" y="90"/>
                      <a:pt x="117" y="105"/>
                      <a:pt x="126" y="117"/>
                    </a:cubicBezTo>
                    <a:cubicBezTo>
                      <a:pt x="133" y="125"/>
                      <a:pt x="138" y="129"/>
                      <a:pt x="140" y="135"/>
                    </a:cubicBezTo>
                    <a:cubicBezTo>
                      <a:pt x="140" y="134"/>
                      <a:pt x="141" y="134"/>
                      <a:pt x="142" y="133"/>
                    </a:cubicBezTo>
                    <a:cubicBezTo>
                      <a:pt x="142" y="133"/>
                      <a:pt x="142" y="133"/>
                      <a:pt x="142" y="133"/>
                    </a:cubicBezTo>
                    <a:cubicBezTo>
                      <a:pt x="143" y="133"/>
                      <a:pt x="144" y="132"/>
                      <a:pt x="146" y="132"/>
                    </a:cubicBezTo>
                    <a:cubicBezTo>
                      <a:pt x="146" y="132"/>
                      <a:pt x="146" y="132"/>
                      <a:pt x="146" y="132"/>
                    </a:cubicBezTo>
                    <a:cubicBezTo>
                      <a:pt x="144" y="121"/>
                      <a:pt x="138" y="114"/>
                      <a:pt x="132" y="110"/>
                    </a:cubicBezTo>
                    <a:cubicBezTo>
                      <a:pt x="125" y="105"/>
                      <a:pt x="126" y="68"/>
                      <a:pt x="124" y="53"/>
                    </a:cubicBezTo>
                    <a:cubicBezTo>
                      <a:pt x="122" y="39"/>
                      <a:pt x="116" y="32"/>
                      <a:pt x="112" y="22"/>
                    </a:cubicBezTo>
                    <a:cubicBezTo>
                      <a:pt x="108" y="12"/>
                      <a:pt x="93" y="7"/>
                      <a:pt x="74" y="7"/>
                    </a:cubicBezTo>
                    <a:cubicBezTo>
                      <a:pt x="56" y="7"/>
                      <a:pt x="55" y="5"/>
                      <a:pt x="32" y="0"/>
                    </a:cubicBezTo>
                    <a:cubicBezTo>
                      <a:pt x="32" y="0"/>
                      <a:pt x="31" y="0"/>
                      <a:pt x="31" y="0"/>
                    </a:cubicBezTo>
                    <a:cubicBezTo>
                      <a:pt x="30" y="11"/>
                      <a:pt x="31" y="23"/>
                      <a:pt x="34" y="27"/>
                    </a:cubicBezTo>
                    <a:cubicBezTo>
                      <a:pt x="42" y="35"/>
                      <a:pt x="56" y="47"/>
                      <a:pt x="54" y="61"/>
                    </a:cubicBezTo>
                    <a:cubicBezTo>
                      <a:pt x="53" y="76"/>
                      <a:pt x="49" y="84"/>
                      <a:pt x="41" y="88"/>
                    </a:cubicBezTo>
                    <a:cubicBezTo>
                      <a:pt x="33" y="92"/>
                      <a:pt x="32" y="115"/>
                      <a:pt x="32" y="129"/>
                    </a:cubicBezTo>
                    <a:cubicBezTo>
                      <a:pt x="32" y="144"/>
                      <a:pt x="26" y="173"/>
                      <a:pt x="36" y="179"/>
                    </a:cubicBezTo>
                    <a:cubicBezTo>
                      <a:pt x="45" y="184"/>
                      <a:pt x="53" y="193"/>
                      <a:pt x="41" y="199"/>
                    </a:cubicBezTo>
                    <a:cubicBezTo>
                      <a:pt x="29" y="204"/>
                      <a:pt x="13" y="197"/>
                      <a:pt x="17" y="215"/>
                    </a:cubicBezTo>
                    <a:cubicBezTo>
                      <a:pt x="21" y="232"/>
                      <a:pt x="20" y="237"/>
                      <a:pt x="13" y="245"/>
                    </a:cubicBezTo>
                    <a:cubicBezTo>
                      <a:pt x="6" y="253"/>
                      <a:pt x="0" y="268"/>
                      <a:pt x="6" y="275"/>
                    </a:cubicBezTo>
                    <a:cubicBezTo>
                      <a:pt x="12" y="281"/>
                      <a:pt x="7" y="291"/>
                      <a:pt x="13" y="303"/>
                    </a:cubicBezTo>
                    <a:cubicBezTo>
                      <a:pt x="13" y="303"/>
                      <a:pt x="13" y="303"/>
                      <a:pt x="13" y="303"/>
                    </a:cubicBezTo>
                    <a:cubicBezTo>
                      <a:pt x="14" y="303"/>
                      <a:pt x="14" y="302"/>
                      <a:pt x="15" y="30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59" name="Freeform 383"/>
              <p:cNvSpPr>
                <a:spLocks/>
              </p:cNvSpPr>
              <p:nvPr/>
            </p:nvSpPr>
            <p:spPr bwMode="auto">
              <a:xfrm>
                <a:off x="3181" y="2751"/>
                <a:ext cx="177" cy="275"/>
              </a:xfrm>
              <a:custGeom>
                <a:avLst/>
                <a:gdLst>
                  <a:gd name="T0" fmla="*/ 679 w 702"/>
                  <a:gd name="T1" fmla="*/ 178 h 1088"/>
                  <a:gd name="T2" fmla="*/ 669 w 702"/>
                  <a:gd name="T3" fmla="*/ 40 h 1088"/>
                  <a:gd name="T4" fmla="*/ 561 w 702"/>
                  <a:gd name="T5" fmla="*/ 54 h 1088"/>
                  <a:gd name="T6" fmla="*/ 461 w 702"/>
                  <a:gd name="T7" fmla="*/ 76 h 1088"/>
                  <a:gd name="T8" fmla="*/ 365 w 702"/>
                  <a:gd name="T9" fmla="*/ 68 h 1088"/>
                  <a:gd name="T10" fmla="*/ 328 w 702"/>
                  <a:gd name="T11" fmla="*/ 68 h 1088"/>
                  <a:gd name="T12" fmla="*/ 323 w 702"/>
                  <a:gd name="T13" fmla="*/ 67 h 1088"/>
                  <a:gd name="T14" fmla="*/ 321 w 702"/>
                  <a:gd name="T15" fmla="*/ 67 h 1088"/>
                  <a:gd name="T16" fmla="*/ 315 w 702"/>
                  <a:gd name="T17" fmla="*/ 70 h 1088"/>
                  <a:gd name="T18" fmla="*/ 304 w 702"/>
                  <a:gd name="T19" fmla="*/ 144 h 1088"/>
                  <a:gd name="T20" fmla="*/ 321 w 702"/>
                  <a:gd name="T21" fmla="*/ 201 h 1088"/>
                  <a:gd name="T22" fmla="*/ 365 w 702"/>
                  <a:gd name="T23" fmla="*/ 254 h 1088"/>
                  <a:gd name="T24" fmla="*/ 345 w 702"/>
                  <a:gd name="T25" fmla="*/ 368 h 1088"/>
                  <a:gd name="T26" fmla="*/ 284 w 702"/>
                  <a:gd name="T27" fmla="*/ 380 h 1088"/>
                  <a:gd name="T28" fmla="*/ 248 w 702"/>
                  <a:gd name="T29" fmla="*/ 258 h 1088"/>
                  <a:gd name="T30" fmla="*/ 190 w 702"/>
                  <a:gd name="T31" fmla="*/ 237 h 1088"/>
                  <a:gd name="T32" fmla="*/ 188 w 702"/>
                  <a:gd name="T33" fmla="*/ 238 h 1088"/>
                  <a:gd name="T34" fmla="*/ 163 w 702"/>
                  <a:gd name="T35" fmla="*/ 240 h 1088"/>
                  <a:gd name="T36" fmla="*/ 157 w 702"/>
                  <a:gd name="T37" fmla="*/ 241 h 1088"/>
                  <a:gd name="T38" fmla="*/ 152 w 702"/>
                  <a:gd name="T39" fmla="*/ 242 h 1088"/>
                  <a:gd name="T40" fmla="*/ 24 w 702"/>
                  <a:gd name="T41" fmla="*/ 330 h 1088"/>
                  <a:gd name="T42" fmla="*/ 23 w 702"/>
                  <a:gd name="T43" fmla="*/ 334 h 1088"/>
                  <a:gd name="T44" fmla="*/ 83 w 702"/>
                  <a:gd name="T45" fmla="*/ 363 h 1088"/>
                  <a:gd name="T46" fmla="*/ 188 w 702"/>
                  <a:gd name="T47" fmla="*/ 436 h 1088"/>
                  <a:gd name="T48" fmla="*/ 189 w 702"/>
                  <a:gd name="T49" fmla="*/ 532 h 1088"/>
                  <a:gd name="T50" fmla="*/ 186 w 702"/>
                  <a:gd name="T51" fmla="*/ 603 h 1088"/>
                  <a:gd name="T52" fmla="*/ 159 w 702"/>
                  <a:gd name="T53" fmla="*/ 668 h 1088"/>
                  <a:gd name="T54" fmla="*/ 81 w 702"/>
                  <a:gd name="T55" fmla="*/ 785 h 1088"/>
                  <a:gd name="T56" fmla="*/ 85 w 702"/>
                  <a:gd name="T57" fmla="*/ 793 h 1088"/>
                  <a:gd name="T58" fmla="*/ 88 w 702"/>
                  <a:gd name="T59" fmla="*/ 802 h 1088"/>
                  <a:gd name="T60" fmla="*/ 129 w 702"/>
                  <a:gd name="T61" fmla="*/ 1019 h 1088"/>
                  <a:gd name="T62" fmla="*/ 131 w 702"/>
                  <a:gd name="T63" fmla="*/ 1025 h 1088"/>
                  <a:gd name="T64" fmla="*/ 136 w 702"/>
                  <a:gd name="T65" fmla="*/ 1043 h 1088"/>
                  <a:gd name="T66" fmla="*/ 136 w 702"/>
                  <a:gd name="T67" fmla="*/ 1052 h 1088"/>
                  <a:gd name="T68" fmla="*/ 136 w 702"/>
                  <a:gd name="T69" fmla="*/ 1056 h 1088"/>
                  <a:gd name="T70" fmla="*/ 141 w 702"/>
                  <a:gd name="T71" fmla="*/ 1077 h 1088"/>
                  <a:gd name="T72" fmla="*/ 142 w 702"/>
                  <a:gd name="T73" fmla="*/ 1080 h 1088"/>
                  <a:gd name="T74" fmla="*/ 145 w 702"/>
                  <a:gd name="T75" fmla="*/ 1086 h 1088"/>
                  <a:gd name="T76" fmla="*/ 147 w 702"/>
                  <a:gd name="T77" fmla="*/ 1088 h 1088"/>
                  <a:gd name="T78" fmla="*/ 191 w 702"/>
                  <a:gd name="T79" fmla="*/ 1079 h 1088"/>
                  <a:gd name="T80" fmla="*/ 258 w 702"/>
                  <a:gd name="T81" fmla="*/ 955 h 1088"/>
                  <a:gd name="T82" fmla="*/ 356 w 702"/>
                  <a:gd name="T83" fmla="*/ 804 h 1088"/>
                  <a:gd name="T84" fmla="*/ 322 w 702"/>
                  <a:gd name="T85" fmla="*/ 666 h 1088"/>
                  <a:gd name="T86" fmla="*/ 360 w 702"/>
                  <a:gd name="T87" fmla="*/ 564 h 1088"/>
                  <a:gd name="T88" fmla="*/ 544 w 702"/>
                  <a:gd name="T89" fmla="*/ 431 h 1088"/>
                  <a:gd name="T90" fmla="*/ 692 w 702"/>
                  <a:gd name="T91" fmla="*/ 284 h 10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02" h="1088">
                    <a:moveTo>
                      <a:pt x="693" y="256"/>
                    </a:moveTo>
                    <a:cubicBezTo>
                      <a:pt x="683" y="245"/>
                      <a:pt x="683" y="253"/>
                      <a:pt x="683" y="229"/>
                    </a:cubicBezTo>
                    <a:cubicBezTo>
                      <a:pt x="683" y="204"/>
                      <a:pt x="683" y="190"/>
                      <a:pt x="679" y="178"/>
                    </a:cubicBezTo>
                    <a:cubicBezTo>
                      <a:pt x="675" y="166"/>
                      <a:pt x="671" y="159"/>
                      <a:pt x="679" y="146"/>
                    </a:cubicBezTo>
                    <a:cubicBezTo>
                      <a:pt x="686" y="133"/>
                      <a:pt x="671" y="119"/>
                      <a:pt x="670" y="104"/>
                    </a:cubicBezTo>
                    <a:cubicBezTo>
                      <a:pt x="669" y="89"/>
                      <a:pt x="669" y="60"/>
                      <a:pt x="669" y="40"/>
                    </a:cubicBezTo>
                    <a:cubicBezTo>
                      <a:pt x="669" y="23"/>
                      <a:pt x="675" y="12"/>
                      <a:pt x="671" y="0"/>
                    </a:cubicBezTo>
                    <a:cubicBezTo>
                      <a:pt x="642" y="18"/>
                      <a:pt x="624" y="23"/>
                      <a:pt x="601" y="36"/>
                    </a:cubicBezTo>
                    <a:cubicBezTo>
                      <a:pt x="575" y="52"/>
                      <a:pt x="581" y="38"/>
                      <a:pt x="561" y="54"/>
                    </a:cubicBezTo>
                    <a:cubicBezTo>
                      <a:pt x="541" y="70"/>
                      <a:pt x="537" y="60"/>
                      <a:pt x="524" y="50"/>
                    </a:cubicBezTo>
                    <a:cubicBezTo>
                      <a:pt x="511" y="39"/>
                      <a:pt x="501" y="43"/>
                      <a:pt x="489" y="70"/>
                    </a:cubicBezTo>
                    <a:cubicBezTo>
                      <a:pt x="477" y="96"/>
                      <a:pt x="469" y="83"/>
                      <a:pt x="461" y="76"/>
                    </a:cubicBezTo>
                    <a:cubicBezTo>
                      <a:pt x="453" y="70"/>
                      <a:pt x="441" y="72"/>
                      <a:pt x="431" y="79"/>
                    </a:cubicBezTo>
                    <a:cubicBezTo>
                      <a:pt x="420" y="86"/>
                      <a:pt x="399" y="76"/>
                      <a:pt x="391" y="70"/>
                    </a:cubicBezTo>
                    <a:cubicBezTo>
                      <a:pt x="383" y="63"/>
                      <a:pt x="375" y="60"/>
                      <a:pt x="365" y="68"/>
                    </a:cubicBezTo>
                    <a:cubicBezTo>
                      <a:pt x="356" y="76"/>
                      <a:pt x="345" y="76"/>
                      <a:pt x="332" y="70"/>
                    </a:cubicBezTo>
                    <a:cubicBezTo>
                      <a:pt x="331" y="69"/>
                      <a:pt x="330" y="69"/>
                      <a:pt x="329" y="68"/>
                    </a:cubicBezTo>
                    <a:cubicBezTo>
                      <a:pt x="329" y="68"/>
                      <a:pt x="329" y="68"/>
                      <a:pt x="328" y="68"/>
                    </a:cubicBezTo>
                    <a:cubicBezTo>
                      <a:pt x="327" y="68"/>
                      <a:pt x="327" y="68"/>
                      <a:pt x="326" y="67"/>
                    </a:cubicBezTo>
                    <a:cubicBezTo>
                      <a:pt x="326" y="67"/>
                      <a:pt x="326" y="67"/>
                      <a:pt x="326" y="67"/>
                    </a:cubicBezTo>
                    <a:cubicBezTo>
                      <a:pt x="325" y="67"/>
                      <a:pt x="324" y="67"/>
                      <a:pt x="323" y="67"/>
                    </a:cubicBezTo>
                    <a:cubicBezTo>
                      <a:pt x="323" y="67"/>
                      <a:pt x="323" y="67"/>
                      <a:pt x="323" y="67"/>
                    </a:cubicBezTo>
                    <a:cubicBezTo>
                      <a:pt x="322" y="67"/>
                      <a:pt x="321" y="67"/>
                      <a:pt x="321" y="67"/>
                    </a:cubicBezTo>
                    <a:cubicBezTo>
                      <a:pt x="321" y="67"/>
                      <a:pt x="321" y="67"/>
                      <a:pt x="321" y="67"/>
                    </a:cubicBezTo>
                    <a:cubicBezTo>
                      <a:pt x="319" y="67"/>
                      <a:pt x="318" y="68"/>
                      <a:pt x="317" y="68"/>
                    </a:cubicBezTo>
                    <a:cubicBezTo>
                      <a:pt x="317" y="68"/>
                      <a:pt x="317" y="68"/>
                      <a:pt x="317" y="68"/>
                    </a:cubicBezTo>
                    <a:cubicBezTo>
                      <a:pt x="316" y="69"/>
                      <a:pt x="315" y="69"/>
                      <a:pt x="315" y="70"/>
                    </a:cubicBezTo>
                    <a:cubicBezTo>
                      <a:pt x="315" y="72"/>
                      <a:pt x="316" y="74"/>
                      <a:pt x="316" y="77"/>
                    </a:cubicBezTo>
                    <a:cubicBezTo>
                      <a:pt x="316" y="89"/>
                      <a:pt x="316" y="89"/>
                      <a:pt x="308" y="95"/>
                    </a:cubicBezTo>
                    <a:cubicBezTo>
                      <a:pt x="300" y="101"/>
                      <a:pt x="300" y="125"/>
                      <a:pt x="304" y="144"/>
                    </a:cubicBezTo>
                    <a:cubicBezTo>
                      <a:pt x="306" y="156"/>
                      <a:pt x="301" y="163"/>
                      <a:pt x="298" y="169"/>
                    </a:cubicBezTo>
                    <a:cubicBezTo>
                      <a:pt x="296" y="173"/>
                      <a:pt x="295" y="176"/>
                      <a:pt x="296" y="181"/>
                    </a:cubicBezTo>
                    <a:cubicBezTo>
                      <a:pt x="297" y="189"/>
                      <a:pt x="310" y="195"/>
                      <a:pt x="321" y="201"/>
                    </a:cubicBezTo>
                    <a:cubicBezTo>
                      <a:pt x="326" y="204"/>
                      <a:pt x="331" y="207"/>
                      <a:pt x="334" y="210"/>
                    </a:cubicBezTo>
                    <a:cubicBezTo>
                      <a:pt x="341" y="218"/>
                      <a:pt x="341" y="222"/>
                      <a:pt x="340" y="226"/>
                    </a:cubicBezTo>
                    <a:cubicBezTo>
                      <a:pt x="347" y="235"/>
                      <a:pt x="355" y="243"/>
                      <a:pt x="365" y="254"/>
                    </a:cubicBezTo>
                    <a:cubicBezTo>
                      <a:pt x="393" y="282"/>
                      <a:pt x="381" y="271"/>
                      <a:pt x="377" y="292"/>
                    </a:cubicBezTo>
                    <a:cubicBezTo>
                      <a:pt x="373" y="314"/>
                      <a:pt x="376" y="327"/>
                      <a:pt x="377" y="354"/>
                    </a:cubicBezTo>
                    <a:cubicBezTo>
                      <a:pt x="379" y="380"/>
                      <a:pt x="359" y="367"/>
                      <a:pt x="345" y="368"/>
                    </a:cubicBezTo>
                    <a:cubicBezTo>
                      <a:pt x="332" y="370"/>
                      <a:pt x="335" y="390"/>
                      <a:pt x="344" y="415"/>
                    </a:cubicBezTo>
                    <a:cubicBezTo>
                      <a:pt x="353" y="440"/>
                      <a:pt x="339" y="438"/>
                      <a:pt x="321" y="420"/>
                    </a:cubicBezTo>
                    <a:cubicBezTo>
                      <a:pt x="304" y="403"/>
                      <a:pt x="301" y="406"/>
                      <a:pt x="284" y="380"/>
                    </a:cubicBezTo>
                    <a:cubicBezTo>
                      <a:pt x="267" y="355"/>
                      <a:pt x="279" y="336"/>
                      <a:pt x="289" y="322"/>
                    </a:cubicBezTo>
                    <a:cubicBezTo>
                      <a:pt x="300" y="307"/>
                      <a:pt x="296" y="295"/>
                      <a:pt x="293" y="276"/>
                    </a:cubicBezTo>
                    <a:cubicBezTo>
                      <a:pt x="291" y="258"/>
                      <a:pt x="264" y="256"/>
                      <a:pt x="248" y="258"/>
                    </a:cubicBezTo>
                    <a:cubicBezTo>
                      <a:pt x="232" y="259"/>
                      <a:pt x="229" y="266"/>
                      <a:pt x="215" y="240"/>
                    </a:cubicBezTo>
                    <a:cubicBezTo>
                      <a:pt x="200" y="215"/>
                      <a:pt x="193" y="227"/>
                      <a:pt x="191" y="235"/>
                    </a:cubicBezTo>
                    <a:cubicBezTo>
                      <a:pt x="191" y="236"/>
                      <a:pt x="190" y="236"/>
                      <a:pt x="190" y="237"/>
                    </a:cubicBezTo>
                    <a:cubicBezTo>
                      <a:pt x="190" y="237"/>
                      <a:pt x="190" y="237"/>
                      <a:pt x="190" y="237"/>
                    </a:cubicBezTo>
                    <a:cubicBezTo>
                      <a:pt x="189" y="237"/>
                      <a:pt x="189" y="238"/>
                      <a:pt x="188" y="238"/>
                    </a:cubicBezTo>
                    <a:cubicBezTo>
                      <a:pt x="188" y="238"/>
                      <a:pt x="188" y="238"/>
                      <a:pt x="188" y="238"/>
                    </a:cubicBezTo>
                    <a:cubicBezTo>
                      <a:pt x="188" y="238"/>
                      <a:pt x="188" y="238"/>
                      <a:pt x="188" y="238"/>
                    </a:cubicBezTo>
                    <a:cubicBezTo>
                      <a:pt x="184" y="240"/>
                      <a:pt x="175" y="238"/>
                      <a:pt x="163" y="240"/>
                    </a:cubicBezTo>
                    <a:cubicBezTo>
                      <a:pt x="163" y="240"/>
                      <a:pt x="163" y="240"/>
                      <a:pt x="163" y="240"/>
                    </a:cubicBezTo>
                    <a:cubicBezTo>
                      <a:pt x="162" y="240"/>
                      <a:pt x="161" y="240"/>
                      <a:pt x="160" y="240"/>
                    </a:cubicBezTo>
                    <a:cubicBezTo>
                      <a:pt x="160" y="240"/>
                      <a:pt x="159" y="240"/>
                      <a:pt x="159" y="240"/>
                    </a:cubicBezTo>
                    <a:cubicBezTo>
                      <a:pt x="158" y="240"/>
                      <a:pt x="157" y="240"/>
                      <a:pt x="157" y="241"/>
                    </a:cubicBezTo>
                    <a:cubicBezTo>
                      <a:pt x="156" y="241"/>
                      <a:pt x="156" y="241"/>
                      <a:pt x="155" y="241"/>
                    </a:cubicBezTo>
                    <a:cubicBezTo>
                      <a:pt x="155" y="241"/>
                      <a:pt x="154" y="241"/>
                      <a:pt x="153" y="242"/>
                    </a:cubicBezTo>
                    <a:cubicBezTo>
                      <a:pt x="153" y="242"/>
                      <a:pt x="152" y="242"/>
                      <a:pt x="152" y="242"/>
                    </a:cubicBezTo>
                    <a:cubicBezTo>
                      <a:pt x="151" y="242"/>
                      <a:pt x="149" y="243"/>
                      <a:pt x="148" y="243"/>
                    </a:cubicBezTo>
                    <a:cubicBezTo>
                      <a:pt x="127" y="251"/>
                      <a:pt x="75" y="274"/>
                      <a:pt x="37" y="282"/>
                    </a:cubicBezTo>
                    <a:cubicBezTo>
                      <a:pt x="0" y="290"/>
                      <a:pt x="24" y="315"/>
                      <a:pt x="24" y="330"/>
                    </a:cubicBezTo>
                    <a:cubicBezTo>
                      <a:pt x="24" y="331"/>
                      <a:pt x="24" y="331"/>
                      <a:pt x="24" y="332"/>
                    </a:cubicBezTo>
                    <a:cubicBezTo>
                      <a:pt x="23" y="333"/>
                      <a:pt x="23" y="333"/>
                      <a:pt x="23" y="334"/>
                    </a:cubicBezTo>
                    <a:cubicBezTo>
                      <a:pt x="23" y="334"/>
                      <a:pt x="23" y="334"/>
                      <a:pt x="23" y="334"/>
                    </a:cubicBezTo>
                    <a:cubicBezTo>
                      <a:pt x="25" y="338"/>
                      <a:pt x="27" y="342"/>
                      <a:pt x="27" y="346"/>
                    </a:cubicBezTo>
                    <a:cubicBezTo>
                      <a:pt x="29" y="356"/>
                      <a:pt x="39" y="362"/>
                      <a:pt x="51" y="360"/>
                    </a:cubicBezTo>
                    <a:cubicBezTo>
                      <a:pt x="63" y="357"/>
                      <a:pt x="73" y="357"/>
                      <a:pt x="83" y="363"/>
                    </a:cubicBezTo>
                    <a:cubicBezTo>
                      <a:pt x="93" y="369"/>
                      <a:pt x="118" y="378"/>
                      <a:pt x="128" y="383"/>
                    </a:cubicBezTo>
                    <a:cubicBezTo>
                      <a:pt x="138" y="388"/>
                      <a:pt x="173" y="387"/>
                      <a:pt x="179" y="402"/>
                    </a:cubicBezTo>
                    <a:cubicBezTo>
                      <a:pt x="185" y="416"/>
                      <a:pt x="184" y="430"/>
                      <a:pt x="188" y="436"/>
                    </a:cubicBezTo>
                    <a:cubicBezTo>
                      <a:pt x="192" y="443"/>
                      <a:pt x="195" y="451"/>
                      <a:pt x="195" y="460"/>
                    </a:cubicBezTo>
                    <a:cubicBezTo>
                      <a:pt x="195" y="470"/>
                      <a:pt x="184" y="490"/>
                      <a:pt x="190" y="498"/>
                    </a:cubicBezTo>
                    <a:cubicBezTo>
                      <a:pt x="196" y="506"/>
                      <a:pt x="197" y="527"/>
                      <a:pt x="189" y="532"/>
                    </a:cubicBezTo>
                    <a:cubicBezTo>
                      <a:pt x="181" y="536"/>
                      <a:pt x="175" y="546"/>
                      <a:pt x="175" y="553"/>
                    </a:cubicBezTo>
                    <a:cubicBezTo>
                      <a:pt x="175" y="560"/>
                      <a:pt x="177" y="567"/>
                      <a:pt x="181" y="573"/>
                    </a:cubicBezTo>
                    <a:cubicBezTo>
                      <a:pt x="186" y="579"/>
                      <a:pt x="178" y="598"/>
                      <a:pt x="186" y="603"/>
                    </a:cubicBezTo>
                    <a:cubicBezTo>
                      <a:pt x="194" y="608"/>
                      <a:pt x="197" y="608"/>
                      <a:pt x="195" y="616"/>
                    </a:cubicBezTo>
                    <a:cubicBezTo>
                      <a:pt x="193" y="624"/>
                      <a:pt x="189" y="630"/>
                      <a:pt x="181" y="639"/>
                    </a:cubicBezTo>
                    <a:cubicBezTo>
                      <a:pt x="173" y="648"/>
                      <a:pt x="159" y="654"/>
                      <a:pt x="159" y="668"/>
                    </a:cubicBezTo>
                    <a:cubicBezTo>
                      <a:pt x="159" y="681"/>
                      <a:pt x="157" y="706"/>
                      <a:pt x="149" y="716"/>
                    </a:cubicBezTo>
                    <a:cubicBezTo>
                      <a:pt x="141" y="726"/>
                      <a:pt x="108" y="760"/>
                      <a:pt x="101" y="766"/>
                    </a:cubicBezTo>
                    <a:cubicBezTo>
                      <a:pt x="97" y="770"/>
                      <a:pt x="89" y="778"/>
                      <a:pt x="81" y="785"/>
                    </a:cubicBezTo>
                    <a:cubicBezTo>
                      <a:pt x="81" y="785"/>
                      <a:pt x="81" y="785"/>
                      <a:pt x="81" y="785"/>
                    </a:cubicBezTo>
                    <a:cubicBezTo>
                      <a:pt x="83" y="787"/>
                      <a:pt x="84" y="789"/>
                      <a:pt x="85" y="792"/>
                    </a:cubicBezTo>
                    <a:cubicBezTo>
                      <a:pt x="85" y="792"/>
                      <a:pt x="85" y="792"/>
                      <a:pt x="85" y="793"/>
                    </a:cubicBezTo>
                    <a:cubicBezTo>
                      <a:pt x="86" y="794"/>
                      <a:pt x="86" y="795"/>
                      <a:pt x="87" y="796"/>
                    </a:cubicBezTo>
                    <a:cubicBezTo>
                      <a:pt x="87" y="796"/>
                      <a:pt x="87" y="797"/>
                      <a:pt x="87" y="797"/>
                    </a:cubicBezTo>
                    <a:cubicBezTo>
                      <a:pt x="87" y="799"/>
                      <a:pt x="88" y="800"/>
                      <a:pt x="88" y="802"/>
                    </a:cubicBezTo>
                    <a:cubicBezTo>
                      <a:pt x="97" y="844"/>
                      <a:pt x="100" y="864"/>
                      <a:pt x="112" y="878"/>
                    </a:cubicBezTo>
                    <a:cubicBezTo>
                      <a:pt x="124" y="891"/>
                      <a:pt x="128" y="908"/>
                      <a:pt x="131" y="936"/>
                    </a:cubicBezTo>
                    <a:cubicBezTo>
                      <a:pt x="133" y="964"/>
                      <a:pt x="125" y="1007"/>
                      <a:pt x="129" y="1019"/>
                    </a:cubicBezTo>
                    <a:cubicBezTo>
                      <a:pt x="130" y="1021"/>
                      <a:pt x="131" y="1023"/>
                      <a:pt x="131" y="1024"/>
                    </a:cubicBezTo>
                    <a:cubicBezTo>
                      <a:pt x="131" y="1024"/>
                      <a:pt x="131" y="1024"/>
                      <a:pt x="131" y="1024"/>
                    </a:cubicBezTo>
                    <a:cubicBezTo>
                      <a:pt x="131" y="1025"/>
                      <a:pt x="131" y="1025"/>
                      <a:pt x="131" y="1025"/>
                    </a:cubicBezTo>
                    <a:cubicBezTo>
                      <a:pt x="133" y="1029"/>
                      <a:pt x="134" y="1033"/>
                      <a:pt x="135" y="1037"/>
                    </a:cubicBezTo>
                    <a:cubicBezTo>
                      <a:pt x="135" y="1037"/>
                      <a:pt x="135" y="1038"/>
                      <a:pt x="135" y="1038"/>
                    </a:cubicBezTo>
                    <a:cubicBezTo>
                      <a:pt x="135" y="1040"/>
                      <a:pt x="135" y="1042"/>
                      <a:pt x="136" y="1043"/>
                    </a:cubicBezTo>
                    <a:cubicBezTo>
                      <a:pt x="136" y="1044"/>
                      <a:pt x="136" y="1044"/>
                      <a:pt x="136" y="1044"/>
                    </a:cubicBezTo>
                    <a:cubicBezTo>
                      <a:pt x="136" y="1046"/>
                      <a:pt x="136" y="1048"/>
                      <a:pt x="136" y="1050"/>
                    </a:cubicBezTo>
                    <a:cubicBezTo>
                      <a:pt x="136" y="1050"/>
                      <a:pt x="136" y="1051"/>
                      <a:pt x="136" y="1052"/>
                    </a:cubicBezTo>
                    <a:cubicBezTo>
                      <a:pt x="136" y="1052"/>
                      <a:pt x="136" y="1052"/>
                      <a:pt x="136" y="1053"/>
                    </a:cubicBezTo>
                    <a:cubicBezTo>
                      <a:pt x="136" y="1053"/>
                      <a:pt x="136" y="1054"/>
                      <a:pt x="136" y="1055"/>
                    </a:cubicBezTo>
                    <a:cubicBezTo>
                      <a:pt x="136" y="1055"/>
                      <a:pt x="136" y="1055"/>
                      <a:pt x="136" y="1056"/>
                    </a:cubicBezTo>
                    <a:cubicBezTo>
                      <a:pt x="136" y="1056"/>
                      <a:pt x="137" y="1057"/>
                      <a:pt x="137" y="1058"/>
                    </a:cubicBezTo>
                    <a:cubicBezTo>
                      <a:pt x="137" y="1058"/>
                      <a:pt x="137" y="1059"/>
                      <a:pt x="137" y="1059"/>
                    </a:cubicBezTo>
                    <a:cubicBezTo>
                      <a:pt x="137" y="1065"/>
                      <a:pt x="139" y="1072"/>
                      <a:pt x="141" y="1077"/>
                    </a:cubicBezTo>
                    <a:cubicBezTo>
                      <a:pt x="141" y="1077"/>
                      <a:pt x="141" y="1077"/>
                      <a:pt x="141" y="1077"/>
                    </a:cubicBezTo>
                    <a:cubicBezTo>
                      <a:pt x="141" y="1078"/>
                      <a:pt x="141" y="1079"/>
                      <a:pt x="141" y="1080"/>
                    </a:cubicBezTo>
                    <a:cubicBezTo>
                      <a:pt x="141" y="1080"/>
                      <a:pt x="142" y="1080"/>
                      <a:pt x="142" y="1080"/>
                    </a:cubicBezTo>
                    <a:cubicBezTo>
                      <a:pt x="142" y="1082"/>
                      <a:pt x="143" y="1083"/>
                      <a:pt x="144" y="1085"/>
                    </a:cubicBezTo>
                    <a:cubicBezTo>
                      <a:pt x="144" y="1085"/>
                      <a:pt x="144" y="1085"/>
                      <a:pt x="144" y="1085"/>
                    </a:cubicBezTo>
                    <a:cubicBezTo>
                      <a:pt x="145" y="1086"/>
                      <a:pt x="145" y="1086"/>
                      <a:pt x="145" y="1086"/>
                    </a:cubicBezTo>
                    <a:cubicBezTo>
                      <a:pt x="145" y="1086"/>
                      <a:pt x="146" y="1087"/>
                      <a:pt x="146" y="1087"/>
                    </a:cubicBezTo>
                    <a:cubicBezTo>
                      <a:pt x="146" y="1087"/>
                      <a:pt x="146" y="1087"/>
                      <a:pt x="146" y="1087"/>
                    </a:cubicBezTo>
                    <a:cubicBezTo>
                      <a:pt x="147" y="1088"/>
                      <a:pt x="147" y="1088"/>
                      <a:pt x="147" y="1088"/>
                    </a:cubicBezTo>
                    <a:cubicBezTo>
                      <a:pt x="148" y="1088"/>
                      <a:pt x="148" y="1088"/>
                      <a:pt x="148" y="1088"/>
                    </a:cubicBezTo>
                    <a:cubicBezTo>
                      <a:pt x="148" y="1088"/>
                      <a:pt x="149" y="1088"/>
                      <a:pt x="149" y="1088"/>
                    </a:cubicBezTo>
                    <a:cubicBezTo>
                      <a:pt x="157" y="1088"/>
                      <a:pt x="169" y="1080"/>
                      <a:pt x="191" y="1079"/>
                    </a:cubicBezTo>
                    <a:cubicBezTo>
                      <a:pt x="193" y="1070"/>
                      <a:pt x="194" y="1061"/>
                      <a:pt x="190" y="1049"/>
                    </a:cubicBezTo>
                    <a:cubicBezTo>
                      <a:pt x="182" y="1025"/>
                      <a:pt x="163" y="1026"/>
                      <a:pt x="188" y="1002"/>
                    </a:cubicBezTo>
                    <a:cubicBezTo>
                      <a:pt x="212" y="977"/>
                      <a:pt x="218" y="965"/>
                      <a:pt x="258" y="955"/>
                    </a:cubicBezTo>
                    <a:cubicBezTo>
                      <a:pt x="299" y="946"/>
                      <a:pt x="349" y="925"/>
                      <a:pt x="349" y="900"/>
                    </a:cubicBezTo>
                    <a:cubicBezTo>
                      <a:pt x="349" y="874"/>
                      <a:pt x="343" y="872"/>
                      <a:pt x="350" y="852"/>
                    </a:cubicBezTo>
                    <a:cubicBezTo>
                      <a:pt x="356" y="833"/>
                      <a:pt x="367" y="829"/>
                      <a:pt x="356" y="804"/>
                    </a:cubicBezTo>
                    <a:cubicBezTo>
                      <a:pt x="346" y="779"/>
                      <a:pt x="352" y="762"/>
                      <a:pt x="344" y="742"/>
                    </a:cubicBezTo>
                    <a:cubicBezTo>
                      <a:pt x="337" y="721"/>
                      <a:pt x="341" y="723"/>
                      <a:pt x="337" y="701"/>
                    </a:cubicBezTo>
                    <a:cubicBezTo>
                      <a:pt x="333" y="678"/>
                      <a:pt x="336" y="678"/>
                      <a:pt x="322" y="666"/>
                    </a:cubicBezTo>
                    <a:cubicBezTo>
                      <a:pt x="308" y="654"/>
                      <a:pt x="299" y="650"/>
                      <a:pt x="303" y="635"/>
                    </a:cubicBezTo>
                    <a:cubicBezTo>
                      <a:pt x="306" y="620"/>
                      <a:pt x="304" y="614"/>
                      <a:pt x="324" y="602"/>
                    </a:cubicBezTo>
                    <a:cubicBezTo>
                      <a:pt x="344" y="590"/>
                      <a:pt x="338" y="585"/>
                      <a:pt x="360" y="564"/>
                    </a:cubicBezTo>
                    <a:cubicBezTo>
                      <a:pt x="381" y="544"/>
                      <a:pt x="435" y="522"/>
                      <a:pt x="447" y="501"/>
                    </a:cubicBezTo>
                    <a:cubicBezTo>
                      <a:pt x="458" y="479"/>
                      <a:pt x="472" y="470"/>
                      <a:pt x="492" y="456"/>
                    </a:cubicBezTo>
                    <a:cubicBezTo>
                      <a:pt x="511" y="442"/>
                      <a:pt x="518" y="441"/>
                      <a:pt x="544" y="431"/>
                    </a:cubicBezTo>
                    <a:cubicBezTo>
                      <a:pt x="571" y="421"/>
                      <a:pt x="598" y="420"/>
                      <a:pt x="619" y="394"/>
                    </a:cubicBezTo>
                    <a:cubicBezTo>
                      <a:pt x="639" y="369"/>
                      <a:pt x="664" y="335"/>
                      <a:pt x="677" y="322"/>
                    </a:cubicBezTo>
                    <a:cubicBezTo>
                      <a:pt x="690" y="309"/>
                      <a:pt x="686" y="298"/>
                      <a:pt x="692" y="284"/>
                    </a:cubicBezTo>
                    <a:cubicBezTo>
                      <a:pt x="697" y="270"/>
                      <a:pt x="702" y="266"/>
                      <a:pt x="693" y="25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0" name="Freeform 384"/>
              <p:cNvSpPr>
                <a:spLocks/>
              </p:cNvSpPr>
              <p:nvPr/>
            </p:nvSpPr>
            <p:spPr bwMode="auto">
              <a:xfrm>
                <a:off x="3358" y="2384"/>
                <a:ext cx="170" cy="227"/>
              </a:xfrm>
              <a:custGeom>
                <a:avLst/>
                <a:gdLst>
                  <a:gd name="T0" fmla="*/ 615 w 671"/>
                  <a:gd name="T1" fmla="*/ 14 h 896"/>
                  <a:gd name="T2" fmla="*/ 540 w 671"/>
                  <a:gd name="T3" fmla="*/ 46 h 896"/>
                  <a:gd name="T4" fmla="*/ 466 w 671"/>
                  <a:gd name="T5" fmla="*/ 56 h 896"/>
                  <a:gd name="T6" fmla="*/ 393 w 671"/>
                  <a:gd name="T7" fmla="*/ 72 h 896"/>
                  <a:gd name="T8" fmla="*/ 298 w 671"/>
                  <a:gd name="T9" fmla="*/ 81 h 896"/>
                  <a:gd name="T10" fmla="*/ 178 w 671"/>
                  <a:gd name="T11" fmla="*/ 65 h 896"/>
                  <a:gd name="T12" fmla="*/ 139 w 671"/>
                  <a:gd name="T13" fmla="*/ 53 h 896"/>
                  <a:gd name="T14" fmla="*/ 136 w 671"/>
                  <a:gd name="T15" fmla="*/ 60 h 896"/>
                  <a:gd name="T16" fmla="*/ 134 w 671"/>
                  <a:gd name="T17" fmla="*/ 65 h 896"/>
                  <a:gd name="T18" fmla="*/ 132 w 671"/>
                  <a:gd name="T19" fmla="*/ 69 h 896"/>
                  <a:gd name="T20" fmla="*/ 131 w 671"/>
                  <a:gd name="T21" fmla="*/ 72 h 896"/>
                  <a:gd name="T22" fmla="*/ 128 w 671"/>
                  <a:gd name="T23" fmla="*/ 76 h 896"/>
                  <a:gd name="T24" fmla="*/ 126 w 671"/>
                  <a:gd name="T25" fmla="*/ 80 h 896"/>
                  <a:gd name="T26" fmla="*/ 123 w 671"/>
                  <a:gd name="T27" fmla="*/ 83 h 896"/>
                  <a:gd name="T28" fmla="*/ 119 w 671"/>
                  <a:gd name="T29" fmla="*/ 87 h 896"/>
                  <a:gd name="T30" fmla="*/ 155 w 671"/>
                  <a:gd name="T31" fmla="*/ 167 h 896"/>
                  <a:gd name="T32" fmla="*/ 353 w 671"/>
                  <a:gd name="T33" fmla="*/ 253 h 896"/>
                  <a:gd name="T34" fmla="*/ 419 w 671"/>
                  <a:gd name="T35" fmla="*/ 304 h 896"/>
                  <a:gd name="T36" fmla="*/ 281 w 671"/>
                  <a:gd name="T37" fmla="*/ 437 h 896"/>
                  <a:gd name="T38" fmla="*/ 140 w 671"/>
                  <a:gd name="T39" fmla="*/ 489 h 896"/>
                  <a:gd name="T40" fmla="*/ 65 w 671"/>
                  <a:gd name="T41" fmla="*/ 521 h 896"/>
                  <a:gd name="T42" fmla="*/ 63 w 671"/>
                  <a:gd name="T43" fmla="*/ 524 h 896"/>
                  <a:gd name="T44" fmla="*/ 61 w 671"/>
                  <a:gd name="T45" fmla="*/ 526 h 896"/>
                  <a:gd name="T46" fmla="*/ 55 w 671"/>
                  <a:gd name="T47" fmla="*/ 527 h 896"/>
                  <a:gd name="T48" fmla="*/ 8 w 671"/>
                  <a:gd name="T49" fmla="*/ 589 h 896"/>
                  <a:gd name="T50" fmla="*/ 5 w 671"/>
                  <a:gd name="T51" fmla="*/ 839 h 896"/>
                  <a:gd name="T52" fmla="*/ 39 w 671"/>
                  <a:gd name="T53" fmla="*/ 896 h 896"/>
                  <a:gd name="T54" fmla="*/ 86 w 671"/>
                  <a:gd name="T55" fmla="*/ 813 h 896"/>
                  <a:gd name="T56" fmla="*/ 266 w 671"/>
                  <a:gd name="T57" fmla="*/ 655 h 896"/>
                  <a:gd name="T58" fmla="*/ 454 w 671"/>
                  <a:gd name="T59" fmla="*/ 488 h 896"/>
                  <a:gd name="T60" fmla="*/ 524 w 671"/>
                  <a:gd name="T61" fmla="*/ 365 h 896"/>
                  <a:gd name="T62" fmla="*/ 588 w 671"/>
                  <a:gd name="T63" fmla="*/ 252 h 896"/>
                  <a:gd name="T64" fmla="*/ 633 w 671"/>
                  <a:gd name="T65" fmla="*/ 150 h 896"/>
                  <a:gd name="T66" fmla="*/ 651 w 671"/>
                  <a:gd name="T67" fmla="*/ 55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71" h="896">
                    <a:moveTo>
                      <a:pt x="656" y="13"/>
                    </a:moveTo>
                    <a:cubicBezTo>
                      <a:pt x="641" y="3"/>
                      <a:pt x="629" y="0"/>
                      <a:pt x="615" y="14"/>
                    </a:cubicBezTo>
                    <a:cubicBezTo>
                      <a:pt x="601" y="28"/>
                      <a:pt x="593" y="35"/>
                      <a:pt x="578" y="35"/>
                    </a:cubicBezTo>
                    <a:cubicBezTo>
                      <a:pt x="563" y="35"/>
                      <a:pt x="555" y="46"/>
                      <a:pt x="540" y="46"/>
                    </a:cubicBezTo>
                    <a:cubicBezTo>
                      <a:pt x="525" y="46"/>
                      <a:pt x="518" y="61"/>
                      <a:pt x="501" y="55"/>
                    </a:cubicBezTo>
                    <a:cubicBezTo>
                      <a:pt x="484" y="48"/>
                      <a:pt x="478" y="49"/>
                      <a:pt x="466" y="56"/>
                    </a:cubicBezTo>
                    <a:cubicBezTo>
                      <a:pt x="454" y="62"/>
                      <a:pt x="454" y="66"/>
                      <a:pt x="435" y="61"/>
                    </a:cubicBezTo>
                    <a:cubicBezTo>
                      <a:pt x="415" y="56"/>
                      <a:pt x="407" y="60"/>
                      <a:pt x="393" y="72"/>
                    </a:cubicBezTo>
                    <a:cubicBezTo>
                      <a:pt x="379" y="84"/>
                      <a:pt x="355" y="90"/>
                      <a:pt x="343" y="87"/>
                    </a:cubicBezTo>
                    <a:cubicBezTo>
                      <a:pt x="331" y="84"/>
                      <a:pt x="313" y="71"/>
                      <a:pt x="298" y="81"/>
                    </a:cubicBezTo>
                    <a:cubicBezTo>
                      <a:pt x="283" y="92"/>
                      <a:pt x="207" y="103"/>
                      <a:pt x="202" y="94"/>
                    </a:cubicBezTo>
                    <a:cubicBezTo>
                      <a:pt x="198" y="86"/>
                      <a:pt x="195" y="78"/>
                      <a:pt x="178" y="65"/>
                    </a:cubicBezTo>
                    <a:cubicBezTo>
                      <a:pt x="161" y="53"/>
                      <a:pt x="160" y="39"/>
                      <a:pt x="146" y="37"/>
                    </a:cubicBezTo>
                    <a:cubicBezTo>
                      <a:pt x="143" y="43"/>
                      <a:pt x="142" y="48"/>
                      <a:pt x="139" y="53"/>
                    </a:cubicBezTo>
                    <a:cubicBezTo>
                      <a:pt x="138" y="56"/>
                      <a:pt x="137" y="58"/>
                      <a:pt x="136" y="60"/>
                    </a:cubicBezTo>
                    <a:cubicBezTo>
                      <a:pt x="136" y="60"/>
                      <a:pt x="136" y="60"/>
                      <a:pt x="136" y="60"/>
                    </a:cubicBezTo>
                    <a:cubicBezTo>
                      <a:pt x="135" y="61"/>
                      <a:pt x="135" y="63"/>
                      <a:pt x="134" y="64"/>
                    </a:cubicBezTo>
                    <a:cubicBezTo>
                      <a:pt x="134" y="65"/>
                      <a:pt x="134" y="65"/>
                      <a:pt x="134" y="65"/>
                    </a:cubicBezTo>
                    <a:cubicBezTo>
                      <a:pt x="134" y="66"/>
                      <a:pt x="133" y="66"/>
                      <a:pt x="133" y="67"/>
                    </a:cubicBezTo>
                    <a:cubicBezTo>
                      <a:pt x="133" y="68"/>
                      <a:pt x="133" y="68"/>
                      <a:pt x="132" y="69"/>
                    </a:cubicBezTo>
                    <a:cubicBezTo>
                      <a:pt x="132" y="70"/>
                      <a:pt x="132" y="70"/>
                      <a:pt x="132" y="70"/>
                    </a:cubicBezTo>
                    <a:cubicBezTo>
                      <a:pt x="131" y="71"/>
                      <a:pt x="131" y="72"/>
                      <a:pt x="131" y="72"/>
                    </a:cubicBezTo>
                    <a:cubicBezTo>
                      <a:pt x="130" y="73"/>
                      <a:pt x="130" y="73"/>
                      <a:pt x="130" y="73"/>
                    </a:cubicBezTo>
                    <a:cubicBezTo>
                      <a:pt x="130" y="74"/>
                      <a:pt x="129" y="75"/>
                      <a:pt x="128" y="76"/>
                    </a:cubicBezTo>
                    <a:cubicBezTo>
                      <a:pt x="128" y="76"/>
                      <a:pt x="128" y="77"/>
                      <a:pt x="128" y="77"/>
                    </a:cubicBezTo>
                    <a:cubicBezTo>
                      <a:pt x="127" y="78"/>
                      <a:pt x="127" y="79"/>
                      <a:pt x="126" y="80"/>
                    </a:cubicBezTo>
                    <a:cubicBezTo>
                      <a:pt x="126" y="80"/>
                      <a:pt x="126" y="80"/>
                      <a:pt x="126" y="80"/>
                    </a:cubicBezTo>
                    <a:cubicBezTo>
                      <a:pt x="125" y="81"/>
                      <a:pt x="124" y="82"/>
                      <a:pt x="123" y="83"/>
                    </a:cubicBezTo>
                    <a:cubicBezTo>
                      <a:pt x="123" y="83"/>
                      <a:pt x="122" y="83"/>
                      <a:pt x="122" y="84"/>
                    </a:cubicBezTo>
                    <a:cubicBezTo>
                      <a:pt x="121" y="85"/>
                      <a:pt x="120" y="86"/>
                      <a:pt x="119" y="87"/>
                    </a:cubicBezTo>
                    <a:cubicBezTo>
                      <a:pt x="104" y="99"/>
                      <a:pt x="123" y="127"/>
                      <a:pt x="131" y="135"/>
                    </a:cubicBezTo>
                    <a:cubicBezTo>
                      <a:pt x="139" y="143"/>
                      <a:pt x="153" y="152"/>
                      <a:pt x="155" y="167"/>
                    </a:cubicBezTo>
                    <a:cubicBezTo>
                      <a:pt x="156" y="181"/>
                      <a:pt x="181" y="189"/>
                      <a:pt x="205" y="204"/>
                    </a:cubicBezTo>
                    <a:cubicBezTo>
                      <a:pt x="229" y="219"/>
                      <a:pt x="331" y="244"/>
                      <a:pt x="353" y="253"/>
                    </a:cubicBezTo>
                    <a:cubicBezTo>
                      <a:pt x="376" y="263"/>
                      <a:pt x="385" y="271"/>
                      <a:pt x="428" y="265"/>
                    </a:cubicBezTo>
                    <a:cubicBezTo>
                      <a:pt x="471" y="260"/>
                      <a:pt x="440" y="291"/>
                      <a:pt x="419" y="304"/>
                    </a:cubicBezTo>
                    <a:cubicBezTo>
                      <a:pt x="397" y="317"/>
                      <a:pt x="365" y="359"/>
                      <a:pt x="344" y="375"/>
                    </a:cubicBezTo>
                    <a:cubicBezTo>
                      <a:pt x="323" y="391"/>
                      <a:pt x="303" y="407"/>
                      <a:pt x="281" y="437"/>
                    </a:cubicBezTo>
                    <a:cubicBezTo>
                      <a:pt x="260" y="468"/>
                      <a:pt x="255" y="465"/>
                      <a:pt x="205" y="461"/>
                    </a:cubicBezTo>
                    <a:cubicBezTo>
                      <a:pt x="156" y="457"/>
                      <a:pt x="149" y="483"/>
                      <a:pt x="140" y="489"/>
                    </a:cubicBezTo>
                    <a:cubicBezTo>
                      <a:pt x="131" y="496"/>
                      <a:pt x="121" y="508"/>
                      <a:pt x="101" y="508"/>
                    </a:cubicBezTo>
                    <a:cubicBezTo>
                      <a:pt x="81" y="508"/>
                      <a:pt x="72" y="511"/>
                      <a:pt x="65" y="521"/>
                    </a:cubicBezTo>
                    <a:cubicBezTo>
                      <a:pt x="65" y="522"/>
                      <a:pt x="64" y="523"/>
                      <a:pt x="64" y="524"/>
                    </a:cubicBezTo>
                    <a:cubicBezTo>
                      <a:pt x="63" y="524"/>
                      <a:pt x="63" y="524"/>
                      <a:pt x="63" y="524"/>
                    </a:cubicBezTo>
                    <a:cubicBezTo>
                      <a:pt x="62" y="525"/>
                      <a:pt x="62" y="525"/>
                      <a:pt x="61" y="525"/>
                    </a:cubicBezTo>
                    <a:cubicBezTo>
                      <a:pt x="61" y="525"/>
                      <a:pt x="61" y="526"/>
                      <a:pt x="61" y="526"/>
                    </a:cubicBezTo>
                    <a:cubicBezTo>
                      <a:pt x="59" y="526"/>
                      <a:pt x="57" y="527"/>
                      <a:pt x="55" y="527"/>
                    </a:cubicBezTo>
                    <a:cubicBezTo>
                      <a:pt x="55" y="527"/>
                      <a:pt x="55" y="527"/>
                      <a:pt x="55" y="527"/>
                    </a:cubicBezTo>
                    <a:cubicBezTo>
                      <a:pt x="54" y="533"/>
                      <a:pt x="52" y="539"/>
                      <a:pt x="48" y="545"/>
                    </a:cubicBezTo>
                    <a:cubicBezTo>
                      <a:pt x="37" y="563"/>
                      <a:pt x="12" y="585"/>
                      <a:pt x="8" y="589"/>
                    </a:cubicBezTo>
                    <a:cubicBezTo>
                      <a:pt x="4" y="593"/>
                      <a:pt x="4" y="616"/>
                      <a:pt x="4" y="639"/>
                    </a:cubicBezTo>
                    <a:cubicBezTo>
                      <a:pt x="4" y="661"/>
                      <a:pt x="0" y="832"/>
                      <a:pt x="5" y="839"/>
                    </a:cubicBezTo>
                    <a:cubicBezTo>
                      <a:pt x="11" y="845"/>
                      <a:pt x="21" y="860"/>
                      <a:pt x="27" y="865"/>
                    </a:cubicBezTo>
                    <a:cubicBezTo>
                      <a:pt x="32" y="870"/>
                      <a:pt x="40" y="867"/>
                      <a:pt x="39" y="896"/>
                    </a:cubicBezTo>
                    <a:cubicBezTo>
                      <a:pt x="44" y="894"/>
                      <a:pt x="48" y="889"/>
                      <a:pt x="52" y="879"/>
                    </a:cubicBezTo>
                    <a:cubicBezTo>
                      <a:pt x="59" y="858"/>
                      <a:pt x="68" y="827"/>
                      <a:pt x="86" y="813"/>
                    </a:cubicBezTo>
                    <a:cubicBezTo>
                      <a:pt x="105" y="799"/>
                      <a:pt x="142" y="753"/>
                      <a:pt x="164" y="734"/>
                    </a:cubicBezTo>
                    <a:cubicBezTo>
                      <a:pt x="185" y="715"/>
                      <a:pt x="240" y="658"/>
                      <a:pt x="266" y="655"/>
                    </a:cubicBezTo>
                    <a:cubicBezTo>
                      <a:pt x="292" y="653"/>
                      <a:pt x="328" y="621"/>
                      <a:pt x="355" y="594"/>
                    </a:cubicBezTo>
                    <a:cubicBezTo>
                      <a:pt x="382" y="567"/>
                      <a:pt x="442" y="516"/>
                      <a:pt x="454" y="488"/>
                    </a:cubicBezTo>
                    <a:cubicBezTo>
                      <a:pt x="466" y="460"/>
                      <a:pt x="486" y="450"/>
                      <a:pt x="494" y="431"/>
                    </a:cubicBezTo>
                    <a:cubicBezTo>
                      <a:pt x="501" y="411"/>
                      <a:pt x="524" y="382"/>
                      <a:pt x="524" y="365"/>
                    </a:cubicBezTo>
                    <a:cubicBezTo>
                      <a:pt x="524" y="348"/>
                      <a:pt x="532" y="331"/>
                      <a:pt x="551" y="317"/>
                    </a:cubicBezTo>
                    <a:cubicBezTo>
                      <a:pt x="569" y="303"/>
                      <a:pt x="568" y="273"/>
                      <a:pt x="588" y="252"/>
                    </a:cubicBezTo>
                    <a:cubicBezTo>
                      <a:pt x="609" y="232"/>
                      <a:pt x="611" y="214"/>
                      <a:pt x="621" y="194"/>
                    </a:cubicBezTo>
                    <a:cubicBezTo>
                      <a:pt x="630" y="175"/>
                      <a:pt x="631" y="171"/>
                      <a:pt x="633" y="150"/>
                    </a:cubicBezTo>
                    <a:cubicBezTo>
                      <a:pt x="636" y="130"/>
                      <a:pt x="656" y="119"/>
                      <a:pt x="656" y="103"/>
                    </a:cubicBezTo>
                    <a:cubicBezTo>
                      <a:pt x="656" y="87"/>
                      <a:pt x="652" y="76"/>
                      <a:pt x="651" y="55"/>
                    </a:cubicBezTo>
                    <a:cubicBezTo>
                      <a:pt x="650" y="33"/>
                      <a:pt x="671" y="22"/>
                      <a:pt x="656"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1" name="Freeform 385"/>
              <p:cNvSpPr>
                <a:spLocks/>
              </p:cNvSpPr>
              <p:nvPr/>
            </p:nvSpPr>
            <p:spPr bwMode="auto">
              <a:xfrm>
                <a:off x="2839" y="2540"/>
                <a:ext cx="94" cy="101"/>
              </a:xfrm>
              <a:custGeom>
                <a:avLst/>
                <a:gdLst>
                  <a:gd name="T0" fmla="*/ 204 w 373"/>
                  <a:gd name="T1" fmla="*/ 376 h 397"/>
                  <a:gd name="T2" fmla="*/ 179 w 373"/>
                  <a:gd name="T3" fmla="*/ 320 h 397"/>
                  <a:gd name="T4" fmla="*/ 236 w 373"/>
                  <a:gd name="T5" fmla="*/ 292 h 397"/>
                  <a:gd name="T6" fmla="*/ 269 w 373"/>
                  <a:gd name="T7" fmla="*/ 291 h 397"/>
                  <a:gd name="T8" fmla="*/ 308 w 373"/>
                  <a:gd name="T9" fmla="*/ 299 h 397"/>
                  <a:gd name="T10" fmla="*/ 351 w 373"/>
                  <a:gd name="T11" fmla="*/ 303 h 397"/>
                  <a:gd name="T12" fmla="*/ 364 w 373"/>
                  <a:gd name="T13" fmla="*/ 246 h 397"/>
                  <a:gd name="T14" fmla="*/ 343 w 373"/>
                  <a:gd name="T15" fmla="*/ 180 h 397"/>
                  <a:gd name="T16" fmla="*/ 344 w 373"/>
                  <a:gd name="T17" fmla="*/ 123 h 397"/>
                  <a:gd name="T18" fmla="*/ 349 w 373"/>
                  <a:gd name="T19" fmla="*/ 75 h 397"/>
                  <a:gd name="T20" fmla="*/ 299 w 373"/>
                  <a:gd name="T21" fmla="*/ 82 h 397"/>
                  <a:gd name="T22" fmla="*/ 288 w 373"/>
                  <a:gd name="T23" fmla="*/ 34 h 397"/>
                  <a:gd name="T24" fmla="*/ 285 w 373"/>
                  <a:gd name="T25" fmla="*/ 13 h 397"/>
                  <a:gd name="T26" fmla="*/ 278 w 373"/>
                  <a:gd name="T27" fmla="*/ 12 h 397"/>
                  <a:gd name="T28" fmla="*/ 271 w 373"/>
                  <a:gd name="T29" fmla="*/ 11 h 397"/>
                  <a:gd name="T30" fmla="*/ 264 w 373"/>
                  <a:gd name="T31" fmla="*/ 10 h 397"/>
                  <a:gd name="T32" fmla="*/ 257 w 373"/>
                  <a:gd name="T33" fmla="*/ 9 h 397"/>
                  <a:gd name="T34" fmla="*/ 251 w 373"/>
                  <a:gd name="T35" fmla="*/ 9 h 397"/>
                  <a:gd name="T36" fmla="*/ 244 w 373"/>
                  <a:gd name="T37" fmla="*/ 8 h 397"/>
                  <a:gd name="T38" fmla="*/ 239 w 373"/>
                  <a:gd name="T39" fmla="*/ 8 h 397"/>
                  <a:gd name="T40" fmla="*/ 234 w 373"/>
                  <a:gd name="T41" fmla="*/ 7 h 397"/>
                  <a:gd name="T42" fmla="*/ 230 w 373"/>
                  <a:gd name="T43" fmla="*/ 7 h 397"/>
                  <a:gd name="T44" fmla="*/ 225 w 373"/>
                  <a:gd name="T45" fmla="*/ 7 h 397"/>
                  <a:gd name="T46" fmla="*/ 174 w 373"/>
                  <a:gd name="T47" fmla="*/ 8 h 397"/>
                  <a:gd name="T48" fmla="*/ 173 w 373"/>
                  <a:gd name="T49" fmla="*/ 9 h 397"/>
                  <a:gd name="T50" fmla="*/ 172 w 373"/>
                  <a:gd name="T51" fmla="*/ 11 h 397"/>
                  <a:gd name="T52" fmla="*/ 170 w 373"/>
                  <a:gd name="T53" fmla="*/ 13 h 397"/>
                  <a:gd name="T54" fmla="*/ 167 w 373"/>
                  <a:gd name="T55" fmla="*/ 76 h 397"/>
                  <a:gd name="T56" fmla="*/ 55 w 373"/>
                  <a:gd name="T57" fmla="*/ 90 h 397"/>
                  <a:gd name="T58" fmla="*/ 50 w 373"/>
                  <a:gd name="T59" fmla="*/ 131 h 397"/>
                  <a:gd name="T60" fmla="*/ 31 w 373"/>
                  <a:gd name="T61" fmla="*/ 185 h 397"/>
                  <a:gd name="T62" fmla="*/ 50 w 373"/>
                  <a:gd name="T63" fmla="*/ 280 h 397"/>
                  <a:gd name="T64" fmla="*/ 126 w 373"/>
                  <a:gd name="T65" fmla="*/ 368 h 397"/>
                  <a:gd name="T66" fmla="*/ 155 w 373"/>
                  <a:gd name="T67" fmla="*/ 394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3" h="397">
                    <a:moveTo>
                      <a:pt x="184" y="390"/>
                    </a:moveTo>
                    <a:cubicBezTo>
                      <a:pt x="199" y="396"/>
                      <a:pt x="203" y="391"/>
                      <a:pt x="204" y="376"/>
                    </a:cubicBezTo>
                    <a:cubicBezTo>
                      <a:pt x="205" y="362"/>
                      <a:pt x="197" y="355"/>
                      <a:pt x="189" y="350"/>
                    </a:cubicBezTo>
                    <a:cubicBezTo>
                      <a:pt x="181" y="344"/>
                      <a:pt x="179" y="332"/>
                      <a:pt x="179" y="320"/>
                    </a:cubicBezTo>
                    <a:cubicBezTo>
                      <a:pt x="179" y="308"/>
                      <a:pt x="193" y="308"/>
                      <a:pt x="212" y="308"/>
                    </a:cubicBezTo>
                    <a:cubicBezTo>
                      <a:pt x="231" y="308"/>
                      <a:pt x="236" y="300"/>
                      <a:pt x="236" y="292"/>
                    </a:cubicBezTo>
                    <a:cubicBezTo>
                      <a:pt x="236" y="284"/>
                      <a:pt x="232" y="271"/>
                      <a:pt x="248" y="274"/>
                    </a:cubicBezTo>
                    <a:cubicBezTo>
                      <a:pt x="264" y="276"/>
                      <a:pt x="267" y="282"/>
                      <a:pt x="269" y="291"/>
                    </a:cubicBezTo>
                    <a:cubicBezTo>
                      <a:pt x="272" y="300"/>
                      <a:pt x="273" y="303"/>
                      <a:pt x="287" y="310"/>
                    </a:cubicBezTo>
                    <a:cubicBezTo>
                      <a:pt x="300" y="316"/>
                      <a:pt x="301" y="310"/>
                      <a:pt x="308" y="299"/>
                    </a:cubicBezTo>
                    <a:cubicBezTo>
                      <a:pt x="315" y="288"/>
                      <a:pt x="327" y="302"/>
                      <a:pt x="331" y="315"/>
                    </a:cubicBezTo>
                    <a:cubicBezTo>
                      <a:pt x="335" y="328"/>
                      <a:pt x="351" y="315"/>
                      <a:pt x="351" y="303"/>
                    </a:cubicBezTo>
                    <a:cubicBezTo>
                      <a:pt x="351" y="291"/>
                      <a:pt x="352" y="290"/>
                      <a:pt x="363" y="282"/>
                    </a:cubicBezTo>
                    <a:cubicBezTo>
                      <a:pt x="373" y="274"/>
                      <a:pt x="365" y="256"/>
                      <a:pt x="364" y="246"/>
                    </a:cubicBezTo>
                    <a:cubicBezTo>
                      <a:pt x="363" y="235"/>
                      <a:pt x="364" y="232"/>
                      <a:pt x="367" y="207"/>
                    </a:cubicBezTo>
                    <a:cubicBezTo>
                      <a:pt x="369" y="182"/>
                      <a:pt x="357" y="188"/>
                      <a:pt x="343" y="180"/>
                    </a:cubicBezTo>
                    <a:cubicBezTo>
                      <a:pt x="328" y="172"/>
                      <a:pt x="331" y="162"/>
                      <a:pt x="329" y="152"/>
                    </a:cubicBezTo>
                    <a:cubicBezTo>
                      <a:pt x="328" y="143"/>
                      <a:pt x="336" y="127"/>
                      <a:pt x="344" y="123"/>
                    </a:cubicBezTo>
                    <a:cubicBezTo>
                      <a:pt x="352" y="119"/>
                      <a:pt x="364" y="111"/>
                      <a:pt x="365" y="98"/>
                    </a:cubicBezTo>
                    <a:cubicBezTo>
                      <a:pt x="367" y="84"/>
                      <a:pt x="349" y="82"/>
                      <a:pt x="349" y="75"/>
                    </a:cubicBezTo>
                    <a:cubicBezTo>
                      <a:pt x="349" y="68"/>
                      <a:pt x="344" y="62"/>
                      <a:pt x="332" y="62"/>
                    </a:cubicBezTo>
                    <a:cubicBezTo>
                      <a:pt x="320" y="62"/>
                      <a:pt x="316" y="74"/>
                      <a:pt x="299" y="82"/>
                    </a:cubicBezTo>
                    <a:cubicBezTo>
                      <a:pt x="281" y="90"/>
                      <a:pt x="283" y="66"/>
                      <a:pt x="283" y="58"/>
                    </a:cubicBezTo>
                    <a:cubicBezTo>
                      <a:pt x="283" y="50"/>
                      <a:pt x="279" y="39"/>
                      <a:pt x="288" y="34"/>
                    </a:cubicBezTo>
                    <a:cubicBezTo>
                      <a:pt x="292" y="31"/>
                      <a:pt x="292" y="23"/>
                      <a:pt x="291" y="13"/>
                    </a:cubicBezTo>
                    <a:cubicBezTo>
                      <a:pt x="289" y="13"/>
                      <a:pt x="287" y="13"/>
                      <a:pt x="285" y="13"/>
                    </a:cubicBezTo>
                    <a:cubicBezTo>
                      <a:pt x="284" y="13"/>
                      <a:pt x="284" y="13"/>
                      <a:pt x="283" y="13"/>
                    </a:cubicBezTo>
                    <a:cubicBezTo>
                      <a:pt x="282" y="12"/>
                      <a:pt x="280" y="12"/>
                      <a:pt x="278" y="12"/>
                    </a:cubicBezTo>
                    <a:cubicBezTo>
                      <a:pt x="278" y="12"/>
                      <a:pt x="277" y="12"/>
                      <a:pt x="277" y="12"/>
                    </a:cubicBezTo>
                    <a:cubicBezTo>
                      <a:pt x="275" y="11"/>
                      <a:pt x="273" y="11"/>
                      <a:pt x="271" y="11"/>
                    </a:cubicBezTo>
                    <a:cubicBezTo>
                      <a:pt x="270" y="11"/>
                      <a:pt x="270" y="11"/>
                      <a:pt x="269" y="11"/>
                    </a:cubicBezTo>
                    <a:cubicBezTo>
                      <a:pt x="268" y="11"/>
                      <a:pt x="266" y="10"/>
                      <a:pt x="264" y="10"/>
                    </a:cubicBezTo>
                    <a:cubicBezTo>
                      <a:pt x="264" y="10"/>
                      <a:pt x="263" y="10"/>
                      <a:pt x="263" y="10"/>
                    </a:cubicBezTo>
                    <a:cubicBezTo>
                      <a:pt x="261" y="10"/>
                      <a:pt x="259" y="10"/>
                      <a:pt x="257" y="9"/>
                    </a:cubicBezTo>
                    <a:cubicBezTo>
                      <a:pt x="257" y="9"/>
                      <a:pt x="256" y="9"/>
                      <a:pt x="256" y="9"/>
                    </a:cubicBezTo>
                    <a:cubicBezTo>
                      <a:pt x="254" y="9"/>
                      <a:pt x="253" y="9"/>
                      <a:pt x="251" y="9"/>
                    </a:cubicBezTo>
                    <a:cubicBezTo>
                      <a:pt x="251" y="9"/>
                      <a:pt x="250" y="9"/>
                      <a:pt x="250" y="9"/>
                    </a:cubicBezTo>
                    <a:cubicBezTo>
                      <a:pt x="248" y="9"/>
                      <a:pt x="246" y="8"/>
                      <a:pt x="244" y="8"/>
                    </a:cubicBezTo>
                    <a:cubicBezTo>
                      <a:pt x="244" y="8"/>
                      <a:pt x="244" y="8"/>
                      <a:pt x="243" y="8"/>
                    </a:cubicBezTo>
                    <a:cubicBezTo>
                      <a:pt x="242" y="8"/>
                      <a:pt x="241" y="8"/>
                      <a:pt x="239" y="8"/>
                    </a:cubicBezTo>
                    <a:cubicBezTo>
                      <a:pt x="239" y="8"/>
                      <a:pt x="238" y="8"/>
                      <a:pt x="238" y="8"/>
                    </a:cubicBezTo>
                    <a:cubicBezTo>
                      <a:pt x="236" y="8"/>
                      <a:pt x="235" y="7"/>
                      <a:pt x="234" y="7"/>
                    </a:cubicBezTo>
                    <a:cubicBezTo>
                      <a:pt x="233" y="7"/>
                      <a:pt x="233" y="7"/>
                      <a:pt x="233" y="7"/>
                    </a:cubicBezTo>
                    <a:cubicBezTo>
                      <a:pt x="232" y="7"/>
                      <a:pt x="231" y="7"/>
                      <a:pt x="230" y="7"/>
                    </a:cubicBezTo>
                    <a:cubicBezTo>
                      <a:pt x="229" y="7"/>
                      <a:pt x="229" y="7"/>
                      <a:pt x="229" y="7"/>
                    </a:cubicBezTo>
                    <a:cubicBezTo>
                      <a:pt x="227" y="7"/>
                      <a:pt x="226" y="7"/>
                      <a:pt x="225" y="7"/>
                    </a:cubicBezTo>
                    <a:cubicBezTo>
                      <a:pt x="208" y="7"/>
                      <a:pt x="175" y="0"/>
                      <a:pt x="175" y="6"/>
                    </a:cubicBezTo>
                    <a:cubicBezTo>
                      <a:pt x="175" y="6"/>
                      <a:pt x="175" y="7"/>
                      <a:pt x="174" y="8"/>
                    </a:cubicBezTo>
                    <a:cubicBezTo>
                      <a:pt x="174" y="8"/>
                      <a:pt x="174" y="8"/>
                      <a:pt x="174" y="8"/>
                    </a:cubicBezTo>
                    <a:cubicBezTo>
                      <a:pt x="174" y="8"/>
                      <a:pt x="174" y="9"/>
                      <a:pt x="173" y="9"/>
                    </a:cubicBezTo>
                    <a:cubicBezTo>
                      <a:pt x="173" y="10"/>
                      <a:pt x="173" y="10"/>
                      <a:pt x="173" y="10"/>
                    </a:cubicBezTo>
                    <a:cubicBezTo>
                      <a:pt x="172" y="11"/>
                      <a:pt x="172" y="11"/>
                      <a:pt x="172" y="11"/>
                    </a:cubicBezTo>
                    <a:cubicBezTo>
                      <a:pt x="171" y="11"/>
                      <a:pt x="170" y="12"/>
                      <a:pt x="170" y="13"/>
                    </a:cubicBezTo>
                    <a:cubicBezTo>
                      <a:pt x="170" y="13"/>
                      <a:pt x="170" y="13"/>
                      <a:pt x="170" y="13"/>
                    </a:cubicBezTo>
                    <a:cubicBezTo>
                      <a:pt x="168" y="13"/>
                      <a:pt x="167" y="14"/>
                      <a:pt x="166" y="15"/>
                    </a:cubicBezTo>
                    <a:cubicBezTo>
                      <a:pt x="168" y="34"/>
                      <a:pt x="168" y="59"/>
                      <a:pt x="167" y="76"/>
                    </a:cubicBezTo>
                    <a:cubicBezTo>
                      <a:pt x="165" y="103"/>
                      <a:pt x="121" y="94"/>
                      <a:pt x="104" y="94"/>
                    </a:cubicBezTo>
                    <a:cubicBezTo>
                      <a:pt x="93" y="94"/>
                      <a:pt x="70" y="92"/>
                      <a:pt x="55" y="90"/>
                    </a:cubicBezTo>
                    <a:cubicBezTo>
                      <a:pt x="56" y="95"/>
                      <a:pt x="57" y="99"/>
                      <a:pt x="54" y="103"/>
                    </a:cubicBezTo>
                    <a:cubicBezTo>
                      <a:pt x="47" y="112"/>
                      <a:pt x="45" y="120"/>
                      <a:pt x="50" y="131"/>
                    </a:cubicBezTo>
                    <a:cubicBezTo>
                      <a:pt x="54" y="142"/>
                      <a:pt x="41" y="142"/>
                      <a:pt x="40" y="156"/>
                    </a:cubicBezTo>
                    <a:cubicBezTo>
                      <a:pt x="39" y="170"/>
                      <a:pt x="44" y="177"/>
                      <a:pt x="31" y="185"/>
                    </a:cubicBezTo>
                    <a:cubicBezTo>
                      <a:pt x="18" y="192"/>
                      <a:pt x="0" y="192"/>
                      <a:pt x="10" y="216"/>
                    </a:cubicBezTo>
                    <a:cubicBezTo>
                      <a:pt x="19" y="239"/>
                      <a:pt x="39" y="262"/>
                      <a:pt x="50" y="280"/>
                    </a:cubicBezTo>
                    <a:cubicBezTo>
                      <a:pt x="60" y="299"/>
                      <a:pt x="75" y="327"/>
                      <a:pt x="94" y="338"/>
                    </a:cubicBezTo>
                    <a:cubicBezTo>
                      <a:pt x="112" y="350"/>
                      <a:pt x="113" y="350"/>
                      <a:pt x="126" y="368"/>
                    </a:cubicBezTo>
                    <a:cubicBezTo>
                      <a:pt x="131" y="376"/>
                      <a:pt x="141" y="386"/>
                      <a:pt x="152" y="397"/>
                    </a:cubicBezTo>
                    <a:cubicBezTo>
                      <a:pt x="153" y="396"/>
                      <a:pt x="154" y="395"/>
                      <a:pt x="155" y="394"/>
                    </a:cubicBezTo>
                    <a:cubicBezTo>
                      <a:pt x="163" y="382"/>
                      <a:pt x="169" y="383"/>
                      <a:pt x="184" y="39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2" name="Freeform 386"/>
              <p:cNvSpPr>
                <a:spLocks/>
              </p:cNvSpPr>
              <p:nvPr/>
            </p:nvSpPr>
            <p:spPr bwMode="auto">
              <a:xfrm>
                <a:off x="2877" y="2519"/>
                <a:ext cx="122" cy="143"/>
              </a:xfrm>
              <a:custGeom>
                <a:avLst/>
                <a:gdLst>
                  <a:gd name="T0" fmla="*/ 118 w 480"/>
                  <a:gd name="T1" fmla="*/ 530 h 566"/>
                  <a:gd name="T2" fmla="*/ 119 w 480"/>
                  <a:gd name="T3" fmla="*/ 532 h 566"/>
                  <a:gd name="T4" fmla="*/ 120 w 480"/>
                  <a:gd name="T5" fmla="*/ 533 h 566"/>
                  <a:gd name="T6" fmla="*/ 122 w 480"/>
                  <a:gd name="T7" fmla="*/ 541 h 566"/>
                  <a:gd name="T8" fmla="*/ 124 w 480"/>
                  <a:gd name="T9" fmla="*/ 542 h 566"/>
                  <a:gd name="T10" fmla="*/ 125 w 480"/>
                  <a:gd name="T11" fmla="*/ 543 h 566"/>
                  <a:gd name="T12" fmla="*/ 126 w 480"/>
                  <a:gd name="T13" fmla="*/ 544 h 566"/>
                  <a:gd name="T14" fmla="*/ 129 w 480"/>
                  <a:gd name="T15" fmla="*/ 545 h 566"/>
                  <a:gd name="T16" fmla="*/ 132 w 480"/>
                  <a:gd name="T17" fmla="*/ 546 h 566"/>
                  <a:gd name="T18" fmla="*/ 193 w 480"/>
                  <a:gd name="T19" fmla="*/ 520 h 566"/>
                  <a:gd name="T20" fmla="*/ 232 w 480"/>
                  <a:gd name="T21" fmla="*/ 552 h 566"/>
                  <a:gd name="T22" fmla="*/ 288 w 480"/>
                  <a:gd name="T23" fmla="*/ 538 h 566"/>
                  <a:gd name="T24" fmla="*/ 281 w 480"/>
                  <a:gd name="T25" fmla="*/ 492 h 566"/>
                  <a:gd name="T26" fmla="*/ 327 w 480"/>
                  <a:gd name="T27" fmla="*/ 426 h 566"/>
                  <a:gd name="T28" fmla="*/ 383 w 480"/>
                  <a:gd name="T29" fmla="*/ 284 h 566"/>
                  <a:gd name="T30" fmla="*/ 440 w 480"/>
                  <a:gd name="T31" fmla="*/ 143 h 566"/>
                  <a:gd name="T32" fmla="*/ 480 w 480"/>
                  <a:gd name="T33" fmla="*/ 39 h 566"/>
                  <a:gd name="T34" fmla="*/ 474 w 480"/>
                  <a:gd name="T35" fmla="*/ 19 h 566"/>
                  <a:gd name="T36" fmla="*/ 419 w 480"/>
                  <a:gd name="T37" fmla="*/ 7 h 566"/>
                  <a:gd name="T38" fmla="*/ 348 w 480"/>
                  <a:gd name="T39" fmla="*/ 52 h 566"/>
                  <a:gd name="T40" fmla="*/ 335 w 480"/>
                  <a:gd name="T41" fmla="*/ 80 h 566"/>
                  <a:gd name="T42" fmla="*/ 333 w 480"/>
                  <a:gd name="T43" fmla="*/ 82 h 566"/>
                  <a:gd name="T44" fmla="*/ 331 w 480"/>
                  <a:gd name="T45" fmla="*/ 84 h 566"/>
                  <a:gd name="T46" fmla="*/ 329 w 480"/>
                  <a:gd name="T47" fmla="*/ 86 h 566"/>
                  <a:gd name="T48" fmla="*/ 327 w 480"/>
                  <a:gd name="T49" fmla="*/ 89 h 566"/>
                  <a:gd name="T50" fmla="*/ 324 w 480"/>
                  <a:gd name="T51" fmla="*/ 98 h 566"/>
                  <a:gd name="T52" fmla="*/ 321 w 480"/>
                  <a:gd name="T53" fmla="*/ 113 h 566"/>
                  <a:gd name="T54" fmla="*/ 291 w 480"/>
                  <a:gd name="T55" fmla="*/ 120 h 566"/>
                  <a:gd name="T56" fmla="*/ 168 w 480"/>
                  <a:gd name="T57" fmla="*/ 102 h 566"/>
                  <a:gd name="T58" fmla="*/ 163 w 480"/>
                  <a:gd name="T59" fmla="*/ 101 h 566"/>
                  <a:gd name="T60" fmla="*/ 157 w 480"/>
                  <a:gd name="T61" fmla="*/ 100 h 566"/>
                  <a:gd name="T62" fmla="*/ 152 w 480"/>
                  <a:gd name="T63" fmla="*/ 99 h 566"/>
                  <a:gd name="T64" fmla="*/ 145 w 480"/>
                  <a:gd name="T65" fmla="*/ 98 h 566"/>
                  <a:gd name="T66" fmla="*/ 136 w 480"/>
                  <a:gd name="T67" fmla="*/ 118 h 566"/>
                  <a:gd name="T68" fmla="*/ 147 w 480"/>
                  <a:gd name="T69" fmla="*/ 166 h 566"/>
                  <a:gd name="T70" fmla="*/ 197 w 480"/>
                  <a:gd name="T71" fmla="*/ 159 h 566"/>
                  <a:gd name="T72" fmla="*/ 192 w 480"/>
                  <a:gd name="T73" fmla="*/ 207 h 566"/>
                  <a:gd name="T74" fmla="*/ 191 w 480"/>
                  <a:gd name="T75" fmla="*/ 264 h 566"/>
                  <a:gd name="T76" fmla="*/ 212 w 480"/>
                  <a:gd name="T77" fmla="*/ 330 h 566"/>
                  <a:gd name="T78" fmla="*/ 199 w 480"/>
                  <a:gd name="T79" fmla="*/ 387 h 566"/>
                  <a:gd name="T80" fmla="*/ 156 w 480"/>
                  <a:gd name="T81" fmla="*/ 383 h 566"/>
                  <a:gd name="T82" fmla="*/ 117 w 480"/>
                  <a:gd name="T83" fmla="*/ 375 h 566"/>
                  <a:gd name="T84" fmla="*/ 84 w 480"/>
                  <a:gd name="T85" fmla="*/ 376 h 566"/>
                  <a:gd name="T86" fmla="*/ 27 w 480"/>
                  <a:gd name="T87" fmla="*/ 404 h 566"/>
                  <a:gd name="T88" fmla="*/ 52 w 480"/>
                  <a:gd name="T89" fmla="*/ 460 h 566"/>
                  <a:gd name="T90" fmla="*/ 3 w 480"/>
                  <a:gd name="T91" fmla="*/ 478 h 566"/>
                  <a:gd name="T92" fmla="*/ 39 w 480"/>
                  <a:gd name="T93" fmla="*/ 523 h 566"/>
                  <a:gd name="T94" fmla="*/ 81 w 480"/>
                  <a:gd name="T95" fmla="*/ 543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0" h="566">
                    <a:moveTo>
                      <a:pt x="116" y="528"/>
                    </a:moveTo>
                    <a:cubicBezTo>
                      <a:pt x="117" y="529"/>
                      <a:pt x="117" y="530"/>
                      <a:pt x="118" y="530"/>
                    </a:cubicBezTo>
                    <a:cubicBezTo>
                      <a:pt x="118" y="530"/>
                      <a:pt x="118" y="531"/>
                      <a:pt x="118" y="531"/>
                    </a:cubicBezTo>
                    <a:cubicBezTo>
                      <a:pt x="118" y="531"/>
                      <a:pt x="118" y="531"/>
                      <a:pt x="119" y="532"/>
                    </a:cubicBezTo>
                    <a:cubicBezTo>
                      <a:pt x="119" y="532"/>
                      <a:pt x="119" y="533"/>
                      <a:pt x="120" y="533"/>
                    </a:cubicBezTo>
                    <a:cubicBezTo>
                      <a:pt x="120" y="533"/>
                      <a:pt x="120" y="533"/>
                      <a:pt x="120" y="533"/>
                    </a:cubicBezTo>
                    <a:cubicBezTo>
                      <a:pt x="120" y="533"/>
                      <a:pt x="120" y="533"/>
                      <a:pt x="120" y="533"/>
                    </a:cubicBezTo>
                    <a:cubicBezTo>
                      <a:pt x="122" y="537"/>
                      <a:pt x="121" y="539"/>
                      <a:pt x="122" y="541"/>
                    </a:cubicBezTo>
                    <a:cubicBezTo>
                      <a:pt x="122" y="541"/>
                      <a:pt x="122" y="541"/>
                      <a:pt x="122" y="541"/>
                    </a:cubicBezTo>
                    <a:cubicBezTo>
                      <a:pt x="123" y="542"/>
                      <a:pt x="123" y="542"/>
                      <a:pt x="124" y="542"/>
                    </a:cubicBezTo>
                    <a:cubicBezTo>
                      <a:pt x="124" y="542"/>
                      <a:pt x="124" y="543"/>
                      <a:pt x="124" y="543"/>
                    </a:cubicBezTo>
                    <a:cubicBezTo>
                      <a:pt x="124" y="543"/>
                      <a:pt x="125" y="543"/>
                      <a:pt x="125" y="543"/>
                    </a:cubicBezTo>
                    <a:cubicBezTo>
                      <a:pt x="125" y="543"/>
                      <a:pt x="125" y="543"/>
                      <a:pt x="125" y="543"/>
                    </a:cubicBezTo>
                    <a:cubicBezTo>
                      <a:pt x="126" y="544"/>
                      <a:pt x="126" y="544"/>
                      <a:pt x="126" y="544"/>
                    </a:cubicBezTo>
                    <a:cubicBezTo>
                      <a:pt x="127" y="544"/>
                      <a:pt x="127" y="544"/>
                      <a:pt x="127" y="544"/>
                    </a:cubicBezTo>
                    <a:cubicBezTo>
                      <a:pt x="128" y="544"/>
                      <a:pt x="128" y="544"/>
                      <a:pt x="129" y="545"/>
                    </a:cubicBezTo>
                    <a:cubicBezTo>
                      <a:pt x="129" y="545"/>
                      <a:pt x="129" y="545"/>
                      <a:pt x="129" y="545"/>
                    </a:cubicBezTo>
                    <a:cubicBezTo>
                      <a:pt x="130" y="545"/>
                      <a:pt x="131" y="545"/>
                      <a:pt x="132" y="546"/>
                    </a:cubicBezTo>
                    <a:cubicBezTo>
                      <a:pt x="149" y="551"/>
                      <a:pt x="140" y="559"/>
                      <a:pt x="160" y="542"/>
                    </a:cubicBezTo>
                    <a:cubicBezTo>
                      <a:pt x="180" y="524"/>
                      <a:pt x="172" y="516"/>
                      <a:pt x="193" y="520"/>
                    </a:cubicBezTo>
                    <a:cubicBezTo>
                      <a:pt x="215" y="524"/>
                      <a:pt x="215" y="528"/>
                      <a:pt x="215" y="540"/>
                    </a:cubicBezTo>
                    <a:cubicBezTo>
                      <a:pt x="215" y="552"/>
                      <a:pt x="220" y="566"/>
                      <a:pt x="232" y="552"/>
                    </a:cubicBezTo>
                    <a:cubicBezTo>
                      <a:pt x="244" y="539"/>
                      <a:pt x="232" y="528"/>
                      <a:pt x="252" y="532"/>
                    </a:cubicBezTo>
                    <a:cubicBezTo>
                      <a:pt x="272" y="536"/>
                      <a:pt x="287" y="547"/>
                      <a:pt x="288" y="538"/>
                    </a:cubicBezTo>
                    <a:cubicBezTo>
                      <a:pt x="289" y="528"/>
                      <a:pt x="289" y="523"/>
                      <a:pt x="283" y="516"/>
                    </a:cubicBezTo>
                    <a:cubicBezTo>
                      <a:pt x="276" y="510"/>
                      <a:pt x="263" y="495"/>
                      <a:pt x="281" y="492"/>
                    </a:cubicBezTo>
                    <a:cubicBezTo>
                      <a:pt x="300" y="490"/>
                      <a:pt x="307" y="494"/>
                      <a:pt x="317" y="476"/>
                    </a:cubicBezTo>
                    <a:cubicBezTo>
                      <a:pt x="328" y="459"/>
                      <a:pt x="327" y="446"/>
                      <a:pt x="327" y="426"/>
                    </a:cubicBezTo>
                    <a:cubicBezTo>
                      <a:pt x="327" y="406"/>
                      <a:pt x="317" y="367"/>
                      <a:pt x="337" y="350"/>
                    </a:cubicBezTo>
                    <a:cubicBezTo>
                      <a:pt x="357" y="332"/>
                      <a:pt x="377" y="308"/>
                      <a:pt x="383" y="284"/>
                    </a:cubicBezTo>
                    <a:cubicBezTo>
                      <a:pt x="388" y="260"/>
                      <a:pt x="396" y="248"/>
                      <a:pt x="409" y="224"/>
                    </a:cubicBezTo>
                    <a:cubicBezTo>
                      <a:pt x="423" y="200"/>
                      <a:pt x="439" y="172"/>
                      <a:pt x="440" y="143"/>
                    </a:cubicBezTo>
                    <a:cubicBezTo>
                      <a:pt x="441" y="114"/>
                      <a:pt x="435" y="99"/>
                      <a:pt x="456" y="80"/>
                    </a:cubicBezTo>
                    <a:cubicBezTo>
                      <a:pt x="477" y="62"/>
                      <a:pt x="480" y="51"/>
                      <a:pt x="480" y="39"/>
                    </a:cubicBezTo>
                    <a:cubicBezTo>
                      <a:pt x="480" y="33"/>
                      <a:pt x="479" y="25"/>
                      <a:pt x="478" y="17"/>
                    </a:cubicBezTo>
                    <a:cubicBezTo>
                      <a:pt x="477" y="18"/>
                      <a:pt x="475" y="19"/>
                      <a:pt x="474" y="19"/>
                    </a:cubicBezTo>
                    <a:cubicBezTo>
                      <a:pt x="473" y="19"/>
                      <a:pt x="473" y="19"/>
                      <a:pt x="472" y="19"/>
                    </a:cubicBezTo>
                    <a:cubicBezTo>
                      <a:pt x="463" y="19"/>
                      <a:pt x="435" y="14"/>
                      <a:pt x="419" y="7"/>
                    </a:cubicBezTo>
                    <a:cubicBezTo>
                      <a:pt x="403" y="0"/>
                      <a:pt x="403" y="12"/>
                      <a:pt x="372" y="11"/>
                    </a:cubicBezTo>
                    <a:cubicBezTo>
                      <a:pt x="341" y="10"/>
                      <a:pt x="352" y="38"/>
                      <a:pt x="348" y="52"/>
                    </a:cubicBezTo>
                    <a:cubicBezTo>
                      <a:pt x="344" y="67"/>
                      <a:pt x="351" y="74"/>
                      <a:pt x="337" y="79"/>
                    </a:cubicBezTo>
                    <a:cubicBezTo>
                      <a:pt x="336" y="79"/>
                      <a:pt x="336" y="80"/>
                      <a:pt x="335" y="80"/>
                    </a:cubicBezTo>
                    <a:cubicBezTo>
                      <a:pt x="335" y="80"/>
                      <a:pt x="334" y="81"/>
                      <a:pt x="334" y="81"/>
                    </a:cubicBezTo>
                    <a:cubicBezTo>
                      <a:pt x="334" y="81"/>
                      <a:pt x="333" y="82"/>
                      <a:pt x="333" y="82"/>
                    </a:cubicBezTo>
                    <a:cubicBezTo>
                      <a:pt x="332" y="82"/>
                      <a:pt x="332" y="82"/>
                      <a:pt x="332" y="82"/>
                    </a:cubicBezTo>
                    <a:cubicBezTo>
                      <a:pt x="331" y="83"/>
                      <a:pt x="331" y="83"/>
                      <a:pt x="331" y="84"/>
                    </a:cubicBezTo>
                    <a:cubicBezTo>
                      <a:pt x="330" y="84"/>
                      <a:pt x="330" y="84"/>
                      <a:pt x="330" y="84"/>
                    </a:cubicBezTo>
                    <a:cubicBezTo>
                      <a:pt x="330" y="85"/>
                      <a:pt x="329" y="85"/>
                      <a:pt x="329" y="86"/>
                    </a:cubicBezTo>
                    <a:cubicBezTo>
                      <a:pt x="329" y="86"/>
                      <a:pt x="328" y="86"/>
                      <a:pt x="328" y="86"/>
                    </a:cubicBezTo>
                    <a:cubicBezTo>
                      <a:pt x="328" y="87"/>
                      <a:pt x="327" y="88"/>
                      <a:pt x="327" y="89"/>
                    </a:cubicBezTo>
                    <a:cubicBezTo>
                      <a:pt x="327" y="89"/>
                      <a:pt x="327" y="89"/>
                      <a:pt x="327" y="89"/>
                    </a:cubicBezTo>
                    <a:cubicBezTo>
                      <a:pt x="326" y="91"/>
                      <a:pt x="325" y="94"/>
                      <a:pt x="324" y="98"/>
                    </a:cubicBezTo>
                    <a:cubicBezTo>
                      <a:pt x="324" y="98"/>
                      <a:pt x="324" y="98"/>
                      <a:pt x="324" y="98"/>
                    </a:cubicBezTo>
                    <a:cubicBezTo>
                      <a:pt x="322" y="102"/>
                      <a:pt x="322" y="108"/>
                      <a:pt x="321" y="113"/>
                    </a:cubicBezTo>
                    <a:cubicBezTo>
                      <a:pt x="321" y="115"/>
                      <a:pt x="320" y="116"/>
                      <a:pt x="320" y="118"/>
                    </a:cubicBezTo>
                    <a:cubicBezTo>
                      <a:pt x="317" y="135"/>
                      <a:pt x="300" y="132"/>
                      <a:pt x="291" y="120"/>
                    </a:cubicBezTo>
                    <a:cubicBezTo>
                      <a:pt x="281" y="108"/>
                      <a:pt x="259" y="119"/>
                      <a:pt x="240" y="106"/>
                    </a:cubicBezTo>
                    <a:cubicBezTo>
                      <a:pt x="221" y="92"/>
                      <a:pt x="192" y="106"/>
                      <a:pt x="168" y="102"/>
                    </a:cubicBezTo>
                    <a:cubicBezTo>
                      <a:pt x="167" y="102"/>
                      <a:pt x="165" y="101"/>
                      <a:pt x="164" y="101"/>
                    </a:cubicBezTo>
                    <a:cubicBezTo>
                      <a:pt x="163" y="101"/>
                      <a:pt x="163" y="101"/>
                      <a:pt x="163" y="101"/>
                    </a:cubicBezTo>
                    <a:cubicBezTo>
                      <a:pt x="161" y="101"/>
                      <a:pt x="160" y="100"/>
                      <a:pt x="158" y="100"/>
                    </a:cubicBezTo>
                    <a:cubicBezTo>
                      <a:pt x="158" y="100"/>
                      <a:pt x="157" y="100"/>
                      <a:pt x="157" y="100"/>
                    </a:cubicBezTo>
                    <a:cubicBezTo>
                      <a:pt x="156" y="100"/>
                      <a:pt x="154" y="100"/>
                      <a:pt x="152" y="99"/>
                    </a:cubicBezTo>
                    <a:cubicBezTo>
                      <a:pt x="152" y="99"/>
                      <a:pt x="152" y="99"/>
                      <a:pt x="152" y="99"/>
                    </a:cubicBezTo>
                    <a:cubicBezTo>
                      <a:pt x="150" y="99"/>
                      <a:pt x="148" y="99"/>
                      <a:pt x="146" y="98"/>
                    </a:cubicBezTo>
                    <a:cubicBezTo>
                      <a:pt x="146" y="98"/>
                      <a:pt x="145" y="98"/>
                      <a:pt x="145" y="98"/>
                    </a:cubicBezTo>
                    <a:cubicBezTo>
                      <a:pt x="143" y="98"/>
                      <a:pt x="141" y="98"/>
                      <a:pt x="139" y="97"/>
                    </a:cubicBezTo>
                    <a:cubicBezTo>
                      <a:pt x="140" y="107"/>
                      <a:pt x="140" y="115"/>
                      <a:pt x="136" y="118"/>
                    </a:cubicBezTo>
                    <a:cubicBezTo>
                      <a:pt x="127" y="123"/>
                      <a:pt x="131" y="134"/>
                      <a:pt x="131" y="142"/>
                    </a:cubicBezTo>
                    <a:cubicBezTo>
                      <a:pt x="131" y="150"/>
                      <a:pt x="129" y="174"/>
                      <a:pt x="147" y="166"/>
                    </a:cubicBezTo>
                    <a:cubicBezTo>
                      <a:pt x="164" y="158"/>
                      <a:pt x="168" y="146"/>
                      <a:pt x="180" y="146"/>
                    </a:cubicBezTo>
                    <a:cubicBezTo>
                      <a:pt x="192" y="146"/>
                      <a:pt x="197" y="152"/>
                      <a:pt x="197" y="159"/>
                    </a:cubicBezTo>
                    <a:cubicBezTo>
                      <a:pt x="197" y="166"/>
                      <a:pt x="215" y="168"/>
                      <a:pt x="213" y="182"/>
                    </a:cubicBezTo>
                    <a:cubicBezTo>
                      <a:pt x="212" y="195"/>
                      <a:pt x="200" y="203"/>
                      <a:pt x="192" y="207"/>
                    </a:cubicBezTo>
                    <a:cubicBezTo>
                      <a:pt x="184" y="211"/>
                      <a:pt x="176" y="227"/>
                      <a:pt x="177" y="236"/>
                    </a:cubicBezTo>
                    <a:cubicBezTo>
                      <a:pt x="179" y="246"/>
                      <a:pt x="176" y="256"/>
                      <a:pt x="191" y="264"/>
                    </a:cubicBezTo>
                    <a:cubicBezTo>
                      <a:pt x="205" y="272"/>
                      <a:pt x="217" y="266"/>
                      <a:pt x="215" y="291"/>
                    </a:cubicBezTo>
                    <a:cubicBezTo>
                      <a:pt x="212" y="316"/>
                      <a:pt x="211" y="319"/>
                      <a:pt x="212" y="330"/>
                    </a:cubicBezTo>
                    <a:cubicBezTo>
                      <a:pt x="213" y="340"/>
                      <a:pt x="221" y="358"/>
                      <a:pt x="211" y="366"/>
                    </a:cubicBezTo>
                    <a:cubicBezTo>
                      <a:pt x="200" y="374"/>
                      <a:pt x="199" y="375"/>
                      <a:pt x="199" y="387"/>
                    </a:cubicBezTo>
                    <a:cubicBezTo>
                      <a:pt x="199" y="399"/>
                      <a:pt x="183" y="412"/>
                      <a:pt x="179" y="399"/>
                    </a:cubicBezTo>
                    <a:cubicBezTo>
                      <a:pt x="175" y="386"/>
                      <a:pt x="163" y="372"/>
                      <a:pt x="156" y="383"/>
                    </a:cubicBezTo>
                    <a:cubicBezTo>
                      <a:pt x="149" y="394"/>
                      <a:pt x="148" y="400"/>
                      <a:pt x="135" y="394"/>
                    </a:cubicBezTo>
                    <a:cubicBezTo>
                      <a:pt x="121" y="387"/>
                      <a:pt x="120" y="384"/>
                      <a:pt x="117" y="375"/>
                    </a:cubicBezTo>
                    <a:cubicBezTo>
                      <a:pt x="115" y="366"/>
                      <a:pt x="112" y="360"/>
                      <a:pt x="96" y="358"/>
                    </a:cubicBezTo>
                    <a:cubicBezTo>
                      <a:pt x="80" y="355"/>
                      <a:pt x="84" y="368"/>
                      <a:pt x="84" y="376"/>
                    </a:cubicBezTo>
                    <a:cubicBezTo>
                      <a:pt x="84" y="384"/>
                      <a:pt x="79" y="392"/>
                      <a:pt x="60" y="392"/>
                    </a:cubicBezTo>
                    <a:cubicBezTo>
                      <a:pt x="41" y="392"/>
                      <a:pt x="27" y="392"/>
                      <a:pt x="27" y="404"/>
                    </a:cubicBezTo>
                    <a:cubicBezTo>
                      <a:pt x="27" y="416"/>
                      <a:pt x="29" y="428"/>
                      <a:pt x="37" y="434"/>
                    </a:cubicBezTo>
                    <a:cubicBezTo>
                      <a:pt x="45" y="439"/>
                      <a:pt x="53" y="446"/>
                      <a:pt x="52" y="460"/>
                    </a:cubicBezTo>
                    <a:cubicBezTo>
                      <a:pt x="51" y="475"/>
                      <a:pt x="47" y="480"/>
                      <a:pt x="32" y="474"/>
                    </a:cubicBezTo>
                    <a:cubicBezTo>
                      <a:pt x="17" y="467"/>
                      <a:pt x="11" y="466"/>
                      <a:pt x="3" y="478"/>
                    </a:cubicBezTo>
                    <a:cubicBezTo>
                      <a:pt x="2" y="479"/>
                      <a:pt x="1" y="480"/>
                      <a:pt x="0" y="481"/>
                    </a:cubicBezTo>
                    <a:cubicBezTo>
                      <a:pt x="16" y="496"/>
                      <a:pt x="33" y="513"/>
                      <a:pt x="39" y="523"/>
                    </a:cubicBezTo>
                    <a:cubicBezTo>
                      <a:pt x="49" y="540"/>
                      <a:pt x="50" y="549"/>
                      <a:pt x="57" y="560"/>
                    </a:cubicBezTo>
                    <a:cubicBezTo>
                      <a:pt x="65" y="555"/>
                      <a:pt x="75" y="548"/>
                      <a:pt x="81" y="543"/>
                    </a:cubicBezTo>
                    <a:cubicBezTo>
                      <a:pt x="96" y="532"/>
                      <a:pt x="105" y="516"/>
                      <a:pt x="116" y="5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3" name="Freeform 387"/>
              <p:cNvSpPr>
                <a:spLocks/>
              </p:cNvSpPr>
              <p:nvPr/>
            </p:nvSpPr>
            <p:spPr bwMode="auto">
              <a:xfrm>
                <a:off x="3164" y="2617"/>
                <a:ext cx="32" cy="35"/>
              </a:xfrm>
              <a:custGeom>
                <a:avLst/>
                <a:gdLst>
                  <a:gd name="T0" fmla="*/ 98 w 128"/>
                  <a:gd name="T1" fmla="*/ 6 h 140"/>
                  <a:gd name="T2" fmla="*/ 79 w 128"/>
                  <a:gd name="T3" fmla="*/ 10 h 140"/>
                  <a:gd name="T4" fmla="*/ 62 w 128"/>
                  <a:gd name="T5" fmla="*/ 26 h 140"/>
                  <a:gd name="T6" fmla="*/ 46 w 128"/>
                  <a:gd name="T7" fmla="*/ 37 h 140"/>
                  <a:gd name="T8" fmla="*/ 29 w 128"/>
                  <a:gd name="T9" fmla="*/ 31 h 140"/>
                  <a:gd name="T10" fmla="*/ 11 w 128"/>
                  <a:gd name="T11" fmla="*/ 26 h 140"/>
                  <a:gd name="T12" fmla="*/ 0 w 128"/>
                  <a:gd name="T13" fmla="*/ 32 h 140"/>
                  <a:gd name="T14" fmla="*/ 2 w 128"/>
                  <a:gd name="T15" fmla="*/ 33 h 140"/>
                  <a:gd name="T16" fmla="*/ 16 w 128"/>
                  <a:gd name="T17" fmla="*/ 56 h 140"/>
                  <a:gd name="T18" fmla="*/ 23 w 128"/>
                  <a:gd name="T19" fmla="*/ 114 h 140"/>
                  <a:gd name="T20" fmla="*/ 26 w 128"/>
                  <a:gd name="T21" fmla="*/ 119 h 140"/>
                  <a:gd name="T22" fmla="*/ 26 w 128"/>
                  <a:gd name="T23" fmla="*/ 113 h 140"/>
                  <a:gd name="T24" fmla="*/ 39 w 128"/>
                  <a:gd name="T25" fmla="*/ 112 h 140"/>
                  <a:gd name="T26" fmla="*/ 50 w 128"/>
                  <a:gd name="T27" fmla="*/ 129 h 140"/>
                  <a:gd name="T28" fmla="*/ 54 w 128"/>
                  <a:gd name="T29" fmla="*/ 140 h 140"/>
                  <a:gd name="T30" fmla="*/ 58 w 128"/>
                  <a:gd name="T31" fmla="*/ 138 h 140"/>
                  <a:gd name="T32" fmla="*/ 82 w 128"/>
                  <a:gd name="T33" fmla="*/ 118 h 140"/>
                  <a:gd name="T34" fmla="*/ 103 w 128"/>
                  <a:gd name="T35" fmla="*/ 80 h 140"/>
                  <a:gd name="T36" fmla="*/ 120 w 128"/>
                  <a:gd name="T37" fmla="*/ 65 h 140"/>
                  <a:gd name="T38" fmla="*/ 128 w 128"/>
                  <a:gd name="T39" fmla="*/ 48 h 140"/>
                  <a:gd name="T40" fmla="*/ 108 w 128"/>
                  <a:gd name="T41" fmla="*/ 43 h 140"/>
                  <a:gd name="T42" fmla="*/ 98 w 128"/>
                  <a:gd name="T43" fmla="*/ 28 h 140"/>
                  <a:gd name="T44" fmla="*/ 98 w 128"/>
                  <a:gd name="T45" fmla="*/ 26 h 140"/>
                  <a:gd name="T46" fmla="*/ 98 w 128"/>
                  <a:gd name="T47" fmla="*/ 25 h 140"/>
                  <a:gd name="T48" fmla="*/ 99 w 128"/>
                  <a:gd name="T49" fmla="*/ 24 h 140"/>
                  <a:gd name="T50" fmla="*/ 99 w 128"/>
                  <a:gd name="T51" fmla="*/ 23 h 140"/>
                  <a:gd name="T52" fmla="*/ 100 w 128"/>
                  <a:gd name="T53" fmla="*/ 22 h 140"/>
                  <a:gd name="T54" fmla="*/ 101 w 128"/>
                  <a:gd name="T55" fmla="*/ 21 h 140"/>
                  <a:gd name="T56" fmla="*/ 102 w 128"/>
                  <a:gd name="T57" fmla="*/ 20 h 140"/>
                  <a:gd name="T58" fmla="*/ 103 w 128"/>
                  <a:gd name="T59" fmla="*/ 19 h 140"/>
                  <a:gd name="T60" fmla="*/ 104 w 128"/>
                  <a:gd name="T61" fmla="*/ 19 h 140"/>
                  <a:gd name="T62" fmla="*/ 105 w 128"/>
                  <a:gd name="T63" fmla="*/ 18 h 140"/>
                  <a:gd name="T64" fmla="*/ 106 w 128"/>
                  <a:gd name="T65" fmla="*/ 18 h 140"/>
                  <a:gd name="T66" fmla="*/ 109 w 128"/>
                  <a:gd name="T67" fmla="*/ 17 h 140"/>
                  <a:gd name="T68" fmla="*/ 110 w 128"/>
                  <a:gd name="T69" fmla="*/ 17 h 140"/>
                  <a:gd name="T70" fmla="*/ 98 w 128"/>
                  <a:gd name="T71" fmla="*/ 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8" h="140">
                    <a:moveTo>
                      <a:pt x="98" y="6"/>
                    </a:moveTo>
                    <a:cubicBezTo>
                      <a:pt x="91" y="0"/>
                      <a:pt x="87" y="10"/>
                      <a:pt x="79" y="10"/>
                    </a:cubicBezTo>
                    <a:cubicBezTo>
                      <a:pt x="71" y="10"/>
                      <a:pt x="64" y="16"/>
                      <a:pt x="62" y="26"/>
                    </a:cubicBezTo>
                    <a:cubicBezTo>
                      <a:pt x="60" y="36"/>
                      <a:pt x="56" y="37"/>
                      <a:pt x="46" y="37"/>
                    </a:cubicBezTo>
                    <a:cubicBezTo>
                      <a:pt x="36" y="37"/>
                      <a:pt x="30" y="36"/>
                      <a:pt x="29" y="31"/>
                    </a:cubicBezTo>
                    <a:cubicBezTo>
                      <a:pt x="28" y="26"/>
                      <a:pt x="23" y="26"/>
                      <a:pt x="11" y="26"/>
                    </a:cubicBezTo>
                    <a:cubicBezTo>
                      <a:pt x="5" y="26"/>
                      <a:pt x="2" y="29"/>
                      <a:pt x="0" y="32"/>
                    </a:cubicBezTo>
                    <a:cubicBezTo>
                      <a:pt x="1" y="33"/>
                      <a:pt x="1" y="33"/>
                      <a:pt x="2" y="33"/>
                    </a:cubicBezTo>
                    <a:cubicBezTo>
                      <a:pt x="10" y="36"/>
                      <a:pt x="16" y="42"/>
                      <a:pt x="16" y="56"/>
                    </a:cubicBezTo>
                    <a:cubicBezTo>
                      <a:pt x="16" y="69"/>
                      <a:pt x="15" y="102"/>
                      <a:pt x="23" y="114"/>
                    </a:cubicBezTo>
                    <a:cubicBezTo>
                      <a:pt x="24" y="116"/>
                      <a:pt x="25" y="118"/>
                      <a:pt x="26" y="119"/>
                    </a:cubicBezTo>
                    <a:cubicBezTo>
                      <a:pt x="26" y="117"/>
                      <a:pt x="26" y="115"/>
                      <a:pt x="26" y="113"/>
                    </a:cubicBezTo>
                    <a:cubicBezTo>
                      <a:pt x="25" y="103"/>
                      <a:pt x="31" y="102"/>
                      <a:pt x="39" y="112"/>
                    </a:cubicBezTo>
                    <a:cubicBezTo>
                      <a:pt x="46" y="121"/>
                      <a:pt x="49" y="120"/>
                      <a:pt x="50" y="129"/>
                    </a:cubicBezTo>
                    <a:cubicBezTo>
                      <a:pt x="51" y="134"/>
                      <a:pt x="52" y="137"/>
                      <a:pt x="54" y="140"/>
                    </a:cubicBezTo>
                    <a:cubicBezTo>
                      <a:pt x="55" y="139"/>
                      <a:pt x="56" y="138"/>
                      <a:pt x="58" y="138"/>
                    </a:cubicBezTo>
                    <a:cubicBezTo>
                      <a:pt x="64" y="135"/>
                      <a:pt x="73" y="124"/>
                      <a:pt x="82" y="118"/>
                    </a:cubicBezTo>
                    <a:cubicBezTo>
                      <a:pt x="90" y="111"/>
                      <a:pt x="98" y="92"/>
                      <a:pt x="103" y="80"/>
                    </a:cubicBezTo>
                    <a:cubicBezTo>
                      <a:pt x="108" y="68"/>
                      <a:pt x="112" y="68"/>
                      <a:pt x="120" y="65"/>
                    </a:cubicBezTo>
                    <a:cubicBezTo>
                      <a:pt x="128" y="62"/>
                      <a:pt x="128" y="54"/>
                      <a:pt x="128" y="48"/>
                    </a:cubicBezTo>
                    <a:cubicBezTo>
                      <a:pt x="128" y="41"/>
                      <a:pt x="117" y="43"/>
                      <a:pt x="108" y="43"/>
                    </a:cubicBezTo>
                    <a:cubicBezTo>
                      <a:pt x="98" y="43"/>
                      <a:pt x="98" y="34"/>
                      <a:pt x="98" y="28"/>
                    </a:cubicBezTo>
                    <a:cubicBezTo>
                      <a:pt x="98" y="27"/>
                      <a:pt x="98" y="26"/>
                      <a:pt x="98" y="26"/>
                    </a:cubicBezTo>
                    <a:cubicBezTo>
                      <a:pt x="98" y="25"/>
                      <a:pt x="98" y="25"/>
                      <a:pt x="98" y="25"/>
                    </a:cubicBezTo>
                    <a:cubicBezTo>
                      <a:pt x="98" y="25"/>
                      <a:pt x="99" y="24"/>
                      <a:pt x="99" y="24"/>
                    </a:cubicBezTo>
                    <a:cubicBezTo>
                      <a:pt x="99" y="23"/>
                      <a:pt x="99" y="23"/>
                      <a:pt x="99" y="23"/>
                    </a:cubicBezTo>
                    <a:cubicBezTo>
                      <a:pt x="100" y="22"/>
                      <a:pt x="100" y="22"/>
                      <a:pt x="100" y="22"/>
                    </a:cubicBezTo>
                    <a:cubicBezTo>
                      <a:pt x="100" y="22"/>
                      <a:pt x="101" y="21"/>
                      <a:pt x="101" y="21"/>
                    </a:cubicBezTo>
                    <a:cubicBezTo>
                      <a:pt x="101" y="21"/>
                      <a:pt x="102" y="20"/>
                      <a:pt x="102" y="20"/>
                    </a:cubicBezTo>
                    <a:cubicBezTo>
                      <a:pt x="102" y="20"/>
                      <a:pt x="102" y="20"/>
                      <a:pt x="103" y="19"/>
                    </a:cubicBezTo>
                    <a:cubicBezTo>
                      <a:pt x="103" y="19"/>
                      <a:pt x="103" y="19"/>
                      <a:pt x="104" y="19"/>
                    </a:cubicBezTo>
                    <a:cubicBezTo>
                      <a:pt x="104" y="19"/>
                      <a:pt x="105" y="18"/>
                      <a:pt x="105" y="18"/>
                    </a:cubicBezTo>
                    <a:cubicBezTo>
                      <a:pt x="105" y="18"/>
                      <a:pt x="106" y="18"/>
                      <a:pt x="106" y="18"/>
                    </a:cubicBezTo>
                    <a:cubicBezTo>
                      <a:pt x="107" y="17"/>
                      <a:pt x="108" y="17"/>
                      <a:pt x="109" y="17"/>
                    </a:cubicBezTo>
                    <a:cubicBezTo>
                      <a:pt x="110" y="17"/>
                      <a:pt x="110" y="17"/>
                      <a:pt x="110" y="17"/>
                    </a:cubicBezTo>
                    <a:cubicBezTo>
                      <a:pt x="106" y="13"/>
                      <a:pt x="101" y="9"/>
                      <a:pt x="98"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4" name="Freeform 388"/>
              <p:cNvSpPr>
                <a:spLocks/>
              </p:cNvSpPr>
              <p:nvPr/>
            </p:nvSpPr>
            <p:spPr bwMode="auto">
              <a:xfrm>
                <a:off x="3163" y="2598"/>
                <a:ext cx="34" cy="28"/>
              </a:xfrm>
              <a:custGeom>
                <a:avLst/>
                <a:gdLst>
                  <a:gd name="T0" fmla="*/ 105 w 135"/>
                  <a:gd name="T1" fmla="*/ 2 h 113"/>
                  <a:gd name="T2" fmla="*/ 103 w 135"/>
                  <a:gd name="T3" fmla="*/ 2 h 113"/>
                  <a:gd name="T4" fmla="*/ 100 w 135"/>
                  <a:gd name="T5" fmla="*/ 2 h 113"/>
                  <a:gd name="T6" fmla="*/ 79 w 135"/>
                  <a:gd name="T7" fmla="*/ 24 h 113"/>
                  <a:gd name="T8" fmla="*/ 57 w 135"/>
                  <a:gd name="T9" fmla="*/ 20 h 113"/>
                  <a:gd name="T10" fmla="*/ 44 w 135"/>
                  <a:gd name="T11" fmla="*/ 14 h 113"/>
                  <a:gd name="T12" fmla="*/ 44 w 135"/>
                  <a:gd name="T13" fmla="*/ 17 h 113"/>
                  <a:gd name="T14" fmla="*/ 42 w 135"/>
                  <a:gd name="T15" fmla="*/ 23 h 113"/>
                  <a:gd name="T16" fmla="*/ 41 w 135"/>
                  <a:gd name="T17" fmla="*/ 26 h 113"/>
                  <a:gd name="T18" fmla="*/ 37 w 135"/>
                  <a:gd name="T19" fmla="*/ 30 h 113"/>
                  <a:gd name="T20" fmla="*/ 35 w 135"/>
                  <a:gd name="T21" fmla="*/ 32 h 113"/>
                  <a:gd name="T22" fmla="*/ 21 w 135"/>
                  <a:gd name="T23" fmla="*/ 58 h 113"/>
                  <a:gd name="T24" fmla="*/ 9 w 135"/>
                  <a:gd name="T25" fmla="*/ 80 h 113"/>
                  <a:gd name="T26" fmla="*/ 7 w 135"/>
                  <a:gd name="T27" fmla="*/ 81 h 113"/>
                  <a:gd name="T28" fmla="*/ 5 w 135"/>
                  <a:gd name="T29" fmla="*/ 83 h 113"/>
                  <a:gd name="T30" fmla="*/ 4 w 135"/>
                  <a:gd name="T31" fmla="*/ 85 h 113"/>
                  <a:gd name="T32" fmla="*/ 3 w 135"/>
                  <a:gd name="T33" fmla="*/ 87 h 113"/>
                  <a:gd name="T34" fmla="*/ 2 w 135"/>
                  <a:gd name="T35" fmla="*/ 89 h 113"/>
                  <a:gd name="T36" fmla="*/ 1 w 135"/>
                  <a:gd name="T37" fmla="*/ 92 h 113"/>
                  <a:gd name="T38" fmla="*/ 0 w 135"/>
                  <a:gd name="T39" fmla="*/ 94 h 113"/>
                  <a:gd name="T40" fmla="*/ 0 w 135"/>
                  <a:gd name="T41" fmla="*/ 96 h 113"/>
                  <a:gd name="T42" fmla="*/ 0 w 135"/>
                  <a:gd name="T43" fmla="*/ 98 h 113"/>
                  <a:gd name="T44" fmla="*/ 0 w 135"/>
                  <a:gd name="T45" fmla="*/ 101 h 113"/>
                  <a:gd name="T46" fmla="*/ 0 w 135"/>
                  <a:gd name="T47" fmla="*/ 102 h 113"/>
                  <a:gd name="T48" fmla="*/ 14 w 135"/>
                  <a:gd name="T49" fmla="*/ 102 h 113"/>
                  <a:gd name="T50" fmla="*/ 49 w 135"/>
                  <a:gd name="T51" fmla="*/ 113 h 113"/>
                  <a:gd name="T52" fmla="*/ 82 w 135"/>
                  <a:gd name="T53" fmla="*/ 86 h 113"/>
                  <a:gd name="T54" fmla="*/ 113 w 135"/>
                  <a:gd name="T55" fmla="*/ 93 h 113"/>
                  <a:gd name="T56" fmla="*/ 114 w 135"/>
                  <a:gd name="T57" fmla="*/ 93 h 113"/>
                  <a:gd name="T58" fmla="*/ 125 w 135"/>
                  <a:gd name="T59" fmla="*/ 86 h 113"/>
                  <a:gd name="T60" fmla="*/ 125 w 135"/>
                  <a:gd name="T61" fmla="*/ 61 h 113"/>
                  <a:gd name="T62" fmla="*/ 115 w 135"/>
                  <a:gd name="T63" fmla="*/ 27 h 113"/>
                  <a:gd name="T64" fmla="*/ 109 w 135"/>
                  <a:gd name="T65" fmla="*/ 0 h 113"/>
                  <a:gd name="T66" fmla="*/ 107 w 135"/>
                  <a:gd name="T67"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5" h="113">
                    <a:moveTo>
                      <a:pt x="107" y="1"/>
                    </a:moveTo>
                    <a:cubicBezTo>
                      <a:pt x="106" y="1"/>
                      <a:pt x="106" y="1"/>
                      <a:pt x="105" y="2"/>
                    </a:cubicBezTo>
                    <a:cubicBezTo>
                      <a:pt x="105" y="2"/>
                      <a:pt x="105" y="2"/>
                      <a:pt x="105" y="2"/>
                    </a:cubicBezTo>
                    <a:cubicBezTo>
                      <a:pt x="104" y="2"/>
                      <a:pt x="104" y="2"/>
                      <a:pt x="103" y="2"/>
                    </a:cubicBezTo>
                    <a:cubicBezTo>
                      <a:pt x="103" y="2"/>
                      <a:pt x="103" y="2"/>
                      <a:pt x="102" y="2"/>
                    </a:cubicBezTo>
                    <a:cubicBezTo>
                      <a:pt x="102" y="2"/>
                      <a:pt x="101" y="2"/>
                      <a:pt x="100" y="2"/>
                    </a:cubicBezTo>
                    <a:cubicBezTo>
                      <a:pt x="90" y="2"/>
                      <a:pt x="93" y="6"/>
                      <a:pt x="86" y="10"/>
                    </a:cubicBezTo>
                    <a:cubicBezTo>
                      <a:pt x="79" y="14"/>
                      <a:pt x="80" y="18"/>
                      <a:pt x="79" y="24"/>
                    </a:cubicBezTo>
                    <a:cubicBezTo>
                      <a:pt x="79" y="30"/>
                      <a:pt x="75" y="33"/>
                      <a:pt x="68" y="28"/>
                    </a:cubicBezTo>
                    <a:cubicBezTo>
                      <a:pt x="61" y="24"/>
                      <a:pt x="65" y="20"/>
                      <a:pt x="57" y="20"/>
                    </a:cubicBezTo>
                    <a:cubicBezTo>
                      <a:pt x="51" y="19"/>
                      <a:pt x="48" y="17"/>
                      <a:pt x="44" y="14"/>
                    </a:cubicBezTo>
                    <a:cubicBezTo>
                      <a:pt x="44" y="14"/>
                      <a:pt x="44" y="14"/>
                      <a:pt x="44" y="14"/>
                    </a:cubicBezTo>
                    <a:cubicBezTo>
                      <a:pt x="44" y="15"/>
                      <a:pt x="44" y="16"/>
                      <a:pt x="44" y="17"/>
                    </a:cubicBezTo>
                    <a:cubicBezTo>
                      <a:pt x="44" y="17"/>
                      <a:pt x="44" y="17"/>
                      <a:pt x="44" y="17"/>
                    </a:cubicBezTo>
                    <a:cubicBezTo>
                      <a:pt x="43" y="19"/>
                      <a:pt x="43" y="21"/>
                      <a:pt x="42" y="23"/>
                    </a:cubicBezTo>
                    <a:cubicBezTo>
                      <a:pt x="42" y="23"/>
                      <a:pt x="42" y="23"/>
                      <a:pt x="42" y="23"/>
                    </a:cubicBezTo>
                    <a:cubicBezTo>
                      <a:pt x="42" y="24"/>
                      <a:pt x="42" y="25"/>
                      <a:pt x="41" y="25"/>
                    </a:cubicBezTo>
                    <a:cubicBezTo>
                      <a:pt x="41" y="26"/>
                      <a:pt x="41" y="26"/>
                      <a:pt x="41" y="26"/>
                    </a:cubicBezTo>
                    <a:cubicBezTo>
                      <a:pt x="40" y="27"/>
                      <a:pt x="39" y="29"/>
                      <a:pt x="38" y="30"/>
                    </a:cubicBezTo>
                    <a:cubicBezTo>
                      <a:pt x="38" y="30"/>
                      <a:pt x="38" y="30"/>
                      <a:pt x="37" y="30"/>
                    </a:cubicBezTo>
                    <a:cubicBezTo>
                      <a:pt x="37" y="31"/>
                      <a:pt x="36" y="31"/>
                      <a:pt x="36" y="32"/>
                    </a:cubicBezTo>
                    <a:cubicBezTo>
                      <a:pt x="36" y="32"/>
                      <a:pt x="35" y="32"/>
                      <a:pt x="35" y="32"/>
                    </a:cubicBezTo>
                    <a:cubicBezTo>
                      <a:pt x="34" y="32"/>
                      <a:pt x="34" y="33"/>
                      <a:pt x="33" y="33"/>
                    </a:cubicBezTo>
                    <a:cubicBezTo>
                      <a:pt x="21" y="37"/>
                      <a:pt x="17" y="52"/>
                      <a:pt x="21" y="58"/>
                    </a:cubicBezTo>
                    <a:cubicBezTo>
                      <a:pt x="25" y="65"/>
                      <a:pt x="25" y="73"/>
                      <a:pt x="11" y="78"/>
                    </a:cubicBezTo>
                    <a:cubicBezTo>
                      <a:pt x="11" y="79"/>
                      <a:pt x="10" y="79"/>
                      <a:pt x="9" y="80"/>
                    </a:cubicBezTo>
                    <a:cubicBezTo>
                      <a:pt x="9" y="80"/>
                      <a:pt x="9" y="80"/>
                      <a:pt x="8" y="80"/>
                    </a:cubicBezTo>
                    <a:cubicBezTo>
                      <a:pt x="8" y="80"/>
                      <a:pt x="8" y="81"/>
                      <a:pt x="7" y="81"/>
                    </a:cubicBezTo>
                    <a:cubicBezTo>
                      <a:pt x="7" y="81"/>
                      <a:pt x="7" y="82"/>
                      <a:pt x="6" y="82"/>
                    </a:cubicBezTo>
                    <a:cubicBezTo>
                      <a:pt x="6" y="82"/>
                      <a:pt x="6" y="82"/>
                      <a:pt x="5" y="83"/>
                    </a:cubicBezTo>
                    <a:cubicBezTo>
                      <a:pt x="5" y="83"/>
                      <a:pt x="5" y="83"/>
                      <a:pt x="5" y="84"/>
                    </a:cubicBezTo>
                    <a:cubicBezTo>
                      <a:pt x="4" y="84"/>
                      <a:pt x="4" y="84"/>
                      <a:pt x="4" y="85"/>
                    </a:cubicBezTo>
                    <a:cubicBezTo>
                      <a:pt x="4" y="85"/>
                      <a:pt x="3" y="85"/>
                      <a:pt x="3" y="86"/>
                    </a:cubicBezTo>
                    <a:cubicBezTo>
                      <a:pt x="3" y="86"/>
                      <a:pt x="3" y="87"/>
                      <a:pt x="3" y="87"/>
                    </a:cubicBezTo>
                    <a:cubicBezTo>
                      <a:pt x="2" y="87"/>
                      <a:pt x="2" y="88"/>
                      <a:pt x="2" y="88"/>
                    </a:cubicBezTo>
                    <a:cubicBezTo>
                      <a:pt x="2" y="88"/>
                      <a:pt x="2" y="89"/>
                      <a:pt x="2" y="89"/>
                    </a:cubicBezTo>
                    <a:cubicBezTo>
                      <a:pt x="1" y="90"/>
                      <a:pt x="1" y="90"/>
                      <a:pt x="1" y="90"/>
                    </a:cubicBezTo>
                    <a:cubicBezTo>
                      <a:pt x="1" y="91"/>
                      <a:pt x="1" y="91"/>
                      <a:pt x="1" y="92"/>
                    </a:cubicBezTo>
                    <a:cubicBezTo>
                      <a:pt x="1" y="92"/>
                      <a:pt x="1" y="92"/>
                      <a:pt x="0" y="93"/>
                    </a:cubicBezTo>
                    <a:cubicBezTo>
                      <a:pt x="0" y="93"/>
                      <a:pt x="0" y="94"/>
                      <a:pt x="0" y="94"/>
                    </a:cubicBezTo>
                    <a:cubicBezTo>
                      <a:pt x="0" y="94"/>
                      <a:pt x="0" y="95"/>
                      <a:pt x="0" y="95"/>
                    </a:cubicBezTo>
                    <a:cubicBezTo>
                      <a:pt x="0" y="96"/>
                      <a:pt x="0" y="96"/>
                      <a:pt x="0" y="96"/>
                    </a:cubicBezTo>
                    <a:cubicBezTo>
                      <a:pt x="0" y="97"/>
                      <a:pt x="0" y="97"/>
                      <a:pt x="0" y="98"/>
                    </a:cubicBezTo>
                    <a:cubicBezTo>
                      <a:pt x="0" y="98"/>
                      <a:pt x="0" y="98"/>
                      <a:pt x="0" y="98"/>
                    </a:cubicBezTo>
                    <a:cubicBezTo>
                      <a:pt x="0" y="99"/>
                      <a:pt x="0" y="99"/>
                      <a:pt x="0" y="100"/>
                    </a:cubicBezTo>
                    <a:cubicBezTo>
                      <a:pt x="0" y="100"/>
                      <a:pt x="0" y="100"/>
                      <a:pt x="0" y="101"/>
                    </a:cubicBezTo>
                    <a:cubicBezTo>
                      <a:pt x="0" y="101"/>
                      <a:pt x="0" y="102"/>
                      <a:pt x="0" y="102"/>
                    </a:cubicBezTo>
                    <a:cubicBezTo>
                      <a:pt x="0" y="102"/>
                      <a:pt x="0" y="102"/>
                      <a:pt x="0" y="102"/>
                    </a:cubicBezTo>
                    <a:cubicBezTo>
                      <a:pt x="1" y="105"/>
                      <a:pt x="2" y="107"/>
                      <a:pt x="3" y="108"/>
                    </a:cubicBezTo>
                    <a:cubicBezTo>
                      <a:pt x="5" y="105"/>
                      <a:pt x="8" y="102"/>
                      <a:pt x="14" y="102"/>
                    </a:cubicBezTo>
                    <a:cubicBezTo>
                      <a:pt x="26" y="102"/>
                      <a:pt x="31" y="102"/>
                      <a:pt x="32" y="107"/>
                    </a:cubicBezTo>
                    <a:cubicBezTo>
                      <a:pt x="33" y="112"/>
                      <a:pt x="39" y="113"/>
                      <a:pt x="49" y="113"/>
                    </a:cubicBezTo>
                    <a:cubicBezTo>
                      <a:pt x="59" y="113"/>
                      <a:pt x="63" y="112"/>
                      <a:pt x="65" y="102"/>
                    </a:cubicBezTo>
                    <a:cubicBezTo>
                      <a:pt x="67" y="92"/>
                      <a:pt x="74" y="86"/>
                      <a:pt x="82" y="86"/>
                    </a:cubicBezTo>
                    <a:cubicBezTo>
                      <a:pt x="90" y="86"/>
                      <a:pt x="94" y="76"/>
                      <a:pt x="101" y="82"/>
                    </a:cubicBezTo>
                    <a:cubicBezTo>
                      <a:pt x="104" y="85"/>
                      <a:pt x="109" y="89"/>
                      <a:pt x="113" y="93"/>
                    </a:cubicBezTo>
                    <a:cubicBezTo>
                      <a:pt x="113" y="93"/>
                      <a:pt x="113" y="93"/>
                      <a:pt x="113" y="93"/>
                    </a:cubicBezTo>
                    <a:cubicBezTo>
                      <a:pt x="113" y="93"/>
                      <a:pt x="113" y="93"/>
                      <a:pt x="114" y="93"/>
                    </a:cubicBezTo>
                    <a:cubicBezTo>
                      <a:pt x="114" y="93"/>
                      <a:pt x="115" y="93"/>
                      <a:pt x="116" y="93"/>
                    </a:cubicBezTo>
                    <a:cubicBezTo>
                      <a:pt x="124" y="94"/>
                      <a:pt x="125" y="89"/>
                      <a:pt x="125" y="86"/>
                    </a:cubicBezTo>
                    <a:cubicBezTo>
                      <a:pt x="125" y="82"/>
                      <a:pt x="125" y="76"/>
                      <a:pt x="130" y="74"/>
                    </a:cubicBezTo>
                    <a:cubicBezTo>
                      <a:pt x="135" y="71"/>
                      <a:pt x="130" y="64"/>
                      <a:pt x="125" y="61"/>
                    </a:cubicBezTo>
                    <a:cubicBezTo>
                      <a:pt x="121" y="58"/>
                      <a:pt x="123" y="48"/>
                      <a:pt x="125" y="42"/>
                    </a:cubicBezTo>
                    <a:cubicBezTo>
                      <a:pt x="126" y="36"/>
                      <a:pt x="123" y="29"/>
                      <a:pt x="115" y="27"/>
                    </a:cubicBezTo>
                    <a:cubicBezTo>
                      <a:pt x="108" y="25"/>
                      <a:pt x="114" y="14"/>
                      <a:pt x="115" y="8"/>
                    </a:cubicBezTo>
                    <a:cubicBezTo>
                      <a:pt x="115" y="5"/>
                      <a:pt x="112" y="2"/>
                      <a:pt x="109" y="0"/>
                    </a:cubicBezTo>
                    <a:cubicBezTo>
                      <a:pt x="108" y="0"/>
                      <a:pt x="108" y="1"/>
                      <a:pt x="107" y="1"/>
                    </a:cubicBezTo>
                    <a:cubicBezTo>
                      <a:pt x="107" y="1"/>
                      <a:pt x="107" y="1"/>
                      <a:pt x="107"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5" name="Freeform 389"/>
              <p:cNvSpPr>
                <a:spLocks/>
              </p:cNvSpPr>
              <p:nvPr/>
            </p:nvSpPr>
            <p:spPr bwMode="auto">
              <a:xfrm>
                <a:off x="2896" y="2493"/>
                <a:ext cx="308" cy="305"/>
              </a:xfrm>
              <a:custGeom>
                <a:avLst/>
                <a:gdLst>
                  <a:gd name="T0" fmla="*/ 321 w 1219"/>
                  <a:gd name="T1" fmla="*/ 839 h 1207"/>
                  <a:gd name="T2" fmla="*/ 453 w 1219"/>
                  <a:gd name="T3" fmla="*/ 848 h 1207"/>
                  <a:gd name="T4" fmla="*/ 541 w 1219"/>
                  <a:gd name="T5" fmla="*/ 812 h 1207"/>
                  <a:gd name="T6" fmla="*/ 614 w 1219"/>
                  <a:gd name="T7" fmla="*/ 885 h 1207"/>
                  <a:gd name="T8" fmla="*/ 637 w 1219"/>
                  <a:gd name="T9" fmla="*/ 1006 h 1207"/>
                  <a:gd name="T10" fmla="*/ 691 w 1219"/>
                  <a:gd name="T11" fmla="*/ 1056 h 1207"/>
                  <a:gd name="T12" fmla="*/ 736 w 1219"/>
                  <a:gd name="T13" fmla="*/ 1046 h 1207"/>
                  <a:gd name="T14" fmla="*/ 750 w 1219"/>
                  <a:gd name="T15" fmla="*/ 1047 h 1207"/>
                  <a:gd name="T16" fmla="*/ 757 w 1219"/>
                  <a:gd name="T17" fmla="*/ 1048 h 1207"/>
                  <a:gd name="T18" fmla="*/ 762 w 1219"/>
                  <a:gd name="T19" fmla="*/ 1050 h 1207"/>
                  <a:gd name="T20" fmla="*/ 765 w 1219"/>
                  <a:gd name="T21" fmla="*/ 1054 h 1207"/>
                  <a:gd name="T22" fmla="*/ 833 w 1219"/>
                  <a:gd name="T23" fmla="*/ 1077 h 1207"/>
                  <a:gd name="T24" fmla="*/ 919 w 1219"/>
                  <a:gd name="T25" fmla="*/ 1124 h 1207"/>
                  <a:gd name="T26" fmla="*/ 982 w 1219"/>
                  <a:gd name="T27" fmla="*/ 1131 h 1207"/>
                  <a:gd name="T28" fmla="*/ 1103 w 1219"/>
                  <a:gd name="T29" fmla="*/ 1198 h 1207"/>
                  <a:gd name="T30" fmla="*/ 1101 w 1219"/>
                  <a:gd name="T31" fmla="*/ 1130 h 1207"/>
                  <a:gd name="T32" fmla="*/ 1037 w 1219"/>
                  <a:gd name="T33" fmla="*/ 1049 h 1207"/>
                  <a:gd name="T34" fmla="*/ 1061 w 1219"/>
                  <a:gd name="T35" fmla="*/ 904 h 1207"/>
                  <a:gd name="T36" fmla="*/ 1158 w 1219"/>
                  <a:gd name="T37" fmla="*/ 876 h 1207"/>
                  <a:gd name="T38" fmla="*/ 1183 w 1219"/>
                  <a:gd name="T39" fmla="*/ 869 h 1207"/>
                  <a:gd name="T40" fmla="*/ 1111 w 1219"/>
                  <a:gd name="T41" fmla="*/ 778 h 1207"/>
                  <a:gd name="T42" fmla="*/ 1086 w 1219"/>
                  <a:gd name="T43" fmla="*/ 647 h 1207"/>
                  <a:gd name="T44" fmla="*/ 1063 w 1219"/>
                  <a:gd name="T45" fmla="*/ 523 h 1207"/>
                  <a:gd name="T46" fmla="*/ 1058 w 1219"/>
                  <a:gd name="T47" fmla="*/ 514 h 1207"/>
                  <a:gd name="T48" fmla="*/ 1058 w 1219"/>
                  <a:gd name="T49" fmla="*/ 509 h 1207"/>
                  <a:gd name="T50" fmla="*/ 1059 w 1219"/>
                  <a:gd name="T51" fmla="*/ 504 h 1207"/>
                  <a:gd name="T52" fmla="*/ 1061 w 1219"/>
                  <a:gd name="T53" fmla="*/ 500 h 1207"/>
                  <a:gd name="T54" fmla="*/ 1064 w 1219"/>
                  <a:gd name="T55" fmla="*/ 496 h 1207"/>
                  <a:gd name="T56" fmla="*/ 1069 w 1219"/>
                  <a:gd name="T57" fmla="*/ 492 h 1207"/>
                  <a:gd name="T58" fmla="*/ 1094 w 1219"/>
                  <a:gd name="T59" fmla="*/ 446 h 1207"/>
                  <a:gd name="T60" fmla="*/ 1099 w 1219"/>
                  <a:gd name="T61" fmla="*/ 439 h 1207"/>
                  <a:gd name="T62" fmla="*/ 1102 w 1219"/>
                  <a:gd name="T63" fmla="*/ 431 h 1207"/>
                  <a:gd name="T64" fmla="*/ 1107 w 1219"/>
                  <a:gd name="T65" fmla="*/ 370 h 1207"/>
                  <a:gd name="T66" fmla="*/ 1213 w 1219"/>
                  <a:gd name="T67" fmla="*/ 208 h 1207"/>
                  <a:gd name="T68" fmla="*/ 1191 w 1219"/>
                  <a:gd name="T69" fmla="*/ 140 h 1207"/>
                  <a:gd name="T70" fmla="*/ 1184 w 1219"/>
                  <a:gd name="T71" fmla="*/ 118 h 1207"/>
                  <a:gd name="T72" fmla="*/ 1181 w 1219"/>
                  <a:gd name="T73" fmla="*/ 119 h 1207"/>
                  <a:gd name="T74" fmla="*/ 1091 w 1219"/>
                  <a:gd name="T75" fmla="*/ 59 h 1207"/>
                  <a:gd name="T76" fmla="*/ 1000 w 1219"/>
                  <a:gd name="T77" fmla="*/ 59 h 1207"/>
                  <a:gd name="T78" fmla="*/ 965 w 1219"/>
                  <a:gd name="T79" fmla="*/ 15 h 1207"/>
                  <a:gd name="T80" fmla="*/ 960 w 1219"/>
                  <a:gd name="T81" fmla="*/ 10 h 1207"/>
                  <a:gd name="T82" fmla="*/ 953 w 1219"/>
                  <a:gd name="T83" fmla="*/ 9 h 1207"/>
                  <a:gd name="T84" fmla="*/ 949 w 1219"/>
                  <a:gd name="T85" fmla="*/ 10 h 1207"/>
                  <a:gd name="T86" fmla="*/ 946 w 1219"/>
                  <a:gd name="T87" fmla="*/ 12 h 1207"/>
                  <a:gd name="T88" fmla="*/ 941 w 1219"/>
                  <a:gd name="T89" fmla="*/ 16 h 1207"/>
                  <a:gd name="T90" fmla="*/ 837 w 1219"/>
                  <a:gd name="T91" fmla="*/ 12 h 1207"/>
                  <a:gd name="T92" fmla="*/ 753 w 1219"/>
                  <a:gd name="T93" fmla="*/ 30 h 1207"/>
                  <a:gd name="T94" fmla="*/ 623 w 1219"/>
                  <a:gd name="T95" fmla="*/ 79 h 1207"/>
                  <a:gd name="T96" fmla="*/ 495 w 1219"/>
                  <a:gd name="T97" fmla="*/ 22 h 1207"/>
                  <a:gd name="T98" fmla="*/ 410 w 1219"/>
                  <a:gd name="T99" fmla="*/ 98 h 1207"/>
                  <a:gd name="T100" fmla="*/ 410 w 1219"/>
                  <a:gd name="T101" fmla="*/ 113 h 1207"/>
                  <a:gd name="T102" fmla="*/ 406 w 1219"/>
                  <a:gd name="T103" fmla="*/ 121 h 1207"/>
                  <a:gd name="T104" fmla="*/ 337 w 1219"/>
                  <a:gd name="T105" fmla="*/ 328 h 1207"/>
                  <a:gd name="T106" fmla="*/ 245 w 1219"/>
                  <a:gd name="T107" fmla="*/ 580 h 1207"/>
                  <a:gd name="T108" fmla="*/ 180 w 1219"/>
                  <a:gd name="T109" fmla="*/ 636 h 1207"/>
                  <a:gd name="T110" fmla="*/ 88 w 1219"/>
                  <a:gd name="T111" fmla="*/ 646 h 1207"/>
                  <a:gd name="T112" fmla="*/ 55 w 1219"/>
                  <a:gd name="T113" fmla="*/ 648 h 1207"/>
                  <a:gd name="T114" fmla="*/ 52 w 1219"/>
                  <a:gd name="T115" fmla="*/ 647 h 1207"/>
                  <a:gd name="T116" fmla="*/ 48 w 1219"/>
                  <a:gd name="T117" fmla="*/ 637 h 1207"/>
                  <a:gd name="T118" fmla="*/ 17 w 1219"/>
                  <a:gd name="T119" fmla="*/ 709 h 1207"/>
                  <a:gd name="T120" fmla="*/ 156 w 1219"/>
                  <a:gd name="T121" fmla="*/ 721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19" h="1207">
                    <a:moveTo>
                      <a:pt x="156" y="721"/>
                    </a:moveTo>
                    <a:cubicBezTo>
                      <a:pt x="181" y="723"/>
                      <a:pt x="269" y="708"/>
                      <a:pt x="277" y="730"/>
                    </a:cubicBezTo>
                    <a:cubicBezTo>
                      <a:pt x="285" y="752"/>
                      <a:pt x="284" y="770"/>
                      <a:pt x="293" y="782"/>
                    </a:cubicBezTo>
                    <a:cubicBezTo>
                      <a:pt x="303" y="793"/>
                      <a:pt x="311" y="828"/>
                      <a:pt x="321" y="839"/>
                    </a:cubicBezTo>
                    <a:cubicBezTo>
                      <a:pt x="332" y="850"/>
                      <a:pt x="344" y="862"/>
                      <a:pt x="359" y="862"/>
                    </a:cubicBezTo>
                    <a:cubicBezTo>
                      <a:pt x="375" y="862"/>
                      <a:pt x="381" y="864"/>
                      <a:pt x="389" y="858"/>
                    </a:cubicBezTo>
                    <a:cubicBezTo>
                      <a:pt x="397" y="852"/>
                      <a:pt x="406" y="852"/>
                      <a:pt x="418" y="857"/>
                    </a:cubicBezTo>
                    <a:cubicBezTo>
                      <a:pt x="430" y="862"/>
                      <a:pt x="451" y="863"/>
                      <a:pt x="453" y="848"/>
                    </a:cubicBezTo>
                    <a:cubicBezTo>
                      <a:pt x="454" y="832"/>
                      <a:pt x="453" y="830"/>
                      <a:pt x="459" y="824"/>
                    </a:cubicBezTo>
                    <a:cubicBezTo>
                      <a:pt x="466" y="818"/>
                      <a:pt x="457" y="792"/>
                      <a:pt x="471" y="790"/>
                    </a:cubicBezTo>
                    <a:cubicBezTo>
                      <a:pt x="485" y="788"/>
                      <a:pt x="510" y="790"/>
                      <a:pt x="521" y="789"/>
                    </a:cubicBezTo>
                    <a:cubicBezTo>
                      <a:pt x="531" y="788"/>
                      <a:pt x="523" y="812"/>
                      <a:pt x="541" y="812"/>
                    </a:cubicBezTo>
                    <a:cubicBezTo>
                      <a:pt x="559" y="813"/>
                      <a:pt x="610" y="808"/>
                      <a:pt x="611" y="818"/>
                    </a:cubicBezTo>
                    <a:cubicBezTo>
                      <a:pt x="611" y="828"/>
                      <a:pt x="618" y="835"/>
                      <a:pt x="609" y="838"/>
                    </a:cubicBezTo>
                    <a:cubicBezTo>
                      <a:pt x="601" y="842"/>
                      <a:pt x="601" y="852"/>
                      <a:pt x="606" y="857"/>
                    </a:cubicBezTo>
                    <a:cubicBezTo>
                      <a:pt x="611" y="862"/>
                      <a:pt x="614" y="874"/>
                      <a:pt x="614" y="885"/>
                    </a:cubicBezTo>
                    <a:cubicBezTo>
                      <a:pt x="614" y="896"/>
                      <a:pt x="615" y="909"/>
                      <a:pt x="613" y="917"/>
                    </a:cubicBezTo>
                    <a:cubicBezTo>
                      <a:pt x="611" y="925"/>
                      <a:pt x="607" y="934"/>
                      <a:pt x="609" y="944"/>
                    </a:cubicBezTo>
                    <a:cubicBezTo>
                      <a:pt x="611" y="955"/>
                      <a:pt x="613" y="969"/>
                      <a:pt x="623" y="976"/>
                    </a:cubicBezTo>
                    <a:cubicBezTo>
                      <a:pt x="634" y="984"/>
                      <a:pt x="636" y="996"/>
                      <a:pt x="637" y="1006"/>
                    </a:cubicBezTo>
                    <a:cubicBezTo>
                      <a:pt x="639" y="1016"/>
                      <a:pt x="643" y="1031"/>
                      <a:pt x="635" y="1036"/>
                    </a:cubicBezTo>
                    <a:cubicBezTo>
                      <a:pt x="626" y="1042"/>
                      <a:pt x="625" y="1047"/>
                      <a:pt x="629" y="1054"/>
                    </a:cubicBezTo>
                    <a:cubicBezTo>
                      <a:pt x="634" y="1062"/>
                      <a:pt x="647" y="1066"/>
                      <a:pt x="651" y="1058"/>
                    </a:cubicBezTo>
                    <a:cubicBezTo>
                      <a:pt x="655" y="1050"/>
                      <a:pt x="679" y="1056"/>
                      <a:pt x="691" y="1056"/>
                    </a:cubicBezTo>
                    <a:cubicBezTo>
                      <a:pt x="703" y="1056"/>
                      <a:pt x="712" y="1046"/>
                      <a:pt x="726" y="1046"/>
                    </a:cubicBezTo>
                    <a:cubicBezTo>
                      <a:pt x="728" y="1046"/>
                      <a:pt x="729" y="1046"/>
                      <a:pt x="731" y="1046"/>
                    </a:cubicBezTo>
                    <a:cubicBezTo>
                      <a:pt x="732" y="1046"/>
                      <a:pt x="734" y="1046"/>
                      <a:pt x="735" y="1046"/>
                    </a:cubicBezTo>
                    <a:cubicBezTo>
                      <a:pt x="736" y="1046"/>
                      <a:pt x="736" y="1046"/>
                      <a:pt x="736" y="1046"/>
                    </a:cubicBezTo>
                    <a:cubicBezTo>
                      <a:pt x="738" y="1046"/>
                      <a:pt x="739" y="1046"/>
                      <a:pt x="741" y="1046"/>
                    </a:cubicBezTo>
                    <a:cubicBezTo>
                      <a:pt x="741" y="1046"/>
                      <a:pt x="741" y="1046"/>
                      <a:pt x="742" y="1046"/>
                    </a:cubicBezTo>
                    <a:cubicBezTo>
                      <a:pt x="744" y="1046"/>
                      <a:pt x="747" y="1046"/>
                      <a:pt x="750" y="1047"/>
                    </a:cubicBezTo>
                    <a:cubicBezTo>
                      <a:pt x="750" y="1047"/>
                      <a:pt x="750" y="1047"/>
                      <a:pt x="750" y="1047"/>
                    </a:cubicBezTo>
                    <a:cubicBezTo>
                      <a:pt x="751" y="1047"/>
                      <a:pt x="752" y="1047"/>
                      <a:pt x="753" y="1047"/>
                    </a:cubicBezTo>
                    <a:cubicBezTo>
                      <a:pt x="753" y="1047"/>
                      <a:pt x="753" y="1047"/>
                      <a:pt x="754" y="1047"/>
                    </a:cubicBezTo>
                    <a:cubicBezTo>
                      <a:pt x="754" y="1047"/>
                      <a:pt x="755" y="1048"/>
                      <a:pt x="756" y="1048"/>
                    </a:cubicBezTo>
                    <a:cubicBezTo>
                      <a:pt x="756" y="1048"/>
                      <a:pt x="756" y="1048"/>
                      <a:pt x="757" y="1048"/>
                    </a:cubicBezTo>
                    <a:cubicBezTo>
                      <a:pt x="757" y="1048"/>
                      <a:pt x="758" y="1048"/>
                      <a:pt x="758" y="1049"/>
                    </a:cubicBezTo>
                    <a:cubicBezTo>
                      <a:pt x="759" y="1049"/>
                      <a:pt x="759" y="1049"/>
                      <a:pt x="759" y="1049"/>
                    </a:cubicBezTo>
                    <a:cubicBezTo>
                      <a:pt x="760" y="1049"/>
                      <a:pt x="760" y="1050"/>
                      <a:pt x="761" y="1050"/>
                    </a:cubicBezTo>
                    <a:cubicBezTo>
                      <a:pt x="761" y="1050"/>
                      <a:pt x="761" y="1050"/>
                      <a:pt x="762" y="1050"/>
                    </a:cubicBezTo>
                    <a:cubicBezTo>
                      <a:pt x="762" y="1051"/>
                      <a:pt x="763" y="1051"/>
                      <a:pt x="763" y="1051"/>
                    </a:cubicBezTo>
                    <a:cubicBezTo>
                      <a:pt x="763" y="1051"/>
                      <a:pt x="764" y="1052"/>
                      <a:pt x="764" y="1052"/>
                    </a:cubicBezTo>
                    <a:cubicBezTo>
                      <a:pt x="764" y="1052"/>
                      <a:pt x="765" y="1053"/>
                      <a:pt x="765" y="1053"/>
                    </a:cubicBezTo>
                    <a:cubicBezTo>
                      <a:pt x="765" y="1053"/>
                      <a:pt x="765" y="1053"/>
                      <a:pt x="765" y="1054"/>
                    </a:cubicBezTo>
                    <a:cubicBezTo>
                      <a:pt x="766" y="1054"/>
                      <a:pt x="766" y="1055"/>
                      <a:pt x="767" y="1056"/>
                    </a:cubicBezTo>
                    <a:cubicBezTo>
                      <a:pt x="772" y="1067"/>
                      <a:pt x="778" y="1082"/>
                      <a:pt x="789" y="1079"/>
                    </a:cubicBezTo>
                    <a:cubicBezTo>
                      <a:pt x="801" y="1076"/>
                      <a:pt x="791" y="1068"/>
                      <a:pt x="805" y="1068"/>
                    </a:cubicBezTo>
                    <a:cubicBezTo>
                      <a:pt x="820" y="1068"/>
                      <a:pt x="831" y="1068"/>
                      <a:pt x="833" y="1077"/>
                    </a:cubicBezTo>
                    <a:cubicBezTo>
                      <a:pt x="835" y="1086"/>
                      <a:pt x="835" y="1092"/>
                      <a:pt x="844" y="1096"/>
                    </a:cubicBezTo>
                    <a:cubicBezTo>
                      <a:pt x="853" y="1099"/>
                      <a:pt x="873" y="1098"/>
                      <a:pt x="875" y="1106"/>
                    </a:cubicBezTo>
                    <a:cubicBezTo>
                      <a:pt x="877" y="1114"/>
                      <a:pt x="886" y="1115"/>
                      <a:pt x="895" y="1115"/>
                    </a:cubicBezTo>
                    <a:cubicBezTo>
                      <a:pt x="905" y="1115"/>
                      <a:pt x="912" y="1124"/>
                      <a:pt x="919" y="1124"/>
                    </a:cubicBezTo>
                    <a:cubicBezTo>
                      <a:pt x="927" y="1124"/>
                      <a:pt x="930" y="1119"/>
                      <a:pt x="931" y="1108"/>
                    </a:cubicBezTo>
                    <a:cubicBezTo>
                      <a:pt x="933" y="1096"/>
                      <a:pt x="934" y="1092"/>
                      <a:pt x="944" y="1092"/>
                    </a:cubicBezTo>
                    <a:cubicBezTo>
                      <a:pt x="954" y="1091"/>
                      <a:pt x="959" y="1089"/>
                      <a:pt x="961" y="1101"/>
                    </a:cubicBezTo>
                    <a:cubicBezTo>
                      <a:pt x="963" y="1113"/>
                      <a:pt x="969" y="1126"/>
                      <a:pt x="982" y="1131"/>
                    </a:cubicBezTo>
                    <a:cubicBezTo>
                      <a:pt x="995" y="1136"/>
                      <a:pt x="1010" y="1140"/>
                      <a:pt x="1020" y="1146"/>
                    </a:cubicBezTo>
                    <a:cubicBezTo>
                      <a:pt x="1030" y="1151"/>
                      <a:pt x="1043" y="1162"/>
                      <a:pt x="1050" y="1178"/>
                    </a:cubicBezTo>
                    <a:cubicBezTo>
                      <a:pt x="1057" y="1194"/>
                      <a:pt x="1067" y="1207"/>
                      <a:pt x="1079" y="1206"/>
                    </a:cubicBezTo>
                    <a:cubicBezTo>
                      <a:pt x="1090" y="1206"/>
                      <a:pt x="1091" y="1197"/>
                      <a:pt x="1103" y="1198"/>
                    </a:cubicBezTo>
                    <a:cubicBezTo>
                      <a:pt x="1115" y="1198"/>
                      <a:pt x="1118" y="1195"/>
                      <a:pt x="1117" y="1182"/>
                    </a:cubicBezTo>
                    <a:cubicBezTo>
                      <a:pt x="1115" y="1170"/>
                      <a:pt x="1115" y="1167"/>
                      <a:pt x="1119" y="1156"/>
                    </a:cubicBezTo>
                    <a:cubicBezTo>
                      <a:pt x="1124" y="1146"/>
                      <a:pt x="1128" y="1137"/>
                      <a:pt x="1123" y="1130"/>
                    </a:cubicBezTo>
                    <a:cubicBezTo>
                      <a:pt x="1119" y="1122"/>
                      <a:pt x="1101" y="1122"/>
                      <a:pt x="1101" y="1130"/>
                    </a:cubicBezTo>
                    <a:cubicBezTo>
                      <a:pt x="1101" y="1139"/>
                      <a:pt x="1095" y="1148"/>
                      <a:pt x="1082" y="1144"/>
                    </a:cubicBezTo>
                    <a:cubicBezTo>
                      <a:pt x="1069" y="1141"/>
                      <a:pt x="1062" y="1128"/>
                      <a:pt x="1052" y="1118"/>
                    </a:cubicBezTo>
                    <a:cubicBezTo>
                      <a:pt x="1042" y="1108"/>
                      <a:pt x="1025" y="1097"/>
                      <a:pt x="1025" y="1085"/>
                    </a:cubicBezTo>
                    <a:cubicBezTo>
                      <a:pt x="1026" y="1073"/>
                      <a:pt x="1027" y="1058"/>
                      <a:pt x="1037" y="1049"/>
                    </a:cubicBezTo>
                    <a:cubicBezTo>
                      <a:pt x="1047" y="1040"/>
                      <a:pt x="1041" y="1020"/>
                      <a:pt x="1041" y="1010"/>
                    </a:cubicBezTo>
                    <a:cubicBezTo>
                      <a:pt x="1041" y="1000"/>
                      <a:pt x="1047" y="974"/>
                      <a:pt x="1042" y="961"/>
                    </a:cubicBezTo>
                    <a:cubicBezTo>
                      <a:pt x="1037" y="948"/>
                      <a:pt x="1029" y="941"/>
                      <a:pt x="1038" y="933"/>
                    </a:cubicBezTo>
                    <a:cubicBezTo>
                      <a:pt x="1047" y="925"/>
                      <a:pt x="1057" y="920"/>
                      <a:pt x="1061" y="904"/>
                    </a:cubicBezTo>
                    <a:cubicBezTo>
                      <a:pt x="1066" y="887"/>
                      <a:pt x="1067" y="881"/>
                      <a:pt x="1085" y="880"/>
                    </a:cubicBezTo>
                    <a:cubicBezTo>
                      <a:pt x="1103" y="880"/>
                      <a:pt x="1143" y="884"/>
                      <a:pt x="1155" y="878"/>
                    </a:cubicBezTo>
                    <a:cubicBezTo>
                      <a:pt x="1156" y="877"/>
                      <a:pt x="1157" y="877"/>
                      <a:pt x="1158" y="876"/>
                    </a:cubicBezTo>
                    <a:cubicBezTo>
                      <a:pt x="1158" y="876"/>
                      <a:pt x="1158" y="876"/>
                      <a:pt x="1158" y="876"/>
                    </a:cubicBezTo>
                    <a:cubicBezTo>
                      <a:pt x="1161" y="875"/>
                      <a:pt x="1163" y="874"/>
                      <a:pt x="1166" y="873"/>
                    </a:cubicBezTo>
                    <a:cubicBezTo>
                      <a:pt x="1166" y="873"/>
                      <a:pt x="1166" y="873"/>
                      <a:pt x="1166" y="873"/>
                    </a:cubicBezTo>
                    <a:cubicBezTo>
                      <a:pt x="1172" y="870"/>
                      <a:pt x="1179" y="868"/>
                      <a:pt x="1183" y="869"/>
                    </a:cubicBezTo>
                    <a:cubicBezTo>
                      <a:pt x="1183" y="869"/>
                      <a:pt x="1183" y="869"/>
                      <a:pt x="1183" y="869"/>
                    </a:cubicBezTo>
                    <a:cubicBezTo>
                      <a:pt x="1177" y="866"/>
                      <a:pt x="1167" y="866"/>
                      <a:pt x="1161" y="862"/>
                    </a:cubicBezTo>
                    <a:cubicBezTo>
                      <a:pt x="1152" y="858"/>
                      <a:pt x="1149" y="836"/>
                      <a:pt x="1146" y="824"/>
                    </a:cubicBezTo>
                    <a:cubicBezTo>
                      <a:pt x="1142" y="813"/>
                      <a:pt x="1132" y="801"/>
                      <a:pt x="1127" y="798"/>
                    </a:cubicBezTo>
                    <a:cubicBezTo>
                      <a:pt x="1121" y="796"/>
                      <a:pt x="1113" y="788"/>
                      <a:pt x="1111" y="778"/>
                    </a:cubicBezTo>
                    <a:cubicBezTo>
                      <a:pt x="1109" y="769"/>
                      <a:pt x="1093" y="754"/>
                      <a:pt x="1085" y="740"/>
                    </a:cubicBezTo>
                    <a:cubicBezTo>
                      <a:pt x="1078" y="726"/>
                      <a:pt x="1086" y="715"/>
                      <a:pt x="1093" y="709"/>
                    </a:cubicBezTo>
                    <a:cubicBezTo>
                      <a:pt x="1100" y="703"/>
                      <a:pt x="1094" y="692"/>
                      <a:pt x="1087" y="683"/>
                    </a:cubicBezTo>
                    <a:cubicBezTo>
                      <a:pt x="1080" y="675"/>
                      <a:pt x="1086" y="654"/>
                      <a:pt x="1086" y="647"/>
                    </a:cubicBezTo>
                    <a:cubicBezTo>
                      <a:pt x="1086" y="642"/>
                      <a:pt x="1087" y="622"/>
                      <a:pt x="1087" y="609"/>
                    </a:cubicBezTo>
                    <a:cubicBezTo>
                      <a:pt x="1086" y="608"/>
                      <a:pt x="1085" y="606"/>
                      <a:pt x="1084" y="604"/>
                    </a:cubicBezTo>
                    <a:cubicBezTo>
                      <a:pt x="1076" y="592"/>
                      <a:pt x="1077" y="559"/>
                      <a:pt x="1077" y="546"/>
                    </a:cubicBezTo>
                    <a:cubicBezTo>
                      <a:pt x="1077" y="532"/>
                      <a:pt x="1071" y="526"/>
                      <a:pt x="1063" y="523"/>
                    </a:cubicBezTo>
                    <a:cubicBezTo>
                      <a:pt x="1060" y="522"/>
                      <a:pt x="1059" y="520"/>
                      <a:pt x="1058" y="516"/>
                    </a:cubicBezTo>
                    <a:cubicBezTo>
                      <a:pt x="1058" y="516"/>
                      <a:pt x="1058" y="516"/>
                      <a:pt x="1058" y="516"/>
                    </a:cubicBezTo>
                    <a:cubicBezTo>
                      <a:pt x="1058" y="516"/>
                      <a:pt x="1058" y="515"/>
                      <a:pt x="1058" y="515"/>
                    </a:cubicBezTo>
                    <a:cubicBezTo>
                      <a:pt x="1058" y="514"/>
                      <a:pt x="1058" y="514"/>
                      <a:pt x="1058" y="514"/>
                    </a:cubicBezTo>
                    <a:cubicBezTo>
                      <a:pt x="1058" y="513"/>
                      <a:pt x="1058" y="513"/>
                      <a:pt x="1058" y="512"/>
                    </a:cubicBezTo>
                    <a:cubicBezTo>
                      <a:pt x="1058" y="512"/>
                      <a:pt x="1058" y="512"/>
                      <a:pt x="1058" y="512"/>
                    </a:cubicBezTo>
                    <a:cubicBezTo>
                      <a:pt x="1058" y="511"/>
                      <a:pt x="1058" y="511"/>
                      <a:pt x="1058" y="510"/>
                    </a:cubicBezTo>
                    <a:cubicBezTo>
                      <a:pt x="1058" y="510"/>
                      <a:pt x="1058" y="510"/>
                      <a:pt x="1058" y="509"/>
                    </a:cubicBezTo>
                    <a:cubicBezTo>
                      <a:pt x="1058" y="509"/>
                      <a:pt x="1058" y="508"/>
                      <a:pt x="1058" y="508"/>
                    </a:cubicBezTo>
                    <a:cubicBezTo>
                      <a:pt x="1058" y="508"/>
                      <a:pt x="1058" y="507"/>
                      <a:pt x="1058" y="507"/>
                    </a:cubicBezTo>
                    <a:cubicBezTo>
                      <a:pt x="1059" y="506"/>
                      <a:pt x="1059" y="506"/>
                      <a:pt x="1059" y="506"/>
                    </a:cubicBezTo>
                    <a:cubicBezTo>
                      <a:pt x="1059" y="505"/>
                      <a:pt x="1059" y="505"/>
                      <a:pt x="1059" y="504"/>
                    </a:cubicBezTo>
                    <a:cubicBezTo>
                      <a:pt x="1059" y="504"/>
                      <a:pt x="1059" y="504"/>
                      <a:pt x="1060" y="503"/>
                    </a:cubicBezTo>
                    <a:cubicBezTo>
                      <a:pt x="1060" y="503"/>
                      <a:pt x="1060" y="502"/>
                      <a:pt x="1060" y="502"/>
                    </a:cubicBezTo>
                    <a:cubicBezTo>
                      <a:pt x="1060" y="502"/>
                      <a:pt x="1060" y="501"/>
                      <a:pt x="1061" y="501"/>
                    </a:cubicBezTo>
                    <a:cubicBezTo>
                      <a:pt x="1061" y="501"/>
                      <a:pt x="1061" y="500"/>
                      <a:pt x="1061" y="500"/>
                    </a:cubicBezTo>
                    <a:cubicBezTo>
                      <a:pt x="1061" y="499"/>
                      <a:pt x="1062" y="499"/>
                      <a:pt x="1062" y="499"/>
                    </a:cubicBezTo>
                    <a:cubicBezTo>
                      <a:pt x="1062" y="498"/>
                      <a:pt x="1062" y="498"/>
                      <a:pt x="1063" y="498"/>
                    </a:cubicBezTo>
                    <a:cubicBezTo>
                      <a:pt x="1063" y="497"/>
                      <a:pt x="1063" y="497"/>
                      <a:pt x="1063" y="497"/>
                    </a:cubicBezTo>
                    <a:cubicBezTo>
                      <a:pt x="1064" y="496"/>
                      <a:pt x="1064" y="496"/>
                      <a:pt x="1064" y="496"/>
                    </a:cubicBezTo>
                    <a:cubicBezTo>
                      <a:pt x="1065" y="496"/>
                      <a:pt x="1065" y="495"/>
                      <a:pt x="1065" y="495"/>
                    </a:cubicBezTo>
                    <a:cubicBezTo>
                      <a:pt x="1066" y="495"/>
                      <a:pt x="1066" y="494"/>
                      <a:pt x="1066" y="494"/>
                    </a:cubicBezTo>
                    <a:cubicBezTo>
                      <a:pt x="1067" y="494"/>
                      <a:pt x="1067" y="494"/>
                      <a:pt x="1067" y="494"/>
                    </a:cubicBezTo>
                    <a:cubicBezTo>
                      <a:pt x="1068" y="493"/>
                      <a:pt x="1069" y="493"/>
                      <a:pt x="1069" y="492"/>
                    </a:cubicBezTo>
                    <a:cubicBezTo>
                      <a:pt x="1083" y="487"/>
                      <a:pt x="1083" y="479"/>
                      <a:pt x="1079" y="472"/>
                    </a:cubicBezTo>
                    <a:cubicBezTo>
                      <a:pt x="1075" y="466"/>
                      <a:pt x="1079" y="451"/>
                      <a:pt x="1091" y="447"/>
                    </a:cubicBezTo>
                    <a:cubicBezTo>
                      <a:pt x="1092" y="447"/>
                      <a:pt x="1092" y="446"/>
                      <a:pt x="1093" y="446"/>
                    </a:cubicBezTo>
                    <a:cubicBezTo>
                      <a:pt x="1093" y="446"/>
                      <a:pt x="1094" y="446"/>
                      <a:pt x="1094" y="446"/>
                    </a:cubicBezTo>
                    <a:cubicBezTo>
                      <a:pt x="1094" y="445"/>
                      <a:pt x="1095" y="445"/>
                      <a:pt x="1095" y="444"/>
                    </a:cubicBezTo>
                    <a:cubicBezTo>
                      <a:pt x="1096" y="444"/>
                      <a:pt x="1096" y="444"/>
                      <a:pt x="1096" y="444"/>
                    </a:cubicBezTo>
                    <a:cubicBezTo>
                      <a:pt x="1097" y="443"/>
                      <a:pt x="1098" y="441"/>
                      <a:pt x="1099" y="440"/>
                    </a:cubicBezTo>
                    <a:cubicBezTo>
                      <a:pt x="1099" y="440"/>
                      <a:pt x="1099" y="440"/>
                      <a:pt x="1099" y="439"/>
                    </a:cubicBezTo>
                    <a:cubicBezTo>
                      <a:pt x="1100" y="439"/>
                      <a:pt x="1100" y="438"/>
                      <a:pt x="1100" y="437"/>
                    </a:cubicBezTo>
                    <a:cubicBezTo>
                      <a:pt x="1100" y="437"/>
                      <a:pt x="1100" y="437"/>
                      <a:pt x="1100" y="437"/>
                    </a:cubicBezTo>
                    <a:cubicBezTo>
                      <a:pt x="1101" y="435"/>
                      <a:pt x="1101" y="433"/>
                      <a:pt x="1102" y="431"/>
                    </a:cubicBezTo>
                    <a:cubicBezTo>
                      <a:pt x="1102" y="431"/>
                      <a:pt x="1102" y="431"/>
                      <a:pt x="1102" y="431"/>
                    </a:cubicBezTo>
                    <a:cubicBezTo>
                      <a:pt x="1102" y="430"/>
                      <a:pt x="1102" y="429"/>
                      <a:pt x="1102" y="428"/>
                    </a:cubicBezTo>
                    <a:cubicBezTo>
                      <a:pt x="1102" y="428"/>
                      <a:pt x="1102" y="428"/>
                      <a:pt x="1102" y="428"/>
                    </a:cubicBezTo>
                    <a:cubicBezTo>
                      <a:pt x="1103" y="424"/>
                      <a:pt x="1103" y="419"/>
                      <a:pt x="1103" y="415"/>
                    </a:cubicBezTo>
                    <a:cubicBezTo>
                      <a:pt x="1103" y="403"/>
                      <a:pt x="1107" y="390"/>
                      <a:pt x="1107" y="370"/>
                    </a:cubicBezTo>
                    <a:cubicBezTo>
                      <a:pt x="1107" y="350"/>
                      <a:pt x="1120" y="320"/>
                      <a:pt x="1131" y="298"/>
                    </a:cubicBezTo>
                    <a:cubicBezTo>
                      <a:pt x="1141" y="275"/>
                      <a:pt x="1159" y="271"/>
                      <a:pt x="1165" y="260"/>
                    </a:cubicBezTo>
                    <a:cubicBezTo>
                      <a:pt x="1172" y="250"/>
                      <a:pt x="1187" y="247"/>
                      <a:pt x="1203" y="248"/>
                    </a:cubicBezTo>
                    <a:cubicBezTo>
                      <a:pt x="1219" y="250"/>
                      <a:pt x="1215" y="222"/>
                      <a:pt x="1213" y="208"/>
                    </a:cubicBezTo>
                    <a:cubicBezTo>
                      <a:pt x="1212" y="195"/>
                      <a:pt x="1203" y="204"/>
                      <a:pt x="1191" y="202"/>
                    </a:cubicBezTo>
                    <a:cubicBezTo>
                      <a:pt x="1179" y="199"/>
                      <a:pt x="1175" y="187"/>
                      <a:pt x="1181" y="180"/>
                    </a:cubicBezTo>
                    <a:cubicBezTo>
                      <a:pt x="1188" y="174"/>
                      <a:pt x="1183" y="170"/>
                      <a:pt x="1183" y="163"/>
                    </a:cubicBezTo>
                    <a:cubicBezTo>
                      <a:pt x="1183" y="156"/>
                      <a:pt x="1185" y="144"/>
                      <a:pt x="1191" y="140"/>
                    </a:cubicBezTo>
                    <a:cubicBezTo>
                      <a:pt x="1196" y="136"/>
                      <a:pt x="1196" y="132"/>
                      <a:pt x="1188" y="123"/>
                    </a:cubicBezTo>
                    <a:cubicBezTo>
                      <a:pt x="1187" y="122"/>
                      <a:pt x="1186" y="120"/>
                      <a:pt x="1185" y="117"/>
                    </a:cubicBezTo>
                    <a:cubicBezTo>
                      <a:pt x="1185" y="117"/>
                      <a:pt x="1185" y="117"/>
                      <a:pt x="1185" y="117"/>
                    </a:cubicBezTo>
                    <a:cubicBezTo>
                      <a:pt x="1185" y="118"/>
                      <a:pt x="1185" y="118"/>
                      <a:pt x="1184" y="118"/>
                    </a:cubicBezTo>
                    <a:cubicBezTo>
                      <a:pt x="1184" y="118"/>
                      <a:pt x="1184" y="118"/>
                      <a:pt x="1184" y="118"/>
                    </a:cubicBezTo>
                    <a:cubicBezTo>
                      <a:pt x="1183" y="118"/>
                      <a:pt x="1183" y="118"/>
                      <a:pt x="1183" y="119"/>
                    </a:cubicBezTo>
                    <a:cubicBezTo>
                      <a:pt x="1182" y="119"/>
                      <a:pt x="1182" y="119"/>
                      <a:pt x="1182" y="119"/>
                    </a:cubicBezTo>
                    <a:cubicBezTo>
                      <a:pt x="1181" y="119"/>
                      <a:pt x="1181" y="119"/>
                      <a:pt x="1181" y="119"/>
                    </a:cubicBezTo>
                    <a:cubicBezTo>
                      <a:pt x="1180" y="119"/>
                      <a:pt x="1179" y="119"/>
                      <a:pt x="1179" y="119"/>
                    </a:cubicBezTo>
                    <a:cubicBezTo>
                      <a:pt x="1165" y="119"/>
                      <a:pt x="1179" y="99"/>
                      <a:pt x="1156" y="96"/>
                    </a:cubicBezTo>
                    <a:cubicBezTo>
                      <a:pt x="1133" y="94"/>
                      <a:pt x="1132" y="80"/>
                      <a:pt x="1120" y="59"/>
                    </a:cubicBezTo>
                    <a:cubicBezTo>
                      <a:pt x="1108" y="38"/>
                      <a:pt x="1100" y="47"/>
                      <a:pt x="1091" y="59"/>
                    </a:cubicBezTo>
                    <a:cubicBezTo>
                      <a:pt x="1081" y="71"/>
                      <a:pt x="1075" y="66"/>
                      <a:pt x="1063" y="56"/>
                    </a:cubicBezTo>
                    <a:cubicBezTo>
                      <a:pt x="1051" y="47"/>
                      <a:pt x="1045" y="59"/>
                      <a:pt x="1043" y="68"/>
                    </a:cubicBezTo>
                    <a:cubicBezTo>
                      <a:pt x="1040" y="78"/>
                      <a:pt x="1028" y="72"/>
                      <a:pt x="1016" y="72"/>
                    </a:cubicBezTo>
                    <a:cubicBezTo>
                      <a:pt x="1004" y="72"/>
                      <a:pt x="1007" y="60"/>
                      <a:pt x="1000" y="59"/>
                    </a:cubicBezTo>
                    <a:cubicBezTo>
                      <a:pt x="993" y="58"/>
                      <a:pt x="985" y="50"/>
                      <a:pt x="985" y="38"/>
                    </a:cubicBezTo>
                    <a:cubicBezTo>
                      <a:pt x="985" y="26"/>
                      <a:pt x="971" y="31"/>
                      <a:pt x="967" y="19"/>
                    </a:cubicBezTo>
                    <a:cubicBezTo>
                      <a:pt x="966" y="18"/>
                      <a:pt x="966" y="17"/>
                      <a:pt x="965" y="16"/>
                    </a:cubicBezTo>
                    <a:cubicBezTo>
                      <a:pt x="965" y="16"/>
                      <a:pt x="965" y="15"/>
                      <a:pt x="965" y="15"/>
                    </a:cubicBezTo>
                    <a:cubicBezTo>
                      <a:pt x="964" y="14"/>
                      <a:pt x="964" y="14"/>
                      <a:pt x="963" y="13"/>
                    </a:cubicBezTo>
                    <a:cubicBezTo>
                      <a:pt x="963" y="13"/>
                      <a:pt x="963" y="13"/>
                      <a:pt x="963" y="12"/>
                    </a:cubicBezTo>
                    <a:cubicBezTo>
                      <a:pt x="962" y="12"/>
                      <a:pt x="961" y="11"/>
                      <a:pt x="960" y="11"/>
                    </a:cubicBezTo>
                    <a:cubicBezTo>
                      <a:pt x="960" y="10"/>
                      <a:pt x="960" y="10"/>
                      <a:pt x="960" y="10"/>
                    </a:cubicBezTo>
                    <a:cubicBezTo>
                      <a:pt x="959" y="10"/>
                      <a:pt x="958" y="9"/>
                      <a:pt x="957" y="9"/>
                    </a:cubicBezTo>
                    <a:cubicBezTo>
                      <a:pt x="957" y="9"/>
                      <a:pt x="956" y="9"/>
                      <a:pt x="955" y="9"/>
                    </a:cubicBezTo>
                    <a:cubicBezTo>
                      <a:pt x="955" y="9"/>
                      <a:pt x="955" y="9"/>
                      <a:pt x="955" y="9"/>
                    </a:cubicBezTo>
                    <a:cubicBezTo>
                      <a:pt x="954" y="9"/>
                      <a:pt x="954" y="9"/>
                      <a:pt x="953" y="9"/>
                    </a:cubicBezTo>
                    <a:cubicBezTo>
                      <a:pt x="953" y="9"/>
                      <a:pt x="953" y="9"/>
                      <a:pt x="953" y="9"/>
                    </a:cubicBezTo>
                    <a:cubicBezTo>
                      <a:pt x="952" y="9"/>
                      <a:pt x="952" y="9"/>
                      <a:pt x="951" y="9"/>
                    </a:cubicBezTo>
                    <a:cubicBezTo>
                      <a:pt x="951" y="9"/>
                      <a:pt x="951" y="9"/>
                      <a:pt x="951" y="9"/>
                    </a:cubicBezTo>
                    <a:cubicBezTo>
                      <a:pt x="950" y="9"/>
                      <a:pt x="950" y="9"/>
                      <a:pt x="949" y="10"/>
                    </a:cubicBezTo>
                    <a:cubicBezTo>
                      <a:pt x="949" y="10"/>
                      <a:pt x="949" y="10"/>
                      <a:pt x="949" y="10"/>
                    </a:cubicBezTo>
                    <a:cubicBezTo>
                      <a:pt x="948" y="10"/>
                      <a:pt x="948" y="10"/>
                      <a:pt x="947" y="11"/>
                    </a:cubicBezTo>
                    <a:cubicBezTo>
                      <a:pt x="947" y="11"/>
                      <a:pt x="947" y="11"/>
                      <a:pt x="947" y="11"/>
                    </a:cubicBezTo>
                    <a:cubicBezTo>
                      <a:pt x="946" y="11"/>
                      <a:pt x="946" y="12"/>
                      <a:pt x="946" y="12"/>
                    </a:cubicBezTo>
                    <a:cubicBezTo>
                      <a:pt x="945" y="12"/>
                      <a:pt x="945" y="12"/>
                      <a:pt x="945" y="12"/>
                    </a:cubicBezTo>
                    <a:cubicBezTo>
                      <a:pt x="944" y="13"/>
                      <a:pt x="944" y="13"/>
                      <a:pt x="944" y="14"/>
                    </a:cubicBezTo>
                    <a:cubicBezTo>
                      <a:pt x="943" y="14"/>
                      <a:pt x="943" y="14"/>
                      <a:pt x="943" y="14"/>
                    </a:cubicBezTo>
                    <a:cubicBezTo>
                      <a:pt x="942" y="15"/>
                      <a:pt x="942" y="16"/>
                      <a:pt x="941" y="16"/>
                    </a:cubicBezTo>
                    <a:cubicBezTo>
                      <a:pt x="933" y="28"/>
                      <a:pt x="923" y="23"/>
                      <a:pt x="907" y="24"/>
                    </a:cubicBezTo>
                    <a:cubicBezTo>
                      <a:pt x="891" y="26"/>
                      <a:pt x="895" y="16"/>
                      <a:pt x="876" y="12"/>
                    </a:cubicBezTo>
                    <a:cubicBezTo>
                      <a:pt x="857" y="8"/>
                      <a:pt x="863" y="8"/>
                      <a:pt x="859" y="4"/>
                    </a:cubicBezTo>
                    <a:cubicBezTo>
                      <a:pt x="855" y="0"/>
                      <a:pt x="837" y="2"/>
                      <a:pt x="837" y="12"/>
                    </a:cubicBezTo>
                    <a:cubicBezTo>
                      <a:pt x="837" y="23"/>
                      <a:pt x="828" y="19"/>
                      <a:pt x="821" y="27"/>
                    </a:cubicBezTo>
                    <a:cubicBezTo>
                      <a:pt x="815" y="35"/>
                      <a:pt x="801" y="38"/>
                      <a:pt x="797" y="32"/>
                    </a:cubicBezTo>
                    <a:cubicBezTo>
                      <a:pt x="793" y="27"/>
                      <a:pt x="788" y="19"/>
                      <a:pt x="776" y="18"/>
                    </a:cubicBezTo>
                    <a:cubicBezTo>
                      <a:pt x="764" y="16"/>
                      <a:pt x="769" y="28"/>
                      <a:pt x="753" y="30"/>
                    </a:cubicBezTo>
                    <a:cubicBezTo>
                      <a:pt x="737" y="31"/>
                      <a:pt x="743" y="35"/>
                      <a:pt x="727" y="46"/>
                    </a:cubicBezTo>
                    <a:cubicBezTo>
                      <a:pt x="711" y="56"/>
                      <a:pt x="708" y="48"/>
                      <a:pt x="693" y="40"/>
                    </a:cubicBezTo>
                    <a:cubicBezTo>
                      <a:pt x="679" y="32"/>
                      <a:pt x="663" y="51"/>
                      <a:pt x="661" y="68"/>
                    </a:cubicBezTo>
                    <a:cubicBezTo>
                      <a:pt x="660" y="86"/>
                      <a:pt x="643" y="88"/>
                      <a:pt x="623" y="79"/>
                    </a:cubicBezTo>
                    <a:cubicBezTo>
                      <a:pt x="603" y="70"/>
                      <a:pt x="604" y="78"/>
                      <a:pt x="583" y="75"/>
                    </a:cubicBezTo>
                    <a:cubicBezTo>
                      <a:pt x="561" y="72"/>
                      <a:pt x="561" y="67"/>
                      <a:pt x="547" y="67"/>
                    </a:cubicBezTo>
                    <a:cubicBezTo>
                      <a:pt x="532" y="67"/>
                      <a:pt x="525" y="64"/>
                      <a:pt x="521" y="52"/>
                    </a:cubicBezTo>
                    <a:cubicBezTo>
                      <a:pt x="517" y="40"/>
                      <a:pt x="509" y="35"/>
                      <a:pt x="495" y="22"/>
                    </a:cubicBezTo>
                    <a:cubicBezTo>
                      <a:pt x="480" y="8"/>
                      <a:pt x="452" y="15"/>
                      <a:pt x="443" y="30"/>
                    </a:cubicBezTo>
                    <a:cubicBezTo>
                      <a:pt x="433" y="44"/>
                      <a:pt x="443" y="43"/>
                      <a:pt x="416" y="56"/>
                    </a:cubicBezTo>
                    <a:cubicBezTo>
                      <a:pt x="389" y="70"/>
                      <a:pt x="407" y="78"/>
                      <a:pt x="409" y="94"/>
                    </a:cubicBezTo>
                    <a:cubicBezTo>
                      <a:pt x="410" y="95"/>
                      <a:pt x="410" y="96"/>
                      <a:pt x="410" y="98"/>
                    </a:cubicBezTo>
                    <a:cubicBezTo>
                      <a:pt x="410" y="98"/>
                      <a:pt x="410" y="98"/>
                      <a:pt x="410" y="99"/>
                    </a:cubicBezTo>
                    <a:cubicBezTo>
                      <a:pt x="410" y="101"/>
                      <a:pt x="410" y="104"/>
                      <a:pt x="410" y="106"/>
                    </a:cubicBezTo>
                    <a:cubicBezTo>
                      <a:pt x="410" y="106"/>
                      <a:pt x="410" y="107"/>
                      <a:pt x="410" y="107"/>
                    </a:cubicBezTo>
                    <a:cubicBezTo>
                      <a:pt x="410" y="109"/>
                      <a:pt x="410" y="111"/>
                      <a:pt x="410" y="113"/>
                    </a:cubicBezTo>
                    <a:cubicBezTo>
                      <a:pt x="409" y="113"/>
                      <a:pt x="409" y="114"/>
                      <a:pt x="409" y="114"/>
                    </a:cubicBezTo>
                    <a:cubicBezTo>
                      <a:pt x="409" y="116"/>
                      <a:pt x="408" y="117"/>
                      <a:pt x="407" y="119"/>
                    </a:cubicBezTo>
                    <a:cubicBezTo>
                      <a:pt x="407" y="119"/>
                      <a:pt x="407" y="119"/>
                      <a:pt x="407" y="119"/>
                    </a:cubicBezTo>
                    <a:cubicBezTo>
                      <a:pt x="407" y="120"/>
                      <a:pt x="406" y="120"/>
                      <a:pt x="406" y="121"/>
                    </a:cubicBezTo>
                    <a:cubicBezTo>
                      <a:pt x="407" y="129"/>
                      <a:pt x="408" y="137"/>
                      <a:pt x="408" y="143"/>
                    </a:cubicBezTo>
                    <a:cubicBezTo>
                      <a:pt x="408" y="155"/>
                      <a:pt x="405" y="166"/>
                      <a:pt x="384" y="184"/>
                    </a:cubicBezTo>
                    <a:cubicBezTo>
                      <a:pt x="363" y="203"/>
                      <a:pt x="369" y="218"/>
                      <a:pt x="368" y="247"/>
                    </a:cubicBezTo>
                    <a:cubicBezTo>
                      <a:pt x="367" y="276"/>
                      <a:pt x="351" y="304"/>
                      <a:pt x="337" y="328"/>
                    </a:cubicBezTo>
                    <a:cubicBezTo>
                      <a:pt x="324" y="352"/>
                      <a:pt x="316" y="364"/>
                      <a:pt x="311" y="388"/>
                    </a:cubicBezTo>
                    <a:cubicBezTo>
                      <a:pt x="305" y="412"/>
                      <a:pt x="285" y="436"/>
                      <a:pt x="265" y="454"/>
                    </a:cubicBezTo>
                    <a:cubicBezTo>
                      <a:pt x="245" y="471"/>
                      <a:pt x="255" y="510"/>
                      <a:pt x="255" y="530"/>
                    </a:cubicBezTo>
                    <a:cubicBezTo>
                      <a:pt x="255" y="550"/>
                      <a:pt x="256" y="563"/>
                      <a:pt x="245" y="580"/>
                    </a:cubicBezTo>
                    <a:cubicBezTo>
                      <a:pt x="235" y="598"/>
                      <a:pt x="228" y="594"/>
                      <a:pt x="209" y="596"/>
                    </a:cubicBezTo>
                    <a:cubicBezTo>
                      <a:pt x="191" y="599"/>
                      <a:pt x="204" y="614"/>
                      <a:pt x="211" y="620"/>
                    </a:cubicBezTo>
                    <a:cubicBezTo>
                      <a:pt x="217" y="627"/>
                      <a:pt x="217" y="632"/>
                      <a:pt x="216" y="642"/>
                    </a:cubicBezTo>
                    <a:cubicBezTo>
                      <a:pt x="215" y="651"/>
                      <a:pt x="200" y="640"/>
                      <a:pt x="180" y="636"/>
                    </a:cubicBezTo>
                    <a:cubicBezTo>
                      <a:pt x="160" y="632"/>
                      <a:pt x="172" y="643"/>
                      <a:pt x="160" y="656"/>
                    </a:cubicBezTo>
                    <a:cubicBezTo>
                      <a:pt x="148" y="670"/>
                      <a:pt x="143" y="656"/>
                      <a:pt x="143" y="644"/>
                    </a:cubicBezTo>
                    <a:cubicBezTo>
                      <a:pt x="143" y="632"/>
                      <a:pt x="143" y="628"/>
                      <a:pt x="121" y="624"/>
                    </a:cubicBezTo>
                    <a:cubicBezTo>
                      <a:pt x="100" y="620"/>
                      <a:pt x="108" y="628"/>
                      <a:pt x="88" y="646"/>
                    </a:cubicBezTo>
                    <a:cubicBezTo>
                      <a:pt x="68" y="663"/>
                      <a:pt x="77" y="655"/>
                      <a:pt x="60" y="650"/>
                    </a:cubicBezTo>
                    <a:cubicBezTo>
                      <a:pt x="59" y="649"/>
                      <a:pt x="58" y="649"/>
                      <a:pt x="57" y="649"/>
                    </a:cubicBezTo>
                    <a:cubicBezTo>
                      <a:pt x="57" y="649"/>
                      <a:pt x="57" y="649"/>
                      <a:pt x="57" y="649"/>
                    </a:cubicBezTo>
                    <a:cubicBezTo>
                      <a:pt x="56" y="648"/>
                      <a:pt x="56" y="648"/>
                      <a:pt x="55" y="648"/>
                    </a:cubicBezTo>
                    <a:cubicBezTo>
                      <a:pt x="55" y="648"/>
                      <a:pt x="55" y="648"/>
                      <a:pt x="54" y="648"/>
                    </a:cubicBezTo>
                    <a:cubicBezTo>
                      <a:pt x="54" y="648"/>
                      <a:pt x="54" y="648"/>
                      <a:pt x="53" y="647"/>
                    </a:cubicBezTo>
                    <a:cubicBezTo>
                      <a:pt x="53" y="647"/>
                      <a:pt x="53" y="647"/>
                      <a:pt x="53" y="647"/>
                    </a:cubicBezTo>
                    <a:cubicBezTo>
                      <a:pt x="53" y="647"/>
                      <a:pt x="52" y="647"/>
                      <a:pt x="52" y="647"/>
                    </a:cubicBezTo>
                    <a:cubicBezTo>
                      <a:pt x="52" y="647"/>
                      <a:pt x="52" y="646"/>
                      <a:pt x="52" y="646"/>
                    </a:cubicBezTo>
                    <a:cubicBezTo>
                      <a:pt x="51" y="646"/>
                      <a:pt x="51" y="646"/>
                      <a:pt x="50" y="645"/>
                    </a:cubicBezTo>
                    <a:cubicBezTo>
                      <a:pt x="50" y="645"/>
                      <a:pt x="50" y="645"/>
                      <a:pt x="50" y="645"/>
                    </a:cubicBezTo>
                    <a:cubicBezTo>
                      <a:pt x="49" y="643"/>
                      <a:pt x="50" y="641"/>
                      <a:pt x="48" y="637"/>
                    </a:cubicBezTo>
                    <a:cubicBezTo>
                      <a:pt x="48" y="637"/>
                      <a:pt x="48" y="637"/>
                      <a:pt x="48" y="637"/>
                    </a:cubicBezTo>
                    <a:cubicBezTo>
                      <a:pt x="44" y="644"/>
                      <a:pt x="42" y="652"/>
                      <a:pt x="39" y="656"/>
                    </a:cubicBezTo>
                    <a:cubicBezTo>
                      <a:pt x="35" y="662"/>
                      <a:pt x="25" y="666"/>
                      <a:pt x="21" y="670"/>
                    </a:cubicBezTo>
                    <a:cubicBezTo>
                      <a:pt x="17" y="675"/>
                      <a:pt x="19" y="694"/>
                      <a:pt x="17" y="709"/>
                    </a:cubicBezTo>
                    <a:cubicBezTo>
                      <a:pt x="17" y="718"/>
                      <a:pt x="7" y="720"/>
                      <a:pt x="0" y="720"/>
                    </a:cubicBezTo>
                    <a:cubicBezTo>
                      <a:pt x="0" y="723"/>
                      <a:pt x="0" y="727"/>
                      <a:pt x="0" y="730"/>
                    </a:cubicBezTo>
                    <a:cubicBezTo>
                      <a:pt x="13" y="727"/>
                      <a:pt x="44" y="720"/>
                      <a:pt x="61" y="720"/>
                    </a:cubicBezTo>
                    <a:cubicBezTo>
                      <a:pt x="83" y="720"/>
                      <a:pt x="131" y="719"/>
                      <a:pt x="156" y="7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6" name="Freeform 390"/>
              <p:cNvSpPr>
                <a:spLocks/>
              </p:cNvSpPr>
              <p:nvPr/>
            </p:nvSpPr>
            <p:spPr bwMode="auto">
              <a:xfrm>
                <a:off x="2892" y="2650"/>
                <a:ext cx="16" cy="25"/>
              </a:xfrm>
              <a:custGeom>
                <a:avLst/>
                <a:gdLst>
                  <a:gd name="T0" fmla="*/ 32 w 63"/>
                  <a:gd name="T1" fmla="*/ 89 h 100"/>
                  <a:gd name="T2" fmla="*/ 36 w 63"/>
                  <a:gd name="T3" fmla="*/ 50 h 100"/>
                  <a:gd name="T4" fmla="*/ 54 w 63"/>
                  <a:gd name="T5" fmla="*/ 36 h 100"/>
                  <a:gd name="T6" fmla="*/ 63 w 63"/>
                  <a:gd name="T7" fmla="*/ 17 h 100"/>
                  <a:gd name="T8" fmla="*/ 63 w 63"/>
                  <a:gd name="T9" fmla="*/ 17 h 100"/>
                  <a:gd name="T10" fmla="*/ 62 w 63"/>
                  <a:gd name="T11" fmla="*/ 16 h 100"/>
                  <a:gd name="T12" fmla="*/ 61 w 63"/>
                  <a:gd name="T13" fmla="*/ 15 h 100"/>
                  <a:gd name="T14" fmla="*/ 61 w 63"/>
                  <a:gd name="T15" fmla="*/ 14 h 100"/>
                  <a:gd name="T16" fmla="*/ 59 w 63"/>
                  <a:gd name="T17" fmla="*/ 12 h 100"/>
                  <a:gd name="T18" fmla="*/ 24 w 63"/>
                  <a:gd name="T19" fmla="*/ 27 h 100"/>
                  <a:gd name="T20" fmla="*/ 0 w 63"/>
                  <a:gd name="T21" fmla="*/ 44 h 100"/>
                  <a:gd name="T22" fmla="*/ 2 w 63"/>
                  <a:gd name="T23" fmla="*/ 47 h 100"/>
                  <a:gd name="T24" fmla="*/ 15 w 63"/>
                  <a:gd name="T25" fmla="*/ 88 h 100"/>
                  <a:gd name="T26" fmla="*/ 15 w 63"/>
                  <a:gd name="T27" fmla="*/ 100 h 100"/>
                  <a:gd name="T28" fmla="*/ 32 w 63"/>
                  <a:gd name="T29" fmla="*/ 8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100">
                    <a:moveTo>
                      <a:pt x="32" y="89"/>
                    </a:moveTo>
                    <a:cubicBezTo>
                      <a:pt x="34" y="74"/>
                      <a:pt x="32" y="55"/>
                      <a:pt x="36" y="50"/>
                    </a:cubicBezTo>
                    <a:cubicBezTo>
                      <a:pt x="40" y="46"/>
                      <a:pt x="50" y="42"/>
                      <a:pt x="54" y="36"/>
                    </a:cubicBezTo>
                    <a:cubicBezTo>
                      <a:pt x="57" y="32"/>
                      <a:pt x="59" y="24"/>
                      <a:pt x="63" y="17"/>
                    </a:cubicBezTo>
                    <a:cubicBezTo>
                      <a:pt x="63" y="17"/>
                      <a:pt x="63" y="17"/>
                      <a:pt x="63" y="17"/>
                    </a:cubicBezTo>
                    <a:cubicBezTo>
                      <a:pt x="62" y="17"/>
                      <a:pt x="62" y="16"/>
                      <a:pt x="62" y="16"/>
                    </a:cubicBezTo>
                    <a:cubicBezTo>
                      <a:pt x="61" y="15"/>
                      <a:pt x="61" y="15"/>
                      <a:pt x="61" y="15"/>
                    </a:cubicBezTo>
                    <a:cubicBezTo>
                      <a:pt x="61" y="15"/>
                      <a:pt x="61" y="14"/>
                      <a:pt x="61" y="14"/>
                    </a:cubicBezTo>
                    <a:cubicBezTo>
                      <a:pt x="60" y="14"/>
                      <a:pt x="60" y="13"/>
                      <a:pt x="59" y="12"/>
                    </a:cubicBezTo>
                    <a:cubicBezTo>
                      <a:pt x="48" y="0"/>
                      <a:pt x="39" y="16"/>
                      <a:pt x="24" y="27"/>
                    </a:cubicBezTo>
                    <a:cubicBezTo>
                      <a:pt x="18" y="32"/>
                      <a:pt x="8" y="39"/>
                      <a:pt x="0" y="44"/>
                    </a:cubicBezTo>
                    <a:cubicBezTo>
                      <a:pt x="0" y="45"/>
                      <a:pt x="1" y="46"/>
                      <a:pt x="2" y="47"/>
                    </a:cubicBezTo>
                    <a:cubicBezTo>
                      <a:pt x="10" y="60"/>
                      <a:pt x="15" y="68"/>
                      <a:pt x="15" y="88"/>
                    </a:cubicBezTo>
                    <a:cubicBezTo>
                      <a:pt x="15" y="92"/>
                      <a:pt x="15" y="96"/>
                      <a:pt x="15" y="100"/>
                    </a:cubicBezTo>
                    <a:cubicBezTo>
                      <a:pt x="22" y="100"/>
                      <a:pt x="32" y="98"/>
                      <a:pt x="32" y="8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7" name="Freeform 391"/>
              <p:cNvSpPr>
                <a:spLocks/>
              </p:cNvSpPr>
              <p:nvPr/>
            </p:nvSpPr>
            <p:spPr bwMode="auto">
              <a:xfrm>
                <a:off x="3219" y="2049"/>
                <a:ext cx="43" cy="72"/>
              </a:xfrm>
              <a:custGeom>
                <a:avLst/>
                <a:gdLst>
                  <a:gd name="T0" fmla="*/ 167 w 171"/>
                  <a:gd name="T1" fmla="*/ 178 h 283"/>
                  <a:gd name="T2" fmla="*/ 167 w 171"/>
                  <a:gd name="T3" fmla="*/ 176 h 283"/>
                  <a:gd name="T4" fmla="*/ 168 w 171"/>
                  <a:gd name="T5" fmla="*/ 173 h 283"/>
                  <a:gd name="T6" fmla="*/ 168 w 171"/>
                  <a:gd name="T7" fmla="*/ 173 h 283"/>
                  <a:gd name="T8" fmla="*/ 169 w 171"/>
                  <a:gd name="T9" fmla="*/ 170 h 283"/>
                  <a:gd name="T10" fmla="*/ 169 w 171"/>
                  <a:gd name="T11" fmla="*/ 170 h 283"/>
                  <a:gd name="T12" fmla="*/ 167 w 171"/>
                  <a:gd name="T13" fmla="*/ 155 h 283"/>
                  <a:gd name="T14" fmla="*/ 167 w 171"/>
                  <a:gd name="T15" fmla="*/ 154 h 283"/>
                  <a:gd name="T16" fmla="*/ 167 w 171"/>
                  <a:gd name="T17" fmla="*/ 153 h 283"/>
                  <a:gd name="T18" fmla="*/ 166 w 171"/>
                  <a:gd name="T19" fmla="*/ 153 h 283"/>
                  <a:gd name="T20" fmla="*/ 166 w 171"/>
                  <a:gd name="T21" fmla="*/ 152 h 283"/>
                  <a:gd name="T22" fmla="*/ 166 w 171"/>
                  <a:gd name="T23" fmla="*/ 151 h 283"/>
                  <a:gd name="T24" fmla="*/ 166 w 171"/>
                  <a:gd name="T25" fmla="*/ 149 h 283"/>
                  <a:gd name="T26" fmla="*/ 166 w 171"/>
                  <a:gd name="T27" fmla="*/ 149 h 283"/>
                  <a:gd name="T28" fmla="*/ 166 w 171"/>
                  <a:gd name="T29" fmla="*/ 147 h 283"/>
                  <a:gd name="T30" fmla="*/ 166 w 171"/>
                  <a:gd name="T31" fmla="*/ 146 h 283"/>
                  <a:gd name="T32" fmla="*/ 166 w 171"/>
                  <a:gd name="T33" fmla="*/ 144 h 283"/>
                  <a:gd name="T34" fmla="*/ 165 w 171"/>
                  <a:gd name="T35" fmla="*/ 144 h 283"/>
                  <a:gd name="T36" fmla="*/ 165 w 171"/>
                  <a:gd name="T37" fmla="*/ 141 h 283"/>
                  <a:gd name="T38" fmla="*/ 165 w 171"/>
                  <a:gd name="T39" fmla="*/ 141 h 283"/>
                  <a:gd name="T40" fmla="*/ 164 w 171"/>
                  <a:gd name="T41" fmla="*/ 138 h 283"/>
                  <a:gd name="T42" fmla="*/ 164 w 171"/>
                  <a:gd name="T43" fmla="*/ 138 h 283"/>
                  <a:gd name="T44" fmla="*/ 164 w 171"/>
                  <a:gd name="T45" fmla="*/ 135 h 283"/>
                  <a:gd name="T46" fmla="*/ 163 w 171"/>
                  <a:gd name="T47" fmla="*/ 134 h 283"/>
                  <a:gd name="T48" fmla="*/ 163 w 171"/>
                  <a:gd name="T49" fmla="*/ 132 h 283"/>
                  <a:gd name="T50" fmla="*/ 162 w 171"/>
                  <a:gd name="T51" fmla="*/ 131 h 283"/>
                  <a:gd name="T52" fmla="*/ 162 w 171"/>
                  <a:gd name="T53" fmla="*/ 129 h 283"/>
                  <a:gd name="T54" fmla="*/ 161 w 171"/>
                  <a:gd name="T55" fmla="*/ 128 h 283"/>
                  <a:gd name="T56" fmla="*/ 160 w 171"/>
                  <a:gd name="T57" fmla="*/ 126 h 283"/>
                  <a:gd name="T58" fmla="*/ 160 w 171"/>
                  <a:gd name="T59" fmla="*/ 124 h 283"/>
                  <a:gd name="T60" fmla="*/ 159 w 171"/>
                  <a:gd name="T61" fmla="*/ 123 h 283"/>
                  <a:gd name="T62" fmla="*/ 158 w 171"/>
                  <a:gd name="T63" fmla="*/ 121 h 283"/>
                  <a:gd name="T64" fmla="*/ 158 w 171"/>
                  <a:gd name="T65" fmla="*/ 120 h 283"/>
                  <a:gd name="T66" fmla="*/ 157 w 171"/>
                  <a:gd name="T67" fmla="*/ 118 h 283"/>
                  <a:gd name="T68" fmla="*/ 156 w 171"/>
                  <a:gd name="T69" fmla="*/ 117 h 283"/>
                  <a:gd name="T70" fmla="*/ 155 w 171"/>
                  <a:gd name="T71" fmla="*/ 115 h 283"/>
                  <a:gd name="T72" fmla="*/ 155 w 171"/>
                  <a:gd name="T73" fmla="*/ 114 h 283"/>
                  <a:gd name="T74" fmla="*/ 153 w 171"/>
                  <a:gd name="T75" fmla="*/ 112 h 283"/>
                  <a:gd name="T76" fmla="*/ 153 w 171"/>
                  <a:gd name="T77" fmla="*/ 111 h 283"/>
                  <a:gd name="T78" fmla="*/ 152 w 171"/>
                  <a:gd name="T79" fmla="*/ 109 h 283"/>
                  <a:gd name="T80" fmla="*/ 151 w 171"/>
                  <a:gd name="T81" fmla="*/ 109 h 283"/>
                  <a:gd name="T82" fmla="*/ 149 w 171"/>
                  <a:gd name="T83" fmla="*/ 106 h 283"/>
                  <a:gd name="T84" fmla="*/ 136 w 171"/>
                  <a:gd name="T85" fmla="*/ 62 h 283"/>
                  <a:gd name="T86" fmla="*/ 140 w 171"/>
                  <a:gd name="T87" fmla="*/ 24 h 283"/>
                  <a:gd name="T88" fmla="*/ 144 w 171"/>
                  <a:gd name="T89" fmla="*/ 0 h 283"/>
                  <a:gd name="T90" fmla="*/ 119 w 171"/>
                  <a:gd name="T91" fmla="*/ 30 h 283"/>
                  <a:gd name="T92" fmla="*/ 74 w 171"/>
                  <a:gd name="T93" fmla="*/ 38 h 283"/>
                  <a:gd name="T94" fmla="*/ 40 w 171"/>
                  <a:gd name="T95" fmla="*/ 40 h 283"/>
                  <a:gd name="T96" fmla="*/ 13 w 171"/>
                  <a:gd name="T97" fmla="*/ 38 h 283"/>
                  <a:gd name="T98" fmla="*/ 8 w 171"/>
                  <a:gd name="T99" fmla="*/ 63 h 283"/>
                  <a:gd name="T100" fmla="*/ 15 w 171"/>
                  <a:gd name="T101" fmla="*/ 106 h 283"/>
                  <a:gd name="T102" fmla="*/ 24 w 171"/>
                  <a:gd name="T103" fmla="*/ 136 h 283"/>
                  <a:gd name="T104" fmla="*/ 43 w 171"/>
                  <a:gd name="T105" fmla="*/ 175 h 283"/>
                  <a:gd name="T106" fmla="*/ 68 w 171"/>
                  <a:gd name="T107" fmla="*/ 225 h 283"/>
                  <a:gd name="T108" fmla="*/ 104 w 171"/>
                  <a:gd name="T109" fmla="*/ 264 h 283"/>
                  <a:gd name="T110" fmla="*/ 130 w 171"/>
                  <a:gd name="T111" fmla="*/ 274 h 283"/>
                  <a:gd name="T112" fmla="*/ 143 w 171"/>
                  <a:gd name="T113" fmla="*/ 247 h 283"/>
                  <a:gd name="T114" fmla="*/ 149 w 171"/>
                  <a:gd name="T115" fmla="*/ 217 h 283"/>
                  <a:gd name="T116" fmla="*/ 160 w 171"/>
                  <a:gd name="T117" fmla="*/ 185 h 283"/>
                  <a:gd name="T118" fmla="*/ 164 w 171"/>
                  <a:gd name="T119" fmla="*/ 185 h 283"/>
                  <a:gd name="T120" fmla="*/ 166 w 171"/>
                  <a:gd name="T121" fmla="*/ 180 h 283"/>
                  <a:gd name="T122" fmla="*/ 167 w 171"/>
                  <a:gd name="T123" fmla="*/ 17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1" h="283">
                    <a:moveTo>
                      <a:pt x="167" y="178"/>
                    </a:moveTo>
                    <a:cubicBezTo>
                      <a:pt x="167" y="177"/>
                      <a:pt x="167" y="177"/>
                      <a:pt x="167" y="176"/>
                    </a:cubicBezTo>
                    <a:cubicBezTo>
                      <a:pt x="168" y="175"/>
                      <a:pt x="168" y="174"/>
                      <a:pt x="168" y="173"/>
                    </a:cubicBezTo>
                    <a:cubicBezTo>
                      <a:pt x="168" y="173"/>
                      <a:pt x="168" y="173"/>
                      <a:pt x="168" y="173"/>
                    </a:cubicBezTo>
                    <a:cubicBezTo>
                      <a:pt x="169" y="172"/>
                      <a:pt x="169" y="171"/>
                      <a:pt x="169" y="170"/>
                    </a:cubicBezTo>
                    <a:cubicBezTo>
                      <a:pt x="169" y="170"/>
                      <a:pt x="169" y="170"/>
                      <a:pt x="169" y="170"/>
                    </a:cubicBezTo>
                    <a:cubicBezTo>
                      <a:pt x="171" y="160"/>
                      <a:pt x="168" y="159"/>
                      <a:pt x="167" y="155"/>
                    </a:cubicBezTo>
                    <a:cubicBezTo>
                      <a:pt x="167" y="155"/>
                      <a:pt x="167" y="154"/>
                      <a:pt x="167" y="154"/>
                    </a:cubicBezTo>
                    <a:cubicBezTo>
                      <a:pt x="167" y="154"/>
                      <a:pt x="167" y="154"/>
                      <a:pt x="167" y="153"/>
                    </a:cubicBezTo>
                    <a:cubicBezTo>
                      <a:pt x="167" y="153"/>
                      <a:pt x="167" y="153"/>
                      <a:pt x="166" y="153"/>
                    </a:cubicBezTo>
                    <a:cubicBezTo>
                      <a:pt x="166" y="153"/>
                      <a:pt x="166" y="152"/>
                      <a:pt x="166" y="152"/>
                    </a:cubicBezTo>
                    <a:cubicBezTo>
                      <a:pt x="166" y="151"/>
                      <a:pt x="166" y="151"/>
                      <a:pt x="166" y="151"/>
                    </a:cubicBezTo>
                    <a:cubicBezTo>
                      <a:pt x="166" y="150"/>
                      <a:pt x="166" y="150"/>
                      <a:pt x="166" y="149"/>
                    </a:cubicBezTo>
                    <a:cubicBezTo>
                      <a:pt x="166" y="149"/>
                      <a:pt x="166" y="149"/>
                      <a:pt x="166" y="149"/>
                    </a:cubicBezTo>
                    <a:cubicBezTo>
                      <a:pt x="166" y="148"/>
                      <a:pt x="166" y="147"/>
                      <a:pt x="166" y="147"/>
                    </a:cubicBezTo>
                    <a:cubicBezTo>
                      <a:pt x="166" y="146"/>
                      <a:pt x="166" y="146"/>
                      <a:pt x="166" y="146"/>
                    </a:cubicBezTo>
                    <a:cubicBezTo>
                      <a:pt x="166" y="146"/>
                      <a:pt x="166" y="145"/>
                      <a:pt x="166" y="144"/>
                    </a:cubicBezTo>
                    <a:cubicBezTo>
                      <a:pt x="166" y="144"/>
                      <a:pt x="165" y="144"/>
                      <a:pt x="165" y="144"/>
                    </a:cubicBezTo>
                    <a:cubicBezTo>
                      <a:pt x="165" y="143"/>
                      <a:pt x="165" y="142"/>
                      <a:pt x="165" y="141"/>
                    </a:cubicBezTo>
                    <a:cubicBezTo>
                      <a:pt x="165" y="141"/>
                      <a:pt x="165" y="141"/>
                      <a:pt x="165" y="141"/>
                    </a:cubicBezTo>
                    <a:cubicBezTo>
                      <a:pt x="165" y="140"/>
                      <a:pt x="165" y="139"/>
                      <a:pt x="164" y="138"/>
                    </a:cubicBezTo>
                    <a:cubicBezTo>
                      <a:pt x="164" y="138"/>
                      <a:pt x="164" y="138"/>
                      <a:pt x="164" y="138"/>
                    </a:cubicBezTo>
                    <a:cubicBezTo>
                      <a:pt x="164" y="137"/>
                      <a:pt x="164" y="136"/>
                      <a:pt x="164" y="135"/>
                    </a:cubicBezTo>
                    <a:cubicBezTo>
                      <a:pt x="163" y="135"/>
                      <a:pt x="163" y="135"/>
                      <a:pt x="163" y="134"/>
                    </a:cubicBezTo>
                    <a:cubicBezTo>
                      <a:pt x="163" y="134"/>
                      <a:pt x="163" y="133"/>
                      <a:pt x="163" y="132"/>
                    </a:cubicBezTo>
                    <a:cubicBezTo>
                      <a:pt x="162" y="132"/>
                      <a:pt x="162" y="131"/>
                      <a:pt x="162" y="131"/>
                    </a:cubicBezTo>
                    <a:cubicBezTo>
                      <a:pt x="162" y="130"/>
                      <a:pt x="162" y="130"/>
                      <a:pt x="162" y="129"/>
                    </a:cubicBezTo>
                    <a:cubicBezTo>
                      <a:pt x="161" y="129"/>
                      <a:pt x="161" y="128"/>
                      <a:pt x="161" y="128"/>
                    </a:cubicBezTo>
                    <a:cubicBezTo>
                      <a:pt x="161" y="127"/>
                      <a:pt x="161" y="126"/>
                      <a:pt x="160" y="126"/>
                    </a:cubicBezTo>
                    <a:cubicBezTo>
                      <a:pt x="160" y="125"/>
                      <a:pt x="160" y="125"/>
                      <a:pt x="160" y="124"/>
                    </a:cubicBezTo>
                    <a:cubicBezTo>
                      <a:pt x="160" y="124"/>
                      <a:pt x="159" y="123"/>
                      <a:pt x="159" y="123"/>
                    </a:cubicBezTo>
                    <a:cubicBezTo>
                      <a:pt x="159" y="122"/>
                      <a:pt x="159" y="122"/>
                      <a:pt x="158" y="121"/>
                    </a:cubicBezTo>
                    <a:cubicBezTo>
                      <a:pt x="158" y="120"/>
                      <a:pt x="158" y="120"/>
                      <a:pt x="158" y="120"/>
                    </a:cubicBezTo>
                    <a:cubicBezTo>
                      <a:pt x="157" y="119"/>
                      <a:pt x="157" y="118"/>
                      <a:pt x="157" y="118"/>
                    </a:cubicBezTo>
                    <a:cubicBezTo>
                      <a:pt x="157" y="117"/>
                      <a:pt x="156" y="117"/>
                      <a:pt x="156" y="117"/>
                    </a:cubicBezTo>
                    <a:cubicBezTo>
                      <a:pt x="156" y="116"/>
                      <a:pt x="156" y="115"/>
                      <a:pt x="155" y="115"/>
                    </a:cubicBezTo>
                    <a:cubicBezTo>
                      <a:pt x="155" y="114"/>
                      <a:pt x="155" y="114"/>
                      <a:pt x="155" y="114"/>
                    </a:cubicBezTo>
                    <a:cubicBezTo>
                      <a:pt x="154" y="113"/>
                      <a:pt x="154" y="112"/>
                      <a:pt x="153" y="112"/>
                    </a:cubicBezTo>
                    <a:cubicBezTo>
                      <a:pt x="153" y="112"/>
                      <a:pt x="153" y="111"/>
                      <a:pt x="153" y="111"/>
                    </a:cubicBezTo>
                    <a:cubicBezTo>
                      <a:pt x="152" y="110"/>
                      <a:pt x="152" y="110"/>
                      <a:pt x="152" y="109"/>
                    </a:cubicBezTo>
                    <a:cubicBezTo>
                      <a:pt x="151" y="109"/>
                      <a:pt x="151" y="109"/>
                      <a:pt x="151" y="109"/>
                    </a:cubicBezTo>
                    <a:cubicBezTo>
                      <a:pt x="150" y="108"/>
                      <a:pt x="150" y="107"/>
                      <a:pt x="149" y="106"/>
                    </a:cubicBezTo>
                    <a:cubicBezTo>
                      <a:pt x="138" y="96"/>
                      <a:pt x="146" y="78"/>
                      <a:pt x="136" y="62"/>
                    </a:cubicBezTo>
                    <a:cubicBezTo>
                      <a:pt x="125" y="46"/>
                      <a:pt x="130" y="36"/>
                      <a:pt x="140" y="24"/>
                    </a:cubicBezTo>
                    <a:cubicBezTo>
                      <a:pt x="145" y="17"/>
                      <a:pt x="145" y="7"/>
                      <a:pt x="144" y="0"/>
                    </a:cubicBezTo>
                    <a:cubicBezTo>
                      <a:pt x="135" y="16"/>
                      <a:pt x="127" y="13"/>
                      <a:pt x="119" y="30"/>
                    </a:cubicBezTo>
                    <a:cubicBezTo>
                      <a:pt x="109" y="50"/>
                      <a:pt x="76" y="43"/>
                      <a:pt x="74" y="38"/>
                    </a:cubicBezTo>
                    <a:cubicBezTo>
                      <a:pt x="73" y="32"/>
                      <a:pt x="47" y="29"/>
                      <a:pt x="40" y="40"/>
                    </a:cubicBezTo>
                    <a:cubicBezTo>
                      <a:pt x="33" y="52"/>
                      <a:pt x="25" y="43"/>
                      <a:pt x="13" y="38"/>
                    </a:cubicBezTo>
                    <a:cubicBezTo>
                      <a:pt x="0" y="32"/>
                      <a:pt x="7" y="46"/>
                      <a:pt x="8" y="63"/>
                    </a:cubicBezTo>
                    <a:cubicBezTo>
                      <a:pt x="10" y="81"/>
                      <a:pt x="15" y="83"/>
                      <a:pt x="15" y="106"/>
                    </a:cubicBezTo>
                    <a:cubicBezTo>
                      <a:pt x="15" y="129"/>
                      <a:pt x="21" y="121"/>
                      <a:pt x="24" y="136"/>
                    </a:cubicBezTo>
                    <a:cubicBezTo>
                      <a:pt x="27" y="152"/>
                      <a:pt x="27" y="159"/>
                      <a:pt x="43" y="175"/>
                    </a:cubicBezTo>
                    <a:cubicBezTo>
                      <a:pt x="58" y="191"/>
                      <a:pt x="61" y="208"/>
                      <a:pt x="68" y="225"/>
                    </a:cubicBezTo>
                    <a:cubicBezTo>
                      <a:pt x="76" y="243"/>
                      <a:pt x="90" y="245"/>
                      <a:pt x="104" y="264"/>
                    </a:cubicBezTo>
                    <a:cubicBezTo>
                      <a:pt x="119" y="283"/>
                      <a:pt x="129" y="283"/>
                      <a:pt x="130" y="274"/>
                    </a:cubicBezTo>
                    <a:cubicBezTo>
                      <a:pt x="132" y="265"/>
                      <a:pt x="143" y="263"/>
                      <a:pt x="143" y="247"/>
                    </a:cubicBezTo>
                    <a:cubicBezTo>
                      <a:pt x="143" y="231"/>
                      <a:pt x="136" y="225"/>
                      <a:pt x="149" y="217"/>
                    </a:cubicBezTo>
                    <a:cubicBezTo>
                      <a:pt x="162" y="208"/>
                      <a:pt x="149" y="189"/>
                      <a:pt x="160" y="185"/>
                    </a:cubicBezTo>
                    <a:cubicBezTo>
                      <a:pt x="162" y="185"/>
                      <a:pt x="163" y="184"/>
                      <a:pt x="164" y="185"/>
                    </a:cubicBezTo>
                    <a:cubicBezTo>
                      <a:pt x="165" y="183"/>
                      <a:pt x="165" y="181"/>
                      <a:pt x="166" y="180"/>
                    </a:cubicBezTo>
                    <a:cubicBezTo>
                      <a:pt x="166" y="179"/>
                      <a:pt x="166" y="178"/>
                      <a:pt x="167" y="1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8" name="Freeform 392"/>
              <p:cNvSpPr>
                <a:spLocks/>
              </p:cNvSpPr>
              <p:nvPr/>
            </p:nvSpPr>
            <p:spPr bwMode="auto">
              <a:xfrm>
                <a:off x="3096" y="2049"/>
                <a:ext cx="180" cy="177"/>
              </a:xfrm>
              <a:custGeom>
                <a:avLst/>
                <a:gdLst>
                  <a:gd name="T0" fmla="*/ 16 w 710"/>
                  <a:gd name="T1" fmla="*/ 26 h 701"/>
                  <a:gd name="T2" fmla="*/ 20 w 710"/>
                  <a:gd name="T3" fmla="*/ 64 h 701"/>
                  <a:gd name="T4" fmla="*/ 16 w 710"/>
                  <a:gd name="T5" fmla="*/ 99 h 701"/>
                  <a:gd name="T6" fmla="*/ 13 w 710"/>
                  <a:gd name="T7" fmla="*/ 143 h 701"/>
                  <a:gd name="T8" fmla="*/ 20 w 710"/>
                  <a:gd name="T9" fmla="*/ 171 h 701"/>
                  <a:gd name="T10" fmla="*/ 20 w 710"/>
                  <a:gd name="T11" fmla="*/ 172 h 701"/>
                  <a:gd name="T12" fmla="*/ 20 w 710"/>
                  <a:gd name="T13" fmla="*/ 174 h 701"/>
                  <a:gd name="T14" fmla="*/ 20 w 710"/>
                  <a:gd name="T15" fmla="*/ 175 h 701"/>
                  <a:gd name="T16" fmla="*/ 20 w 710"/>
                  <a:gd name="T17" fmla="*/ 178 h 701"/>
                  <a:gd name="T18" fmla="*/ 20 w 710"/>
                  <a:gd name="T19" fmla="*/ 180 h 701"/>
                  <a:gd name="T20" fmla="*/ 20 w 710"/>
                  <a:gd name="T21" fmla="*/ 183 h 701"/>
                  <a:gd name="T22" fmla="*/ 20 w 710"/>
                  <a:gd name="T23" fmla="*/ 186 h 701"/>
                  <a:gd name="T24" fmla="*/ 20 w 710"/>
                  <a:gd name="T25" fmla="*/ 190 h 701"/>
                  <a:gd name="T26" fmla="*/ 21 w 710"/>
                  <a:gd name="T27" fmla="*/ 194 h 701"/>
                  <a:gd name="T28" fmla="*/ 21 w 710"/>
                  <a:gd name="T29" fmla="*/ 198 h 701"/>
                  <a:gd name="T30" fmla="*/ 21 w 710"/>
                  <a:gd name="T31" fmla="*/ 203 h 701"/>
                  <a:gd name="T32" fmla="*/ 21 w 710"/>
                  <a:gd name="T33" fmla="*/ 208 h 701"/>
                  <a:gd name="T34" fmla="*/ 21 w 710"/>
                  <a:gd name="T35" fmla="*/ 213 h 701"/>
                  <a:gd name="T36" fmla="*/ 21 w 710"/>
                  <a:gd name="T37" fmla="*/ 218 h 701"/>
                  <a:gd name="T38" fmla="*/ 21 w 710"/>
                  <a:gd name="T39" fmla="*/ 224 h 701"/>
                  <a:gd name="T40" fmla="*/ 21 w 710"/>
                  <a:gd name="T41" fmla="*/ 237 h 701"/>
                  <a:gd name="T42" fmla="*/ 21 w 710"/>
                  <a:gd name="T43" fmla="*/ 243 h 701"/>
                  <a:gd name="T44" fmla="*/ 21 w 710"/>
                  <a:gd name="T45" fmla="*/ 258 h 701"/>
                  <a:gd name="T46" fmla="*/ 21 w 710"/>
                  <a:gd name="T47" fmla="*/ 266 h 701"/>
                  <a:gd name="T48" fmla="*/ 21 w 710"/>
                  <a:gd name="T49" fmla="*/ 274 h 701"/>
                  <a:gd name="T50" fmla="*/ 21 w 710"/>
                  <a:gd name="T51" fmla="*/ 279 h 701"/>
                  <a:gd name="T52" fmla="*/ 21 w 710"/>
                  <a:gd name="T53" fmla="*/ 298 h 701"/>
                  <a:gd name="T54" fmla="*/ 21 w 710"/>
                  <a:gd name="T55" fmla="*/ 309 h 701"/>
                  <a:gd name="T56" fmla="*/ 21 w 710"/>
                  <a:gd name="T57" fmla="*/ 316 h 701"/>
                  <a:gd name="T58" fmla="*/ 21 w 710"/>
                  <a:gd name="T59" fmla="*/ 324 h 701"/>
                  <a:gd name="T60" fmla="*/ 21 w 710"/>
                  <a:gd name="T61" fmla="*/ 336 h 701"/>
                  <a:gd name="T62" fmla="*/ 21 w 710"/>
                  <a:gd name="T63" fmla="*/ 344 h 701"/>
                  <a:gd name="T64" fmla="*/ 21 w 710"/>
                  <a:gd name="T65" fmla="*/ 350 h 701"/>
                  <a:gd name="T66" fmla="*/ 21 w 710"/>
                  <a:gd name="T67" fmla="*/ 374 h 701"/>
                  <a:gd name="T68" fmla="*/ 21 w 710"/>
                  <a:gd name="T69" fmla="*/ 394 h 701"/>
                  <a:gd name="T70" fmla="*/ 21 w 710"/>
                  <a:gd name="T71" fmla="*/ 412 h 701"/>
                  <a:gd name="T72" fmla="*/ 21 w 710"/>
                  <a:gd name="T73" fmla="*/ 425 h 701"/>
                  <a:gd name="T74" fmla="*/ 20 w 710"/>
                  <a:gd name="T75" fmla="*/ 674 h 701"/>
                  <a:gd name="T76" fmla="*/ 427 w 710"/>
                  <a:gd name="T77" fmla="*/ 668 h 701"/>
                  <a:gd name="T78" fmla="*/ 472 w 710"/>
                  <a:gd name="T79" fmla="*/ 677 h 701"/>
                  <a:gd name="T80" fmla="*/ 587 w 710"/>
                  <a:gd name="T81" fmla="*/ 694 h 701"/>
                  <a:gd name="T82" fmla="*/ 648 w 710"/>
                  <a:gd name="T83" fmla="*/ 642 h 701"/>
                  <a:gd name="T84" fmla="*/ 686 w 710"/>
                  <a:gd name="T85" fmla="*/ 614 h 701"/>
                  <a:gd name="T86" fmla="*/ 692 w 710"/>
                  <a:gd name="T87" fmla="*/ 553 h 701"/>
                  <a:gd name="T88" fmla="*/ 665 w 710"/>
                  <a:gd name="T89" fmla="*/ 491 h 701"/>
                  <a:gd name="T90" fmla="*/ 608 w 710"/>
                  <a:gd name="T91" fmla="*/ 372 h 701"/>
                  <a:gd name="T92" fmla="*/ 544 w 710"/>
                  <a:gd name="T93" fmla="*/ 251 h 701"/>
                  <a:gd name="T94" fmla="*/ 503 w 710"/>
                  <a:gd name="T95" fmla="*/ 166 h 701"/>
                  <a:gd name="T96" fmla="*/ 493 w 710"/>
                  <a:gd name="T97" fmla="*/ 88 h 701"/>
                  <a:gd name="T98" fmla="*/ 465 w 710"/>
                  <a:gd name="T99" fmla="*/ 39 h 701"/>
                  <a:gd name="T100" fmla="*/ 444 w 710"/>
                  <a:gd name="T101" fmla="*/ 23 h 701"/>
                  <a:gd name="T102" fmla="*/ 354 w 710"/>
                  <a:gd name="T103" fmla="*/ 28 h 701"/>
                  <a:gd name="T104" fmla="*/ 270 w 710"/>
                  <a:gd name="T105" fmla="*/ 59 h 701"/>
                  <a:gd name="T106" fmla="*/ 118 w 710"/>
                  <a:gd name="T107" fmla="*/ 13 h 701"/>
                  <a:gd name="T108" fmla="*/ 40 w 710"/>
                  <a:gd name="T109" fmla="*/ 15 h 701"/>
                  <a:gd name="T110" fmla="*/ 25 w 710"/>
                  <a:gd name="T111" fmla="*/ 14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701">
                    <a:moveTo>
                      <a:pt x="25" y="14"/>
                    </a:moveTo>
                    <a:cubicBezTo>
                      <a:pt x="21" y="16"/>
                      <a:pt x="23" y="24"/>
                      <a:pt x="16" y="26"/>
                    </a:cubicBezTo>
                    <a:cubicBezTo>
                      <a:pt x="9" y="28"/>
                      <a:pt x="2" y="37"/>
                      <a:pt x="11" y="44"/>
                    </a:cubicBezTo>
                    <a:cubicBezTo>
                      <a:pt x="20" y="51"/>
                      <a:pt x="14" y="60"/>
                      <a:pt x="20" y="64"/>
                    </a:cubicBezTo>
                    <a:cubicBezTo>
                      <a:pt x="26" y="68"/>
                      <a:pt x="31" y="77"/>
                      <a:pt x="24" y="80"/>
                    </a:cubicBezTo>
                    <a:cubicBezTo>
                      <a:pt x="17" y="83"/>
                      <a:pt x="16" y="95"/>
                      <a:pt x="16" y="99"/>
                    </a:cubicBezTo>
                    <a:cubicBezTo>
                      <a:pt x="16" y="103"/>
                      <a:pt x="0" y="109"/>
                      <a:pt x="5" y="119"/>
                    </a:cubicBezTo>
                    <a:cubicBezTo>
                      <a:pt x="10" y="129"/>
                      <a:pt x="6" y="140"/>
                      <a:pt x="13" y="143"/>
                    </a:cubicBezTo>
                    <a:cubicBezTo>
                      <a:pt x="20" y="146"/>
                      <a:pt x="17" y="162"/>
                      <a:pt x="20" y="171"/>
                    </a:cubicBezTo>
                    <a:cubicBezTo>
                      <a:pt x="20" y="171"/>
                      <a:pt x="20" y="171"/>
                      <a:pt x="20" y="171"/>
                    </a:cubicBezTo>
                    <a:cubicBezTo>
                      <a:pt x="20" y="171"/>
                      <a:pt x="20" y="171"/>
                      <a:pt x="20" y="171"/>
                    </a:cubicBezTo>
                    <a:cubicBezTo>
                      <a:pt x="20" y="172"/>
                      <a:pt x="20" y="172"/>
                      <a:pt x="20" y="172"/>
                    </a:cubicBezTo>
                    <a:cubicBezTo>
                      <a:pt x="20" y="172"/>
                      <a:pt x="20" y="172"/>
                      <a:pt x="20" y="172"/>
                    </a:cubicBezTo>
                    <a:cubicBezTo>
                      <a:pt x="20" y="173"/>
                      <a:pt x="20" y="173"/>
                      <a:pt x="20" y="174"/>
                    </a:cubicBezTo>
                    <a:cubicBezTo>
                      <a:pt x="20" y="174"/>
                      <a:pt x="20" y="174"/>
                      <a:pt x="20" y="174"/>
                    </a:cubicBezTo>
                    <a:cubicBezTo>
                      <a:pt x="20" y="174"/>
                      <a:pt x="20" y="175"/>
                      <a:pt x="20" y="175"/>
                    </a:cubicBezTo>
                    <a:cubicBezTo>
                      <a:pt x="20" y="175"/>
                      <a:pt x="20" y="175"/>
                      <a:pt x="20" y="176"/>
                    </a:cubicBezTo>
                    <a:cubicBezTo>
                      <a:pt x="20" y="176"/>
                      <a:pt x="20" y="177"/>
                      <a:pt x="20" y="178"/>
                    </a:cubicBezTo>
                    <a:cubicBezTo>
                      <a:pt x="20" y="178"/>
                      <a:pt x="20" y="178"/>
                      <a:pt x="20" y="178"/>
                    </a:cubicBezTo>
                    <a:cubicBezTo>
                      <a:pt x="20" y="179"/>
                      <a:pt x="20" y="179"/>
                      <a:pt x="20" y="180"/>
                    </a:cubicBezTo>
                    <a:cubicBezTo>
                      <a:pt x="20" y="180"/>
                      <a:pt x="20" y="180"/>
                      <a:pt x="20" y="181"/>
                    </a:cubicBezTo>
                    <a:cubicBezTo>
                      <a:pt x="20" y="181"/>
                      <a:pt x="20" y="182"/>
                      <a:pt x="20" y="183"/>
                    </a:cubicBezTo>
                    <a:cubicBezTo>
                      <a:pt x="20" y="183"/>
                      <a:pt x="20" y="183"/>
                      <a:pt x="20" y="183"/>
                    </a:cubicBezTo>
                    <a:cubicBezTo>
                      <a:pt x="20" y="184"/>
                      <a:pt x="20" y="185"/>
                      <a:pt x="20" y="186"/>
                    </a:cubicBezTo>
                    <a:cubicBezTo>
                      <a:pt x="20" y="187"/>
                      <a:pt x="20" y="187"/>
                      <a:pt x="20" y="188"/>
                    </a:cubicBezTo>
                    <a:cubicBezTo>
                      <a:pt x="20" y="188"/>
                      <a:pt x="20" y="189"/>
                      <a:pt x="20" y="190"/>
                    </a:cubicBezTo>
                    <a:cubicBezTo>
                      <a:pt x="20" y="190"/>
                      <a:pt x="20" y="190"/>
                      <a:pt x="20" y="191"/>
                    </a:cubicBezTo>
                    <a:cubicBezTo>
                      <a:pt x="20" y="192"/>
                      <a:pt x="20" y="193"/>
                      <a:pt x="21" y="194"/>
                    </a:cubicBezTo>
                    <a:cubicBezTo>
                      <a:pt x="21" y="195"/>
                      <a:pt x="21" y="195"/>
                      <a:pt x="21" y="196"/>
                    </a:cubicBezTo>
                    <a:cubicBezTo>
                      <a:pt x="21" y="197"/>
                      <a:pt x="21" y="197"/>
                      <a:pt x="21" y="198"/>
                    </a:cubicBezTo>
                    <a:cubicBezTo>
                      <a:pt x="21" y="199"/>
                      <a:pt x="21" y="199"/>
                      <a:pt x="21" y="200"/>
                    </a:cubicBezTo>
                    <a:cubicBezTo>
                      <a:pt x="21" y="201"/>
                      <a:pt x="21" y="202"/>
                      <a:pt x="21" y="203"/>
                    </a:cubicBezTo>
                    <a:cubicBezTo>
                      <a:pt x="21" y="203"/>
                      <a:pt x="21" y="204"/>
                      <a:pt x="21" y="204"/>
                    </a:cubicBezTo>
                    <a:cubicBezTo>
                      <a:pt x="21" y="205"/>
                      <a:pt x="21" y="207"/>
                      <a:pt x="21" y="208"/>
                    </a:cubicBezTo>
                    <a:cubicBezTo>
                      <a:pt x="21" y="209"/>
                      <a:pt x="21" y="210"/>
                      <a:pt x="21" y="210"/>
                    </a:cubicBezTo>
                    <a:cubicBezTo>
                      <a:pt x="21" y="211"/>
                      <a:pt x="21" y="212"/>
                      <a:pt x="21" y="213"/>
                    </a:cubicBezTo>
                    <a:cubicBezTo>
                      <a:pt x="21" y="213"/>
                      <a:pt x="21" y="214"/>
                      <a:pt x="21" y="215"/>
                    </a:cubicBezTo>
                    <a:cubicBezTo>
                      <a:pt x="21" y="216"/>
                      <a:pt x="21" y="217"/>
                      <a:pt x="21" y="218"/>
                    </a:cubicBezTo>
                    <a:cubicBezTo>
                      <a:pt x="21" y="220"/>
                      <a:pt x="21" y="221"/>
                      <a:pt x="21" y="223"/>
                    </a:cubicBezTo>
                    <a:cubicBezTo>
                      <a:pt x="21" y="223"/>
                      <a:pt x="21" y="224"/>
                      <a:pt x="21" y="224"/>
                    </a:cubicBezTo>
                    <a:cubicBezTo>
                      <a:pt x="21" y="228"/>
                      <a:pt x="21" y="232"/>
                      <a:pt x="21" y="237"/>
                    </a:cubicBezTo>
                    <a:cubicBezTo>
                      <a:pt x="21" y="237"/>
                      <a:pt x="21" y="237"/>
                      <a:pt x="21" y="237"/>
                    </a:cubicBezTo>
                    <a:cubicBezTo>
                      <a:pt x="21" y="239"/>
                      <a:pt x="21" y="240"/>
                      <a:pt x="21" y="241"/>
                    </a:cubicBezTo>
                    <a:cubicBezTo>
                      <a:pt x="21" y="242"/>
                      <a:pt x="21" y="243"/>
                      <a:pt x="21" y="243"/>
                    </a:cubicBezTo>
                    <a:cubicBezTo>
                      <a:pt x="21" y="248"/>
                      <a:pt x="21" y="252"/>
                      <a:pt x="21" y="257"/>
                    </a:cubicBezTo>
                    <a:cubicBezTo>
                      <a:pt x="21" y="257"/>
                      <a:pt x="21" y="257"/>
                      <a:pt x="21" y="258"/>
                    </a:cubicBezTo>
                    <a:cubicBezTo>
                      <a:pt x="21" y="259"/>
                      <a:pt x="21" y="261"/>
                      <a:pt x="21" y="262"/>
                    </a:cubicBezTo>
                    <a:cubicBezTo>
                      <a:pt x="21" y="263"/>
                      <a:pt x="21" y="264"/>
                      <a:pt x="21" y="266"/>
                    </a:cubicBezTo>
                    <a:cubicBezTo>
                      <a:pt x="21" y="268"/>
                      <a:pt x="21" y="270"/>
                      <a:pt x="21" y="272"/>
                    </a:cubicBezTo>
                    <a:cubicBezTo>
                      <a:pt x="21" y="273"/>
                      <a:pt x="21" y="273"/>
                      <a:pt x="21" y="274"/>
                    </a:cubicBezTo>
                    <a:cubicBezTo>
                      <a:pt x="21" y="276"/>
                      <a:pt x="21" y="277"/>
                      <a:pt x="21" y="279"/>
                    </a:cubicBezTo>
                    <a:cubicBezTo>
                      <a:pt x="21" y="279"/>
                      <a:pt x="21" y="279"/>
                      <a:pt x="21" y="279"/>
                    </a:cubicBezTo>
                    <a:cubicBezTo>
                      <a:pt x="21" y="285"/>
                      <a:pt x="21" y="290"/>
                      <a:pt x="21" y="296"/>
                    </a:cubicBezTo>
                    <a:cubicBezTo>
                      <a:pt x="21" y="297"/>
                      <a:pt x="21" y="297"/>
                      <a:pt x="21" y="298"/>
                    </a:cubicBezTo>
                    <a:cubicBezTo>
                      <a:pt x="21" y="299"/>
                      <a:pt x="21" y="301"/>
                      <a:pt x="21" y="303"/>
                    </a:cubicBezTo>
                    <a:cubicBezTo>
                      <a:pt x="21" y="305"/>
                      <a:pt x="21" y="307"/>
                      <a:pt x="21" y="309"/>
                    </a:cubicBezTo>
                    <a:cubicBezTo>
                      <a:pt x="21" y="310"/>
                      <a:pt x="21" y="311"/>
                      <a:pt x="21" y="312"/>
                    </a:cubicBezTo>
                    <a:cubicBezTo>
                      <a:pt x="21" y="314"/>
                      <a:pt x="21" y="315"/>
                      <a:pt x="21" y="316"/>
                    </a:cubicBezTo>
                    <a:cubicBezTo>
                      <a:pt x="21" y="318"/>
                      <a:pt x="21" y="319"/>
                      <a:pt x="21" y="321"/>
                    </a:cubicBezTo>
                    <a:cubicBezTo>
                      <a:pt x="21" y="322"/>
                      <a:pt x="21" y="323"/>
                      <a:pt x="21" y="324"/>
                    </a:cubicBezTo>
                    <a:cubicBezTo>
                      <a:pt x="21" y="326"/>
                      <a:pt x="21" y="329"/>
                      <a:pt x="21" y="331"/>
                    </a:cubicBezTo>
                    <a:cubicBezTo>
                      <a:pt x="21" y="333"/>
                      <a:pt x="21" y="334"/>
                      <a:pt x="21" y="336"/>
                    </a:cubicBezTo>
                    <a:cubicBezTo>
                      <a:pt x="21" y="337"/>
                      <a:pt x="21" y="338"/>
                      <a:pt x="21" y="339"/>
                    </a:cubicBezTo>
                    <a:cubicBezTo>
                      <a:pt x="21" y="340"/>
                      <a:pt x="21" y="342"/>
                      <a:pt x="21" y="344"/>
                    </a:cubicBezTo>
                    <a:cubicBezTo>
                      <a:pt x="21" y="345"/>
                      <a:pt x="21" y="347"/>
                      <a:pt x="21" y="348"/>
                    </a:cubicBezTo>
                    <a:cubicBezTo>
                      <a:pt x="21" y="349"/>
                      <a:pt x="21" y="349"/>
                      <a:pt x="21" y="350"/>
                    </a:cubicBezTo>
                    <a:cubicBezTo>
                      <a:pt x="21" y="353"/>
                      <a:pt x="21" y="355"/>
                      <a:pt x="21" y="358"/>
                    </a:cubicBezTo>
                    <a:cubicBezTo>
                      <a:pt x="21" y="363"/>
                      <a:pt x="21" y="369"/>
                      <a:pt x="21" y="374"/>
                    </a:cubicBezTo>
                    <a:cubicBezTo>
                      <a:pt x="21" y="375"/>
                      <a:pt x="21" y="375"/>
                      <a:pt x="21" y="376"/>
                    </a:cubicBezTo>
                    <a:cubicBezTo>
                      <a:pt x="21" y="382"/>
                      <a:pt x="21" y="388"/>
                      <a:pt x="21" y="394"/>
                    </a:cubicBezTo>
                    <a:cubicBezTo>
                      <a:pt x="21" y="394"/>
                      <a:pt x="21" y="395"/>
                      <a:pt x="21" y="395"/>
                    </a:cubicBezTo>
                    <a:cubicBezTo>
                      <a:pt x="21" y="401"/>
                      <a:pt x="21" y="406"/>
                      <a:pt x="21" y="412"/>
                    </a:cubicBezTo>
                    <a:cubicBezTo>
                      <a:pt x="21" y="414"/>
                      <a:pt x="21" y="415"/>
                      <a:pt x="21" y="416"/>
                    </a:cubicBezTo>
                    <a:cubicBezTo>
                      <a:pt x="21" y="419"/>
                      <a:pt x="21" y="422"/>
                      <a:pt x="21" y="425"/>
                    </a:cubicBezTo>
                    <a:cubicBezTo>
                      <a:pt x="21" y="425"/>
                      <a:pt x="21" y="425"/>
                      <a:pt x="21" y="425"/>
                    </a:cubicBezTo>
                    <a:cubicBezTo>
                      <a:pt x="21" y="511"/>
                      <a:pt x="21" y="602"/>
                      <a:pt x="20" y="674"/>
                    </a:cubicBezTo>
                    <a:cubicBezTo>
                      <a:pt x="415" y="674"/>
                      <a:pt x="415" y="674"/>
                      <a:pt x="415" y="674"/>
                    </a:cubicBezTo>
                    <a:cubicBezTo>
                      <a:pt x="415" y="674"/>
                      <a:pt x="422" y="676"/>
                      <a:pt x="427" y="668"/>
                    </a:cubicBezTo>
                    <a:cubicBezTo>
                      <a:pt x="432" y="660"/>
                      <a:pt x="439" y="658"/>
                      <a:pt x="442" y="667"/>
                    </a:cubicBezTo>
                    <a:cubicBezTo>
                      <a:pt x="445" y="676"/>
                      <a:pt x="454" y="678"/>
                      <a:pt x="472" y="677"/>
                    </a:cubicBezTo>
                    <a:cubicBezTo>
                      <a:pt x="490" y="676"/>
                      <a:pt x="550" y="669"/>
                      <a:pt x="557" y="685"/>
                    </a:cubicBezTo>
                    <a:cubicBezTo>
                      <a:pt x="564" y="701"/>
                      <a:pt x="574" y="699"/>
                      <a:pt x="587" y="694"/>
                    </a:cubicBezTo>
                    <a:cubicBezTo>
                      <a:pt x="600" y="689"/>
                      <a:pt x="590" y="676"/>
                      <a:pt x="606" y="670"/>
                    </a:cubicBezTo>
                    <a:cubicBezTo>
                      <a:pt x="622" y="664"/>
                      <a:pt x="646" y="654"/>
                      <a:pt x="648" y="642"/>
                    </a:cubicBezTo>
                    <a:cubicBezTo>
                      <a:pt x="650" y="630"/>
                      <a:pt x="649" y="619"/>
                      <a:pt x="662" y="620"/>
                    </a:cubicBezTo>
                    <a:cubicBezTo>
                      <a:pt x="675" y="621"/>
                      <a:pt x="681" y="620"/>
                      <a:pt x="686" y="614"/>
                    </a:cubicBezTo>
                    <a:cubicBezTo>
                      <a:pt x="688" y="610"/>
                      <a:pt x="694" y="603"/>
                      <a:pt x="701" y="596"/>
                    </a:cubicBezTo>
                    <a:cubicBezTo>
                      <a:pt x="692" y="575"/>
                      <a:pt x="685" y="567"/>
                      <a:pt x="692" y="553"/>
                    </a:cubicBezTo>
                    <a:cubicBezTo>
                      <a:pt x="700" y="539"/>
                      <a:pt x="710" y="544"/>
                      <a:pt x="696" y="526"/>
                    </a:cubicBezTo>
                    <a:cubicBezTo>
                      <a:pt x="682" y="508"/>
                      <a:pt x="675" y="517"/>
                      <a:pt x="665" y="491"/>
                    </a:cubicBezTo>
                    <a:cubicBezTo>
                      <a:pt x="654" y="466"/>
                      <a:pt x="660" y="448"/>
                      <a:pt x="638" y="428"/>
                    </a:cubicBezTo>
                    <a:cubicBezTo>
                      <a:pt x="615" y="408"/>
                      <a:pt x="615" y="403"/>
                      <a:pt x="608" y="372"/>
                    </a:cubicBezTo>
                    <a:cubicBezTo>
                      <a:pt x="600" y="341"/>
                      <a:pt x="575" y="322"/>
                      <a:pt x="573" y="297"/>
                    </a:cubicBezTo>
                    <a:cubicBezTo>
                      <a:pt x="571" y="272"/>
                      <a:pt x="555" y="266"/>
                      <a:pt x="544" y="251"/>
                    </a:cubicBezTo>
                    <a:cubicBezTo>
                      <a:pt x="533" y="236"/>
                      <a:pt x="515" y="219"/>
                      <a:pt x="510" y="201"/>
                    </a:cubicBezTo>
                    <a:cubicBezTo>
                      <a:pt x="504" y="183"/>
                      <a:pt x="511" y="180"/>
                      <a:pt x="503" y="166"/>
                    </a:cubicBezTo>
                    <a:cubicBezTo>
                      <a:pt x="496" y="152"/>
                      <a:pt x="493" y="145"/>
                      <a:pt x="495" y="132"/>
                    </a:cubicBezTo>
                    <a:cubicBezTo>
                      <a:pt x="497" y="119"/>
                      <a:pt x="496" y="98"/>
                      <a:pt x="493" y="88"/>
                    </a:cubicBezTo>
                    <a:cubicBezTo>
                      <a:pt x="489" y="79"/>
                      <a:pt x="489" y="54"/>
                      <a:pt x="482" y="50"/>
                    </a:cubicBezTo>
                    <a:cubicBezTo>
                      <a:pt x="474" y="45"/>
                      <a:pt x="465" y="46"/>
                      <a:pt x="465" y="39"/>
                    </a:cubicBezTo>
                    <a:cubicBezTo>
                      <a:pt x="465" y="31"/>
                      <a:pt x="480" y="25"/>
                      <a:pt x="471" y="19"/>
                    </a:cubicBezTo>
                    <a:cubicBezTo>
                      <a:pt x="462" y="14"/>
                      <a:pt x="455" y="19"/>
                      <a:pt x="444" y="23"/>
                    </a:cubicBezTo>
                    <a:cubicBezTo>
                      <a:pt x="433" y="26"/>
                      <a:pt x="424" y="3"/>
                      <a:pt x="409" y="10"/>
                    </a:cubicBezTo>
                    <a:cubicBezTo>
                      <a:pt x="394" y="16"/>
                      <a:pt x="367" y="13"/>
                      <a:pt x="354" y="28"/>
                    </a:cubicBezTo>
                    <a:cubicBezTo>
                      <a:pt x="341" y="43"/>
                      <a:pt x="325" y="44"/>
                      <a:pt x="313" y="54"/>
                    </a:cubicBezTo>
                    <a:cubicBezTo>
                      <a:pt x="301" y="64"/>
                      <a:pt x="296" y="69"/>
                      <a:pt x="270" y="59"/>
                    </a:cubicBezTo>
                    <a:cubicBezTo>
                      <a:pt x="244" y="50"/>
                      <a:pt x="209" y="45"/>
                      <a:pt x="192" y="39"/>
                    </a:cubicBezTo>
                    <a:cubicBezTo>
                      <a:pt x="174" y="32"/>
                      <a:pt x="141" y="13"/>
                      <a:pt x="118" y="13"/>
                    </a:cubicBezTo>
                    <a:cubicBezTo>
                      <a:pt x="96" y="13"/>
                      <a:pt x="81" y="0"/>
                      <a:pt x="69" y="8"/>
                    </a:cubicBezTo>
                    <a:cubicBezTo>
                      <a:pt x="57" y="15"/>
                      <a:pt x="58" y="24"/>
                      <a:pt x="40" y="15"/>
                    </a:cubicBezTo>
                    <a:cubicBezTo>
                      <a:pt x="35" y="13"/>
                      <a:pt x="32" y="10"/>
                      <a:pt x="29" y="7"/>
                    </a:cubicBezTo>
                    <a:cubicBezTo>
                      <a:pt x="27" y="10"/>
                      <a:pt x="26" y="13"/>
                      <a:pt x="25"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69" name="Freeform 393"/>
              <p:cNvSpPr>
                <a:spLocks/>
              </p:cNvSpPr>
              <p:nvPr/>
            </p:nvSpPr>
            <p:spPr bwMode="auto">
              <a:xfrm>
                <a:off x="3051" y="2199"/>
                <a:ext cx="270" cy="325"/>
              </a:xfrm>
              <a:custGeom>
                <a:avLst/>
                <a:gdLst>
                  <a:gd name="T0" fmla="*/ 768 w 1068"/>
                  <a:gd name="T1" fmla="*/ 98 h 1283"/>
                  <a:gd name="T2" fmla="*/ 608 w 1068"/>
                  <a:gd name="T3" fmla="*/ 72 h 1283"/>
                  <a:gd name="T4" fmla="*/ 201 w 1068"/>
                  <a:gd name="T5" fmla="*/ 206 h 1283"/>
                  <a:gd name="T6" fmla="*/ 135 w 1068"/>
                  <a:gd name="T7" fmla="*/ 237 h 1283"/>
                  <a:gd name="T8" fmla="*/ 68 w 1068"/>
                  <a:gd name="T9" fmla="*/ 514 h 1283"/>
                  <a:gd name="T10" fmla="*/ 36 w 1068"/>
                  <a:gd name="T11" fmla="*/ 575 h 1283"/>
                  <a:gd name="T12" fmla="*/ 15 w 1068"/>
                  <a:gd name="T13" fmla="*/ 657 h 1283"/>
                  <a:gd name="T14" fmla="*/ 40 w 1068"/>
                  <a:gd name="T15" fmla="*/ 725 h 1283"/>
                  <a:gd name="T16" fmla="*/ 70 w 1068"/>
                  <a:gd name="T17" fmla="*/ 788 h 1283"/>
                  <a:gd name="T18" fmla="*/ 66 w 1068"/>
                  <a:gd name="T19" fmla="*/ 806 h 1283"/>
                  <a:gd name="T20" fmla="*/ 66 w 1068"/>
                  <a:gd name="T21" fmla="*/ 811 h 1283"/>
                  <a:gd name="T22" fmla="*/ 69 w 1068"/>
                  <a:gd name="T23" fmla="*/ 817 h 1283"/>
                  <a:gd name="T24" fmla="*/ 74 w 1068"/>
                  <a:gd name="T25" fmla="*/ 823 h 1283"/>
                  <a:gd name="T26" fmla="*/ 111 w 1068"/>
                  <a:gd name="T27" fmla="*/ 911 h 1283"/>
                  <a:gd name="T28" fmla="*/ 163 w 1068"/>
                  <a:gd name="T29" fmla="*/ 979 h 1283"/>
                  <a:gd name="T30" fmla="*/ 235 w 1068"/>
                  <a:gd name="T31" fmla="*/ 1045 h 1283"/>
                  <a:gd name="T32" fmla="*/ 332 w 1068"/>
                  <a:gd name="T33" fmla="*/ 1137 h 1283"/>
                  <a:gd name="T34" fmla="*/ 350 w 1068"/>
                  <a:gd name="T35" fmla="*/ 1172 h 1283"/>
                  <a:gd name="T36" fmla="*/ 354 w 1068"/>
                  <a:gd name="T37" fmla="*/ 1179 h 1283"/>
                  <a:gd name="T38" fmla="*/ 430 w 1068"/>
                  <a:gd name="T39" fmla="*/ 1228 h 1283"/>
                  <a:gd name="T40" fmla="*/ 543 w 1068"/>
                  <a:gd name="T41" fmla="*/ 1256 h 1283"/>
                  <a:gd name="T42" fmla="*/ 570 w 1068"/>
                  <a:gd name="T43" fmla="*/ 1279 h 1283"/>
                  <a:gd name="T44" fmla="*/ 572 w 1068"/>
                  <a:gd name="T45" fmla="*/ 1277 h 1283"/>
                  <a:gd name="T46" fmla="*/ 583 w 1068"/>
                  <a:gd name="T47" fmla="*/ 1269 h 1283"/>
                  <a:gd name="T48" fmla="*/ 589 w 1068"/>
                  <a:gd name="T49" fmla="*/ 1267 h 1283"/>
                  <a:gd name="T50" fmla="*/ 642 w 1068"/>
                  <a:gd name="T51" fmla="*/ 1270 h 1283"/>
                  <a:gd name="T52" fmla="*/ 758 w 1068"/>
                  <a:gd name="T53" fmla="*/ 1250 h 1283"/>
                  <a:gd name="T54" fmla="*/ 763 w 1068"/>
                  <a:gd name="T55" fmla="*/ 1244 h 1283"/>
                  <a:gd name="T56" fmla="*/ 768 w 1068"/>
                  <a:gd name="T57" fmla="*/ 1241 h 1283"/>
                  <a:gd name="T58" fmla="*/ 778 w 1068"/>
                  <a:gd name="T59" fmla="*/ 1238 h 1283"/>
                  <a:gd name="T60" fmla="*/ 780 w 1068"/>
                  <a:gd name="T61" fmla="*/ 1237 h 1283"/>
                  <a:gd name="T62" fmla="*/ 782 w 1068"/>
                  <a:gd name="T63" fmla="*/ 1234 h 1283"/>
                  <a:gd name="T64" fmla="*/ 844 w 1068"/>
                  <a:gd name="T65" fmla="*/ 1191 h 1283"/>
                  <a:gd name="T66" fmla="*/ 889 w 1068"/>
                  <a:gd name="T67" fmla="*/ 1175 h 1283"/>
                  <a:gd name="T68" fmla="*/ 798 w 1068"/>
                  <a:gd name="T69" fmla="*/ 1064 h 1283"/>
                  <a:gd name="T70" fmla="*/ 721 w 1068"/>
                  <a:gd name="T71" fmla="*/ 1011 h 1283"/>
                  <a:gd name="T72" fmla="*/ 780 w 1068"/>
                  <a:gd name="T73" fmla="*/ 961 h 1283"/>
                  <a:gd name="T74" fmla="*/ 798 w 1068"/>
                  <a:gd name="T75" fmla="*/ 818 h 1283"/>
                  <a:gd name="T76" fmla="*/ 840 w 1068"/>
                  <a:gd name="T77" fmla="*/ 772 h 1283"/>
                  <a:gd name="T78" fmla="*/ 916 w 1068"/>
                  <a:gd name="T79" fmla="*/ 662 h 1283"/>
                  <a:gd name="T80" fmla="*/ 928 w 1068"/>
                  <a:gd name="T81" fmla="*/ 626 h 1283"/>
                  <a:gd name="T82" fmla="*/ 930 w 1068"/>
                  <a:gd name="T83" fmla="*/ 617 h 1283"/>
                  <a:gd name="T84" fmla="*/ 931 w 1068"/>
                  <a:gd name="T85" fmla="*/ 607 h 1283"/>
                  <a:gd name="T86" fmla="*/ 931 w 1068"/>
                  <a:gd name="T87" fmla="*/ 597 h 1283"/>
                  <a:gd name="T88" fmla="*/ 935 w 1068"/>
                  <a:gd name="T89" fmla="*/ 522 h 1283"/>
                  <a:gd name="T90" fmla="*/ 965 w 1068"/>
                  <a:gd name="T91" fmla="*/ 420 h 1283"/>
                  <a:gd name="T92" fmla="*/ 1044 w 1068"/>
                  <a:gd name="T93" fmla="*/ 370 h 1283"/>
                  <a:gd name="T94" fmla="*/ 993 w 1068"/>
                  <a:gd name="T95" fmla="*/ 272 h 1283"/>
                  <a:gd name="T96" fmla="*/ 954 w 1068"/>
                  <a:gd name="T97" fmla="*/ 63 h 1283"/>
                  <a:gd name="T98" fmla="*/ 867 w 1068"/>
                  <a:gd name="T99" fmla="*/ 18 h 1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68" h="1283">
                    <a:moveTo>
                      <a:pt x="843" y="24"/>
                    </a:moveTo>
                    <a:cubicBezTo>
                      <a:pt x="830" y="23"/>
                      <a:pt x="831" y="34"/>
                      <a:pt x="829" y="46"/>
                    </a:cubicBezTo>
                    <a:cubicBezTo>
                      <a:pt x="827" y="58"/>
                      <a:pt x="803" y="68"/>
                      <a:pt x="787" y="74"/>
                    </a:cubicBezTo>
                    <a:cubicBezTo>
                      <a:pt x="771" y="80"/>
                      <a:pt x="781" y="93"/>
                      <a:pt x="768" y="98"/>
                    </a:cubicBezTo>
                    <a:cubicBezTo>
                      <a:pt x="755" y="103"/>
                      <a:pt x="745" y="105"/>
                      <a:pt x="738" y="89"/>
                    </a:cubicBezTo>
                    <a:cubicBezTo>
                      <a:pt x="731" y="73"/>
                      <a:pt x="671" y="80"/>
                      <a:pt x="653" y="81"/>
                    </a:cubicBezTo>
                    <a:cubicBezTo>
                      <a:pt x="635" y="82"/>
                      <a:pt x="626" y="80"/>
                      <a:pt x="623" y="71"/>
                    </a:cubicBezTo>
                    <a:cubicBezTo>
                      <a:pt x="620" y="62"/>
                      <a:pt x="613" y="64"/>
                      <a:pt x="608" y="72"/>
                    </a:cubicBezTo>
                    <a:cubicBezTo>
                      <a:pt x="603" y="80"/>
                      <a:pt x="596" y="78"/>
                      <a:pt x="596" y="78"/>
                    </a:cubicBezTo>
                    <a:cubicBezTo>
                      <a:pt x="201" y="78"/>
                      <a:pt x="201" y="78"/>
                      <a:pt x="201" y="78"/>
                    </a:cubicBezTo>
                    <a:cubicBezTo>
                      <a:pt x="201" y="82"/>
                      <a:pt x="201" y="86"/>
                      <a:pt x="201" y="90"/>
                    </a:cubicBezTo>
                    <a:cubicBezTo>
                      <a:pt x="201" y="150"/>
                      <a:pt x="201" y="195"/>
                      <a:pt x="201" y="206"/>
                    </a:cubicBezTo>
                    <a:cubicBezTo>
                      <a:pt x="201" y="207"/>
                      <a:pt x="201" y="208"/>
                      <a:pt x="201" y="209"/>
                    </a:cubicBezTo>
                    <a:cubicBezTo>
                      <a:pt x="201" y="209"/>
                      <a:pt x="201" y="209"/>
                      <a:pt x="201" y="209"/>
                    </a:cubicBezTo>
                    <a:cubicBezTo>
                      <a:pt x="135" y="211"/>
                      <a:pt x="135" y="211"/>
                      <a:pt x="135" y="211"/>
                    </a:cubicBezTo>
                    <a:cubicBezTo>
                      <a:pt x="135" y="237"/>
                      <a:pt x="135" y="237"/>
                      <a:pt x="135" y="237"/>
                    </a:cubicBezTo>
                    <a:cubicBezTo>
                      <a:pt x="135" y="491"/>
                      <a:pt x="135" y="491"/>
                      <a:pt x="135" y="491"/>
                    </a:cubicBezTo>
                    <a:cubicBezTo>
                      <a:pt x="135" y="491"/>
                      <a:pt x="112" y="483"/>
                      <a:pt x="105" y="491"/>
                    </a:cubicBezTo>
                    <a:cubicBezTo>
                      <a:pt x="98" y="499"/>
                      <a:pt x="93" y="499"/>
                      <a:pt x="81" y="499"/>
                    </a:cubicBezTo>
                    <a:cubicBezTo>
                      <a:pt x="69" y="499"/>
                      <a:pt x="62" y="505"/>
                      <a:pt x="68" y="514"/>
                    </a:cubicBezTo>
                    <a:cubicBezTo>
                      <a:pt x="74" y="523"/>
                      <a:pt x="76" y="532"/>
                      <a:pt x="66" y="535"/>
                    </a:cubicBezTo>
                    <a:cubicBezTo>
                      <a:pt x="56" y="538"/>
                      <a:pt x="53" y="543"/>
                      <a:pt x="53" y="550"/>
                    </a:cubicBezTo>
                    <a:cubicBezTo>
                      <a:pt x="53" y="557"/>
                      <a:pt x="56" y="563"/>
                      <a:pt x="47" y="563"/>
                    </a:cubicBezTo>
                    <a:cubicBezTo>
                      <a:pt x="38" y="563"/>
                      <a:pt x="36" y="568"/>
                      <a:pt x="36" y="575"/>
                    </a:cubicBezTo>
                    <a:cubicBezTo>
                      <a:pt x="36" y="582"/>
                      <a:pt x="51" y="597"/>
                      <a:pt x="38" y="601"/>
                    </a:cubicBezTo>
                    <a:cubicBezTo>
                      <a:pt x="25" y="605"/>
                      <a:pt x="18" y="604"/>
                      <a:pt x="18" y="617"/>
                    </a:cubicBezTo>
                    <a:cubicBezTo>
                      <a:pt x="18" y="630"/>
                      <a:pt x="13" y="632"/>
                      <a:pt x="19" y="635"/>
                    </a:cubicBezTo>
                    <a:cubicBezTo>
                      <a:pt x="25" y="638"/>
                      <a:pt x="26" y="652"/>
                      <a:pt x="15" y="657"/>
                    </a:cubicBezTo>
                    <a:cubicBezTo>
                      <a:pt x="4" y="662"/>
                      <a:pt x="2" y="668"/>
                      <a:pt x="2" y="675"/>
                    </a:cubicBezTo>
                    <a:cubicBezTo>
                      <a:pt x="2" y="682"/>
                      <a:pt x="0" y="691"/>
                      <a:pt x="11" y="691"/>
                    </a:cubicBezTo>
                    <a:cubicBezTo>
                      <a:pt x="22" y="691"/>
                      <a:pt x="38" y="693"/>
                      <a:pt x="36" y="701"/>
                    </a:cubicBezTo>
                    <a:cubicBezTo>
                      <a:pt x="34" y="709"/>
                      <a:pt x="38" y="713"/>
                      <a:pt x="40" y="725"/>
                    </a:cubicBezTo>
                    <a:cubicBezTo>
                      <a:pt x="42" y="737"/>
                      <a:pt x="39" y="761"/>
                      <a:pt x="51" y="766"/>
                    </a:cubicBezTo>
                    <a:cubicBezTo>
                      <a:pt x="63" y="771"/>
                      <a:pt x="74" y="779"/>
                      <a:pt x="71" y="786"/>
                    </a:cubicBezTo>
                    <a:cubicBezTo>
                      <a:pt x="70" y="786"/>
                      <a:pt x="70" y="787"/>
                      <a:pt x="70" y="788"/>
                    </a:cubicBezTo>
                    <a:cubicBezTo>
                      <a:pt x="70" y="788"/>
                      <a:pt x="70" y="788"/>
                      <a:pt x="70" y="788"/>
                    </a:cubicBezTo>
                    <a:cubicBezTo>
                      <a:pt x="69" y="789"/>
                      <a:pt x="69" y="790"/>
                      <a:pt x="68" y="792"/>
                    </a:cubicBezTo>
                    <a:cubicBezTo>
                      <a:pt x="68" y="792"/>
                      <a:pt x="68" y="792"/>
                      <a:pt x="68" y="792"/>
                    </a:cubicBezTo>
                    <a:cubicBezTo>
                      <a:pt x="68" y="794"/>
                      <a:pt x="67" y="797"/>
                      <a:pt x="66" y="800"/>
                    </a:cubicBezTo>
                    <a:cubicBezTo>
                      <a:pt x="66" y="802"/>
                      <a:pt x="66" y="804"/>
                      <a:pt x="66" y="806"/>
                    </a:cubicBezTo>
                    <a:cubicBezTo>
                      <a:pt x="66" y="806"/>
                      <a:pt x="66" y="806"/>
                      <a:pt x="66" y="806"/>
                    </a:cubicBezTo>
                    <a:cubicBezTo>
                      <a:pt x="66" y="807"/>
                      <a:pt x="66" y="808"/>
                      <a:pt x="66" y="809"/>
                    </a:cubicBezTo>
                    <a:cubicBezTo>
                      <a:pt x="66" y="809"/>
                      <a:pt x="66" y="809"/>
                      <a:pt x="66" y="809"/>
                    </a:cubicBezTo>
                    <a:cubicBezTo>
                      <a:pt x="66" y="810"/>
                      <a:pt x="66" y="811"/>
                      <a:pt x="66" y="811"/>
                    </a:cubicBezTo>
                    <a:cubicBezTo>
                      <a:pt x="66" y="812"/>
                      <a:pt x="67" y="812"/>
                      <a:pt x="67" y="812"/>
                    </a:cubicBezTo>
                    <a:cubicBezTo>
                      <a:pt x="67" y="813"/>
                      <a:pt x="67" y="814"/>
                      <a:pt x="67" y="814"/>
                    </a:cubicBezTo>
                    <a:cubicBezTo>
                      <a:pt x="67" y="814"/>
                      <a:pt x="68" y="815"/>
                      <a:pt x="68" y="815"/>
                    </a:cubicBezTo>
                    <a:cubicBezTo>
                      <a:pt x="68" y="816"/>
                      <a:pt x="68" y="816"/>
                      <a:pt x="69" y="817"/>
                    </a:cubicBezTo>
                    <a:cubicBezTo>
                      <a:pt x="69" y="817"/>
                      <a:pt x="69" y="818"/>
                      <a:pt x="69" y="818"/>
                    </a:cubicBezTo>
                    <a:cubicBezTo>
                      <a:pt x="70" y="818"/>
                      <a:pt x="70" y="819"/>
                      <a:pt x="71" y="820"/>
                    </a:cubicBezTo>
                    <a:cubicBezTo>
                      <a:pt x="71" y="820"/>
                      <a:pt x="71" y="820"/>
                      <a:pt x="71" y="820"/>
                    </a:cubicBezTo>
                    <a:cubicBezTo>
                      <a:pt x="72" y="821"/>
                      <a:pt x="73" y="822"/>
                      <a:pt x="74" y="823"/>
                    </a:cubicBezTo>
                    <a:cubicBezTo>
                      <a:pt x="88" y="834"/>
                      <a:pt x="101" y="844"/>
                      <a:pt x="101" y="853"/>
                    </a:cubicBezTo>
                    <a:cubicBezTo>
                      <a:pt x="101" y="862"/>
                      <a:pt x="108" y="868"/>
                      <a:pt x="114" y="869"/>
                    </a:cubicBezTo>
                    <a:cubicBezTo>
                      <a:pt x="120" y="870"/>
                      <a:pt x="118" y="882"/>
                      <a:pt x="118" y="890"/>
                    </a:cubicBezTo>
                    <a:cubicBezTo>
                      <a:pt x="118" y="898"/>
                      <a:pt x="121" y="906"/>
                      <a:pt x="111" y="911"/>
                    </a:cubicBezTo>
                    <a:cubicBezTo>
                      <a:pt x="101" y="916"/>
                      <a:pt x="97" y="922"/>
                      <a:pt x="98" y="930"/>
                    </a:cubicBezTo>
                    <a:cubicBezTo>
                      <a:pt x="99" y="938"/>
                      <a:pt x="93" y="948"/>
                      <a:pt x="113" y="948"/>
                    </a:cubicBezTo>
                    <a:cubicBezTo>
                      <a:pt x="133" y="948"/>
                      <a:pt x="147" y="943"/>
                      <a:pt x="147" y="954"/>
                    </a:cubicBezTo>
                    <a:cubicBezTo>
                      <a:pt x="147" y="965"/>
                      <a:pt x="144" y="979"/>
                      <a:pt x="163" y="979"/>
                    </a:cubicBezTo>
                    <a:cubicBezTo>
                      <a:pt x="182" y="979"/>
                      <a:pt x="187" y="972"/>
                      <a:pt x="190" y="983"/>
                    </a:cubicBezTo>
                    <a:cubicBezTo>
                      <a:pt x="193" y="994"/>
                      <a:pt x="198" y="999"/>
                      <a:pt x="209" y="1000"/>
                    </a:cubicBezTo>
                    <a:cubicBezTo>
                      <a:pt x="220" y="1001"/>
                      <a:pt x="219" y="1013"/>
                      <a:pt x="219" y="1022"/>
                    </a:cubicBezTo>
                    <a:cubicBezTo>
                      <a:pt x="219" y="1031"/>
                      <a:pt x="225" y="1039"/>
                      <a:pt x="235" y="1045"/>
                    </a:cubicBezTo>
                    <a:cubicBezTo>
                      <a:pt x="245" y="1051"/>
                      <a:pt x="251" y="1057"/>
                      <a:pt x="262" y="1059"/>
                    </a:cubicBezTo>
                    <a:cubicBezTo>
                      <a:pt x="273" y="1061"/>
                      <a:pt x="287" y="1070"/>
                      <a:pt x="287" y="1082"/>
                    </a:cubicBezTo>
                    <a:cubicBezTo>
                      <a:pt x="287" y="1094"/>
                      <a:pt x="281" y="1105"/>
                      <a:pt x="293" y="1113"/>
                    </a:cubicBezTo>
                    <a:cubicBezTo>
                      <a:pt x="305" y="1121"/>
                      <a:pt x="329" y="1130"/>
                      <a:pt x="332" y="1137"/>
                    </a:cubicBezTo>
                    <a:cubicBezTo>
                      <a:pt x="334" y="1143"/>
                      <a:pt x="347" y="1147"/>
                      <a:pt x="344" y="1169"/>
                    </a:cubicBezTo>
                    <a:cubicBezTo>
                      <a:pt x="345" y="1169"/>
                      <a:pt x="346" y="1170"/>
                      <a:pt x="347" y="1170"/>
                    </a:cubicBezTo>
                    <a:cubicBezTo>
                      <a:pt x="347" y="1170"/>
                      <a:pt x="347" y="1170"/>
                      <a:pt x="347" y="1171"/>
                    </a:cubicBezTo>
                    <a:cubicBezTo>
                      <a:pt x="348" y="1171"/>
                      <a:pt x="349" y="1172"/>
                      <a:pt x="350" y="1172"/>
                    </a:cubicBezTo>
                    <a:cubicBezTo>
                      <a:pt x="350" y="1173"/>
                      <a:pt x="350" y="1173"/>
                      <a:pt x="350" y="1173"/>
                    </a:cubicBezTo>
                    <a:cubicBezTo>
                      <a:pt x="351" y="1174"/>
                      <a:pt x="351" y="1174"/>
                      <a:pt x="352" y="1175"/>
                    </a:cubicBezTo>
                    <a:cubicBezTo>
                      <a:pt x="352" y="1175"/>
                      <a:pt x="352" y="1176"/>
                      <a:pt x="352" y="1176"/>
                    </a:cubicBezTo>
                    <a:cubicBezTo>
                      <a:pt x="353" y="1177"/>
                      <a:pt x="353" y="1178"/>
                      <a:pt x="354" y="1179"/>
                    </a:cubicBezTo>
                    <a:cubicBezTo>
                      <a:pt x="358" y="1191"/>
                      <a:pt x="372" y="1186"/>
                      <a:pt x="372" y="1198"/>
                    </a:cubicBezTo>
                    <a:cubicBezTo>
                      <a:pt x="372" y="1210"/>
                      <a:pt x="380" y="1218"/>
                      <a:pt x="387" y="1219"/>
                    </a:cubicBezTo>
                    <a:cubicBezTo>
                      <a:pt x="394" y="1220"/>
                      <a:pt x="391" y="1232"/>
                      <a:pt x="403" y="1232"/>
                    </a:cubicBezTo>
                    <a:cubicBezTo>
                      <a:pt x="415" y="1232"/>
                      <a:pt x="427" y="1238"/>
                      <a:pt x="430" y="1228"/>
                    </a:cubicBezTo>
                    <a:cubicBezTo>
                      <a:pt x="432" y="1219"/>
                      <a:pt x="438" y="1207"/>
                      <a:pt x="450" y="1216"/>
                    </a:cubicBezTo>
                    <a:cubicBezTo>
                      <a:pt x="462" y="1226"/>
                      <a:pt x="468" y="1231"/>
                      <a:pt x="478" y="1219"/>
                    </a:cubicBezTo>
                    <a:cubicBezTo>
                      <a:pt x="487" y="1207"/>
                      <a:pt x="495" y="1198"/>
                      <a:pt x="507" y="1219"/>
                    </a:cubicBezTo>
                    <a:cubicBezTo>
                      <a:pt x="519" y="1240"/>
                      <a:pt x="520" y="1254"/>
                      <a:pt x="543" y="1256"/>
                    </a:cubicBezTo>
                    <a:cubicBezTo>
                      <a:pt x="566" y="1259"/>
                      <a:pt x="552" y="1279"/>
                      <a:pt x="566" y="1279"/>
                    </a:cubicBezTo>
                    <a:cubicBezTo>
                      <a:pt x="566" y="1279"/>
                      <a:pt x="567" y="1279"/>
                      <a:pt x="568" y="1279"/>
                    </a:cubicBezTo>
                    <a:cubicBezTo>
                      <a:pt x="568" y="1279"/>
                      <a:pt x="568" y="1279"/>
                      <a:pt x="569" y="1279"/>
                    </a:cubicBezTo>
                    <a:cubicBezTo>
                      <a:pt x="569" y="1279"/>
                      <a:pt x="569" y="1279"/>
                      <a:pt x="570" y="1279"/>
                    </a:cubicBezTo>
                    <a:cubicBezTo>
                      <a:pt x="570" y="1278"/>
                      <a:pt x="570" y="1278"/>
                      <a:pt x="571" y="1278"/>
                    </a:cubicBezTo>
                    <a:cubicBezTo>
                      <a:pt x="571" y="1278"/>
                      <a:pt x="571" y="1278"/>
                      <a:pt x="571" y="1278"/>
                    </a:cubicBezTo>
                    <a:cubicBezTo>
                      <a:pt x="572" y="1278"/>
                      <a:pt x="572" y="1278"/>
                      <a:pt x="572" y="1277"/>
                    </a:cubicBezTo>
                    <a:cubicBezTo>
                      <a:pt x="572" y="1277"/>
                      <a:pt x="572" y="1277"/>
                      <a:pt x="572" y="1277"/>
                    </a:cubicBezTo>
                    <a:cubicBezTo>
                      <a:pt x="576" y="1275"/>
                      <a:pt x="578" y="1272"/>
                      <a:pt x="581" y="1270"/>
                    </a:cubicBezTo>
                    <a:cubicBezTo>
                      <a:pt x="581" y="1270"/>
                      <a:pt x="581" y="1270"/>
                      <a:pt x="581" y="1270"/>
                    </a:cubicBezTo>
                    <a:cubicBezTo>
                      <a:pt x="582" y="1269"/>
                      <a:pt x="582" y="1269"/>
                      <a:pt x="583" y="1269"/>
                    </a:cubicBezTo>
                    <a:cubicBezTo>
                      <a:pt x="583" y="1269"/>
                      <a:pt x="583" y="1269"/>
                      <a:pt x="583" y="1269"/>
                    </a:cubicBezTo>
                    <a:cubicBezTo>
                      <a:pt x="584" y="1268"/>
                      <a:pt x="585" y="1268"/>
                      <a:pt x="586" y="1267"/>
                    </a:cubicBezTo>
                    <a:cubicBezTo>
                      <a:pt x="587" y="1267"/>
                      <a:pt x="587" y="1267"/>
                      <a:pt x="587" y="1267"/>
                    </a:cubicBezTo>
                    <a:cubicBezTo>
                      <a:pt x="587" y="1267"/>
                      <a:pt x="588" y="1267"/>
                      <a:pt x="589" y="1267"/>
                    </a:cubicBezTo>
                    <a:cubicBezTo>
                      <a:pt x="589" y="1267"/>
                      <a:pt x="589" y="1267"/>
                      <a:pt x="589" y="1267"/>
                    </a:cubicBezTo>
                    <a:cubicBezTo>
                      <a:pt x="590" y="1267"/>
                      <a:pt x="591" y="1267"/>
                      <a:pt x="591" y="1267"/>
                    </a:cubicBezTo>
                    <a:cubicBezTo>
                      <a:pt x="592" y="1267"/>
                      <a:pt x="592" y="1267"/>
                      <a:pt x="592" y="1267"/>
                    </a:cubicBezTo>
                    <a:cubicBezTo>
                      <a:pt x="593" y="1267"/>
                      <a:pt x="594" y="1267"/>
                      <a:pt x="595" y="1267"/>
                    </a:cubicBezTo>
                    <a:cubicBezTo>
                      <a:pt x="614" y="1270"/>
                      <a:pt x="634" y="1260"/>
                      <a:pt x="642" y="1270"/>
                    </a:cubicBezTo>
                    <a:cubicBezTo>
                      <a:pt x="650" y="1279"/>
                      <a:pt x="658" y="1283"/>
                      <a:pt x="664" y="1276"/>
                    </a:cubicBezTo>
                    <a:cubicBezTo>
                      <a:pt x="671" y="1270"/>
                      <a:pt x="670" y="1263"/>
                      <a:pt x="684" y="1263"/>
                    </a:cubicBezTo>
                    <a:cubicBezTo>
                      <a:pt x="699" y="1263"/>
                      <a:pt x="711" y="1251"/>
                      <a:pt x="720" y="1259"/>
                    </a:cubicBezTo>
                    <a:cubicBezTo>
                      <a:pt x="730" y="1267"/>
                      <a:pt x="743" y="1268"/>
                      <a:pt x="758" y="1250"/>
                    </a:cubicBezTo>
                    <a:cubicBezTo>
                      <a:pt x="759" y="1249"/>
                      <a:pt x="759" y="1248"/>
                      <a:pt x="760" y="1247"/>
                    </a:cubicBezTo>
                    <a:cubicBezTo>
                      <a:pt x="760" y="1247"/>
                      <a:pt x="761" y="1246"/>
                      <a:pt x="761" y="1246"/>
                    </a:cubicBezTo>
                    <a:cubicBezTo>
                      <a:pt x="761" y="1246"/>
                      <a:pt x="762" y="1245"/>
                      <a:pt x="762" y="1245"/>
                    </a:cubicBezTo>
                    <a:cubicBezTo>
                      <a:pt x="763" y="1244"/>
                      <a:pt x="763" y="1244"/>
                      <a:pt x="763" y="1244"/>
                    </a:cubicBezTo>
                    <a:cubicBezTo>
                      <a:pt x="764" y="1243"/>
                      <a:pt x="764" y="1243"/>
                      <a:pt x="765" y="1242"/>
                    </a:cubicBezTo>
                    <a:cubicBezTo>
                      <a:pt x="765" y="1242"/>
                      <a:pt x="765" y="1242"/>
                      <a:pt x="765" y="1242"/>
                    </a:cubicBezTo>
                    <a:cubicBezTo>
                      <a:pt x="766" y="1242"/>
                      <a:pt x="767" y="1241"/>
                      <a:pt x="767" y="1241"/>
                    </a:cubicBezTo>
                    <a:cubicBezTo>
                      <a:pt x="767" y="1241"/>
                      <a:pt x="767" y="1241"/>
                      <a:pt x="768" y="1241"/>
                    </a:cubicBezTo>
                    <a:cubicBezTo>
                      <a:pt x="768" y="1241"/>
                      <a:pt x="769" y="1240"/>
                      <a:pt x="769" y="1240"/>
                    </a:cubicBezTo>
                    <a:cubicBezTo>
                      <a:pt x="769" y="1240"/>
                      <a:pt x="769" y="1240"/>
                      <a:pt x="769" y="1240"/>
                    </a:cubicBezTo>
                    <a:cubicBezTo>
                      <a:pt x="773" y="1239"/>
                      <a:pt x="776" y="1239"/>
                      <a:pt x="778" y="1238"/>
                    </a:cubicBezTo>
                    <a:cubicBezTo>
                      <a:pt x="778" y="1238"/>
                      <a:pt x="778" y="1238"/>
                      <a:pt x="778" y="1238"/>
                    </a:cubicBezTo>
                    <a:cubicBezTo>
                      <a:pt x="778" y="1238"/>
                      <a:pt x="778" y="1238"/>
                      <a:pt x="779" y="1238"/>
                    </a:cubicBezTo>
                    <a:cubicBezTo>
                      <a:pt x="779" y="1237"/>
                      <a:pt x="779" y="1237"/>
                      <a:pt x="779" y="1237"/>
                    </a:cubicBezTo>
                    <a:cubicBezTo>
                      <a:pt x="779" y="1237"/>
                      <a:pt x="779" y="1237"/>
                      <a:pt x="780" y="1237"/>
                    </a:cubicBezTo>
                    <a:cubicBezTo>
                      <a:pt x="780" y="1237"/>
                      <a:pt x="780" y="1237"/>
                      <a:pt x="780" y="1237"/>
                    </a:cubicBezTo>
                    <a:cubicBezTo>
                      <a:pt x="780" y="1237"/>
                      <a:pt x="780" y="1236"/>
                      <a:pt x="781" y="1236"/>
                    </a:cubicBezTo>
                    <a:cubicBezTo>
                      <a:pt x="781" y="1236"/>
                      <a:pt x="781" y="1236"/>
                      <a:pt x="781" y="1236"/>
                    </a:cubicBezTo>
                    <a:cubicBezTo>
                      <a:pt x="781" y="1235"/>
                      <a:pt x="781" y="1235"/>
                      <a:pt x="781" y="1234"/>
                    </a:cubicBezTo>
                    <a:cubicBezTo>
                      <a:pt x="782" y="1234"/>
                      <a:pt x="782" y="1234"/>
                      <a:pt x="782" y="1234"/>
                    </a:cubicBezTo>
                    <a:cubicBezTo>
                      <a:pt x="782" y="1233"/>
                      <a:pt x="782" y="1233"/>
                      <a:pt x="782" y="1232"/>
                    </a:cubicBezTo>
                    <a:cubicBezTo>
                      <a:pt x="783" y="1232"/>
                      <a:pt x="783" y="1231"/>
                      <a:pt x="783" y="1230"/>
                    </a:cubicBezTo>
                    <a:cubicBezTo>
                      <a:pt x="787" y="1214"/>
                      <a:pt x="794" y="1204"/>
                      <a:pt x="808" y="1204"/>
                    </a:cubicBezTo>
                    <a:cubicBezTo>
                      <a:pt x="823" y="1204"/>
                      <a:pt x="828" y="1191"/>
                      <a:pt x="844" y="1191"/>
                    </a:cubicBezTo>
                    <a:cubicBezTo>
                      <a:pt x="860" y="1191"/>
                      <a:pt x="859" y="1196"/>
                      <a:pt x="864" y="1204"/>
                    </a:cubicBezTo>
                    <a:cubicBezTo>
                      <a:pt x="870" y="1212"/>
                      <a:pt x="882" y="1215"/>
                      <a:pt x="887" y="1214"/>
                    </a:cubicBezTo>
                    <a:cubicBezTo>
                      <a:pt x="887" y="1214"/>
                      <a:pt x="888" y="1214"/>
                      <a:pt x="888" y="1214"/>
                    </a:cubicBezTo>
                    <a:cubicBezTo>
                      <a:pt x="888" y="1201"/>
                      <a:pt x="889" y="1182"/>
                      <a:pt x="889" y="1175"/>
                    </a:cubicBezTo>
                    <a:cubicBezTo>
                      <a:pt x="889" y="1164"/>
                      <a:pt x="882" y="1164"/>
                      <a:pt x="863" y="1161"/>
                    </a:cubicBezTo>
                    <a:cubicBezTo>
                      <a:pt x="844" y="1158"/>
                      <a:pt x="848" y="1153"/>
                      <a:pt x="843" y="1146"/>
                    </a:cubicBezTo>
                    <a:cubicBezTo>
                      <a:pt x="838" y="1139"/>
                      <a:pt x="836" y="1118"/>
                      <a:pt x="831" y="1102"/>
                    </a:cubicBezTo>
                    <a:cubicBezTo>
                      <a:pt x="826" y="1086"/>
                      <a:pt x="812" y="1068"/>
                      <a:pt x="798" y="1064"/>
                    </a:cubicBezTo>
                    <a:cubicBezTo>
                      <a:pt x="784" y="1060"/>
                      <a:pt x="775" y="1049"/>
                      <a:pt x="773" y="1040"/>
                    </a:cubicBezTo>
                    <a:cubicBezTo>
                      <a:pt x="771" y="1031"/>
                      <a:pt x="770" y="1026"/>
                      <a:pt x="758" y="1026"/>
                    </a:cubicBezTo>
                    <a:cubicBezTo>
                      <a:pt x="746" y="1026"/>
                      <a:pt x="747" y="1016"/>
                      <a:pt x="743" y="1013"/>
                    </a:cubicBezTo>
                    <a:cubicBezTo>
                      <a:pt x="739" y="1010"/>
                      <a:pt x="731" y="1011"/>
                      <a:pt x="721" y="1011"/>
                    </a:cubicBezTo>
                    <a:cubicBezTo>
                      <a:pt x="711" y="1011"/>
                      <a:pt x="705" y="998"/>
                      <a:pt x="714" y="993"/>
                    </a:cubicBezTo>
                    <a:cubicBezTo>
                      <a:pt x="723" y="988"/>
                      <a:pt x="718" y="979"/>
                      <a:pt x="721" y="970"/>
                    </a:cubicBezTo>
                    <a:cubicBezTo>
                      <a:pt x="724" y="961"/>
                      <a:pt x="735" y="962"/>
                      <a:pt x="747" y="968"/>
                    </a:cubicBezTo>
                    <a:cubicBezTo>
                      <a:pt x="759" y="974"/>
                      <a:pt x="772" y="969"/>
                      <a:pt x="780" y="961"/>
                    </a:cubicBezTo>
                    <a:cubicBezTo>
                      <a:pt x="788" y="953"/>
                      <a:pt x="783" y="906"/>
                      <a:pt x="782" y="890"/>
                    </a:cubicBezTo>
                    <a:cubicBezTo>
                      <a:pt x="781" y="874"/>
                      <a:pt x="786" y="868"/>
                      <a:pt x="794" y="860"/>
                    </a:cubicBezTo>
                    <a:cubicBezTo>
                      <a:pt x="802" y="852"/>
                      <a:pt x="797" y="846"/>
                      <a:pt x="793" y="839"/>
                    </a:cubicBezTo>
                    <a:cubicBezTo>
                      <a:pt x="789" y="832"/>
                      <a:pt x="796" y="822"/>
                      <a:pt x="798" y="818"/>
                    </a:cubicBezTo>
                    <a:cubicBezTo>
                      <a:pt x="800" y="814"/>
                      <a:pt x="805" y="808"/>
                      <a:pt x="816" y="809"/>
                    </a:cubicBezTo>
                    <a:cubicBezTo>
                      <a:pt x="827" y="810"/>
                      <a:pt x="818" y="827"/>
                      <a:pt x="831" y="821"/>
                    </a:cubicBezTo>
                    <a:cubicBezTo>
                      <a:pt x="844" y="815"/>
                      <a:pt x="838" y="802"/>
                      <a:pt x="834" y="793"/>
                    </a:cubicBezTo>
                    <a:cubicBezTo>
                      <a:pt x="830" y="784"/>
                      <a:pt x="841" y="780"/>
                      <a:pt x="840" y="772"/>
                    </a:cubicBezTo>
                    <a:cubicBezTo>
                      <a:pt x="839" y="764"/>
                      <a:pt x="842" y="756"/>
                      <a:pt x="850" y="751"/>
                    </a:cubicBezTo>
                    <a:cubicBezTo>
                      <a:pt x="858" y="746"/>
                      <a:pt x="862" y="731"/>
                      <a:pt x="870" y="713"/>
                    </a:cubicBezTo>
                    <a:cubicBezTo>
                      <a:pt x="878" y="695"/>
                      <a:pt x="888" y="693"/>
                      <a:pt x="904" y="693"/>
                    </a:cubicBezTo>
                    <a:cubicBezTo>
                      <a:pt x="920" y="693"/>
                      <a:pt x="914" y="673"/>
                      <a:pt x="916" y="662"/>
                    </a:cubicBezTo>
                    <a:cubicBezTo>
                      <a:pt x="918" y="651"/>
                      <a:pt x="917" y="645"/>
                      <a:pt x="925" y="634"/>
                    </a:cubicBezTo>
                    <a:cubicBezTo>
                      <a:pt x="925" y="633"/>
                      <a:pt x="926" y="632"/>
                      <a:pt x="927" y="631"/>
                    </a:cubicBezTo>
                    <a:cubicBezTo>
                      <a:pt x="927" y="630"/>
                      <a:pt x="927" y="630"/>
                      <a:pt x="927" y="630"/>
                    </a:cubicBezTo>
                    <a:cubicBezTo>
                      <a:pt x="927" y="629"/>
                      <a:pt x="928" y="628"/>
                      <a:pt x="928" y="626"/>
                    </a:cubicBezTo>
                    <a:cubicBezTo>
                      <a:pt x="928" y="626"/>
                      <a:pt x="928" y="626"/>
                      <a:pt x="928" y="626"/>
                    </a:cubicBezTo>
                    <a:cubicBezTo>
                      <a:pt x="929" y="625"/>
                      <a:pt x="929" y="624"/>
                      <a:pt x="929" y="622"/>
                    </a:cubicBezTo>
                    <a:cubicBezTo>
                      <a:pt x="929" y="622"/>
                      <a:pt x="929" y="622"/>
                      <a:pt x="930" y="621"/>
                    </a:cubicBezTo>
                    <a:cubicBezTo>
                      <a:pt x="930" y="620"/>
                      <a:pt x="930" y="619"/>
                      <a:pt x="930" y="617"/>
                    </a:cubicBezTo>
                    <a:cubicBezTo>
                      <a:pt x="930" y="617"/>
                      <a:pt x="930" y="617"/>
                      <a:pt x="930" y="617"/>
                    </a:cubicBezTo>
                    <a:cubicBezTo>
                      <a:pt x="930" y="615"/>
                      <a:pt x="931" y="614"/>
                      <a:pt x="931" y="612"/>
                    </a:cubicBezTo>
                    <a:cubicBezTo>
                      <a:pt x="931" y="612"/>
                      <a:pt x="931" y="612"/>
                      <a:pt x="931" y="612"/>
                    </a:cubicBezTo>
                    <a:cubicBezTo>
                      <a:pt x="931" y="610"/>
                      <a:pt x="931" y="609"/>
                      <a:pt x="931" y="607"/>
                    </a:cubicBezTo>
                    <a:cubicBezTo>
                      <a:pt x="931" y="607"/>
                      <a:pt x="931" y="607"/>
                      <a:pt x="931" y="606"/>
                    </a:cubicBezTo>
                    <a:cubicBezTo>
                      <a:pt x="931" y="605"/>
                      <a:pt x="931" y="603"/>
                      <a:pt x="931" y="602"/>
                    </a:cubicBezTo>
                    <a:cubicBezTo>
                      <a:pt x="931" y="602"/>
                      <a:pt x="931" y="602"/>
                      <a:pt x="931" y="602"/>
                    </a:cubicBezTo>
                    <a:cubicBezTo>
                      <a:pt x="931" y="600"/>
                      <a:pt x="931" y="598"/>
                      <a:pt x="931" y="597"/>
                    </a:cubicBezTo>
                    <a:cubicBezTo>
                      <a:pt x="931" y="597"/>
                      <a:pt x="931" y="597"/>
                      <a:pt x="931" y="597"/>
                    </a:cubicBezTo>
                    <a:cubicBezTo>
                      <a:pt x="931" y="593"/>
                      <a:pt x="931" y="589"/>
                      <a:pt x="931" y="586"/>
                    </a:cubicBezTo>
                    <a:cubicBezTo>
                      <a:pt x="931" y="572"/>
                      <a:pt x="935" y="553"/>
                      <a:pt x="929" y="542"/>
                    </a:cubicBezTo>
                    <a:cubicBezTo>
                      <a:pt x="923" y="531"/>
                      <a:pt x="929" y="527"/>
                      <a:pt x="935" y="522"/>
                    </a:cubicBezTo>
                    <a:cubicBezTo>
                      <a:pt x="941" y="517"/>
                      <a:pt x="945" y="508"/>
                      <a:pt x="945" y="500"/>
                    </a:cubicBezTo>
                    <a:cubicBezTo>
                      <a:pt x="945" y="492"/>
                      <a:pt x="950" y="485"/>
                      <a:pt x="955" y="477"/>
                    </a:cubicBezTo>
                    <a:cubicBezTo>
                      <a:pt x="960" y="469"/>
                      <a:pt x="968" y="459"/>
                      <a:pt x="965" y="451"/>
                    </a:cubicBezTo>
                    <a:cubicBezTo>
                      <a:pt x="962" y="443"/>
                      <a:pt x="964" y="431"/>
                      <a:pt x="965" y="420"/>
                    </a:cubicBezTo>
                    <a:cubicBezTo>
                      <a:pt x="966" y="409"/>
                      <a:pt x="972" y="409"/>
                      <a:pt x="983" y="407"/>
                    </a:cubicBezTo>
                    <a:cubicBezTo>
                      <a:pt x="994" y="405"/>
                      <a:pt x="998" y="404"/>
                      <a:pt x="998" y="395"/>
                    </a:cubicBezTo>
                    <a:cubicBezTo>
                      <a:pt x="998" y="386"/>
                      <a:pt x="1003" y="383"/>
                      <a:pt x="1012" y="383"/>
                    </a:cubicBezTo>
                    <a:cubicBezTo>
                      <a:pt x="1021" y="383"/>
                      <a:pt x="1031" y="374"/>
                      <a:pt x="1044" y="370"/>
                    </a:cubicBezTo>
                    <a:cubicBezTo>
                      <a:pt x="1057" y="366"/>
                      <a:pt x="1061" y="354"/>
                      <a:pt x="1061" y="348"/>
                    </a:cubicBezTo>
                    <a:cubicBezTo>
                      <a:pt x="1061" y="345"/>
                      <a:pt x="1064" y="341"/>
                      <a:pt x="1068" y="338"/>
                    </a:cubicBezTo>
                    <a:cubicBezTo>
                      <a:pt x="1064" y="334"/>
                      <a:pt x="1061" y="331"/>
                      <a:pt x="1058" y="328"/>
                    </a:cubicBezTo>
                    <a:cubicBezTo>
                      <a:pt x="1047" y="316"/>
                      <a:pt x="998" y="299"/>
                      <a:pt x="993" y="272"/>
                    </a:cubicBezTo>
                    <a:cubicBezTo>
                      <a:pt x="987" y="245"/>
                      <a:pt x="984" y="208"/>
                      <a:pt x="984" y="185"/>
                    </a:cubicBezTo>
                    <a:cubicBezTo>
                      <a:pt x="984" y="161"/>
                      <a:pt x="994" y="149"/>
                      <a:pt x="984" y="133"/>
                    </a:cubicBezTo>
                    <a:cubicBezTo>
                      <a:pt x="975" y="117"/>
                      <a:pt x="967" y="116"/>
                      <a:pt x="967" y="100"/>
                    </a:cubicBezTo>
                    <a:cubicBezTo>
                      <a:pt x="967" y="84"/>
                      <a:pt x="968" y="72"/>
                      <a:pt x="954" y="63"/>
                    </a:cubicBezTo>
                    <a:cubicBezTo>
                      <a:pt x="940" y="55"/>
                      <a:pt x="926" y="33"/>
                      <a:pt x="911" y="31"/>
                    </a:cubicBezTo>
                    <a:cubicBezTo>
                      <a:pt x="896" y="29"/>
                      <a:pt x="891" y="22"/>
                      <a:pt x="882" y="1"/>
                    </a:cubicBezTo>
                    <a:cubicBezTo>
                      <a:pt x="882" y="1"/>
                      <a:pt x="882" y="0"/>
                      <a:pt x="882" y="0"/>
                    </a:cubicBezTo>
                    <a:cubicBezTo>
                      <a:pt x="875" y="7"/>
                      <a:pt x="869" y="14"/>
                      <a:pt x="867" y="18"/>
                    </a:cubicBezTo>
                    <a:cubicBezTo>
                      <a:pt x="862" y="24"/>
                      <a:pt x="856" y="25"/>
                      <a:pt x="843" y="2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0" name="Freeform 394"/>
              <p:cNvSpPr>
                <a:spLocks/>
              </p:cNvSpPr>
              <p:nvPr/>
            </p:nvSpPr>
            <p:spPr bwMode="auto">
              <a:xfrm>
                <a:off x="3229" y="2337"/>
                <a:ext cx="248" cy="191"/>
              </a:xfrm>
              <a:custGeom>
                <a:avLst/>
                <a:gdLst>
                  <a:gd name="T0" fmla="*/ 226 w 981"/>
                  <a:gd name="T1" fmla="*/ 61 h 754"/>
                  <a:gd name="T2" fmla="*/ 226 w 981"/>
                  <a:gd name="T3" fmla="*/ 67 h 754"/>
                  <a:gd name="T4" fmla="*/ 225 w 981"/>
                  <a:gd name="T5" fmla="*/ 76 h 754"/>
                  <a:gd name="T6" fmla="*/ 223 w 981"/>
                  <a:gd name="T7" fmla="*/ 81 h 754"/>
                  <a:gd name="T8" fmla="*/ 220 w 981"/>
                  <a:gd name="T9" fmla="*/ 89 h 754"/>
                  <a:gd name="T10" fmla="*/ 165 w 981"/>
                  <a:gd name="T11" fmla="*/ 168 h 754"/>
                  <a:gd name="T12" fmla="*/ 129 w 981"/>
                  <a:gd name="T13" fmla="*/ 248 h 754"/>
                  <a:gd name="T14" fmla="*/ 93 w 981"/>
                  <a:gd name="T15" fmla="*/ 273 h 754"/>
                  <a:gd name="T16" fmla="*/ 77 w 981"/>
                  <a:gd name="T17" fmla="*/ 345 h 754"/>
                  <a:gd name="T18" fmla="*/ 16 w 981"/>
                  <a:gd name="T19" fmla="*/ 425 h 754"/>
                  <a:gd name="T20" fmla="*/ 38 w 981"/>
                  <a:gd name="T21" fmla="*/ 468 h 754"/>
                  <a:gd name="T22" fmla="*/ 93 w 981"/>
                  <a:gd name="T23" fmla="*/ 519 h 754"/>
                  <a:gd name="T24" fmla="*/ 158 w 981"/>
                  <a:gd name="T25" fmla="*/ 616 h 754"/>
                  <a:gd name="T26" fmla="*/ 183 w 981"/>
                  <a:gd name="T27" fmla="*/ 669 h 754"/>
                  <a:gd name="T28" fmla="*/ 185 w 981"/>
                  <a:gd name="T29" fmla="*/ 669 h 754"/>
                  <a:gd name="T30" fmla="*/ 186 w 981"/>
                  <a:gd name="T31" fmla="*/ 670 h 754"/>
                  <a:gd name="T32" fmla="*/ 187 w 981"/>
                  <a:gd name="T33" fmla="*/ 672 h 754"/>
                  <a:gd name="T34" fmla="*/ 188 w 981"/>
                  <a:gd name="T35" fmla="*/ 674 h 754"/>
                  <a:gd name="T36" fmla="*/ 190 w 981"/>
                  <a:gd name="T37" fmla="*/ 676 h 754"/>
                  <a:gd name="T38" fmla="*/ 192 w 981"/>
                  <a:gd name="T39" fmla="*/ 677 h 754"/>
                  <a:gd name="T40" fmla="*/ 195 w 981"/>
                  <a:gd name="T41" fmla="*/ 679 h 754"/>
                  <a:gd name="T42" fmla="*/ 199 w 981"/>
                  <a:gd name="T43" fmla="*/ 680 h 754"/>
                  <a:gd name="T44" fmla="*/ 203 w 981"/>
                  <a:gd name="T45" fmla="*/ 681 h 754"/>
                  <a:gd name="T46" fmla="*/ 330 w 981"/>
                  <a:gd name="T47" fmla="*/ 729 h 754"/>
                  <a:gd name="T48" fmla="*/ 470 w 981"/>
                  <a:gd name="T49" fmla="*/ 703 h 754"/>
                  <a:gd name="T50" fmla="*/ 537 w 981"/>
                  <a:gd name="T51" fmla="*/ 709 h 754"/>
                  <a:gd name="T52" fmla="*/ 565 w 981"/>
                  <a:gd name="T53" fmla="*/ 713 h 754"/>
                  <a:gd name="T54" fmla="*/ 571 w 981"/>
                  <a:gd name="T55" fmla="*/ 711 h 754"/>
                  <a:gd name="T56" fmla="*/ 575 w 981"/>
                  <a:gd name="T57" fmla="*/ 707 h 754"/>
                  <a:gd name="T58" fmla="*/ 715 w 981"/>
                  <a:gd name="T59" fmla="*/ 647 h 754"/>
                  <a:gd name="T60" fmla="*/ 929 w 981"/>
                  <a:gd name="T61" fmla="*/ 490 h 754"/>
                  <a:gd name="T62" fmla="*/ 715 w 981"/>
                  <a:gd name="T63" fmla="*/ 390 h 754"/>
                  <a:gd name="T64" fmla="*/ 629 w 981"/>
                  <a:gd name="T65" fmla="*/ 273 h 754"/>
                  <a:gd name="T66" fmla="*/ 636 w 981"/>
                  <a:gd name="T67" fmla="*/ 266 h 754"/>
                  <a:gd name="T68" fmla="*/ 638 w 981"/>
                  <a:gd name="T69" fmla="*/ 262 h 754"/>
                  <a:gd name="T70" fmla="*/ 642 w 981"/>
                  <a:gd name="T71" fmla="*/ 256 h 754"/>
                  <a:gd name="T72" fmla="*/ 644 w 981"/>
                  <a:gd name="T73" fmla="*/ 251 h 754"/>
                  <a:gd name="T74" fmla="*/ 622 w 981"/>
                  <a:gd name="T75" fmla="*/ 249 h 754"/>
                  <a:gd name="T76" fmla="*/ 572 w 981"/>
                  <a:gd name="T77" fmla="*/ 258 h 754"/>
                  <a:gd name="T78" fmla="*/ 599 w 981"/>
                  <a:gd name="T79" fmla="*/ 176 h 754"/>
                  <a:gd name="T80" fmla="*/ 562 w 981"/>
                  <a:gd name="T81" fmla="*/ 114 h 754"/>
                  <a:gd name="T82" fmla="*/ 494 w 981"/>
                  <a:gd name="T83" fmla="*/ 50 h 754"/>
                  <a:gd name="T84" fmla="*/ 401 w 981"/>
                  <a:gd name="T85" fmla="*/ 30 h 754"/>
                  <a:gd name="T86" fmla="*/ 330 w 981"/>
                  <a:gd name="T87" fmla="*/ 13 h 754"/>
                  <a:gd name="T88" fmla="*/ 299 w 981"/>
                  <a:gd name="T89" fmla="*/ 60 h 754"/>
                  <a:gd name="T90" fmla="*/ 261 w 981"/>
                  <a:gd name="T91" fmla="*/ 43 h 754"/>
                  <a:gd name="T92" fmla="*/ 226 w 981"/>
                  <a:gd name="T93" fmla="*/ 5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81" h="754">
                    <a:moveTo>
                      <a:pt x="226" y="57"/>
                    </a:moveTo>
                    <a:cubicBezTo>
                      <a:pt x="226" y="57"/>
                      <a:pt x="226" y="57"/>
                      <a:pt x="226" y="57"/>
                    </a:cubicBezTo>
                    <a:cubicBezTo>
                      <a:pt x="226" y="58"/>
                      <a:pt x="226" y="60"/>
                      <a:pt x="226" y="61"/>
                    </a:cubicBezTo>
                    <a:cubicBezTo>
                      <a:pt x="226" y="62"/>
                      <a:pt x="226" y="62"/>
                      <a:pt x="226" y="62"/>
                    </a:cubicBezTo>
                    <a:cubicBezTo>
                      <a:pt x="226" y="64"/>
                      <a:pt x="226" y="65"/>
                      <a:pt x="226" y="67"/>
                    </a:cubicBezTo>
                    <a:cubicBezTo>
                      <a:pt x="226" y="67"/>
                      <a:pt x="226" y="67"/>
                      <a:pt x="226" y="67"/>
                    </a:cubicBezTo>
                    <a:cubicBezTo>
                      <a:pt x="226" y="69"/>
                      <a:pt x="225" y="70"/>
                      <a:pt x="225" y="72"/>
                    </a:cubicBezTo>
                    <a:cubicBezTo>
                      <a:pt x="225" y="72"/>
                      <a:pt x="225" y="72"/>
                      <a:pt x="225" y="72"/>
                    </a:cubicBezTo>
                    <a:cubicBezTo>
                      <a:pt x="225" y="74"/>
                      <a:pt x="225" y="75"/>
                      <a:pt x="225" y="76"/>
                    </a:cubicBezTo>
                    <a:cubicBezTo>
                      <a:pt x="224" y="77"/>
                      <a:pt x="224" y="77"/>
                      <a:pt x="224" y="77"/>
                    </a:cubicBezTo>
                    <a:cubicBezTo>
                      <a:pt x="224" y="79"/>
                      <a:pt x="224" y="80"/>
                      <a:pt x="223" y="81"/>
                    </a:cubicBezTo>
                    <a:cubicBezTo>
                      <a:pt x="223" y="81"/>
                      <a:pt x="223" y="81"/>
                      <a:pt x="223" y="81"/>
                    </a:cubicBezTo>
                    <a:cubicBezTo>
                      <a:pt x="223" y="83"/>
                      <a:pt x="222" y="84"/>
                      <a:pt x="222" y="85"/>
                    </a:cubicBezTo>
                    <a:cubicBezTo>
                      <a:pt x="222" y="85"/>
                      <a:pt x="222" y="85"/>
                      <a:pt x="222" y="86"/>
                    </a:cubicBezTo>
                    <a:cubicBezTo>
                      <a:pt x="221" y="87"/>
                      <a:pt x="220" y="88"/>
                      <a:pt x="220" y="89"/>
                    </a:cubicBezTo>
                    <a:cubicBezTo>
                      <a:pt x="212" y="100"/>
                      <a:pt x="213" y="106"/>
                      <a:pt x="211" y="117"/>
                    </a:cubicBezTo>
                    <a:cubicBezTo>
                      <a:pt x="209" y="128"/>
                      <a:pt x="215" y="148"/>
                      <a:pt x="199" y="148"/>
                    </a:cubicBezTo>
                    <a:cubicBezTo>
                      <a:pt x="183" y="148"/>
                      <a:pt x="173" y="150"/>
                      <a:pt x="165" y="168"/>
                    </a:cubicBezTo>
                    <a:cubicBezTo>
                      <a:pt x="157" y="186"/>
                      <a:pt x="153" y="201"/>
                      <a:pt x="145" y="206"/>
                    </a:cubicBezTo>
                    <a:cubicBezTo>
                      <a:pt x="137" y="211"/>
                      <a:pt x="134" y="219"/>
                      <a:pt x="135" y="227"/>
                    </a:cubicBezTo>
                    <a:cubicBezTo>
                      <a:pt x="136" y="235"/>
                      <a:pt x="125" y="239"/>
                      <a:pt x="129" y="248"/>
                    </a:cubicBezTo>
                    <a:cubicBezTo>
                      <a:pt x="133" y="257"/>
                      <a:pt x="139" y="270"/>
                      <a:pt x="126" y="276"/>
                    </a:cubicBezTo>
                    <a:cubicBezTo>
                      <a:pt x="113" y="282"/>
                      <a:pt x="122" y="265"/>
                      <a:pt x="111" y="264"/>
                    </a:cubicBezTo>
                    <a:cubicBezTo>
                      <a:pt x="100" y="263"/>
                      <a:pt x="95" y="269"/>
                      <a:pt x="93" y="273"/>
                    </a:cubicBezTo>
                    <a:cubicBezTo>
                      <a:pt x="91" y="277"/>
                      <a:pt x="84" y="287"/>
                      <a:pt x="88" y="294"/>
                    </a:cubicBezTo>
                    <a:cubicBezTo>
                      <a:pt x="92" y="301"/>
                      <a:pt x="97" y="307"/>
                      <a:pt x="89" y="315"/>
                    </a:cubicBezTo>
                    <a:cubicBezTo>
                      <a:pt x="81" y="323"/>
                      <a:pt x="76" y="329"/>
                      <a:pt x="77" y="345"/>
                    </a:cubicBezTo>
                    <a:cubicBezTo>
                      <a:pt x="78" y="361"/>
                      <a:pt x="83" y="408"/>
                      <a:pt x="75" y="416"/>
                    </a:cubicBezTo>
                    <a:cubicBezTo>
                      <a:pt x="67" y="424"/>
                      <a:pt x="54" y="429"/>
                      <a:pt x="42" y="423"/>
                    </a:cubicBezTo>
                    <a:cubicBezTo>
                      <a:pt x="30" y="417"/>
                      <a:pt x="19" y="416"/>
                      <a:pt x="16" y="425"/>
                    </a:cubicBezTo>
                    <a:cubicBezTo>
                      <a:pt x="13" y="434"/>
                      <a:pt x="18" y="443"/>
                      <a:pt x="9" y="448"/>
                    </a:cubicBezTo>
                    <a:cubicBezTo>
                      <a:pt x="0" y="453"/>
                      <a:pt x="6" y="466"/>
                      <a:pt x="16" y="466"/>
                    </a:cubicBezTo>
                    <a:cubicBezTo>
                      <a:pt x="26" y="466"/>
                      <a:pt x="34" y="465"/>
                      <a:pt x="38" y="468"/>
                    </a:cubicBezTo>
                    <a:cubicBezTo>
                      <a:pt x="42" y="471"/>
                      <a:pt x="41" y="481"/>
                      <a:pt x="53" y="481"/>
                    </a:cubicBezTo>
                    <a:cubicBezTo>
                      <a:pt x="65" y="481"/>
                      <a:pt x="66" y="486"/>
                      <a:pt x="68" y="495"/>
                    </a:cubicBezTo>
                    <a:cubicBezTo>
                      <a:pt x="70" y="504"/>
                      <a:pt x="79" y="515"/>
                      <a:pt x="93" y="519"/>
                    </a:cubicBezTo>
                    <a:cubicBezTo>
                      <a:pt x="107" y="523"/>
                      <a:pt x="121" y="541"/>
                      <a:pt x="126" y="557"/>
                    </a:cubicBezTo>
                    <a:cubicBezTo>
                      <a:pt x="131" y="573"/>
                      <a:pt x="133" y="594"/>
                      <a:pt x="138" y="601"/>
                    </a:cubicBezTo>
                    <a:cubicBezTo>
                      <a:pt x="143" y="608"/>
                      <a:pt x="139" y="613"/>
                      <a:pt x="158" y="616"/>
                    </a:cubicBezTo>
                    <a:cubicBezTo>
                      <a:pt x="177" y="619"/>
                      <a:pt x="184" y="619"/>
                      <a:pt x="184" y="630"/>
                    </a:cubicBezTo>
                    <a:cubicBezTo>
                      <a:pt x="184" y="637"/>
                      <a:pt x="183" y="656"/>
                      <a:pt x="183" y="669"/>
                    </a:cubicBezTo>
                    <a:cubicBezTo>
                      <a:pt x="183" y="669"/>
                      <a:pt x="183" y="669"/>
                      <a:pt x="183" y="669"/>
                    </a:cubicBezTo>
                    <a:cubicBezTo>
                      <a:pt x="183" y="669"/>
                      <a:pt x="184" y="669"/>
                      <a:pt x="184" y="669"/>
                    </a:cubicBezTo>
                    <a:cubicBezTo>
                      <a:pt x="184" y="669"/>
                      <a:pt x="184" y="669"/>
                      <a:pt x="184" y="669"/>
                    </a:cubicBezTo>
                    <a:cubicBezTo>
                      <a:pt x="184" y="669"/>
                      <a:pt x="184" y="669"/>
                      <a:pt x="185" y="669"/>
                    </a:cubicBezTo>
                    <a:cubicBezTo>
                      <a:pt x="185" y="669"/>
                      <a:pt x="185" y="670"/>
                      <a:pt x="185" y="670"/>
                    </a:cubicBezTo>
                    <a:cubicBezTo>
                      <a:pt x="185" y="670"/>
                      <a:pt x="185" y="670"/>
                      <a:pt x="185" y="670"/>
                    </a:cubicBezTo>
                    <a:cubicBezTo>
                      <a:pt x="185" y="670"/>
                      <a:pt x="185" y="670"/>
                      <a:pt x="186" y="670"/>
                    </a:cubicBezTo>
                    <a:cubicBezTo>
                      <a:pt x="186" y="671"/>
                      <a:pt x="186" y="671"/>
                      <a:pt x="186" y="671"/>
                    </a:cubicBezTo>
                    <a:cubicBezTo>
                      <a:pt x="186" y="671"/>
                      <a:pt x="186" y="671"/>
                      <a:pt x="186" y="672"/>
                    </a:cubicBezTo>
                    <a:cubicBezTo>
                      <a:pt x="187" y="672"/>
                      <a:pt x="187" y="672"/>
                      <a:pt x="187" y="672"/>
                    </a:cubicBezTo>
                    <a:cubicBezTo>
                      <a:pt x="187" y="672"/>
                      <a:pt x="187" y="673"/>
                      <a:pt x="187" y="673"/>
                    </a:cubicBezTo>
                    <a:cubicBezTo>
                      <a:pt x="188" y="673"/>
                      <a:pt x="188" y="673"/>
                      <a:pt x="188" y="673"/>
                    </a:cubicBezTo>
                    <a:cubicBezTo>
                      <a:pt x="188" y="674"/>
                      <a:pt x="188" y="674"/>
                      <a:pt x="188" y="674"/>
                    </a:cubicBezTo>
                    <a:cubicBezTo>
                      <a:pt x="188" y="674"/>
                      <a:pt x="189" y="674"/>
                      <a:pt x="189" y="674"/>
                    </a:cubicBezTo>
                    <a:cubicBezTo>
                      <a:pt x="189" y="675"/>
                      <a:pt x="189" y="675"/>
                      <a:pt x="189" y="675"/>
                    </a:cubicBezTo>
                    <a:cubicBezTo>
                      <a:pt x="190" y="675"/>
                      <a:pt x="190" y="675"/>
                      <a:pt x="190" y="676"/>
                    </a:cubicBezTo>
                    <a:cubicBezTo>
                      <a:pt x="190" y="676"/>
                      <a:pt x="190" y="676"/>
                      <a:pt x="191" y="676"/>
                    </a:cubicBezTo>
                    <a:cubicBezTo>
                      <a:pt x="191" y="676"/>
                      <a:pt x="191" y="677"/>
                      <a:pt x="191" y="677"/>
                    </a:cubicBezTo>
                    <a:cubicBezTo>
                      <a:pt x="192" y="677"/>
                      <a:pt x="192" y="677"/>
                      <a:pt x="192" y="677"/>
                    </a:cubicBezTo>
                    <a:cubicBezTo>
                      <a:pt x="192" y="678"/>
                      <a:pt x="193" y="678"/>
                      <a:pt x="193" y="678"/>
                    </a:cubicBezTo>
                    <a:cubicBezTo>
                      <a:pt x="193" y="678"/>
                      <a:pt x="194" y="678"/>
                      <a:pt x="194" y="678"/>
                    </a:cubicBezTo>
                    <a:cubicBezTo>
                      <a:pt x="194" y="679"/>
                      <a:pt x="195" y="679"/>
                      <a:pt x="195" y="679"/>
                    </a:cubicBezTo>
                    <a:cubicBezTo>
                      <a:pt x="195" y="679"/>
                      <a:pt x="196" y="679"/>
                      <a:pt x="196" y="679"/>
                    </a:cubicBezTo>
                    <a:cubicBezTo>
                      <a:pt x="196" y="679"/>
                      <a:pt x="197" y="679"/>
                      <a:pt x="197" y="680"/>
                    </a:cubicBezTo>
                    <a:cubicBezTo>
                      <a:pt x="198" y="680"/>
                      <a:pt x="198" y="680"/>
                      <a:pt x="199" y="680"/>
                    </a:cubicBezTo>
                    <a:cubicBezTo>
                      <a:pt x="199" y="680"/>
                      <a:pt x="199" y="680"/>
                      <a:pt x="200" y="680"/>
                    </a:cubicBezTo>
                    <a:cubicBezTo>
                      <a:pt x="200" y="680"/>
                      <a:pt x="201" y="680"/>
                      <a:pt x="202" y="680"/>
                    </a:cubicBezTo>
                    <a:cubicBezTo>
                      <a:pt x="202" y="681"/>
                      <a:pt x="202" y="681"/>
                      <a:pt x="203" y="681"/>
                    </a:cubicBezTo>
                    <a:cubicBezTo>
                      <a:pt x="204" y="681"/>
                      <a:pt x="205" y="681"/>
                      <a:pt x="206" y="681"/>
                    </a:cubicBezTo>
                    <a:cubicBezTo>
                      <a:pt x="226" y="681"/>
                      <a:pt x="253" y="667"/>
                      <a:pt x="277" y="691"/>
                    </a:cubicBezTo>
                    <a:cubicBezTo>
                      <a:pt x="301" y="715"/>
                      <a:pt x="307" y="722"/>
                      <a:pt x="330" y="729"/>
                    </a:cubicBezTo>
                    <a:cubicBezTo>
                      <a:pt x="353" y="735"/>
                      <a:pt x="361" y="733"/>
                      <a:pt x="378" y="735"/>
                    </a:cubicBezTo>
                    <a:cubicBezTo>
                      <a:pt x="395" y="738"/>
                      <a:pt x="425" y="754"/>
                      <a:pt x="441" y="730"/>
                    </a:cubicBezTo>
                    <a:cubicBezTo>
                      <a:pt x="457" y="706"/>
                      <a:pt x="450" y="705"/>
                      <a:pt x="470" y="703"/>
                    </a:cubicBezTo>
                    <a:cubicBezTo>
                      <a:pt x="490" y="702"/>
                      <a:pt x="485" y="686"/>
                      <a:pt x="503" y="689"/>
                    </a:cubicBezTo>
                    <a:cubicBezTo>
                      <a:pt x="522" y="691"/>
                      <a:pt x="515" y="706"/>
                      <a:pt x="533" y="709"/>
                    </a:cubicBezTo>
                    <a:cubicBezTo>
                      <a:pt x="534" y="709"/>
                      <a:pt x="535" y="709"/>
                      <a:pt x="537" y="709"/>
                    </a:cubicBezTo>
                    <a:cubicBezTo>
                      <a:pt x="537" y="710"/>
                      <a:pt x="538" y="710"/>
                      <a:pt x="538" y="710"/>
                    </a:cubicBezTo>
                    <a:cubicBezTo>
                      <a:pt x="539" y="710"/>
                      <a:pt x="539" y="710"/>
                      <a:pt x="540" y="710"/>
                    </a:cubicBezTo>
                    <a:cubicBezTo>
                      <a:pt x="549" y="712"/>
                      <a:pt x="558" y="714"/>
                      <a:pt x="565" y="713"/>
                    </a:cubicBezTo>
                    <a:cubicBezTo>
                      <a:pt x="565" y="713"/>
                      <a:pt x="565" y="713"/>
                      <a:pt x="565" y="713"/>
                    </a:cubicBezTo>
                    <a:cubicBezTo>
                      <a:pt x="567" y="713"/>
                      <a:pt x="569" y="712"/>
                      <a:pt x="571" y="712"/>
                    </a:cubicBezTo>
                    <a:cubicBezTo>
                      <a:pt x="571" y="712"/>
                      <a:pt x="571" y="711"/>
                      <a:pt x="571" y="711"/>
                    </a:cubicBezTo>
                    <a:cubicBezTo>
                      <a:pt x="572" y="711"/>
                      <a:pt x="572" y="711"/>
                      <a:pt x="573" y="710"/>
                    </a:cubicBezTo>
                    <a:cubicBezTo>
                      <a:pt x="573" y="710"/>
                      <a:pt x="573" y="710"/>
                      <a:pt x="574" y="710"/>
                    </a:cubicBezTo>
                    <a:cubicBezTo>
                      <a:pt x="574" y="709"/>
                      <a:pt x="575" y="708"/>
                      <a:pt x="575" y="707"/>
                    </a:cubicBezTo>
                    <a:cubicBezTo>
                      <a:pt x="582" y="697"/>
                      <a:pt x="591" y="694"/>
                      <a:pt x="611" y="694"/>
                    </a:cubicBezTo>
                    <a:cubicBezTo>
                      <a:pt x="631" y="694"/>
                      <a:pt x="641" y="682"/>
                      <a:pt x="650" y="675"/>
                    </a:cubicBezTo>
                    <a:cubicBezTo>
                      <a:pt x="659" y="669"/>
                      <a:pt x="666" y="643"/>
                      <a:pt x="715" y="647"/>
                    </a:cubicBezTo>
                    <a:cubicBezTo>
                      <a:pt x="765" y="651"/>
                      <a:pt x="770" y="654"/>
                      <a:pt x="791" y="623"/>
                    </a:cubicBezTo>
                    <a:cubicBezTo>
                      <a:pt x="813" y="593"/>
                      <a:pt x="833" y="577"/>
                      <a:pt x="854" y="561"/>
                    </a:cubicBezTo>
                    <a:cubicBezTo>
                      <a:pt x="875" y="545"/>
                      <a:pt x="907" y="503"/>
                      <a:pt x="929" y="490"/>
                    </a:cubicBezTo>
                    <a:cubicBezTo>
                      <a:pt x="950" y="477"/>
                      <a:pt x="981" y="446"/>
                      <a:pt x="938" y="451"/>
                    </a:cubicBezTo>
                    <a:cubicBezTo>
                      <a:pt x="895" y="457"/>
                      <a:pt x="886" y="449"/>
                      <a:pt x="863" y="439"/>
                    </a:cubicBezTo>
                    <a:cubicBezTo>
                      <a:pt x="841" y="430"/>
                      <a:pt x="739" y="405"/>
                      <a:pt x="715" y="390"/>
                    </a:cubicBezTo>
                    <a:cubicBezTo>
                      <a:pt x="691" y="375"/>
                      <a:pt x="666" y="367"/>
                      <a:pt x="665" y="353"/>
                    </a:cubicBezTo>
                    <a:cubicBezTo>
                      <a:pt x="663" y="338"/>
                      <a:pt x="649" y="329"/>
                      <a:pt x="641" y="321"/>
                    </a:cubicBezTo>
                    <a:cubicBezTo>
                      <a:pt x="633" y="313"/>
                      <a:pt x="614" y="285"/>
                      <a:pt x="629" y="273"/>
                    </a:cubicBezTo>
                    <a:cubicBezTo>
                      <a:pt x="630" y="272"/>
                      <a:pt x="631" y="271"/>
                      <a:pt x="632" y="270"/>
                    </a:cubicBezTo>
                    <a:cubicBezTo>
                      <a:pt x="632" y="269"/>
                      <a:pt x="633" y="269"/>
                      <a:pt x="633" y="269"/>
                    </a:cubicBezTo>
                    <a:cubicBezTo>
                      <a:pt x="634" y="268"/>
                      <a:pt x="635" y="267"/>
                      <a:pt x="636" y="266"/>
                    </a:cubicBezTo>
                    <a:cubicBezTo>
                      <a:pt x="636" y="266"/>
                      <a:pt x="636" y="266"/>
                      <a:pt x="636" y="266"/>
                    </a:cubicBezTo>
                    <a:cubicBezTo>
                      <a:pt x="637" y="265"/>
                      <a:pt x="637" y="264"/>
                      <a:pt x="638" y="263"/>
                    </a:cubicBezTo>
                    <a:cubicBezTo>
                      <a:pt x="638" y="263"/>
                      <a:pt x="638" y="262"/>
                      <a:pt x="638" y="262"/>
                    </a:cubicBezTo>
                    <a:cubicBezTo>
                      <a:pt x="639" y="261"/>
                      <a:pt x="640" y="260"/>
                      <a:pt x="640" y="259"/>
                    </a:cubicBezTo>
                    <a:cubicBezTo>
                      <a:pt x="640" y="259"/>
                      <a:pt x="640" y="259"/>
                      <a:pt x="641" y="258"/>
                    </a:cubicBezTo>
                    <a:cubicBezTo>
                      <a:pt x="641" y="258"/>
                      <a:pt x="641" y="257"/>
                      <a:pt x="642" y="256"/>
                    </a:cubicBezTo>
                    <a:cubicBezTo>
                      <a:pt x="642" y="256"/>
                      <a:pt x="642" y="256"/>
                      <a:pt x="642" y="255"/>
                    </a:cubicBezTo>
                    <a:cubicBezTo>
                      <a:pt x="643" y="254"/>
                      <a:pt x="643" y="254"/>
                      <a:pt x="643" y="253"/>
                    </a:cubicBezTo>
                    <a:cubicBezTo>
                      <a:pt x="643" y="252"/>
                      <a:pt x="644" y="252"/>
                      <a:pt x="644" y="251"/>
                    </a:cubicBezTo>
                    <a:cubicBezTo>
                      <a:pt x="644" y="251"/>
                      <a:pt x="644" y="251"/>
                      <a:pt x="644" y="250"/>
                    </a:cubicBezTo>
                    <a:cubicBezTo>
                      <a:pt x="645" y="249"/>
                      <a:pt x="645" y="247"/>
                      <a:pt x="646" y="246"/>
                    </a:cubicBezTo>
                    <a:cubicBezTo>
                      <a:pt x="638" y="247"/>
                      <a:pt x="630" y="249"/>
                      <a:pt x="622" y="249"/>
                    </a:cubicBezTo>
                    <a:cubicBezTo>
                      <a:pt x="613" y="249"/>
                      <a:pt x="615" y="257"/>
                      <a:pt x="607" y="256"/>
                    </a:cubicBezTo>
                    <a:cubicBezTo>
                      <a:pt x="599" y="256"/>
                      <a:pt x="592" y="252"/>
                      <a:pt x="589" y="263"/>
                    </a:cubicBezTo>
                    <a:cubicBezTo>
                      <a:pt x="586" y="274"/>
                      <a:pt x="580" y="265"/>
                      <a:pt x="572" y="258"/>
                    </a:cubicBezTo>
                    <a:cubicBezTo>
                      <a:pt x="564" y="251"/>
                      <a:pt x="566" y="230"/>
                      <a:pt x="566" y="219"/>
                    </a:cubicBezTo>
                    <a:cubicBezTo>
                      <a:pt x="566" y="208"/>
                      <a:pt x="579" y="197"/>
                      <a:pt x="587" y="192"/>
                    </a:cubicBezTo>
                    <a:cubicBezTo>
                      <a:pt x="595" y="187"/>
                      <a:pt x="597" y="184"/>
                      <a:pt x="599" y="176"/>
                    </a:cubicBezTo>
                    <a:cubicBezTo>
                      <a:pt x="600" y="172"/>
                      <a:pt x="602" y="167"/>
                      <a:pt x="603" y="162"/>
                    </a:cubicBezTo>
                    <a:cubicBezTo>
                      <a:pt x="595" y="156"/>
                      <a:pt x="589" y="146"/>
                      <a:pt x="585" y="141"/>
                    </a:cubicBezTo>
                    <a:cubicBezTo>
                      <a:pt x="579" y="134"/>
                      <a:pt x="568" y="121"/>
                      <a:pt x="562" y="114"/>
                    </a:cubicBezTo>
                    <a:cubicBezTo>
                      <a:pt x="556" y="106"/>
                      <a:pt x="539" y="97"/>
                      <a:pt x="534" y="92"/>
                    </a:cubicBezTo>
                    <a:cubicBezTo>
                      <a:pt x="528" y="88"/>
                      <a:pt x="517" y="70"/>
                      <a:pt x="513" y="63"/>
                    </a:cubicBezTo>
                    <a:cubicBezTo>
                      <a:pt x="510" y="55"/>
                      <a:pt x="498" y="50"/>
                      <a:pt x="494" y="50"/>
                    </a:cubicBezTo>
                    <a:cubicBezTo>
                      <a:pt x="490" y="50"/>
                      <a:pt x="483" y="54"/>
                      <a:pt x="477" y="41"/>
                    </a:cubicBezTo>
                    <a:cubicBezTo>
                      <a:pt x="471" y="28"/>
                      <a:pt x="437" y="33"/>
                      <a:pt x="424" y="33"/>
                    </a:cubicBezTo>
                    <a:cubicBezTo>
                      <a:pt x="411" y="33"/>
                      <a:pt x="405" y="37"/>
                      <a:pt x="401" y="30"/>
                    </a:cubicBezTo>
                    <a:cubicBezTo>
                      <a:pt x="397" y="23"/>
                      <a:pt x="385" y="19"/>
                      <a:pt x="380" y="27"/>
                    </a:cubicBezTo>
                    <a:cubicBezTo>
                      <a:pt x="375" y="35"/>
                      <a:pt x="370" y="35"/>
                      <a:pt x="356" y="33"/>
                    </a:cubicBezTo>
                    <a:cubicBezTo>
                      <a:pt x="342" y="31"/>
                      <a:pt x="339" y="26"/>
                      <a:pt x="330" y="13"/>
                    </a:cubicBezTo>
                    <a:cubicBezTo>
                      <a:pt x="321" y="0"/>
                      <a:pt x="310" y="9"/>
                      <a:pt x="312" y="23"/>
                    </a:cubicBezTo>
                    <a:cubicBezTo>
                      <a:pt x="314" y="37"/>
                      <a:pt x="307" y="33"/>
                      <a:pt x="304" y="44"/>
                    </a:cubicBezTo>
                    <a:cubicBezTo>
                      <a:pt x="301" y="55"/>
                      <a:pt x="309" y="59"/>
                      <a:pt x="299" y="60"/>
                    </a:cubicBezTo>
                    <a:cubicBezTo>
                      <a:pt x="289" y="61"/>
                      <a:pt x="296" y="50"/>
                      <a:pt x="289" y="45"/>
                    </a:cubicBezTo>
                    <a:cubicBezTo>
                      <a:pt x="282" y="40"/>
                      <a:pt x="297" y="38"/>
                      <a:pt x="281" y="32"/>
                    </a:cubicBezTo>
                    <a:cubicBezTo>
                      <a:pt x="265" y="26"/>
                      <a:pt x="272" y="47"/>
                      <a:pt x="261" y="43"/>
                    </a:cubicBezTo>
                    <a:cubicBezTo>
                      <a:pt x="250" y="39"/>
                      <a:pt x="239" y="36"/>
                      <a:pt x="234" y="44"/>
                    </a:cubicBezTo>
                    <a:cubicBezTo>
                      <a:pt x="231" y="48"/>
                      <a:pt x="228" y="50"/>
                      <a:pt x="226" y="52"/>
                    </a:cubicBezTo>
                    <a:cubicBezTo>
                      <a:pt x="226" y="53"/>
                      <a:pt x="226" y="55"/>
                      <a:pt x="226" y="5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1" name="Freeform 395"/>
              <p:cNvSpPr>
                <a:spLocks/>
              </p:cNvSpPr>
              <p:nvPr/>
            </p:nvSpPr>
            <p:spPr bwMode="auto">
              <a:xfrm>
                <a:off x="2485" y="1973"/>
                <a:ext cx="197" cy="147"/>
              </a:xfrm>
              <a:custGeom>
                <a:avLst/>
                <a:gdLst>
                  <a:gd name="T0" fmla="*/ 291 w 779"/>
                  <a:gd name="T1" fmla="*/ 581 h 583"/>
                  <a:gd name="T2" fmla="*/ 291 w 779"/>
                  <a:gd name="T3" fmla="*/ 573 h 583"/>
                  <a:gd name="T4" fmla="*/ 291 w 779"/>
                  <a:gd name="T5" fmla="*/ 569 h 583"/>
                  <a:gd name="T6" fmla="*/ 291 w 779"/>
                  <a:gd name="T7" fmla="*/ 564 h 583"/>
                  <a:gd name="T8" fmla="*/ 291 w 779"/>
                  <a:gd name="T9" fmla="*/ 560 h 583"/>
                  <a:gd name="T10" fmla="*/ 291 w 779"/>
                  <a:gd name="T11" fmla="*/ 556 h 583"/>
                  <a:gd name="T12" fmla="*/ 291 w 779"/>
                  <a:gd name="T13" fmla="*/ 552 h 583"/>
                  <a:gd name="T14" fmla="*/ 291 w 779"/>
                  <a:gd name="T15" fmla="*/ 547 h 583"/>
                  <a:gd name="T16" fmla="*/ 336 w 779"/>
                  <a:gd name="T17" fmla="*/ 487 h 583"/>
                  <a:gd name="T18" fmla="*/ 381 w 779"/>
                  <a:gd name="T19" fmla="*/ 453 h 583"/>
                  <a:gd name="T20" fmla="*/ 435 w 779"/>
                  <a:gd name="T21" fmla="*/ 439 h 583"/>
                  <a:gd name="T22" fmla="*/ 511 w 779"/>
                  <a:gd name="T23" fmla="*/ 417 h 583"/>
                  <a:gd name="T24" fmla="*/ 553 w 779"/>
                  <a:gd name="T25" fmla="*/ 378 h 583"/>
                  <a:gd name="T26" fmla="*/ 606 w 779"/>
                  <a:gd name="T27" fmla="*/ 358 h 583"/>
                  <a:gd name="T28" fmla="*/ 603 w 779"/>
                  <a:gd name="T29" fmla="*/ 321 h 583"/>
                  <a:gd name="T30" fmla="*/ 636 w 779"/>
                  <a:gd name="T31" fmla="*/ 302 h 583"/>
                  <a:gd name="T32" fmla="*/ 676 w 779"/>
                  <a:gd name="T33" fmla="*/ 272 h 583"/>
                  <a:gd name="T34" fmla="*/ 761 w 779"/>
                  <a:gd name="T35" fmla="*/ 278 h 583"/>
                  <a:gd name="T36" fmla="*/ 765 w 779"/>
                  <a:gd name="T37" fmla="*/ 237 h 583"/>
                  <a:gd name="T38" fmla="*/ 743 w 779"/>
                  <a:gd name="T39" fmla="*/ 199 h 583"/>
                  <a:gd name="T40" fmla="*/ 735 w 779"/>
                  <a:gd name="T41" fmla="*/ 150 h 583"/>
                  <a:gd name="T42" fmla="*/ 735 w 779"/>
                  <a:gd name="T43" fmla="*/ 87 h 583"/>
                  <a:gd name="T44" fmla="*/ 705 w 779"/>
                  <a:gd name="T45" fmla="*/ 58 h 583"/>
                  <a:gd name="T46" fmla="*/ 614 w 779"/>
                  <a:gd name="T47" fmla="*/ 42 h 583"/>
                  <a:gd name="T48" fmla="*/ 516 w 779"/>
                  <a:gd name="T49" fmla="*/ 21 h 583"/>
                  <a:gd name="T50" fmla="*/ 464 w 779"/>
                  <a:gd name="T51" fmla="*/ 14 h 583"/>
                  <a:gd name="T52" fmla="*/ 422 w 779"/>
                  <a:gd name="T53" fmla="*/ 108 h 583"/>
                  <a:gd name="T54" fmla="*/ 297 w 779"/>
                  <a:gd name="T55" fmla="*/ 199 h 583"/>
                  <a:gd name="T56" fmla="*/ 249 w 779"/>
                  <a:gd name="T57" fmla="*/ 271 h 583"/>
                  <a:gd name="T58" fmla="*/ 223 w 779"/>
                  <a:gd name="T59" fmla="*/ 332 h 583"/>
                  <a:gd name="T60" fmla="*/ 232 w 779"/>
                  <a:gd name="T61" fmla="*/ 409 h 583"/>
                  <a:gd name="T62" fmla="*/ 135 w 779"/>
                  <a:gd name="T63" fmla="*/ 513 h 583"/>
                  <a:gd name="T64" fmla="*/ 3 w 779"/>
                  <a:gd name="T65" fmla="*/ 577 h 583"/>
                  <a:gd name="T66" fmla="*/ 291 w 779"/>
                  <a:gd name="T67" fmla="*/ 583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79" h="583">
                    <a:moveTo>
                      <a:pt x="291" y="582"/>
                    </a:moveTo>
                    <a:cubicBezTo>
                      <a:pt x="291" y="582"/>
                      <a:pt x="291" y="581"/>
                      <a:pt x="291" y="581"/>
                    </a:cubicBezTo>
                    <a:cubicBezTo>
                      <a:pt x="291" y="579"/>
                      <a:pt x="291" y="577"/>
                      <a:pt x="291" y="575"/>
                    </a:cubicBezTo>
                    <a:cubicBezTo>
                      <a:pt x="291" y="574"/>
                      <a:pt x="291" y="574"/>
                      <a:pt x="291" y="573"/>
                    </a:cubicBezTo>
                    <a:cubicBezTo>
                      <a:pt x="291" y="572"/>
                      <a:pt x="291" y="571"/>
                      <a:pt x="291" y="571"/>
                    </a:cubicBezTo>
                    <a:cubicBezTo>
                      <a:pt x="291" y="570"/>
                      <a:pt x="291" y="569"/>
                      <a:pt x="291" y="569"/>
                    </a:cubicBezTo>
                    <a:cubicBezTo>
                      <a:pt x="291" y="568"/>
                      <a:pt x="291" y="567"/>
                      <a:pt x="291" y="566"/>
                    </a:cubicBezTo>
                    <a:cubicBezTo>
                      <a:pt x="291" y="566"/>
                      <a:pt x="291" y="565"/>
                      <a:pt x="291" y="564"/>
                    </a:cubicBezTo>
                    <a:cubicBezTo>
                      <a:pt x="291" y="564"/>
                      <a:pt x="291" y="563"/>
                      <a:pt x="291" y="562"/>
                    </a:cubicBezTo>
                    <a:cubicBezTo>
                      <a:pt x="291" y="561"/>
                      <a:pt x="291" y="561"/>
                      <a:pt x="291" y="560"/>
                    </a:cubicBezTo>
                    <a:cubicBezTo>
                      <a:pt x="291" y="559"/>
                      <a:pt x="291" y="559"/>
                      <a:pt x="291" y="558"/>
                    </a:cubicBezTo>
                    <a:cubicBezTo>
                      <a:pt x="291" y="557"/>
                      <a:pt x="291" y="557"/>
                      <a:pt x="291" y="556"/>
                    </a:cubicBezTo>
                    <a:cubicBezTo>
                      <a:pt x="291" y="556"/>
                      <a:pt x="291" y="555"/>
                      <a:pt x="291" y="554"/>
                    </a:cubicBezTo>
                    <a:cubicBezTo>
                      <a:pt x="291" y="554"/>
                      <a:pt x="291" y="553"/>
                      <a:pt x="291" y="552"/>
                    </a:cubicBezTo>
                    <a:cubicBezTo>
                      <a:pt x="291" y="552"/>
                      <a:pt x="291" y="551"/>
                      <a:pt x="291" y="551"/>
                    </a:cubicBezTo>
                    <a:cubicBezTo>
                      <a:pt x="291" y="550"/>
                      <a:pt x="291" y="548"/>
                      <a:pt x="291" y="547"/>
                    </a:cubicBezTo>
                    <a:cubicBezTo>
                      <a:pt x="293" y="506"/>
                      <a:pt x="292" y="511"/>
                      <a:pt x="304" y="506"/>
                    </a:cubicBezTo>
                    <a:cubicBezTo>
                      <a:pt x="316" y="501"/>
                      <a:pt x="325" y="493"/>
                      <a:pt x="336" y="487"/>
                    </a:cubicBezTo>
                    <a:cubicBezTo>
                      <a:pt x="347" y="481"/>
                      <a:pt x="347" y="471"/>
                      <a:pt x="355" y="470"/>
                    </a:cubicBezTo>
                    <a:cubicBezTo>
                      <a:pt x="363" y="469"/>
                      <a:pt x="373" y="466"/>
                      <a:pt x="381" y="453"/>
                    </a:cubicBezTo>
                    <a:cubicBezTo>
                      <a:pt x="389" y="439"/>
                      <a:pt x="402" y="451"/>
                      <a:pt x="412" y="452"/>
                    </a:cubicBezTo>
                    <a:cubicBezTo>
                      <a:pt x="422" y="453"/>
                      <a:pt x="428" y="448"/>
                      <a:pt x="435" y="439"/>
                    </a:cubicBezTo>
                    <a:cubicBezTo>
                      <a:pt x="443" y="431"/>
                      <a:pt x="471" y="430"/>
                      <a:pt x="485" y="430"/>
                    </a:cubicBezTo>
                    <a:cubicBezTo>
                      <a:pt x="499" y="430"/>
                      <a:pt x="509" y="424"/>
                      <a:pt x="511" y="417"/>
                    </a:cubicBezTo>
                    <a:cubicBezTo>
                      <a:pt x="514" y="411"/>
                      <a:pt x="519" y="403"/>
                      <a:pt x="525" y="393"/>
                    </a:cubicBezTo>
                    <a:cubicBezTo>
                      <a:pt x="531" y="383"/>
                      <a:pt x="544" y="380"/>
                      <a:pt x="553" y="378"/>
                    </a:cubicBezTo>
                    <a:cubicBezTo>
                      <a:pt x="561" y="376"/>
                      <a:pt x="571" y="377"/>
                      <a:pt x="578" y="368"/>
                    </a:cubicBezTo>
                    <a:cubicBezTo>
                      <a:pt x="585" y="359"/>
                      <a:pt x="597" y="361"/>
                      <a:pt x="606" y="358"/>
                    </a:cubicBezTo>
                    <a:cubicBezTo>
                      <a:pt x="615" y="355"/>
                      <a:pt x="611" y="345"/>
                      <a:pt x="607" y="341"/>
                    </a:cubicBezTo>
                    <a:cubicBezTo>
                      <a:pt x="603" y="337"/>
                      <a:pt x="604" y="327"/>
                      <a:pt x="603" y="321"/>
                    </a:cubicBezTo>
                    <a:cubicBezTo>
                      <a:pt x="601" y="316"/>
                      <a:pt x="601" y="307"/>
                      <a:pt x="607" y="305"/>
                    </a:cubicBezTo>
                    <a:cubicBezTo>
                      <a:pt x="613" y="304"/>
                      <a:pt x="631" y="309"/>
                      <a:pt x="636" y="302"/>
                    </a:cubicBezTo>
                    <a:cubicBezTo>
                      <a:pt x="641" y="295"/>
                      <a:pt x="653" y="295"/>
                      <a:pt x="655" y="288"/>
                    </a:cubicBezTo>
                    <a:cubicBezTo>
                      <a:pt x="656" y="281"/>
                      <a:pt x="669" y="277"/>
                      <a:pt x="676" y="272"/>
                    </a:cubicBezTo>
                    <a:cubicBezTo>
                      <a:pt x="683" y="267"/>
                      <a:pt x="704" y="269"/>
                      <a:pt x="715" y="275"/>
                    </a:cubicBezTo>
                    <a:cubicBezTo>
                      <a:pt x="727" y="281"/>
                      <a:pt x="743" y="277"/>
                      <a:pt x="761" y="278"/>
                    </a:cubicBezTo>
                    <a:cubicBezTo>
                      <a:pt x="779" y="279"/>
                      <a:pt x="773" y="263"/>
                      <a:pt x="775" y="253"/>
                    </a:cubicBezTo>
                    <a:cubicBezTo>
                      <a:pt x="777" y="243"/>
                      <a:pt x="769" y="240"/>
                      <a:pt x="765" y="237"/>
                    </a:cubicBezTo>
                    <a:cubicBezTo>
                      <a:pt x="760" y="233"/>
                      <a:pt x="753" y="228"/>
                      <a:pt x="753" y="221"/>
                    </a:cubicBezTo>
                    <a:cubicBezTo>
                      <a:pt x="753" y="213"/>
                      <a:pt x="750" y="207"/>
                      <a:pt x="743" y="199"/>
                    </a:cubicBezTo>
                    <a:cubicBezTo>
                      <a:pt x="737" y="191"/>
                      <a:pt x="742" y="175"/>
                      <a:pt x="739" y="168"/>
                    </a:cubicBezTo>
                    <a:cubicBezTo>
                      <a:pt x="735" y="161"/>
                      <a:pt x="729" y="155"/>
                      <a:pt x="735" y="150"/>
                    </a:cubicBezTo>
                    <a:cubicBezTo>
                      <a:pt x="742" y="145"/>
                      <a:pt x="735" y="124"/>
                      <a:pt x="739" y="117"/>
                    </a:cubicBezTo>
                    <a:cubicBezTo>
                      <a:pt x="743" y="109"/>
                      <a:pt x="736" y="94"/>
                      <a:pt x="735" y="87"/>
                    </a:cubicBezTo>
                    <a:cubicBezTo>
                      <a:pt x="733" y="81"/>
                      <a:pt x="725" y="75"/>
                      <a:pt x="713" y="70"/>
                    </a:cubicBezTo>
                    <a:cubicBezTo>
                      <a:pt x="708" y="68"/>
                      <a:pt x="706" y="63"/>
                      <a:pt x="705" y="58"/>
                    </a:cubicBezTo>
                    <a:cubicBezTo>
                      <a:pt x="693" y="57"/>
                      <a:pt x="683" y="55"/>
                      <a:pt x="672" y="47"/>
                    </a:cubicBezTo>
                    <a:cubicBezTo>
                      <a:pt x="659" y="37"/>
                      <a:pt x="631" y="39"/>
                      <a:pt x="614" y="42"/>
                    </a:cubicBezTo>
                    <a:cubicBezTo>
                      <a:pt x="598" y="45"/>
                      <a:pt x="577" y="60"/>
                      <a:pt x="554" y="47"/>
                    </a:cubicBezTo>
                    <a:cubicBezTo>
                      <a:pt x="532" y="35"/>
                      <a:pt x="521" y="30"/>
                      <a:pt x="516" y="21"/>
                    </a:cubicBezTo>
                    <a:cubicBezTo>
                      <a:pt x="510" y="11"/>
                      <a:pt x="510" y="2"/>
                      <a:pt x="492" y="1"/>
                    </a:cubicBezTo>
                    <a:cubicBezTo>
                      <a:pt x="474" y="0"/>
                      <a:pt x="467" y="0"/>
                      <a:pt x="464" y="14"/>
                    </a:cubicBezTo>
                    <a:cubicBezTo>
                      <a:pt x="461" y="28"/>
                      <a:pt x="461" y="46"/>
                      <a:pt x="450" y="67"/>
                    </a:cubicBezTo>
                    <a:cubicBezTo>
                      <a:pt x="439" y="87"/>
                      <a:pt x="432" y="98"/>
                      <a:pt x="422" y="108"/>
                    </a:cubicBezTo>
                    <a:cubicBezTo>
                      <a:pt x="412" y="117"/>
                      <a:pt x="390" y="143"/>
                      <a:pt x="374" y="148"/>
                    </a:cubicBezTo>
                    <a:cubicBezTo>
                      <a:pt x="358" y="154"/>
                      <a:pt x="310" y="178"/>
                      <a:pt x="297" y="199"/>
                    </a:cubicBezTo>
                    <a:cubicBezTo>
                      <a:pt x="297" y="199"/>
                      <a:pt x="276" y="225"/>
                      <a:pt x="269" y="232"/>
                    </a:cubicBezTo>
                    <a:cubicBezTo>
                      <a:pt x="263" y="240"/>
                      <a:pt x="252" y="255"/>
                      <a:pt x="249" y="271"/>
                    </a:cubicBezTo>
                    <a:cubicBezTo>
                      <a:pt x="246" y="287"/>
                      <a:pt x="232" y="280"/>
                      <a:pt x="229" y="296"/>
                    </a:cubicBezTo>
                    <a:cubicBezTo>
                      <a:pt x="225" y="312"/>
                      <a:pt x="229" y="319"/>
                      <a:pt x="223" y="332"/>
                    </a:cubicBezTo>
                    <a:cubicBezTo>
                      <a:pt x="218" y="345"/>
                      <a:pt x="215" y="355"/>
                      <a:pt x="223" y="370"/>
                    </a:cubicBezTo>
                    <a:cubicBezTo>
                      <a:pt x="232" y="385"/>
                      <a:pt x="237" y="394"/>
                      <a:pt x="232" y="409"/>
                    </a:cubicBezTo>
                    <a:cubicBezTo>
                      <a:pt x="226" y="424"/>
                      <a:pt x="209" y="455"/>
                      <a:pt x="190" y="475"/>
                    </a:cubicBezTo>
                    <a:cubicBezTo>
                      <a:pt x="170" y="496"/>
                      <a:pt x="151" y="497"/>
                      <a:pt x="135" y="513"/>
                    </a:cubicBezTo>
                    <a:cubicBezTo>
                      <a:pt x="119" y="529"/>
                      <a:pt x="113" y="545"/>
                      <a:pt x="80" y="549"/>
                    </a:cubicBezTo>
                    <a:cubicBezTo>
                      <a:pt x="47" y="554"/>
                      <a:pt x="16" y="561"/>
                      <a:pt x="3" y="577"/>
                    </a:cubicBezTo>
                    <a:cubicBezTo>
                      <a:pt x="2" y="578"/>
                      <a:pt x="1" y="580"/>
                      <a:pt x="0" y="581"/>
                    </a:cubicBezTo>
                    <a:cubicBezTo>
                      <a:pt x="291" y="583"/>
                      <a:pt x="291" y="583"/>
                      <a:pt x="291" y="583"/>
                    </a:cubicBezTo>
                    <a:cubicBezTo>
                      <a:pt x="291" y="582"/>
                      <a:pt x="291" y="582"/>
                      <a:pt x="291" y="58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2" name="Freeform 396"/>
              <p:cNvSpPr>
                <a:spLocks/>
              </p:cNvSpPr>
              <p:nvPr/>
            </p:nvSpPr>
            <p:spPr bwMode="auto">
              <a:xfrm>
                <a:off x="2819" y="1945"/>
                <a:ext cx="66" cy="130"/>
              </a:xfrm>
              <a:custGeom>
                <a:avLst/>
                <a:gdLst>
                  <a:gd name="T0" fmla="*/ 73 w 261"/>
                  <a:gd name="T1" fmla="*/ 44 h 513"/>
                  <a:gd name="T2" fmla="*/ 56 w 261"/>
                  <a:gd name="T3" fmla="*/ 56 h 513"/>
                  <a:gd name="T4" fmla="*/ 47 w 261"/>
                  <a:gd name="T5" fmla="*/ 69 h 513"/>
                  <a:gd name="T6" fmla="*/ 57 w 261"/>
                  <a:gd name="T7" fmla="*/ 93 h 513"/>
                  <a:gd name="T8" fmla="*/ 53 w 261"/>
                  <a:gd name="T9" fmla="*/ 121 h 513"/>
                  <a:gd name="T10" fmla="*/ 59 w 261"/>
                  <a:gd name="T11" fmla="*/ 145 h 513"/>
                  <a:gd name="T12" fmla="*/ 59 w 261"/>
                  <a:gd name="T13" fmla="*/ 179 h 513"/>
                  <a:gd name="T14" fmla="*/ 43 w 261"/>
                  <a:gd name="T15" fmla="*/ 214 h 513"/>
                  <a:gd name="T16" fmla="*/ 22 w 261"/>
                  <a:gd name="T17" fmla="*/ 226 h 513"/>
                  <a:gd name="T18" fmla="*/ 0 w 261"/>
                  <a:gd name="T19" fmla="*/ 245 h 513"/>
                  <a:gd name="T20" fmla="*/ 10 w 261"/>
                  <a:gd name="T21" fmla="*/ 277 h 513"/>
                  <a:gd name="T22" fmla="*/ 30 w 261"/>
                  <a:gd name="T23" fmla="*/ 314 h 513"/>
                  <a:gd name="T24" fmla="*/ 54 w 261"/>
                  <a:gd name="T25" fmla="*/ 330 h 513"/>
                  <a:gd name="T26" fmla="*/ 75 w 261"/>
                  <a:gd name="T27" fmla="*/ 368 h 513"/>
                  <a:gd name="T28" fmla="*/ 106 w 261"/>
                  <a:gd name="T29" fmla="*/ 395 h 513"/>
                  <a:gd name="T30" fmla="*/ 111 w 261"/>
                  <a:gd name="T31" fmla="*/ 431 h 513"/>
                  <a:gd name="T32" fmla="*/ 121 w 261"/>
                  <a:gd name="T33" fmla="*/ 463 h 513"/>
                  <a:gd name="T34" fmla="*/ 131 w 261"/>
                  <a:gd name="T35" fmla="*/ 495 h 513"/>
                  <a:gd name="T36" fmla="*/ 131 w 261"/>
                  <a:gd name="T37" fmla="*/ 496 h 513"/>
                  <a:gd name="T38" fmla="*/ 131 w 261"/>
                  <a:gd name="T39" fmla="*/ 496 h 513"/>
                  <a:gd name="T40" fmla="*/ 132 w 261"/>
                  <a:gd name="T41" fmla="*/ 497 h 513"/>
                  <a:gd name="T42" fmla="*/ 132 w 261"/>
                  <a:gd name="T43" fmla="*/ 497 h 513"/>
                  <a:gd name="T44" fmla="*/ 135 w 261"/>
                  <a:gd name="T45" fmla="*/ 512 h 513"/>
                  <a:gd name="T46" fmla="*/ 135 w 261"/>
                  <a:gd name="T47" fmla="*/ 512 h 513"/>
                  <a:gd name="T48" fmla="*/ 156 w 261"/>
                  <a:gd name="T49" fmla="*/ 507 h 513"/>
                  <a:gd name="T50" fmla="*/ 170 w 261"/>
                  <a:gd name="T51" fmla="*/ 492 h 513"/>
                  <a:gd name="T52" fmla="*/ 182 w 261"/>
                  <a:gd name="T53" fmla="*/ 472 h 513"/>
                  <a:gd name="T54" fmla="*/ 178 w 261"/>
                  <a:gd name="T55" fmla="*/ 451 h 513"/>
                  <a:gd name="T56" fmla="*/ 171 w 261"/>
                  <a:gd name="T57" fmla="*/ 431 h 513"/>
                  <a:gd name="T58" fmla="*/ 180 w 261"/>
                  <a:gd name="T59" fmla="*/ 416 h 513"/>
                  <a:gd name="T60" fmla="*/ 200 w 261"/>
                  <a:gd name="T61" fmla="*/ 404 h 513"/>
                  <a:gd name="T62" fmla="*/ 225 w 261"/>
                  <a:gd name="T63" fmla="*/ 383 h 513"/>
                  <a:gd name="T64" fmla="*/ 257 w 261"/>
                  <a:gd name="T65" fmla="*/ 363 h 513"/>
                  <a:gd name="T66" fmla="*/ 261 w 261"/>
                  <a:gd name="T67" fmla="*/ 303 h 513"/>
                  <a:gd name="T68" fmla="*/ 257 w 261"/>
                  <a:gd name="T69" fmla="*/ 303 h 513"/>
                  <a:gd name="T70" fmla="*/ 236 w 261"/>
                  <a:gd name="T71" fmla="*/ 284 h 513"/>
                  <a:gd name="T72" fmla="*/ 198 w 261"/>
                  <a:gd name="T73" fmla="*/ 273 h 513"/>
                  <a:gd name="T74" fmla="*/ 182 w 261"/>
                  <a:gd name="T75" fmla="*/ 233 h 513"/>
                  <a:gd name="T76" fmla="*/ 216 w 261"/>
                  <a:gd name="T77" fmla="*/ 191 h 513"/>
                  <a:gd name="T78" fmla="*/ 236 w 261"/>
                  <a:gd name="T79" fmla="*/ 159 h 513"/>
                  <a:gd name="T80" fmla="*/ 219 w 261"/>
                  <a:gd name="T81" fmla="*/ 120 h 513"/>
                  <a:gd name="T82" fmla="*/ 198 w 261"/>
                  <a:gd name="T83" fmla="*/ 81 h 513"/>
                  <a:gd name="T84" fmla="*/ 233 w 261"/>
                  <a:gd name="T85" fmla="*/ 45 h 513"/>
                  <a:gd name="T86" fmla="*/ 222 w 261"/>
                  <a:gd name="T87" fmla="*/ 25 h 513"/>
                  <a:gd name="T88" fmla="*/ 191 w 261"/>
                  <a:gd name="T89" fmla="*/ 44 h 513"/>
                  <a:gd name="T90" fmla="*/ 164 w 261"/>
                  <a:gd name="T91" fmla="*/ 8 h 513"/>
                  <a:gd name="T92" fmla="*/ 123 w 261"/>
                  <a:gd name="T93" fmla="*/ 8 h 513"/>
                  <a:gd name="T94" fmla="*/ 77 w 261"/>
                  <a:gd name="T95" fmla="*/ 28 h 513"/>
                  <a:gd name="T96" fmla="*/ 73 w 261"/>
                  <a:gd name="T97" fmla="*/ 44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1" h="513">
                    <a:moveTo>
                      <a:pt x="73" y="44"/>
                    </a:moveTo>
                    <a:cubicBezTo>
                      <a:pt x="61" y="45"/>
                      <a:pt x="55" y="50"/>
                      <a:pt x="56" y="56"/>
                    </a:cubicBezTo>
                    <a:cubicBezTo>
                      <a:pt x="57" y="62"/>
                      <a:pt x="41" y="62"/>
                      <a:pt x="47" y="69"/>
                    </a:cubicBezTo>
                    <a:cubicBezTo>
                      <a:pt x="53" y="76"/>
                      <a:pt x="57" y="81"/>
                      <a:pt x="57" y="93"/>
                    </a:cubicBezTo>
                    <a:cubicBezTo>
                      <a:pt x="57" y="105"/>
                      <a:pt x="50" y="115"/>
                      <a:pt x="53" y="121"/>
                    </a:cubicBezTo>
                    <a:cubicBezTo>
                      <a:pt x="56" y="127"/>
                      <a:pt x="57" y="129"/>
                      <a:pt x="59" y="145"/>
                    </a:cubicBezTo>
                    <a:cubicBezTo>
                      <a:pt x="61" y="161"/>
                      <a:pt x="65" y="171"/>
                      <a:pt x="59" y="179"/>
                    </a:cubicBezTo>
                    <a:cubicBezTo>
                      <a:pt x="53" y="187"/>
                      <a:pt x="56" y="214"/>
                      <a:pt x="43" y="214"/>
                    </a:cubicBezTo>
                    <a:cubicBezTo>
                      <a:pt x="30" y="214"/>
                      <a:pt x="24" y="220"/>
                      <a:pt x="22" y="226"/>
                    </a:cubicBezTo>
                    <a:cubicBezTo>
                      <a:pt x="20" y="232"/>
                      <a:pt x="0" y="232"/>
                      <a:pt x="0" y="245"/>
                    </a:cubicBezTo>
                    <a:cubicBezTo>
                      <a:pt x="0" y="258"/>
                      <a:pt x="3" y="272"/>
                      <a:pt x="10" y="277"/>
                    </a:cubicBezTo>
                    <a:cubicBezTo>
                      <a:pt x="17" y="282"/>
                      <a:pt x="15" y="313"/>
                      <a:pt x="30" y="314"/>
                    </a:cubicBezTo>
                    <a:cubicBezTo>
                      <a:pt x="45" y="315"/>
                      <a:pt x="54" y="315"/>
                      <a:pt x="54" y="330"/>
                    </a:cubicBezTo>
                    <a:cubicBezTo>
                      <a:pt x="54" y="345"/>
                      <a:pt x="56" y="362"/>
                      <a:pt x="75" y="368"/>
                    </a:cubicBezTo>
                    <a:cubicBezTo>
                      <a:pt x="94" y="374"/>
                      <a:pt x="102" y="383"/>
                      <a:pt x="106" y="395"/>
                    </a:cubicBezTo>
                    <a:cubicBezTo>
                      <a:pt x="110" y="407"/>
                      <a:pt x="106" y="417"/>
                      <a:pt x="111" y="431"/>
                    </a:cubicBezTo>
                    <a:cubicBezTo>
                      <a:pt x="116" y="445"/>
                      <a:pt x="118" y="449"/>
                      <a:pt x="121" y="463"/>
                    </a:cubicBezTo>
                    <a:cubicBezTo>
                      <a:pt x="124" y="477"/>
                      <a:pt x="128" y="488"/>
                      <a:pt x="131" y="495"/>
                    </a:cubicBezTo>
                    <a:cubicBezTo>
                      <a:pt x="131" y="495"/>
                      <a:pt x="131" y="496"/>
                      <a:pt x="131" y="496"/>
                    </a:cubicBezTo>
                    <a:cubicBezTo>
                      <a:pt x="131" y="496"/>
                      <a:pt x="131" y="496"/>
                      <a:pt x="131" y="496"/>
                    </a:cubicBezTo>
                    <a:cubicBezTo>
                      <a:pt x="132" y="497"/>
                      <a:pt x="132" y="497"/>
                      <a:pt x="132" y="497"/>
                    </a:cubicBezTo>
                    <a:cubicBezTo>
                      <a:pt x="132" y="497"/>
                      <a:pt x="132" y="497"/>
                      <a:pt x="132" y="497"/>
                    </a:cubicBezTo>
                    <a:cubicBezTo>
                      <a:pt x="135" y="502"/>
                      <a:pt x="139" y="507"/>
                      <a:pt x="135" y="512"/>
                    </a:cubicBezTo>
                    <a:cubicBezTo>
                      <a:pt x="135" y="512"/>
                      <a:pt x="135" y="512"/>
                      <a:pt x="135" y="512"/>
                    </a:cubicBezTo>
                    <a:cubicBezTo>
                      <a:pt x="143" y="513"/>
                      <a:pt x="155" y="513"/>
                      <a:pt x="156" y="507"/>
                    </a:cubicBezTo>
                    <a:cubicBezTo>
                      <a:pt x="158" y="499"/>
                      <a:pt x="161" y="498"/>
                      <a:pt x="170" y="492"/>
                    </a:cubicBezTo>
                    <a:cubicBezTo>
                      <a:pt x="179" y="487"/>
                      <a:pt x="183" y="483"/>
                      <a:pt x="182" y="472"/>
                    </a:cubicBezTo>
                    <a:cubicBezTo>
                      <a:pt x="182" y="460"/>
                      <a:pt x="185" y="457"/>
                      <a:pt x="178" y="451"/>
                    </a:cubicBezTo>
                    <a:cubicBezTo>
                      <a:pt x="171" y="446"/>
                      <a:pt x="169" y="437"/>
                      <a:pt x="171" y="431"/>
                    </a:cubicBezTo>
                    <a:cubicBezTo>
                      <a:pt x="173" y="424"/>
                      <a:pt x="171" y="418"/>
                      <a:pt x="180" y="416"/>
                    </a:cubicBezTo>
                    <a:cubicBezTo>
                      <a:pt x="189" y="414"/>
                      <a:pt x="195" y="412"/>
                      <a:pt x="200" y="404"/>
                    </a:cubicBezTo>
                    <a:cubicBezTo>
                      <a:pt x="205" y="397"/>
                      <a:pt x="210" y="388"/>
                      <a:pt x="225" y="383"/>
                    </a:cubicBezTo>
                    <a:cubicBezTo>
                      <a:pt x="240" y="378"/>
                      <a:pt x="255" y="371"/>
                      <a:pt x="257" y="363"/>
                    </a:cubicBezTo>
                    <a:cubicBezTo>
                      <a:pt x="259" y="356"/>
                      <a:pt x="261" y="320"/>
                      <a:pt x="261" y="303"/>
                    </a:cubicBezTo>
                    <a:cubicBezTo>
                      <a:pt x="260" y="303"/>
                      <a:pt x="259" y="303"/>
                      <a:pt x="257" y="303"/>
                    </a:cubicBezTo>
                    <a:cubicBezTo>
                      <a:pt x="240" y="301"/>
                      <a:pt x="245" y="292"/>
                      <a:pt x="236" y="284"/>
                    </a:cubicBezTo>
                    <a:cubicBezTo>
                      <a:pt x="227" y="277"/>
                      <a:pt x="209" y="277"/>
                      <a:pt x="198" y="273"/>
                    </a:cubicBezTo>
                    <a:cubicBezTo>
                      <a:pt x="188" y="268"/>
                      <a:pt x="169" y="251"/>
                      <a:pt x="182" y="233"/>
                    </a:cubicBezTo>
                    <a:cubicBezTo>
                      <a:pt x="195" y="215"/>
                      <a:pt x="211" y="205"/>
                      <a:pt x="216" y="191"/>
                    </a:cubicBezTo>
                    <a:cubicBezTo>
                      <a:pt x="220" y="177"/>
                      <a:pt x="241" y="178"/>
                      <a:pt x="236" y="159"/>
                    </a:cubicBezTo>
                    <a:cubicBezTo>
                      <a:pt x="231" y="139"/>
                      <a:pt x="239" y="126"/>
                      <a:pt x="219" y="120"/>
                    </a:cubicBezTo>
                    <a:cubicBezTo>
                      <a:pt x="198" y="114"/>
                      <a:pt x="187" y="101"/>
                      <a:pt x="198" y="81"/>
                    </a:cubicBezTo>
                    <a:cubicBezTo>
                      <a:pt x="210" y="62"/>
                      <a:pt x="231" y="53"/>
                      <a:pt x="233" y="45"/>
                    </a:cubicBezTo>
                    <a:cubicBezTo>
                      <a:pt x="235" y="36"/>
                      <a:pt x="233" y="14"/>
                      <a:pt x="222" y="25"/>
                    </a:cubicBezTo>
                    <a:cubicBezTo>
                      <a:pt x="211" y="37"/>
                      <a:pt x="198" y="64"/>
                      <a:pt x="191" y="44"/>
                    </a:cubicBezTo>
                    <a:cubicBezTo>
                      <a:pt x="183" y="23"/>
                      <a:pt x="175" y="12"/>
                      <a:pt x="164" y="8"/>
                    </a:cubicBezTo>
                    <a:cubicBezTo>
                      <a:pt x="153" y="4"/>
                      <a:pt x="135" y="0"/>
                      <a:pt x="123" y="8"/>
                    </a:cubicBezTo>
                    <a:cubicBezTo>
                      <a:pt x="114" y="15"/>
                      <a:pt x="97" y="25"/>
                      <a:pt x="77" y="28"/>
                    </a:cubicBezTo>
                    <a:cubicBezTo>
                      <a:pt x="79" y="35"/>
                      <a:pt x="79" y="43"/>
                      <a:pt x="73" y="4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3" name="Freeform 397"/>
              <p:cNvSpPr>
                <a:spLocks/>
              </p:cNvSpPr>
              <p:nvPr/>
            </p:nvSpPr>
            <p:spPr bwMode="auto">
              <a:xfrm>
                <a:off x="2849" y="2022"/>
                <a:ext cx="255" cy="237"/>
              </a:xfrm>
              <a:custGeom>
                <a:avLst/>
                <a:gdLst>
                  <a:gd name="T0" fmla="*/ 60 w 1009"/>
                  <a:gd name="T1" fmla="*/ 113 h 939"/>
                  <a:gd name="T2" fmla="*/ 62 w 1009"/>
                  <a:gd name="T3" fmla="*/ 169 h 939"/>
                  <a:gd name="T4" fmla="*/ 15 w 1009"/>
                  <a:gd name="T5" fmla="*/ 209 h 939"/>
                  <a:gd name="T6" fmla="*/ 14 w 1009"/>
                  <a:gd name="T7" fmla="*/ 211 h 939"/>
                  <a:gd name="T8" fmla="*/ 27 w 1009"/>
                  <a:gd name="T9" fmla="*/ 264 h 939"/>
                  <a:gd name="T10" fmla="*/ 35 w 1009"/>
                  <a:gd name="T11" fmla="*/ 360 h 939"/>
                  <a:gd name="T12" fmla="*/ 26 w 1009"/>
                  <a:gd name="T13" fmla="*/ 427 h 939"/>
                  <a:gd name="T14" fmla="*/ 13 w 1009"/>
                  <a:gd name="T15" fmla="*/ 484 h 939"/>
                  <a:gd name="T16" fmla="*/ 49 w 1009"/>
                  <a:gd name="T17" fmla="*/ 571 h 939"/>
                  <a:gd name="T18" fmla="*/ 172 w 1009"/>
                  <a:gd name="T19" fmla="*/ 679 h 939"/>
                  <a:gd name="T20" fmla="*/ 225 w 1009"/>
                  <a:gd name="T21" fmla="*/ 692 h 939"/>
                  <a:gd name="T22" fmla="*/ 343 w 1009"/>
                  <a:gd name="T23" fmla="*/ 720 h 939"/>
                  <a:gd name="T24" fmla="*/ 351 w 1009"/>
                  <a:gd name="T25" fmla="*/ 717 h 939"/>
                  <a:gd name="T26" fmla="*/ 355 w 1009"/>
                  <a:gd name="T27" fmla="*/ 715 h 939"/>
                  <a:gd name="T28" fmla="*/ 358 w 1009"/>
                  <a:gd name="T29" fmla="*/ 713 h 939"/>
                  <a:gd name="T30" fmla="*/ 361 w 1009"/>
                  <a:gd name="T31" fmla="*/ 711 h 939"/>
                  <a:gd name="T32" fmla="*/ 364 w 1009"/>
                  <a:gd name="T33" fmla="*/ 708 h 939"/>
                  <a:gd name="T34" fmla="*/ 366 w 1009"/>
                  <a:gd name="T35" fmla="*/ 706 h 939"/>
                  <a:gd name="T36" fmla="*/ 369 w 1009"/>
                  <a:gd name="T37" fmla="*/ 703 h 939"/>
                  <a:gd name="T38" fmla="*/ 372 w 1009"/>
                  <a:gd name="T39" fmla="*/ 701 h 939"/>
                  <a:gd name="T40" fmla="*/ 376 w 1009"/>
                  <a:gd name="T41" fmla="*/ 699 h 939"/>
                  <a:gd name="T42" fmla="*/ 383 w 1009"/>
                  <a:gd name="T43" fmla="*/ 696 h 939"/>
                  <a:gd name="T44" fmla="*/ 932 w 1009"/>
                  <a:gd name="T45" fmla="*/ 913 h 939"/>
                  <a:gd name="T46" fmla="*/ 998 w 1009"/>
                  <a:gd name="T47" fmla="*/ 908 h 939"/>
                  <a:gd name="T48" fmla="*/ 999 w 1009"/>
                  <a:gd name="T49" fmla="*/ 531 h 939"/>
                  <a:gd name="T50" fmla="*/ 999 w 1009"/>
                  <a:gd name="T51" fmla="*/ 518 h 939"/>
                  <a:gd name="T52" fmla="*/ 999 w 1009"/>
                  <a:gd name="T53" fmla="*/ 482 h 939"/>
                  <a:gd name="T54" fmla="*/ 999 w 1009"/>
                  <a:gd name="T55" fmla="*/ 456 h 939"/>
                  <a:gd name="T56" fmla="*/ 999 w 1009"/>
                  <a:gd name="T57" fmla="*/ 445 h 939"/>
                  <a:gd name="T58" fmla="*/ 999 w 1009"/>
                  <a:gd name="T59" fmla="*/ 430 h 939"/>
                  <a:gd name="T60" fmla="*/ 999 w 1009"/>
                  <a:gd name="T61" fmla="*/ 418 h 939"/>
                  <a:gd name="T62" fmla="*/ 999 w 1009"/>
                  <a:gd name="T63" fmla="*/ 404 h 939"/>
                  <a:gd name="T64" fmla="*/ 999 w 1009"/>
                  <a:gd name="T65" fmla="*/ 385 h 939"/>
                  <a:gd name="T66" fmla="*/ 999 w 1009"/>
                  <a:gd name="T67" fmla="*/ 372 h 939"/>
                  <a:gd name="T68" fmla="*/ 999 w 1009"/>
                  <a:gd name="T69" fmla="*/ 363 h 939"/>
                  <a:gd name="T70" fmla="*/ 999 w 1009"/>
                  <a:gd name="T71" fmla="*/ 343 h 939"/>
                  <a:gd name="T72" fmla="*/ 999 w 1009"/>
                  <a:gd name="T73" fmla="*/ 329 h 939"/>
                  <a:gd name="T74" fmla="*/ 999 w 1009"/>
                  <a:gd name="T75" fmla="*/ 319 h 939"/>
                  <a:gd name="T76" fmla="*/ 999 w 1009"/>
                  <a:gd name="T77" fmla="*/ 310 h 939"/>
                  <a:gd name="T78" fmla="*/ 999 w 1009"/>
                  <a:gd name="T79" fmla="*/ 304 h 939"/>
                  <a:gd name="T80" fmla="*/ 998 w 1009"/>
                  <a:gd name="T81" fmla="*/ 297 h 939"/>
                  <a:gd name="T82" fmla="*/ 998 w 1009"/>
                  <a:gd name="T83" fmla="*/ 292 h 939"/>
                  <a:gd name="T84" fmla="*/ 998 w 1009"/>
                  <a:gd name="T85" fmla="*/ 287 h 939"/>
                  <a:gd name="T86" fmla="*/ 998 w 1009"/>
                  <a:gd name="T87" fmla="*/ 284 h 939"/>
                  <a:gd name="T88" fmla="*/ 998 w 1009"/>
                  <a:gd name="T89" fmla="*/ 280 h 939"/>
                  <a:gd name="T90" fmla="*/ 998 w 1009"/>
                  <a:gd name="T91" fmla="*/ 278 h 939"/>
                  <a:gd name="T92" fmla="*/ 998 w 1009"/>
                  <a:gd name="T93" fmla="*/ 277 h 939"/>
                  <a:gd name="T94" fmla="*/ 994 w 1009"/>
                  <a:gd name="T95" fmla="*/ 205 h 939"/>
                  <a:gd name="T96" fmla="*/ 989 w 1009"/>
                  <a:gd name="T97" fmla="*/ 150 h 939"/>
                  <a:gd name="T98" fmla="*/ 1007 w 1009"/>
                  <a:gd name="T99" fmla="*/ 113 h 939"/>
                  <a:gd name="T100" fmla="*/ 893 w 1009"/>
                  <a:gd name="T101" fmla="*/ 74 h 939"/>
                  <a:gd name="T102" fmla="*/ 707 w 1009"/>
                  <a:gd name="T103" fmla="*/ 58 h 939"/>
                  <a:gd name="T104" fmla="*/ 686 w 1009"/>
                  <a:gd name="T105" fmla="*/ 171 h 939"/>
                  <a:gd name="T106" fmla="*/ 456 w 1009"/>
                  <a:gd name="T107" fmla="*/ 142 h 939"/>
                  <a:gd name="T108" fmla="*/ 320 w 1009"/>
                  <a:gd name="T109" fmla="*/ 42 h 939"/>
                  <a:gd name="T110" fmla="*/ 141 w 1009"/>
                  <a:gd name="T111" fmla="*/ 0 h 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009" h="939">
                    <a:moveTo>
                      <a:pt x="105" y="80"/>
                    </a:moveTo>
                    <a:cubicBezTo>
                      <a:pt x="90" y="85"/>
                      <a:pt x="85" y="94"/>
                      <a:pt x="80" y="101"/>
                    </a:cubicBezTo>
                    <a:cubicBezTo>
                      <a:pt x="75" y="109"/>
                      <a:pt x="69" y="111"/>
                      <a:pt x="60" y="113"/>
                    </a:cubicBezTo>
                    <a:cubicBezTo>
                      <a:pt x="51" y="115"/>
                      <a:pt x="53" y="121"/>
                      <a:pt x="51" y="128"/>
                    </a:cubicBezTo>
                    <a:cubicBezTo>
                      <a:pt x="49" y="134"/>
                      <a:pt x="51" y="143"/>
                      <a:pt x="58" y="148"/>
                    </a:cubicBezTo>
                    <a:cubicBezTo>
                      <a:pt x="65" y="154"/>
                      <a:pt x="62" y="157"/>
                      <a:pt x="62" y="169"/>
                    </a:cubicBezTo>
                    <a:cubicBezTo>
                      <a:pt x="63" y="180"/>
                      <a:pt x="59" y="184"/>
                      <a:pt x="50" y="189"/>
                    </a:cubicBezTo>
                    <a:cubicBezTo>
                      <a:pt x="41" y="195"/>
                      <a:pt x="38" y="196"/>
                      <a:pt x="36" y="204"/>
                    </a:cubicBezTo>
                    <a:cubicBezTo>
                      <a:pt x="35" y="210"/>
                      <a:pt x="23" y="210"/>
                      <a:pt x="15" y="209"/>
                    </a:cubicBezTo>
                    <a:cubicBezTo>
                      <a:pt x="15" y="209"/>
                      <a:pt x="15" y="209"/>
                      <a:pt x="15" y="209"/>
                    </a:cubicBezTo>
                    <a:cubicBezTo>
                      <a:pt x="15" y="210"/>
                      <a:pt x="14" y="210"/>
                      <a:pt x="14" y="211"/>
                    </a:cubicBezTo>
                    <a:cubicBezTo>
                      <a:pt x="14" y="211"/>
                      <a:pt x="14" y="211"/>
                      <a:pt x="14" y="211"/>
                    </a:cubicBezTo>
                    <a:cubicBezTo>
                      <a:pt x="13" y="212"/>
                      <a:pt x="13" y="212"/>
                      <a:pt x="12" y="213"/>
                    </a:cubicBezTo>
                    <a:cubicBezTo>
                      <a:pt x="2" y="221"/>
                      <a:pt x="2" y="234"/>
                      <a:pt x="13" y="241"/>
                    </a:cubicBezTo>
                    <a:cubicBezTo>
                      <a:pt x="24" y="248"/>
                      <a:pt x="25" y="257"/>
                      <a:pt x="27" y="264"/>
                    </a:cubicBezTo>
                    <a:cubicBezTo>
                      <a:pt x="29" y="271"/>
                      <a:pt x="39" y="281"/>
                      <a:pt x="37" y="296"/>
                    </a:cubicBezTo>
                    <a:cubicBezTo>
                      <a:pt x="35" y="311"/>
                      <a:pt x="42" y="323"/>
                      <a:pt x="35" y="334"/>
                    </a:cubicBezTo>
                    <a:cubicBezTo>
                      <a:pt x="28" y="345"/>
                      <a:pt x="29" y="355"/>
                      <a:pt x="35" y="360"/>
                    </a:cubicBezTo>
                    <a:cubicBezTo>
                      <a:pt x="41" y="365"/>
                      <a:pt x="47" y="376"/>
                      <a:pt x="42" y="386"/>
                    </a:cubicBezTo>
                    <a:cubicBezTo>
                      <a:pt x="37" y="396"/>
                      <a:pt x="35" y="403"/>
                      <a:pt x="30" y="405"/>
                    </a:cubicBezTo>
                    <a:cubicBezTo>
                      <a:pt x="25" y="407"/>
                      <a:pt x="19" y="420"/>
                      <a:pt x="26" y="427"/>
                    </a:cubicBezTo>
                    <a:cubicBezTo>
                      <a:pt x="33" y="434"/>
                      <a:pt x="35" y="437"/>
                      <a:pt x="36" y="446"/>
                    </a:cubicBezTo>
                    <a:cubicBezTo>
                      <a:pt x="37" y="455"/>
                      <a:pt x="43" y="468"/>
                      <a:pt x="31" y="470"/>
                    </a:cubicBezTo>
                    <a:cubicBezTo>
                      <a:pt x="19" y="472"/>
                      <a:pt x="20" y="482"/>
                      <a:pt x="13" y="484"/>
                    </a:cubicBezTo>
                    <a:cubicBezTo>
                      <a:pt x="6" y="486"/>
                      <a:pt x="0" y="497"/>
                      <a:pt x="11" y="508"/>
                    </a:cubicBezTo>
                    <a:cubicBezTo>
                      <a:pt x="22" y="519"/>
                      <a:pt x="29" y="537"/>
                      <a:pt x="36" y="541"/>
                    </a:cubicBezTo>
                    <a:cubicBezTo>
                      <a:pt x="43" y="545"/>
                      <a:pt x="49" y="554"/>
                      <a:pt x="49" y="571"/>
                    </a:cubicBezTo>
                    <a:cubicBezTo>
                      <a:pt x="49" y="588"/>
                      <a:pt x="57" y="613"/>
                      <a:pt x="84" y="614"/>
                    </a:cubicBezTo>
                    <a:cubicBezTo>
                      <a:pt x="111" y="615"/>
                      <a:pt x="136" y="617"/>
                      <a:pt x="143" y="627"/>
                    </a:cubicBezTo>
                    <a:cubicBezTo>
                      <a:pt x="148" y="634"/>
                      <a:pt x="163" y="663"/>
                      <a:pt x="172" y="679"/>
                    </a:cubicBezTo>
                    <a:cubicBezTo>
                      <a:pt x="173" y="679"/>
                      <a:pt x="173" y="679"/>
                      <a:pt x="173" y="679"/>
                    </a:cubicBezTo>
                    <a:cubicBezTo>
                      <a:pt x="174" y="679"/>
                      <a:pt x="175" y="678"/>
                      <a:pt x="176" y="678"/>
                    </a:cubicBezTo>
                    <a:cubicBezTo>
                      <a:pt x="207" y="678"/>
                      <a:pt x="213" y="686"/>
                      <a:pt x="225" y="692"/>
                    </a:cubicBezTo>
                    <a:cubicBezTo>
                      <a:pt x="237" y="697"/>
                      <a:pt x="267" y="690"/>
                      <a:pt x="279" y="705"/>
                    </a:cubicBezTo>
                    <a:cubicBezTo>
                      <a:pt x="291" y="720"/>
                      <a:pt x="300" y="734"/>
                      <a:pt x="312" y="736"/>
                    </a:cubicBezTo>
                    <a:cubicBezTo>
                      <a:pt x="324" y="737"/>
                      <a:pt x="319" y="726"/>
                      <a:pt x="343" y="720"/>
                    </a:cubicBezTo>
                    <a:cubicBezTo>
                      <a:pt x="344" y="719"/>
                      <a:pt x="346" y="719"/>
                      <a:pt x="347" y="718"/>
                    </a:cubicBezTo>
                    <a:cubicBezTo>
                      <a:pt x="347" y="718"/>
                      <a:pt x="348" y="718"/>
                      <a:pt x="348" y="718"/>
                    </a:cubicBezTo>
                    <a:cubicBezTo>
                      <a:pt x="349" y="718"/>
                      <a:pt x="350" y="717"/>
                      <a:pt x="351" y="717"/>
                    </a:cubicBezTo>
                    <a:cubicBezTo>
                      <a:pt x="351" y="717"/>
                      <a:pt x="351" y="717"/>
                      <a:pt x="352" y="717"/>
                    </a:cubicBezTo>
                    <a:cubicBezTo>
                      <a:pt x="352" y="716"/>
                      <a:pt x="353" y="716"/>
                      <a:pt x="354" y="716"/>
                    </a:cubicBezTo>
                    <a:cubicBezTo>
                      <a:pt x="354" y="715"/>
                      <a:pt x="354" y="715"/>
                      <a:pt x="355" y="715"/>
                    </a:cubicBezTo>
                    <a:cubicBezTo>
                      <a:pt x="355" y="715"/>
                      <a:pt x="356" y="715"/>
                      <a:pt x="356" y="714"/>
                    </a:cubicBezTo>
                    <a:cubicBezTo>
                      <a:pt x="357" y="714"/>
                      <a:pt x="357" y="714"/>
                      <a:pt x="357" y="714"/>
                    </a:cubicBezTo>
                    <a:cubicBezTo>
                      <a:pt x="358" y="713"/>
                      <a:pt x="358" y="713"/>
                      <a:pt x="358" y="713"/>
                    </a:cubicBezTo>
                    <a:cubicBezTo>
                      <a:pt x="359" y="713"/>
                      <a:pt x="359" y="712"/>
                      <a:pt x="359" y="712"/>
                    </a:cubicBezTo>
                    <a:cubicBezTo>
                      <a:pt x="360" y="712"/>
                      <a:pt x="360" y="712"/>
                      <a:pt x="360" y="711"/>
                    </a:cubicBezTo>
                    <a:cubicBezTo>
                      <a:pt x="361" y="711"/>
                      <a:pt x="361" y="711"/>
                      <a:pt x="361" y="711"/>
                    </a:cubicBezTo>
                    <a:cubicBezTo>
                      <a:pt x="362" y="710"/>
                      <a:pt x="362" y="710"/>
                      <a:pt x="362" y="710"/>
                    </a:cubicBezTo>
                    <a:cubicBezTo>
                      <a:pt x="362" y="709"/>
                      <a:pt x="363" y="709"/>
                      <a:pt x="363" y="709"/>
                    </a:cubicBezTo>
                    <a:cubicBezTo>
                      <a:pt x="363" y="709"/>
                      <a:pt x="364" y="708"/>
                      <a:pt x="364" y="708"/>
                    </a:cubicBezTo>
                    <a:cubicBezTo>
                      <a:pt x="364" y="708"/>
                      <a:pt x="364" y="708"/>
                      <a:pt x="364" y="708"/>
                    </a:cubicBezTo>
                    <a:cubicBezTo>
                      <a:pt x="365" y="707"/>
                      <a:pt x="365" y="707"/>
                      <a:pt x="365" y="707"/>
                    </a:cubicBezTo>
                    <a:cubicBezTo>
                      <a:pt x="366" y="706"/>
                      <a:pt x="366" y="706"/>
                      <a:pt x="366" y="706"/>
                    </a:cubicBezTo>
                    <a:cubicBezTo>
                      <a:pt x="367" y="705"/>
                      <a:pt x="367" y="705"/>
                      <a:pt x="367" y="705"/>
                    </a:cubicBezTo>
                    <a:cubicBezTo>
                      <a:pt x="367" y="705"/>
                      <a:pt x="368" y="704"/>
                      <a:pt x="368" y="704"/>
                    </a:cubicBezTo>
                    <a:cubicBezTo>
                      <a:pt x="368" y="704"/>
                      <a:pt x="369" y="704"/>
                      <a:pt x="369" y="703"/>
                    </a:cubicBezTo>
                    <a:cubicBezTo>
                      <a:pt x="369" y="703"/>
                      <a:pt x="370" y="703"/>
                      <a:pt x="370" y="703"/>
                    </a:cubicBezTo>
                    <a:cubicBezTo>
                      <a:pt x="370" y="702"/>
                      <a:pt x="371" y="702"/>
                      <a:pt x="371" y="702"/>
                    </a:cubicBezTo>
                    <a:cubicBezTo>
                      <a:pt x="371" y="702"/>
                      <a:pt x="372" y="701"/>
                      <a:pt x="372" y="701"/>
                    </a:cubicBezTo>
                    <a:cubicBezTo>
                      <a:pt x="373" y="701"/>
                      <a:pt x="373" y="701"/>
                      <a:pt x="373" y="700"/>
                    </a:cubicBezTo>
                    <a:cubicBezTo>
                      <a:pt x="374" y="700"/>
                      <a:pt x="374" y="700"/>
                      <a:pt x="375" y="699"/>
                    </a:cubicBezTo>
                    <a:cubicBezTo>
                      <a:pt x="375" y="699"/>
                      <a:pt x="376" y="699"/>
                      <a:pt x="376" y="699"/>
                    </a:cubicBezTo>
                    <a:cubicBezTo>
                      <a:pt x="377" y="698"/>
                      <a:pt x="377" y="698"/>
                      <a:pt x="378" y="698"/>
                    </a:cubicBezTo>
                    <a:cubicBezTo>
                      <a:pt x="379" y="698"/>
                      <a:pt x="379" y="697"/>
                      <a:pt x="379" y="697"/>
                    </a:cubicBezTo>
                    <a:cubicBezTo>
                      <a:pt x="380" y="697"/>
                      <a:pt x="381" y="696"/>
                      <a:pt x="383" y="696"/>
                    </a:cubicBezTo>
                    <a:cubicBezTo>
                      <a:pt x="404" y="688"/>
                      <a:pt x="415" y="670"/>
                      <a:pt x="443" y="686"/>
                    </a:cubicBezTo>
                    <a:cubicBezTo>
                      <a:pt x="468" y="701"/>
                      <a:pt x="861" y="903"/>
                      <a:pt x="932" y="939"/>
                    </a:cubicBezTo>
                    <a:cubicBezTo>
                      <a:pt x="932" y="913"/>
                      <a:pt x="932" y="913"/>
                      <a:pt x="932" y="913"/>
                    </a:cubicBezTo>
                    <a:cubicBezTo>
                      <a:pt x="998" y="911"/>
                      <a:pt x="998" y="911"/>
                      <a:pt x="998" y="911"/>
                    </a:cubicBezTo>
                    <a:cubicBezTo>
                      <a:pt x="998" y="911"/>
                      <a:pt x="998" y="911"/>
                      <a:pt x="998" y="911"/>
                    </a:cubicBezTo>
                    <a:cubicBezTo>
                      <a:pt x="998" y="910"/>
                      <a:pt x="998" y="909"/>
                      <a:pt x="998" y="908"/>
                    </a:cubicBezTo>
                    <a:cubicBezTo>
                      <a:pt x="998" y="897"/>
                      <a:pt x="998" y="852"/>
                      <a:pt x="998" y="792"/>
                    </a:cubicBezTo>
                    <a:cubicBezTo>
                      <a:pt x="998" y="788"/>
                      <a:pt x="998" y="784"/>
                      <a:pt x="998" y="780"/>
                    </a:cubicBezTo>
                    <a:cubicBezTo>
                      <a:pt x="999" y="708"/>
                      <a:pt x="999" y="617"/>
                      <a:pt x="999" y="531"/>
                    </a:cubicBezTo>
                    <a:cubicBezTo>
                      <a:pt x="999" y="531"/>
                      <a:pt x="999" y="531"/>
                      <a:pt x="999" y="531"/>
                    </a:cubicBezTo>
                    <a:cubicBezTo>
                      <a:pt x="999" y="528"/>
                      <a:pt x="999" y="525"/>
                      <a:pt x="999" y="522"/>
                    </a:cubicBezTo>
                    <a:cubicBezTo>
                      <a:pt x="999" y="521"/>
                      <a:pt x="999" y="520"/>
                      <a:pt x="999" y="518"/>
                    </a:cubicBezTo>
                    <a:cubicBezTo>
                      <a:pt x="999" y="512"/>
                      <a:pt x="999" y="507"/>
                      <a:pt x="999" y="501"/>
                    </a:cubicBezTo>
                    <a:cubicBezTo>
                      <a:pt x="999" y="501"/>
                      <a:pt x="999" y="500"/>
                      <a:pt x="999" y="500"/>
                    </a:cubicBezTo>
                    <a:cubicBezTo>
                      <a:pt x="999" y="494"/>
                      <a:pt x="999" y="488"/>
                      <a:pt x="999" y="482"/>
                    </a:cubicBezTo>
                    <a:cubicBezTo>
                      <a:pt x="999" y="481"/>
                      <a:pt x="999" y="481"/>
                      <a:pt x="999" y="480"/>
                    </a:cubicBezTo>
                    <a:cubicBezTo>
                      <a:pt x="999" y="475"/>
                      <a:pt x="999" y="469"/>
                      <a:pt x="999" y="464"/>
                    </a:cubicBezTo>
                    <a:cubicBezTo>
                      <a:pt x="999" y="461"/>
                      <a:pt x="999" y="459"/>
                      <a:pt x="999" y="456"/>
                    </a:cubicBezTo>
                    <a:cubicBezTo>
                      <a:pt x="999" y="455"/>
                      <a:pt x="999" y="455"/>
                      <a:pt x="999" y="454"/>
                    </a:cubicBezTo>
                    <a:cubicBezTo>
                      <a:pt x="999" y="453"/>
                      <a:pt x="999" y="451"/>
                      <a:pt x="999" y="450"/>
                    </a:cubicBezTo>
                    <a:cubicBezTo>
                      <a:pt x="999" y="448"/>
                      <a:pt x="999" y="446"/>
                      <a:pt x="999" y="445"/>
                    </a:cubicBezTo>
                    <a:cubicBezTo>
                      <a:pt x="999" y="444"/>
                      <a:pt x="999" y="443"/>
                      <a:pt x="999" y="442"/>
                    </a:cubicBezTo>
                    <a:cubicBezTo>
                      <a:pt x="999" y="440"/>
                      <a:pt x="999" y="439"/>
                      <a:pt x="999" y="437"/>
                    </a:cubicBezTo>
                    <a:cubicBezTo>
                      <a:pt x="999" y="435"/>
                      <a:pt x="999" y="432"/>
                      <a:pt x="999" y="430"/>
                    </a:cubicBezTo>
                    <a:cubicBezTo>
                      <a:pt x="999" y="429"/>
                      <a:pt x="999" y="428"/>
                      <a:pt x="999" y="427"/>
                    </a:cubicBezTo>
                    <a:cubicBezTo>
                      <a:pt x="999" y="425"/>
                      <a:pt x="999" y="424"/>
                      <a:pt x="999" y="422"/>
                    </a:cubicBezTo>
                    <a:cubicBezTo>
                      <a:pt x="999" y="421"/>
                      <a:pt x="999" y="420"/>
                      <a:pt x="999" y="418"/>
                    </a:cubicBezTo>
                    <a:cubicBezTo>
                      <a:pt x="999" y="417"/>
                      <a:pt x="999" y="416"/>
                      <a:pt x="999" y="415"/>
                    </a:cubicBezTo>
                    <a:cubicBezTo>
                      <a:pt x="999" y="413"/>
                      <a:pt x="999" y="411"/>
                      <a:pt x="999" y="409"/>
                    </a:cubicBezTo>
                    <a:cubicBezTo>
                      <a:pt x="999" y="407"/>
                      <a:pt x="999" y="405"/>
                      <a:pt x="999" y="404"/>
                    </a:cubicBezTo>
                    <a:cubicBezTo>
                      <a:pt x="999" y="403"/>
                      <a:pt x="999" y="403"/>
                      <a:pt x="999" y="402"/>
                    </a:cubicBezTo>
                    <a:cubicBezTo>
                      <a:pt x="999" y="396"/>
                      <a:pt x="999" y="391"/>
                      <a:pt x="999" y="385"/>
                    </a:cubicBezTo>
                    <a:cubicBezTo>
                      <a:pt x="999" y="385"/>
                      <a:pt x="999" y="385"/>
                      <a:pt x="999" y="385"/>
                    </a:cubicBezTo>
                    <a:cubicBezTo>
                      <a:pt x="999" y="383"/>
                      <a:pt x="999" y="382"/>
                      <a:pt x="999" y="380"/>
                    </a:cubicBezTo>
                    <a:cubicBezTo>
                      <a:pt x="999" y="379"/>
                      <a:pt x="999" y="379"/>
                      <a:pt x="999" y="378"/>
                    </a:cubicBezTo>
                    <a:cubicBezTo>
                      <a:pt x="999" y="376"/>
                      <a:pt x="999" y="374"/>
                      <a:pt x="999" y="372"/>
                    </a:cubicBezTo>
                    <a:cubicBezTo>
                      <a:pt x="999" y="370"/>
                      <a:pt x="999" y="369"/>
                      <a:pt x="999" y="368"/>
                    </a:cubicBezTo>
                    <a:cubicBezTo>
                      <a:pt x="999" y="367"/>
                      <a:pt x="999" y="365"/>
                      <a:pt x="999" y="364"/>
                    </a:cubicBezTo>
                    <a:cubicBezTo>
                      <a:pt x="999" y="363"/>
                      <a:pt x="999" y="363"/>
                      <a:pt x="999" y="363"/>
                    </a:cubicBezTo>
                    <a:cubicBezTo>
                      <a:pt x="999" y="358"/>
                      <a:pt x="999" y="354"/>
                      <a:pt x="999" y="349"/>
                    </a:cubicBezTo>
                    <a:cubicBezTo>
                      <a:pt x="999" y="349"/>
                      <a:pt x="999" y="348"/>
                      <a:pt x="999" y="347"/>
                    </a:cubicBezTo>
                    <a:cubicBezTo>
                      <a:pt x="999" y="346"/>
                      <a:pt x="999" y="345"/>
                      <a:pt x="999" y="343"/>
                    </a:cubicBezTo>
                    <a:cubicBezTo>
                      <a:pt x="999" y="343"/>
                      <a:pt x="999" y="343"/>
                      <a:pt x="999" y="343"/>
                    </a:cubicBezTo>
                    <a:cubicBezTo>
                      <a:pt x="999" y="338"/>
                      <a:pt x="999" y="334"/>
                      <a:pt x="999" y="330"/>
                    </a:cubicBezTo>
                    <a:cubicBezTo>
                      <a:pt x="999" y="330"/>
                      <a:pt x="999" y="329"/>
                      <a:pt x="999" y="329"/>
                    </a:cubicBezTo>
                    <a:cubicBezTo>
                      <a:pt x="999" y="327"/>
                      <a:pt x="999" y="326"/>
                      <a:pt x="999" y="324"/>
                    </a:cubicBezTo>
                    <a:cubicBezTo>
                      <a:pt x="999" y="323"/>
                      <a:pt x="999" y="322"/>
                      <a:pt x="999" y="321"/>
                    </a:cubicBezTo>
                    <a:cubicBezTo>
                      <a:pt x="999" y="320"/>
                      <a:pt x="999" y="319"/>
                      <a:pt x="999" y="319"/>
                    </a:cubicBezTo>
                    <a:cubicBezTo>
                      <a:pt x="999" y="318"/>
                      <a:pt x="999" y="317"/>
                      <a:pt x="999" y="316"/>
                    </a:cubicBezTo>
                    <a:cubicBezTo>
                      <a:pt x="999" y="316"/>
                      <a:pt x="999" y="315"/>
                      <a:pt x="999" y="314"/>
                    </a:cubicBezTo>
                    <a:cubicBezTo>
                      <a:pt x="999" y="313"/>
                      <a:pt x="999" y="311"/>
                      <a:pt x="999" y="310"/>
                    </a:cubicBezTo>
                    <a:cubicBezTo>
                      <a:pt x="999" y="310"/>
                      <a:pt x="999" y="309"/>
                      <a:pt x="999" y="309"/>
                    </a:cubicBezTo>
                    <a:cubicBezTo>
                      <a:pt x="999" y="308"/>
                      <a:pt x="999" y="307"/>
                      <a:pt x="999" y="306"/>
                    </a:cubicBezTo>
                    <a:cubicBezTo>
                      <a:pt x="999" y="305"/>
                      <a:pt x="999" y="305"/>
                      <a:pt x="999" y="304"/>
                    </a:cubicBezTo>
                    <a:cubicBezTo>
                      <a:pt x="999" y="303"/>
                      <a:pt x="999" y="303"/>
                      <a:pt x="999" y="302"/>
                    </a:cubicBezTo>
                    <a:cubicBezTo>
                      <a:pt x="999" y="301"/>
                      <a:pt x="999" y="301"/>
                      <a:pt x="999" y="300"/>
                    </a:cubicBezTo>
                    <a:cubicBezTo>
                      <a:pt x="998" y="299"/>
                      <a:pt x="998" y="298"/>
                      <a:pt x="998" y="297"/>
                    </a:cubicBezTo>
                    <a:cubicBezTo>
                      <a:pt x="998" y="296"/>
                      <a:pt x="998" y="296"/>
                      <a:pt x="998" y="296"/>
                    </a:cubicBezTo>
                    <a:cubicBezTo>
                      <a:pt x="998" y="295"/>
                      <a:pt x="998" y="294"/>
                      <a:pt x="998" y="294"/>
                    </a:cubicBezTo>
                    <a:cubicBezTo>
                      <a:pt x="998" y="293"/>
                      <a:pt x="998" y="293"/>
                      <a:pt x="998" y="292"/>
                    </a:cubicBezTo>
                    <a:cubicBezTo>
                      <a:pt x="998" y="291"/>
                      <a:pt x="998" y="290"/>
                      <a:pt x="998" y="289"/>
                    </a:cubicBezTo>
                    <a:cubicBezTo>
                      <a:pt x="998" y="289"/>
                      <a:pt x="998" y="289"/>
                      <a:pt x="998" y="289"/>
                    </a:cubicBezTo>
                    <a:cubicBezTo>
                      <a:pt x="998" y="288"/>
                      <a:pt x="998" y="287"/>
                      <a:pt x="998" y="287"/>
                    </a:cubicBezTo>
                    <a:cubicBezTo>
                      <a:pt x="998" y="286"/>
                      <a:pt x="998" y="286"/>
                      <a:pt x="998" y="286"/>
                    </a:cubicBezTo>
                    <a:cubicBezTo>
                      <a:pt x="998" y="285"/>
                      <a:pt x="998" y="285"/>
                      <a:pt x="998" y="284"/>
                    </a:cubicBezTo>
                    <a:cubicBezTo>
                      <a:pt x="998" y="284"/>
                      <a:pt x="998" y="284"/>
                      <a:pt x="998" y="284"/>
                    </a:cubicBezTo>
                    <a:cubicBezTo>
                      <a:pt x="998" y="283"/>
                      <a:pt x="998" y="282"/>
                      <a:pt x="998" y="282"/>
                    </a:cubicBezTo>
                    <a:cubicBezTo>
                      <a:pt x="998" y="281"/>
                      <a:pt x="998" y="281"/>
                      <a:pt x="998" y="281"/>
                    </a:cubicBezTo>
                    <a:cubicBezTo>
                      <a:pt x="998" y="281"/>
                      <a:pt x="998" y="280"/>
                      <a:pt x="998" y="280"/>
                    </a:cubicBezTo>
                    <a:cubicBezTo>
                      <a:pt x="998" y="280"/>
                      <a:pt x="998" y="280"/>
                      <a:pt x="998" y="280"/>
                    </a:cubicBezTo>
                    <a:cubicBezTo>
                      <a:pt x="998" y="279"/>
                      <a:pt x="998" y="279"/>
                      <a:pt x="998" y="278"/>
                    </a:cubicBezTo>
                    <a:cubicBezTo>
                      <a:pt x="998" y="278"/>
                      <a:pt x="998" y="278"/>
                      <a:pt x="998" y="278"/>
                    </a:cubicBezTo>
                    <a:cubicBezTo>
                      <a:pt x="998" y="278"/>
                      <a:pt x="998" y="278"/>
                      <a:pt x="998" y="277"/>
                    </a:cubicBezTo>
                    <a:cubicBezTo>
                      <a:pt x="998" y="277"/>
                      <a:pt x="998" y="277"/>
                      <a:pt x="998" y="277"/>
                    </a:cubicBezTo>
                    <a:cubicBezTo>
                      <a:pt x="998" y="277"/>
                      <a:pt x="998" y="277"/>
                      <a:pt x="998" y="277"/>
                    </a:cubicBezTo>
                    <a:cubicBezTo>
                      <a:pt x="995" y="268"/>
                      <a:pt x="998" y="252"/>
                      <a:pt x="991" y="249"/>
                    </a:cubicBezTo>
                    <a:cubicBezTo>
                      <a:pt x="984" y="246"/>
                      <a:pt x="988" y="235"/>
                      <a:pt x="983" y="225"/>
                    </a:cubicBezTo>
                    <a:cubicBezTo>
                      <a:pt x="978" y="215"/>
                      <a:pt x="994" y="209"/>
                      <a:pt x="994" y="205"/>
                    </a:cubicBezTo>
                    <a:cubicBezTo>
                      <a:pt x="994" y="201"/>
                      <a:pt x="995" y="189"/>
                      <a:pt x="1002" y="186"/>
                    </a:cubicBezTo>
                    <a:cubicBezTo>
                      <a:pt x="1009" y="183"/>
                      <a:pt x="1004" y="174"/>
                      <a:pt x="998" y="170"/>
                    </a:cubicBezTo>
                    <a:cubicBezTo>
                      <a:pt x="992" y="166"/>
                      <a:pt x="998" y="157"/>
                      <a:pt x="989" y="150"/>
                    </a:cubicBezTo>
                    <a:cubicBezTo>
                      <a:pt x="980" y="143"/>
                      <a:pt x="987" y="134"/>
                      <a:pt x="994" y="132"/>
                    </a:cubicBezTo>
                    <a:cubicBezTo>
                      <a:pt x="1001" y="130"/>
                      <a:pt x="999" y="122"/>
                      <a:pt x="1003" y="120"/>
                    </a:cubicBezTo>
                    <a:cubicBezTo>
                      <a:pt x="1004" y="119"/>
                      <a:pt x="1005" y="116"/>
                      <a:pt x="1007" y="113"/>
                    </a:cubicBezTo>
                    <a:cubicBezTo>
                      <a:pt x="997" y="102"/>
                      <a:pt x="991" y="88"/>
                      <a:pt x="976" y="88"/>
                    </a:cubicBezTo>
                    <a:cubicBezTo>
                      <a:pt x="957" y="88"/>
                      <a:pt x="949" y="95"/>
                      <a:pt x="936" y="87"/>
                    </a:cubicBezTo>
                    <a:cubicBezTo>
                      <a:pt x="923" y="78"/>
                      <a:pt x="905" y="74"/>
                      <a:pt x="893" y="74"/>
                    </a:cubicBezTo>
                    <a:cubicBezTo>
                      <a:pt x="881" y="74"/>
                      <a:pt x="895" y="48"/>
                      <a:pt x="863" y="41"/>
                    </a:cubicBezTo>
                    <a:cubicBezTo>
                      <a:pt x="831" y="33"/>
                      <a:pt x="816" y="19"/>
                      <a:pt x="788" y="27"/>
                    </a:cubicBezTo>
                    <a:cubicBezTo>
                      <a:pt x="760" y="34"/>
                      <a:pt x="718" y="43"/>
                      <a:pt x="707" y="58"/>
                    </a:cubicBezTo>
                    <a:cubicBezTo>
                      <a:pt x="697" y="73"/>
                      <a:pt x="676" y="78"/>
                      <a:pt x="676" y="93"/>
                    </a:cubicBezTo>
                    <a:cubicBezTo>
                      <a:pt x="676" y="108"/>
                      <a:pt x="675" y="119"/>
                      <a:pt x="683" y="132"/>
                    </a:cubicBezTo>
                    <a:cubicBezTo>
                      <a:pt x="690" y="145"/>
                      <a:pt x="702" y="153"/>
                      <a:pt x="686" y="171"/>
                    </a:cubicBezTo>
                    <a:cubicBezTo>
                      <a:pt x="670" y="188"/>
                      <a:pt x="649" y="221"/>
                      <a:pt x="626" y="209"/>
                    </a:cubicBezTo>
                    <a:cubicBezTo>
                      <a:pt x="602" y="198"/>
                      <a:pt x="563" y="161"/>
                      <a:pt x="526" y="153"/>
                    </a:cubicBezTo>
                    <a:cubicBezTo>
                      <a:pt x="488" y="146"/>
                      <a:pt x="477" y="142"/>
                      <a:pt x="456" y="142"/>
                    </a:cubicBezTo>
                    <a:cubicBezTo>
                      <a:pt x="434" y="142"/>
                      <a:pt x="415" y="151"/>
                      <a:pt x="404" y="125"/>
                    </a:cubicBezTo>
                    <a:cubicBezTo>
                      <a:pt x="393" y="100"/>
                      <a:pt x="396" y="66"/>
                      <a:pt x="369" y="60"/>
                    </a:cubicBezTo>
                    <a:cubicBezTo>
                      <a:pt x="342" y="53"/>
                      <a:pt x="336" y="52"/>
                      <a:pt x="320" y="42"/>
                    </a:cubicBezTo>
                    <a:cubicBezTo>
                      <a:pt x="304" y="31"/>
                      <a:pt x="279" y="21"/>
                      <a:pt x="258" y="26"/>
                    </a:cubicBezTo>
                    <a:cubicBezTo>
                      <a:pt x="236" y="30"/>
                      <a:pt x="211" y="35"/>
                      <a:pt x="191" y="24"/>
                    </a:cubicBezTo>
                    <a:cubicBezTo>
                      <a:pt x="173" y="15"/>
                      <a:pt x="157" y="4"/>
                      <a:pt x="141" y="0"/>
                    </a:cubicBezTo>
                    <a:cubicBezTo>
                      <a:pt x="141" y="17"/>
                      <a:pt x="139" y="53"/>
                      <a:pt x="137" y="60"/>
                    </a:cubicBezTo>
                    <a:cubicBezTo>
                      <a:pt x="135" y="68"/>
                      <a:pt x="120" y="75"/>
                      <a:pt x="105" y="8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4" name="Freeform 398"/>
              <p:cNvSpPr>
                <a:spLocks/>
              </p:cNvSpPr>
              <p:nvPr/>
            </p:nvSpPr>
            <p:spPr bwMode="auto">
              <a:xfrm>
                <a:off x="2484" y="2415"/>
                <a:ext cx="48" cy="51"/>
              </a:xfrm>
              <a:custGeom>
                <a:avLst/>
                <a:gdLst>
                  <a:gd name="T0" fmla="*/ 133 w 188"/>
                  <a:gd name="T1" fmla="*/ 181 h 199"/>
                  <a:gd name="T2" fmla="*/ 149 w 188"/>
                  <a:gd name="T3" fmla="*/ 162 h 199"/>
                  <a:gd name="T4" fmla="*/ 167 w 188"/>
                  <a:gd name="T5" fmla="*/ 146 h 199"/>
                  <a:gd name="T6" fmla="*/ 187 w 188"/>
                  <a:gd name="T7" fmla="*/ 122 h 199"/>
                  <a:gd name="T8" fmla="*/ 188 w 188"/>
                  <a:gd name="T9" fmla="*/ 120 h 199"/>
                  <a:gd name="T10" fmla="*/ 188 w 188"/>
                  <a:gd name="T11" fmla="*/ 119 h 199"/>
                  <a:gd name="T12" fmla="*/ 188 w 188"/>
                  <a:gd name="T13" fmla="*/ 118 h 199"/>
                  <a:gd name="T14" fmla="*/ 188 w 188"/>
                  <a:gd name="T15" fmla="*/ 117 h 199"/>
                  <a:gd name="T16" fmla="*/ 188 w 188"/>
                  <a:gd name="T17" fmla="*/ 116 h 199"/>
                  <a:gd name="T18" fmla="*/ 188 w 188"/>
                  <a:gd name="T19" fmla="*/ 116 h 199"/>
                  <a:gd name="T20" fmla="*/ 188 w 188"/>
                  <a:gd name="T21" fmla="*/ 114 h 199"/>
                  <a:gd name="T22" fmla="*/ 188 w 188"/>
                  <a:gd name="T23" fmla="*/ 113 h 199"/>
                  <a:gd name="T24" fmla="*/ 188 w 188"/>
                  <a:gd name="T25" fmla="*/ 112 h 199"/>
                  <a:gd name="T26" fmla="*/ 188 w 188"/>
                  <a:gd name="T27" fmla="*/ 112 h 199"/>
                  <a:gd name="T28" fmla="*/ 187 w 188"/>
                  <a:gd name="T29" fmla="*/ 110 h 199"/>
                  <a:gd name="T30" fmla="*/ 187 w 188"/>
                  <a:gd name="T31" fmla="*/ 110 h 199"/>
                  <a:gd name="T32" fmla="*/ 186 w 188"/>
                  <a:gd name="T33" fmla="*/ 109 h 199"/>
                  <a:gd name="T34" fmla="*/ 186 w 188"/>
                  <a:gd name="T35" fmla="*/ 108 h 199"/>
                  <a:gd name="T36" fmla="*/ 185 w 188"/>
                  <a:gd name="T37" fmla="*/ 107 h 199"/>
                  <a:gd name="T38" fmla="*/ 185 w 188"/>
                  <a:gd name="T39" fmla="*/ 107 h 199"/>
                  <a:gd name="T40" fmla="*/ 184 w 188"/>
                  <a:gd name="T41" fmla="*/ 106 h 199"/>
                  <a:gd name="T42" fmla="*/ 184 w 188"/>
                  <a:gd name="T43" fmla="*/ 106 h 199"/>
                  <a:gd name="T44" fmla="*/ 183 w 188"/>
                  <a:gd name="T45" fmla="*/ 104 h 199"/>
                  <a:gd name="T46" fmla="*/ 183 w 188"/>
                  <a:gd name="T47" fmla="*/ 104 h 199"/>
                  <a:gd name="T48" fmla="*/ 182 w 188"/>
                  <a:gd name="T49" fmla="*/ 103 h 199"/>
                  <a:gd name="T50" fmla="*/ 182 w 188"/>
                  <a:gd name="T51" fmla="*/ 103 h 199"/>
                  <a:gd name="T52" fmla="*/ 181 w 188"/>
                  <a:gd name="T53" fmla="*/ 102 h 199"/>
                  <a:gd name="T54" fmla="*/ 181 w 188"/>
                  <a:gd name="T55" fmla="*/ 102 h 199"/>
                  <a:gd name="T56" fmla="*/ 179 w 188"/>
                  <a:gd name="T57" fmla="*/ 100 h 199"/>
                  <a:gd name="T58" fmla="*/ 177 w 188"/>
                  <a:gd name="T59" fmla="*/ 98 h 199"/>
                  <a:gd name="T60" fmla="*/ 174 w 188"/>
                  <a:gd name="T61" fmla="*/ 66 h 199"/>
                  <a:gd name="T62" fmla="*/ 163 w 188"/>
                  <a:gd name="T63" fmla="*/ 50 h 199"/>
                  <a:gd name="T64" fmla="*/ 151 w 188"/>
                  <a:gd name="T65" fmla="*/ 25 h 199"/>
                  <a:gd name="T66" fmla="*/ 132 w 188"/>
                  <a:gd name="T67" fmla="*/ 7 h 199"/>
                  <a:gd name="T68" fmla="*/ 106 w 188"/>
                  <a:gd name="T69" fmla="*/ 3 h 199"/>
                  <a:gd name="T70" fmla="*/ 85 w 188"/>
                  <a:gd name="T71" fmla="*/ 10 h 199"/>
                  <a:gd name="T72" fmla="*/ 62 w 188"/>
                  <a:gd name="T73" fmla="*/ 11 h 199"/>
                  <a:gd name="T74" fmla="*/ 46 w 188"/>
                  <a:gd name="T75" fmla="*/ 22 h 199"/>
                  <a:gd name="T76" fmla="*/ 29 w 188"/>
                  <a:gd name="T77" fmla="*/ 45 h 199"/>
                  <a:gd name="T78" fmla="*/ 15 w 188"/>
                  <a:gd name="T79" fmla="*/ 60 h 199"/>
                  <a:gd name="T80" fmla="*/ 0 w 188"/>
                  <a:gd name="T81" fmla="*/ 65 h 199"/>
                  <a:gd name="T82" fmla="*/ 5 w 188"/>
                  <a:gd name="T83" fmla="*/ 85 h 199"/>
                  <a:gd name="T84" fmla="*/ 44 w 188"/>
                  <a:gd name="T85" fmla="*/ 156 h 199"/>
                  <a:gd name="T86" fmla="*/ 98 w 188"/>
                  <a:gd name="T87" fmla="*/ 188 h 199"/>
                  <a:gd name="T88" fmla="*/ 117 w 188"/>
                  <a:gd name="T89" fmla="*/ 199 h 199"/>
                  <a:gd name="T90" fmla="*/ 133 w 188"/>
                  <a:gd name="T91" fmla="*/ 18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8" h="199">
                    <a:moveTo>
                      <a:pt x="133" y="181"/>
                    </a:moveTo>
                    <a:cubicBezTo>
                      <a:pt x="137" y="176"/>
                      <a:pt x="143" y="165"/>
                      <a:pt x="149" y="162"/>
                    </a:cubicBezTo>
                    <a:cubicBezTo>
                      <a:pt x="155" y="158"/>
                      <a:pt x="165" y="152"/>
                      <a:pt x="167" y="146"/>
                    </a:cubicBezTo>
                    <a:cubicBezTo>
                      <a:pt x="168" y="139"/>
                      <a:pt x="181" y="133"/>
                      <a:pt x="187" y="122"/>
                    </a:cubicBezTo>
                    <a:cubicBezTo>
                      <a:pt x="187" y="121"/>
                      <a:pt x="187" y="120"/>
                      <a:pt x="188" y="120"/>
                    </a:cubicBezTo>
                    <a:cubicBezTo>
                      <a:pt x="188" y="120"/>
                      <a:pt x="188" y="119"/>
                      <a:pt x="188" y="119"/>
                    </a:cubicBezTo>
                    <a:cubicBezTo>
                      <a:pt x="188" y="119"/>
                      <a:pt x="188" y="118"/>
                      <a:pt x="188" y="118"/>
                    </a:cubicBezTo>
                    <a:cubicBezTo>
                      <a:pt x="188" y="118"/>
                      <a:pt x="188" y="118"/>
                      <a:pt x="188" y="117"/>
                    </a:cubicBezTo>
                    <a:cubicBezTo>
                      <a:pt x="188" y="117"/>
                      <a:pt x="188" y="116"/>
                      <a:pt x="188" y="116"/>
                    </a:cubicBezTo>
                    <a:cubicBezTo>
                      <a:pt x="188" y="116"/>
                      <a:pt x="188" y="116"/>
                      <a:pt x="188" y="116"/>
                    </a:cubicBezTo>
                    <a:cubicBezTo>
                      <a:pt x="188" y="115"/>
                      <a:pt x="188" y="115"/>
                      <a:pt x="188" y="114"/>
                    </a:cubicBezTo>
                    <a:cubicBezTo>
                      <a:pt x="188" y="114"/>
                      <a:pt x="188" y="114"/>
                      <a:pt x="188" y="113"/>
                    </a:cubicBezTo>
                    <a:cubicBezTo>
                      <a:pt x="188" y="113"/>
                      <a:pt x="188" y="113"/>
                      <a:pt x="188" y="112"/>
                    </a:cubicBezTo>
                    <a:cubicBezTo>
                      <a:pt x="188" y="112"/>
                      <a:pt x="188" y="112"/>
                      <a:pt x="188" y="112"/>
                    </a:cubicBezTo>
                    <a:cubicBezTo>
                      <a:pt x="188" y="111"/>
                      <a:pt x="187" y="111"/>
                      <a:pt x="187" y="110"/>
                    </a:cubicBezTo>
                    <a:cubicBezTo>
                      <a:pt x="187" y="110"/>
                      <a:pt x="187" y="110"/>
                      <a:pt x="187" y="110"/>
                    </a:cubicBezTo>
                    <a:cubicBezTo>
                      <a:pt x="187" y="110"/>
                      <a:pt x="187" y="109"/>
                      <a:pt x="186" y="109"/>
                    </a:cubicBezTo>
                    <a:cubicBezTo>
                      <a:pt x="186" y="109"/>
                      <a:pt x="186" y="109"/>
                      <a:pt x="186" y="108"/>
                    </a:cubicBezTo>
                    <a:cubicBezTo>
                      <a:pt x="186" y="108"/>
                      <a:pt x="186" y="108"/>
                      <a:pt x="185" y="107"/>
                    </a:cubicBezTo>
                    <a:cubicBezTo>
                      <a:pt x="185" y="107"/>
                      <a:pt x="185" y="107"/>
                      <a:pt x="185" y="107"/>
                    </a:cubicBezTo>
                    <a:cubicBezTo>
                      <a:pt x="185" y="107"/>
                      <a:pt x="185" y="106"/>
                      <a:pt x="184" y="106"/>
                    </a:cubicBezTo>
                    <a:cubicBezTo>
                      <a:pt x="184" y="106"/>
                      <a:pt x="184" y="106"/>
                      <a:pt x="184" y="106"/>
                    </a:cubicBezTo>
                    <a:cubicBezTo>
                      <a:pt x="184" y="105"/>
                      <a:pt x="184" y="105"/>
                      <a:pt x="183" y="104"/>
                    </a:cubicBezTo>
                    <a:cubicBezTo>
                      <a:pt x="183" y="104"/>
                      <a:pt x="183" y="104"/>
                      <a:pt x="183" y="104"/>
                    </a:cubicBezTo>
                    <a:cubicBezTo>
                      <a:pt x="183" y="104"/>
                      <a:pt x="182" y="103"/>
                      <a:pt x="182" y="103"/>
                    </a:cubicBezTo>
                    <a:cubicBezTo>
                      <a:pt x="182" y="103"/>
                      <a:pt x="182" y="103"/>
                      <a:pt x="182" y="103"/>
                    </a:cubicBezTo>
                    <a:cubicBezTo>
                      <a:pt x="182" y="103"/>
                      <a:pt x="181" y="102"/>
                      <a:pt x="181" y="102"/>
                    </a:cubicBezTo>
                    <a:cubicBezTo>
                      <a:pt x="181" y="102"/>
                      <a:pt x="181" y="102"/>
                      <a:pt x="181" y="102"/>
                    </a:cubicBezTo>
                    <a:cubicBezTo>
                      <a:pt x="180" y="101"/>
                      <a:pt x="179" y="100"/>
                      <a:pt x="179" y="100"/>
                    </a:cubicBezTo>
                    <a:cubicBezTo>
                      <a:pt x="178" y="99"/>
                      <a:pt x="178" y="99"/>
                      <a:pt x="177" y="98"/>
                    </a:cubicBezTo>
                    <a:cubicBezTo>
                      <a:pt x="175" y="95"/>
                      <a:pt x="175" y="71"/>
                      <a:pt x="174" y="66"/>
                    </a:cubicBezTo>
                    <a:cubicBezTo>
                      <a:pt x="173" y="62"/>
                      <a:pt x="170" y="54"/>
                      <a:pt x="163" y="50"/>
                    </a:cubicBezTo>
                    <a:cubicBezTo>
                      <a:pt x="155" y="45"/>
                      <a:pt x="153" y="32"/>
                      <a:pt x="151" y="25"/>
                    </a:cubicBezTo>
                    <a:cubicBezTo>
                      <a:pt x="150" y="18"/>
                      <a:pt x="135" y="14"/>
                      <a:pt x="132" y="7"/>
                    </a:cubicBezTo>
                    <a:cubicBezTo>
                      <a:pt x="129" y="0"/>
                      <a:pt x="113" y="3"/>
                      <a:pt x="106" y="3"/>
                    </a:cubicBezTo>
                    <a:cubicBezTo>
                      <a:pt x="99" y="3"/>
                      <a:pt x="91" y="5"/>
                      <a:pt x="85" y="10"/>
                    </a:cubicBezTo>
                    <a:cubicBezTo>
                      <a:pt x="79" y="14"/>
                      <a:pt x="73" y="14"/>
                      <a:pt x="62" y="11"/>
                    </a:cubicBezTo>
                    <a:cubicBezTo>
                      <a:pt x="51" y="8"/>
                      <a:pt x="48" y="11"/>
                      <a:pt x="46" y="22"/>
                    </a:cubicBezTo>
                    <a:cubicBezTo>
                      <a:pt x="44" y="32"/>
                      <a:pt x="39" y="41"/>
                      <a:pt x="29" y="45"/>
                    </a:cubicBezTo>
                    <a:cubicBezTo>
                      <a:pt x="20" y="49"/>
                      <a:pt x="21" y="52"/>
                      <a:pt x="15" y="60"/>
                    </a:cubicBezTo>
                    <a:cubicBezTo>
                      <a:pt x="13" y="64"/>
                      <a:pt x="6" y="65"/>
                      <a:pt x="0" y="65"/>
                    </a:cubicBezTo>
                    <a:cubicBezTo>
                      <a:pt x="2" y="71"/>
                      <a:pt x="3" y="78"/>
                      <a:pt x="5" y="85"/>
                    </a:cubicBezTo>
                    <a:cubicBezTo>
                      <a:pt x="11" y="116"/>
                      <a:pt x="21" y="149"/>
                      <a:pt x="44" y="156"/>
                    </a:cubicBezTo>
                    <a:cubicBezTo>
                      <a:pt x="68" y="164"/>
                      <a:pt x="76" y="179"/>
                      <a:pt x="98" y="188"/>
                    </a:cubicBezTo>
                    <a:cubicBezTo>
                      <a:pt x="105" y="191"/>
                      <a:pt x="111" y="195"/>
                      <a:pt x="117" y="199"/>
                    </a:cubicBezTo>
                    <a:cubicBezTo>
                      <a:pt x="122" y="189"/>
                      <a:pt x="131" y="185"/>
                      <a:pt x="133" y="18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5" name="Freeform 399"/>
              <p:cNvSpPr>
                <a:spLocks/>
              </p:cNvSpPr>
              <p:nvPr/>
            </p:nvSpPr>
            <p:spPr bwMode="auto">
              <a:xfrm>
                <a:off x="2458" y="2372"/>
                <a:ext cx="118" cy="92"/>
              </a:xfrm>
              <a:custGeom>
                <a:avLst/>
                <a:gdLst>
                  <a:gd name="T0" fmla="*/ 134 w 466"/>
                  <a:gd name="T1" fmla="*/ 215 h 362"/>
                  <a:gd name="T2" fmla="*/ 167 w 466"/>
                  <a:gd name="T3" fmla="*/ 181 h 362"/>
                  <a:gd name="T4" fmla="*/ 211 w 466"/>
                  <a:gd name="T5" fmla="*/ 173 h 362"/>
                  <a:gd name="T6" fmla="*/ 256 w 466"/>
                  <a:gd name="T7" fmla="*/ 195 h 362"/>
                  <a:gd name="T8" fmla="*/ 279 w 466"/>
                  <a:gd name="T9" fmla="*/ 236 h 362"/>
                  <a:gd name="T10" fmla="*/ 284 w 466"/>
                  <a:gd name="T11" fmla="*/ 270 h 362"/>
                  <a:gd name="T12" fmla="*/ 296 w 466"/>
                  <a:gd name="T13" fmla="*/ 269 h 362"/>
                  <a:gd name="T14" fmla="*/ 336 w 466"/>
                  <a:gd name="T15" fmla="*/ 270 h 362"/>
                  <a:gd name="T16" fmla="*/ 349 w 466"/>
                  <a:gd name="T17" fmla="*/ 308 h 362"/>
                  <a:gd name="T18" fmla="*/ 351 w 466"/>
                  <a:gd name="T19" fmla="*/ 345 h 362"/>
                  <a:gd name="T20" fmla="*/ 393 w 466"/>
                  <a:gd name="T21" fmla="*/ 340 h 362"/>
                  <a:gd name="T22" fmla="*/ 406 w 466"/>
                  <a:gd name="T23" fmla="*/ 327 h 362"/>
                  <a:gd name="T24" fmla="*/ 407 w 466"/>
                  <a:gd name="T25" fmla="*/ 328 h 362"/>
                  <a:gd name="T26" fmla="*/ 408 w 466"/>
                  <a:gd name="T27" fmla="*/ 329 h 362"/>
                  <a:gd name="T28" fmla="*/ 416 w 466"/>
                  <a:gd name="T29" fmla="*/ 339 h 362"/>
                  <a:gd name="T30" fmla="*/ 432 w 466"/>
                  <a:gd name="T31" fmla="*/ 324 h 362"/>
                  <a:gd name="T32" fmla="*/ 447 w 466"/>
                  <a:gd name="T33" fmla="*/ 303 h 362"/>
                  <a:gd name="T34" fmla="*/ 432 w 466"/>
                  <a:gd name="T35" fmla="*/ 274 h 362"/>
                  <a:gd name="T36" fmla="*/ 464 w 466"/>
                  <a:gd name="T37" fmla="*/ 277 h 362"/>
                  <a:gd name="T38" fmla="*/ 447 w 466"/>
                  <a:gd name="T39" fmla="*/ 252 h 362"/>
                  <a:gd name="T40" fmla="*/ 453 w 466"/>
                  <a:gd name="T41" fmla="*/ 227 h 362"/>
                  <a:gd name="T42" fmla="*/ 428 w 466"/>
                  <a:gd name="T43" fmla="*/ 198 h 362"/>
                  <a:gd name="T44" fmla="*/ 435 w 466"/>
                  <a:gd name="T45" fmla="*/ 156 h 362"/>
                  <a:gd name="T46" fmla="*/ 425 w 466"/>
                  <a:gd name="T47" fmla="*/ 139 h 362"/>
                  <a:gd name="T48" fmla="*/ 405 w 466"/>
                  <a:gd name="T49" fmla="*/ 110 h 362"/>
                  <a:gd name="T50" fmla="*/ 406 w 466"/>
                  <a:gd name="T51" fmla="*/ 79 h 362"/>
                  <a:gd name="T52" fmla="*/ 388 w 466"/>
                  <a:gd name="T53" fmla="*/ 44 h 362"/>
                  <a:gd name="T54" fmla="*/ 358 w 466"/>
                  <a:gd name="T55" fmla="*/ 22 h 362"/>
                  <a:gd name="T56" fmla="*/ 332 w 466"/>
                  <a:gd name="T57" fmla="*/ 46 h 362"/>
                  <a:gd name="T58" fmla="*/ 296 w 466"/>
                  <a:gd name="T59" fmla="*/ 33 h 362"/>
                  <a:gd name="T60" fmla="*/ 268 w 466"/>
                  <a:gd name="T61" fmla="*/ 52 h 362"/>
                  <a:gd name="T62" fmla="*/ 247 w 466"/>
                  <a:gd name="T63" fmla="*/ 40 h 362"/>
                  <a:gd name="T64" fmla="*/ 221 w 466"/>
                  <a:gd name="T65" fmla="*/ 24 h 362"/>
                  <a:gd name="T66" fmla="*/ 219 w 466"/>
                  <a:gd name="T67" fmla="*/ 21 h 362"/>
                  <a:gd name="T68" fmla="*/ 218 w 466"/>
                  <a:gd name="T69" fmla="*/ 20 h 362"/>
                  <a:gd name="T70" fmla="*/ 216 w 466"/>
                  <a:gd name="T71" fmla="*/ 19 h 362"/>
                  <a:gd name="T72" fmla="*/ 214 w 466"/>
                  <a:gd name="T73" fmla="*/ 18 h 362"/>
                  <a:gd name="T74" fmla="*/ 212 w 466"/>
                  <a:gd name="T75" fmla="*/ 18 h 362"/>
                  <a:gd name="T76" fmla="*/ 210 w 466"/>
                  <a:gd name="T77" fmla="*/ 18 h 362"/>
                  <a:gd name="T78" fmla="*/ 207 w 466"/>
                  <a:gd name="T79" fmla="*/ 18 h 362"/>
                  <a:gd name="T80" fmla="*/ 204 w 466"/>
                  <a:gd name="T81" fmla="*/ 18 h 362"/>
                  <a:gd name="T82" fmla="*/ 200 w 466"/>
                  <a:gd name="T83" fmla="*/ 18 h 362"/>
                  <a:gd name="T84" fmla="*/ 197 w 466"/>
                  <a:gd name="T85" fmla="*/ 18 h 362"/>
                  <a:gd name="T86" fmla="*/ 195 w 466"/>
                  <a:gd name="T87" fmla="*/ 18 h 362"/>
                  <a:gd name="T88" fmla="*/ 191 w 466"/>
                  <a:gd name="T89" fmla="*/ 18 h 362"/>
                  <a:gd name="T90" fmla="*/ 188 w 466"/>
                  <a:gd name="T91" fmla="*/ 19 h 362"/>
                  <a:gd name="T92" fmla="*/ 186 w 466"/>
                  <a:gd name="T93" fmla="*/ 19 h 362"/>
                  <a:gd name="T94" fmla="*/ 163 w 466"/>
                  <a:gd name="T95" fmla="*/ 29 h 362"/>
                  <a:gd name="T96" fmla="*/ 126 w 466"/>
                  <a:gd name="T97" fmla="*/ 13 h 362"/>
                  <a:gd name="T98" fmla="*/ 93 w 466"/>
                  <a:gd name="T99" fmla="*/ 0 h 362"/>
                  <a:gd name="T100" fmla="*/ 91 w 466"/>
                  <a:gd name="T101" fmla="*/ 0 h 362"/>
                  <a:gd name="T102" fmla="*/ 84 w 466"/>
                  <a:gd name="T103" fmla="*/ 1 h 362"/>
                  <a:gd name="T104" fmla="*/ 68 w 466"/>
                  <a:gd name="T105" fmla="*/ 34 h 362"/>
                  <a:gd name="T106" fmla="*/ 65 w 466"/>
                  <a:gd name="T107" fmla="*/ 66 h 362"/>
                  <a:gd name="T108" fmla="*/ 14 w 466"/>
                  <a:gd name="T109" fmla="*/ 88 h 362"/>
                  <a:gd name="T110" fmla="*/ 16 w 466"/>
                  <a:gd name="T111" fmla="*/ 120 h 362"/>
                  <a:gd name="T112" fmla="*/ 88 w 466"/>
                  <a:gd name="T113" fmla="*/ 188 h 362"/>
                  <a:gd name="T114" fmla="*/ 120 w 466"/>
                  <a:gd name="T115" fmla="*/ 23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6" h="362">
                    <a:moveTo>
                      <a:pt x="120" y="230"/>
                    </a:moveTo>
                    <a:cubicBezTo>
                      <a:pt x="126" y="222"/>
                      <a:pt x="125" y="219"/>
                      <a:pt x="134" y="215"/>
                    </a:cubicBezTo>
                    <a:cubicBezTo>
                      <a:pt x="144" y="211"/>
                      <a:pt x="149" y="202"/>
                      <a:pt x="151" y="192"/>
                    </a:cubicBezTo>
                    <a:cubicBezTo>
                      <a:pt x="153" y="181"/>
                      <a:pt x="156" y="178"/>
                      <a:pt x="167" y="181"/>
                    </a:cubicBezTo>
                    <a:cubicBezTo>
                      <a:pt x="178" y="184"/>
                      <a:pt x="184" y="184"/>
                      <a:pt x="190" y="180"/>
                    </a:cubicBezTo>
                    <a:cubicBezTo>
                      <a:pt x="196" y="175"/>
                      <a:pt x="204" y="173"/>
                      <a:pt x="211" y="173"/>
                    </a:cubicBezTo>
                    <a:cubicBezTo>
                      <a:pt x="218" y="173"/>
                      <a:pt x="234" y="170"/>
                      <a:pt x="237" y="177"/>
                    </a:cubicBezTo>
                    <a:cubicBezTo>
                      <a:pt x="240" y="184"/>
                      <a:pt x="255" y="188"/>
                      <a:pt x="256" y="195"/>
                    </a:cubicBezTo>
                    <a:cubicBezTo>
                      <a:pt x="258" y="202"/>
                      <a:pt x="260" y="215"/>
                      <a:pt x="268" y="220"/>
                    </a:cubicBezTo>
                    <a:cubicBezTo>
                      <a:pt x="275" y="224"/>
                      <a:pt x="278" y="232"/>
                      <a:pt x="279" y="236"/>
                    </a:cubicBezTo>
                    <a:cubicBezTo>
                      <a:pt x="280" y="241"/>
                      <a:pt x="280" y="265"/>
                      <a:pt x="282" y="268"/>
                    </a:cubicBezTo>
                    <a:cubicBezTo>
                      <a:pt x="283" y="269"/>
                      <a:pt x="283" y="269"/>
                      <a:pt x="284" y="270"/>
                    </a:cubicBezTo>
                    <a:cubicBezTo>
                      <a:pt x="284" y="270"/>
                      <a:pt x="285" y="271"/>
                      <a:pt x="286" y="272"/>
                    </a:cubicBezTo>
                    <a:cubicBezTo>
                      <a:pt x="289" y="269"/>
                      <a:pt x="292" y="268"/>
                      <a:pt x="296" y="269"/>
                    </a:cubicBezTo>
                    <a:cubicBezTo>
                      <a:pt x="304" y="272"/>
                      <a:pt x="307" y="278"/>
                      <a:pt x="314" y="274"/>
                    </a:cubicBezTo>
                    <a:cubicBezTo>
                      <a:pt x="320" y="270"/>
                      <a:pt x="328" y="265"/>
                      <a:pt x="336" y="270"/>
                    </a:cubicBezTo>
                    <a:cubicBezTo>
                      <a:pt x="343" y="274"/>
                      <a:pt x="349" y="280"/>
                      <a:pt x="348" y="288"/>
                    </a:cubicBezTo>
                    <a:cubicBezTo>
                      <a:pt x="346" y="297"/>
                      <a:pt x="343" y="304"/>
                      <a:pt x="349" y="308"/>
                    </a:cubicBezTo>
                    <a:cubicBezTo>
                      <a:pt x="355" y="312"/>
                      <a:pt x="355" y="316"/>
                      <a:pt x="354" y="322"/>
                    </a:cubicBezTo>
                    <a:cubicBezTo>
                      <a:pt x="354" y="328"/>
                      <a:pt x="340" y="347"/>
                      <a:pt x="351" y="345"/>
                    </a:cubicBezTo>
                    <a:cubicBezTo>
                      <a:pt x="362" y="343"/>
                      <a:pt x="367" y="362"/>
                      <a:pt x="371" y="356"/>
                    </a:cubicBezTo>
                    <a:cubicBezTo>
                      <a:pt x="375" y="349"/>
                      <a:pt x="392" y="352"/>
                      <a:pt x="393" y="340"/>
                    </a:cubicBezTo>
                    <a:cubicBezTo>
                      <a:pt x="394" y="329"/>
                      <a:pt x="395" y="317"/>
                      <a:pt x="404" y="325"/>
                    </a:cubicBezTo>
                    <a:cubicBezTo>
                      <a:pt x="405" y="326"/>
                      <a:pt x="405" y="326"/>
                      <a:pt x="406" y="327"/>
                    </a:cubicBezTo>
                    <a:cubicBezTo>
                      <a:pt x="406" y="327"/>
                      <a:pt x="406" y="327"/>
                      <a:pt x="406" y="327"/>
                    </a:cubicBezTo>
                    <a:cubicBezTo>
                      <a:pt x="407" y="327"/>
                      <a:pt x="407" y="328"/>
                      <a:pt x="407" y="328"/>
                    </a:cubicBezTo>
                    <a:cubicBezTo>
                      <a:pt x="407" y="328"/>
                      <a:pt x="407" y="328"/>
                      <a:pt x="407" y="328"/>
                    </a:cubicBezTo>
                    <a:cubicBezTo>
                      <a:pt x="408" y="329"/>
                      <a:pt x="408" y="329"/>
                      <a:pt x="408" y="329"/>
                    </a:cubicBezTo>
                    <a:cubicBezTo>
                      <a:pt x="408" y="330"/>
                      <a:pt x="408" y="330"/>
                      <a:pt x="408" y="330"/>
                    </a:cubicBezTo>
                    <a:cubicBezTo>
                      <a:pt x="412" y="335"/>
                      <a:pt x="410" y="340"/>
                      <a:pt x="416" y="339"/>
                    </a:cubicBezTo>
                    <a:cubicBezTo>
                      <a:pt x="416" y="339"/>
                      <a:pt x="417" y="339"/>
                      <a:pt x="417" y="338"/>
                    </a:cubicBezTo>
                    <a:cubicBezTo>
                      <a:pt x="426" y="336"/>
                      <a:pt x="424" y="324"/>
                      <a:pt x="432" y="324"/>
                    </a:cubicBezTo>
                    <a:cubicBezTo>
                      <a:pt x="440" y="324"/>
                      <a:pt x="433" y="314"/>
                      <a:pt x="437" y="312"/>
                    </a:cubicBezTo>
                    <a:cubicBezTo>
                      <a:pt x="441" y="310"/>
                      <a:pt x="448" y="312"/>
                      <a:pt x="447" y="303"/>
                    </a:cubicBezTo>
                    <a:cubicBezTo>
                      <a:pt x="446" y="294"/>
                      <a:pt x="436" y="301"/>
                      <a:pt x="431" y="291"/>
                    </a:cubicBezTo>
                    <a:cubicBezTo>
                      <a:pt x="426" y="281"/>
                      <a:pt x="416" y="270"/>
                      <a:pt x="432" y="274"/>
                    </a:cubicBezTo>
                    <a:cubicBezTo>
                      <a:pt x="447" y="277"/>
                      <a:pt x="445" y="268"/>
                      <a:pt x="452" y="278"/>
                    </a:cubicBezTo>
                    <a:cubicBezTo>
                      <a:pt x="460" y="287"/>
                      <a:pt x="464" y="283"/>
                      <a:pt x="464" y="277"/>
                    </a:cubicBezTo>
                    <a:cubicBezTo>
                      <a:pt x="464" y="271"/>
                      <a:pt x="466" y="265"/>
                      <a:pt x="458" y="262"/>
                    </a:cubicBezTo>
                    <a:cubicBezTo>
                      <a:pt x="451" y="258"/>
                      <a:pt x="454" y="253"/>
                      <a:pt x="447" y="252"/>
                    </a:cubicBezTo>
                    <a:cubicBezTo>
                      <a:pt x="440" y="250"/>
                      <a:pt x="438" y="242"/>
                      <a:pt x="446" y="240"/>
                    </a:cubicBezTo>
                    <a:cubicBezTo>
                      <a:pt x="453" y="238"/>
                      <a:pt x="453" y="233"/>
                      <a:pt x="453" y="227"/>
                    </a:cubicBezTo>
                    <a:cubicBezTo>
                      <a:pt x="453" y="221"/>
                      <a:pt x="455" y="211"/>
                      <a:pt x="446" y="211"/>
                    </a:cubicBezTo>
                    <a:cubicBezTo>
                      <a:pt x="436" y="211"/>
                      <a:pt x="426" y="204"/>
                      <a:pt x="428" y="198"/>
                    </a:cubicBezTo>
                    <a:cubicBezTo>
                      <a:pt x="430" y="192"/>
                      <a:pt x="432" y="190"/>
                      <a:pt x="432" y="181"/>
                    </a:cubicBezTo>
                    <a:cubicBezTo>
                      <a:pt x="432" y="173"/>
                      <a:pt x="431" y="164"/>
                      <a:pt x="435" y="156"/>
                    </a:cubicBezTo>
                    <a:cubicBezTo>
                      <a:pt x="435" y="155"/>
                      <a:pt x="435" y="155"/>
                      <a:pt x="435" y="155"/>
                    </a:cubicBezTo>
                    <a:cubicBezTo>
                      <a:pt x="428" y="145"/>
                      <a:pt x="437" y="143"/>
                      <a:pt x="425" y="139"/>
                    </a:cubicBezTo>
                    <a:cubicBezTo>
                      <a:pt x="413" y="134"/>
                      <a:pt x="424" y="124"/>
                      <a:pt x="422" y="115"/>
                    </a:cubicBezTo>
                    <a:cubicBezTo>
                      <a:pt x="421" y="107"/>
                      <a:pt x="414" y="111"/>
                      <a:pt x="405" y="110"/>
                    </a:cubicBezTo>
                    <a:cubicBezTo>
                      <a:pt x="396" y="108"/>
                      <a:pt x="410" y="95"/>
                      <a:pt x="414" y="90"/>
                    </a:cubicBezTo>
                    <a:cubicBezTo>
                      <a:pt x="418" y="85"/>
                      <a:pt x="419" y="80"/>
                      <a:pt x="406" y="79"/>
                    </a:cubicBezTo>
                    <a:cubicBezTo>
                      <a:pt x="393" y="78"/>
                      <a:pt x="396" y="70"/>
                      <a:pt x="396" y="65"/>
                    </a:cubicBezTo>
                    <a:cubicBezTo>
                      <a:pt x="396" y="60"/>
                      <a:pt x="395" y="47"/>
                      <a:pt x="388" y="44"/>
                    </a:cubicBezTo>
                    <a:cubicBezTo>
                      <a:pt x="380" y="41"/>
                      <a:pt x="384" y="33"/>
                      <a:pt x="379" y="21"/>
                    </a:cubicBezTo>
                    <a:cubicBezTo>
                      <a:pt x="374" y="9"/>
                      <a:pt x="358" y="16"/>
                      <a:pt x="358" y="22"/>
                    </a:cubicBezTo>
                    <a:cubicBezTo>
                      <a:pt x="358" y="28"/>
                      <a:pt x="354" y="28"/>
                      <a:pt x="348" y="28"/>
                    </a:cubicBezTo>
                    <a:cubicBezTo>
                      <a:pt x="342" y="28"/>
                      <a:pt x="340" y="45"/>
                      <a:pt x="332" y="46"/>
                    </a:cubicBezTo>
                    <a:cubicBezTo>
                      <a:pt x="324" y="47"/>
                      <a:pt x="321" y="46"/>
                      <a:pt x="316" y="40"/>
                    </a:cubicBezTo>
                    <a:cubicBezTo>
                      <a:pt x="311" y="34"/>
                      <a:pt x="309" y="34"/>
                      <a:pt x="296" y="33"/>
                    </a:cubicBezTo>
                    <a:cubicBezTo>
                      <a:pt x="283" y="32"/>
                      <a:pt x="286" y="36"/>
                      <a:pt x="284" y="44"/>
                    </a:cubicBezTo>
                    <a:cubicBezTo>
                      <a:pt x="282" y="52"/>
                      <a:pt x="277" y="54"/>
                      <a:pt x="268" y="52"/>
                    </a:cubicBezTo>
                    <a:cubicBezTo>
                      <a:pt x="259" y="50"/>
                      <a:pt x="263" y="45"/>
                      <a:pt x="262" y="37"/>
                    </a:cubicBezTo>
                    <a:cubicBezTo>
                      <a:pt x="261" y="29"/>
                      <a:pt x="249" y="31"/>
                      <a:pt x="247" y="40"/>
                    </a:cubicBezTo>
                    <a:cubicBezTo>
                      <a:pt x="245" y="49"/>
                      <a:pt x="234" y="46"/>
                      <a:pt x="227" y="45"/>
                    </a:cubicBezTo>
                    <a:cubicBezTo>
                      <a:pt x="220" y="44"/>
                      <a:pt x="222" y="34"/>
                      <a:pt x="221" y="24"/>
                    </a:cubicBezTo>
                    <a:cubicBezTo>
                      <a:pt x="221" y="23"/>
                      <a:pt x="221" y="23"/>
                      <a:pt x="220" y="22"/>
                    </a:cubicBezTo>
                    <a:cubicBezTo>
                      <a:pt x="220" y="22"/>
                      <a:pt x="220" y="21"/>
                      <a:pt x="219" y="21"/>
                    </a:cubicBezTo>
                    <a:cubicBezTo>
                      <a:pt x="219" y="21"/>
                      <a:pt x="219" y="20"/>
                      <a:pt x="219" y="20"/>
                    </a:cubicBezTo>
                    <a:cubicBezTo>
                      <a:pt x="219" y="20"/>
                      <a:pt x="218" y="20"/>
                      <a:pt x="218" y="20"/>
                    </a:cubicBezTo>
                    <a:cubicBezTo>
                      <a:pt x="218" y="20"/>
                      <a:pt x="218" y="19"/>
                      <a:pt x="217" y="19"/>
                    </a:cubicBezTo>
                    <a:cubicBezTo>
                      <a:pt x="217" y="19"/>
                      <a:pt x="217" y="19"/>
                      <a:pt x="216" y="19"/>
                    </a:cubicBezTo>
                    <a:cubicBezTo>
                      <a:pt x="216" y="19"/>
                      <a:pt x="216" y="19"/>
                      <a:pt x="215" y="19"/>
                    </a:cubicBezTo>
                    <a:cubicBezTo>
                      <a:pt x="215" y="18"/>
                      <a:pt x="215" y="18"/>
                      <a:pt x="214" y="18"/>
                    </a:cubicBezTo>
                    <a:cubicBezTo>
                      <a:pt x="214" y="18"/>
                      <a:pt x="214" y="18"/>
                      <a:pt x="213" y="18"/>
                    </a:cubicBezTo>
                    <a:cubicBezTo>
                      <a:pt x="213" y="18"/>
                      <a:pt x="213" y="18"/>
                      <a:pt x="212" y="18"/>
                    </a:cubicBezTo>
                    <a:cubicBezTo>
                      <a:pt x="212" y="18"/>
                      <a:pt x="211" y="18"/>
                      <a:pt x="211" y="18"/>
                    </a:cubicBezTo>
                    <a:cubicBezTo>
                      <a:pt x="211" y="18"/>
                      <a:pt x="210" y="18"/>
                      <a:pt x="210" y="18"/>
                    </a:cubicBezTo>
                    <a:cubicBezTo>
                      <a:pt x="209" y="18"/>
                      <a:pt x="209" y="18"/>
                      <a:pt x="208" y="18"/>
                    </a:cubicBezTo>
                    <a:cubicBezTo>
                      <a:pt x="208" y="18"/>
                      <a:pt x="208" y="18"/>
                      <a:pt x="207" y="18"/>
                    </a:cubicBezTo>
                    <a:cubicBezTo>
                      <a:pt x="207" y="18"/>
                      <a:pt x="206" y="18"/>
                      <a:pt x="206" y="18"/>
                    </a:cubicBezTo>
                    <a:cubicBezTo>
                      <a:pt x="205" y="18"/>
                      <a:pt x="205" y="18"/>
                      <a:pt x="204" y="18"/>
                    </a:cubicBezTo>
                    <a:cubicBezTo>
                      <a:pt x="203" y="18"/>
                      <a:pt x="202" y="18"/>
                      <a:pt x="202" y="18"/>
                    </a:cubicBezTo>
                    <a:cubicBezTo>
                      <a:pt x="201" y="18"/>
                      <a:pt x="201" y="18"/>
                      <a:pt x="200" y="18"/>
                    </a:cubicBezTo>
                    <a:cubicBezTo>
                      <a:pt x="200" y="18"/>
                      <a:pt x="199" y="18"/>
                      <a:pt x="199" y="18"/>
                    </a:cubicBezTo>
                    <a:cubicBezTo>
                      <a:pt x="198" y="18"/>
                      <a:pt x="198" y="18"/>
                      <a:pt x="197" y="18"/>
                    </a:cubicBezTo>
                    <a:cubicBezTo>
                      <a:pt x="197" y="18"/>
                      <a:pt x="196" y="18"/>
                      <a:pt x="196" y="18"/>
                    </a:cubicBezTo>
                    <a:cubicBezTo>
                      <a:pt x="195" y="18"/>
                      <a:pt x="195" y="18"/>
                      <a:pt x="195" y="18"/>
                    </a:cubicBezTo>
                    <a:cubicBezTo>
                      <a:pt x="194" y="18"/>
                      <a:pt x="193" y="18"/>
                      <a:pt x="192" y="18"/>
                    </a:cubicBezTo>
                    <a:cubicBezTo>
                      <a:pt x="192" y="18"/>
                      <a:pt x="191" y="18"/>
                      <a:pt x="191" y="18"/>
                    </a:cubicBezTo>
                    <a:cubicBezTo>
                      <a:pt x="190" y="18"/>
                      <a:pt x="190" y="18"/>
                      <a:pt x="189" y="19"/>
                    </a:cubicBezTo>
                    <a:cubicBezTo>
                      <a:pt x="189" y="19"/>
                      <a:pt x="189" y="19"/>
                      <a:pt x="188" y="19"/>
                    </a:cubicBezTo>
                    <a:cubicBezTo>
                      <a:pt x="188" y="19"/>
                      <a:pt x="187" y="19"/>
                      <a:pt x="187" y="19"/>
                    </a:cubicBezTo>
                    <a:cubicBezTo>
                      <a:pt x="186" y="19"/>
                      <a:pt x="186" y="19"/>
                      <a:pt x="186" y="19"/>
                    </a:cubicBezTo>
                    <a:cubicBezTo>
                      <a:pt x="185" y="19"/>
                      <a:pt x="184" y="19"/>
                      <a:pt x="184" y="19"/>
                    </a:cubicBezTo>
                    <a:cubicBezTo>
                      <a:pt x="173" y="19"/>
                      <a:pt x="169" y="30"/>
                      <a:pt x="163" y="29"/>
                    </a:cubicBezTo>
                    <a:cubicBezTo>
                      <a:pt x="157" y="28"/>
                      <a:pt x="157" y="21"/>
                      <a:pt x="147" y="21"/>
                    </a:cubicBezTo>
                    <a:cubicBezTo>
                      <a:pt x="137" y="21"/>
                      <a:pt x="133" y="21"/>
                      <a:pt x="126" y="13"/>
                    </a:cubicBezTo>
                    <a:cubicBezTo>
                      <a:pt x="119" y="5"/>
                      <a:pt x="107" y="3"/>
                      <a:pt x="95" y="1"/>
                    </a:cubicBezTo>
                    <a:cubicBezTo>
                      <a:pt x="94" y="1"/>
                      <a:pt x="93" y="1"/>
                      <a:pt x="93" y="0"/>
                    </a:cubicBezTo>
                    <a:cubicBezTo>
                      <a:pt x="92" y="0"/>
                      <a:pt x="92" y="0"/>
                      <a:pt x="91" y="0"/>
                    </a:cubicBezTo>
                    <a:cubicBezTo>
                      <a:pt x="91" y="0"/>
                      <a:pt x="91" y="0"/>
                      <a:pt x="91" y="0"/>
                    </a:cubicBezTo>
                    <a:cubicBezTo>
                      <a:pt x="87" y="0"/>
                      <a:pt x="85" y="0"/>
                      <a:pt x="84" y="1"/>
                    </a:cubicBezTo>
                    <a:cubicBezTo>
                      <a:pt x="84" y="1"/>
                      <a:pt x="84" y="1"/>
                      <a:pt x="84" y="1"/>
                    </a:cubicBezTo>
                    <a:cubicBezTo>
                      <a:pt x="82" y="3"/>
                      <a:pt x="82" y="7"/>
                      <a:pt x="82" y="14"/>
                    </a:cubicBezTo>
                    <a:cubicBezTo>
                      <a:pt x="82" y="27"/>
                      <a:pt x="77" y="28"/>
                      <a:pt x="68" y="34"/>
                    </a:cubicBezTo>
                    <a:cubicBezTo>
                      <a:pt x="59" y="40"/>
                      <a:pt x="73" y="43"/>
                      <a:pt x="78" y="51"/>
                    </a:cubicBezTo>
                    <a:cubicBezTo>
                      <a:pt x="83" y="59"/>
                      <a:pt x="74" y="66"/>
                      <a:pt x="65" y="66"/>
                    </a:cubicBezTo>
                    <a:cubicBezTo>
                      <a:pt x="56" y="66"/>
                      <a:pt x="50" y="70"/>
                      <a:pt x="35" y="72"/>
                    </a:cubicBezTo>
                    <a:cubicBezTo>
                      <a:pt x="20" y="74"/>
                      <a:pt x="31" y="82"/>
                      <a:pt x="14" y="88"/>
                    </a:cubicBezTo>
                    <a:cubicBezTo>
                      <a:pt x="6" y="90"/>
                      <a:pt x="2" y="97"/>
                      <a:pt x="0" y="103"/>
                    </a:cubicBezTo>
                    <a:cubicBezTo>
                      <a:pt x="8" y="106"/>
                      <a:pt x="15" y="111"/>
                      <a:pt x="16" y="120"/>
                    </a:cubicBezTo>
                    <a:cubicBezTo>
                      <a:pt x="18" y="135"/>
                      <a:pt x="26" y="149"/>
                      <a:pt x="41" y="156"/>
                    </a:cubicBezTo>
                    <a:cubicBezTo>
                      <a:pt x="56" y="164"/>
                      <a:pt x="77" y="171"/>
                      <a:pt x="88" y="188"/>
                    </a:cubicBezTo>
                    <a:cubicBezTo>
                      <a:pt x="96" y="200"/>
                      <a:pt x="101" y="215"/>
                      <a:pt x="105" y="235"/>
                    </a:cubicBezTo>
                    <a:cubicBezTo>
                      <a:pt x="111" y="235"/>
                      <a:pt x="118" y="234"/>
                      <a:pt x="120" y="23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6" name="Freeform 400"/>
              <p:cNvSpPr>
                <a:spLocks/>
              </p:cNvSpPr>
              <p:nvPr/>
            </p:nvSpPr>
            <p:spPr bwMode="auto">
              <a:xfrm>
                <a:off x="2514" y="2440"/>
                <a:ext cx="67" cy="67"/>
              </a:xfrm>
              <a:custGeom>
                <a:avLst/>
                <a:gdLst>
                  <a:gd name="T0" fmla="*/ 255 w 264"/>
                  <a:gd name="T1" fmla="*/ 218 h 268"/>
                  <a:gd name="T2" fmla="*/ 259 w 264"/>
                  <a:gd name="T3" fmla="*/ 187 h 268"/>
                  <a:gd name="T4" fmla="*/ 244 w 264"/>
                  <a:gd name="T5" fmla="*/ 174 h 268"/>
                  <a:gd name="T6" fmla="*/ 230 w 264"/>
                  <a:gd name="T7" fmla="*/ 159 h 268"/>
                  <a:gd name="T8" fmla="*/ 208 w 264"/>
                  <a:gd name="T9" fmla="*/ 151 h 268"/>
                  <a:gd name="T10" fmla="*/ 189 w 264"/>
                  <a:gd name="T11" fmla="*/ 140 h 268"/>
                  <a:gd name="T12" fmla="*/ 188 w 264"/>
                  <a:gd name="T13" fmla="*/ 127 h 268"/>
                  <a:gd name="T14" fmla="*/ 200 w 264"/>
                  <a:gd name="T15" fmla="*/ 109 h 268"/>
                  <a:gd name="T16" fmla="*/ 198 w 264"/>
                  <a:gd name="T17" fmla="*/ 90 h 268"/>
                  <a:gd name="T18" fmla="*/ 194 w 264"/>
                  <a:gd name="T19" fmla="*/ 74 h 268"/>
                  <a:gd name="T20" fmla="*/ 186 w 264"/>
                  <a:gd name="T21" fmla="*/ 65 h 268"/>
                  <a:gd name="T22" fmla="*/ 186 w 264"/>
                  <a:gd name="T23" fmla="*/ 64 h 268"/>
                  <a:gd name="T24" fmla="*/ 185 w 264"/>
                  <a:gd name="T25" fmla="*/ 63 h 268"/>
                  <a:gd name="T26" fmla="*/ 185 w 264"/>
                  <a:gd name="T27" fmla="*/ 63 h 268"/>
                  <a:gd name="T28" fmla="*/ 184 w 264"/>
                  <a:gd name="T29" fmla="*/ 62 h 268"/>
                  <a:gd name="T30" fmla="*/ 184 w 264"/>
                  <a:gd name="T31" fmla="*/ 62 h 268"/>
                  <a:gd name="T32" fmla="*/ 182 w 264"/>
                  <a:gd name="T33" fmla="*/ 60 h 268"/>
                  <a:gd name="T34" fmla="*/ 171 w 264"/>
                  <a:gd name="T35" fmla="*/ 75 h 268"/>
                  <a:gd name="T36" fmla="*/ 149 w 264"/>
                  <a:gd name="T37" fmla="*/ 91 h 268"/>
                  <a:gd name="T38" fmla="*/ 129 w 264"/>
                  <a:gd name="T39" fmla="*/ 80 h 268"/>
                  <a:gd name="T40" fmla="*/ 132 w 264"/>
                  <a:gd name="T41" fmla="*/ 57 h 268"/>
                  <a:gd name="T42" fmla="*/ 127 w 264"/>
                  <a:gd name="T43" fmla="*/ 43 h 268"/>
                  <a:gd name="T44" fmla="*/ 126 w 264"/>
                  <a:gd name="T45" fmla="*/ 23 h 268"/>
                  <a:gd name="T46" fmla="*/ 114 w 264"/>
                  <a:gd name="T47" fmla="*/ 5 h 268"/>
                  <a:gd name="T48" fmla="*/ 92 w 264"/>
                  <a:gd name="T49" fmla="*/ 9 h 268"/>
                  <a:gd name="T50" fmla="*/ 74 w 264"/>
                  <a:gd name="T51" fmla="*/ 4 h 268"/>
                  <a:gd name="T52" fmla="*/ 64 w 264"/>
                  <a:gd name="T53" fmla="*/ 7 h 268"/>
                  <a:gd name="T54" fmla="*/ 64 w 264"/>
                  <a:gd name="T55" fmla="*/ 7 h 268"/>
                  <a:gd name="T56" fmla="*/ 65 w 264"/>
                  <a:gd name="T57" fmla="*/ 8 h 268"/>
                  <a:gd name="T58" fmla="*/ 65 w 264"/>
                  <a:gd name="T59" fmla="*/ 8 h 268"/>
                  <a:gd name="T60" fmla="*/ 66 w 264"/>
                  <a:gd name="T61" fmla="*/ 9 h 268"/>
                  <a:gd name="T62" fmla="*/ 66 w 264"/>
                  <a:gd name="T63" fmla="*/ 9 h 268"/>
                  <a:gd name="T64" fmla="*/ 67 w 264"/>
                  <a:gd name="T65" fmla="*/ 11 h 268"/>
                  <a:gd name="T66" fmla="*/ 67 w 264"/>
                  <a:gd name="T67" fmla="*/ 11 h 268"/>
                  <a:gd name="T68" fmla="*/ 68 w 264"/>
                  <a:gd name="T69" fmla="*/ 12 h 268"/>
                  <a:gd name="T70" fmla="*/ 68 w 264"/>
                  <a:gd name="T71" fmla="*/ 12 h 268"/>
                  <a:gd name="T72" fmla="*/ 69 w 264"/>
                  <a:gd name="T73" fmla="*/ 13 h 268"/>
                  <a:gd name="T74" fmla="*/ 69 w 264"/>
                  <a:gd name="T75" fmla="*/ 14 h 268"/>
                  <a:gd name="T76" fmla="*/ 70 w 264"/>
                  <a:gd name="T77" fmla="*/ 15 h 268"/>
                  <a:gd name="T78" fmla="*/ 70 w 264"/>
                  <a:gd name="T79" fmla="*/ 15 h 268"/>
                  <a:gd name="T80" fmla="*/ 71 w 264"/>
                  <a:gd name="T81" fmla="*/ 17 h 268"/>
                  <a:gd name="T82" fmla="*/ 71 w 264"/>
                  <a:gd name="T83" fmla="*/ 17 h 268"/>
                  <a:gd name="T84" fmla="*/ 71 w 264"/>
                  <a:gd name="T85" fmla="*/ 18 h 268"/>
                  <a:gd name="T86" fmla="*/ 71 w 264"/>
                  <a:gd name="T87" fmla="*/ 19 h 268"/>
                  <a:gd name="T88" fmla="*/ 71 w 264"/>
                  <a:gd name="T89" fmla="*/ 21 h 268"/>
                  <a:gd name="T90" fmla="*/ 71 w 264"/>
                  <a:gd name="T91" fmla="*/ 21 h 268"/>
                  <a:gd name="T92" fmla="*/ 71 w 264"/>
                  <a:gd name="T93" fmla="*/ 22 h 268"/>
                  <a:gd name="T94" fmla="*/ 71 w 264"/>
                  <a:gd name="T95" fmla="*/ 23 h 268"/>
                  <a:gd name="T96" fmla="*/ 71 w 264"/>
                  <a:gd name="T97" fmla="*/ 24 h 268"/>
                  <a:gd name="T98" fmla="*/ 71 w 264"/>
                  <a:gd name="T99" fmla="*/ 25 h 268"/>
                  <a:gd name="T100" fmla="*/ 70 w 264"/>
                  <a:gd name="T101" fmla="*/ 27 h 268"/>
                  <a:gd name="T102" fmla="*/ 50 w 264"/>
                  <a:gd name="T103" fmla="*/ 51 h 268"/>
                  <a:gd name="T104" fmla="*/ 32 w 264"/>
                  <a:gd name="T105" fmla="*/ 67 h 268"/>
                  <a:gd name="T106" fmla="*/ 16 w 264"/>
                  <a:gd name="T107" fmla="*/ 86 h 268"/>
                  <a:gd name="T108" fmla="*/ 0 w 264"/>
                  <a:gd name="T109" fmla="*/ 104 h 268"/>
                  <a:gd name="T110" fmla="*/ 49 w 264"/>
                  <a:gd name="T111" fmla="*/ 145 h 268"/>
                  <a:gd name="T112" fmla="*/ 133 w 264"/>
                  <a:gd name="T113" fmla="*/ 213 h 268"/>
                  <a:gd name="T114" fmla="*/ 210 w 264"/>
                  <a:gd name="T115" fmla="*/ 257 h 268"/>
                  <a:gd name="T116" fmla="*/ 247 w 264"/>
                  <a:gd name="T117" fmla="*/ 268 h 268"/>
                  <a:gd name="T118" fmla="*/ 245 w 264"/>
                  <a:gd name="T119" fmla="*/ 236 h 268"/>
                  <a:gd name="T120" fmla="*/ 255 w 264"/>
                  <a:gd name="T121" fmla="*/ 218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 h="268">
                    <a:moveTo>
                      <a:pt x="255" y="218"/>
                    </a:moveTo>
                    <a:cubicBezTo>
                      <a:pt x="264" y="215"/>
                      <a:pt x="259" y="192"/>
                      <a:pt x="259" y="187"/>
                    </a:cubicBezTo>
                    <a:cubicBezTo>
                      <a:pt x="259" y="181"/>
                      <a:pt x="254" y="176"/>
                      <a:pt x="244" y="174"/>
                    </a:cubicBezTo>
                    <a:cubicBezTo>
                      <a:pt x="235" y="172"/>
                      <a:pt x="231" y="165"/>
                      <a:pt x="230" y="159"/>
                    </a:cubicBezTo>
                    <a:cubicBezTo>
                      <a:pt x="228" y="152"/>
                      <a:pt x="219" y="153"/>
                      <a:pt x="208" y="151"/>
                    </a:cubicBezTo>
                    <a:cubicBezTo>
                      <a:pt x="196" y="150"/>
                      <a:pt x="203" y="141"/>
                      <a:pt x="189" y="140"/>
                    </a:cubicBezTo>
                    <a:cubicBezTo>
                      <a:pt x="175" y="139"/>
                      <a:pt x="180" y="129"/>
                      <a:pt x="188" y="127"/>
                    </a:cubicBezTo>
                    <a:cubicBezTo>
                      <a:pt x="197" y="124"/>
                      <a:pt x="196" y="115"/>
                      <a:pt x="200" y="109"/>
                    </a:cubicBezTo>
                    <a:cubicBezTo>
                      <a:pt x="203" y="103"/>
                      <a:pt x="204" y="95"/>
                      <a:pt x="198" y="90"/>
                    </a:cubicBezTo>
                    <a:cubicBezTo>
                      <a:pt x="195" y="88"/>
                      <a:pt x="194" y="81"/>
                      <a:pt x="194" y="74"/>
                    </a:cubicBezTo>
                    <a:cubicBezTo>
                      <a:pt x="188" y="75"/>
                      <a:pt x="190" y="70"/>
                      <a:pt x="186" y="65"/>
                    </a:cubicBezTo>
                    <a:cubicBezTo>
                      <a:pt x="186" y="65"/>
                      <a:pt x="186" y="65"/>
                      <a:pt x="186" y="64"/>
                    </a:cubicBezTo>
                    <a:cubicBezTo>
                      <a:pt x="186" y="64"/>
                      <a:pt x="186" y="64"/>
                      <a:pt x="185" y="63"/>
                    </a:cubicBezTo>
                    <a:cubicBezTo>
                      <a:pt x="185" y="63"/>
                      <a:pt x="185" y="63"/>
                      <a:pt x="185" y="63"/>
                    </a:cubicBezTo>
                    <a:cubicBezTo>
                      <a:pt x="185" y="63"/>
                      <a:pt x="185" y="62"/>
                      <a:pt x="184" y="62"/>
                    </a:cubicBezTo>
                    <a:cubicBezTo>
                      <a:pt x="184" y="62"/>
                      <a:pt x="184" y="62"/>
                      <a:pt x="184" y="62"/>
                    </a:cubicBezTo>
                    <a:cubicBezTo>
                      <a:pt x="183" y="61"/>
                      <a:pt x="183" y="61"/>
                      <a:pt x="182" y="60"/>
                    </a:cubicBezTo>
                    <a:cubicBezTo>
                      <a:pt x="173" y="52"/>
                      <a:pt x="172" y="64"/>
                      <a:pt x="171" y="75"/>
                    </a:cubicBezTo>
                    <a:cubicBezTo>
                      <a:pt x="170" y="87"/>
                      <a:pt x="153" y="84"/>
                      <a:pt x="149" y="91"/>
                    </a:cubicBezTo>
                    <a:cubicBezTo>
                      <a:pt x="145" y="97"/>
                      <a:pt x="140" y="78"/>
                      <a:pt x="129" y="80"/>
                    </a:cubicBezTo>
                    <a:cubicBezTo>
                      <a:pt x="118" y="82"/>
                      <a:pt x="132" y="63"/>
                      <a:pt x="132" y="57"/>
                    </a:cubicBezTo>
                    <a:cubicBezTo>
                      <a:pt x="133" y="51"/>
                      <a:pt x="133" y="47"/>
                      <a:pt x="127" y="43"/>
                    </a:cubicBezTo>
                    <a:cubicBezTo>
                      <a:pt x="121" y="39"/>
                      <a:pt x="124" y="32"/>
                      <a:pt x="126" y="23"/>
                    </a:cubicBezTo>
                    <a:cubicBezTo>
                      <a:pt x="127" y="15"/>
                      <a:pt x="121" y="9"/>
                      <a:pt x="114" y="5"/>
                    </a:cubicBezTo>
                    <a:cubicBezTo>
                      <a:pt x="106" y="0"/>
                      <a:pt x="98" y="5"/>
                      <a:pt x="92" y="9"/>
                    </a:cubicBezTo>
                    <a:cubicBezTo>
                      <a:pt x="85" y="13"/>
                      <a:pt x="82" y="7"/>
                      <a:pt x="74" y="4"/>
                    </a:cubicBezTo>
                    <a:cubicBezTo>
                      <a:pt x="70" y="3"/>
                      <a:pt x="67" y="4"/>
                      <a:pt x="64" y="7"/>
                    </a:cubicBezTo>
                    <a:cubicBezTo>
                      <a:pt x="64" y="7"/>
                      <a:pt x="64" y="7"/>
                      <a:pt x="64" y="7"/>
                    </a:cubicBezTo>
                    <a:cubicBezTo>
                      <a:pt x="64" y="7"/>
                      <a:pt x="65" y="8"/>
                      <a:pt x="65" y="8"/>
                    </a:cubicBezTo>
                    <a:cubicBezTo>
                      <a:pt x="65" y="8"/>
                      <a:pt x="65" y="8"/>
                      <a:pt x="65" y="8"/>
                    </a:cubicBezTo>
                    <a:cubicBezTo>
                      <a:pt x="65" y="8"/>
                      <a:pt x="66" y="9"/>
                      <a:pt x="66" y="9"/>
                    </a:cubicBezTo>
                    <a:cubicBezTo>
                      <a:pt x="66" y="9"/>
                      <a:pt x="66" y="9"/>
                      <a:pt x="66" y="9"/>
                    </a:cubicBezTo>
                    <a:cubicBezTo>
                      <a:pt x="67" y="10"/>
                      <a:pt x="67" y="10"/>
                      <a:pt x="67" y="11"/>
                    </a:cubicBezTo>
                    <a:cubicBezTo>
                      <a:pt x="67" y="11"/>
                      <a:pt x="67" y="11"/>
                      <a:pt x="67" y="11"/>
                    </a:cubicBezTo>
                    <a:cubicBezTo>
                      <a:pt x="68" y="11"/>
                      <a:pt x="68" y="12"/>
                      <a:pt x="68" y="12"/>
                    </a:cubicBezTo>
                    <a:cubicBezTo>
                      <a:pt x="68" y="12"/>
                      <a:pt x="68" y="12"/>
                      <a:pt x="68" y="12"/>
                    </a:cubicBezTo>
                    <a:cubicBezTo>
                      <a:pt x="69" y="13"/>
                      <a:pt x="69" y="13"/>
                      <a:pt x="69" y="13"/>
                    </a:cubicBezTo>
                    <a:cubicBezTo>
                      <a:pt x="69" y="14"/>
                      <a:pt x="69" y="14"/>
                      <a:pt x="69" y="14"/>
                    </a:cubicBezTo>
                    <a:cubicBezTo>
                      <a:pt x="70" y="14"/>
                      <a:pt x="70" y="15"/>
                      <a:pt x="70" y="15"/>
                    </a:cubicBezTo>
                    <a:cubicBezTo>
                      <a:pt x="70" y="15"/>
                      <a:pt x="70" y="15"/>
                      <a:pt x="70" y="15"/>
                    </a:cubicBezTo>
                    <a:cubicBezTo>
                      <a:pt x="70" y="16"/>
                      <a:pt x="71" y="16"/>
                      <a:pt x="71" y="17"/>
                    </a:cubicBezTo>
                    <a:cubicBezTo>
                      <a:pt x="71" y="17"/>
                      <a:pt x="71" y="17"/>
                      <a:pt x="71" y="17"/>
                    </a:cubicBezTo>
                    <a:cubicBezTo>
                      <a:pt x="71" y="18"/>
                      <a:pt x="71" y="18"/>
                      <a:pt x="71" y="18"/>
                    </a:cubicBezTo>
                    <a:cubicBezTo>
                      <a:pt x="71" y="19"/>
                      <a:pt x="71" y="19"/>
                      <a:pt x="71" y="19"/>
                    </a:cubicBezTo>
                    <a:cubicBezTo>
                      <a:pt x="71" y="20"/>
                      <a:pt x="71" y="20"/>
                      <a:pt x="71" y="21"/>
                    </a:cubicBezTo>
                    <a:cubicBezTo>
                      <a:pt x="71" y="21"/>
                      <a:pt x="71" y="21"/>
                      <a:pt x="71" y="21"/>
                    </a:cubicBezTo>
                    <a:cubicBezTo>
                      <a:pt x="71" y="21"/>
                      <a:pt x="71" y="22"/>
                      <a:pt x="71" y="22"/>
                    </a:cubicBezTo>
                    <a:cubicBezTo>
                      <a:pt x="71" y="23"/>
                      <a:pt x="71" y="23"/>
                      <a:pt x="71" y="23"/>
                    </a:cubicBezTo>
                    <a:cubicBezTo>
                      <a:pt x="71" y="23"/>
                      <a:pt x="71" y="24"/>
                      <a:pt x="71" y="24"/>
                    </a:cubicBezTo>
                    <a:cubicBezTo>
                      <a:pt x="71" y="24"/>
                      <a:pt x="71" y="25"/>
                      <a:pt x="71" y="25"/>
                    </a:cubicBezTo>
                    <a:cubicBezTo>
                      <a:pt x="70" y="25"/>
                      <a:pt x="70" y="26"/>
                      <a:pt x="70" y="27"/>
                    </a:cubicBezTo>
                    <a:cubicBezTo>
                      <a:pt x="64" y="38"/>
                      <a:pt x="51" y="44"/>
                      <a:pt x="50" y="51"/>
                    </a:cubicBezTo>
                    <a:cubicBezTo>
                      <a:pt x="48" y="57"/>
                      <a:pt x="38" y="63"/>
                      <a:pt x="32" y="67"/>
                    </a:cubicBezTo>
                    <a:cubicBezTo>
                      <a:pt x="26" y="70"/>
                      <a:pt x="20" y="81"/>
                      <a:pt x="16" y="86"/>
                    </a:cubicBezTo>
                    <a:cubicBezTo>
                      <a:pt x="14" y="90"/>
                      <a:pt x="5" y="94"/>
                      <a:pt x="0" y="104"/>
                    </a:cubicBezTo>
                    <a:cubicBezTo>
                      <a:pt x="14" y="114"/>
                      <a:pt x="28" y="127"/>
                      <a:pt x="49" y="145"/>
                    </a:cubicBezTo>
                    <a:cubicBezTo>
                      <a:pt x="79" y="171"/>
                      <a:pt x="112" y="196"/>
                      <a:pt x="133" y="213"/>
                    </a:cubicBezTo>
                    <a:cubicBezTo>
                      <a:pt x="153" y="230"/>
                      <a:pt x="189" y="244"/>
                      <a:pt x="210" y="257"/>
                    </a:cubicBezTo>
                    <a:cubicBezTo>
                      <a:pt x="221" y="264"/>
                      <a:pt x="234" y="267"/>
                      <a:pt x="247" y="268"/>
                    </a:cubicBezTo>
                    <a:cubicBezTo>
                      <a:pt x="247" y="257"/>
                      <a:pt x="246" y="240"/>
                      <a:pt x="245" y="236"/>
                    </a:cubicBezTo>
                    <a:cubicBezTo>
                      <a:pt x="244" y="230"/>
                      <a:pt x="246" y="221"/>
                      <a:pt x="255" y="2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7" name="Freeform 401"/>
              <p:cNvSpPr>
                <a:spLocks/>
              </p:cNvSpPr>
              <p:nvPr/>
            </p:nvSpPr>
            <p:spPr bwMode="auto">
              <a:xfrm>
                <a:off x="2558" y="2407"/>
                <a:ext cx="101" cy="100"/>
              </a:xfrm>
              <a:custGeom>
                <a:avLst/>
                <a:gdLst>
                  <a:gd name="T0" fmla="*/ 382 w 398"/>
                  <a:gd name="T1" fmla="*/ 330 h 398"/>
                  <a:gd name="T2" fmla="*/ 361 w 398"/>
                  <a:gd name="T3" fmla="*/ 307 h 398"/>
                  <a:gd name="T4" fmla="*/ 348 w 398"/>
                  <a:gd name="T5" fmla="*/ 272 h 398"/>
                  <a:gd name="T6" fmla="*/ 359 w 398"/>
                  <a:gd name="T7" fmla="*/ 230 h 398"/>
                  <a:gd name="T8" fmla="*/ 371 w 398"/>
                  <a:gd name="T9" fmla="*/ 189 h 398"/>
                  <a:gd name="T10" fmla="*/ 396 w 398"/>
                  <a:gd name="T11" fmla="*/ 135 h 398"/>
                  <a:gd name="T12" fmla="*/ 383 w 398"/>
                  <a:gd name="T13" fmla="*/ 104 h 398"/>
                  <a:gd name="T14" fmla="*/ 374 w 398"/>
                  <a:gd name="T15" fmla="*/ 73 h 398"/>
                  <a:gd name="T16" fmla="*/ 360 w 398"/>
                  <a:gd name="T17" fmla="*/ 57 h 398"/>
                  <a:gd name="T18" fmla="*/ 333 w 398"/>
                  <a:gd name="T19" fmla="*/ 43 h 398"/>
                  <a:gd name="T20" fmla="*/ 299 w 398"/>
                  <a:gd name="T21" fmla="*/ 49 h 398"/>
                  <a:gd name="T22" fmla="*/ 270 w 398"/>
                  <a:gd name="T23" fmla="*/ 66 h 398"/>
                  <a:gd name="T24" fmla="*/ 245 w 398"/>
                  <a:gd name="T25" fmla="*/ 51 h 398"/>
                  <a:gd name="T26" fmla="*/ 225 w 398"/>
                  <a:gd name="T27" fmla="*/ 27 h 398"/>
                  <a:gd name="T28" fmla="*/ 214 w 398"/>
                  <a:gd name="T29" fmla="*/ 17 h 398"/>
                  <a:gd name="T30" fmla="*/ 213 w 398"/>
                  <a:gd name="T31" fmla="*/ 16 h 398"/>
                  <a:gd name="T32" fmla="*/ 211 w 398"/>
                  <a:gd name="T33" fmla="*/ 15 h 398"/>
                  <a:gd name="T34" fmla="*/ 209 w 398"/>
                  <a:gd name="T35" fmla="*/ 14 h 398"/>
                  <a:gd name="T36" fmla="*/ 199 w 398"/>
                  <a:gd name="T37" fmla="*/ 12 h 398"/>
                  <a:gd name="T38" fmla="*/ 194 w 398"/>
                  <a:gd name="T39" fmla="*/ 11 h 398"/>
                  <a:gd name="T40" fmla="*/ 160 w 398"/>
                  <a:gd name="T41" fmla="*/ 25 h 398"/>
                  <a:gd name="T42" fmla="*/ 138 w 398"/>
                  <a:gd name="T43" fmla="*/ 1 h 398"/>
                  <a:gd name="T44" fmla="*/ 113 w 398"/>
                  <a:gd name="T45" fmla="*/ 20 h 398"/>
                  <a:gd name="T46" fmla="*/ 82 w 398"/>
                  <a:gd name="T47" fmla="*/ 18 h 398"/>
                  <a:gd name="T48" fmla="*/ 56 w 398"/>
                  <a:gd name="T49" fmla="*/ 24 h 398"/>
                  <a:gd name="T50" fmla="*/ 54 w 398"/>
                  <a:gd name="T51" fmla="*/ 26 h 398"/>
                  <a:gd name="T52" fmla="*/ 53 w 398"/>
                  <a:gd name="T53" fmla="*/ 27 h 398"/>
                  <a:gd name="T54" fmla="*/ 52 w 398"/>
                  <a:gd name="T55" fmla="*/ 28 h 398"/>
                  <a:gd name="T56" fmla="*/ 51 w 398"/>
                  <a:gd name="T57" fmla="*/ 29 h 398"/>
                  <a:gd name="T58" fmla="*/ 50 w 398"/>
                  <a:gd name="T59" fmla="*/ 29 h 398"/>
                  <a:gd name="T60" fmla="*/ 49 w 398"/>
                  <a:gd name="T61" fmla="*/ 29 h 398"/>
                  <a:gd name="T62" fmla="*/ 48 w 398"/>
                  <a:gd name="T63" fmla="*/ 29 h 398"/>
                  <a:gd name="T64" fmla="*/ 47 w 398"/>
                  <a:gd name="T65" fmla="*/ 29 h 398"/>
                  <a:gd name="T66" fmla="*/ 46 w 398"/>
                  <a:gd name="T67" fmla="*/ 28 h 398"/>
                  <a:gd name="T68" fmla="*/ 45 w 398"/>
                  <a:gd name="T69" fmla="*/ 27 h 398"/>
                  <a:gd name="T70" fmla="*/ 38 w 398"/>
                  <a:gd name="T71" fmla="*/ 21 h 398"/>
                  <a:gd name="T72" fmla="*/ 31 w 398"/>
                  <a:gd name="T73" fmla="*/ 63 h 398"/>
                  <a:gd name="T74" fmla="*/ 56 w 398"/>
                  <a:gd name="T75" fmla="*/ 92 h 398"/>
                  <a:gd name="T76" fmla="*/ 50 w 398"/>
                  <a:gd name="T77" fmla="*/ 117 h 398"/>
                  <a:gd name="T78" fmla="*/ 67 w 398"/>
                  <a:gd name="T79" fmla="*/ 142 h 398"/>
                  <a:gd name="T80" fmla="*/ 35 w 398"/>
                  <a:gd name="T81" fmla="*/ 139 h 398"/>
                  <a:gd name="T82" fmla="*/ 50 w 398"/>
                  <a:gd name="T83" fmla="*/ 168 h 398"/>
                  <a:gd name="T84" fmla="*/ 35 w 398"/>
                  <a:gd name="T85" fmla="*/ 189 h 398"/>
                  <a:gd name="T86" fmla="*/ 19 w 398"/>
                  <a:gd name="T87" fmla="*/ 204 h 398"/>
                  <a:gd name="T88" fmla="*/ 25 w 398"/>
                  <a:gd name="T89" fmla="*/ 239 h 398"/>
                  <a:gd name="T90" fmla="*/ 14 w 398"/>
                  <a:gd name="T91" fmla="*/ 270 h 398"/>
                  <a:gd name="T92" fmla="*/ 55 w 398"/>
                  <a:gd name="T93" fmla="*/ 289 h 398"/>
                  <a:gd name="T94" fmla="*/ 84 w 398"/>
                  <a:gd name="T95" fmla="*/ 317 h 398"/>
                  <a:gd name="T96" fmla="*/ 70 w 398"/>
                  <a:gd name="T97" fmla="*/ 366 h 398"/>
                  <a:gd name="T98" fmla="*/ 106 w 398"/>
                  <a:gd name="T99" fmla="*/ 391 h 398"/>
                  <a:gd name="T100" fmla="*/ 232 w 398"/>
                  <a:gd name="T101" fmla="*/ 346 h 398"/>
                  <a:gd name="T102" fmla="*/ 365 w 398"/>
                  <a:gd name="T103" fmla="*/ 354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8" h="398">
                    <a:moveTo>
                      <a:pt x="374" y="345"/>
                    </a:moveTo>
                    <a:cubicBezTo>
                      <a:pt x="382" y="344"/>
                      <a:pt x="382" y="336"/>
                      <a:pt x="382" y="330"/>
                    </a:cubicBezTo>
                    <a:cubicBezTo>
                      <a:pt x="382" y="324"/>
                      <a:pt x="372" y="323"/>
                      <a:pt x="365" y="323"/>
                    </a:cubicBezTo>
                    <a:cubicBezTo>
                      <a:pt x="359" y="323"/>
                      <a:pt x="361" y="312"/>
                      <a:pt x="361" y="307"/>
                    </a:cubicBezTo>
                    <a:cubicBezTo>
                      <a:pt x="361" y="303"/>
                      <a:pt x="361" y="297"/>
                      <a:pt x="354" y="292"/>
                    </a:cubicBezTo>
                    <a:cubicBezTo>
                      <a:pt x="348" y="287"/>
                      <a:pt x="352" y="276"/>
                      <a:pt x="348" y="272"/>
                    </a:cubicBezTo>
                    <a:cubicBezTo>
                      <a:pt x="344" y="267"/>
                      <a:pt x="348" y="256"/>
                      <a:pt x="348" y="250"/>
                    </a:cubicBezTo>
                    <a:cubicBezTo>
                      <a:pt x="348" y="245"/>
                      <a:pt x="359" y="234"/>
                      <a:pt x="359" y="230"/>
                    </a:cubicBezTo>
                    <a:cubicBezTo>
                      <a:pt x="359" y="226"/>
                      <a:pt x="360" y="218"/>
                      <a:pt x="365" y="213"/>
                    </a:cubicBezTo>
                    <a:cubicBezTo>
                      <a:pt x="369" y="209"/>
                      <a:pt x="370" y="199"/>
                      <a:pt x="371" y="189"/>
                    </a:cubicBezTo>
                    <a:cubicBezTo>
                      <a:pt x="371" y="179"/>
                      <a:pt x="384" y="165"/>
                      <a:pt x="391" y="160"/>
                    </a:cubicBezTo>
                    <a:cubicBezTo>
                      <a:pt x="398" y="155"/>
                      <a:pt x="396" y="143"/>
                      <a:pt x="396" y="135"/>
                    </a:cubicBezTo>
                    <a:cubicBezTo>
                      <a:pt x="396" y="128"/>
                      <a:pt x="392" y="126"/>
                      <a:pt x="387" y="123"/>
                    </a:cubicBezTo>
                    <a:cubicBezTo>
                      <a:pt x="382" y="120"/>
                      <a:pt x="387" y="107"/>
                      <a:pt x="383" y="104"/>
                    </a:cubicBezTo>
                    <a:cubicBezTo>
                      <a:pt x="379" y="101"/>
                      <a:pt x="380" y="94"/>
                      <a:pt x="379" y="87"/>
                    </a:cubicBezTo>
                    <a:cubicBezTo>
                      <a:pt x="379" y="80"/>
                      <a:pt x="379" y="74"/>
                      <a:pt x="374" y="73"/>
                    </a:cubicBezTo>
                    <a:cubicBezTo>
                      <a:pt x="369" y="72"/>
                      <a:pt x="363" y="64"/>
                      <a:pt x="361" y="59"/>
                    </a:cubicBezTo>
                    <a:cubicBezTo>
                      <a:pt x="361" y="58"/>
                      <a:pt x="360" y="58"/>
                      <a:pt x="360" y="57"/>
                    </a:cubicBezTo>
                    <a:cubicBezTo>
                      <a:pt x="359" y="53"/>
                      <a:pt x="354" y="52"/>
                      <a:pt x="347" y="52"/>
                    </a:cubicBezTo>
                    <a:cubicBezTo>
                      <a:pt x="339" y="51"/>
                      <a:pt x="337" y="51"/>
                      <a:pt x="333" y="43"/>
                    </a:cubicBezTo>
                    <a:cubicBezTo>
                      <a:pt x="330" y="36"/>
                      <a:pt x="322" y="36"/>
                      <a:pt x="317" y="40"/>
                    </a:cubicBezTo>
                    <a:cubicBezTo>
                      <a:pt x="312" y="45"/>
                      <a:pt x="305" y="48"/>
                      <a:pt x="299" y="49"/>
                    </a:cubicBezTo>
                    <a:cubicBezTo>
                      <a:pt x="293" y="50"/>
                      <a:pt x="288" y="53"/>
                      <a:pt x="286" y="63"/>
                    </a:cubicBezTo>
                    <a:cubicBezTo>
                      <a:pt x="284" y="73"/>
                      <a:pt x="275" y="71"/>
                      <a:pt x="270" y="66"/>
                    </a:cubicBezTo>
                    <a:cubicBezTo>
                      <a:pt x="264" y="60"/>
                      <a:pt x="263" y="57"/>
                      <a:pt x="258" y="57"/>
                    </a:cubicBezTo>
                    <a:cubicBezTo>
                      <a:pt x="254" y="57"/>
                      <a:pt x="248" y="51"/>
                      <a:pt x="245" y="51"/>
                    </a:cubicBezTo>
                    <a:cubicBezTo>
                      <a:pt x="242" y="51"/>
                      <a:pt x="236" y="41"/>
                      <a:pt x="234" y="38"/>
                    </a:cubicBezTo>
                    <a:cubicBezTo>
                      <a:pt x="232" y="34"/>
                      <a:pt x="228" y="27"/>
                      <a:pt x="225" y="27"/>
                    </a:cubicBezTo>
                    <a:cubicBezTo>
                      <a:pt x="223" y="27"/>
                      <a:pt x="217" y="24"/>
                      <a:pt x="215" y="19"/>
                    </a:cubicBezTo>
                    <a:cubicBezTo>
                      <a:pt x="215" y="18"/>
                      <a:pt x="215" y="18"/>
                      <a:pt x="214" y="17"/>
                    </a:cubicBezTo>
                    <a:cubicBezTo>
                      <a:pt x="214" y="17"/>
                      <a:pt x="214" y="17"/>
                      <a:pt x="214" y="17"/>
                    </a:cubicBezTo>
                    <a:cubicBezTo>
                      <a:pt x="214" y="16"/>
                      <a:pt x="213" y="16"/>
                      <a:pt x="213" y="16"/>
                    </a:cubicBezTo>
                    <a:cubicBezTo>
                      <a:pt x="213" y="16"/>
                      <a:pt x="213" y="16"/>
                      <a:pt x="212" y="15"/>
                    </a:cubicBezTo>
                    <a:cubicBezTo>
                      <a:pt x="212" y="15"/>
                      <a:pt x="211" y="15"/>
                      <a:pt x="211" y="15"/>
                    </a:cubicBezTo>
                    <a:cubicBezTo>
                      <a:pt x="210" y="14"/>
                      <a:pt x="210" y="14"/>
                      <a:pt x="210" y="14"/>
                    </a:cubicBezTo>
                    <a:cubicBezTo>
                      <a:pt x="209" y="14"/>
                      <a:pt x="209" y="14"/>
                      <a:pt x="209" y="14"/>
                    </a:cubicBezTo>
                    <a:cubicBezTo>
                      <a:pt x="207" y="13"/>
                      <a:pt x="205" y="13"/>
                      <a:pt x="203" y="12"/>
                    </a:cubicBezTo>
                    <a:cubicBezTo>
                      <a:pt x="202" y="12"/>
                      <a:pt x="200" y="12"/>
                      <a:pt x="199" y="12"/>
                    </a:cubicBezTo>
                    <a:cubicBezTo>
                      <a:pt x="199" y="12"/>
                      <a:pt x="199" y="12"/>
                      <a:pt x="199" y="12"/>
                    </a:cubicBezTo>
                    <a:cubicBezTo>
                      <a:pt x="197" y="11"/>
                      <a:pt x="196" y="11"/>
                      <a:pt x="194" y="11"/>
                    </a:cubicBezTo>
                    <a:cubicBezTo>
                      <a:pt x="184" y="11"/>
                      <a:pt x="179" y="12"/>
                      <a:pt x="177" y="19"/>
                    </a:cubicBezTo>
                    <a:cubicBezTo>
                      <a:pt x="175" y="27"/>
                      <a:pt x="168" y="25"/>
                      <a:pt x="160" y="25"/>
                    </a:cubicBezTo>
                    <a:cubicBezTo>
                      <a:pt x="151" y="25"/>
                      <a:pt x="154" y="21"/>
                      <a:pt x="154" y="11"/>
                    </a:cubicBezTo>
                    <a:cubicBezTo>
                      <a:pt x="155" y="0"/>
                      <a:pt x="148" y="1"/>
                      <a:pt x="138" y="1"/>
                    </a:cubicBezTo>
                    <a:cubicBezTo>
                      <a:pt x="128" y="1"/>
                      <a:pt x="128" y="2"/>
                      <a:pt x="128" y="11"/>
                    </a:cubicBezTo>
                    <a:cubicBezTo>
                      <a:pt x="128" y="21"/>
                      <a:pt x="114" y="12"/>
                      <a:pt x="113" y="20"/>
                    </a:cubicBezTo>
                    <a:cubicBezTo>
                      <a:pt x="113" y="28"/>
                      <a:pt x="101" y="25"/>
                      <a:pt x="92" y="25"/>
                    </a:cubicBezTo>
                    <a:cubicBezTo>
                      <a:pt x="83" y="25"/>
                      <a:pt x="82" y="22"/>
                      <a:pt x="82" y="18"/>
                    </a:cubicBezTo>
                    <a:cubicBezTo>
                      <a:pt x="82" y="14"/>
                      <a:pt x="78" y="11"/>
                      <a:pt x="72" y="11"/>
                    </a:cubicBezTo>
                    <a:cubicBezTo>
                      <a:pt x="66" y="11"/>
                      <a:pt x="61" y="15"/>
                      <a:pt x="56" y="24"/>
                    </a:cubicBezTo>
                    <a:cubicBezTo>
                      <a:pt x="55" y="24"/>
                      <a:pt x="55" y="25"/>
                      <a:pt x="55" y="25"/>
                    </a:cubicBezTo>
                    <a:cubicBezTo>
                      <a:pt x="55" y="26"/>
                      <a:pt x="55" y="26"/>
                      <a:pt x="54" y="26"/>
                    </a:cubicBezTo>
                    <a:cubicBezTo>
                      <a:pt x="54" y="26"/>
                      <a:pt x="54" y="26"/>
                      <a:pt x="54" y="27"/>
                    </a:cubicBezTo>
                    <a:cubicBezTo>
                      <a:pt x="54" y="27"/>
                      <a:pt x="53" y="27"/>
                      <a:pt x="53" y="27"/>
                    </a:cubicBezTo>
                    <a:cubicBezTo>
                      <a:pt x="53" y="27"/>
                      <a:pt x="53" y="27"/>
                      <a:pt x="53" y="28"/>
                    </a:cubicBezTo>
                    <a:cubicBezTo>
                      <a:pt x="53" y="28"/>
                      <a:pt x="52" y="28"/>
                      <a:pt x="52" y="28"/>
                    </a:cubicBezTo>
                    <a:cubicBezTo>
                      <a:pt x="52" y="28"/>
                      <a:pt x="52" y="28"/>
                      <a:pt x="52" y="28"/>
                    </a:cubicBezTo>
                    <a:cubicBezTo>
                      <a:pt x="52" y="29"/>
                      <a:pt x="51" y="29"/>
                      <a:pt x="51" y="29"/>
                    </a:cubicBezTo>
                    <a:cubicBezTo>
                      <a:pt x="51" y="29"/>
                      <a:pt x="51" y="29"/>
                      <a:pt x="51" y="29"/>
                    </a:cubicBezTo>
                    <a:cubicBezTo>
                      <a:pt x="51" y="29"/>
                      <a:pt x="50" y="29"/>
                      <a:pt x="50" y="29"/>
                    </a:cubicBezTo>
                    <a:cubicBezTo>
                      <a:pt x="50" y="29"/>
                      <a:pt x="50" y="29"/>
                      <a:pt x="50" y="29"/>
                    </a:cubicBezTo>
                    <a:cubicBezTo>
                      <a:pt x="50" y="29"/>
                      <a:pt x="49" y="29"/>
                      <a:pt x="49" y="29"/>
                    </a:cubicBezTo>
                    <a:cubicBezTo>
                      <a:pt x="49" y="29"/>
                      <a:pt x="49" y="29"/>
                      <a:pt x="49" y="29"/>
                    </a:cubicBezTo>
                    <a:cubicBezTo>
                      <a:pt x="49" y="29"/>
                      <a:pt x="48" y="29"/>
                      <a:pt x="48" y="29"/>
                    </a:cubicBezTo>
                    <a:cubicBezTo>
                      <a:pt x="48" y="29"/>
                      <a:pt x="48" y="29"/>
                      <a:pt x="48" y="29"/>
                    </a:cubicBezTo>
                    <a:cubicBezTo>
                      <a:pt x="47" y="29"/>
                      <a:pt x="47" y="29"/>
                      <a:pt x="47" y="29"/>
                    </a:cubicBezTo>
                    <a:cubicBezTo>
                      <a:pt x="47" y="29"/>
                      <a:pt x="47" y="29"/>
                      <a:pt x="47" y="29"/>
                    </a:cubicBezTo>
                    <a:cubicBezTo>
                      <a:pt x="46" y="29"/>
                      <a:pt x="46" y="28"/>
                      <a:pt x="46" y="28"/>
                    </a:cubicBezTo>
                    <a:cubicBezTo>
                      <a:pt x="46" y="28"/>
                      <a:pt x="46" y="28"/>
                      <a:pt x="46" y="28"/>
                    </a:cubicBezTo>
                    <a:cubicBezTo>
                      <a:pt x="45" y="28"/>
                      <a:pt x="45" y="28"/>
                      <a:pt x="45" y="27"/>
                    </a:cubicBezTo>
                    <a:cubicBezTo>
                      <a:pt x="45" y="27"/>
                      <a:pt x="45" y="27"/>
                      <a:pt x="45" y="27"/>
                    </a:cubicBezTo>
                    <a:cubicBezTo>
                      <a:pt x="43" y="26"/>
                      <a:pt x="41" y="24"/>
                      <a:pt x="38" y="21"/>
                    </a:cubicBezTo>
                    <a:cubicBezTo>
                      <a:pt x="34" y="29"/>
                      <a:pt x="35" y="38"/>
                      <a:pt x="35" y="46"/>
                    </a:cubicBezTo>
                    <a:cubicBezTo>
                      <a:pt x="35" y="55"/>
                      <a:pt x="33" y="57"/>
                      <a:pt x="31" y="63"/>
                    </a:cubicBezTo>
                    <a:cubicBezTo>
                      <a:pt x="29" y="69"/>
                      <a:pt x="39" y="76"/>
                      <a:pt x="49" y="76"/>
                    </a:cubicBezTo>
                    <a:cubicBezTo>
                      <a:pt x="58" y="76"/>
                      <a:pt x="56" y="86"/>
                      <a:pt x="56" y="92"/>
                    </a:cubicBezTo>
                    <a:cubicBezTo>
                      <a:pt x="56" y="98"/>
                      <a:pt x="56" y="103"/>
                      <a:pt x="49" y="105"/>
                    </a:cubicBezTo>
                    <a:cubicBezTo>
                      <a:pt x="41" y="107"/>
                      <a:pt x="43" y="115"/>
                      <a:pt x="50" y="117"/>
                    </a:cubicBezTo>
                    <a:cubicBezTo>
                      <a:pt x="57" y="118"/>
                      <a:pt x="54" y="123"/>
                      <a:pt x="61" y="127"/>
                    </a:cubicBezTo>
                    <a:cubicBezTo>
                      <a:pt x="69" y="130"/>
                      <a:pt x="67" y="136"/>
                      <a:pt x="67" y="142"/>
                    </a:cubicBezTo>
                    <a:cubicBezTo>
                      <a:pt x="67" y="148"/>
                      <a:pt x="63" y="152"/>
                      <a:pt x="55" y="143"/>
                    </a:cubicBezTo>
                    <a:cubicBezTo>
                      <a:pt x="48" y="133"/>
                      <a:pt x="50" y="142"/>
                      <a:pt x="35" y="139"/>
                    </a:cubicBezTo>
                    <a:cubicBezTo>
                      <a:pt x="19" y="135"/>
                      <a:pt x="29" y="146"/>
                      <a:pt x="34" y="156"/>
                    </a:cubicBezTo>
                    <a:cubicBezTo>
                      <a:pt x="39" y="166"/>
                      <a:pt x="49" y="159"/>
                      <a:pt x="50" y="168"/>
                    </a:cubicBezTo>
                    <a:cubicBezTo>
                      <a:pt x="51" y="177"/>
                      <a:pt x="44" y="175"/>
                      <a:pt x="40" y="177"/>
                    </a:cubicBezTo>
                    <a:cubicBezTo>
                      <a:pt x="36" y="179"/>
                      <a:pt x="43" y="189"/>
                      <a:pt x="35" y="189"/>
                    </a:cubicBezTo>
                    <a:cubicBezTo>
                      <a:pt x="27" y="189"/>
                      <a:pt x="29" y="201"/>
                      <a:pt x="20" y="203"/>
                    </a:cubicBezTo>
                    <a:cubicBezTo>
                      <a:pt x="20" y="204"/>
                      <a:pt x="19" y="204"/>
                      <a:pt x="19" y="204"/>
                    </a:cubicBezTo>
                    <a:cubicBezTo>
                      <a:pt x="19" y="211"/>
                      <a:pt x="20" y="218"/>
                      <a:pt x="23" y="220"/>
                    </a:cubicBezTo>
                    <a:cubicBezTo>
                      <a:pt x="29" y="225"/>
                      <a:pt x="28" y="233"/>
                      <a:pt x="25" y="239"/>
                    </a:cubicBezTo>
                    <a:cubicBezTo>
                      <a:pt x="21" y="245"/>
                      <a:pt x="22" y="254"/>
                      <a:pt x="13" y="257"/>
                    </a:cubicBezTo>
                    <a:cubicBezTo>
                      <a:pt x="5" y="259"/>
                      <a:pt x="0" y="269"/>
                      <a:pt x="14" y="270"/>
                    </a:cubicBezTo>
                    <a:cubicBezTo>
                      <a:pt x="28" y="271"/>
                      <a:pt x="21" y="280"/>
                      <a:pt x="33" y="281"/>
                    </a:cubicBezTo>
                    <a:cubicBezTo>
                      <a:pt x="44" y="283"/>
                      <a:pt x="53" y="282"/>
                      <a:pt x="55" y="289"/>
                    </a:cubicBezTo>
                    <a:cubicBezTo>
                      <a:pt x="56" y="295"/>
                      <a:pt x="60" y="302"/>
                      <a:pt x="69" y="304"/>
                    </a:cubicBezTo>
                    <a:cubicBezTo>
                      <a:pt x="79" y="306"/>
                      <a:pt x="84" y="311"/>
                      <a:pt x="84" y="317"/>
                    </a:cubicBezTo>
                    <a:cubicBezTo>
                      <a:pt x="84" y="322"/>
                      <a:pt x="89" y="345"/>
                      <a:pt x="80" y="348"/>
                    </a:cubicBezTo>
                    <a:cubicBezTo>
                      <a:pt x="71" y="351"/>
                      <a:pt x="69" y="360"/>
                      <a:pt x="70" y="366"/>
                    </a:cubicBezTo>
                    <a:cubicBezTo>
                      <a:pt x="71" y="370"/>
                      <a:pt x="72" y="387"/>
                      <a:pt x="72" y="398"/>
                    </a:cubicBezTo>
                    <a:cubicBezTo>
                      <a:pt x="84" y="398"/>
                      <a:pt x="96" y="396"/>
                      <a:pt x="106" y="391"/>
                    </a:cubicBezTo>
                    <a:cubicBezTo>
                      <a:pt x="126" y="380"/>
                      <a:pt x="138" y="375"/>
                      <a:pt x="160" y="367"/>
                    </a:cubicBezTo>
                    <a:cubicBezTo>
                      <a:pt x="181" y="360"/>
                      <a:pt x="194" y="348"/>
                      <a:pt x="232" y="346"/>
                    </a:cubicBezTo>
                    <a:cubicBezTo>
                      <a:pt x="269" y="344"/>
                      <a:pt x="292" y="335"/>
                      <a:pt x="314" y="345"/>
                    </a:cubicBezTo>
                    <a:cubicBezTo>
                      <a:pt x="331" y="353"/>
                      <a:pt x="348" y="349"/>
                      <a:pt x="365" y="354"/>
                    </a:cubicBezTo>
                    <a:cubicBezTo>
                      <a:pt x="366" y="348"/>
                      <a:pt x="368" y="346"/>
                      <a:pt x="374" y="34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8" name="Freeform 402"/>
              <p:cNvSpPr>
                <a:spLocks/>
              </p:cNvSpPr>
              <p:nvPr/>
            </p:nvSpPr>
            <p:spPr bwMode="auto">
              <a:xfrm>
                <a:off x="2609" y="2332"/>
                <a:ext cx="127" cy="93"/>
              </a:xfrm>
              <a:custGeom>
                <a:avLst/>
                <a:gdLst>
                  <a:gd name="T0" fmla="*/ 492 w 502"/>
                  <a:gd name="T1" fmla="*/ 181 h 367"/>
                  <a:gd name="T2" fmla="*/ 470 w 502"/>
                  <a:gd name="T3" fmla="*/ 165 h 367"/>
                  <a:gd name="T4" fmla="*/ 435 w 502"/>
                  <a:gd name="T5" fmla="*/ 152 h 367"/>
                  <a:gd name="T6" fmla="*/ 427 w 502"/>
                  <a:gd name="T7" fmla="*/ 121 h 367"/>
                  <a:gd name="T8" fmla="*/ 393 w 502"/>
                  <a:gd name="T9" fmla="*/ 93 h 367"/>
                  <a:gd name="T10" fmla="*/ 365 w 502"/>
                  <a:gd name="T11" fmla="*/ 50 h 367"/>
                  <a:gd name="T12" fmla="*/ 368 w 502"/>
                  <a:gd name="T13" fmla="*/ 14 h 367"/>
                  <a:gd name="T14" fmla="*/ 347 w 502"/>
                  <a:gd name="T15" fmla="*/ 13 h 367"/>
                  <a:gd name="T16" fmla="*/ 330 w 502"/>
                  <a:gd name="T17" fmla="*/ 5 h 367"/>
                  <a:gd name="T18" fmla="*/ 287 w 502"/>
                  <a:gd name="T19" fmla="*/ 19 h 367"/>
                  <a:gd name="T20" fmla="*/ 250 w 502"/>
                  <a:gd name="T21" fmla="*/ 41 h 367"/>
                  <a:gd name="T22" fmla="*/ 224 w 502"/>
                  <a:gd name="T23" fmla="*/ 55 h 367"/>
                  <a:gd name="T24" fmla="*/ 194 w 502"/>
                  <a:gd name="T25" fmla="*/ 57 h 367"/>
                  <a:gd name="T26" fmla="*/ 168 w 502"/>
                  <a:gd name="T27" fmla="*/ 87 h 367"/>
                  <a:gd name="T28" fmla="*/ 144 w 502"/>
                  <a:gd name="T29" fmla="*/ 117 h 367"/>
                  <a:gd name="T30" fmla="*/ 114 w 502"/>
                  <a:gd name="T31" fmla="*/ 119 h 367"/>
                  <a:gd name="T32" fmla="*/ 88 w 502"/>
                  <a:gd name="T33" fmla="*/ 120 h 367"/>
                  <a:gd name="T34" fmla="*/ 72 w 502"/>
                  <a:gd name="T35" fmla="*/ 160 h 367"/>
                  <a:gd name="T36" fmla="*/ 38 w 502"/>
                  <a:gd name="T37" fmla="*/ 207 h 367"/>
                  <a:gd name="T38" fmla="*/ 8 w 502"/>
                  <a:gd name="T39" fmla="*/ 220 h 367"/>
                  <a:gd name="T40" fmla="*/ 1 w 502"/>
                  <a:gd name="T41" fmla="*/ 283 h 367"/>
                  <a:gd name="T42" fmla="*/ 6 w 502"/>
                  <a:gd name="T43" fmla="*/ 308 h 367"/>
                  <a:gd name="T44" fmla="*/ 8 w 502"/>
                  <a:gd name="T45" fmla="*/ 309 h 367"/>
                  <a:gd name="T46" fmla="*/ 10 w 502"/>
                  <a:gd name="T47" fmla="*/ 310 h 367"/>
                  <a:gd name="T48" fmla="*/ 11 w 502"/>
                  <a:gd name="T49" fmla="*/ 311 h 367"/>
                  <a:gd name="T50" fmla="*/ 22 w 502"/>
                  <a:gd name="T51" fmla="*/ 321 h 367"/>
                  <a:gd name="T52" fmla="*/ 42 w 502"/>
                  <a:gd name="T53" fmla="*/ 345 h 367"/>
                  <a:gd name="T54" fmla="*/ 67 w 502"/>
                  <a:gd name="T55" fmla="*/ 360 h 367"/>
                  <a:gd name="T56" fmla="*/ 96 w 502"/>
                  <a:gd name="T57" fmla="*/ 343 h 367"/>
                  <a:gd name="T58" fmla="*/ 130 w 502"/>
                  <a:gd name="T59" fmla="*/ 337 h 367"/>
                  <a:gd name="T60" fmla="*/ 157 w 502"/>
                  <a:gd name="T61" fmla="*/ 351 h 367"/>
                  <a:gd name="T62" fmla="*/ 171 w 502"/>
                  <a:gd name="T63" fmla="*/ 367 h 367"/>
                  <a:gd name="T64" fmla="*/ 172 w 502"/>
                  <a:gd name="T65" fmla="*/ 314 h 367"/>
                  <a:gd name="T66" fmla="*/ 173 w 502"/>
                  <a:gd name="T67" fmla="*/ 269 h 367"/>
                  <a:gd name="T68" fmla="*/ 307 w 502"/>
                  <a:gd name="T69" fmla="*/ 274 h 367"/>
                  <a:gd name="T70" fmla="*/ 343 w 502"/>
                  <a:gd name="T71" fmla="*/ 260 h 367"/>
                  <a:gd name="T72" fmla="*/ 344 w 502"/>
                  <a:gd name="T73" fmla="*/ 260 h 367"/>
                  <a:gd name="T74" fmla="*/ 346 w 502"/>
                  <a:gd name="T75" fmla="*/ 261 h 367"/>
                  <a:gd name="T76" fmla="*/ 347 w 502"/>
                  <a:gd name="T77" fmla="*/ 262 h 367"/>
                  <a:gd name="T78" fmla="*/ 352 w 502"/>
                  <a:gd name="T79" fmla="*/ 267 h 367"/>
                  <a:gd name="T80" fmla="*/ 354 w 502"/>
                  <a:gd name="T81" fmla="*/ 268 h 367"/>
                  <a:gd name="T82" fmla="*/ 355 w 502"/>
                  <a:gd name="T83" fmla="*/ 269 h 367"/>
                  <a:gd name="T84" fmla="*/ 356 w 502"/>
                  <a:gd name="T85" fmla="*/ 269 h 367"/>
                  <a:gd name="T86" fmla="*/ 357 w 502"/>
                  <a:gd name="T87" fmla="*/ 270 h 367"/>
                  <a:gd name="T88" fmla="*/ 359 w 502"/>
                  <a:gd name="T89" fmla="*/ 270 h 367"/>
                  <a:gd name="T90" fmla="*/ 395 w 502"/>
                  <a:gd name="T91" fmla="*/ 271 h 367"/>
                  <a:gd name="T92" fmla="*/ 400 w 502"/>
                  <a:gd name="T93" fmla="*/ 271 h 367"/>
                  <a:gd name="T94" fmla="*/ 405 w 502"/>
                  <a:gd name="T95" fmla="*/ 272 h 367"/>
                  <a:gd name="T96" fmla="*/ 412 w 502"/>
                  <a:gd name="T97" fmla="*/ 271 h 367"/>
                  <a:gd name="T98" fmla="*/ 415 w 502"/>
                  <a:gd name="T99" fmla="*/ 270 h 367"/>
                  <a:gd name="T100" fmla="*/ 418 w 502"/>
                  <a:gd name="T101" fmla="*/ 269 h 367"/>
                  <a:gd name="T102" fmla="*/ 421 w 502"/>
                  <a:gd name="T103" fmla="*/ 266 h 367"/>
                  <a:gd name="T104" fmla="*/ 484 w 502"/>
                  <a:gd name="T105" fmla="*/ 240 h 367"/>
                  <a:gd name="T106" fmla="*/ 502 w 502"/>
                  <a:gd name="T107" fmla="*/ 220 h 367"/>
                  <a:gd name="T108" fmla="*/ 502 w 502"/>
                  <a:gd name="T109" fmla="*/ 218 h 367"/>
                  <a:gd name="T110" fmla="*/ 502 w 502"/>
                  <a:gd name="T111" fmla="*/ 216 h 367"/>
                  <a:gd name="T112" fmla="*/ 501 w 502"/>
                  <a:gd name="T113" fmla="*/ 208 h 367"/>
                  <a:gd name="T114" fmla="*/ 502 w 502"/>
                  <a:gd name="T115" fmla="*/ 206 h 367"/>
                  <a:gd name="T116" fmla="*/ 502 w 502"/>
                  <a:gd name="T117" fmla="*/ 204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02" h="367">
                    <a:moveTo>
                      <a:pt x="495" y="200"/>
                    </a:moveTo>
                    <a:cubicBezTo>
                      <a:pt x="490" y="197"/>
                      <a:pt x="490" y="187"/>
                      <a:pt x="492" y="181"/>
                    </a:cubicBezTo>
                    <a:cubicBezTo>
                      <a:pt x="493" y="175"/>
                      <a:pt x="491" y="169"/>
                      <a:pt x="487" y="166"/>
                    </a:cubicBezTo>
                    <a:cubicBezTo>
                      <a:pt x="483" y="163"/>
                      <a:pt x="474" y="155"/>
                      <a:pt x="470" y="165"/>
                    </a:cubicBezTo>
                    <a:cubicBezTo>
                      <a:pt x="467" y="174"/>
                      <a:pt x="464" y="171"/>
                      <a:pt x="455" y="168"/>
                    </a:cubicBezTo>
                    <a:cubicBezTo>
                      <a:pt x="446" y="165"/>
                      <a:pt x="442" y="162"/>
                      <a:pt x="435" y="152"/>
                    </a:cubicBezTo>
                    <a:cubicBezTo>
                      <a:pt x="428" y="142"/>
                      <a:pt x="422" y="145"/>
                      <a:pt x="417" y="137"/>
                    </a:cubicBezTo>
                    <a:cubicBezTo>
                      <a:pt x="412" y="130"/>
                      <a:pt x="423" y="123"/>
                      <a:pt x="427" y="121"/>
                    </a:cubicBezTo>
                    <a:cubicBezTo>
                      <a:pt x="431" y="118"/>
                      <a:pt x="426" y="111"/>
                      <a:pt x="414" y="107"/>
                    </a:cubicBezTo>
                    <a:cubicBezTo>
                      <a:pt x="402" y="103"/>
                      <a:pt x="404" y="97"/>
                      <a:pt x="393" y="93"/>
                    </a:cubicBezTo>
                    <a:cubicBezTo>
                      <a:pt x="382" y="89"/>
                      <a:pt x="377" y="81"/>
                      <a:pt x="376" y="74"/>
                    </a:cubicBezTo>
                    <a:cubicBezTo>
                      <a:pt x="376" y="67"/>
                      <a:pt x="376" y="55"/>
                      <a:pt x="365" y="50"/>
                    </a:cubicBezTo>
                    <a:cubicBezTo>
                      <a:pt x="354" y="45"/>
                      <a:pt x="364" y="35"/>
                      <a:pt x="367" y="26"/>
                    </a:cubicBezTo>
                    <a:cubicBezTo>
                      <a:pt x="368" y="23"/>
                      <a:pt x="368" y="18"/>
                      <a:pt x="368" y="14"/>
                    </a:cubicBezTo>
                    <a:cubicBezTo>
                      <a:pt x="360" y="14"/>
                      <a:pt x="353" y="14"/>
                      <a:pt x="348" y="13"/>
                    </a:cubicBezTo>
                    <a:cubicBezTo>
                      <a:pt x="347" y="13"/>
                      <a:pt x="347" y="13"/>
                      <a:pt x="347" y="13"/>
                    </a:cubicBezTo>
                    <a:cubicBezTo>
                      <a:pt x="346" y="13"/>
                      <a:pt x="345" y="13"/>
                      <a:pt x="344" y="13"/>
                    </a:cubicBezTo>
                    <a:cubicBezTo>
                      <a:pt x="335" y="13"/>
                      <a:pt x="332" y="11"/>
                      <a:pt x="330" y="5"/>
                    </a:cubicBezTo>
                    <a:cubicBezTo>
                      <a:pt x="328" y="0"/>
                      <a:pt x="320" y="3"/>
                      <a:pt x="309" y="3"/>
                    </a:cubicBezTo>
                    <a:cubicBezTo>
                      <a:pt x="298" y="3"/>
                      <a:pt x="294" y="9"/>
                      <a:pt x="287" y="19"/>
                    </a:cubicBezTo>
                    <a:cubicBezTo>
                      <a:pt x="280" y="29"/>
                      <a:pt x="284" y="31"/>
                      <a:pt x="271" y="28"/>
                    </a:cubicBezTo>
                    <a:cubicBezTo>
                      <a:pt x="258" y="25"/>
                      <a:pt x="254" y="35"/>
                      <a:pt x="250" y="41"/>
                    </a:cubicBezTo>
                    <a:cubicBezTo>
                      <a:pt x="246" y="46"/>
                      <a:pt x="244" y="46"/>
                      <a:pt x="236" y="45"/>
                    </a:cubicBezTo>
                    <a:cubicBezTo>
                      <a:pt x="228" y="43"/>
                      <a:pt x="224" y="47"/>
                      <a:pt x="224" y="55"/>
                    </a:cubicBezTo>
                    <a:cubicBezTo>
                      <a:pt x="224" y="63"/>
                      <a:pt x="218" y="64"/>
                      <a:pt x="212" y="64"/>
                    </a:cubicBezTo>
                    <a:cubicBezTo>
                      <a:pt x="205" y="64"/>
                      <a:pt x="205" y="58"/>
                      <a:pt x="194" y="57"/>
                    </a:cubicBezTo>
                    <a:cubicBezTo>
                      <a:pt x="184" y="57"/>
                      <a:pt x="188" y="65"/>
                      <a:pt x="180" y="67"/>
                    </a:cubicBezTo>
                    <a:cubicBezTo>
                      <a:pt x="172" y="70"/>
                      <a:pt x="170" y="78"/>
                      <a:pt x="168" y="87"/>
                    </a:cubicBezTo>
                    <a:cubicBezTo>
                      <a:pt x="167" y="97"/>
                      <a:pt x="161" y="103"/>
                      <a:pt x="152" y="103"/>
                    </a:cubicBezTo>
                    <a:cubicBezTo>
                      <a:pt x="144" y="103"/>
                      <a:pt x="144" y="107"/>
                      <a:pt x="144" y="117"/>
                    </a:cubicBezTo>
                    <a:cubicBezTo>
                      <a:pt x="144" y="127"/>
                      <a:pt x="138" y="128"/>
                      <a:pt x="131" y="128"/>
                    </a:cubicBezTo>
                    <a:cubicBezTo>
                      <a:pt x="124" y="128"/>
                      <a:pt x="121" y="120"/>
                      <a:pt x="114" y="119"/>
                    </a:cubicBezTo>
                    <a:cubicBezTo>
                      <a:pt x="108" y="119"/>
                      <a:pt x="111" y="112"/>
                      <a:pt x="102" y="108"/>
                    </a:cubicBezTo>
                    <a:cubicBezTo>
                      <a:pt x="94" y="104"/>
                      <a:pt x="97" y="112"/>
                      <a:pt x="88" y="120"/>
                    </a:cubicBezTo>
                    <a:cubicBezTo>
                      <a:pt x="78" y="128"/>
                      <a:pt x="82" y="135"/>
                      <a:pt x="84" y="145"/>
                    </a:cubicBezTo>
                    <a:cubicBezTo>
                      <a:pt x="86" y="154"/>
                      <a:pt x="82" y="158"/>
                      <a:pt x="72" y="160"/>
                    </a:cubicBezTo>
                    <a:cubicBezTo>
                      <a:pt x="63" y="162"/>
                      <a:pt x="64" y="185"/>
                      <a:pt x="62" y="194"/>
                    </a:cubicBezTo>
                    <a:cubicBezTo>
                      <a:pt x="59" y="203"/>
                      <a:pt x="41" y="201"/>
                      <a:pt x="38" y="207"/>
                    </a:cubicBezTo>
                    <a:cubicBezTo>
                      <a:pt x="34" y="213"/>
                      <a:pt x="26" y="210"/>
                      <a:pt x="17" y="209"/>
                    </a:cubicBezTo>
                    <a:cubicBezTo>
                      <a:pt x="8" y="209"/>
                      <a:pt x="4" y="219"/>
                      <a:pt x="8" y="220"/>
                    </a:cubicBezTo>
                    <a:cubicBezTo>
                      <a:pt x="12" y="221"/>
                      <a:pt x="16" y="236"/>
                      <a:pt x="18" y="248"/>
                    </a:cubicBezTo>
                    <a:cubicBezTo>
                      <a:pt x="19" y="260"/>
                      <a:pt x="1" y="274"/>
                      <a:pt x="1" y="283"/>
                    </a:cubicBezTo>
                    <a:cubicBezTo>
                      <a:pt x="1" y="288"/>
                      <a:pt x="1" y="298"/>
                      <a:pt x="0" y="306"/>
                    </a:cubicBezTo>
                    <a:cubicBezTo>
                      <a:pt x="2" y="307"/>
                      <a:pt x="4" y="307"/>
                      <a:pt x="6" y="308"/>
                    </a:cubicBezTo>
                    <a:cubicBezTo>
                      <a:pt x="6" y="308"/>
                      <a:pt x="6" y="308"/>
                      <a:pt x="7" y="308"/>
                    </a:cubicBezTo>
                    <a:cubicBezTo>
                      <a:pt x="7" y="308"/>
                      <a:pt x="7" y="308"/>
                      <a:pt x="8" y="309"/>
                    </a:cubicBezTo>
                    <a:cubicBezTo>
                      <a:pt x="8" y="309"/>
                      <a:pt x="9" y="309"/>
                      <a:pt x="9" y="309"/>
                    </a:cubicBezTo>
                    <a:cubicBezTo>
                      <a:pt x="10" y="310"/>
                      <a:pt x="10" y="310"/>
                      <a:pt x="10" y="310"/>
                    </a:cubicBezTo>
                    <a:cubicBezTo>
                      <a:pt x="10" y="310"/>
                      <a:pt x="11" y="310"/>
                      <a:pt x="11" y="311"/>
                    </a:cubicBezTo>
                    <a:cubicBezTo>
                      <a:pt x="11" y="311"/>
                      <a:pt x="11" y="311"/>
                      <a:pt x="11" y="311"/>
                    </a:cubicBezTo>
                    <a:cubicBezTo>
                      <a:pt x="12" y="312"/>
                      <a:pt x="12" y="312"/>
                      <a:pt x="12" y="313"/>
                    </a:cubicBezTo>
                    <a:cubicBezTo>
                      <a:pt x="14" y="318"/>
                      <a:pt x="20" y="321"/>
                      <a:pt x="22" y="321"/>
                    </a:cubicBezTo>
                    <a:cubicBezTo>
                      <a:pt x="25" y="321"/>
                      <a:pt x="29" y="328"/>
                      <a:pt x="31" y="332"/>
                    </a:cubicBezTo>
                    <a:cubicBezTo>
                      <a:pt x="33" y="335"/>
                      <a:pt x="39" y="345"/>
                      <a:pt x="42" y="345"/>
                    </a:cubicBezTo>
                    <a:cubicBezTo>
                      <a:pt x="45" y="345"/>
                      <a:pt x="51" y="351"/>
                      <a:pt x="55" y="351"/>
                    </a:cubicBezTo>
                    <a:cubicBezTo>
                      <a:pt x="60" y="351"/>
                      <a:pt x="61" y="354"/>
                      <a:pt x="67" y="360"/>
                    </a:cubicBezTo>
                    <a:cubicBezTo>
                      <a:pt x="72" y="365"/>
                      <a:pt x="81" y="367"/>
                      <a:pt x="83" y="357"/>
                    </a:cubicBezTo>
                    <a:cubicBezTo>
                      <a:pt x="85" y="347"/>
                      <a:pt x="90" y="344"/>
                      <a:pt x="96" y="343"/>
                    </a:cubicBezTo>
                    <a:cubicBezTo>
                      <a:pt x="102" y="342"/>
                      <a:pt x="109" y="339"/>
                      <a:pt x="114" y="334"/>
                    </a:cubicBezTo>
                    <a:cubicBezTo>
                      <a:pt x="119" y="330"/>
                      <a:pt x="127" y="330"/>
                      <a:pt x="130" y="337"/>
                    </a:cubicBezTo>
                    <a:cubicBezTo>
                      <a:pt x="134" y="345"/>
                      <a:pt x="136" y="345"/>
                      <a:pt x="144" y="346"/>
                    </a:cubicBezTo>
                    <a:cubicBezTo>
                      <a:pt x="151" y="346"/>
                      <a:pt x="156" y="347"/>
                      <a:pt x="157" y="351"/>
                    </a:cubicBezTo>
                    <a:cubicBezTo>
                      <a:pt x="157" y="352"/>
                      <a:pt x="158" y="352"/>
                      <a:pt x="158" y="353"/>
                    </a:cubicBezTo>
                    <a:cubicBezTo>
                      <a:pt x="160" y="358"/>
                      <a:pt x="166" y="366"/>
                      <a:pt x="171" y="367"/>
                    </a:cubicBezTo>
                    <a:cubicBezTo>
                      <a:pt x="173" y="364"/>
                      <a:pt x="175" y="359"/>
                      <a:pt x="175" y="351"/>
                    </a:cubicBezTo>
                    <a:cubicBezTo>
                      <a:pt x="175" y="336"/>
                      <a:pt x="180" y="318"/>
                      <a:pt x="172" y="314"/>
                    </a:cubicBezTo>
                    <a:cubicBezTo>
                      <a:pt x="163" y="309"/>
                      <a:pt x="165" y="307"/>
                      <a:pt x="166" y="298"/>
                    </a:cubicBezTo>
                    <a:cubicBezTo>
                      <a:pt x="166" y="288"/>
                      <a:pt x="158" y="268"/>
                      <a:pt x="173" y="269"/>
                    </a:cubicBezTo>
                    <a:cubicBezTo>
                      <a:pt x="188" y="270"/>
                      <a:pt x="245" y="270"/>
                      <a:pt x="260" y="269"/>
                    </a:cubicBezTo>
                    <a:cubicBezTo>
                      <a:pt x="275" y="269"/>
                      <a:pt x="299" y="268"/>
                      <a:pt x="307" y="274"/>
                    </a:cubicBezTo>
                    <a:cubicBezTo>
                      <a:pt x="315" y="281"/>
                      <a:pt x="317" y="280"/>
                      <a:pt x="322" y="273"/>
                    </a:cubicBezTo>
                    <a:cubicBezTo>
                      <a:pt x="326" y="265"/>
                      <a:pt x="337" y="260"/>
                      <a:pt x="343" y="260"/>
                    </a:cubicBezTo>
                    <a:cubicBezTo>
                      <a:pt x="343" y="260"/>
                      <a:pt x="344" y="260"/>
                      <a:pt x="344" y="260"/>
                    </a:cubicBezTo>
                    <a:cubicBezTo>
                      <a:pt x="344" y="260"/>
                      <a:pt x="344" y="260"/>
                      <a:pt x="344" y="260"/>
                    </a:cubicBezTo>
                    <a:cubicBezTo>
                      <a:pt x="345" y="260"/>
                      <a:pt x="345" y="260"/>
                      <a:pt x="346" y="261"/>
                    </a:cubicBezTo>
                    <a:cubicBezTo>
                      <a:pt x="346" y="261"/>
                      <a:pt x="346" y="261"/>
                      <a:pt x="346" y="261"/>
                    </a:cubicBezTo>
                    <a:cubicBezTo>
                      <a:pt x="346" y="261"/>
                      <a:pt x="346" y="261"/>
                      <a:pt x="347" y="262"/>
                    </a:cubicBezTo>
                    <a:cubicBezTo>
                      <a:pt x="347" y="262"/>
                      <a:pt x="347" y="262"/>
                      <a:pt x="347" y="262"/>
                    </a:cubicBezTo>
                    <a:cubicBezTo>
                      <a:pt x="347" y="262"/>
                      <a:pt x="348" y="262"/>
                      <a:pt x="348" y="263"/>
                    </a:cubicBezTo>
                    <a:cubicBezTo>
                      <a:pt x="349" y="264"/>
                      <a:pt x="350" y="266"/>
                      <a:pt x="352" y="267"/>
                    </a:cubicBezTo>
                    <a:cubicBezTo>
                      <a:pt x="352" y="267"/>
                      <a:pt x="352" y="267"/>
                      <a:pt x="352" y="267"/>
                    </a:cubicBezTo>
                    <a:cubicBezTo>
                      <a:pt x="353" y="267"/>
                      <a:pt x="353" y="268"/>
                      <a:pt x="354" y="268"/>
                    </a:cubicBezTo>
                    <a:cubicBezTo>
                      <a:pt x="354" y="268"/>
                      <a:pt x="354" y="268"/>
                      <a:pt x="354" y="268"/>
                    </a:cubicBezTo>
                    <a:cubicBezTo>
                      <a:pt x="354" y="268"/>
                      <a:pt x="354" y="269"/>
                      <a:pt x="355" y="269"/>
                    </a:cubicBezTo>
                    <a:cubicBezTo>
                      <a:pt x="355" y="269"/>
                      <a:pt x="355" y="269"/>
                      <a:pt x="355" y="269"/>
                    </a:cubicBezTo>
                    <a:cubicBezTo>
                      <a:pt x="355" y="269"/>
                      <a:pt x="356" y="269"/>
                      <a:pt x="356" y="269"/>
                    </a:cubicBezTo>
                    <a:cubicBezTo>
                      <a:pt x="356" y="269"/>
                      <a:pt x="356" y="269"/>
                      <a:pt x="356" y="269"/>
                    </a:cubicBezTo>
                    <a:cubicBezTo>
                      <a:pt x="356" y="269"/>
                      <a:pt x="357" y="269"/>
                      <a:pt x="357" y="270"/>
                    </a:cubicBezTo>
                    <a:cubicBezTo>
                      <a:pt x="357" y="270"/>
                      <a:pt x="357" y="270"/>
                      <a:pt x="358" y="270"/>
                    </a:cubicBezTo>
                    <a:cubicBezTo>
                      <a:pt x="358" y="270"/>
                      <a:pt x="359" y="270"/>
                      <a:pt x="359" y="270"/>
                    </a:cubicBezTo>
                    <a:cubicBezTo>
                      <a:pt x="368" y="270"/>
                      <a:pt x="375" y="270"/>
                      <a:pt x="389" y="270"/>
                    </a:cubicBezTo>
                    <a:cubicBezTo>
                      <a:pt x="391" y="270"/>
                      <a:pt x="393" y="270"/>
                      <a:pt x="395" y="271"/>
                    </a:cubicBezTo>
                    <a:cubicBezTo>
                      <a:pt x="395" y="271"/>
                      <a:pt x="395" y="271"/>
                      <a:pt x="395" y="271"/>
                    </a:cubicBezTo>
                    <a:cubicBezTo>
                      <a:pt x="397" y="271"/>
                      <a:pt x="398" y="271"/>
                      <a:pt x="400" y="271"/>
                    </a:cubicBezTo>
                    <a:cubicBezTo>
                      <a:pt x="401" y="271"/>
                      <a:pt x="403" y="271"/>
                      <a:pt x="404" y="272"/>
                    </a:cubicBezTo>
                    <a:cubicBezTo>
                      <a:pt x="404" y="272"/>
                      <a:pt x="405" y="272"/>
                      <a:pt x="405" y="272"/>
                    </a:cubicBezTo>
                    <a:cubicBezTo>
                      <a:pt x="406" y="272"/>
                      <a:pt x="407" y="272"/>
                      <a:pt x="409" y="272"/>
                    </a:cubicBezTo>
                    <a:cubicBezTo>
                      <a:pt x="410" y="272"/>
                      <a:pt x="411" y="271"/>
                      <a:pt x="412" y="271"/>
                    </a:cubicBezTo>
                    <a:cubicBezTo>
                      <a:pt x="412" y="271"/>
                      <a:pt x="412" y="271"/>
                      <a:pt x="412" y="271"/>
                    </a:cubicBezTo>
                    <a:cubicBezTo>
                      <a:pt x="413" y="271"/>
                      <a:pt x="414" y="271"/>
                      <a:pt x="415" y="270"/>
                    </a:cubicBezTo>
                    <a:cubicBezTo>
                      <a:pt x="415" y="270"/>
                      <a:pt x="415" y="270"/>
                      <a:pt x="415" y="270"/>
                    </a:cubicBezTo>
                    <a:cubicBezTo>
                      <a:pt x="416" y="270"/>
                      <a:pt x="417" y="269"/>
                      <a:pt x="418" y="269"/>
                    </a:cubicBezTo>
                    <a:cubicBezTo>
                      <a:pt x="418" y="269"/>
                      <a:pt x="418" y="269"/>
                      <a:pt x="418" y="268"/>
                    </a:cubicBezTo>
                    <a:cubicBezTo>
                      <a:pt x="419" y="268"/>
                      <a:pt x="420" y="267"/>
                      <a:pt x="421" y="266"/>
                    </a:cubicBezTo>
                    <a:cubicBezTo>
                      <a:pt x="431" y="258"/>
                      <a:pt x="433" y="243"/>
                      <a:pt x="449" y="243"/>
                    </a:cubicBezTo>
                    <a:cubicBezTo>
                      <a:pt x="465" y="243"/>
                      <a:pt x="478" y="247"/>
                      <a:pt x="484" y="240"/>
                    </a:cubicBezTo>
                    <a:cubicBezTo>
                      <a:pt x="491" y="233"/>
                      <a:pt x="502" y="230"/>
                      <a:pt x="502" y="222"/>
                    </a:cubicBezTo>
                    <a:cubicBezTo>
                      <a:pt x="502" y="221"/>
                      <a:pt x="502" y="220"/>
                      <a:pt x="502" y="220"/>
                    </a:cubicBezTo>
                    <a:cubicBezTo>
                      <a:pt x="502" y="220"/>
                      <a:pt x="502" y="219"/>
                      <a:pt x="502" y="219"/>
                    </a:cubicBezTo>
                    <a:cubicBezTo>
                      <a:pt x="502" y="219"/>
                      <a:pt x="502" y="218"/>
                      <a:pt x="502" y="218"/>
                    </a:cubicBezTo>
                    <a:cubicBezTo>
                      <a:pt x="502" y="218"/>
                      <a:pt x="502" y="217"/>
                      <a:pt x="502" y="217"/>
                    </a:cubicBezTo>
                    <a:cubicBezTo>
                      <a:pt x="502" y="217"/>
                      <a:pt x="502" y="216"/>
                      <a:pt x="502" y="216"/>
                    </a:cubicBezTo>
                    <a:cubicBezTo>
                      <a:pt x="502" y="213"/>
                      <a:pt x="501" y="211"/>
                      <a:pt x="501" y="208"/>
                    </a:cubicBezTo>
                    <a:cubicBezTo>
                      <a:pt x="501" y="208"/>
                      <a:pt x="501" y="208"/>
                      <a:pt x="501" y="208"/>
                    </a:cubicBezTo>
                    <a:cubicBezTo>
                      <a:pt x="501" y="207"/>
                      <a:pt x="501" y="207"/>
                      <a:pt x="502" y="206"/>
                    </a:cubicBezTo>
                    <a:cubicBezTo>
                      <a:pt x="502" y="206"/>
                      <a:pt x="502" y="206"/>
                      <a:pt x="502" y="206"/>
                    </a:cubicBezTo>
                    <a:cubicBezTo>
                      <a:pt x="502" y="205"/>
                      <a:pt x="502" y="204"/>
                      <a:pt x="502" y="204"/>
                    </a:cubicBezTo>
                    <a:cubicBezTo>
                      <a:pt x="502" y="204"/>
                      <a:pt x="502" y="204"/>
                      <a:pt x="502" y="204"/>
                    </a:cubicBezTo>
                    <a:cubicBezTo>
                      <a:pt x="499" y="202"/>
                      <a:pt x="497" y="201"/>
                      <a:pt x="495" y="20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79" name="Freeform 403"/>
              <p:cNvSpPr>
                <a:spLocks/>
              </p:cNvSpPr>
              <p:nvPr/>
            </p:nvSpPr>
            <p:spPr bwMode="auto">
              <a:xfrm>
                <a:off x="2699" y="2193"/>
                <a:ext cx="257" cy="194"/>
              </a:xfrm>
              <a:custGeom>
                <a:avLst/>
                <a:gdLst>
                  <a:gd name="T0" fmla="*/ 860 w 1017"/>
                  <a:gd name="T1" fmla="*/ 638 h 767"/>
                  <a:gd name="T2" fmla="*/ 862 w 1017"/>
                  <a:gd name="T3" fmla="*/ 632 h 767"/>
                  <a:gd name="T4" fmla="*/ 860 w 1017"/>
                  <a:gd name="T5" fmla="*/ 606 h 767"/>
                  <a:gd name="T6" fmla="*/ 969 w 1017"/>
                  <a:gd name="T7" fmla="*/ 457 h 767"/>
                  <a:gd name="T8" fmla="*/ 996 w 1017"/>
                  <a:gd name="T9" fmla="*/ 268 h 767"/>
                  <a:gd name="T10" fmla="*/ 1007 w 1017"/>
                  <a:gd name="T11" fmla="*/ 194 h 767"/>
                  <a:gd name="T12" fmla="*/ 965 w 1017"/>
                  <a:gd name="T13" fmla="*/ 117 h 767"/>
                  <a:gd name="T14" fmla="*/ 957 w 1017"/>
                  <a:gd name="T15" fmla="*/ 30 h 767"/>
                  <a:gd name="T16" fmla="*/ 954 w 1017"/>
                  <a:gd name="T17" fmla="*/ 33 h 767"/>
                  <a:gd name="T18" fmla="*/ 951 w 1017"/>
                  <a:gd name="T19" fmla="*/ 35 h 767"/>
                  <a:gd name="T20" fmla="*/ 948 w 1017"/>
                  <a:gd name="T21" fmla="*/ 37 h 767"/>
                  <a:gd name="T22" fmla="*/ 944 w 1017"/>
                  <a:gd name="T23" fmla="*/ 39 h 767"/>
                  <a:gd name="T24" fmla="*/ 936 w 1017"/>
                  <a:gd name="T25" fmla="*/ 42 h 767"/>
                  <a:gd name="T26" fmla="*/ 818 w 1017"/>
                  <a:gd name="T27" fmla="*/ 14 h 767"/>
                  <a:gd name="T28" fmla="*/ 765 w 1017"/>
                  <a:gd name="T29" fmla="*/ 1 h 767"/>
                  <a:gd name="T30" fmla="*/ 563 w 1017"/>
                  <a:gd name="T31" fmla="*/ 118 h 767"/>
                  <a:gd name="T32" fmla="*/ 554 w 1017"/>
                  <a:gd name="T33" fmla="*/ 124 h 767"/>
                  <a:gd name="T34" fmla="*/ 544 w 1017"/>
                  <a:gd name="T35" fmla="*/ 130 h 767"/>
                  <a:gd name="T36" fmla="*/ 537 w 1017"/>
                  <a:gd name="T37" fmla="*/ 135 h 767"/>
                  <a:gd name="T38" fmla="*/ 529 w 1017"/>
                  <a:gd name="T39" fmla="*/ 139 h 767"/>
                  <a:gd name="T40" fmla="*/ 304 w 1017"/>
                  <a:gd name="T41" fmla="*/ 278 h 767"/>
                  <a:gd name="T42" fmla="*/ 299 w 1017"/>
                  <a:gd name="T43" fmla="*/ 278 h 767"/>
                  <a:gd name="T44" fmla="*/ 293 w 1017"/>
                  <a:gd name="T45" fmla="*/ 280 h 767"/>
                  <a:gd name="T46" fmla="*/ 290 w 1017"/>
                  <a:gd name="T47" fmla="*/ 281 h 767"/>
                  <a:gd name="T48" fmla="*/ 285 w 1017"/>
                  <a:gd name="T49" fmla="*/ 282 h 767"/>
                  <a:gd name="T50" fmla="*/ 278 w 1017"/>
                  <a:gd name="T51" fmla="*/ 286 h 767"/>
                  <a:gd name="T52" fmla="*/ 274 w 1017"/>
                  <a:gd name="T53" fmla="*/ 287 h 767"/>
                  <a:gd name="T54" fmla="*/ 261 w 1017"/>
                  <a:gd name="T55" fmla="*/ 471 h 767"/>
                  <a:gd name="T56" fmla="*/ 147 w 1017"/>
                  <a:gd name="T57" fmla="*/ 536 h 767"/>
                  <a:gd name="T58" fmla="*/ 28 w 1017"/>
                  <a:gd name="T59" fmla="*/ 563 h 767"/>
                  <a:gd name="T60" fmla="*/ 14 w 1017"/>
                  <a:gd name="T61" fmla="*/ 563 h 767"/>
                  <a:gd name="T62" fmla="*/ 22 w 1017"/>
                  <a:gd name="T63" fmla="*/ 623 h 767"/>
                  <a:gd name="T64" fmla="*/ 73 w 1017"/>
                  <a:gd name="T65" fmla="*/ 670 h 767"/>
                  <a:gd name="T66" fmla="*/ 101 w 1017"/>
                  <a:gd name="T67" fmla="*/ 717 h 767"/>
                  <a:gd name="T68" fmla="*/ 138 w 1017"/>
                  <a:gd name="T69" fmla="*/ 730 h 767"/>
                  <a:gd name="T70" fmla="*/ 148 w 1017"/>
                  <a:gd name="T71" fmla="*/ 753 h 767"/>
                  <a:gd name="T72" fmla="*/ 149 w 1017"/>
                  <a:gd name="T73" fmla="*/ 750 h 767"/>
                  <a:gd name="T74" fmla="*/ 151 w 1017"/>
                  <a:gd name="T75" fmla="*/ 748 h 767"/>
                  <a:gd name="T76" fmla="*/ 186 w 1017"/>
                  <a:gd name="T77" fmla="*/ 733 h 767"/>
                  <a:gd name="T78" fmla="*/ 225 w 1017"/>
                  <a:gd name="T79" fmla="*/ 767 h 767"/>
                  <a:gd name="T80" fmla="*/ 229 w 1017"/>
                  <a:gd name="T81" fmla="*/ 767 h 767"/>
                  <a:gd name="T82" fmla="*/ 244 w 1017"/>
                  <a:gd name="T83" fmla="*/ 715 h 767"/>
                  <a:gd name="T84" fmla="*/ 298 w 1017"/>
                  <a:gd name="T85" fmla="*/ 642 h 767"/>
                  <a:gd name="T86" fmla="*/ 368 w 1017"/>
                  <a:gd name="T87" fmla="*/ 640 h 767"/>
                  <a:gd name="T88" fmla="*/ 419 w 1017"/>
                  <a:gd name="T89" fmla="*/ 663 h 767"/>
                  <a:gd name="T90" fmla="*/ 472 w 1017"/>
                  <a:gd name="T91" fmla="*/ 685 h 767"/>
                  <a:gd name="T92" fmla="*/ 544 w 1017"/>
                  <a:gd name="T93" fmla="*/ 691 h 767"/>
                  <a:gd name="T94" fmla="*/ 639 w 1017"/>
                  <a:gd name="T95" fmla="*/ 682 h 767"/>
                  <a:gd name="T96" fmla="*/ 766 w 1017"/>
                  <a:gd name="T97" fmla="*/ 682 h 767"/>
                  <a:gd name="T98" fmla="*/ 850 w 1017"/>
                  <a:gd name="T99" fmla="*/ 649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7" h="767">
                    <a:moveTo>
                      <a:pt x="859" y="641"/>
                    </a:moveTo>
                    <a:cubicBezTo>
                      <a:pt x="859" y="640"/>
                      <a:pt x="860" y="639"/>
                      <a:pt x="860" y="638"/>
                    </a:cubicBezTo>
                    <a:cubicBezTo>
                      <a:pt x="860" y="638"/>
                      <a:pt x="860" y="638"/>
                      <a:pt x="860" y="638"/>
                    </a:cubicBezTo>
                    <a:cubicBezTo>
                      <a:pt x="861" y="637"/>
                      <a:pt x="861" y="637"/>
                      <a:pt x="861" y="636"/>
                    </a:cubicBezTo>
                    <a:cubicBezTo>
                      <a:pt x="861" y="635"/>
                      <a:pt x="861" y="635"/>
                      <a:pt x="861" y="635"/>
                    </a:cubicBezTo>
                    <a:cubicBezTo>
                      <a:pt x="862" y="634"/>
                      <a:pt x="862" y="633"/>
                      <a:pt x="862" y="632"/>
                    </a:cubicBezTo>
                    <a:cubicBezTo>
                      <a:pt x="862" y="632"/>
                      <a:pt x="862" y="632"/>
                      <a:pt x="862" y="632"/>
                    </a:cubicBezTo>
                    <a:cubicBezTo>
                      <a:pt x="862" y="631"/>
                      <a:pt x="862" y="629"/>
                      <a:pt x="862" y="628"/>
                    </a:cubicBezTo>
                    <a:cubicBezTo>
                      <a:pt x="862" y="617"/>
                      <a:pt x="864" y="612"/>
                      <a:pt x="860" y="606"/>
                    </a:cubicBezTo>
                    <a:cubicBezTo>
                      <a:pt x="856" y="601"/>
                      <a:pt x="849" y="596"/>
                      <a:pt x="858" y="592"/>
                    </a:cubicBezTo>
                    <a:cubicBezTo>
                      <a:pt x="868" y="587"/>
                      <a:pt x="878" y="562"/>
                      <a:pt x="886" y="552"/>
                    </a:cubicBezTo>
                    <a:cubicBezTo>
                      <a:pt x="894" y="541"/>
                      <a:pt x="952" y="470"/>
                      <a:pt x="969" y="457"/>
                    </a:cubicBezTo>
                    <a:cubicBezTo>
                      <a:pt x="986" y="444"/>
                      <a:pt x="985" y="430"/>
                      <a:pt x="985" y="410"/>
                    </a:cubicBezTo>
                    <a:cubicBezTo>
                      <a:pt x="985" y="391"/>
                      <a:pt x="993" y="372"/>
                      <a:pt x="993" y="355"/>
                    </a:cubicBezTo>
                    <a:cubicBezTo>
                      <a:pt x="993" y="337"/>
                      <a:pt x="994" y="280"/>
                      <a:pt x="996" y="268"/>
                    </a:cubicBezTo>
                    <a:cubicBezTo>
                      <a:pt x="998" y="257"/>
                      <a:pt x="998" y="244"/>
                      <a:pt x="1003" y="237"/>
                    </a:cubicBezTo>
                    <a:cubicBezTo>
                      <a:pt x="1008" y="230"/>
                      <a:pt x="1015" y="224"/>
                      <a:pt x="1015" y="215"/>
                    </a:cubicBezTo>
                    <a:cubicBezTo>
                      <a:pt x="1014" y="205"/>
                      <a:pt x="1017" y="199"/>
                      <a:pt x="1007" y="194"/>
                    </a:cubicBezTo>
                    <a:cubicBezTo>
                      <a:pt x="998" y="189"/>
                      <a:pt x="990" y="188"/>
                      <a:pt x="990" y="176"/>
                    </a:cubicBezTo>
                    <a:cubicBezTo>
                      <a:pt x="990" y="164"/>
                      <a:pt x="985" y="150"/>
                      <a:pt x="979" y="144"/>
                    </a:cubicBezTo>
                    <a:cubicBezTo>
                      <a:pt x="974" y="137"/>
                      <a:pt x="966" y="128"/>
                      <a:pt x="965" y="117"/>
                    </a:cubicBezTo>
                    <a:cubicBezTo>
                      <a:pt x="964" y="107"/>
                      <a:pt x="970" y="96"/>
                      <a:pt x="964" y="86"/>
                    </a:cubicBezTo>
                    <a:cubicBezTo>
                      <a:pt x="959" y="76"/>
                      <a:pt x="959" y="62"/>
                      <a:pt x="959" y="51"/>
                    </a:cubicBezTo>
                    <a:cubicBezTo>
                      <a:pt x="959" y="46"/>
                      <a:pt x="958" y="37"/>
                      <a:pt x="957" y="30"/>
                    </a:cubicBezTo>
                    <a:cubicBezTo>
                      <a:pt x="957" y="30"/>
                      <a:pt x="956" y="31"/>
                      <a:pt x="956" y="31"/>
                    </a:cubicBezTo>
                    <a:cubicBezTo>
                      <a:pt x="956" y="31"/>
                      <a:pt x="955" y="31"/>
                      <a:pt x="955" y="32"/>
                    </a:cubicBezTo>
                    <a:cubicBezTo>
                      <a:pt x="955" y="32"/>
                      <a:pt x="955" y="32"/>
                      <a:pt x="954" y="33"/>
                    </a:cubicBezTo>
                    <a:cubicBezTo>
                      <a:pt x="954" y="33"/>
                      <a:pt x="954" y="33"/>
                      <a:pt x="953" y="33"/>
                    </a:cubicBezTo>
                    <a:cubicBezTo>
                      <a:pt x="953" y="34"/>
                      <a:pt x="953" y="34"/>
                      <a:pt x="952" y="34"/>
                    </a:cubicBezTo>
                    <a:cubicBezTo>
                      <a:pt x="952" y="34"/>
                      <a:pt x="952" y="35"/>
                      <a:pt x="951" y="35"/>
                    </a:cubicBezTo>
                    <a:cubicBezTo>
                      <a:pt x="951" y="35"/>
                      <a:pt x="951" y="35"/>
                      <a:pt x="950" y="36"/>
                    </a:cubicBezTo>
                    <a:cubicBezTo>
                      <a:pt x="950" y="36"/>
                      <a:pt x="950" y="36"/>
                      <a:pt x="949" y="36"/>
                    </a:cubicBezTo>
                    <a:cubicBezTo>
                      <a:pt x="949" y="37"/>
                      <a:pt x="948" y="37"/>
                      <a:pt x="948" y="37"/>
                    </a:cubicBezTo>
                    <a:cubicBezTo>
                      <a:pt x="947" y="37"/>
                      <a:pt x="947" y="37"/>
                      <a:pt x="947" y="38"/>
                    </a:cubicBezTo>
                    <a:cubicBezTo>
                      <a:pt x="946" y="38"/>
                      <a:pt x="945" y="38"/>
                      <a:pt x="945" y="39"/>
                    </a:cubicBezTo>
                    <a:cubicBezTo>
                      <a:pt x="944" y="39"/>
                      <a:pt x="944" y="39"/>
                      <a:pt x="944" y="39"/>
                    </a:cubicBezTo>
                    <a:cubicBezTo>
                      <a:pt x="943" y="39"/>
                      <a:pt x="942" y="40"/>
                      <a:pt x="941" y="40"/>
                    </a:cubicBezTo>
                    <a:cubicBezTo>
                      <a:pt x="941" y="40"/>
                      <a:pt x="940" y="40"/>
                      <a:pt x="940" y="40"/>
                    </a:cubicBezTo>
                    <a:cubicBezTo>
                      <a:pt x="939" y="41"/>
                      <a:pt x="937" y="41"/>
                      <a:pt x="936" y="42"/>
                    </a:cubicBezTo>
                    <a:cubicBezTo>
                      <a:pt x="912" y="48"/>
                      <a:pt x="917" y="59"/>
                      <a:pt x="905" y="58"/>
                    </a:cubicBezTo>
                    <a:cubicBezTo>
                      <a:pt x="893" y="56"/>
                      <a:pt x="884" y="42"/>
                      <a:pt x="872" y="27"/>
                    </a:cubicBezTo>
                    <a:cubicBezTo>
                      <a:pt x="860" y="12"/>
                      <a:pt x="830" y="19"/>
                      <a:pt x="818" y="14"/>
                    </a:cubicBezTo>
                    <a:cubicBezTo>
                      <a:pt x="806" y="8"/>
                      <a:pt x="800" y="0"/>
                      <a:pt x="769" y="0"/>
                    </a:cubicBezTo>
                    <a:cubicBezTo>
                      <a:pt x="768" y="0"/>
                      <a:pt x="767" y="1"/>
                      <a:pt x="766" y="1"/>
                    </a:cubicBezTo>
                    <a:cubicBezTo>
                      <a:pt x="766" y="1"/>
                      <a:pt x="766" y="1"/>
                      <a:pt x="765" y="1"/>
                    </a:cubicBezTo>
                    <a:cubicBezTo>
                      <a:pt x="735" y="7"/>
                      <a:pt x="631" y="75"/>
                      <a:pt x="570" y="114"/>
                    </a:cubicBezTo>
                    <a:cubicBezTo>
                      <a:pt x="569" y="114"/>
                      <a:pt x="569" y="115"/>
                      <a:pt x="569" y="115"/>
                    </a:cubicBezTo>
                    <a:cubicBezTo>
                      <a:pt x="567" y="116"/>
                      <a:pt x="565" y="117"/>
                      <a:pt x="563" y="118"/>
                    </a:cubicBezTo>
                    <a:cubicBezTo>
                      <a:pt x="562" y="119"/>
                      <a:pt x="562" y="119"/>
                      <a:pt x="561" y="120"/>
                    </a:cubicBezTo>
                    <a:cubicBezTo>
                      <a:pt x="559" y="121"/>
                      <a:pt x="558" y="122"/>
                      <a:pt x="557" y="122"/>
                    </a:cubicBezTo>
                    <a:cubicBezTo>
                      <a:pt x="556" y="123"/>
                      <a:pt x="555" y="124"/>
                      <a:pt x="554" y="124"/>
                    </a:cubicBezTo>
                    <a:cubicBezTo>
                      <a:pt x="553" y="125"/>
                      <a:pt x="551" y="126"/>
                      <a:pt x="550" y="126"/>
                    </a:cubicBezTo>
                    <a:cubicBezTo>
                      <a:pt x="549" y="127"/>
                      <a:pt x="548" y="128"/>
                      <a:pt x="548" y="128"/>
                    </a:cubicBezTo>
                    <a:cubicBezTo>
                      <a:pt x="547" y="129"/>
                      <a:pt x="545" y="129"/>
                      <a:pt x="544" y="130"/>
                    </a:cubicBezTo>
                    <a:cubicBezTo>
                      <a:pt x="544" y="131"/>
                      <a:pt x="543" y="131"/>
                      <a:pt x="542" y="132"/>
                    </a:cubicBezTo>
                    <a:cubicBezTo>
                      <a:pt x="541" y="132"/>
                      <a:pt x="540" y="133"/>
                      <a:pt x="539" y="133"/>
                    </a:cubicBezTo>
                    <a:cubicBezTo>
                      <a:pt x="538" y="134"/>
                      <a:pt x="538" y="134"/>
                      <a:pt x="537" y="135"/>
                    </a:cubicBezTo>
                    <a:cubicBezTo>
                      <a:pt x="536" y="135"/>
                      <a:pt x="535" y="136"/>
                      <a:pt x="534" y="136"/>
                    </a:cubicBezTo>
                    <a:cubicBezTo>
                      <a:pt x="534" y="137"/>
                      <a:pt x="533" y="137"/>
                      <a:pt x="533" y="137"/>
                    </a:cubicBezTo>
                    <a:cubicBezTo>
                      <a:pt x="531" y="138"/>
                      <a:pt x="530" y="139"/>
                      <a:pt x="529" y="139"/>
                    </a:cubicBezTo>
                    <a:cubicBezTo>
                      <a:pt x="494" y="158"/>
                      <a:pt x="392" y="243"/>
                      <a:pt x="373" y="259"/>
                    </a:cubicBezTo>
                    <a:cubicBezTo>
                      <a:pt x="354" y="275"/>
                      <a:pt x="332" y="278"/>
                      <a:pt x="308" y="278"/>
                    </a:cubicBezTo>
                    <a:cubicBezTo>
                      <a:pt x="306" y="278"/>
                      <a:pt x="305" y="278"/>
                      <a:pt x="304" y="278"/>
                    </a:cubicBezTo>
                    <a:cubicBezTo>
                      <a:pt x="303" y="278"/>
                      <a:pt x="303" y="278"/>
                      <a:pt x="302" y="278"/>
                    </a:cubicBezTo>
                    <a:cubicBezTo>
                      <a:pt x="302" y="278"/>
                      <a:pt x="301" y="278"/>
                      <a:pt x="300" y="278"/>
                    </a:cubicBezTo>
                    <a:cubicBezTo>
                      <a:pt x="299" y="278"/>
                      <a:pt x="299" y="278"/>
                      <a:pt x="299" y="278"/>
                    </a:cubicBezTo>
                    <a:cubicBezTo>
                      <a:pt x="298" y="279"/>
                      <a:pt x="297" y="279"/>
                      <a:pt x="297" y="279"/>
                    </a:cubicBezTo>
                    <a:cubicBezTo>
                      <a:pt x="296" y="279"/>
                      <a:pt x="296" y="279"/>
                      <a:pt x="295" y="279"/>
                    </a:cubicBezTo>
                    <a:cubicBezTo>
                      <a:pt x="295" y="279"/>
                      <a:pt x="294" y="279"/>
                      <a:pt x="293" y="280"/>
                    </a:cubicBezTo>
                    <a:cubicBezTo>
                      <a:pt x="293" y="280"/>
                      <a:pt x="293" y="280"/>
                      <a:pt x="292" y="280"/>
                    </a:cubicBezTo>
                    <a:cubicBezTo>
                      <a:pt x="292" y="280"/>
                      <a:pt x="291" y="280"/>
                      <a:pt x="291" y="280"/>
                    </a:cubicBezTo>
                    <a:cubicBezTo>
                      <a:pt x="290" y="280"/>
                      <a:pt x="290" y="281"/>
                      <a:pt x="290" y="281"/>
                    </a:cubicBezTo>
                    <a:cubicBezTo>
                      <a:pt x="289" y="281"/>
                      <a:pt x="289" y="281"/>
                      <a:pt x="288" y="281"/>
                    </a:cubicBezTo>
                    <a:cubicBezTo>
                      <a:pt x="288" y="281"/>
                      <a:pt x="288" y="281"/>
                      <a:pt x="287" y="282"/>
                    </a:cubicBezTo>
                    <a:cubicBezTo>
                      <a:pt x="287" y="282"/>
                      <a:pt x="286" y="282"/>
                      <a:pt x="285" y="282"/>
                    </a:cubicBezTo>
                    <a:cubicBezTo>
                      <a:pt x="285" y="282"/>
                      <a:pt x="285" y="282"/>
                      <a:pt x="285" y="282"/>
                    </a:cubicBezTo>
                    <a:cubicBezTo>
                      <a:pt x="283" y="284"/>
                      <a:pt x="281" y="285"/>
                      <a:pt x="278" y="285"/>
                    </a:cubicBezTo>
                    <a:cubicBezTo>
                      <a:pt x="278" y="286"/>
                      <a:pt x="278" y="286"/>
                      <a:pt x="278" y="286"/>
                    </a:cubicBezTo>
                    <a:cubicBezTo>
                      <a:pt x="278" y="286"/>
                      <a:pt x="277" y="286"/>
                      <a:pt x="276" y="286"/>
                    </a:cubicBezTo>
                    <a:cubicBezTo>
                      <a:pt x="276" y="286"/>
                      <a:pt x="276" y="286"/>
                      <a:pt x="276" y="286"/>
                    </a:cubicBezTo>
                    <a:cubicBezTo>
                      <a:pt x="276" y="286"/>
                      <a:pt x="275" y="287"/>
                      <a:pt x="274" y="287"/>
                    </a:cubicBezTo>
                    <a:cubicBezTo>
                      <a:pt x="274" y="287"/>
                      <a:pt x="274" y="287"/>
                      <a:pt x="274" y="287"/>
                    </a:cubicBezTo>
                    <a:cubicBezTo>
                      <a:pt x="272" y="287"/>
                      <a:pt x="270" y="288"/>
                      <a:pt x="267" y="287"/>
                    </a:cubicBezTo>
                    <a:cubicBezTo>
                      <a:pt x="267" y="326"/>
                      <a:pt x="266" y="462"/>
                      <a:pt x="261" y="471"/>
                    </a:cubicBezTo>
                    <a:cubicBezTo>
                      <a:pt x="255" y="482"/>
                      <a:pt x="256" y="484"/>
                      <a:pt x="253" y="500"/>
                    </a:cubicBezTo>
                    <a:cubicBezTo>
                      <a:pt x="250" y="515"/>
                      <a:pt x="230" y="523"/>
                      <a:pt x="224" y="530"/>
                    </a:cubicBezTo>
                    <a:cubicBezTo>
                      <a:pt x="217" y="538"/>
                      <a:pt x="168" y="536"/>
                      <a:pt x="147" y="536"/>
                    </a:cubicBezTo>
                    <a:cubicBezTo>
                      <a:pt x="126" y="536"/>
                      <a:pt x="114" y="538"/>
                      <a:pt x="98" y="538"/>
                    </a:cubicBezTo>
                    <a:cubicBezTo>
                      <a:pt x="82" y="538"/>
                      <a:pt x="71" y="548"/>
                      <a:pt x="66" y="557"/>
                    </a:cubicBezTo>
                    <a:cubicBezTo>
                      <a:pt x="60" y="566"/>
                      <a:pt x="44" y="562"/>
                      <a:pt x="28" y="563"/>
                    </a:cubicBezTo>
                    <a:cubicBezTo>
                      <a:pt x="26" y="563"/>
                      <a:pt x="24" y="563"/>
                      <a:pt x="21" y="563"/>
                    </a:cubicBezTo>
                    <a:cubicBezTo>
                      <a:pt x="21" y="563"/>
                      <a:pt x="21" y="563"/>
                      <a:pt x="20" y="563"/>
                    </a:cubicBezTo>
                    <a:cubicBezTo>
                      <a:pt x="18" y="563"/>
                      <a:pt x="16" y="563"/>
                      <a:pt x="14" y="563"/>
                    </a:cubicBezTo>
                    <a:cubicBezTo>
                      <a:pt x="14" y="567"/>
                      <a:pt x="14" y="572"/>
                      <a:pt x="13" y="575"/>
                    </a:cubicBezTo>
                    <a:cubicBezTo>
                      <a:pt x="10" y="584"/>
                      <a:pt x="0" y="594"/>
                      <a:pt x="11" y="599"/>
                    </a:cubicBezTo>
                    <a:cubicBezTo>
                      <a:pt x="22" y="604"/>
                      <a:pt x="22" y="616"/>
                      <a:pt x="22" y="623"/>
                    </a:cubicBezTo>
                    <a:cubicBezTo>
                      <a:pt x="23" y="630"/>
                      <a:pt x="28" y="638"/>
                      <a:pt x="39" y="642"/>
                    </a:cubicBezTo>
                    <a:cubicBezTo>
                      <a:pt x="50" y="646"/>
                      <a:pt x="48" y="652"/>
                      <a:pt x="60" y="656"/>
                    </a:cubicBezTo>
                    <a:cubicBezTo>
                      <a:pt x="72" y="660"/>
                      <a:pt x="77" y="667"/>
                      <a:pt x="73" y="670"/>
                    </a:cubicBezTo>
                    <a:cubicBezTo>
                      <a:pt x="69" y="672"/>
                      <a:pt x="58" y="679"/>
                      <a:pt x="63" y="686"/>
                    </a:cubicBezTo>
                    <a:cubicBezTo>
                      <a:pt x="68" y="694"/>
                      <a:pt x="74" y="691"/>
                      <a:pt x="81" y="701"/>
                    </a:cubicBezTo>
                    <a:cubicBezTo>
                      <a:pt x="88" y="711"/>
                      <a:pt x="92" y="714"/>
                      <a:pt x="101" y="717"/>
                    </a:cubicBezTo>
                    <a:cubicBezTo>
                      <a:pt x="110" y="720"/>
                      <a:pt x="113" y="723"/>
                      <a:pt x="116" y="714"/>
                    </a:cubicBezTo>
                    <a:cubicBezTo>
                      <a:pt x="120" y="704"/>
                      <a:pt x="129" y="712"/>
                      <a:pt x="133" y="715"/>
                    </a:cubicBezTo>
                    <a:cubicBezTo>
                      <a:pt x="137" y="718"/>
                      <a:pt x="139" y="724"/>
                      <a:pt x="138" y="730"/>
                    </a:cubicBezTo>
                    <a:cubicBezTo>
                      <a:pt x="136" y="736"/>
                      <a:pt x="136" y="746"/>
                      <a:pt x="141" y="749"/>
                    </a:cubicBezTo>
                    <a:cubicBezTo>
                      <a:pt x="143" y="750"/>
                      <a:pt x="145" y="751"/>
                      <a:pt x="148" y="753"/>
                    </a:cubicBezTo>
                    <a:cubicBezTo>
                      <a:pt x="148" y="753"/>
                      <a:pt x="148" y="753"/>
                      <a:pt x="148" y="753"/>
                    </a:cubicBezTo>
                    <a:cubicBezTo>
                      <a:pt x="148" y="752"/>
                      <a:pt x="148" y="752"/>
                      <a:pt x="148" y="751"/>
                    </a:cubicBezTo>
                    <a:cubicBezTo>
                      <a:pt x="149" y="751"/>
                      <a:pt x="149" y="751"/>
                      <a:pt x="149" y="751"/>
                    </a:cubicBezTo>
                    <a:cubicBezTo>
                      <a:pt x="149" y="750"/>
                      <a:pt x="149" y="750"/>
                      <a:pt x="149" y="750"/>
                    </a:cubicBezTo>
                    <a:cubicBezTo>
                      <a:pt x="149" y="749"/>
                      <a:pt x="149" y="749"/>
                      <a:pt x="150" y="749"/>
                    </a:cubicBezTo>
                    <a:cubicBezTo>
                      <a:pt x="150" y="749"/>
                      <a:pt x="150" y="748"/>
                      <a:pt x="150" y="748"/>
                    </a:cubicBezTo>
                    <a:cubicBezTo>
                      <a:pt x="150" y="748"/>
                      <a:pt x="151" y="748"/>
                      <a:pt x="151" y="748"/>
                    </a:cubicBezTo>
                    <a:cubicBezTo>
                      <a:pt x="151" y="747"/>
                      <a:pt x="152" y="747"/>
                      <a:pt x="152" y="746"/>
                    </a:cubicBezTo>
                    <a:cubicBezTo>
                      <a:pt x="160" y="740"/>
                      <a:pt x="157" y="734"/>
                      <a:pt x="165" y="734"/>
                    </a:cubicBezTo>
                    <a:cubicBezTo>
                      <a:pt x="173" y="733"/>
                      <a:pt x="175" y="722"/>
                      <a:pt x="186" y="733"/>
                    </a:cubicBezTo>
                    <a:cubicBezTo>
                      <a:pt x="197" y="745"/>
                      <a:pt x="198" y="755"/>
                      <a:pt x="206" y="758"/>
                    </a:cubicBezTo>
                    <a:cubicBezTo>
                      <a:pt x="215" y="761"/>
                      <a:pt x="215" y="767"/>
                      <a:pt x="224" y="767"/>
                    </a:cubicBezTo>
                    <a:cubicBezTo>
                      <a:pt x="224" y="767"/>
                      <a:pt x="224" y="767"/>
                      <a:pt x="225" y="767"/>
                    </a:cubicBezTo>
                    <a:cubicBezTo>
                      <a:pt x="225" y="767"/>
                      <a:pt x="226" y="767"/>
                      <a:pt x="227" y="767"/>
                    </a:cubicBezTo>
                    <a:cubicBezTo>
                      <a:pt x="227" y="767"/>
                      <a:pt x="227" y="767"/>
                      <a:pt x="227" y="767"/>
                    </a:cubicBezTo>
                    <a:cubicBezTo>
                      <a:pt x="228" y="767"/>
                      <a:pt x="228" y="767"/>
                      <a:pt x="229" y="767"/>
                    </a:cubicBezTo>
                    <a:cubicBezTo>
                      <a:pt x="229" y="767"/>
                      <a:pt x="229" y="767"/>
                      <a:pt x="229" y="767"/>
                    </a:cubicBezTo>
                    <a:cubicBezTo>
                      <a:pt x="232" y="765"/>
                      <a:pt x="233" y="762"/>
                      <a:pt x="233" y="754"/>
                    </a:cubicBezTo>
                    <a:cubicBezTo>
                      <a:pt x="233" y="743"/>
                      <a:pt x="233" y="722"/>
                      <a:pt x="244" y="715"/>
                    </a:cubicBezTo>
                    <a:cubicBezTo>
                      <a:pt x="255" y="708"/>
                      <a:pt x="256" y="706"/>
                      <a:pt x="257" y="688"/>
                    </a:cubicBezTo>
                    <a:cubicBezTo>
                      <a:pt x="258" y="670"/>
                      <a:pt x="256" y="656"/>
                      <a:pt x="268" y="653"/>
                    </a:cubicBezTo>
                    <a:cubicBezTo>
                      <a:pt x="279" y="650"/>
                      <a:pt x="283" y="642"/>
                      <a:pt x="298" y="642"/>
                    </a:cubicBezTo>
                    <a:cubicBezTo>
                      <a:pt x="313" y="642"/>
                      <a:pt x="325" y="646"/>
                      <a:pt x="333" y="641"/>
                    </a:cubicBezTo>
                    <a:cubicBezTo>
                      <a:pt x="340" y="636"/>
                      <a:pt x="340" y="635"/>
                      <a:pt x="350" y="635"/>
                    </a:cubicBezTo>
                    <a:cubicBezTo>
                      <a:pt x="361" y="635"/>
                      <a:pt x="363" y="636"/>
                      <a:pt x="368" y="640"/>
                    </a:cubicBezTo>
                    <a:cubicBezTo>
                      <a:pt x="373" y="645"/>
                      <a:pt x="375" y="646"/>
                      <a:pt x="381" y="646"/>
                    </a:cubicBezTo>
                    <a:cubicBezTo>
                      <a:pt x="386" y="646"/>
                      <a:pt x="385" y="653"/>
                      <a:pt x="394" y="653"/>
                    </a:cubicBezTo>
                    <a:cubicBezTo>
                      <a:pt x="403" y="653"/>
                      <a:pt x="412" y="655"/>
                      <a:pt x="419" y="663"/>
                    </a:cubicBezTo>
                    <a:cubicBezTo>
                      <a:pt x="425" y="671"/>
                      <a:pt x="430" y="684"/>
                      <a:pt x="436" y="688"/>
                    </a:cubicBezTo>
                    <a:cubicBezTo>
                      <a:pt x="441" y="693"/>
                      <a:pt x="447" y="692"/>
                      <a:pt x="453" y="687"/>
                    </a:cubicBezTo>
                    <a:cubicBezTo>
                      <a:pt x="459" y="682"/>
                      <a:pt x="464" y="685"/>
                      <a:pt x="472" y="685"/>
                    </a:cubicBezTo>
                    <a:cubicBezTo>
                      <a:pt x="480" y="684"/>
                      <a:pt x="481" y="678"/>
                      <a:pt x="489" y="674"/>
                    </a:cubicBezTo>
                    <a:cubicBezTo>
                      <a:pt x="497" y="670"/>
                      <a:pt x="503" y="663"/>
                      <a:pt x="513" y="670"/>
                    </a:cubicBezTo>
                    <a:cubicBezTo>
                      <a:pt x="524" y="677"/>
                      <a:pt x="537" y="686"/>
                      <a:pt x="544" y="691"/>
                    </a:cubicBezTo>
                    <a:cubicBezTo>
                      <a:pt x="551" y="696"/>
                      <a:pt x="556" y="705"/>
                      <a:pt x="572" y="705"/>
                    </a:cubicBezTo>
                    <a:cubicBezTo>
                      <a:pt x="589" y="704"/>
                      <a:pt x="608" y="706"/>
                      <a:pt x="614" y="699"/>
                    </a:cubicBezTo>
                    <a:cubicBezTo>
                      <a:pt x="620" y="693"/>
                      <a:pt x="632" y="688"/>
                      <a:pt x="639" y="682"/>
                    </a:cubicBezTo>
                    <a:cubicBezTo>
                      <a:pt x="646" y="676"/>
                      <a:pt x="650" y="669"/>
                      <a:pt x="665" y="668"/>
                    </a:cubicBezTo>
                    <a:cubicBezTo>
                      <a:pt x="681" y="668"/>
                      <a:pt x="739" y="662"/>
                      <a:pt x="745" y="670"/>
                    </a:cubicBezTo>
                    <a:cubicBezTo>
                      <a:pt x="750" y="677"/>
                      <a:pt x="756" y="680"/>
                      <a:pt x="766" y="682"/>
                    </a:cubicBezTo>
                    <a:cubicBezTo>
                      <a:pt x="776" y="684"/>
                      <a:pt x="788" y="692"/>
                      <a:pt x="794" y="681"/>
                    </a:cubicBezTo>
                    <a:cubicBezTo>
                      <a:pt x="801" y="671"/>
                      <a:pt x="803" y="664"/>
                      <a:pt x="821" y="660"/>
                    </a:cubicBezTo>
                    <a:cubicBezTo>
                      <a:pt x="839" y="657"/>
                      <a:pt x="843" y="655"/>
                      <a:pt x="850" y="649"/>
                    </a:cubicBezTo>
                    <a:cubicBezTo>
                      <a:pt x="854" y="646"/>
                      <a:pt x="857" y="644"/>
                      <a:pt x="859" y="64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0" name="Freeform 404"/>
              <p:cNvSpPr>
                <a:spLocks/>
              </p:cNvSpPr>
              <p:nvPr/>
            </p:nvSpPr>
            <p:spPr bwMode="auto">
              <a:xfrm>
                <a:off x="2645" y="2398"/>
                <a:ext cx="72" cy="105"/>
              </a:xfrm>
              <a:custGeom>
                <a:avLst/>
                <a:gdLst>
                  <a:gd name="T0" fmla="*/ 251 w 283"/>
                  <a:gd name="T1" fmla="*/ 297 h 414"/>
                  <a:gd name="T2" fmla="*/ 244 w 283"/>
                  <a:gd name="T3" fmla="*/ 260 h 414"/>
                  <a:gd name="T4" fmla="*/ 246 w 283"/>
                  <a:gd name="T5" fmla="*/ 235 h 414"/>
                  <a:gd name="T6" fmla="*/ 248 w 283"/>
                  <a:gd name="T7" fmla="*/ 201 h 414"/>
                  <a:gd name="T8" fmla="*/ 237 w 283"/>
                  <a:gd name="T9" fmla="*/ 167 h 414"/>
                  <a:gd name="T10" fmla="*/ 212 w 283"/>
                  <a:gd name="T11" fmla="*/ 137 h 414"/>
                  <a:gd name="T12" fmla="*/ 226 w 283"/>
                  <a:gd name="T13" fmla="*/ 115 h 414"/>
                  <a:gd name="T14" fmla="*/ 231 w 283"/>
                  <a:gd name="T15" fmla="*/ 86 h 414"/>
                  <a:gd name="T16" fmla="*/ 241 w 283"/>
                  <a:gd name="T17" fmla="*/ 74 h 414"/>
                  <a:gd name="T18" fmla="*/ 231 w 283"/>
                  <a:gd name="T19" fmla="*/ 53 h 414"/>
                  <a:gd name="T20" fmla="*/ 209 w 283"/>
                  <a:gd name="T21" fmla="*/ 39 h 414"/>
                  <a:gd name="T22" fmla="*/ 207 w 283"/>
                  <a:gd name="T23" fmla="*/ 16 h 414"/>
                  <a:gd name="T24" fmla="*/ 213 w 283"/>
                  <a:gd name="T25" fmla="*/ 8 h 414"/>
                  <a:gd name="T26" fmla="*/ 213 w 283"/>
                  <a:gd name="T27" fmla="*/ 8 h 414"/>
                  <a:gd name="T28" fmla="*/ 211 w 283"/>
                  <a:gd name="T29" fmla="*/ 7 h 414"/>
                  <a:gd name="T30" fmla="*/ 211 w 283"/>
                  <a:gd name="T31" fmla="*/ 7 h 414"/>
                  <a:gd name="T32" fmla="*/ 207 w 283"/>
                  <a:gd name="T33" fmla="*/ 3 h 414"/>
                  <a:gd name="T34" fmla="*/ 206 w 283"/>
                  <a:gd name="T35" fmla="*/ 2 h 414"/>
                  <a:gd name="T36" fmla="*/ 206 w 283"/>
                  <a:gd name="T37" fmla="*/ 2 h 414"/>
                  <a:gd name="T38" fmla="*/ 205 w 283"/>
                  <a:gd name="T39" fmla="*/ 1 h 414"/>
                  <a:gd name="T40" fmla="*/ 205 w 283"/>
                  <a:gd name="T41" fmla="*/ 1 h 414"/>
                  <a:gd name="T42" fmla="*/ 203 w 283"/>
                  <a:gd name="T43" fmla="*/ 0 h 414"/>
                  <a:gd name="T44" fmla="*/ 203 w 283"/>
                  <a:gd name="T45" fmla="*/ 0 h 414"/>
                  <a:gd name="T46" fmla="*/ 202 w 283"/>
                  <a:gd name="T47" fmla="*/ 0 h 414"/>
                  <a:gd name="T48" fmla="*/ 181 w 283"/>
                  <a:gd name="T49" fmla="*/ 13 h 414"/>
                  <a:gd name="T50" fmla="*/ 166 w 283"/>
                  <a:gd name="T51" fmla="*/ 14 h 414"/>
                  <a:gd name="T52" fmla="*/ 119 w 283"/>
                  <a:gd name="T53" fmla="*/ 9 h 414"/>
                  <a:gd name="T54" fmla="*/ 32 w 283"/>
                  <a:gd name="T55" fmla="*/ 9 h 414"/>
                  <a:gd name="T56" fmla="*/ 25 w 283"/>
                  <a:gd name="T57" fmla="*/ 38 h 414"/>
                  <a:gd name="T58" fmla="*/ 31 w 283"/>
                  <a:gd name="T59" fmla="*/ 54 h 414"/>
                  <a:gd name="T60" fmla="*/ 34 w 283"/>
                  <a:gd name="T61" fmla="*/ 91 h 414"/>
                  <a:gd name="T62" fmla="*/ 30 w 283"/>
                  <a:gd name="T63" fmla="*/ 107 h 414"/>
                  <a:gd name="T64" fmla="*/ 30 w 283"/>
                  <a:gd name="T65" fmla="*/ 107 h 414"/>
                  <a:gd name="T66" fmla="*/ 35 w 283"/>
                  <a:gd name="T67" fmla="*/ 121 h 414"/>
                  <a:gd name="T68" fmla="*/ 39 w 283"/>
                  <a:gd name="T69" fmla="*/ 138 h 414"/>
                  <a:gd name="T70" fmla="*/ 43 w 283"/>
                  <a:gd name="T71" fmla="*/ 157 h 414"/>
                  <a:gd name="T72" fmla="*/ 52 w 283"/>
                  <a:gd name="T73" fmla="*/ 169 h 414"/>
                  <a:gd name="T74" fmla="*/ 47 w 283"/>
                  <a:gd name="T75" fmla="*/ 194 h 414"/>
                  <a:gd name="T76" fmla="*/ 27 w 283"/>
                  <a:gd name="T77" fmla="*/ 223 h 414"/>
                  <a:gd name="T78" fmla="*/ 21 w 283"/>
                  <a:gd name="T79" fmla="*/ 247 h 414"/>
                  <a:gd name="T80" fmla="*/ 15 w 283"/>
                  <a:gd name="T81" fmla="*/ 264 h 414"/>
                  <a:gd name="T82" fmla="*/ 4 w 283"/>
                  <a:gd name="T83" fmla="*/ 284 h 414"/>
                  <a:gd name="T84" fmla="*/ 4 w 283"/>
                  <a:gd name="T85" fmla="*/ 306 h 414"/>
                  <a:gd name="T86" fmla="*/ 10 w 283"/>
                  <a:gd name="T87" fmla="*/ 326 h 414"/>
                  <a:gd name="T88" fmla="*/ 17 w 283"/>
                  <a:gd name="T89" fmla="*/ 341 h 414"/>
                  <a:gd name="T90" fmla="*/ 21 w 283"/>
                  <a:gd name="T91" fmla="*/ 357 h 414"/>
                  <a:gd name="T92" fmla="*/ 38 w 283"/>
                  <a:gd name="T93" fmla="*/ 364 h 414"/>
                  <a:gd name="T94" fmla="*/ 30 w 283"/>
                  <a:gd name="T95" fmla="*/ 379 h 414"/>
                  <a:gd name="T96" fmla="*/ 21 w 283"/>
                  <a:gd name="T97" fmla="*/ 388 h 414"/>
                  <a:gd name="T98" fmla="*/ 32 w 283"/>
                  <a:gd name="T99" fmla="*/ 392 h 414"/>
                  <a:gd name="T100" fmla="*/ 95 w 283"/>
                  <a:gd name="T101" fmla="*/ 400 h 414"/>
                  <a:gd name="T102" fmla="*/ 139 w 283"/>
                  <a:gd name="T103" fmla="*/ 385 h 414"/>
                  <a:gd name="T104" fmla="*/ 192 w 283"/>
                  <a:gd name="T105" fmla="*/ 368 h 414"/>
                  <a:gd name="T106" fmla="*/ 242 w 283"/>
                  <a:gd name="T107" fmla="*/ 349 h 414"/>
                  <a:gd name="T108" fmla="*/ 272 w 283"/>
                  <a:gd name="T109" fmla="*/ 337 h 414"/>
                  <a:gd name="T110" fmla="*/ 283 w 283"/>
                  <a:gd name="T111" fmla="*/ 328 h 414"/>
                  <a:gd name="T112" fmla="*/ 251 w 283"/>
                  <a:gd name="T113" fmla="*/ 297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3" h="414">
                    <a:moveTo>
                      <a:pt x="251" y="297"/>
                    </a:moveTo>
                    <a:cubicBezTo>
                      <a:pt x="245" y="288"/>
                      <a:pt x="235" y="271"/>
                      <a:pt x="244" y="260"/>
                    </a:cubicBezTo>
                    <a:cubicBezTo>
                      <a:pt x="253" y="249"/>
                      <a:pt x="241" y="245"/>
                      <a:pt x="246" y="235"/>
                    </a:cubicBezTo>
                    <a:cubicBezTo>
                      <a:pt x="251" y="225"/>
                      <a:pt x="248" y="208"/>
                      <a:pt x="248" y="201"/>
                    </a:cubicBezTo>
                    <a:cubicBezTo>
                      <a:pt x="248" y="193"/>
                      <a:pt x="242" y="175"/>
                      <a:pt x="237" y="167"/>
                    </a:cubicBezTo>
                    <a:cubicBezTo>
                      <a:pt x="231" y="160"/>
                      <a:pt x="212" y="142"/>
                      <a:pt x="212" y="137"/>
                    </a:cubicBezTo>
                    <a:cubicBezTo>
                      <a:pt x="212" y="131"/>
                      <a:pt x="217" y="119"/>
                      <a:pt x="226" y="115"/>
                    </a:cubicBezTo>
                    <a:cubicBezTo>
                      <a:pt x="235" y="110"/>
                      <a:pt x="231" y="93"/>
                      <a:pt x="231" y="86"/>
                    </a:cubicBezTo>
                    <a:cubicBezTo>
                      <a:pt x="231" y="79"/>
                      <a:pt x="237" y="79"/>
                      <a:pt x="241" y="74"/>
                    </a:cubicBezTo>
                    <a:cubicBezTo>
                      <a:pt x="245" y="69"/>
                      <a:pt x="235" y="59"/>
                      <a:pt x="231" y="53"/>
                    </a:cubicBezTo>
                    <a:cubicBezTo>
                      <a:pt x="227" y="47"/>
                      <a:pt x="219" y="45"/>
                      <a:pt x="209" y="39"/>
                    </a:cubicBezTo>
                    <a:cubicBezTo>
                      <a:pt x="199" y="34"/>
                      <a:pt x="201" y="21"/>
                      <a:pt x="207" y="16"/>
                    </a:cubicBezTo>
                    <a:cubicBezTo>
                      <a:pt x="210" y="14"/>
                      <a:pt x="211" y="11"/>
                      <a:pt x="213" y="8"/>
                    </a:cubicBezTo>
                    <a:cubicBezTo>
                      <a:pt x="213" y="8"/>
                      <a:pt x="213" y="8"/>
                      <a:pt x="213" y="8"/>
                    </a:cubicBezTo>
                    <a:cubicBezTo>
                      <a:pt x="212" y="8"/>
                      <a:pt x="212" y="7"/>
                      <a:pt x="211" y="7"/>
                    </a:cubicBezTo>
                    <a:cubicBezTo>
                      <a:pt x="211" y="7"/>
                      <a:pt x="211" y="7"/>
                      <a:pt x="211" y="7"/>
                    </a:cubicBezTo>
                    <a:cubicBezTo>
                      <a:pt x="209" y="6"/>
                      <a:pt x="208" y="4"/>
                      <a:pt x="207" y="3"/>
                    </a:cubicBezTo>
                    <a:cubicBezTo>
                      <a:pt x="207" y="2"/>
                      <a:pt x="206" y="2"/>
                      <a:pt x="206" y="2"/>
                    </a:cubicBezTo>
                    <a:cubicBezTo>
                      <a:pt x="206" y="2"/>
                      <a:pt x="206" y="2"/>
                      <a:pt x="206" y="2"/>
                    </a:cubicBezTo>
                    <a:cubicBezTo>
                      <a:pt x="205" y="1"/>
                      <a:pt x="205" y="1"/>
                      <a:pt x="205" y="1"/>
                    </a:cubicBezTo>
                    <a:cubicBezTo>
                      <a:pt x="205" y="1"/>
                      <a:pt x="205" y="1"/>
                      <a:pt x="205" y="1"/>
                    </a:cubicBezTo>
                    <a:cubicBezTo>
                      <a:pt x="204" y="0"/>
                      <a:pt x="204" y="0"/>
                      <a:pt x="203" y="0"/>
                    </a:cubicBezTo>
                    <a:cubicBezTo>
                      <a:pt x="203" y="0"/>
                      <a:pt x="203" y="0"/>
                      <a:pt x="203" y="0"/>
                    </a:cubicBezTo>
                    <a:cubicBezTo>
                      <a:pt x="203" y="0"/>
                      <a:pt x="202" y="0"/>
                      <a:pt x="202" y="0"/>
                    </a:cubicBezTo>
                    <a:cubicBezTo>
                      <a:pt x="196" y="0"/>
                      <a:pt x="185" y="5"/>
                      <a:pt x="181" y="13"/>
                    </a:cubicBezTo>
                    <a:cubicBezTo>
                      <a:pt x="176" y="20"/>
                      <a:pt x="174" y="21"/>
                      <a:pt x="166" y="14"/>
                    </a:cubicBezTo>
                    <a:cubicBezTo>
                      <a:pt x="158" y="8"/>
                      <a:pt x="134" y="9"/>
                      <a:pt x="119" y="9"/>
                    </a:cubicBezTo>
                    <a:cubicBezTo>
                      <a:pt x="104" y="10"/>
                      <a:pt x="47" y="10"/>
                      <a:pt x="32" y="9"/>
                    </a:cubicBezTo>
                    <a:cubicBezTo>
                      <a:pt x="17" y="8"/>
                      <a:pt x="25" y="28"/>
                      <a:pt x="25" y="38"/>
                    </a:cubicBezTo>
                    <a:cubicBezTo>
                      <a:pt x="24" y="47"/>
                      <a:pt x="22" y="49"/>
                      <a:pt x="31" y="54"/>
                    </a:cubicBezTo>
                    <a:cubicBezTo>
                      <a:pt x="39" y="58"/>
                      <a:pt x="34" y="76"/>
                      <a:pt x="34" y="91"/>
                    </a:cubicBezTo>
                    <a:cubicBezTo>
                      <a:pt x="34" y="99"/>
                      <a:pt x="32" y="104"/>
                      <a:pt x="30" y="107"/>
                    </a:cubicBezTo>
                    <a:cubicBezTo>
                      <a:pt x="30" y="107"/>
                      <a:pt x="30" y="107"/>
                      <a:pt x="30" y="107"/>
                    </a:cubicBezTo>
                    <a:cubicBezTo>
                      <a:pt x="35" y="108"/>
                      <a:pt x="35" y="114"/>
                      <a:pt x="35" y="121"/>
                    </a:cubicBezTo>
                    <a:cubicBezTo>
                      <a:pt x="36" y="128"/>
                      <a:pt x="35" y="135"/>
                      <a:pt x="39" y="138"/>
                    </a:cubicBezTo>
                    <a:cubicBezTo>
                      <a:pt x="43" y="141"/>
                      <a:pt x="38" y="154"/>
                      <a:pt x="43" y="157"/>
                    </a:cubicBezTo>
                    <a:cubicBezTo>
                      <a:pt x="48" y="160"/>
                      <a:pt x="52" y="162"/>
                      <a:pt x="52" y="169"/>
                    </a:cubicBezTo>
                    <a:cubicBezTo>
                      <a:pt x="52" y="177"/>
                      <a:pt x="54" y="189"/>
                      <a:pt x="47" y="194"/>
                    </a:cubicBezTo>
                    <a:cubicBezTo>
                      <a:pt x="40" y="199"/>
                      <a:pt x="27" y="213"/>
                      <a:pt x="27" y="223"/>
                    </a:cubicBezTo>
                    <a:cubicBezTo>
                      <a:pt x="26" y="233"/>
                      <a:pt x="25" y="243"/>
                      <a:pt x="21" y="247"/>
                    </a:cubicBezTo>
                    <a:cubicBezTo>
                      <a:pt x="16" y="252"/>
                      <a:pt x="15" y="260"/>
                      <a:pt x="15" y="264"/>
                    </a:cubicBezTo>
                    <a:cubicBezTo>
                      <a:pt x="15" y="268"/>
                      <a:pt x="4" y="279"/>
                      <a:pt x="4" y="284"/>
                    </a:cubicBezTo>
                    <a:cubicBezTo>
                      <a:pt x="4" y="290"/>
                      <a:pt x="0" y="301"/>
                      <a:pt x="4" y="306"/>
                    </a:cubicBezTo>
                    <a:cubicBezTo>
                      <a:pt x="8" y="310"/>
                      <a:pt x="4" y="321"/>
                      <a:pt x="10" y="326"/>
                    </a:cubicBezTo>
                    <a:cubicBezTo>
                      <a:pt x="17" y="331"/>
                      <a:pt x="17" y="337"/>
                      <a:pt x="17" y="341"/>
                    </a:cubicBezTo>
                    <a:cubicBezTo>
                      <a:pt x="17" y="346"/>
                      <a:pt x="15" y="357"/>
                      <a:pt x="21" y="357"/>
                    </a:cubicBezTo>
                    <a:cubicBezTo>
                      <a:pt x="28" y="357"/>
                      <a:pt x="38" y="358"/>
                      <a:pt x="38" y="364"/>
                    </a:cubicBezTo>
                    <a:cubicBezTo>
                      <a:pt x="38" y="370"/>
                      <a:pt x="38" y="378"/>
                      <a:pt x="30" y="379"/>
                    </a:cubicBezTo>
                    <a:cubicBezTo>
                      <a:pt x="24" y="380"/>
                      <a:pt x="22" y="382"/>
                      <a:pt x="21" y="388"/>
                    </a:cubicBezTo>
                    <a:cubicBezTo>
                      <a:pt x="25" y="389"/>
                      <a:pt x="28" y="390"/>
                      <a:pt x="32" y="392"/>
                    </a:cubicBezTo>
                    <a:cubicBezTo>
                      <a:pt x="53" y="403"/>
                      <a:pt x="87" y="414"/>
                      <a:pt x="95" y="400"/>
                    </a:cubicBezTo>
                    <a:cubicBezTo>
                      <a:pt x="104" y="386"/>
                      <a:pt x="120" y="395"/>
                      <a:pt x="139" y="385"/>
                    </a:cubicBezTo>
                    <a:cubicBezTo>
                      <a:pt x="159" y="376"/>
                      <a:pt x="185" y="378"/>
                      <a:pt x="192" y="368"/>
                    </a:cubicBezTo>
                    <a:cubicBezTo>
                      <a:pt x="200" y="358"/>
                      <a:pt x="225" y="351"/>
                      <a:pt x="242" y="349"/>
                    </a:cubicBezTo>
                    <a:cubicBezTo>
                      <a:pt x="258" y="347"/>
                      <a:pt x="266" y="348"/>
                      <a:pt x="272" y="337"/>
                    </a:cubicBezTo>
                    <a:cubicBezTo>
                      <a:pt x="273" y="333"/>
                      <a:pt x="278" y="330"/>
                      <a:pt x="283" y="328"/>
                    </a:cubicBezTo>
                    <a:cubicBezTo>
                      <a:pt x="273" y="310"/>
                      <a:pt x="257" y="304"/>
                      <a:pt x="251" y="29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581" name="Freeform 405"/>
              <p:cNvSpPr>
                <a:spLocks/>
              </p:cNvSpPr>
              <p:nvPr/>
            </p:nvSpPr>
            <p:spPr bwMode="auto">
              <a:xfrm>
                <a:off x="2695" y="2400"/>
                <a:ext cx="32" cy="81"/>
              </a:xfrm>
              <a:custGeom>
                <a:avLst/>
                <a:gdLst>
                  <a:gd name="T0" fmla="*/ 110 w 126"/>
                  <a:gd name="T1" fmla="*/ 276 h 320"/>
                  <a:gd name="T2" fmla="*/ 117 w 126"/>
                  <a:gd name="T3" fmla="*/ 251 h 320"/>
                  <a:gd name="T4" fmla="*/ 115 w 126"/>
                  <a:gd name="T5" fmla="*/ 213 h 320"/>
                  <a:gd name="T6" fmla="*/ 115 w 126"/>
                  <a:gd name="T7" fmla="*/ 182 h 320"/>
                  <a:gd name="T8" fmla="*/ 122 w 126"/>
                  <a:gd name="T9" fmla="*/ 129 h 320"/>
                  <a:gd name="T10" fmla="*/ 106 w 126"/>
                  <a:gd name="T11" fmla="*/ 108 h 320"/>
                  <a:gd name="T12" fmla="*/ 100 w 126"/>
                  <a:gd name="T13" fmla="*/ 77 h 320"/>
                  <a:gd name="T14" fmla="*/ 86 w 126"/>
                  <a:gd name="T15" fmla="*/ 63 h 320"/>
                  <a:gd name="T16" fmla="*/ 67 w 126"/>
                  <a:gd name="T17" fmla="*/ 46 h 320"/>
                  <a:gd name="T18" fmla="*/ 68 w 126"/>
                  <a:gd name="T19" fmla="*/ 21 h 320"/>
                  <a:gd name="T20" fmla="*/ 69 w 126"/>
                  <a:gd name="T21" fmla="*/ 4 h 320"/>
                  <a:gd name="T22" fmla="*/ 65 w 126"/>
                  <a:gd name="T23" fmla="*/ 4 h 320"/>
                  <a:gd name="T24" fmla="*/ 64 w 126"/>
                  <a:gd name="T25" fmla="*/ 4 h 320"/>
                  <a:gd name="T26" fmla="*/ 60 w 126"/>
                  <a:gd name="T27" fmla="*/ 3 h 320"/>
                  <a:gd name="T28" fmla="*/ 55 w 126"/>
                  <a:gd name="T29" fmla="*/ 3 h 320"/>
                  <a:gd name="T30" fmla="*/ 55 w 126"/>
                  <a:gd name="T31" fmla="*/ 3 h 320"/>
                  <a:gd name="T32" fmla="*/ 49 w 126"/>
                  <a:gd name="T33" fmla="*/ 2 h 320"/>
                  <a:gd name="T34" fmla="*/ 19 w 126"/>
                  <a:gd name="T35" fmla="*/ 2 h 320"/>
                  <a:gd name="T36" fmla="*/ 18 w 126"/>
                  <a:gd name="T37" fmla="*/ 2 h 320"/>
                  <a:gd name="T38" fmla="*/ 17 w 126"/>
                  <a:gd name="T39" fmla="*/ 2 h 320"/>
                  <a:gd name="T40" fmla="*/ 16 w 126"/>
                  <a:gd name="T41" fmla="*/ 1 h 320"/>
                  <a:gd name="T42" fmla="*/ 16 w 126"/>
                  <a:gd name="T43" fmla="*/ 1 h 320"/>
                  <a:gd name="T44" fmla="*/ 15 w 126"/>
                  <a:gd name="T45" fmla="*/ 1 h 320"/>
                  <a:gd name="T46" fmla="*/ 15 w 126"/>
                  <a:gd name="T47" fmla="*/ 1 h 320"/>
                  <a:gd name="T48" fmla="*/ 14 w 126"/>
                  <a:gd name="T49" fmla="*/ 0 h 320"/>
                  <a:gd name="T50" fmla="*/ 14 w 126"/>
                  <a:gd name="T51" fmla="*/ 0 h 320"/>
                  <a:gd name="T52" fmla="*/ 8 w 126"/>
                  <a:gd name="T53" fmla="*/ 8 h 320"/>
                  <a:gd name="T54" fmla="*/ 10 w 126"/>
                  <a:gd name="T55" fmla="*/ 31 h 320"/>
                  <a:gd name="T56" fmla="*/ 32 w 126"/>
                  <a:gd name="T57" fmla="*/ 45 h 320"/>
                  <a:gd name="T58" fmla="*/ 42 w 126"/>
                  <a:gd name="T59" fmla="*/ 66 h 320"/>
                  <a:gd name="T60" fmla="*/ 32 w 126"/>
                  <a:gd name="T61" fmla="*/ 78 h 320"/>
                  <a:gd name="T62" fmla="*/ 27 w 126"/>
                  <a:gd name="T63" fmla="*/ 107 h 320"/>
                  <a:gd name="T64" fmla="*/ 13 w 126"/>
                  <a:gd name="T65" fmla="*/ 129 h 320"/>
                  <a:gd name="T66" fmla="*/ 38 w 126"/>
                  <a:gd name="T67" fmla="*/ 159 h 320"/>
                  <a:gd name="T68" fmla="*/ 49 w 126"/>
                  <a:gd name="T69" fmla="*/ 193 h 320"/>
                  <a:gd name="T70" fmla="*/ 47 w 126"/>
                  <a:gd name="T71" fmla="*/ 227 h 320"/>
                  <a:gd name="T72" fmla="*/ 45 w 126"/>
                  <a:gd name="T73" fmla="*/ 252 h 320"/>
                  <a:gd name="T74" fmla="*/ 52 w 126"/>
                  <a:gd name="T75" fmla="*/ 289 h 320"/>
                  <a:gd name="T76" fmla="*/ 84 w 126"/>
                  <a:gd name="T77" fmla="*/ 320 h 320"/>
                  <a:gd name="T78" fmla="*/ 124 w 126"/>
                  <a:gd name="T79" fmla="*/ 310 h 320"/>
                  <a:gd name="T80" fmla="*/ 126 w 126"/>
                  <a:gd name="T81" fmla="*/ 310 h 320"/>
                  <a:gd name="T82" fmla="*/ 122 w 126"/>
                  <a:gd name="T83" fmla="*/ 300 h 320"/>
                  <a:gd name="T84" fmla="*/ 110 w 126"/>
                  <a:gd name="T85" fmla="*/ 27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6" h="320">
                    <a:moveTo>
                      <a:pt x="110" y="276"/>
                    </a:moveTo>
                    <a:cubicBezTo>
                      <a:pt x="106" y="268"/>
                      <a:pt x="111" y="259"/>
                      <a:pt x="117" y="251"/>
                    </a:cubicBezTo>
                    <a:cubicBezTo>
                      <a:pt x="123" y="243"/>
                      <a:pt x="116" y="219"/>
                      <a:pt x="115" y="213"/>
                    </a:cubicBezTo>
                    <a:cubicBezTo>
                      <a:pt x="114" y="207"/>
                      <a:pt x="112" y="191"/>
                      <a:pt x="115" y="182"/>
                    </a:cubicBezTo>
                    <a:cubicBezTo>
                      <a:pt x="118" y="173"/>
                      <a:pt x="123" y="147"/>
                      <a:pt x="122" y="129"/>
                    </a:cubicBezTo>
                    <a:cubicBezTo>
                      <a:pt x="120" y="111"/>
                      <a:pt x="124" y="116"/>
                      <a:pt x="106" y="108"/>
                    </a:cubicBezTo>
                    <a:cubicBezTo>
                      <a:pt x="87" y="100"/>
                      <a:pt x="102" y="86"/>
                      <a:pt x="100" y="77"/>
                    </a:cubicBezTo>
                    <a:cubicBezTo>
                      <a:pt x="98" y="69"/>
                      <a:pt x="93" y="63"/>
                      <a:pt x="86" y="63"/>
                    </a:cubicBezTo>
                    <a:cubicBezTo>
                      <a:pt x="80" y="62"/>
                      <a:pt x="82" y="55"/>
                      <a:pt x="67" y="46"/>
                    </a:cubicBezTo>
                    <a:cubicBezTo>
                      <a:pt x="52" y="37"/>
                      <a:pt x="64" y="27"/>
                      <a:pt x="68" y="21"/>
                    </a:cubicBezTo>
                    <a:cubicBezTo>
                      <a:pt x="70" y="19"/>
                      <a:pt x="70" y="11"/>
                      <a:pt x="69" y="4"/>
                    </a:cubicBezTo>
                    <a:cubicBezTo>
                      <a:pt x="67" y="4"/>
                      <a:pt x="66" y="4"/>
                      <a:pt x="65" y="4"/>
                    </a:cubicBezTo>
                    <a:cubicBezTo>
                      <a:pt x="65" y="4"/>
                      <a:pt x="64" y="4"/>
                      <a:pt x="64" y="4"/>
                    </a:cubicBezTo>
                    <a:cubicBezTo>
                      <a:pt x="63" y="3"/>
                      <a:pt x="61" y="3"/>
                      <a:pt x="60" y="3"/>
                    </a:cubicBezTo>
                    <a:cubicBezTo>
                      <a:pt x="58" y="3"/>
                      <a:pt x="57" y="3"/>
                      <a:pt x="55" y="3"/>
                    </a:cubicBezTo>
                    <a:cubicBezTo>
                      <a:pt x="55" y="3"/>
                      <a:pt x="55" y="3"/>
                      <a:pt x="55" y="3"/>
                    </a:cubicBezTo>
                    <a:cubicBezTo>
                      <a:pt x="53" y="2"/>
                      <a:pt x="51" y="2"/>
                      <a:pt x="49" y="2"/>
                    </a:cubicBezTo>
                    <a:cubicBezTo>
                      <a:pt x="35" y="2"/>
                      <a:pt x="28" y="2"/>
                      <a:pt x="19" y="2"/>
                    </a:cubicBezTo>
                    <a:cubicBezTo>
                      <a:pt x="19" y="2"/>
                      <a:pt x="18" y="2"/>
                      <a:pt x="18" y="2"/>
                    </a:cubicBezTo>
                    <a:cubicBezTo>
                      <a:pt x="17" y="2"/>
                      <a:pt x="17" y="2"/>
                      <a:pt x="17" y="2"/>
                    </a:cubicBezTo>
                    <a:cubicBezTo>
                      <a:pt x="17" y="2"/>
                      <a:pt x="16" y="1"/>
                      <a:pt x="16" y="1"/>
                    </a:cubicBezTo>
                    <a:cubicBezTo>
                      <a:pt x="16" y="1"/>
                      <a:pt x="16" y="1"/>
                      <a:pt x="16" y="1"/>
                    </a:cubicBezTo>
                    <a:cubicBezTo>
                      <a:pt x="16" y="1"/>
                      <a:pt x="15" y="1"/>
                      <a:pt x="15" y="1"/>
                    </a:cubicBezTo>
                    <a:cubicBezTo>
                      <a:pt x="15" y="1"/>
                      <a:pt x="15" y="1"/>
                      <a:pt x="15" y="1"/>
                    </a:cubicBezTo>
                    <a:cubicBezTo>
                      <a:pt x="14" y="1"/>
                      <a:pt x="14" y="0"/>
                      <a:pt x="14" y="0"/>
                    </a:cubicBezTo>
                    <a:cubicBezTo>
                      <a:pt x="14" y="0"/>
                      <a:pt x="14" y="0"/>
                      <a:pt x="14" y="0"/>
                    </a:cubicBezTo>
                    <a:cubicBezTo>
                      <a:pt x="12" y="3"/>
                      <a:pt x="11" y="6"/>
                      <a:pt x="8" y="8"/>
                    </a:cubicBezTo>
                    <a:cubicBezTo>
                      <a:pt x="2" y="13"/>
                      <a:pt x="0" y="26"/>
                      <a:pt x="10" y="31"/>
                    </a:cubicBezTo>
                    <a:cubicBezTo>
                      <a:pt x="20" y="37"/>
                      <a:pt x="28" y="39"/>
                      <a:pt x="32" y="45"/>
                    </a:cubicBezTo>
                    <a:cubicBezTo>
                      <a:pt x="36" y="51"/>
                      <a:pt x="46" y="61"/>
                      <a:pt x="42" y="66"/>
                    </a:cubicBezTo>
                    <a:cubicBezTo>
                      <a:pt x="38" y="71"/>
                      <a:pt x="32" y="71"/>
                      <a:pt x="32" y="78"/>
                    </a:cubicBezTo>
                    <a:cubicBezTo>
                      <a:pt x="32" y="85"/>
                      <a:pt x="36" y="102"/>
                      <a:pt x="27" y="107"/>
                    </a:cubicBezTo>
                    <a:cubicBezTo>
                      <a:pt x="18" y="111"/>
                      <a:pt x="13" y="123"/>
                      <a:pt x="13" y="129"/>
                    </a:cubicBezTo>
                    <a:cubicBezTo>
                      <a:pt x="13" y="134"/>
                      <a:pt x="32" y="152"/>
                      <a:pt x="38" y="159"/>
                    </a:cubicBezTo>
                    <a:cubicBezTo>
                      <a:pt x="43" y="167"/>
                      <a:pt x="49" y="185"/>
                      <a:pt x="49" y="193"/>
                    </a:cubicBezTo>
                    <a:cubicBezTo>
                      <a:pt x="49" y="200"/>
                      <a:pt x="52" y="217"/>
                      <a:pt x="47" y="227"/>
                    </a:cubicBezTo>
                    <a:cubicBezTo>
                      <a:pt x="42" y="237"/>
                      <a:pt x="54" y="241"/>
                      <a:pt x="45" y="252"/>
                    </a:cubicBezTo>
                    <a:cubicBezTo>
                      <a:pt x="36" y="263"/>
                      <a:pt x="46" y="280"/>
                      <a:pt x="52" y="289"/>
                    </a:cubicBezTo>
                    <a:cubicBezTo>
                      <a:pt x="58" y="296"/>
                      <a:pt x="74" y="302"/>
                      <a:pt x="84" y="320"/>
                    </a:cubicBezTo>
                    <a:cubicBezTo>
                      <a:pt x="95" y="314"/>
                      <a:pt x="111" y="310"/>
                      <a:pt x="124" y="310"/>
                    </a:cubicBezTo>
                    <a:cubicBezTo>
                      <a:pt x="125" y="310"/>
                      <a:pt x="125" y="310"/>
                      <a:pt x="126" y="310"/>
                    </a:cubicBezTo>
                    <a:cubicBezTo>
                      <a:pt x="124" y="306"/>
                      <a:pt x="122" y="303"/>
                      <a:pt x="122" y="300"/>
                    </a:cubicBezTo>
                    <a:cubicBezTo>
                      <a:pt x="122" y="294"/>
                      <a:pt x="115" y="284"/>
                      <a:pt x="110" y="27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5207" name="Freeform 407"/>
            <p:cNvSpPr>
              <a:spLocks/>
            </p:cNvSpPr>
            <p:nvPr/>
          </p:nvSpPr>
          <p:spPr bwMode="auto">
            <a:xfrm>
              <a:off x="2709" y="2376"/>
              <a:ext cx="51" cy="102"/>
            </a:xfrm>
            <a:custGeom>
              <a:avLst/>
              <a:gdLst>
                <a:gd name="T0" fmla="*/ 135 w 202"/>
                <a:gd name="T1" fmla="*/ 378 h 405"/>
                <a:gd name="T2" fmla="*/ 138 w 202"/>
                <a:gd name="T3" fmla="*/ 344 h 405"/>
                <a:gd name="T4" fmla="*/ 133 w 202"/>
                <a:gd name="T5" fmla="*/ 318 h 405"/>
                <a:gd name="T6" fmla="*/ 130 w 202"/>
                <a:gd name="T7" fmla="*/ 272 h 405"/>
                <a:gd name="T8" fmla="*/ 134 w 202"/>
                <a:gd name="T9" fmla="*/ 239 h 405"/>
                <a:gd name="T10" fmla="*/ 152 w 202"/>
                <a:gd name="T11" fmla="*/ 216 h 405"/>
                <a:gd name="T12" fmla="*/ 170 w 202"/>
                <a:gd name="T13" fmla="*/ 188 h 405"/>
                <a:gd name="T14" fmla="*/ 190 w 202"/>
                <a:gd name="T15" fmla="*/ 158 h 405"/>
                <a:gd name="T16" fmla="*/ 202 w 202"/>
                <a:gd name="T17" fmla="*/ 112 h 405"/>
                <a:gd name="T18" fmla="*/ 191 w 202"/>
                <a:gd name="T19" fmla="*/ 88 h 405"/>
                <a:gd name="T20" fmla="*/ 184 w 202"/>
                <a:gd name="T21" fmla="*/ 59 h 405"/>
                <a:gd name="T22" fmla="*/ 187 w 202"/>
                <a:gd name="T23" fmla="*/ 45 h 405"/>
                <a:gd name="T24" fmla="*/ 186 w 202"/>
                <a:gd name="T25" fmla="*/ 45 h 405"/>
                <a:gd name="T26" fmla="*/ 168 w 202"/>
                <a:gd name="T27" fmla="*/ 36 h 405"/>
                <a:gd name="T28" fmla="*/ 148 w 202"/>
                <a:gd name="T29" fmla="*/ 11 h 405"/>
                <a:gd name="T30" fmla="*/ 127 w 202"/>
                <a:gd name="T31" fmla="*/ 12 h 405"/>
                <a:gd name="T32" fmla="*/ 114 w 202"/>
                <a:gd name="T33" fmla="*/ 24 h 405"/>
                <a:gd name="T34" fmla="*/ 113 w 202"/>
                <a:gd name="T35" fmla="*/ 26 h 405"/>
                <a:gd name="T36" fmla="*/ 112 w 202"/>
                <a:gd name="T37" fmla="*/ 26 h 405"/>
                <a:gd name="T38" fmla="*/ 112 w 202"/>
                <a:gd name="T39" fmla="*/ 27 h 405"/>
                <a:gd name="T40" fmla="*/ 111 w 202"/>
                <a:gd name="T41" fmla="*/ 28 h 405"/>
                <a:gd name="T42" fmla="*/ 111 w 202"/>
                <a:gd name="T43" fmla="*/ 29 h 405"/>
                <a:gd name="T44" fmla="*/ 110 w 202"/>
                <a:gd name="T45" fmla="*/ 29 h 405"/>
                <a:gd name="T46" fmla="*/ 110 w 202"/>
                <a:gd name="T47" fmla="*/ 31 h 405"/>
                <a:gd name="T48" fmla="*/ 110 w 202"/>
                <a:gd name="T49" fmla="*/ 31 h 405"/>
                <a:gd name="T50" fmla="*/ 110 w 202"/>
                <a:gd name="T51" fmla="*/ 33 h 405"/>
                <a:gd name="T52" fmla="*/ 110 w 202"/>
                <a:gd name="T53" fmla="*/ 33 h 405"/>
                <a:gd name="T54" fmla="*/ 109 w 202"/>
                <a:gd name="T55" fmla="*/ 35 h 405"/>
                <a:gd name="T56" fmla="*/ 109 w 202"/>
                <a:gd name="T57" fmla="*/ 35 h 405"/>
                <a:gd name="T58" fmla="*/ 110 w 202"/>
                <a:gd name="T59" fmla="*/ 43 h 405"/>
                <a:gd name="T60" fmla="*/ 110 w 202"/>
                <a:gd name="T61" fmla="*/ 44 h 405"/>
                <a:gd name="T62" fmla="*/ 110 w 202"/>
                <a:gd name="T63" fmla="*/ 45 h 405"/>
                <a:gd name="T64" fmla="*/ 110 w 202"/>
                <a:gd name="T65" fmla="*/ 46 h 405"/>
                <a:gd name="T66" fmla="*/ 110 w 202"/>
                <a:gd name="T67" fmla="*/ 47 h 405"/>
                <a:gd name="T68" fmla="*/ 110 w 202"/>
                <a:gd name="T69" fmla="*/ 49 h 405"/>
                <a:gd name="T70" fmla="*/ 92 w 202"/>
                <a:gd name="T71" fmla="*/ 67 h 405"/>
                <a:gd name="T72" fmla="*/ 57 w 202"/>
                <a:gd name="T73" fmla="*/ 70 h 405"/>
                <a:gd name="T74" fmla="*/ 29 w 202"/>
                <a:gd name="T75" fmla="*/ 93 h 405"/>
                <a:gd name="T76" fmla="*/ 26 w 202"/>
                <a:gd name="T77" fmla="*/ 95 h 405"/>
                <a:gd name="T78" fmla="*/ 26 w 202"/>
                <a:gd name="T79" fmla="*/ 96 h 405"/>
                <a:gd name="T80" fmla="*/ 23 w 202"/>
                <a:gd name="T81" fmla="*/ 97 h 405"/>
                <a:gd name="T82" fmla="*/ 23 w 202"/>
                <a:gd name="T83" fmla="*/ 97 h 405"/>
                <a:gd name="T84" fmla="*/ 20 w 202"/>
                <a:gd name="T85" fmla="*/ 98 h 405"/>
                <a:gd name="T86" fmla="*/ 20 w 202"/>
                <a:gd name="T87" fmla="*/ 98 h 405"/>
                <a:gd name="T88" fmla="*/ 17 w 202"/>
                <a:gd name="T89" fmla="*/ 99 h 405"/>
                <a:gd name="T90" fmla="*/ 16 w 202"/>
                <a:gd name="T91" fmla="*/ 116 h 405"/>
                <a:gd name="T92" fmla="*/ 15 w 202"/>
                <a:gd name="T93" fmla="*/ 141 h 405"/>
                <a:gd name="T94" fmla="*/ 34 w 202"/>
                <a:gd name="T95" fmla="*/ 158 h 405"/>
                <a:gd name="T96" fmla="*/ 48 w 202"/>
                <a:gd name="T97" fmla="*/ 172 h 405"/>
                <a:gd name="T98" fmla="*/ 54 w 202"/>
                <a:gd name="T99" fmla="*/ 203 h 405"/>
                <a:gd name="T100" fmla="*/ 70 w 202"/>
                <a:gd name="T101" fmla="*/ 224 h 405"/>
                <a:gd name="T102" fmla="*/ 63 w 202"/>
                <a:gd name="T103" fmla="*/ 277 h 405"/>
                <a:gd name="T104" fmla="*/ 63 w 202"/>
                <a:gd name="T105" fmla="*/ 308 h 405"/>
                <a:gd name="T106" fmla="*/ 65 w 202"/>
                <a:gd name="T107" fmla="*/ 346 h 405"/>
                <a:gd name="T108" fmla="*/ 58 w 202"/>
                <a:gd name="T109" fmla="*/ 371 h 405"/>
                <a:gd name="T110" fmla="*/ 70 w 202"/>
                <a:gd name="T111" fmla="*/ 395 h 405"/>
                <a:gd name="T112" fmla="*/ 74 w 202"/>
                <a:gd name="T113" fmla="*/ 405 h 405"/>
                <a:gd name="T114" fmla="*/ 136 w 202"/>
                <a:gd name="T115" fmla="*/ 395 h 405"/>
                <a:gd name="T116" fmla="*/ 135 w 202"/>
                <a:gd name="T117" fmla="*/ 37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2" h="405">
                  <a:moveTo>
                    <a:pt x="135" y="378"/>
                  </a:moveTo>
                  <a:cubicBezTo>
                    <a:pt x="137" y="370"/>
                    <a:pt x="139" y="350"/>
                    <a:pt x="138" y="344"/>
                  </a:cubicBezTo>
                  <a:cubicBezTo>
                    <a:pt x="136" y="337"/>
                    <a:pt x="136" y="326"/>
                    <a:pt x="133" y="318"/>
                  </a:cubicBezTo>
                  <a:cubicBezTo>
                    <a:pt x="130" y="310"/>
                    <a:pt x="132" y="284"/>
                    <a:pt x="130" y="272"/>
                  </a:cubicBezTo>
                  <a:cubicBezTo>
                    <a:pt x="129" y="260"/>
                    <a:pt x="134" y="249"/>
                    <a:pt x="134" y="239"/>
                  </a:cubicBezTo>
                  <a:cubicBezTo>
                    <a:pt x="134" y="229"/>
                    <a:pt x="139" y="221"/>
                    <a:pt x="152" y="216"/>
                  </a:cubicBezTo>
                  <a:cubicBezTo>
                    <a:pt x="164" y="210"/>
                    <a:pt x="164" y="198"/>
                    <a:pt x="170" y="188"/>
                  </a:cubicBezTo>
                  <a:cubicBezTo>
                    <a:pt x="176" y="179"/>
                    <a:pt x="178" y="169"/>
                    <a:pt x="190" y="158"/>
                  </a:cubicBezTo>
                  <a:cubicBezTo>
                    <a:pt x="202" y="146"/>
                    <a:pt x="202" y="118"/>
                    <a:pt x="202" y="112"/>
                  </a:cubicBezTo>
                  <a:cubicBezTo>
                    <a:pt x="202" y="107"/>
                    <a:pt x="198" y="92"/>
                    <a:pt x="191" y="88"/>
                  </a:cubicBezTo>
                  <a:cubicBezTo>
                    <a:pt x="184" y="84"/>
                    <a:pt x="180" y="66"/>
                    <a:pt x="184" y="59"/>
                  </a:cubicBezTo>
                  <a:cubicBezTo>
                    <a:pt x="187" y="56"/>
                    <a:pt x="187" y="50"/>
                    <a:pt x="187" y="45"/>
                  </a:cubicBezTo>
                  <a:cubicBezTo>
                    <a:pt x="186" y="45"/>
                    <a:pt x="186" y="45"/>
                    <a:pt x="186" y="45"/>
                  </a:cubicBezTo>
                  <a:cubicBezTo>
                    <a:pt x="177" y="45"/>
                    <a:pt x="177" y="39"/>
                    <a:pt x="168" y="36"/>
                  </a:cubicBezTo>
                  <a:cubicBezTo>
                    <a:pt x="160" y="33"/>
                    <a:pt x="159" y="23"/>
                    <a:pt x="148" y="11"/>
                  </a:cubicBezTo>
                  <a:cubicBezTo>
                    <a:pt x="137" y="0"/>
                    <a:pt x="135" y="11"/>
                    <a:pt x="127" y="12"/>
                  </a:cubicBezTo>
                  <a:cubicBezTo>
                    <a:pt x="119" y="12"/>
                    <a:pt x="122" y="18"/>
                    <a:pt x="114" y="24"/>
                  </a:cubicBezTo>
                  <a:cubicBezTo>
                    <a:pt x="114" y="25"/>
                    <a:pt x="113" y="25"/>
                    <a:pt x="113" y="26"/>
                  </a:cubicBezTo>
                  <a:cubicBezTo>
                    <a:pt x="113" y="26"/>
                    <a:pt x="112" y="26"/>
                    <a:pt x="112" y="26"/>
                  </a:cubicBezTo>
                  <a:cubicBezTo>
                    <a:pt x="112" y="26"/>
                    <a:pt x="112" y="27"/>
                    <a:pt x="112" y="27"/>
                  </a:cubicBezTo>
                  <a:cubicBezTo>
                    <a:pt x="111" y="27"/>
                    <a:pt x="111" y="27"/>
                    <a:pt x="111" y="28"/>
                  </a:cubicBezTo>
                  <a:cubicBezTo>
                    <a:pt x="111" y="28"/>
                    <a:pt x="111" y="28"/>
                    <a:pt x="111" y="29"/>
                  </a:cubicBezTo>
                  <a:cubicBezTo>
                    <a:pt x="111" y="29"/>
                    <a:pt x="111" y="29"/>
                    <a:pt x="110" y="29"/>
                  </a:cubicBezTo>
                  <a:cubicBezTo>
                    <a:pt x="110" y="30"/>
                    <a:pt x="110" y="30"/>
                    <a:pt x="110" y="31"/>
                  </a:cubicBezTo>
                  <a:cubicBezTo>
                    <a:pt x="110" y="31"/>
                    <a:pt x="110" y="31"/>
                    <a:pt x="110" y="31"/>
                  </a:cubicBezTo>
                  <a:cubicBezTo>
                    <a:pt x="110" y="31"/>
                    <a:pt x="110" y="32"/>
                    <a:pt x="110" y="33"/>
                  </a:cubicBezTo>
                  <a:cubicBezTo>
                    <a:pt x="110" y="33"/>
                    <a:pt x="110" y="33"/>
                    <a:pt x="110" y="33"/>
                  </a:cubicBezTo>
                  <a:cubicBezTo>
                    <a:pt x="109" y="34"/>
                    <a:pt x="109" y="34"/>
                    <a:pt x="109" y="35"/>
                  </a:cubicBezTo>
                  <a:cubicBezTo>
                    <a:pt x="109" y="35"/>
                    <a:pt x="109" y="35"/>
                    <a:pt x="109" y="35"/>
                  </a:cubicBezTo>
                  <a:cubicBezTo>
                    <a:pt x="109" y="38"/>
                    <a:pt x="110" y="40"/>
                    <a:pt x="110" y="43"/>
                  </a:cubicBezTo>
                  <a:cubicBezTo>
                    <a:pt x="110" y="43"/>
                    <a:pt x="110" y="44"/>
                    <a:pt x="110" y="44"/>
                  </a:cubicBezTo>
                  <a:cubicBezTo>
                    <a:pt x="110" y="44"/>
                    <a:pt x="110" y="45"/>
                    <a:pt x="110" y="45"/>
                  </a:cubicBezTo>
                  <a:cubicBezTo>
                    <a:pt x="110" y="45"/>
                    <a:pt x="110" y="46"/>
                    <a:pt x="110" y="46"/>
                  </a:cubicBezTo>
                  <a:cubicBezTo>
                    <a:pt x="110" y="46"/>
                    <a:pt x="110" y="47"/>
                    <a:pt x="110" y="47"/>
                  </a:cubicBezTo>
                  <a:cubicBezTo>
                    <a:pt x="110" y="47"/>
                    <a:pt x="110" y="48"/>
                    <a:pt x="110" y="49"/>
                  </a:cubicBezTo>
                  <a:cubicBezTo>
                    <a:pt x="110" y="57"/>
                    <a:pt x="99" y="60"/>
                    <a:pt x="92" y="67"/>
                  </a:cubicBezTo>
                  <a:cubicBezTo>
                    <a:pt x="86" y="74"/>
                    <a:pt x="73" y="70"/>
                    <a:pt x="57" y="70"/>
                  </a:cubicBezTo>
                  <a:cubicBezTo>
                    <a:pt x="41" y="70"/>
                    <a:pt x="39" y="85"/>
                    <a:pt x="29" y="93"/>
                  </a:cubicBezTo>
                  <a:cubicBezTo>
                    <a:pt x="28" y="94"/>
                    <a:pt x="27" y="95"/>
                    <a:pt x="26" y="95"/>
                  </a:cubicBezTo>
                  <a:cubicBezTo>
                    <a:pt x="26" y="96"/>
                    <a:pt x="26" y="96"/>
                    <a:pt x="26" y="96"/>
                  </a:cubicBezTo>
                  <a:cubicBezTo>
                    <a:pt x="25" y="96"/>
                    <a:pt x="24" y="97"/>
                    <a:pt x="23" y="97"/>
                  </a:cubicBezTo>
                  <a:cubicBezTo>
                    <a:pt x="23" y="97"/>
                    <a:pt x="23" y="97"/>
                    <a:pt x="23" y="97"/>
                  </a:cubicBezTo>
                  <a:cubicBezTo>
                    <a:pt x="22" y="98"/>
                    <a:pt x="21" y="98"/>
                    <a:pt x="20" y="98"/>
                  </a:cubicBezTo>
                  <a:cubicBezTo>
                    <a:pt x="20" y="98"/>
                    <a:pt x="20" y="98"/>
                    <a:pt x="20" y="98"/>
                  </a:cubicBezTo>
                  <a:cubicBezTo>
                    <a:pt x="19" y="98"/>
                    <a:pt x="18" y="99"/>
                    <a:pt x="17" y="99"/>
                  </a:cubicBezTo>
                  <a:cubicBezTo>
                    <a:pt x="18" y="106"/>
                    <a:pt x="18" y="114"/>
                    <a:pt x="16" y="116"/>
                  </a:cubicBezTo>
                  <a:cubicBezTo>
                    <a:pt x="12" y="122"/>
                    <a:pt x="0" y="132"/>
                    <a:pt x="15" y="141"/>
                  </a:cubicBezTo>
                  <a:cubicBezTo>
                    <a:pt x="30" y="150"/>
                    <a:pt x="28" y="157"/>
                    <a:pt x="34" y="158"/>
                  </a:cubicBezTo>
                  <a:cubicBezTo>
                    <a:pt x="41" y="158"/>
                    <a:pt x="46" y="164"/>
                    <a:pt x="48" y="172"/>
                  </a:cubicBezTo>
                  <a:cubicBezTo>
                    <a:pt x="50" y="181"/>
                    <a:pt x="35" y="195"/>
                    <a:pt x="54" y="203"/>
                  </a:cubicBezTo>
                  <a:cubicBezTo>
                    <a:pt x="72" y="211"/>
                    <a:pt x="68" y="206"/>
                    <a:pt x="70" y="224"/>
                  </a:cubicBezTo>
                  <a:cubicBezTo>
                    <a:pt x="71" y="242"/>
                    <a:pt x="66" y="268"/>
                    <a:pt x="63" y="277"/>
                  </a:cubicBezTo>
                  <a:cubicBezTo>
                    <a:pt x="60" y="286"/>
                    <a:pt x="62" y="302"/>
                    <a:pt x="63" y="308"/>
                  </a:cubicBezTo>
                  <a:cubicBezTo>
                    <a:pt x="64" y="314"/>
                    <a:pt x="71" y="338"/>
                    <a:pt x="65" y="346"/>
                  </a:cubicBezTo>
                  <a:cubicBezTo>
                    <a:pt x="59" y="354"/>
                    <a:pt x="54" y="363"/>
                    <a:pt x="58" y="371"/>
                  </a:cubicBezTo>
                  <a:cubicBezTo>
                    <a:pt x="63" y="379"/>
                    <a:pt x="70" y="389"/>
                    <a:pt x="70" y="395"/>
                  </a:cubicBezTo>
                  <a:cubicBezTo>
                    <a:pt x="70" y="398"/>
                    <a:pt x="72" y="401"/>
                    <a:pt x="74" y="405"/>
                  </a:cubicBezTo>
                  <a:cubicBezTo>
                    <a:pt x="91" y="403"/>
                    <a:pt x="108" y="396"/>
                    <a:pt x="136" y="395"/>
                  </a:cubicBezTo>
                  <a:cubicBezTo>
                    <a:pt x="135" y="389"/>
                    <a:pt x="134" y="382"/>
                    <a:pt x="135" y="3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08" name="Freeform 408"/>
            <p:cNvSpPr>
              <a:spLocks/>
            </p:cNvSpPr>
            <p:nvPr/>
          </p:nvSpPr>
          <p:spPr bwMode="auto">
            <a:xfrm>
              <a:off x="2741" y="2354"/>
              <a:ext cx="194" cy="156"/>
            </a:xfrm>
            <a:custGeom>
              <a:avLst/>
              <a:gdLst>
                <a:gd name="T0" fmla="*/ 396 w 766"/>
                <a:gd name="T1" fmla="*/ 547 h 618"/>
                <a:gd name="T2" fmla="*/ 428 w 766"/>
                <a:gd name="T3" fmla="*/ 486 h 618"/>
                <a:gd name="T4" fmla="*/ 474 w 766"/>
                <a:gd name="T5" fmla="*/ 447 h 618"/>
                <a:gd name="T6" fmla="*/ 510 w 766"/>
                <a:gd name="T7" fmla="*/ 438 h 618"/>
                <a:gd name="T8" fmla="*/ 536 w 766"/>
                <a:gd name="T9" fmla="*/ 463 h 618"/>
                <a:gd name="T10" fmla="*/ 563 w 766"/>
                <a:gd name="T11" fmla="*/ 469 h 618"/>
                <a:gd name="T12" fmla="*/ 596 w 766"/>
                <a:gd name="T13" fmla="*/ 407 h 618"/>
                <a:gd name="T14" fmla="*/ 624 w 766"/>
                <a:gd name="T15" fmla="*/ 344 h 618"/>
                <a:gd name="T16" fmla="*/ 662 w 766"/>
                <a:gd name="T17" fmla="*/ 281 h 618"/>
                <a:gd name="T18" fmla="*/ 689 w 766"/>
                <a:gd name="T19" fmla="*/ 234 h 618"/>
                <a:gd name="T20" fmla="*/ 729 w 766"/>
                <a:gd name="T21" fmla="*/ 168 h 618"/>
                <a:gd name="T22" fmla="*/ 755 w 766"/>
                <a:gd name="T23" fmla="*/ 104 h 618"/>
                <a:gd name="T24" fmla="*/ 728 w 766"/>
                <a:gd name="T25" fmla="*/ 67 h 618"/>
                <a:gd name="T26" fmla="*/ 729 w 766"/>
                <a:gd name="T27" fmla="*/ 63 h 618"/>
                <a:gd name="T28" fmla="*/ 729 w 766"/>
                <a:gd name="T29" fmla="*/ 58 h 618"/>
                <a:gd name="T30" fmla="*/ 728 w 766"/>
                <a:gd name="T31" fmla="*/ 54 h 618"/>
                <a:gd name="T32" fmla="*/ 727 w 766"/>
                <a:gd name="T33" fmla="*/ 50 h 618"/>
                <a:gd name="T34" fmla="*/ 726 w 766"/>
                <a:gd name="T35" fmla="*/ 46 h 618"/>
                <a:gd name="T36" fmla="*/ 724 w 766"/>
                <a:gd name="T37" fmla="*/ 43 h 618"/>
                <a:gd name="T38" fmla="*/ 721 w 766"/>
                <a:gd name="T39" fmla="*/ 38 h 618"/>
                <a:gd name="T40" fmla="*/ 683 w 766"/>
                <a:gd name="T41" fmla="*/ 14 h 618"/>
                <a:gd name="T42" fmla="*/ 627 w 766"/>
                <a:gd name="T43" fmla="*/ 46 h 618"/>
                <a:gd name="T44" fmla="*/ 578 w 766"/>
                <a:gd name="T45" fmla="*/ 35 h 618"/>
                <a:gd name="T46" fmla="*/ 472 w 766"/>
                <a:gd name="T47" fmla="*/ 47 h 618"/>
                <a:gd name="T48" fmla="*/ 405 w 766"/>
                <a:gd name="T49" fmla="*/ 70 h 618"/>
                <a:gd name="T50" fmla="*/ 346 w 766"/>
                <a:gd name="T51" fmla="*/ 35 h 618"/>
                <a:gd name="T52" fmla="*/ 305 w 766"/>
                <a:gd name="T53" fmla="*/ 50 h 618"/>
                <a:gd name="T54" fmla="*/ 269 w 766"/>
                <a:gd name="T55" fmla="*/ 53 h 618"/>
                <a:gd name="T56" fmla="*/ 227 w 766"/>
                <a:gd name="T57" fmla="*/ 18 h 618"/>
                <a:gd name="T58" fmla="*/ 201 w 766"/>
                <a:gd name="T59" fmla="*/ 5 h 618"/>
                <a:gd name="T60" fmla="*/ 166 w 766"/>
                <a:gd name="T61" fmla="*/ 6 h 618"/>
                <a:gd name="T62" fmla="*/ 101 w 766"/>
                <a:gd name="T63" fmla="*/ 18 h 618"/>
                <a:gd name="T64" fmla="*/ 77 w 766"/>
                <a:gd name="T65" fmla="*/ 80 h 618"/>
                <a:gd name="T66" fmla="*/ 62 w 766"/>
                <a:gd name="T67" fmla="*/ 132 h 618"/>
                <a:gd name="T68" fmla="*/ 60 w 766"/>
                <a:gd name="T69" fmla="*/ 132 h 618"/>
                <a:gd name="T70" fmla="*/ 58 w 766"/>
                <a:gd name="T71" fmla="*/ 132 h 618"/>
                <a:gd name="T72" fmla="*/ 55 w 766"/>
                <a:gd name="T73" fmla="*/ 146 h 618"/>
                <a:gd name="T74" fmla="*/ 73 w 766"/>
                <a:gd name="T75" fmla="*/ 199 h 618"/>
                <a:gd name="T76" fmla="*/ 41 w 766"/>
                <a:gd name="T77" fmla="*/ 275 h 618"/>
                <a:gd name="T78" fmla="*/ 5 w 766"/>
                <a:gd name="T79" fmla="*/ 326 h 618"/>
                <a:gd name="T80" fmla="*/ 4 w 766"/>
                <a:gd name="T81" fmla="*/ 405 h 618"/>
                <a:gd name="T82" fmla="*/ 6 w 766"/>
                <a:gd name="T83" fmla="*/ 465 h 618"/>
                <a:gd name="T84" fmla="*/ 14 w 766"/>
                <a:gd name="T85" fmla="*/ 482 h 618"/>
                <a:gd name="T86" fmla="*/ 178 w 766"/>
                <a:gd name="T87" fmla="*/ 545 h 618"/>
                <a:gd name="T88" fmla="*/ 240 w 766"/>
                <a:gd name="T89" fmla="*/ 610 h 618"/>
                <a:gd name="T90" fmla="*/ 329 w 766"/>
                <a:gd name="T91" fmla="*/ 599 h 618"/>
                <a:gd name="T92" fmla="*/ 378 w 766"/>
                <a:gd name="T93" fmla="*/ 576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66" h="618">
                  <a:moveTo>
                    <a:pt x="378" y="576"/>
                  </a:moveTo>
                  <a:cubicBezTo>
                    <a:pt x="389" y="570"/>
                    <a:pt x="396" y="559"/>
                    <a:pt x="396" y="547"/>
                  </a:cubicBezTo>
                  <a:cubicBezTo>
                    <a:pt x="396" y="535"/>
                    <a:pt x="393" y="515"/>
                    <a:pt x="401" y="510"/>
                  </a:cubicBezTo>
                  <a:cubicBezTo>
                    <a:pt x="409" y="505"/>
                    <a:pt x="418" y="489"/>
                    <a:pt x="428" y="486"/>
                  </a:cubicBezTo>
                  <a:cubicBezTo>
                    <a:pt x="437" y="483"/>
                    <a:pt x="443" y="479"/>
                    <a:pt x="449" y="469"/>
                  </a:cubicBezTo>
                  <a:cubicBezTo>
                    <a:pt x="456" y="460"/>
                    <a:pt x="462" y="444"/>
                    <a:pt x="474" y="447"/>
                  </a:cubicBezTo>
                  <a:cubicBezTo>
                    <a:pt x="486" y="450"/>
                    <a:pt x="491" y="454"/>
                    <a:pt x="496" y="450"/>
                  </a:cubicBezTo>
                  <a:cubicBezTo>
                    <a:pt x="500" y="446"/>
                    <a:pt x="502" y="433"/>
                    <a:pt x="510" y="438"/>
                  </a:cubicBezTo>
                  <a:cubicBezTo>
                    <a:pt x="518" y="442"/>
                    <a:pt x="523" y="446"/>
                    <a:pt x="529" y="450"/>
                  </a:cubicBezTo>
                  <a:cubicBezTo>
                    <a:pt x="535" y="453"/>
                    <a:pt x="536" y="458"/>
                    <a:pt x="536" y="463"/>
                  </a:cubicBezTo>
                  <a:cubicBezTo>
                    <a:pt x="535" y="467"/>
                    <a:pt x="532" y="478"/>
                    <a:pt x="541" y="480"/>
                  </a:cubicBezTo>
                  <a:cubicBezTo>
                    <a:pt x="550" y="481"/>
                    <a:pt x="559" y="481"/>
                    <a:pt x="563" y="469"/>
                  </a:cubicBezTo>
                  <a:cubicBezTo>
                    <a:pt x="567" y="457"/>
                    <a:pt x="570" y="446"/>
                    <a:pt x="582" y="440"/>
                  </a:cubicBezTo>
                  <a:cubicBezTo>
                    <a:pt x="593" y="433"/>
                    <a:pt x="585" y="423"/>
                    <a:pt x="596" y="407"/>
                  </a:cubicBezTo>
                  <a:cubicBezTo>
                    <a:pt x="608" y="391"/>
                    <a:pt x="612" y="378"/>
                    <a:pt x="613" y="367"/>
                  </a:cubicBezTo>
                  <a:cubicBezTo>
                    <a:pt x="614" y="357"/>
                    <a:pt x="615" y="351"/>
                    <a:pt x="624" y="344"/>
                  </a:cubicBezTo>
                  <a:cubicBezTo>
                    <a:pt x="632" y="336"/>
                    <a:pt x="646" y="322"/>
                    <a:pt x="646" y="311"/>
                  </a:cubicBezTo>
                  <a:cubicBezTo>
                    <a:pt x="646" y="301"/>
                    <a:pt x="649" y="283"/>
                    <a:pt x="662" y="281"/>
                  </a:cubicBezTo>
                  <a:cubicBezTo>
                    <a:pt x="675" y="278"/>
                    <a:pt x="675" y="276"/>
                    <a:pt x="678" y="263"/>
                  </a:cubicBezTo>
                  <a:cubicBezTo>
                    <a:pt x="682" y="249"/>
                    <a:pt x="687" y="248"/>
                    <a:pt x="689" y="234"/>
                  </a:cubicBezTo>
                  <a:cubicBezTo>
                    <a:pt x="691" y="221"/>
                    <a:pt x="695" y="205"/>
                    <a:pt x="701" y="196"/>
                  </a:cubicBezTo>
                  <a:cubicBezTo>
                    <a:pt x="706" y="187"/>
                    <a:pt x="713" y="171"/>
                    <a:pt x="729" y="168"/>
                  </a:cubicBezTo>
                  <a:cubicBezTo>
                    <a:pt x="744" y="166"/>
                    <a:pt x="760" y="156"/>
                    <a:pt x="760" y="148"/>
                  </a:cubicBezTo>
                  <a:cubicBezTo>
                    <a:pt x="760" y="140"/>
                    <a:pt x="766" y="108"/>
                    <a:pt x="755" y="104"/>
                  </a:cubicBezTo>
                  <a:cubicBezTo>
                    <a:pt x="744" y="99"/>
                    <a:pt x="737" y="104"/>
                    <a:pt x="735" y="93"/>
                  </a:cubicBezTo>
                  <a:cubicBezTo>
                    <a:pt x="733" y="81"/>
                    <a:pt x="727" y="76"/>
                    <a:pt x="728" y="67"/>
                  </a:cubicBezTo>
                  <a:cubicBezTo>
                    <a:pt x="728" y="66"/>
                    <a:pt x="728" y="65"/>
                    <a:pt x="729" y="63"/>
                  </a:cubicBezTo>
                  <a:cubicBezTo>
                    <a:pt x="729" y="63"/>
                    <a:pt x="729" y="63"/>
                    <a:pt x="729" y="63"/>
                  </a:cubicBezTo>
                  <a:cubicBezTo>
                    <a:pt x="729" y="62"/>
                    <a:pt x="729" y="60"/>
                    <a:pt x="729" y="59"/>
                  </a:cubicBezTo>
                  <a:cubicBezTo>
                    <a:pt x="729" y="59"/>
                    <a:pt x="729" y="59"/>
                    <a:pt x="729" y="58"/>
                  </a:cubicBezTo>
                  <a:cubicBezTo>
                    <a:pt x="728" y="57"/>
                    <a:pt x="728" y="56"/>
                    <a:pt x="728" y="55"/>
                  </a:cubicBezTo>
                  <a:cubicBezTo>
                    <a:pt x="728" y="54"/>
                    <a:pt x="728" y="54"/>
                    <a:pt x="728" y="54"/>
                  </a:cubicBezTo>
                  <a:cubicBezTo>
                    <a:pt x="728" y="53"/>
                    <a:pt x="728" y="51"/>
                    <a:pt x="727" y="50"/>
                  </a:cubicBezTo>
                  <a:cubicBezTo>
                    <a:pt x="727" y="50"/>
                    <a:pt x="727" y="50"/>
                    <a:pt x="727" y="50"/>
                  </a:cubicBezTo>
                  <a:cubicBezTo>
                    <a:pt x="727" y="49"/>
                    <a:pt x="727" y="48"/>
                    <a:pt x="726" y="47"/>
                  </a:cubicBezTo>
                  <a:cubicBezTo>
                    <a:pt x="726" y="47"/>
                    <a:pt x="726" y="47"/>
                    <a:pt x="726" y="46"/>
                  </a:cubicBezTo>
                  <a:cubicBezTo>
                    <a:pt x="726" y="46"/>
                    <a:pt x="725" y="45"/>
                    <a:pt x="725" y="44"/>
                  </a:cubicBezTo>
                  <a:cubicBezTo>
                    <a:pt x="725" y="44"/>
                    <a:pt x="725" y="43"/>
                    <a:pt x="724" y="43"/>
                  </a:cubicBezTo>
                  <a:cubicBezTo>
                    <a:pt x="724" y="42"/>
                    <a:pt x="724" y="42"/>
                    <a:pt x="723" y="41"/>
                  </a:cubicBezTo>
                  <a:cubicBezTo>
                    <a:pt x="723" y="40"/>
                    <a:pt x="722" y="39"/>
                    <a:pt x="721" y="38"/>
                  </a:cubicBezTo>
                  <a:cubicBezTo>
                    <a:pt x="716" y="32"/>
                    <a:pt x="700" y="15"/>
                    <a:pt x="692" y="6"/>
                  </a:cubicBezTo>
                  <a:cubicBezTo>
                    <a:pt x="690" y="9"/>
                    <a:pt x="687" y="11"/>
                    <a:pt x="683" y="14"/>
                  </a:cubicBezTo>
                  <a:cubicBezTo>
                    <a:pt x="676" y="20"/>
                    <a:pt x="672" y="22"/>
                    <a:pt x="654" y="25"/>
                  </a:cubicBezTo>
                  <a:cubicBezTo>
                    <a:pt x="636" y="29"/>
                    <a:pt x="634" y="36"/>
                    <a:pt x="627" y="46"/>
                  </a:cubicBezTo>
                  <a:cubicBezTo>
                    <a:pt x="621" y="57"/>
                    <a:pt x="609" y="49"/>
                    <a:pt x="599" y="47"/>
                  </a:cubicBezTo>
                  <a:cubicBezTo>
                    <a:pt x="589" y="45"/>
                    <a:pt x="583" y="42"/>
                    <a:pt x="578" y="35"/>
                  </a:cubicBezTo>
                  <a:cubicBezTo>
                    <a:pt x="572" y="27"/>
                    <a:pt x="514" y="33"/>
                    <a:pt x="498" y="33"/>
                  </a:cubicBezTo>
                  <a:cubicBezTo>
                    <a:pt x="483" y="34"/>
                    <a:pt x="479" y="41"/>
                    <a:pt x="472" y="47"/>
                  </a:cubicBezTo>
                  <a:cubicBezTo>
                    <a:pt x="465" y="53"/>
                    <a:pt x="453" y="58"/>
                    <a:pt x="447" y="64"/>
                  </a:cubicBezTo>
                  <a:cubicBezTo>
                    <a:pt x="441" y="71"/>
                    <a:pt x="422" y="69"/>
                    <a:pt x="405" y="70"/>
                  </a:cubicBezTo>
                  <a:cubicBezTo>
                    <a:pt x="389" y="70"/>
                    <a:pt x="384" y="61"/>
                    <a:pt x="377" y="56"/>
                  </a:cubicBezTo>
                  <a:cubicBezTo>
                    <a:pt x="370" y="51"/>
                    <a:pt x="357" y="42"/>
                    <a:pt x="346" y="35"/>
                  </a:cubicBezTo>
                  <a:cubicBezTo>
                    <a:pt x="336" y="28"/>
                    <a:pt x="330" y="35"/>
                    <a:pt x="322" y="39"/>
                  </a:cubicBezTo>
                  <a:cubicBezTo>
                    <a:pt x="314" y="43"/>
                    <a:pt x="313" y="49"/>
                    <a:pt x="305" y="50"/>
                  </a:cubicBezTo>
                  <a:cubicBezTo>
                    <a:pt x="297" y="50"/>
                    <a:pt x="292" y="47"/>
                    <a:pt x="286" y="52"/>
                  </a:cubicBezTo>
                  <a:cubicBezTo>
                    <a:pt x="280" y="57"/>
                    <a:pt x="274" y="58"/>
                    <a:pt x="269" y="53"/>
                  </a:cubicBezTo>
                  <a:cubicBezTo>
                    <a:pt x="263" y="49"/>
                    <a:pt x="258" y="36"/>
                    <a:pt x="252" y="28"/>
                  </a:cubicBezTo>
                  <a:cubicBezTo>
                    <a:pt x="245" y="20"/>
                    <a:pt x="236" y="18"/>
                    <a:pt x="227" y="18"/>
                  </a:cubicBezTo>
                  <a:cubicBezTo>
                    <a:pt x="218" y="18"/>
                    <a:pt x="219" y="11"/>
                    <a:pt x="214" y="11"/>
                  </a:cubicBezTo>
                  <a:cubicBezTo>
                    <a:pt x="208" y="11"/>
                    <a:pt x="206" y="10"/>
                    <a:pt x="201" y="5"/>
                  </a:cubicBezTo>
                  <a:cubicBezTo>
                    <a:pt x="196" y="1"/>
                    <a:pt x="194" y="0"/>
                    <a:pt x="183" y="0"/>
                  </a:cubicBezTo>
                  <a:cubicBezTo>
                    <a:pt x="173" y="0"/>
                    <a:pt x="173" y="1"/>
                    <a:pt x="166" y="6"/>
                  </a:cubicBezTo>
                  <a:cubicBezTo>
                    <a:pt x="158" y="11"/>
                    <a:pt x="146" y="7"/>
                    <a:pt x="131" y="7"/>
                  </a:cubicBezTo>
                  <a:cubicBezTo>
                    <a:pt x="116" y="7"/>
                    <a:pt x="112" y="15"/>
                    <a:pt x="101" y="18"/>
                  </a:cubicBezTo>
                  <a:cubicBezTo>
                    <a:pt x="89" y="21"/>
                    <a:pt x="91" y="35"/>
                    <a:pt x="90" y="53"/>
                  </a:cubicBezTo>
                  <a:cubicBezTo>
                    <a:pt x="89" y="71"/>
                    <a:pt x="88" y="73"/>
                    <a:pt x="77" y="80"/>
                  </a:cubicBezTo>
                  <a:cubicBezTo>
                    <a:pt x="66" y="87"/>
                    <a:pt x="66" y="108"/>
                    <a:pt x="66" y="119"/>
                  </a:cubicBezTo>
                  <a:cubicBezTo>
                    <a:pt x="66" y="127"/>
                    <a:pt x="65" y="130"/>
                    <a:pt x="62" y="132"/>
                  </a:cubicBezTo>
                  <a:cubicBezTo>
                    <a:pt x="62" y="132"/>
                    <a:pt x="62" y="132"/>
                    <a:pt x="62" y="132"/>
                  </a:cubicBezTo>
                  <a:cubicBezTo>
                    <a:pt x="61" y="132"/>
                    <a:pt x="61" y="132"/>
                    <a:pt x="60" y="132"/>
                  </a:cubicBezTo>
                  <a:cubicBezTo>
                    <a:pt x="60" y="132"/>
                    <a:pt x="60" y="132"/>
                    <a:pt x="60" y="132"/>
                  </a:cubicBezTo>
                  <a:cubicBezTo>
                    <a:pt x="59" y="132"/>
                    <a:pt x="58" y="132"/>
                    <a:pt x="58" y="132"/>
                  </a:cubicBezTo>
                  <a:cubicBezTo>
                    <a:pt x="58" y="132"/>
                    <a:pt x="58" y="132"/>
                    <a:pt x="58" y="132"/>
                  </a:cubicBezTo>
                  <a:cubicBezTo>
                    <a:pt x="58" y="137"/>
                    <a:pt x="58" y="143"/>
                    <a:pt x="55" y="146"/>
                  </a:cubicBezTo>
                  <a:cubicBezTo>
                    <a:pt x="51" y="153"/>
                    <a:pt x="55" y="171"/>
                    <a:pt x="62" y="175"/>
                  </a:cubicBezTo>
                  <a:cubicBezTo>
                    <a:pt x="69" y="179"/>
                    <a:pt x="73" y="194"/>
                    <a:pt x="73" y="199"/>
                  </a:cubicBezTo>
                  <a:cubicBezTo>
                    <a:pt x="73" y="205"/>
                    <a:pt x="73" y="233"/>
                    <a:pt x="61" y="245"/>
                  </a:cubicBezTo>
                  <a:cubicBezTo>
                    <a:pt x="49" y="256"/>
                    <a:pt x="47" y="266"/>
                    <a:pt x="41" y="275"/>
                  </a:cubicBezTo>
                  <a:cubicBezTo>
                    <a:pt x="35" y="285"/>
                    <a:pt x="35" y="297"/>
                    <a:pt x="23" y="303"/>
                  </a:cubicBezTo>
                  <a:cubicBezTo>
                    <a:pt x="10" y="308"/>
                    <a:pt x="5" y="316"/>
                    <a:pt x="5" y="326"/>
                  </a:cubicBezTo>
                  <a:cubicBezTo>
                    <a:pt x="5" y="336"/>
                    <a:pt x="0" y="347"/>
                    <a:pt x="1" y="359"/>
                  </a:cubicBezTo>
                  <a:cubicBezTo>
                    <a:pt x="3" y="371"/>
                    <a:pt x="1" y="397"/>
                    <a:pt x="4" y="405"/>
                  </a:cubicBezTo>
                  <a:cubicBezTo>
                    <a:pt x="7" y="413"/>
                    <a:pt x="7" y="424"/>
                    <a:pt x="9" y="431"/>
                  </a:cubicBezTo>
                  <a:cubicBezTo>
                    <a:pt x="10" y="437"/>
                    <a:pt x="8" y="457"/>
                    <a:pt x="6" y="465"/>
                  </a:cubicBezTo>
                  <a:cubicBezTo>
                    <a:pt x="5" y="469"/>
                    <a:pt x="6" y="476"/>
                    <a:pt x="7" y="482"/>
                  </a:cubicBezTo>
                  <a:cubicBezTo>
                    <a:pt x="9" y="482"/>
                    <a:pt x="12" y="482"/>
                    <a:pt x="14" y="482"/>
                  </a:cubicBezTo>
                  <a:cubicBezTo>
                    <a:pt x="47" y="482"/>
                    <a:pt x="104" y="470"/>
                    <a:pt x="135" y="496"/>
                  </a:cubicBezTo>
                  <a:cubicBezTo>
                    <a:pt x="165" y="522"/>
                    <a:pt x="178" y="523"/>
                    <a:pt x="178" y="545"/>
                  </a:cubicBezTo>
                  <a:cubicBezTo>
                    <a:pt x="178" y="568"/>
                    <a:pt x="174" y="580"/>
                    <a:pt x="196" y="599"/>
                  </a:cubicBezTo>
                  <a:cubicBezTo>
                    <a:pt x="217" y="618"/>
                    <a:pt x="231" y="615"/>
                    <a:pt x="240" y="610"/>
                  </a:cubicBezTo>
                  <a:cubicBezTo>
                    <a:pt x="249" y="605"/>
                    <a:pt x="273" y="595"/>
                    <a:pt x="286" y="597"/>
                  </a:cubicBezTo>
                  <a:cubicBezTo>
                    <a:pt x="299" y="599"/>
                    <a:pt x="312" y="599"/>
                    <a:pt x="329" y="599"/>
                  </a:cubicBezTo>
                  <a:cubicBezTo>
                    <a:pt x="339" y="599"/>
                    <a:pt x="355" y="595"/>
                    <a:pt x="368" y="596"/>
                  </a:cubicBezTo>
                  <a:cubicBezTo>
                    <a:pt x="369" y="589"/>
                    <a:pt x="372" y="580"/>
                    <a:pt x="378" y="57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09" name="Freeform 409"/>
            <p:cNvSpPr>
              <a:spLocks/>
            </p:cNvSpPr>
            <p:nvPr/>
          </p:nvSpPr>
          <p:spPr bwMode="auto">
            <a:xfrm>
              <a:off x="2834" y="2367"/>
              <a:ext cx="125" cy="186"/>
            </a:xfrm>
            <a:custGeom>
              <a:avLst/>
              <a:gdLst>
                <a:gd name="T0" fmla="*/ 174 w 494"/>
                <a:gd name="T1" fmla="*/ 704 h 738"/>
                <a:gd name="T2" fmla="*/ 180 w 494"/>
                <a:gd name="T3" fmla="*/ 703 h 738"/>
                <a:gd name="T4" fmla="*/ 188 w 494"/>
                <a:gd name="T5" fmla="*/ 700 h 738"/>
                <a:gd name="T6" fmla="*/ 191 w 494"/>
                <a:gd name="T7" fmla="*/ 696 h 738"/>
                <a:gd name="T8" fmla="*/ 193 w 494"/>
                <a:gd name="T9" fmla="*/ 693 h 738"/>
                <a:gd name="T10" fmla="*/ 248 w 494"/>
                <a:gd name="T11" fmla="*/ 694 h 738"/>
                <a:gd name="T12" fmla="*/ 256 w 494"/>
                <a:gd name="T13" fmla="*/ 695 h 738"/>
                <a:gd name="T14" fmla="*/ 262 w 494"/>
                <a:gd name="T15" fmla="*/ 695 h 738"/>
                <a:gd name="T16" fmla="*/ 274 w 494"/>
                <a:gd name="T17" fmla="*/ 696 h 738"/>
                <a:gd name="T18" fmla="*/ 282 w 494"/>
                <a:gd name="T19" fmla="*/ 697 h 738"/>
                <a:gd name="T20" fmla="*/ 295 w 494"/>
                <a:gd name="T21" fmla="*/ 699 h 738"/>
                <a:gd name="T22" fmla="*/ 303 w 494"/>
                <a:gd name="T23" fmla="*/ 700 h 738"/>
                <a:gd name="T24" fmla="*/ 316 w 494"/>
                <a:gd name="T25" fmla="*/ 701 h 738"/>
                <a:gd name="T26" fmla="*/ 327 w 494"/>
                <a:gd name="T27" fmla="*/ 703 h 738"/>
                <a:gd name="T28" fmla="*/ 334 w 494"/>
                <a:gd name="T29" fmla="*/ 704 h 738"/>
                <a:gd name="T30" fmla="*/ 461 w 494"/>
                <a:gd name="T31" fmla="*/ 723 h 738"/>
                <a:gd name="T32" fmla="*/ 494 w 494"/>
                <a:gd name="T33" fmla="*/ 701 h 738"/>
                <a:gd name="T34" fmla="*/ 487 w 494"/>
                <a:gd name="T35" fmla="*/ 661 h 738"/>
                <a:gd name="T36" fmla="*/ 424 w 494"/>
                <a:gd name="T37" fmla="*/ 585 h 738"/>
                <a:gd name="T38" fmla="*/ 393 w 494"/>
                <a:gd name="T39" fmla="*/ 483 h 738"/>
                <a:gd name="T40" fmla="*/ 406 w 494"/>
                <a:gd name="T41" fmla="*/ 433 h 738"/>
                <a:gd name="T42" fmla="*/ 453 w 494"/>
                <a:gd name="T43" fmla="*/ 363 h 738"/>
                <a:gd name="T44" fmla="*/ 455 w 494"/>
                <a:gd name="T45" fmla="*/ 360 h 738"/>
                <a:gd name="T46" fmla="*/ 455 w 494"/>
                <a:gd name="T47" fmla="*/ 358 h 738"/>
                <a:gd name="T48" fmla="*/ 455 w 494"/>
                <a:gd name="T49" fmla="*/ 355 h 738"/>
                <a:gd name="T50" fmla="*/ 455 w 494"/>
                <a:gd name="T51" fmla="*/ 352 h 738"/>
                <a:gd name="T52" fmla="*/ 454 w 494"/>
                <a:gd name="T53" fmla="*/ 349 h 738"/>
                <a:gd name="T54" fmla="*/ 453 w 494"/>
                <a:gd name="T55" fmla="*/ 346 h 738"/>
                <a:gd name="T56" fmla="*/ 453 w 494"/>
                <a:gd name="T57" fmla="*/ 343 h 738"/>
                <a:gd name="T58" fmla="*/ 451 w 494"/>
                <a:gd name="T59" fmla="*/ 341 h 738"/>
                <a:gd name="T60" fmla="*/ 450 w 494"/>
                <a:gd name="T61" fmla="*/ 338 h 738"/>
                <a:gd name="T62" fmla="*/ 449 w 494"/>
                <a:gd name="T63" fmla="*/ 337 h 738"/>
                <a:gd name="T64" fmla="*/ 421 w 494"/>
                <a:gd name="T65" fmla="*/ 290 h 738"/>
                <a:gd name="T66" fmla="*/ 362 w 494"/>
                <a:gd name="T67" fmla="*/ 205 h 738"/>
                <a:gd name="T68" fmla="*/ 461 w 494"/>
                <a:gd name="T69" fmla="*/ 197 h 738"/>
                <a:gd name="T70" fmla="*/ 421 w 494"/>
                <a:gd name="T71" fmla="*/ 150 h 738"/>
                <a:gd name="T72" fmla="*/ 420 w 494"/>
                <a:gd name="T73" fmla="*/ 67 h 738"/>
                <a:gd name="T74" fmla="*/ 396 w 494"/>
                <a:gd name="T75" fmla="*/ 19 h 738"/>
                <a:gd name="T76" fmla="*/ 359 w 494"/>
                <a:gd name="T77" fmla="*/ 0 h 738"/>
                <a:gd name="T78" fmla="*/ 361 w 494"/>
                <a:gd name="T79" fmla="*/ 8 h 738"/>
                <a:gd name="T80" fmla="*/ 361 w 494"/>
                <a:gd name="T81" fmla="*/ 13 h 738"/>
                <a:gd name="T82" fmla="*/ 387 w 494"/>
                <a:gd name="T83" fmla="*/ 54 h 738"/>
                <a:gd name="T84" fmla="*/ 333 w 494"/>
                <a:gd name="T85" fmla="*/ 146 h 738"/>
                <a:gd name="T86" fmla="*/ 294 w 494"/>
                <a:gd name="T87" fmla="*/ 231 h 738"/>
                <a:gd name="T88" fmla="*/ 245 w 494"/>
                <a:gd name="T89" fmla="*/ 317 h 738"/>
                <a:gd name="T90" fmla="*/ 195 w 494"/>
                <a:gd name="T91" fmla="*/ 419 h 738"/>
                <a:gd name="T92" fmla="*/ 161 w 494"/>
                <a:gd name="T93" fmla="*/ 400 h 738"/>
                <a:gd name="T94" fmla="*/ 106 w 494"/>
                <a:gd name="T95" fmla="*/ 397 h 738"/>
                <a:gd name="T96" fmla="*/ 33 w 494"/>
                <a:gd name="T97" fmla="*/ 460 h 738"/>
                <a:gd name="T98" fmla="*/ 0 w 494"/>
                <a:gd name="T99" fmla="*/ 546 h 738"/>
                <a:gd name="T100" fmla="*/ 86 w 494"/>
                <a:gd name="T101" fmla="*/ 603 h 738"/>
                <a:gd name="T102" fmla="*/ 88 w 494"/>
                <a:gd name="T103" fmla="*/ 686 h 738"/>
                <a:gd name="T104" fmla="*/ 165 w 494"/>
                <a:gd name="T105" fmla="*/ 705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4" h="738">
                  <a:moveTo>
                    <a:pt x="165" y="705"/>
                  </a:moveTo>
                  <a:cubicBezTo>
                    <a:pt x="167" y="705"/>
                    <a:pt x="169" y="705"/>
                    <a:pt x="171" y="704"/>
                  </a:cubicBezTo>
                  <a:cubicBezTo>
                    <a:pt x="172" y="704"/>
                    <a:pt x="173" y="704"/>
                    <a:pt x="174" y="704"/>
                  </a:cubicBezTo>
                  <a:cubicBezTo>
                    <a:pt x="174" y="704"/>
                    <a:pt x="175" y="704"/>
                    <a:pt x="176" y="704"/>
                  </a:cubicBezTo>
                  <a:cubicBezTo>
                    <a:pt x="177" y="704"/>
                    <a:pt x="178" y="703"/>
                    <a:pt x="179" y="703"/>
                  </a:cubicBezTo>
                  <a:cubicBezTo>
                    <a:pt x="180" y="703"/>
                    <a:pt x="180" y="703"/>
                    <a:pt x="180" y="703"/>
                  </a:cubicBezTo>
                  <a:cubicBezTo>
                    <a:pt x="181" y="702"/>
                    <a:pt x="183" y="702"/>
                    <a:pt x="184" y="702"/>
                  </a:cubicBezTo>
                  <a:cubicBezTo>
                    <a:pt x="185" y="701"/>
                    <a:pt x="186" y="700"/>
                    <a:pt x="188" y="700"/>
                  </a:cubicBezTo>
                  <a:cubicBezTo>
                    <a:pt x="188" y="700"/>
                    <a:pt x="188" y="700"/>
                    <a:pt x="188" y="700"/>
                  </a:cubicBezTo>
                  <a:cubicBezTo>
                    <a:pt x="188" y="699"/>
                    <a:pt x="189" y="698"/>
                    <a:pt x="190" y="698"/>
                  </a:cubicBezTo>
                  <a:cubicBezTo>
                    <a:pt x="190" y="698"/>
                    <a:pt x="190" y="698"/>
                    <a:pt x="191" y="697"/>
                  </a:cubicBezTo>
                  <a:cubicBezTo>
                    <a:pt x="191" y="697"/>
                    <a:pt x="191" y="697"/>
                    <a:pt x="191" y="696"/>
                  </a:cubicBezTo>
                  <a:cubicBezTo>
                    <a:pt x="192" y="696"/>
                    <a:pt x="192" y="695"/>
                    <a:pt x="192" y="695"/>
                  </a:cubicBezTo>
                  <a:cubicBezTo>
                    <a:pt x="192" y="695"/>
                    <a:pt x="192" y="695"/>
                    <a:pt x="192" y="695"/>
                  </a:cubicBezTo>
                  <a:cubicBezTo>
                    <a:pt x="193" y="694"/>
                    <a:pt x="193" y="693"/>
                    <a:pt x="193" y="693"/>
                  </a:cubicBezTo>
                  <a:cubicBezTo>
                    <a:pt x="193" y="687"/>
                    <a:pt x="226" y="694"/>
                    <a:pt x="243" y="694"/>
                  </a:cubicBezTo>
                  <a:cubicBezTo>
                    <a:pt x="244" y="694"/>
                    <a:pt x="245" y="694"/>
                    <a:pt x="247" y="694"/>
                  </a:cubicBezTo>
                  <a:cubicBezTo>
                    <a:pt x="247" y="694"/>
                    <a:pt x="247" y="694"/>
                    <a:pt x="248" y="694"/>
                  </a:cubicBezTo>
                  <a:cubicBezTo>
                    <a:pt x="249" y="694"/>
                    <a:pt x="250" y="694"/>
                    <a:pt x="251" y="694"/>
                  </a:cubicBezTo>
                  <a:cubicBezTo>
                    <a:pt x="251" y="694"/>
                    <a:pt x="251" y="694"/>
                    <a:pt x="252" y="694"/>
                  </a:cubicBezTo>
                  <a:cubicBezTo>
                    <a:pt x="253" y="694"/>
                    <a:pt x="254" y="695"/>
                    <a:pt x="256" y="695"/>
                  </a:cubicBezTo>
                  <a:cubicBezTo>
                    <a:pt x="256" y="695"/>
                    <a:pt x="257" y="695"/>
                    <a:pt x="257" y="695"/>
                  </a:cubicBezTo>
                  <a:cubicBezTo>
                    <a:pt x="259" y="695"/>
                    <a:pt x="260" y="695"/>
                    <a:pt x="261" y="695"/>
                  </a:cubicBezTo>
                  <a:cubicBezTo>
                    <a:pt x="262" y="695"/>
                    <a:pt x="262" y="695"/>
                    <a:pt x="262" y="695"/>
                  </a:cubicBezTo>
                  <a:cubicBezTo>
                    <a:pt x="264" y="695"/>
                    <a:pt x="266" y="696"/>
                    <a:pt x="268" y="696"/>
                  </a:cubicBezTo>
                  <a:cubicBezTo>
                    <a:pt x="268" y="696"/>
                    <a:pt x="269" y="696"/>
                    <a:pt x="269" y="696"/>
                  </a:cubicBezTo>
                  <a:cubicBezTo>
                    <a:pt x="271" y="696"/>
                    <a:pt x="272" y="696"/>
                    <a:pt x="274" y="696"/>
                  </a:cubicBezTo>
                  <a:cubicBezTo>
                    <a:pt x="274" y="696"/>
                    <a:pt x="275" y="696"/>
                    <a:pt x="275" y="696"/>
                  </a:cubicBezTo>
                  <a:cubicBezTo>
                    <a:pt x="277" y="697"/>
                    <a:pt x="279" y="697"/>
                    <a:pt x="281" y="697"/>
                  </a:cubicBezTo>
                  <a:cubicBezTo>
                    <a:pt x="281" y="697"/>
                    <a:pt x="282" y="697"/>
                    <a:pt x="282" y="697"/>
                  </a:cubicBezTo>
                  <a:cubicBezTo>
                    <a:pt x="284" y="697"/>
                    <a:pt x="286" y="698"/>
                    <a:pt x="287" y="698"/>
                  </a:cubicBezTo>
                  <a:cubicBezTo>
                    <a:pt x="288" y="698"/>
                    <a:pt x="288" y="698"/>
                    <a:pt x="289" y="698"/>
                  </a:cubicBezTo>
                  <a:cubicBezTo>
                    <a:pt x="291" y="698"/>
                    <a:pt x="293" y="698"/>
                    <a:pt x="295" y="699"/>
                  </a:cubicBezTo>
                  <a:cubicBezTo>
                    <a:pt x="295" y="699"/>
                    <a:pt x="296" y="699"/>
                    <a:pt x="296" y="699"/>
                  </a:cubicBezTo>
                  <a:cubicBezTo>
                    <a:pt x="298" y="699"/>
                    <a:pt x="300" y="699"/>
                    <a:pt x="301" y="700"/>
                  </a:cubicBezTo>
                  <a:cubicBezTo>
                    <a:pt x="302" y="700"/>
                    <a:pt x="302" y="700"/>
                    <a:pt x="303" y="700"/>
                  </a:cubicBezTo>
                  <a:cubicBezTo>
                    <a:pt x="305" y="700"/>
                    <a:pt x="307" y="700"/>
                    <a:pt x="309" y="700"/>
                  </a:cubicBezTo>
                  <a:cubicBezTo>
                    <a:pt x="311" y="701"/>
                    <a:pt x="313" y="701"/>
                    <a:pt x="315" y="701"/>
                  </a:cubicBezTo>
                  <a:cubicBezTo>
                    <a:pt x="315" y="701"/>
                    <a:pt x="316" y="701"/>
                    <a:pt x="316" y="701"/>
                  </a:cubicBezTo>
                  <a:cubicBezTo>
                    <a:pt x="318" y="702"/>
                    <a:pt x="320" y="702"/>
                    <a:pt x="322" y="702"/>
                  </a:cubicBezTo>
                  <a:cubicBezTo>
                    <a:pt x="322" y="702"/>
                    <a:pt x="322" y="702"/>
                    <a:pt x="322" y="702"/>
                  </a:cubicBezTo>
                  <a:cubicBezTo>
                    <a:pt x="324" y="703"/>
                    <a:pt x="326" y="703"/>
                    <a:pt x="327" y="703"/>
                  </a:cubicBezTo>
                  <a:cubicBezTo>
                    <a:pt x="327" y="703"/>
                    <a:pt x="328" y="703"/>
                    <a:pt x="328" y="703"/>
                  </a:cubicBezTo>
                  <a:cubicBezTo>
                    <a:pt x="330" y="703"/>
                    <a:pt x="331" y="704"/>
                    <a:pt x="333" y="704"/>
                  </a:cubicBezTo>
                  <a:cubicBezTo>
                    <a:pt x="333" y="704"/>
                    <a:pt x="333" y="704"/>
                    <a:pt x="334" y="704"/>
                  </a:cubicBezTo>
                  <a:cubicBezTo>
                    <a:pt x="335" y="704"/>
                    <a:pt x="337" y="705"/>
                    <a:pt x="338" y="705"/>
                  </a:cubicBezTo>
                  <a:cubicBezTo>
                    <a:pt x="362" y="709"/>
                    <a:pt x="391" y="695"/>
                    <a:pt x="410" y="709"/>
                  </a:cubicBezTo>
                  <a:cubicBezTo>
                    <a:pt x="429" y="722"/>
                    <a:pt x="451" y="711"/>
                    <a:pt x="461" y="723"/>
                  </a:cubicBezTo>
                  <a:cubicBezTo>
                    <a:pt x="470" y="735"/>
                    <a:pt x="487" y="738"/>
                    <a:pt x="490" y="721"/>
                  </a:cubicBezTo>
                  <a:cubicBezTo>
                    <a:pt x="490" y="719"/>
                    <a:pt x="491" y="718"/>
                    <a:pt x="491" y="716"/>
                  </a:cubicBezTo>
                  <a:cubicBezTo>
                    <a:pt x="492" y="711"/>
                    <a:pt x="492" y="705"/>
                    <a:pt x="494" y="701"/>
                  </a:cubicBezTo>
                  <a:cubicBezTo>
                    <a:pt x="494" y="701"/>
                    <a:pt x="494" y="701"/>
                    <a:pt x="494" y="701"/>
                  </a:cubicBezTo>
                  <a:cubicBezTo>
                    <a:pt x="489" y="693"/>
                    <a:pt x="491" y="685"/>
                    <a:pt x="489" y="683"/>
                  </a:cubicBezTo>
                  <a:cubicBezTo>
                    <a:pt x="486" y="679"/>
                    <a:pt x="487" y="665"/>
                    <a:pt x="487" y="661"/>
                  </a:cubicBezTo>
                  <a:cubicBezTo>
                    <a:pt x="487" y="656"/>
                    <a:pt x="475" y="647"/>
                    <a:pt x="467" y="644"/>
                  </a:cubicBezTo>
                  <a:cubicBezTo>
                    <a:pt x="458" y="641"/>
                    <a:pt x="443" y="619"/>
                    <a:pt x="439" y="615"/>
                  </a:cubicBezTo>
                  <a:cubicBezTo>
                    <a:pt x="434" y="611"/>
                    <a:pt x="423" y="597"/>
                    <a:pt x="424" y="585"/>
                  </a:cubicBezTo>
                  <a:cubicBezTo>
                    <a:pt x="425" y="573"/>
                    <a:pt x="410" y="549"/>
                    <a:pt x="400" y="543"/>
                  </a:cubicBezTo>
                  <a:cubicBezTo>
                    <a:pt x="390" y="537"/>
                    <a:pt x="395" y="525"/>
                    <a:pt x="393" y="517"/>
                  </a:cubicBezTo>
                  <a:cubicBezTo>
                    <a:pt x="391" y="508"/>
                    <a:pt x="393" y="491"/>
                    <a:pt x="393" y="483"/>
                  </a:cubicBezTo>
                  <a:cubicBezTo>
                    <a:pt x="393" y="474"/>
                    <a:pt x="395" y="465"/>
                    <a:pt x="386" y="461"/>
                  </a:cubicBezTo>
                  <a:cubicBezTo>
                    <a:pt x="377" y="456"/>
                    <a:pt x="383" y="447"/>
                    <a:pt x="391" y="444"/>
                  </a:cubicBezTo>
                  <a:cubicBezTo>
                    <a:pt x="399" y="441"/>
                    <a:pt x="404" y="440"/>
                    <a:pt x="406" y="433"/>
                  </a:cubicBezTo>
                  <a:cubicBezTo>
                    <a:pt x="408" y="427"/>
                    <a:pt x="416" y="422"/>
                    <a:pt x="421" y="412"/>
                  </a:cubicBezTo>
                  <a:cubicBezTo>
                    <a:pt x="425" y="402"/>
                    <a:pt x="431" y="394"/>
                    <a:pt x="433" y="381"/>
                  </a:cubicBezTo>
                  <a:cubicBezTo>
                    <a:pt x="435" y="367"/>
                    <a:pt x="449" y="368"/>
                    <a:pt x="453" y="363"/>
                  </a:cubicBezTo>
                  <a:cubicBezTo>
                    <a:pt x="454" y="362"/>
                    <a:pt x="454" y="362"/>
                    <a:pt x="454" y="362"/>
                  </a:cubicBezTo>
                  <a:cubicBezTo>
                    <a:pt x="454" y="361"/>
                    <a:pt x="454" y="361"/>
                    <a:pt x="455" y="361"/>
                  </a:cubicBezTo>
                  <a:cubicBezTo>
                    <a:pt x="455" y="361"/>
                    <a:pt x="455" y="361"/>
                    <a:pt x="455" y="360"/>
                  </a:cubicBezTo>
                  <a:cubicBezTo>
                    <a:pt x="455" y="360"/>
                    <a:pt x="455" y="360"/>
                    <a:pt x="455" y="359"/>
                  </a:cubicBezTo>
                  <a:cubicBezTo>
                    <a:pt x="455" y="359"/>
                    <a:pt x="455" y="359"/>
                    <a:pt x="455" y="359"/>
                  </a:cubicBezTo>
                  <a:cubicBezTo>
                    <a:pt x="455" y="359"/>
                    <a:pt x="455" y="358"/>
                    <a:pt x="455" y="358"/>
                  </a:cubicBezTo>
                  <a:cubicBezTo>
                    <a:pt x="455" y="357"/>
                    <a:pt x="455" y="357"/>
                    <a:pt x="455" y="357"/>
                  </a:cubicBezTo>
                  <a:cubicBezTo>
                    <a:pt x="455" y="357"/>
                    <a:pt x="455" y="356"/>
                    <a:pt x="455" y="356"/>
                  </a:cubicBezTo>
                  <a:cubicBezTo>
                    <a:pt x="455" y="356"/>
                    <a:pt x="455" y="356"/>
                    <a:pt x="455" y="355"/>
                  </a:cubicBezTo>
                  <a:cubicBezTo>
                    <a:pt x="455" y="355"/>
                    <a:pt x="455" y="354"/>
                    <a:pt x="455" y="354"/>
                  </a:cubicBezTo>
                  <a:cubicBezTo>
                    <a:pt x="455" y="354"/>
                    <a:pt x="455" y="354"/>
                    <a:pt x="455" y="354"/>
                  </a:cubicBezTo>
                  <a:cubicBezTo>
                    <a:pt x="455" y="353"/>
                    <a:pt x="455" y="352"/>
                    <a:pt x="455" y="352"/>
                  </a:cubicBezTo>
                  <a:cubicBezTo>
                    <a:pt x="455" y="352"/>
                    <a:pt x="455" y="352"/>
                    <a:pt x="455" y="351"/>
                  </a:cubicBezTo>
                  <a:cubicBezTo>
                    <a:pt x="455" y="351"/>
                    <a:pt x="454" y="351"/>
                    <a:pt x="454" y="350"/>
                  </a:cubicBezTo>
                  <a:cubicBezTo>
                    <a:pt x="454" y="350"/>
                    <a:pt x="454" y="350"/>
                    <a:pt x="454" y="349"/>
                  </a:cubicBezTo>
                  <a:cubicBezTo>
                    <a:pt x="454" y="349"/>
                    <a:pt x="454" y="348"/>
                    <a:pt x="454" y="348"/>
                  </a:cubicBezTo>
                  <a:cubicBezTo>
                    <a:pt x="454" y="348"/>
                    <a:pt x="454" y="348"/>
                    <a:pt x="454" y="347"/>
                  </a:cubicBezTo>
                  <a:cubicBezTo>
                    <a:pt x="454" y="347"/>
                    <a:pt x="453" y="347"/>
                    <a:pt x="453" y="346"/>
                  </a:cubicBezTo>
                  <a:cubicBezTo>
                    <a:pt x="453" y="346"/>
                    <a:pt x="453" y="346"/>
                    <a:pt x="453" y="345"/>
                  </a:cubicBezTo>
                  <a:cubicBezTo>
                    <a:pt x="453" y="345"/>
                    <a:pt x="453" y="345"/>
                    <a:pt x="453" y="344"/>
                  </a:cubicBezTo>
                  <a:cubicBezTo>
                    <a:pt x="453" y="344"/>
                    <a:pt x="453" y="344"/>
                    <a:pt x="453" y="343"/>
                  </a:cubicBezTo>
                  <a:cubicBezTo>
                    <a:pt x="452" y="343"/>
                    <a:pt x="452" y="343"/>
                    <a:pt x="452" y="342"/>
                  </a:cubicBezTo>
                  <a:cubicBezTo>
                    <a:pt x="452" y="342"/>
                    <a:pt x="452" y="342"/>
                    <a:pt x="452" y="342"/>
                  </a:cubicBezTo>
                  <a:cubicBezTo>
                    <a:pt x="452" y="341"/>
                    <a:pt x="452" y="341"/>
                    <a:pt x="451" y="341"/>
                  </a:cubicBezTo>
                  <a:cubicBezTo>
                    <a:pt x="451" y="340"/>
                    <a:pt x="451" y="340"/>
                    <a:pt x="451" y="340"/>
                  </a:cubicBezTo>
                  <a:cubicBezTo>
                    <a:pt x="451" y="340"/>
                    <a:pt x="451" y="339"/>
                    <a:pt x="451" y="339"/>
                  </a:cubicBezTo>
                  <a:cubicBezTo>
                    <a:pt x="451" y="339"/>
                    <a:pt x="450" y="339"/>
                    <a:pt x="450" y="338"/>
                  </a:cubicBezTo>
                  <a:cubicBezTo>
                    <a:pt x="450" y="338"/>
                    <a:pt x="450" y="338"/>
                    <a:pt x="450" y="338"/>
                  </a:cubicBezTo>
                  <a:cubicBezTo>
                    <a:pt x="450" y="338"/>
                    <a:pt x="450" y="337"/>
                    <a:pt x="450" y="337"/>
                  </a:cubicBezTo>
                  <a:cubicBezTo>
                    <a:pt x="450" y="337"/>
                    <a:pt x="449" y="337"/>
                    <a:pt x="449" y="337"/>
                  </a:cubicBezTo>
                  <a:cubicBezTo>
                    <a:pt x="449" y="337"/>
                    <a:pt x="449" y="336"/>
                    <a:pt x="449" y="336"/>
                  </a:cubicBezTo>
                  <a:cubicBezTo>
                    <a:pt x="445" y="333"/>
                    <a:pt x="440" y="322"/>
                    <a:pt x="440" y="314"/>
                  </a:cubicBezTo>
                  <a:cubicBezTo>
                    <a:pt x="440" y="306"/>
                    <a:pt x="425" y="297"/>
                    <a:pt x="421" y="290"/>
                  </a:cubicBezTo>
                  <a:cubicBezTo>
                    <a:pt x="416" y="283"/>
                    <a:pt x="405" y="278"/>
                    <a:pt x="397" y="271"/>
                  </a:cubicBezTo>
                  <a:cubicBezTo>
                    <a:pt x="389" y="265"/>
                    <a:pt x="371" y="242"/>
                    <a:pt x="360" y="234"/>
                  </a:cubicBezTo>
                  <a:cubicBezTo>
                    <a:pt x="349" y="226"/>
                    <a:pt x="354" y="212"/>
                    <a:pt x="362" y="205"/>
                  </a:cubicBezTo>
                  <a:cubicBezTo>
                    <a:pt x="370" y="197"/>
                    <a:pt x="383" y="203"/>
                    <a:pt x="399" y="202"/>
                  </a:cubicBezTo>
                  <a:cubicBezTo>
                    <a:pt x="416" y="201"/>
                    <a:pt x="442" y="206"/>
                    <a:pt x="457" y="207"/>
                  </a:cubicBezTo>
                  <a:cubicBezTo>
                    <a:pt x="471" y="209"/>
                    <a:pt x="468" y="201"/>
                    <a:pt x="461" y="197"/>
                  </a:cubicBezTo>
                  <a:cubicBezTo>
                    <a:pt x="455" y="193"/>
                    <a:pt x="446" y="191"/>
                    <a:pt x="443" y="186"/>
                  </a:cubicBezTo>
                  <a:cubicBezTo>
                    <a:pt x="439" y="181"/>
                    <a:pt x="439" y="178"/>
                    <a:pt x="431" y="173"/>
                  </a:cubicBezTo>
                  <a:cubicBezTo>
                    <a:pt x="423" y="167"/>
                    <a:pt x="426" y="158"/>
                    <a:pt x="421" y="150"/>
                  </a:cubicBezTo>
                  <a:cubicBezTo>
                    <a:pt x="415" y="142"/>
                    <a:pt x="417" y="131"/>
                    <a:pt x="423" y="125"/>
                  </a:cubicBezTo>
                  <a:cubicBezTo>
                    <a:pt x="428" y="119"/>
                    <a:pt x="425" y="103"/>
                    <a:pt x="425" y="93"/>
                  </a:cubicBezTo>
                  <a:cubicBezTo>
                    <a:pt x="425" y="83"/>
                    <a:pt x="425" y="71"/>
                    <a:pt x="420" y="67"/>
                  </a:cubicBezTo>
                  <a:cubicBezTo>
                    <a:pt x="415" y="63"/>
                    <a:pt x="414" y="58"/>
                    <a:pt x="414" y="51"/>
                  </a:cubicBezTo>
                  <a:cubicBezTo>
                    <a:pt x="414" y="45"/>
                    <a:pt x="412" y="38"/>
                    <a:pt x="406" y="33"/>
                  </a:cubicBezTo>
                  <a:cubicBezTo>
                    <a:pt x="400" y="29"/>
                    <a:pt x="405" y="23"/>
                    <a:pt x="396" y="19"/>
                  </a:cubicBezTo>
                  <a:cubicBezTo>
                    <a:pt x="387" y="15"/>
                    <a:pt x="383" y="13"/>
                    <a:pt x="382" y="5"/>
                  </a:cubicBezTo>
                  <a:cubicBezTo>
                    <a:pt x="381" y="0"/>
                    <a:pt x="368" y="0"/>
                    <a:pt x="359" y="0"/>
                  </a:cubicBezTo>
                  <a:cubicBezTo>
                    <a:pt x="359" y="0"/>
                    <a:pt x="359" y="0"/>
                    <a:pt x="359" y="0"/>
                  </a:cubicBezTo>
                  <a:cubicBezTo>
                    <a:pt x="360" y="1"/>
                    <a:pt x="360" y="3"/>
                    <a:pt x="360" y="4"/>
                  </a:cubicBezTo>
                  <a:cubicBezTo>
                    <a:pt x="360" y="4"/>
                    <a:pt x="360" y="4"/>
                    <a:pt x="360" y="5"/>
                  </a:cubicBezTo>
                  <a:cubicBezTo>
                    <a:pt x="360" y="6"/>
                    <a:pt x="360" y="7"/>
                    <a:pt x="361" y="8"/>
                  </a:cubicBezTo>
                  <a:cubicBezTo>
                    <a:pt x="361" y="9"/>
                    <a:pt x="361" y="9"/>
                    <a:pt x="361" y="9"/>
                  </a:cubicBezTo>
                  <a:cubicBezTo>
                    <a:pt x="361" y="10"/>
                    <a:pt x="361" y="12"/>
                    <a:pt x="361" y="13"/>
                  </a:cubicBezTo>
                  <a:cubicBezTo>
                    <a:pt x="361" y="13"/>
                    <a:pt x="361" y="13"/>
                    <a:pt x="361" y="13"/>
                  </a:cubicBezTo>
                  <a:cubicBezTo>
                    <a:pt x="360" y="15"/>
                    <a:pt x="360" y="16"/>
                    <a:pt x="360" y="17"/>
                  </a:cubicBezTo>
                  <a:cubicBezTo>
                    <a:pt x="359" y="26"/>
                    <a:pt x="365" y="31"/>
                    <a:pt x="367" y="43"/>
                  </a:cubicBezTo>
                  <a:cubicBezTo>
                    <a:pt x="369" y="54"/>
                    <a:pt x="376" y="49"/>
                    <a:pt x="387" y="54"/>
                  </a:cubicBezTo>
                  <a:cubicBezTo>
                    <a:pt x="398" y="58"/>
                    <a:pt x="392" y="90"/>
                    <a:pt x="392" y="98"/>
                  </a:cubicBezTo>
                  <a:cubicBezTo>
                    <a:pt x="392" y="106"/>
                    <a:pt x="376" y="116"/>
                    <a:pt x="361" y="118"/>
                  </a:cubicBezTo>
                  <a:cubicBezTo>
                    <a:pt x="345" y="121"/>
                    <a:pt x="338" y="137"/>
                    <a:pt x="333" y="146"/>
                  </a:cubicBezTo>
                  <a:cubicBezTo>
                    <a:pt x="327" y="155"/>
                    <a:pt x="323" y="171"/>
                    <a:pt x="321" y="184"/>
                  </a:cubicBezTo>
                  <a:cubicBezTo>
                    <a:pt x="319" y="198"/>
                    <a:pt x="314" y="199"/>
                    <a:pt x="310" y="213"/>
                  </a:cubicBezTo>
                  <a:cubicBezTo>
                    <a:pt x="307" y="226"/>
                    <a:pt x="307" y="228"/>
                    <a:pt x="294" y="231"/>
                  </a:cubicBezTo>
                  <a:cubicBezTo>
                    <a:pt x="281" y="233"/>
                    <a:pt x="278" y="251"/>
                    <a:pt x="278" y="261"/>
                  </a:cubicBezTo>
                  <a:cubicBezTo>
                    <a:pt x="278" y="272"/>
                    <a:pt x="264" y="286"/>
                    <a:pt x="256" y="294"/>
                  </a:cubicBezTo>
                  <a:cubicBezTo>
                    <a:pt x="247" y="301"/>
                    <a:pt x="246" y="307"/>
                    <a:pt x="245" y="317"/>
                  </a:cubicBezTo>
                  <a:cubicBezTo>
                    <a:pt x="244" y="328"/>
                    <a:pt x="240" y="341"/>
                    <a:pt x="228" y="357"/>
                  </a:cubicBezTo>
                  <a:cubicBezTo>
                    <a:pt x="217" y="373"/>
                    <a:pt x="225" y="383"/>
                    <a:pt x="214" y="390"/>
                  </a:cubicBezTo>
                  <a:cubicBezTo>
                    <a:pt x="202" y="396"/>
                    <a:pt x="199" y="407"/>
                    <a:pt x="195" y="419"/>
                  </a:cubicBezTo>
                  <a:cubicBezTo>
                    <a:pt x="191" y="431"/>
                    <a:pt x="182" y="431"/>
                    <a:pt x="173" y="430"/>
                  </a:cubicBezTo>
                  <a:cubicBezTo>
                    <a:pt x="164" y="428"/>
                    <a:pt x="167" y="417"/>
                    <a:pt x="168" y="413"/>
                  </a:cubicBezTo>
                  <a:cubicBezTo>
                    <a:pt x="168" y="408"/>
                    <a:pt x="167" y="403"/>
                    <a:pt x="161" y="400"/>
                  </a:cubicBezTo>
                  <a:cubicBezTo>
                    <a:pt x="155" y="396"/>
                    <a:pt x="150" y="392"/>
                    <a:pt x="142" y="388"/>
                  </a:cubicBezTo>
                  <a:cubicBezTo>
                    <a:pt x="134" y="383"/>
                    <a:pt x="132" y="396"/>
                    <a:pt x="128" y="400"/>
                  </a:cubicBezTo>
                  <a:cubicBezTo>
                    <a:pt x="123" y="404"/>
                    <a:pt x="118" y="400"/>
                    <a:pt x="106" y="397"/>
                  </a:cubicBezTo>
                  <a:cubicBezTo>
                    <a:pt x="94" y="394"/>
                    <a:pt x="88" y="410"/>
                    <a:pt x="81" y="419"/>
                  </a:cubicBezTo>
                  <a:cubicBezTo>
                    <a:pt x="75" y="429"/>
                    <a:pt x="69" y="433"/>
                    <a:pt x="60" y="436"/>
                  </a:cubicBezTo>
                  <a:cubicBezTo>
                    <a:pt x="50" y="439"/>
                    <a:pt x="41" y="455"/>
                    <a:pt x="33" y="460"/>
                  </a:cubicBezTo>
                  <a:cubicBezTo>
                    <a:pt x="25" y="465"/>
                    <a:pt x="28" y="485"/>
                    <a:pt x="28" y="497"/>
                  </a:cubicBezTo>
                  <a:cubicBezTo>
                    <a:pt x="28" y="509"/>
                    <a:pt x="21" y="520"/>
                    <a:pt x="10" y="526"/>
                  </a:cubicBezTo>
                  <a:cubicBezTo>
                    <a:pt x="4" y="530"/>
                    <a:pt x="1" y="539"/>
                    <a:pt x="0" y="546"/>
                  </a:cubicBezTo>
                  <a:cubicBezTo>
                    <a:pt x="10" y="546"/>
                    <a:pt x="19" y="549"/>
                    <a:pt x="23" y="558"/>
                  </a:cubicBezTo>
                  <a:cubicBezTo>
                    <a:pt x="34" y="578"/>
                    <a:pt x="33" y="585"/>
                    <a:pt x="55" y="585"/>
                  </a:cubicBezTo>
                  <a:cubicBezTo>
                    <a:pt x="76" y="585"/>
                    <a:pt x="85" y="588"/>
                    <a:pt x="86" y="603"/>
                  </a:cubicBezTo>
                  <a:cubicBezTo>
                    <a:pt x="87" y="618"/>
                    <a:pt x="89" y="622"/>
                    <a:pt x="94" y="630"/>
                  </a:cubicBezTo>
                  <a:cubicBezTo>
                    <a:pt x="100" y="637"/>
                    <a:pt x="104" y="643"/>
                    <a:pt x="99" y="651"/>
                  </a:cubicBezTo>
                  <a:cubicBezTo>
                    <a:pt x="93" y="660"/>
                    <a:pt x="82" y="672"/>
                    <a:pt x="88" y="686"/>
                  </a:cubicBezTo>
                  <a:cubicBezTo>
                    <a:pt x="90" y="690"/>
                    <a:pt x="91" y="694"/>
                    <a:pt x="92" y="698"/>
                  </a:cubicBezTo>
                  <a:cubicBezTo>
                    <a:pt x="98" y="700"/>
                    <a:pt x="104" y="702"/>
                    <a:pt x="107" y="703"/>
                  </a:cubicBezTo>
                  <a:cubicBezTo>
                    <a:pt x="117" y="706"/>
                    <a:pt x="146" y="705"/>
                    <a:pt x="165" y="70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0" name="Freeform 410"/>
            <p:cNvSpPr>
              <a:spLocks/>
            </p:cNvSpPr>
            <p:nvPr/>
          </p:nvSpPr>
          <p:spPr bwMode="auto">
            <a:xfrm>
              <a:off x="2930" y="2402"/>
              <a:ext cx="208" cy="142"/>
            </a:xfrm>
            <a:custGeom>
              <a:avLst/>
              <a:gdLst>
                <a:gd name="T0" fmla="*/ 765 w 825"/>
                <a:gd name="T1" fmla="*/ 282 h 562"/>
                <a:gd name="T2" fmla="*/ 697 w 825"/>
                <a:gd name="T3" fmla="*/ 222 h 562"/>
                <a:gd name="T4" fmla="*/ 641 w 825"/>
                <a:gd name="T5" fmla="*/ 179 h 562"/>
                <a:gd name="T6" fmla="*/ 576 w 825"/>
                <a:gd name="T7" fmla="*/ 130 h 562"/>
                <a:gd name="T8" fmla="*/ 592 w 825"/>
                <a:gd name="T9" fmla="*/ 69 h 562"/>
                <a:gd name="T10" fmla="*/ 549 w 825"/>
                <a:gd name="T11" fmla="*/ 20 h 562"/>
                <a:gd name="T12" fmla="*/ 547 w 825"/>
                <a:gd name="T13" fmla="*/ 17 h 562"/>
                <a:gd name="T14" fmla="*/ 545 w 825"/>
                <a:gd name="T15" fmla="*/ 12 h 562"/>
                <a:gd name="T16" fmla="*/ 544 w 825"/>
                <a:gd name="T17" fmla="*/ 9 h 562"/>
                <a:gd name="T18" fmla="*/ 544 w 825"/>
                <a:gd name="T19" fmla="*/ 0 h 562"/>
                <a:gd name="T20" fmla="*/ 460 w 825"/>
                <a:gd name="T21" fmla="*/ 53 h 562"/>
                <a:gd name="T22" fmla="*/ 360 w 825"/>
                <a:gd name="T23" fmla="*/ 123 h 562"/>
                <a:gd name="T24" fmla="*/ 291 w 825"/>
                <a:gd name="T25" fmla="*/ 139 h 562"/>
                <a:gd name="T26" fmla="*/ 268 w 825"/>
                <a:gd name="T27" fmla="*/ 186 h 562"/>
                <a:gd name="T28" fmla="*/ 170 w 825"/>
                <a:gd name="T29" fmla="*/ 220 h 562"/>
                <a:gd name="T30" fmla="*/ 134 w 825"/>
                <a:gd name="T31" fmla="*/ 206 h 562"/>
                <a:gd name="T32" fmla="*/ 91 w 825"/>
                <a:gd name="T33" fmla="*/ 226 h 562"/>
                <a:gd name="T34" fmla="*/ 56 w 825"/>
                <a:gd name="T35" fmla="*/ 242 h 562"/>
                <a:gd name="T36" fmla="*/ 14 w 825"/>
                <a:gd name="T37" fmla="*/ 305 h 562"/>
                <a:gd name="T38" fmla="*/ 16 w 825"/>
                <a:gd name="T39" fmla="*/ 378 h 562"/>
                <a:gd name="T40" fmla="*/ 62 w 825"/>
                <a:gd name="T41" fmla="*/ 476 h 562"/>
                <a:gd name="T42" fmla="*/ 112 w 825"/>
                <a:gd name="T43" fmla="*/ 544 h 562"/>
                <a:gd name="T44" fmla="*/ 120 w 825"/>
                <a:gd name="T45" fmla="*/ 553 h 562"/>
                <a:gd name="T46" fmla="*/ 122 w 825"/>
                <a:gd name="T47" fmla="*/ 550 h 562"/>
                <a:gd name="T48" fmla="*/ 125 w 825"/>
                <a:gd name="T49" fmla="*/ 546 h 562"/>
                <a:gd name="T50" fmla="*/ 128 w 825"/>
                <a:gd name="T51" fmla="*/ 544 h 562"/>
                <a:gd name="T52" fmla="*/ 165 w 825"/>
                <a:gd name="T53" fmla="*/ 475 h 562"/>
                <a:gd name="T54" fmla="*/ 267 w 825"/>
                <a:gd name="T55" fmla="*/ 483 h 562"/>
                <a:gd name="T56" fmla="*/ 272 w 825"/>
                <a:gd name="T57" fmla="*/ 479 h 562"/>
                <a:gd name="T58" fmla="*/ 275 w 825"/>
                <a:gd name="T59" fmla="*/ 467 h 562"/>
                <a:gd name="T60" fmla="*/ 275 w 825"/>
                <a:gd name="T61" fmla="*/ 458 h 562"/>
                <a:gd name="T62" fmla="*/ 308 w 825"/>
                <a:gd name="T63" fmla="*/ 390 h 562"/>
                <a:gd name="T64" fmla="*/ 412 w 825"/>
                <a:gd name="T65" fmla="*/ 427 h 562"/>
                <a:gd name="T66" fmla="*/ 526 w 825"/>
                <a:gd name="T67" fmla="*/ 428 h 562"/>
                <a:gd name="T68" fmla="*/ 618 w 825"/>
                <a:gd name="T69" fmla="*/ 390 h 562"/>
                <a:gd name="T70" fmla="*/ 686 w 825"/>
                <a:gd name="T71" fmla="*/ 387 h 562"/>
                <a:gd name="T72" fmla="*/ 741 w 825"/>
                <a:gd name="T73" fmla="*/ 372 h 562"/>
                <a:gd name="T74" fmla="*/ 808 w 825"/>
                <a:gd name="T75" fmla="*/ 374 h 562"/>
                <a:gd name="T76" fmla="*/ 811 w 825"/>
                <a:gd name="T77" fmla="*/ 372 h 562"/>
                <a:gd name="T78" fmla="*/ 814 w 825"/>
                <a:gd name="T79" fmla="*/ 370 h 562"/>
                <a:gd name="T80" fmla="*/ 816 w 825"/>
                <a:gd name="T81" fmla="*/ 369 h 562"/>
                <a:gd name="T82" fmla="*/ 820 w 825"/>
                <a:gd name="T83" fmla="*/ 369 h 562"/>
                <a:gd name="T84" fmla="*/ 810 w 825"/>
                <a:gd name="T85" fmla="*/ 337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25" h="562">
                  <a:moveTo>
                    <a:pt x="810" y="337"/>
                  </a:moveTo>
                  <a:cubicBezTo>
                    <a:pt x="807" y="330"/>
                    <a:pt x="783" y="321"/>
                    <a:pt x="771" y="313"/>
                  </a:cubicBezTo>
                  <a:cubicBezTo>
                    <a:pt x="759" y="305"/>
                    <a:pt x="765" y="294"/>
                    <a:pt x="765" y="282"/>
                  </a:cubicBezTo>
                  <a:cubicBezTo>
                    <a:pt x="765" y="270"/>
                    <a:pt x="751" y="261"/>
                    <a:pt x="740" y="259"/>
                  </a:cubicBezTo>
                  <a:cubicBezTo>
                    <a:pt x="729" y="257"/>
                    <a:pt x="723" y="251"/>
                    <a:pt x="713" y="245"/>
                  </a:cubicBezTo>
                  <a:cubicBezTo>
                    <a:pt x="703" y="239"/>
                    <a:pt x="697" y="231"/>
                    <a:pt x="697" y="222"/>
                  </a:cubicBezTo>
                  <a:cubicBezTo>
                    <a:pt x="697" y="213"/>
                    <a:pt x="698" y="201"/>
                    <a:pt x="687" y="200"/>
                  </a:cubicBezTo>
                  <a:cubicBezTo>
                    <a:pt x="676" y="199"/>
                    <a:pt x="671" y="194"/>
                    <a:pt x="668" y="183"/>
                  </a:cubicBezTo>
                  <a:cubicBezTo>
                    <a:pt x="665" y="172"/>
                    <a:pt x="660" y="179"/>
                    <a:pt x="641" y="179"/>
                  </a:cubicBezTo>
                  <a:cubicBezTo>
                    <a:pt x="622" y="179"/>
                    <a:pt x="625" y="165"/>
                    <a:pt x="625" y="154"/>
                  </a:cubicBezTo>
                  <a:cubicBezTo>
                    <a:pt x="625" y="143"/>
                    <a:pt x="611" y="148"/>
                    <a:pt x="591" y="148"/>
                  </a:cubicBezTo>
                  <a:cubicBezTo>
                    <a:pt x="571" y="148"/>
                    <a:pt x="577" y="138"/>
                    <a:pt x="576" y="130"/>
                  </a:cubicBezTo>
                  <a:cubicBezTo>
                    <a:pt x="575" y="122"/>
                    <a:pt x="579" y="116"/>
                    <a:pt x="589" y="111"/>
                  </a:cubicBezTo>
                  <a:cubicBezTo>
                    <a:pt x="599" y="106"/>
                    <a:pt x="596" y="98"/>
                    <a:pt x="596" y="90"/>
                  </a:cubicBezTo>
                  <a:cubicBezTo>
                    <a:pt x="596" y="82"/>
                    <a:pt x="598" y="70"/>
                    <a:pt x="592" y="69"/>
                  </a:cubicBezTo>
                  <a:cubicBezTo>
                    <a:pt x="586" y="68"/>
                    <a:pt x="579" y="62"/>
                    <a:pt x="579" y="53"/>
                  </a:cubicBezTo>
                  <a:cubicBezTo>
                    <a:pt x="579" y="44"/>
                    <a:pt x="566" y="34"/>
                    <a:pt x="552" y="23"/>
                  </a:cubicBezTo>
                  <a:cubicBezTo>
                    <a:pt x="551" y="22"/>
                    <a:pt x="550" y="21"/>
                    <a:pt x="549" y="20"/>
                  </a:cubicBezTo>
                  <a:cubicBezTo>
                    <a:pt x="549" y="20"/>
                    <a:pt x="549" y="20"/>
                    <a:pt x="549" y="20"/>
                  </a:cubicBezTo>
                  <a:cubicBezTo>
                    <a:pt x="548" y="19"/>
                    <a:pt x="548" y="18"/>
                    <a:pt x="547" y="18"/>
                  </a:cubicBezTo>
                  <a:cubicBezTo>
                    <a:pt x="547" y="18"/>
                    <a:pt x="547" y="17"/>
                    <a:pt x="547" y="17"/>
                  </a:cubicBezTo>
                  <a:cubicBezTo>
                    <a:pt x="546" y="16"/>
                    <a:pt x="546" y="16"/>
                    <a:pt x="546" y="15"/>
                  </a:cubicBezTo>
                  <a:cubicBezTo>
                    <a:pt x="546" y="15"/>
                    <a:pt x="545" y="14"/>
                    <a:pt x="545" y="14"/>
                  </a:cubicBezTo>
                  <a:cubicBezTo>
                    <a:pt x="545" y="14"/>
                    <a:pt x="545" y="13"/>
                    <a:pt x="545" y="12"/>
                  </a:cubicBezTo>
                  <a:cubicBezTo>
                    <a:pt x="545" y="12"/>
                    <a:pt x="544" y="12"/>
                    <a:pt x="544" y="11"/>
                  </a:cubicBezTo>
                  <a:cubicBezTo>
                    <a:pt x="544" y="11"/>
                    <a:pt x="544" y="10"/>
                    <a:pt x="544" y="9"/>
                  </a:cubicBezTo>
                  <a:cubicBezTo>
                    <a:pt x="544" y="9"/>
                    <a:pt x="544" y="9"/>
                    <a:pt x="544" y="9"/>
                  </a:cubicBezTo>
                  <a:cubicBezTo>
                    <a:pt x="544" y="8"/>
                    <a:pt x="544" y="7"/>
                    <a:pt x="544" y="6"/>
                  </a:cubicBezTo>
                  <a:cubicBezTo>
                    <a:pt x="544" y="6"/>
                    <a:pt x="544" y="6"/>
                    <a:pt x="544" y="6"/>
                  </a:cubicBezTo>
                  <a:cubicBezTo>
                    <a:pt x="544" y="4"/>
                    <a:pt x="544" y="2"/>
                    <a:pt x="544" y="0"/>
                  </a:cubicBezTo>
                  <a:cubicBezTo>
                    <a:pt x="535" y="0"/>
                    <a:pt x="521" y="1"/>
                    <a:pt x="514" y="1"/>
                  </a:cubicBezTo>
                  <a:cubicBezTo>
                    <a:pt x="502" y="1"/>
                    <a:pt x="499" y="8"/>
                    <a:pt x="485" y="14"/>
                  </a:cubicBezTo>
                  <a:cubicBezTo>
                    <a:pt x="471" y="20"/>
                    <a:pt x="471" y="46"/>
                    <a:pt x="460" y="53"/>
                  </a:cubicBezTo>
                  <a:cubicBezTo>
                    <a:pt x="448" y="60"/>
                    <a:pt x="439" y="68"/>
                    <a:pt x="427" y="81"/>
                  </a:cubicBezTo>
                  <a:cubicBezTo>
                    <a:pt x="416" y="94"/>
                    <a:pt x="407" y="101"/>
                    <a:pt x="393" y="112"/>
                  </a:cubicBezTo>
                  <a:cubicBezTo>
                    <a:pt x="378" y="122"/>
                    <a:pt x="367" y="118"/>
                    <a:pt x="360" y="123"/>
                  </a:cubicBezTo>
                  <a:cubicBezTo>
                    <a:pt x="353" y="127"/>
                    <a:pt x="329" y="124"/>
                    <a:pt x="315" y="123"/>
                  </a:cubicBezTo>
                  <a:cubicBezTo>
                    <a:pt x="301" y="122"/>
                    <a:pt x="304" y="127"/>
                    <a:pt x="296" y="129"/>
                  </a:cubicBezTo>
                  <a:cubicBezTo>
                    <a:pt x="287" y="131"/>
                    <a:pt x="282" y="136"/>
                    <a:pt x="291" y="139"/>
                  </a:cubicBezTo>
                  <a:cubicBezTo>
                    <a:pt x="299" y="143"/>
                    <a:pt x="301" y="144"/>
                    <a:pt x="303" y="149"/>
                  </a:cubicBezTo>
                  <a:cubicBezTo>
                    <a:pt x="304" y="154"/>
                    <a:pt x="302" y="155"/>
                    <a:pt x="294" y="161"/>
                  </a:cubicBezTo>
                  <a:cubicBezTo>
                    <a:pt x="286" y="167"/>
                    <a:pt x="277" y="176"/>
                    <a:pt x="268" y="186"/>
                  </a:cubicBezTo>
                  <a:cubicBezTo>
                    <a:pt x="258" y="196"/>
                    <a:pt x="231" y="191"/>
                    <a:pt x="216" y="191"/>
                  </a:cubicBezTo>
                  <a:cubicBezTo>
                    <a:pt x="200" y="191"/>
                    <a:pt x="202" y="198"/>
                    <a:pt x="191" y="199"/>
                  </a:cubicBezTo>
                  <a:cubicBezTo>
                    <a:pt x="180" y="199"/>
                    <a:pt x="177" y="206"/>
                    <a:pt x="170" y="220"/>
                  </a:cubicBezTo>
                  <a:cubicBezTo>
                    <a:pt x="163" y="234"/>
                    <a:pt x="159" y="220"/>
                    <a:pt x="153" y="219"/>
                  </a:cubicBezTo>
                  <a:cubicBezTo>
                    <a:pt x="146" y="218"/>
                    <a:pt x="149" y="212"/>
                    <a:pt x="149" y="203"/>
                  </a:cubicBezTo>
                  <a:cubicBezTo>
                    <a:pt x="149" y="195"/>
                    <a:pt x="138" y="200"/>
                    <a:pt x="134" y="206"/>
                  </a:cubicBezTo>
                  <a:cubicBezTo>
                    <a:pt x="129" y="212"/>
                    <a:pt x="127" y="215"/>
                    <a:pt x="120" y="216"/>
                  </a:cubicBezTo>
                  <a:cubicBezTo>
                    <a:pt x="113" y="217"/>
                    <a:pt x="108" y="216"/>
                    <a:pt x="106" y="221"/>
                  </a:cubicBezTo>
                  <a:cubicBezTo>
                    <a:pt x="105" y="225"/>
                    <a:pt x="101" y="226"/>
                    <a:pt x="91" y="226"/>
                  </a:cubicBezTo>
                  <a:cubicBezTo>
                    <a:pt x="86" y="226"/>
                    <a:pt x="81" y="224"/>
                    <a:pt x="77" y="223"/>
                  </a:cubicBezTo>
                  <a:cubicBezTo>
                    <a:pt x="77" y="223"/>
                    <a:pt x="77" y="223"/>
                    <a:pt x="76" y="224"/>
                  </a:cubicBezTo>
                  <a:cubicBezTo>
                    <a:pt x="72" y="229"/>
                    <a:pt x="58" y="228"/>
                    <a:pt x="56" y="242"/>
                  </a:cubicBezTo>
                  <a:cubicBezTo>
                    <a:pt x="54" y="255"/>
                    <a:pt x="48" y="263"/>
                    <a:pt x="44" y="273"/>
                  </a:cubicBezTo>
                  <a:cubicBezTo>
                    <a:pt x="39" y="283"/>
                    <a:pt x="31" y="288"/>
                    <a:pt x="29" y="294"/>
                  </a:cubicBezTo>
                  <a:cubicBezTo>
                    <a:pt x="27" y="301"/>
                    <a:pt x="22" y="302"/>
                    <a:pt x="14" y="305"/>
                  </a:cubicBezTo>
                  <a:cubicBezTo>
                    <a:pt x="6" y="308"/>
                    <a:pt x="0" y="317"/>
                    <a:pt x="9" y="322"/>
                  </a:cubicBezTo>
                  <a:cubicBezTo>
                    <a:pt x="18" y="326"/>
                    <a:pt x="16" y="335"/>
                    <a:pt x="16" y="344"/>
                  </a:cubicBezTo>
                  <a:cubicBezTo>
                    <a:pt x="16" y="352"/>
                    <a:pt x="14" y="369"/>
                    <a:pt x="16" y="378"/>
                  </a:cubicBezTo>
                  <a:cubicBezTo>
                    <a:pt x="18" y="386"/>
                    <a:pt x="13" y="398"/>
                    <a:pt x="23" y="404"/>
                  </a:cubicBezTo>
                  <a:cubicBezTo>
                    <a:pt x="33" y="410"/>
                    <a:pt x="48" y="434"/>
                    <a:pt x="47" y="446"/>
                  </a:cubicBezTo>
                  <a:cubicBezTo>
                    <a:pt x="46" y="458"/>
                    <a:pt x="57" y="472"/>
                    <a:pt x="62" y="476"/>
                  </a:cubicBezTo>
                  <a:cubicBezTo>
                    <a:pt x="66" y="480"/>
                    <a:pt x="81" y="502"/>
                    <a:pt x="90" y="505"/>
                  </a:cubicBezTo>
                  <a:cubicBezTo>
                    <a:pt x="98" y="508"/>
                    <a:pt x="110" y="517"/>
                    <a:pt x="110" y="522"/>
                  </a:cubicBezTo>
                  <a:cubicBezTo>
                    <a:pt x="110" y="526"/>
                    <a:pt x="109" y="540"/>
                    <a:pt x="112" y="544"/>
                  </a:cubicBezTo>
                  <a:cubicBezTo>
                    <a:pt x="114" y="546"/>
                    <a:pt x="112" y="554"/>
                    <a:pt x="117" y="562"/>
                  </a:cubicBezTo>
                  <a:cubicBezTo>
                    <a:pt x="117" y="562"/>
                    <a:pt x="117" y="562"/>
                    <a:pt x="117" y="562"/>
                  </a:cubicBezTo>
                  <a:cubicBezTo>
                    <a:pt x="118" y="558"/>
                    <a:pt x="119" y="555"/>
                    <a:pt x="120" y="553"/>
                  </a:cubicBezTo>
                  <a:cubicBezTo>
                    <a:pt x="120" y="553"/>
                    <a:pt x="120" y="553"/>
                    <a:pt x="120" y="553"/>
                  </a:cubicBezTo>
                  <a:cubicBezTo>
                    <a:pt x="120" y="552"/>
                    <a:pt x="121" y="551"/>
                    <a:pt x="121" y="550"/>
                  </a:cubicBezTo>
                  <a:cubicBezTo>
                    <a:pt x="121" y="550"/>
                    <a:pt x="122" y="550"/>
                    <a:pt x="122" y="550"/>
                  </a:cubicBezTo>
                  <a:cubicBezTo>
                    <a:pt x="122" y="549"/>
                    <a:pt x="123" y="549"/>
                    <a:pt x="123" y="548"/>
                  </a:cubicBezTo>
                  <a:cubicBezTo>
                    <a:pt x="123" y="548"/>
                    <a:pt x="123" y="548"/>
                    <a:pt x="124" y="548"/>
                  </a:cubicBezTo>
                  <a:cubicBezTo>
                    <a:pt x="124" y="547"/>
                    <a:pt x="124" y="547"/>
                    <a:pt x="125" y="546"/>
                  </a:cubicBezTo>
                  <a:cubicBezTo>
                    <a:pt x="125" y="546"/>
                    <a:pt x="125" y="546"/>
                    <a:pt x="126" y="546"/>
                  </a:cubicBezTo>
                  <a:cubicBezTo>
                    <a:pt x="126" y="546"/>
                    <a:pt x="127" y="545"/>
                    <a:pt x="127" y="545"/>
                  </a:cubicBezTo>
                  <a:cubicBezTo>
                    <a:pt x="127" y="545"/>
                    <a:pt x="128" y="544"/>
                    <a:pt x="128" y="544"/>
                  </a:cubicBezTo>
                  <a:cubicBezTo>
                    <a:pt x="129" y="544"/>
                    <a:pt x="129" y="543"/>
                    <a:pt x="130" y="543"/>
                  </a:cubicBezTo>
                  <a:cubicBezTo>
                    <a:pt x="144" y="538"/>
                    <a:pt x="137" y="531"/>
                    <a:pt x="141" y="516"/>
                  </a:cubicBezTo>
                  <a:cubicBezTo>
                    <a:pt x="145" y="502"/>
                    <a:pt x="134" y="474"/>
                    <a:pt x="165" y="475"/>
                  </a:cubicBezTo>
                  <a:cubicBezTo>
                    <a:pt x="196" y="476"/>
                    <a:pt x="196" y="464"/>
                    <a:pt x="212" y="471"/>
                  </a:cubicBezTo>
                  <a:cubicBezTo>
                    <a:pt x="228" y="478"/>
                    <a:pt x="256" y="483"/>
                    <a:pt x="265" y="483"/>
                  </a:cubicBezTo>
                  <a:cubicBezTo>
                    <a:pt x="266" y="483"/>
                    <a:pt x="266" y="483"/>
                    <a:pt x="267" y="483"/>
                  </a:cubicBezTo>
                  <a:cubicBezTo>
                    <a:pt x="268" y="483"/>
                    <a:pt x="270" y="482"/>
                    <a:pt x="271" y="481"/>
                  </a:cubicBezTo>
                  <a:cubicBezTo>
                    <a:pt x="271" y="480"/>
                    <a:pt x="272" y="480"/>
                    <a:pt x="272" y="479"/>
                  </a:cubicBezTo>
                  <a:cubicBezTo>
                    <a:pt x="272" y="479"/>
                    <a:pt x="272" y="479"/>
                    <a:pt x="272" y="479"/>
                  </a:cubicBezTo>
                  <a:cubicBezTo>
                    <a:pt x="273" y="477"/>
                    <a:pt x="274" y="476"/>
                    <a:pt x="274" y="474"/>
                  </a:cubicBezTo>
                  <a:cubicBezTo>
                    <a:pt x="274" y="474"/>
                    <a:pt x="274" y="473"/>
                    <a:pt x="275" y="473"/>
                  </a:cubicBezTo>
                  <a:cubicBezTo>
                    <a:pt x="275" y="471"/>
                    <a:pt x="275" y="469"/>
                    <a:pt x="275" y="467"/>
                  </a:cubicBezTo>
                  <a:cubicBezTo>
                    <a:pt x="275" y="467"/>
                    <a:pt x="275" y="466"/>
                    <a:pt x="275" y="466"/>
                  </a:cubicBezTo>
                  <a:cubicBezTo>
                    <a:pt x="275" y="464"/>
                    <a:pt x="275" y="461"/>
                    <a:pt x="275" y="459"/>
                  </a:cubicBezTo>
                  <a:cubicBezTo>
                    <a:pt x="275" y="458"/>
                    <a:pt x="275" y="458"/>
                    <a:pt x="275" y="458"/>
                  </a:cubicBezTo>
                  <a:cubicBezTo>
                    <a:pt x="275" y="456"/>
                    <a:pt x="275" y="455"/>
                    <a:pt x="274" y="454"/>
                  </a:cubicBezTo>
                  <a:cubicBezTo>
                    <a:pt x="272" y="438"/>
                    <a:pt x="254" y="430"/>
                    <a:pt x="281" y="416"/>
                  </a:cubicBezTo>
                  <a:cubicBezTo>
                    <a:pt x="308" y="403"/>
                    <a:pt x="298" y="404"/>
                    <a:pt x="308" y="390"/>
                  </a:cubicBezTo>
                  <a:cubicBezTo>
                    <a:pt x="317" y="375"/>
                    <a:pt x="345" y="368"/>
                    <a:pt x="360" y="382"/>
                  </a:cubicBezTo>
                  <a:cubicBezTo>
                    <a:pt x="374" y="395"/>
                    <a:pt x="382" y="400"/>
                    <a:pt x="386" y="412"/>
                  </a:cubicBezTo>
                  <a:cubicBezTo>
                    <a:pt x="390" y="424"/>
                    <a:pt x="397" y="427"/>
                    <a:pt x="412" y="427"/>
                  </a:cubicBezTo>
                  <a:cubicBezTo>
                    <a:pt x="426" y="427"/>
                    <a:pt x="426" y="432"/>
                    <a:pt x="448" y="435"/>
                  </a:cubicBezTo>
                  <a:cubicBezTo>
                    <a:pt x="469" y="438"/>
                    <a:pt x="468" y="430"/>
                    <a:pt x="488" y="439"/>
                  </a:cubicBezTo>
                  <a:cubicBezTo>
                    <a:pt x="508" y="448"/>
                    <a:pt x="525" y="446"/>
                    <a:pt x="526" y="428"/>
                  </a:cubicBezTo>
                  <a:cubicBezTo>
                    <a:pt x="528" y="411"/>
                    <a:pt x="544" y="392"/>
                    <a:pt x="558" y="400"/>
                  </a:cubicBezTo>
                  <a:cubicBezTo>
                    <a:pt x="573" y="408"/>
                    <a:pt x="576" y="416"/>
                    <a:pt x="592" y="406"/>
                  </a:cubicBezTo>
                  <a:cubicBezTo>
                    <a:pt x="608" y="395"/>
                    <a:pt x="602" y="391"/>
                    <a:pt x="618" y="390"/>
                  </a:cubicBezTo>
                  <a:cubicBezTo>
                    <a:pt x="634" y="388"/>
                    <a:pt x="629" y="376"/>
                    <a:pt x="641" y="378"/>
                  </a:cubicBezTo>
                  <a:cubicBezTo>
                    <a:pt x="653" y="379"/>
                    <a:pt x="658" y="387"/>
                    <a:pt x="662" y="392"/>
                  </a:cubicBezTo>
                  <a:cubicBezTo>
                    <a:pt x="666" y="398"/>
                    <a:pt x="680" y="395"/>
                    <a:pt x="686" y="387"/>
                  </a:cubicBezTo>
                  <a:cubicBezTo>
                    <a:pt x="693" y="379"/>
                    <a:pt x="702" y="383"/>
                    <a:pt x="702" y="372"/>
                  </a:cubicBezTo>
                  <a:cubicBezTo>
                    <a:pt x="702" y="362"/>
                    <a:pt x="720" y="360"/>
                    <a:pt x="724" y="364"/>
                  </a:cubicBezTo>
                  <a:cubicBezTo>
                    <a:pt x="728" y="368"/>
                    <a:pt x="722" y="368"/>
                    <a:pt x="741" y="372"/>
                  </a:cubicBezTo>
                  <a:cubicBezTo>
                    <a:pt x="760" y="376"/>
                    <a:pt x="756" y="386"/>
                    <a:pt x="772" y="384"/>
                  </a:cubicBezTo>
                  <a:cubicBezTo>
                    <a:pt x="788" y="383"/>
                    <a:pt x="798" y="388"/>
                    <a:pt x="806" y="376"/>
                  </a:cubicBezTo>
                  <a:cubicBezTo>
                    <a:pt x="807" y="376"/>
                    <a:pt x="807" y="375"/>
                    <a:pt x="808" y="374"/>
                  </a:cubicBezTo>
                  <a:cubicBezTo>
                    <a:pt x="808" y="374"/>
                    <a:pt x="808" y="374"/>
                    <a:pt x="809" y="374"/>
                  </a:cubicBezTo>
                  <a:cubicBezTo>
                    <a:pt x="809" y="373"/>
                    <a:pt x="809" y="373"/>
                    <a:pt x="810" y="372"/>
                  </a:cubicBezTo>
                  <a:cubicBezTo>
                    <a:pt x="810" y="372"/>
                    <a:pt x="810" y="372"/>
                    <a:pt x="811" y="372"/>
                  </a:cubicBezTo>
                  <a:cubicBezTo>
                    <a:pt x="811" y="372"/>
                    <a:pt x="811" y="371"/>
                    <a:pt x="812" y="371"/>
                  </a:cubicBezTo>
                  <a:cubicBezTo>
                    <a:pt x="812" y="371"/>
                    <a:pt x="812" y="371"/>
                    <a:pt x="812" y="371"/>
                  </a:cubicBezTo>
                  <a:cubicBezTo>
                    <a:pt x="813" y="370"/>
                    <a:pt x="813" y="370"/>
                    <a:pt x="814" y="370"/>
                  </a:cubicBezTo>
                  <a:cubicBezTo>
                    <a:pt x="814" y="370"/>
                    <a:pt x="814" y="370"/>
                    <a:pt x="814" y="370"/>
                  </a:cubicBezTo>
                  <a:cubicBezTo>
                    <a:pt x="815" y="369"/>
                    <a:pt x="815" y="369"/>
                    <a:pt x="816" y="369"/>
                  </a:cubicBezTo>
                  <a:cubicBezTo>
                    <a:pt x="816" y="369"/>
                    <a:pt x="816" y="369"/>
                    <a:pt x="816" y="369"/>
                  </a:cubicBezTo>
                  <a:cubicBezTo>
                    <a:pt x="817" y="369"/>
                    <a:pt x="817" y="369"/>
                    <a:pt x="818" y="369"/>
                  </a:cubicBezTo>
                  <a:cubicBezTo>
                    <a:pt x="818" y="369"/>
                    <a:pt x="818" y="369"/>
                    <a:pt x="818" y="369"/>
                  </a:cubicBezTo>
                  <a:cubicBezTo>
                    <a:pt x="819" y="369"/>
                    <a:pt x="819" y="369"/>
                    <a:pt x="820" y="369"/>
                  </a:cubicBezTo>
                  <a:cubicBezTo>
                    <a:pt x="820" y="369"/>
                    <a:pt x="820" y="369"/>
                    <a:pt x="820" y="369"/>
                  </a:cubicBezTo>
                  <a:cubicBezTo>
                    <a:pt x="821" y="369"/>
                    <a:pt x="822" y="369"/>
                    <a:pt x="822" y="369"/>
                  </a:cubicBezTo>
                  <a:cubicBezTo>
                    <a:pt x="825" y="347"/>
                    <a:pt x="812" y="343"/>
                    <a:pt x="810" y="33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1" name="Freeform 411"/>
            <p:cNvSpPr>
              <a:spLocks/>
            </p:cNvSpPr>
            <p:nvPr/>
          </p:nvSpPr>
          <p:spPr bwMode="auto">
            <a:xfrm>
              <a:off x="2914" y="2191"/>
              <a:ext cx="171" cy="270"/>
            </a:xfrm>
            <a:custGeom>
              <a:avLst/>
              <a:gdLst>
                <a:gd name="T0" fmla="*/ 183 w 676"/>
                <a:gd name="T1" fmla="*/ 1048 h 1066"/>
                <a:gd name="T2" fmla="*/ 216 w 676"/>
                <a:gd name="T3" fmla="*/ 1051 h 1066"/>
                <a:gd name="T4" fmla="*/ 279 w 676"/>
                <a:gd name="T5" fmla="*/ 1023 h 1066"/>
                <a:gd name="T6" fmla="*/ 366 w 676"/>
                <a:gd name="T7" fmla="*/ 981 h 1066"/>
                <a:gd name="T8" fmla="*/ 378 w 676"/>
                <a:gd name="T9" fmla="*/ 955 h 1066"/>
                <a:gd name="T10" fmla="*/ 490 w 676"/>
                <a:gd name="T11" fmla="*/ 913 h 1066"/>
                <a:gd name="T12" fmla="*/ 577 w 676"/>
                <a:gd name="T13" fmla="*/ 833 h 1066"/>
                <a:gd name="T14" fmla="*/ 609 w 676"/>
                <a:gd name="T15" fmla="*/ 824 h 1066"/>
                <a:gd name="T16" fmla="*/ 612 w 676"/>
                <a:gd name="T17" fmla="*/ 818 h 1066"/>
                <a:gd name="T18" fmla="*/ 577 w 676"/>
                <a:gd name="T19" fmla="*/ 733 h 1066"/>
                <a:gd name="T20" fmla="*/ 556 w 676"/>
                <a:gd name="T21" fmla="*/ 689 h 1066"/>
                <a:gd name="T22" fmla="*/ 579 w 676"/>
                <a:gd name="T23" fmla="*/ 633 h 1066"/>
                <a:gd name="T24" fmla="*/ 594 w 676"/>
                <a:gd name="T25" fmla="*/ 582 h 1066"/>
                <a:gd name="T26" fmla="*/ 622 w 676"/>
                <a:gd name="T27" fmla="*/ 531 h 1066"/>
                <a:gd name="T28" fmla="*/ 676 w 676"/>
                <a:gd name="T29" fmla="*/ 269 h 1066"/>
                <a:gd name="T30" fmla="*/ 123 w 676"/>
                <a:gd name="T31" fmla="*/ 27 h 1066"/>
                <a:gd name="T32" fmla="*/ 119 w 676"/>
                <a:gd name="T33" fmla="*/ 29 h 1066"/>
                <a:gd name="T34" fmla="*/ 115 w 676"/>
                <a:gd name="T35" fmla="*/ 32 h 1066"/>
                <a:gd name="T36" fmla="*/ 112 w 676"/>
                <a:gd name="T37" fmla="*/ 34 h 1066"/>
                <a:gd name="T38" fmla="*/ 109 w 676"/>
                <a:gd name="T39" fmla="*/ 37 h 1066"/>
                <a:gd name="T40" fmla="*/ 110 w 676"/>
                <a:gd name="T41" fmla="*/ 59 h 1066"/>
                <a:gd name="T42" fmla="*/ 130 w 676"/>
                <a:gd name="T43" fmla="*/ 152 h 1066"/>
                <a:gd name="T44" fmla="*/ 166 w 676"/>
                <a:gd name="T45" fmla="*/ 223 h 1066"/>
                <a:gd name="T46" fmla="*/ 144 w 676"/>
                <a:gd name="T47" fmla="*/ 363 h 1066"/>
                <a:gd name="T48" fmla="*/ 37 w 676"/>
                <a:gd name="T49" fmla="*/ 560 h 1066"/>
                <a:gd name="T50" fmla="*/ 13 w 676"/>
                <a:gd name="T51" fmla="*/ 636 h 1066"/>
                <a:gd name="T52" fmla="*/ 12 w 676"/>
                <a:gd name="T53" fmla="*/ 643 h 1066"/>
                <a:gd name="T54" fmla="*/ 11 w 676"/>
                <a:gd name="T55" fmla="*/ 646 h 1066"/>
                <a:gd name="T56" fmla="*/ 41 w 676"/>
                <a:gd name="T57" fmla="*/ 684 h 1066"/>
                <a:gd name="T58" fmla="*/ 44 w 676"/>
                <a:gd name="T59" fmla="*/ 689 h 1066"/>
                <a:gd name="T60" fmla="*/ 45 w 676"/>
                <a:gd name="T61" fmla="*/ 693 h 1066"/>
                <a:gd name="T62" fmla="*/ 92 w 676"/>
                <a:gd name="T63" fmla="*/ 726 h 1066"/>
                <a:gd name="T64" fmla="*/ 111 w 676"/>
                <a:gd name="T65" fmla="*/ 786 h 1066"/>
                <a:gd name="T66" fmla="*/ 117 w 676"/>
                <a:gd name="T67" fmla="*/ 866 h 1066"/>
                <a:gd name="T68" fmla="*/ 143 w 676"/>
                <a:gd name="T69" fmla="*/ 900 h 1066"/>
                <a:gd name="T70" fmla="*/ 46 w 676"/>
                <a:gd name="T71" fmla="*/ 927 h 1066"/>
                <a:gd name="T72" fmla="*/ 126 w 676"/>
                <a:gd name="T73" fmla="*/ 1007 h 1066"/>
                <a:gd name="T74" fmla="*/ 136 w 676"/>
                <a:gd name="T75" fmla="*/ 1030 h 1066"/>
                <a:gd name="T76" fmla="*/ 137 w 676"/>
                <a:gd name="T77" fmla="*/ 1032 h 1066"/>
                <a:gd name="T78" fmla="*/ 138 w 676"/>
                <a:gd name="T79" fmla="*/ 1035 h 1066"/>
                <a:gd name="T80" fmla="*/ 139 w 676"/>
                <a:gd name="T81" fmla="*/ 1037 h 1066"/>
                <a:gd name="T82" fmla="*/ 140 w 676"/>
                <a:gd name="T83" fmla="*/ 1040 h 1066"/>
                <a:gd name="T84" fmla="*/ 140 w 676"/>
                <a:gd name="T85" fmla="*/ 1043 h 1066"/>
                <a:gd name="T86" fmla="*/ 141 w 676"/>
                <a:gd name="T87" fmla="*/ 1047 h 1066"/>
                <a:gd name="T88" fmla="*/ 141 w 676"/>
                <a:gd name="T89" fmla="*/ 1049 h 1066"/>
                <a:gd name="T90" fmla="*/ 141 w 676"/>
                <a:gd name="T91" fmla="*/ 1052 h 1066"/>
                <a:gd name="T92" fmla="*/ 141 w 676"/>
                <a:gd name="T93" fmla="*/ 1054 h 1066"/>
                <a:gd name="T94" fmla="*/ 154 w 676"/>
                <a:gd name="T95" fmla="*/ 1058 h 10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76" h="1066">
                  <a:moveTo>
                    <a:pt x="154" y="1058"/>
                  </a:moveTo>
                  <a:cubicBezTo>
                    <a:pt x="164" y="1058"/>
                    <a:pt x="168" y="1057"/>
                    <a:pt x="169" y="1053"/>
                  </a:cubicBezTo>
                  <a:cubicBezTo>
                    <a:pt x="171" y="1048"/>
                    <a:pt x="176" y="1049"/>
                    <a:pt x="183" y="1048"/>
                  </a:cubicBezTo>
                  <a:cubicBezTo>
                    <a:pt x="190" y="1047"/>
                    <a:pt x="192" y="1044"/>
                    <a:pt x="197" y="1038"/>
                  </a:cubicBezTo>
                  <a:cubicBezTo>
                    <a:pt x="201" y="1032"/>
                    <a:pt x="212" y="1027"/>
                    <a:pt x="212" y="1035"/>
                  </a:cubicBezTo>
                  <a:cubicBezTo>
                    <a:pt x="212" y="1044"/>
                    <a:pt x="209" y="1050"/>
                    <a:pt x="216" y="1051"/>
                  </a:cubicBezTo>
                  <a:cubicBezTo>
                    <a:pt x="222" y="1052"/>
                    <a:pt x="226" y="1066"/>
                    <a:pt x="233" y="1052"/>
                  </a:cubicBezTo>
                  <a:cubicBezTo>
                    <a:pt x="240" y="1038"/>
                    <a:pt x="243" y="1031"/>
                    <a:pt x="254" y="1031"/>
                  </a:cubicBezTo>
                  <a:cubicBezTo>
                    <a:pt x="265" y="1030"/>
                    <a:pt x="263" y="1023"/>
                    <a:pt x="279" y="1023"/>
                  </a:cubicBezTo>
                  <a:cubicBezTo>
                    <a:pt x="294" y="1023"/>
                    <a:pt x="321" y="1028"/>
                    <a:pt x="331" y="1018"/>
                  </a:cubicBezTo>
                  <a:cubicBezTo>
                    <a:pt x="340" y="1008"/>
                    <a:pt x="349" y="999"/>
                    <a:pt x="357" y="993"/>
                  </a:cubicBezTo>
                  <a:cubicBezTo>
                    <a:pt x="365" y="987"/>
                    <a:pt x="367" y="986"/>
                    <a:pt x="366" y="981"/>
                  </a:cubicBezTo>
                  <a:cubicBezTo>
                    <a:pt x="364" y="976"/>
                    <a:pt x="362" y="975"/>
                    <a:pt x="354" y="971"/>
                  </a:cubicBezTo>
                  <a:cubicBezTo>
                    <a:pt x="345" y="968"/>
                    <a:pt x="350" y="963"/>
                    <a:pt x="359" y="961"/>
                  </a:cubicBezTo>
                  <a:cubicBezTo>
                    <a:pt x="367" y="959"/>
                    <a:pt x="364" y="954"/>
                    <a:pt x="378" y="955"/>
                  </a:cubicBezTo>
                  <a:cubicBezTo>
                    <a:pt x="392" y="956"/>
                    <a:pt x="416" y="959"/>
                    <a:pt x="423" y="955"/>
                  </a:cubicBezTo>
                  <a:cubicBezTo>
                    <a:pt x="430" y="950"/>
                    <a:pt x="441" y="954"/>
                    <a:pt x="456" y="944"/>
                  </a:cubicBezTo>
                  <a:cubicBezTo>
                    <a:pt x="470" y="933"/>
                    <a:pt x="479" y="926"/>
                    <a:pt x="490" y="913"/>
                  </a:cubicBezTo>
                  <a:cubicBezTo>
                    <a:pt x="502" y="900"/>
                    <a:pt x="511" y="892"/>
                    <a:pt x="523" y="885"/>
                  </a:cubicBezTo>
                  <a:cubicBezTo>
                    <a:pt x="534" y="878"/>
                    <a:pt x="534" y="852"/>
                    <a:pt x="548" y="846"/>
                  </a:cubicBezTo>
                  <a:cubicBezTo>
                    <a:pt x="562" y="840"/>
                    <a:pt x="565" y="833"/>
                    <a:pt x="577" y="833"/>
                  </a:cubicBezTo>
                  <a:cubicBezTo>
                    <a:pt x="584" y="833"/>
                    <a:pt x="598" y="832"/>
                    <a:pt x="607" y="832"/>
                  </a:cubicBezTo>
                  <a:cubicBezTo>
                    <a:pt x="608" y="829"/>
                    <a:pt x="609" y="826"/>
                    <a:pt x="609" y="824"/>
                  </a:cubicBezTo>
                  <a:cubicBezTo>
                    <a:pt x="609" y="824"/>
                    <a:pt x="609" y="824"/>
                    <a:pt x="609" y="824"/>
                  </a:cubicBezTo>
                  <a:cubicBezTo>
                    <a:pt x="610" y="822"/>
                    <a:pt x="610" y="821"/>
                    <a:pt x="611" y="820"/>
                  </a:cubicBezTo>
                  <a:cubicBezTo>
                    <a:pt x="611" y="820"/>
                    <a:pt x="611" y="820"/>
                    <a:pt x="611" y="820"/>
                  </a:cubicBezTo>
                  <a:cubicBezTo>
                    <a:pt x="611" y="819"/>
                    <a:pt x="611" y="818"/>
                    <a:pt x="612" y="818"/>
                  </a:cubicBezTo>
                  <a:cubicBezTo>
                    <a:pt x="615" y="811"/>
                    <a:pt x="604" y="803"/>
                    <a:pt x="592" y="798"/>
                  </a:cubicBezTo>
                  <a:cubicBezTo>
                    <a:pt x="580" y="793"/>
                    <a:pt x="583" y="769"/>
                    <a:pt x="581" y="757"/>
                  </a:cubicBezTo>
                  <a:cubicBezTo>
                    <a:pt x="579" y="745"/>
                    <a:pt x="575" y="741"/>
                    <a:pt x="577" y="733"/>
                  </a:cubicBezTo>
                  <a:cubicBezTo>
                    <a:pt x="579" y="725"/>
                    <a:pt x="563" y="723"/>
                    <a:pt x="552" y="723"/>
                  </a:cubicBezTo>
                  <a:cubicBezTo>
                    <a:pt x="541" y="723"/>
                    <a:pt x="543" y="714"/>
                    <a:pt x="543" y="707"/>
                  </a:cubicBezTo>
                  <a:cubicBezTo>
                    <a:pt x="543" y="700"/>
                    <a:pt x="545" y="694"/>
                    <a:pt x="556" y="689"/>
                  </a:cubicBezTo>
                  <a:cubicBezTo>
                    <a:pt x="567" y="684"/>
                    <a:pt x="566" y="670"/>
                    <a:pt x="560" y="667"/>
                  </a:cubicBezTo>
                  <a:cubicBezTo>
                    <a:pt x="554" y="664"/>
                    <a:pt x="559" y="662"/>
                    <a:pt x="559" y="649"/>
                  </a:cubicBezTo>
                  <a:cubicBezTo>
                    <a:pt x="559" y="636"/>
                    <a:pt x="566" y="637"/>
                    <a:pt x="579" y="633"/>
                  </a:cubicBezTo>
                  <a:cubicBezTo>
                    <a:pt x="592" y="629"/>
                    <a:pt x="577" y="614"/>
                    <a:pt x="577" y="607"/>
                  </a:cubicBezTo>
                  <a:cubicBezTo>
                    <a:pt x="577" y="600"/>
                    <a:pt x="579" y="595"/>
                    <a:pt x="588" y="595"/>
                  </a:cubicBezTo>
                  <a:cubicBezTo>
                    <a:pt x="597" y="595"/>
                    <a:pt x="594" y="589"/>
                    <a:pt x="594" y="582"/>
                  </a:cubicBezTo>
                  <a:cubicBezTo>
                    <a:pt x="594" y="575"/>
                    <a:pt x="597" y="570"/>
                    <a:pt x="607" y="567"/>
                  </a:cubicBezTo>
                  <a:cubicBezTo>
                    <a:pt x="617" y="564"/>
                    <a:pt x="615" y="555"/>
                    <a:pt x="609" y="546"/>
                  </a:cubicBezTo>
                  <a:cubicBezTo>
                    <a:pt x="603" y="537"/>
                    <a:pt x="610" y="531"/>
                    <a:pt x="622" y="531"/>
                  </a:cubicBezTo>
                  <a:cubicBezTo>
                    <a:pt x="634" y="531"/>
                    <a:pt x="639" y="531"/>
                    <a:pt x="646" y="523"/>
                  </a:cubicBezTo>
                  <a:cubicBezTo>
                    <a:pt x="653" y="515"/>
                    <a:pt x="676" y="523"/>
                    <a:pt x="676" y="523"/>
                  </a:cubicBezTo>
                  <a:cubicBezTo>
                    <a:pt x="676" y="269"/>
                    <a:pt x="676" y="269"/>
                    <a:pt x="676" y="269"/>
                  </a:cubicBezTo>
                  <a:cubicBezTo>
                    <a:pt x="605" y="233"/>
                    <a:pt x="212" y="31"/>
                    <a:pt x="187" y="16"/>
                  </a:cubicBezTo>
                  <a:cubicBezTo>
                    <a:pt x="159" y="0"/>
                    <a:pt x="148" y="18"/>
                    <a:pt x="127" y="26"/>
                  </a:cubicBezTo>
                  <a:cubicBezTo>
                    <a:pt x="125" y="26"/>
                    <a:pt x="124" y="27"/>
                    <a:pt x="123" y="27"/>
                  </a:cubicBezTo>
                  <a:cubicBezTo>
                    <a:pt x="123" y="27"/>
                    <a:pt x="123" y="28"/>
                    <a:pt x="122" y="28"/>
                  </a:cubicBezTo>
                  <a:cubicBezTo>
                    <a:pt x="121" y="28"/>
                    <a:pt x="121" y="28"/>
                    <a:pt x="120" y="29"/>
                  </a:cubicBezTo>
                  <a:cubicBezTo>
                    <a:pt x="120" y="29"/>
                    <a:pt x="119" y="29"/>
                    <a:pt x="119" y="29"/>
                  </a:cubicBezTo>
                  <a:cubicBezTo>
                    <a:pt x="118" y="30"/>
                    <a:pt x="118" y="30"/>
                    <a:pt x="117" y="30"/>
                  </a:cubicBezTo>
                  <a:cubicBezTo>
                    <a:pt x="117" y="31"/>
                    <a:pt x="117" y="31"/>
                    <a:pt x="116" y="31"/>
                  </a:cubicBezTo>
                  <a:cubicBezTo>
                    <a:pt x="116" y="31"/>
                    <a:pt x="115" y="32"/>
                    <a:pt x="115" y="32"/>
                  </a:cubicBezTo>
                  <a:cubicBezTo>
                    <a:pt x="115" y="32"/>
                    <a:pt x="114" y="32"/>
                    <a:pt x="114" y="33"/>
                  </a:cubicBezTo>
                  <a:cubicBezTo>
                    <a:pt x="114" y="33"/>
                    <a:pt x="113" y="33"/>
                    <a:pt x="113" y="33"/>
                  </a:cubicBezTo>
                  <a:cubicBezTo>
                    <a:pt x="113" y="34"/>
                    <a:pt x="112" y="34"/>
                    <a:pt x="112" y="34"/>
                  </a:cubicBezTo>
                  <a:cubicBezTo>
                    <a:pt x="112" y="34"/>
                    <a:pt x="111" y="35"/>
                    <a:pt x="111" y="35"/>
                  </a:cubicBezTo>
                  <a:cubicBezTo>
                    <a:pt x="111" y="35"/>
                    <a:pt x="111" y="35"/>
                    <a:pt x="110" y="36"/>
                  </a:cubicBezTo>
                  <a:cubicBezTo>
                    <a:pt x="110" y="36"/>
                    <a:pt x="110" y="36"/>
                    <a:pt x="109" y="37"/>
                  </a:cubicBezTo>
                  <a:cubicBezTo>
                    <a:pt x="109" y="37"/>
                    <a:pt x="109" y="37"/>
                    <a:pt x="108" y="38"/>
                  </a:cubicBezTo>
                  <a:cubicBezTo>
                    <a:pt x="108" y="38"/>
                    <a:pt x="108" y="38"/>
                    <a:pt x="108" y="38"/>
                  </a:cubicBezTo>
                  <a:cubicBezTo>
                    <a:pt x="109" y="45"/>
                    <a:pt x="110" y="54"/>
                    <a:pt x="110" y="59"/>
                  </a:cubicBezTo>
                  <a:cubicBezTo>
                    <a:pt x="110" y="70"/>
                    <a:pt x="110" y="84"/>
                    <a:pt x="115" y="94"/>
                  </a:cubicBezTo>
                  <a:cubicBezTo>
                    <a:pt x="121" y="104"/>
                    <a:pt x="115" y="115"/>
                    <a:pt x="116" y="125"/>
                  </a:cubicBezTo>
                  <a:cubicBezTo>
                    <a:pt x="117" y="136"/>
                    <a:pt x="125" y="145"/>
                    <a:pt x="130" y="152"/>
                  </a:cubicBezTo>
                  <a:cubicBezTo>
                    <a:pt x="136" y="158"/>
                    <a:pt x="141" y="172"/>
                    <a:pt x="141" y="184"/>
                  </a:cubicBezTo>
                  <a:cubicBezTo>
                    <a:pt x="141" y="196"/>
                    <a:pt x="149" y="197"/>
                    <a:pt x="158" y="202"/>
                  </a:cubicBezTo>
                  <a:cubicBezTo>
                    <a:pt x="168" y="207"/>
                    <a:pt x="165" y="213"/>
                    <a:pt x="166" y="223"/>
                  </a:cubicBezTo>
                  <a:cubicBezTo>
                    <a:pt x="166" y="232"/>
                    <a:pt x="159" y="238"/>
                    <a:pt x="154" y="245"/>
                  </a:cubicBezTo>
                  <a:cubicBezTo>
                    <a:pt x="149" y="252"/>
                    <a:pt x="149" y="265"/>
                    <a:pt x="147" y="276"/>
                  </a:cubicBezTo>
                  <a:cubicBezTo>
                    <a:pt x="145" y="288"/>
                    <a:pt x="144" y="345"/>
                    <a:pt x="144" y="363"/>
                  </a:cubicBezTo>
                  <a:cubicBezTo>
                    <a:pt x="144" y="380"/>
                    <a:pt x="136" y="399"/>
                    <a:pt x="136" y="418"/>
                  </a:cubicBezTo>
                  <a:cubicBezTo>
                    <a:pt x="136" y="438"/>
                    <a:pt x="137" y="452"/>
                    <a:pt x="120" y="465"/>
                  </a:cubicBezTo>
                  <a:cubicBezTo>
                    <a:pt x="103" y="478"/>
                    <a:pt x="45" y="549"/>
                    <a:pt x="37" y="560"/>
                  </a:cubicBezTo>
                  <a:cubicBezTo>
                    <a:pt x="29" y="570"/>
                    <a:pt x="19" y="595"/>
                    <a:pt x="9" y="600"/>
                  </a:cubicBezTo>
                  <a:cubicBezTo>
                    <a:pt x="0" y="604"/>
                    <a:pt x="7" y="609"/>
                    <a:pt x="11" y="614"/>
                  </a:cubicBezTo>
                  <a:cubicBezTo>
                    <a:pt x="15" y="620"/>
                    <a:pt x="13" y="625"/>
                    <a:pt x="13" y="636"/>
                  </a:cubicBezTo>
                  <a:cubicBezTo>
                    <a:pt x="13" y="637"/>
                    <a:pt x="13" y="639"/>
                    <a:pt x="13" y="640"/>
                  </a:cubicBezTo>
                  <a:cubicBezTo>
                    <a:pt x="13" y="640"/>
                    <a:pt x="13" y="640"/>
                    <a:pt x="13" y="640"/>
                  </a:cubicBezTo>
                  <a:cubicBezTo>
                    <a:pt x="13" y="641"/>
                    <a:pt x="13" y="642"/>
                    <a:pt x="12" y="643"/>
                  </a:cubicBezTo>
                  <a:cubicBezTo>
                    <a:pt x="12" y="643"/>
                    <a:pt x="12" y="643"/>
                    <a:pt x="12" y="644"/>
                  </a:cubicBezTo>
                  <a:cubicBezTo>
                    <a:pt x="12" y="645"/>
                    <a:pt x="12" y="645"/>
                    <a:pt x="11" y="646"/>
                  </a:cubicBezTo>
                  <a:cubicBezTo>
                    <a:pt x="11" y="646"/>
                    <a:pt x="11" y="646"/>
                    <a:pt x="11" y="646"/>
                  </a:cubicBezTo>
                  <a:cubicBezTo>
                    <a:pt x="11" y="647"/>
                    <a:pt x="10" y="648"/>
                    <a:pt x="10" y="649"/>
                  </a:cubicBezTo>
                  <a:cubicBezTo>
                    <a:pt x="18" y="658"/>
                    <a:pt x="34" y="675"/>
                    <a:pt x="39" y="681"/>
                  </a:cubicBezTo>
                  <a:cubicBezTo>
                    <a:pt x="40" y="682"/>
                    <a:pt x="41" y="683"/>
                    <a:pt x="41" y="684"/>
                  </a:cubicBezTo>
                  <a:cubicBezTo>
                    <a:pt x="42" y="685"/>
                    <a:pt x="42" y="685"/>
                    <a:pt x="42" y="686"/>
                  </a:cubicBezTo>
                  <a:cubicBezTo>
                    <a:pt x="43" y="686"/>
                    <a:pt x="43" y="687"/>
                    <a:pt x="43" y="687"/>
                  </a:cubicBezTo>
                  <a:cubicBezTo>
                    <a:pt x="43" y="688"/>
                    <a:pt x="44" y="689"/>
                    <a:pt x="44" y="689"/>
                  </a:cubicBezTo>
                  <a:cubicBezTo>
                    <a:pt x="44" y="690"/>
                    <a:pt x="44" y="690"/>
                    <a:pt x="44" y="690"/>
                  </a:cubicBezTo>
                  <a:cubicBezTo>
                    <a:pt x="45" y="691"/>
                    <a:pt x="45" y="692"/>
                    <a:pt x="45" y="693"/>
                  </a:cubicBezTo>
                  <a:cubicBezTo>
                    <a:pt x="45" y="693"/>
                    <a:pt x="45" y="693"/>
                    <a:pt x="45" y="693"/>
                  </a:cubicBezTo>
                  <a:cubicBezTo>
                    <a:pt x="54" y="693"/>
                    <a:pt x="67" y="693"/>
                    <a:pt x="68" y="698"/>
                  </a:cubicBezTo>
                  <a:cubicBezTo>
                    <a:pt x="69" y="706"/>
                    <a:pt x="73" y="708"/>
                    <a:pt x="82" y="712"/>
                  </a:cubicBezTo>
                  <a:cubicBezTo>
                    <a:pt x="91" y="716"/>
                    <a:pt x="86" y="722"/>
                    <a:pt x="92" y="726"/>
                  </a:cubicBezTo>
                  <a:cubicBezTo>
                    <a:pt x="98" y="731"/>
                    <a:pt x="100" y="738"/>
                    <a:pt x="100" y="744"/>
                  </a:cubicBezTo>
                  <a:cubicBezTo>
                    <a:pt x="100" y="751"/>
                    <a:pt x="101" y="756"/>
                    <a:pt x="106" y="760"/>
                  </a:cubicBezTo>
                  <a:cubicBezTo>
                    <a:pt x="111" y="764"/>
                    <a:pt x="111" y="776"/>
                    <a:pt x="111" y="786"/>
                  </a:cubicBezTo>
                  <a:cubicBezTo>
                    <a:pt x="111" y="796"/>
                    <a:pt x="114" y="812"/>
                    <a:pt x="109" y="818"/>
                  </a:cubicBezTo>
                  <a:cubicBezTo>
                    <a:pt x="103" y="824"/>
                    <a:pt x="101" y="835"/>
                    <a:pt x="107" y="843"/>
                  </a:cubicBezTo>
                  <a:cubicBezTo>
                    <a:pt x="112" y="851"/>
                    <a:pt x="109" y="860"/>
                    <a:pt x="117" y="866"/>
                  </a:cubicBezTo>
                  <a:cubicBezTo>
                    <a:pt x="125" y="871"/>
                    <a:pt x="125" y="874"/>
                    <a:pt x="129" y="879"/>
                  </a:cubicBezTo>
                  <a:cubicBezTo>
                    <a:pt x="132" y="884"/>
                    <a:pt x="141" y="886"/>
                    <a:pt x="147" y="890"/>
                  </a:cubicBezTo>
                  <a:cubicBezTo>
                    <a:pt x="154" y="894"/>
                    <a:pt x="157" y="902"/>
                    <a:pt x="143" y="900"/>
                  </a:cubicBezTo>
                  <a:cubicBezTo>
                    <a:pt x="128" y="899"/>
                    <a:pt x="102" y="894"/>
                    <a:pt x="85" y="895"/>
                  </a:cubicBezTo>
                  <a:cubicBezTo>
                    <a:pt x="69" y="896"/>
                    <a:pt x="56" y="890"/>
                    <a:pt x="48" y="898"/>
                  </a:cubicBezTo>
                  <a:cubicBezTo>
                    <a:pt x="40" y="905"/>
                    <a:pt x="35" y="919"/>
                    <a:pt x="46" y="927"/>
                  </a:cubicBezTo>
                  <a:cubicBezTo>
                    <a:pt x="57" y="935"/>
                    <a:pt x="75" y="958"/>
                    <a:pt x="83" y="964"/>
                  </a:cubicBezTo>
                  <a:cubicBezTo>
                    <a:pt x="91" y="971"/>
                    <a:pt x="102" y="976"/>
                    <a:pt x="107" y="983"/>
                  </a:cubicBezTo>
                  <a:cubicBezTo>
                    <a:pt x="111" y="990"/>
                    <a:pt x="126" y="999"/>
                    <a:pt x="126" y="1007"/>
                  </a:cubicBezTo>
                  <a:cubicBezTo>
                    <a:pt x="126" y="1015"/>
                    <a:pt x="131" y="1026"/>
                    <a:pt x="135" y="1029"/>
                  </a:cubicBezTo>
                  <a:cubicBezTo>
                    <a:pt x="135" y="1029"/>
                    <a:pt x="135" y="1030"/>
                    <a:pt x="135" y="1030"/>
                  </a:cubicBezTo>
                  <a:cubicBezTo>
                    <a:pt x="135" y="1030"/>
                    <a:pt x="136" y="1030"/>
                    <a:pt x="136" y="1030"/>
                  </a:cubicBezTo>
                  <a:cubicBezTo>
                    <a:pt x="136" y="1030"/>
                    <a:pt x="136" y="1031"/>
                    <a:pt x="136" y="1031"/>
                  </a:cubicBezTo>
                  <a:cubicBezTo>
                    <a:pt x="136" y="1031"/>
                    <a:pt x="136" y="1031"/>
                    <a:pt x="136" y="1031"/>
                  </a:cubicBezTo>
                  <a:cubicBezTo>
                    <a:pt x="136" y="1032"/>
                    <a:pt x="137" y="1032"/>
                    <a:pt x="137" y="1032"/>
                  </a:cubicBezTo>
                  <a:cubicBezTo>
                    <a:pt x="137" y="1032"/>
                    <a:pt x="137" y="1033"/>
                    <a:pt x="137" y="1033"/>
                  </a:cubicBezTo>
                  <a:cubicBezTo>
                    <a:pt x="137" y="1033"/>
                    <a:pt x="137" y="1033"/>
                    <a:pt x="137" y="1034"/>
                  </a:cubicBezTo>
                  <a:cubicBezTo>
                    <a:pt x="138" y="1034"/>
                    <a:pt x="138" y="1034"/>
                    <a:pt x="138" y="1035"/>
                  </a:cubicBezTo>
                  <a:cubicBezTo>
                    <a:pt x="138" y="1035"/>
                    <a:pt x="138" y="1035"/>
                    <a:pt x="138" y="1035"/>
                  </a:cubicBezTo>
                  <a:cubicBezTo>
                    <a:pt x="138" y="1036"/>
                    <a:pt x="138" y="1036"/>
                    <a:pt x="139" y="1036"/>
                  </a:cubicBezTo>
                  <a:cubicBezTo>
                    <a:pt x="139" y="1037"/>
                    <a:pt x="139" y="1037"/>
                    <a:pt x="139" y="1037"/>
                  </a:cubicBezTo>
                  <a:cubicBezTo>
                    <a:pt x="139" y="1038"/>
                    <a:pt x="139" y="1038"/>
                    <a:pt x="139" y="1038"/>
                  </a:cubicBezTo>
                  <a:cubicBezTo>
                    <a:pt x="139" y="1039"/>
                    <a:pt x="139" y="1039"/>
                    <a:pt x="139" y="1039"/>
                  </a:cubicBezTo>
                  <a:cubicBezTo>
                    <a:pt x="139" y="1040"/>
                    <a:pt x="140" y="1040"/>
                    <a:pt x="140" y="1040"/>
                  </a:cubicBezTo>
                  <a:cubicBezTo>
                    <a:pt x="140" y="1041"/>
                    <a:pt x="140" y="1041"/>
                    <a:pt x="140" y="1041"/>
                  </a:cubicBezTo>
                  <a:cubicBezTo>
                    <a:pt x="140" y="1041"/>
                    <a:pt x="140" y="1042"/>
                    <a:pt x="140" y="1042"/>
                  </a:cubicBezTo>
                  <a:cubicBezTo>
                    <a:pt x="140" y="1043"/>
                    <a:pt x="140" y="1043"/>
                    <a:pt x="140" y="1043"/>
                  </a:cubicBezTo>
                  <a:cubicBezTo>
                    <a:pt x="140" y="1044"/>
                    <a:pt x="141" y="1044"/>
                    <a:pt x="141" y="1044"/>
                  </a:cubicBezTo>
                  <a:cubicBezTo>
                    <a:pt x="141" y="1045"/>
                    <a:pt x="141" y="1045"/>
                    <a:pt x="141" y="1045"/>
                  </a:cubicBezTo>
                  <a:cubicBezTo>
                    <a:pt x="141" y="1045"/>
                    <a:pt x="141" y="1046"/>
                    <a:pt x="141" y="1047"/>
                  </a:cubicBezTo>
                  <a:cubicBezTo>
                    <a:pt x="141" y="1047"/>
                    <a:pt x="141" y="1047"/>
                    <a:pt x="141" y="1047"/>
                  </a:cubicBezTo>
                  <a:cubicBezTo>
                    <a:pt x="141" y="1047"/>
                    <a:pt x="141" y="1048"/>
                    <a:pt x="141" y="1048"/>
                  </a:cubicBezTo>
                  <a:cubicBezTo>
                    <a:pt x="141" y="1049"/>
                    <a:pt x="141" y="1049"/>
                    <a:pt x="141" y="1049"/>
                  </a:cubicBezTo>
                  <a:cubicBezTo>
                    <a:pt x="141" y="1049"/>
                    <a:pt x="141" y="1050"/>
                    <a:pt x="141" y="1050"/>
                  </a:cubicBezTo>
                  <a:cubicBezTo>
                    <a:pt x="141" y="1050"/>
                    <a:pt x="141" y="1050"/>
                    <a:pt x="141" y="1051"/>
                  </a:cubicBezTo>
                  <a:cubicBezTo>
                    <a:pt x="141" y="1051"/>
                    <a:pt x="141" y="1052"/>
                    <a:pt x="141" y="1052"/>
                  </a:cubicBezTo>
                  <a:cubicBezTo>
                    <a:pt x="141" y="1052"/>
                    <a:pt x="141" y="1052"/>
                    <a:pt x="141" y="1052"/>
                  </a:cubicBezTo>
                  <a:cubicBezTo>
                    <a:pt x="141" y="1053"/>
                    <a:pt x="141" y="1053"/>
                    <a:pt x="141" y="1053"/>
                  </a:cubicBezTo>
                  <a:cubicBezTo>
                    <a:pt x="141" y="1054"/>
                    <a:pt x="141" y="1054"/>
                    <a:pt x="141" y="1054"/>
                  </a:cubicBezTo>
                  <a:cubicBezTo>
                    <a:pt x="140" y="1054"/>
                    <a:pt x="140" y="1054"/>
                    <a:pt x="140" y="1055"/>
                  </a:cubicBezTo>
                  <a:cubicBezTo>
                    <a:pt x="140" y="1055"/>
                    <a:pt x="140" y="1055"/>
                    <a:pt x="140" y="1055"/>
                  </a:cubicBezTo>
                  <a:cubicBezTo>
                    <a:pt x="144" y="1056"/>
                    <a:pt x="149" y="1058"/>
                    <a:pt x="154" y="105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2" name="Freeform 412"/>
            <p:cNvSpPr>
              <a:spLocks/>
            </p:cNvSpPr>
            <p:nvPr/>
          </p:nvSpPr>
          <p:spPr bwMode="auto">
            <a:xfrm>
              <a:off x="2290" y="2296"/>
              <a:ext cx="8" cy="7"/>
            </a:xfrm>
            <a:custGeom>
              <a:avLst/>
              <a:gdLst>
                <a:gd name="T0" fmla="*/ 18 w 29"/>
                <a:gd name="T1" fmla="*/ 2 h 29"/>
                <a:gd name="T2" fmla="*/ 5 w 29"/>
                <a:gd name="T3" fmla="*/ 7 h 29"/>
                <a:gd name="T4" fmla="*/ 4 w 29"/>
                <a:gd name="T5" fmla="*/ 22 h 29"/>
                <a:gd name="T6" fmla="*/ 16 w 29"/>
                <a:gd name="T7" fmla="*/ 26 h 29"/>
                <a:gd name="T8" fmla="*/ 23 w 29"/>
                <a:gd name="T9" fmla="*/ 17 h 29"/>
                <a:gd name="T10" fmla="*/ 28 w 29"/>
                <a:gd name="T11" fmla="*/ 10 h 29"/>
                <a:gd name="T12" fmla="*/ 18 w 29"/>
                <a:gd name="T13" fmla="*/ 2 h 29"/>
              </a:gdLst>
              <a:ahLst/>
              <a:cxnLst>
                <a:cxn ang="0">
                  <a:pos x="T0" y="T1"/>
                </a:cxn>
                <a:cxn ang="0">
                  <a:pos x="T2" y="T3"/>
                </a:cxn>
                <a:cxn ang="0">
                  <a:pos x="T4" y="T5"/>
                </a:cxn>
                <a:cxn ang="0">
                  <a:pos x="T6" y="T7"/>
                </a:cxn>
                <a:cxn ang="0">
                  <a:pos x="T8" y="T9"/>
                </a:cxn>
                <a:cxn ang="0">
                  <a:pos x="T10" y="T11"/>
                </a:cxn>
                <a:cxn ang="0">
                  <a:pos x="T12" y="T13"/>
                </a:cxn>
              </a:cxnLst>
              <a:rect l="0" t="0" r="r" b="b"/>
              <a:pathLst>
                <a:path w="29" h="29">
                  <a:moveTo>
                    <a:pt x="18" y="2"/>
                  </a:moveTo>
                  <a:cubicBezTo>
                    <a:pt x="18" y="2"/>
                    <a:pt x="5" y="0"/>
                    <a:pt x="5" y="7"/>
                  </a:cubicBezTo>
                  <a:cubicBezTo>
                    <a:pt x="4" y="14"/>
                    <a:pt x="0" y="19"/>
                    <a:pt x="4" y="22"/>
                  </a:cubicBezTo>
                  <a:cubicBezTo>
                    <a:pt x="7" y="24"/>
                    <a:pt x="13" y="29"/>
                    <a:pt x="16" y="26"/>
                  </a:cubicBezTo>
                  <a:cubicBezTo>
                    <a:pt x="19" y="23"/>
                    <a:pt x="20" y="17"/>
                    <a:pt x="23" y="17"/>
                  </a:cubicBezTo>
                  <a:cubicBezTo>
                    <a:pt x="26" y="17"/>
                    <a:pt x="29" y="13"/>
                    <a:pt x="28" y="10"/>
                  </a:cubicBezTo>
                  <a:cubicBezTo>
                    <a:pt x="26" y="7"/>
                    <a:pt x="26" y="4"/>
                    <a:pt x="18"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3" name="Freeform 413"/>
            <p:cNvSpPr>
              <a:spLocks/>
            </p:cNvSpPr>
            <p:nvPr/>
          </p:nvSpPr>
          <p:spPr bwMode="auto">
            <a:xfrm>
              <a:off x="2306" y="2302"/>
              <a:ext cx="8" cy="8"/>
            </a:xfrm>
            <a:custGeom>
              <a:avLst/>
              <a:gdLst>
                <a:gd name="T0" fmla="*/ 9 w 30"/>
                <a:gd name="T1" fmla="*/ 2 h 31"/>
                <a:gd name="T2" fmla="*/ 4 w 30"/>
                <a:gd name="T3" fmla="*/ 16 h 31"/>
                <a:gd name="T4" fmla="*/ 19 w 30"/>
                <a:gd name="T5" fmla="*/ 30 h 31"/>
                <a:gd name="T6" fmla="*/ 29 w 30"/>
                <a:gd name="T7" fmla="*/ 21 h 31"/>
                <a:gd name="T8" fmla="*/ 22 w 30"/>
                <a:gd name="T9" fmla="*/ 9 h 31"/>
                <a:gd name="T10" fmla="*/ 9 w 30"/>
                <a:gd name="T11" fmla="*/ 2 h 31"/>
              </a:gdLst>
              <a:ahLst/>
              <a:cxnLst>
                <a:cxn ang="0">
                  <a:pos x="T0" y="T1"/>
                </a:cxn>
                <a:cxn ang="0">
                  <a:pos x="T2" y="T3"/>
                </a:cxn>
                <a:cxn ang="0">
                  <a:pos x="T4" y="T5"/>
                </a:cxn>
                <a:cxn ang="0">
                  <a:pos x="T6" y="T7"/>
                </a:cxn>
                <a:cxn ang="0">
                  <a:pos x="T8" y="T9"/>
                </a:cxn>
                <a:cxn ang="0">
                  <a:pos x="T10" y="T11"/>
                </a:cxn>
              </a:cxnLst>
              <a:rect l="0" t="0" r="r" b="b"/>
              <a:pathLst>
                <a:path w="30" h="31">
                  <a:moveTo>
                    <a:pt x="9" y="2"/>
                  </a:moveTo>
                  <a:cubicBezTo>
                    <a:pt x="8" y="3"/>
                    <a:pt x="0" y="9"/>
                    <a:pt x="4" y="16"/>
                  </a:cubicBezTo>
                  <a:cubicBezTo>
                    <a:pt x="8" y="24"/>
                    <a:pt x="14" y="31"/>
                    <a:pt x="19" y="30"/>
                  </a:cubicBezTo>
                  <a:cubicBezTo>
                    <a:pt x="24" y="28"/>
                    <a:pt x="28" y="31"/>
                    <a:pt x="29" y="21"/>
                  </a:cubicBezTo>
                  <a:cubicBezTo>
                    <a:pt x="30" y="11"/>
                    <a:pt x="24" y="15"/>
                    <a:pt x="22" y="9"/>
                  </a:cubicBezTo>
                  <a:cubicBezTo>
                    <a:pt x="19" y="4"/>
                    <a:pt x="13" y="0"/>
                    <a:pt x="9"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4" name="Freeform 414"/>
            <p:cNvSpPr>
              <a:spLocks/>
            </p:cNvSpPr>
            <p:nvPr/>
          </p:nvSpPr>
          <p:spPr bwMode="auto">
            <a:xfrm>
              <a:off x="2329" y="2301"/>
              <a:ext cx="4" cy="7"/>
            </a:xfrm>
            <a:custGeom>
              <a:avLst/>
              <a:gdLst>
                <a:gd name="T0" fmla="*/ 5 w 12"/>
                <a:gd name="T1" fmla="*/ 8 h 26"/>
                <a:gd name="T2" fmla="*/ 5 w 12"/>
                <a:gd name="T3" fmla="*/ 24 h 26"/>
                <a:gd name="T4" fmla="*/ 12 w 12"/>
                <a:gd name="T5" fmla="*/ 18 h 26"/>
                <a:gd name="T6" fmla="*/ 5 w 12"/>
                <a:gd name="T7" fmla="*/ 8 h 26"/>
              </a:gdLst>
              <a:ahLst/>
              <a:cxnLst>
                <a:cxn ang="0">
                  <a:pos x="T0" y="T1"/>
                </a:cxn>
                <a:cxn ang="0">
                  <a:pos x="T2" y="T3"/>
                </a:cxn>
                <a:cxn ang="0">
                  <a:pos x="T4" y="T5"/>
                </a:cxn>
                <a:cxn ang="0">
                  <a:pos x="T6" y="T7"/>
                </a:cxn>
              </a:cxnLst>
              <a:rect l="0" t="0" r="r" b="b"/>
              <a:pathLst>
                <a:path w="12" h="26">
                  <a:moveTo>
                    <a:pt x="5" y="8"/>
                  </a:moveTo>
                  <a:cubicBezTo>
                    <a:pt x="5" y="8"/>
                    <a:pt x="0" y="22"/>
                    <a:pt x="5" y="24"/>
                  </a:cubicBezTo>
                  <a:cubicBezTo>
                    <a:pt x="9" y="26"/>
                    <a:pt x="12" y="22"/>
                    <a:pt x="12" y="18"/>
                  </a:cubicBezTo>
                  <a:cubicBezTo>
                    <a:pt x="12" y="13"/>
                    <a:pt x="11" y="0"/>
                    <a:pt x="5"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5" name="Freeform 415"/>
            <p:cNvSpPr>
              <a:spLocks/>
            </p:cNvSpPr>
            <p:nvPr/>
          </p:nvSpPr>
          <p:spPr bwMode="auto">
            <a:xfrm>
              <a:off x="2329" y="2311"/>
              <a:ext cx="7" cy="7"/>
            </a:xfrm>
            <a:custGeom>
              <a:avLst/>
              <a:gdLst>
                <a:gd name="T0" fmla="*/ 11 w 26"/>
                <a:gd name="T1" fmla="*/ 1 h 27"/>
                <a:gd name="T2" fmla="*/ 4 w 26"/>
                <a:gd name="T3" fmla="*/ 6 h 27"/>
                <a:gd name="T4" fmla="*/ 7 w 26"/>
                <a:gd name="T5" fmla="*/ 25 h 27"/>
                <a:gd name="T6" fmla="*/ 19 w 26"/>
                <a:gd name="T7" fmla="*/ 18 h 27"/>
                <a:gd name="T8" fmla="*/ 20 w 26"/>
                <a:gd name="T9" fmla="*/ 10 h 27"/>
                <a:gd name="T10" fmla="*/ 11 w 26"/>
                <a:gd name="T11" fmla="*/ 1 h 27"/>
              </a:gdLst>
              <a:ahLst/>
              <a:cxnLst>
                <a:cxn ang="0">
                  <a:pos x="T0" y="T1"/>
                </a:cxn>
                <a:cxn ang="0">
                  <a:pos x="T2" y="T3"/>
                </a:cxn>
                <a:cxn ang="0">
                  <a:pos x="T4" y="T5"/>
                </a:cxn>
                <a:cxn ang="0">
                  <a:pos x="T6" y="T7"/>
                </a:cxn>
                <a:cxn ang="0">
                  <a:pos x="T8" y="T9"/>
                </a:cxn>
                <a:cxn ang="0">
                  <a:pos x="T10" y="T11"/>
                </a:cxn>
              </a:cxnLst>
              <a:rect l="0" t="0" r="r" b="b"/>
              <a:pathLst>
                <a:path w="26" h="27">
                  <a:moveTo>
                    <a:pt x="11" y="1"/>
                  </a:moveTo>
                  <a:cubicBezTo>
                    <a:pt x="11" y="1"/>
                    <a:pt x="4" y="0"/>
                    <a:pt x="4" y="6"/>
                  </a:cubicBezTo>
                  <a:cubicBezTo>
                    <a:pt x="4" y="12"/>
                    <a:pt x="0" y="24"/>
                    <a:pt x="7" y="25"/>
                  </a:cubicBezTo>
                  <a:cubicBezTo>
                    <a:pt x="13" y="27"/>
                    <a:pt x="13" y="18"/>
                    <a:pt x="19" y="18"/>
                  </a:cubicBezTo>
                  <a:cubicBezTo>
                    <a:pt x="26" y="18"/>
                    <a:pt x="24" y="12"/>
                    <a:pt x="20" y="10"/>
                  </a:cubicBezTo>
                  <a:cubicBezTo>
                    <a:pt x="16" y="8"/>
                    <a:pt x="15" y="7"/>
                    <a:pt x="11"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6" name="Freeform 416"/>
            <p:cNvSpPr>
              <a:spLocks/>
            </p:cNvSpPr>
            <p:nvPr/>
          </p:nvSpPr>
          <p:spPr bwMode="auto">
            <a:xfrm>
              <a:off x="2305" y="2331"/>
              <a:ext cx="6" cy="8"/>
            </a:xfrm>
            <a:custGeom>
              <a:avLst/>
              <a:gdLst>
                <a:gd name="T0" fmla="*/ 6 w 23"/>
                <a:gd name="T1" fmla="*/ 3 h 32"/>
                <a:gd name="T2" fmla="*/ 0 w 23"/>
                <a:gd name="T3" fmla="*/ 9 h 32"/>
                <a:gd name="T4" fmla="*/ 6 w 23"/>
                <a:gd name="T5" fmla="*/ 22 h 32"/>
                <a:gd name="T6" fmla="*/ 17 w 23"/>
                <a:gd name="T7" fmla="*/ 30 h 32"/>
                <a:gd name="T8" fmla="*/ 21 w 23"/>
                <a:gd name="T9" fmla="*/ 19 h 32"/>
                <a:gd name="T10" fmla="*/ 6 w 23"/>
                <a:gd name="T11" fmla="*/ 3 h 32"/>
              </a:gdLst>
              <a:ahLst/>
              <a:cxnLst>
                <a:cxn ang="0">
                  <a:pos x="T0" y="T1"/>
                </a:cxn>
                <a:cxn ang="0">
                  <a:pos x="T2" y="T3"/>
                </a:cxn>
                <a:cxn ang="0">
                  <a:pos x="T4" y="T5"/>
                </a:cxn>
                <a:cxn ang="0">
                  <a:pos x="T6" y="T7"/>
                </a:cxn>
                <a:cxn ang="0">
                  <a:pos x="T8" y="T9"/>
                </a:cxn>
                <a:cxn ang="0">
                  <a:pos x="T10" y="T11"/>
                </a:cxn>
              </a:cxnLst>
              <a:rect l="0" t="0" r="r" b="b"/>
              <a:pathLst>
                <a:path w="23" h="32">
                  <a:moveTo>
                    <a:pt x="6" y="3"/>
                  </a:moveTo>
                  <a:cubicBezTo>
                    <a:pt x="6" y="3"/>
                    <a:pt x="0" y="4"/>
                    <a:pt x="0" y="9"/>
                  </a:cubicBezTo>
                  <a:cubicBezTo>
                    <a:pt x="0" y="15"/>
                    <a:pt x="5" y="15"/>
                    <a:pt x="6" y="22"/>
                  </a:cubicBezTo>
                  <a:cubicBezTo>
                    <a:pt x="7" y="30"/>
                    <a:pt x="10" y="32"/>
                    <a:pt x="17" y="30"/>
                  </a:cubicBezTo>
                  <a:cubicBezTo>
                    <a:pt x="23" y="28"/>
                    <a:pt x="21" y="25"/>
                    <a:pt x="21" y="19"/>
                  </a:cubicBezTo>
                  <a:cubicBezTo>
                    <a:pt x="21" y="13"/>
                    <a:pt x="23" y="0"/>
                    <a:pt x="6"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7" name="Freeform 417"/>
            <p:cNvSpPr>
              <a:spLocks/>
            </p:cNvSpPr>
            <p:nvPr/>
          </p:nvSpPr>
          <p:spPr bwMode="auto">
            <a:xfrm>
              <a:off x="2316" y="2326"/>
              <a:ext cx="8" cy="10"/>
            </a:xfrm>
            <a:custGeom>
              <a:avLst/>
              <a:gdLst>
                <a:gd name="T0" fmla="*/ 13 w 34"/>
                <a:gd name="T1" fmla="*/ 3 h 39"/>
                <a:gd name="T2" fmla="*/ 1 w 34"/>
                <a:gd name="T3" fmla="*/ 17 h 39"/>
                <a:gd name="T4" fmla="*/ 15 w 34"/>
                <a:gd name="T5" fmla="*/ 30 h 39"/>
                <a:gd name="T6" fmla="*/ 23 w 34"/>
                <a:gd name="T7" fmla="*/ 39 h 39"/>
                <a:gd name="T8" fmla="*/ 32 w 34"/>
                <a:gd name="T9" fmla="*/ 28 h 39"/>
                <a:gd name="T10" fmla="*/ 24 w 34"/>
                <a:gd name="T11" fmla="*/ 12 h 39"/>
                <a:gd name="T12" fmla="*/ 13 w 34"/>
                <a:gd name="T13" fmla="*/ 3 h 39"/>
              </a:gdLst>
              <a:ahLst/>
              <a:cxnLst>
                <a:cxn ang="0">
                  <a:pos x="T0" y="T1"/>
                </a:cxn>
                <a:cxn ang="0">
                  <a:pos x="T2" y="T3"/>
                </a:cxn>
                <a:cxn ang="0">
                  <a:pos x="T4" y="T5"/>
                </a:cxn>
                <a:cxn ang="0">
                  <a:pos x="T6" y="T7"/>
                </a:cxn>
                <a:cxn ang="0">
                  <a:pos x="T8" y="T9"/>
                </a:cxn>
                <a:cxn ang="0">
                  <a:pos x="T10" y="T11"/>
                </a:cxn>
                <a:cxn ang="0">
                  <a:pos x="T12" y="T13"/>
                </a:cxn>
              </a:cxnLst>
              <a:rect l="0" t="0" r="r" b="b"/>
              <a:pathLst>
                <a:path w="34" h="39">
                  <a:moveTo>
                    <a:pt x="13" y="3"/>
                  </a:moveTo>
                  <a:cubicBezTo>
                    <a:pt x="13" y="3"/>
                    <a:pt x="0" y="12"/>
                    <a:pt x="1" y="17"/>
                  </a:cubicBezTo>
                  <a:cubicBezTo>
                    <a:pt x="2" y="21"/>
                    <a:pt x="12" y="24"/>
                    <a:pt x="15" y="30"/>
                  </a:cubicBezTo>
                  <a:cubicBezTo>
                    <a:pt x="17" y="35"/>
                    <a:pt x="19" y="39"/>
                    <a:pt x="23" y="39"/>
                  </a:cubicBezTo>
                  <a:cubicBezTo>
                    <a:pt x="27" y="39"/>
                    <a:pt x="34" y="36"/>
                    <a:pt x="32" y="28"/>
                  </a:cubicBezTo>
                  <a:cubicBezTo>
                    <a:pt x="30" y="20"/>
                    <a:pt x="26" y="19"/>
                    <a:pt x="24" y="12"/>
                  </a:cubicBezTo>
                  <a:cubicBezTo>
                    <a:pt x="23" y="6"/>
                    <a:pt x="18" y="0"/>
                    <a:pt x="13"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8" name="Freeform 418"/>
            <p:cNvSpPr>
              <a:spLocks/>
            </p:cNvSpPr>
            <p:nvPr/>
          </p:nvSpPr>
          <p:spPr bwMode="auto">
            <a:xfrm>
              <a:off x="2326" y="2324"/>
              <a:ext cx="3" cy="11"/>
            </a:xfrm>
            <a:custGeom>
              <a:avLst/>
              <a:gdLst>
                <a:gd name="T0" fmla="*/ 6 w 14"/>
                <a:gd name="T1" fmla="*/ 11 h 46"/>
                <a:gd name="T2" fmla="*/ 2 w 14"/>
                <a:gd name="T3" fmla="*/ 24 h 46"/>
                <a:gd name="T4" fmla="*/ 5 w 14"/>
                <a:gd name="T5" fmla="*/ 43 h 46"/>
                <a:gd name="T6" fmla="*/ 14 w 14"/>
                <a:gd name="T7" fmla="*/ 34 h 46"/>
                <a:gd name="T8" fmla="*/ 6 w 14"/>
                <a:gd name="T9" fmla="*/ 11 h 46"/>
              </a:gdLst>
              <a:ahLst/>
              <a:cxnLst>
                <a:cxn ang="0">
                  <a:pos x="T0" y="T1"/>
                </a:cxn>
                <a:cxn ang="0">
                  <a:pos x="T2" y="T3"/>
                </a:cxn>
                <a:cxn ang="0">
                  <a:pos x="T4" y="T5"/>
                </a:cxn>
                <a:cxn ang="0">
                  <a:pos x="T6" y="T7"/>
                </a:cxn>
                <a:cxn ang="0">
                  <a:pos x="T8" y="T9"/>
                </a:cxn>
              </a:cxnLst>
              <a:rect l="0" t="0" r="r" b="b"/>
              <a:pathLst>
                <a:path w="14" h="46">
                  <a:moveTo>
                    <a:pt x="6" y="11"/>
                  </a:moveTo>
                  <a:cubicBezTo>
                    <a:pt x="6" y="11"/>
                    <a:pt x="2" y="17"/>
                    <a:pt x="2" y="24"/>
                  </a:cubicBezTo>
                  <a:cubicBezTo>
                    <a:pt x="2" y="31"/>
                    <a:pt x="0" y="39"/>
                    <a:pt x="5" y="43"/>
                  </a:cubicBezTo>
                  <a:cubicBezTo>
                    <a:pt x="11" y="46"/>
                    <a:pt x="14" y="43"/>
                    <a:pt x="14" y="34"/>
                  </a:cubicBezTo>
                  <a:cubicBezTo>
                    <a:pt x="14" y="26"/>
                    <a:pt x="13" y="0"/>
                    <a:pt x="6"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19" name="Freeform 419"/>
            <p:cNvSpPr>
              <a:spLocks/>
            </p:cNvSpPr>
            <p:nvPr/>
          </p:nvSpPr>
          <p:spPr bwMode="auto">
            <a:xfrm>
              <a:off x="3284" y="2285"/>
              <a:ext cx="109" cy="95"/>
            </a:xfrm>
            <a:custGeom>
              <a:avLst/>
              <a:gdLst>
                <a:gd name="T0" fmla="*/ 16 w 431"/>
                <a:gd name="T1" fmla="*/ 251 h 377"/>
                <a:gd name="T2" fmla="*/ 43 w 431"/>
                <a:gd name="T3" fmla="*/ 250 h 377"/>
                <a:gd name="T4" fmla="*/ 63 w 431"/>
                <a:gd name="T5" fmla="*/ 239 h 377"/>
                <a:gd name="T6" fmla="*/ 71 w 431"/>
                <a:gd name="T7" fmla="*/ 252 h 377"/>
                <a:gd name="T8" fmla="*/ 81 w 431"/>
                <a:gd name="T9" fmla="*/ 267 h 377"/>
                <a:gd name="T10" fmla="*/ 86 w 431"/>
                <a:gd name="T11" fmla="*/ 251 h 377"/>
                <a:gd name="T12" fmla="*/ 94 w 431"/>
                <a:gd name="T13" fmla="*/ 230 h 377"/>
                <a:gd name="T14" fmla="*/ 112 w 431"/>
                <a:gd name="T15" fmla="*/ 220 h 377"/>
                <a:gd name="T16" fmla="*/ 138 w 431"/>
                <a:gd name="T17" fmla="*/ 240 h 377"/>
                <a:gd name="T18" fmla="*/ 162 w 431"/>
                <a:gd name="T19" fmla="*/ 234 h 377"/>
                <a:gd name="T20" fmla="*/ 183 w 431"/>
                <a:gd name="T21" fmla="*/ 237 h 377"/>
                <a:gd name="T22" fmla="*/ 206 w 431"/>
                <a:gd name="T23" fmla="*/ 240 h 377"/>
                <a:gd name="T24" fmla="*/ 259 w 431"/>
                <a:gd name="T25" fmla="*/ 248 h 377"/>
                <a:gd name="T26" fmla="*/ 276 w 431"/>
                <a:gd name="T27" fmla="*/ 257 h 377"/>
                <a:gd name="T28" fmla="*/ 295 w 431"/>
                <a:gd name="T29" fmla="*/ 270 h 377"/>
                <a:gd name="T30" fmla="*/ 316 w 431"/>
                <a:gd name="T31" fmla="*/ 299 h 377"/>
                <a:gd name="T32" fmla="*/ 344 w 431"/>
                <a:gd name="T33" fmla="*/ 321 h 377"/>
                <a:gd name="T34" fmla="*/ 367 w 431"/>
                <a:gd name="T35" fmla="*/ 348 h 377"/>
                <a:gd name="T36" fmla="*/ 396 w 431"/>
                <a:gd name="T37" fmla="*/ 375 h 377"/>
                <a:gd name="T38" fmla="*/ 413 w 431"/>
                <a:gd name="T39" fmla="*/ 367 h 377"/>
                <a:gd name="T40" fmla="*/ 424 w 431"/>
                <a:gd name="T41" fmla="*/ 359 h 377"/>
                <a:gd name="T42" fmla="*/ 431 w 431"/>
                <a:gd name="T43" fmla="*/ 352 h 377"/>
                <a:gd name="T44" fmla="*/ 420 w 431"/>
                <a:gd name="T45" fmla="*/ 343 h 377"/>
                <a:gd name="T46" fmla="*/ 356 w 431"/>
                <a:gd name="T47" fmla="*/ 272 h 377"/>
                <a:gd name="T48" fmla="*/ 291 w 431"/>
                <a:gd name="T49" fmla="*/ 217 h 377"/>
                <a:gd name="T50" fmla="*/ 225 w 431"/>
                <a:gd name="T51" fmla="*/ 182 h 377"/>
                <a:gd name="T52" fmla="*/ 187 w 431"/>
                <a:gd name="T53" fmla="*/ 124 h 377"/>
                <a:gd name="T54" fmla="*/ 170 w 431"/>
                <a:gd name="T55" fmla="*/ 39 h 377"/>
                <a:gd name="T56" fmla="*/ 145 w 431"/>
                <a:gd name="T57" fmla="*/ 0 h 377"/>
                <a:gd name="T58" fmla="*/ 138 w 431"/>
                <a:gd name="T59" fmla="*/ 10 h 377"/>
                <a:gd name="T60" fmla="*/ 121 w 431"/>
                <a:gd name="T61" fmla="*/ 32 h 377"/>
                <a:gd name="T62" fmla="*/ 89 w 431"/>
                <a:gd name="T63" fmla="*/ 45 h 377"/>
                <a:gd name="T64" fmla="*/ 75 w 431"/>
                <a:gd name="T65" fmla="*/ 57 h 377"/>
                <a:gd name="T66" fmla="*/ 60 w 431"/>
                <a:gd name="T67" fmla="*/ 69 h 377"/>
                <a:gd name="T68" fmla="*/ 42 w 431"/>
                <a:gd name="T69" fmla="*/ 82 h 377"/>
                <a:gd name="T70" fmla="*/ 42 w 431"/>
                <a:gd name="T71" fmla="*/ 113 h 377"/>
                <a:gd name="T72" fmla="*/ 32 w 431"/>
                <a:gd name="T73" fmla="*/ 139 h 377"/>
                <a:gd name="T74" fmla="*/ 22 w 431"/>
                <a:gd name="T75" fmla="*/ 162 h 377"/>
                <a:gd name="T76" fmla="*/ 12 w 431"/>
                <a:gd name="T77" fmla="*/ 184 h 377"/>
                <a:gd name="T78" fmla="*/ 6 w 431"/>
                <a:gd name="T79" fmla="*/ 204 h 377"/>
                <a:gd name="T80" fmla="*/ 8 w 431"/>
                <a:gd name="T81" fmla="*/ 248 h 377"/>
                <a:gd name="T82" fmla="*/ 8 w 431"/>
                <a:gd name="T83" fmla="*/ 259 h 377"/>
                <a:gd name="T84" fmla="*/ 16 w 431"/>
                <a:gd name="T85" fmla="*/ 251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31" h="377">
                  <a:moveTo>
                    <a:pt x="16" y="251"/>
                  </a:moveTo>
                  <a:cubicBezTo>
                    <a:pt x="21" y="243"/>
                    <a:pt x="32" y="246"/>
                    <a:pt x="43" y="250"/>
                  </a:cubicBezTo>
                  <a:cubicBezTo>
                    <a:pt x="54" y="254"/>
                    <a:pt x="47" y="233"/>
                    <a:pt x="63" y="239"/>
                  </a:cubicBezTo>
                  <a:cubicBezTo>
                    <a:pt x="79" y="245"/>
                    <a:pt x="64" y="247"/>
                    <a:pt x="71" y="252"/>
                  </a:cubicBezTo>
                  <a:cubicBezTo>
                    <a:pt x="78" y="257"/>
                    <a:pt x="71" y="268"/>
                    <a:pt x="81" y="267"/>
                  </a:cubicBezTo>
                  <a:cubicBezTo>
                    <a:pt x="91" y="266"/>
                    <a:pt x="83" y="262"/>
                    <a:pt x="86" y="251"/>
                  </a:cubicBezTo>
                  <a:cubicBezTo>
                    <a:pt x="89" y="240"/>
                    <a:pt x="96" y="244"/>
                    <a:pt x="94" y="230"/>
                  </a:cubicBezTo>
                  <a:cubicBezTo>
                    <a:pt x="92" y="216"/>
                    <a:pt x="103" y="207"/>
                    <a:pt x="112" y="220"/>
                  </a:cubicBezTo>
                  <a:cubicBezTo>
                    <a:pt x="121" y="233"/>
                    <a:pt x="124" y="238"/>
                    <a:pt x="138" y="240"/>
                  </a:cubicBezTo>
                  <a:cubicBezTo>
                    <a:pt x="152" y="242"/>
                    <a:pt x="157" y="242"/>
                    <a:pt x="162" y="234"/>
                  </a:cubicBezTo>
                  <a:cubicBezTo>
                    <a:pt x="167" y="226"/>
                    <a:pt x="179" y="230"/>
                    <a:pt x="183" y="237"/>
                  </a:cubicBezTo>
                  <a:cubicBezTo>
                    <a:pt x="187" y="244"/>
                    <a:pt x="193" y="240"/>
                    <a:pt x="206" y="240"/>
                  </a:cubicBezTo>
                  <a:cubicBezTo>
                    <a:pt x="219" y="240"/>
                    <a:pt x="253" y="235"/>
                    <a:pt x="259" y="248"/>
                  </a:cubicBezTo>
                  <a:cubicBezTo>
                    <a:pt x="265" y="261"/>
                    <a:pt x="272" y="257"/>
                    <a:pt x="276" y="257"/>
                  </a:cubicBezTo>
                  <a:cubicBezTo>
                    <a:pt x="280" y="257"/>
                    <a:pt x="292" y="262"/>
                    <a:pt x="295" y="270"/>
                  </a:cubicBezTo>
                  <a:cubicBezTo>
                    <a:pt x="299" y="277"/>
                    <a:pt x="310" y="295"/>
                    <a:pt x="316" y="299"/>
                  </a:cubicBezTo>
                  <a:cubicBezTo>
                    <a:pt x="321" y="304"/>
                    <a:pt x="338" y="313"/>
                    <a:pt x="344" y="321"/>
                  </a:cubicBezTo>
                  <a:cubicBezTo>
                    <a:pt x="350" y="328"/>
                    <a:pt x="361" y="341"/>
                    <a:pt x="367" y="348"/>
                  </a:cubicBezTo>
                  <a:cubicBezTo>
                    <a:pt x="372" y="355"/>
                    <a:pt x="383" y="373"/>
                    <a:pt x="396" y="375"/>
                  </a:cubicBezTo>
                  <a:cubicBezTo>
                    <a:pt x="408" y="377"/>
                    <a:pt x="413" y="375"/>
                    <a:pt x="413" y="367"/>
                  </a:cubicBezTo>
                  <a:cubicBezTo>
                    <a:pt x="413" y="359"/>
                    <a:pt x="422" y="363"/>
                    <a:pt x="424" y="359"/>
                  </a:cubicBezTo>
                  <a:cubicBezTo>
                    <a:pt x="425" y="357"/>
                    <a:pt x="428" y="354"/>
                    <a:pt x="431" y="352"/>
                  </a:cubicBezTo>
                  <a:cubicBezTo>
                    <a:pt x="428" y="349"/>
                    <a:pt x="424" y="346"/>
                    <a:pt x="420" y="343"/>
                  </a:cubicBezTo>
                  <a:cubicBezTo>
                    <a:pt x="406" y="332"/>
                    <a:pt x="377" y="289"/>
                    <a:pt x="356" y="272"/>
                  </a:cubicBezTo>
                  <a:cubicBezTo>
                    <a:pt x="334" y="255"/>
                    <a:pt x="310" y="229"/>
                    <a:pt x="291" y="217"/>
                  </a:cubicBezTo>
                  <a:cubicBezTo>
                    <a:pt x="273" y="206"/>
                    <a:pt x="234" y="200"/>
                    <a:pt x="225" y="182"/>
                  </a:cubicBezTo>
                  <a:cubicBezTo>
                    <a:pt x="215" y="164"/>
                    <a:pt x="191" y="154"/>
                    <a:pt x="187" y="124"/>
                  </a:cubicBezTo>
                  <a:cubicBezTo>
                    <a:pt x="183" y="94"/>
                    <a:pt x="178" y="58"/>
                    <a:pt x="170" y="39"/>
                  </a:cubicBezTo>
                  <a:cubicBezTo>
                    <a:pt x="163" y="25"/>
                    <a:pt x="154" y="11"/>
                    <a:pt x="145" y="0"/>
                  </a:cubicBezTo>
                  <a:cubicBezTo>
                    <a:pt x="141" y="3"/>
                    <a:pt x="138" y="7"/>
                    <a:pt x="138" y="10"/>
                  </a:cubicBezTo>
                  <a:cubicBezTo>
                    <a:pt x="138" y="16"/>
                    <a:pt x="134" y="28"/>
                    <a:pt x="121" y="32"/>
                  </a:cubicBezTo>
                  <a:cubicBezTo>
                    <a:pt x="108" y="36"/>
                    <a:pt x="98" y="45"/>
                    <a:pt x="89" y="45"/>
                  </a:cubicBezTo>
                  <a:cubicBezTo>
                    <a:pt x="80" y="45"/>
                    <a:pt x="75" y="48"/>
                    <a:pt x="75" y="57"/>
                  </a:cubicBezTo>
                  <a:cubicBezTo>
                    <a:pt x="75" y="66"/>
                    <a:pt x="71" y="67"/>
                    <a:pt x="60" y="69"/>
                  </a:cubicBezTo>
                  <a:cubicBezTo>
                    <a:pt x="49" y="71"/>
                    <a:pt x="43" y="71"/>
                    <a:pt x="42" y="82"/>
                  </a:cubicBezTo>
                  <a:cubicBezTo>
                    <a:pt x="41" y="93"/>
                    <a:pt x="39" y="105"/>
                    <a:pt x="42" y="113"/>
                  </a:cubicBezTo>
                  <a:cubicBezTo>
                    <a:pt x="45" y="121"/>
                    <a:pt x="37" y="131"/>
                    <a:pt x="32" y="139"/>
                  </a:cubicBezTo>
                  <a:cubicBezTo>
                    <a:pt x="27" y="147"/>
                    <a:pt x="22" y="154"/>
                    <a:pt x="22" y="162"/>
                  </a:cubicBezTo>
                  <a:cubicBezTo>
                    <a:pt x="22" y="170"/>
                    <a:pt x="18" y="179"/>
                    <a:pt x="12" y="184"/>
                  </a:cubicBezTo>
                  <a:cubicBezTo>
                    <a:pt x="6" y="189"/>
                    <a:pt x="0" y="193"/>
                    <a:pt x="6" y="204"/>
                  </a:cubicBezTo>
                  <a:cubicBezTo>
                    <a:pt x="12" y="215"/>
                    <a:pt x="8" y="234"/>
                    <a:pt x="8" y="248"/>
                  </a:cubicBezTo>
                  <a:cubicBezTo>
                    <a:pt x="8" y="251"/>
                    <a:pt x="8" y="255"/>
                    <a:pt x="8" y="259"/>
                  </a:cubicBezTo>
                  <a:cubicBezTo>
                    <a:pt x="10" y="257"/>
                    <a:pt x="13" y="255"/>
                    <a:pt x="16" y="25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0" name="Freeform 420"/>
            <p:cNvSpPr>
              <a:spLocks/>
            </p:cNvSpPr>
            <p:nvPr/>
          </p:nvSpPr>
          <p:spPr bwMode="auto">
            <a:xfrm>
              <a:off x="2430" y="2372"/>
              <a:ext cx="49" cy="27"/>
            </a:xfrm>
            <a:custGeom>
              <a:avLst/>
              <a:gdLst>
                <a:gd name="T0" fmla="*/ 182 w 193"/>
                <a:gd name="T1" fmla="*/ 1 h 103"/>
                <a:gd name="T2" fmla="*/ 141 w 193"/>
                <a:gd name="T3" fmla="*/ 3 h 103"/>
                <a:gd name="T4" fmla="*/ 102 w 193"/>
                <a:gd name="T5" fmla="*/ 0 h 103"/>
                <a:gd name="T6" fmla="*/ 76 w 193"/>
                <a:gd name="T7" fmla="*/ 11 h 103"/>
                <a:gd name="T8" fmla="*/ 48 w 193"/>
                <a:gd name="T9" fmla="*/ 17 h 103"/>
                <a:gd name="T10" fmla="*/ 24 w 193"/>
                <a:gd name="T11" fmla="*/ 16 h 103"/>
                <a:gd name="T12" fmla="*/ 0 w 193"/>
                <a:gd name="T13" fmla="*/ 17 h 103"/>
                <a:gd name="T14" fmla="*/ 7 w 193"/>
                <a:gd name="T15" fmla="*/ 22 h 103"/>
                <a:gd name="T16" fmla="*/ 26 w 193"/>
                <a:gd name="T17" fmla="*/ 45 h 103"/>
                <a:gd name="T18" fmla="*/ 79 w 193"/>
                <a:gd name="T19" fmla="*/ 61 h 103"/>
                <a:gd name="T20" fmla="*/ 93 w 193"/>
                <a:gd name="T21" fmla="*/ 96 h 103"/>
                <a:gd name="T22" fmla="*/ 109 w 193"/>
                <a:gd name="T23" fmla="*/ 103 h 103"/>
                <a:gd name="T24" fmla="*/ 123 w 193"/>
                <a:gd name="T25" fmla="*/ 88 h 103"/>
                <a:gd name="T26" fmla="*/ 144 w 193"/>
                <a:gd name="T27" fmla="*/ 72 h 103"/>
                <a:gd name="T28" fmla="*/ 174 w 193"/>
                <a:gd name="T29" fmla="*/ 66 h 103"/>
                <a:gd name="T30" fmla="*/ 187 w 193"/>
                <a:gd name="T31" fmla="*/ 51 h 103"/>
                <a:gd name="T32" fmla="*/ 177 w 193"/>
                <a:gd name="T33" fmla="*/ 34 h 103"/>
                <a:gd name="T34" fmla="*/ 191 w 193"/>
                <a:gd name="T35" fmla="*/ 14 h 103"/>
                <a:gd name="T36" fmla="*/ 193 w 193"/>
                <a:gd name="T37" fmla="*/ 1 h 103"/>
                <a:gd name="T38" fmla="*/ 182 w 193"/>
                <a:gd name="T39" fmla="*/ 1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3" h="103">
                  <a:moveTo>
                    <a:pt x="182" y="1"/>
                  </a:moveTo>
                  <a:cubicBezTo>
                    <a:pt x="175" y="1"/>
                    <a:pt x="157" y="3"/>
                    <a:pt x="141" y="3"/>
                  </a:cubicBezTo>
                  <a:cubicBezTo>
                    <a:pt x="124" y="3"/>
                    <a:pt x="110" y="0"/>
                    <a:pt x="102" y="0"/>
                  </a:cubicBezTo>
                  <a:cubicBezTo>
                    <a:pt x="94" y="0"/>
                    <a:pt x="81" y="5"/>
                    <a:pt x="76" y="11"/>
                  </a:cubicBezTo>
                  <a:cubicBezTo>
                    <a:pt x="71" y="17"/>
                    <a:pt x="59" y="19"/>
                    <a:pt x="48" y="17"/>
                  </a:cubicBezTo>
                  <a:cubicBezTo>
                    <a:pt x="38" y="15"/>
                    <a:pt x="31" y="18"/>
                    <a:pt x="24" y="16"/>
                  </a:cubicBezTo>
                  <a:cubicBezTo>
                    <a:pt x="20" y="15"/>
                    <a:pt x="6" y="16"/>
                    <a:pt x="0" y="17"/>
                  </a:cubicBezTo>
                  <a:cubicBezTo>
                    <a:pt x="2" y="20"/>
                    <a:pt x="4" y="21"/>
                    <a:pt x="7" y="22"/>
                  </a:cubicBezTo>
                  <a:cubicBezTo>
                    <a:pt x="21" y="25"/>
                    <a:pt x="9" y="45"/>
                    <a:pt x="26" y="45"/>
                  </a:cubicBezTo>
                  <a:cubicBezTo>
                    <a:pt x="43" y="45"/>
                    <a:pt x="76" y="41"/>
                    <a:pt x="79" y="61"/>
                  </a:cubicBezTo>
                  <a:cubicBezTo>
                    <a:pt x="82" y="80"/>
                    <a:pt x="81" y="90"/>
                    <a:pt x="93" y="96"/>
                  </a:cubicBezTo>
                  <a:cubicBezTo>
                    <a:pt x="98" y="99"/>
                    <a:pt x="103" y="101"/>
                    <a:pt x="109" y="103"/>
                  </a:cubicBezTo>
                  <a:cubicBezTo>
                    <a:pt x="111" y="97"/>
                    <a:pt x="115" y="90"/>
                    <a:pt x="123" y="88"/>
                  </a:cubicBezTo>
                  <a:cubicBezTo>
                    <a:pt x="140" y="82"/>
                    <a:pt x="129" y="74"/>
                    <a:pt x="144" y="72"/>
                  </a:cubicBezTo>
                  <a:cubicBezTo>
                    <a:pt x="159" y="70"/>
                    <a:pt x="165" y="66"/>
                    <a:pt x="174" y="66"/>
                  </a:cubicBezTo>
                  <a:cubicBezTo>
                    <a:pt x="183" y="66"/>
                    <a:pt x="192" y="59"/>
                    <a:pt x="187" y="51"/>
                  </a:cubicBezTo>
                  <a:cubicBezTo>
                    <a:pt x="182" y="43"/>
                    <a:pt x="168" y="40"/>
                    <a:pt x="177" y="34"/>
                  </a:cubicBezTo>
                  <a:cubicBezTo>
                    <a:pt x="186" y="28"/>
                    <a:pt x="191" y="27"/>
                    <a:pt x="191" y="14"/>
                  </a:cubicBezTo>
                  <a:cubicBezTo>
                    <a:pt x="191" y="7"/>
                    <a:pt x="191" y="3"/>
                    <a:pt x="193" y="1"/>
                  </a:cubicBezTo>
                  <a:cubicBezTo>
                    <a:pt x="190" y="0"/>
                    <a:pt x="188" y="1"/>
                    <a:pt x="182"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1" name="Freeform 421"/>
            <p:cNvSpPr>
              <a:spLocks/>
            </p:cNvSpPr>
            <p:nvPr/>
          </p:nvSpPr>
          <p:spPr bwMode="auto">
            <a:xfrm>
              <a:off x="2849" y="2543"/>
              <a:ext cx="32" cy="23"/>
            </a:xfrm>
            <a:custGeom>
              <a:avLst/>
              <a:gdLst>
                <a:gd name="T0" fmla="*/ 127 w 128"/>
                <a:gd name="T1" fmla="*/ 65 h 92"/>
                <a:gd name="T2" fmla="*/ 126 w 128"/>
                <a:gd name="T3" fmla="*/ 4 h 92"/>
                <a:gd name="T4" fmla="*/ 122 w 128"/>
                <a:gd name="T5" fmla="*/ 5 h 92"/>
                <a:gd name="T6" fmla="*/ 121 w 128"/>
                <a:gd name="T7" fmla="*/ 5 h 92"/>
                <a:gd name="T8" fmla="*/ 118 w 128"/>
                <a:gd name="T9" fmla="*/ 6 h 92"/>
                <a:gd name="T10" fmla="*/ 116 w 128"/>
                <a:gd name="T11" fmla="*/ 6 h 92"/>
                <a:gd name="T12" fmla="*/ 113 w 128"/>
                <a:gd name="T13" fmla="*/ 6 h 92"/>
                <a:gd name="T14" fmla="*/ 107 w 128"/>
                <a:gd name="T15" fmla="*/ 7 h 92"/>
                <a:gd name="T16" fmla="*/ 49 w 128"/>
                <a:gd name="T17" fmla="*/ 5 h 92"/>
                <a:gd name="T18" fmla="*/ 34 w 128"/>
                <a:gd name="T19" fmla="*/ 0 h 92"/>
                <a:gd name="T20" fmla="*/ 28 w 128"/>
                <a:gd name="T21" fmla="*/ 27 h 92"/>
                <a:gd name="T22" fmla="*/ 5 w 128"/>
                <a:gd name="T23" fmla="*/ 59 h 92"/>
                <a:gd name="T24" fmla="*/ 15 w 128"/>
                <a:gd name="T25" fmla="*/ 79 h 92"/>
                <a:gd name="T26" fmla="*/ 64 w 128"/>
                <a:gd name="T27" fmla="*/ 83 h 92"/>
                <a:gd name="T28" fmla="*/ 127 w 128"/>
                <a:gd name="T29" fmla="*/ 6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8" h="92">
                  <a:moveTo>
                    <a:pt x="127" y="65"/>
                  </a:moveTo>
                  <a:cubicBezTo>
                    <a:pt x="128" y="48"/>
                    <a:pt x="128" y="23"/>
                    <a:pt x="126" y="4"/>
                  </a:cubicBezTo>
                  <a:cubicBezTo>
                    <a:pt x="125" y="4"/>
                    <a:pt x="123" y="4"/>
                    <a:pt x="122" y="5"/>
                  </a:cubicBezTo>
                  <a:cubicBezTo>
                    <a:pt x="122" y="5"/>
                    <a:pt x="122" y="5"/>
                    <a:pt x="121" y="5"/>
                  </a:cubicBezTo>
                  <a:cubicBezTo>
                    <a:pt x="120" y="5"/>
                    <a:pt x="119" y="6"/>
                    <a:pt x="118" y="6"/>
                  </a:cubicBezTo>
                  <a:cubicBezTo>
                    <a:pt x="117" y="6"/>
                    <a:pt x="116" y="6"/>
                    <a:pt x="116" y="6"/>
                  </a:cubicBezTo>
                  <a:cubicBezTo>
                    <a:pt x="115" y="6"/>
                    <a:pt x="114" y="6"/>
                    <a:pt x="113" y="6"/>
                  </a:cubicBezTo>
                  <a:cubicBezTo>
                    <a:pt x="111" y="7"/>
                    <a:pt x="109" y="7"/>
                    <a:pt x="107" y="7"/>
                  </a:cubicBezTo>
                  <a:cubicBezTo>
                    <a:pt x="88" y="7"/>
                    <a:pt x="59" y="8"/>
                    <a:pt x="49" y="5"/>
                  </a:cubicBezTo>
                  <a:cubicBezTo>
                    <a:pt x="46" y="4"/>
                    <a:pt x="40" y="2"/>
                    <a:pt x="34" y="0"/>
                  </a:cubicBezTo>
                  <a:cubicBezTo>
                    <a:pt x="36" y="11"/>
                    <a:pt x="34" y="22"/>
                    <a:pt x="28" y="27"/>
                  </a:cubicBezTo>
                  <a:cubicBezTo>
                    <a:pt x="19" y="35"/>
                    <a:pt x="0" y="48"/>
                    <a:pt x="5" y="59"/>
                  </a:cubicBezTo>
                  <a:cubicBezTo>
                    <a:pt x="8" y="65"/>
                    <a:pt x="13" y="72"/>
                    <a:pt x="15" y="79"/>
                  </a:cubicBezTo>
                  <a:cubicBezTo>
                    <a:pt x="30" y="81"/>
                    <a:pt x="53" y="83"/>
                    <a:pt x="64" y="83"/>
                  </a:cubicBezTo>
                  <a:cubicBezTo>
                    <a:pt x="81" y="83"/>
                    <a:pt x="125" y="92"/>
                    <a:pt x="127" y="6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2" name="Freeform 422"/>
            <p:cNvSpPr>
              <a:spLocks/>
            </p:cNvSpPr>
            <p:nvPr/>
          </p:nvSpPr>
          <p:spPr bwMode="auto">
            <a:xfrm>
              <a:off x="2834" y="2514"/>
              <a:ext cx="10" cy="15"/>
            </a:xfrm>
            <a:custGeom>
              <a:avLst/>
              <a:gdLst>
                <a:gd name="T0" fmla="*/ 27 w 42"/>
                <a:gd name="T1" fmla="*/ 11 h 58"/>
                <a:gd name="T2" fmla="*/ 14 w 42"/>
                <a:gd name="T3" fmla="*/ 17 h 58"/>
                <a:gd name="T4" fmla="*/ 5 w 42"/>
                <a:gd name="T5" fmla="*/ 31 h 58"/>
                <a:gd name="T6" fmla="*/ 2 w 42"/>
                <a:gd name="T7" fmla="*/ 46 h 58"/>
                <a:gd name="T8" fmla="*/ 22 w 42"/>
                <a:gd name="T9" fmla="*/ 54 h 58"/>
                <a:gd name="T10" fmla="*/ 34 w 42"/>
                <a:gd name="T11" fmla="*/ 41 h 58"/>
                <a:gd name="T12" fmla="*/ 41 w 42"/>
                <a:gd name="T13" fmla="*/ 24 h 58"/>
                <a:gd name="T14" fmla="*/ 27 w 42"/>
                <a:gd name="T15" fmla="*/ 11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58">
                  <a:moveTo>
                    <a:pt x="27" y="11"/>
                  </a:moveTo>
                  <a:cubicBezTo>
                    <a:pt x="27" y="11"/>
                    <a:pt x="16" y="13"/>
                    <a:pt x="14" y="17"/>
                  </a:cubicBezTo>
                  <a:cubicBezTo>
                    <a:pt x="12" y="21"/>
                    <a:pt x="9" y="29"/>
                    <a:pt x="5" y="31"/>
                  </a:cubicBezTo>
                  <a:cubicBezTo>
                    <a:pt x="1" y="33"/>
                    <a:pt x="0" y="43"/>
                    <a:pt x="2" y="46"/>
                  </a:cubicBezTo>
                  <a:cubicBezTo>
                    <a:pt x="4" y="50"/>
                    <a:pt x="19" y="58"/>
                    <a:pt x="22" y="54"/>
                  </a:cubicBezTo>
                  <a:cubicBezTo>
                    <a:pt x="25" y="50"/>
                    <a:pt x="33" y="49"/>
                    <a:pt x="34" y="41"/>
                  </a:cubicBezTo>
                  <a:cubicBezTo>
                    <a:pt x="36" y="32"/>
                    <a:pt x="42" y="28"/>
                    <a:pt x="41" y="24"/>
                  </a:cubicBezTo>
                  <a:cubicBezTo>
                    <a:pt x="40" y="20"/>
                    <a:pt x="39" y="0"/>
                    <a:pt x="27" y="1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3" name="Freeform 423"/>
            <p:cNvSpPr>
              <a:spLocks/>
            </p:cNvSpPr>
            <p:nvPr/>
          </p:nvSpPr>
          <p:spPr bwMode="auto">
            <a:xfrm>
              <a:off x="2785" y="2599"/>
              <a:ext cx="7" cy="5"/>
            </a:xfrm>
            <a:custGeom>
              <a:avLst/>
              <a:gdLst>
                <a:gd name="T0" fmla="*/ 18 w 30"/>
                <a:gd name="T1" fmla="*/ 0 h 23"/>
                <a:gd name="T2" fmla="*/ 1 w 30"/>
                <a:gd name="T3" fmla="*/ 11 h 23"/>
                <a:gd name="T4" fmla="*/ 16 w 30"/>
                <a:gd name="T5" fmla="*/ 19 h 23"/>
                <a:gd name="T6" fmla="*/ 18 w 30"/>
                <a:gd name="T7" fmla="*/ 0 h 23"/>
              </a:gdLst>
              <a:ahLst/>
              <a:cxnLst>
                <a:cxn ang="0">
                  <a:pos x="T0" y="T1"/>
                </a:cxn>
                <a:cxn ang="0">
                  <a:pos x="T2" y="T3"/>
                </a:cxn>
                <a:cxn ang="0">
                  <a:pos x="T4" y="T5"/>
                </a:cxn>
                <a:cxn ang="0">
                  <a:pos x="T6" y="T7"/>
                </a:cxn>
              </a:cxnLst>
              <a:rect l="0" t="0" r="r" b="b"/>
              <a:pathLst>
                <a:path w="30" h="23">
                  <a:moveTo>
                    <a:pt x="18" y="0"/>
                  </a:moveTo>
                  <a:cubicBezTo>
                    <a:pt x="18" y="0"/>
                    <a:pt x="0" y="3"/>
                    <a:pt x="1" y="11"/>
                  </a:cubicBezTo>
                  <a:cubicBezTo>
                    <a:pt x="2" y="19"/>
                    <a:pt x="12" y="23"/>
                    <a:pt x="16" y="19"/>
                  </a:cubicBezTo>
                  <a:cubicBezTo>
                    <a:pt x="20" y="15"/>
                    <a:pt x="30" y="0"/>
                    <a:pt x="18"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4" name="Freeform 424"/>
            <p:cNvSpPr>
              <a:spLocks/>
            </p:cNvSpPr>
            <p:nvPr/>
          </p:nvSpPr>
          <p:spPr bwMode="auto">
            <a:xfrm>
              <a:off x="2801" y="2571"/>
              <a:ext cx="7" cy="9"/>
            </a:xfrm>
            <a:custGeom>
              <a:avLst/>
              <a:gdLst>
                <a:gd name="T0" fmla="*/ 18 w 30"/>
                <a:gd name="T1" fmla="*/ 7 h 37"/>
                <a:gd name="T2" fmla="*/ 10 w 30"/>
                <a:gd name="T3" fmla="*/ 13 h 37"/>
                <a:gd name="T4" fmla="*/ 4 w 30"/>
                <a:gd name="T5" fmla="*/ 31 h 37"/>
                <a:gd name="T6" fmla="*/ 19 w 30"/>
                <a:gd name="T7" fmla="*/ 29 h 37"/>
                <a:gd name="T8" fmla="*/ 30 w 30"/>
                <a:gd name="T9" fmla="*/ 17 h 37"/>
                <a:gd name="T10" fmla="*/ 18 w 30"/>
                <a:gd name="T11" fmla="*/ 7 h 37"/>
              </a:gdLst>
              <a:ahLst/>
              <a:cxnLst>
                <a:cxn ang="0">
                  <a:pos x="T0" y="T1"/>
                </a:cxn>
                <a:cxn ang="0">
                  <a:pos x="T2" y="T3"/>
                </a:cxn>
                <a:cxn ang="0">
                  <a:pos x="T4" y="T5"/>
                </a:cxn>
                <a:cxn ang="0">
                  <a:pos x="T6" y="T7"/>
                </a:cxn>
                <a:cxn ang="0">
                  <a:pos x="T8" y="T9"/>
                </a:cxn>
                <a:cxn ang="0">
                  <a:pos x="T10" y="T11"/>
                </a:cxn>
              </a:cxnLst>
              <a:rect l="0" t="0" r="r" b="b"/>
              <a:pathLst>
                <a:path w="30" h="37">
                  <a:moveTo>
                    <a:pt x="18" y="7"/>
                  </a:moveTo>
                  <a:cubicBezTo>
                    <a:pt x="18" y="7"/>
                    <a:pt x="10" y="7"/>
                    <a:pt x="10" y="13"/>
                  </a:cubicBezTo>
                  <a:cubicBezTo>
                    <a:pt x="10" y="20"/>
                    <a:pt x="0" y="25"/>
                    <a:pt x="4" y="31"/>
                  </a:cubicBezTo>
                  <a:cubicBezTo>
                    <a:pt x="9" y="37"/>
                    <a:pt x="19" y="34"/>
                    <a:pt x="19" y="29"/>
                  </a:cubicBezTo>
                  <a:cubicBezTo>
                    <a:pt x="19" y="25"/>
                    <a:pt x="30" y="24"/>
                    <a:pt x="30" y="17"/>
                  </a:cubicBezTo>
                  <a:cubicBezTo>
                    <a:pt x="30" y="11"/>
                    <a:pt x="25" y="0"/>
                    <a:pt x="18"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5" name="Freeform 425"/>
            <p:cNvSpPr>
              <a:spLocks/>
            </p:cNvSpPr>
            <p:nvPr/>
          </p:nvSpPr>
          <p:spPr bwMode="auto">
            <a:xfrm>
              <a:off x="3372" y="2374"/>
              <a:ext cx="29" cy="33"/>
            </a:xfrm>
            <a:custGeom>
              <a:avLst/>
              <a:gdLst>
                <a:gd name="T0" fmla="*/ 23 w 116"/>
                <a:gd name="T1" fmla="*/ 47 h 129"/>
                <a:gd name="T2" fmla="*/ 2 w 116"/>
                <a:gd name="T3" fmla="*/ 74 h 129"/>
                <a:gd name="T4" fmla="*/ 8 w 116"/>
                <a:gd name="T5" fmla="*/ 113 h 129"/>
                <a:gd name="T6" fmla="*/ 25 w 116"/>
                <a:gd name="T7" fmla="*/ 118 h 129"/>
                <a:gd name="T8" fmla="*/ 43 w 116"/>
                <a:gd name="T9" fmla="*/ 111 h 129"/>
                <a:gd name="T10" fmla="*/ 58 w 116"/>
                <a:gd name="T11" fmla="*/ 104 h 129"/>
                <a:gd name="T12" fmla="*/ 82 w 116"/>
                <a:gd name="T13" fmla="*/ 101 h 129"/>
                <a:gd name="T14" fmla="*/ 85 w 116"/>
                <a:gd name="T15" fmla="*/ 94 h 129"/>
                <a:gd name="T16" fmla="*/ 92 w 116"/>
                <a:gd name="T17" fmla="*/ 78 h 129"/>
                <a:gd name="T18" fmla="*/ 91 w 116"/>
                <a:gd name="T19" fmla="*/ 78 h 129"/>
                <a:gd name="T20" fmla="*/ 86 w 116"/>
                <a:gd name="T21" fmla="*/ 57 h 129"/>
                <a:gd name="T22" fmla="*/ 106 w 116"/>
                <a:gd name="T23" fmla="*/ 26 h 129"/>
                <a:gd name="T24" fmla="*/ 85 w 116"/>
                <a:gd name="T25" fmla="*/ 0 h 129"/>
                <a:gd name="T26" fmla="*/ 78 w 116"/>
                <a:gd name="T27" fmla="*/ 7 h 129"/>
                <a:gd name="T28" fmla="*/ 67 w 116"/>
                <a:gd name="T29" fmla="*/ 15 h 129"/>
                <a:gd name="T30" fmla="*/ 50 w 116"/>
                <a:gd name="T31" fmla="*/ 23 h 129"/>
                <a:gd name="T32" fmla="*/ 39 w 116"/>
                <a:gd name="T33" fmla="*/ 17 h 129"/>
                <a:gd name="T34" fmla="*/ 35 w 116"/>
                <a:gd name="T35" fmla="*/ 31 h 129"/>
                <a:gd name="T36" fmla="*/ 23 w 116"/>
                <a:gd name="T37" fmla="*/ 47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 h="129">
                  <a:moveTo>
                    <a:pt x="23" y="47"/>
                  </a:moveTo>
                  <a:cubicBezTo>
                    <a:pt x="15" y="52"/>
                    <a:pt x="2" y="63"/>
                    <a:pt x="2" y="74"/>
                  </a:cubicBezTo>
                  <a:cubicBezTo>
                    <a:pt x="2" y="85"/>
                    <a:pt x="0" y="106"/>
                    <a:pt x="8" y="113"/>
                  </a:cubicBezTo>
                  <a:cubicBezTo>
                    <a:pt x="16" y="120"/>
                    <a:pt x="22" y="129"/>
                    <a:pt x="25" y="118"/>
                  </a:cubicBezTo>
                  <a:cubicBezTo>
                    <a:pt x="28" y="107"/>
                    <a:pt x="35" y="111"/>
                    <a:pt x="43" y="111"/>
                  </a:cubicBezTo>
                  <a:cubicBezTo>
                    <a:pt x="51" y="112"/>
                    <a:pt x="49" y="104"/>
                    <a:pt x="58" y="104"/>
                  </a:cubicBezTo>
                  <a:cubicBezTo>
                    <a:pt x="66" y="104"/>
                    <a:pt x="74" y="102"/>
                    <a:pt x="82" y="101"/>
                  </a:cubicBezTo>
                  <a:cubicBezTo>
                    <a:pt x="83" y="99"/>
                    <a:pt x="84" y="97"/>
                    <a:pt x="85" y="94"/>
                  </a:cubicBezTo>
                  <a:cubicBezTo>
                    <a:pt x="88" y="89"/>
                    <a:pt x="89" y="84"/>
                    <a:pt x="92" y="78"/>
                  </a:cubicBezTo>
                  <a:cubicBezTo>
                    <a:pt x="92" y="78"/>
                    <a:pt x="92" y="78"/>
                    <a:pt x="91" y="78"/>
                  </a:cubicBezTo>
                  <a:cubicBezTo>
                    <a:pt x="76" y="77"/>
                    <a:pt x="63" y="72"/>
                    <a:pt x="86" y="57"/>
                  </a:cubicBezTo>
                  <a:cubicBezTo>
                    <a:pt x="109" y="42"/>
                    <a:pt x="116" y="42"/>
                    <a:pt x="106" y="26"/>
                  </a:cubicBezTo>
                  <a:cubicBezTo>
                    <a:pt x="100" y="14"/>
                    <a:pt x="93" y="7"/>
                    <a:pt x="85" y="0"/>
                  </a:cubicBezTo>
                  <a:cubicBezTo>
                    <a:pt x="82" y="2"/>
                    <a:pt x="79" y="5"/>
                    <a:pt x="78" y="7"/>
                  </a:cubicBezTo>
                  <a:cubicBezTo>
                    <a:pt x="76" y="11"/>
                    <a:pt x="67" y="7"/>
                    <a:pt x="67" y="15"/>
                  </a:cubicBezTo>
                  <a:cubicBezTo>
                    <a:pt x="67" y="23"/>
                    <a:pt x="62" y="25"/>
                    <a:pt x="50" y="23"/>
                  </a:cubicBezTo>
                  <a:cubicBezTo>
                    <a:pt x="46" y="22"/>
                    <a:pt x="42" y="20"/>
                    <a:pt x="39" y="17"/>
                  </a:cubicBezTo>
                  <a:cubicBezTo>
                    <a:pt x="38" y="22"/>
                    <a:pt x="36" y="27"/>
                    <a:pt x="35" y="31"/>
                  </a:cubicBezTo>
                  <a:cubicBezTo>
                    <a:pt x="33" y="39"/>
                    <a:pt x="31" y="42"/>
                    <a:pt x="23" y="4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6" name="Freeform 426"/>
            <p:cNvSpPr>
              <a:spLocks/>
            </p:cNvSpPr>
            <p:nvPr/>
          </p:nvSpPr>
          <p:spPr bwMode="auto">
            <a:xfrm>
              <a:off x="2429" y="2354"/>
              <a:ext cx="47" cy="12"/>
            </a:xfrm>
            <a:custGeom>
              <a:avLst/>
              <a:gdLst>
                <a:gd name="T0" fmla="*/ 39 w 188"/>
                <a:gd name="T1" fmla="*/ 44 h 51"/>
                <a:gd name="T2" fmla="*/ 63 w 188"/>
                <a:gd name="T3" fmla="*/ 39 h 51"/>
                <a:gd name="T4" fmla="*/ 78 w 188"/>
                <a:gd name="T5" fmla="*/ 34 h 51"/>
                <a:gd name="T6" fmla="*/ 102 w 188"/>
                <a:gd name="T7" fmla="*/ 25 h 51"/>
                <a:gd name="T8" fmla="*/ 114 w 188"/>
                <a:gd name="T9" fmla="*/ 24 h 51"/>
                <a:gd name="T10" fmla="*/ 126 w 188"/>
                <a:gd name="T11" fmla="*/ 28 h 51"/>
                <a:gd name="T12" fmla="*/ 140 w 188"/>
                <a:gd name="T13" fmla="*/ 35 h 51"/>
                <a:gd name="T14" fmla="*/ 156 w 188"/>
                <a:gd name="T15" fmla="*/ 42 h 51"/>
                <a:gd name="T16" fmla="*/ 168 w 188"/>
                <a:gd name="T17" fmla="*/ 36 h 51"/>
                <a:gd name="T18" fmla="*/ 185 w 188"/>
                <a:gd name="T19" fmla="*/ 32 h 51"/>
                <a:gd name="T20" fmla="*/ 184 w 188"/>
                <a:gd name="T21" fmla="*/ 23 h 51"/>
                <a:gd name="T22" fmla="*/ 172 w 188"/>
                <a:gd name="T23" fmla="*/ 24 h 51"/>
                <a:gd name="T24" fmla="*/ 151 w 188"/>
                <a:gd name="T25" fmla="*/ 25 h 51"/>
                <a:gd name="T26" fmla="*/ 137 w 188"/>
                <a:gd name="T27" fmla="*/ 16 h 51"/>
                <a:gd name="T28" fmla="*/ 115 w 188"/>
                <a:gd name="T29" fmla="*/ 2 h 51"/>
                <a:gd name="T30" fmla="*/ 95 w 188"/>
                <a:gd name="T31" fmla="*/ 5 h 51"/>
                <a:gd name="T32" fmla="*/ 80 w 188"/>
                <a:gd name="T33" fmla="*/ 11 h 51"/>
                <a:gd name="T34" fmla="*/ 65 w 188"/>
                <a:gd name="T35" fmla="*/ 14 h 51"/>
                <a:gd name="T36" fmla="*/ 42 w 188"/>
                <a:gd name="T37" fmla="*/ 20 h 51"/>
                <a:gd name="T38" fmla="*/ 22 w 188"/>
                <a:gd name="T39" fmla="*/ 15 h 51"/>
                <a:gd name="T40" fmla="*/ 3 w 188"/>
                <a:gd name="T41" fmla="*/ 18 h 51"/>
                <a:gd name="T42" fmla="*/ 1 w 188"/>
                <a:gd name="T43" fmla="*/ 51 h 51"/>
                <a:gd name="T44" fmla="*/ 12 w 188"/>
                <a:gd name="T45" fmla="*/ 47 h 51"/>
                <a:gd name="T46" fmla="*/ 39 w 188"/>
                <a:gd name="T47"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8" h="51">
                  <a:moveTo>
                    <a:pt x="39" y="44"/>
                  </a:moveTo>
                  <a:cubicBezTo>
                    <a:pt x="50" y="44"/>
                    <a:pt x="59" y="43"/>
                    <a:pt x="63" y="39"/>
                  </a:cubicBezTo>
                  <a:cubicBezTo>
                    <a:pt x="67" y="35"/>
                    <a:pt x="70" y="35"/>
                    <a:pt x="78" y="34"/>
                  </a:cubicBezTo>
                  <a:cubicBezTo>
                    <a:pt x="86" y="34"/>
                    <a:pt x="100" y="30"/>
                    <a:pt x="102" y="25"/>
                  </a:cubicBezTo>
                  <a:cubicBezTo>
                    <a:pt x="105" y="20"/>
                    <a:pt x="111" y="21"/>
                    <a:pt x="114" y="24"/>
                  </a:cubicBezTo>
                  <a:cubicBezTo>
                    <a:pt x="117" y="27"/>
                    <a:pt x="120" y="27"/>
                    <a:pt x="126" y="28"/>
                  </a:cubicBezTo>
                  <a:cubicBezTo>
                    <a:pt x="132" y="29"/>
                    <a:pt x="137" y="31"/>
                    <a:pt x="140" y="35"/>
                  </a:cubicBezTo>
                  <a:cubicBezTo>
                    <a:pt x="144" y="39"/>
                    <a:pt x="151" y="42"/>
                    <a:pt x="156" y="42"/>
                  </a:cubicBezTo>
                  <a:cubicBezTo>
                    <a:pt x="161" y="42"/>
                    <a:pt x="160" y="36"/>
                    <a:pt x="168" y="36"/>
                  </a:cubicBezTo>
                  <a:cubicBezTo>
                    <a:pt x="176" y="36"/>
                    <a:pt x="182" y="34"/>
                    <a:pt x="185" y="32"/>
                  </a:cubicBezTo>
                  <a:cubicBezTo>
                    <a:pt x="188" y="30"/>
                    <a:pt x="188" y="26"/>
                    <a:pt x="184" y="23"/>
                  </a:cubicBezTo>
                  <a:cubicBezTo>
                    <a:pt x="180" y="20"/>
                    <a:pt x="177" y="22"/>
                    <a:pt x="172" y="24"/>
                  </a:cubicBezTo>
                  <a:cubicBezTo>
                    <a:pt x="168" y="25"/>
                    <a:pt x="159" y="28"/>
                    <a:pt x="151" y="25"/>
                  </a:cubicBezTo>
                  <a:cubicBezTo>
                    <a:pt x="143" y="23"/>
                    <a:pt x="143" y="23"/>
                    <a:pt x="137" y="16"/>
                  </a:cubicBezTo>
                  <a:cubicBezTo>
                    <a:pt x="131" y="10"/>
                    <a:pt x="124" y="1"/>
                    <a:pt x="115" y="2"/>
                  </a:cubicBezTo>
                  <a:cubicBezTo>
                    <a:pt x="106" y="3"/>
                    <a:pt x="97" y="0"/>
                    <a:pt x="95" y="5"/>
                  </a:cubicBezTo>
                  <a:cubicBezTo>
                    <a:pt x="94" y="10"/>
                    <a:pt x="88" y="11"/>
                    <a:pt x="80" y="11"/>
                  </a:cubicBezTo>
                  <a:cubicBezTo>
                    <a:pt x="73" y="11"/>
                    <a:pt x="68" y="10"/>
                    <a:pt x="65" y="14"/>
                  </a:cubicBezTo>
                  <a:cubicBezTo>
                    <a:pt x="61" y="18"/>
                    <a:pt x="51" y="21"/>
                    <a:pt x="42" y="20"/>
                  </a:cubicBezTo>
                  <a:cubicBezTo>
                    <a:pt x="33" y="19"/>
                    <a:pt x="28" y="15"/>
                    <a:pt x="22" y="15"/>
                  </a:cubicBezTo>
                  <a:cubicBezTo>
                    <a:pt x="18" y="15"/>
                    <a:pt x="10" y="17"/>
                    <a:pt x="3" y="18"/>
                  </a:cubicBezTo>
                  <a:cubicBezTo>
                    <a:pt x="4" y="33"/>
                    <a:pt x="0" y="39"/>
                    <a:pt x="1" y="51"/>
                  </a:cubicBezTo>
                  <a:cubicBezTo>
                    <a:pt x="4" y="49"/>
                    <a:pt x="7" y="47"/>
                    <a:pt x="12" y="47"/>
                  </a:cubicBezTo>
                  <a:cubicBezTo>
                    <a:pt x="22" y="46"/>
                    <a:pt x="28" y="43"/>
                    <a:pt x="39" y="4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7" name="Freeform 427"/>
            <p:cNvSpPr>
              <a:spLocks/>
            </p:cNvSpPr>
            <p:nvPr/>
          </p:nvSpPr>
          <p:spPr bwMode="auto">
            <a:xfrm>
              <a:off x="3245" y="2501"/>
              <a:ext cx="127" cy="157"/>
            </a:xfrm>
            <a:custGeom>
              <a:avLst/>
              <a:gdLst>
                <a:gd name="T0" fmla="*/ 494 w 501"/>
                <a:gd name="T1" fmla="*/ 85 h 621"/>
                <a:gd name="T2" fmla="*/ 501 w 501"/>
                <a:gd name="T3" fmla="*/ 67 h 621"/>
                <a:gd name="T4" fmla="*/ 474 w 501"/>
                <a:gd name="T5" fmla="*/ 64 h 621"/>
                <a:gd name="T6" fmla="*/ 469 w 501"/>
                <a:gd name="T7" fmla="*/ 63 h 621"/>
                <a:gd name="T8" fmla="*/ 406 w 501"/>
                <a:gd name="T9" fmla="*/ 57 h 621"/>
                <a:gd name="T10" fmla="*/ 314 w 501"/>
                <a:gd name="T11" fmla="*/ 89 h 621"/>
                <a:gd name="T12" fmla="*/ 213 w 501"/>
                <a:gd name="T13" fmla="*/ 45 h 621"/>
                <a:gd name="T14" fmla="*/ 139 w 501"/>
                <a:gd name="T15" fmla="*/ 35 h 621"/>
                <a:gd name="T16" fmla="*/ 136 w 501"/>
                <a:gd name="T17" fmla="*/ 34 h 621"/>
                <a:gd name="T18" fmla="*/ 133 w 501"/>
                <a:gd name="T19" fmla="*/ 34 h 621"/>
                <a:gd name="T20" fmla="*/ 131 w 501"/>
                <a:gd name="T21" fmla="*/ 33 h 621"/>
                <a:gd name="T22" fmla="*/ 129 w 501"/>
                <a:gd name="T23" fmla="*/ 32 h 621"/>
                <a:gd name="T24" fmla="*/ 127 w 501"/>
                <a:gd name="T25" fmla="*/ 31 h 621"/>
                <a:gd name="T26" fmla="*/ 126 w 501"/>
                <a:gd name="T27" fmla="*/ 30 h 621"/>
                <a:gd name="T28" fmla="*/ 125 w 501"/>
                <a:gd name="T29" fmla="*/ 28 h 621"/>
                <a:gd name="T30" fmla="*/ 124 w 501"/>
                <a:gd name="T31" fmla="*/ 27 h 621"/>
                <a:gd name="T32" fmla="*/ 123 w 501"/>
                <a:gd name="T33" fmla="*/ 26 h 621"/>
                <a:gd name="T34" fmla="*/ 122 w 501"/>
                <a:gd name="T35" fmla="*/ 25 h 621"/>
                <a:gd name="T36" fmla="*/ 121 w 501"/>
                <a:gd name="T37" fmla="*/ 24 h 621"/>
                <a:gd name="T38" fmla="*/ 121 w 501"/>
                <a:gd name="T39" fmla="*/ 23 h 621"/>
                <a:gd name="T40" fmla="*/ 120 w 501"/>
                <a:gd name="T41" fmla="*/ 23 h 621"/>
                <a:gd name="T42" fmla="*/ 119 w 501"/>
                <a:gd name="T43" fmla="*/ 23 h 621"/>
                <a:gd name="T44" fmla="*/ 95 w 501"/>
                <a:gd name="T45" fmla="*/ 13 h 621"/>
                <a:gd name="T46" fmla="*/ 39 w 501"/>
                <a:gd name="T47" fmla="*/ 13 h 621"/>
                <a:gd name="T48" fmla="*/ 13 w 501"/>
                <a:gd name="T49" fmla="*/ 41 h 621"/>
                <a:gd name="T50" fmla="*/ 12 w 501"/>
                <a:gd name="T51" fmla="*/ 43 h 621"/>
                <a:gd name="T52" fmla="*/ 12 w 501"/>
                <a:gd name="T53" fmla="*/ 45 h 621"/>
                <a:gd name="T54" fmla="*/ 11 w 501"/>
                <a:gd name="T55" fmla="*/ 46 h 621"/>
                <a:gd name="T56" fmla="*/ 29 w 501"/>
                <a:gd name="T57" fmla="*/ 77 h 621"/>
                <a:gd name="T58" fmla="*/ 42 w 501"/>
                <a:gd name="T59" fmla="*/ 125 h 621"/>
                <a:gd name="T60" fmla="*/ 66 w 501"/>
                <a:gd name="T61" fmla="*/ 176 h 621"/>
                <a:gd name="T62" fmla="*/ 34 w 501"/>
                <a:gd name="T63" fmla="*/ 255 h 621"/>
                <a:gd name="T64" fmla="*/ 0 w 501"/>
                <a:gd name="T65" fmla="*/ 319 h 621"/>
                <a:gd name="T66" fmla="*/ 28 w 501"/>
                <a:gd name="T67" fmla="*/ 316 h 621"/>
                <a:gd name="T68" fmla="*/ 26 w 501"/>
                <a:gd name="T69" fmla="*/ 340 h 621"/>
                <a:gd name="T70" fmla="*/ 5 w 501"/>
                <a:gd name="T71" fmla="*/ 372 h 621"/>
                <a:gd name="T72" fmla="*/ 13 w 501"/>
                <a:gd name="T73" fmla="*/ 381 h 621"/>
                <a:gd name="T74" fmla="*/ 21 w 501"/>
                <a:gd name="T75" fmla="*/ 388 h 621"/>
                <a:gd name="T76" fmla="*/ 26 w 501"/>
                <a:gd name="T77" fmla="*/ 392 h 621"/>
                <a:gd name="T78" fmla="*/ 38 w 501"/>
                <a:gd name="T79" fmla="*/ 400 h 621"/>
                <a:gd name="T80" fmla="*/ 45 w 501"/>
                <a:gd name="T81" fmla="*/ 405 h 621"/>
                <a:gd name="T82" fmla="*/ 54 w 501"/>
                <a:gd name="T83" fmla="*/ 411 h 621"/>
                <a:gd name="T84" fmla="*/ 251 w 501"/>
                <a:gd name="T85" fmla="*/ 553 h 621"/>
                <a:gd name="T86" fmla="*/ 365 w 501"/>
                <a:gd name="T87" fmla="*/ 587 h 621"/>
                <a:gd name="T88" fmla="*/ 398 w 501"/>
                <a:gd name="T89" fmla="*/ 510 h 621"/>
                <a:gd name="T90" fmla="*/ 439 w 501"/>
                <a:gd name="T91" fmla="*/ 465 h 621"/>
                <a:gd name="T92" fmla="*/ 485 w 501"/>
                <a:gd name="T93" fmla="*/ 436 h 621"/>
                <a:gd name="T94" fmla="*/ 451 w 501"/>
                <a:gd name="T95" fmla="*/ 379 h 621"/>
                <a:gd name="T96" fmla="*/ 454 w 501"/>
                <a:gd name="T97" fmla="*/ 129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1" h="621">
                  <a:moveTo>
                    <a:pt x="454" y="129"/>
                  </a:moveTo>
                  <a:cubicBezTo>
                    <a:pt x="458" y="125"/>
                    <a:pt x="483" y="103"/>
                    <a:pt x="494" y="85"/>
                  </a:cubicBezTo>
                  <a:cubicBezTo>
                    <a:pt x="498" y="79"/>
                    <a:pt x="500" y="73"/>
                    <a:pt x="501" y="67"/>
                  </a:cubicBezTo>
                  <a:cubicBezTo>
                    <a:pt x="501" y="67"/>
                    <a:pt x="501" y="67"/>
                    <a:pt x="501" y="67"/>
                  </a:cubicBezTo>
                  <a:cubicBezTo>
                    <a:pt x="494" y="68"/>
                    <a:pt x="485" y="66"/>
                    <a:pt x="476" y="64"/>
                  </a:cubicBezTo>
                  <a:cubicBezTo>
                    <a:pt x="475" y="64"/>
                    <a:pt x="475" y="64"/>
                    <a:pt x="474" y="64"/>
                  </a:cubicBezTo>
                  <a:cubicBezTo>
                    <a:pt x="474" y="64"/>
                    <a:pt x="473" y="64"/>
                    <a:pt x="473" y="63"/>
                  </a:cubicBezTo>
                  <a:cubicBezTo>
                    <a:pt x="471" y="63"/>
                    <a:pt x="470" y="63"/>
                    <a:pt x="469" y="63"/>
                  </a:cubicBezTo>
                  <a:cubicBezTo>
                    <a:pt x="451" y="60"/>
                    <a:pt x="458" y="45"/>
                    <a:pt x="439" y="43"/>
                  </a:cubicBezTo>
                  <a:cubicBezTo>
                    <a:pt x="421" y="40"/>
                    <a:pt x="426" y="56"/>
                    <a:pt x="406" y="57"/>
                  </a:cubicBezTo>
                  <a:cubicBezTo>
                    <a:pt x="386" y="59"/>
                    <a:pt x="393" y="60"/>
                    <a:pt x="377" y="84"/>
                  </a:cubicBezTo>
                  <a:cubicBezTo>
                    <a:pt x="361" y="108"/>
                    <a:pt x="331" y="92"/>
                    <a:pt x="314" y="89"/>
                  </a:cubicBezTo>
                  <a:cubicBezTo>
                    <a:pt x="297" y="87"/>
                    <a:pt x="289" y="89"/>
                    <a:pt x="266" y="83"/>
                  </a:cubicBezTo>
                  <a:cubicBezTo>
                    <a:pt x="243" y="76"/>
                    <a:pt x="237" y="69"/>
                    <a:pt x="213" y="45"/>
                  </a:cubicBezTo>
                  <a:cubicBezTo>
                    <a:pt x="189" y="21"/>
                    <a:pt x="162" y="35"/>
                    <a:pt x="142" y="35"/>
                  </a:cubicBezTo>
                  <a:cubicBezTo>
                    <a:pt x="141" y="35"/>
                    <a:pt x="140" y="35"/>
                    <a:pt x="139" y="35"/>
                  </a:cubicBezTo>
                  <a:cubicBezTo>
                    <a:pt x="138" y="35"/>
                    <a:pt x="138" y="35"/>
                    <a:pt x="138" y="34"/>
                  </a:cubicBezTo>
                  <a:cubicBezTo>
                    <a:pt x="137" y="34"/>
                    <a:pt x="136" y="34"/>
                    <a:pt x="136" y="34"/>
                  </a:cubicBezTo>
                  <a:cubicBezTo>
                    <a:pt x="135" y="34"/>
                    <a:pt x="135" y="34"/>
                    <a:pt x="135" y="34"/>
                  </a:cubicBezTo>
                  <a:cubicBezTo>
                    <a:pt x="134" y="34"/>
                    <a:pt x="134" y="34"/>
                    <a:pt x="133" y="34"/>
                  </a:cubicBezTo>
                  <a:cubicBezTo>
                    <a:pt x="133" y="33"/>
                    <a:pt x="132" y="33"/>
                    <a:pt x="132" y="33"/>
                  </a:cubicBezTo>
                  <a:cubicBezTo>
                    <a:pt x="132" y="33"/>
                    <a:pt x="131" y="33"/>
                    <a:pt x="131" y="33"/>
                  </a:cubicBezTo>
                  <a:cubicBezTo>
                    <a:pt x="131" y="33"/>
                    <a:pt x="130" y="33"/>
                    <a:pt x="130" y="32"/>
                  </a:cubicBezTo>
                  <a:cubicBezTo>
                    <a:pt x="130" y="32"/>
                    <a:pt x="129" y="32"/>
                    <a:pt x="129" y="32"/>
                  </a:cubicBezTo>
                  <a:cubicBezTo>
                    <a:pt x="129" y="32"/>
                    <a:pt x="128" y="32"/>
                    <a:pt x="128" y="31"/>
                  </a:cubicBezTo>
                  <a:cubicBezTo>
                    <a:pt x="128" y="31"/>
                    <a:pt x="128" y="31"/>
                    <a:pt x="127" y="31"/>
                  </a:cubicBezTo>
                  <a:cubicBezTo>
                    <a:pt x="127" y="31"/>
                    <a:pt x="127" y="30"/>
                    <a:pt x="127" y="30"/>
                  </a:cubicBezTo>
                  <a:cubicBezTo>
                    <a:pt x="126" y="30"/>
                    <a:pt x="126" y="30"/>
                    <a:pt x="126" y="30"/>
                  </a:cubicBezTo>
                  <a:cubicBezTo>
                    <a:pt x="126" y="29"/>
                    <a:pt x="126" y="29"/>
                    <a:pt x="125" y="29"/>
                  </a:cubicBezTo>
                  <a:cubicBezTo>
                    <a:pt x="125" y="29"/>
                    <a:pt x="125" y="29"/>
                    <a:pt x="125" y="28"/>
                  </a:cubicBezTo>
                  <a:cubicBezTo>
                    <a:pt x="125" y="28"/>
                    <a:pt x="124" y="28"/>
                    <a:pt x="124" y="28"/>
                  </a:cubicBezTo>
                  <a:cubicBezTo>
                    <a:pt x="124" y="28"/>
                    <a:pt x="124" y="28"/>
                    <a:pt x="124" y="27"/>
                  </a:cubicBezTo>
                  <a:cubicBezTo>
                    <a:pt x="124" y="27"/>
                    <a:pt x="124" y="27"/>
                    <a:pt x="123" y="27"/>
                  </a:cubicBezTo>
                  <a:cubicBezTo>
                    <a:pt x="123" y="27"/>
                    <a:pt x="123" y="26"/>
                    <a:pt x="123" y="26"/>
                  </a:cubicBezTo>
                  <a:cubicBezTo>
                    <a:pt x="123" y="26"/>
                    <a:pt x="123" y="26"/>
                    <a:pt x="122" y="26"/>
                  </a:cubicBezTo>
                  <a:cubicBezTo>
                    <a:pt x="122" y="25"/>
                    <a:pt x="122" y="25"/>
                    <a:pt x="122" y="25"/>
                  </a:cubicBezTo>
                  <a:cubicBezTo>
                    <a:pt x="122" y="25"/>
                    <a:pt x="122" y="25"/>
                    <a:pt x="122" y="24"/>
                  </a:cubicBezTo>
                  <a:cubicBezTo>
                    <a:pt x="121" y="24"/>
                    <a:pt x="121" y="24"/>
                    <a:pt x="121" y="24"/>
                  </a:cubicBezTo>
                  <a:cubicBezTo>
                    <a:pt x="121" y="24"/>
                    <a:pt x="121" y="24"/>
                    <a:pt x="121" y="24"/>
                  </a:cubicBezTo>
                  <a:cubicBezTo>
                    <a:pt x="121" y="24"/>
                    <a:pt x="121" y="23"/>
                    <a:pt x="121" y="23"/>
                  </a:cubicBezTo>
                  <a:cubicBezTo>
                    <a:pt x="120" y="23"/>
                    <a:pt x="120" y="23"/>
                    <a:pt x="120" y="23"/>
                  </a:cubicBezTo>
                  <a:cubicBezTo>
                    <a:pt x="120" y="23"/>
                    <a:pt x="120" y="23"/>
                    <a:pt x="120" y="23"/>
                  </a:cubicBezTo>
                  <a:cubicBezTo>
                    <a:pt x="120" y="23"/>
                    <a:pt x="119" y="23"/>
                    <a:pt x="119" y="23"/>
                  </a:cubicBezTo>
                  <a:cubicBezTo>
                    <a:pt x="119" y="23"/>
                    <a:pt x="119" y="23"/>
                    <a:pt x="119" y="23"/>
                  </a:cubicBezTo>
                  <a:cubicBezTo>
                    <a:pt x="119" y="23"/>
                    <a:pt x="118" y="23"/>
                    <a:pt x="118" y="23"/>
                  </a:cubicBezTo>
                  <a:cubicBezTo>
                    <a:pt x="113" y="24"/>
                    <a:pt x="101" y="21"/>
                    <a:pt x="95" y="13"/>
                  </a:cubicBezTo>
                  <a:cubicBezTo>
                    <a:pt x="90" y="5"/>
                    <a:pt x="91" y="0"/>
                    <a:pt x="75" y="0"/>
                  </a:cubicBezTo>
                  <a:cubicBezTo>
                    <a:pt x="59" y="0"/>
                    <a:pt x="54" y="13"/>
                    <a:pt x="39" y="13"/>
                  </a:cubicBezTo>
                  <a:cubicBezTo>
                    <a:pt x="25" y="13"/>
                    <a:pt x="18" y="23"/>
                    <a:pt x="14" y="39"/>
                  </a:cubicBezTo>
                  <a:cubicBezTo>
                    <a:pt x="14" y="40"/>
                    <a:pt x="14" y="41"/>
                    <a:pt x="13" y="41"/>
                  </a:cubicBezTo>
                  <a:cubicBezTo>
                    <a:pt x="13" y="42"/>
                    <a:pt x="13" y="42"/>
                    <a:pt x="13" y="43"/>
                  </a:cubicBezTo>
                  <a:cubicBezTo>
                    <a:pt x="13" y="43"/>
                    <a:pt x="13" y="43"/>
                    <a:pt x="12" y="43"/>
                  </a:cubicBezTo>
                  <a:cubicBezTo>
                    <a:pt x="12" y="44"/>
                    <a:pt x="12" y="44"/>
                    <a:pt x="12" y="45"/>
                  </a:cubicBezTo>
                  <a:cubicBezTo>
                    <a:pt x="12" y="45"/>
                    <a:pt x="12" y="45"/>
                    <a:pt x="12" y="45"/>
                  </a:cubicBezTo>
                  <a:cubicBezTo>
                    <a:pt x="11" y="45"/>
                    <a:pt x="11" y="46"/>
                    <a:pt x="11" y="46"/>
                  </a:cubicBezTo>
                  <a:cubicBezTo>
                    <a:pt x="11" y="46"/>
                    <a:pt x="11" y="46"/>
                    <a:pt x="11" y="46"/>
                  </a:cubicBezTo>
                  <a:cubicBezTo>
                    <a:pt x="13" y="52"/>
                    <a:pt x="15" y="59"/>
                    <a:pt x="15" y="63"/>
                  </a:cubicBezTo>
                  <a:cubicBezTo>
                    <a:pt x="15" y="71"/>
                    <a:pt x="17" y="77"/>
                    <a:pt x="29" y="77"/>
                  </a:cubicBezTo>
                  <a:cubicBezTo>
                    <a:pt x="41" y="77"/>
                    <a:pt x="34" y="93"/>
                    <a:pt x="34" y="101"/>
                  </a:cubicBezTo>
                  <a:cubicBezTo>
                    <a:pt x="34" y="109"/>
                    <a:pt x="37" y="121"/>
                    <a:pt x="42" y="125"/>
                  </a:cubicBezTo>
                  <a:cubicBezTo>
                    <a:pt x="47" y="129"/>
                    <a:pt x="47" y="143"/>
                    <a:pt x="57" y="148"/>
                  </a:cubicBezTo>
                  <a:cubicBezTo>
                    <a:pt x="66" y="153"/>
                    <a:pt x="66" y="167"/>
                    <a:pt x="66" y="176"/>
                  </a:cubicBezTo>
                  <a:cubicBezTo>
                    <a:pt x="66" y="185"/>
                    <a:pt x="74" y="204"/>
                    <a:pt x="63" y="221"/>
                  </a:cubicBezTo>
                  <a:cubicBezTo>
                    <a:pt x="53" y="239"/>
                    <a:pt x="42" y="241"/>
                    <a:pt x="34" y="255"/>
                  </a:cubicBezTo>
                  <a:cubicBezTo>
                    <a:pt x="26" y="268"/>
                    <a:pt x="10" y="283"/>
                    <a:pt x="3" y="304"/>
                  </a:cubicBezTo>
                  <a:cubicBezTo>
                    <a:pt x="2" y="309"/>
                    <a:pt x="1" y="314"/>
                    <a:pt x="0" y="319"/>
                  </a:cubicBezTo>
                  <a:cubicBezTo>
                    <a:pt x="4" y="321"/>
                    <a:pt x="6" y="324"/>
                    <a:pt x="10" y="324"/>
                  </a:cubicBezTo>
                  <a:cubicBezTo>
                    <a:pt x="17" y="325"/>
                    <a:pt x="19" y="316"/>
                    <a:pt x="28" y="316"/>
                  </a:cubicBezTo>
                  <a:cubicBezTo>
                    <a:pt x="37" y="316"/>
                    <a:pt x="46" y="324"/>
                    <a:pt x="43" y="329"/>
                  </a:cubicBezTo>
                  <a:cubicBezTo>
                    <a:pt x="40" y="334"/>
                    <a:pt x="32" y="338"/>
                    <a:pt x="26" y="340"/>
                  </a:cubicBezTo>
                  <a:cubicBezTo>
                    <a:pt x="19" y="342"/>
                    <a:pt x="13" y="345"/>
                    <a:pt x="7" y="353"/>
                  </a:cubicBezTo>
                  <a:cubicBezTo>
                    <a:pt x="4" y="357"/>
                    <a:pt x="4" y="364"/>
                    <a:pt x="5" y="372"/>
                  </a:cubicBezTo>
                  <a:cubicBezTo>
                    <a:pt x="6" y="374"/>
                    <a:pt x="8" y="376"/>
                    <a:pt x="9" y="378"/>
                  </a:cubicBezTo>
                  <a:cubicBezTo>
                    <a:pt x="10" y="379"/>
                    <a:pt x="12" y="380"/>
                    <a:pt x="13" y="381"/>
                  </a:cubicBezTo>
                  <a:cubicBezTo>
                    <a:pt x="13" y="381"/>
                    <a:pt x="13" y="381"/>
                    <a:pt x="13" y="381"/>
                  </a:cubicBezTo>
                  <a:cubicBezTo>
                    <a:pt x="15" y="383"/>
                    <a:pt x="18" y="386"/>
                    <a:pt x="21" y="388"/>
                  </a:cubicBezTo>
                  <a:cubicBezTo>
                    <a:pt x="21" y="388"/>
                    <a:pt x="21" y="388"/>
                    <a:pt x="22" y="388"/>
                  </a:cubicBezTo>
                  <a:cubicBezTo>
                    <a:pt x="23" y="389"/>
                    <a:pt x="25" y="391"/>
                    <a:pt x="26" y="392"/>
                  </a:cubicBezTo>
                  <a:cubicBezTo>
                    <a:pt x="26" y="392"/>
                    <a:pt x="27" y="392"/>
                    <a:pt x="27" y="392"/>
                  </a:cubicBezTo>
                  <a:cubicBezTo>
                    <a:pt x="30" y="395"/>
                    <a:pt x="34" y="398"/>
                    <a:pt x="38" y="400"/>
                  </a:cubicBezTo>
                  <a:cubicBezTo>
                    <a:pt x="39" y="401"/>
                    <a:pt x="39" y="401"/>
                    <a:pt x="40" y="401"/>
                  </a:cubicBezTo>
                  <a:cubicBezTo>
                    <a:pt x="41" y="403"/>
                    <a:pt x="43" y="404"/>
                    <a:pt x="45" y="405"/>
                  </a:cubicBezTo>
                  <a:cubicBezTo>
                    <a:pt x="46" y="405"/>
                    <a:pt x="46" y="406"/>
                    <a:pt x="47" y="406"/>
                  </a:cubicBezTo>
                  <a:cubicBezTo>
                    <a:pt x="49" y="408"/>
                    <a:pt x="52" y="409"/>
                    <a:pt x="54" y="411"/>
                  </a:cubicBezTo>
                  <a:cubicBezTo>
                    <a:pt x="87" y="432"/>
                    <a:pt x="246" y="503"/>
                    <a:pt x="242" y="521"/>
                  </a:cubicBezTo>
                  <a:cubicBezTo>
                    <a:pt x="238" y="540"/>
                    <a:pt x="239" y="551"/>
                    <a:pt x="251" y="553"/>
                  </a:cubicBezTo>
                  <a:cubicBezTo>
                    <a:pt x="262" y="556"/>
                    <a:pt x="313" y="598"/>
                    <a:pt x="342" y="621"/>
                  </a:cubicBezTo>
                  <a:cubicBezTo>
                    <a:pt x="349" y="611"/>
                    <a:pt x="362" y="603"/>
                    <a:pt x="365" y="587"/>
                  </a:cubicBezTo>
                  <a:cubicBezTo>
                    <a:pt x="368" y="567"/>
                    <a:pt x="375" y="553"/>
                    <a:pt x="385" y="542"/>
                  </a:cubicBezTo>
                  <a:cubicBezTo>
                    <a:pt x="395" y="530"/>
                    <a:pt x="391" y="530"/>
                    <a:pt x="398" y="510"/>
                  </a:cubicBezTo>
                  <a:cubicBezTo>
                    <a:pt x="404" y="491"/>
                    <a:pt x="409" y="485"/>
                    <a:pt x="419" y="481"/>
                  </a:cubicBezTo>
                  <a:cubicBezTo>
                    <a:pt x="430" y="478"/>
                    <a:pt x="433" y="477"/>
                    <a:pt x="439" y="465"/>
                  </a:cubicBezTo>
                  <a:cubicBezTo>
                    <a:pt x="444" y="453"/>
                    <a:pt x="452" y="436"/>
                    <a:pt x="466" y="437"/>
                  </a:cubicBezTo>
                  <a:cubicBezTo>
                    <a:pt x="473" y="438"/>
                    <a:pt x="480" y="439"/>
                    <a:pt x="485" y="436"/>
                  </a:cubicBezTo>
                  <a:cubicBezTo>
                    <a:pt x="486" y="407"/>
                    <a:pt x="478" y="410"/>
                    <a:pt x="473" y="405"/>
                  </a:cubicBezTo>
                  <a:cubicBezTo>
                    <a:pt x="467" y="400"/>
                    <a:pt x="457" y="385"/>
                    <a:pt x="451" y="379"/>
                  </a:cubicBezTo>
                  <a:cubicBezTo>
                    <a:pt x="446" y="372"/>
                    <a:pt x="450" y="201"/>
                    <a:pt x="450" y="179"/>
                  </a:cubicBezTo>
                  <a:cubicBezTo>
                    <a:pt x="450" y="156"/>
                    <a:pt x="450" y="133"/>
                    <a:pt x="454" y="12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8" name="Freeform 428"/>
            <p:cNvSpPr>
              <a:spLocks/>
            </p:cNvSpPr>
            <p:nvPr/>
          </p:nvSpPr>
          <p:spPr bwMode="auto">
            <a:xfrm>
              <a:off x="3174" y="2512"/>
              <a:ext cx="90" cy="94"/>
            </a:xfrm>
            <a:custGeom>
              <a:avLst/>
              <a:gdLst>
                <a:gd name="T0" fmla="*/ 71 w 354"/>
                <a:gd name="T1" fmla="*/ 334 h 370"/>
                <a:gd name="T2" fmla="*/ 73 w 354"/>
                <a:gd name="T3" fmla="*/ 333 h 370"/>
                <a:gd name="T4" fmla="*/ 75 w 354"/>
                <a:gd name="T5" fmla="*/ 333 h 370"/>
                <a:gd name="T6" fmla="*/ 78 w 354"/>
                <a:gd name="T7" fmla="*/ 332 h 370"/>
                <a:gd name="T8" fmla="*/ 81 w 354"/>
                <a:gd name="T9" fmla="*/ 332 h 370"/>
                <a:gd name="T10" fmla="*/ 130 w 354"/>
                <a:gd name="T11" fmla="*/ 333 h 370"/>
                <a:gd name="T12" fmla="*/ 152 w 354"/>
                <a:gd name="T13" fmla="*/ 322 h 370"/>
                <a:gd name="T14" fmla="*/ 156 w 354"/>
                <a:gd name="T15" fmla="*/ 297 h 370"/>
                <a:gd name="T16" fmla="*/ 169 w 354"/>
                <a:gd name="T17" fmla="*/ 273 h 370"/>
                <a:gd name="T18" fmla="*/ 214 w 354"/>
                <a:gd name="T19" fmla="*/ 270 h 370"/>
                <a:gd name="T20" fmla="*/ 233 w 354"/>
                <a:gd name="T21" fmla="*/ 253 h 370"/>
                <a:gd name="T22" fmla="*/ 250 w 354"/>
                <a:gd name="T23" fmla="*/ 257 h 370"/>
                <a:gd name="T24" fmla="*/ 264 w 354"/>
                <a:gd name="T25" fmla="*/ 265 h 370"/>
                <a:gd name="T26" fmla="*/ 280 w 354"/>
                <a:gd name="T27" fmla="*/ 273 h 370"/>
                <a:gd name="T28" fmla="*/ 314 w 354"/>
                <a:gd name="T29" fmla="*/ 209 h 370"/>
                <a:gd name="T30" fmla="*/ 346 w 354"/>
                <a:gd name="T31" fmla="*/ 130 h 370"/>
                <a:gd name="T32" fmla="*/ 322 w 354"/>
                <a:gd name="T33" fmla="*/ 79 h 370"/>
                <a:gd name="T34" fmla="*/ 309 w 354"/>
                <a:gd name="T35" fmla="*/ 31 h 370"/>
                <a:gd name="T36" fmla="*/ 291 w 354"/>
                <a:gd name="T37" fmla="*/ 0 h 370"/>
                <a:gd name="T38" fmla="*/ 290 w 354"/>
                <a:gd name="T39" fmla="*/ 1 h 370"/>
                <a:gd name="T40" fmla="*/ 289 w 354"/>
                <a:gd name="T41" fmla="*/ 1 h 370"/>
                <a:gd name="T42" fmla="*/ 280 w 354"/>
                <a:gd name="T43" fmla="*/ 3 h 370"/>
                <a:gd name="T44" fmla="*/ 278 w 354"/>
                <a:gd name="T45" fmla="*/ 4 h 370"/>
                <a:gd name="T46" fmla="*/ 276 w 354"/>
                <a:gd name="T47" fmla="*/ 5 h 370"/>
                <a:gd name="T48" fmla="*/ 273 w 354"/>
                <a:gd name="T49" fmla="*/ 8 h 370"/>
                <a:gd name="T50" fmla="*/ 271 w 354"/>
                <a:gd name="T51" fmla="*/ 10 h 370"/>
                <a:gd name="T52" fmla="*/ 231 w 354"/>
                <a:gd name="T53" fmla="*/ 22 h 370"/>
                <a:gd name="T54" fmla="*/ 175 w 354"/>
                <a:gd name="T55" fmla="*/ 39 h 370"/>
                <a:gd name="T56" fmla="*/ 106 w 354"/>
                <a:gd name="T57" fmla="*/ 30 h 370"/>
                <a:gd name="T58" fmla="*/ 102 w 354"/>
                <a:gd name="T59" fmla="*/ 30 h 370"/>
                <a:gd name="T60" fmla="*/ 100 w 354"/>
                <a:gd name="T61" fmla="*/ 30 h 370"/>
                <a:gd name="T62" fmla="*/ 97 w 354"/>
                <a:gd name="T63" fmla="*/ 30 h 370"/>
                <a:gd name="T64" fmla="*/ 94 w 354"/>
                <a:gd name="T65" fmla="*/ 32 h 370"/>
                <a:gd name="T66" fmla="*/ 92 w 354"/>
                <a:gd name="T67" fmla="*/ 33 h 370"/>
                <a:gd name="T68" fmla="*/ 83 w 354"/>
                <a:gd name="T69" fmla="*/ 40 h 370"/>
                <a:gd name="T70" fmla="*/ 89 w 354"/>
                <a:gd name="T71" fmla="*/ 63 h 370"/>
                <a:gd name="T72" fmla="*/ 79 w 354"/>
                <a:gd name="T73" fmla="*/ 103 h 370"/>
                <a:gd name="T74" fmla="*/ 111 w 354"/>
                <a:gd name="T75" fmla="*/ 131 h 370"/>
                <a:gd name="T76" fmla="*/ 63 w 354"/>
                <a:gd name="T77" fmla="*/ 183 h 370"/>
                <a:gd name="T78" fmla="*/ 5 w 354"/>
                <a:gd name="T79" fmla="*/ 293 h 370"/>
                <a:gd name="T80" fmla="*/ 0 w 354"/>
                <a:gd name="T81" fmla="*/ 351 h 370"/>
                <a:gd name="T82" fmla="*/ 13 w 354"/>
                <a:gd name="T83" fmla="*/ 357 h 370"/>
                <a:gd name="T84" fmla="*/ 35 w 354"/>
                <a:gd name="T85" fmla="*/ 361 h 370"/>
                <a:gd name="T86" fmla="*/ 56 w 354"/>
                <a:gd name="T87" fmla="*/ 339 h 370"/>
                <a:gd name="T88" fmla="*/ 59 w 354"/>
                <a:gd name="T89" fmla="*/ 339 h 370"/>
                <a:gd name="T90" fmla="*/ 61 w 354"/>
                <a:gd name="T91" fmla="*/ 339 h 370"/>
                <a:gd name="T92" fmla="*/ 63 w 354"/>
                <a:gd name="T93" fmla="*/ 338 h 370"/>
                <a:gd name="T94" fmla="*/ 69 w 354"/>
                <a:gd name="T95" fmla="*/ 335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4" h="370">
                  <a:moveTo>
                    <a:pt x="70" y="334"/>
                  </a:moveTo>
                  <a:cubicBezTo>
                    <a:pt x="70" y="334"/>
                    <a:pt x="71" y="334"/>
                    <a:pt x="71" y="334"/>
                  </a:cubicBezTo>
                  <a:cubicBezTo>
                    <a:pt x="71" y="334"/>
                    <a:pt x="72" y="334"/>
                    <a:pt x="72" y="334"/>
                  </a:cubicBezTo>
                  <a:cubicBezTo>
                    <a:pt x="72" y="333"/>
                    <a:pt x="73" y="333"/>
                    <a:pt x="73" y="333"/>
                  </a:cubicBezTo>
                  <a:cubicBezTo>
                    <a:pt x="73" y="333"/>
                    <a:pt x="74" y="333"/>
                    <a:pt x="75" y="333"/>
                  </a:cubicBezTo>
                  <a:cubicBezTo>
                    <a:pt x="75" y="333"/>
                    <a:pt x="75" y="333"/>
                    <a:pt x="75" y="333"/>
                  </a:cubicBezTo>
                  <a:cubicBezTo>
                    <a:pt x="76" y="332"/>
                    <a:pt x="76" y="332"/>
                    <a:pt x="77" y="332"/>
                  </a:cubicBezTo>
                  <a:cubicBezTo>
                    <a:pt x="77" y="332"/>
                    <a:pt x="78" y="332"/>
                    <a:pt x="78" y="332"/>
                  </a:cubicBezTo>
                  <a:cubicBezTo>
                    <a:pt x="78" y="332"/>
                    <a:pt x="79" y="332"/>
                    <a:pt x="80" y="332"/>
                  </a:cubicBezTo>
                  <a:cubicBezTo>
                    <a:pt x="80" y="332"/>
                    <a:pt x="80" y="332"/>
                    <a:pt x="81" y="332"/>
                  </a:cubicBezTo>
                  <a:cubicBezTo>
                    <a:pt x="81" y="332"/>
                    <a:pt x="82" y="332"/>
                    <a:pt x="83" y="332"/>
                  </a:cubicBezTo>
                  <a:cubicBezTo>
                    <a:pt x="97" y="333"/>
                    <a:pt x="123" y="333"/>
                    <a:pt x="130" y="333"/>
                  </a:cubicBezTo>
                  <a:cubicBezTo>
                    <a:pt x="134" y="333"/>
                    <a:pt x="144" y="333"/>
                    <a:pt x="156" y="333"/>
                  </a:cubicBezTo>
                  <a:cubicBezTo>
                    <a:pt x="155" y="329"/>
                    <a:pt x="154" y="324"/>
                    <a:pt x="152" y="322"/>
                  </a:cubicBezTo>
                  <a:cubicBezTo>
                    <a:pt x="150" y="321"/>
                    <a:pt x="149" y="317"/>
                    <a:pt x="149" y="308"/>
                  </a:cubicBezTo>
                  <a:cubicBezTo>
                    <a:pt x="149" y="300"/>
                    <a:pt x="155" y="304"/>
                    <a:pt x="156" y="297"/>
                  </a:cubicBezTo>
                  <a:cubicBezTo>
                    <a:pt x="158" y="290"/>
                    <a:pt x="158" y="290"/>
                    <a:pt x="163" y="287"/>
                  </a:cubicBezTo>
                  <a:cubicBezTo>
                    <a:pt x="169" y="283"/>
                    <a:pt x="165" y="278"/>
                    <a:pt x="169" y="273"/>
                  </a:cubicBezTo>
                  <a:cubicBezTo>
                    <a:pt x="174" y="268"/>
                    <a:pt x="185" y="272"/>
                    <a:pt x="194" y="272"/>
                  </a:cubicBezTo>
                  <a:cubicBezTo>
                    <a:pt x="202" y="272"/>
                    <a:pt x="210" y="269"/>
                    <a:pt x="214" y="270"/>
                  </a:cubicBezTo>
                  <a:cubicBezTo>
                    <a:pt x="219" y="271"/>
                    <a:pt x="226" y="268"/>
                    <a:pt x="231" y="268"/>
                  </a:cubicBezTo>
                  <a:cubicBezTo>
                    <a:pt x="237" y="268"/>
                    <a:pt x="228" y="253"/>
                    <a:pt x="233" y="253"/>
                  </a:cubicBezTo>
                  <a:cubicBezTo>
                    <a:pt x="238" y="253"/>
                    <a:pt x="240" y="255"/>
                    <a:pt x="242" y="261"/>
                  </a:cubicBezTo>
                  <a:cubicBezTo>
                    <a:pt x="243" y="267"/>
                    <a:pt x="249" y="263"/>
                    <a:pt x="250" y="257"/>
                  </a:cubicBezTo>
                  <a:cubicBezTo>
                    <a:pt x="251" y="251"/>
                    <a:pt x="254" y="253"/>
                    <a:pt x="261" y="254"/>
                  </a:cubicBezTo>
                  <a:cubicBezTo>
                    <a:pt x="268" y="255"/>
                    <a:pt x="264" y="258"/>
                    <a:pt x="264" y="265"/>
                  </a:cubicBezTo>
                  <a:cubicBezTo>
                    <a:pt x="264" y="272"/>
                    <a:pt x="270" y="270"/>
                    <a:pt x="270" y="270"/>
                  </a:cubicBezTo>
                  <a:cubicBezTo>
                    <a:pt x="274" y="270"/>
                    <a:pt x="277" y="271"/>
                    <a:pt x="280" y="273"/>
                  </a:cubicBezTo>
                  <a:cubicBezTo>
                    <a:pt x="281" y="268"/>
                    <a:pt x="282" y="263"/>
                    <a:pt x="283" y="258"/>
                  </a:cubicBezTo>
                  <a:cubicBezTo>
                    <a:pt x="290" y="237"/>
                    <a:pt x="306" y="222"/>
                    <a:pt x="314" y="209"/>
                  </a:cubicBezTo>
                  <a:cubicBezTo>
                    <a:pt x="322" y="195"/>
                    <a:pt x="333" y="193"/>
                    <a:pt x="343" y="175"/>
                  </a:cubicBezTo>
                  <a:cubicBezTo>
                    <a:pt x="354" y="158"/>
                    <a:pt x="346" y="139"/>
                    <a:pt x="346" y="130"/>
                  </a:cubicBezTo>
                  <a:cubicBezTo>
                    <a:pt x="346" y="121"/>
                    <a:pt x="346" y="107"/>
                    <a:pt x="337" y="102"/>
                  </a:cubicBezTo>
                  <a:cubicBezTo>
                    <a:pt x="327" y="97"/>
                    <a:pt x="327" y="83"/>
                    <a:pt x="322" y="79"/>
                  </a:cubicBezTo>
                  <a:cubicBezTo>
                    <a:pt x="317" y="75"/>
                    <a:pt x="314" y="63"/>
                    <a:pt x="314" y="55"/>
                  </a:cubicBezTo>
                  <a:cubicBezTo>
                    <a:pt x="314" y="47"/>
                    <a:pt x="321" y="31"/>
                    <a:pt x="309" y="31"/>
                  </a:cubicBezTo>
                  <a:cubicBezTo>
                    <a:pt x="297" y="31"/>
                    <a:pt x="295" y="25"/>
                    <a:pt x="295" y="17"/>
                  </a:cubicBezTo>
                  <a:cubicBezTo>
                    <a:pt x="295" y="13"/>
                    <a:pt x="293" y="6"/>
                    <a:pt x="291" y="0"/>
                  </a:cubicBezTo>
                  <a:cubicBezTo>
                    <a:pt x="290" y="0"/>
                    <a:pt x="290" y="0"/>
                    <a:pt x="290" y="0"/>
                  </a:cubicBezTo>
                  <a:cubicBezTo>
                    <a:pt x="290" y="0"/>
                    <a:pt x="290" y="0"/>
                    <a:pt x="290" y="1"/>
                  </a:cubicBezTo>
                  <a:cubicBezTo>
                    <a:pt x="289" y="1"/>
                    <a:pt x="289" y="1"/>
                    <a:pt x="289" y="1"/>
                  </a:cubicBezTo>
                  <a:cubicBezTo>
                    <a:pt x="289" y="1"/>
                    <a:pt x="289" y="1"/>
                    <a:pt x="289" y="1"/>
                  </a:cubicBezTo>
                  <a:cubicBezTo>
                    <a:pt x="287" y="2"/>
                    <a:pt x="284" y="2"/>
                    <a:pt x="280" y="3"/>
                  </a:cubicBezTo>
                  <a:cubicBezTo>
                    <a:pt x="280" y="3"/>
                    <a:pt x="280" y="3"/>
                    <a:pt x="280" y="3"/>
                  </a:cubicBezTo>
                  <a:cubicBezTo>
                    <a:pt x="280" y="3"/>
                    <a:pt x="279" y="4"/>
                    <a:pt x="279" y="4"/>
                  </a:cubicBezTo>
                  <a:cubicBezTo>
                    <a:pt x="278" y="4"/>
                    <a:pt x="278" y="4"/>
                    <a:pt x="278" y="4"/>
                  </a:cubicBezTo>
                  <a:cubicBezTo>
                    <a:pt x="278" y="4"/>
                    <a:pt x="277" y="5"/>
                    <a:pt x="276" y="5"/>
                  </a:cubicBezTo>
                  <a:cubicBezTo>
                    <a:pt x="276" y="5"/>
                    <a:pt x="276" y="5"/>
                    <a:pt x="276" y="5"/>
                  </a:cubicBezTo>
                  <a:cubicBezTo>
                    <a:pt x="275" y="6"/>
                    <a:pt x="275" y="6"/>
                    <a:pt x="274" y="7"/>
                  </a:cubicBezTo>
                  <a:cubicBezTo>
                    <a:pt x="274" y="7"/>
                    <a:pt x="274" y="7"/>
                    <a:pt x="273" y="8"/>
                  </a:cubicBezTo>
                  <a:cubicBezTo>
                    <a:pt x="273" y="8"/>
                    <a:pt x="272" y="9"/>
                    <a:pt x="272" y="9"/>
                  </a:cubicBezTo>
                  <a:cubicBezTo>
                    <a:pt x="272" y="9"/>
                    <a:pt x="271" y="10"/>
                    <a:pt x="271" y="10"/>
                  </a:cubicBezTo>
                  <a:cubicBezTo>
                    <a:pt x="270" y="11"/>
                    <a:pt x="270" y="12"/>
                    <a:pt x="269" y="13"/>
                  </a:cubicBezTo>
                  <a:cubicBezTo>
                    <a:pt x="254" y="31"/>
                    <a:pt x="241" y="30"/>
                    <a:pt x="231" y="22"/>
                  </a:cubicBezTo>
                  <a:cubicBezTo>
                    <a:pt x="222" y="14"/>
                    <a:pt x="210" y="26"/>
                    <a:pt x="195" y="26"/>
                  </a:cubicBezTo>
                  <a:cubicBezTo>
                    <a:pt x="181" y="26"/>
                    <a:pt x="182" y="33"/>
                    <a:pt x="175" y="39"/>
                  </a:cubicBezTo>
                  <a:cubicBezTo>
                    <a:pt x="169" y="46"/>
                    <a:pt x="161" y="42"/>
                    <a:pt x="153" y="33"/>
                  </a:cubicBezTo>
                  <a:cubicBezTo>
                    <a:pt x="145" y="23"/>
                    <a:pt x="125" y="33"/>
                    <a:pt x="106" y="30"/>
                  </a:cubicBezTo>
                  <a:cubicBezTo>
                    <a:pt x="105" y="30"/>
                    <a:pt x="104" y="30"/>
                    <a:pt x="103" y="30"/>
                  </a:cubicBezTo>
                  <a:cubicBezTo>
                    <a:pt x="103" y="30"/>
                    <a:pt x="103" y="30"/>
                    <a:pt x="102" y="30"/>
                  </a:cubicBezTo>
                  <a:cubicBezTo>
                    <a:pt x="102" y="30"/>
                    <a:pt x="101" y="30"/>
                    <a:pt x="100" y="30"/>
                  </a:cubicBezTo>
                  <a:cubicBezTo>
                    <a:pt x="100" y="30"/>
                    <a:pt x="100" y="30"/>
                    <a:pt x="100" y="30"/>
                  </a:cubicBezTo>
                  <a:cubicBezTo>
                    <a:pt x="99" y="30"/>
                    <a:pt x="98" y="30"/>
                    <a:pt x="98" y="30"/>
                  </a:cubicBezTo>
                  <a:cubicBezTo>
                    <a:pt x="98" y="30"/>
                    <a:pt x="98" y="30"/>
                    <a:pt x="97" y="30"/>
                  </a:cubicBezTo>
                  <a:cubicBezTo>
                    <a:pt x="96" y="31"/>
                    <a:pt x="95" y="31"/>
                    <a:pt x="94" y="32"/>
                  </a:cubicBezTo>
                  <a:cubicBezTo>
                    <a:pt x="94" y="32"/>
                    <a:pt x="94" y="32"/>
                    <a:pt x="94" y="32"/>
                  </a:cubicBezTo>
                  <a:cubicBezTo>
                    <a:pt x="93" y="32"/>
                    <a:pt x="93" y="32"/>
                    <a:pt x="92" y="33"/>
                  </a:cubicBezTo>
                  <a:cubicBezTo>
                    <a:pt x="92" y="33"/>
                    <a:pt x="92" y="33"/>
                    <a:pt x="92" y="33"/>
                  </a:cubicBezTo>
                  <a:cubicBezTo>
                    <a:pt x="89" y="35"/>
                    <a:pt x="87" y="38"/>
                    <a:pt x="83" y="40"/>
                  </a:cubicBezTo>
                  <a:cubicBezTo>
                    <a:pt x="83" y="40"/>
                    <a:pt x="83" y="40"/>
                    <a:pt x="83" y="40"/>
                  </a:cubicBezTo>
                  <a:cubicBezTo>
                    <a:pt x="84" y="43"/>
                    <a:pt x="85" y="45"/>
                    <a:pt x="86" y="46"/>
                  </a:cubicBezTo>
                  <a:cubicBezTo>
                    <a:pt x="94" y="55"/>
                    <a:pt x="94" y="59"/>
                    <a:pt x="89" y="63"/>
                  </a:cubicBezTo>
                  <a:cubicBezTo>
                    <a:pt x="83" y="67"/>
                    <a:pt x="81" y="79"/>
                    <a:pt x="81" y="86"/>
                  </a:cubicBezTo>
                  <a:cubicBezTo>
                    <a:pt x="81" y="93"/>
                    <a:pt x="86" y="97"/>
                    <a:pt x="79" y="103"/>
                  </a:cubicBezTo>
                  <a:cubicBezTo>
                    <a:pt x="73" y="110"/>
                    <a:pt x="77" y="122"/>
                    <a:pt x="89" y="125"/>
                  </a:cubicBezTo>
                  <a:cubicBezTo>
                    <a:pt x="101" y="127"/>
                    <a:pt x="110" y="118"/>
                    <a:pt x="111" y="131"/>
                  </a:cubicBezTo>
                  <a:cubicBezTo>
                    <a:pt x="113" y="145"/>
                    <a:pt x="117" y="173"/>
                    <a:pt x="101" y="171"/>
                  </a:cubicBezTo>
                  <a:cubicBezTo>
                    <a:pt x="85" y="170"/>
                    <a:pt x="70" y="173"/>
                    <a:pt x="63" y="183"/>
                  </a:cubicBezTo>
                  <a:cubicBezTo>
                    <a:pt x="57" y="194"/>
                    <a:pt x="39" y="198"/>
                    <a:pt x="29" y="221"/>
                  </a:cubicBezTo>
                  <a:cubicBezTo>
                    <a:pt x="18" y="243"/>
                    <a:pt x="5" y="273"/>
                    <a:pt x="5" y="293"/>
                  </a:cubicBezTo>
                  <a:cubicBezTo>
                    <a:pt x="5" y="313"/>
                    <a:pt x="1" y="326"/>
                    <a:pt x="1" y="338"/>
                  </a:cubicBezTo>
                  <a:cubicBezTo>
                    <a:pt x="1" y="342"/>
                    <a:pt x="1" y="347"/>
                    <a:pt x="0" y="351"/>
                  </a:cubicBezTo>
                  <a:cubicBezTo>
                    <a:pt x="0" y="351"/>
                    <a:pt x="0" y="351"/>
                    <a:pt x="0" y="351"/>
                  </a:cubicBezTo>
                  <a:cubicBezTo>
                    <a:pt x="4" y="354"/>
                    <a:pt x="7" y="356"/>
                    <a:pt x="13" y="357"/>
                  </a:cubicBezTo>
                  <a:cubicBezTo>
                    <a:pt x="21" y="357"/>
                    <a:pt x="17" y="361"/>
                    <a:pt x="24" y="365"/>
                  </a:cubicBezTo>
                  <a:cubicBezTo>
                    <a:pt x="31" y="370"/>
                    <a:pt x="35" y="367"/>
                    <a:pt x="35" y="361"/>
                  </a:cubicBezTo>
                  <a:cubicBezTo>
                    <a:pt x="36" y="355"/>
                    <a:pt x="35" y="351"/>
                    <a:pt x="42" y="347"/>
                  </a:cubicBezTo>
                  <a:cubicBezTo>
                    <a:pt x="49" y="343"/>
                    <a:pt x="46" y="339"/>
                    <a:pt x="56" y="339"/>
                  </a:cubicBezTo>
                  <a:cubicBezTo>
                    <a:pt x="57" y="339"/>
                    <a:pt x="58" y="339"/>
                    <a:pt x="58" y="339"/>
                  </a:cubicBezTo>
                  <a:cubicBezTo>
                    <a:pt x="59" y="339"/>
                    <a:pt x="59" y="339"/>
                    <a:pt x="59" y="339"/>
                  </a:cubicBezTo>
                  <a:cubicBezTo>
                    <a:pt x="60" y="339"/>
                    <a:pt x="60" y="339"/>
                    <a:pt x="61" y="339"/>
                  </a:cubicBezTo>
                  <a:cubicBezTo>
                    <a:pt x="61" y="339"/>
                    <a:pt x="61" y="339"/>
                    <a:pt x="61" y="339"/>
                  </a:cubicBezTo>
                  <a:cubicBezTo>
                    <a:pt x="62" y="338"/>
                    <a:pt x="62" y="338"/>
                    <a:pt x="63" y="338"/>
                  </a:cubicBezTo>
                  <a:cubicBezTo>
                    <a:pt x="63" y="338"/>
                    <a:pt x="63" y="338"/>
                    <a:pt x="63" y="338"/>
                  </a:cubicBezTo>
                  <a:cubicBezTo>
                    <a:pt x="64" y="338"/>
                    <a:pt x="64" y="337"/>
                    <a:pt x="65" y="337"/>
                  </a:cubicBezTo>
                  <a:cubicBezTo>
                    <a:pt x="66" y="336"/>
                    <a:pt x="68" y="335"/>
                    <a:pt x="69" y="335"/>
                  </a:cubicBezTo>
                  <a:cubicBezTo>
                    <a:pt x="69" y="335"/>
                    <a:pt x="70" y="335"/>
                    <a:pt x="70" y="33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29" name="Freeform 429"/>
            <p:cNvSpPr>
              <a:spLocks/>
            </p:cNvSpPr>
            <p:nvPr/>
          </p:nvSpPr>
          <p:spPr bwMode="auto">
            <a:xfrm>
              <a:off x="3176" y="2595"/>
              <a:ext cx="175" cy="180"/>
            </a:xfrm>
            <a:custGeom>
              <a:avLst/>
              <a:gdLst>
                <a:gd name="T0" fmla="*/ 633 w 689"/>
                <a:gd name="T1" fmla="*/ 526 h 713"/>
                <a:gd name="T2" fmla="*/ 620 w 689"/>
                <a:gd name="T3" fmla="*/ 423 h 713"/>
                <a:gd name="T4" fmla="*/ 587 w 689"/>
                <a:gd name="T5" fmla="*/ 337 h 713"/>
                <a:gd name="T6" fmla="*/ 614 w 689"/>
                <a:gd name="T7" fmla="*/ 249 h 713"/>
                <a:gd name="T8" fmla="*/ 326 w 689"/>
                <a:gd name="T9" fmla="*/ 39 h 713"/>
                <a:gd name="T10" fmla="*/ 312 w 689"/>
                <a:gd name="T11" fmla="*/ 29 h 713"/>
                <a:gd name="T12" fmla="*/ 298 w 689"/>
                <a:gd name="T13" fmla="*/ 20 h 713"/>
                <a:gd name="T14" fmla="*/ 285 w 689"/>
                <a:gd name="T15" fmla="*/ 9 h 713"/>
                <a:gd name="T16" fmla="*/ 277 w 689"/>
                <a:gd name="T17" fmla="*/ 0 h 713"/>
                <a:gd name="T18" fmla="*/ 264 w 689"/>
                <a:gd name="T19" fmla="*/ 29 h 713"/>
                <a:gd name="T20" fmla="*/ 229 w 689"/>
                <a:gd name="T21" fmla="*/ 68 h 713"/>
                <a:gd name="T22" fmla="*/ 210 w 689"/>
                <a:gd name="T23" fmla="*/ 74 h 713"/>
                <a:gd name="T24" fmla="*/ 240 w 689"/>
                <a:gd name="T25" fmla="*/ 99 h 713"/>
                <a:gd name="T26" fmla="*/ 205 w 689"/>
                <a:gd name="T27" fmla="*/ 104 h 713"/>
                <a:gd name="T28" fmla="*/ 181 w 689"/>
                <a:gd name="T29" fmla="*/ 87 h 713"/>
                <a:gd name="T30" fmla="*/ 152 w 689"/>
                <a:gd name="T31" fmla="*/ 92 h 713"/>
                <a:gd name="T32" fmla="*/ 131 w 689"/>
                <a:gd name="T33" fmla="*/ 73 h 713"/>
                <a:gd name="T34" fmla="*/ 155 w 689"/>
                <a:gd name="T35" fmla="*/ 18 h 713"/>
                <a:gd name="T36" fmla="*/ 122 w 689"/>
                <a:gd name="T37" fmla="*/ 7 h 713"/>
                <a:gd name="T38" fmla="*/ 72 w 689"/>
                <a:gd name="T39" fmla="*/ 6 h 713"/>
                <a:gd name="T40" fmla="*/ 67 w 689"/>
                <a:gd name="T41" fmla="*/ 7 h 713"/>
                <a:gd name="T42" fmla="*/ 64 w 689"/>
                <a:gd name="T43" fmla="*/ 8 h 713"/>
                <a:gd name="T44" fmla="*/ 61 w 689"/>
                <a:gd name="T45" fmla="*/ 9 h 713"/>
                <a:gd name="T46" fmla="*/ 63 w 689"/>
                <a:gd name="T47" fmla="*/ 38 h 713"/>
                <a:gd name="T48" fmla="*/ 78 w 689"/>
                <a:gd name="T49" fmla="*/ 85 h 713"/>
                <a:gd name="T50" fmla="*/ 62 w 689"/>
                <a:gd name="T51" fmla="*/ 104 h 713"/>
                <a:gd name="T52" fmla="*/ 57 w 689"/>
                <a:gd name="T53" fmla="*/ 105 h 713"/>
                <a:gd name="T54" fmla="*/ 54 w 689"/>
                <a:gd name="T55" fmla="*/ 106 h 713"/>
                <a:gd name="T56" fmla="*/ 51 w 689"/>
                <a:gd name="T57" fmla="*/ 109 h 713"/>
                <a:gd name="T58" fmla="*/ 49 w 689"/>
                <a:gd name="T59" fmla="*/ 112 h 713"/>
                <a:gd name="T60" fmla="*/ 59 w 689"/>
                <a:gd name="T61" fmla="*/ 130 h 713"/>
                <a:gd name="T62" fmla="*/ 54 w 689"/>
                <a:gd name="T63" fmla="*/ 167 h 713"/>
                <a:gd name="T64" fmla="*/ 5 w 689"/>
                <a:gd name="T65" fmla="*/ 227 h 713"/>
                <a:gd name="T66" fmla="*/ 8 w 689"/>
                <a:gd name="T67" fmla="*/ 309 h 713"/>
                <a:gd name="T68" fmla="*/ 54 w 689"/>
                <a:gd name="T69" fmla="*/ 410 h 713"/>
                <a:gd name="T70" fmla="*/ 80 w 689"/>
                <a:gd name="T71" fmla="*/ 470 h 713"/>
                <a:gd name="T72" fmla="*/ 77 w 689"/>
                <a:gd name="T73" fmla="*/ 468 h 713"/>
                <a:gd name="T74" fmla="*/ 79 w 689"/>
                <a:gd name="T75" fmla="*/ 472 h 713"/>
                <a:gd name="T76" fmla="*/ 145 w 689"/>
                <a:gd name="T77" fmla="*/ 522 h 713"/>
                <a:gd name="T78" fmla="*/ 189 w 689"/>
                <a:gd name="T79" fmla="*/ 537 h 713"/>
                <a:gd name="T80" fmla="*/ 191 w 689"/>
                <a:gd name="T81" fmla="*/ 540 h 713"/>
                <a:gd name="T82" fmla="*/ 194 w 689"/>
                <a:gd name="T83" fmla="*/ 542 h 713"/>
                <a:gd name="T84" fmla="*/ 196 w 689"/>
                <a:gd name="T85" fmla="*/ 543 h 713"/>
                <a:gd name="T86" fmla="*/ 199 w 689"/>
                <a:gd name="T87" fmla="*/ 545 h 713"/>
                <a:gd name="T88" fmla="*/ 202 w 689"/>
                <a:gd name="T89" fmla="*/ 546 h 713"/>
                <a:gd name="T90" fmla="*/ 206 w 689"/>
                <a:gd name="T91" fmla="*/ 547 h 713"/>
                <a:gd name="T92" fmla="*/ 210 w 689"/>
                <a:gd name="T93" fmla="*/ 548 h 713"/>
                <a:gd name="T94" fmla="*/ 215 w 689"/>
                <a:gd name="T95" fmla="*/ 550 h 713"/>
                <a:gd name="T96" fmla="*/ 221 w 689"/>
                <a:gd name="T97" fmla="*/ 551 h 713"/>
                <a:gd name="T98" fmla="*/ 267 w 689"/>
                <a:gd name="T99" fmla="*/ 559 h 713"/>
                <a:gd name="T100" fmla="*/ 325 w 689"/>
                <a:gd name="T101" fmla="*/ 662 h 713"/>
                <a:gd name="T102" fmla="*/ 341 w 689"/>
                <a:gd name="T103" fmla="*/ 684 h 713"/>
                <a:gd name="T104" fmla="*/ 344 w 689"/>
                <a:gd name="T105" fmla="*/ 684 h 713"/>
                <a:gd name="T106" fmla="*/ 350 w 689"/>
                <a:gd name="T107" fmla="*/ 687 h 713"/>
                <a:gd name="T108" fmla="*/ 449 w 689"/>
                <a:gd name="T109" fmla="*/ 696 h 713"/>
                <a:gd name="T110" fmla="*/ 542 w 689"/>
                <a:gd name="T111" fmla="*/ 667 h 713"/>
                <a:gd name="T112" fmla="*/ 689 w 689"/>
                <a:gd name="T113" fmla="*/ 617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713">
                  <a:moveTo>
                    <a:pt x="684" y="607"/>
                  </a:moveTo>
                  <a:cubicBezTo>
                    <a:pt x="672" y="591"/>
                    <a:pt x="655" y="599"/>
                    <a:pt x="650" y="576"/>
                  </a:cubicBezTo>
                  <a:cubicBezTo>
                    <a:pt x="644" y="553"/>
                    <a:pt x="641" y="538"/>
                    <a:pt x="633" y="526"/>
                  </a:cubicBezTo>
                  <a:cubicBezTo>
                    <a:pt x="626" y="515"/>
                    <a:pt x="612" y="490"/>
                    <a:pt x="619" y="477"/>
                  </a:cubicBezTo>
                  <a:cubicBezTo>
                    <a:pt x="627" y="464"/>
                    <a:pt x="633" y="452"/>
                    <a:pt x="625" y="445"/>
                  </a:cubicBezTo>
                  <a:cubicBezTo>
                    <a:pt x="616" y="437"/>
                    <a:pt x="616" y="434"/>
                    <a:pt x="620" y="423"/>
                  </a:cubicBezTo>
                  <a:cubicBezTo>
                    <a:pt x="625" y="413"/>
                    <a:pt x="641" y="397"/>
                    <a:pt x="629" y="389"/>
                  </a:cubicBezTo>
                  <a:cubicBezTo>
                    <a:pt x="617" y="380"/>
                    <a:pt x="614" y="368"/>
                    <a:pt x="603" y="365"/>
                  </a:cubicBezTo>
                  <a:cubicBezTo>
                    <a:pt x="593" y="362"/>
                    <a:pt x="588" y="353"/>
                    <a:pt x="587" y="337"/>
                  </a:cubicBezTo>
                  <a:cubicBezTo>
                    <a:pt x="586" y="321"/>
                    <a:pt x="586" y="316"/>
                    <a:pt x="591" y="307"/>
                  </a:cubicBezTo>
                  <a:cubicBezTo>
                    <a:pt x="597" y="299"/>
                    <a:pt x="605" y="267"/>
                    <a:pt x="611" y="255"/>
                  </a:cubicBezTo>
                  <a:cubicBezTo>
                    <a:pt x="612" y="253"/>
                    <a:pt x="613" y="251"/>
                    <a:pt x="614" y="249"/>
                  </a:cubicBezTo>
                  <a:cubicBezTo>
                    <a:pt x="585" y="226"/>
                    <a:pt x="534" y="184"/>
                    <a:pt x="523" y="181"/>
                  </a:cubicBezTo>
                  <a:cubicBezTo>
                    <a:pt x="511" y="179"/>
                    <a:pt x="510" y="168"/>
                    <a:pt x="514" y="149"/>
                  </a:cubicBezTo>
                  <a:cubicBezTo>
                    <a:pt x="518" y="131"/>
                    <a:pt x="359" y="60"/>
                    <a:pt x="326" y="39"/>
                  </a:cubicBezTo>
                  <a:cubicBezTo>
                    <a:pt x="324" y="37"/>
                    <a:pt x="321" y="36"/>
                    <a:pt x="319" y="34"/>
                  </a:cubicBezTo>
                  <a:cubicBezTo>
                    <a:pt x="318" y="34"/>
                    <a:pt x="318" y="33"/>
                    <a:pt x="317" y="33"/>
                  </a:cubicBezTo>
                  <a:cubicBezTo>
                    <a:pt x="315" y="32"/>
                    <a:pt x="313" y="31"/>
                    <a:pt x="312" y="29"/>
                  </a:cubicBezTo>
                  <a:cubicBezTo>
                    <a:pt x="311" y="29"/>
                    <a:pt x="311" y="29"/>
                    <a:pt x="310" y="28"/>
                  </a:cubicBezTo>
                  <a:cubicBezTo>
                    <a:pt x="306" y="26"/>
                    <a:pt x="302" y="23"/>
                    <a:pt x="299" y="20"/>
                  </a:cubicBezTo>
                  <a:cubicBezTo>
                    <a:pt x="299" y="20"/>
                    <a:pt x="298" y="20"/>
                    <a:pt x="298" y="20"/>
                  </a:cubicBezTo>
                  <a:cubicBezTo>
                    <a:pt x="297" y="19"/>
                    <a:pt x="295" y="17"/>
                    <a:pt x="294" y="16"/>
                  </a:cubicBezTo>
                  <a:cubicBezTo>
                    <a:pt x="293" y="16"/>
                    <a:pt x="293" y="16"/>
                    <a:pt x="293" y="16"/>
                  </a:cubicBezTo>
                  <a:cubicBezTo>
                    <a:pt x="290" y="14"/>
                    <a:pt x="287" y="11"/>
                    <a:pt x="285" y="9"/>
                  </a:cubicBezTo>
                  <a:cubicBezTo>
                    <a:pt x="285" y="9"/>
                    <a:pt x="285" y="9"/>
                    <a:pt x="285" y="9"/>
                  </a:cubicBezTo>
                  <a:cubicBezTo>
                    <a:pt x="284" y="8"/>
                    <a:pt x="282" y="7"/>
                    <a:pt x="281" y="6"/>
                  </a:cubicBezTo>
                  <a:cubicBezTo>
                    <a:pt x="280" y="4"/>
                    <a:pt x="278" y="2"/>
                    <a:pt x="277" y="0"/>
                  </a:cubicBezTo>
                  <a:cubicBezTo>
                    <a:pt x="277" y="2"/>
                    <a:pt x="277" y="4"/>
                    <a:pt x="278" y="6"/>
                  </a:cubicBezTo>
                  <a:cubicBezTo>
                    <a:pt x="279" y="13"/>
                    <a:pt x="280" y="19"/>
                    <a:pt x="280" y="22"/>
                  </a:cubicBezTo>
                  <a:cubicBezTo>
                    <a:pt x="280" y="29"/>
                    <a:pt x="273" y="26"/>
                    <a:pt x="264" y="29"/>
                  </a:cubicBezTo>
                  <a:cubicBezTo>
                    <a:pt x="255" y="31"/>
                    <a:pt x="253" y="40"/>
                    <a:pt x="250" y="46"/>
                  </a:cubicBezTo>
                  <a:cubicBezTo>
                    <a:pt x="247" y="51"/>
                    <a:pt x="245" y="54"/>
                    <a:pt x="236" y="54"/>
                  </a:cubicBezTo>
                  <a:cubicBezTo>
                    <a:pt x="228" y="54"/>
                    <a:pt x="230" y="63"/>
                    <a:pt x="229" y="68"/>
                  </a:cubicBezTo>
                  <a:cubicBezTo>
                    <a:pt x="228" y="74"/>
                    <a:pt x="222" y="71"/>
                    <a:pt x="221" y="66"/>
                  </a:cubicBezTo>
                  <a:cubicBezTo>
                    <a:pt x="221" y="60"/>
                    <a:pt x="217" y="61"/>
                    <a:pt x="212" y="61"/>
                  </a:cubicBezTo>
                  <a:cubicBezTo>
                    <a:pt x="207" y="61"/>
                    <a:pt x="208" y="64"/>
                    <a:pt x="210" y="74"/>
                  </a:cubicBezTo>
                  <a:cubicBezTo>
                    <a:pt x="212" y="84"/>
                    <a:pt x="214" y="79"/>
                    <a:pt x="217" y="82"/>
                  </a:cubicBezTo>
                  <a:cubicBezTo>
                    <a:pt x="219" y="84"/>
                    <a:pt x="231" y="84"/>
                    <a:pt x="240" y="85"/>
                  </a:cubicBezTo>
                  <a:cubicBezTo>
                    <a:pt x="249" y="87"/>
                    <a:pt x="240" y="90"/>
                    <a:pt x="240" y="99"/>
                  </a:cubicBezTo>
                  <a:cubicBezTo>
                    <a:pt x="240" y="108"/>
                    <a:pt x="239" y="107"/>
                    <a:pt x="229" y="107"/>
                  </a:cubicBezTo>
                  <a:cubicBezTo>
                    <a:pt x="219" y="107"/>
                    <a:pt x="226" y="99"/>
                    <a:pt x="222" y="95"/>
                  </a:cubicBezTo>
                  <a:cubicBezTo>
                    <a:pt x="218" y="91"/>
                    <a:pt x="207" y="98"/>
                    <a:pt x="205" y="104"/>
                  </a:cubicBezTo>
                  <a:cubicBezTo>
                    <a:pt x="203" y="110"/>
                    <a:pt x="199" y="113"/>
                    <a:pt x="199" y="107"/>
                  </a:cubicBezTo>
                  <a:cubicBezTo>
                    <a:pt x="199" y="102"/>
                    <a:pt x="194" y="97"/>
                    <a:pt x="187" y="96"/>
                  </a:cubicBezTo>
                  <a:cubicBezTo>
                    <a:pt x="181" y="96"/>
                    <a:pt x="181" y="92"/>
                    <a:pt x="181" y="87"/>
                  </a:cubicBezTo>
                  <a:cubicBezTo>
                    <a:pt x="181" y="82"/>
                    <a:pt x="174" y="82"/>
                    <a:pt x="172" y="79"/>
                  </a:cubicBezTo>
                  <a:cubicBezTo>
                    <a:pt x="169" y="75"/>
                    <a:pt x="166" y="85"/>
                    <a:pt x="160" y="85"/>
                  </a:cubicBezTo>
                  <a:cubicBezTo>
                    <a:pt x="155" y="85"/>
                    <a:pt x="152" y="87"/>
                    <a:pt x="152" y="92"/>
                  </a:cubicBezTo>
                  <a:cubicBezTo>
                    <a:pt x="152" y="98"/>
                    <a:pt x="150" y="102"/>
                    <a:pt x="144" y="102"/>
                  </a:cubicBezTo>
                  <a:cubicBezTo>
                    <a:pt x="137" y="102"/>
                    <a:pt x="140" y="86"/>
                    <a:pt x="137" y="85"/>
                  </a:cubicBezTo>
                  <a:cubicBezTo>
                    <a:pt x="134" y="84"/>
                    <a:pt x="131" y="79"/>
                    <a:pt x="131" y="73"/>
                  </a:cubicBezTo>
                  <a:cubicBezTo>
                    <a:pt x="131" y="67"/>
                    <a:pt x="131" y="62"/>
                    <a:pt x="139" y="55"/>
                  </a:cubicBezTo>
                  <a:cubicBezTo>
                    <a:pt x="148" y="48"/>
                    <a:pt x="143" y="41"/>
                    <a:pt x="142" y="30"/>
                  </a:cubicBezTo>
                  <a:cubicBezTo>
                    <a:pt x="142" y="20"/>
                    <a:pt x="152" y="23"/>
                    <a:pt x="155" y="18"/>
                  </a:cubicBezTo>
                  <a:cubicBezTo>
                    <a:pt x="158" y="13"/>
                    <a:pt x="150" y="14"/>
                    <a:pt x="149" y="9"/>
                  </a:cubicBezTo>
                  <a:cubicBezTo>
                    <a:pt x="149" y="8"/>
                    <a:pt x="149" y="8"/>
                    <a:pt x="148" y="7"/>
                  </a:cubicBezTo>
                  <a:cubicBezTo>
                    <a:pt x="136" y="7"/>
                    <a:pt x="126" y="7"/>
                    <a:pt x="122" y="7"/>
                  </a:cubicBezTo>
                  <a:cubicBezTo>
                    <a:pt x="115" y="7"/>
                    <a:pt x="89" y="7"/>
                    <a:pt x="75" y="6"/>
                  </a:cubicBezTo>
                  <a:cubicBezTo>
                    <a:pt x="74" y="6"/>
                    <a:pt x="73" y="6"/>
                    <a:pt x="73" y="6"/>
                  </a:cubicBezTo>
                  <a:cubicBezTo>
                    <a:pt x="72" y="6"/>
                    <a:pt x="72" y="6"/>
                    <a:pt x="72" y="6"/>
                  </a:cubicBezTo>
                  <a:cubicBezTo>
                    <a:pt x="71" y="6"/>
                    <a:pt x="70" y="6"/>
                    <a:pt x="70" y="6"/>
                  </a:cubicBezTo>
                  <a:cubicBezTo>
                    <a:pt x="70" y="6"/>
                    <a:pt x="69" y="6"/>
                    <a:pt x="69" y="6"/>
                  </a:cubicBezTo>
                  <a:cubicBezTo>
                    <a:pt x="68" y="6"/>
                    <a:pt x="68" y="6"/>
                    <a:pt x="67" y="7"/>
                  </a:cubicBezTo>
                  <a:cubicBezTo>
                    <a:pt x="67" y="7"/>
                    <a:pt x="67" y="7"/>
                    <a:pt x="67" y="7"/>
                  </a:cubicBezTo>
                  <a:cubicBezTo>
                    <a:pt x="66" y="7"/>
                    <a:pt x="65" y="7"/>
                    <a:pt x="65" y="7"/>
                  </a:cubicBezTo>
                  <a:cubicBezTo>
                    <a:pt x="65" y="7"/>
                    <a:pt x="64" y="7"/>
                    <a:pt x="64" y="8"/>
                  </a:cubicBezTo>
                  <a:cubicBezTo>
                    <a:pt x="64" y="8"/>
                    <a:pt x="63" y="8"/>
                    <a:pt x="63" y="8"/>
                  </a:cubicBezTo>
                  <a:cubicBezTo>
                    <a:pt x="63" y="8"/>
                    <a:pt x="62" y="8"/>
                    <a:pt x="62" y="8"/>
                  </a:cubicBezTo>
                  <a:cubicBezTo>
                    <a:pt x="62" y="9"/>
                    <a:pt x="61" y="9"/>
                    <a:pt x="61" y="9"/>
                  </a:cubicBezTo>
                  <a:cubicBezTo>
                    <a:pt x="60" y="9"/>
                    <a:pt x="58" y="10"/>
                    <a:pt x="57" y="11"/>
                  </a:cubicBezTo>
                  <a:cubicBezTo>
                    <a:pt x="60" y="13"/>
                    <a:pt x="63" y="16"/>
                    <a:pt x="63" y="19"/>
                  </a:cubicBezTo>
                  <a:cubicBezTo>
                    <a:pt x="62" y="25"/>
                    <a:pt x="56" y="36"/>
                    <a:pt x="63" y="38"/>
                  </a:cubicBezTo>
                  <a:cubicBezTo>
                    <a:pt x="71" y="40"/>
                    <a:pt x="74" y="47"/>
                    <a:pt x="73" y="53"/>
                  </a:cubicBezTo>
                  <a:cubicBezTo>
                    <a:pt x="71" y="59"/>
                    <a:pt x="69" y="69"/>
                    <a:pt x="73" y="72"/>
                  </a:cubicBezTo>
                  <a:cubicBezTo>
                    <a:pt x="78" y="75"/>
                    <a:pt x="83" y="82"/>
                    <a:pt x="78" y="85"/>
                  </a:cubicBezTo>
                  <a:cubicBezTo>
                    <a:pt x="73" y="87"/>
                    <a:pt x="73" y="93"/>
                    <a:pt x="73" y="97"/>
                  </a:cubicBezTo>
                  <a:cubicBezTo>
                    <a:pt x="73" y="100"/>
                    <a:pt x="72" y="105"/>
                    <a:pt x="64" y="104"/>
                  </a:cubicBezTo>
                  <a:cubicBezTo>
                    <a:pt x="63" y="104"/>
                    <a:pt x="62" y="104"/>
                    <a:pt x="62" y="104"/>
                  </a:cubicBezTo>
                  <a:cubicBezTo>
                    <a:pt x="61" y="104"/>
                    <a:pt x="61" y="104"/>
                    <a:pt x="61" y="104"/>
                  </a:cubicBezTo>
                  <a:cubicBezTo>
                    <a:pt x="61" y="104"/>
                    <a:pt x="61" y="104"/>
                    <a:pt x="60" y="104"/>
                  </a:cubicBezTo>
                  <a:cubicBezTo>
                    <a:pt x="59" y="104"/>
                    <a:pt x="58" y="104"/>
                    <a:pt x="57" y="105"/>
                  </a:cubicBezTo>
                  <a:cubicBezTo>
                    <a:pt x="57" y="105"/>
                    <a:pt x="56" y="105"/>
                    <a:pt x="56" y="105"/>
                  </a:cubicBezTo>
                  <a:cubicBezTo>
                    <a:pt x="56" y="105"/>
                    <a:pt x="55" y="106"/>
                    <a:pt x="55" y="106"/>
                  </a:cubicBezTo>
                  <a:cubicBezTo>
                    <a:pt x="54" y="106"/>
                    <a:pt x="54" y="106"/>
                    <a:pt x="54" y="106"/>
                  </a:cubicBezTo>
                  <a:cubicBezTo>
                    <a:pt x="53" y="107"/>
                    <a:pt x="53" y="107"/>
                    <a:pt x="53" y="107"/>
                  </a:cubicBezTo>
                  <a:cubicBezTo>
                    <a:pt x="53" y="107"/>
                    <a:pt x="52" y="108"/>
                    <a:pt x="52" y="108"/>
                  </a:cubicBezTo>
                  <a:cubicBezTo>
                    <a:pt x="52" y="108"/>
                    <a:pt x="51" y="109"/>
                    <a:pt x="51" y="109"/>
                  </a:cubicBezTo>
                  <a:cubicBezTo>
                    <a:pt x="51" y="109"/>
                    <a:pt x="51" y="109"/>
                    <a:pt x="50" y="110"/>
                  </a:cubicBezTo>
                  <a:cubicBezTo>
                    <a:pt x="50" y="110"/>
                    <a:pt x="50" y="110"/>
                    <a:pt x="50" y="111"/>
                  </a:cubicBezTo>
                  <a:cubicBezTo>
                    <a:pt x="50" y="111"/>
                    <a:pt x="49" y="112"/>
                    <a:pt x="49" y="112"/>
                  </a:cubicBezTo>
                  <a:cubicBezTo>
                    <a:pt x="49" y="112"/>
                    <a:pt x="49" y="112"/>
                    <a:pt x="49" y="113"/>
                  </a:cubicBezTo>
                  <a:cubicBezTo>
                    <a:pt x="49" y="113"/>
                    <a:pt x="49" y="114"/>
                    <a:pt x="49" y="115"/>
                  </a:cubicBezTo>
                  <a:cubicBezTo>
                    <a:pt x="49" y="121"/>
                    <a:pt x="49" y="130"/>
                    <a:pt x="59" y="130"/>
                  </a:cubicBezTo>
                  <a:cubicBezTo>
                    <a:pt x="68" y="130"/>
                    <a:pt x="79" y="128"/>
                    <a:pt x="79" y="135"/>
                  </a:cubicBezTo>
                  <a:cubicBezTo>
                    <a:pt x="79" y="141"/>
                    <a:pt x="79" y="149"/>
                    <a:pt x="71" y="152"/>
                  </a:cubicBezTo>
                  <a:cubicBezTo>
                    <a:pt x="63" y="155"/>
                    <a:pt x="59" y="155"/>
                    <a:pt x="54" y="167"/>
                  </a:cubicBezTo>
                  <a:cubicBezTo>
                    <a:pt x="49" y="179"/>
                    <a:pt x="41" y="198"/>
                    <a:pt x="33" y="205"/>
                  </a:cubicBezTo>
                  <a:cubicBezTo>
                    <a:pt x="24" y="211"/>
                    <a:pt x="15" y="222"/>
                    <a:pt x="9" y="225"/>
                  </a:cubicBezTo>
                  <a:cubicBezTo>
                    <a:pt x="7" y="225"/>
                    <a:pt x="6" y="226"/>
                    <a:pt x="5" y="227"/>
                  </a:cubicBezTo>
                  <a:cubicBezTo>
                    <a:pt x="7" y="230"/>
                    <a:pt x="9" y="233"/>
                    <a:pt x="12" y="238"/>
                  </a:cubicBezTo>
                  <a:cubicBezTo>
                    <a:pt x="18" y="249"/>
                    <a:pt x="11" y="265"/>
                    <a:pt x="11" y="265"/>
                  </a:cubicBezTo>
                  <a:cubicBezTo>
                    <a:pt x="0" y="280"/>
                    <a:pt x="8" y="294"/>
                    <a:pt x="8" y="309"/>
                  </a:cubicBezTo>
                  <a:cubicBezTo>
                    <a:pt x="8" y="324"/>
                    <a:pt x="8" y="321"/>
                    <a:pt x="17" y="347"/>
                  </a:cubicBezTo>
                  <a:cubicBezTo>
                    <a:pt x="20" y="365"/>
                    <a:pt x="34" y="361"/>
                    <a:pt x="46" y="372"/>
                  </a:cubicBezTo>
                  <a:cubicBezTo>
                    <a:pt x="58" y="384"/>
                    <a:pt x="54" y="396"/>
                    <a:pt x="54" y="410"/>
                  </a:cubicBezTo>
                  <a:cubicBezTo>
                    <a:pt x="54" y="424"/>
                    <a:pt x="71" y="436"/>
                    <a:pt x="78" y="445"/>
                  </a:cubicBezTo>
                  <a:cubicBezTo>
                    <a:pt x="85" y="455"/>
                    <a:pt x="90" y="465"/>
                    <a:pt x="91" y="470"/>
                  </a:cubicBezTo>
                  <a:cubicBezTo>
                    <a:pt x="92" y="474"/>
                    <a:pt x="85" y="477"/>
                    <a:pt x="80" y="470"/>
                  </a:cubicBezTo>
                  <a:cubicBezTo>
                    <a:pt x="79" y="469"/>
                    <a:pt x="77" y="468"/>
                    <a:pt x="76" y="467"/>
                  </a:cubicBezTo>
                  <a:cubicBezTo>
                    <a:pt x="76" y="467"/>
                    <a:pt x="76" y="468"/>
                    <a:pt x="77" y="468"/>
                  </a:cubicBezTo>
                  <a:cubicBezTo>
                    <a:pt x="77" y="468"/>
                    <a:pt x="77" y="468"/>
                    <a:pt x="77" y="468"/>
                  </a:cubicBezTo>
                  <a:cubicBezTo>
                    <a:pt x="77" y="468"/>
                    <a:pt x="78" y="469"/>
                    <a:pt x="78" y="469"/>
                  </a:cubicBezTo>
                  <a:cubicBezTo>
                    <a:pt x="78" y="470"/>
                    <a:pt x="78" y="470"/>
                    <a:pt x="78" y="470"/>
                  </a:cubicBezTo>
                  <a:cubicBezTo>
                    <a:pt x="78" y="470"/>
                    <a:pt x="79" y="471"/>
                    <a:pt x="79" y="472"/>
                  </a:cubicBezTo>
                  <a:cubicBezTo>
                    <a:pt x="81" y="485"/>
                    <a:pt x="86" y="497"/>
                    <a:pt x="97" y="494"/>
                  </a:cubicBezTo>
                  <a:cubicBezTo>
                    <a:pt x="109" y="491"/>
                    <a:pt x="119" y="497"/>
                    <a:pt x="125" y="509"/>
                  </a:cubicBezTo>
                  <a:cubicBezTo>
                    <a:pt x="132" y="521"/>
                    <a:pt x="135" y="517"/>
                    <a:pt x="145" y="522"/>
                  </a:cubicBezTo>
                  <a:cubicBezTo>
                    <a:pt x="154" y="527"/>
                    <a:pt x="181" y="525"/>
                    <a:pt x="187" y="535"/>
                  </a:cubicBezTo>
                  <a:cubicBezTo>
                    <a:pt x="188" y="535"/>
                    <a:pt x="188" y="536"/>
                    <a:pt x="189" y="537"/>
                  </a:cubicBezTo>
                  <a:cubicBezTo>
                    <a:pt x="189" y="537"/>
                    <a:pt x="189" y="537"/>
                    <a:pt x="189" y="537"/>
                  </a:cubicBezTo>
                  <a:cubicBezTo>
                    <a:pt x="189" y="537"/>
                    <a:pt x="190" y="538"/>
                    <a:pt x="190" y="538"/>
                  </a:cubicBezTo>
                  <a:cubicBezTo>
                    <a:pt x="190" y="538"/>
                    <a:pt x="190" y="539"/>
                    <a:pt x="191" y="539"/>
                  </a:cubicBezTo>
                  <a:cubicBezTo>
                    <a:pt x="191" y="539"/>
                    <a:pt x="191" y="539"/>
                    <a:pt x="191" y="540"/>
                  </a:cubicBezTo>
                  <a:cubicBezTo>
                    <a:pt x="192" y="540"/>
                    <a:pt x="192" y="540"/>
                    <a:pt x="192" y="540"/>
                  </a:cubicBezTo>
                  <a:cubicBezTo>
                    <a:pt x="192" y="540"/>
                    <a:pt x="193" y="541"/>
                    <a:pt x="193" y="541"/>
                  </a:cubicBezTo>
                  <a:cubicBezTo>
                    <a:pt x="193" y="541"/>
                    <a:pt x="193" y="541"/>
                    <a:pt x="194" y="542"/>
                  </a:cubicBezTo>
                  <a:cubicBezTo>
                    <a:pt x="194" y="542"/>
                    <a:pt x="194" y="542"/>
                    <a:pt x="194" y="542"/>
                  </a:cubicBezTo>
                  <a:cubicBezTo>
                    <a:pt x="195" y="542"/>
                    <a:pt x="195" y="542"/>
                    <a:pt x="196" y="543"/>
                  </a:cubicBezTo>
                  <a:cubicBezTo>
                    <a:pt x="196" y="543"/>
                    <a:pt x="196" y="543"/>
                    <a:pt x="196" y="543"/>
                  </a:cubicBezTo>
                  <a:cubicBezTo>
                    <a:pt x="197" y="543"/>
                    <a:pt x="197" y="544"/>
                    <a:pt x="197" y="544"/>
                  </a:cubicBezTo>
                  <a:cubicBezTo>
                    <a:pt x="198" y="544"/>
                    <a:pt x="198" y="544"/>
                    <a:pt x="198" y="544"/>
                  </a:cubicBezTo>
                  <a:cubicBezTo>
                    <a:pt x="198" y="544"/>
                    <a:pt x="199" y="545"/>
                    <a:pt x="199" y="545"/>
                  </a:cubicBezTo>
                  <a:cubicBezTo>
                    <a:pt x="200" y="545"/>
                    <a:pt x="200" y="545"/>
                    <a:pt x="200" y="545"/>
                  </a:cubicBezTo>
                  <a:cubicBezTo>
                    <a:pt x="201" y="545"/>
                    <a:pt x="201" y="545"/>
                    <a:pt x="201" y="546"/>
                  </a:cubicBezTo>
                  <a:cubicBezTo>
                    <a:pt x="202" y="546"/>
                    <a:pt x="202" y="546"/>
                    <a:pt x="202" y="546"/>
                  </a:cubicBezTo>
                  <a:cubicBezTo>
                    <a:pt x="203" y="546"/>
                    <a:pt x="203" y="546"/>
                    <a:pt x="204" y="546"/>
                  </a:cubicBezTo>
                  <a:cubicBezTo>
                    <a:pt x="204" y="547"/>
                    <a:pt x="204" y="547"/>
                    <a:pt x="205" y="547"/>
                  </a:cubicBezTo>
                  <a:cubicBezTo>
                    <a:pt x="205" y="547"/>
                    <a:pt x="206" y="547"/>
                    <a:pt x="206" y="547"/>
                  </a:cubicBezTo>
                  <a:cubicBezTo>
                    <a:pt x="207" y="547"/>
                    <a:pt x="207" y="547"/>
                    <a:pt x="207" y="548"/>
                  </a:cubicBezTo>
                  <a:cubicBezTo>
                    <a:pt x="208" y="548"/>
                    <a:pt x="209" y="548"/>
                    <a:pt x="209" y="548"/>
                  </a:cubicBezTo>
                  <a:cubicBezTo>
                    <a:pt x="209" y="548"/>
                    <a:pt x="210" y="548"/>
                    <a:pt x="210" y="548"/>
                  </a:cubicBezTo>
                  <a:cubicBezTo>
                    <a:pt x="211" y="549"/>
                    <a:pt x="211" y="549"/>
                    <a:pt x="212" y="549"/>
                  </a:cubicBezTo>
                  <a:cubicBezTo>
                    <a:pt x="213" y="549"/>
                    <a:pt x="213" y="549"/>
                    <a:pt x="213" y="549"/>
                  </a:cubicBezTo>
                  <a:cubicBezTo>
                    <a:pt x="214" y="549"/>
                    <a:pt x="215" y="550"/>
                    <a:pt x="215" y="550"/>
                  </a:cubicBezTo>
                  <a:cubicBezTo>
                    <a:pt x="216" y="550"/>
                    <a:pt x="216" y="550"/>
                    <a:pt x="217" y="550"/>
                  </a:cubicBezTo>
                  <a:cubicBezTo>
                    <a:pt x="218" y="550"/>
                    <a:pt x="218" y="550"/>
                    <a:pt x="219" y="551"/>
                  </a:cubicBezTo>
                  <a:cubicBezTo>
                    <a:pt x="219" y="551"/>
                    <a:pt x="220" y="551"/>
                    <a:pt x="221" y="551"/>
                  </a:cubicBezTo>
                  <a:cubicBezTo>
                    <a:pt x="222" y="551"/>
                    <a:pt x="223" y="551"/>
                    <a:pt x="224" y="552"/>
                  </a:cubicBezTo>
                  <a:cubicBezTo>
                    <a:pt x="224" y="552"/>
                    <a:pt x="225" y="552"/>
                    <a:pt x="225" y="552"/>
                  </a:cubicBezTo>
                  <a:cubicBezTo>
                    <a:pt x="248" y="557"/>
                    <a:pt x="249" y="559"/>
                    <a:pt x="267" y="559"/>
                  </a:cubicBezTo>
                  <a:cubicBezTo>
                    <a:pt x="286" y="559"/>
                    <a:pt x="301" y="564"/>
                    <a:pt x="305" y="574"/>
                  </a:cubicBezTo>
                  <a:cubicBezTo>
                    <a:pt x="309" y="584"/>
                    <a:pt x="315" y="591"/>
                    <a:pt x="317" y="605"/>
                  </a:cubicBezTo>
                  <a:cubicBezTo>
                    <a:pt x="319" y="620"/>
                    <a:pt x="318" y="657"/>
                    <a:pt x="325" y="662"/>
                  </a:cubicBezTo>
                  <a:cubicBezTo>
                    <a:pt x="331" y="666"/>
                    <a:pt x="337" y="673"/>
                    <a:pt x="339" y="684"/>
                  </a:cubicBezTo>
                  <a:cubicBezTo>
                    <a:pt x="339" y="684"/>
                    <a:pt x="339" y="684"/>
                    <a:pt x="339" y="684"/>
                  </a:cubicBezTo>
                  <a:cubicBezTo>
                    <a:pt x="339" y="684"/>
                    <a:pt x="340" y="684"/>
                    <a:pt x="341" y="684"/>
                  </a:cubicBezTo>
                  <a:cubicBezTo>
                    <a:pt x="341" y="684"/>
                    <a:pt x="341" y="684"/>
                    <a:pt x="341" y="684"/>
                  </a:cubicBezTo>
                  <a:cubicBezTo>
                    <a:pt x="342" y="684"/>
                    <a:pt x="343" y="684"/>
                    <a:pt x="344" y="684"/>
                  </a:cubicBezTo>
                  <a:cubicBezTo>
                    <a:pt x="344" y="684"/>
                    <a:pt x="344" y="684"/>
                    <a:pt x="344" y="684"/>
                  </a:cubicBezTo>
                  <a:cubicBezTo>
                    <a:pt x="345" y="685"/>
                    <a:pt x="345" y="685"/>
                    <a:pt x="346" y="685"/>
                  </a:cubicBezTo>
                  <a:cubicBezTo>
                    <a:pt x="347" y="685"/>
                    <a:pt x="347" y="685"/>
                    <a:pt x="347" y="685"/>
                  </a:cubicBezTo>
                  <a:cubicBezTo>
                    <a:pt x="348" y="686"/>
                    <a:pt x="349" y="686"/>
                    <a:pt x="350" y="687"/>
                  </a:cubicBezTo>
                  <a:cubicBezTo>
                    <a:pt x="363" y="693"/>
                    <a:pt x="374" y="693"/>
                    <a:pt x="383" y="685"/>
                  </a:cubicBezTo>
                  <a:cubicBezTo>
                    <a:pt x="393" y="677"/>
                    <a:pt x="401" y="680"/>
                    <a:pt x="409" y="687"/>
                  </a:cubicBezTo>
                  <a:cubicBezTo>
                    <a:pt x="417" y="693"/>
                    <a:pt x="438" y="703"/>
                    <a:pt x="449" y="696"/>
                  </a:cubicBezTo>
                  <a:cubicBezTo>
                    <a:pt x="459" y="689"/>
                    <a:pt x="471" y="687"/>
                    <a:pt x="479" y="693"/>
                  </a:cubicBezTo>
                  <a:cubicBezTo>
                    <a:pt x="487" y="700"/>
                    <a:pt x="495" y="713"/>
                    <a:pt x="507" y="687"/>
                  </a:cubicBezTo>
                  <a:cubicBezTo>
                    <a:pt x="519" y="660"/>
                    <a:pt x="529" y="656"/>
                    <a:pt x="542" y="667"/>
                  </a:cubicBezTo>
                  <a:cubicBezTo>
                    <a:pt x="555" y="677"/>
                    <a:pt x="559" y="687"/>
                    <a:pt x="579" y="671"/>
                  </a:cubicBezTo>
                  <a:cubicBezTo>
                    <a:pt x="599" y="655"/>
                    <a:pt x="593" y="669"/>
                    <a:pt x="619" y="653"/>
                  </a:cubicBezTo>
                  <a:cubicBezTo>
                    <a:pt x="642" y="640"/>
                    <a:pt x="660" y="635"/>
                    <a:pt x="689" y="617"/>
                  </a:cubicBezTo>
                  <a:cubicBezTo>
                    <a:pt x="688" y="614"/>
                    <a:pt x="686" y="610"/>
                    <a:pt x="684" y="60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0" name="Freeform 430"/>
            <p:cNvSpPr>
              <a:spLocks/>
            </p:cNvSpPr>
            <p:nvPr/>
          </p:nvSpPr>
          <p:spPr bwMode="auto">
            <a:xfrm>
              <a:off x="2420" y="2121"/>
              <a:ext cx="199" cy="219"/>
            </a:xfrm>
            <a:custGeom>
              <a:avLst/>
              <a:gdLst>
                <a:gd name="T0" fmla="*/ 125 w 786"/>
                <a:gd name="T1" fmla="*/ 739 h 865"/>
                <a:gd name="T2" fmla="*/ 201 w 786"/>
                <a:gd name="T3" fmla="*/ 752 h 865"/>
                <a:gd name="T4" fmla="*/ 258 w 786"/>
                <a:gd name="T5" fmla="*/ 797 h 865"/>
                <a:gd name="T6" fmla="*/ 323 w 786"/>
                <a:gd name="T7" fmla="*/ 864 h 865"/>
                <a:gd name="T8" fmla="*/ 334 w 786"/>
                <a:gd name="T9" fmla="*/ 864 h 865"/>
                <a:gd name="T10" fmla="*/ 338 w 786"/>
                <a:gd name="T11" fmla="*/ 862 h 865"/>
                <a:gd name="T12" fmla="*/ 342 w 786"/>
                <a:gd name="T13" fmla="*/ 858 h 865"/>
                <a:gd name="T14" fmla="*/ 345 w 786"/>
                <a:gd name="T15" fmla="*/ 852 h 865"/>
                <a:gd name="T16" fmla="*/ 385 w 786"/>
                <a:gd name="T17" fmla="*/ 811 h 865"/>
                <a:gd name="T18" fmla="*/ 410 w 786"/>
                <a:gd name="T19" fmla="*/ 834 h 865"/>
                <a:gd name="T20" fmla="*/ 494 w 786"/>
                <a:gd name="T21" fmla="*/ 816 h 865"/>
                <a:gd name="T22" fmla="*/ 749 w 786"/>
                <a:gd name="T23" fmla="*/ 815 h 865"/>
                <a:gd name="T24" fmla="*/ 757 w 786"/>
                <a:gd name="T25" fmla="*/ 754 h 865"/>
                <a:gd name="T26" fmla="*/ 786 w 786"/>
                <a:gd name="T27" fmla="*/ 176 h 865"/>
                <a:gd name="T28" fmla="*/ 769 w 786"/>
                <a:gd name="T29" fmla="*/ 164 h 865"/>
                <a:gd name="T30" fmla="*/ 754 w 786"/>
                <a:gd name="T31" fmla="*/ 154 h 865"/>
                <a:gd name="T32" fmla="*/ 720 w 786"/>
                <a:gd name="T33" fmla="*/ 131 h 865"/>
                <a:gd name="T34" fmla="*/ 709 w 786"/>
                <a:gd name="T35" fmla="*/ 124 h 865"/>
                <a:gd name="T36" fmla="*/ 687 w 786"/>
                <a:gd name="T37" fmla="*/ 108 h 865"/>
                <a:gd name="T38" fmla="*/ 672 w 786"/>
                <a:gd name="T39" fmla="*/ 98 h 865"/>
                <a:gd name="T40" fmla="*/ 657 w 786"/>
                <a:gd name="T41" fmla="*/ 88 h 865"/>
                <a:gd name="T42" fmla="*/ 645 w 786"/>
                <a:gd name="T43" fmla="*/ 79 h 865"/>
                <a:gd name="T44" fmla="*/ 634 w 786"/>
                <a:gd name="T45" fmla="*/ 72 h 865"/>
                <a:gd name="T46" fmla="*/ 620 w 786"/>
                <a:gd name="T47" fmla="*/ 63 h 865"/>
                <a:gd name="T48" fmla="*/ 611 w 786"/>
                <a:gd name="T49" fmla="*/ 57 h 865"/>
                <a:gd name="T50" fmla="*/ 601 w 786"/>
                <a:gd name="T51" fmla="*/ 50 h 865"/>
                <a:gd name="T52" fmla="*/ 595 w 786"/>
                <a:gd name="T53" fmla="*/ 46 h 865"/>
                <a:gd name="T54" fmla="*/ 588 w 786"/>
                <a:gd name="T55" fmla="*/ 41 h 865"/>
                <a:gd name="T56" fmla="*/ 585 w 786"/>
                <a:gd name="T57" fmla="*/ 39 h 865"/>
                <a:gd name="T58" fmla="*/ 582 w 786"/>
                <a:gd name="T59" fmla="*/ 37 h 865"/>
                <a:gd name="T60" fmla="*/ 550 w 786"/>
                <a:gd name="T61" fmla="*/ 97 h 865"/>
                <a:gd name="T62" fmla="*/ 550 w 786"/>
                <a:gd name="T63" fmla="*/ 102 h 865"/>
                <a:gd name="T64" fmla="*/ 550 w 786"/>
                <a:gd name="T65" fmla="*/ 106 h 865"/>
                <a:gd name="T66" fmla="*/ 550 w 786"/>
                <a:gd name="T67" fmla="*/ 110 h 865"/>
                <a:gd name="T68" fmla="*/ 336 w 786"/>
                <a:gd name="T69" fmla="*/ 114 h 865"/>
                <a:gd name="T70" fmla="*/ 289 w 786"/>
                <a:gd name="T71" fmla="*/ 302 h 865"/>
                <a:gd name="T72" fmla="*/ 270 w 786"/>
                <a:gd name="T73" fmla="*/ 363 h 865"/>
                <a:gd name="T74" fmla="*/ 12 w 786"/>
                <a:gd name="T75" fmla="*/ 425 h 865"/>
                <a:gd name="T76" fmla="*/ 4 w 786"/>
                <a:gd name="T77" fmla="*/ 469 h 865"/>
                <a:gd name="T78" fmla="*/ 42 w 786"/>
                <a:gd name="T79" fmla="*/ 470 h 865"/>
                <a:gd name="T80" fmla="*/ 55 w 786"/>
                <a:gd name="T81" fmla="*/ 528 h 865"/>
                <a:gd name="T82" fmla="*/ 77 w 786"/>
                <a:gd name="T83" fmla="*/ 629 h 865"/>
                <a:gd name="T84" fmla="*/ 55 w 786"/>
                <a:gd name="T85" fmla="*/ 751 h 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6" h="865">
                  <a:moveTo>
                    <a:pt x="83" y="745"/>
                  </a:moveTo>
                  <a:cubicBezTo>
                    <a:pt x="88" y="748"/>
                    <a:pt x="98" y="748"/>
                    <a:pt x="102" y="744"/>
                  </a:cubicBezTo>
                  <a:cubicBezTo>
                    <a:pt x="106" y="741"/>
                    <a:pt x="117" y="740"/>
                    <a:pt x="125" y="739"/>
                  </a:cubicBezTo>
                  <a:cubicBezTo>
                    <a:pt x="133" y="739"/>
                    <a:pt x="140" y="737"/>
                    <a:pt x="147" y="735"/>
                  </a:cubicBezTo>
                  <a:cubicBezTo>
                    <a:pt x="154" y="733"/>
                    <a:pt x="167" y="735"/>
                    <a:pt x="179" y="739"/>
                  </a:cubicBezTo>
                  <a:cubicBezTo>
                    <a:pt x="191" y="743"/>
                    <a:pt x="199" y="745"/>
                    <a:pt x="201" y="752"/>
                  </a:cubicBezTo>
                  <a:cubicBezTo>
                    <a:pt x="203" y="759"/>
                    <a:pt x="211" y="765"/>
                    <a:pt x="221" y="765"/>
                  </a:cubicBezTo>
                  <a:cubicBezTo>
                    <a:pt x="230" y="765"/>
                    <a:pt x="236" y="766"/>
                    <a:pt x="240" y="771"/>
                  </a:cubicBezTo>
                  <a:cubicBezTo>
                    <a:pt x="243" y="776"/>
                    <a:pt x="253" y="789"/>
                    <a:pt x="258" y="797"/>
                  </a:cubicBezTo>
                  <a:cubicBezTo>
                    <a:pt x="263" y="806"/>
                    <a:pt x="280" y="833"/>
                    <a:pt x="288" y="836"/>
                  </a:cubicBezTo>
                  <a:cubicBezTo>
                    <a:pt x="295" y="839"/>
                    <a:pt x="302" y="838"/>
                    <a:pt x="307" y="845"/>
                  </a:cubicBezTo>
                  <a:cubicBezTo>
                    <a:pt x="311" y="851"/>
                    <a:pt x="314" y="862"/>
                    <a:pt x="323" y="864"/>
                  </a:cubicBezTo>
                  <a:cubicBezTo>
                    <a:pt x="323" y="865"/>
                    <a:pt x="323" y="865"/>
                    <a:pt x="324" y="865"/>
                  </a:cubicBezTo>
                  <a:cubicBezTo>
                    <a:pt x="324" y="865"/>
                    <a:pt x="324" y="865"/>
                    <a:pt x="324" y="865"/>
                  </a:cubicBezTo>
                  <a:cubicBezTo>
                    <a:pt x="327" y="865"/>
                    <a:pt x="331" y="865"/>
                    <a:pt x="334" y="864"/>
                  </a:cubicBezTo>
                  <a:cubicBezTo>
                    <a:pt x="334" y="864"/>
                    <a:pt x="334" y="864"/>
                    <a:pt x="334" y="864"/>
                  </a:cubicBezTo>
                  <a:cubicBezTo>
                    <a:pt x="335" y="864"/>
                    <a:pt x="336" y="863"/>
                    <a:pt x="337" y="863"/>
                  </a:cubicBezTo>
                  <a:cubicBezTo>
                    <a:pt x="337" y="863"/>
                    <a:pt x="337" y="862"/>
                    <a:pt x="338" y="862"/>
                  </a:cubicBezTo>
                  <a:cubicBezTo>
                    <a:pt x="338" y="862"/>
                    <a:pt x="339" y="861"/>
                    <a:pt x="340" y="861"/>
                  </a:cubicBezTo>
                  <a:cubicBezTo>
                    <a:pt x="340" y="860"/>
                    <a:pt x="340" y="860"/>
                    <a:pt x="341" y="860"/>
                  </a:cubicBezTo>
                  <a:cubicBezTo>
                    <a:pt x="341" y="859"/>
                    <a:pt x="342" y="859"/>
                    <a:pt x="342" y="858"/>
                  </a:cubicBezTo>
                  <a:cubicBezTo>
                    <a:pt x="342" y="858"/>
                    <a:pt x="343" y="857"/>
                    <a:pt x="343" y="857"/>
                  </a:cubicBezTo>
                  <a:cubicBezTo>
                    <a:pt x="343" y="856"/>
                    <a:pt x="344" y="856"/>
                    <a:pt x="344" y="855"/>
                  </a:cubicBezTo>
                  <a:cubicBezTo>
                    <a:pt x="344" y="854"/>
                    <a:pt x="345" y="853"/>
                    <a:pt x="345" y="852"/>
                  </a:cubicBezTo>
                  <a:cubicBezTo>
                    <a:pt x="346" y="842"/>
                    <a:pt x="349" y="837"/>
                    <a:pt x="350" y="826"/>
                  </a:cubicBezTo>
                  <a:cubicBezTo>
                    <a:pt x="351" y="816"/>
                    <a:pt x="350" y="811"/>
                    <a:pt x="361" y="807"/>
                  </a:cubicBezTo>
                  <a:cubicBezTo>
                    <a:pt x="371" y="803"/>
                    <a:pt x="381" y="804"/>
                    <a:pt x="385" y="811"/>
                  </a:cubicBezTo>
                  <a:cubicBezTo>
                    <a:pt x="388" y="818"/>
                    <a:pt x="390" y="823"/>
                    <a:pt x="393" y="825"/>
                  </a:cubicBezTo>
                  <a:cubicBezTo>
                    <a:pt x="397" y="828"/>
                    <a:pt x="400" y="827"/>
                    <a:pt x="400" y="833"/>
                  </a:cubicBezTo>
                  <a:cubicBezTo>
                    <a:pt x="401" y="840"/>
                    <a:pt x="408" y="842"/>
                    <a:pt x="410" y="834"/>
                  </a:cubicBezTo>
                  <a:cubicBezTo>
                    <a:pt x="411" y="825"/>
                    <a:pt x="410" y="816"/>
                    <a:pt x="423" y="815"/>
                  </a:cubicBezTo>
                  <a:cubicBezTo>
                    <a:pt x="436" y="814"/>
                    <a:pt x="445" y="811"/>
                    <a:pt x="455" y="816"/>
                  </a:cubicBezTo>
                  <a:cubicBezTo>
                    <a:pt x="465" y="821"/>
                    <a:pt x="490" y="823"/>
                    <a:pt x="494" y="816"/>
                  </a:cubicBezTo>
                  <a:cubicBezTo>
                    <a:pt x="498" y="809"/>
                    <a:pt x="504" y="799"/>
                    <a:pt x="514" y="807"/>
                  </a:cubicBezTo>
                  <a:cubicBezTo>
                    <a:pt x="524" y="815"/>
                    <a:pt x="534" y="815"/>
                    <a:pt x="551" y="815"/>
                  </a:cubicBezTo>
                  <a:cubicBezTo>
                    <a:pt x="568" y="815"/>
                    <a:pt x="749" y="815"/>
                    <a:pt x="749" y="815"/>
                  </a:cubicBezTo>
                  <a:cubicBezTo>
                    <a:pt x="749" y="815"/>
                    <a:pt x="742" y="801"/>
                    <a:pt x="753" y="795"/>
                  </a:cubicBezTo>
                  <a:cubicBezTo>
                    <a:pt x="764" y="789"/>
                    <a:pt x="761" y="783"/>
                    <a:pt x="761" y="776"/>
                  </a:cubicBezTo>
                  <a:cubicBezTo>
                    <a:pt x="761" y="769"/>
                    <a:pt x="768" y="762"/>
                    <a:pt x="757" y="754"/>
                  </a:cubicBezTo>
                  <a:cubicBezTo>
                    <a:pt x="746" y="746"/>
                    <a:pt x="741" y="740"/>
                    <a:pt x="741" y="725"/>
                  </a:cubicBezTo>
                  <a:cubicBezTo>
                    <a:pt x="741" y="710"/>
                    <a:pt x="684" y="179"/>
                    <a:pt x="684" y="179"/>
                  </a:cubicBezTo>
                  <a:cubicBezTo>
                    <a:pt x="786" y="176"/>
                    <a:pt x="786" y="176"/>
                    <a:pt x="786" y="176"/>
                  </a:cubicBezTo>
                  <a:cubicBezTo>
                    <a:pt x="784" y="175"/>
                    <a:pt x="782" y="173"/>
                    <a:pt x="779" y="172"/>
                  </a:cubicBezTo>
                  <a:cubicBezTo>
                    <a:pt x="778" y="171"/>
                    <a:pt x="777" y="170"/>
                    <a:pt x="775" y="169"/>
                  </a:cubicBezTo>
                  <a:cubicBezTo>
                    <a:pt x="773" y="167"/>
                    <a:pt x="771" y="166"/>
                    <a:pt x="769" y="164"/>
                  </a:cubicBezTo>
                  <a:cubicBezTo>
                    <a:pt x="767" y="163"/>
                    <a:pt x="766" y="162"/>
                    <a:pt x="764" y="161"/>
                  </a:cubicBezTo>
                  <a:cubicBezTo>
                    <a:pt x="762" y="160"/>
                    <a:pt x="760" y="158"/>
                    <a:pt x="758" y="157"/>
                  </a:cubicBezTo>
                  <a:cubicBezTo>
                    <a:pt x="757" y="156"/>
                    <a:pt x="755" y="155"/>
                    <a:pt x="754" y="154"/>
                  </a:cubicBezTo>
                  <a:cubicBezTo>
                    <a:pt x="746" y="149"/>
                    <a:pt x="739" y="144"/>
                    <a:pt x="731" y="138"/>
                  </a:cubicBezTo>
                  <a:cubicBezTo>
                    <a:pt x="730" y="138"/>
                    <a:pt x="729" y="137"/>
                    <a:pt x="727" y="136"/>
                  </a:cubicBezTo>
                  <a:cubicBezTo>
                    <a:pt x="725" y="134"/>
                    <a:pt x="722" y="132"/>
                    <a:pt x="720" y="131"/>
                  </a:cubicBezTo>
                  <a:cubicBezTo>
                    <a:pt x="719" y="130"/>
                    <a:pt x="719" y="130"/>
                    <a:pt x="718" y="130"/>
                  </a:cubicBezTo>
                  <a:cubicBezTo>
                    <a:pt x="715" y="128"/>
                    <a:pt x="713" y="126"/>
                    <a:pt x="710" y="124"/>
                  </a:cubicBezTo>
                  <a:cubicBezTo>
                    <a:pt x="710" y="124"/>
                    <a:pt x="710" y="124"/>
                    <a:pt x="709" y="124"/>
                  </a:cubicBezTo>
                  <a:cubicBezTo>
                    <a:pt x="705" y="121"/>
                    <a:pt x="701" y="118"/>
                    <a:pt x="697" y="115"/>
                  </a:cubicBezTo>
                  <a:cubicBezTo>
                    <a:pt x="695" y="114"/>
                    <a:pt x="694" y="113"/>
                    <a:pt x="692" y="112"/>
                  </a:cubicBezTo>
                  <a:cubicBezTo>
                    <a:pt x="690" y="111"/>
                    <a:pt x="689" y="109"/>
                    <a:pt x="687" y="108"/>
                  </a:cubicBezTo>
                  <a:cubicBezTo>
                    <a:pt x="686" y="107"/>
                    <a:pt x="684" y="106"/>
                    <a:pt x="683" y="106"/>
                  </a:cubicBezTo>
                  <a:cubicBezTo>
                    <a:pt x="681" y="104"/>
                    <a:pt x="680" y="103"/>
                    <a:pt x="678" y="102"/>
                  </a:cubicBezTo>
                  <a:cubicBezTo>
                    <a:pt x="676" y="101"/>
                    <a:pt x="674" y="100"/>
                    <a:pt x="672" y="98"/>
                  </a:cubicBezTo>
                  <a:cubicBezTo>
                    <a:pt x="671" y="98"/>
                    <a:pt x="670" y="97"/>
                    <a:pt x="669" y="96"/>
                  </a:cubicBezTo>
                  <a:cubicBezTo>
                    <a:pt x="666" y="94"/>
                    <a:pt x="664" y="92"/>
                    <a:pt x="661" y="90"/>
                  </a:cubicBezTo>
                  <a:cubicBezTo>
                    <a:pt x="660" y="90"/>
                    <a:pt x="658" y="89"/>
                    <a:pt x="657" y="88"/>
                  </a:cubicBezTo>
                  <a:cubicBezTo>
                    <a:pt x="656" y="87"/>
                    <a:pt x="654" y="86"/>
                    <a:pt x="653" y="85"/>
                  </a:cubicBezTo>
                  <a:cubicBezTo>
                    <a:pt x="651" y="84"/>
                    <a:pt x="650" y="83"/>
                    <a:pt x="648" y="82"/>
                  </a:cubicBezTo>
                  <a:cubicBezTo>
                    <a:pt x="647" y="81"/>
                    <a:pt x="646" y="80"/>
                    <a:pt x="645" y="79"/>
                  </a:cubicBezTo>
                  <a:cubicBezTo>
                    <a:pt x="643" y="79"/>
                    <a:pt x="642" y="78"/>
                    <a:pt x="641" y="77"/>
                  </a:cubicBezTo>
                  <a:cubicBezTo>
                    <a:pt x="639" y="76"/>
                    <a:pt x="637" y="74"/>
                    <a:pt x="635" y="73"/>
                  </a:cubicBezTo>
                  <a:cubicBezTo>
                    <a:pt x="635" y="73"/>
                    <a:pt x="634" y="72"/>
                    <a:pt x="634" y="72"/>
                  </a:cubicBezTo>
                  <a:cubicBezTo>
                    <a:pt x="631" y="70"/>
                    <a:pt x="629" y="69"/>
                    <a:pt x="626" y="67"/>
                  </a:cubicBezTo>
                  <a:cubicBezTo>
                    <a:pt x="626" y="67"/>
                    <a:pt x="625" y="66"/>
                    <a:pt x="625" y="66"/>
                  </a:cubicBezTo>
                  <a:cubicBezTo>
                    <a:pt x="623" y="65"/>
                    <a:pt x="621" y="64"/>
                    <a:pt x="620" y="63"/>
                  </a:cubicBezTo>
                  <a:cubicBezTo>
                    <a:pt x="619" y="62"/>
                    <a:pt x="618" y="61"/>
                    <a:pt x="617" y="61"/>
                  </a:cubicBezTo>
                  <a:cubicBezTo>
                    <a:pt x="616" y="60"/>
                    <a:pt x="615" y="59"/>
                    <a:pt x="614" y="58"/>
                  </a:cubicBezTo>
                  <a:cubicBezTo>
                    <a:pt x="613" y="58"/>
                    <a:pt x="612" y="57"/>
                    <a:pt x="611" y="57"/>
                  </a:cubicBezTo>
                  <a:cubicBezTo>
                    <a:pt x="610" y="56"/>
                    <a:pt x="608" y="55"/>
                    <a:pt x="607" y="54"/>
                  </a:cubicBezTo>
                  <a:cubicBezTo>
                    <a:pt x="606" y="53"/>
                    <a:pt x="605" y="53"/>
                    <a:pt x="605" y="52"/>
                  </a:cubicBezTo>
                  <a:cubicBezTo>
                    <a:pt x="604" y="51"/>
                    <a:pt x="602" y="51"/>
                    <a:pt x="601" y="50"/>
                  </a:cubicBezTo>
                  <a:cubicBezTo>
                    <a:pt x="600" y="49"/>
                    <a:pt x="600" y="49"/>
                    <a:pt x="599" y="49"/>
                  </a:cubicBezTo>
                  <a:cubicBezTo>
                    <a:pt x="598" y="48"/>
                    <a:pt x="597" y="47"/>
                    <a:pt x="596" y="47"/>
                  </a:cubicBezTo>
                  <a:cubicBezTo>
                    <a:pt x="596" y="46"/>
                    <a:pt x="595" y="46"/>
                    <a:pt x="595" y="46"/>
                  </a:cubicBezTo>
                  <a:cubicBezTo>
                    <a:pt x="594" y="45"/>
                    <a:pt x="593" y="44"/>
                    <a:pt x="592" y="44"/>
                  </a:cubicBezTo>
                  <a:cubicBezTo>
                    <a:pt x="592" y="44"/>
                    <a:pt x="591" y="43"/>
                    <a:pt x="591" y="43"/>
                  </a:cubicBezTo>
                  <a:cubicBezTo>
                    <a:pt x="590" y="42"/>
                    <a:pt x="589" y="42"/>
                    <a:pt x="588" y="41"/>
                  </a:cubicBezTo>
                  <a:cubicBezTo>
                    <a:pt x="588" y="41"/>
                    <a:pt x="588" y="41"/>
                    <a:pt x="587" y="41"/>
                  </a:cubicBezTo>
                  <a:cubicBezTo>
                    <a:pt x="587" y="40"/>
                    <a:pt x="586" y="40"/>
                    <a:pt x="585" y="39"/>
                  </a:cubicBezTo>
                  <a:cubicBezTo>
                    <a:pt x="585" y="39"/>
                    <a:pt x="585" y="39"/>
                    <a:pt x="585" y="39"/>
                  </a:cubicBezTo>
                  <a:cubicBezTo>
                    <a:pt x="584" y="39"/>
                    <a:pt x="584" y="38"/>
                    <a:pt x="583" y="38"/>
                  </a:cubicBezTo>
                  <a:cubicBezTo>
                    <a:pt x="583" y="38"/>
                    <a:pt x="583" y="38"/>
                    <a:pt x="583" y="38"/>
                  </a:cubicBezTo>
                  <a:cubicBezTo>
                    <a:pt x="582" y="37"/>
                    <a:pt x="582" y="37"/>
                    <a:pt x="582" y="37"/>
                  </a:cubicBezTo>
                  <a:cubicBezTo>
                    <a:pt x="571" y="31"/>
                    <a:pt x="558" y="29"/>
                    <a:pt x="548" y="28"/>
                  </a:cubicBezTo>
                  <a:cubicBezTo>
                    <a:pt x="548" y="18"/>
                    <a:pt x="548" y="9"/>
                    <a:pt x="548" y="0"/>
                  </a:cubicBezTo>
                  <a:cubicBezTo>
                    <a:pt x="548" y="34"/>
                    <a:pt x="549" y="76"/>
                    <a:pt x="550" y="97"/>
                  </a:cubicBezTo>
                  <a:cubicBezTo>
                    <a:pt x="550" y="97"/>
                    <a:pt x="550" y="98"/>
                    <a:pt x="550" y="98"/>
                  </a:cubicBezTo>
                  <a:cubicBezTo>
                    <a:pt x="550" y="99"/>
                    <a:pt x="550" y="100"/>
                    <a:pt x="550" y="101"/>
                  </a:cubicBezTo>
                  <a:cubicBezTo>
                    <a:pt x="550" y="101"/>
                    <a:pt x="550" y="102"/>
                    <a:pt x="550" y="102"/>
                  </a:cubicBezTo>
                  <a:cubicBezTo>
                    <a:pt x="550" y="103"/>
                    <a:pt x="550" y="104"/>
                    <a:pt x="550" y="105"/>
                  </a:cubicBezTo>
                  <a:cubicBezTo>
                    <a:pt x="550" y="105"/>
                    <a:pt x="550" y="106"/>
                    <a:pt x="550" y="106"/>
                  </a:cubicBezTo>
                  <a:cubicBezTo>
                    <a:pt x="550" y="106"/>
                    <a:pt x="550" y="106"/>
                    <a:pt x="550" y="106"/>
                  </a:cubicBezTo>
                  <a:cubicBezTo>
                    <a:pt x="550" y="106"/>
                    <a:pt x="550" y="106"/>
                    <a:pt x="550" y="107"/>
                  </a:cubicBezTo>
                  <a:cubicBezTo>
                    <a:pt x="550" y="108"/>
                    <a:pt x="550" y="108"/>
                    <a:pt x="550" y="109"/>
                  </a:cubicBezTo>
                  <a:cubicBezTo>
                    <a:pt x="550" y="110"/>
                    <a:pt x="550" y="110"/>
                    <a:pt x="550" y="110"/>
                  </a:cubicBezTo>
                  <a:cubicBezTo>
                    <a:pt x="550" y="110"/>
                    <a:pt x="550" y="110"/>
                    <a:pt x="550" y="110"/>
                  </a:cubicBezTo>
                  <a:cubicBezTo>
                    <a:pt x="550" y="110"/>
                    <a:pt x="550" y="110"/>
                    <a:pt x="550" y="110"/>
                  </a:cubicBezTo>
                  <a:cubicBezTo>
                    <a:pt x="336" y="114"/>
                    <a:pt x="336" y="114"/>
                    <a:pt x="336" y="114"/>
                  </a:cubicBezTo>
                  <a:cubicBezTo>
                    <a:pt x="334" y="281"/>
                    <a:pt x="334" y="281"/>
                    <a:pt x="334" y="281"/>
                  </a:cubicBezTo>
                  <a:cubicBezTo>
                    <a:pt x="334" y="281"/>
                    <a:pt x="320" y="293"/>
                    <a:pt x="311" y="292"/>
                  </a:cubicBezTo>
                  <a:cubicBezTo>
                    <a:pt x="302" y="292"/>
                    <a:pt x="294" y="298"/>
                    <a:pt x="289" y="302"/>
                  </a:cubicBezTo>
                  <a:cubicBezTo>
                    <a:pt x="284" y="306"/>
                    <a:pt x="266" y="312"/>
                    <a:pt x="266" y="319"/>
                  </a:cubicBezTo>
                  <a:cubicBezTo>
                    <a:pt x="265" y="326"/>
                    <a:pt x="258" y="338"/>
                    <a:pt x="264" y="343"/>
                  </a:cubicBezTo>
                  <a:cubicBezTo>
                    <a:pt x="270" y="348"/>
                    <a:pt x="270" y="355"/>
                    <a:pt x="270" y="363"/>
                  </a:cubicBezTo>
                  <a:cubicBezTo>
                    <a:pt x="269" y="371"/>
                    <a:pt x="270" y="426"/>
                    <a:pt x="270" y="426"/>
                  </a:cubicBezTo>
                  <a:cubicBezTo>
                    <a:pt x="12" y="426"/>
                    <a:pt x="12" y="426"/>
                    <a:pt x="12" y="426"/>
                  </a:cubicBezTo>
                  <a:cubicBezTo>
                    <a:pt x="12" y="426"/>
                    <a:pt x="12" y="426"/>
                    <a:pt x="12" y="425"/>
                  </a:cubicBezTo>
                  <a:cubicBezTo>
                    <a:pt x="11" y="427"/>
                    <a:pt x="10" y="429"/>
                    <a:pt x="9" y="431"/>
                  </a:cubicBezTo>
                  <a:cubicBezTo>
                    <a:pt x="9" y="435"/>
                    <a:pt x="8" y="446"/>
                    <a:pt x="4" y="450"/>
                  </a:cubicBezTo>
                  <a:cubicBezTo>
                    <a:pt x="0" y="454"/>
                    <a:pt x="1" y="465"/>
                    <a:pt x="4" y="469"/>
                  </a:cubicBezTo>
                  <a:cubicBezTo>
                    <a:pt x="7" y="473"/>
                    <a:pt x="16" y="477"/>
                    <a:pt x="20" y="465"/>
                  </a:cubicBezTo>
                  <a:cubicBezTo>
                    <a:pt x="25" y="454"/>
                    <a:pt x="32" y="442"/>
                    <a:pt x="35" y="452"/>
                  </a:cubicBezTo>
                  <a:cubicBezTo>
                    <a:pt x="37" y="462"/>
                    <a:pt x="37" y="467"/>
                    <a:pt x="42" y="470"/>
                  </a:cubicBezTo>
                  <a:cubicBezTo>
                    <a:pt x="47" y="473"/>
                    <a:pt x="51" y="471"/>
                    <a:pt x="59" y="484"/>
                  </a:cubicBezTo>
                  <a:cubicBezTo>
                    <a:pt x="66" y="496"/>
                    <a:pt x="71" y="503"/>
                    <a:pt x="69" y="512"/>
                  </a:cubicBezTo>
                  <a:cubicBezTo>
                    <a:pt x="67" y="520"/>
                    <a:pt x="58" y="522"/>
                    <a:pt x="55" y="528"/>
                  </a:cubicBezTo>
                  <a:cubicBezTo>
                    <a:pt x="51" y="535"/>
                    <a:pt x="48" y="554"/>
                    <a:pt x="54" y="561"/>
                  </a:cubicBezTo>
                  <a:cubicBezTo>
                    <a:pt x="60" y="568"/>
                    <a:pt x="68" y="574"/>
                    <a:pt x="70" y="587"/>
                  </a:cubicBezTo>
                  <a:cubicBezTo>
                    <a:pt x="72" y="601"/>
                    <a:pt x="77" y="616"/>
                    <a:pt x="77" y="629"/>
                  </a:cubicBezTo>
                  <a:cubicBezTo>
                    <a:pt x="77" y="643"/>
                    <a:pt x="83" y="665"/>
                    <a:pt x="76" y="685"/>
                  </a:cubicBezTo>
                  <a:cubicBezTo>
                    <a:pt x="69" y="705"/>
                    <a:pt x="52" y="730"/>
                    <a:pt x="51" y="737"/>
                  </a:cubicBezTo>
                  <a:cubicBezTo>
                    <a:pt x="50" y="743"/>
                    <a:pt x="52" y="747"/>
                    <a:pt x="55" y="751"/>
                  </a:cubicBezTo>
                  <a:cubicBezTo>
                    <a:pt x="57" y="749"/>
                    <a:pt x="59" y="748"/>
                    <a:pt x="62" y="748"/>
                  </a:cubicBezTo>
                  <a:cubicBezTo>
                    <a:pt x="75" y="746"/>
                    <a:pt x="78" y="743"/>
                    <a:pt x="83" y="74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1" name="Freeform 431"/>
            <p:cNvSpPr>
              <a:spLocks/>
            </p:cNvSpPr>
            <p:nvPr/>
          </p:nvSpPr>
          <p:spPr bwMode="auto">
            <a:xfrm>
              <a:off x="2423" y="2120"/>
              <a:ext cx="136" cy="109"/>
            </a:xfrm>
            <a:custGeom>
              <a:avLst/>
              <a:gdLst>
                <a:gd name="T0" fmla="*/ 258 w 538"/>
                <a:gd name="T1" fmla="*/ 432 h 432"/>
                <a:gd name="T2" fmla="*/ 258 w 538"/>
                <a:gd name="T3" fmla="*/ 369 h 432"/>
                <a:gd name="T4" fmla="*/ 252 w 538"/>
                <a:gd name="T5" fmla="*/ 349 h 432"/>
                <a:gd name="T6" fmla="*/ 254 w 538"/>
                <a:gd name="T7" fmla="*/ 325 h 432"/>
                <a:gd name="T8" fmla="*/ 277 w 538"/>
                <a:gd name="T9" fmla="*/ 308 h 432"/>
                <a:gd name="T10" fmla="*/ 299 w 538"/>
                <a:gd name="T11" fmla="*/ 298 h 432"/>
                <a:gd name="T12" fmla="*/ 322 w 538"/>
                <a:gd name="T13" fmla="*/ 287 h 432"/>
                <a:gd name="T14" fmla="*/ 324 w 538"/>
                <a:gd name="T15" fmla="*/ 120 h 432"/>
                <a:gd name="T16" fmla="*/ 538 w 538"/>
                <a:gd name="T17" fmla="*/ 116 h 432"/>
                <a:gd name="T18" fmla="*/ 538 w 538"/>
                <a:gd name="T19" fmla="*/ 116 h 432"/>
                <a:gd name="T20" fmla="*/ 538 w 538"/>
                <a:gd name="T21" fmla="*/ 116 h 432"/>
                <a:gd name="T22" fmla="*/ 538 w 538"/>
                <a:gd name="T23" fmla="*/ 115 h 432"/>
                <a:gd name="T24" fmla="*/ 538 w 538"/>
                <a:gd name="T25" fmla="*/ 113 h 432"/>
                <a:gd name="T26" fmla="*/ 538 w 538"/>
                <a:gd name="T27" fmla="*/ 112 h 432"/>
                <a:gd name="T28" fmla="*/ 538 w 538"/>
                <a:gd name="T29" fmla="*/ 112 h 432"/>
                <a:gd name="T30" fmla="*/ 538 w 538"/>
                <a:gd name="T31" fmla="*/ 111 h 432"/>
                <a:gd name="T32" fmla="*/ 538 w 538"/>
                <a:gd name="T33" fmla="*/ 108 h 432"/>
                <a:gd name="T34" fmla="*/ 538 w 538"/>
                <a:gd name="T35" fmla="*/ 107 h 432"/>
                <a:gd name="T36" fmla="*/ 538 w 538"/>
                <a:gd name="T37" fmla="*/ 104 h 432"/>
                <a:gd name="T38" fmla="*/ 538 w 538"/>
                <a:gd name="T39" fmla="*/ 103 h 432"/>
                <a:gd name="T40" fmla="*/ 536 w 538"/>
                <a:gd name="T41" fmla="*/ 6 h 432"/>
                <a:gd name="T42" fmla="*/ 536 w 538"/>
                <a:gd name="T43" fmla="*/ 5 h 432"/>
                <a:gd name="T44" fmla="*/ 536 w 538"/>
                <a:gd name="T45" fmla="*/ 2 h 432"/>
                <a:gd name="T46" fmla="*/ 245 w 538"/>
                <a:gd name="T47" fmla="*/ 0 h 432"/>
                <a:gd name="T48" fmla="*/ 211 w 538"/>
                <a:gd name="T49" fmla="*/ 75 h 432"/>
                <a:gd name="T50" fmla="*/ 161 w 538"/>
                <a:gd name="T51" fmla="*/ 123 h 432"/>
                <a:gd name="T52" fmla="*/ 130 w 538"/>
                <a:gd name="T53" fmla="*/ 209 h 432"/>
                <a:gd name="T54" fmla="*/ 83 w 538"/>
                <a:gd name="T55" fmla="*/ 259 h 432"/>
                <a:gd name="T56" fmla="*/ 57 w 538"/>
                <a:gd name="T57" fmla="*/ 309 h 432"/>
                <a:gd name="T58" fmla="*/ 45 w 538"/>
                <a:gd name="T59" fmla="*/ 348 h 432"/>
                <a:gd name="T60" fmla="*/ 10 w 538"/>
                <a:gd name="T61" fmla="*/ 392 h 432"/>
                <a:gd name="T62" fmla="*/ 0 w 538"/>
                <a:gd name="T63" fmla="*/ 431 h 432"/>
                <a:gd name="T64" fmla="*/ 4 w 538"/>
                <a:gd name="T65" fmla="*/ 428 h 432"/>
                <a:gd name="T66" fmla="*/ 0 w 538"/>
                <a:gd name="T67" fmla="*/ 431 h 432"/>
                <a:gd name="T68" fmla="*/ 0 w 538"/>
                <a:gd name="T69" fmla="*/ 432 h 432"/>
                <a:gd name="T70" fmla="*/ 258 w 538"/>
                <a:gd name="T71" fmla="*/ 432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8" h="432">
                  <a:moveTo>
                    <a:pt x="258" y="432"/>
                  </a:moveTo>
                  <a:cubicBezTo>
                    <a:pt x="258" y="432"/>
                    <a:pt x="257" y="377"/>
                    <a:pt x="258" y="369"/>
                  </a:cubicBezTo>
                  <a:cubicBezTo>
                    <a:pt x="258" y="361"/>
                    <a:pt x="258" y="354"/>
                    <a:pt x="252" y="349"/>
                  </a:cubicBezTo>
                  <a:cubicBezTo>
                    <a:pt x="246" y="344"/>
                    <a:pt x="253" y="332"/>
                    <a:pt x="254" y="325"/>
                  </a:cubicBezTo>
                  <a:cubicBezTo>
                    <a:pt x="254" y="318"/>
                    <a:pt x="272" y="312"/>
                    <a:pt x="277" y="308"/>
                  </a:cubicBezTo>
                  <a:cubicBezTo>
                    <a:pt x="282" y="304"/>
                    <a:pt x="290" y="298"/>
                    <a:pt x="299" y="298"/>
                  </a:cubicBezTo>
                  <a:cubicBezTo>
                    <a:pt x="308" y="299"/>
                    <a:pt x="322" y="287"/>
                    <a:pt x="322" y="287"/>
                  </a:cubicBezTo>
                  <a:cubicBezTo>
                    <a:pt x="324" y="120"/>
                    <a:pt x="324" y="120"/>
                    <a:pt x="324" y="120"/>
                  </a:cubicBezTo>
                  <a:cubicBezTo>
                    <a:pt x="538" y="116"/>
                    <a:pt x="538" y="116"/>
                    <a:pt x="538" y="116"/>
                  </a:cubicBezTo>
                  <a:cubicBezTo>
                    <a:pt x="538" y="116"/>
                    <a:pt x="538" y="116"/>
                    <a:pt x="538" y="116"/>
                  </a:cubicBezTo>
                  <a:cubicBezTo>
                    <a:pt x="538" y="116"/>
                    <a:pt x="538" y="116"/>
                    <a:pt x="538" y="116"/>
                  </a:cubicBezTo>
                  <a:cubicBezTo>
                    <a:pt x="538" y="116"/>
                    <a:pt x="538" y="116"/>
                    <a:pt x="538" y="115"/>
                  </a:cubicBezTo>
                  <a:cubicBezTo>
                    <a:pt x="538" y="114"/>
                    <a:pt x="538" y="114"/>
                    <a:pt x="538" y="113"/>
                  </a:cubicBezTo>
                  <a:cubicBezTo>
                    <a:pt x="538" y="112"/>
                    <a:pt x="538" y="112"/>
                    <a:pt x="538" y="112"/>
                  </a:cubicBezTo>
                  <a:cubicBezTo>
                    <a:pt x="538" y="112"/>
                    <a:pt x="538" y="112"/>
                    <a:pt x="538" y="112"/>
                  </a:cubicBezTo>
                  <a:cubicBezTo>
                    <a:pt x="538" y="112"/>
                    <a:pt x="538" y="111"/>
                    <a:pt x="538" y="111"/>
                  </a:cubicBezTo>
                  <a:cubicBezTo>
                    <a:pt x="538" y="110"/>
                    <a:pt x="538" y="109"/>
                    <a:pt x="538" y="108"/>
                  </a:cubicBezTo>
                  <a:cubicBezTo>
                    <a:pt x="538" y="108"/>
                    <a:pt x="538" y="107"/>
                    <a:pt x="538" y="107"/>
                  </a:cubicBezTo>
                  <a:cubicBezTo>
                    <a:pt x="538" y="106"/>
                    <a:pt x="538" y="105"/>
                    <a:pt x="538" y="104"/>
                  </a:cubicBezTo>
                  <a:cubicBezTo>
                    <a:pt x="538" y="104"/>
                    <a:pt x="538" y="103"/>
                    <a:pt x="538" y="103"/>
                  </a:cubicBezTo>
                  <a:cubicBezTo>
                    <a:pt x="537" y="82"/>
                    <a:pt x="536" y="40"/>
                    <a:pt x="536" y="6"/>
                  </a:cubicBezTo>
                  <a:cubicBezTo>
                    <a:pt x="536" y="5"/>
                    <a:pt x="536" y="5"/>
                    <a:pt x="536" y="5"/>
                  </a:cubicBezTo>
                  <a:cubicBezTo>
                    <a:pt x="536" y="4"/>
                    <a:pt x="536" y="3"/>
                    <a:pt x="536" y="2"/>
                  </a:cubicBezTo>
                  <a:cubicBezTo>
                    <a:pt x="245" y="0"/>
                    <a:pt x="245" y="0"/>
                    <a:pt x="245" y="0"/>
                  </a:cubicBezTo>
                  <a:cubicBezTo>
                    <a:pt x="235" y="19"/>
                    <a:pt x="232" y="63"/>
                    <a:pt x="211" y="75"/>
                  </a:cubicBezTo>
                  <a:cubicBezTo>
                    <a:pt x="189" y="88"/>
                    <a:pt x="169" y="96"/>
                    <a:pt x="161" y="123"/>
                  </a:cubicBezTo>
                  <a:cubicBezTo>
                    <a:pt x="152" y="150"/>
                    <a:pt x="148" y="194"/>
                    <a:pt x="130" y="209"/>
                  </a:cubicBezTo>
                  <a:cubicBezTo>
                    <a:pt x="111" y="224"/>
                    <a:pt x="90" y="238"/>
                    <a:pt x="83" y="259"/>
                  </a:cubicBezTo>
                  <a:cubicBezTo>
                    <a:pt x="77" y="279"/>
                    <a:pt x="59" y="286"/>
                    <a:pt x="57" y="309"/>
                  </a:cubicBezTo>
                  <a:cubicBezTo>
                    <a:pt x="56" y="333"/>
                    <a:pt x="63" y="333"/>
                    <a:pt x="45" y="348"/>
                  </a:cubicBezTo>
                  <a:cubicBezTo>
                    <a:pt x="26" y="363"/>
                    <a:pt x="17" y="374"/>
                    <a:pt x="10" y="392"/>
                  </a:cubicBezTo>
                  <a:cubicBezTo>
                    <a:pt x="6" y="405"/>
                    <a:pt x="3" y="419"/>
                    <a:pt x="0" y="431"/>
                  </a:cubicBezTo>
                  <a:cubicBezTo>
                    <a:pt x="2" y="430"/>
                    <a:pt x="4" y="428"/>
                    <a:pt x="4" y="428"/>
                  </a:cubicBezTo>
                  <a:cubicBezTo>
                    <a:pt x="4" y="428"/>
                    <a:pt x="2" y="430"/>
                    <a:pt x="0" y="431"/>
                  </a:cubicBezTo>
                  <a:cubicBezTo>
                    <a:pt x="0" y="432"/>
                    <a:pt x="0" y="432"/>
                    <a:pt x="0" y="432"/>
                  </a:cubicBezTo>
                  <a:lnTo>
                    <a:pt x="258" y="432"/>
                  </a:ln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2" name="Freeform 432"/>
            <p:cNvSpPr>
              <a:spLocks/>
            </p:cNvSpPr>
            <p:nvPr/>
          </p:nvSpPr>
          <p:spPr bwMode="auto">
            <a:xfrm>
              <a:off x="2559" y="1950"/>
              <a:ext cx="334" cy="321"/>
            </a:xfrm>
            <a:custGeom>
              <a:avLst/>
              <a:gdLst>
                <a:gd name="T0" fmla="*/ 1183 w 1319"/>
                <a:gd name="T1" fmla="*/ 827 h 1272"/>
                <a:gd name="T2" fmla="*/ 1183 w 1319"/>
                <a:gd name="T3" fmla="*/ 732 h 1272"/>
                <a:gd name="T4" fmla="*/ 1182 w 1319"/>
                <a:gd name="T5" fmla="*/ 646 h 1272"/>
                <a:gd name="T6" fmla="*/ 1160 w 1319"/>
                <a:gd name="T7" fmla="*/ 527 h 1272"/>
                <a:gd name="T8" fmla="*/ 1162 w 1319"/>
                <a:gd name="T9" fmla="*/ 495 h 1272"/>
                <a:gd name="T10" fmla="*/ 1158 w 1319"/>
                <a:gd name="T11" fmla="*/ 479 h 1272"/>
                <a:gd name="T12" fmla="*/ 1138 w 1319"/>
                <a:gd name="T13" fmla="*/ 414 h 1272"/>
                <a:gd name="T14" fmla="*/ 1057 w 1319"/>
                <a:gd name="T15" fmla="*/ 297 h 1272"/>
                <a:gd name="T16" fmla="*/ 1070 w 1319"/>
                <a:gd name="T17" fmla="*/ 197 h 1272"/>
                <a:gd name="T18" fmla="*/ 1084 w 1319"/>
                <a:gd name="T19" fmla="*/ 76 h 1272"/>
                <a:gd name="T20" fmla="*/ 1104 w 1319"/>
                <a:gd name="T21" fmla="*/ 11 h 1272"/>
                <a:gd name="T22" fmla="*/ 978 w 1319"/>
                <a:gd name="T23" fmla="*/ 9 h 1272"/>
                <a:gd name="T24" fmla="*/ 835 w 1319"/>
                <a:gd name="T25" fmla="*/ 12 h 1272"/>
                <a:gd name="T26" fmla="*/ 603 w 1319"/>
                <a:gd name="T27" fmla="*/ 56 h 1272"/>
                <a:gd name="T28" fmla="*/ 431 w 1319"/>
                <a:gd name="T29" fmla="*/ 149 h 1272"/>
                <a:gd name="T30" fmla="*/ 448 w 1319"/>
                <a:gd name="T31" fmla="*/ 208 h 1272"/>
                <a:gd name="T32" fmla="*/ 462 w 1319"/>
                <a:gd name="T33" fmla="*/ 312 h 1272"/>
                <a:gd name="T34" fmla="*/ 424 w 1319"/>
                <a:gd name="T35" fmla="*/ 366 h 1272"/>
                <a:gd name="T36" fmla="*/ 316 w 1319"/>
                <a:gd name="T37" fmla="*/ 396 h 1272"/>
                <a:gd name="T38" fmla="*/ 287 w 1319"/>
                <a:gd name="T39" fmla="*/ 459 h 1272"/>
                <a:gd name="T40" fmla="*/ 194 w 1319"/>
                <a:gd name="T41" fmla="*/ 521 h 1272"/>
                <a:gd name="T42" fmla="*/ 64 w 1319"/>
                <a:gd name="T43" fmla="*/ 561 h 1272"/>
                <a:gd name="T44" fmla="*/ 0 w 1319"/>
                <a:gd name="T45" fmla="*/ 642 h 1272"/>
                <a:gd name="T46" fmla="*/ 0 w 1319"/>
                <a:gd name="T47" fmla="*/ 649 h 1272"/>
                <a:gd name="T48" fmla="*/ 0 w 1319"/>
                <a:gd name="T49" fmla="*/ 657 h 1272"/>
                <a:gd name="T50" fmla="*/ 0 w 1319"/>
                <a:gd name="T51" fmla="*/ 666 h 1272"/>
                <a:gd name="T52" fmla="*/ 0 w 1319"/>
                <a:gd name="T53" fmla="*/ 678 h 1272"/>
                <a:gd name="T54" fmla="*/ 35 w 1319"/>
                <a:gd name="T55" fmla="*/ 716 h 1272"/>
                <a:gd name="T56" fmla="*/ 40 w 1319"/>
                <a:gd name="T57" fmla="*/ 719 h 1272"/>
                <a:gd name="T58" fmla="*/ 48 w 1319"/>
                <a:gd name="T59" fmla="*/ 725 h 1272"/>
                <a:gd name="T60" fmla="*/ 59 w 1319"/>
                <a:gd name="T61" fmla="*/ 732 h 1272"/>
                <a:gd name="T62" fmla="*/ 72 w 1319"/>
                <a:gd name="T63" fmla="*/ 741 h 1272"/>
                <a:gd name="T64" fmla="*/ 87 w 1319"/>
                <a:gd name="T65" fmla="*/ 751 h 1272"/>
                <a:gd name="T66" fmla="*/ 105 w 1319"/>
                <a:gd name="T67" fmla="*/ 763 h 1272"/>
                <a:gd name="T68" fmla="*/ 124 w 1319"/>
                <a:gd name="T69" fmla="*/ 776 h 1272"/>
                <a:gd name="T70" fmla="*/ 144 w 1319"/>
                <a:gd name="T71" fmla="*/ 790 h 1272"/>
                <a:gd name="T72" fmla="*/ 170 w 1319"/>
                <a:gd name="T73" fmla="*/ 808 h 1272"/>
                <a:gd name="T74" fmla="*/ 206 w 1319"/>
                <a:gd name="T75" fmla="*/ 832 h 1272"/>
                <a:gd name="T76" fmla="*/ 227 w 1319"/>
                <a:gd name="T77" fmla="*/ 847 h 1272"/>
                <a:gd name="T78" fmla="*/ 243 w 1319"/>
                <a:gd name="T79" fmla="*/ 858 h 1272"/>
                <a:gd name="T80" fmla="*/ 266 w 1319"/>
                <a:gd name="T81" fmla="*/ 874 h 1272"/>
                <a:gd name="T82" fmla="*/ 307 w 1319"/>
                <a:gd name="T83" fmla="*/ 901 h 1272"/>
                <a:gd name="T84" fmla="*/ 333 w 1319"/>
                <a:gd name="T85" fmla="*/ 919 h 1272"/>
                <a:gd name="T86" fmla="*/ 526 w 1319"/>
                <a:gd name="T87" fmla="*/ 1052 h 1272"/>
                <a:gd name="T88" fmla="*/ 593 w 1319"/>
                <a:gd name="T89" fmla="*/ 1098 h 1272"/>
                <a:gd name="T90" fmla="*/ 611 w 1319"/>
                <a:gd name="T91" fmla="*/ 1110 h 1272"/>
                <a:gd name="T92" fmla="*/ 630 w 1319"/>
                <a:gd name="T93" fmla="*/ 1134 h 1272"/>
                <a:gd name="T94" fmla="*/ 711 w 1319"/>
                <a:gd name="T95" fmla="*/ 1192 h 1272"/>
                <a:gd name="T96" fmla="*/ 755 w 1319"/>
                <a:gd name="T97" fmla="*/ 1259 h 1272"/>
                <a:gd name="T98" fmla="*/ 828 w 1319"/>
                <a:gd name="T99" fmla="*/ 1251 h 1272"/>
                <a:gd name="T100" fmla="*/ 832 w 1319"/>
                <a:gd name="T101" fmla="*/ 1250 h 1272"/>
                <a:gd name="T102" fmla="*/ 841 w 1319"/>
                <a:gd name="T103" fmla="*/ 1246 h 1272"/>
                <a:gd name="T104" fmla="*/ 846 w 1319"/>
                <a:gd name="T105" fmla="*/ 1244 h 1272"/>
                <a:gd name="T106" fmla="*/ 853 w 1319"/>
                <a:gd name="T107" fmla="*/ 1242 h 1272"/>
                <a:gd name="T108" fmla="*/ 862 w 1319"/>
                <a:gd name="T109" fmla="*/ 1242 h 1272"/>
                <a:gd name="T110" fmla="*/ 1088 w 1319"/>
                <a:gd name="T111" fmla="*/ 1100 h 1272"/>
                <a:gd name="T112" fmla="*/ 1098 w 1319"/>
                <a:gd name="T113" fmla="*/ 1094 h 1272"/>
                <a:gd name="T114" fmla="*/ 1111 w 1319"/>
                <a:gd name="T115" fmla="*/ 1086 h 1272"/>
                <a:gd name="T116" fmla="*/ 1124 w 1319"/>
                <a:gd name="T117" fmla="*/ 1078 h 1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19" h="1272">
                  <a:moveTo>
                    <a:pt x="1290" y="913"/>
                  </a:moveTo>
                  <a:cubicBezTo>
                    <a:pt x="1283" y="903"/>
                    <a:pt x="1258" y="901"/>
                    <a:pt x="1231" y="900"/>
                  </a:cubicBezTo>
                  <a:cubicBezTo>
                    <a:pt x="1204" y="899"/>
                    <a:pt x="1196" y="874"/>
                    <a:pt x="1196" y="857"/>
                  </a:cubicBezTo>
                  <a:cubicBezTo>
                    <a:pt x="1196" y="840"/>
                    <a:pt x="1190" y="831"/>
                    <a:pt x="1183" y="827"/>
                  </a:cubicBezTo>
                  <a:cubicBezTo>
                    <a:pt x="1176" y="823"/>
                    <a:pt x="1169" y="805"/>
                    <a:pt x="1158" y="794"/>
                  </a:cubicBezTo>
                  <a:cubicBezTo>
                    <a:pt x="1147" y="783"/>
                    <a:pt x="1153" y="772"/>
                    <a:pt x="1160" y="770"/>
                  </a:cubicBezTo>
                  <a:cubicBezTo>
                    <a:pt x="1167" y="768"/>
                    <a:pt x="1166" y="758"/>
                    <a:pt x="1178" y="756"/>
                  </a:cubicBezTo>
                  <a:cubicBezTo>
                    <a:pt x="1190" y="754"/>
                    <a:pt x="1184" y="741"/>
                    <a:pt x="1183" y="732"/>
                  </a:cubicBezTo>
                  <a:cubicBezTo>
                    <a:pt x="1182" y="723"/>
                    <a:pt x="1180" y="720"/>
                    <a:pt x="1173" y="713"/>
                  </a:cubicBezTo>
                  <a:cubicBezTo>
                    <a:pt x="1166" y="706"/>
                    <a:pt x="1172" y="693"/>
                    <a:pt x="1177" y="691"/>
                  </a:cubicBezTo>
                  <a:cubicBezTo>
                    <a:pt x="1182" y="689"/>
                    <a:pt x="1184" y="682"/>
                    <a:pt x="1189" y="672"/>
                  </a:cubicBezTo>
                  <a:cubicBezTo>
                    <a:pt x="1194" y="662"/>
                    <a:pt x="1188" y="651"/>
                    <a:pt x="1182" y="646"/>
                  </a:cubicBezTo>
                  <a:cubicBezTo>
                    <a:pt x="1176" y="641"/>
                    <a:pt x="1175" y="631"/>
                    <a:pt x="1182" y="620"/>
                  </a:cubicBezTo>
                  <a:cubicBezTo>
                    <a:pt x="1189" y="609"/>
                    <a:pt x="1182" y="597"/>
                    <a:pt x="1184" y="582"/>
                  </a:cubicBezTo>
                  <a:cubicBezTo>
                    <a:pt x="1186" y="567"/>
                    <a:pt x="1176" y="557"/>
                    <a:pt x="1174" y="550"/>
                  </a:cubicBezTo>
                  <a:cubicBezTo>
                    <a:pt x="1172" y="543"/>
                    <a:pt x="1171" y="534"/>
                    <a:pt x="1160" y="527"/>
                  </a:cubicBezTo>
                  <a:cubicBezTo>
                    <a:pt x="1149" y="520"/>
                    <a:pt x="1149" y="507"/>
                    <a:pt x="1159" y="499"/>
                  </a:cubicBezTo>
                  <a:cubicBezTo>
                    <a:pt x="1160" y="498"/>
                    <a:pt x="1160" y="498"/>
                    <a:pt x="1161" y="497"/>
                  </a:cubicBezTo>
                  <a:cubicBezTo>
                    <a:pt x="1161" y="497"/>
                    <a:pt x="1161" y="497"/>
                    <a:pt x="1161" y="497"/>
                  </a:cubicBezTo>
                  <a:cubicBezTo>
                    <a:pt x="1161" y="496"/>
                    <a:pt x="1162" y="496"/>
                    <a:pt x="1162" y="495"/>
                  </a:cubicBezTo>
                  <a:cubicBezTo>
                    <a:pt x="1162" y="495"/>
                    <a:pt x="1162" y="495"/>
                    <a:pt x="1162" y="495"/>
                  </a:cubicBezTo>
                  <a:cubicBezTo>
                    <a:pt x="1166" y="490"/>
                    <a:pt x="1162" y="485"/>
                    <a:pt x="1159" y="480"/>
                  </a:cubicBezTo>
                  <a:cubicBezTo>
                    <a:pt x="1159" y="480"/>
                    <a:pt x="1159" y="480"/>
                    <a:pt x="1159" y="480"/>
                  </a:cubicBezTo>
                  <a:cubicBezTo>
                    <a:pt x="1159" y="480"/>
                    <a:pt x="1159" y="480"/>
                    <a:pt x="1158" y="479"/>
                  </a:cubicBezTo>
                  <a:cubicBezTo>
                    <a:pt x="1158" y="479"/>
                    <a:pt x="1158" y="479"/>
                    <a:pt x="1158" y="479"/>
                  </a:cubicBezTo>
                  <a:cubicBezTo>
                    <a:pt x="1158" y="479"/>
                    <a:pt x="1158" y="478"/>
                    <a:pt x="1158" y="478"/>
                  </a:cubicBezTo>
                  <a:cubicBezTo>
                    <a:pt x="1155" y="471"/>
                    <a:pt x="1151" y="460"/>
                    <a:pt x="1148" y="446"/>
                  </a:cubicBezTo>
                  <a:cubicBezTo>
                    <a:pt x="1145" y="432"/>
                    <a:pt x="1143" y="428"/>
                    <a:pt x="1138" y="414"/>
                  </a:cubicBezTo>
                  <a:cubicBezTo>
                    <a:pt x="1133" y="400"/>
                    <a:pt x="1137" y="390"/>
                    <a:pt x="1133" y="378"/>
                  </a:cubicBezTo>
                  <a:cubicBezTo>
                    <a:pt x="1129" y="366"/>
                    <a:pt x="1121" y="357"/>
                    <a:pt x="1102" y="351"/>
                  </a:cubicBezTo>
                  <a:cubicBezTo>
                    <a:pt x="1083" y="345"/>
                    <a:pt x="1081" y="328"/>
                    <a:pt x="1081" y="313"/>
                  </a:cubicBezTo>
                  <a:cubicBezTo>
                    <a:pt x="1081" y="298"/>
                    <a:pt x="1072" y="298"/>
                    <a:pt x="1057" y="297"/>
                  </a:cubicBezTo>
                  <a:cubicBezTo>
                    <a:pt x="1042" y="296"/>
                    <a:pt x="1044" y="265"/>
                    <a:pt x="1037" y="260"/>
                  </a:cubicBezTo>
                  <a:cubicBezTo>
                    <a:pt x="1030" y="255"/>
                    <a:pt x="1027" y="241"/>
                    <a:pt x="1027" y="228"/>
                  </a:cubicBezTo>
                  <a:cubicBezTo>
                    <a:pt x="1027" y="215"/>
                    <a:pt x="1047" y="215"/>
                    <a:pt x="1049" y="209"/>
                  </a:cubicBezTo>
                  <a:cubicBezTo>
                    <a:pt x="1051" y="203"/>
                    <a:pt x="1057" y="197"/>
                    <a:pt x="1070" y="197"/>
                  </a:cubicBezTo>
                  <a:cubicBezTo>
                    <a:pt x="1083" y="197"/>
                    <a:pt x="1080" y="170"/>
                    <a:pt x="1086" y="162"/>
                  </a:cubicBezTo>
                  <a:cubicBezTo>
                    <a:pt x="1092" y="154"/>
                    <a:pt x="1088" y="144"/>
                    <a:pt x="1086" y="128"/>
                  </a:cubicBezTo>
                  <a:cubicBezTo>
                    <a:pt x="1084" y="112"/>
                    <a:pt x="1083" y="110"/>
                    <a:pt x="1080" y="104"/>
                  </a:cubicBezTo>
                  <a:cubicBezTo>
                    <a:pt x="1077" y="98"/>
                    <a:pt x="1084" y="88"/>
                    <a:pt x="1084" y="76"/>
                  </a:cubicBezTo>
                  <a:cubicBezTo>
                    <a:pt x="1084" y="64"/>
                    <a:pt x="1080" y="59"/>
                    <a:pt x="1074" y="52"/>
                  </a:cubicBezTo>
                  <a:cubicBezTo>
                    <a:pt x="1068" y="45"/>
                    <a:pt x="1084" y="45"/>
                    <a:pt x="1083" y="39"/>
                  </a:cubicBezTo>
                  <a:cubicBezTo>
                    <a:pt x="1082" y="33"/>
                    <a:pt x="1088" y="28"/>
                    <a:pt x="1100" y="27"/>
                  </a:cubicBezTo>
                  <a:cubicBezTo>
                    <a:pt x="1106" y="26"/>
                    <a:pt x="1106" y="18"/>
                    <a:pt x="1104" y="11"/>
                  </a:cubicBezTo>
                  <a:cubicBezTo>
                    <a:pt x="1099" y="12"/>
                    <a:pt x="1094" y="13"/>
                    <a:pt x="1089" y="13"/>
                  </a:cubicBezTo>
                  <a:cubicBezTo>
                    <a:pt x="1063" y="13"/>
                    <a:pt x="1053" y="32"/>
                    <a:pt x="1040" y="16"/>
                  </a:cubicBezTo>
                  <a:cubicBezTo>
                    <a:pt x="1028" y="0"/>
                    <a:pt x="1026" y="3"/>
                    <a:pt x="1009" y="7"/>
                  </a:cubicBezTo>
                  <a:cubicBezTo>
                    <a:pt x="992" y="12"/>
                    <a:pt x="987" y="16"/>
                    <a:pt x="978" y="9"/>
                  </a:cubicBezTo>
                  <a:cubicBezTo>
                    <a:pt x="970" y="3"/>
                    <a:pt x="951" y="7"/>
                    <a:pt x="945" y="16"/>
                  </a:cubicBezTo>
                  <a:cubicBezTo>
                    <a:pt x="938" y="24"/>
                    <a:pt x="919" y="26"/>
                    <a:pt x="908" y="26"/>
                  </a:cubicBezTo>
                  <a:cubicBezTo>
                    <a:pt x="897" y="26"/>
                    <a:pt x="894" y="33"/>
                    <a:pt x="877" y="23"/>
                  </a:cubicBezTo>
                  <a:cubicBezTo>
                    <a:pt x="860" y="14"/>
                    <a:pt x="853" y="9"/>
                    <a:pt x="835" y="12"/>
                  </a:cubicBezTo>
                  <a:cubicBezTo>
                    <a:pt x="817" y="14"/>
                    <a:pt x="798" y="8"/>
                    <a:pt x="787" y="21"/>
                  </a:cubicBezTo>
                  <a:cubicBezTo>
                    <a:pt x="776" y="34"/>
                    <a:pt x="739" y="28"/>
                    <a:pt x="719" y="33"/>
                  </a:cubicBezTo>
                  <a:cubicBezTo>
                    <a:pt x="699" y="38"/>
                    <a:pt x="692" y="40"/>
                    <a:pt x="670" y="42"/>
                  </a:cubicBezTo>
                  <a:cubicBezTo>
                    <a:pt x="647" y="44"/>
                    <a:pt x="613" y="45"/>
                    <a:pt x="603" y="56"/>
                  </a:cubicBezTo>
                  <a:cubicBezTo>
                    <a:pt x="593" y="66"/>
                    <a:pt x="574" y="64"/>
                    <a:pt x="565" y="79"/>
                  </a:cubicBezTo>
                  <a:cubicBezTo>
                    <a:pt x="557" y="94"/>
                    <a:pt x="527" y="97"/>
                    <a:pt x="512" y="99"/>
                  </a:cubicBezTo>
                  <a:cubicBezTo>
                    <a:pt x="497" y="101"/>
                    <a:pt x="479" y="106"/>
                    <a:pt x="470" y="121"/>
                  </a:cubicBezTo>
                  <a:cubicBezTo>
                    <a:pt x="460" y="136"/>
                    <a:pt x="452" y="149"/>
                    <a:pt x="431" y="149"/>
                  </a:cubicBezTo>
                  <a:cubicBezTo>
                    <a:pt x="425" y="149"/>
                    <a:pt x="420" y="149"/>
                    <a:pt x="414" y="149"/>
                  </a:cubicBezTo>
                  <a:cubicBezTo>
                    <a:pt x="415" y="154"/>
                    <a:pt x="417" y="159"/>
                    <a:pt x="422" y="161"/>
                  </a:cubicBezTo>
                  <a:cubicBezTo>
                    <a:pt x="434" y="166"/>
                    <a:pt x="442" y="172"/>
                    <a:pt x="444" y="178"/>
                  </a:cubicBezTo>
                  <a:cubicBezTo>
                    <a:pt x="445" y="185"/>
                    <a:pt x="452" y="200"/>
                    <a:pt x="448" y="208"/>
                  </a:cubicBezTo>
                  <a:cubicBezTo>
                    <a:pt x="444" y="215"/>
                    <a:pt x="451" y="236"/>
                    <a:pt x="444" y="241"/>
                  </a:cubicBezTo>
                  <a:cubicBezTo>
                    <a:pt x="438" y="246"/>
                    <a:pt x="444" y="252"/>
                    <a:pt x="448" y="259"/>
                  </a:cubicBezTo>
                  <a:cubicBezTo>
                    <a:pt x="451" y="266"/>
                    <a:pt x="446" y="282"/>
                    <a:pt x="452" y="290"/>
                  </a:cubicBezTo>
                  <a:cubicBezTo>
                    <a:pt x="459" y="298"/>
                    <a:pt x="462" y="304"/>
                    <a:pt x="462" y="312"/>
                  </a:cubicBezTo>
                  <a:cubicBezTo>
                    <a:pt x="462" y="319"/>
                    <a:pt x="469" y="324"/>
                    <a:pt x="474" y="328"/>
                  </a:cubicBezTo>
                  <a:cubicBezTo>
                    <a:pt x="478" y="331"/>
                    <a:pt x="486" y="334"/>
                    <a:pt x="484" y="344"/>
                  </a:cubicBezTo>
                  <a:cubicBezTo>
                    <a:pt x="482" y="354"/>
                    <a:pt x="488" y="370"/>
                    <a:pt x="470" y="369"/>
                  </a:cubicBezTo>
                  <a:cubicBezTo>
                    <a:pt x="452" y="368"/>
                    <a:pt x="436" y="372"/>
                    <a:pt x="424" y="366"/>
                  </a:cubicBezTo>
                  <a:cubicBezTo>
                    <a:pt x="413" y="360"/>
                    <a:pt x="392" y="358"/>
                    <a:pt x="385" y="363"/>
                  </a:cubicBezTo>
                  <a:cubicBezTo>
                    <a:pt x="378" y="368"/>
                    <a:pt x="365" y="372"/>
                    <a:pt x="364" y="379"/>
                  </a:cubicBezTo>
                  <a:cubicBezTo>
                    <a:pt x="362" y="386"/>
                    <a:pt x="350" y="386"/>
                    <a:pt x="345" y="393"/>
                  </a:cubicBezTo>
                  <a:cubicBezTo>
                    <a:pt x="340" y="400"/>
                    <a:pt x="322" y="395"/>
                    <a:pt x="316" y="396"/>
                  </a:cubicBezTo>
                  <a:cubicBezTo>
                    <a:pt x="310" y="398"/>
                    <a:pt x="310" y="407"/>
                    <a:pt x="312" y="412"/>
                  </a:cubicBezTo>
                  <a:cubicBezTo>
                    <a:pt x="313" y="418"/>
                    <a:pt x="312" y="428"/>
                    <a:pt x="316" y="432"/>
                  </a:cubicBezTo>
                  <a:cubicBezTo>
                    <a:pt x="320" y="436"/>
                    <a:pt x="324" y="446"/>
                    <a:pt x="315" y="449"/>
                  </a:cubicBezTo>
                  <a:cubicBezTo>
                    <a:pt x="306" y="452"/>
                    <a:pt x="294" y="450"/>
                    <a:pt x="287" y="459"/>
                  </a:cubicBezTo>
                  <a:cubicBezTo>
                    <a:pt x="280" y="468"/>
                    <a:pt x="270" y="467"/>
                    <a:pt x="262" y="469"/>
                  </a:cubicBezTo>
                  <a:cubicBezTo>
                    <a:pt x="253" y="471"/>
                    <a:pt x="240" y="474"/>
                    <a:pt x="234" y="484"/>
                  </a:cubicBezTo>
                  <a:cubicBezTo>
                    <a:pt x="228" y="494"/>
                    <a:pt x="223" y="502"/>
                    <a:pt x="220" y="508"/>
                  </a:cubicBezTo>
                  <a:cubicBezTo>
                    <a:pt x="218" y="515"/>
                    <a:pt x="208" y="521"/>
                    <a:pt x="194" y="521"/>
                  </a:cubicBezTo>
                  <a:cubicBezTo>
                    <a:pt x="180" y="521"/>
                    <a:pt x="152" y="522"/>
                    <a:pt x="144" y="530"/>
                  </a:cubicBezTo>
                  <a:cubicBezTo>
                    <a:pt x="137" y="539"/>
                    <a:pt x="131" y="544"/>
                    <a:pt x="121" y="543"/>
                  </a:cubicBezTo>
                  <a:cubicBezTo>
                    <a:pt x="111" y="542"/>
                    <a:pt x="98" y="530"/>
                    <a:pt x="90" y="544"/>
                  </a:cubicBezTo>
                  <a:cubicBezTo>
                    <a:pt x="82" y="557"/>
                    <a:pt x="72" y="560"/>
                    <a:pt x="64" y="561"/>
                  </a:cubicBezTo>
                  <a:cubicBezTo>
                    <a:pt x="56" y="562"/>
                    <a:pt x="56" y="572"/>
                    <a:pt x="45" y="578"/>
                  </a:cubicBezTo>
                  <a:cubicBezTo>
                    <a:pt x="34" y="584"/>
                    <a:pt x="25" y="592"/>
                    <a:pt x="13" y="597"/>
                  </a:cubicBezTo>
                  <a:cubicBezTo>
                    <a:pt x="1" y="602"/>
                    <a:pt x="2" y="597"/>
                    <a:pt x="0" y="638"/>
                  </a:cubicBezTo>
                  <a:cubicBezTo>
                    <a:pt x="0" y="639"/>
                    <a:pt x="0" y="641"/>
                    <a:pt x="0" y="642"/>
                  </a:cubicBezTo>
                  <a:cubicBezTo>
                    <a:pt x="0" y="642"/>
                    <a:pt x="0" y="643"/>
                    <a:pt x="0" y="643"/>
                  </a:cubicBezTo>
                  <a:cubicBezTo>
                    <a:pt x="0" y="644"/>
                    <a:pt x="0" y="645"/>
                    <a:pt x="0" y="645"/>
                  </a:cubicBezTo>
                  <a:cubicBezTo>
                    <a:pt x="0" y="646"/>
                    <a:pt x="0" y="647"/>
                    <a:pt x="0" y="647"/>
                  </a:cubicBezTo>
                  <a:cubicBezTo>
                    <a:pt x="0" y="648"/>
                    <a:pt x="0" y="648"/>
                    <a:pt x="0" y="649"/>
                  </a:cubicBezTo>
                  <a:cubicBezTo>
                    <a:pt x="0" y="650"/>
                    <a:pt x="0" y="650"/>
                    <a:pt x="0" y="651"/>
                  </a:cubicBezTo>
                  <a:cubicBezTo>
                    <a:pt x="0" y="652"/>
                    <a:pt x="0" y="652"/>
                    <a:pt x="0" y="653"/>
                  </a:cubicBezTo>
                  <a:cubicBezTo>
                    <a:pt x="0" y="654"/>
                    <a:pt x="0" y="655"/>
                    <a:pt x="0" y="655"/>
                  </a:cubicBezTo>
                  <a:cubicBezTo>
                    <a:pt x="0" y="656"/>
                    <a:pt x="0" y="657"/>
                    <a:pt x="0" y="657"/>
                  </a:cubicBezTo>
                  <a:cubicBezTo>
                    <a:pt x="0" y="658"/>
                    <a:pt x="0" y="659"/>
                    <a:pt x="0" y="660"/>
                  </a:cubicBezTo>
                  <a:cubicBezTo>
                    <a:pt x="0" y="660"/>
                    <a:pt x="0" y="661"/>
                    <a:pt x="0" y="662"/>
                  </a:cubicBezTo>
                  <a:cubicBezTo>
                    <a:pt x="0" y="662"/>
                    <a:pt x="0" y="663"/>
                    <a:pt x="0" y="664"/>
                  </a:cubicBezTo>
                  <a:cubicBezTo>
                    <a:pt x="0" y="665"/>
                    <a:pt x="0" y="665"/>
                    <a:pt x="0" y="666"/>
                  </a:cubicBezTo>
                  <a:cubicBezTo>
                    <a:pt x="0" y="668"/>
                    <a:pt x="0" y="670"/>
                    <a:pt x="0" y="672"/>
                  </a:cubicBezTo>
                  <a:cubicBezTo>
                    <a:pt x="0" y="672"/>
                    <a:pt x="0" y="673"/>
                    <a:pt x="0" y="673"/>
                  </a:cubicBezTo>
                  <a:cubicBezTo>
                    <a:pt x="0" y="674"/>
                    <a:pt x="0" y="676"/>
                    <a:pt x="0" y="677"/>
                  </a:cubicBezTo>
                  <a:cubicBezTo>
                    <a:pt x="0" y="677"/>
                    <a:pt x="0" y="677"/>
                    <a:pt x="0" y="678"/>
                  </a:cubicBezTo>
                  <a:cubicBezTo>
                    <a:pt x="0" y="687"/>
                    <a:pt x="0" y="696"/>
                    <a:pt x="0" y="706"/>
                  </a:cubicBezTo>
                  <a:cubicBezTo>
                    <a:pt x="10" y="707"/>
                    <a:pt x="23" y="709"/>
                    <a:pt x="34" y="715"/>
                  </a:cubicBezTo>
                  <a:cubicBezTo>
                    <a:pt x="34" y="715"/>
                    <a:pt x="34" y="715"/>
                    <a:pt x="35" y="716"/>
                  </a:cubicBezTo>
                  <a:cubicBezTo>
                    <a:pt x="35" y="716"/>
                    <a:pt x="35" y="716"/>
                    <a:pt x="35" y="716"/>
                  </a:cubicBezTo>
                  <a:cubicBezTo>
                    <a:pt x="36" y="716"/>
                    <a:pt x="36" y="717"/>
                    <a:pt x="37" y="717"/>
                  </a:cubicBezTo>
                  <a:cubicBezTo>
                    <a:pt x="37" y="717"/>
                    <a:pt x="37" y="717"/>
                    <a:pt x="37" y="717"/>
                  </a:cubicBezTo>
                  <a:cubicBezTo>
                    <a:pt x="38" y="718"/>
                    <a:pt x="39" y="718"/>
                    <a:pt x="39" y="719"/>
                  </a:cubicBezTo>
                  <a:cubicBezTo>
                    <a:pt x="40" y="719"/>
                    <a:pt x="40" y="719"/>
                    <a:pt x="40" y="719"/>
                  </a:cubicBezTo>
                  <a:cubicBezTo>
                    <a:pt x="41" y="720"/>
                    <a:pt x="42" y="720"/>
                    <a:pt x="43" y="721"/>
                  </a:cubicBezTo>
                  <a:cubicBezTo>
                    <a:pt x="43" y="721"/>
                    <a:pt x="44" y="722"/>
                    <a:pt x="44" y="722"/>
                  </a:cubicBezTo>
                  <a:cubicBezTo>
                    <a:pt x="45" y="722"/>
                    <a:pt x="46" y="723"/>
                    <a:pt x="47" y="724"/>
                  </a:cubicBezTo>
                  <a:cubicBezTo>
                    <a:pt x="47" y="724"/>
                    <a:pt x="48" y="724"/>
                    <a:pt x="48" y="725"/>
                  </a:cubicBezTo>
                  <a:cubicBezTo>
                    <a:pt x="49" y="725"/>
                    <a:pt x="50" y="726"/>
                    <a:pt x="51" y="727"/>
                  </a:cubicBezTo>
                  <a:cubicBezTo>
                    <a:pt x="52" y="727"/>
                    <a:pt x="52" y="727"/>
                    <a:pt x="53" y="728"/>
                  </a:cubicBezTo>
                  <a:cubicBezTo>
                    <a:pt x="54" y="729"/>
                    <a:pt x="56" y="729"/>
                    <a:pt x="57" y="730"/>
                  </a:cubicBezTo>
                  <a:cubicBezTo>
                    <a:pt x="57" y="731"/>
                    <a:pt x="58" y="731"/>
                    <a:pt x="59" y="732"/>
                  </a:cubicBezTo>
                  <a:cubicBezTo>
                    <a:pt x="60" y="733"/>
                    <a:pt x="62" y="734"/>
                    <a:pt x="63" y="735"/>
                  </a:cubicBezTo>
                  <a:cubicBezTo>
                    <a:pt x="64" y="735"/>
                    <a:pt x="65" y="736"/>
                    <a:pt x="66" y="736"/>
                  </a:cubicBezTo>
                  <a:cubicBezTo>
                    <a:pt x="67" y="737"/>
                    <a:pt x="68" y="738"/>
                    <a:pt x="69" y="739"/>
                  </a:cubicBezTo>
                  <a:cubicBezTo>
                    <a:pt x="70" y="739"/>
                    <a:pt x="71" y="740"/>
                    <a:pt x="72" y="741"/>
                  </a:cubicBezTo>
                  <a:cubicBezTo>
                    <a:pt x="73" y="742"/>
                    <a:pt x="75" y="743"/>
                    <a:pt x="77" y="744"/>
                  </a:cubicBezTo>
                  <a:cubicBezTo>
                    <a:pt x="77" y="744"/>
                    <a:pt x="78" y="745"/>
                    <a:pt x="78" y="745"/>
                  </a:cubicBezTo>
                  <a:cubicBezTo>
                    <a:pt x="81" y="747"/>
                    <a:pt x="83" y="748"/>
                    <a:pt x="86" y="750"/>
                  </a:cubicBezTo>
                  <a:cubicBezTo>
                    <a:pt x="86" y="750"/>
                    <a:pt x="87" y="751"/>
                    <a:pt x="87" y="751"/>
                  </a:cubicBezTo>
                  <a:cubicBezTo>
                    <a:pt x="89" y="752"/>
                    <a:pt x="91" y="754"/>
                    <a:pt x="93" y="755"/>
                  </a:cubicBezTo>
                  <a:cubicBezTo>
                    <a:pt x="94" y="756"/>
                    <a:pt x="95" y="757"/>
                    <a:pt x="97" y="757"/>
                  </a:cubicBezTo>
                  <a:cubicBezTo>
                    <a:pt x="98" y="758"/>
                    <a:pt x="99" y="759"/>
                    <a:pt x="100" y="760"/>
                  </a:cubicBezTo>
                  <a:cubicBezTo>
                    <a:pt x="102" y="761"/>
                    <a:pt x="103" y="762"/>
                    <a:pt x="105" y="763"/>
                  </a:cubicBezTo>
                  <a:cubicBezTo>
                    <a:pt x="106" y="764"/>
                    <a:pt x="108" y="765"/>
                    <a:pt x="109" y="766"/>
                  </a:cubicBezTo>
                  <a:cubicBezTo>
                    <a:pt x="110" y="767"/>
                    <a:pt x="112" y="768"/>
                    <a:pt x="113" y="768"/>
                  </a:cubicBezTo>
                  <a:cubicBezTo>
                    <a:pt x="116" y="770"/>
                    <a:pt x="118" y="772"/>
                    <a:pt x="121" y="774"/>
                  </a:cubicBezTo>
                  <a:cubicBezTo>
                    <a:pt x="122" y="775"/>
                    <a:pt x="123" y="776"/>
                    <a:pt x="124" y="776"/>
                  </a:cubicBezTo>
                  <a:cubicBezTo>
                    <a:pt x="126" y="778"/>
                    <a:pt x="128" y="779"/>
                    <a:pt x="130" y="780"/>
                  </a:cubicBezTo>
                  <a:cubicBezTo>
                    <a:pt x="132" y="781"/>
                    <a:pt x="133" y="782"/>
                    <a:pt x="135" y="784"/>
                  </a:cubicBezTo>
                  <a:cubicBezTo>
                    <a:pt x="136" y="784"/>
                    <a:pt x="138" y="785"/>
                    <a:pt x="139" y="786"/>
                  </a:cubicBezTo>
                  <a:cubicBezTo>
                    <a:pt x="141" y="787"/>
                    <a:pt x="142" y="789"/>
                    <a:pt x="144" y="790"/>
                  </a:cubicBezTo>
                  <a:cubicBezTo>
                    <a:pt x="146" y="791"/>
                    <a:pt x="147" y="792"/>
                    <a:pt x="149" y="793"/>
                  </a:cubicBezTo>
                  <a:cubicBezTo>
                    <a:pt x="153" y="796"/>
                    <a:pt x="157" y="799"/>
                    <a:pt x="161" y="802"/>
                  </a:cubicBezTo>
                  <a:cubicBezTo>
                    <a:pt x="162" y="802"/>
                    <a:pt x="162" y="802"/>
                    <a:pt x="162" y="802"/>
                  </a:cubicBezTo>
                  <a:cubicBezTo>
                    <a:pt x="165" y="804"/>
                    <a:pt x="167" y="806"/>
                    <a:pt x="170" y="808"/>
                  </a:cubicBezTo>
                  <a:cubicBezTo>
                    <a:pt x="171" y="808"/>
                    <a:pt x="171" y="808"/>
                    <a:pt x="172" y="809"/>
                  </a:cubicBezTo>
                  <a:cubicBezTo>
                    <a:pt x="174" y="810"/>
                    <a:pt x="177" y="812"/>
                    <a:pt x="179" y="814"/>
                  </a:cubicBezTo>
                  <a:cubicBezTo>
                    <a:pt x="181" y="815"/>
                    <a:pt x="182" y="816"/>
                    <a:pt x="183" y="816"/>
                  </a:cubicBezTo>
                  <a:cubicBezTo>
                    <a:pt x="191" y="822"/>
                    <a:pt x="198" y="827"/>
                    <a:pt x="206" y="832"/>
                  </a:cubicBezTo>
                  <a:cubicBezTo>
                    <a:pt x="207" y="833"/>
                    <a:pt x="209" y="834"/>
                    <a:pt x="210" y="835"/>
                  </a:cubicBezTo>
                  <a:cubicBezTo>
                    <a:pt x="212" y="836"/>
                    <a:pt x="214" y="838"/>
                    <a:pt x="216" y="839"/>
                  </a:cubicBezTo>
                  <a:cubicBezTo>
                    <a:pt x="218" y="840"/>
                    <a:pt x="219" y="841"/>
                    <a:pt x="221" y="842"/>
                  </a:cubicBezTo>
                  <a:cubicBezTo>
                    <a:pt x="223" y="844"/>
                    <a:pt x="225" y="845"/>
                    <a:pt x="227" y="847"/>
                  </a:cubicBezTo>
                  <a:cubicBezTo>
                    <a:pt x="229" y="848"/>
                    <a:pt x="230" y="849"/>
                    <a:pt x="231" y="850"/>
                  </a:cubicBezTo>
                  <a:cubicBezTo>
                    <a:pt x="234" y="851"/>
                    <a:pt x="236" y="853"/>
                    <a:pt x="238" y="854"/>
                  </a:cubicBezTo>
                  <a:cubicBezTo>
                    <a:pt x="238" y="854"/>
                    <a:pt x="238" y="854"/>
                    <a:pt x="238" y="854"/>
                  </a:cubicBezTo>
                  <a:cubicBezTo>
                    <a:pt x="240" y="855"/>
                    <a:pt x="241" y="856"/>
                    <a:pt x="243" y="858"/>
                  </a:cubicBezTo>
                  <a:cubicBezTo>
                    <a:pt x="244" y="859"/>
                    <a:pt x="246" y="859"/>
                    <a:pt x="247" y="860"/>
                  </a:cubicBezTo>
                  <a:cubicBezTo>
                    <a:pt x="252" y="863"/>
                    <a:pt x="256" y="867"/>
                    <a:pt x="261" y="870"/>
                  </a:cubicBezTo>
                  <a:cubicBezTo>
                    <a:pt x="261" y="870"/>
                    <a:pt x="262" y="870"/>
                    <a:pt x="262" y="871"/>
                  </a:cubicBezTo>
                  <a:cubicBezTo>
                    <a:pt x="264" y="872"/>
                    <a:pt x="265" y="873"/>
                    <a:pt x="266" y="874"/>
                  </a:cubicBezTo>
                  <a:cubicBezTo>
                    <a:pt x="270" y="876"/>
                    <a:pt x="273" y="878"/>
                    <a:pt x="276" y="880"/>
                  </a:cubicBezTo>
                  <a:cubicBezTo>
                    <a:pt x="277" y="881"/>
                    <a:pt x="277" y="881"/>
                    <a:pt x="278" y="881"/>
                  </a:cubicBezTo>
                  <a:cubicBezTo>
                    <a:pt x="278" y="882"/>
                    <a:pt x="278" y="882"/>
                    <a:pt x="279" y="882"/>
                  </a:cubicBezTo>
                  <a:cubicBezTo>
                    <a:pt x="288" y="888"/>
                    <a:pt x="297" y="895"/>
                    <a:pt x="307" y="901"/>
                  </a:cubicBezTo>
                  <a:cubicBezTo>
                    <a:pt x="310" y="904"/>
                    <a:pt x="313" y="906"/>
                    <a:pt x="317" y="908"/>
                  </a:cubicBezTo>
                  <a:cubicBezTo>
                    <a:pt x="317" y="908"/>
                    <a:pt x="317" y="909"/>
                    <a:pt x="318" y="909"/>
                  </a:cubicBezTo>
                  <a:cubicBezTo>
                    <a:pt x="322" y="911"/>
                    <a:pt x="325" y="914"/>
                    <a:pt x="329" y="917"/>
                  </a:cubicBezTo>
                  <a:cubicBezTo>
                    <a:pt x="330" y="918"/>
                    <a:pt x="332" y="918"/>
                    <a:pt x="333" y="919"/>
                  </a:cubicBezTo>
                  <a:cubicBezTo>
                    <a:pt x="363" y="940"/>
                    <a:pt x="394" y="961"/>
                    <a:pt x="422" y="981"/>
                  </a:cubicBezTo>
                  <a:cubicBezTo>
                    <a:pt x="427" y="984"/>
                    <a:pt x="431" y="987"/>
                    <a:pt x="436" y="990"/>
                  </a:cubicBezTo>
                  <a:cubicBezTo>
                    <a:pt x="469" y="1013"/>
                    <a:pt x="499" y="1034"/>
                    <a:pt x="526" y="1052"/>
                  </a:cubicBezTo>
                  <a:cubicBezTo>
                    <a:pt x="526" y="1052"/>
                    <a:pt x="526" y="1052"/>
                    <a:pt x="526" y="1052"/>
                  </a:cubicBezTo>
                  <a:cubicBezTo>
                    <a:pt x="537" y="1060"/>
                    <a:pt x="548" y="1067"/>
                    <a:pt x="558" y="1074"/>
                  </a:cubicBezTo>
                  <a:cubicBezTo>
                    <a:pt x="565" y="1079"/>
                    <a:pt x="571" y="1083"/>
                    <a:pt x="576" y="1086"/>
                  </a:cubicBezTo>
                  <a:cubicBezTo>
                    <a:pt x="578" y="1088"/>
                    <a:pt x="579" y="1089"/>
                    <a:pt x="581" y="1090"/>
                  </a:cubicBezTo>
                  <a:cubicBezTo>
                    <a:pt x="585" y="1093"/>
                    <a:pt x="590" y="1096"/>
                    <a:pt x="593" y="1098"/>
                  </a:cubicBezTo>
                  <a:cubicBezTo>
                    <a:pt x="595" y="1100"/>
                    <a:pt x="597" y="1101"/>
                    <a:pt x="598" y="1102"/>
                  </a:cubicBezTo>
                  <a:cubicBezTo>
                    <a:pt x="600" y="1103"/>
                    <a:pt x="601" y="1103"/>
                    <a:pt x="602" y="1104"/>
                  </a:cubicBezTo>
                  <a:cubicBezTo>
                    <a:pt x="603" y="1105"/>
                    <a:pt x="604" y="1106"/>
                    <a:pt x="605" y="1106"/>
                  </a:cubicBezTo>
                  <a:cubicBezTo>
                    <a:pt x="607" y="1108"/>
                    <a:pt x="609" y="1109"/>
                    <a:pt x="611" y="1110"/>
                  </a:cubicBezTo>
                  <a:cubicBezTo>
                    <a:pt x="611" y="1111"/>
                    <a:pt x="611" y="1111"/>
                    <a:pt x="612" y="1111"/>
                  </a:cubicBezTo>
                  <a:cubicBezTo>
                    <a:pt x="612" y="1112"/>
                    <a:pt x="613" y="1112"/>
                    <a:pt x="613" y="1112"/>
                  </a:cubicBezTo>
                  <a:cubicBezTo>
                    <a:pt x="614" y="1112"/>
                    <a:pt x="614" y="1112"/>
                    <a:pt x="614" y="1112"/>
                  </a:cubicBezTo>
                  <a:cubicBezTo>
                    <a:pt x="614" y="1112"/>
                    <a:pt x="631" y="1126"/>
                    <a:pt x="630" y="1134"/>
                  </a:cubicBezTo>
                  <a:cubicBezTo>
                    <a:pt x="628" y="1142"/>
                    <a:pt x="638" y="1155"/>
                    <a:pt x="647" y="1155"/>
                  </a:cubicBezTo>
                  <a:cubicBezTo>
                    <a:pt x="656" y="1155"/>
                    <a:pt x="660" y="1162"/>
                    <a:pt x="666" y="1171"/>
                  </a:cubicBezTo>
                  <a:cubicBezTo>
                    <a:pt x="671" y="1180"/>
                    <a:pt x="671" y="1182"/>
                    <a:pt x="684" y="1182"/>
                  </a:cubicBezTo>
                  <a:cubicBezTo>
                    <a:pt x="698" y="1182"/>
                    <a:pt x="710" y="1188"/>
                    <a:pt x="711" y="1192"/>
                  </a:cubicBezTo>
                  <a:cubicBezTo>
                    <a:pt x="712" y="1196"/>
                    <a:pt x="726" y="1198"/>
                    <a:pt x="734" y="1198"/>
                  </a:cubicBezTo>
                  <a:cubicBezTo>
                    <a:pt x="742" y="1198"/>
                    <a:pt x="751" y="1200"/>
                    <a:pt x="752" y="1212"/>
                  </a:cubicBezTo>
                  <a:cubicBezTo>
                    <a:pt x="754" y="1224"/>
                    <a:pt x="771" y="1223"/>
                    <a:pt x="764" y="1234"/>
                  </a:cubicBezTo>
                  <a:cubicBezTo>
                    <a:pt x="758" y="1244"/>
                    <a:pt x="743" y="1247"/>
                    <a:pt x="755" y="1259"/>
                  </a:cubicBezTo>
                  <a:cubicBezTo>
                    <a:pt x="767" y="1271"/>
                    <a:pt x="787" y="1272"/>
                    <a:pt x="787" y="1262"/>
                  </a:cubicBezTo>
                  <a:cubicBezTo>
                    <a:pt x="787" y="1251"/>
                    <a:pt x="800" y="1248"/>
                    <a:pt x="818" y="1251"/>
                  </a:cubicBezTo>
                  <a:cubicBezTo>
                    <a:pt x="819" y="1251"/>
                    <a:pt x="820" y="1251"/>
                    <a:pt x="821" y="1251"/>
                  </a:cubicBezTo>
                  <a:cubicBezTo>
                    <a:pt x="824" y="1252"/>
                    <a:pt x="826" y="1251"/>
                    <a:pt x="828" y="1251"/>
                  </a:cubicBezTo>
                  <a:cubicBezTo>
                    <a:pt x="828" y="1251"/>
                    <a:pt x="828" y="1251"/>
                    <a:pt x="828" y="1251"/>
                  </a:cubicBezTo>
                  <a:cubicBezTo>
                    <a:pt x="829" y="1251"/>
                    <a:pt x="830" y="1250"/>
                    <a:pt x="830" y="1250"/>
                  </a:cubicBezTo>
                  <a:cubicBezTo>
                    <a:pt x="830" y="1250"/>
                    <a:pt x="830" y="1250"/>
                    <a:pt x="830" y="1250"/>
                  </a:cubicBezTo>
                  <a:cubicBezTo>
                    <a:pt x="831" y="1250"/>
                    <a:pt x="832" y="1250"/>
                    <a:pt x="832" y="1250"/>
                  </a:cubicBezTo>
                  <a:cubicBezTo>
                    <a:pt x="832" y="1250"/>
                    <a:pt x="832" y="1250"/>
                    <a:pt x="832" y="1249"/>
                  </a:cubicBezTo>
                  <a:cubicBezTo>
                    <a:pt x="835" y="1249"/>
                    <a:pt x="837" y="1248"/>
                    <a:pt x="839" y="1246"/>
                  </a:cubicBezTo>
                  <a:cubicBezTo>
                    <a:pt x="839" y="1246"/>
                    <a:pt x="839" y="1246"/>
                    <a:pt x="839" y="1246"/>
                  </a:cubicBezTo>
                  <a:cubicBezTo>
                    <a:pt x="840" y="1246"/>
                    <a:pt x="841" y="1246"/>
                    <a:pt x="841" y="1246"/>
                  </a:cubicBezTo>
                  <a:cubicBezTo>
                    <a:pt x="842" y="1245"/>
                    <a:pt x="842" y="1245"/>
                    <a:pt x="842" y="1245"/>
                  </a:cubicBezTo>
                  <a:cubicBezTo>
                    <a:pt x="843" y="1245"/>
                    <a:pt x="843" y="1245"/>
                    <a:pt x="844" y="1245"/>
                  </a:cubicBezTo>
                  <a:cubicBezTo>
                    <a:pt x="844" y="1245"/>
                    <a:pt x="844" y="1244"/>
                    <a:pt x="845" y="1244"/>
                  </a:cubicBezTo>
                  <a:cubicBezTo>
                    <a:pt x="845" y="1244"/>
                    <a:pt x="846" y="1244"/>
                    <a:pt x="846" y="1244"/>
                  </a:cubicBezTo>
                  <a:cubicBezTo>
                    <a:pt x="847" y="1244"/>
                    <a:pt x="847" y="1244"/>
                    <a:pt x="847" y="1244"/>
                  </a:cubicBezTo>
                  <a:cubicBezTo>
                    <a:pt x="848" y="1243"/>
                    <a:pt x="849" y="1243"/>
                    <a:pt x="849" y="1243"/>
                  </a:cubicBezTo>
                  <a:cubicBezTo>
                    <a:pt x="850" y="1243"/>
                    <a:pt x="850" y="1243"/>
                    <a:pt x="851" y="1243"/>
                  </a:cubicBezTo>
                  <a:cubicBezTo>
                    <a:pt x="851" y="1243"/>
                    <a:pt x="852" y="1243"/>
                    <a:pt x="853" y="1242"/>
                  </a:cubicBezTo>
                  <a:cubicBezTo>
                    <a:pt x="853" y="1242"/>
                    <a:pt x="853" y="1242"/>
                    <a:pt x="854" y="1242"/>
                  </a:cubicBezTo>
                  <a:cubicBezTo>
                    <a:pt x="855" y="1242"/>
                    <a:pt x="856" y="1242"/>
                    <a:pt x="856" y="1242"/>
                  </a:cubicBezTo>
                  <a:cubicBezTo>
                    <a:pt x="857" y="1242"/>
                    <a:pt x="857" y="1242"/>
                    <a:pt x="858" y="1242"/>
                  </a:cubicBezTo>
                  <a:cubicBezTo>
                    <a:pt x="859" y="1242"/>
                    <a:pt x="860" y="1242"/>
                    <a:pt x="862" y="1242"/>
                  </a:cubicBezTo>
                  <a:cubicBezTo>
                    <a:pt x="886" y="1242"/>
                    <a:pt x="908" y="1239"/>
                    <a:pt x="927" y="1223"/>
                  </a:cubicBezTo>
                  <a:cubicBezTo>
                    <a:pt x="946" y="1207"/>
                    <a:pt x="1048" y="1122"/>
                    <a:pt x="1083" y="1103"/>
                  </a:cubicBezTo>
                  <a:cubicBezTo>
                    <a:pt x="1084" y="1103"/>
                    <a:pt x="1085" y="1102"/>
                    <a:pt x="1087" y="1101"/>
                  </a:cubicBezTo>
                  <a:cubicBezTo>
                    <a:pt x="1087" y="1101"/>
                    <a:pt x="1088" y="1101"/>
                    <a:pt x="1088" y="1100"/>
                  </a:cubicBezTo>
                  <a:cubicBezTo>
                    <a:pt x="1089" y="1100"/>
                    <a:pt x="1090" y="1099"/>
                    <a:pt x="1091" y="1099"/>
                  </a:cubicBezTo>
                  <a:cubicBezTo>
                    <a:pt x="1092" y="1098"/>
                    <a:pt x="1092" y="1098"/>
                    <a:pt x="1093" y="1097"/>
                  </a:cubicBezTo>
                  <a:cubicBezTo>
                    <a:pt x="1094" y="1097"/>
                    <a:pt x="1095" y="1096"/>
                    <a:pt x="1096" y="1096"/>
                  </a:cubicBezTo>
                  <a:cubicBezTo>
                    <a:pt x="1097" y="1095"/>
                    <a:pt x="1098" y="1095"/>
                    <a:pt x="1098" y="1094"/>
                  </a:cubicBezTo>
                  <a:cubicBezTo>
                    <a:pt x="1099" y="1093"/>
                    <a:pt x="1101" y="1093"/>
                    <a:pt x="1102" y="1092"/>
                  </a:cubicBezTo>
                  <a:cubicBezTo>
                    <a:pt x="1102" y="1092"/>
                    <a:pt x="1103" y="1091"/>
                    <a:pt x="1104" y="1090"/>
                  </a:cubicBezTo>
                  <a:cubicBezTo>
                    <a:pt x="1105" y="1090"/>
                    <a:pt x="1107" y="1089"/>
                    <a:pt x="1108" y="1088"/>
                  </a:cubicBezTo>
                  <a:cubicBezTo>
                    <a:pt x="1109" y="1088"/>
                    <a:pt x="1110" y="1087"/>
                    <a:pt x="1111" y="1086"/>
                  </a:cubicBezTo>
                  <a:cubicBezTo>
                    <a:pt x="1112" y="1086"/>
                    <a:pt x="1113" y="1085"/>
                    <a:pt x="1115" y="1084"/>
                  </a:cubicBezTo>
                  <a:cubicBezTo>
                    <a:pt x="1116" y="1083"/>
                    <a:pt x="1116" y="1083"/>
                    <a:pt x="1117" y="1082"/>
                  </a:cubicBezTo>
                  <a:cubicBezTo>
                    <a:pt x="1119" y="1081"/>
                    <a:pt x="1121" y="1080"/>
                    <a:pt x="1123" y="1079"/>
                  </a:cubicBezTo>
                  <a:cubicBezTo>
                    <a:pt x="1123" y="1079"/>
                    <a:pt x="1123" y="1078"/>
                    <a:pt x="1124" y="1078"/>
                  </a:cubicBezTo>
                  <a:cubicBezTo>
                    <a:pt x="1185" y="1039"/>
                    <a:pt x="1289" y="971"/>
                    <a:pt x="1319" y="965"/>
                  </a:cubicBezTo>
                  <a:cubicBezTo>
                    <a:pt x="1310" y="949"/>
                    <a:pt x="1295" y="920"/>
                    <a:pt x="1290" y="9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3" name="Freeform 433"/>
            <p:cNvSpPr>
              <a:spLocks/>
            </p:cNvSpPr>
            <p:nvPr/>
          </p:nvSpPr>
          <p:spPr bwMode="auto">
            <a:xfrm>
              <a:off x="2422" y="2306"/>
              <a:ext cx="94" cy="74"/>
            </a:xfrm>
            <a:custGeom>
              <a:avLst/>
              <a:gdLst>
                <a:gd name="T0" fmla="*/ 366 w 373"/>
                <a:gd name="T1" fmla="*/ 239 h 291"/>
                <a:gd name="T2" fmla="*/ 343 w 373"/>
                <a:gd name="T3" fmla="*/ 213 h 291"/>
                <a:gd name="T4" fmla="*/ 328 w 373"/>
                <a:gd name="T5" fmla="*/ 185 h 291"/>
                <a:gd name="T6" fmla="*/ 318 w 373"/>
                <a:gd name="T7" fmla="*/ 147 h 291"/>
                <a:gd name="T8" fmla="*/ 318 w 373"/>
                <a:gd name="T9" fmla="*/ 131 h 291"/>
                <a:gd name="T10" fmla="*/ 283 w 373"/>
                <a:gd name="T11" fmla="*/ 103 h 291"/>
                <a:gd name="T12" fmla="*/ 235 w 373"/>
                <a:gd name="T13" fmla="*/ 38 h 291"/>
                <a:gd name="T14" fmla="*/ 196 w 373"/>
                <a:gd name="T15" fmla="*/ 19 h 291"/>
                <a:gd name="T16" fmla="*/ 142 w 373"/>
                <a:gd name="T17" fmla="*/ 2 h 291"/>
                <a:gd name="T18" fmla="*/ 97 w 373"/>
                <a:gd name="T19" fmla="*/ 11 h 291"/>
                <a:gd name="T20" fmla="*/ 57 w 373"/>
                <a:gd name="T21" fmla="*/ 15 h 291"/>
                <a:gd name="T22" fmla="*/ 53 w 373"/>
                <a:gd name="T23" fmla="*/ 22 h 291"/>
                <a:gd name="T24" fmla="*/ 50 w 373"/>
                <a:gd name="T25" fmla="*/ 18 h 291"/>
                <a:gd name="T26" fmla="*/ 12 w 373"/>
                <a:gd name="T27" fmla="*/ 100 h 291"/>
                <a:gd name="T28" fmla="*/ 30 w 373"/>
                <a:gd name="T29" fmla="*/ 188 h 291"/>
                <a:gd name="T30" fmla="*/ 31 w 373"/>
                <a:gd name="T31" fmla="*/ 204 h 291"/>
                <a:gd name="T32" fmla="*/ 70 w 373"/>
                <a:gd name="T33" fmla="*/ 206 h 291"/>
                <a:gd name="T34" fmla="*/ 108 w 373"/>
                <a:gd name="T35" fmla="*/ 197 h 291"/>
                <a:gd name="T36" fmla="*/ 143 w 373"/>
                <a:gd name="T37" fmla="*/ 188 h 291"/>
                <a:gd name="T38" fmla="*/ 179 w 373"/>
                <a:gd name="T39" fmla="*/ 211 h 291"/>
                <a:gd name="T40" fmla="*/ 212 w 373"/>
                <a:gd name="T41" fmla="*/ 209 h 291"/>
                <a:gd name="T42" fmla="*/ 196 w 373"/>
                <a:gd name="T43" fmla="*/ 222 h 291"/>
                <a:gd name="T44" fmla="*/ 168 w 373"/>
                <a:gd name="T45" fmla="*/ 221 h 291"/>
                <a:gd name="T46" fmla="*/ 142 w 373"/>
                <a:gd name="T47" fmla="*/ 210 h 291"/>
                <a:gd name="T48" fmla="*/ 106 w 373"/>
                <a:gd name="T49" fmla="*/ 220 h 291"/>
                <a:gd name="T50" fmla="*/ 67 w 373"/>
                <a:gd name="T51" fmla="*/ 230 h 291"/>
                <a:gd name="T52" fmla="*/ 29 w 373"/>
                <a:gd name="T53" fmla="*/ 237 h 291"/>
                <a:gd name="T54" fmla="*/ 34 w 373"/>
                <a:gd name="T55" fmla="*/ 278 h 291"/>
                <a:gd name="T56" fmla="*/ 82 w 373"/>
                <a:gd name="T57" fmla="*/ 278 h 291"/>
                <a:gd name="T58" fmla="*/ 136 w 373"/>
                <a:gd name="T59" fmla="*/ 261 h 291"/>
                <a:gd name="T60" fmla="*/ 216 w 373"/>
                <a:gd name="T61" fmla="*/ 262 h 291"/>
                <a:gd name="T62" fmla="*/ 234 w 373"/>
                <a:gd name="T63" fmla="*/ 261 h 291"/>
                <a:gd name="T64" fmla="*/ 236 w 373"/>
                <a:gd name="T65" fmla="*/ 261 h 291"/>
                <a:gd name="T66" fmla="*/ 269 w 373"/>
                <a:gd name="T67" fmla="*/ 274 h 291"/>
                <a:gd name="T68" fmla="*/ 306 w 373"/>
                <a:gd name="T69" fmla="*/ 290 h 291"/>
                <a:gd name="T70" fmla="*/ 329 w 373"/>
                <a:gd name="T71" fmla="*/ 280 h 291"/>
                <a:gd name="T72" fmla="*/ 331 w 373"/>
                <a:gd name="T73" fmla="*/ 280 h 291"/>
                <a:gd name="T74" fmla="*/ 334 w 373"/>
                <a:gd name="T75" fmla="*/ 279 h 291"/>
                <a:gd name="T76" fmla="*/ 338 w 373"/>
                <a:gd name="T77" fmla="*/ 279 h 291"/>
                <a:gd name="T78" fmla="*/ 340 w 373"/>
                <a:gd name="T79" fmla="*/ 279 h 291"/>
                <a:gd name="T80" fmla="*/ 343 w 373"/>
                <a:gd name="T81" fmla="*/ 279 h 291"/>
                <a:gd name="T82" fmla="*/ 347 w 373"/>
                <a:gd name="T83" fmla="*/ 279 h 291"/>
                <a:gd name="T84" fmla="*/ 350 w 373"/>
                <a:gd name="T85" fmla="*/ 279 h 291"/>
                <a:gd name="T86" fmla="*/ 353 w 373"/>
                <a:gd name="T87" fmla="*/ 279 h 291"/>
                <a:gd name="T88" fmla="*/ 355 w 373"/>
                <a:gd name="T89" fmla="*/ 279 h 291"/>
                <a:gd name="T90" fmla="*/ 357 w 373"/>
                <a:gd name="T91" fmla="*/ 279 h 291"/>
                <a:gd name="T92" fmla="*/ 359 w 373"/>
                <a:gd name="T93" fmla="*/ 280 h 291"/>
                <a:gd name="T94" fmla="*/ 361 w 373"/>
                <a:gd name="T95" fmla="*/ 281 h 291"/>
                <a:gd name="T96" fmla="*/ 362 w 373"/>
                <a:gd name="T97" fmla="*/ 282 h 291"/>
                <a:gd name="T98" fmla="*/ 371 w 373"/>
                <a:gd name="T99" fmla="*/ 255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73" h="291">
                  <a:moveTo>
                    <a:pt x="371" y="255"/>
                  </a:moveTo>
                  <a:cubicBezTo>
                    <a:pt x="370" y="247"/>
                    <a:pt x="370" y="242"/>
                    <a:pt x="366" y="239"/>
                  </a:cubicBezTo>
                  <a:cubicBezTo>
                    <a:pt x="362" y="235"/>
                    <a:pt x="360" y="229"/>
                    <a:pt x="359" y="221"/>
                  </a:cubicBezTo>
                  <a:cubicBezTo>
                    <a:pt x="357" y="213"/>
                    <a:pt x="353" y="215"/>
                    <a:pt x="343" y="213"/>
                  </a:cubicBezTo>
                  <a:cubicBezTo>
                    <a:pt x="333" y="211"/>
                    <a:pt x="334" y="203"/>
                    <a:pt x="329" y="199"/>
                  </a:cubicBezTo>
                  <a:cubicBezTo>
                    <a:pt x="323" y="195"/>
                    <a:pt x="326" y="191"/>
                    <a:pt x="328" y="185"/>
                  </a:cubicBezTo>
                  <a:cubicBezTo>
                    <a:pt x="330" y="179"/>
                    <a:pt x="329" y="170"/>
                    <a:pt x="329" y="162"/>
                  </a:cubicBezTo>
                  <a:cubicBezTo>
                    <a:pt x="329" y="154"/>
                    <a:pt x="323" y="150"/>
                    <a:pt x="318" y="147"/>
                  </a:cubicBezTo>
                  <a:cubicBezTo>
                    <a:pt x="316" y="145"/>
                    <a:pt x="317" y="138"/>
                    <a:pt x="319" y="132"/>
                  </a:cubicBezTo>
                  <a:cubicBezTo>
                    <a:pt x="318" y="132"/>
                    <a:pt x="318" y="132"/>
                    <a:pt x="318" y="131"/>
                  </a:cubicBezTo>
                  <a:cubicBezTo>
                    <a:pt x="309" y="129"/>
                    <a:pt x="306" y="118"/>
                    <a:pt x="302" y="112"/>
                  </a:cubicBezTo>
                  <a:cubicBezTo>
                    <a:pt x="297" y="105"/>
                    <a:pt x="290" y="106"/>
                    <a:pt x="283" y="103"/>
                  </a:cubicBezTo>
                  <a:cubicBezTo>
                    <a:pt x="275" y="100"/>
                    <a:pt x="258" y="73"/>
                    <a:pt x="253" y="64"/>
                  </a:cubicBezTo>
                  <a:cubicBezTo>
                    <a:pt x="248" y="56"/>
                    <a:pt x="238" y="43"/>
                    <a:pt x="235" y="38"/>
                  </a:cubicBezTo>
                  <a:cubicBezTo>
                    <a:pt x="231" y="33"/>
                    <a:pt x="225" y="32"/>
                    <a:pt x="216" y="32"/>
                  </a:cubicBezTo>
                  <a:cubicBezTo>
                    <a:pt x="206" y="32"/>
                    <a:pt x="198" y="26"/>
                    <a:pt x="196" y="19"/>
                  </a:cubicBezTo>
                  <a:cubicBezTo>
                    <a:pt x="194" y="12"/>
                    <a:pt x="186" y="10"/>
                    <a:pt x="174" y="6"/>
                  </a:cubicBezTo>
                  <a:cubicBezTo>
                    <a:pt x="162" y="2"/>
                    <a:pt x="149" y="0"/>
                    <a:pt x="142" y="2"/>
                  </a:cubicBezTo>
                  <a:cubicBezTo>
                    <a:pt x="135" y="4"/>
                    <a:pt x="128" y="6"/>
                    <a:pt x="120" y="6"/>
                  </a:cubicBezTo>
                  <a:cubicBezTo>
                    <a:pt x="112" y="7"/>
                    <a:pt x="101" y="8"/>
                    <a:pt x="97" y="11"/>
                  </a:cubicBezTo>
                  <a:cubicBezTo>
                    <a:pt x="93" y="15"/>
                    <a:pt x="83" y="15"/>
                    <a:pt x="78" y="12"/>
                  </a:cubicBezTo>
                  <a:cubicBezTo>
                    <a:pt x="73" y="10"/>
                    <a:pt x="70" y="13"/>
                    <a:pt x="57" y="15"/>
                  </a:cubicBezTo>
                  <a:cubicBezTo>
                    <a:pt x="54" y="15"/>
                    <a:pt x="52" y="16"/>
                    <a:pt x="50" y="18"/>
                  </a:cubicBezTo>
                  <a:cubicBezTo>
                    <a:pt x="51" y="19"/>
                    <a:pt x="52" y="21"/>
                    <a:pt x="53" y="22"/>
                  </a:cubicBezTo>
                  <a:cubicBezTo>
                    <a:pt x="52" y="21"/>
                    <a:pt x="51" y="19"/>
                    <a:pt x="50" y="18"/>
                  </a:cubicBezTo>
                  <a:cubicBezTo>
                    <a:pt x="50" y="18"/>
                    <a:pt x="50" y="18"/>
                    <a:pt x="50" y="18"/>
                  </a:cubicBezTo>
                  <a:cubicBezTo>
                    <a:pt x="50" y="24"/>
                    <a:pt x="49" y="30"/>
                    <a:pt x="47" y="38"/>
                  </a:cubicBezTo>
                  <a:cubicBezTo>
                    <a:pt x="41" y="64"/>
                    <a:pt x="24" y="86"/>
                    <a:pt x="12" y="100"/>
                  </a:cubicBezTo>
                  <a:cubicBezTo>
                    <a:pt x="0" y="114"/>
                    <a:pt x="10" y="141"/>
                    <a:pt x="24" y="151"/>
                  </a:cubicBezTo>
                  <a:cubicBezTo>
                    <a:pt x="38" y="160"/>
                    <a:pt x="24" y="174"/>
                    <a:pt x="30" y="188"/>
                  </a:cubicBezTo>
                  <a:cubicBezTo>
                    <a:pt x="37" y="202"/>
                    <a:pt x="30" y="187"/>
                    <a:pt x="31" y="203"/>
                  </a:cubicBezTo>
                  <a:cubicBezTo>
                    <a:pt x="31" y="204"/>
                    <a:pt x="31" y="204"/>
                    <a:pt x="31" y="204"/>
                  </a:cubicBezTo>
                  <a:cubicBezTo>
                    <a:pt x="38" y="203"/>
                    <a:pt x="46" y="201"/>
                    <a:pt x="50" y="201"/>
                  </a:cubicBezTo>
                  <a:cubicBezTo>
                    <a:pt x="56" y="201"/>
                    <a:pt x="61" y="205"/>
                    <a:pt x="70" y="206"/>
                  </a:cubicBezTo>
                  <a:cubicBezTo>
                    <a:pt x="79" y="207"/>
                    <a:pt x="89" y="204"/>
                    <a:pt x="93" y="200"/>
                  </a:cubicBezTo>
                  <a:cubicBezTo>
                    <a:pt x="96" y="196"/>
                    <a:pt x="101" y="197"/>
                    <a:pt x="108" y="197"/>
                  </a:cubicBezTo>
                  <a:cubicBezTo>
                    <a:pt x="116" y="197"/>
                    <a:pt x="122" y="196"/>
                    <a:pt x="123" y="191"/>
                  </a:cubicBezTo>
                  <a:cubicBezTo>
                    <a:pt x="125" y="186"/>
                    <a:pt x="134" y="189"/>
                    <a:pt x="143" y="188"/>
                  </a:cubicBezTo>
                  <a:cubicBezTo>
                    <a:pt x="152" y="187"/>
                    <a:pt x="159" y="196"/>
                    <a:pt x="165" y="202"/>
                  </a:cubicBezTo>
                  <a:cubicBezTo>
                    <a:pt x="171" y="209"/>
                    <a:pt x="171" y="209"/>
                    <a:pt x="179" y="211"/>
                  </a:cubicBezTo>
                  <a:cubicBezTo>
                    <a:pt x="187" y="214"/>
                    <a:pt x="196" y="211"/>
                    <a:pt x="200" y="210"/>
                  </a:cubicBezTo>
                  <a:cubicBezTo>
                    <a:pt x="205" y="208"/>
                    <a:pt x="208" y="206"/>
                    <a:pt x="212" y="209"/>
                  </a:cubicBezTo>
                  <a:cubicBezTo>
                    <a:pt x="216" y="212"/>
                    <a:pt x="216" y="216"/>
                    <a:pt x="213" y="218"/>
                  </a:cubicBezTo>
                  <a:cubicBezTo>
                    <a:pt x="210" y="220"/>
                    <a:pt x="204" y="222"/>
                    <a:pt x="196" y="222"/>
                  </a:cubicBezTo>
                  <a:cubicBezTo>
                    <a:pt x="188" y="222"/>
                    <a:pt x="189" y="228"/>
                    <a:pt x="184" y="228"/>
                  </a:cubicBezTo>
                  <a:cubicBezTo>
                    <a:pt x="179" y="228"/>
                    <a:pt x="172" y="225"/>
                    <a:pt x="168" y="221"/>
                  </a:cubicBezTo>
                  <a:cubicBezTo>
                    <a:pt x="165" y="217"/>
                    <a:pt x="160" y="215"/>
                    <a:pt x="154" y="214"/>
                  </a:cubicBezTo>
                  <a:cubicBezTo>
                    <a:pt x="148" y="213"/>
                    <a:pt x="145" y="213"/>
                    <a:pt x="142" y="210"/>
                  </a:cubicBezTo>
                  <a:cubicBezTo>
                    <a:pt x="139" y="207"/>
                    <a:pt x="133" y="206"/>
                    <a:pt x="130" y="211"/>
                  </a:cubicBezTo>
                  <a:cubicBezTo>
                    <a:pt x="128" y="216"/>
                    <a:pt x="114" y="220"/>
                    <a:pt x="106" y="220"/>
                  </a:cubicBezTo>
                  <a:cubicBezTo>
                    <a:pt x="98" y="221"/>
                    <a:pt x="95" y="221"/>
                    <a:pt x="91" y="225"/>
                  </a:cubicBezTo>
                  <a:cubicBezTo>
                    <a:pt x="87" y="229"/>
                    <a:pt x="78" y="230"/>
                    <a:pt x="67" y="230"/>
                  </a:cubicBezTo>
                  <a:cubicBezTo>
                    <a:pt x="56" y="229"/>
                    <a:pt x="50" y="232"/>
                    <a:pt x="40" y="233"/>
                  </a:cubicBezTo>
                  <a:cubicBezTo>
                    <a:pt x="35" y="233"/>
                    <a:pt x="32" y="235"/>
                    <a:pt x="29" y="237"/>
                  </a:cubicBezTo>
                  <a:cubicBezTo>
                    <a:pt x="29" y="238"/>
                    <a:pt x="29" y="239"/>
                    <a:pt x="29" y="240"/>
                  </a:cubicBezTo>
                  <a:cubicBezTo>
                    <a:pt x="31" y="251"/>
                    <a:pt x="28" y="269"/>
                    <a:pt x="34" y="278"/>
                  </a:cubicBezTo>
                  <a:cubicBezTo>
                    <a:pt x="40" y="277"/>
                    <a:pt x="54" y="276"/>
                    <a:pt x="58" y="277"/>
                  </a:cubicBezTo>
                  <a:cubicBezTo>
                    <a:pt x="65" y="279"/>
                    <a:pt x="72" y="276"/>
                    <a:pt x="82" y="278"/>
                  </a:cubicBezTo>
                  <a:cubicBezTo>
                    <a:pt x="93" y="280"/>
                    <a:pt x="105" y="278"/>
                    <a:pt x="110" y="272"/>
                  </a:cubicBezTo>
                  <a:cubicBezTo>
                    <a:pt x="115" y="266"/>
                    <a:pt x="128" y="261"/>
                    <a:pt x="136" y="261"/>
                  </a:cubicBezTo>
                  <a:cubicBezTo>
                    <a:pt x="144" y="261"/>
                    <a:pt x="158" y="264"/>
                    <a:pt x="175" y="264"/>
                  </a:cubicBezTo>
                  <a:cubicBezTo>
                    <a:pt x="191" y="264"/>
                    <a:pt x="209" y="262"/>
                    <a:pt x="216" y="262"/>
                  </a:cubicBezTo>
                  <a:cubicBezTo>
                    <a:pt x="222" y="262"/>
                    <a:pt x="224" y="261"/>
                    <a:pt x="227" y="262"/>
                  </a:cubicBezTo>
                  <a:cubicBezTo>
                    <a:pt x="228" y="261"/>
                    <a:pt x="230" y="261"/>
                    <a:pt x="234" y="261"/>
                  </a:cubicBezTo>
                  <a:cubicBezTo>
                    <a:pt x="234" y="261"/>
                    <a:pt x="234" y="261"/>
                    <a:pt x="234" y="261"/>
                  </a:cubicBezTo>
                  <a:cubicBezTo>
                    <a:pt x="235" y="261"/>
                    <a:pt x="235" y="261"/>
                    <a:pt x="236" y="261"/>
                  </a:cubicBezTo>
                  <a:cubicBezTo>
                    <a:pt x="236" y="262"/>
                    <a:pt x="237" y="262"/>
                    <a:pt x="238" y="262"/>
                  </a:cubicBezTo>
                  <a:cubicBezTo>
                    <a:pt x="250" y="264"/>
                    <a:pt x="262" y="266"/>
                    <a:pt x="269" y="274"/>
                  </a:cubicBezTo>
                  <a:cubicBezTo>
                    <a:pt x="276" y="282"/>
                    <a:pt x="280" y="282"/>
                    <a:pt x="290" y="282"/>
                  </a:cubicBezTo>
                  <a:cubicBezTo>
                    <a:pt x="300" y="282"/>
                    <a:pt x="300" y="289"/>
                    <a:pt x="306" y="290"/>
                  </a:cubicBezTo>
                  <a:cubicBezTo>
                    <a:pt x="312" y="291"/>
                    <a:pt x="316" y="280"/>
                    <a:pt x="327" y="280"/>
                  </a:cubicBezTo>
                  <a:cubicBezTo>
                    <a:pt x="327" y="280"/>
                    <a:pt x="328" y="280"/>
                    <a:pt x="329" y="280"/>
                  </a:cubicBezTo>
                  <a:cubicBezTo>
                    <a:pt x="329" y="280"/>
                    <a:pt x="329" y="280"/>
                    <a:pt x="330" y="280"/>
                  </a:cubicBezTo>
                  <a:cubicBezTo>
                    <a:pt x="330" y="280"/>
                    <a:pt x="331" y="280"/>
                    <a:pt x="331" y="280"/>
                  </a:cubicBezTo>
                  <a:cubicBezTo>
                    <a:pt x="332" y="280"/>
                    <a:pt x="332" y="280"/>
                    <a:pt x="332" y="280"/>
                  </a:cubicBezTo>
                  <a:cubicBezTo>
                    <a:pt x="333" y="279"/>
                    <a:pt x="333" y="279"/>
                    <a:pt x="334" y="279"/>
                  </a:cubicBezTo>
                  <a:cubicBezTo>
                    <a:pt x="334" y="279"/>
                    <a:pt x="335" y="279"/>
                    <a:pt x="335" y="279"/>
                  </a:cubicBezTo>
                  <a:cubicBezTo>
                    <a:pt x="336" y="279"/>
                    <a:pt x="337" y="279"/>
                    <a:pt x="338" y="279"/>
                  </a:cubicBezTo>
                  <a:cubicBezTo>
                    <a:pt x="338" y="279"/>
                    <a:pt x="338" y="279"/>
                    <a:pt x="339" y="279"/>
                  </a:cubicBezTo>
                  <a:cubicBezTo>
                    <a:pt x="339" y="279"/>
                    <a:pt x="340" y="279"/>
                    <a:pt x="340" y="279"/>
                  </a:cubicBezTo>
                  <a:cubicBezTo>
                    <a:pt x="341" y="279"/>
                    <a:pt x="341" y="279"/>
                    <a:pt x="342" y="279"/>
                  </a:cubicBezTo>
                  <a:cubicBezTo>
                    <a:pt x="342" y="279"/>
                    <a:pt x="343" y="279"/>
                    <a:pt x="343" y="279"/>
                  </a:cubicBezTo>
                  <a:cubicBezTo>
                    <a:pt x="344" y="279"/>
                    <a:pt x="344" y="279"/>
                    <a:pt x="345" y="279"/>
                  </a:cubicBezTo>
                  <a:cubicBezTo>
                    <a:pt x="345" y="279"/>
                    <a:pt x="346" y="279"/>
                    <a:pt x="347" y="279"/>
                  </a:cubicBezTo>
                  <a:cubicBezTo>
                    <a:pt x="348" y="279"/>
                    <a:pt x="348" y="279"/>
                    <a:pt x="349" y="279"/>
                  </a:cubicBezTo>
                  <a:cubicBezTo>
                    <a:pt x="349" y="279"/>
                    <a:pt x="350" y="279"/>
                    <a:pt x="350" y="279"/>
                  </a:cubicBezTo>
                  <a:cubicBezTo>
                    <a:pt x="351" y="279"/>
                    <a:pt x="351" y="279"/>
                    <a:pt x="351" y="279"/>
                  </a:cubicBezTo>
                  <a:cubicBezTo>
                    <a:pt x="352" y="279"/>
                    <a:pt x="352" y="279"/>
                    <a:pt x="353" y="279"/>
                  </a:cubicBezTo>
                  <a:cubicBezTo>
                    <a:pt x="353" y="279"/>
                    <a:pt x="354" y="279"/>
                    <a:pt x="354" y="279"/>
                  </a:cubicBezTo>
                  <a:cubicBezTo>
                    <a:pt x="354" y="279"/>
                    <a:pt x="355" y="279"/>
                    <a:pt x="355" y="279"/>
                  </a:cubicBezTo>
                  <a:cubicBezTo>
                    <a:pt x="356" y="279"/>
                    <a:pt x="356" y="279"/>
                    <a:pt x="356" y="279"/>
                  </a:cubicBezTo>
                  <a:cubicBezTo>
                    <a:pt x="357" y="279"/>
                    <a:pt x="357" y="279"/>
                    <a:pt x="357" y="279"/>
                  </a:cubicBezTo>
                  <a:cubicBezTo>
                    <a:pt x="358" y="279"/>
                    <a:pt x="358" y="279"/>
                    <a:pt x="358" y="280"/>
                  </a:cubicBezTo>
                  <a:cubicBezTo>
                    <a:pt x="359" y="280"/>
                    <a:pt x="359" y="280"/>
                    <a:pt x="359" y="280"/>
                  </a:cubicBezTo>
                  <a:cubicBezTo>
                    <a:pt x="360" y="280"/>
                    <a:pt x="360" y="280"/>
                    <a:pt x="360" y="280"/>
                  </a:cubicBezTo>
                  <a:cubicBezTo>
                    <a:pt x="361" y="280"/>
                    <a:pt x="361" y="281"/>
                    <a:pt x="361" y="281"/>
                  </a:cubicBezTo>
                  <a:cubicBezTo>
                    <a:pt x="361" y="281"/>
                    <a:pt x="362" y="281"/>
                    <a:pt x="362" y="281"/>
                  </a:cubicBezTo>
                  <a:cubicBezTo>
                    <a:pt x="362" y="281"/>
                    <a:pt x="362" y="282"/>
                    <a:pt x="362" y="282"/>
                  </a:cubicBezTo>
                  <a:cubicBezTo>
                    <a:pt x="364" y="280"/>
                    <a:pt x="366" y="279"/>
                    <a:pt x="369" y="277"/>
                  </a:cubicBezTo>
                  <a:cubicBezTo>
                    <a:pt x="373" y="273"/>
                    <a:pt x="371" y="263"/>
                    <a:pt x="371" y="25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4" name="Freeform 434"/>
            <p:cNvSpPr>
              <a:spLocks/>
            </p:cNvSpPr>
            <p:nvPr/>
          </p:nvSpPr>
          <p:spPr bwMode="auto">
            <a:xfrm>
              <a:off x="2501" y="2166"/>
              <a:ext cx="266" cy="248"/>
            </a:xfrm>
            <a:custGeom>
              <a:avLst/>
              <a:gdLst>
                <a:gd name="T0" fmla="*/ 991 w 1048"/>
                <a:gd name="T1" fmla="*/ 380 h 982"/>
                <a:gd name="T2" fmla="*/ 938 w 1048"/>
                <a:gd name="T3" fmla="*/ 338 h 982"/>
                <a:gd name="T4" fmla="*/ 874 w 1048"/>
                <a:gd name="T5" fmla="*/ 301 h 982"/>
                <a:gd name="T6" fmla="*/ 840 w 1048"/>
                <a:gd name="T7" fmla="*/ 258 h 982"/>
                <a:gd name="T8" fmla="*/ 832 w 1048"/>
                <a:gd name="T9" fmla="*/ 252 h 982"/>
                <a:gd name="T10" fmla="*/ 820 w 1048"/>
                <a:gd name="T11" fmla="*/ 244 h 982"/>
                <a:gd name="T12" fmla="*/ 785 w 1048"/>
                <a:gd name="T13" fmla="*/ 220 h 982"/>
                <a:gd name="T14" fmla="*/ 663 w 1048"/>
                <a:gd name="T15" fmla="*/ 136 h 982"/>
                <a:gd name="T16" fmla="*/ 556 w 1048"/>
                <a:gd name="T17" fmla="*/ 63 h 982"/>
                <a:gd name="T18" fmla="*/ 534 w 1048"/>
                <a:gd name="T19" fmla="*/ 47 h 982"/>
                <a:gd name="T20" fmla="*/ 503 w 1048"/>
                <a:gd name="T21" fmla="*/ 26 h 982"/>
                <a:gd name="T22" fmla="*/ 488 w 1048"/>
                <a:gd name="T23" fmla="*/ 16 h 982"/>
                <a:gd name="T24" fmla="*/ 465 w 1048"/>
                <a:gd name="T25" fmla="*/ 0 h 982"/>
                <a:gd name="T26" fmla="*/ 436 w 1048"/>
                <a:gd name="T27" fmla="*/ 578 h 982"/>
                <a:gd name="T28" fmla="*/ 428 w 1048"/>
                <a:gd name="T29" fmla="*/ 639 h 982"/>
                <a:gd name="T30" fmla="*/ 173 w 1048"/>
                <a:gd name="T31" fmla="*/ 640 h 982"/>
                <a:gd name="T32" fmla="*/ 89 w 1048"/>
                <a:gd name="T33" fmla="*/ 658 h 982"/>
                <a:gd name="T34" fmla="*/ 64 w 1048"/>
                <a:gd name="T35" fmla="*/ 635 h 982"/>
                <a:gd name="T36" fmla="*/ 24 w 1048"/>
                <a:gd name="T37" fmla="*/ 676 h 982"/>
                <a:gd name="T38" fmla="*/ 21 w 1048"/>
                <a:gd name="T39" fmla="*/ 682 h 982"/>
                <a:gd name="T40" fmla="*/ 17 w 1048"/>
                <a:gd name="T41" fmla="*/ 686 h 982"/>
                <a:gd name="T42" fmla="*/ 13 w 1048"/>
                <a:gd name="T43" fmla="*/ 688 h 982"/>
                <a:gd name="T44" fmla="*/ 2 w 1048"/>
                <a:gd name="T45" fmla="*/ 704 h 982"/>
                <a:gd name="T46" fmla="*/ 13 w 1048"/>
                <a:gd name="T47" fmla="*/ 756 h 982"/>
                <a:gd name="T48" fmla="*/ 50 w 1048"/>
                <a:gd name="T49" fmla="*/ 796 h 982"/>
                <a:gd name="T50" fmla="*/ 46 w 1048"/>
                <a:gd name="T51" fmla="*/ 839 h 982"/>
                <a:gd name="T52" fmla="*/ 54 w 1048"/>
                <a:gd name="T53" fmla="*/ 863 h 982"/>
                <a:gd name="T54" fmla="*/ 95 w 1048"/>
                <a:gd name="T55" fmla="*/ 870 h 982"/>
                <a:gd name="T56" fmla="*/ 143 w 1048"/>
                <a:gd name="T57" fmla="*/ 858 h 982"/>
                <a:gd name="T58" fmla="*/ 185 w 1048"/>
                <a:gd name="T59" fmla="*/ 840 h 982"/>
                <a:gd name="T60" fmla="*/ 223 w 1048"/>
                <a:gd name="T61" fmla="*/ 883 h 982"/>
                <a:gd name="T62" fmla="*/ 232 w 1048"/>
                <a:gd name="T63" fmla="*/ 928 h 982"/>
                <a:gd name="T64" fmla="*/ 262 w 1048"/>
                <a:gd name="T65" fmla="*/ 973 h 982"/>
                <a:gd name="T66" fmla="*/ 269 w 1048"/>
                <a:gd name="T67" fmla="*/ 980 h 982"/>
                <a:gd name="T68" fmla="*/ 271 w 1048"/>
                <a:gd name="T69" fmla="*/ 982 h 982"/>
                <a:gd name="T70" fmla="*/ 272 w 1048"/>
                <a:gd name="T71" fmla="*/ 982 h 982"/>
                <a:gd name="T72" fmla="*/ 274 w 1048"/>
                <a:gd name="T73" fmla="*/ 982 h 982"/>
                <a:gd name="T74" fmla="*/ 275 w 1048"/>
                <a:gd name="T75" fmla="*/ 982 h 982"/>
                <a:gd name="T76" fmla="*/ 277 w 1048"/>
                <a:gd name="T77" fmla="*/ 981 h 982"/>
                <a:gd name="T78" fmla="*/ 278 w 1048"/>
                <a:gd name="T79" fmla="*/ 979 h 982"/>
                <a:gd name="T80" fmla="*/ 296 w 1048"/>
                <a:gd name="T81" fmla="*/ 964 h 982"/>
                <a:gd name="T82" fmla="*/ 337 w 1048"/>
                <a:gd name="T83" fmla="*/ 973 h 982"/>
                <a:gd name="T84" fmla="*/ 378 w 1048"/>
                <a:gd name="T85" fmla="*/ 964 h 982"/>
                <a:gd name="T86" fmla="*/ 418 w 1048"/>
                <a:gd name="T87" fmla="*/ 964 h 982"/>
                <a:gd name="T88" fmla="*/ 427 w 1048"/>
                <a:gd name="T89" fmla="*/ 965 h 982"/>
                <a:gd name="T90" fmla="*/ 435 w 1048"/>
                <a:gd name="T91" fmla="*/ 879 h 982"/>
                <a:gd name="T92" fmla="*/ 489 w 1048"/>
                <a:gd name="T93" fmla="*/ 853 h 982"/>
                <a:gd name="T94" fmla="*/ 515 w 1048"/>
                <a:gd name="T95" fmla="*/ 779 h 982"/>
                <a:gd name="T96" fmla="*/ 558 w 1048"/>
                <a:gd name="T97" fmla="*/ 787 h 982"/>
                <a:gd name="T98" fmla="*/ 595 w 1048"/>
                <a:gd name="T99" fmla="*/ 746 h 982"/>
                <a:gd name="T100" fmla="*/ 639 w 1048"/>
                <a:gd name="T101" fmla="*/ 723 h 982"/>
                <a:gd name="T102" fmla="*/ 677 w 1048"/>
                <a:gd name="T103" fmla="*/ 700 h 982"/>
                <a:gd name="T104" fmla="*/ 736 w 1048"/>
                <a:gd name="T105" fmla="*/ 662 h 982"/>
                <a:gd name="T106" fmla="*/ 774 w 1048"/>
                <a:gd name="T107" fmla="*/ 672 h 982"/>
                <a:gd name="T108" fmla="*/ 801 w 1048"/>
                <a:gd name="T109" fmla="*/ 673 h 982"/>
                <a:gd name="T110" fmla="*/ 847 w 1048"/>
                <a:gd name="T111" fmla="*/ 667 h 982"/>
                <a:gd name="T112" fmla="*/ 1005 w 1048"/>
                <a:gd name="T113" fmla="*/ 640 h 982"/>
                <a:gd name="T114" fmla="*/ 1048 w 1048"/>
                <a:gd name="T115" fmla="*/ 397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48" h="982">
                  <a:moveTo>
                    <a:pt x="1014" y="408"/>
                  </a:moveTo>
                  <a:cubicBezTo>
                    <a:pt x="1014" y="418"/>
                    <a:pt x="994" y="417"/>
                    <a:pt x="982" y="405"/>
                  </a:cubicBezTo>
                  <a:cubicBezTo>
                    <a:pt x="970" y="393"/>
                    <a:pt x="985" y="390"/>
                    <a:pt x="991" y="380"/>
                  </a:cubicBezTo>
                  <a:cubicBezTo>
                    <a:pt x="998" y="369"/>
                    <a:pt x="981" y="370"/>
                    <a:pt x="979" y="358"/>
                  </a:cubicBezTo>
                  <a:cubicBezTo>
                    <a:pt x="978" y="346"/>
                    <a:pt x="969" y="344"/>
                    <a:pt x="961" y="344"/>
                  </a:cubicBezTo>
                  <a:cubicBezTo>
                    <a:pt x="953" y="344"/>
                    <a:pt x="939" y="342"/>
                    <a:pt x="938" y="338"/>
                  </a:cubicBezTo>
                  <a:cubicBezTo>
                    <a:pt x="937" y="334"/>
                    <a:pt x="925" y="328"/>
                    <a:pt x="911" y="328"/>
                  </a:cubicBezTo>
                  <a:cubicBezTo>
                    <a:pt x="898" y="328"/>
                    <a:pt x="898" y="326"/>
                    <a:pt x="893" y="317"/>
                  </a:cubicBezTo>
                  <a:cubicBezTo>
                    <a:pt x="887" y="308"/>
                    <a:pt x="883" y="301"/>
                    <a:pt x="874" y="301"/>
                  </a:cubicBezTo>
                  <a:cubicBezTo>
                    <a:pt x="865" y="301"/>
                    <a:pt x="855" y="288"/>
                    <a:pt x="857" y="280"/>
                  </a:cubicBezTo>
                  <a:cubicBezTo>
                    <a:pt x="858" y="272"/>
                    <a:pt x="841" y="258"/>
                    <a:pt x="841" y="258"/>
                  </a:cubicBezTo>
                  <a:cubicBezTo>
                    <a:pt x="841" y="258"/>
                    <a:pt x="841" y="258"/>
                    <a:pt x="840" y="258"/>
                  </a:cubicBezTo>
                  <a:cubicBezTo>
                    <a:pt x="840" y="258"/>
                    <a:pt x="839" y="258"/>
                    <a:pt x="839" y="257"/>
                  </a:cubicBezTo>
                  <a:cubicBezTo>
                    <a:pt x="838" y="257"/>
                    <a:pt x="838" y="257"/>
                    <a:pt x="838" y="256"/>
                  </a:cubicBezTo>
                  <a:cubicBezTo>
                    <a:pt x="836" y="255"/>
                    <a:pt x="834" y="254"/>
                    <a:pt x="832" y="252"/>
                  </a:cubicBezTo>
                  <a:cubicBezTo>
                    <a:pt x="831" y="252"/>
                    <a:pt x="830" y="251"/>
                    <a:pt x="829" y="250"/>
                  </a:cubicBezTo>
                  <a:cubicBezTo>
                    <a:pt x="828" y="249"/>
                    <a:pt x="827" y="249"/>
                    <a:pt x="825" y="248"/>
                  </a:cubicBezTo>
                  <a:cubicBezTo>
                    <a:pt x="824" y="247"/>
                    <a:pt x="822" y="246"/>
                    <a:pt x="820" y="244"/>
                  </a:cubicBezTo>
                  <a:cubicBezTo>
                    <a:pt x="817" y="242"/>
                    <a:pt x="812" y="239"/>
                    <a:pt x="808" y="236"/>
                  </a:cubicBezTo>
                  <a:cubicBezTo>
                    <a:pt x="806" y="235"/>
                    <a:pt x="805" y="234"/>
                    <a:pt x="803" y="232"/>
                  </a:cubicBezTo>
                  <a:cubicBezTo>
                    <a:pt x="798" y="229"/>
                    <a:pt x="792" y="225"/>
                    <a:pt x="785" y="220"/>
                  </a:cubicBezTo>
                  <a:cubicBezTo>
                    <a:pt x="775" y="213"/>
                    <a:pt x="764" y="206"/>
                    <a:pt x="753" y="198"/>
                  </a:cubicBezTo>
                  <a:cubicBezTo>
                    <a:pt x="753" y="198"/>
                    <a:pt x="753" y="198"/>
                    <a:pt x="753" y="198"/>
                  </a:cubicBezTo>
                  <a:cubicBezTo>
                    <a:pt x="726" y="180"/>
                    <a:pt x="696" y="159"/>
                    <a:pt x="663" y="136"/>
                  </a:cubicBezTo>
                  <a:cubicBezTo>
                    <a:pt x="658" y="133"/>
                    <a:pt x="654" y="130"/>
                    <a:pt x="649" y="127"/>
                  </a:cubicBezTo>
                  <a:cubicBezTo>
                    <a:pt x="621" y="107"/>
                    <a:pt x="590" y="86"/>
                    <a:pt x="560" y="65"/>
                  </a:cubicBezTo>
                  <a:cubicBezTo>
                    <a:pt x="559" y="64"/>
                    <a:pt x="557" y="64"/>
                    <a:pt x="556" y="63"/>
                  </a:cubicBezTo>
                  <a:cubicBezTo>
                    <a:pt x="552" y="60"/>
                    <a:pt x="549" y="57"/>
                    <a:pt x="545" y="55"/>
                  </a:cubicBezTo>
                  <a:cubicBezTo>
                    <a:pt x="544" y="55"/>
                    <a:pt x="544" y="54"/>
                    <a:pt x="544" y="54"/>
                  </a:cubicBezTo>
                  <a:cubicBezTo>
                    <a:pt x="540" y="52"/>
                    <a:pt x="537" y="50"/>
                    <a:pt x="534" y="47"/>
                  </a:cubicBezTo>
                  <a:cubicBezTo>
                    <a:pt x="524" y="41"/>
                    <a:pt x="515" y="34"/>
                    <a:pt x="506" y="28"/>
                  </a:cubicBezTo>
                  <a:cubicBezTo>
                    <a:pt x="505" y="28"/>
                    <a:pt x="505" y="28"/>
                    <a:pt x="505" y="27"/>
                  </a:cubicBezTo>
                  <a:cubicBezTo>
                    <a:pt x="504" y="27"/>
                    <a:pt x="504" y="27"/>
                    <a:pt x="503" y="26"/>
                  </a:cubicBezTo>
                  <a:cubicBezTo>
                    <a:pt x="500" y="24"/>
                    <a:pt x="497" y="22"/>
                    <a:pt x="493" y="20"/>
                  </a:cubicBezTo>
                  <a:cubicBezTo>
                    <a:pt x="492" y="19"/>
                    <a:pt x="491" y="18"/>
                    <a:pt x="489" y="17"/>
                  </a:cubicBezTo>
                  <a:cubicBezTo>
                    <a:pt x="489" y="16"/>
                    <a:pt x="488" y="16"/>
                    <a:pt x="488" y="16"/>
                  </a:cubicBezTo>
                  <a:cubicBezTo>
                    <a:pt x="483" y="13"/>
                    <a:pt x="479" y="9"/>
                    <a:pt x="474" y="6"/>
                  </a:cubicBezTo>
                  <a:cubicBezTo>
                    <a:pt x="473" y="5"/>
                    <a:pt x="471" y="5"/>
                    <a:pt x="470" y="4"/>
                  </a:cubicBezTo>
                  <a:cubicBezTo>
                    <a:pt x="468" y="2"/>
                    <a:pt x="467" y="1"/>
                    <a:pt x="465" y="0"/>
                  </a:cubicBezTo>
                  <a:cubicBezTo>
                    <a:pt x="363" y="3"/>
                    <a:pt x="363" y="3"/>
                    <a:pt x="363" y="3"/>
                  </a:cubicBezTo>
                  <a:cubicBezTo>
                    <a:pt x="363" y="3"/>
                    <a:pt x="420" y="534"/>
                    <a:pt x="420" y="549"/>
                  </a:cubicBezTo>
                  <a:cubicBezTo>
                    <a:pt x="420" y="564"/>
                    <a:pt x="425" y="570"/>
                    <a:pt x="436" y="578"/>
                  </a:cubicBezTo>
                  <a:cubicBezTo>
                    <a:pt x="447" y="586"/>
                    <a:pt x="440" y="593"/>
                    <a:pt x="440" y="600"/>
                  </a:cubicBezTo>
                  <a:cubicBezTo>
                    <a:pt x="440" y="607"/>
                    <a:pt x="443" y="613"/>
                    <a:pt x="432" y="619"/>
                  </a:cubicBezTo>
                  <a:cubicBezTo>
                    <a:pt x="421" y="625"/>
                    <a:pt x="428" y="639"/>
                    <a:pt x="428" y="639"/>
                  </a:cubicBezTo>
                  <a:cubicBezTo>
                    <a:pt x="428" y="639"/>
                    <a:pt x="247" y="639"/>
                    <a:pt x="230" y="639"/>
                  </a:cubicBezTo>
                  <a:cubicBezTo>
                    <a:pt x="213" y="639"/>
                    <a:pt x="203" y="639"/>
                    <a:pt x="193" y="631"/>
                  </a:cubicBezTo>
                  <a:cubicBezTo>
                    <a:pt x="183" y="623"/>
                    <a:pt x="177" y="633"/>
                    <a:pt x="173" y="640"/>
                  </a:cubicBezTo>
                  <a:cubicBezTo>
                    <a:pt x="169" y="647"/>
                    <a:pt x="144" y="645"/>
                    <a:pt x="134" y="640"/>
                  </a:cubicBezTo>
                  <a:cubicBezTo>
                    <a:pt x="124" y="635"/>
                    <a:pt x="115" y="638"/>
                    <a:pt x="102" y="639"/>
                  </a:cubicBezTo>
                  <a:cubicBezTo>
                    <a:pt x="89" y="640"/>
                    <a:pt x="90" y="649"/>
                    <a:pt x="89" y="658"/>
                  </a:cubicBezTo>
                  <a:cubicBezTo>
                    <a:pt x="87" y="666"/>
                    <a:pt x="80" y="664"/>
                    <a:pt x="79" y="657"/>
                  </a:cubicBezTo>
                  <a:cubicBezTo>
                    <a:pt x="79" y="651"/>
                    <a:pt x="76" y="652"/>
                    <a:pt x="72" y="649"/>
                  </a:cubicBezTo>
                  <a:cubicBezTo>
                    <a:pt x="69" y="647"/>
                    <a:pt x="67" y="642"/>
                    <a:pt x="64" y="635"/>
                  </a:cubicBezTo>
                  <a:cubicBezTo>
                    <a:pt x="60" y="628"/>
                    <a:pt x="50" y="627"/>
                    <a:pt x="40" y="631"/>
                  </a:cubicBezTo>
                  <a:cubicBezTo>
                    <a:pt x="29" y="635"/>
                    <a:pt x="30" y="640"/>
                    <a:pt x="29" y="650"/>
                  </a:cubicBezTo>
                  <a:cubicBezTo>
                    <a:pt x="28" y="661"/>
                    <a:pt x="25" y="666"/>
                    <a:pt x="24" y="676"/>
                  </a:cubicBezTo>
                  <a:cubicBezTo>
                    <a:pt x="24" y="677"/>
                    <a:pt x="23" y="678"/>
                    <a:pt x="23" y="679"/>
                  </a:cubicBezTo>
                  <a:cubicBezTo>
                    <a:pt x="23" y="680"/>
                    <a:pt x="22" y="680"/>
                    <a:pt x="22" y="681"/>
                  </a:cubicBezTo>
                  <a:cubicBezTo>
                    <a:pt x="22" y="681"/>
                    <a:pt x="21" y="682"/>
                    <a:pt x="21" y="682"/>
                  </a:cubicBezTo>
                  <a:cubicBezTo>
                    <a:pt x="21" y="683"/>
                    <a:pt x="20" y="683"/>
                    <a:pt x="20" y="684"/>
                  </a:cubicBezTo>
                  <a:cubicBezTo>
                    <a:pt x="19" y="684"/>
                    <a:pt x="19" y="684"/>
                    <a:pt x="19" y="685"/>
                  </a:cubicBezTo>
                  <a:cubicBezTo>
                    <a:pt x="18" y="685"/>
                    <a:pt x="17" y="686"/>
                    <a:pt x="17" y="686"/>
                  </a:cubicBezTo>
                  <a:cubicBezTo>
                    <a:pt x="16" y="686"/>
                    <a:pt x="16" y="687"/>
                    <a:pt x="16" y="687"/>
                  </a:cubicBezTo>
                  <a:cubicBezTo>
                    <a:pt x="15" y="687"/>
                    <a:pt x="14" y="688"/>
                    <a:pt x="13" y="688"/>
                  </a:cubicBezTo>
                  <a:cubicBezTo>
                    <a:pt x="13" y="688"/>
                    <a:pt x="13" y="688"/>
                    <a:pt x="13" y="688"/>
                  </a:cubicBezTo>
                  <a:cubicBezTo>
                    <a:pt x="10" y="689"/>
                    <a:pt x="6" y="689"/>
                    <a:pt x="3" y="689"/>
                  </a:cubicBezTo>
                  <a:cubicBezTo>
                    <a:pt x="3" y="689"/>
                    <a:pt x="3" y="689"/>
                    <a:pt x="3" y="689"/>
                  </a:cubicBezTo>
                  <a:cubicBezTo>
                    <a:pt x="1" y="695"/>
                    <a:pt x="0" y="702"/>
                    <a:pt x="2" y="704"/>
                  </a:cubicBezTo>
                  <a:cubicBezTo>
                    <a:pt x="7" y="707"/>
                    <a:pt x="13" y="711"/>
                    <a:pt x="13" y="719"/>
                  </a:cubicBezTo>
                  <a:cubicBezTo>
                    <a:pt x="13" y="727"/>
                    <a:pt x="14" y="736"/>
                    <a:pt x="12" y="742"/>
                  </a:cubicBezTo>
                  <a:cubicBezTo>
                    <a:pt x="10" y="748"/>
                    <a:pt x="7" y="752"/>
                    <a:pt x="13" y="756"/>
                  </a:cubicBezTo>
                  <a:cubicBezTo>
                    <a:pt x="18" y="760"/>
                    <a:pt x="17" y="768"/>
                    <a:pt x="27" y="770"/>
                  </a:cubicBezTo>
                  <a:cubicBezTo>
                    <a:pt x="37" y="772"/>
                    <a:pt x="41" y="770"/>
                    <a:pt x="43" y="778"/>
                  </a:cubicBezTo>
                  <a:cubicBezTo>
                    <a:pt x="44" y="786"/>
                    <a:pt x="46" y="792"/>
                    <a:pt x="50" y="796"/>
                  </a:cubicBezTo>
                  <a:cubicBezTo>
                    <a:pt x="54" y="799"/>
                    <a:pt x="54" y="804"/>
                    <a:pt x="55" y="812"/>
                  </a:cubicBezTo>
                  <a:cubicBezTo>
                    <a:pt x="55" y="820"/>
                    <a:pt x="57" y="830"/>
                    <a:pt x="53" y="834"/>
                  </a:cubicBezTo>
                  <a:cubicBezTo>
                    <a:pt x="50" y="836"/>
                    <a:pt x="48" y="837"/>
                    <a:pt x="46" y="839"/>
                  </a:cubicBezTo>
                  <a:cubicBezTo>
                    <a:pt x="47" y="839"/>
                    <a:pt x="47" y="840"/>
                    <a:pt x="47" y="840"/>
                  </a:cubicBezTo>
                  <a:cubicBezTo>
                    <a:pt x="48" y="841"/>
                    <a:pt x="48" y="841"/>
                    <a:pt x="48" y="842"/>
                  </a:cubicBezTo>
                  <a:cubicBezTo>
                    <a:pt x="49" y="852"/>
                    <a:pt x="47" y="862"/>
                    <a:pt x="54" y="863"/>
                  </a:cubicBezTo>
                  <a:cubicBezTo>
                    <a:pt x="61" y="864"/>
                    <a:pt x="72" y="867"/>
                    <a:pt x="74" y="858"/>
                  </a:cubicBezTo>
                  <a:cubicBezTo>
                    <a:pt x="76" y="849"/>
                    <a:pt x="88" y="847"/>
                    <a:pt x="89" y="855"/>
                  </a:cubicBezTo>
                  <a:cubicBezTo>
                    <a:pt x="90" y="863"/>
                    <a:pt x="86" y="868"/>
                    <a:pt x="95" y="870"/>
                  </a:cubicBezTo>
                  <a:cubicBezTo>
                    <a:pt x="104" y="872"/>
                    <a:pt x="109" y="870"/>
                    <a:pt x="111" y="862"/>
                  </a:cubicBezTo>
                  <a:cubicBezTo>
                    <a:pt x="113" y="854"/>
                    <a:pt x="110" y="850"/>
                    <a:pt x="123" y="851"/>
                  </a:cubicBezTo>
                  <a:cubicBezTo>
                    <a:pt x="136" y="852"/>
                    <a:pt x="138" y="852"/>
                    <a:pt x="143" y="858"/>
                  </a:cubicBezTo>
                  <a:cubicBezTo>
                    <a:pt x="148" y="864"/>
                    <a:pt x="151" y="865"/>
                    <a:pt x="159" y="864"/>
                  </a:cubicBezTo>
                  <a:cubicBezTo>
                    <a:pt x="167" y="863"/>
                    <a:pt x="169" y="846"/>
                    <a:pt x="175" y="846"/>
                  </a:cubicBezTo>
                  <a:cubicBezTo>
                    <a:pt x="181" y="846"/>
                    <a:pt x="185" y="846"/>
                    <a:pt x="185" y="840"/>
                  </a:cubicBezTo>
                  <a:cubicBezTo>
                    <a:pt x="185" y="834"/>
                    <a:pt x="201" y="827"/>
                    <a:pt x="206" y="839"/>
                  </a:cubicBezTo>
                  <a:cubicBezTo>
                    <a:pt x="211" y="851"/>
                    <a:pt x="207" y="859"/>
                    <a:pt x="215" y="862"/>
                  </a:cubicBezTo>
                  <a:cubicBezTo>
                    <a:pt x="222" y="865"/>
                    <a:pt x="223" y="878"/>
                    <a:pt x="223" y="883"/>
                  </a:cubicBezTo>
                  <a:cubicBezTo>
                    <a:pt x="223" y="888"/>
                    <a:pt x="220" y="896"/>
                    <a:pt x="233" y="897"/>
                  </a:cubicBezTo>
                  <a:cubicBezTo>
                    <a:pt x="246" y="898"/>
                    <a:pt x="245" y="903"/>
                    <a:pt x="241" y="908"/>
                  </a:cubicBezTo>
                  <a:cubicBezTo>
                    <a:pt x="237" y="913"/>
                    <a:pt x="223" y="926"/>
                    <a:pt x="232" y="928"/>
                  </a:cubicBezTo>
                  <a:cubicBezTo>
                    <a:pt x="241" y="929"/>
                    <a:pt x="248" y="925"/>
                    <a:pt x="249" y="933"/>
                  </a:cubicBezTo>
                  <a:cubicBezTo>
                    <a:pt x="251" y="942"/>
                    <a:pt x="240" y="952"/>
                    <a:pt x="252" y="957"/>
                  </a:cubicBezTo>
                  <a:cubicBezTo>
                    <a:pt x="264" y="961"/>
                    <a:pt x="255" y="963"/>
                    <a:pt x="262" y="973"/>
                  </a:cubicBezTo>
                  <a:cubicBezTo>
                    <a:pt x="262" y="973"/>
                    <a:pt x="262" y="973"/>
                    <a:pt x="262" y="974"/>
                  </a:cubicBezTo>
                  <a:cubicBezTo>
                    <a:pt x="265" y="977"/>
                    <a:pt x="267" y="979"/>
                    <a:pt x="269" y="980"/>
                  </a:cubicBezTo>
                  <a:cubicBezTo>
                    <a:pt x="269" y="980"/>
                    <a:pt x="269" y="980"/>
                    <a:pt x="269" y="980"/>
                  </a:cubicBezTo>
                  <a:cubicBezTo>
                    <a:pt x="269" y="981"/>
                    <a:pt x="269" y="981"/>
                    <a:pt x="270" y="981"/>
                  </a:cubicBezTo>
                  <a:cubicBezTo>
                    <a:pt x="270" y="981"/>
                    <a:pt x="270" y="981"/>
                    <a:pt x="270" y="981"/>
                  </a:cubicBezTo>
                  <a:cubicBezTo>
                    <a:pt x="270" y="981"/>
                    <a:pt x="270" y="982"/>
                    <a:pt x="271" y="982"/>
                  </a:cubicBezTo>
                  <a:cubicBezTo>
                    <a:pt x="271" y="982"/>
                    <a:pt x="271" y="982"/>
                    <a:pt x="271" y="982"/>
                  </a:cubicBezTo>
                  <a:cubicBezTo>
                    <a:pt x="271" y="982"/>
                    <a:pt x="271" y="982"/>
                    <a:pt x="272" y="982"/>
                  </a:cubicBezTo>
                  <a:cubicBezTo>
                    <a:pt x="272" y="982"/>
                    <a:pt x="272" y="982"/>
                    <a:pt x="272" y="982"/>
                  </a:cubicBezTo>
                  <a:cubicBezTo>
                    <a:pt x="272" y="982"/>
                    <a:pt x="273" y="982"/>
                    <a:pt x="273" y="982"/>
                  </a:cubicBezTo>
                  <a:cubicBezTo>
                    <a:pt x="273" y="982"/>
                    <a:pt x="273" y="982"/>
                    <a:pt x="273" y="982"/>
                  </a:cubicBezTo>
                  <a:cubicBezTo>
                    <a:pt x="273" y="982"/>
                    <a:pt x="274" y="982"/>
                    <a:pt x="274" y="982"/>
                  </a:cubicBezTo>
                  <a:cubicBezTo>
                    <a:pt x="274" y="982"/>
                    <a:pt x="274" y="982"/>
                    <a:pt x="274" y="982"/>
                  </a:cubicBezTo>
                  <a:cubicBezTo>
                    <a:pt x="274" y="982"/>
                    <a:pt x="275" y="982"/>
                    <a:pt x="275" y="982"/>
                  </a:cubicBezTo>
                  <a:cubicBezTo>
                    <a:pt x="275" y="982"/>
                    <a:pt x="275" y="982"/>
                    <a:pt x="275" y="982"/>
                  </a:cubicBezTo>
                  <a:cubicBezTo>
                    <a:pt x="275" y="982"/>
                    <a:pt x="276" y="982"/>
                    <a:pt x="276" y="981"/>
                  </a:cubicBezTo>
                  <a:cubicBezTo>
                    <a:pt x="276" y="981"/>
                    <a:pt x="276" y="981"/>
                    <a:pt x="276" y="981"/>
                  </a:cubicBezTo>
                  <a:cubicBezTo>
                    <a:pt x="276" y="981"/>
                    <a:pt x="277" y="981"/>
                    <a:pt x="277" y="981"/>
                  </a:cubicBezTo>
                  <a:cubicBezTo>
                    <a:pt x="277" y="980"/>
                    <a:pt x="277" y="980"/>
                    <a:pt x="277" y="980"/>
                  </a:cubicBezTo>
                  <a:cubicBezTo>
                    <a:pt x="277" y="980"/>
                    <a:pt x="278" y="980"/>
                    <a:pt x="278" y="980"/>
                  </a:cubicBezTo>
                  <a:cubicBezTo>
                    <a:pt x="278" y="979"/>
                    <a:pt x="278" y="979"/>
                    <a:pt x="278" y="979"/>
                  </a:cubicBezTo>
                  <a:cubicBezTo>
                    <a:pt x="279" y="979"/>
                    <a:pt x="279" y="979"/>
                    <a:pt x="279" y="978"/>
                  </a:cubicBezTo>
                  <a:cubicBezTo>
                    <a:pt x="279" y="978"/>
                    <a:pt x="279" y="977"/>
                    <a:pt x="280" y="977"/>
                  </a:cubicBezTo>
                  <a:cubicBezTo>
                    <a:pt x="285" y="968"/>
                    <a:pt x="290" y="964"/>
                    <a:pt x="296" y="964"/>
                  </a:cubicBezTo>
                  <a:cubicBezTo>
                    <a:pt x="302" y="964"/>
                    <a:pt x="306" y="967"/>
                    <a:pt x="306" y="971"/>
                  </a:cubicBezTo>
                  <a:cubicBezTo>
                    <a:pt x="306" y="975"/>
                    <a:pt x="307" y="978"/>
                    <a:pt x="316" y="978"/>
                  </a:cubicBezTo>
                  <a:cubicBezTo>
                    <a:pt x="325" y="978"/>
                    <a:pt x="337" y="981"/>
                    <a:pt x="337" y="973"/>
                  </a:cubicBezTo>
                  <a:cubicBezTo>
                    <a:pt x="338" y="965"/>
                    <a:pt x="352" y="974"/>
                    <a:pt x="352" y="964"/>
                  </a:cubicBezTo>
                  <a:cubicBezTo>
                    <a:pt x="352" y="955"/>
                    <a:pt x="352" y="954"/>
                    <a:pt x="362" y="954"/>
                  </a:cubicBezTo>
                  <a:cubicBezTo>
                    <a:pt x="372" y="954"/>
                    <a:pt x="379" y="953"/>
                    <a:pt x="378" y="964"/>
                  </a:cubicBezTo>
                  <a:cubicBezTo>
                    <a:pt x="378" y="974"/>
                    <a:pt x="375" y="978"/>
                    <a:pt x="384" y="978"/>
                  </a:cubicBezTo>
                  <a:cubicBezTo>
                    <a:pt x="392" y="978"/>
                    <a:pt x="399" y="980"/>
                    <a:pt x="401" y="972"/>
                  </a:cubicBezTo>
                  <a:cubicBezTo>
                    <a:pt x="403" y="965"/>
                    <a:pt x="408" y="964"/>
                    <a:pt x="418" y="964"/>
                  </a:cubicBezTo>
                  <a:cubicBezTo>
                    <a:pt x="420" y="964"/>
                    <a:pt x="421" y="964"/>
                    <a:pt x="423" y="965"/>
                  </a:cubicBezTo>
                  <a:cubicBezTo>
                    <a:pt x="423" y="965"/>
                    <a:pt x="423" y="965"/>
                    <a:pt x="423" y="965"/>
                  </a:cubicBezTo>
                  <a:cubicBezTo>
                    <a:pt x="424" y="965"/>
                    <a:pt x="426" y="965"/>
                    <a:pt x="427" y="965"/>
                  </a:cubicBezTo>
                  <a:cubicBezTo>
                    <a:pt x="428" y="957"/>
                    <a:pt x="428" y="947"/>
                    <a:pt x="428" y="942"/>
                  </a:cubicBezTo>
                  <a:cubicBezTo>
                    <a:pt x="428" y="933"/>
                    <a:pt x="446" y="919"/>
                    <a:pt x="445" y="907"/>
                  </a:cubicBezTo>
                  <a:cubicBezTo>
                    <a:pt x="443" y="895"/>
                    <a:pt x="439" y="880"/>
                    <a:pt x="435" y="879"/>
                  </a:cubicBezTo>
                  <a:cubicBezTo>
                    <a:pt x="431" y="878"/>
                    <a:pt x="435" y="868"/>
                    <a:pt x="444" y="868"/>
                  </a:cubicBezTo>
                  <a:cubicBezTo>
                    <a:pt x="453" y="869"/>
                    <a:pt x="461" y="872"/>
                    <a:pt x="465" y="866"/>
                  </a:cubicBezTo>
                  <a:cubicBezTo>
                    <a:pt x="468" y="860"/>
                    <a:pt x="486" y="862"/>
                    <a:pt x="489" y="853"/>
                  </a:cubicBezTo>
                  <a:cubicBezTo>
                    <a:pt x="491" y="844"/>
                    <a:pt x="490" y="821"/>
                    <a:pt x="499" y="819"/>
                  </a:cubicBezTo>
                  <a:cubicBezTo>
                    <a:pt x="509" y="817"/>
                    <a:pt x="513" y="813"/>
                    <a:pt x="511" y="804"/>
                  </a:cubicBezTo>
                  <a:cubicBezTo>
                    <a:pt x="509" y="794"/>
                    <a:pt x="505" y="787"/>
                    <a:pt x="515" y="779"/>
                  </a:cubicBezTo>
                  <a:cubicBezTo>
                    <a:pt x="524" y="771"/>
                    <a:pt x="521" y="763"/>
                    <a:pt x="529" y="767"/>
                  </a:cubicBezTo>
                  <a:cubicBezTo>
                    <a:pt x="538" y="771"/>
                    <a:pt x="535" y="778"/>
                    <a:pt x="541" y="778"/>
                  </a:cubicBezTo>
                  <a:cubicBezTo>
                    <a:pt x="548" y="779"/>
                    <a:pt x="551" y="787"/>
                    <a:pt x="558" y="787"/>
                  </a:cubicBezTo>
                  <a:cubicBezTo>
                    <a:pt x="565" y="787"/>
                    <a:pt x="571" y="786"/>
                    <a:pt x="571" y="776"/>
                  </a:cubicBezTo>
                  <a:cubicBezTo>
                    <a:pt x="571" y="766"/>
                    <a:pt x="571" y="762"/>
                    <a:pt x="579" y="762"/>
                  </a:cubicBezTo>
                  <a:cubicBezTo>
                    <a:pt x="588" y="762"/>
                    <a:pt x="594" y="756"/>
                    <a:pt x="595" y="746"/>
                  </a:cubicBezTo>
                  <a:cubicBezTo>
                    <a:pt x="597" y="737"/>
                    <a:pt x="599" y="729"/>
                    <a:pt x="607" y="726"/>
                  </a:cubicBezTo>
                  <a:cubicBezTo>
                    <a:pt x="615" y="724"/>
                    <a:pt x="611" y="716"/>
                    <a:pt x="621" y="716"/>
                  </a:cubicBezTo>
                  <a:cubicBezTo>
                    <a:pt x="632" y="717"/>
                    <a:pt x="632" y="723"/>
                    <a:pt x="639" y="723"/>
                  </a:cubicBezTo>
                  <a:cubicBezTo>
                    <a:pt x="645" y="723"/>
                    <a:pt x="651" y="722"/>
                    <a:pt x="651" y="714"/>
                  </a:cubicBezTo>
                  <a:cubicBezTo>
                    <a:pt x="651" y="706"/>
                    <a:pt x="655" y="702"/>
                    <a:pt x="663" y="704"/>
                  </a:cubicBezTo>
                  <a:cubicBezTo>
                    <a:pt x="671" y="705"/>
                    <a:pt x="673" y="705"/>
                    <a:pt x="677" y="700"/>
                  </a:cubicBezTo>
                  <a:cubicBezTo>
                    <a:pt x="681" y="694"/>
                    <a:pt x="685" y="684"/>
                    <a:pt x="698" y="687"/>
                  </a:cubicBezTo>
                  <a:cubicBezTo>
                    <a:pt x="711" y="690"/>
                    <a:pt x="707" y="688"/>
                    <a:pt x="714" y="678"/>
                  </a:cubicBezTo>
                  <a:cubicBezTo>
                    <a:pt x="721" y="668"/>
                    <a:pt x="725" y="662"/>
                    <a:pt x="736" y="662"/>
                  </a:cubicBezTo>
                  <a:cubicBezTo>
                    <a:pt x="747" y="662"/>
                    <a:pt x="755" y="659"/>
                    <a:pt x="757" y="664"/>
                  </a:cubicBezTo>
                  <a:cubicBezTo>
                    <a:pt x="759" y="670"/>
                    <a:pt x="762" y="672"/>
                    <a:pt x="771" y="672"/>
                  </a:cubicBezTo>
                  <a:cubicBezTo>
                    <a:pt x="772" y="672"/>
                    <a:pt x="773" y="672"/>
                    <a:pt x="774" y="672"/>
                  </a:cubicBezTo>
                  <a:cubicBezTo>
                    <a:pt x="774" y="672"/>
                    <a:pt x="774" y="672"/>
                    <a:pt x="775" y="672"/>
                  </a:cubicBezTo>
                  <a:cubicBezTo>
                    <a:pt x="780" y="673"/>
                    <a:pt x="787" y="673"/>
                    <a:pt x="795" y="673"/>
                  </a:cubicBezTo>
                  <a:cubicBezTo>
                    <a:pt x="797" y="673"/>
                    <a:pt x="799" y="673"/>
                    <a:pt x="801" y="673"/>
                  </a:cubicBezTo>
                  <a:cubicBezTo>
                    <a:pt x="802" y="673"/>
                    <a:pt x="802" y="673"/>
                    <a:pt x="802" y="673"/>
                  </a:cubicBezTo>
                  <a:cubicBezTo>
                    <a:pt x="805" y="673"/>
                    <a:pt x="807" y="673"/>
                    <a:pt x="809" y="673"/>
                  </a:cubicBezTo>
                  <a:cubicBezTo>
                    <a:pt x="825" y="672"/>
                    <a:pt x="841" y="676"/>
                    <a:pt x="847" y="667"/>
                  </a:cubicBezTo>
                  <a:cubicBezTo>
                    <a:pt x="852" y="658"/>
                    <a:pt x="863" y="648"/>
                    <a:pt x="879" y="648"/>
                  </a:cubicBezTo>
                  <a:cubicBezTo>
                    <a:pt x="895" y="648"/>
                    <a:pt x="907" y="646"/>
                    <a:pt x="928" y="646"/>
                  </a:cubicBezTo>
                  <a:cubicBezTo>
                    <a:pt x="949" y="646"/>
                    <a:pt x="998" y="648"/>
                    <a:pt x="1005" y="640"/>
                  </a:cubicBezTo>
                  <a:cubicBezTo>
                    <a:pt x="1011" y="633"/>
                    <a:pt x="1031" y="625"/>
                    <a:pt x="1034" y="610"/>
                  </a:cubicBezTo>
                  <a:cubicBezTo>
                    <a:pt x="1037" y="594"/>
                    <a:pt x="1036" y="592"/>
                    <a:pt x="1042" y="581"/>
                  </a:cubicBezTo>
                  <a:cubicBezTo>
                    <a:pt x="1047" y="572"/>
                    <a:pt x="1048" y="436"/>
                    <a:pt x="1048" y="397"/>
                  </a:cubicBezTo>
                  <a:cubicBezTo>
                    <a:pt x="1047" y="397"/>
                    <a:pt x="1046" y="397"/>
                    <a:pt x="1045" y="397"/>
                  </a:cubicBezTo>
                  <a:cubicBezTo>
                    <a:pt x="1027" y="394"/>
                    <a:pt x="1014" y="397"/>
                    <a:pt x="1014" y="40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5" name="Freeform 435"/>
            <p:cNvSpPr>
              <a:spLocks/>
            </p:cNvSpPr>
            <p:nvPr/>
          </p:nvSpPr>
          <p:spPr bwMode="auto">
            <a:xfrm>
              <a:off x="1727" y="3480"/>
              <a:ext cx="34" cy="26"/>
            </a:xfrm>
            <a:custGeom>
              <a:avLst/>
              <a:gdLst>
                <a:gd name="T0" fmla="*/ 61 w 134"/>
                <a:gd name="T1" fmla="*/ 25 h 101"/>
                <a:gd name="T2" fmla="*/ 49 w 134"/>
                <a:gd name="T3" fmla="*/ 27 h 101"/>
                <a:gd name="T4" fmla="*/ 32 w 134"/>
                <a:gd name="T5" fmla="*/ 30 h 101"/>
                <a:gd name="T6" fmla="*/ 48 w 134"/>
                <a:gd name="T7" fmla="*/ 43 h 101"/>
                <a:gd name="T8" fmla="*/ 50 w 134"/>
                <a:gd name="T9" fmla="*/ 57 h 101"/>
                <a:gd name="T10" fmla="*/ 36 w 134"/>
                <a:gd name="T11" fmla="*/ 59 h 101"/>
                <a:gd name="T12" fmla="*/ 41 w 134"/>
                <a:gd name="T13" fmla="*/ 77 h 101"/>
                <a:gd name="T14" fmla="*/ 24 w 134"/>
                <a:gd name="T15" fmla="*/ 74 h 101"/>
                <a:gd name="T16" fmla="*/ 7 w 134"/>
                <a:gd name="T17" fmla="*/ 61 h 101"/>
                <a:gd name="T18" fmla="*/ 7 w 134"/>
                <a:gd name="T19" fmla="*/ 71 h 101"/>
                <a:gd name="T20" fmla="*/ 21 w 134"/>
                <a:gd name="T21" fmla="*/ 96 h 101"/>
                <a:gd name="T22" fmla="*/ 48 w 134"/>
                <a:gd name="T23" fmla="*/ 98 h 101"/>
                <a:gd name="T24" fmla="*/ 77 w 134"/>
                <a:gd name="T25" fmla="*/ 88 h 101"/>
                <a:gd name="T26" fmla="*/ 96 w 134"/>
                <a:gd name="T27" fmla="*/ 72 h 101"/>
                <a:gd name="T28" fmla="*/ 120 w 134"/>
                <a:gd name="T29" fmla="*/ 47 h 101"/>
                <a:gd name="T30" fmla="*/ 133 w 134"/>
                <a:gd name="T31" fmla="*/ 34 h 101"/>
                <a:gd name="T32" fmla="*/ 119 w 134"/>
                <a:gd name="T33" fmla="*/ 30 h 101"/>
                <a:gd name="T34" fmla="*/ 106 w 134"/>
                <a:gd name="T35" fmla="*/ 30 h 101"/>
                <a:gd name="T36" fmla="*/ 99 w 134"/>
                <a:gd name="T37" fmla="*/ 14 h 101"/>
                <a:gd name="T38" fmla="*/ 90 w 134"/>
                <a:gd name="T39" fmla="*/ 23 h 101"/>
                <a:gd name="T40" fmla="*/ 86 w 134"/>
                <a:gd name="T41" fmla="*/ 14 h 101"/>
                <a:gd name="T42" fmla="*/ 79 w 134"/>
                <a:gd name="T43" fmla="*/ 2 h 101"/>
                <a:gd name="T44" fmla="*/ 71 w 134"/>
                <a:gd name="T45" fmla="*/ 17 h 101"/>
                <a:gd name="T46" fmla="*/ 61 w 134"/>
                <a:gd name="T47" fmla="*/ 2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4" h="101">
                  <a:moveTo>
                    <a:pt x="61" y="25"/>
                  </a:moveTo>
                  <a:cubicBezTo>
                    <a:pt x="61" y="25"/>
                    <a:pt x="62" y="31"/>
                    <a:pt x="49" y="27"/>
                  </a:cubicBezTo>
                  <a:cubicBezTo>
                    <a:pt x="37" y="24"/>
                    <a:pt x="30" y="25"/>
                    <a:pt x="32" y="30"/>
                  </a:cubicBezTo>
                  <a:cubicBezTo>
                    <a:pt x="34" y="36"/>
                    <a:pt x="46" y="38"/>
                    <a:pt x="48" y="43"/>
                  </a:cubicBezTo>
                  <a:cubicBezTo>
                    <a:pt x="51" y="49"/>
                    <a:pt x="59" y="57"/>
                    <a:pt x="50" y="57"/>
                  </a:cubicBezTo>
                  <a:cubicBezTo>
                    <a:pt x="40" y="57"/>
                    <a:pt x="31" y="55"/>
                    <a:pt x="36" y="59"/>
                  </a:cubicBezTo>
                  <a:cubicBezTo>
                    <a:pt x="42" y="64"/>
                    <a:pt x="47" y="75"/>
                    <a:pt x="41" y="77"/>
                  </a:cubicBezTo>
                  <a:cubicBezTo>
                    <a:pt x="34" y="79"/>
                    <a:pt x="29" y="81"/>
                    <a:pt x="24" y="74"/>
                  </a:cubicBezTo>
                  <a:cubicBezTo>
                    <a:pt x="20" y="66"/>
                    <a:pt x="14" y="61"/>
                    <a:pt x="7" y="61"/>
                  </a:cubicBezTo>
                  <a:cubicBezTo>
                    <a:pt x="0" y="62"/>
                    <a:pt x="4" y="65"/>
                    <a:pt x="7" y="71"/>
                  </a:cubicBezTo>
                  <a:cubicBezTo>
                    <a:pt x="10" y="77"/>
                    <a:pt x="15" y="94"/>
                    <a:pt x="21" y="96"/>
                  </a:cubicBezTo>
                  <a:cubicBezTo>
                    <a:pt x="28" y="98"/>
                    <a:pt x="39" y="101"/>
                    <a:pt x="48" y="98"/>
                  </a:cubicBezTo>
                  <a:cubicBezTo>
                    <a:pt x="58" y="95"/>
                    <a:pt x="70" y="93"/>
                    <a:pt x="77" y="88"/>
                  </a:cubicBezTo>
                  <a:cubicBezTo>
                    <a:pt x="84" y="82"/>
                    <a:pt x="86" y="82"/>
                    <a:pt x="96" y="72"/>
                  </a:cubicBezTo>
                  <a:cubicBezTo>
                    <a:pt x="107" y="63"/>
                    <a:pt x="115" y="50"/>
                    <a:pt x="120" y="47"/>
                  </a:cubicBezTo>
                  <a:cubicBezTo>
                    <a:pt x="126" y="43"/>
                    <a:pt x="133" y="39"/>
                    <a:pt x="133" y="34"/>
                  </a:cubicBezTo>
                  <a:cubicBezTo>
                    <a:pt x="134" y="29"/>
                    <a:pt x="122" y="25"/>
                    <a:pt x="119" y="30"/>
                  </a:cubicBezTo>
                  <a:cubicBezTo>
                    <a:pt x="117" y="34"/>
                    <a:pt x="107" y="38"/>
                    <a:pt x="106" y="30"/>
                  </a:cubicBezTo>
                  <a:cubicBezTo>
                    <a:pt x="104" y="22"/>
                    <a:pt x="105" y="14"/>
                    <a:pt x="99" y="14"/>
                  </a:cubicBezTo>
                  <a:cubicBezTo>
                    <a:pt x="92" y="14"/>
                    <a:pt x="95" y="23"/>
                    <a:pt x="90" y="23"/>
                  </a:cubicBezTo>
                  <a:cubicBezTo>
                    <a:pt x="84" y="22"/>
                    <a:pt x="84" y="19"/>
                    <a:pt x="86" y="14"/>
                  </a:cubicBezTo>
                  <a:cubicBezTo>
                    <a:pt x="88" y="8"/>
                    <a:pt x="84" y="0"/>
                    <a:pt x="79" y="2"/>
                  </a:cubicBezTo>
                  <a:cubicBezTo>
                    <a:pt x="75" y="3"/>
                    <a:pt x="78" y="15"/>
                    <a:pt x="71" y="17"/>
                  </a:cubicBezTo>
                  <a:cubicBezTo>
                    <a:pt x="64" y="18"/>
                    <a:pt x="62" y="21"/>
                    <a:pt x="61" y="2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6" name="Freeform 436"/>
            <p:cNvSpPr>
              <a:spLocks/>
            </p:cNvSpPr>
            <p:nvPr/>
          </p:nvSpPr>
          <p:spPr bwMode="auto">
            <a:xfrm>
              <a:off x="1750" y="3484"/>
              <a:ext cx="33" cy="25"/>
            </a:xfrm>
            <a:custGeom>
              <a:avLst/>
              <a:gdLst>
                <a:gd name="T0" fmla="*/ 63 w 134"/>
                <a:gd name="T1" fmla="*/ 5 h 96"/>
                <a:gd name="T2" fmla="*/ 48 w 134"/>
                <a:gd name="T3" fmla="*/ 27 h 96"/>
                <a:gd name="T4" fmla="*/ 33 w 134"/>
                <a:gd name="T5" fmla="*/ 46 h 96"/>
                <a:gd name="T6" fmla="*/ 14 w 134"/>
                <a:gd name="T7" fmla="*/ 67 h 96"/>
                <a:gd name="T8" fmla="*/ 9 w 134"/>
                <a:gd name="T9" fmla="*/ 81 h 96"/>
                <a:gd name="T10" fmla="*/ 30 w 134"/>
                <a:gd name="T11" fmla="*/ 91 h 96"/>
                <a:gd name="T12" fmla="*/ 42 w 134"/>
                <a:gd name="T13" fmla="*/ 79 h 96"/>
                <a:gd name="T14" fmla="*/ 52 w 134"/>
                <a:gd name="T15" fmla="*/ 71 h 96"/>
                <a:gd name="T16" fmla="*/ 64 w 134"/>
                <a:gd name="T17" fmla="*/ 78 h 96"/>
                <a:gd name="T18" fmla="*/ 78 w 134"/>
                <a:gd name="T19" fmla="*/ 83 h 96"/>
                <a:gd name="T20" fmla="*/ 76 w 134"/>
                <a:gd name="T21" fmla="*/ 69 h 96"/>
                <a:gd name="T22" fmla="*/ 74 w 134"/>
                <a:gd name="T23" fmla="*/ 61 h 96"/>
                <a:gd name="T24" fmla="*/ 96 w 134"/>
                <a:gd name="T25" fmla="*/ 58 h 96"/>
                <a:gd name="T26" fmla="*/ 104 w 134"/>
                <a:gd name="T27" fmla="*/ 52 h 96"/>
                <a:gd name="T28" fmla="*/ 117 w 134"/>
                <a:gd name="T29" fmla="*/ 50 h 96"/>
                <a:gd name="T30" fmla="*/ 122 w 134"/>
                <a:gd name="T31" fmla="*/ 45 h 96"/>
                <a:gd name="T32" fmla="*/ 133 w 134"/>
                <a:gd name="T33" fmla="*/ 34 h 96"/>
                <a:gd name="T34" fmla="*/ 126 w 134"/>
                <a:gd name="T35" fmla="*/ 19 h 96"/>
                <a:gd name="T36" fmla="*/ 112 w 134"/>
                <a:gd name="T37" fmla="*/ 8 h 96"/>
                <a:gd name="T38" fmla="*/ 96 w 134"/>
                <a:gd name="T39" fmla="*/ 18 h 96"/>
                <a:gd name="T40" fmla="*/ 88 w 134"/>
                <a:gd name="T41" fmla="*/ 4 h 96"/>
                <a:gd name="T42" fmla="*/ 63 w 134"/>
                <a:gd name="T43" fmla="*/ 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96">
                  <a:moveTo>
                    <a:pt x="63" y="5"/>
                  </a:moveTo>
                  <a:cubicBezTo>
                    <a:pt x="63" y="5"/>
                    <a:pt x="51" y="22"/>
                    <a:pt x="48" y="27"/>
                  </a:cubicBezTo>
                  <a:cubicBezTo>
                    <a:pt x="45" y="33"/>
                    <a:pt x="40" y="41"/>
                    <a:pt x="33" y="46"/>
                  </a:cubicBezTo>
                  <a:cubicBezTo>
                    <a:pt x="27" y="51"/>
                    <a:pt x="19" y="63"/>
                    <a:pt x="14" y="67"/>
                  </a:cubicBezTo>
                  <a:cubicBezTo>
                    <a:pt x="9" y="70"/>
                    <a:pt x="0" y="74"/>
                    <a:pt x="9" y="81"/>
                  </a:cubicBezTo>
                  <a:cubicBezTo>
                    <a:pt x="17" y="88"/>
                    <a:pt x="29" y="96"/>
                    <a:pt x="30" y="91"/>
                  </a:cubicBezTo>
                  <a:cubicBezTo>
                    <a:pt x="32" y="85"/>
                    <a:pt x="43" y="86"/>
                    <a:pt x="42" y="79"/>
                  </a:cubicBezTo>
                  <a:cubicBezTo>
                    <a:pt x="42" y="73"/>
                    <a:pt x="47" y="67"/>
                    <a:pt x="52" y="71"/>
                  </a:cubicBezTo>
                  <a:cubicBezTo>
                    <a:pt x="57" y="75"/>
                    <a:pt x="61" y="73"/>
                    <a:pt x="64" y="78"/>
                  </a:cubicBezTo>
                  <a:cubicBezTo>
                    <a:pt x="66" y="82"/>
                    <a:pt x="76" y="85"/>
                    <a:pt x="78" y="83"/>
                  </a:cubicBezTo>
                  <a:cubicBezTo>
                    <a:pt x="80" y="81"/>
                    <a:pt x="81" y="72"/>
                    <a:pt x="76" y="69"/>
                  </a:cubicBezTo>
                  <a:cubicBezTo>
                    <a:pt x="70" y="67"/>
                    <a:pt x="67" y="61"/>
                    <a:pt x="74" y="61"/>
                  </a:cubicBezTo>
                  <a:cubicBezTo>
                    <a:pt x="81" y="61"/>
                    <a:pt x="96" y="64"/>
                    <a:pt x="96" y="58"/>
                  </a:cubicBezTo>
                  <a:cubicBezTo>
                    <a:pt x="97" y="52"/>
                    <a:pt x="95" y="52"/>
                    <a:pt x="104" y="52"/>
                  </a:cubicBezTo>
                  <a:cubicBezTo>
                    <a:pt x="113" y="53"/>
                    <a:pt x="118" y="52"/>
                    <a:pt x="117" y="50"/>
                  </a:cubicBezTo>
                  <a:cubicBezTo>
                    <a:pt x="116" y="47"/>
                    <a:pt x="116" y="45"/>
                    <a:pt x="122" y="45"/>
                  </a:cubicBezTo>
                  <a:cubicBezTo>
                    <a:pt x="128" y="44"/>
                    <a:pt x="134" y="43"/>
                    <a:pt x="133" y="34"/>
                  </a:cubicBezTo>
                  <a:cubicBezTo>
                    <a:pt x="133" y="25"/>
                    <a:pt x="134" y="17"/>
                    <a:pt x="126" y="19"/>
                  </a:cubicBezTo>
                  <a:cubicBezTo>
                    <a:pt x="119" y="20"/>
                    <a:pt x="122" y="9"/>
                    <a:pt x="112" y="8"/>
                  </a:cubicBezTo>
                  <a:cubicBezTo>
                    <a:pt x="102" y="7"/>
                    <a:pt x="105" y="22"/>
                    <a:pt x="96" y="18"/>
                  </a:cubicBezTo>
                  <a:cubicBezTo>
                    <a:pt x="87" y="14"/>
                    <a:pt x="97" y="6"/>
                    <a:pt x="88" y="4"/>
                  </a:cubicBezTo>
                  <a:cubicBezTo>
                    <a:pt x="79" y="1"/>
                    <a:pt x="66" y="0"/>
                    <a:pt x="63"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7" name="Freeform 437"/>
            <p:cNvSpPr>
              <a:spLocks/>
            </p:cNvSpPr>
            <p:nvPr/>
          </p:nvSpPr>
          <p:spPr bwMode="auto">
            <a:xfrm>
              <a:off x="1437" y="2374"/>
              <a:ext cx="191" cy="272"/>
            </a:xfrm>
            <a:custGeom>
              <a:avLst/>
              <a:gdLst>
                <a:gd name="T0" fmla="*/ 94 w 754"/>
                <a:gd name="T1" fmla="*/ 762 h 1073"/>
                <a:gd name="T2" fmla="*/ 143 w 754"/>
                <a:gd name="T3" fmla="*/ 793 h 1073"/>
                <a:gd name="T4" fmla="*/ 189 w 754"/>
                <a:gd name="T5" fmla="*/ 783 h 1073"/>
                <a:gd name="T6" fmla="*/ 235 w 754"/>
                <a:gd name="T7" fmla="*/ 810 h 1073"/>
                <a:gd name="T8" fmla="*/ 303 w 754"/>
                <a:gd name="T9" fmla="*/ 850 h 1073"/>
                <a:gd name="T10" fmla="*/ 347 w 754"/>
                <a:gd name="T11" fmla="*/ 894 h 1073"/>
                <a:gd name="T12" fmla="*/ 381 w 754"/>
                <a:gd name="T13" fmla="*/ 947 h 1073"/>
                <a:gd name="T14" fmla="*/ 458 w 754"/>
                <a:gd name="T15" fmla="*/ 956 h 1073"/>
                <a:gd name="T16" fmla="*/ 488 w 754"/>
                <a:gd name="T17" fmla="*/ 956 h 1073"/>
                <a:gd name="T18" fmla="*/ 521 w 754"/>
                <a:gd name="T19" fmla="*/ 950 h 1073"/>
                <a:gd name="T20" fmla="*/ 569 w 754"/>
                <a:gd name="T21" fmla="*/ 982 h 1073"/>
                <a:gd name="T22" fmla="*/ 536 w 754"/>
                <a:gd name="T23" fmla="*/ 1049 h 1073"/>
                <a:gd name="T24" fmla="*/ 582 w 754"/>
                <a:gd name="T25" fmla="*/ 1073 h 1073"/>
                <a:gd name="T26" fmla="*/ 591 w 754"/>
                <a:gd name="T27" fmla="*/ 1013 h 1073"/>
                <a:gd name="T28" fmla="*/ 602 w 754"/>
                <a:gd name="T29" fmla="*/ 931 h 1073"/>
                <a:gd name="T30" fmla="*/ 613 w 754"/>
                <a:gd name="T31" fmla="*/ 877 h 1073"/>
                <a:gd name="T32" fmla="*/ 576 w 754"/>
                <a:gd name="T33" fmla="*/ 820 h 1073"/>
                <a:gd name="T34" fmla="*/ 622 w 754"/>
                <a:gd name="T35" fmla="*/ 764 h 1073"/>
                <a:gd name="T36" fmla="*/ 592 w 754"/>
                <a:gd name="T37" fmla="*/ 737 h 1073"/>
                <a:gd name="T38" fmla="*/ 652 w 754"/>
                <a:gd name="T39" fmla="*/ 693 h 1073"/>
                <a:gd name="T40" fmla="*/ 695 w 754"/>
                <a:gd name="T41" fmla="*/ 686 h 1073"/>
                <a:gd name="T42" fmla="*/ 736 w 754"/>
                <a:gd name="T43" fmla="*/ 673 h 1073"/>
                <a:gd name="T44" fmla="*/ 724 w 754"/>
                <a:gd name="T45" fmla="*/ 625 h 1073"/>
                <a:gd name="T46" fmla="*/ 732 w 754"/>
                <a:gd name="T47" fmla="*/ 568 h 1073"/>
                <a:gd name="T48" fmla="*/ 711 w 754"/>
                <a:gd name="T49" fmla="*/ 504 h 1073"/>
                <a:gd name="T50" fmla="*/ 721 w 754"/>
                <a:gd name="T51" fmla="*/ 456 h 1073"/>
                <a:gd name="T52" fmla="*/ 737 w 754"/>
                <a:gd name="T53" fmla="*/ 412 h 1073"/>
                <a:gd name="T54" fmla="*/ 699 w 754"/>
                <a:gd name="T55" fmla="*/ 404 h 1073"/>
                <a:gd name="T56" fmla="*/ 627 w 754"/>
                <a:gd name="T57" fmla="*/ 411 h 1073"/>
                <a:gd name="T58" fmla="*/ 581 w 754"/>
                <a:gd name="T59" fmla="*/ 373 h 1073"/>
                <a:gd name="T60" fmla="*/ 537 w 754"/>
                <a:gd name="T61" fmla="*/ 351 h 1073"/>
                <a:gd name="T62" fmla="*/ 470 w 754"/>
                <a:gd name="T63" fmla="*/ 357 h 1073"/>
                <a:gd name="T64" fmla="*/ 425 w 754"/>
                <a:gd name="T65" fmla="*/ 331 h 1073"/>
                <a:gd name="T66" fmla="*/ 424 w 754"/>
                <a:gd name="T67" fmla="*/ 279 h 1073"/>
                <a:gd name="T68" fmla="*/ 398 w 754"/>
                <a:gd name="T69" fmla="*/ 235 h 1073"/>
                <a:gd name="T70" fmla="*/ 372 w 754"/>
                <a:gd name="T71" fmla="*/ 215 h 1073"/>
                <a:gd name="T72" fmla="*/ 380 w 754"/>
                <a:gd name="T73" fmla="*/ 179 h 1073"/>
                <a:gd name="T74" fmla="*/ 392 w 754"/>
                <a:gd name="T75" fmla="*/ 123 h 1073"/>
                <a:gd name="T76" fmla="*/ 447 w 754"/>
                <a:gd name="T77" fmla="*/ 57 h 1073"/>
                <a:gd name="T78" fmla="*/ 485 w 754"/>
                <a:gd name="T79" fmla="*/ 43 h 1073"/>
                <a:gd name="T80" fmla="*/ 474 w 754"/>
                <a:gd name="T81" fmla="*/ 0 h 1073"/>
                <a:gd name="T82" fmla="*/ 378 w 754"/>
                <a:gd name="T83" fmla="*/ 63 h 1073"/>
                <a:gd name="T84" fmla="*/ 308 w 754"/>
                <a:gd name="T85" fmla="*/ 81 h 1073"/>
                <a:gd name="T86" fmla="*/ 243 w 754"/>
                <a:gd name="T87" fmla="*/ 101 h 1073"/>
                <a:gd name="T88" fmla="*/ 209 w 754"/>
                <a:gd name="T89" fmla="*/ 192 h 1073"/>
                <a:gd name="T90" fmla="*/ 148 w 754"/>
                <a:gd name="T91" fmla="*/ 253 h 1073"/>
                <a:gd name="T92" fmla="*/ 105 w 754"/>
                <a:gd name="T93" fmla="*/ 238 h 1073"/>
                <a:gd name="T94" fmla="*/ 102 w 754"/>
                <a:gd name="T95" fmla="*/ 264 h 1073"/>
                <a:gd name="T96" fmla="*/ 114 w 754"/>
                <a:gd name="T97" fmla="*/ 289 h 1073"/>
                <a:gd name="T98" fmla="*/ 92 w 754"/>
                <a:gd name="T99" fmla="*/ 315 h 1073"/>
                <a:gd name="T100" fmla="*/ 79 w 754"/>
                <a:gd name="T101" fmla="*/ 333 h 1073"/>
                <a:gd name="T102" fmla="*/ 80 w 754"/>
                <a:gd name="T103" fmla="*/ 343 h 1073"/>
                <a:gd name="T104" fmla="*/ 105 w 754"/>
                <a:gd name="T105" fmla="*/ 405 h 1073"/>
                <a:gd name="T106" fmla="*/ 110 w 754"/>
                <a:gd name="T107" fmla="*/ 433 h 1073"/>
                <a:gd name="T108" fmla="*/ 108 w 754"/>
                <a:gd name="T109" fmla="*/ 485 h 1073"/>
                <a:gd name="T110" fmla="*/ 105 w 754"/>
                <a:gd name="T111" fmla="*/ 543 h 1073"/>
                <a:gd name="T112" fmla="*/ 98 w 754"/>
                <a:gd name="T113" fmla="*/ 599 h 1073"/>
                <a:gd name="T114" fmla="*/ 29 w 754"/>
                <a:gd name="T115" fmla="*/ 651 h 1073"/>
                <a:gd name="T116" fmla="*/ 3 w 754"/>
                <a:gd name="T117" fmla="*/ 699 h 1073"/>
                <a:gd name="T118" fmla="*/ 27 w 754"/>
                <a:gd name="T119" fmla="*/ 721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54" h="1073">
                  <a:moveTo>
                    <a:pt x="65" y="746"/>
                  </a:moveTo>
                  <a:cubicBezTo>
                    <a:pt x="82" y="748"/>
                    <a:pt x="91" y="750"/>
                    <a:pt x="94" y="762"/>
                  </a:cubicBezTo>
                  <a:cubicBezTo>
                    <a:pt x="97" y="774"/>
                    <a:pt x="109" y="783"/>
                    <a:pt x="117" y="783"/>
                  </a:cubicBezTo>
                  <a:cubicBezTo>
                    <a:pt x="125" y="783"/>
                    <a:pt x="128" y="793"/>
                    <a:pt x="143" y="793"/>
                  </a:cubicBezTo>
                  <a:cubicBezTo>
                    <a:pt x="158" y="793"/>
                    <a:pt x="165" y="794"/>
                    <a:pt x="166" y="786"/>
                  </a:cubicBezTo>
                  <a:cubicBezTo>
                    <a:pt x="167" y="778"/>
                    <a:pt x="182" y="773"/>
                    <a:pt x="189" y="783"/>
                  </a:cubicBezTo>
                  <a:cubicBezTo>
                    <a:pt x="196" y="793"/>
                    <a:pt x="199" y="797"/>
                    <a:pt x="209" y="800"/>
                  </a:cubicBezTo>
                  <a:cubicBezTo>
                    <a:pt x="219" y="803"/>
                    <a:pt x="219" y="810"/>
                    <a:pt x="235" y="810"/>
                  </a:cubicBezTo>
                  <a:cubicBezTo>
                    <a:pt x="251" y="810"/>
                    <a:pt x="259" y="801"/>
                    <a:pt x="270" y="815"/>
                  </a:cubicBezTo>
                  <a:cubicBezTo>
                    <a:pt x="281" y="829"/>
                    <a:pt x="303" y="836"/>
                    <a:pt x="303" y="850"/>
                  </a:cubicBezTo>
                  <a:cubicBezTo>
                    <a:pt x="303" y="864"/>
                    <a:pt x="303" y="874"/>
                    <a:pt x="316" y="874"/>
                  </a:cubicBezTo>
                  <a:cubicBezTo>
                    <a:pt x="329" y="874"/>
                    <a:pt x="343" y="883"/>
                    <a:pt x="347" y="894"/>
                  </a:cubicBezTo>
                  <a:cubicBezTo>
                    <a:pt x="351" y="905"/>
                    <a:pt x="359" y="924"/>
                    <a:pt x="371" y="925"/>
                  </a:cubicBezTo>
                  <a:cubicBezTo>
                    <a:pt x="383" y="926"/>
                    <a:pt x="378" y="934"/>
                    <a:pt x="381" y="947"/>
                  </a:cubicBezTo>
                  <a:cubicBezTo>
                    <a:pt x="384" y="960"/>
                    <a:pt x="388" y="959"/>
                    <a:pt x="402" y="961"/>
                  </a:cubicBezTo>
                  <a:cubicBezTo>
                    <a:pt x="416" y="963"/>
                    <a:pt x="458" y="965"/>
                    <a:pt x="458" y="956"/>
                  </a:cubicBezTo>
                  <a:cubicBezTo>
                    <a:pt x="458" y="947"/>
                    <a:pt x="462" y="941"/>
                    <a:pt x="473" y="943"/>
                  </a:cubicBezTo>
                  <a:cubicBezTo>
                    <a:pt x="484" y="945"/>
                    <a:pt x="484" y="950"/>
                    <a:pt x="488" y="956"/>
                  </a:cubicBezTo>
                  <a:cubicBezTo>
                    <a:pt x="492" y="962"/>
                    <a:pt x="501" y="958"/>
                    <a:pt x="501" y="954"/>
                  </a:cubicBezTo>
                  <a:cubicBezTo>
                    <a:pt x="501" y="950"/>
                    <a:pt x="510" y="950"/>
                    <a:pt x="521" y="950"/>
                  </a:cubicBezTo>
                  <a:cubicBezTo>
                    <a:pt x="532" y="950"/>
                    <a:pt x="538" y="957"/>
                    <a:pt x="548" y="960"/>
                  </a:cubicBezTo>
                  <a:cubicBezTo>
                    <a:pt x="558" y="963"/>
                    <a:pt x="575" y="970"/>
                    <a:pt x="569" y="982"/>
                  </a:cubicBezTo>
                  <a:cubicBezTo>
                    <a:pt x="563" y="994"/>
                    <a:pt x="564" y="1005"/>
                    <a:pt x="552" y="1013"/>
                  </a:cubicBezTo>
                  <a:cubicBezTo>
                    <a:pt x="540" y="1021"/>
                    <a:pt x="525" y="1040"/>
                    <a:pt x="536" y="1049"/>
                  </a:cubicBezTo>
                  <a:cubicBezTo>
                    <a:pt x="547" y="1058"/>
                    <a:pt x="559" y="1043"/>
                    <a:pt x="563" y="1052"/>
                  </a:cubicBezTo>
                  <a:cubicBezTo>
                    <a:pt x="566" y="1060"/>
                    <a:pt x="570" y="1066"/>
                    <a:pt x="582" y="1073"/>
                  </a:cubicBezTo>
                  <a:cubicBezTo>
                    <a:pt x="584" y="1068"/>
                    <a:pt x="584" y="1060"/>
                    <a:pt x="584" y="1053"/>
                  </a:cubicBezTo>
                  <a:cubicBezTo>
                    <a:pt x="584" y="1041"/>
                    <a:pt x="591" y="1028"/>
                    <a:pt x="591" y="1013"/>
                  </a:cubicBezTo>
                  <a:cubicBezTo>
                    <a:pt x="591" y="997"/>
                    <a:pt x="600" y="968"/>
                    <a:pt x="600" y="961"/>
                  </a:cubicBezTo>
                  <a:cubicBezTo>
                    <a:pt x="600" y="953"/>
                    <a:pt x="602" y="941"/>
                    <a:pt x="602" y="931"/>
                  </a:cubicBezTo>
                  <a:cubicBezTo>
                    <a:pt x="602" y="921"/>
                    <a:pt x="604" y="911"/>
                    <a:pt x="609" y="901"/>
                  </a:cubicBezTo>
                  <a:cubicBezTo>
                    <a:pt x="614" y="892"/>
                    <a:pt x="614" y="888"/>
                    <a:pt x="613" y="877"/>
                  </a:cubicBezTo>
                  <a:cubicBezTo>
                    <a:pt x="612" y="865"/>
                    <a:pt x="611" y="863"/>
                    <a:pt x="607" y="853"/>
                  </a:cubicBezTo>
                  <a:cubicBezTo>
                    <a:pt x="603" y="842"/>
                    <a:pt x="584" y="827"/>
                    <a:pt x="576" y="820"/>
                  </a:cubicBezTo>
                  <a:cubicBezTo>
                    <a:pt x="568" y="813"/>
                    <a:pt x="572" y="787"/>
                    <a:pt x="574" y="773"/>
                  </a:cubicBezTo>
                  <a:cubicBezTo>
                    <a:pt x="576" y="759"/>
                    <a:pt x="608" y="765"/>
                    <a:pt x="622" y="764"/>
                  </a:cubicBezTo>
                  <a:cubicBezTo>
                    <a:pt x="636" y="763"/>
                    <a:pt x="626" y="758"/>
                    <a:pt x="627" y="747"/>
                  </a:cubicBezTo>
                  <a:cubicBezTo>
                    <a:pt x="628" y="737"/>
                    <a:pt x="605" y="739"/>
                    <a:pt x="592" y="737"/>
                  </a:cubicBezTo>
                  <a:cubicBezTo>
                    <a:pt x="580" y="735"/>
                    <a:pt x="586" y="723"/>
                    <a:pt x="583" y="703"/>
                  </a:cubicBezTo>
                  <a:cubicBezTo>
                    <a:pt x="580" y="682"/>
                    <a:pt x="628" y="693"/>
                    <a:pt x="652" y="693"/>
                  </a:cubicBezTo>
                  <a:cubicBezTo>
                    <a:pt x="676" y="694"/>
                    <a:pt x="679" y="693"/>
                    <a:pt x="679" y="685"/>
                  </a:cubicBezTo>
                  <a:cubicBezTo>
                    <a:pt x="679" y="676"/>
                    <a:pt x="690" y="679"/>
                    <a:pt x="695" y="686"/>
                  </a:cubicBezTo>
                  <a:cubicBezTo>
                    <a:pt x="700" y="693"/>
                    <a:pt x="713" y="692"/>
                    <a:pt x="715" y="685"/>
                  </a:cubicBezTo>
                  <a:cubicBezTo>
                    <a:pt x="717" y="679"/>
                    <a:pt x="719" y="677"/>
                    <a:pt x="736" y="673"/>
                  </a:cubicBezTo>
                  <a:cubicBezTo>
                    <a:pt x="752" y="670"/>
                    <a:pt x="750" y="665"/>
                    <a:pt x="748" y="649"/>
                  </a:cubicBezTo>
                  <a:cubicBezTo>
                    <a:pt x="745" y="633"/>
                    <a:pt x="741" y="635"/>
                    <a:pt x="724" y="625"/>
                  </a:cubicBezTo>
                  <a:cubicBezTo>
                    <a:pt x="708" y="615"/>
                    <a:pt x="727" y="605"/>
                    <a:pt x="740" y="593"/>
                  </a:cubicBezTo>
                  <a:cubicBezTo>
                    <a:pt x="754" y="580"/>
                    <a:pt x="743" y="572"/>
                    <a:pt x="732" y="568"/>
                  </a:cubicBezTo>
                  <a:cubicBezTo>
                    <a:pt x="720" y="564"/>
                    <a:pt x="729" y="557"/>
                    <a:pt x="718" y="545"/>
                  </a:cubicBezTo>
                  <a:cubicBezTo>
                    <a:pt x="708" y="534"/>
                    <a:pt x="710" y="515"/>
                    <a:pt x="711" y="504"/>
                  </a:cubicBezTo>
                  <a:cubicBezTo>
                    <a:pt x="712" y="493"/>
                    <a:pt x="714" y="487"/>
                    <a:pt x="712" y="475"/>
                  </a:cubicBezTo>
                  <a:cubicBezTo>
                    <a:pt x="710" y="464"/>
                    <a:pt x="711" y="461"/>
                    <a:pt x="721" y="456"/>
                  </a:cubicBezTo>
                  <a:cubicBezTo>
                    <a:pt x="731" y="451"/>
                    <a:pt x="727" y="440"/>
                    <a:pt x="729" y="433"/>
                  </a:cubicBezTo>
                  <a:cubicBezTo>
                    <a:pt x="731" y="427"/>
                    <a:pt x="737" y="420"/>
                    <a:pt x="737" y="412"/>
                  </a:cubicBezTo>
                  <a:cubicBezTo>
                    <a:pt x="737" y="404"/>
                    <a:pt x="728" y="399"/>
                    <a:pt x="718" y="398"/>
                  </a:cubicBezTo>
                  <a:cubicBezTo>
                    <a:pt x="709" y="397"/>
                    <a:pt x="707" y="398"/>
                    <a:pt x="699" y="404"/>
                  </a:cubicBezTo>
                  <a:cubicBezTo>
                    <a:pt x="691" y="410"/>
                    <a:pt x="660" y="413"/>
                    <a:pt x="651" y="409"/>
                  </a:cubicBezTo>
                  <a:cubicBezTo>
                    <a:pt x="642" y="405"/>
                    <a:pt x="630" y="405"/>
                    <a:pt x="627" y="411"/>
                  </a:cubicBezTo>
                  <a:cubicBezTo>
                    <a:pt x="624" y="417"/>
                    <a:pt x="618" y="417"/>
                    <a:pt x="610" y="410"/>
                  </a:cubicBezTo>
                  <a:cubicBezTo>
                    <a:pt x="603" y="403"/>
                    <a:pt x="590" y="387"/>
                    <a:pt x="581" y="373"/>
                  </a:cubicBezTo>
                  <a:cubicBezTo>
                    <a:pt x="572" y="360"/>
                    <a:pt x="566" y="360"/>
                    <a:pt x="556" y="359"/>
                  </a:cubicBezTo>
                  <a:cubicBezTo>
                    <a:pt x="547" y="357"/>
                    <a:pt x="546" y="357"/>
                    <a:pt x="537" y="351"/>
                  </a:cubicBezTo>
                  <a:cubicBezTo>
                    <a:pt x="528" y="344"/>
                    <a:pt x="516" y="349"/>
                    <a:pt x="513" y="357"/>
                  </a:cubicBezTo>
                  <a:cubicBezTo>
                    <a:pt x="510" y="364"/>
                    <a:pt x="486" y="357"/>
                    <a:pt x="470" y="357"/>
                  </a:cubicBezTo>
                  <a:cubicBezTo>
                    <a:pt x="455" y="357"/>
                    <a:pt x="447" y="358"/>
                    <a:pt x="444" y="353"/>
                  </a:cubicBezTo>
                  <a:cubicBezTo>
                    <a:pt x="440" y="347"/>
                    <a:pt x="436" y="337"/>
                    <a:pt x="425" y="331"/>
                  </a:cubicBezTo>
                  <a:cubicBezTo>
                    <a:pt x="414" y="325"/>
                    <a:pt x="416" y="317"/>
                    <a:pt x="415" y="302"/>
                  </a:cubicBezTo>
                  <a:cubicBezTo>
                    <a:pt x="414" y="287"/>
                    <a:pt x="422" y="289"/>
                    <a:pt x="424" y="279"/>
                  </a:cubicBezTo>
                  <a:cubicBezTo>
                    <a:pt x="427" y="268"/>
                    <a:pt x="417" y="257"/>
                    <a:pt x="409" y="252"/>
                  </a:cubicBezTo>
                  <a:cubicBezTo>
                    <a:pt x="401" y="247"/>
                    <a:pt x="398" y="244"/>
                    <a:pt x="398" y="235"/>
                  </a:cubicBezTo>
                  <a:cubicBezTo>
                    <a:pt x="397" y="227"/>
                    <a:pt x="406" y="227"/>
                    <a:pt x="406" y="218"/>
                  </a:cubicBezTo>
                  <a:cubicBezTo>
                    <a:pt x="405" y="209"/>
                    <a:pt x="382" y="215"/>
                    <a:pt x="372" y="215"/>
                  </a:cubicBezTo>
                  <a:cubicBezTo>
                    <a:pt x="363" y="215"/>
                    <a:pt x="356" y="216"/>
                    <a:pt x="361" y="207"/>
                  </a:cubicBezTo>
                  <a:cubicBezTo>
                    <a:pt x="366" y="199"/>
                    <a:pt x="371" y="191"/>
                    <a:pt x="380" y="179"/>
                  </a:cubicBezTo>
                  <a:cubicBezTo>
                    <a:pt x="390" y="168"/>
                    <a:pt x="386" y="158"/>
                    <a:pt x="386" y="145"/>
                  </a:cubicBezTo>
                  <a:cubicBezTo>
                    <a:pt x="386" y="132"/>
                    <a:pt x="390" y="130"/>
                    <a:pt x="392" y="123"/>
                  </a:cubicBezTo>
                  <a:cubicBezTo>
                    <a:pt x="394" y="115"/>
                    <a:pt x="412" y="98"/>
                    <a:pt x="419" y="91"/>
                  </a:cubicBezTo>
                  <a:cubicBezTo>
                    <a:pt x="427" y="84"/>
                    <a:pt x="443" y="65"/>
                    <a:pt x="447" y="57"/>
                  </a:cubicBezTo>
                  <a:cubicBezTo>
                    <a:pt x="451" y="49"/>
                    <a:pt x="457" y="44"/>
                    <a:pt x="467" y="42"/>
                  </a:cubicBezTo>
                  <a:cubicBezTo>
                    <a:pt x="472" y="41"/>
                    <a:pt x="479" y="42"/>
                    <a:pt x="485" y="43"/>
                  </a:cubicBezTo>
                  <a:cubicBezTo>
                    <a:pt x="496" y="40"/>
                    <a:pt x="502" y="37"/>
                    <a:pt x="502" y="27"/>
                  </a:cubicBezTo>
                  <a:cubicBezTo>
                    <a:pt x="502" y="12"/>
                    <a:pt x="485" y="0"/>
                    <a:pt x="474" y="0"/>
                  </a:cubicBezTo>
                  <a:cubicBezTo>
                    <a:pt x="462" y="0"/>
                    <a:pt x="439" y="20"/>
                    <a:pt x="432" y="31"/>
                  </a:cubicBezTo>
                  <a:cubicBezTo>
                    <a:pt x="425" y="43"/>
                    <a:pt x="386" y="57"/>
                    <a:pt x="378" y="63"/>
                  </a:cubicBezTo>
                  <a:cubicBezTo>
                    <a:pt x="369" y="68"/>
                    <a:pt x="375" y="78"/>
                    <a:pt x="349" y="76"/>
                  </a:cubicBezTo>
                  <a:cubicBezTo>
                    <a:pt x="323" y="73"/>
                    <a:pt x="313" y="70"/>
                    <a:pt x="308" y="81"/>
                  </a:cubicBezTo>
                  <a:cubicBezTo>
                    <a:pt x="302" y="93"/>
                    <a:pt x="302" y="110"/>
                    <a:pt x="282" y="97"/>
                  </a:cubicBezTo>
                  <a:cubicBezTo>
                    <a:pt x="262" y="84"/>
                    <a:pt x="260" y="88"/>
                    <a:pt x="243" y="101"/>
                  </a:cubicBezTo>
                  <a:cubicBezTo>
                    <a:pt x="226" y="114"/>
                    <a:pt x="211" y="133"/>
                    <a:pt x="217" y="150"/>
                  </a:cubicBezTo>
                  <a:cubicBezTo>
                    <a:pt x="223" y="167"/>
                    <a:pt x="227" y="187"/>
                    <a:pt x="209" y="192"/>
                  </a:cubicBezTo>
                  <a:cubicBezTo>
                    <a:pt x="190" y="196"/>
                    <a:pt x="183" y="209"/>
                    <a:pt x="173" y="220"/>
                  </a:cubicBezTo>
                  <a:cubicBezTo>
                    <a:pt x="163" y="232"/>
                    <a:pt x="148" y="242"/>
                    <a:pt x="148" y="253"/>
                  </a:cubicBezTo>
                  <a:cubicBezTo>
                    <a:pt x="148" y="265"/>
                    <a:pt x="134" y="289"/>
                    <a:pt x="123" y="266"/>
                  </a:cubicBezTo>
                  <a:cubicBezTo>
                    <a:pt x="117" y="256"/>
                    <a:pt x="112" y="246"/>
                    <a:pt x="105" y="238"/>
                  </a:cubicBezTo>
                  <a:cubicBezTo>
                    <a:pt x="104" y="242"/>
                    <a:pt x="103" y="246"/>
                    <a:pt x="103" y="249"/>
                  </a:cubicBezTo>
                  <a:cubicBezTo>
                    <a:pt x="104" y="257"/>
                    <a:pt x="99" y="256"/>
                    <a:pt x="102" y="264"/>
                  </a:cubicBezTo>
                  <a:cubicBezTo>
                    <a:pt x="105" y="271"/>
                    <a:pt x="101" y="275"/>
                    <a:pt x="107" y="276"/>
                  </a:cubicBezTo>
                  <a:cubicBezTo>
                    <a:pt x="114" y="278"/>
                    <a:pt x="114" y="285"/>
                    <a:pt x="114" y="289"/>
                  </a:cubicBezTo>
                  <a:cubicBezTo>
                    <a:pt x="114" y="292"/>
                    <a:pt x="116" y="301"/>
                    <a:pt x="110" y="306"/>
                  </a:cubicBezTo>
                  <a:cubicBezTo>
                    <a:pt x="104" y="311"/>
                    <a:pt x="95" y="322"/>
                    <a:pt x="92" y="315"/>
                  </a:cubicBezTo>
                  <a:cubicBezTo>
                    <a:pt x="89" y="309"/>
                    <a:pt x="81" y="303"/>
                    <a:pt x="80" y="308"/>
                  </a:cubicBezTo>
                  <a:cubicBezTo>
                    <a:pt x="80" y="313"/>
                    <a:pt x="81" y="329"/>
                    <a:pt x="79" y="333"/>
                  </a:cubicBezTo>
                  <a:cubicBezTo>
                    <a:pt x="78" y="335"/>
                    <a:pt x="77" y="336"/>
                    <a:pt x="76" y="337"/>
                  </a:cubicBezTo>
                  <a:cubicBezTo>
                    <a:pt x="77" y="338"/>
                    <a:pt x="78" y="340"/>
                    <a:pt x="80" y="343"/>
                  </a:cubicBezTo>
                  <a:cubicBezTo>
                    <a:pt x="90" y="358"/>
                    <a:pt x="96" y="362"/>
                    <a:pt x="100" y="373"/>
                  </a:cubicBezTo>
                  <a:cubicBezTo>
                    <a:pt x="105" y="385"/>
                    <a:pt x="105" y="399"/>
                    <a:pt x="105" y="405"/>
                  </a:cubicBezTo>
                  <a:cubicBezTo>
                    <a:pt x="105" y="411"/>
                    <a:pt x="104" y="415"/>
                    <a:pt x="108" y="419"/>
                  </a:cubicBezTo>
                  <a:cubicBezTo>
                    <a:pt x="113" y="422"/>
                    <a:pt x="114" y="428"/>
                    <a:pt x="110" y="433"/>
                  </a:cubicBezTo>
                  <a:cubicBezTo>
                    <a:pt x="105" y="439"/>
                    <a:pt x="97" y="441"/>
                    <a:pt x="99" y="452"/>
                  </a:cubicBezTo>
                  <a:cubicBezTo>
                    <a:pt x="102" y="464"/>
                    <a:pt x="103" y="473"/>
                    <a:pt x="108" y="485"/>
                  </a:cubicBezTo>
                  <a:cubicBezTo>
                    <a:pt x="114" y="496"/>
                    <a:pt x="113" y="497"/>
                    <a:pt x="112" y="514"/>
                  </a:cubicBezTo>
                  <a:cubicBezTo>
                    <a:pt x="111" y="531"/>
                    <a:pt x="97" y="533"/>
                    <a:pt x="105" y="543"/>
                  </a:cubicBezTo>
                  <a:cubicBezTo>
                    <a:pt x="112" y="554"/>
                    <a:pt x="123" y="556"/>
                    <a:pt x="116" y="568"/>
                  </a:cubicBezTo>
                  <a:cubicBezTo>
                    <a:pt x="109" y="579"/>
                    <a:pt x="104" y="585"/>
                    <a:pt x="98" y="599"/>
                  </a:cubicBezTo>
                  <a:cubicBezTo>
                    <a:pt x="92" y="612"/>
                    <a:pt x="83" y="628"/>
                    <a:pt x="70" y="634"/>
                  </a:cubicBezTo>
                  <a:cubicBezTo>
                    <a:pt x="58" y="640"/>
                    <a:pt x="34" y="643"/>
                    <a:pt x="29" y="651"/>
                  </a:cubicBezTo>
                  <a:cubicBezTo>
                    <a:pt x="25" y="659"/>
                    <a:pt x="36" y="671"/>
                    <a:pt x="20" y="679"/>
                  </a:cubicBezTo>
                  <a:cubicBezTo>
                    <a:pt x="5" y="687"/>
                    <a:pt x="0" y="690"/>
                    <a:pt x="3" y="699"/>
                  </a:cubicBezTo>
                  <a:cubicBezTo>
                    <a:pt x="4" y="702"/>
                    <a:pt x="6" y="708"/>
                    <a:pt x="6" y="713"/>
                  </a:cubicBezTo>
                  <a:cubicBezTo>
                    <a:pt x="13" y="713"/>
                    <a:pt x="22" y="715"/>
                    <a:pt x="27" y="721"/>
                  </a:cubicBezTo>
                  <a:cubicBezTo>
                    <a:pt x="36" y="731"/>
                    <a:pt x="48" y="744"/>
                    <a:pt x="65" y="74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8" name="Freeform 438"/>
            <p:cNvSpPr>
              <a:spLocks/>
            </p:cNvSpPr>
            <p:nvPr/>
          </p:nvSpPr>
          <p:spPr bwMode="auto">
            <a:xfrm>
              <a:off x="1405" y="2555"/>
              <a:ext cx="96" cy="107"/>
            </a:xfrm>
            <a:custGeom>
              <a:avLst/>
              <a:gdLst>
                <a:gd name="T0" fmla="*/ 49 w 380"/>
                <a:gd name="T1" fmla="*/ 312 h 423"/>
                <a:gd name="T2" fmla="*/ 49 w 380"/>
                <a:gd name="T3" fmla="*/ 344 h 423"/>
                <a:gd name="T4" fmla="*/ 35 w 380"/>
                <a:gd name="T5" fmla="*/ 359 h 423"/>
                <a:gd name="T6" fmla="*/ 45 w 380"/>
                <a:gd name="T7" fmla="*/ 382 h 423"/>
                <a:gd name="T8" fmla="*/ 66 w 380"/>
                <a:gd name="T9" fmla="*/ 369 h 423"/>
                <a:gd name="T10" fmla="*/ 93 w 380"/>
                <a:gd name="T11" fmla="*/ 382 h 423"/>
                <a:gd name="T12" fmla="*/ 107 w 380"/>
                <a:gd name="T13" fmla="*/ 407 h 423"/>
                <a:gd name="T14" fmla="*/ 131 w 380"/>
                <a:gd name="T15" fmla="*/ 409 h 423"/>
                <a:gd name="T16" fmla="*/ 142 w 380"/>
                <a:gd name="T17" fmla="*/ 390 h 423"/>
                <a:gd name="T18" fmla="*/ 155 w 380"/>
                <a:gd name="T19" fmla="*/ 375 h 423"/>
                <a:gd name="T20" fmla="*/ 161 w 380"/>
                <a:gd name="T21" fmla="*/ 338 h 423"/>
                <a:gd name="T22" fmla="*/ 212 w 380"/>
                <a:gd name="T23" fmla="*/ 278 h 423"/>
                <a:gd name="T24" fmla="*/ 274 w 380"/>
                <a:gd name="T25" fmla="*/ 261 h 423"/>
                <a:gd name="T26" fmla="*/ 351 w 380"/>
                <a:gd name="T27" fmla="*/ 189 h 423"/>
                <a:gd name="T28" fmla="*/ 361 w 380"/>
                <a:gd name="T29" fmla="*/ 155 h 423"/>
                <a:gd name="T30" fmla="*/ 370 w 380"/>
                <a:gd name="T31" fmla="*/ 140 h 423"/>
                <a:gd name="T32" fmla="*/ 364 w 380"/>
                <a:gd name="T33" fmla="*/ 122 h 423"/>
                <a:gd name="T34" fmla="*/ 345 w 380"/>
                <a:gd name="T35" fmla="*/ 92 h 423"/>
                <a:gd name="T36" fmla="*/ 335 w 380"/>
                <a:gd name="T37" fmla="*/ 87 h 423"/>
                <a:gd name="T38" fmla="*/ 315 w 380"/>
                <a:gd name="T39" fmla="*/ 70 h 423"/>
                <a:gd name="T40" fmla="*/ 292 w 380"/>
                <a:gd name="T41" fmla="*/ 73 h 423"/>
                <a:gd name="T42" fmla="*/ 269 w 380"/>
                <a:gd name="T43" fmla="*/ 80 h 423"/>
                <a:gd name="T44" fmla="*/ 243 w 380"/>
                <a:gd name="T45" fmla="*/ 70 h 423"/>
                <a:gd name="T46" fmla="*/ 220 w 380"/>
                <a:gd name="T47" fmla="*/ 49 h 423"/>
                <a:gd name="T48" fmla="*/ 191 w 380"/>
                <a:gd name="T49" fmla="*/ 33 h 423"/>
                <a:gd name="T50" fmla="*/ 153 w 380"/>
                <a:gd name="T51" fmla="*/ 8 h 423"/>
                <a:gd name="T52" fmla="*/ 132 w 380"/>
                <a:gd name="T53" fmla="*/ 0 h 423"/>
                <a:gd name="T54" fmla="*/ 124 w 380"/>
                <a:gd name="T55" fmla="*/ 16 h 423"/>
                <a:gd name="T56" fmla="*/ 98 w 380"/>
                <a:gd name="T57" fmla="*/ 24 h 423"/>
                <a:gd name="T58" fmla="*/ 79 w 380"/>
                <a:gd name="T59" fmla="*/ 31 h 423"/>
                <a:gd name="T60" fmla="*/ 58 w 380"/>
                <a:gd name="T61" fmla="*/ 51 h 423"/>
                <a:gd name="T62" fmla="*/ 57 w 380"/>
                <a:gd name="T63" fmla="*/ 92 h 423"/>
                <a:gd name="T64" fmla="*/ 38 w 380"/>
                <a:gd name="T65" fmla="*/ 109 h 423"/>
                <a:gd name="T66" fmla="*/ 28 w 380"/>
                <a:gd name="T67" fmla="*/ 138 h 423"/>
                <a:gd name="T68" fmla="*/ 2 w 380"/>
                <a:gd name="T69" fmla="*/ 161 h 423"/>
                <a:gd name="T70" fmla="*/ 10 w 380"/>
                <a:gd name="T71" fmla="*/ 199 h 423"/>
                <a:gd name="T72" fmla="*/ 15 w 380"/>
                <a:gd name="T73" fmla="*/ 218 h 423"/>
                <a:gd name="T74" fmla="*/ 12 w 380"/>
                <a:gd name="T75" fmla="*/ 237 h 423"/>
                <a:gd name="T76" fmla="*/ 31 w 380"/>
                <a:gd name="T77" fmla="*/ 252 h 423"/>
                <a:gd name="T78" fmla="*/ 52 w 380"/>
                <a:gd name="T79" fmla="*/ 262 h 423"/>
                <a:gd name="T80" fmla="*/ 66 w 380"/>
                <a:gd name="T81" fmla="*/ 242 h 423"/>
                <a:gd name="T82" fmla="*/ 75 w 380"/>
                <a:gd name="T83" fmla="*/ 239 h 423"/>
                <a:gd name="T84" fmla="*/ 79 w 380"/>
                <a:gd name="T85" fmla="*/ 262 h 423"/>
                <a:gd name="T86" fmla="*/ 66 w 380"/>
                <a:gd name="T87" fmla="*/ 276 h 423"/>
                <a:gd name="T88" fmla="*/ 65 w 380"/>
                <a:gd name="T89" fmla="*/ 295 h 423"/>
                <a:gd name="T90" fmla="*/ 41 w 380"/>
                <a:gd name="T91" fmla="*/ 302 h 423"/>
                <a:gd name="T92" fmla="*/ 49 w 380"/>
                <a:gd name="T93" fmla="*/ 31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80" h="423">
                  <a:moveTo>
                    <a:pt x="49" y="312"/>
                  </a:moveTo>
                  <a:cubicBezTo>
                    <a:pt x="56" y="316"/>
                    <a:pt x="61" y="341"/>
                    <a:pt x="49" y="344"/>
                  </a:cubicBezTo>
                  <a:cubicBezTo>
                    <a:pt x="37" y="347"/>
                    <a:pt x="31" y="350"/>
                    <a:pt x="35" y="359"/>
                  </a:cubicBezTo>
                  <a:cubicBezTo>
                    <a:pt x="39" y="368"/>
                    <a:pt x="41" y="393"/>
                    <a:pt x="45" y="382"/>
                  </a:cubicBezTo>
                  <a:cubicBezTo>
                    <a:pt x="49" y="371"/>
                    <a:pt x="56" y="367"/>
                    <a:pt x="66" y="369"/>
                  </a:cubicBezTo>
                  <a:cubicBezTo>
                    <a:pt x="76" y="371"/>
                    <a:pt x="87" y="372"/>
                    <a:pt x="93" y="382"/>
                  </a:cubicBezTo>
                  <a:cubicBezTo>
                    <a:pt x="99" y="392"/>
                    <a:pt x="99" y="404"/>
                    <a:pt x="107" y="407"/>
                  </a:cubicBezTo>
                  <a:cubicBezTo>
                    <a:pt x="115" y="410"/>
                    <a:pt x="127" y="423"/>
                    <a:pt x="131" y="409"/>
                  </a:cubicBezTo>
                  <a:cubicBezTo>
                    <a:pt x="135" y="395"/>
                    <a:pt x="133" y="392"/>
                    <a:pt x="142" y="390"/>
                  </a:cubicBezTo>
                  <a:cubicBezTo>
                    <a:pt x="151" y="388"/>
                    <a:pt x="152" y="387"/>
                    <a:pt x="155" y="375"/>
                  </a:cubicBezTo>
                  <a:cubicBezTo>
                    <a:pt x="158" y="363"/>
                    <a:pt x="152" y="353"/>
                    <a:pt x="161" y="338"/>
                  </a:cubicBezTo>
                  <a:cubicBezTo>
                    <a:pt x="170" y="323"/>
                    <a:pt x="186" y="284"/>
                    <a:pt x="212" y="278"/>
                  </a:cubicBezTo>
                  <a:cubicBezTo>
                    <a:pt x="238" y="272"/>
                    <a:pt x="257" y="268"/>
                    <a:pt x="274" y="261"/>
                  </a:cubicBezTo>
                  <a:cubicBezTo>
                    <a:pt x="291" y="254"/>
                    <a:pt x="347" y="211"/>
                    <a:pt x="351" y="189"/>
                  </a:cubicBezTo>
                  <a:cubicBezTo>
                    <a:pt x="355" y="167"/>
                    <a:pt x="356" y="159"/>
                    <a:pt x="361" y="155"/>
                  </a:cubicBezTo>
                  <a:cubicBezTo>
                    <a:pt x="366" y="151"/>
                    <a:pt x="370" y="151"/>
                    <a:pt x="370" y="140"/>
                  </a:cubicBezTo>
                  <a:cubicBezTo>
                    <a:pt x="370" y="129"/>
                    <a:pt x="380" y="134"/>
                    <a:pt x="364" y="122"/>
                  </a:cubicBezTo>
                  <a:cubicBezTo>
                    <a:pt x="352" y="113"/>
                    <a:pt x="347" y="103"/>
                    <a:pt x="345" y="92"/>
                  </a:cubicBezTo>
                  <a:cubicBezTo>
                    <a:pt x="342" y="90"/>
                    <a:pt x="339" y="88"/>
                    <a:pt x="335" y="87"/>
                  </a:cubicBezTo>
                  <a:cubicBezTo>
                    <a:pt x="325" y="84"/>
                    <a:pt x="322" y="80"/>
                    <a:pt x="315" y="70"/>
                  </a:cubicBezTo>
                  <a:cubicBezTo>
                    <a:pt x="308" y="60"/>
                    <a:pt x="293" y="65"/>
                    <a:pt x="292" y="73"/>
                  </a:cubicBezTo>
                  <a:cubicBezTo>
                    <a:pt x="291" y="81"/>
                    <a:pt x="284" y="80"/>
                    <a:pt x="269" y="80"/>
                  </a:cubicBezTo>
                  <a:cubicBezTo>
                    <a:pt x="254" y="80"/>
                    <a:pt x="251" y="70"/>
                    <a:pt x="243" y="70"/>
                  </a:cubicBezTo>
                  <a:cubicBezTo>
                    <a:pt x="235" y="70"/>
                    <a:pt x="223" y="61"/>
                    <a:pt x="220" y="49"/>
                  </a:cubicBezTo>
                  <a:cubicBezTo>
                    <a:pt x="217" y="37"/>
                    <a:pt x="208" y="35"/>
                    <a:pt x="191" y="33"/>
                  </a:cubicBezTo>
                  <a:cubicBezTo>
                    <a:pt x="174" y="31"/>
                    <a:pt x="162" y="18"/>
                    <a:pt x="153" y="8"/>
                  </a:cubicBezTo>
                  <a:cubicBezTo>
                    <a:pt x="148" y="2"/>
                    <a:pt x="139" y="0"/>
                    <a:pt x="132" y="0"/>
                  </a:cubicBezTo>
                  <a:cubicBezTo>
                    <a:pt x="134" y="8"/>
                    <a:pt x="133" y="15"/>
                    <a:pt x="124" y="16"/>
                  </a:cubicBezTo>
                  <a:cubicBezTo>
                    <a:pt x="110" y="18"/>
                    <a:pt x="103" y="19"/>
                    <a:pt x="98" y="24"/>
                  </a:cubicBezTo>
                  <a:cubicBezTo>
                    <a:pt x="93" y="30"/>
                    <a:pt x="91" y="29"/>
                    <a:pt x="79" y="31"/>
                  </a:cubicBezTo>
                  <a:cubicBezTo>
                    <a:pt x="66" y="33"/>
                    <a:pt x="58" y="38"/>
                    <a:pt x="58" y="51"/>
                  </a:cubicBezTo>
                  <a:cubicBezTo>
                    <a:pt x="58" y="65"/>
                    <a:pt x="71" y="85"/>
                    <a:pt x="57" y="92"/>
                  </a:cubicBezTo>
                  <a:cubicBezTo>
                    <a:pt x="43" y="99"/>
                    <a:pt x="38" y="99"/>
                    <a:pt x="38" y="109"/>
                  </a:cubicBezTo>
                  <a:cubicBezTo>
                    <a:pt x="38" y="118"/>
                    <a:pt x="38" y="133"/>
                    <a:pt x="28" y="138"/>
                  </a:cubicBezTo>
                  <a:cubicBezTo>
                    <a:pt x="18" y="144"/>
                    <a:pt x="0" y="145"/>
                    <a:pt x="2" y="161"/>
                  </a:cubicBezTo>
                  <a:cubicBezTo>
                    <a:pt x="4" y="178"/>
                    <a:pt x="2" y="194"/>
                    <a:pt x="10" y="199"/>
                  </a:cubicBezTo>
                  <a:cubicBezTo>
                    <a:pt x="19" y="204"/>
                    <a:pt x="23" y="214"/>
                    <a:pt x="15" y="218"/>
                  </a:cubicBezTo>
                  <a:cubicBezTo>
                    <a:pt x="6" y="223"/>
                    <a:pt x="1" y="231"/>
                    <a:pt x="12" y="237"/>
                  </a:cubicBezTo>
                  <a:cubicBezTo>
                    <a:pt x="23" y="242"/>
                    <a:pt x="26" y="245"/>
                    <a:pt x="31" y="252"/>
                  </a:cubicBezTo>
                  <a:cubicBezTo>
                    <a:pt x="37" y="260"/>
                    <a:pt x="45" y="269"/>
                    <a:pt x="52" y="262"/>
                  </a:cubicBezTo>
                  <a:cubicBezTo>
                    <a:pt x="60" y="255"/>
                    <a:pt x="65" y="251"/>
                    <a:pt x="66" y="242"/>
                  </a:cubicBezTo>
                  <a:cubicBezTo>
                    <a:pt x="68" y="233"/>
                    <a:pt x="74" y="231"/>
                    <a:pt x="75" y="239"/>
                  </a:cubicBezTo>
                  <a:cubicBezTo>
                    <a:pt x="76" y="247"/>
                    <a:pt x="93" y="256"/>
                    <a:pt x="79" y="262"/>
                  </a:cubicBezTo>
                  <a:cubicBezTo>
                    <a:pt x="66" y="268"/>
                    <a:pt x="60" y="272"/>
                    <a:pt x="66" y="276"/>
                  </a:cubicBezTo>
                  <a:cubicBezTo>
                    <a:pt x="73" y="280"/>
                    <a:pt x="81" y="290"/>
                    <a:pt x="65" y="295"/>
                  </a:cubicBezTo>
                  <a:cubicBezTo>
                    <a:pt x="58" y="297"/>
                    <a:pt x="49" y="299"/>
                    <a:pt x="41" y="302"/>
                  </a:cubicBezTo>
                  <a:cubicBezTo>
                    <a:pt x="43" y="306"/>
                    <a:pt x="46" y="310"/>
                    <a:pt x="49" y="3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39" name="Freeform 439"/>
            <p:cNvSpPr>
              <a:spLocks/>
            </p:cNvSpPr>
            <p:nvPr/>
          </p:nvSpPr>
          <p:spPr bwMode="auto">
            <a:xfrm>
              <a:off x="1400" y="2577"/>
              <a:ext cx="206" cy="301"/>
            </a:xfrm>
            <a:custGeom>
              <a:avLst/>
              <a:gdLst>
                <a:gd name="T0" fmla="*/ 740 w 817"/>
                <a:gd name="T1" fmla="*/ 1159 h 1191"/>
                <a:gd name="T2" fmla="*/ 754 w 817"/>
                <a:gd name="T3" fmla="*/ 1136 h 1191"/>
                <a:gd name="T4" fmla="*/ 780 w 817"/>
                <a:gd name="T5" fmla="*/ 1086 h 1191"/>
                <a:gd name="T6" fmla="*/ 767 w 817"/>
                <a:gd name="T7" fmla="*/ 1027 h 1191"/>
                <a:gd name="T8" fmla="*/ 766 w 817"/>
                <a:gd name="T9" fmla="*/ 970 h 1191"/>
                <a:gd name="T10" fmla="*/ 795 w 817"/>
                <a:gd name="T11" fmla="*/ 920 h 1191"/>
                <a:gd name="T12" fmla="*/ 787 w 817"/>
                <a:gd name="T13" fmla="*/ 867 h 1191"/>
                <a:gd name="T14" fmla="*/ 807 w 817"/>
                <a:gd name="T15" fmla="*/ 810 h 1191"/>
                <a:gd name="T16" fmla="*/ 780 w 817"/>
                <a:gd name="T17" fmla="*/ 751 h 1191"/>
                <a:gd name="T18" fmla="*/ 741 w 817"/>
                <a:gd name="T19" fmla="*/ 703 h 1191"/>
                <a:gd name="T20" fmla="*/ 693 w 817"/>
                <a:gd name="T21" fmla="*/ 706 h 1191"/>
                <a:gd name="T22" fmla="*/ 687 w 817"/>
                <a:gd name="T23" fmla="*/ 634 h 1191"/>
                <a:gd name="T24" fmla="*/ 666 w 817"/>
                <a:gd name="T25" fmla="*/ 626 h 1191"/>
                <a:gd name="T26" fmla="*/ 593 w 817"/>
                <a:gd name="T27" fmla="*/ 646 h 1191"/>
                <a:gd name="T28" fmla="*/ 545 w 817"/>
                <a:gd name="T29" fmla="*/ 604 h 1191"/>
                <a:gd name="T30" fmla="*/ 523 w 817"/>
                <a:gd name="T31" fmla="*/ 570 h 1191"/>
                <a:gd name="T32" fmla="*/ 487 w 817"/>
                <a:gd name="T33" fmla="*/ 513 h 1191"/>
                <a:gd name="T34" fmla="*/ 483 w 817"/>
                <a:gd name="T35" fmla="*/ 474 h 1191"/>
                <a:gd name="T36" fmla="*/ 498 w 817"/>
                <a:gd name="T37" fmla="*/ 431 h 1191"/>
                <a:gd name="T38" fmla="*/ 519 w 817"/>
                <a:gd name="T39" fmla="*/ 399 h 1191"/>
                <a:gd name="T40" fmla="*/ 536 w 817"/>
                <a:gd name="T41" fmla="*/ 344 h 1191"/>
                <a:gd name="T42" fmla="*/ 591 w 817"/>
                <a:gd name="T43" fmla="*/ 298 h 1191"/>
                <a:gd name="T44" fmla="*/ 669 w 817"/>
                <a:gd name="T45" fmla="*/ 274 h 1191"/>
                <a:gd name="T46" fmla="*/ 721 w 817"/>
                <a:gd name="T47" fmla="*/ 279 h 1191"/>
                <a:gd name="T48" fmla="*/ 710 w 817"/>
                <a:gd name="T49" fmla="*/ 251 h 1191"/>
                <a:gd name="T50" fmla="*/ 699 w 817"/>
                <a:gd name="T51" fmla="*/ 212 h 1191"/>
                <a:gd name="T52" fmla="*/ 695 w 817"/>
                <a:gd name="T53" fmla="*/ 159 h 1191"/>
                <a:gd name="T54" fmla="*/ 648 w 817"/>
                <a:gd name="T55" fmla="*/ 153 h 1191"/>
                <a:gd name="T56" fmla="*/ 620 w 817"/>
                <a:gd name="T57" fmla="*/ 142 h 1191"/>
                <a:gd name="T58" fmla="*/ 549 w 817"/>
                <a:gd name="T59" fmla="*/ 160 h 1191"/>
                <a:gd name="T60" fmla="*/ 518 w 817"/>
                <a:gd name="T61" fmla="*/ 124 h 1191"/>
                <a:gd name="T62" fmla="*/ 463 w 817"/>
                <a:gd name="T63" fmla="*/ 73 h 1191"/>
                <a:gd name="T64" fmla="*/ 417 w 817"/>
                <a:gd name="T65" fmla="*/ 14 h 1191"/>
                <a:gd name="T66" fmla="*/ 366 w 817"/>
                <a:gd name="T67" fmla="*/ 4 h 1191"/>
                <a:gd name="T68" fmla="*/ 391 w 817"/>
                <a:gd name="T69" fmla="*/ 52 h 1191"/>
                <a:gd name="T70" fmla="*/ 372 w 817"/>
                <a:gd name="T71" fmla="*/ 101 h 1191"/>
                <a:gd name="T72" fmla="*/ 233 w 817"/>
                <a:gd name="T73" fmla="*/ 190 h 1191"/>
                <a:gd name="T74" fmla="*/ 176 w 817"/>
                <a:gd name="T75" fmla="*/ 287 h 1191"/>
                <a:gd name="T76" fmla="*/ 152 w 817"/>
                <a:gd name="T77" fmla="*/ 321 h 1191"/>
                <a:gd name="T78" fmla="*/ 114 w 817"/>
                <a:gd name="T79" fmla="*/ 294 h 1191"/>
                <a:gd name="T80" fmla="*/ 66 w 817"/>
                <a:gd name="T81" fmla="*/ 294 h 1191"/>
                <a:gd name="T82" fmla="*/ 70 w 817"/>
                <a:gd name="T83" fmla="*/ 256 h 1191"/>
                <a:gd name="T84" fmla="*/ 62 w 817"/>
                <a:gd name="T85" fmla="*/ 214 h 1191"/>
                <a:gd name="T86" fmla="*/ 14 w 817"/>
                <a:gd name="T87" fmla="*/ 264 h 1191"/>
                <a:gd name="T88" fmla="*/ 13 w 817"/>
                <a:gd name="T89" fmla="*/ 329 h 1191"/>
                <a:gd name="T90" fmla="*/ 19 w 817"/>
                <a:gd name="T91" fmla="*/ 375 h 1191"/>
                <a:gd name="T92" fmla="*/ 62 w 817"/>
                <a:gd name="T93" fmla="*/ 415 h 1191"/>
                <a:gd name="T94" fmla="*/ 146 w 817"/>
                <a:gd name="T95" fmla="*/ 517 h 1191"/>
                <a:gd name="T96" fmla="*/ 201 w 817"/>
                <a:gd name="T97" fmla="*/ 630 h 1191"/>
                <a:gd name="T98" fmla="*/ 248 w 817"/>
                <a:gd name="T99" fmla="*/ 726 h 1191"/>
                <a:gd name="T100" fmla="*/ 296 w 817"/>
                <a:gd name="T101" fmla="*/ 799 h 1191"/>
                <a:gd name="T102" fmla="*/ 334 w 817"/>
                <a:gd name="T103" fmla="*/ 869 h 1191"/>
                <a:gd name="T104" fmla="*/ 347 w 817"/>
                <a:gd name="T105" fmla="*/ 930 h 1191"/>
                <a:gd name="T106" fmla="*/ 410 w 817"/>
                <a:gd name="T107" fmla="*/ 997 h 1191"/>
                <a:gd name="T108" fmla="*/ 502 w 817"/>
                <a:gd name="T109" fmla="*/ 1050 h 1191"/>
                <a:gd name="T110" fmla="*/ 601 w 817"/>
                <a:gd name="T111" fmla="*/ 1098 h 1191"/>
                <a:gd name="T112" fmla="*/ 660 w 817"/>
                <a:gd name="T113" fmla="*/ 1152 h 1191"/>
                <a:gd name="T114" fmla="*/ 709 w 817"/>
                <a:gd name="T115" fmla="*/ 1187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17" h="1191">
                  <a:moveTo>
                    <a:pt x="733" y="1181"/>
                  </a:moveTo>
                  <a:cubicBezTo>
                    <a:pt x="739" y="1173"/>
                    <a:pt x="741" y="1168"/>
                    <a:pt x="740" y="1159"/>
                  </a:cubicBezTo>
                  <a:cubicBezTo>
                    <a:pt x="739" y="1149"/>
                    <a:pt x="742" y="1143"/>
                    <a:pt x="746" y="1140"/>
                  </a:cubicBezTo>
                  <a:cubicBezTo>
                    <a:pt x="749" y="1138"/>
                    <a:pt x="751" y="1137"/>
                    <a:pt x="754" y="1136"/>
                  </a:cubicBezTo>
                  <a:cubicBezTo>
                    <a:pt x="752" y="1130"/>
                    <a:pt x="754" y="1124"/>
                    <a:pt x="752" y="1118"/>
                  </a:cubicBezTo>
                  <a:cubicBezTo>
                    <a:pt x="750" y="1110"/>
                    <a:pt x="769" y="1093"/>
                    <a:pt x="780" y="1086"/>
                  </a:cubicBezTo>
                  <a:cubicBezTo>
                    <a:pt x="791" y="1078"/>
                    <a:pt x="793" y="1056"/>
                    <a:pt x="783" y="1050"/>
                  </a:cubicBezTo>
                  <a:cubicBezTo>
                    <a:pt x="773" y="1043"/>
                    <a:pt x="771" y="1036"/>
                    <a:pt x="767" y="1027"/>
                  </a:cubicBezTo>
                  <a:cubicBezTo>
                    <a:pt x="762" y="1018"/>
                    <a:pt x="762" y="1005"/>
                    <a:pt x="769" y="996"/>
                  </a:cubicBezTo>
                  <a:cubicBezTo>
                    <a:pt x="777" y="988"/>
                    <a:pt x="773" y="974"/>
                    <a:pt x="766" y="970"/>
                  </a:cubicBezTo>
                  <a:cubicBezTo>
                    <a:pt x="759" y="965"/>
                    <a:pt x="766" y="956"/>
                    <a:pt x="773" y="947"/>
                  </a:cubicBezTo>
                  <a:cubicBezTo>
                    <a:pt x="779" y="938"/>
                    <a:pt x="788" y="932"/>
                    <a:pt x="795" y="920"/>
                  </a:cubicBezTo>
                  <a:cubicBezTo>
                    <a:pt x="803" y="908"/>
                    <a:pt x="795" y="905"/>
                    <a:pt x="790" y="898"/>
                  </a:cubicBezTo>
                  <a:cubicBezTo>
                    <a:pt x="785" y="892"/>
                    <a:pt x="783" y="874"/>
                    <a:pt x="787" y="867"/>
                  </a:cubicBezTo>
                  <a:cubicBezTo>
                    <a:pt x="792" y="860"/>
                    <a:pt x="793" y="853"/>
                    <a:pt x="793" y="838"/>
                  </a:cubicBezTo>
                  <a:cubicBezTo>
                    <a:pt x="794" y="824"/>
                    <a:pt x="797" y="824"/>
                    <a:pt x="807" y="810"/>
                  </a:cubicBezTo>
                  <a:cubicBezTo>
                    <a:pt x="817" y="796"/>
                    <a:pt x="802" y="782"/>
                    <a:pt x="796" y="774"/>
                  </a:cubicBezTo>
                  <a:cubicBezTo>
                    <a:pt x="790" y="767"/>
                    <a:pt x="789" y="760"/>
                    <a:pt x="780" y="751"/>
                  </a:cubicBezTo>
                  <a:cubicBezTo>
                    <a:pt x="771" y="742"/>
                    <a:pt x="767" y="742"/>
                    <a:pt x="764" y="720"/>
                  </a:cubicBezTo>
                  <a:cubicBezTo>
                    <a:pt x="761" y="699"/>
                    <a:pt x="749" y="704"/>
                    <a:pt x="741" y="703"/>
                  </a:cubicBezTo>
                  <a:cubicBezTo>
                    <a:pt x="734" y="702"/>
                    <a:pt x="722" y="700"/>
                    <a:pt x="717" y="709"/>
                  </a:cubicBezTo>
                  <a:cubicBezTo>
                    <a:pt x="711" y="718"/>
                    <a:pt x="701" y="711"/>
                    <a:pt x="693" y="706"/>
                  </a:cubicBezTo>
                  <a:cubicBezTo>
                    <a:pt x="685" y="702"/>
                    <a:pt x="682" y="690"/>
                    <a:pt x="682" y="678"/>
                  </a:cubicBezTo>
                  <a:cubicBezTo>
                    <a:pt x="682" y="665"/>
                    <a:pt x="687" y="644"/>
                    <a:pt x="687" y="634"/>
                  </a:cubicBezTo>
                  <a:cubicBezTo>
                    <a:pt x="686" y="625"/>
                    <a:pt x="695" y="618"/>
                    <a:pt x="695" y="608"/>
                  </a:cubicBezTo>
                  <a:cubicBezTo>
                    <a:pt x="694" y="598"/>
                    <a:pt x="672" y="617"/>
                    <a:pt x="666" y="626"/>
                  </a:cubicBezTo>
                  <a:cubicBezTo>
                    <a:pt x="660" y="634"/>
                    <a:pt x="653" y="634"/>
                    <a:pt x="636" y="642"/>
                  </a:cubicBezTo>
                  <a:cubicBezTo>
                    <a:pt x="619" y="650"/>
                    <a:pt x="607" y="646"/>
                    <a:pt x="593" y="646"/>
                  </a:cubicBezTo>
                  <a:cubicBezTo>
                    <a:pt x="580" y="646"/>
                    <a:pt x="583" y="630"/>
                    <a:pt x="581" y="618"/>
                  </a:cubicBezTo>
                  <a:cubicBezTo>
                    <a:pt x="578" y="607"/>
                    <a:pt x="557" y="605"/>
                    <a:pt x="545" y="604"/>
                  </a:cubicBezTo>
                  <a:cubicBezTo>
                    <a:pt x="533" y="602"/>
                    <a:pt x="531" y="594"/>
                    <a:pt x="533" y="585"/>
                  </a:cubicBezTo>
                  <a:cubicBezTo>
                    <a:pt x="535" y="576"/>
                    <a:pt x="530" y="574"/>
                    <a:pt x="523" y="570"/>
                  </a:cubicBezTo>
                  <a:cubicBezTo>
                    <a:pt x="517" y="565"/>
                    <a:pt x="517" y="557"/>
                    <a:pt x="508" y="548"/>
                  </a:cubicBezTo>
                  <a:cubicBezTo>
                    <a:pt x="499" y="538"/>
                    <a:pt x="493" y="522"/>
                    <a:pt x="487" y="513"/>
                  </a:cubicBezTo>
                  <a:cubicBezTo>
                    <a:pt x="480" y="504"/>
                    <a:pt x="483" y="504"/>
                    <a:pt x="471" y="494"/>
                  </a:cubicBezTo>
                  <a:cubicBezTo>
                    <a:pt x="460" y="485"/>
                    <a:pt x="474" y="478"/>
                    <a:pt x="483" y="474"/>
                  </a:cubicBezTo>
                  <a:cubicBezTo>
                    <a:pt x="493" y="469"/>
                    <a:pt x="485" y="463"/>
                    <a:pt x="482" y="455"/>
                  </a:cubicBezTo>
                  <a:cubicBezTo>
                    <a:pt x="479" y="447"/>
                    <a:pt x="491" y="439"/>
                    <a:pt x="498" y="431"/>
                  </a:cubicBezTo>
                  <a:cubicBezTo>
                    <a:pt x="505" y="423"/>
                    <a:pt x="512" y="424"/>
                    <a:pt x="521" y="420"/>
                  </a:cubicBezTo>
                  <a:cubicBezTo>
                    <a:pt x="529" y="416"/>
                    <a:pt x="525" y="408"/>
                    <a:pt x="519" y="399"/>
                  </a:cubicBezTo>
                  <a:cubicBezTo>
                    <a:pt x="513" y="390"/>
                    <a:pt x="522" y="384"/>
                    <a:pt x="529" y="376"/>
                  </a:cubicBezTo>
                  <a:cubicBezTo>
                    <a:pt x="535" y="368"/>
                    <a:pt x="539" y="351"/>
                    <a:pt x="536" y="344"/>
                  </a:cubicBezTo>
                  <a:cubicBezTo>
                    <a:pt x="533" y="336"/>
                    <a:pt x="542" y="331"/>
                    <a:pt x="551" y="327"/>
                  </a:cubicBezTo>
                  <a:cubicBezTo>
                    <a:pt x="559" y="323"/>
                    <a:pt x="577" y="312"/>
                    <a:pt x="591" y="298"/>
                  </a:cubicBezTo>
                  <a:cubicBezTo>
                    <a:pt x="604" y="284"/>
                    <a:pt x="619" y="289"/>
                    <a:pt x="635" y="288"/>
                  </a:cubicBezTo>
                  <a:cubicBezTo>
                    <a:pt x="652" y="288"/>
                    <a:pt x="661" y="281"/>
                    <a:pt x="669" y="274"/>
                  </a:cubicBezTo>
                  <a:cubicBezTo>
                    <a:pt x="678" y="266"/>
                    <a:pt x="683" y="268"/>
                    <a:pt x="691" y="272"/>
                  </a:cubicBezTo>
                  <a:cubicBezTo>
                    <a:pt x="699" y="275"/>
                    <a:pt x="711" y="280"/>
                    <a:pt x="721" y="279"/>
                  </a:cubicBezTo>
                  <a:cubicBezTo>
                    <a:pt x="726" y="279"/>
                    <a:pt x="728" y="276"/>
                    <a:pt x="729" y="272"/>
                  </a:cubicBezTo>
                  <a:cubicBezTo>
                    <a:pt x="717" y="265"/>
                    <a:pt x="713" y="259"/>
                    <a:pt x="710" y="251"/>
                  </a:cubicBezTo>
                  <a:cubicBezTo>
                    <a:pt x="706" y="242"/>
                    <a:pt x="694" y="257"/>
                    <a:pt x="683" y="248"/>
                  </a:cubicBezTo>
                  <a:cubicBezTo>
                    <a:pt x="672" y="239"/>
                    <a:pt x="687" y="220"/>
                    <a:pt x="699" y="212"/>
                  </a:cubicBezTo>
                  <a:cubicBezTo>
                    <a:pt x="711" y="204"/>
                    <a:pt x="710" y="193"/>
                    <a:pt x="716" y="181"/>
                  </a:cubicBezTo>
                  <a:cubicBezTo>
                    <a:pt x="722" y="169"/>
                    <a:pt x="705" y="162"/>
                    <a:pt x="695" y="159"/>
                  </a:cubicBezTo>
                  <a:cubicBezTo>
                    <a:pt x="685" y="156"/>
                    <a:pt x="679" y="149"/>
                    <a:pt x="668" y="149"/>
                  </a:cubicBezTo>
                  <a:cubicBezTo>
                    <a:pt x="657" y="149"/>
                    <a:pt x="648" y="149"/>
                    <a:pt x="648" y="153"/>
                  </a:cubicBezTo>
                  <a:cubicBezTo>
                    <a:pt x="648" y="157"/>
                    <a:pt x="639" y="161"/>
                    <a:pt x="635" y="155"/>
                  </a:cubicBezTo>
                  <a:cubicBezTo>
                    <a:pt x="631" y="149"/>
                    <a:pt x="631" y="144"/>
                    <a:pt x="620" y="142"/>
                  </a:cubicBezTo>
                  <a:cubicBezTo>
                    <a:pt x="609" y="140"/>
                    <a:pt x="605" y="146"/>
                    <a:pt x="605" y="155"/>
                  </a:cubicBezTo>
                  <a:cubicBezTo>
                    <a:pt x="605" y="164"/>
                    <a:pt x="563" y="162"/>
                    <a:pt x="549" y="160"/>
                  </a:cubicBezTo>
                  <a:cubicBezTo>
                    <a:pt x="535" y="158"/>
                    <a:pt x="531" y="159"/>
                    <a:pt x="528" y="146"/>
                  </a:cubicBezTo>
                  <a:cubicBezTo>
                    <a:pt x="525" y="133"/>
                    <a:pt x="530" y="125"/>
                    <a:pt x="518" y="124"/>
                  </a:cubicBezTo>
                  <a:cubicBezTo>
                    <a:pt x="506" y="123"/>
                    <a:pt x="498" y="104"/>
                    <a:pt x="494" y="93"/>
                  </a:cubicBezTo>
                  <a:cubicBezTo>
                    <a:pt x="490" y="82"/>
                    <a:pt x="476" y="73"/>
                    <a:pt x="463" y="73"/>
                  </a:cubicBezTo>
                  <a:cubicBezTo>
                    <a:pt x="450" y="73"/>
                    <a:pt x="450" y="63"/>
                    <a:pt x="450" y="49"/>
                  </a:cubicBezTo>
                  <a:cubicBezTo>
                    <a:pt x="450" y="35"/>
                    <a:pt x="428" y="28"/>
                    <a:pt x="417" y="14"/>
                  </a:cubicBezTo>
                  <a:cubicBezTo>
                    <a:pt x="406" y="0"/>
                    <a:pt x="398" y="9"/>
                    <a:pt x="382" y="9"/>
                  </a:cubicBezTo>
                  <a:cubicBezTo>
                    <a:pt x="373" y="9"/>
                    <a:pt x="369" y="7"/>
                    <a:pt x="366" y="4"/>
                  </a:cubicBezTo>
                  <a:cubicBezTo>
                    <a:pt x="368" y="15"/>
                    <a:pt x="373" y="25"/>
                    <a:pt x="385" y="34"/>
                  </a:cubicBezTo>
                  <a:cubicBezTo>
                    <a:pt x="401" y="46"/>
                    <a:pt x="391" y="41"/>
                    <a:pt x="391" y="52"/>
                  </a:cubicBezTo>
                  <a:cubicBezTo>
                    <a:pt x="391" y="63"/>
                    <a:pt x="387" y="63"/>
                    <a:pt x="382" y="67"/>
                  </a:cubicBezTo>
                  <a:cubicBezTo>
                    <a:pt x="377" y="71"/>
                    <a:pt x="376" y="79"/>
                    <a:pt x="372" y="101"/>
                  </a:cubicBezTo>
                  <a:cubicBezTo>
                    <a:pt x="368" y="123"/>
                    <a:pt x="312" y="166"/>
                    <a:pt x="295" y="173"/>
                  </a:cubicBezTo>
                  <a:cubicBezTo>
                    <a:pt x="278" y="180"/>
                    <a:pt x="259" y="184"/>
                    <a:pt x="233" y="190"/>
                  </a:cubicBezTo>
                  <a:cubicBezTo>
                    <a:pt x="207" y="196"/>
                    <a:pt x="191" y="235"/>
                    <a:pt x="182" y="250"/>
                  </a:cubicBezTo>
                  <a:cubicBezTo>
                    <a:pt x="173" y="265"/>
                    <a:pt x="179" y="275"/>
                    <a:pt x="176" y="287"/>
                  </a:cubicBezTo>
                  <a:cubicBezTo>
                    <a:pt x="173" y="299"/>
                    <a:pt x="172" y="300"/>
                    <a:pt x="163" y="302"/>
                  </a:cubicBezTo>
                  <a:cubicBezTo>
                    <a:pt x="154" y="304"/>
                    <a:pt x="156" y="307"/>
                    <a:pt x="152" y="321"/>
                  </a:cubicBezTo>
                  <a:cubicBezTo>
                    <a:pt x="148" y="335"/>
                    <a:pt x="136" y="322"/>
                    <a:pt x="128" y="319"/>
                  </a:cubicBezTo>
                  <a:cubicBezTo>
                    <a:pt x="120" y="316"/>
                    <a:pt x="120" y="304"/>
                    <a:pt x="114" y="294"/>
                  </a:cubicBezTo>
                  <a:cubicBezTo>
                    <a:pt x="108" y="284"/>
                    <a:pt x="97" y="283"/>
                    <a:pt x="87" y="281"/>
                  </a:cubicBezTo>
                  <a:cubicBezTo>
                    <a:pt x="77" y="279"/>
                    <a:pt x="70" y="283"/>
                    <a:pt x="66" y="294"/>
                  </a:cubicBezTo>
                  <a:cubicBezTo>
                    <a:pt x="62" y="305"/>
                    <a:pt x="60" y="280"/>
                    <a:pt x="56" y="271"/>
                  </a:cubicBezTo>
                  <a:cubicBezTo>
                    <a:pt x="52" y="262"/>
                    <a:pt x="58" y="259"/>
                    <a:pt x="70" y="256"/>
                  </a:cubicBezTo>
                  <a:cubicBezTo>
                    <a:pt x="82" y="253"/>
                    <a:pt x="77" y="228"/>
                    <a:pt x="70" y="224"/>
                  </a:cubicBezTo>
                  <a:cubicBezTo>
                    <a:pt x="67" y="222"/>
                    <a:pt x="64" y="218"/>
                    <a:pt x="62" y="214"/>
                  </a:cubicBezTo>
                  <a:cubicBezTo>
                    <a:pt x="52" y="218"/>
                    <a:pt x="44" y="223"/>
                    <a:pt x="38" y="231"/>
                  </a:cubicBezTo>
                  <a:cubicBezTo>
                    <a:pt x="27" y="247"/>
                    <a:pt x="27" y="255"/>
                    <a:pt x="14" y="264"/>
                  </a:cubicBezTo>
                  <a:cubicBezTo>
                    <a:pt x="1" y="274"/>
                    <a:pt x="0" y="286"/>
                    <a:pt x="3" y="299"/>
                  </a:cubicBezTo>
                  <a:cubicBezTo>
                    <a:pt x="6" y="313"/>
                    <a:pt x="7" y="314"/>
                    <a:pt x="13" y="329"/>
                  </a:cubicBezTo>
                  <a:cubicBezTo>
                    <a:pt x="19" y="344"/>
                    <a:pt x="26" y="344"/>
                    <a:pt x="27" y="354"/>
                  </a:cubicBezTo>
                  <a:cubicBezTo>
                    <a:pt x="28" y="364"/>
                    <a:pt x="28" y="370"/>
                    <a:pt x="19" y="375"/>
                  </a:cubicBezTo>
                  <a:cubicBezTo>
                    <a:pt x="10" y="380"/>
                    <a:pt x="4" y="389"/>
                    <a:pt x="24" y="395"/>
                  </a:cubicBezTo>
                  <a:cubicBezTo>
                    <a:pt x="44" y="402"/>
                    <a:pt x="49" y="403"/>
                    <a:pt x="62" y="415"/>
                  </a:cubicBezTo>
                  <a:cubicBezTo>
                    <a:pt x="76" y="426"/>
                    <a:pt x="102" y="451"/>
                    <a:pt x="112" y="471"/>
                  </a:cubicBezTo>
                  <a:cubicBezTo>
                    <a:pt x="122" y="491"/>
                    <a:pt x="135" y="503"/>
                    <a:pt x="146" y="517"/>
                  </a:cubicBezTo>
                  <a:cubicBezTo>
                    <a:pt x="157" y="532"/>
                    <a:pt x="157" y="532"/>
                    <a:pt x="167" y="564"/>
                  </a:cubicBezTo>
                  <a:cubicBezTo>
                    <a:pt x="178" y="596"/>
                    <a:pt x="195" y="607"/>
                    <a:pt x="201" y="630"/>
                  </a:cubicBezTo>
                  <a:cubicBezTo>
                    <a:pt x="207" y="654"/>
                    <a:pt x="217" y="672"/>
                    <a:pt x="230" y="687"/>
                  </a:cubicBezTo>
                  <a:cubicBezTo>
                    <a:pt x="243" y="703"/>
                    <a:pt x="248" y="711"/>
                    <a:pt x="248" y="726"/>
                  </a:cubicBezTo>
                  <a:cubicBezTo>
                    <a:pt x="249" y="741"/>
                    <a:pt x="240" y="755"/>
                    <a:pt x="258" y="767"/>
                  </a:cubicBezTo>
                  <a:cubicBezTo>
                    <a:pt x="276" y="780"/>
                    <a:pt x="279" y="778"/>
                    <a:pt x="296" y="799"/>
                  </a:cubicBezTo>
                  <a:cubicBezTo>
                    <a:pt x="312" y="821"/>
                    <a:pt x="311" y="829"/>
                    <a:pt x="320" y="838"/>
                  </a:cubicBezTo>
                  <a:cubicBezTo>
                    <a:pt x="329" y="848"/>
                    <a:pt x="342" y="860"/>
                    <a:pt x="334" y="869"/>
                  </a:cubicBezTo>
                  <a:cubicBezTo>
                    <a:pt x="327" y="878"/>
                    <a:pt x="318" y="880"/>
                    <a:pt x="322" y="893"/>
                  </a:cubicBezTo>
                  <a:cubicBezTo>
                    <a:pt x="325" y="907"/>
                    <a:pt x="332" y="920"/>
                    <a:pt x="347" y="930"/>
                  </a:cubicBezTo>
                  <a:cubicBezTo>
                    <a:pt x="362" y="940"/>
                    <a:pt x="380" y="955"/>
                    <a:pt x="384" y="969"/>
                  </a:cubicBezTo>
                  <a:cubicBezTo>
                    <a:pt x="389" y="982"/>
                    <a:pt x="400" y="993"/>
                    <a:pt x="410" y="997"/>
                  </a:cubicBezTo>
                  <a:cubicBezTo>
                    <a:pt x="420" y="1002"/>
                    <a:pt x="432" y="1005"/>
                    <a:pt x="447" y="1018"/>
                  </a:cubicBezTo>
                  <a:cubicBezTo>
                    <a:pt x="462" y="1030"/>
                    <a:pt x="480" y="1042"/>
                    <a:pt x="502" y="1050"/>
                  </a:cubicBezTo>
                  <a:cubicBezTo>
                    <a:pt x="525" y="1057"/>
                    <a:pt x="542" y="1066"/>
                    <a:pt x="559" y="1075"/>
                  </a:cubicBezTo>
                  <a:cubicBezTo>
                    <a:pt x="575" y="1084"/>
                    <a:pt x="587" y="1089"/>
                    <a:pt x="601" y="1098"/>
                  </a:cubicBezTo>
                  <a:cubicBezTo>
                    <a:pt x="616" y="1108"/>
                    <a:pt x="632" y="1111"/>
                    <a:pt x="637" y="1127"/>
                  </a:cubicBezTo>
                  <a:cubicBezTo>
                    <a:pt x="641" y="1143"/>
                    <a:pt x="646" y="1145"/>
                    <a:pt x="660" y="1152"/>
                  </a:cubicBezTo>
                  <a:cubicBezTo>
                    <a:pt x="673" y="1159"/>
                    <a:pt x="687" y="1161"/>
                    <a:pt x="696" y="1184"/>
                  </a:cubicBezTo>
                  <a:cubicBezTo>
                    <a:pt x="700" y="1184"/>
                    <a:pt x="705" y="1185"/>
                    <a:pt x="709" y="1187"/>
                  </a:cubicBezTo>
                  <a:cubicBezTo>
                    <a:pt x="718" y="1191"/>
                    <a:pt x="728" y="1189"/>
                    <a:pt x="733" y="118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0" name="Freeform 440"/>
            <p:cNvSpPr>
              <a:spLocks/>
            </p:cNvSpPr>
            <p:nvPr/>
          </p:nvSpPr>
          <p:spPr bwMode="auto">
            <a:xfrm>
              <a:off x="1509" y="3346"/>
              <a:ext cx="18" cy="23"/>
            </a:xfrm>
            <a:custGeom>
              <a:avLst/>
              <a:gdLst>
                <a:gd name="T0" fmla="*/ 37 w 72"/>
                <a:gd name="T1" fmla="*/ 4 h 92"/>
                <a:gd name="T2" fmla="*/ 15 w 72"/>
                <a:gd name="T3" fmla="*/ 7 h 92"/>
                <a:gd name="T4" fmla="*/ 11 w 72"/>
                <a:gd name="T5" fmla="*/ 19 h 92"/>
                <a:gd name="T6" fmla="*/ 24 w 72"/>
                <a:gd name="T7" fmla="*/ 28 h 92"/>
                <a:gd name="T8" fmla="*/ 35 w 72"/>
                <a:gd name="T9" fmla="*/ 39 h 92"/>
                <a:gd name="T10" fmla="*/ 40 w 72"/>
                <a:gd name="T11" fmla="*/ 52 h 92"/>
                <a:gd name="T12" fmla="*/ 45 w 72"/>
                <a:gd name="T13" fmla="*/ 62 h 92"/>
                <a:gd name="T14" fmla="*/ 40 w 72"/>
                <a:gd name="T15" fmla="*/ 79 h 92"/>
                <a:gd name="T16" fmla="*/ 46 w 72"/>
                <a:gd name="T17" fmla="*/ 82 h 92"/>
                <a:gd name="T18" fmla="*/ 56 w 72"/>
                <a:gd name="T19" fmla="*/ 63 h 92"/>
                <a:gd name="T20" fmla="*/ 64 w 72"/>
                <a:gd name="T21" fmla="*/ 51 h 92"/>
                <a:gd name="T22" fmla="*/ 59 w 72"/>
                <a:gd name="T23" fmla="*/ 32 h 92"/>
                <a:gd name="T24" fmla="*/ 62 w 72"/>
                <a:gd name="T25" fmla="*/ 21 h 92"/>
                <a:gd name="T26" fmla="*/ 72 w 72"/>
                <a:gd name="T27" fmla="*/ 13 h 92"/>
                <a:gd name="T28" fmla="*/ 59 w 72"/>
                <a:gd name="T29" fmla="*/ 4 h 92"/>
                <a:gd name="T30" fmla="*/ 51 w 72"/>
                <a:gd name="T31" fmla="*/ 16 h 92"/>
                <a:gd name="T32" fmla="*/ 37 w 72"/>
                <a:gd name="T33" fmla="*/ 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92">
                  <a:moveTo>
                    <a:pt x="37" y="4"/>
                  </a:moveTo>
                  <a:cubicBezTo>
                    <a:pt x="37" y="4"/>
                    <a:pt x="19" y="3"/>
                    <a:pt x="15" y="7"/>
                  </a:cubicBezTo>
                  <a:cubicBezTo>
                    <a:pt x="11" y="11"/>
                    <a:pt x="0" y="18"/>
                    <a:pt x="11" y="19"/>
                  </a:cubicBezTo>
                  <a:cubicBezTo>
                    <a:pt x="21" y="20"/>
                    <a:pt x="23" y="22"/>
                    <a:pt x="24" y="28"/>
                  </a:cubicBezTo>
                  <a:cubicBezTo>
                    <a:pt x="24" y="34"/>
                    <a:pt x="31" y="37"/>
                    <a:pt x="35" y="39"/>
                  </a:cubicBezTo>
                  <a:cubicBezTo>
                    <a:pt x="39" y="40"/>
                    <a:pt x="34" y="50"/>
                    <a:pt x="40" y="52"/>
                  </a:cubicBezTo>
                  <a:cubicBezTo>
                    <a:pt x="46" y="54"/>
                    <a:pt x="52" y="57"/>
                    <a:pt x="45" y="62"/>
                  </a:cubicBezTo>
                  <a:cubicBezTo>
                    <a:pt x="39" y="68"/>
                    <a:pt x="39" y="72"/>
                    <a:pt x="40" y="79"/>
                  </a:cubicBezTo>
                  <a:cubicBezTo>
                    <a:pt x="41" y="85"/>
                    <a:pt x="44" y="92"/>
                    <a:pt x="46" y="82"/>
                  </a:cubicBezTo>
                  <a:cubicBezTo>
                    <a:pt x="47" y="73"/>
                    <a:pt x="50" y="65"/>
                    <a:pt x="56" y="63"/>
                  </a:cubicBezTo>
                  <a:cubicBezTo>
                    <a:pt x="63" y="60"/>
                    <a:pt x="64" y="59"/>
                    <a:pt x="64" y="51"/>
                  </a:cubicBezTo>
                  <a:cubicBezTo>
                    <a:pt x="64" y="44"/>
                    <a:pt x="62" y="36"/>
                    <a:pt x="59" y="32"/>
                  </a:cubicBezTo>
                  <a:cubicBezTo>
                    <a:pt x="55" y="28"/>
                    <a:pt x="54" y="21"/>
                    <a:pt x="62" y="21"/>
                  </a:cubicBezTo>
                  <a:cubicBezTo>
                    <a:pt x="71" y="21"/>
                    <a:pt x="71" y="20"/>
                    <a:pt x="72" y="13"/>
                  </a:cubicBezTo>
                  <a:cubicBezTo>
                    <a:pt x="72" y="6"/>
                    <a:pt x="63" y="0"/>
                    <a:pt x="59" y="4"/>
                  </a:cubicBezTo>
                  <a:cubicBezTo>
                    <a:pt x="55" y="8"/>
                    <a:pt x="57" y="20"/>
                    <a:pt x="51" y="16"/>
                  </a:cubicBezTo>
                  <a:cubicBezTo>
                    <a:pt x="45" y="12"/>
                    <a:pt x="47" y="5"/>
                    <a:pt x="37"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1" name="Freeform 441"/>
            <p:cNvSpPr>
              <a:spLocks/>
            </p:cNvSpPr>
            <p:nvPr/>
          </p:nvSpPr>
          <p:spPr bwMode="auto">
            <a:xfrm>
              <a:off x="1520" y="3329"/>
              <a:ext cx="3" cy="8"/>
            </a:xfrm>
            <a:custGeom>
              <a:avLst/>
              <a:gdLst>
                <a:gd name="T0" fmla="*/ 1 w 11"/>
                <a:gd name="T1" fmla="*/ 12 h 30"/>
                <a:gd name="T2" fmla="*/ 6 w 11"/>
                <a:gd name="T3" fmla="*/ 29 h 30"/>
                <a:gd name="T4" fmla="*/ 10 w 11"/>
                <a:gd name="T5" fmla="*/ 21 h 30"/>
                <a:gd name="T6" fmla="*/ 1 w 11"/>
                <a:gd name="T7" fmla="*/ 12 h 30"/>
              </a:gdLst>
              <a:ahLst/>
              <a:cxnLst>
                <a:cxn ang="0">
                  <a:pos x="T0" y="T1"/>
                </a:cxn>
                <a:cxn ang="0">
                  <a:pos x="T2" y="T3"/>
                </a:cxn>
                <a:cxn ang="0">
                  <a:pos x="T4" y="T5"/>
                </a:cxn>
                <a:cxn ang="0">
                  <a:pos x="T6" y="T7"/>
                </a:cxn>
              </a:cxnLst>
              <a:rect l="0" t="0" r="r" b="b"/>
              <a:pathLst>
                <a:path w="11" h="30">
                  <a:moveTo>
                    <a:pt x="1" y="12"/>
                  </a:moveTo>
                  <a:cubicBezTo>
                    <a:pt x="1" y="12"/>
                    <a:pt x="0" y="28"/>
                    <a:pt x="6" y="29"/>
                  </a:cubicBezTo>
                  <a:cubicBezTo>
                    <a:pt x="11" y="30"/>
                    <a:pt x="10" y="26"/>
                    <a:pt x="10" y="21"/>
                  </a:cubicBezTo>
                  <a:cubicBezTo>
                    <a:pt x="9" y="16"/>
                    <a:pt x="7" y="0"/>
                    <a:pt x="1"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2" name="Freeform 442"/>
            <p:cNvSpPr>
              <a:spLocks/>
            </p:cNvSpPr>
            <p:nvPr/>
          </p:nvSpPr>
          <p:spPr bwMode="auto">
            <a:xfrm>
              <a:off x="1525" y="3332"/>
              <a:ext cx="2" cy="8"/>
            </a:xfrm>
            <a:custGeom>
              <a:avLst/>
              <a:gdLst>
                <a:gd name="T0" fmla="*/ 2 w 8"/>
                <a:gd name="T1" fmla="*/ 12 h 34"/>
                <a:gd name="T2" fmla="*/ 0 w 8"/>
                <a:gd name="T3" fmla="*/ 23 h 34"/>
                <a:gd name="T4" fmla="*/ 7 w 8"/>
                <a:gd name="T5" fmla="*/ 26 h 34"/>
                <a:gd name="T6" fmla="*/ 2 w 8"/>
                <a:gd name="T7" fmla="*/ 12 h 34"/>
              </a:gdLst>
              <a:ahLst/>
              <a:cxnLst>
                <a:cxn ang="0">
                  <a:pos x="T0" y="T1"/>
                </a:cxn>
                <a:cxn ang="0">
                  <a:pos x="T2" y="T3"/>
                </a:cxn>
                <a:cxn ang="0">
                  <a:pos x="T4" y="T5"/>
                </a:cxn>
                <a:cxn ang="0">
                  <a:pos x="T6" y="T7"/>
                </a:cxn>
              </a:cxnLst>
              <a:rect l="0" t="0" r="r" b="b"/>
              <a:pathLst>
                <a:path w="8" h="34">
                  <a:moveTo>
                    <a:pt x="2" y="12"/>
                  </a:moveTo>
                  <a:cubicBezTo>
                    <a:pt x="2" y="12"/>
                    <a:pt x="0" y="15"/>
                    <a:pt x="0" y="23"/>
                  </a:cubicBezTo>
                  <a:cubicBezTo>
                    <a:pt x="0" y="30"/>
                    <a:pt x="6" y="34"/>
                    <a:pt x="7" y="26"/>
                  </a:cubicBezTo>
                  <a:cubicBezTo>
                    <a:pt x="8" y="18"/>
                    <a:pt x="6" y="0"/>
                    <a:pt x="2"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3" name="Freeform 443"/>
            <p:cNvSpPr>
              <a:spLocks/>
            </p:cNvSpPr>
            <p:nvPr/>
          </p:nvSpPr>
          <p:spPr bwMode="auto">
            <a:xfrm>
              <a:off x="1518" y="3336"/>
              <a:ext cx="3" cy="7"/>
            </a:xfrm>
            <a:custGeom>
              <a:avLst/>
              <a:gdLst>
                <a:gd name="T0" fmla="*/ 4 w 12"/>
                <a:gd name="T1" fmla="*/ 10 h 27"/>
                <a:gd name="T2" fmla="*/ 5 w 12"/>
                <a:gd name="T3" fmla="*/ 25 h 27"/>
                <a:gd name="T4" fmla="*/ 12 w 12"/>
                <a:gd name="T5" fmla="*/ 20 h 27"/>
                <a:gd name="T6" fmla="*/ 4 w 12"/>
                <a:gd name="T7" fmla="*/ 10 h 27"/>
              </a:gdLst>
              <a:ahLst/>
              <a:cxnLst>
                <a:cxn ang="0">
                  <a:pos x="T0" y="T1"/>
                </a:cxn>
                <a:cxn ang="0">
                  <a:pos x="T2" y="T3"/>
                </a:cxn>
                <a:cxn ang="0">
                  <a:pos x="T4" y="T5"/>
                </a:cxn>
                <a:cxn ang="0">
                  <a:pos x="T6" y="T7"/>
                </a:cxn>
              </a:cxnLst>
              <a:rect l="0" t="0" r="r" b="b"/>
              <a:pathLst>
                <a:path w="12" h="27">
                  <a:moveTo>
                    <a:pt x="4" y="10"/>
                  </a:moveTo>
                  <a:cubicBezTo>
                    <a:pt x="4" y="10"/>
                    <a:pt x="0" y="22"/>
                    <a:pt x="5" y="25"/>
                  </a:cubicBezTo>
                  <a:cubicBezTo>
                    <a:pt x="9" y="27"/>
                    <a:pt x="11" y="24"/>
                    <a:pt x="12" y="20"/>
                  </a:cubicBezTo>
                  <a:cubicBezTo>
                    <a:pt x="12" y="16"/>
                    <a:pt x="8" y="0"/>
                    <a:pt x="4"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4" name="Freeform 444"/>
            <p:cNvSpPr>
              <a:spLocks/>
            </p:cNvSpPr>
            <p:nvPr/>
          </p:nvSpPr>
          <p:spPr bwMode="auto">
            <a:xfrm>
              <a:off x="1496" y="3459"/>
              <a:ext cx="12" cy="19"/>
            </a:xfrm>
            <a:custGeom>
              <a:avLst/>
              <a:gdLst>
                <a:gd name="T0" fmla="*/ 14 w 47"/>
                <a:gd name="T1" fmla="*/ 6 h 72"/>
                <a:gd name="T2" fmla="*/ 5 w 47"/>
                <a:gd name="T3" fmla="*/ 22 h 72"/>
                <a:gd name="T4" fmla="*/ 3 w 47"/>
                <a:gd name="T5" fmla="*/ 47 h 72"/>
                <a:gd name="T6" fmla="*/ 17 w 47"/>
                <a:gd name="T7" fmla="*/ 61 h 72"/>
                <a:gd name="T8" fmla="*/ 21 w 47"/>
                <a:gd name="T9" fmla="*/ 42 h 72"/>
                <a:gd name="T10" fmla="*/ 32 w 47"/>
                <a:gd name="T11" fmla="*/ 29 h 72"/>
                <a:gd name="T12" fmla="*/ 46 w 47"/>
                <a:gd name="T13" fmla="*/ 15 h 72"/>
                <a:gd name="T14" fmla="*/ 34 w 47"/>
                <a:gd name="T15" fmla="*/ 5 h 72"/>
                <a:gd name="T16" fmla="*/ 14 w 47"/>
                <a:gd name="T17" fmla="*/ 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72">
                  <a:moveTo>
                    <a:pt x="14" y="6"/>
                  </a:moveTo>
                  <a:cubicBezTo>
                    <a:pt x="14" y="6"/>
                    <a:pt x="7" y="17"/>
                    <a:pt x="5" y="22"/>
                  </a:cubicBezTo>
                  <a:cubicBezTo>
                    <a:pt x="3" y="28"/>
                    <a:pt x="0" y="38"/>
                    <a:pt x="3" y="47"/>
                  </a:cubicBezTo>
                  <a:cubicBezTo>
                    <a:pt x="6" y="55"/>
                    <a:pt x="15" y="72"/>
                    <a:pt x="17" y="61"/>
                  </a:cubicBezTo>
                  <a:cubicBezTo>
                    <a:pt x="18" y="50"/>
                    <a:pt x="17" y="46"/>
                    <a:pt x="21" y="42"/>
                  </a:cubicBezTo>
                  <a:cubicBezTo>
                    <a:pt x="25" y="37"/>
                    <a:pt x="23" y="29"/>
                    <a:pt x="32" y="29"/>
                  </a:cubicBezTo>
                  <a:cubicBezTo>
                    <a:pt x="41" y="29"/>
                    <a:pt x="46" y="22"/>
                    <a:pt x="46" y="15"/>
                  </a:cubicBezTo>
                  <a:cubicBezTo>
                    <a:pt x="47" y="9"/>
                    <a:pt x="42" y="6"/>
                    <a:pt x="34" y="5"/>
                  </a:cubicBezTo>
                  <a:cubicBezTo>
                    <a:pt x="25" y="4"/>
                    <a:pt x="19" y="0"/>
                    <a:pt x="14"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5" name="Freeform 445"/>
            <p:cNvSpPr>
              <a:spLocks/>
            </p:cNvSpPr>
            <p:nvPr/>
          </p:nvSpPr>
          <p:spPr bwMode="auto">
            <a:xfrm>
              <a:off x="1498" y="3483"/>
              <a:ext cx="14" cy="10"/>
            </a:xfrm>
            <a:custGeom>
              <a:avLst/>
              <a:gdLst>
                <a:gd name="T0" fmla="*/ 47 w 56"/>
                <a:gd name="T1" fmla="*/ 8 h 41"/>
                <a:gd name="T2" fmla="*/ 33 w 56"/>
                <a:gd name="T3" fmla="*/ 16 h 41"/>
                <a:gd name="T4" fmla="*/ 10 w 56"/>
                <a:gd name="T5" fmla="*/ 18 h 41"/>
                <a:gd name="T6" fmla="*/ 7 w 56"/>
                <a:gd name="T7" fmla="*/ 39 h 41"/>
                <a:gd name="T8" fmla="*/ 19 w 56"/>
                <a:gd name="T9" fmla="*/ 34 h 41"/>
                <a:gd name="T10" fmla="*/ 42 w 56"/>
                <a:gd name="T11" fmla="*/ 25 h 41"/>
                <a:gd name="T12" fmla="*/ 55 w 56"/>
                <a:gd name="T13" fmla="*/ 12 h 41"/>
                <a:gd name="T14" fmla="*/ 47 w 56"/>
                <a:gd name="T15" fmla="*/ 8 h 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 h="41">
                  <a:moveTo>
                    <a:pt x="47" y="8"/>
                  </a:moveTo>
                  <a:cubicBezTo>
                    <a:pt x="47" y="8"/>
                    <a:pt x="44" y="16"/>
                    <a:pt x="33" y="16"/>
                  </a:cubicBezTo>
                  <a:cubicBezTo>
                    <a:pt x="23" y="16"/>
                    <a:pt x="12" y="13"/>
                    <a:pt x="10" y="18"/>
                  </a:cubicBezTo>
                  <a:cubicBezTo>
                    <a:pt x="8" y="23"/>
                    <a:pt x="0" y="38"/>
                    <a:pt x="7" y="39"/>
                  </a:cubicBezTo>
                  <a:cubicBezTo>
                    <a:pt x="15" y="41"/>
                    <a:pt x="11" y="35"/>
                    <a:pt x="19" y="34"/>
                  </a:cubicBezTo>
                  <a:cubicBezTo>
                    <a:pt x="27" y="32"/>
                    <a:pt x="41" y="29"/>
                    <a:pt x="42" y="25"/>
                  </a:cubicBezTo>
                  <a:cubicBezTo>
                    <a:pt x="43" y="21"/>
                    <a:pt x="54" y="18"/>
                    <a:pt x="55" y="12"/>
                  </a:cubicBezTo>
                  <a:cubicBezTo>
                    <a:pt x="56" y="5"/>
                    <a:pt x="50" y="0"/>
                    <a:pt x="47"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6" name="Freeform 446"/>
            <p:cNvSpPr>
              <a:spLocks/>
            </p:cNvSpPr>
            <p:nvPr/>
          </p:nvSpPr>
          <p:spPr bwMode="auto">
            <a:xfrm>
              <a:off x="1502" y="3495"/>
              <a:ext cx="13" cy="9"/>
            </a:xfrm>
            <a:custGeom>
              <a:avLst/>
              <a:gdLst>
                <a:gd name="T0" fmla="*/ 22 w 50"/>
                <a:gd name="T1" fmla="*/ 2 h 37"/>
                <a:gd name="T2" fmla="*/ 4 w 50"/>
                <a:gd name="T3" fmla="*/ 5 h 37"/>
                <a:gd name="T4" fmla="*/ 6 w 50"/>
                <a:gd name="T5" fmla="*/ 23 h 37"/>
                <a:gd name="T6" fmla="*/ 24 w 50"/>
                <a:gd name="T7" fmla="*/ 37 h 37"/>
                <a:gd name="T8" fmla="*/ 37 w 50"/>
                <a:gd name="T9" fmla="*/ 22 h 37"/>
                <a:gd name="T10" fmla="*/ 22 w 50"/>
                <a:gd name="T11" fmla="*/ 2 h 37"/>
              </a:gdLst>
              <a:ahLst/>
              <a:cxnLst>
                <a:cxn ang="0">
                  <a:pos x="T0" y="T1"/>
                </a:cxn>
                <a:cxn ang="0">
                  <a:pos x="T2" y="T3"/>
                </a:cxn>
                <a:cxn ang="0">
                  <a:pos x="T4" y="T5"/>
                </a:cxn>
                <a:cxn ang="0">
                  <a:pos x="T6" y="T7"/>
                </a:cxn>
                <a:cxn ang="0">
                  <a:pos x="T8" y="T9"/>
                </a:cxn>
                <a:cxn ang="0">
                  <a:pos x="T10" y="T11"/>
                </a:cxn>
              </a:cxnLst>
              <a:rect l="0" t="0" r="r" b="b"/>
              <a:pathLst>
                <a:path w="50" h="37">
                  <a:moveTo>
                    <a:pt x="22" y="2"/>
                  </a:moveTo>
                  <a:cubicBezTo>
                    <a:pt x="22" y="2"/>
                    <a:pt x="7" y="0"/>
                    <a:pt x="4" y="5"/>
                  </a:cubicBezTo>
                  <a:cubicBezTo>
                    <a:pt x="0" y="10"/>
                    <a:pt x="1" y="15"/>
                    <a:pt x="6" y="23"/>
                  </a:cubicBezTo>
                  <a:cubicBezTo>
                    <a:pt x="11" y="30"/>
                    <a:pt x="10" y="37"/>
                    <a:pt x="24" y="37"/>
                  </a:cubicBezTo>
                  <a:cubicBezTo>
                    <a:pt x="38" y="37"/>
                    <a:pt x="50" y="28"/>
                    <a:pt x="37" y="22"/>
                  </a:cubicBezTo>
                  <a:cubicBezTo>
                    <a:pt x="24" y="16"/>
                    <a:pt x="30" y="2"/>
                    <a:pt x="22"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7" name="Freeform 447"/>
            <p:cNvSpPr>
              <a:spLocks/>
            </p:cNvSpPr>
            <p:nvPr/>
          </p:nvSpPr>
          <p:spPr bwMode="auto">
            <a:xfrm>
              <a:off x="1515" y="3500"/>
              <a:ext cx="10" cy="11"/>
            </a:xfrm>
            <a:custGeom>
              <a:avLst/>
              <a:gdLst>
                <a:gd name="T0" fmla="*/ 17 w 43"/>
                <a:gd name="T1" fmla="*/ 16 h 43"/>
                <a:gd name="T2" fmla="*/ 1 w 43"/>
                <a:gd name="T3" fmla="*/ 18 h 43"/>
                <a:gd name="T4" fmla="*/ 14 w 43"/>
                <a:gd name="T5" fmla="*/ 32 h 43"/>
                <a:gd name="T6" fmla="*/ 25 w 43"/>
                <a:gd name="T7" fmla="*/ 38 h 43"/>
                <a:gd name="T8" fmla="*/ 35 w 43"/>
                <a:gd name="T9" fmla="*/ 28 h 43"/>
                <a:gd name="T10" fmla="*/ 41 w 43"/>
                <a:gd name="T11" fmla="*/ 14 h 43"/>
                <a:gd name="T12" fmla="*/ 30 w 43"/>
                <a:gd name="T13" fmla="*/ 7 h 43"/>
                <a:gd name="T14" fmla="*/ 28 w 43"/>
                <a:gd name="T15" fmla="*/ 23 h 43"/>
                <a:gd name="T16" fmla="*/ 17 w 43"/>
                <a:gd name="T17" fmla="*/ 1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17" y="16"/>
                  </a:moveTo>
                  <a:cubicBezTo>
                    <a:pt x="17" y="16"/>
                    <a:pt x="0" y="10"/>
                    <a:pt x="1" y="18"/>
                  </a:cubicBezTo>
                  <a:cubicBezTo>
                    <a:pt x="1" y="26"/>
                    <a:pt x="11" y="24"/>
                    <a:pt x="14" y="32"/>
                  </a:cubicBezTo>
                  <a:cubicBezTo>
                    <a:pt x="17" y="41"/>
                    <a:pt x="23" y="43"/>
                    <a:pt x="25" y="38"/>
                  </a:cubicBezTo>
                  <a:cubicBezTo>
                    <a:pt x="26" y="33"/>
                    <a:pt x="35" y="32"/>
                    <a:pt x="35" y="28"/>
                  </a:cubicBezTo>
                  <a:cubicBezTo>
                    <a:pt x="35" y="23"/>
                    <a:pt x="43" y="19"/>
                    <a:pt x="41" y="14"/>
                  </a:cubicBezTo>
                  <a:cubicBezTo>
                    <a:pt x="39" y="8"/>
                    <a:pt x="32" y="0"/>
                    <a:pt x="30" y="7"/>
                  </a:cubicBezTo>
                  <a:cubicBezTo>
                    <a:pt x="29" y="15"/>
                    <a:pt x="35" y="23"/>
                    <a:pt x="28" y="23"/>
                  </a:cubicBezTo>
                  <a:cubicBezTo>
                    <a:pt x="21" y="23"/>
                    <a:pt x="24" y="18"/>
                    <a:pt x="17"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8" name="Freeform 448"/>
            <p:cNvSpPr>
              <a:spLocks/>
            </p:cNvSpPr>
            <p:nvPr/>
          </p:nvSpPr>
          <p:spPr bwMode="auto">
            <a:xfrm>
              <a:off x="1511" y="3517"/>
              <a:ext cx="24" cy="15"/>
            </a:xfrm>
            <a:custGeom>
              <a:avLst/>
              <a:gdLst>
                <a:gd name="T0" fmla="*/ 34 w 98"/>
                <a:gd name="T1" fmla="*/ 18 h 59"/>
                <a:gd name="T2" fmla="*/ 0 w 98"/>
                <a:gd name="T3" fmla="*/ 9 h 59"/>
                <a:gd name="T4" fmla="*/ 13 w 98"/>
                <a:gd name="T5" fmla="*/ 26 h 59"/>
                <a:gd name="T6" fmla="*/ 44 w 98"/>
                <a:gd name="T7" fmla="*/ 34 h 59"/>
                <a:gd name="T8" fmla="*/ 66 w 98"/>
                <a:gd name="T9" fmla="*/ 46 h 59"/>
                <a:gd name="T10" fmla="*/ 97 w 98"/>
                <a:gd name="T11" fmla="*/ 54 h 59"/>
                <a:gd name="T12" fmla="*/ 82 w 98"/>
                <a:gd name="T13" fmla="*/ 39 h 59"/>
                <a:gd name="T14" fmla="*/ 53 w 98"/>
                <a:gd name="T15" fmla="*/ 26 h 59"/>
                <a:gd name="T16" fmla="*/ 34 w 98"/>
                <a:gd name="T17"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59">
                  <a:moveTo>
                    <a:pt x="34" y="18"/>
                  </a:moveTo>
                  <a:cubicBezTo>
                    <a:pt x="34" y="18"/>
                    <a:pt x="0" y="0"/>
                    <a:pt x="0" y="9"/>
                  </a:cubicBezTo>
                  <a:cubicBezTo>
                    <a:pt x="0" y="19"/>
                    <a:pt x="4" y="23"/>
                    <a:pt x="13" y="26"/>
                  </a:cubicBezTo>
                  <a:cubicBezTo>
                    <a:pt x="23" y="29"/>
                    <a:pt x="36" y="29"/>
                    <a:pt x="44" y="34"/>
                  </a:cubicBezTo>
                  <a:cubicBezTo>
                    <a:pt x="51" y="38"/>
                    <a:pt x="58" y="42"/>
                    <a:pt x="66" y="46"/>
                  </a:cubicBezTo>
                  <a:cubicBezTo>
                    <a:pt x="75" y="49"/>
                    <a:pt x="95" y="59"/>
                    <a:pt x="97" y="54"/>
                  </a:cubicBezTo>
                  <a:cubicBezTo>
                    <a:pt x="98" y="50"/>
                    <a:pt x="94" y="42"/>
                    <a:pt x="82" y="39"/>
                  </a:cubicBezTo>
                  <a:cubicBezTo>
                    <a:pt x="70" y="35"/>
                    <a:pt x="57" y="31"/>
                    <a:pt x="53" y="26"/>
                  </a:cubicBezTo>
                  <a:cubicBezTo>
                    <a:pt x="49" y="22"/>
                    <a:pt x="47" y="22"/>
                    <a:pt x="34"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49" name="Freeform 449"/>
            <p:cNvSpPr>
              <a:spLocks/>
            </p:cNvSpPr>
            <p:nvPr/>
          </p:nvSpPr>
          <p:spPr bwMode="auto">
            <a:xfrm>
              <a:off x="1546" y="3514"/>
              <a:ext cx="98" cy="69"/>
            </a:xfrm>
            <a:custGeom>
              <a:avLst/>
              <a:gdLst>
                <a:gd name="T0" fmla="*/ 350 w 386"/>
                <a:gd name="T1" fmla="*/ 204 h 273"/>
                <a:gd name="T2" fmla="*/ 292 w 386"/>
                <a:gd name="T3" fmla="*/ 203 h 273"/>
                <a:gd name="T4" fmla="*/ 241 w 386"/>
                <a:gd name="T5" fmla="*/ 191 h 273"/>
                <a:gd name="T6" fmla="*/ 231 w 386"/>
                <a:gd name="T7" fmla="*/ 0 h 273"/>
                <a:gd name="T8" fmla="*/ 194 w 386"/>
                <a:gd name="T9" fmla="*/ 1 h 273"/>
                <a:gd name="T10" fmla="*/ 172 w 386"/>
                <a:gd name="T11" fmla="*/ 21 h 273"/>
                <a:gd name="T12" fmla="*/ 126 w 386"/>
                <a:gd name="T13" fmla="*/ 41 h 273"/>
                <a:gd name="T14" fmla="*/ 161 w 386"/>
                <a:gd name="T15" fmla="*/ 68 h 273"/>
                <a:gd name="T16" fmla="*/ 192 w 386"/>
                <a:gd name="T17" fmla="*/ 74 h 273"/>
                <a:gd name="T18" fmla="*/ 147 w 386"/>
                <a:gd name="T19" fmla="*/ 106 h 273"/>
                <a:gd name="T20" fmla="*/ 179 w 386"/>
                <a:gd name="T21" fmla="*/ 149 h 273"/>
                <a:gd name="T22" fmla="*/ 133 w 386"/>
                <a:gd name="T23" fmla="*/ 130 h 273"/>
                <a:gd name="T24" fmla="*/ 116 w 386"/>
                <a:gd name="T25" fmla="*/ 87 h 273"/>
                <a:gd name="T26" fmla="*/ 93 w 386"/>
                <a:gd name="T27" fmla="*/ 125 h 273"/>
                <a:gd name="T28" fmla="*/ 91 w 386"/>
                <a:gd name="T29" fmla="*/ 138 h 273"/>
                <a:gd name="T30" fmla="*/ 38 w 386"/>
                <a:gd name="T31" fmla="*/ 116 h 273"/>
                <a:gd name="T32" fmla="*/ 9 w 386"/>
                <a:gd name="T33" fmla="*/ 143 h 273"/>
                <a:gd name="T34" fmla="*/ 38 w 386"/>
                <a:gd name="T35" fmla="*/ 137 h 273"/>
                <a:gd name="T36" fmla="*/ 69 w 386"/>
                <a:gd name="T37" fmla="*/ 156 h 273"/>
                <a:gd name="T38" fmla="*/ 24 w 386"/>
                <a:gd name="T39" fmla="*/ 172 h 273"/>
                <a:gd name="T40" fmla="*/ 83 w 386"/>
                <a:gd name="T41" fmla="*/ 183 h 273"/>
                <a:gd name="T42" fmla="*/ 97 w 386"/>
                <a:gd name="T43" fmla="*/ 212 h 273"/>
                <a:gd name="T44" fmla="*/ 141 w 386"/>
                <a:gd name="T45" fmla="*/ 198 h 273"/>
                <a:gd name="T46" fmla="*/ 162 w 386"/>
                <a:gd name="T47" fmla="*/ 229 h 273"/>
                <a:gd name="T48" fmla="*/ 208 w 386"/>
                <a:gd name="T49" fmla="*/ 241 h 273"/>
                <a:gd name="T50" fmla="*/ 244 w 386"/>
                <a:gd name="T51" fmla="*/ 248 h 273"/>
                <a:gd name="T52" fmla="*/ 280 w 386"/>
                <a:gd name="T53" fmla="*/ 256 h 273"/>
                <a:gd name="T54" fmla="*/ 272 w 386"/>
                <a:gd name="T55" fmla="*/ 212 h 273"/>
                <a:gd name="T56" fmla="*/ 317 w 386"/>
                <a:gd name="T57" fmla="*/ 229 h 273"/>
                <a:gd name="T58" fmla="*/ 331 w 386"/>
                <a:gd name="T59" fmla="*/ 217 h 273"/>
                <a:gd name="T60" fmla="*/ 367 w 386"/>
                <a:gd name="T61" fmla="*/ 227 h 273"/>
                <a:gd name="T62" fmla="*/ 377 w 386"/>
                <a:gd name="T63" fmla="*/ 221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6" h="273">
                  <a:moveTo>
                    <a:pt x="377" y="221"/>
                  </a:moveTo>
                  <a:cubicBezTo>
                    <a:pt x="373" y="219"/>
                    <a:pt x="359" y="215"/>
                    <a:pt x="350" y="204"/>
                  </a:cubicBezTo>
                  <a:cubicBezTo>
                    <a:pt x="341" y="193"/>
                    <a:pt x="329" y="198"/>
                    <a:pt x="323" y="203"/>
                  </a:cubicBezTo>
                  <a:cubicBezTo>
                    <a:pt x="317" y="209"/>
                    <a:pt x="301" y="207"/>
                    <a:pt x="292" y="203"/>
                  </a:cubicBezTo>
                  <a:cubicBezTo>
                    <a:pt x="283" y="199"/>
                    <a:pt x="274" y="195"/>
                    <a:pt x="265" y="200"/>
                  </a:cubicBezTo>
                  <a:cubicBezTo>
                    <a:pt x="255" y="205"/>
                    <a:pt x="241" y="191"/>
                    <a:pt x="241" y="191"/>
                  </a:cubicBezTo>
                  <a:cubicBezTo>
                    <a:pt x="241" y="3"/>
                    <a:pt x="241" y="3"/>
                    <a:pt x="241" y="3"/>
                  </a:cubicBezTo>
                  <a:cubicBezTo>
                    <a:pt x="239" y="1"/>
                    <a:pt x="236" y="0"/>
                    <a:pt x="231" y="0"/>
                  </a:cubicBezTo>
                  <a:cubicBezTo>
                    <a:pt x="218" y="1"/>
                    <a:pt x="223" y="8"/>
                    <a:pt x="212" y="6"/>
                  </a:cubicBezTo>
                  <a:cubicBezTo>
                    <a:pt x="201" y="4"/>
                    <a:pt x="198" y="1"/>
                    <a:pt x="194" y="1"/>
                  </a:cubicBezTo>
                  <a:cubicBezTo>
                    <a:pt x="189" y="1"/>
                    <a:pt x="183" y="1"/>
                    <a:pt x="182" y="4"/>
                  </a:cubicBezTo>
                  <a:cubicBezTo>
                    <a:pt x="181" y="7"/>
                    <a:pt x="181" y="20"/>
                    <a:pt x="172" y="21"/>
                  </a:cubicBezTo>
                  <a:cubicBezTo>
                    <a:pt x="172" y="21"/>
                    <a:pt x="141" y="18"/>
                    <a:pt x="140" y="28"/>
                  </a:cubicBezTo>
                  <a:cubicBezTo>
                    <a:pt x="139" y="39"/>
                    <a:pt x="125" y="31"/>
                    <a:pt x="126" y="41"/>
                  </a:cubicBezTo>
                  <a:cubicBezTo>
                    <a:pt x="127" y="51"/>
                    <a:pt x="129" y="76"/>
                    <a:pt x="139" y="76"/>
                  </a:cubicBezTo>
                  <a:cubicBezTo>
                    <a:pt x="150" y="76"/>
                    <a:pt x="158" y="76"/>
                    <a:pt x="161" y="68"/>
                  </a:cubicBezTo>
                  <a:cubicBezTo>
                    <a:pt x="164" y="61"/>
                    <a:pt x="176" y="66"/>
                    <a:pt x="182" y="66"/>
                  </a:cubicBezTo>
                  <a:cubicBezTo>
                    <a:pt x="189" y="66"/>
                    <a:pt x="197" y="66"/>
                    <a:pt x="192" y="74"/>
                  </a:cubicBezTo>
                  <a:cubicBezTo>
                    <a:pt x="187" y="83"/>
                    <a:pt x="184" y="90"/>
                    <a:pt x="173" y="91"/>
                  </a:cubicBezTo>
                  <a:cubicBezTo>
                    <a:pt x="161" y="92"/>
                    <a:pt x="146" y="96"/>
                    <a:pt x="147" y="106"/>
                  </a:cubicBezTo>
                  <a:cubicBezTo>
                    <a:pt x="148" y="115"/>
                    <a:pt x="141" y="126"/>
                    <a:pt x="158" y="130"/>
                  </a:cubicBezTo>
                  <a:cubicBezTo>
                    <a:pt x="174" y="135"/>
                    <a:pt x="184" y="145"/>
                    <a:pt x="179" y="149"/>
                  </a:cubicBezTo>
                  <a:cubicBezTo>
                    <a:pt x="174" y="152"/>
                    <a:pt x="149" y="155"/>
                    <a:pt x="140" y="150"/>
                  </a:cubicBezTo>
                  <a:cubicBezTo>
                    <a:pt x="132" y="144"/>
                    <a:pt x="130" y="139"/>
                    <a:pt x="133" y="130"/>
                  </a:cubicBezTo>
                  <a:cubicBezTo>
                    <a:pt x="136" y="122"/>
                    <a:pt x="131" y="116"/>
                    <a:pt x="129" y="110"/>
                  </a:cubicBezTo>
                  <a:cubicBezTo>
                    <a:pt x="126" y="104"/>
                    <a:pt x="116" y="87"/>
                    <a:pt x="116" y="87"/>
                  </a:cubicBezTo>
                  <a:cubicBezTo>
                    <a:pt x="116" y="87"/>
                    <a:pt x="112" y="100"/>
                    <a:pt x="106" y="106"/>
                  </a:cubicBezTo>
                  <a:cubicBezTo>
                    <a:pt x="100" y="111"/>
                    <a:pt x="81" y="115"/>
                    <a:pt x="93" y="125"/>
                  </a:cubicBezTo>
                  <a:cubicBezTo>
                    <a:pt x="105" y="135"/>
                    <a:pt x="114" y="133"/>
                    <a:pt x="111" y="140"/>
                  </a:cubicBezTo>
                  <a:cubicBezTo>
                    <a:pt x="109" y="148"/>
                    <a:pt x="96" y="145"/>
                    <a:pt x="91" y="138"/>
                  </a:cubicBezTo>
                  <a:cubicBezTo>
                    <a:pt x="86" y="130"/>
                    <a:pt x="80" y="124"/>
                    <a:pt x="69" y="120"/>
                  </a:cubicBezTo>
                  <a:cubicBezTo>
                    <a:pt x="59" y="115"/>
                    <a:pt x="48" y="117"/>
                    <a:pt x="38" y="116"/>
                  </a:cubicBezTo>
                  <a:cubicBezTo>
                    <a:pt x="29" y="115"/>
                    <a:pt x="25" y="109"/>
                    <a:pt x="21" y="117"/>
                  </a:cubicBezTo>
                  <a:cubicBezTo>
                    <a:pt x="17" y="126"/>
                    <a:pt x="0" y="141"/>
                    <a:pt x="9" y="143"/>
                  </a:cubicBezTo>
                  <a:cubicBezTo>
                    <a:pt x="19" y="145"/>
                    <a:pt x="18" y="131"/>
                    <a:pt x="24" y="137"/>
                  </a:cubicBezTo>
                  <a:cubicBezTo>
                    <a:pt x="31" y="142"/>
                    <a:pt x="36" y="142"/>
                    <a:pt x="38" y="137"/>
                  </a:cubicBezTo>
                  <a:cubicBezTo>
                    <a:pt x="40" y="131"/>
                    <a:pt x="47" y="129"/>
                    <a:pt x="54" y="137"/>
                  </a:cubicBezTo>
                  <a:cubicBezTo>
                    <a:pt x="62" y="144"/>
                    <a:pt x="77" y="154"/>
                    <a:pt x="69" y="156"/>
                  </a:cubicBezTo>
                  <a:cubicBezTo>
                    <a:pt x="62" y="158"/>
                    <a:pt x="60" y="172"/>
                    <a:pt x="51" y="166"/>
                  </a:cubicBezTo>
                  <a:cubicBezTo>
                    <a:pt x="43" y="159"/>
                    <a:pt x="16" y="162"/>
                    <a:pt x="24" y="172"/>
                  </a:cubicBezTo>
                  <a:cubicBezTo>
                    <a:pt x="33" y="183"/>
                    <a:pt x="32" y="184"/>
                    <a:pt x="47" y="183"/>
                  </a:cubicBezTo>
                  <a:cubicBezTo>
                    <a:pt x="62" y="182"/>
                    <a:pt x="83" y="174"/>
                    <a:pt x="83" y="183"/>
                  </a:cubicBezTo>
                  <a:cubicBezTo>
                    <a:pt x="83" y="192"/>
                    <a:pt x="60" y="201"/>
                    <a:pt x="72" y="203"/>
                  </a:cubicBezTo>
                  <a:cubicBezTo>
                    <a:pt x="83" y="206"/>
                    <a:pt x="88" y="205"/>
                    <a:pt x="97" y="212"/>
                  </a:cubicBezTo>
                  <a:cubicBezTo>
                    <a:pt x="107" y="220"/>
                    <a:pt x="130" y="233"/>
                    <a:pt x="131" y="222"/>
                  </a:cubicBezTo>
                  <a:cubicBezTo>
                    <a:pt x="132" y="211"/>
                    <a:pt x="125" y="198"/>
                    <a:pt x="141" y="198"/>
                  </a:cubicBezTo>
                  <a:cubicBezTo>
                    <a:pt x="158" y="198"/>
                    <a:pt x="165" y="196"/>
                    <a:pt x="163" y="206"/>
                  </a:cubicBezTo>
                  <a:cubicBezTo>
                    <a:pt x="161" y="215"/>
                    <a:pt x="148" y="223"/>
                    <a:pt x="162" y="229"/>
                  </a:cubicBezTo>
                  <a:cubicBezTo>
                    <a:pt x="176" y="236"/>
                    <a:pt x="188" y="248"/>
                    <a:pt x="198" y="252"/>
                  </a:cubicBezTo>
                  <a:cubicBezTo>
                    <a:pt x="209" y="256"/>
                    <a:pt x="221" y="249"/>
                    <a:pt x="208" y="241"/>
                  </a:cubicBezTo>
                  <a:cubicBezTo>
                    <a:pt x="195" y="234"/>
                    <a:pt x="197" y="222"/>
                    <a:pt x="212" y="229"/>
                  </a:cubicBezTo>
                  <a:cubicBezTo>
                    <a:pt x="227" y="237"/>
                    <a:pt x="234" y="248"/>
                    <a:pt x="244" y="248"/>
                  </a:cubicBezTo>
                  <a:cubicBezTo>
                    <a:pt x="253" y="248"/>
                    <a:pt x="260" y="260"/>
                    <a:pt x="276" y="267"/>
                  </a:cubicBezTo>
                  <a:cubicBezTo>
                    <a:pt x="292" y="273"/>
                    <a:pt x="293" y="267"/>
                    <a:pt x="280" y="256"/>
                  </a:cubicBezTo>
                  <a:cubicBezTo>
                    <a:pt x="267" y="245"/>
                    <a:pt x="262" y="238"/>
                    <a:pt x="260" y="227"/>
                  </a:cubicBezTo>
                  <a:cubicBezTo>
                    <a:pt x="258" y="216"/>
                    <a:pt x="266" y="199"/>
                    <a:pt x="272" y="212"/>
                  </a:cubicBezTo>
                  <a:cubicBezTo>
                    <a:pt x="277" y="225"/>
                    <a:pt x="277" y="236"/>
                    <a:pt x="291" y="231"/>
                  </a:cubicBezTo>
                  <a:cubicBezTo>
                    <a:pt x="305" y="227"/>
                    <a:pt x="312" y="222"/>
                    <a:pt x="317" y="229"/>
                  </a:cubicBezTo>
                  <a:cubicBezTo>
                    <a:pt x="321" y="237"/>
                    <a:pt x="334" y="244"/>
                    <a:pt x="338" y="236"/>
                  </a:cubicBezTo>
                  <a:cubicBezTo>
                    <a:pt x="342" y="227"/>
                    <a:pt x="338" y="228"/>
                    <a:pt x="331" y="217"/>
                  </a:cubicBezTo>
                  <a:cubicBezTo>
                    <a:pt x="323" y="207"/>
                    <a:pt x="332" y="195"/>
                    <a:pt x="342" y="208"/>
                  </a:cubicBezTo>
                  <a:cubicBezTo>
                    <a:pt x="353" y="221"/>
                    <a:pt x="358" y="221"/>
                    <a:pt x="367" y="227"/>
                  </a:cubicBezTo>
                  <a:cubicBezTo>
                    <a:pt x="375" y="233"/>
                    <a:pt x="384" y="237"/>
                    <a:pt x="386" y="231"/>
                  </a:cubicBezTo>
                  <a:cubicBezTo>
                    <a:pt x="383" y="227"/>
                    <a:pt x="380" y="223"/>
                    <a:pt x="377" y="2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0" name="Freeform 450"/>
            <p:cNvSpPr>
              <a:spLocks/>
            </p:cNvSpPr>
            <p:nvPr/>
          </p:nvSpPr>
          <p:spPr bwMode="auto">
            <a:xfrm>
              <a:off x="1491" y="2864"/>
              <a:ext cx="140" cy="684"/>
            </a:xfrm>
            <a:custGeom>
              <a:avLst/>
              <a:gdLst>
                <a:gd name="T0" fmla="*/ 452 w 556"/>
                <a:gd name="T1" fmla="*/ 196 h 2704"/>
                <a:gd name="T2" fmla="*/ 428 w 556"/>
                <a:gd name="T3" fmla="*/ 62 h 2704"/>
                <a:gd name="T4" fmla="*/ 381 w 556"/>
                <a:gd name="T5" fmla="*/ 23 h 2704"/>
                <a:gd name="T6" fmla="*/ 354 w 556"/>
                <a:gd name="T7" fmla="*/ 115 h 2704"/>
                <a:gd name="T8" fmla="*/ 353 w 556"/>
                <a:gd name="T9" fmla="*/ 324 h 2704"/>
                <a:gd name="T10" fmla="*/ 335 w 556"/>
                <a:gd name="T11" fmla="*/ 463 h 2704"/>
                <a:gd name="T12" fmla="*/ 310 w 556"/>
                <a:gd name="T13" fmla="*/ 641 h 2704"/>
                <a:gd name="T14" fmla="*/ 282 w 556"/>
                <a:gd name="T15" fmla="*/ 793 h 2704"/>
                <a:gd name="T16" fmla="*/ 272 w 556"/>
                <a:gd name="T17" fmla="*/ 952 h 2704"/>
                <a:gd name="T18" fmla="*/ 253 w 556"/>
                <a:gd name="T19" fmla="*/ 1109 h 2704"/>
                <a:gd name="T20" fmla="*/ 181 w 556"/>
                <a:gd name="T21" fmla="*/ 1302 h 2704"/>
                <a:gd name="T22" fmla="*/ 157 w 556"/>
                <a:gd name="T23" fmla="*/ 1439 h 2704"/>
                <a:gd name="T24" fmla="*/ 120 w 556"/>
                <a:gd name="T25" fmla="*/ 1645 h 2704"/>
                <a:gd name="T26" fmla="*/ 103 w 556"/>
                <a:gd name="T27" fmla="*/ 1757 h 2704"/>
                <a:gd name="T28" fmla="*/ 152 w 556"/>
                <a:gd name="T29" fmla="*/ 1775 h 2704"/>
                <a:gd name="T30" fmla="*/ 179 w 556"/>
                <a:gd name="T31" fmla="*/ 1679 h 2704"/>
                <a:gd name="T32" fmla="*/ 193 w 556"/>
                <a:gd name="T33" fmla="*/ 1744 h 2704"/>
                <a:gd name="T34" fmla="*/ 173 w 556"/>
                <a:gd name="T35" fmla="*/ 1903 h 2704"/>
                <a:gd name="T36" fmla="*/ 149 w 556"/>
                <a:gd name="T37" fmla="*/ 2016 h 2704"/>
                <a:gd name="T38" fmla="*/ 84 w 556"/>
                <a:gd name="T39" fmla="*/ 1988 h 2704"/>
                <a:gd name="T40" fmla="*/ 9 w 556"/>
                <a:gd name="T41" fmla="*/ 2090 h 2704"/>
                <a:gd name="T42" fmla="*/ 97 w 556"/>
                <a:gd name="T43" fmla="*/ 2122 h 2704"/>
                <a:gd name="T44" fmla="*/ 152 w 556"/>
                <a:gd name="T45" fmla="*/ 2199 h 2704"/>
                <a:gd name="T46" fmla="*/ 103 w 556"/>
                <a:gd name="T47" fmla="*/ 2227 h 2704"/>
                <a:gd name="T48" fmla="*/ 23 w 556"/>
                <a:gd name="T49" fmla="*/ 2196 h 2704"/>
                <a:gd name="T50" fmla="*/ 23 w 556"/>
                <a:gd name="T51" fmla="*/ 2286 h 2704"/>
                <a:gd name="T52" fmla="*/ 29 w 556"/>
                <a:gd name="T53" fmla="*/ 2335 h 2704"/>
                <a:gd name="T54" fmla="*/ 106 w 556"/>
                <a:gd name="T55" fmla="*/ 2350 h 2704"/>
                <a:gd name="T56" fmla="*/ 82 w 556"/>
                <a:gd name="T57" fmla="*/ 2444 h 2704"/>
                <a:gd name="T58" fmla="*/ 109 w 556"/>
                <a:gd name="T59" fmla="*/ 2492 h 2704"/>
                <a:gd name="T60" fmla="*/ 159 w 556"/>
                <a:gd name="T61" fmla="*/ 2519 h 2704"/>
                <a:gd name="T62" fmla="*/ 186 w 556"/>
                <a:gd name="T63" fmla="*/ 2535 h 2704"/>
                <a:gd name="T64" fmla="*/ 168 w 556"/>
                <a:gd name="T65" fmla="*/ 2580 h 2704"/>
                <a:gd name="T66" fmla="*/ 218 w 556"/>
                <a:gd name="T67" fmla="*/ 2639 h 2704"/>
                <a:gd name="T68" fmla="*/ 210 w 556"/>
                <a:gd name="T69" fmla="*/ 2590 h 2704"/>
                <a:gd name="T70" fmla="*/ 283 w 556"/>
                <a:gd name="T71" fmla="*/ 2616 h 2704"/>
                <a:gd name="T72" fmla="*/ 148 w 556"/>
                <a:gd name="T73" fmla="*/ 2657 h 2704"/>
                <a:gd name="T74" fmla="*/ 234 w 556"/>
                <a:gd name="T75" fmla="*/ 2683 h 2704"/>
                <a:gd name="T76" fmla="*/ 330 w 556"/>
                <a:gd name="T77" fmla="*/ 2597 h 2704"/>
                <a:gd name="T78" fmla="*/ 438 w 556"/>
                <a:gd name="T79" fmla="*/ 2546 h 2704"/>
                <a:gd name="T80" fmla="*/ 400 w 556"/>
                <a:gd name="T81" fmla="*/ 2531 h 2704"/>
                <a:gd name="T82" fmla="*/ 225 w 556"/>
                <a:gd name="T83" fmla="*/ 2458 h 2704"/>
                <a:gd name="T84" fmla="*/ 173 w 556"/>
                <a:gd name="T85" fmla="*/ 2414 h 2704"/>
                <a:gd name="T86" fmla="*/ 197 w 556"/>
                <a:gd name="T87" fmla="*/ 2269 h 2704"/>
                <a:gd name="T88" fmla="*/ 224 w 556"/>
                <a:gd name="T89" fmla="*/ 2152 h 2704"/>
                <a:gd name="T90" fmla="*/ 265 w 556"/>
                <a:gd name="T91" fmla="*/ 2031 h 2704"/>
                <a:gd name="T92" fmla="*/ 242 w 556"/>
                <a:gd name="T93" fmla="*/ 1931 h 2704"/>
                <a:gd name="T94" fmla="*/ 259 w 556"/>
                <a:gd name="T95" fmla="*/ 1848 h 2704"/>
                <a:gd name="T96" fmla="*/ 259 w 556"/>
                <a:gd name="T97" fmla="*/ 1716 h 2704"/>
                <a:gd name="T98" fmla="*/ 262 w 556"/>
                <a:gd name="T99" fmla="*/ 1558 h 2704"/>
                <a:gd name="T100" fmla="*/ 306 w 556"/>
                <a:gd name="T101" fmla="*/ 1434 h 2704"/>
                <a:gd name="T102" fmla="*/ 336 w 556"/>
                <a:gd name="T103" fmla="*/ 1282 h 2704"/>
                <a:gd name="T104" fmla="*/ 364 w 556"/>
                <a:gd name="T105" fmla="*/ 1152 h 2704"/>
                <a:gd name="T106" fmla="*/ 360 w 556"/>
                <a:gd name="T107" fmla="*/ 1032 h 2704"/>
                <a:gd name="T108" fmla="*/ 346 w 556"/>
                <a:gd name="T109" fmla="*/ 915 h 2704"/>
                <a:gd name="T110" fmla="*/ 368 w 556"/>
                <a:gd name="T111" fmla="*/ 799 h 2704"/>
                <a:gd name="T112" fmla="*/ 436 w 556"/>
                <a:gd name="T113" fmla="*/ 661 h 2704"/>
                <a:gd name="T114" fmla="*/ 470 w 556"/>
                <a:gd name="T115" fmla="*/ 570 h 2704"/>
                <a:gd name="T116" fmla="*/ 491 w 556"/>
                <a:gd name="T117" fmla="*/ 452 h 2704"/>
                <a:gd name="T118" fmla="*/ 514 w 556"/>
                <a:gd name="T119" fmla="*/ 355 h 2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6" h="2704">
                  <a:moveTo>
                    <a:pt x="514" y="355"/>
                  </a:moveTo>
                  <a:cubicBezTo>
                    <a:pt x="498" y="352"/>
                    <a:pt x="504" y="336"/>
                    <a:pt x="500" y="315"/>
                  </a:cubicBezTo>
                  <a:cubicBezTo>
                    <a:pt x="496" y="294"/>
                    <a:pt x="486" y="282"/>
                    <a:pt x="484" y="266"/>
                  </a:cubicBezTo>
                  <a:cubicBezTo>
                    <a:pt x="481" y="250"/>
                    <a:pt x="478" y="238"/>
                    <a:pt x="468" y="233"/>
                  </a:cubicBezTo>
                  <a:cubicBezTo>
                    <a:pt x="458" y="228"/>
                    <a:pt x="460" y="206"/>
                    <a:pt x="452" y="196"/>
                  </a:cubicBezTo>
                  <a:cubicBezTo>
                    <a:pt x="444" y="186"/>
                    <a:pt x="447" y="174"/>
                    <a:pt x="452" y="170"/>
                  </a:cubicBezTo>
                  <a:cubicBezTo>
                    <a:pt x="458" y="167"/>
                    <a:pt x="460" y="158"/>
                    <a:pt x="456" y="151"/>
                  </a:cubicBezTo>
                  <a:cubicBezTo>
                    <a:pt x="451" y="144"/>
                    <a:pt x="459" y="137"/>
                    <a:pt x="462" y="126"/>
                  </a:cubicBezTo>
                  <a:cubicBezTo>
                    <a:pt x="466" y="116"/>
                    <a:pt x="456" y="110"/>
                    <a:pt x="443" y="102"/>
                  </a:cubicBezTo>
                  <a:cubicBezTo>
                    <a:pt x="430" y="94"/>
                    <a:pt x="426" y="76"/>
                    <a:pt x="428" y="62"/>
                  </a:cubicBezTo>
                  <a:cubicBezTo>
                    <a:pt x="430" y="48"/>
                    <a:pt x="428" y="35"/>
                    <a:pt x="419" y="32"/>
                  </a:cubicBezTo>
                  <a:cubicBezTo>
                    <a:pt x="410" y="30"/>
                    <a:pt x="410" y="12"/>
                    <a:pt x="400" y="6"/>
                  </a:cubicBezTo>
                  <a:cubicBezTo>
                    <a:pt x="398" y="4"/>
                    <a:pt x="396" y="2"/>
                    <a:pt x="395" y="0"/>
                  </a:cubicBezTo>
                  <a:cubicBezTo>
                    <a:pt x="392" y="1"/>
                    <a:pt x="390" y="2"/>
                    <a:pt x="387" y="4"/>
                  </a:cubicBezTo>
                  <a:cubicBezTo>
                    <a:pt x="383" y="7"/>
                    <a:pt x="380" y="13"/>
                    <a:pt x="381" y="23"/>
                  </a:cubicBezTo>
                  <a:cubicBezTo>
                    <a:pt x="382" y="32"/>
                    <a:pt x="380" y="37"/>
                    <a:pt x="374" y="45"/>
                  </a:cubicBezTo>
                  <a:cubicBezTo>
                    <a:pt x="369" y="53"/>
                    <a:pt x="359" y="55"/>
                    <a:pt x="350" y="51"/>
                  </a:cubicBezTo>
                  <a:cubicBezTo>
                    <a:pt x="346" y="49"/>
                    <a:pt x="341" y="48"/>
                    <a:pt x="337" y="48"/>
                  </a:cubicBezTo>
                  <a:cubicBezTo>
                    <a:pt x="338" y="49"/>
                    <a:pt x="338" y="51"/>
                    <a:pt x="339" y="52"/>
                  </a:cubicBezTo>
                  <a:cubicBezTo>
                    <a:pt x="348" y="79"/>
                    <a:pt x="344" y="99"/>
                    <a:pt x="354" y="115"/>
                  </a:cubicBezTo>
                  <a:cubicBezTo>
                    <a:pt x="365" y="130"/>
                    <a:pt x="372" y="161"/>
                    <a:pt x="367" y="172"/>
                  </a:cubicBezTo>
                  <a:cubicBezTo>
                    <a:pt x="363" y="182"/>
                    <a:pt x="353" y="179"/>
                    <a:pt x="353" y="195"/>
                  </a:cubicBezTo>
                  <a:cubicBezTo>
                    <a:pt x="353" y="210"/>
                    <a:pt x="359" y="211"/>
                    <a:pt x="361" y="231"/>
                  </a:cubicBezTo>
                  <a:cubicBezTo>
                    <a:pt x="364" y="251"/>
                    <a:pt x="361" y="271"/>
                    <a:pt x="357" y="285"/>
                  </a:cubicBezTo>
                  <a:cubicBezTo>
                    <a:pt x="352" y="299"/>
                    <a:pt x="353" y="311"/>
                    <a:pt x="353" y="324"/>
                  </a:cubicBezTo>
                  <a:cubicBezTo>
                    <a:pt x="353" y="337"/>
                    <a:pt x="352" y="349"/>
                    <a:pt x="343" y="355"/>
                  </a:cubicBezTo>
                  <a:cubicBezTo>
                    <a:pt x="334" y="362"/>
                    <a:pt x="322" y="373"/>
                    <a:pt x="331" y="383"/>
                  </a:cubicBezTo>
                  <a:cubicBezTo>
                    <a:pt x="341" y="393"/>
                    <a:pt x="350" y="398"/>
                    <a:pt x="343" y="406"/>
                  </a:cubicBezTo>
                  <a:cubicBezTo>
                    <a:pt x="337" y="415"/>
                    <a:pt x="332" y="424"/>
                    <a:pt x="334" y="437"/>
                  </a:cubicBezTo>
                  <a:cubicBezTo>
                    <a:pt x="336" y="449"/>
                    <a:pt x="334" y="448"/>
                    <a:pt x="335" y="463"/>
                  </a:cubicBezTo>
                  <a:cubicBezTo>
                    <a:pt x="335" y="479"/>
                    <a:pt x="334" y="498"/>
                    <a:pt x="339" y="502"/>
                  </a:cubicBezTo>
                  <a:cubicBezTo>
                    <a:pt x="344" y="506"/>
                    <a:pt x="335" y="512"/>
                    <a:pt x="326" y="520"/>
                  </a:cubicBezTo>
                  <a:cubicBezTo>
                    <a:pt x="317" y="529"/>
                    <a:pt x="328" y="538"/>
                    <a:pt x="330" y="555"/>
                  </a:cubicBezTo>
                  <a:cubicBezTo>
                    <a:pt x="332" y="571"/>
                    <a:pt x="331" y="581"/>
                    <a:pt x="323" y="600"/>
                  </a:cubicBezTo>
                  <a:cubicBezTo>
                    <a:pt x="315" y="619"/>
                    <a:pt x="311" y="623"/>
                    <a:pt x="310" y="641"/>
                  </a:cubicBezTo>
                  <a:cubicBezTo>
                    <a:pt x="309" y="660"/>
                    <a:pt x="311" y="663"/>
                    <a:pt x="303" y="674"/>
                  </a:cubicBezTo>
                  <a:cubicBezTo>
                    <a:pt x="295" y="685"/>
                    <a:pt x="294" y="685"/>
                    <a:pt x="294" y="701"/>
                  </a:cubicBezTo>
                  <a:cubicBezTo>
                    <a:pt x="293" y="718"/>
                    <a:pt x="303" y="724"/>
                    <a:pt x="293" y="735"/>
                  </a:cubicBezTo>
                  <a:cubicBezTo>
                    <a:pt x="282" y="746"/>
                    <a:pt x="274" y="753"/>
                    <a:pt x="274" y="764"/>
                  </a:cubicBezTo>
                  <a:cubicBezTo>
                    <a:pt x="275" y="775"/>
                    <a:pt x="273" y="784"/>
                    <a:pt x="282" y="793"/>
                  </a:cubicBezTo>
                  <a:cubicBezTo>
                    <a:pt x="291" y="802"/>
                    <a:pt x="290" y="812"/>
                    <a:pt x="287" y="823"/>
                  </a:cubicBezTo>
                  <a:cubicBezTo>
                    <a:pt x="283" y="834"/>
                    <a:pt x="270" y="845"/>
                    <a:pt x="264" y="855"/>
                  </a:cubicBezTo>
                  <a:cubicBezTo>
                    <a:pt x="257" y="865"/>
                    <a:pt x="253" y="875"/>
                    <a:pt x="258" y="896"/>
                  </a:cubicBezTo>
                  <a:cubicBezTo>
                    <a:pt x="262" y="917"/>
                    <a:pt x="261" y="925"/>
                    <a:pt x="267" y="932"/>
                  </a:cubicBezTo>
                  <a:cubicBezTo>
                    <a:pt x="273" y="938"/>
                    <a:pt x="272" y="937"/>
                    <a:pt x="272" y="952"/>
                  </a:cubicBezTo>
                  <a:cubicBezTo>
                    <a:pt x="271" y="967"/>
                    <a:pt x="269" y="973"/>
                    <a:pt x="275" y="983"/>
                  </a:cubicBezTo>
                  <a:cubicBezTo>
                    <a:pt x="281" y="993"/>
                    <a:pt x="282" y="997"/>
                    <a:pt x="279" y="1011"/>
                  </a:cubicBezTo>
                  <a:cubicBezTo>
                    <a:pt x="276" y="1026"/>
                    <a:pt x="274" y="1031"/>
                    <a:pt x="267" y="1036"/>
                  </a:cubicBezTo>
                  <a:cubicBezTo>
                    <a:pt x="260" y="1041"/>
                    <a:pt x="259" y="1049"/>
                    <a:pt x="260" y="1068"/>
                  </a:cubicBezTo>
                  <a:cubicBezTo>
                    <a:pt x="261" y="1087"/>
                    <a:pt x="260" y="1101"/>
                    <a:pt x="253" y="1109"/>
                  </a:cubicBezTo>
                  <a:cubicBezTo>
                    <a:pt x="245" y="1118"/>
                    <a:pt x="251" y="1118"/>
                    <a:pt x="244" y="1137"/>
                  </a:cubicBezTo>
                  <a:cubicBezTo>
                    <a:pt x="237" y="1157"/>
                    <a:pt x="235" y="1163"/>
                    <a:pt x="232" y="1179"/>
                  </a:cubicBezTo>
                  <a:cubicBezTo>
                    <a:pt x="229" y="1195"/>
                    <a:pt x="221" y="1186"/>
                    <a:pt x="216" y="1209"/>
                  </a:cubicBezTo>
                  <a:cubicBezTo>
                    <a:pt x="210" y="1231"/>
                    <a:pt x="202" y="1232"/>
                    <a:pt x="198" y="1251"/>
                  </a:cubicBezTo>
                  <a:cubicBezTo>
                    <a:pt x="194" y="1270"/>
                    <a:pt x="193" y="1289"/>
                    <a:pt x="181" y="1302"/>
                  </a:cubicBezTo>
                  <a:cubicBezTo>
                    <a:pt x="170" y="1316"/>
                    <a:pt x="171" y="1328"/>
                    <a:pt x="171" y="1335"/>
                  </a:cubicBezTo>
                  <a:cubicBezTo>
                    <a:pt x="171" y="1341"/>
                    <a:pt x="163" y="1349"/>
                    <a:pt x="157" y="1349"/>
                  </a:cubicBezTo>
                  <a:cubicBezTo>
                    <a:pt x="150" y="1348"/>
                    <a:pt x="136" y="1349"/>
                    <a:pt x="135" y="1360"/>
                  </a:cubicBezTo>
                  <a:cubicBezTo>
                    <a:pt x="134" y="1371"/>
                    <a:pt x="142" y="1401"/>
                    <a:pt x="149" y="1412"/>
                  </a:cubicBezTo>
                  <a:cubicBezTo>
                    <a:pt x="157" y="1423"/>
                    <a:pt x="157" y="1422"/>
                    <a:pt x="157" y="1439"/>
                  </a:cubicBezTo>
                  <a:cubicBezTo>
                    <a:pt x="156" y="1456"/>
                    <a:pt x="157" y="1478"/>
                    <a:pt x="160" y="1489"/>
                  </a:cubicBezTo>
                  <a:cubicBezTo>
                    <a:pt x="164" y="1501"/>
                    <a:pt x="162" y="1527"/>
                    <a:pt x="154" y="1534"/>
                  </a:cubicBezTo>
                  <a:cubicBezTo>
                    <a:pt x="147" y="1540"/>
                    <a:pt x="133" y="1552"/>
                    <a:pt x="133" y="1566"/>
                  </a:cubicBezTo>
                  <a:cubicBezTo>
                    <a:pt x="133" y="1579"/>
                    <a:pt x="135" y="1599"/>
                    <a:pt x="127" y="1609"/>
                  </a:cubicBezTo>
                  <a:cubicBezTo>
                    <a:pt x="120" y="1620"/>
                    <a:pt x="114" y="1634"/>
                    <a:pt x="120" y="1645"/>
                  </a:cubicBezTo>
                  <a:cubicBezTo>
                    <a:pt x="125" y="1656"/>
                    <a:pt x="128" y="1663"/>
                    <a:pt x="133" y="1673"/>
                  </a:cubicBezTo>
                  <a:cubicBezTo>
                    <a:pt x="138" y="1683"/>
                    <a:pt x="151" y="1697"/>
                    <a:pt x="137" y="1697"/>
                  </a:cubicBezTo>
                  <a:cubicBezTo>
                    <a:pt x="122" y="1698"/>
                    <a:pt x="110" y="1690"/>
                    <a:pt x="109" y="1706"/>
                  </a:cubicBezTo>
                  <a:cubicBezTo>
                    <a:pt x="108" y="1722"/>
                    <a:pt x="122" y="1728"/>
                    <a:pt x="111" y="1733"/>
                  </a:cubicBezTo>
                  <a:cubicBezTo>
                    <a:pt x="101" y="1739"/>
                    <a:pt x="100" y="1747"/>
                    <a:pt x="103" y="1757"/>
                  </a:cubicBezTo>
                  <a:cubicBezTo>
                    <a:pt x="106" y="1766"/>
                    <a:pt x="106" y="1776"/>
                    <a:pt x="102" y="1784"/>
                  </a:cubicBezTo>
                  <a:cubicBezTo>
                    <a:pt x="99" y="1792"/>
                    <a:pt x="93" y="1803"/>
                    <a:pt x="102" y="1811"/>
                  </a:cubicBezTo>
                  <a:cubicBezTo>
                    <a:pt x="112" y="1819"/>
                    <a:pt x="137" y="1824"/>
                    <a:pt x="138" y="1816"/>
                  </a:cubicBezTo>
                  <a:cubicBezTo>
                    <a:pt x="138" y="1807"/>
                    <a:pt x="140" y="1798"/>
                    <a:pt x="147" y="1794"/>
                  </a:cubicBezTo>
                  <a:cubicBezTo>
                    <a:pt x="153" y="1790"/>
                    <a:pt x="159" y="1782"/>
                    <a:pt x="152" y="1775"/>
                  </a:cubicBezTo>
                  <a:cubicBezTo>
                    <a:pt x="145" y="1768"/>
                    <a:pt x="132" y="1762"/>
                    <a:pt x="138" y="1756"/>
                  </a:cubicBezTo>
                  <a:cubicBezTo>
                    <a:pt x="144" y="1749"/>
                    <a:pt x="152" y="1747"/>
                    <a:pt x="151" y="1736"/>
                  </a:cubicBezTo>
                  <a:cubicBezTo>
                    <a:pt x="149" y="1725"/>
                    <a:pt x="160" y="1729"/>
                    <a:pt x="159" y="1719"/>
                  </a:cubicBezTo>
                  <a:cubicBezTo>
                    <a:pt x="158" y="1709"/>
                    <a:pt x="147" y="1706"/>
                    <a:pt x="161" y="1700"/>
                  </a:cubicBezTo>
                  <a:cubicBezTo>
                    <a:pt x="175" y="1694"/>
                    <a:pt x="178" y="1686"/>
                    <a:pt x="179" y="1679"/>
                  </a:cubicBezTo>
                  <a:cubicBezTo>
                    <a:pt x="180" y="1673"/>
                    <a:pt x="192" y="1679"/>
                    <a:pt x="197" y="1679"/>
                  </a:cubicBezTo>
                  <a:cubicBezTo>
                    <a:pt x="202" y="1679"/>
                    <a:pt x="208" y="1687"/>
                    <a:pt x="204" y="1692"/>
                  </a:cubicBezTo>
                  <a:cubicBezTo>
                    <a:pt x="200" y="1696"/>
                    <a:pt x="190" y="1703"/>
                    <a:pt x="199" y="1710"/>
                  </a:cubicBezTo>
                  <a:cubicBezTo>
                    <a:pt x="207" y="1716"/>
                    <a:pt x="224" y="1722"/>
                    <a:pt x="209" y="1727"/>
                  </a:cubicBezTo>
                  <a:cubicBezTo>
                    <a:pt x="194" y="1731"/>
                    <a:pt x="189" y="1724"/>
                    <a:pt x="193" y="1744"/>
                  </a:cubicBezTo>
                  <a:cubicBezTo>
                    <a:pt x="196" y="1764"/>
                    <a:pt x="201" y="1773"/>
                    <a:pt x="191" y="1788"/>
                  </a:cubicBezTo>
                  <a:cubicBezTo>
                    <a:pt x="181" y="1802"/>
                    <a:pt x="168" y="1820"/>
                    <a:pt x="174" y="1827"/>
                  </a:cubicBezTo>
                  <a:cubicBezTo>
                    <a:pt x="180" y="1834"/>
                    <a:pt x="185" y="1844"/>
                    <a:pt x="179" y="1855"/>
                  </a:cubicBezTo>
                  <a:cubicBezTo>
                    <a:pt x="173" y="1866"/>
                    <a:pt x="162" y="1886"/>
                    <a:pt x="177" y="1888"/>
                  </a:cubicBezTo>
                  <a:cubicBezTo>
                    <a:pt x="192" y="1890"/>
                    <a:pt x="180" y="1901"/>
                    <a:pt x="173" y="1903"/>
                  </a:cubicBezTo>
                  <a:cubicBezTo>
                    <a:pt x="165" y="1905"/>
                    <a:pt x="160" y="1912"/>
                    <a:pt x="163" y="1924"/>
                  </a:cubicBezTo>
                  <a:cubicBezTo>
                    <a:pt x="166" y="1937"/>
                    <a:pt x="165" y="1951"/>
                    <a:pt x="165" y="1959"/>
                  </a:cubicBezTo>
                  <a:cubicBezTo>
                    <a:pt x="165" y="1968"/>
                    <a:pt x="171" y="1978"/>
                    <a:pt x="158" y="1982"/>
                  </a:cubicBezTo>
                  <a:cubicBezTo>
                    <a:pt x="145" y="1986"/>
                    <a:pt x="137" y="1982"/>
                    <a:pt x="141" y="1993"/>
                  </a:cubicBezTo>
                  <a:cubicBezTo>
                    <a:pt x="145" y="2004"/>
                    <a:pt x="155" y="2002"/>
                    <a:pt x="149" y="2016"/>
                  </a:cubicBezTo>
                  <a:cubicBezTo>
                    <a:pt x="142" y="2029"/>
                    <a:pt x="140" y="2046"/>
                    <a:pt x="136" y="2038"/>
                  </a:cubicBezTo>
                  <a:cubicBezTo>
                    <a:pt x="132" y="2029"/>
                    <a:pt x="129" y="2018"/>
                    <a:pt x="123" y="2016"/>
                  </a:cubicBezTo>
                  <a:cubicBezTo>
                    <a:pt x="117" y="2015"/>
                    <a:pt x="104" y="2018"/>
                    <a:pt x="104" y="2004"/>
                  </a:cubicBezTo>
                  <a:cubicBezTo>
                    <a:pt x="104" y="1990"/>
                    <a:pt x="105" y="1984"/>
                    <a:pt x="96" y="1980"/>
                  </a:cubicBezTo>
                  <a:cubicBezTo>
                    <a:pt x="87" y="1976"/>
                    <a:pt x="91" y="1970"/>
                    <a:pt x="84" y="1988"/>
                  </a:cubicBezTo>
                  <a:cubicBezTo>
                    <a:pt x="77" y="2005"/>
                    <a:pt x="76" y="2010"/>
                    <a:pt x="64" y="2014"/>
                  </a:cubicBezTo>
                  <a:cubicBezTo>
                    <a:pt x="52" y="2018"/>
                    <a:pt x="43" y="2025"/>
                    <a:pt x="51" y="2030"/>
                  </a:cubicBezTo>
                  <a:cubicBezTo>
                    <a:pt x="58" y="2034"/>
                    <a:pt x="57" y="2039"/>
                    <a:pt x="45" y="2044"/>
                  </a:cubicBezTo>
                  <a:cubicBezTo>
                    <a:pt x="33" y="2048"/>
                    <a:pt x="31" y="2053"/>
                    <a:pt x="22" y="2062"/>
                  </a:cubicBezTo>
                  <a:cubicBezTo>
                    <a:pt x="14" y="2072"/>
                    <a:pt x="0" y="2080"/>
                    <a:pt x="9" y="2090"/>
                  </a:cubicBezTo>
                  <a:cubicBezTo>
                    <a:pt x="19" y="2101"/>
                    <a:pt x="28" y="2103"/>
                    <a:pt x="30" y="2091"/>
                  </a:cubicBezTo>
                  <a:cubicBezTo>
                    <a:pt x="31" y="2079"/>
                    <a:pt x="45" y="2079"/>
                    <a:pt x="52" y="2087"/>
                  </a:cubicBezTo>
                  <a:cubicBezTo>
                    <a:pt x="60" y="2095"/>
                    <a:pt x="62" y="2099"/>
                    <a:pt x="74" y="2095"/>
                  </a:cubicBezTo>
                  <a:cubicBezTo>
                    <a:pt x="86" y="2091"/>
                    <a:pt x="97" y="2085"/>
                    <a:pt x="101" y="2092"/>
                  </a:cubicBezTo>
                  <a:cubicBezTo>
                    <a:pt x="104" y="2099"/>
                    <a:pt x="107" y="2117"/>
                    <a:pt x="97" y="2122"/>
                  </a:cubicBezTo>
                  <a:cubicBezTo>
                    <a:pt x="87" y="2127"/>
                    <a:pt x="90" y="2145"/>
                    <a:pt x="86" y="2152"/>
                  </a:cubicBezTo>
                  <a:cubicBezTo>
                    <a:pt x="82" y="2160"/>
                    <a:pt x="87" y="2168"/>
                    <a:pt x="98" y="2170"/>
                  </a:cubicBezTo>
                  <a:cubicBezTo>
                    <a:pt x="109" y="2173"/>
                    <a:pt x="121" y="2177"/>
                    <a:pt x="127" y="2170"/>
                  </a:cubicBezTo>
                  <a:cubicBezTo>
                    <a:pt x="133" y="2163"/>
                    <a:pt x="146" y="2167"/>
                    <a:pt x="149" y="2174"/>
                  </a:cubicBezTo>
                  <a:cubicBezTo>
                    <a:pt x="151" y="2182"/>
                    <a:pt x="163" y="2198"/>
                    <a:pt x="152" y="2199"/>
                  </a:cubicBezTo>
                  <a:cubicBezTo>
                    <a:pt x="140" y="2200"/>
                    <a:pt x="123" y="2193"/>
                    <a:pt x="120" y="2188"/>
                  </a:cubicBezTo>
                  <a:cubicBezTo>
                    <a:pt x="117" y="2182"/>
                    <a:pt x="105" y="2177"/>
                    <a:pt x="96" y="2183"/>
                  </a:cubicBezTo>
                  <a:cubicBezTo>
                    <a:pt x="88" y="2189"/>
                    <a:pt x="81" y="2188"/>
                    <a:pt x="85" y="2197"/>
                  </a:cubicBezTo>
                  <a:cubicBezTo>
                    <a:pt x="89" y="2207"/>
                    <a:pt x="101" y="2210"/>
                    <a:pt x="106" y="2213"/>
                  </a:cubicBezTo>
                  <a:cubicBezTo>
                    <a:pt x="110" y="2217"/>
                    <a:pt x="117" y="2222"/>
                    <a:pt x="103" y="2227"/>
                  </a:cubicBezTo>
                  <a:cubicBezTo>
                    <a:pt x="89" y="2233"/>
                    <a:pt x="71" y="2230"/>
                    <a:pt x="71" y="2221"/>
                  </a:cubicBezTo>
                  <a:cubicBezTo>
                    <a:pt x="71" y="2212"/>
                    <a:pt x="65" y="2215"/>
                    <a:pt x="65" y="2204"/>
                  </a:cubicBezTo>
                  <a:cubicBezTo>
                    <a:pt x="65" y="2193"/>
                    <a:pt x="82" y="2181"/>
                    <a:pt x="67" y="2183"/>
                  </a:cubicBezTo>
                  <a:cubicBezTo>
                    <a:pt x="52" y="2186"/>
                    <a:pt x="50" y="2197"/>
                    <a:pt x="42" y="2190"/>
                  </a:cubicBezTo>
                  <a:cubicBezTo>
                    <a:pt x="35" y="2182"/>
                    <a:pt x="26" y="2187"/>
                    <a:pt x="23" y="2196"/>
                  </a:cubicBezTo>
                  <a:cubicBezTo>
                    <a:pt x="20" y="2206"/>
                    <a:pt x="12" y="2227"/>
                    <a:pt x="16" y="2237"/>
                  </a:cubicBezTo>
                  <a:cubicBezTo>
                    <a:pt x="21" y="2247"/>
                    <a:pt x="28" y="2245"/>
                    <a:pt x="36" y="2238"/>
                  </a:cubicBezTo>
                  <a:cubicBezTo>
                    <a:pt x="43" y="2232"/>
                    <a:pt x="54" y="2225"/>
                    <a:pt x="54" y="2237"/>
                  </a:cubicBezTo>
                  <a:cubicBezTo>
                    <a:pt x="54" y="2249"/>
                    <a:pt x="60" y="2253"/>
                    <a:pt x="44" y="2261"/>
                  </a:cubicBezTo>
                  <a:cubicBezTo>
                    <a:pt x="28" y="2268"/>
                    <a:pt x="21" y="2278"/>
                    <a:pt x="23" y="2286"/>
                  </a:cubicBezTo>
                  <a:cubicBezTo>
                    <a:pt x="25" y="2293"/>
                    <a:pt x="40" y="2317"/>
                    <a:pt x="50" y="2303"/>
                  </a:cubicBezTo>
                  <a:cubicBezTo>
                    <a:pt x="59" y="2289"/>
                    <a:pt x="52" y="2264"/>
                    <a:pt x="65" y="2279"/>
                  </a:cubicBezTo>
                  <a:cubicBezTo>
                    <a:pt x="78" y="2294"/>
                    <a:pt x="70" y="2302"/>
                    <a:pt x="65" y="2309"/>
                  </a:cubicBezTo>
                  <a:cubicBezTo>
                    <a:pt x="59" y="2317"/>
                    <a:pt x="68" y="2326"/>
                    <a:pt x="45" y="2325"/>
                  </a:cubicBezTo>
                  <a:cubicBezTo>
                    <a:pt x="23" y="2324"/>
                    <a:pt x="11" y="2329"/>
                    <a:pt x="29" y="2335"/>
                  </a:cubicBezTo>
                  <a:cubicBezTo>
                    <a:pt x="47" y="2341"/>
                    <a:pt x="60" y="2348"/>
                    <a:pt x="64" y="2341"/>
                  </a:cubicBezTo>
                  <a:cubicBezTo>
                    <a:pt x="67" y="2335"/>
                    <a:pt x="85" y="2354"/>
                    <a:pt x="86" y="2338"/>
                  </a:cubicBezTo>
                  <a:cubicBezTo>
                    <a:pt x="87" y="2322"/>
                    <a:pt x="88" y="2308"/>
                    <a:pt x="102" y="2307"/>
                  </a:cubicBezTo>
                  <a:cubicBezTo>
                    <a:pt x="116" y="2306"/>
                    <a:pt x="111" y="2316"/>
                    <a:pt x="110" y="2327"/>
                  </a:cubicBezTo>
                  <a:cubicBezTo>
                    <a:pt x="109" y="2339"/>
                    <a:pt x="120" y="2346"/>
                    <a:pt x="106" y="2350"/>
                  </a:cubicBezTo>
                  <a:cubicBezTo>
                    <a:pt x="92" y="2354"/>
                    <a:pt x="73" y="2362"/>
                    <a:pt x="87" y="2372"/>
                  </a:cubicBezTo>
                  <a:cubicBezTo>
                    <a:pt x="101" y="2381"/>
                    <a:pt x="117" y="2388"/>
                    <a:pt x="102" y="2391"/>
                  </a:cubicBezTo>
                  <a:cubicBezTo>
                    <a:pt x="87" y="2394"/>
                    <a:pt x="77" y="2399"/>
                    <a:pt x="80" y="2405"/>
                  </a:cubicBezTo>
                  <a:cubicBezTo>
                    <a:pt x="83" y="2410"/>
                    <a:pt x="66" y="2411"/>
                    <a:pt x="66" y="2420"/>
                  </a:cubicBezTo>
                  <a:cubicBezTo>
                    <a:pt x="66" y="2428"/>
                    <a:pt x="74" y="2450"/>
                    <a:pt x="82" y="2444"/>
                  </a:cubicBezTo>
                  <a:cubicBezTo>
                    <a:pt x="89" y="2437"/>
                    <a:pt x="100" y="2428"/>
                    <a:pt x="109" y="2438"/>
                  </a:cubicBezTo>
                  <a:cubicBezTo>
                    <a:pt x="117" y="2448"/>
                    <a:pt x="106" y="2469"/>
                    <a:pt x="116" y="2464"/>
                  </a:cubicBezTo>
                  <a:cubicBezTo>
                    <a:pt x="127" y="2459"/>
                    <a:pt x="141" y="2455"/>
                    <a:pt x="142" y="2465"/>
                  </a:cubicBezTo>
                  <a:cubicBezTo>
                    <a:pt x="143" y="2475"/>
                    <a:pt x="131" y="2473"/>
                    <a:pt x="131" y="2478"/>
                  </a:cubicBezTo>
                  <a:cubicBezTo>
                    <a:pt x="130" y="2484"/>
                    <a:pt x="117" y="2487"/>
                    <a:pt x="109" y="2492"/>
                  </a:cubicBezTo>
                  <a:cubicBezTo>
                    <a:pt x="101" y="2497"/>
                    <a:pt x="84" y="2501"/>
                    <a:pt x="96" y="2508"/>
                  </a:cubicBezTo>
                  <a:cubicBezTo>
                    <a:pt x="108" y="2516"/>
                    <a:pt x="120" y="2524"/>
                    <a:pt x="120" y="2517"/>
                  </a:cubicBezTo>
                  <a:cubicBezTo>
                    <a:pt x="120" y="2510"/>
                    <a:pt x="118" y="2501"/>
                    <a:pt x="128" y="2501"/>
                  </a:cubicBezTo>
                  <a:cubicBezTo>
                    <a:pt x="138" y="2501"/>
                    <a:pt x="146" y="2494"/>
                    <a:pt x="146" y="2504"/>
                  </a:cubicBezTo>
                  <a:cubicBezTo>
                    <a:pt x="146" y="2515"/>
                    <a:pt x="150" y="2520"/>
                    <a:pt x="159" y="2519"/>
                  </a:cubicBezTo>
                  <a:cubicBezTo>
                    <a:pt x="167" y="2518"/>
                    <a:pt x="176" y="2523"/>
                    <a:pt x="178" y="2512"/>
                  </a:cubicBezTo>
                  <a:cubicBezTo>
                    <a:pt x="179" y="2501"/>
                    <a:pt x="183" y="2497"/>
                    <a:pt x="192" y="2499"/>
                  </a:cubicBezTo>
                  <a:cubicBezTo>
                    <a:pt x="201" y="2501"/>
                    <a:pt x="206" y="2501"/>
                    <a:pt x="206" y="2509"/>
                  </a:cubicBezTo>
                  <a:cubicBezTo>
                    <a:pt x="206" y="2517"/>
                    <a:pt x="201" y="2521"/>
                    <a:pt x="194" y="2523"/>
                  </a:cubicBezTo>
                  <a:cubicBezTo>
                    <a:pt x="187" y="2525"/>
                    <a:pt x="194" y="2533"/>
                    <a:pt x="186" y="2535"/>
                  </a:cubicBezTo>
                  <a:cubicBezTo>
                    <a:pt x="179" y="2538"/>
                    <a:pt x="178" y="2532"/>
                    <a:pt x="167" y="2532"/>
                  </a:cubicBezTo>
                  <a:cubicBezTo>
                    <a:pt x="156" y="2532"/>
                    <a:pt x="150" y="2532"/>
                    <a:pt x="145" y="2540"/>
                  </a:cubicBezTo>
                  <a:cubicBezTo>
                    <a:pt x="140" y="2548"/>
                    <a:pt x="129" y="2559"/>
                    <a:pt x="139" y="2563"/>
                  </a:cubicBezTo>
                  <a:cubicBezTo>
                    <a:pt x="150" y="2568"/>
                    <a:pt x="146" y="2578"/>
                    <a:pt x="158" y="2577"/>
                  </a:cubicBezTo>
                  <a:cubicBezTo>
                    <a:pt x="171" y="2576"/>
                    <a:pt x="166" y="2571"/>
                    <a:pt x="168" y="2580"/>
                  </a:cubicBezTo>
                  <a:cubicBezTo>
                    <a:pt x="171" y="2589"/>
                    <a:pt x="151" y="2596"/>
                    <a:pt x="159" y="2602"/>
                  </a:cubicBezTo>
                  <a:cubicBezTo>
                    <a:pt x="167" y="2609"/>
                    <a:pt x="175" y="2615"/>
                    <a:pt x="182" y="2613"/>
                  </a:cubicBezTo>
                  <a:cubicBezTo>
                    <a:pt x="190" y="2611"/>
                    <a:pt x="193" y="2609"/>
                    <a:pt x="194" y="2616"/>
                  </a:cubicBezTo>
                  <a:cubicBezTo>
                    <a:pt x="195" y="2624"/>
                    <a:pt x="189" y="2631"/>
                    <a:pt x="199" y="2635"/>
                  </a:cubicBezTo>
                  <a:cubicBezTo>
                    <a:pt x="209" y="2640"/>
                    <a:pt x="214" y="2645"/>
                    <a:pt x="218" y="2639"/>
                  </a:cubicBezTo>
                  <a:cubicBezTo>
                    <a:pt x="223" y="2633"/>
                    <a:pt x="230" y="2630"/>
                    <a:pt x="237" y="2625"/>
                  </a:cubicBezTo>
                  <a:cubicBezTo>
                    <a:pt x="245" y="2620"/>
                    <a:pt x="255" y="2608"/>
                    <a:pt x="269" y="2600"/>
                  </a:cubicBezTo>
                  <a:cubicBezTo>
                    <a:pt x="283" y="2593"/>
                    <a:pt x="289" y="2589"/>
                    <a:pt x="279" y="2586"/>
                  </a:cubicBezTo>
                  <a:cubicBezTo>
                    <a:pt x="268" y="2583"/>
                    <a:pt x="253" y="2573"/>
                    <a:pt x="245" y="2580"/>
                  </a:cubicBezTo>
                  <a:cubicBezTo>
                    <a:pt x="236" y="2586"/>
                    <a:pt x="217" y="2593"/>
                    <a:pt x="210" y="2590"/>
                  </a:cubicBezTo>
                  <a:cubicBezTo>
                    <a:pt x="202" y="2587"/>
                    <a:pt x="186" y="2571"/>
                    <a:pt x="209" y="2569"/>
                  </a:cubicBezTo>
                  <a:cubicBezTo>
                    <a:pt x="231" y="2568"/>
                    <a:pt x="238" y="2567"/>
                    <a:pt x="244" y="2566"/>
                  </a:cubicBezTo>
                  <a:cubicBezTo>
                    <a:pt x="250" y="2564"/>
                    <a:pt x="266" y="2564"/>
                    <a:pt x="275" y="2571"/>
                  </a:cubicBezTo>
                  <a:cubicBezTo>
                    <a:pt x="283" y="2577"/>
                    <a:pt x="294" y="2582"/>
                    <a:pt x="295" y="2593"/>
                  </a:cubicBezTo>
                  <a:cubicBezTo>
                    <a:pt x="296" y="2605"/>
                    <a:pt x="302" y="2612"/>
                    <a:pt x="283" y="2616"/>
                  </a:cubicBezTo>
                  <a:cubicBezTo>
                    <a:pt x="265" y="2620"/>
                    <a:pt x="258" y="2626"/>
                    <a:pt x="251" y="2629"/>
                  </a:cubicBezTo>
                  <a:cubicBezTo>
                    <a:pt x="244" y="2632"/>
                    <a:pt x="238" y="2646"/>
                    <a:pt x="233" y="2651"/>
                  </a:cubicBezTo>
                  <a:cubicBezTo>
                    <a:pt x="228" y="2656"/>
                    <a:pt x="221" y="2661"/>
                    <a:pt x="207" y="2656"/>
                  </a:cubicBezTo>
                  <a:cubicBezTo>
                    <a:pt x="193" y="2652"/>
                    <a:pt x="172" y="2646"/>
                    <a:pt x="165" y="2646"/>
                  </a:cubicBezTo>
                  <a:cubicBezTo>
                    <a:pt x="159" y="2646"/>
                    <a:pt x="148" y="2648"/>
                    <a:pt x="148" y="2657"/>
                  </a:cubicBezTo>
                  <a:cubicBezTo>
                    <a:pt x="148" y="2666"/>
                    <a:pt x="147" y="2670"/>
                    <a:pt x="156" y="2675"/>
                  </a:cubicBezTo>
                  <a:cubicBezTo>
                    <a:pt x="165" y="2681"/>
                    <a:pt x="175" y="2685"/>
                    <a:pt x="168" y="2692"/>
                  </a:cubicBezTo>
                  <a:cubicBezTo>
                    <a:pt x="161" y="2699"/>
                    <a:pt x="170" y="2701"/>
                    <a:pt x="182" y="2702"/>
                  </a:cubicBezTo>
                  <a:cubicBezTo>
                    <a:pt x="194" y="2702"/>
                    <a:pt x="211" y="2704"/>
                    <a:pt x="214" y="2696"/>
                  </a:cubicBezTo>
                  <a:cubicBezTo>
                    <a:pt x="216" y="2689"/>
                    <a:pt x="237" y="2694"/>
                    <a:pt x="234" y="2683"/>
                  </a:cubicBezTo>
                  <a:cubicBezTo>
                    <a:pt x="231" y="2671"/>
                    <a:pt x="238" y="2669"/>
                    <a:pt x="248" y="2669"/>
                  </a:cubicBezTo>
                  <a:cubicBezTo>
                    <a:pt x="258" y="2669"/>
                    <a:pt x="265" y="2672"/>
                    <a:pt x="276" y="2675"/>
                  </a:cubicBezTo>
                  <a:cubicBezTo>
                    <a:pt x="287" y="2678"/>
                    <a:pt x="309" y="2686"/>
                    <a:pt x="311" y="2670"/>
                  </a:cubicBezTo>
                  <a:cubicBezTo>
                    <a:pt x="312" y="2655"/>
                    <a:pt x="316" y="2627"/>
                    <a:pt x="320" y="2621"/>
                  </a:cubicBezTo>
                  <a:cubicBezTo>
                    <a:pt x="324" y="2616"/>
                    <a:pt x="329" y="2606"/>
                    <a:pt x="330" y="2597"/>
                  </a:cubicBezTo>
                  <a:cubicBezTo>
                    <a:pt x="331" y="2587"/>
                    <a:pt x="335" y="2580"/>
                    <a:pt x="342" y="2580"/>
                  </a:cubicBezTo>
                  <a:cubicBezTo>
                    <a:pt x="349" y="2580"/>
                    <a:pt x="358" y="2588"/>
                    <a:pt x="361" y="2581"/>
                  </a:cubicBezTo>
                  <a:cubicBezTo>
                    <a:pt x="365" y="2574"/>
                    <a:pt x="375" y="2567"/>
                    <a:pt x="385" y="2567"/>
                  </a:cubicBezTo>
                  <a:cubicBezTo>
                    <a:pt x="394" y="2566"/>
                    <a:pt x="411" y="2565"/>
                    <a:pt x="415" y="2557"/>
                  </a:cubicBezTo>
                  <a:cubicBezTo>
                    <a:pt x="419" y="2549"/>
                    <a:pt x="427" y="2536"/>
                    <a:pt x="438" y="2546"/>
                  </a:cubicBezTo>
                  <a:cubicBezTo>
                    <a:pt x="450" y="2555"/>
                    <a:pt x="466" y="2561"/>
                    <a:pt x="475" y="2561"/>
                  </a:cubicBezTo>
                  <a:cubicBezTo>
                    <a:pt x="476" y="2561"/>
                    <a:pt x="477" y="2561"/>
                    <a:pt x="478" y="2560"/>
                  </a:cubicBezTo>
                  <a:cubicBezTo>
                    <a:pt x="476" y="2556"/>
                    <a:pt x="471" y="2552"/>
                    <a:pt x="465" y="2548"/>
                  </a:cubicBezTo>
                  <a:cubicBezTo>
                    <a:pt x="455" y="2541"/>
                    <a:pt x="446" y="2540"/>
                    <a:pt x="436" y="2535"/>
                  </a:cubicBezTo>
                  <a:cubicBezTo>
                    <a:pt x="426" y="2530"/>
                    <a:pt x="408" y="2536"/>
                    <a:pt x="400" y="2531"/>
                  </a:cubicBezTo>
                  <a:cubicBezTo>
                    <a:pt x="392" y="2526"/>
                    <a:pt x="366" y="2526"/>
                    <a:pt x="342" y="2526"/>
                  </a:cubicBezTo>
                  <a:cubicBezTo>
                    <a:pt x="318" y="2526"/>
                    <a:pt x="288" y="2526"/>
                    <a:pt x="278" y="2526"/>
                  </a:cubicBezTo>
                  <a:cubicBezTo>
                    <a:pt x="268" y="2526"/>
                    <a:pt x="253" y="2526"/>
                    <a:pt x="250" y="2515"/>
                  </a:cubicBezTo>
                  <a:cubicBezTo>
                    <a:pt x="246" y="2504"/>
                    <a:pt x="234" y="2503"/>
                    <a:pt x="225" y="2494"/>
                  </a:cubicBezTo>
                  <a:cubicBezTo>
                    <a:pt x="216" y="2486"/>
                    <a:pt x="225" y="2469"/>
                    <a:pt x="225" y="2458"/>
                  </a:cubicBezTo>
                  <a:cubicBezTo>
                    <a:pt x="225" y="2446"/>
                    <a:pt x="225" y="2443"/>
                    <a:pt x="232" y="2435"/>
                  </a:cubicBezTo>
                  <a:cubicBezTo>
                    <a:pt x="240" y="2427"/>
                    <a:pt x="227" y="2422"/>
                    <a:pt x="227" y="2418"/>
                  </a:cubicBezTo>
                  <a:cubicBezTo>
                    <a:pt x="227" y="2414"/>
                    <a:pt x="221" y="2411"/>
                    <a:pt x="209" y="2408"/>
                  </a:cubicBezTo>
                  <a:cubicBezTo>
                    <a:pt x="197" y="2406"/>
                    <a:pt x="195" y="2409"/>
                    <a:pt x="191" y="2414"/>
                  </a:cubicBezTo>
                  <a:cubicBezTo>
                    <a:pt x="187" y="2420"/>
                    <a:pt x="180" y="2418"/>
                    <a:pt x="173" y="2414"/>
                  </a:cubicBezTo>
                  <a:cubicBezTo>
                    <a:pt x="166" y="2411"/>
                    <a:pt x="162" y="2400"/>
                    <a:pt x="164" y="2388"/>
                  </a:cubicBezTo>
                  <a:cubicBezTo>
                    <a:pt x="166" y="2376"/>
                    <a:pt x="155" y="2376"/>
                    <a:pt x="150" y="2369"/>
                  </a:cubicBezTo>
                  <a:cubicBezTo>
                    <a:pt x="146" y="2362"/>
                    <a:pt x="147" y="2315"/>
                    <a:pt x="150" y="2304"/>
                  </a:cubicBezTo>
                  <a:cubicBezTo>
                    <a:pt x="152" y="2292"/>
                    <a:pt x="168" y="2297"/>
                    <a:pt x="175" y="2289"/>
                  </a:cubicBezTo>
                  <a:cubicBezTo>
                    <a:pt x="182" y="2281"/>
                    <a:pt x="186" y="2278"/>
                    <a:pt x="197" y="2269"/>
                  </a:cubicBezTo>
                  <a:cubicBezTo>
                    <a:pt x="208" y="2260"/>
                    <a:pt x="209" y="2250"/>
                    <a:pt x="208" y="2238"/>
                  </a:cubicBezTo>
                  <a:cubicBezTo>
                    <a:pt x="206" y="2227"/>
                    <a:pt x="222" y="2228"/>
                    <a:pt x="226" y="2219"/>
                  </a:cubicBezTo>
                  <a:cubicBezTo>
                    <a:pt x="230" y="2210"/>
                    <a:pt x="226" y="2204"/>
                    <a:pt x="222" y="2194"/>
                  </a:cubicBezTo>
                  <a:cubicBezTo>
                    <a:pt x="218" y="2184"/>
                    <a:pt x="212" y="2188"/>
                    <a:pt x="214" y="2177"/>
                  </a:cubicBezTo>
                  <a:cubicBezTo>
                    <a:pt x="215" y="2166"/>
                    <a:pt x="223" y="2163"/>
                    <a:pt x="224" y="2152"/>
                  </a:cubicBezTo>
                  <a:cubicBezTo>
                    <a:pt x="226" y="2142"/>
                    <a:pt x="231" y="2144"/>
                    <a:pt x="244" y="2137"/>
                  </a:cubicBezTo>
                  <a:cubicBezTo>
                    <a:pt x="258" y="2130"/>
                    <a:pt x="248" y="2116"/>
                    <a:pt x="248" y="2100"/>
                  </a:cubicBezTo>
                  <a:cubicBezTo>
                    <a:pt x="248" y="2084"/>
                    <a:pt x="263" y="2092"/>
                    <a:pt x="264" y="2080"/>
                  </a:cubicBezTo>
                  <a:cubicBezTo>
                    <a:pt x="264" y="2068"/>
                    <a:pt x="274" y="2063"/>
                    <a:pt x="258" y="2054"/>
                  </a:cubicBezTo>
                  <a:cubicBezTo>
                    <a:pt x="243" y="2044"/>
                    <a:pt x="254" y="2038"/>
                    <a:pt x="265" y="2031"/>
                  </a:cubicBezTo>
                  <a:cubicBezTo>
                    <a:pt x="276" y="2024"/>
                    <a:pt x="258" y="2014"/>
                    <a:pt x="259" y="2005"/>
                  </a:cubicBezTo>
                  <a:cubicBezTo>
                    <a:pt x="260" y="1996"/>
                    <a:pt x="270" y="1993"/>
                    <a:pt x="284" y="1983"/>
                  </a:cubicBezTo>
                  <a:cubicBezTo>
                    <a:pt x="298" y="1973"/>
                    <a:pt x="281" y="1969"/>
                    <a:pt x="276" y="1958"/>
                  </a:cubicBezTo>
                  <a:cubicBezTo>
                    <a:pt x="270" y="1948"/>
                    <a:pt x="260" y="1947"/>
                    <a:pt x="251" y="1945"/>
                  </a:cubicBezTo>
                  <a:cubicBezTo>
                    <a:pt x="242" y="1943"/>
                    <a:pt x="242" y="1937"/>
                    <a:pt x="242" y="1931"/>
                  </a:cubicBezTo>
                  <a:cubicBezTo>
                    <a:pt x="242" y="1925"/>
                    <a:pt x="262" y="1934"/>
                    <a:pt x="273" y="1934"/>
                  </a:cubicBezTo>
                  <a:cubicBezTo>
                    <a:pt x="284" y="1934"/>
                    <a:pt x="298" y="1926"/>
                    <a:pt x="298" y="1915"/>
                  </a:cubicBezTo>
                  <a:cubicBezTo>
                    <a:pt x="299" y="1904"/>
                    <a:pt x="278" y="1906"/>
                    <a:pt x="266" y="1904"/>
                  </a:cubicBezTo>
                  <a:cubicBezTo>
                    <a:pt x="253" y="1903"/>
                    <a:pt x="254" y="1889"/>
                    <a:pt x="261" y="1878"/>
                  </a:cubicBezTo>
                  <a:cubicBezTo>
                    <a:pt x="268" y="1866"/>
                    <a:pt x="256" y="1860"/>
                    <a:pt x="259" y="1848"/>
                  </a:cubicBezTo>
                  <a:cubicBezTo>
                    <a:pt x="262" y="1837"/>
                    <a:pt x="249" y="1832"/>
                    <a:pt x="252" y="1821"/>
                  </a:cubicBezTo>
                  <a:cubicBezTo>
                    <a:pt x="254" y="1810"/>
                    <a:pt x="252" y="1805"/>
                    <a:pt x="243" y="1800"/>
                  </a:cubicBezTo>
                  <a:cubicBezTo>
                    <a:pt x="234" y="1796"/>
                    <a:pt x="238" y="1750"/>
                    <a:pt x="238" y="1744"/>
                  </a:cubicBezTo>
                  <a:cubicBezTo>
                    <a:pt x="238" y="1738"/>
                    <a:pt x="248" y="1734"/>
                    <a:pt x="256" y="1730"/>
                  </a:cubicBezTo>
                  <a:cubicBezTo>
                    <a:pt x="264" y="1726"/>
                    <a:pt x="259" y="1723"/>
                    <a:pt x="259" y="1716"/>
                  </a:cubicBezTo>
                  <a:cubicBezTo>
                    <a:pt x="259" y="1708"/>
                    <a:pt x="257" y="1708"/>
                    <a:pt x="253" y="1702"/>
                  </a:cubicBezTo>
                  <a:cubicBezTo>
                    <a:pt x="249" y="1696"/>
                    <a:pt x="250" y="1671"/>
                    <a:pt x="251" y="1658"/>
                  </a:cubicBezTo>
                  <a:cubicBezTo>
                    <a:pt x="252" y="1644"/>
                    <a:pt x="250" y="1634"/>
                    <a:pt x="250" y="1630"/>
                  </a:cubicBezTo>
                  <a:cubicBezTo>
                    <a:pt x="250" y="1625"/>
                    <a:pt x="251" y="1612"/>
                    <a:pt x="257" y="1603"/>
                  </a:cubicBezTo>
                  <a:cubicBezTo>
                    <a:pt x="263" y="1594"/>
                    <a:pt x="262" y="1570"/>
                    <a:pt x="262" y="1558"/>
                  </a:cubicBezTo>
                  <a:cubicBezTo>
                    <a:pt x="262" y="1547"/>
                    <a:pt x="261" y="1539"/>
                    <a:pt x="270" y="1534"/>
                  </a:cubicBezTo>
                  <a:cubicBezTo>
                    <a:pt x="280" y="1530"/>
                    <a:pt x="283" y="1520"/>
                    <a:pt x="279" y="1509"/>
                  </a:cubicBezTo>
                  <a:cubicBezTo>
                    <a:pt x="275" y="1498"/>
                    <a:pt x="280" y="1482"/>
                    <a:pt x="290" y="1475"/>
                  </a:cubicBezTo>
                  <a:cubicBezTo>
                    <a:pt x="300" y="1468"/>
                    <a:pt x="305" y="1474"/>
                    <a:pt x="314" y="1463"/>
                  </a:cubicBezTo>
                  <a:cubicBezTo>
                    <a:pt x="322" y="1452"/>
                    <a:pt x="305" y="1439"/>
                    <a:pt x="306" y="1434"/>
                  </a:cubicBezTo>
                  <a:cubicBezTo>
                    <a:pt x="308" y="1430"/>
                    <a:pt x="309" y="1420"/>
                    <a:pt x="300" y="1408"/>
                  </a:cubicBezTo>
                  <a:cubicBezTo>
                    <a:pt x="292" y="1395"/>
                    <a:pt x="301" y="1354"/>
                    <a:pt x="298" y="1346"/>
                  </a:cubicBezTo>
                  <a:cubicBezTo>
                    <a:pt x="294" y="1339"/>
                    <a:pt x="297" y="1332"/>
                    <a:pt x="298" y="1325"/>
                  </a:cubicBezTo>
                  <a:cubicBezTo>
                    <a:pt x="298" y="1318"/>
                    <a:pt x="302" y="1305"/>
                    <a:pt x="314" y="1301"/>
                  </a:cubicBezTo>
                  <a:cubicBezTo>
                    <a:pt x="326" y="1297"/>
                    <a:pt x="328" y="1287"/>
                    <a:pt x="336" y="1282"/>
                  </a:cubicBezTo>
                  <a:cubicBezTo>
                    <a:pt x="344" y="1278"/>
                    <a:pt x="348" y="1268"/>
                    <a:pt x="348" y="1260"/>
                  </a:cubicBezTo>
                  <a:cubicBezTo>
                    <a:pt x="348" y="1252"/>
                    <a:pt x="349" y="1241"/>
                    <a:pt x="342" y="1238"/>
                  </a:cubicBezTo>
                  <a:cubicBezTo>
                    <a:pt x="334" y="1236"/>
                    <a:pt x="338" y="1223"/>
                    <a:pt x="338" y="1213"/>
                  </a:cubicBezTo>
                  <a:cubicBezTo>
                    <a:pt x="338" y="1203"/>
                    <a:pt x="346" y="1194"/>
                    <a:pt x="349" y="1185"/>
                  </a:cubicBezTo>
                  <a:cubicBezTo>
                    <a:pt x="352" y="1176"/>
                    <a:pt x="358" y="1163"/>
                    <a:pt x="364" y="1152"/>
                  </a:cubicBezTo>
                  <a:cubicBezTo>
                    <a:pt x="370" y="1140"/>
                    <a:pt x="375" y="1138"/>
                    <a:pt x="379" y="1123"/>
                  </a:cubicBezTo>
                  <a:cubicBezTo>
                    <a:pt x="383" y="1108"/>
                    <a:pt x="377" y="1104"/>
                    <a:pt x="383" y="1091"/>
                  </a:cubicBezTo>
                  <a:cubicBezTo>
                    <a:pt x="389" y="1078"/>
                    <a:pt x="380" y="1080"/>
                    <a:pt x="369" y="1075"/>
                  </a:cubicBezTo>
                  <a:cubicBezTo>
                    <a:pt x="358" y="1070"/>
                    <a:pt x="359" y="1060"/>
                    <a:pt x="364" y="1051"/>
                  </a:cubicBezTo>
                  <a:cubicBezTo>
                    <a:pt x="370" y="1042"/>
                    <a:pt x="370" y="1040"/>
                    <a:pt x="360" y="1032"/>
                  </a:cubicBezTo>
                  <a:cubicBezTo>
                    <a:pt x="351" y="1025"/>
                    <a:pt x="353" y="1013"/>
                    <a:pt x="352" y="1006"/>
                  </a:cubicBezTo>
                  <a:cubicBezTo>
                    <a:pt x="350" y="998"/>
                    <a:pt x="347" y="990"/>
                    <a:pt x="346" y="982"/>
                  </a:cubicBezTo>
                  <a:cubicBezTo>
                    <a:pt x="346" y="975"/>
                    <a:pt x="342" y="980"/>
                    <a:pt x="334" y="966"/>
                  </a:cubicBezTo>
                  <a:cubicBezTo>
                    <a:pt x="326" y="953"/>
                    <a:pt x="331" y="948"/>
                    <a:pt x="332" y="940"/>
                  </a:cubicBezTo>
                  <a:cubicBezTo>
                    <a:pt x="332" y="931"/>
                    <a:pt x="340" y="921"/>
                    <a:pt x="346" y="915"/>
                  </a:cubicBezTo>
                  <a:cubicBezTo>
                    <a:pt x="352" y="909"/>
                    <a:pt x="351" y="898"/>
                    <a:pt x="354" y="884"/>
                  </a:cubicBezTo>
                  <a:cubicBezTo>
                    <a:pt x="356" y="870"/>
                    <a:pt x="362" y="870"/>
                    <a:pt x="371" y="868"/>
                  </a:cubicBezTo>
                  <a:cubicBezTo>
                    <a:pt x="380" y="865"/>
                    <a:pt x="380" y="851"/>
                    <a:pt x="377" y="846"/>
                  </a:cubicBezTo>
                  <a:cubicBezTo>
                    <a:pt x="374" y="842"/>
                    <a:pt x="373" y="835"/>
                    <a:pt x="376" y="823"/>
                  </a:cubicBezTo>
                  <a:cubicBezTo>
                    <a:pt x="380" y="811"/>
                    <a:pt x="370" y="810"/>
                    <a:pt x="368" y="799"/>
                  </a:cubicBezTo>
                  <a:cubicBezTo>
                    <a:pt x="366" y="788"/>
                    <a:pt x="372" y="783"/>
                    <a:pt x="382" y="774"/>
                  </a:cubicBezTo>
                  <a:cubicBezTo>
                    <a:pt x="392" y="764"/>
                    <a:pt x="388" y="754"/>
                    <a:pt x="388" y="741"/>
                  </a:cubicBezTo>
                  <a:cubicBezTo>
                    <a:pt x="387" y="728"/>
                    <a:pt x="395" y="722"/>
                    <a:pt x="404" y="715"/>
                  </a:cubicBezTo>
                  <a:cubicBezTo>
                    <a:pt x="412" y="708"/>
                    <a:pt x="419" y="700"/>
                    <a:pt x="426" y="690"/>
                  </a:cubicBezTo>
                  <a:cubicBezTo>
                    <a:pt x="434" y="679"/>
                    <a:pt x="435" y="670"/>
                    <a:pt x="436" y="661"/>
                  </a:cubicBezTo>
                  <a:cubicBezTo>
                    <a:pt x="436" y="652"/>
                    <a:pt x="447" y="642"/>
                    <a:pt x="456" y="642"/>
                  </a:cubicBezTo>
                  <a:cubicBezTo>
                    <a:pt x="466" y="643"/>
                    <a:pt x="471" y="639"/>
                    <a:pt x="476" y="630"/>
                  </a:cubicBezTo>
                  <a:cubicBezTo>
                    <a:pt x="482" y="622"/>
                    <a:pt x="475" y="615"/>
                    <a:pt x="468" y="610"/>
                  </a:cubicBezTo>
                  <a:cubicBezTo>
                    <a:pt x="462" y="606"/>
                    <a:pt x="458" y="602"/>
                    <a:pt x="458" y="590"/>
                  </a:cubicBezTo>
                  <a:cubicBezTo>
                    <a:pt x="458" y="578"/>
                    <a:pt x="470" y="576"/>
                    <a:pt x="470" y="570"/>
                  </a:cubicBezTo>
                  <a:cubicBezTo>
                    <a:pt x="470" y="565"/>
                    <a:pt x="466" y="555"/>
                    <a:pt x="462" y="546"/>
                  </a:cubicBezTo>
                  <a:cubicBezTo>
                    <a:pt x="457" y="536"/>
                    <a:pt x="456" y="522"/>
                    <a:pt x="462" y="516"/>
                  </a:cubicBezTo>
                  <a:cubicBezTo>
                    <a:pt x="468" y="510"/>
                    <a:pt x="472" y="502"/>
                    <a:pt x="463" y="492"/>
                  </a:cubicBezTo>
                  <a:cubicBezTo>
                    <a:pt x="454" y="481"/>
                    <a:pt x="462" y="475"/>
                    <a:pt x="464" y="471"/>
                  </a:cubicBezTo>
                  <a:cubicBezTo>
                    <a:pt x="467" y="467"/>
                    <a:pt x="482" y="461"/>
                    <a:pt x="491" y="452"/>
                  </a:cubicBezTo>
                  <a:cubicBezTo>
                    <a:pt x="500" y="444"/>
                    <a:pt x="519" y="436"/>
                    <a:pt x="530" y="433"/>
                  </a:cubicBezTo>
                  <a:cubicBezTo>
                    <a:pt x="542" y="430"/>
                    <a:pt x="544" y="422"/>
                    <a:pt x="544" y="414"/>
                  </a:cubicBezTo>
                  <a:cubicBezTo>
                    <a:pt x="544" y="406"/>
                    <a:pt x="545" y="400"/>
                    <a:pt x="549" y="394"/>
                  </a:cubicBezTo>
                  <a:cubicBezTo>
                    <a:pt x="553" y="388"/>
                    <a:pt x="552" y="380"/>
                    <a:pt x="554" y="362"/>
                  </a:cubicBezTo>
                  <a:cubicBezTo>
                    <a:pt x="556" y="343"/>
                    <a:pt x="530" y="358"/>
                    <a:pt x="514" y="35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1" name="Freeform 451"/>
            <p:cNvSpPr>
              <a:spLocks/>
            </p:cNvSpPr>
            <p:nvPr/>
          </p:nvSpPr>
          <p:spPr bwMode="auto">
            <a:xfrm>
              <a:off x="1607" y="2378"/>
              <a:ext cx="6" cy="4"/>
            </a:xfrm>
            <a:custGeom>
              <a:avLst/>
              <a:gdLst>
                <a:gd name="T0" fmla="*/ 6 w 21"/>
                <a:gd name="T1" fmla="*/ 4 h 18"/>
                <a:gd name="T2" fmla="*/ 4 w 21"/>
                <a:gd name="T3" fmla="*/ 11 h 18"/>
                <a:gd name="T4" fmla="*/ 14 w 21"/>
                <a:gd name="T5" fmla="*/ 18 h 18"/>
                <a:gd name="T6" fmla="*/ 18 w 21"/>
                <a:gd name="T7" fmla="*/ 12 h 18"/>
                <a:gd name="T8" fmla="*/ 6 w 21"/>
                <a:gd name="T9" fmla="*/ 4 h 18"/>
              </a:gdLst>
              <a:ahLst/>
              <a:cxnLst>
                <a:cxn ang="0">
                  <a:pos x="T0" y="T1"/>
                </a:cxn>
                <a:cxn ang="0">
                  <a:pos x="T2" y="T3"/>
                </a:cxn>
                <a:cxn ang="0">
                  <a:pos x="T4" y="T5"/>
                </a:cxn>
                <a:cxn ang="0">
                  <a:pos x="T6" y="T7"/>
                </a:cxn>
                <a:cxn ang="0">
                  <a:pos x="T8" y="T9"/>
                </a:cxn>
              </a:cxnLst>
              <a:rect l="0" t="0" r="r" b="b"/>
              <a:pathLst>
                <a:path w="21" h="18">
                  <a:moveTo>
                    <a:pt x="6" y="4"/>
                  </a:moveTo>
                  <a:cubicBezTo>
                    <a:pt x="6" y="4"/>
                    <a:pt x="0" y="8"/>
                    <a:pt x="4" y="11"/>
                  </a:cubicBezTo>
                  <a:cubicBezTo>
                    <a:pt x="7" y="13"/>
                    <a:pt x="10" y="18"/>
                    <a:pt x="14" y="18"/>
                  </a:cubicBezTo>
                  <a:cubicBezTo>
                    <a:pt x="17" y="18"/>
                    <a:pt x="21" y="17"/>
                    <a:pt x="18" y="12"/>
                  </a:cubicBezTo>
                  <a:cubicBezTo>
                    <a:pt x="15" y="7"/>
                    <a:pt x="8" y="0"/>
                    <a:pt x="6"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2" name="Freeform 452"/>
            <p:cNvSpPr>
              <a:spLocks/>
            </p:cNvSpPr>
            <p:nvPr/>
          </p:nvSpPr>
          <p:spPr bwMode="auto">
            <a:xfrm>
              <a:off x="1674" y="2392"/>
              <a:ext cx="10" cy="8"/>
            </a:xfrm>
            <a:custGeom>
              <a:avLst/>
              <a:gdLst>
                <a:gd name="T0" fmla="*/ 25 w 38"/>
                <a:gd name="T1" fmla="*/ 13 h 34"/>
                <a:gd name="T2" fmla="*/ 15 w 38"/>
                <a:gd name="T3" fmla="*/ 19 h 34"/>
                <a:gd name="T4" fmla="*/ 0 w 38"/>
                <a:gd name="T5" fmla="*/ 28 h 34"/>
                <a:gd name="T6" fmla="*/ 15 w 38"/>
                <a:gd name="T7" fmla="*/ 34 h 34"/>
                <a:gd name="T8" fmla="*/ 36 w 38"/>
                <a:gd name="T9" fmla="*/ 24 h 34"/>
                <a:gd name="T10" fmla="*/ 25 w 38"/>
                <a:gd name="T11" fmla="*/ 13 h 34"/>
              </a:gdLst>
              <a:ahLst/>
              <a:cxnLst>
                <a:cxn ang="0">
                  <a:pos x="T0" y="T1"/>
                </a:cxn>
                <a:cxn ang="0">
                  <a:pos x="T2" y="T3"/>
                </a:cxn>
                <a:cxn ang="0">
                  <a:pos x="T4" y="T5"/>
                </a:cxn>
                <a:cxn ang="0">
                  <a:pos x="T6" y="T7"/>
                </a:cxn>
                <a:cxn ang="0">
                  <a:pos x="T8" y="T9"/>
                </a:cxn>
                <a:cxn ang="0">
                  <a:pos x="T10" y="T11"/>
                </a:cxn>
              </a:cxnLst>
              <a:rect l="0" t="0" r="r" b="b"/>
              <a:pathLst>
                <a:path w="38" h="34">
                  <a:moveTo>
                    <a:pt x="25" y="13"/>
                  </a:moveTo>
                  <a:cubicBezTo>
                    <a:pt x="25" y="13"/>
                    <a:pt x="25" y="19"/>
                    <a:pt x="15" y="19"/>
                  </a:cubicBezTo>
                  <a:cubicBezTo>
                    <a:pt x="5" y="19"/>
                    <a:pt x="0" y="24"/>
                    <a:pt x="0" y="28"/>
                  </a:cubicBezTo>
                  <a:cubicBezTo>
                    <a:pt x="1" y="32"/>
                    <a:pt x="8" y="34"/>
                    <a:pt x="15" y="34"/>
                  </a:cubicBezTo>
                  <a:cubicBezTo>
                    <a:pt x="21" y="34"/>
                    <a:pt x="33" y="31"/>
                    <a:pt x="36" y="24"/>
                  </a:cubicBezTo>
                  <a:cubicBezTo>
                    <a:pt x="38" y="17"/>
                    <a:pt x="27" y="0"/>
                    <a:pt x="25"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3" name="Freeform 453"/>
            <p:cNvSpPr>
              <a:spLocks/>
            </p:cNvSpPr>
            <p:nvPr/>
          </p:nvSpPr>
          <p:spPr bwMode="auto">
            <a:xfrm>
              <a:off x="1592" y="2375"/>
              <a:ext cx="12" cy="7"/>
            </a:xfrm>
            <a:custGeom>
              <a:avLst/>
              <a:gdLst>
                <a:gd name="T0" fmla="*/ 26 w 44"/>
                <a:gd name="T1" fmla="*/ 6 h 28"/>
                <a:gd name="T2" fmla="*/ 11 w 44"/>
                <a:gd name="T3" fmla="*/ 2 h 28"/>
                <a:gd name="T4" fmla="*/ 8 w 44"/>
                <a:gd name="T5" fmla="*/ 10 h 28"/>
                <a:gd name="T6" fmla="*/ 22 w 44"/>
                <a:gd name="T7" fmla="*/ 22 h 28"/>
                <a:gd name="T8" fmla="*/ 41 w 44"/>
                <a:gd name="T9" fmla="*/ 24 h 28"/>
                <a:gd name="T10" fmla="*/ 34 w 44"/>
                <a:gd name="T11" fmla="*/ 12 h 28"/>
                <a:gd name="T12" fmla="*/ 26 w 44"/>
                <a:gd name="T13" fmla="*/ 6 h 28"/>
              </a:gdLst>
              <a:ahLst/>
              <a:cxnLst>
                <a:cxn ang="0">
                  <a:pos x="T0" y="T1"/>
                </a:cxn>
                <a:cxn ang="0">
                  <a:pos x="T2" y="T3"/>
                </a:cxn>
                <a:cxn ang="0">
                  <a:pos x="T4" y="T5"/>
                </a:cxn>
                <a:cxn ang="0">
                  <a:pos x="T6" y="T7"/>
                </a:cxn>
                <a:cxn ang="0">
                  <a:pos x="T8" y="T9"/>
                </a:cxn>
                <a:cxn ang="0">
                  <a:pos x="T10" y="T11"/>
                </a:cxn>
                <a:cxn ang="0">
                  <a:pos x="T12" y="T13"/>
                </a:cxn>
              </a:cxnLst>
              <a:rect l="0" t="0" r="r" b="b"/>
              <a:pathLst>
                <a:path w="44" h="28">
                  <a:moveTo>
                    <a:pt x="26" y="6"/>
                  </a:moveTo>
                  <a:cubicBezTo>
                    <a:pt x="26" y="6"/>
                    <a:pt x="13" y="4"/>
                    <a:pt x="11" y="2"/>
                  </a:cubicBezTo>
                  <a:cubicBezTo>
                    <a:pt x="9" y="0"/>
                    <a:pt x="0" y="5"/>
                    <a:pt x="8" y="10"/>
                  </a:cubicBezTo>
                  <a:cubicBezTo>
                    <a:pt x="16" y="16"/>
                    <a:pt x="20" y="20"/>
                    <a:pt x="22" y="22"/>
                  </a:cubicBezTo>
                  <a:cubicBezTo>
                    <a:pt x="23" y="24"/>
                    <a:pt x="38" y="28"/>
                    <a:pt x="41" y="24"/>
                  </a:cubicBezTo>
                  <a:cubicBezTo>
                    <a:pt x="44" y="21"/>
                    <a:pt x="39" y="14"/>
                    <a:pt x="34" y="12"/>
                  </a:cubicBezTo>
                  <a:cubicBezTo>
                    <a:pt x="29" y="11"/>
                    <a:pt x="33" y="7"/>
                    <a:pt x="26"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4" name="Freeform 454"/>
            <p:cNvSpPr>
              <a:spLocks/>
            </p:cNvSpPr>
            <p:nvPr/>
          </p:nvSpPr>
          <p:spPr bwMode="auto">
            <a:xfrm>
              <a:off x="1527" y="2379"/>
              <a:ext cx="219" cy="188"/>
            </a:xfrm>
            <a:custGeom>
              <a:avLst/>
              <a:gdLst>
                <a:gd name="T0" fmla="*/ 775 w 868"/>
                <a:gd name="T1" fmla="*/ 415 h 741"/>
                <a:gd name="T2" fmla="*/ 782 w 868"/>
                <a:gd name="T3" fmla="*/ 363 h 741"/>
                <a:gd name="T4" fmla="*/ 820 w 868"/>
                <a:gd name="T5" fmla="*/ 346 h 741"/>
                <a:gd name="T6" fmla="*/ 813 w 868"/>
                <a:gd name="T7" fmla="*/ 310 h 741"/>
                <a:gd name="T8" fmla="*/ 854 w 868"/>
                <a:gd name="T9" fmla="*/ 269 h 741"/>
                <a:gd name="T10" fmla="*/ 856 w 868"/>
                <a:gd name="T11" fmla="*/ 231 h 741"/>
                <a:gd name="T12" fmla="*/ 800 w 868"/>
                <a:gd name="T13" fmla="*/ 230 h 741"/>
                <a:gd name="T14" fmla="*/ 781 w 868"/>
                <a:gd name="T15" fmla="*/ 218 h 741"/>
                <a:gd name="T16" fmla="*/ 803 w 868"/>
                <a:gd name="T17" fmla="*/ 175 h 741"/>
                <a:gd name="T18" fmla="*/ 738 w 868"/>
                <a:gd name="T19" fmla="*/ 147 h 741"/>
                <a:gd name="T20" fmla="*/ 693 w 868"/>
                <a:gd name="T21" fmla="*/ 127 h 741"/>
                <a:gd name="T22" fmla="*/ 694 w 868"/>
                <a:gd name="T23" fmla="*/ 103 h 741"/>
                <a:gd name="T24" fmla="*/ 678 w 868"/>
                <a:gd name="T25" fmla="*/ 89 h 741"/>
                <a:gd name="T26" fmla="*/ 579 w 868"/>
                <a:gd name="T27" fmla="*/ 109 h 741"/>
                <a:gd name="T28" fmla="*/ 466 w 868"/>
                <a:gd name="T29" fmla="*/ 104 h 741"/>
                <a:gd name="T30" fmla="*/ 369 w 868"/>
                <a:gd name="T31" fmla="*/ 107 h 741"/>
                <a:gd name="T32" fmla="*/ 277 w 868"/>
                <a:gd name="T33" fmla="*/ 44 h 741"/>
                <a:gd name="T34" fmla="*/ 214 w 868"/>
                <a:gd name="T35" fmla="*/ 0 h 741"/>
                <a:gd name="T36" fmla="*/ 195 w 868"/>
                <a:gd name="T37" fmla="*/ 54 h 741"/>
                <a:gd name="T38" fmla="*/ 126 w 868"/>
                <a:gd name="T39" fmla="*/ 111 h 741"/>
                <a:gd name="T40" fmla="*/ 136 w 868"/>
                <a:gd name="T41" fmla="*/ 195 h 741"/>
                <a:gd name="T42" fmla="*/ 89 w 868"/>
                <a:gd name="T43" fmla="*/ 157 h 741"/>
                <a:gd name="T44" fmla="*/ 112 w 868"/>
                <a:gd name="T45" fmla="*/ 73 h 741"/>
                <a:gd name="T46" fmla="*/ 129 w 868"/>
                <a:gd name="T47" fmla="*/ 23 h 741"/>
                <a:gd name="T48" fmla="*/ 91 w 868"/>
                <a:gd name="T49" fmla="*/ 37 h 741"/>
                <a:gd name="T50" fmla="*/ 36 w 868"/>
                <a:gd name="T51" fmla="*/ 103 h 741"/>
                <a:gd name="T52" fmla="*/ 24 w 868"/>
                <a:gd name="T53" fmla="*/ 159 h 741"/>
                <a:gd name="T54" fmla="*/ 16 w 868"/>
                <a:gd name="T55" fmla="*/ 195 h 741"/>
                <a:gd name="T56" fmla="*/ 42 w 868"/>
                <a:gd name="T57" fmla="*/ 215 h 741"/>
                <a:gd name="T58" fmla="*/ 68 w 868"/>
                <a:gd name="T59" fmla="*/ 259 h 741"/>
                <a:gd name="T60" fmla="*/ 69 w 868"/>
                <a:gd name="T61" fmla="*/ 311 h 741"/>
                <a:gd name="T62" fmla="*/ 114 w 868"/>
                <a:gd name="T63" fmla="*/ 337 h 741"/>
                <a:gd name="T64" fmla="*/ 181 w 868"/>
                <a:gd name="T65" fmla="*/ 331 h 741"/>
                <a:gd name="T66" fmla="*/ 225 w 868"/>
                <a:gd name="T67" fmla="*/ 353 h 741"/>
                <a:gd name="T68" fmla="*/ 271 w 868"/>
                <a:gd name="T69" fmla="*/ 391 h 741"/>
                <a:gd name="T70" fmla="*/ 343 w 868"/>
                <a:gd name="T71" fmla="*/ 384 h 741"/>
                <a:gd name="T72" fmla="*/ 381 w 868"/>
                <a:gd name="T73" fmla="*/ 392 h 741"/>
                <a:gd name="T74" fmla="*/ 365 w 868"/>
                <a:gd name="T75" fmla="*/ 436 h 741"/>
                <a:gd name="T76" fmla="*/ 355 w 868"/>
                <a:gd name="T77" fmla="*/ 484 h 741"/>
                <a:gd name="T78" fmla="*/ 376 w 868"/>
                <a:gd name="T79" fmla="*/ 548 h 741"/>
                <a:gd name="T80" fmla="*/ 368 w 868"/>
                <a:gd name="T81" fmla="*/ 605 h 741"/>
                <a:gd name="T82" fmla="*/ 389 w 868"/>
                <a:gd name="T83" fmla="*/ 650 h 741"/>
                <a:gd name="T84" fmla="*/ 410 w 868"/>
                <a:gd name="T85" fmla="*/ 710 h 741"/>
                <a:gd name="T86" fmla="*/ 453 w 868"/>
                <a:gd name="T87" fmla="*/ 736 h 741"/>
                <a:gd name="T88" fmla="*/ 496 w 868"/>
                <a:gd name="T89" fmla="*/ 722 h 741"/>
                <a:gd name="T90" fmla="*/ 535 w 868"/>
                <a:gd name="T91" fmla="*/ 713 h 741"/>
                <a:gd name="T92" fmla="*/ 590 w 868"/>
                <a:gd name="T93" fmla="*/ 686 h 741"/>
                <a:gd name="T94" fmla="*/ 635 w 868"/>
                <a:gd name="T95" fmla="*/ 646 h 741"/>
                <a:gd name="T96" fmla="*/ 601 w 868"/>
                <a:gd name="T97" fmla="*/ 618 h 741"/>
                <a:gd name="T98" fmla="*/ 582 w 868"/>
                <a:gd name="T99" fmla="*/ 554 h 741"/>
                <a:gd name="T100" fmla="*/ 573 w 868"/>
                <a:gd name="T101" fmla="*/ 517 h 741"/>
                <a:gd name="T102" fmla="*/ 625 w 868"/>
                <a:gd name="T103" fmla="*/ 534 h 741"/>
                <a:gd name="T104" fmla="*/ 665 w 868"/>
                <a:gd name="T105" fmla="*/ 553 h 741"/>
                <a:gd name="T106" fmla="*/ 693 w 868"/>
                <a:gd name="T107" fmla="*/ 525 h 741"/>
                <a:gd name="T108" fmla="*/ 747 w 868"/>
                <a:gd name="T109" fmla="*/ 509 h 741"/>
                <a:gd name="T110" fmla="*/ 796 w 868"/>
                <a:gd name="T111" fmla="*/ 489 h 741"/>
                <a:gd name="T112" fmla="*/ 814 w 868"/>
                <a:gd name="T113" fmla="*/ 458 h 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68" h="741">
                  <a:moveTo>
                    <a:pt x="800" y="438"/>
                  </a:moveTo>
                  <a:cubicBezTo>
                    <a:pt x="796" y="428"/>
                    <a:pt x="789" y="430"/>
                    <a:pt x="775" y="415"/>
                  </a:cubicBezTo>
                  <a:cubicBezTo>
                    <a:pt x="761" y="400"/>
                    <a:pt x="772" y="395"/>
                    <a:pt x="780" y="385"/>
                  </a:cubicBezTo>
                  <a:cubicBezTo>
                    <a:pt x="788" y="375"/>
                    <a:pt x="782" y="370"/>
                    <a:pt x="782" y="363"/>
                  </a:cubicBezTo>
                  <a:cubicBezTo>
                    <a:pt x="782" y="356"/>
                    <a:pt x="790" y="355"/>
                    <a:pt x="802" y="353"/>
                  </a:cubicBezTo>
                  <a:cubicBezTo>
                    <a:pt x="814" y="351"/>
                    <a:pt x="807" y="345"/>
                    <a:pt x="820" y="346"/>
                  </a:cubicBezTo>
                  <a:cubicBezTo>
                    <a:pt x="833" y="347"/>
                    <a:pt x="830" y="341"/>
                    <a:pt x="833" y="331"/>
                  </a:cubicBezTo>
                  <a:cubicBezTo>
                    <a:pt x="836" y="321"/>
                    <a:pt x="826" y="320"/>
                    <a:pt x="813" y="310"/>
                  </a:cubicBezTo>
                  <a:cubicBezTo>
                    <a:pt x="800" y="300"/>
                    <a:pt x="823" y="289"/>
                    <a:pt x="830" y="283"/>
                  </a:cubicBezTo>
                  <a:cubicBezTo>
                    <a:pt x="837" y="277"/>
                    <a:pt x="840" y="272"/>
                    <a:pt x="854" y="269"/>
                  </a:cubicBezTo>
                  <a:cubicBezTo>
                    <a:pt x="868" y="266"/>
                    <a:pt x="859" y="257"/>
                    <a:pt x="858" y="250"/>
                  </a:cubicBezTo>
                  <a:cubicBezTo>
                    <a:pt x="857" y="246"/>
                    <a:pt x="856" y="238"/>
                    <a:pt x="856" y="231"/>
                  </a:cubicBezTo>
                  <a:cubicBezTo>
                    <a:pt x="855" y="231"/>
                    <a:pt x="854" y="231"/>
                    <a:pt x="853" y="230"/>
                  </a:cubicBezTo>
                  <a:cubicBezTo>
                    <a:pt x="833" y="228"/>
                    <a:pt x="814" y="220"/>
                    <a:pt x="800" y="230"/>
                  </a:cubicBezTo>
                  <a:cubicBezTo>
                    <a:pt x="786" y="240"/>
                    <a:pt x="777" y="248"/>
                    <a:pt x="769" y="238"/>
                  </a:cubicBezTo>
                  <a:cubicBezTo>
                    <a:pt x="760" y="228"/>
                    <a:pt x="781" y="229"/>
                    <a:pt x="781" y="218"/>
                  </a:cubicBezTo>
                  <a:cubicBezTo>
                    <a:pt x="781" y="206"/>
                    <a:pt x="791" y="207"/>
                    <a:pt x="793" y="196"/>
                  </a:cubicBezTo>
                  <a:cubicBezTo>
                    <a:pt x="794" y="185"/>
                    <a:pt x="809" y="186"/>
                    <a:pt x="803" y="175"/>
                  </a:cubicBezTo>
                  <a:cubicBezTo>
                    <a:pt x="797" y="163"/>
                    <a:pt x="786" y="157"/>
                    <a:pt x="774" y="157"/>
                  </a:cubicBezTo>
                  <a:cubicBezTo>
                    <a:pt x="763" y="157"/>
                    <a:pt x="761" y="153"/>
                    <a:pt x="738" y="147"/>
                  </a:cubicBezTo>
                  <a:cubicBezTo>
                    <a:pt x="715" y="142"/>
                    <a:pt x="703" y="159"/>
                    <a:pt x="698" y="146"/>
                  </a:cubicBezTo>
                  <a:cubicBezTo>
                    <a:pt x="694" y="133"/>
                    <a:pt x="703" y="130"/>
                    <a:pt x="693" y="127"/>
                  </a:cubicBezTo>
                  <a:cubicBezTo>
                    <a:pt x="683" y="124"/>
                    <a:pt x="671" y="129"/>
                    <a:pt x="672" y="114"/>
                  </a:cubicBezTo>
                  <a:cubicBezTo>
                    <a:pt x="674" y="100"/>
                    <a:pt x="677" y="103"/>
                    <a:pt x="694" y="103"/>
                  </a:cubicBezTo>
                  <a:cubicBezTo>
                    <a:pt x="711" y="103"/>
                    <a:pt x="724" y="99"/>
                    <a:pt x="724" y="90"/>
                  </a:cubicBezTo>
                  <a:cubicBezTo>
                    <a:pt x="724" y="81"/>
                    <a:pt x="703" y="86"/>
                    <a:pt x="678" y="89"/>
                  </a:cubicBezTo>
                  <a:cubicBezTo>
                    <a:pt x="654" y="91"/>
                    <a:pt x="645" y="96"/>
                    <a:pt x="628" y="96"/>
                  </a:cubicBezTo>
                  <a:cubicBezTo>
                    <a:pt x="611" y="96"/>
                    <a:pt x="594" y="93"/>
                    <a:pt x="579" y="109"/>
                  </a:cubicBezTo>
                  <a:cubicBezTo>
                    <a:pt x="565" y="124"/>
                    <a:pt x="528" y="133"/>
                    <a:pt x="506" y="126"/>
                  </a:cubicBezTo>
                  <a:cubicBezTo>
                    <a:pt x="485" y="119"/>
                    <a:pt x="478" y="117"/>
                    <a:pt x="466" y="104"/>
                  </a:cubicBezTo>
                  <a:cubicBezTo>
                    <a:pt x="455" y="91"/>
                    <a:pt x="423" y="93"/>
                    <a:pt x="409" y="94"/>
                  </a:cubicBezTo>
                  <a:cubicBezTo>
                    <a:pt x="394" y="96"/>
                    <a:pt x="402" y="114"/>
                    <a:pt x="369" y="107"/>
                  </a:cubicBezTo>
                  <a:cubicBezTo>
                    <a:pt x="336" y="100"/>
                    <a:pt x="343" y="104"/>
                    <a:pt x="327" y="80"/>
                  </a:cubicBezTo>
                  <a:cubicBezTo>
                    <a:pt x="311" y="56"/>
                    <a:pt x="301" y="47"/>
                    <a:pt x="277" y="44"/>
                  </a:cubicBezTo>
                  <a:cubicBezTo>
                    <a:pt x="253" y="41"/>
                    <a:pt x="238" y="50"/>
                    <a:pt x="232" y="28"/>
                  </a:cubicBezTo>
                  <a:cubicBezTo>
                    <a:pt x="227" y="7"/>
                    <a:pt x="224" y="0"/>
                    <a:pt x="214" y="0"/>
                  </a:cubicBezTo>
                  <a:cubicBezTo>
                    <a:pt x="204" y="0"/>
                    <a:pt x="195" y="10"/>
                    <a:pt x="201" y="21"/>
                  </a:cubicBezTo>
                  <a:cubicBezTo>
                    <a:pt x="207" y="33"/>
                    <a:pt x="220" y="53"/>
                    <a:pt x="195" y="54"/>
                  </a:cubicBezTo>
                  <a:cubicBezTo>
                    <a:pt x="171" y="56"/>
                    <a:pt x="146" y="71"/>
                    <a:pt x="139" y="74"/>
                  </a:cubicBezTo>
                  <a:cubicBezTo>
                    <a:pt x="132" y="77"/>
                    <a:pt x="119" y="99"/>
                    <a:pt x="126" y="111"/>
                  </a:cubicBezTo>
                  <a:cubicBezTo>
                    <a:pt x="134" y="124"/>
                    <a:pt x="154" y="143"/>
                    <a:pt x="154" y="160"/>
                  </a:cubicBezTo>
                  <a:cubicBezTo>
                    <a:pt x="154" y="177"/>
                    <a:pt x="151" y="192"/>
                    <a:pt x="136" y="195"/>
                  </a:cubicBezTo>
                  <a:cubicBezTo>
                    <a:pt x="122" y="197"/>
                    <a:pt x="112" y="196"/>
                    <a:pt x="109" y="187"/>
                  </a:cubicBezTo>
                  <a:cubicBezTo>
                    <a:pt x="106" y="179"/>
                    <a:pt x="89" y="177"/>
                    <a:pt x="89" y="157"/>
                  </a:cubicBezTo>
                  <a:cubicBezTo>
                    <a:pt x="89" y="137"/>
                    <a:pt x="111" y="129"/>
                    <a:pt x="111" y="111"/>
                  </a:cubicBezTo>
                  <a:cubicBezTo>
                    <a:pt x="111" y="94"/>
                    <a:pt x="124" y="89"/>
                    <a:pt x="112" y="73"/>
                  </a:cubicBezTo>
                  <a:cubicBezTo>
                    <a:pt x="101" y="57"/>
                    <a:pt x="91" y="35"/>
                    <a:pt x="112" y="28"/>
                  </a:cubicBezTo>
                  <a:cubicBezTo>
                    <a:pt x="118" y="26"/>
                    <a:pt x="124" y="25"/>
                    <a:pt x="129" y="23"/>
                  </a:cubicBezTo>
                  <a:cubicBezTo>
                    <a:pt x="123" y="22"/>
                    <a:pt x="116" y="21"/>
                    <a:pt x="111" y="22"/>
                  </a:cubicBezTo>
                  <a:cubicBezTo>
                    <a:pt x="101" y="24"/>
                    <a:pt x="95" y="29"/>
                    <a:pt x="91" y="37"/>
                  </a:cubicBezTo>
                  <a:cubicBezTo>
                    <a:pt x="87" y="45"/>
                    <a:pt x="71" y="64"/>
                    <a:pt x="63" y="71"/>
                  </a:cubicBezTo>
                  <a:cubicBezTo>
                    <a:pt x="56" y="78"/>
                    <a:pt x="38" y="95"/>
                    <a:pt x="36" y="103"/>
                  </a:cubicBezTo>
                  <a:cubicBezTo>
                    <a:pt x="34" y="110"/>
                    <a:pt x="30" y="112"/>
                    <a:pt x="30" y="125"/>
                  </a:cubicBezTo>
                  <a:cubicBezTo>
                    <a:pt x="30" y="138"/>
                    <a:pt x="34" y="148"/>
                    <a:pt x="24" y="159"/>
                  </a:cubicBezTo>
                  <a:cubicBezTo>
                    <a:pt x="15" y="171"/>
                    <a:pt x="10" y="179"/>
                    <a:pt x="5" y="187"/>
                  </a:cubicBezTo>
                  <a:cubicBezTo>
                    <a:pt x="0" y="196"/>
                    <a:pt x="7" y="195"/>
                    <a:pt x="16" y="195"/>
                  </a:cubicBezTo>
                  <a:cubicBezTo>
                    <a:pt x="26" y="195"/>
                    <a:pt x="49" y="189"/>
                    <a:pt x="50" y="198"/>
                  </a:cubicBezTo>
                  <a:cubicBezTo>
                    <a:pt x="50" y="207"/>
                    <a:pt x="41" y="207"/>
                    <a:pt x="42" y="215"/>
                  </a:cubicBezTo>
                  <a:cubicBezTo>
                    <a:pt x="42" y="224"/>
                    <a:pt x="45" y="227"/>
                    <a:pt x="53" y="232"/>
                  </a:cubicBezTo>
                  <a:cubicBezTo>
                    <a:pt x="61" y="237"/>
                    <a:pt x="71" y="248"/>
                    <a:pt x="68" y="259"/>
                  </a:cubicBezTo>
                  <a:cubicBezTo>
                    <a:pt x="66" y="269"/>
                    <a:pt x="58" y="267"/>
                    <a:pt x="59" y="282"/>
                  </a:cubicBezTo>
                  <a:cubicBezTo>
                    <a:pt x="60" y="297"/>
                    <a:pt x="58" y="305"/>
                    <a:pt x="69" y="311"/>
                  </a:cubicBezTo>
                  <a:cubicBezTo>
                    <a:pt x="80" y="317"/>
                    <a:pt x="84" y="327"/>
                    <a:pt x="88" y="333"/>
                  </a:cubicBezTo>
                  <a:cubicBezTo>
                    <a:pt x="91" y="338"/>
                    <a:pt x="99" y="337"/>
                    <a:pt x="114" y="337"/>
                  </a:cubicBezTo>
                  <a:cubicBezTo>
                    <a:pt x="130" y="337"/>
                    <a:pt x="154" y="344"/>
                    <a:pt x="157" y="337"/>
                  </a:cubicBezTo>
                  <a:cubicBezTo>
                    <a:pt x="160" y="329"/>
                    <a:pt x="172" y="324"/>
                    <a:pt x="181" y="331"/>
                  </a:cubicBezTo>
                  <a:cubicBezTo>
                    <a:pt x="190" y="337"/>
                    <a:pt x="191" y="337"/>
                    <a:pt x="200" y="339"/>
                  </a:cubicBezTo>
                  <a:cubicBezTo>
                    <a:pt x="210" y="340"/>
                    <a:pt x="216" y="340"/>
                    <a:pt x="225" y="353"/>
                  </a:cubicBezTo>
                  <a:cubicBezTo>
                    <a:pt x="234" y="367"/>
                    <a:pt x="247" y="383"/>
                    <a:pt x="254" y="390"/>
                  </a:cubicBezTo>
                  <a:cubicBezTo>
                    <a:pt x="262" y="397"/>
                    <a:pt x="268" y="397"/>
                    <a:pt x="271" y="391"/>
                  </a:cubicBezTo>
                  <a:cubicBezTo>
                    <a:pt x="274" y="385"/>
                    <a:pt x="286" y="385"/>
                    <a:pt x="295" y="389"/>
                  </a:cubicBezTo>
                  <a:cubicBezTo>
                    <a:pt x="304" y="393"/>
                    <a:pt x="335" y="390"/>
                    <a:pt x="343" y="384"/>
                  </a:cubicBezTo>
                  <a:cubicBezTo>
                    <a:pt x="351" y="378"/>
                    <a:pt x="353" y="377"/>
                    <a:pt x="362" y="378"/>
                  </a:cubicBezTo>
                  <a:cubicBezTo>
                    <a:pt x="372" y="379"/>
                    <a:pt x="381" y="384"/>
                    <a:pt x="381" y="392"/>
                  </a:cubicBezTo>
                  <a:cubicBezTo>
                    <a:pt x="381" y="400"/>
                    <a:pt x="375" y="407"/>
                    <a:pt x="373" y="413"/>
                  </a:cubicBezTo>
                  <a:cubicBezTo>
                    <a:pt x="371" y="420"/>
                    <a:pt x="375" y="431"/>
                    <a:pt x="365" y="436"/>
                  </a:cubicBezTo>
                  <a:cubicBezTo>
                    <a:pt x="355" y="441"/>
                    <a:pt x="354" y="444"/>
                    <a:pt x="356" y="455"/>
                  </a:cubicBezTo>
                  <a:cubicBezTo>
                    <a:pt x="358" y="467"/>
                    <a:pt x="356" y="473"/>
                    <a:pt x="355" y="484"/>
                  </a:cubicBezTo>
                  <a:cubicBezTo>
                    <a:pt x="354" y="495"/>
                    <a:pt x="352" y="514"/>
                    <a:pt x="362" y="525"/>
                  </a:cubicBezTo>
                  <a:cubicBezTo>
                    <a:pt x="373" y="537"/>
                    <a:pt x="364" y="544"/>
                    <a:pt x="376" y="548"/>
                  </a:cubicBezTo>
                  <a:cubicBezTo>
                    <a:pt x="387" y="552"/>
                    <a:pt x="398" y="560"/>
                    <a:pt x="384" y="573"/>
                  </a:cubicBezTo>
                  <a:cubicBezTo>
                    <a:pt x="371" y="585"/>
                    <a:pt x="352" y="595"/>
                    <a:pt x="368" y="605"/>
                  </a:cubicBezTo>
                  <a:cubicBezTo>
                    <a:pt x="385" y="615"/>
                    <a:pt x="389" y="613"/>
                    <a:pt x="392" y="629"/>
                  </a:cubicBezTo>
                  <a:cubicBezTo>
                    <a:pt x="394" y="641"/>
                    <a:pt x="395" y="647"/>
                    <a:pt x="389" y="650"/>
                  </a:cubicBezTo>
                  <a:cubicBezTo>
                    <a:pt x="396" y="654"/>
                    <a:pt x="403" y="660"/>
                    <a:pt x="404" y="665"/>
                  </a:cubicBezTo>
                  <a:cubicBezTo>
                    <a:pt x="406" y="675"/>
                    <a:pt x="398" y="708"/>
                    <a:pt x="410" y="710"/>
                  </a:cubicBezTo>
                  <a:cubicBezTo>
                    <a:pt x="422" y="712"/>
                    <a:pt x="428" y="714"/>
                    <a:pt x="435" y="723"/>
                  </a:cubicBezTo>
                  <a:cubicBezTo>
                    <a:pt x="442" y="732"/>
                    <a:pt x="439" y="734"/>
                    <a:pt x="453" y="736"/>
                  </a:cubicBezTo>
                  <a:cubicBezTo>
                    <a:pt x="467" y="738"/>
                    <a:pt x="478" y="741"/>
                    <a:pt x="481" y="732"/>
                  </a:cubicBezTo>
                  <a:cubicBezTo>
                    <a:pt x="484" y="723"/>
                    <a:pt x="487" y="716"/>
                    <a:pt x="496" y="722"/>
                  </a:cubicBezTo>
                  <a:cubicBezTo>
                    <a:pt x="505" y="728"/>
                    <a:pt x="505" y="736"/>
                    <a:pt x="516" y="731"/>
                  </a:cubicBezTo>
                  <a:cubicBezTo>
                    <a:pt x="527" y="726"/>
                    <a:pt x="521" y="714"/>
                    <a:pt x="535" y="713"/>
                  </a:cubicBezTo>
                  <a:cubicBezTo>
                    <a:pt x="549" y="712"/>
                    <a:pt x="544" y="699"/>
                    <a:pt x="560" y="699"/>
                  </a:cubicBezTo>
                  <a:cubicBezTo>
                    <a:pt x="576" y="699"/>
                    <a:pt x="588" y="701"/>
                    <a:pt x="590" y="686"/>
                  </a:cubicBezTo>
                  <a:cubicBezTo>
                    <a:pt x="592" y="671"/>
                    <a:pt x="592" y="664"/>
                    <a:pt x="607" y="659"/>
                  </a:cubicBezTo>
                  <a:cubicBezTo>
                    <a:pt x="622" y="654"/>
                    <a:pt x="633" y="655"/>
                    <a:pt x="635" y="646"/>
                  </a:cubicBezTo>
                  <a:cubicBezTo>
                    <a:pt x="637" y="637"/>
                    <a:pt x="643" y="631"/>
                    <a:pt x="625" y="629"/>
                  </a:cubicBezTo>
                  <a:cubicBezTo>
                    <a:pt x="607" y="627"/>
                    <a:pt x="601" y="630"/>
                    <a:pt x="601" y="618"/>
                  </a:cubicBezTo>
                  <a:cubicBezTo>
                    <a:pt x="601" y="606"/>
                    <a:pt x="594" y="599"/>
                    <a:pt x="588" y="596"/>
                  </a:cubicBezTo>
                  <a:cubicBezTo>
                    <a:pt x="582" y="593"/>
                    <a:pt x="594" y="567"/>
                    <a:pt x="582" y="554"/>
                  </a:cubicBezTo>
                  <a:cubicBezTo>
                    <a:pt x="570" y="541"/>
                    <a:pt x="559" y="535"/>
                    <a:pt x="559" y="526"/>
                  </a:cubicBezTo>
                  <a:cubicBezTo>
                    <a:pt x="559" y="517"/>
                    <a:pt x="559" y="515"/>
                    <a:pt x="573" y="517"/>
                  </a:cubicBezTo>
                  <a:cubicBezTo>
                    <a:pt x="587" y="519"/>
                    <a:pt x="601" y="516"/>
                    <a:pt x="604" y="526"/>
                  </a:cubicBezTo>
                  <a:cubicBezTo>
                    <a:pt x="607" y="536"/>
                    <a:pt x="613" y="529"/>
                    <a:pt x="625" y="534"/>
                  </a:cubicBezTo>
                  <a:cubicBezTo>
                    <a:pt x="637" y="539"/>
                    <a:pt x="647" y="529"/>
                    <a:pt x="653" y="538"/>
                  </a:cubicBezTo>
                  <a:cubicBezTo>
                    <a:pt x="659" y="547"/>
                    <a:pt x="658" y="552"/>
                    <a:pt x="665" y="553"/>
                  </a:cubicBezTo>
                  <a:cubicBezTo>
                    <a:pt x="672" y="554"/>
                    <a:pt x="683" y="560"/>
                    <a:pt x="682" y="547"/>
                  </a:cubicBezTo>
                  <a:cubicBezTo>
                    <a:pt x="681" y="534"/>
                    <a:pt x="684" y="525"/>
                    <a:pt x="693" y="525"/>
                  </a:cubicBezTo>
                  <a:cubicBezTo>
                    <a:pt x="702" y="525"/>
                    <a:pt x="698" y="518"/>
                    <a:pt x="714" y="519"/>
                  </a:cubicBezTo>
                  <a:cubicBezTo>
                    <a:pt x="730" y="520"/>
                    <a:pt x="731" y="509"/>
                    <a:pt x="747" y="509"/>
                  </a:cubicBezTo>
                  <a:cubicBezTo>
                    <a:pt x="763" y="509"/>
                    <a:pt x="763" y="506"/>
                    <a:pt x="776" y="500"/>
                  </a:cubicBezTo>
                  <a:cubicBezTo>
                    <a:pt x="789" y="494"/>
                    <a:pt x="792" y="499"/>
                    <a:pt x="796" y="489"/>
                  </a:cubicBezTo>
                  <a:cubicBezTo>
                    <a:pt x="800" y="479"/>
                    <a:pt x="812" y="482"/>
                    <a:pt x="814" y="470"/>
                  </a:cubicBezTo>
                  <a:cubicBezTo>
                    <a:pt x="814" y="465"/>
                    <a:pt x="814" y="462"/>
                    <a:pt x="814" y="458"/>
                  </a:cubicBezTo>
                  <a:cubicBezTo>
                    <a:pt x="804" y="455"/>
                    <a:pt x="803" y="446"/>
                    <a:pt x="800" y="43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5" name="Freeform 455"/>
            <p:cNvSpPr>
              <a:spLocks/>
            </p:cNvSpPr>
            <p:nvPr/>
          </p:nvSpPr>
          <p:spPr bwMode="auto">
            <a:xfrm>
              <a:off x="1719" y="2438"/>
              <a:ext cx="83" cy="122"/>
            </a:xfrm>
            <a:custGeom>
              <a:avLst/>
              <a:gdLst>
                <a:gd name="T0" fmla="*/ 296 w 327"/>
                <a:gd name="T1" fmla="*/ 406 h 485"/>
                <a:gd name="T2" fmla="*/ 282 w 327"/>
                <a:gd name="T3" fmla="*/ 383 h 485"/>
                <a:gd name="T4" fmla="*/ 272 w 327"/>
                <a:gd name="T5" fmla="*/ 353 h 485"/>
                <a:gd name="T6" fmla="*/ 255 w 327"/>
                <a:gd name="T7" fmla="*/ 322 h 485"/>
                <a:gd name="T8" fmla="*/ 230 w 327"/>
                <a:gd name="T9" fmla="*/ 302 h 485"/>
                <a:gd name="T10" fmla="*/ 230 w 327"/>
                <a:gd name="T11" fmla="*/ 248 h 485"/>
                <a:gd name="T12" fmla="*/ 268 w 327"/>
                <a:gd name="T13" fmla="*/ 232 h 485"/>
                <a:gd name="T14" fmla="*/ 272 w 327"/>
                <a:gd name="T15" fmla="*/ 200 h 485"/>
                <a:gd name="T16" fmla="*/ 284 w 327"/>
                <a:gd name="T17" fmla="*/ 176 h 485"/>
                <a:gd name="T18" fmla="*/ 287 w 327"/>
                <a:gd name="T19" fmla="*/ 164 h 485"/>
                <a:gd name="T20" fmla="*/ 241 w 327"/>
                <a:gd name="T21" fmla="*/ 131 h 485"/>
                <a:gd name="T22" fmla="*/ 208 w 327"/>
                <a:gd name="T23" fmla="*/ 105 h 485"/>
                <a:gd name="T24" fmla="*/ 195 w 327"/>
                <a:gd name="T25" fmla="*/ 73 h 485"/>
                <a:gd name="T26" fmla="*/ 138 w 327"/>
                <a:gd name="T27" fmla="*/ 24 h 485"/>
                <a:gd name="T28" fmla="*/ 95 w 327"/>
                <a:gd name="T29" fmla="*/ 0 h 485"/>
                <a:gd name="T30" fmla="*/ 97 w 327"/>
                <a:gd name="T31" fmla="*/ 19 h 485"/>
                <a:gd name="T32" fmla="*/ 93 w 327"/>
                <a:gd name="T33" fmla="*/ 38 h 485"/>
                <a:gd name="T34" fmla="*/ 69 w 327"/>
                <a:gd name="T35" fmla="*/ 52 h 485"/>
                <a:gd name="T36" fmla="*/ 52 w 327"/>
                <a:gd name="T37" fmla="*/ 79 h 485"/>
                <a:gd name="T38" fmla="*/ 72 w 327"/>
                <a:gd name="T39" fmla="*/ 100 h 485"/>
                <a:gd name="T40" fmla="*/ 59 w 327"/>
                <a:gd name="T41" fmla="*/ 115 h 485"/>
                <a:gd name="T42" fmla="*/ 41 w 327"/>
                <a:gd name="T43" fmla="*/ 122 h 485"/>
                <a:gd name="T44" fmla="*/ 21 w 327"/>
                <a:gd name="T45" fmla="*/ 132 h 485"/>
                <a:gd name="T46" fmla="*/ 19 w 327"/>
                <a:gd name="T47" fmla="*/ 154 h 485"/>
                <a:gd name="T48" fmla="*/ 14 w 327"/>
                <a:gd name="T49" fmla="*/ 184 h 485"/>
                <a:gd name="T50" fmla="*/ 39 w 327"/>
                <a:gd name="T51" fmla="*/ 207 h 485"/>
                <a:gd name="T52" fmla="*/ 53 w 327"/>
                <a:gd name="T53" fmla="*/ 227 h 485"/>
                <a:gd name="T54" fmla="*/ 71 w 327"/>
                <a:gd name="T55" fmla="*/ 219 h 485"/>
                <a:gd name="T56" fmla="*/ 95 w 327"/>
                <a:gd name="T57" fmla="*/ 243 h 485"/>
                <a:gd name="T58" fmla="*/ 94 w 327"/>
                <a:gd name="T59" fmla="*/ 267 h 485"/>
                <a:gd name="T60" fmla="*/ 111 w 327"/>
                <a:gd name="T61" fmla="*/ 283 h 485"/>
                <a:gd name="T62" fmla="*/ 120 w 327"/>
                <a:gd name="T63" fmla="*/ 309 h 485"/>
                <a:gd name="T64" fmla="*/ 106 w 327"/>
                <a:gd name="T65" fmla="*/ 332 h 485"/>
                <a:gd name="T66" fmla="*/ 100 w 327"/>
                <a:gd name="T67" fmla="*/ 360 h 485"/>
                <a:gd name="T68" fmla="*/ 99 w 327"/>
                <a:gd name="T69" fmla="*/ 395 h 485"/>
                <a:gd name="T70" fmla="*/ 107 w 327"/>
                <a:gd name="T71" fmla="*/ 417 h 485"/>
                <a:gd name="T72" fmla="*/ 127 w 327"/>
                <a:gd name="T73" fmla="*/ 446 h 485"/>
                <a:gd name="T74" fmla="*/ 157 w 327"/>
                <a:gd name="T75" fmla="*/ 474 h 485"/>
                <a:gd name="T76" fmla="*/ 186 w 327"/>
                <a:gd name="T77" fmla="*/ 471 h 485"/>
                <a:gd name="T78" fmla="*/ 209 w 327"/>
                <a:gd name="T79" fmla="*/ 453 h 485"/>
                <a:gd name="T80" fmla="*/ 229 w 327"/>
                <a:gd name="T81" fmla="*/ 449 h 485"/>
                <a:gd name="T82" fmla="*/ 261 w 327"/>
                <a:gd name="T83" fmla="*/ 434 h 485"/>
                <a:gd name="T84" fmla="*/ 292 w 327"/>
                <a:gd name="T85" fmla="*/ 431 h 485"/>
                <a:gd name="T86" fmla="*/ 327 w 327"/>
                <a:gd name="T87" fmla="*/ 433 h 485"/>
                <a:gd name="T88" fmla="*/ 319 w 327"/>
                <a:gd name="T89" fmla="*/ 420 h 485"/>
                <a:gd name="T90" fmla="*/ 296 w 327"/>
                <a:gd name="T91" fmla="*/ 406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27" h="485">
                  <a:moveTo>
                    <a:pt x="296" y="406"/>
                  </a:moveTo>
                  <a:cubicBezTo>
                    <a:pt x="293" y="394"/>
                    <a:pt x="289" y="392"/>
                    <a:pt x="282" y="383"/>
                  </a:cubicBezTo>
                  <a:cubicBezTo>
                    <a:pt x="275" y="374"/>
                    <a:pt x="272" y="368"/>
                    <a:pt x="272" y="353"/>
                  </a:cubicBezTo>
                  <a:cubicBezTo>
                    <a:pt x="272" y="338"/>
                    <a:pt x="260" y="334"/>
                    <a:pt x="255" y="322"/>
                  </a:cubicBezTo>
                  <a:cubicBezTo>
                    <a:pt x="250" y="310"/>
                    <a:pt x="236" y="308"/>
                    <a:pt x="230" y="302"/>
                  </a:cubicBezTo>
                  <a:cubicBezTo>
                    <a:pt x="224" y="296"/>
                    <a:pt x="223" y="262"/>
                    <a:pt x="230" y="248"/>
                  </a:cubicBezTo>
                  <a:cubicBezTo>
                    <a:pt x="237" y="234"/>
                    <a:pt x="253" y="234"/>
                    <a:pt x="268" y="232"/>
                  </a:cubicBezTo>
                  <a:cubicBezTo>
                    <a:pt x="283" y="230"/>
                    <a:pt x="272" y="208"/>
                    <a:pt x="272" y="200"/>
                  </a:cubicBezTo>
                  <a:cubicBezTo>
                    <a:pt x="272" y="192"/>
                    <a:pt x="274" y="186"/>
                    <a:pt x="284" y="176"/>
                  </a:cubicBezTo>
                  <a:cubicBezTo>
                    <a:pt x="287" y="173"/>
                    <a:pt x="288" y="169"/>
                    <a:pt x="287" y="164"/>
                  </a:cubicBezTo>
                  <a:cubicBezTo>
                    <a:pt x="262" y="156"/>
                    <a:pt x="249" y="142"/>
                    <a:pt x="241" y="131"/>
                  </a:cubicBezTo>
                  <a:cubicBezTo>
                    <a:pt x="231" y="118"/>
                    <a:pt x="220" y="105"/>
                    <a:pt x="208" y="105"/>
                  </a:cubicBezTo>
                  <a:cubicBezTo>
                    <a:pt x="197" y="105"/>
                    <a:pt x="195" y="88"/>
                    <a:pt x="195" y="73"/>
                  </a:cubicBezTo>
                  <a:cubicBezTo>
                    <a:pt x="195" y="57"/>
                    <a:pt x="158" y="37"/>
                    <a:pt x="138" y="24"/>
                  </a:cubicBezTo>
                  <a:cubicBezTo>
                    <a:pt x="119" y="11"/>
                    <a:pt x="113" y="3"/>
                    <a:pt x="95" y="0"/>
                  </a:cubicBezTo>
                  <a:cubicBezTo>
                    <a:pt x="95" y="7"/>
                    <a:pt x="96" y="15"/>
                    <a:pt x="97" y="19"/>
                  </a:cubicBezTo>
                  <a:cubicBezTo>
                    <a:pt x="98" y="26"/>
                    <a:pt x="107" y="35"/>
                    <a:pt x="93" y="38"/>
                  </a:cubicBezTo>
                  <a:cubicBezTo>
                    <a:pt x="79" y="41"/>
                    <a:pt x="76" y="46"/>
                    <a:pt x="69" y="52"/>
                  </a:cubicBezTo>
                  <a:cubicBezTo>
                    <a:pt x="62" y="58"/>
                    <a:pt x="39" y="69"/>
                    <a:pt x="52" y="79"/>
                  </a:cubicBezTo>
                  <a:cubicBezTo>
                    <a:pt x="65" y="89"/>
                    <a:pt x="75" y="90"/>
                    <a:pt x="72" y="100"/>
                  </a:cubicBezTo>
                  <a:cubicBezTo>
                    <a:pt x="69" y="110"/>
                    <a:pt x="72" y="116"/>
                    <a:pt x="59" y="115"/>
                  </a:cubicBezTo>
                  <a:cubicBezTo>
                    <a:pt x="46" y="114"/>
                    <a:pt x="53" y="120"/>
                    <a:pt x="41" y="122"/>
                  </a:cubicBezTo>
                  <a:cubicBezTo>
                    <a:pt x="29" y="124"/>
                    <a:pt x="21" y="125"/>
                    <a:pt x="21" y="132"/>
                  </a:cubicBezTo>
                  <a:cubicBezTo>
                    <a:pt x="21" y="139"/>
                    <a:pt x="27" y="144"/>
                    <a:pt x="19" y="154"/>
                  </a:cubicBezTo>
                  <a:cubicBezTo>
                    <a:pt x="11" y="164"/>
                    <a:pt x="0" y="169"/>
                    <a:pt x="14" y="184"/>
                  </a:cubicBezTo>
                  <a:cubicBezTo>
                    <a:pt x="28" y="199"/>
                    <a:pt x="35" y="197"/>
                    <a:pt x="39" y="207"/>
                  </a:cubicBezTo>
                  <a:cubicBezTo>
                    <a:pt x="42" y="215"/>
                    <a:pt x="43" y="224"/>
                    <a:pt x="53" y="227"/>
                  </a:cubicBezTo>
                  <a:cubicBezTo>
                    <a:pt x="54" y="222"/>
                    <a:pt x="56" y="218"/>
                    <a:pt x="71" y="219"/>
                  </a:cubicBezTo>
                  <a:cubicBezTo>
                    <a:pt x="94" y="220"/>
                    <a:pt x="97" y="229"/>
                    <a:pt x="95" y="243"/>
                  </a:cubicBezTo>
                  <a:cubicBezTo>
                    <a:pt x="93" y="257"/>
                    <a:pt x="78" y="263"/>
                    <a:pt x="94" y="267"/>
                  </a:cubicBezTo>
                  <a:cubicBezTo>
                    <a:pt x="110" y="271"/>
                    <a:pt x="110" y="276"/>
                    <a:pt x="111" y="283"/>
                  </a:cubicBezTo>
                  <a:cubicBezTo>
                    <a:pt x="112" y="290"/>
                    <a:pt x="133" y="301"/>
                    <a:pt x="120" y="309"/>
                  </a:cubicBezTo>
                  <a:cubicBezTo>
                    <a:pt x="107" y="317"/>
                    <a:pt x="102" y="321"/>
                    <a:pt x="106" y="332"/>
                  </a:cubicBezTo>
                  <a:cubicBezTo>
                    <a:pt x="110" y="343"/>
                    <a:pt x="104" y="353"/>
                    <a:pt x="100" y="360"/>
                  </a:cubicBezTo>
                  <a:cubicBezTo>
                    <a:pt x="96" y="367"/>
                    <a:pt x="97" y="386"/>
                    <a:pt x="99" y="395"/>
                  </a:cubicBezTo>
                  <a:cubicBezTo>
                    <a:pt x="101" y="404"/>
                    <a:pt x="106" y="406"/>
                    <a:pt x="107" y="417"/>
                  </a:cubicBezTo>
                  <a:cubicBezTo>
                    <a:pt x="108" y="428"/>
                    <a:pt x="116" y="435"/>
                    <a:pt x="127" y="446"/>
                  </a:cubicBezTo>
                  <a:cubicBezTo>
                    <a:pt x="138" y="457"/>
                    <a:pt x="153" y="471"/>
                    <a:pt x="157" y="474"/>
                  </a:cubicBezTo>
                  <a:cubicBezTo>
                    <a:pt x="161" y="477"/>
                    <a:pt x="178" y="485"/>
                    <a:pt x="186" y="471"/>
                  </a:cubicBezTo>
                  <a:cubicBezTo>
                    <a:pt x="194" y="457"/>
                    <a:pt x="206" y="447"/>
                    <a:pt x="209" y="453"/>
                  </a:cubicBezTo>
                  <a:cubicBezTo>
                    <a:pt x="212" y="459"/>
                    <a:pt x="222" y="458"/>
                    <a:pt x="229" y="449"/>
                  </a:cubicBezTo>
                  <a:cubicBezTo>
                    <a:pt x="236" y="440"/>
                    <a:pt x="247" y="436"/>
                    <a:pt x="261" y="434"/>
                  </a:cubicBezTo>
                  <a:cubicBezTo>
                    <a:pt x="275" y="432"/>
                    <a:pt x="281" y="431"/>
                    <a:pt x="292" y="431"/>
                  </a:cubicBezTo>
                  <a:cubicBezTo>
                    <a:pt x="298" y="431"/>
                    <a:pt x="313" y="433"/>
                    <a:pt x="327" y="433"/>
                  </a:cubicBezTo>
                  <a:cubicBezTo>
                    <a:pt x="325" y="428"/>
                    <a:pt x="323" y="423"/>
                    <a:pt x="319" y="420"/>
                  </a:cubicBezTo>
                  <a:cubicBezTo>
                    <a:pt x="312" y="414"/>
                    <a:pt x="299" y="418"/>
                    <a:pt x="296" y="40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6" name="Freeform 456"/>
            <p:cNvSpPr>
              <a:spLocks/>
            </p:cNvSpPr>
            <p:nvPr/>
          </p:nvSpPr>
          <p:spPr bwMode="auto">
            <a:xfrm>
              <a:off x="1830" y="2483"/>
              <a:ext cx="50" cy="60"/>
            </a:xfrm>
            <a:custGeom>
              <a:avLst/>
              <a:gdLst>
                <a:gd name="T0" fmla="*/ 182 w 196"/>
                <a:gd name="T1" fmla="*/ 86 h 241"/>
                <a:gd name="T2" fmla="*/ 130 w 196"/>
                <a:gd name="T3" fmla="*/ 42 h 241"/>
                <a:gd name="T4" fmla="*/ 89 w 196"/>
                <a:gd name="T5" fmla="*/ 19 h 241"/>
                <a:gd name="T6" fmla="*/ 39 w 196"/>
                <a:gd name="T7" fmla="*/ 0 h 241"/>
                <a:gd name="T8" fmla="*/ 35 w 196"/>
                <a:gd name="T9" fmla="*/ 30 h 241"/>
                <a:gd name="T10" fmla="*/ 7 w 196"/>
                <a:gd name="T11" fmla="*/ 58 h 241"/>
                <a:gd name="T12" fmla="*/ 6 w 196"/>
                <a:gd name="T13" fmla="*/ 89 h 241"/>
                <a:gd name="T14" fmla="*/ 18 w 196"/>
                <a:gd name="T15" fmla="*/ 117 h 241"/>
                <a:gd name="T16" fmla="*/ 25 w 196"/>
                <a:gd name="T17" fmla="*/ 164 h 241"/>
                <a:gd name="T18" fmla="*/ 26 w 196"/>
                <a:gd name="T19" fmla="*/ 201 h 241"/>
                <a:gd name="T20" fmla="*/ 11 w 196"/>
                <a:gd name="T21" fmla="*/ 229 h 241"/>
                <a:gd name="T22" fmla="*/ 8 w 196"/>
                <a:gd name="T23" fmla="*/ 238 h 241"/>
                <a:gd name="T24" fmla="*/ 22 w 196"/>
                <a:gd name="T25" fmla="*/ 239 h 241"/>
                <a:gd name="T26" fmla="*/ 68 w 196"/>
                <a:gd name="T27" fmla="*/ 228 h 241"/>
                <a:gd name="T28" fmla="*/ 135 w 196"/>
                <a:gd name="T29" fmla="*/ 198 h 241"/>
                <a:gd name="T30" fmla="*/ 172 w 196"/>
                <a:gd name="T31" fmla="*/ 133 h 241"/>
                <a:gd name="T32" fmla="*/ 196 w 196"/>
                <a:gd name="T33" fmla="*/ 90 h 241"/>
                <a:gd name="T34" fmla="*/ 182 w 196"/>
                <a:gd name="T35" fmla="*/ 86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241">
                  <a:moveTo>
                    <a:pt x="182" y="86"/>
                  </a:moveTo>
                  <a:cubicBezTo>
                    <a:pt x="145" y="78"/>
                    <a:pt x="152" y="53"/>
                    <a:pt x="130" y="42"/>
                  </a:cubicBezTo>
                  <a:cubicBezTo>
                    <a:pt x="109" y="30"/>
                    <a:pt x="107" y="19"/>
                    <a:pt x="89" y="19"/>
                  </a:cubicBezTo>
                  <a:cubicBezTo>
                    <a:pt x="76" y="19"/>
                    <a:pt x="57" y="8"/>
                    <a:pt x="39" y="0"/>
                  </a:cubicBezTo>
                  <a:cubicBezTo>
                    <a:pt x="40" y="11"/>
                    <a:pt x="40" y="24"/>
                    <a:pt x="35" y="30"/>
                  </a:cubicBezTo>
                  <a:cubicBezTo>
                    <a:pt x="26" y="39"/>
                    <a:pt x="7" y="46"/>
                    <a:pt x="7" y="58"/>
                  </a:cubicBezTo>
                  <a:cubicBezTo>
                    <a:pt x="7" y="70"/>
                    <a:pt x="0" y="81"/>
                    <a:pt x="6" y="89"/>
                  </a:cubicBezTo>
                  <a:cubicBezTo>
                    <a:pt x="12" y="97"/>
                    <a:pt x="14" y="103"/>
                    <a:pt x="18" y="117"/>
                  </a:cubicBezTo>
                  <a:cubicBezTo>
                    <a:pt x="22" y="131"/>
                    <a:pt x="25" y="150"/>
                    <a:pt x="25" y="164"/>
                  </a:cubicBezTo>
                  <a:cubicBezTo>
                    <a:pt x="25" y="178"/>
                    <a:pt x="37" y="192"/>
                    <a:pt x="26" y="201"/>
                  </a:cubicBezTo>
                  <a:cubicBezTo>
                    <a:pt x="15" y="210"/>
                    <a:pt x="13" y="220"/>
                    <a:pt x="11" y="229"/>
                  </a:cubicBezTo>
                  <a:cubicBezTo>
                    <a:pt x="10" y="232"/>
                    <a:pt x="9" y="235"/>
                    <a:pt x="8" y="238"/>
                  </a:cubicBezTo>
                  <a:cubicBezTo>
                    <a:pt x="12" y="239"/>
                    <a:pt x="17" y="239"/>
                    <a:pt x="22" y="239"/>
                  </a:cubicBezTo>
                  <a:cubicBezTo>
                    <a:pt x="47" y="237"/>
                    <a:pt x="53" y="227"/>
                    <a:pt x="68" y="228"/>
                  </a:cubicBezTo>
                  <a:cubicBezTo>
                    <a:pt x="83" y="229"/>
                    <a:pt x="121" y="241"/>
                    <a:pt x="135" y="198"/>
                  </a:cubicBezTo>
                  <a:cubicBezTo>
                    <a:pt x="149" y="155"/>
                    <a:pt x="159" y="148"/>
                    <a:pt x="172" y="133"/>
                  </a:cubicBezTo>
                  <a:cubicBezTo>
                    <a:pt x="182" y="121"/>
                    <a:pt x="185" y="102"/>
                    <a:pt x="196" y="90"/>
                  </a:cubicBezTo>
                  <a:cubicBezTo>
                    <a:pt x="192" y="89"/>
                    <a:pt x="187" y="87"/>
                    <a:pt x="182" y="8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7" name="Freeform 457"/>
            <p:cNvSpPr>
              <a:spLocks/>
            </p:cNvSpPr>
            <p:nvPr/>
          </p:nvSpPr>
          <p:spPr bwMode="auto">
            <a:xfrm>
              <a:off x="1776" y="2478"/>
              <a:ext cx="65" cy="69"/>
            </a:xfrm>
            <a:custGeom>
              <a:avLst/>
              <a:gdLst>
                <a:gd name="T0" fmla="*/ 242 w 256"/>
                <a:gd name="T1" fmla="*/ 217 h 272"/>
                <a:gd name="T2" fmla="*/ 241 w 256"/>
                <a:gd name="T3" fmla="*/ 180 h 272"/>
                <a:gd name="T4" fmla="*/ 234 w 256"/>
                <a:gd name="T5" fmla="*/ 133 h 272"/>
                <a:gd name="T6" fmla="*/ 222 w 256"/>
                <a:gd name="T7" fmla="*/ 105 h 272"/>
                <a:gd name="T8" fmla="*/ 223 w 256"/>
                <a:gd name="T9" fmla="*/ 74 h 272"/>
                <a:gd name="T10" fmla="*/ 251 w 256"/>
                <a:gd name="T11" fmla="*/ 46 h 272"/>
                <a:gd name="T12" fmla="*/ 255 w 256"/>
                <a:gd name="T13" fmla="*/ 16 h 272"/>
                <a:gd name="T14" fmla="*/ 230 w 256"/>
                <a:gd name="T15" fmla="*/ 8 h 272"/>
                <a:gd name="T16" fmla="*/ 187 w 256"/>
                <a:gd name="T17" fmla="*/ 6 h 272"/>
                <a:gd name="T18" fmla="*/ 161 w 256"/>
                <a:gd name="T19" fmla="*/ 8 h 272"/>
                <a:gd name="T20" fmla="*/ 127 w 256"/>
                <a:gd name="T21" fmla="*/ 13 h 272"/>
                <a:gd name="T22" fmla="*/ 84 w 256"/>
                <a:gd name="T23" fmla="*/ 8 h 272"/>
                <a:gd name="T24" fmla="*/ 64 w 256"/>
                <a:gd name="T25" fmla="*/ 3 h 272"/>
                <a:gd name="T26" fmla="*/ 61 w 256"/>
                <a:gd name="T27" fmla="*/ 15 h 272"/>
                <a:gd name="T28" fmla="*/ 49 w 256"/>
                <a:gd name="T29" fmla="*/ 39 h 272"/>
                <a:gd name="T30" fmla="*/ 45 w 256"/>
                <a:gd name="T31" fmla="*/ 71 h 272"/>
                <a:gd name="T32" fmla="*/ 7 w 256"/>
                <a:gd name="T33" fmla="*/ 87 h 272"/>
                <a:gd name="T34" fmla="*/ 7 w 256"/>
                <a:gd name="T35" fmla="*/ 141 h 272"/>
                <a:gd name="T36" fmla="*/ 32 w 256"/>
                <a:gd name="T37" fmla="*/ 161 h 272"/>
                <a:gd name="T38" fmla="*/ 49 w 256"/>
                <a:gd name="T39" fmla="*/ 192 h 272"/>
                <a:gd name="T40" fmla="*/ 59 w 256"/>
                <a:gd name="T41" fmla="*/ 222 h 272"/>
                <a:gd name="T42" fmla="*/ 73 w 256"/>
                <a:gd name="T43" fmla="*/ 245 h 272"/>
                <a:gd name="T44" fmla="*/ 96 w 256"/>
                <a:gd name="T45" fmla="*/ 259 h 272"/>
                <a:gd name="T46" fmla="*/ 104 w 256"/>
                <a:gd name="T47" fmla="*/ 272 h 272"/>
                <a:gd name="T48" fmla="*/ 125 w 256"/>
                <a:gd name="T49" fmla="*/ 265 h 272"/>
                <a:gd name="T50" fmla="*/ 140 w 256"/>
                <a:gd name="T51" fmla="*/ 234 h 272"/>
                <a:gd name="T52" fmla="*/ 170 w 256"/>
                <a:gd name="T53" fmla="*/ 231 h 272"/>
                <a:gd name="T54" fmla="*/ 201 w 256"/>
                <a:gd name="T55" fmla="*/ 230 h 272"/>
                <a:gd name="T56" fmla="*/ 224 w 256"/>
                <a:gd name="T57" fmla="*/ 254 h 272"/>
                <a:gd name="T58" fmla="*/ 227 w 256"/>
                <a:gd name="T59" fmla="*/ 245 h 272"/>
                <a:gd name="T60" fmla="*/ 242 w 256"/>
                <a:gd name="T61" fmla="*/ 21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56" h="272">
                  <a:moveTo>
                    <a:pt x="242" y="217"/>
                  </a:moveTo>
                  <a:cubicBezTo>
                    <a:pt x="253" y="208"/>
                    <a:pt x="241" y="194"/>
                    <a:pt x="241" y="180"/>
                  </a:cubicBezTo>
                  <a:cubicBezTo>
                    <a:pt x="241" y="166"/>
                    <a:pt x="238" y="147"/>
                    <a:pt x="234" y="133"/>
                  </a:cubicBezTo>
                  <a:cubicBezTo>
                    <a:pt x="230" y="119"/>
                    <a:pt x="228" y="113"/>
                    <a:pt x="222" y="105"/>
                  </a:cubicBezTo>
                  <a:cubicBezTo>
                    <a:pt x="216" y="97"/>
                    <a:pt x="223" y="86"/>
                    <a:pt x="223" y="74"/>
                  </a:cubicBezTo>
                  <a:cubicBezTo>
                    <a:pt x="223" y="62"/>
                    <a:pt x="242" y="55"/>
                    <a:pt x="251" y="46"/>
                  </a:cubicBezTo>
                  <a:cubicBezTo>
                    <a:pt x="256" y="40"/>
                    <a:pt x="256" y="27"/>
                    <a:pt x="255" y="16"/>
                  </a:cubicBezTo>
                  <a:cubicBezTo>
                    <a:pt x="246" y="12"/>
                    <a:pt x="238" y="8"/>
                    <a:pt x="230" y="8"/>
                  </a:cubicBezTo>
                  <a:cubicBezTo>
                    <a:pt x="209" y="5"/>
                    <a:pt x="196" y="0"/>
                    <a:pt x="187" y="6"/>
                  </a:cubicBezTo>
                  <a:cubicBezTo>
                    <a:pt x="179" y="12"/>
                    <a:pt x="179" y="12"/>
                    <a:pt x="161" y="8"/>
                  </a:cubicBezTo>
                  <a:cubicBezTo>
                    <a:pt x="144" y="3"/>
                    <a:pt x="134" y="9"/>
                    <a:pt x="127" y="13"/>
                  </a:cubicBezTo>
                  <a:cubicBezTo>
                    <a:pt x="120" y="18"/>
                    <a:pt x="123" y="13"/>
                    <a:pt x="84" y="8"/>
                  </a:cubicBezTo>
                  <a:cubicBezTo>
                    <a:pt x="77" y="6"/>
                    <a:pt x="70" y="5"/>
                    <a:pt x="64" y="3"/>
                  </a:cubicBezTo>
                  <a:cubicBezTo>
                    <a:pt x="65" y="8"/>
                    <a:pt x="64" y="12"/>
                    <a:pt x="61" y="15"/>
                  </a:cubicBezTo>
                  <a:cubicBezTo>
                    <a:pt x="51" y="25"/>
                    <a:pt x="49" y="31"/>
                    <a:pt x="49" y="39"/>
                  </a:cubicBezTo>
                  <a:cubicBezTo>
                    <a:pt x="49" y="47"/>
                    <a:pt x="60" y="69"/>
                    <a:pt x="45" y="71"/>
                  </a:cubicBezTo>
                  <a:cubicBezTo>
                    <a:pt x="30" y="73"/>
                    <a:pt x="14" y="73"/>
                    <a:pt x="7" y="87"/>
                  </a:cubicBezTo>
                  <a:cubicBezTo>
                    <a:pt x="0" y="101"/>
                    <a:pt x="1" y="135"/>
                    <a:pt x="7" y="141"/>
                  </a:cubicBezTo>
                  <a:cubicBezTo>
                    <a:pt x="13" y="147"/>
                    <a:pt x="27" y="149"/>
                    <a:pt x="32" y="161"/>
                  </a:cubicBezTo>
                  <a:cubicBezTo>
                    <a:pt x="37" y="173"/>
                    <a:pt x="49" y="177"/>
                    <a:pt x="49" y="192"/>
                  </a:cubicBezTo>
                  <a:cubicBezTo>
                    <a:pt x="49" y="207"/>
                    <a:pt x="52" y="213"/>
                    <a:pt x="59" y="222"/>
                  </a:cubicBezTo>
                  <a:cubicBezTo>
                    <a:pt x="66" y="231"/>
                    <a:pt x="70" y="233"/>
                    <a:pt x="73" y="245"/>
                  </a:cubicBezTo>
                  <a:cubicBezTo>
                    <a:pt x="76" y="257"/>
                    <a:pt x="89" y="253"/>
                    <a:pt x="96" y="259"/>
                  </a:cubicBezTo>
                  <a:cubicBezTo>
                    <a:pt x="100" y="262"/>
                    <a:pt x="102" y="267"/>
                    <a:pt x="104" y="272"/>
                  </a:cubicBezTo>
                  <a:cubicBezTo>
                    <a:pt x="115" y="272"/>
                    <a:pt x="125" y="271"/>
                    <a:pt x="125" y="265"/>
                  </a:cubicBezTo>
                  <a:cubicBezTo>
                    <a:pt x="125" y="252"/>
                    <a:pt x="125" y="234"/>
                    <a:pt x="140" y="234"/>
                  </a:cubicBezTo>
                  <a:cubicBezTo>
                    <a:pt x="155" y="234"/>
                    <a:pt x="165" y="236"/>
                    <a:pt x="170" y="231"/>
                  </a:cubicBezTo>
                  <a:cubicBezTo>
                    <a:pt x="175" y="226"/>
                    <a:pt x="197" y="221"/>
                    <a:pt x="201" y="230"/>
                  </a:cubicBezTo>
                  <a:cubicBezTo>
                    <a:pt x="204" y="237"/>
                    <a:pt x="210" y="250"/>
                    <a:pt x="224" y="254"/>
                  </a:cubicBezTo>
                  <a:cubicBezTo>
                    <a:pt x="225" y="251"/>
                    <a:pt x="226" y="248"/>
                    <a:pt x="227" y="245"/>
                  </a:cubicBezTo>
                  <a:cubicBezTo>
                    <a:pt x="229" y="236"/>
                    <a:pt x="231" y="226"/>
                    <a:pt x="242" y="2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8" name="Freeform 458"/>
            <p:cNvSpPr>
              <a:spLocks/>
            </p:cNvSpPr>
            <p:nvPr/>
          </p:nvSpPr>
          <p:spPr bwMode="auto">
            <a:xfrm>
              <a:off x="1702" y="2892"/>
              <a:ext cx="137" cy="142"/>
            </a:xfrm>
            <a:custGeom>
              <a:avLst/>
              <a:gdLst>
                <a:gd name="T0" fmla="*/ 537 w 539"/>
                <a:gd name="T1" fmla="*/ 333 h 561"/>
                <a:gd name="T2" fmla="*/ 519 w 539"/>
                <a:gd name="T3" fmla="*/ 307 h 561"/>
                <a:gd name="T4" fmla="*/ 498 w 539"/>
                <a:gd name="T5" fmla="*/ 316 h 561"/>
                <a:gd name="T6" fmla="*/ 463 w 539"/>
                <a:gd name="T7" fmla="*/ 317 h 561"/>
                <a:gd name="T8" fmla="*/ 445 w 539"/>
                <a:gd name="T9" fmla="*/ 264 h 561"/>
                <a:gd name="T10" fmla="*/ 430 w 539"/>
                <a:gd name="T11" fmla="*/ 217 h 561"/>
                <a:gd name="T12" fmla="*/ 406 w 539"/>
                <a:gd name="T13" fmla="*/ 196 h 561"/>
                <a:gd name="T14" fmla="*/ 385 w 539"/>
                <a:gd name="T15" fmla="*/ 202 h 561"/>
                <a:gd name="T16" fmla="*/ 350 w 539"/>
                <a:gd name="T17" fmla="*/ 206 h 561"/>
                <a:gd name="T18" fmla="*/ 314 w 539"/>
                <a:gd name="T19" fmla="*/ 197 h 561"/>
                <a:gd name="T20" fmla="*/ 299 w 539"/>
                <a:gd name="T21" fmla="*/ 177 h 561"/>
                <a:gd name="T22" fmla="*/ 300 w 539"/>
                <a:gd name="T23" fmla="*/ 140 h 561"/>
                <a:gd name="T24" fmla="*/ 303 w 539"/>
                <a:gd name="T25" fmla="*/ 105 h 561"/>
                <a:gd name="T26" fmla="*/ 289 w 539"/>
                <a:gd name="T27" fmla="*/ 77 h 561"/>
                <a:gd name="T28" fmla="*/ 296 w 539"/>
                <a:gd name="T29" fmla="*/ 54 h 561"/>
                <a:gd name="T30" fmla="*/ 299 w 539"/>
                <a:gd name="T31" fmla="*/ 45 h 561"/>
                <a:gd name="T32" fmla="*/ 275 w 539"/>
                <a:gd name="T33" fmla="*/ 36 h 561"/>
                <a:gd name="T34" fmla="*/ 237 w 539"/>
                <a:gd name="T35" fmla="*/ 9 h 561"/>
                <a:gd name="T36" fmla="*/ 176 w 539"/>
                <a:gd name="T37" fmla="*/ 2 h 561"/>
                <a:gd name="T38" fmla="*/ 141 w 539"/>
                <a:gd name="T39" fmla="*/ 11 h 561"/>
                <a:gd name="T40" fmla="*/ 91 w 539"/>
                <a:gd name="T41" fmla="*/ 20 h 561"/>
                <a:gd name="T42" fmla="*/ 61 w 539"/>
                <a:gd name="T43" fmla="*/ 31 h 561"/>
                <a:gd name="T44" fmla="*/ 34 w 539"/>
                <a:gd name="T45" fmla="*/ 75 h 561"/>
                <a:gd name="T46" fmla="*/ 23 w 539"/>
                <a:gd name="T47" fmla="*/ 127 h 561"/>
                <a:gd name="T48" fmla="*/ 17 w 539"/>
                <a:gd name="T49" fmla="*/ 152 h 561"/>
                <a:gd name="T50" fmla="*/ 5 w 539"/>
                <a:gd name="T51" fmla="*/ 175 h 561"/>
                <a:gd name="T52" fmla="*/ 0 w 539"/>
                <a:gd name="T53" fmla="*/ 193 h 561"/>
                <a:gd name="T54" fmla="*/ 18 w 539"/>
                <a:gd name="T55" fmla="*/ 218 h 561"/>
                <a:gd name="T56" fmla="*/ 44 w 539"/>
                <a:gd name="T57" fmla="*/ 252 h 561"/>
                <a:gd name="T58" fmla="*/ 75 w 539"/>
                <a:gd name="T59" fmla="*/ 279 h 561"/>
                <a:gd name="T60" fmla="*/ 104 w 539"/>
                <a:gd name="T61" fmla="*/ 305 h 561"/>
                <a:gd name="T62" fmla="*/ 159 w 539"/>
                <a:gd name="T63" fmla="*/ 321 h 561"/>
                <a:gd name="T64" fmla="*/ 235 w 539"/>
                <a:gd name="T65" fmla="*/ 371 h 561"/>
                <a:gd name="T66" fmla="*/ 306 w 539"/>
                <a:gd name="T67" fmla="*/ 400 h 561"/>
                <a:gd name="T68" fmla="*/ 315 w 539"/>
                <a:gd name="T69" fmla="*/ 432 h 561"/>
                <a:gd name="T70" fmla="*/ 300 w 539"/>
                <a:gd name="T71" fmla="*/ 454 h 561"/>
                <a:gd name="T72" fmla="*/ 286 w 539"/>
                <a:gd name="T73" fmla="*/ 480 h 561"/>
                <a:gd name="T74" fmla="*/ 264 w 539"/>
                <a:gd name="T75" fmla="*/ 527 h 561"/>
                <a:gd name="T76" fmla="*/ 284 w 539"/>
                <a:gd name="T77" fmla="*/ 547 h 561"/>
                <a:gd name="T78" fmla="*/ 328 w 539"/>
                <a:gd name="T79" fmla="*/ 554 h 561"/>
                <a:gd name="T80" fmla="*/ 374 w 539"/>
                <a:gd name="T81" fmla="*/ 559 h 561"/>
                <a:gd name="T82" fmla="*/ 405 w 539"/>
                <a:gd name="T83" fmla="*/ 550 h 561"/>
                <a:gd name="T84" fmla="*/ 433 w 539"/>
                <a:gd name="T85" fmla="*/ 551 h 561"/>
                <a:gd name="T86" fmla="*/ 451 w 539"/>
                <a:gd name="T87" fmla="*/ 534 h 561"/>
                <a:gd name="T88" fmla="*/ 496 w 539"/>
                <a:gd name="T89" fmla="*/ 504 h 561"/>
                <a:gd name="T90" fmla="*/ 511 w 539"/>
                <a:gd name="T91" fmla="*/ 446 h 561"/>
                <a:gd name="T92" fmla="*/ 513 w 539"/>
                <a:gd name="T93" fmla="*/ 410 h 561"/>
                <a:gd name="T94" fmla="*/ 529 w 539"/>
                <a:gd name="T95" fmla="*/ 368 h 561"/>
                <a:gd name="T96" fmla="*/ 537 w 539"/>
                <a:gd name="T97" fmla="*/ 33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39" h="561">
                  <a:moveTo>
                    <a:pt x="537" y="333"/>
                  </a:moveTo>
                  <a:cubicBezTo>
                    <a:pt x="537" y="318"/>
                    <a:pt x="529" y="313"/>
                    <a:pt x="519" y="307"/>
                  </a:cubicBezTo>
                  <a:cubicBezTo>
                    <a:pt x="509" y="301"/>
                    <a:pt x="504" y="306"/>
                    <a:pt x="498" y="316"/>
                  </a:cubicBezTo>
                  <a:cubicBezTo>
                    <a:pt x="492" y="326"/>
                    <a:pt x="478" y="320"/>
                    <a:pt x="463" y="317"/>
                  </a:cubicBezTo>
                  <a:cubicBezTo>
                    <a:pt x="448" y="314"/>
                    <a:pt x="449" y="281"/>
                    <a:pt x="445" y="264"/>
                  </a:cubicBezTo>
                  <a:cubicBezTo>
                    <a:pt x="441" y="247"/>
                    <a:pt x="431" y="233"/>
                    <a:pt x="430" y="217"/>
                  </a:cubicBezTo>
                  <a:cubicBezTo>
                    <a:pt x="429" y="201"/>
                    <a:pt x="418" y="207"/>
                    <a:pt x="406" y="196"/>
                  </a:cubicBezTo>
                  <a:cubicBezTo>
                    <a:pt x="394" y="185"/>
                    <a:pt x="388" y="195"/>
                    <a:pt x="385" y="202"/>
                  </a:cubicBezTo>
                  <a:cubicBezTo>
                    <a:pt x="382" y="209"/>
                    <a:pt x="361" y="210"/>
                    <a:pt x="350" y="206"/>
                  </a:cubicBezTo>
                  <a:cubicBezTo>
                    <a:pt x="339" y="202"/>
                    <a:pt x="333" y="199"/>
                    <a:pt x="314" y="197"/>
                  </a:cubicBezTo>
                  <a:cubicBezTo>
                    <a:pt x="295" y="195"/>
                    <a:pt x="302" y="186"/>
                    <a:pt x="299" y="177"/>
                  </a:cubicBezTo>
                  <a:cubicBezTo>
                    <a:pt x="296" y="168"/>
                    <a:pt x="296" y="150"/>
                    <a:pt x="300" y="140"/>
                  </a:cubicBezTo>
                  <a:cubicBezTo>
                    <a:pt x="304" y="130"/>
                    <a:pt x="301" y="120"/>
                    <a:pt x="303" y="105"/>
                  </a:cubicBezTo>
                  <a:cubicBezTo>
                    <a:pt x="305" y="90"/>
                    <a:pt x="300" y="87"/>
                    <a:pt x="289" y="77"/>
                  </a:cubicBezTo>
                  <a:cubicBezTo>
                    <a:pt x="279" y="67"/>
                    <a:pt x="288" y="65"/>
                    <a:pt x="296" y="54"/>
                  </a:cubicBezTo>
                  <a:cubicBezTo>
                    <a:pt x="299" y="50"/>
                    <a:pt x="299" y="47"/>
                    <a:pt x="299" y="45"/>
                  </a:cubicBezTo>
                  <a:cubicBezTo>
                    <a:pt x="290" y="45"/>
                    <a:pt x="283" y="44"/>
                    <a:pt x="275" y="36"/>
                  </a:cubicBezTo>
                  <a:cubicBezTo>
                    <a:pt x="265" y="24"/>
                    <a:pt x="245" y="16"/>
                    <a:pt x="237" y="9"/>
                  </a:cubicBezTo>
                  <a:cubicBezTo>
                    <a:pt x="230" y="2"/>
                    <a:pt x="197" y="4"/>
                    <a:pt x="176" y="2"/>
                  </a:cubicBezTo>
                  <a:cubicBezTo>
                    <a:pt x="155" y="0"/>
                    <a:pt x="149" y="5"/>
                    <a:pt x="141" y="11"/>
                  </a:cubicBezTo>
                  <a:cubicBezTo>
                    <a:pt x="133" y="17"/>
                    <a:pt x="109" y="19"/>
                    <a:pt x="91" y="20"/>
                  </a:cubicBezTo>
                  <a:cubicBezTo>
                    <a:pt x="73" y="20"/>
                    <a:pt x="75" y="24"/>
                    <a:pt x="61" y="31"/>
                  </a:cubicBezTo>
                  <a:cubicBezTo>
                    <a:pt x="46" y="38"/>
                    <a:pt x="47" y="64"/>
                    <a:pt x="34" y="75"/>
                  </a:cubicBezTo>
                  <a:cubicBezTo>
                    <a:pt x="21" y="86"/>
                    <a:pt x="23" y="110"/>
                    <a:pt x="23" y="127"/>
                  </a:cubicBezTo>
                  <a:cubicBezTo>
                    <a:pt x="22" y="144"/>
                    <a:pt x="22" y="146"/>
                    <a:pt x="17" y="152"/>
                  </a:cubicBezTo>
                  <a:cubicBezTo>
                    <a:pt x="11" y="158"/>
                    <a:pt x="7" y="165"/>
                    <a:pt x="5" y="175"/>
                  </a:cubicBezTo>
                  <a:cubicBezTo>
                    <a:pt x="4" y="180"/>
                    <a:pt x="2" y="187"/>
                    <a:pt x="0" y="193"/>
                  </a:cubicBezTo>
                  <a:cubicBezTo>
                    <a:pt x="8" y="200"/>
                    <a:pt x="10" y="211"/>
                    <a:pt x="18" y="218"/>
                  </a:cubicBezTo>
                  <a:cubicBezTo>
                    <a:pt x="29" y="228"/>
                    <a:pt x="34" y="237"/>
                    <a:pt x="44" y="252"/>
                  </a:cubicBezTo>
                  <a:cubicBezTo>
                    <a:pt x="54" y="267"/>
                    <a:pt x="62" y="274"/>
                    <a:pt x="75" y="279"/>
                  </a:cubicBezTo>
                  <a:cubicBezTo>
                    <a:pt x="88" y="284"/>
                    <a:pt x="97" y="291"/>
                    <a:pt x="104" y="305"/>
                  </a:cubicBezTo>
                  <a:cubicBezTo>
                    <a:pt x="111" y="319"/>
                    <a:pt x="135" y="322"/>
                    <a:pt x="159" y="321"/>
                  </a:cubicBezTo>
                  <a:cubicBezTo>
                    <a:pt x="183" y="320"/>
                    <a:pt x="214" y="357"/>
                    <a:pt x="235" y="371"/>
                  </a:cubicBezTo>
                  <a:cubicBezTo>
                    <a:pt x="256" y="385"/>
                    <a:pt x="291" y="386"/>
                    <a:pt x="306" y="400"/>
                  </a:cubicBezTo>
                  <a:cubicBezTo>
                    <a:pt x="321" y="414"/>
                    <a:pt x="320" y="418"/>
                    <a:pt x="315" y="432"/>
                  </a:cubicBezTo>
                  <a:cubicBezTo>
                    <a:pt x="310" y="446"/>
                    <a:pt x="311" y="446"/>
                    <a:pt x="300" y="454"/>
                  </a:cubicBezTo>
                  <a:cubicBezTo>
                    <a:pt x="289" y="462"/>
                    <a:pt x="287" y="458"/>
                    <a:pt x="286" y="480"/>
                  </a:cubicBezTo>
                  <a:cubicBezTo>
                    <a:pt x="285" y="502"/>
                    <a:pt x="286" y="507"/>
                    <a:pt x="264" y="527"/>
                  </a:cubicBezTo>
                  <a:cubicBezTo>
                    <a:pt x="242" y="547"/>
                    <a:pt x="261" y="547"/>
                    <a:pt x="284" y="547"/>
                  </a:cubicBezTo>
                  <a:cubicBezTo>
                    <a:pt x="307" y="547"/>
                    <a:pt x="314" y="550"/>
                    <a:pt x="328" y="554"/>
                  </a:cubicBezTo>
                  <a:cubicBezTo>
                    <a:pt x="342" y="558"/>
                    <a:pt x="356" y="557"/>
                    <a:pt x="374" y="559"/>
                  </a:cubicBezTo>
                  <a:cubicBezTo>
                    <a:pt x="392" y="561"/>
                    <a:pt x="394" y="560"/>
                    <a:pt x="405" y="550"/>
                  </a:cubicBezTo>
                  <a:cubicBezTo>
                    <a:pt x="416" y="540"/>
                    <a:pt x="425" y="548"/>
                    <a:pt x="433" y="551"/>
                  </a:cubicBezTo>
                  <a:cubicBezTo>
                    <a:pt x="441" y="554"/>
                    <a:pt x="450" y="549"/>
                    <a:pt x="451" y="534"/>
                  </a:cubicBezTo>
                  <a:cubicBezTo>
                    <a:pt x="452" y="519"/>
                    <a:pt x="475" y="519"/>
                    <a:pt x="496" y="504"/>
                  </a:cubicBezTo>
                  <a:cubicBezTo>
                    <a:pt x="517" y="489"/>
                    <a:pt x="511" y="463"/>
                    <a:pt x="511" y="446"/>
                  </a:cubicBezTo>
                  <a:cubicBezTo>
                    <a:pt x="511" y="429"/>
                    <a:pt x="512" y="422"/>
                    <a:pt x="513" y="410"/>
                  </a:cubicBezTo>
                  <a:cubicBezTo>
                    <a:pt x="514" y="398"/>
                    <a:pt x="519" y="387"/>
                    <a:pt x="529" y="368"/>
                  </a:cubicBezTo>
                  <a:cubicBezTo>
                    <a:pt x="539" y="349"/>
                    <a:pt x="537" y="348"/>
                    <a:pt x="537" y="33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59" name="Freeform 459"/>
            <p:cNvSpPr>
              <a:spLocks/>
            </p:cNvSpPr>
            <p:nvPr/>
          </p:nvSpPr>
          <p:spPr bwMode="auto">
            <a:xfrm>
              <a:off x="1589" y="2734"/>
              <a:ext cx="196" cy="226"/>
            </a:xfrm>
            <a:custGeom>
              <a:avLst/>
              <a:gdLst>
                <a:gd name="T0" fmla="*/ 469 w 772"/>
                <a:gd name="T1" fmla="*/ 753 h 894"/>
                <a:gd name="T2" fmla="*/ 507 w 772"/>
                <a:gd name="T3" fmla="*/ 657 h 894"/>
                <a:gd name="T4" fmla="*/ 587 w 772"/>
                <a:gd name="T5" fmla="*/ 637 h 894"/>
                <a:gd name="T6" fmla="*/ 683 w 772"/>
                <a:gd name="T7" fmla="*/ 635 h 894"/>
                <a:gd name="T8" fmla="*/ 745 w 772"/>
                <a:gd name="T9" fmla="*/ 671 h 894"/>
                <a:gd name="T10" fmla="*/ 747 w 772"/>
                <a:gd name="T11" fmla="*/ 631 h 894"/>
                <a:gd name="T12" fmla="*/ 759 w 772"/>
                <a:gd name="T13" fmla="*/ 581 h 894"/>
                <a:gd name="T14" fmla="*/ 761 w 772"/>
                <a:gd name="T15" fmla="*/ 540 h 894"/>
                <a:gd name="T16" fmla="*/ 735 w 772"/>
                <a:gd name="T17" fmla="*/ 505 h 894"/>
                <a:gd name="T18" fmla="*/ 709 w 772"/>
                <a:gd name="T19" fmla="*/ 474 h 894"/>
                <a:gd name="T20" fmla="*/ 715 w 772"/>
                <a:gd name="T21" fmla="*/ 432 h 894"/>
                <a:gd name="T22" fmla="*/ 598 w 772"/>
                <a:gd name="T23" fmla="*/ 383 h 894"/>
                <a:gd name="T24" fmla="*/ 590 w 772"/>
                <a:gd name="T25" fmla="*/ 347 h 894"/>
                <a:gd name="T26" fmla="*/ 587 w 772"/>
                <a:gd name="T27" fmla="*/ 309 h 894"/>
                <a:gd name="T28" fmla="*/ 571 w 772"/>
                <a:gd name="T29" fmla="*/ 260 h 894"/>
                <a:gd name="T30" fmla="*/ 489 w 772"/>
                <a:gd name="T31" fmla="*/ 242 h 894"/>
                <a:gd name="T32" fmla="*/ 426 w 772"/>
                <a:gd name="T33" fmla="*/ 206 h 894"/>
                <a:gd name="T34" fmla="*/ 351 w 772"/>
                <a:gd name="T35" fmla="*/ 186 h 894"/>
                <a:gd name="T36" fmla="*/ 306 w 772"/>
                <a:gd name="T37" fmla="*/ 158 h 894"/>
                <a:gd name="T38" fmla="*/ 272 w 772"/>
                <a:gd name="T39" fmla="*/ 113 h 894"/>
                <a:gd name="T40" fmla="*/ 265 w 772"/>
                <a:gd name="T41" fmla="*/ 65 h 894"/>
                <a:gd name="T42" fmla="*/ 274 w 772"/>
                <a:gd name="T43" fmla="*/ 34 h 894"/>
                <a:gd name="T44" fmla="*/ 259 w 772"/>
                <a:gd name="T45" fmla="*/ 5 h 894"/>
                <a:gd name="T46" fmla="*/ 204 w 772"/>
                <a:gd name="T47" fmla="*/ 15 h 894"/>
                <a:gd name="T48" fmla="*/ 155 w 772"/>
                <a:gd name="T49" fmla="*/ 42 h 894"/>
                <a:gd name="T50" fmla="*/ 102 w 772"/>
                <a:gd name="T51" fmla="*/ 68 h 894"/>
                <a:gd name="T52" fmla="*/ 55 w 772"/>
                <a:gd name="T53" fmla="*/ 91 h 894"/>
                <a:gd name="T54" fmla="*/ 7 w 772"/>
                <a:gd name="T55" fmla="*/ 85 h 894"/>
                <a:gd name="T56" fmla="*/ 30 w 772"/>
                <a:gd name="T57" fmla="*/ 131 h 894"/>
                <a:gd name="T58" fmla="*/ 57 w 772"/>
                <a:gd name="T59" fmla="*/ 190 h 894"/>
                <a:gd name="T60" fmla="*/ 37 w 772"/>
                <a:gd name="T61" fmla="*/ 247 h 894"/>
                <a:gd name="T62" fmla="*/ 45 w 772"/>
                <a:gd name="T63" fmla="*/ 300 h 894"/>
                <a:gd name="T64" fmla="*/ 16 w 772"/>
                <a:gd name="T65" fmla="*/ 350 h 894"/>
                <a:gd name="T66" fmla="*/ 17 w 772"/>
                <a:gd name="T67" fmla="*/ 407 h 894"/>
                <a:gd name="T68" fmla="*/ 30 w 772"/>
                <a:gd name="T69" fmla="*/ 466 h 894"/>
                <a:gd name="T70" fmla="*/ 9 w 772"/>
                <a:gd name="T71" fmla="*/ 522 h 894"/>
                <a:gd name="T72" fmla="*/ 37 w 772"/>
                <a:gd name="T73" fmla="*/ 578 h 894"/>
                <a:gd name="T74" fmla="*/ 71 w 772"/>
                <a:gd name="T75" fmla="*/ 642 h 894"/>
                <a:gd name="T76" fmla="*/ 61 w 772"/>
                <a:gd name="T77" fmla="*/ 686 h 894"/>
                <a:gd name="T78" fmla="*/ 77 w 772"/>
                <a:gd name="T79" fmla="*/ 749 h 894"/>
                <a:gd name="T80" fmla="*/ 109 w 772"/>
                <a:gd name="T81" fmla="*/ 831 h 894"/>
                <a:gd name="T82" fmla="*/ 158 w 772"/>
                <a:gd name="T83" fmla="*/ 869 h 894"/>
                <a:gd name="T84" fmla="*/ 210 w 772"/>
                <a:gd name="T85" fmla="*/ 808 h 894"/>
                <a:gd name="T86" fmla="*/ 291 w 772"/>
                <a:gd name="T87" fmla="*/ 817 h 894"/>
                <a:gd name="T88" fmla="*/ 337 w 772"/>
                <a:gd name="T89" fmla="*/ 871 h 894"/>
                <a:gd name="T90" fmla="*/ 369 w 772"/>
                <a:gd name="T91" fmla="*/ 814 h 894"/>
                <a:gd name="T92" fmla="*/ 446 w 772"/>
                <a:gd name="T93" fmla="*/ 819 h 894"/>
                <a:gd name="T94" fmla="*/ 463 w 772"/>
                <a:gd name="T95" fmla="*/ 778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2" h="894">
                  <a:moveTo>
                    <a:pt x="463" y="778"/>
                  </a:moveTo>
                  <a:cubicBezTo>
                    <a:pt x="468" y="772"/>
                    <a:pt x="468" y="770"/>
                    <a:pt x="469" y="753"/>
                  </a:cubicBezTo>
                  <a:cubicBezTo>
                    <a:pt x="469" y="736"/>
                    <a:pt x="467" y="712"/>
                    <a:pt x="480" y="701"/>
                  </a:cubicBezTo>
                  <a:cubicBezTo>
                    <a:pt x="493" y="690"/>
                    <a:pt x="492" y="664"/>
                    <a:pt x="507" y="657"/>
                  </a:cubicBezTo>
                  <a:cubicBezTo>
                    <a:pt x="521" y="650"/>
                    <a:pt x="519" y="646"/>
                    <a:pt x="537" y="646"/>
                  </a:cubicBezTo>
                  <a:cubicBezTo>
                    <a:pt x="555" y="645"/>
                    <a:pt x="579" y="643"/>
                    <a:pt x="587" y="637"/>
                  </a:cubicBezTo>
                  <a:cubicBezTo>
                    <a:pt x="595" y="631"/>
                    <a:pt x="601" y="626"/>
                    <a:pt x="622" y="628"/>
                  </a:cubicBezTo>
                  <a:cubicBezTo>
                    <a:pt x="643" y="630"/>
                    <a:pt x="676" y="628"/>
                    <a:pt x="683" y="635"/>
                  </a:cubicBezTo>
                  <a:cubicBezTo>
                    <a:pt x="691" y="642"/>
                    <a:pt x="711" y="650"/>
                    <a:pt x="721" y="662"/>
                  </a:cubicBezTo>
                  <a:cubicBezTo>
                    <a:pt x="729" y="670"/>
                    <a:pt x="736" y="671"/>
                    <a:pt x="745" y="671"/>
                  </a:cubicBezTo>
                  <a:cubicBezTo>
                    <a:pt x="744" y="667"/>
                    <a:pt x="741" y="665"/>
                    <a:pt x="739" y="660"/>
                  </a:cubicBezTo>
                  <a:cubicBezTo>
                    <a:pt x="737" y="651"/>
                    <a:pt x="740" y="639"/>
                    <a:pt x="747" y="631"/>
                  </a:cubicBezTo>
                  <a:cubicBezTo>
                    <a:pt x="754" y="623"/>
                    <a:pt x="756" y="620"/>
                    <a:pt x="755" y="613"/>
                  </a:cubicBezTo>
                  <a:cubicBezTo>
                    <a:pt x="755" y="605"/>
                    <a:pt x="759" y="591"/>
                    <a:pt x="759" y="581"/>
                  </a:cubicBezTo>
                  <a:cubicBezTo>
                    <a:pt x="759" y="571"/>
                    <a:pt x="769" y="569"/>
                    <a:pt x="771" y="560"/>
                  </a:cubicBezTo>
                  <a:cubicBezTo>
                    <a:pt x="772" y="552"/>
                    <a:pt x="766" y="544"/>
                    <a:pt x="761" y="540"/>
                  </a:cubicBezTo>
                  <a:cubicBezTo>
                    <a:pt x="755" y="536"/>
                    <a:pt x="757" y="533"/>
                    <a:pt x="757" y="522"/>
                  </a:cubicBezTo>
                  <a:cubicBezTo>
                    <a:pt x="757" y="512"/>
                    <a:pt x="744" y="508"/>
                    <a:pt x="735" y="505"/>
                  </a:cubicBezTo>
                  <a:cubicBezTo>
                    <a:pt x="726" y="502"/>
                    <a:pt x="718" y="499"/>
                    <a:pt x="717" y="495"/>
                  </a:cubicBezTo>
                  <a:cubicBezTo>
                    <a:pt x="715" y="491"/>
                    <a:pt x="710" y="481"/>
                    <a:pt x="709" y="474"/>
                  </a:cubicBezTo>
                  <a:cubicBezTo>
                    <a:pt x="709" y="467"/>
                    <a:pt x="708" y="461"/>
                    <a:pt x="714" y="455"/>
                  </a:cubicBezTo>
                  <a:cubicBezTo>
                    <a:pt x="720" y="449"/>
                    <a:pt x="715" y="432"/>
                    <a:pt x="715" y="432"/>
                  </a:cubicBezTo>
                  <a:cubicBezTo>
                    <a:pt x="598" y="432"/>
                    <a:pt x="598" y="432"/>
                    <a:pt x="598" y="432"/>
                  </a:cubicBezTo>
                  <a:cubicBezTo>
                    <a:pt x="598" y="432"/>
                    <a:pt x="598" y="398"/>
                    <a:pt x="598" y="383"/>
                  </a:cubicBezTo>
                  <a:cubicBezTo>
                    <a:pt x="602" y="369"/>
                    <a:pt x="592" y="372"/>
                    <a:pt x="585" y="364"/>
                  </a:cubicBezTo>
                  <a:cubicBezTo>
                    <a:pt x="578" y="356"/>
                    <a:pt x="581" y="352"/>
                    <a:pt x="590" y="347"/>
                  </a:cubicBezTo>
                  <a:cubicBezTo>
                    <a:pt x="598" y="342"/>
                    <a:pt x="595" y="333"/>
                    <a:pt x="591" y="326"/>
                  </a:cubicBezTo>
                  <a:cubicBezTo>
                    <a:pt x="587" y="319"/>
                    <a:pt x="594" y="316"/>
                    <a:pt x="587" y="309"/>
                  </a:cubicBezTo>
                  <a:cubicBezTo>
                    <a:pt x="580" y="301"/>
                    <a:pt x="585" y="297"/>
                    <a:pt x="586" y="286"/>
                  </a:cubicBezTo>
                  <a:cubicBezTo>
                    <a:pt x="587" y="276"/>
                    <a:pt x="579" y="268"/>
                    <a:pt x="571" y="260"/>
                  </a:cubicBezTo>
                  <a:cubicBezTo>
                    <a:pt x="563" y="251"/>
                    <a:pt x="545" y="254"/>
                    <a:pt x="529" y="254"/>
                  </a:cubicBezTo>
                  <a:cubicBezTo>
                    <a:pt x="514" y="254"/>
                    <a:pt x="493" y="252"/>
                    <a:pt x="489" y="242"/>
                  </a:cubicBezTo>
                  <a:cubicBezTo>
                    <a:pt x="484" y="231"/>
                    <a:pt x="462" y="223"/>
                    <a:pt x="450" y="222"/>
                  </a:cubicBezTo>
                  <a:cubicBezTo>
                    <a:pt x="438" y="221"/>
                    <a:pt x="432" y="218"/>
                    <a:pt x="426" y="206"/>
                  </a:cubicBezTo>
                  <a:cubicBezTo>
                    <a:pt x="420" y="195"/>
                    <a:pt x="402" y="200"/>
                    <a:pt x="394" y="190"/>
                  </a:cubicBezTo>
                  <a:cubicBezTo>
                    <a:pt x="385" y="181"/>
                    <a:pt x="364" y="187"/>
                    <a:pt x="351" y="186"/>
                  </a:cubicBezTo>
                  <a:cubicBezTo>
                    <a:pt x="338" y="185"/>
                    <a:pt x="329" y="183"/>
                    <a:pt x="326" y="176"/>
                  </a:cubicBezTo>
                  <a:cubicBezTo>
                    <a:pt x="323" y="168"/>
                    <a:pt x="315" y="162"/>
                    <a:pt x="306" y="158"/>
                  </a:cubicBezTo>
                  <a:cubicBezTo>
                    <a:pt x="298" y="153"/>
                    <a:pt x="291" y="143"/>
                    <a:pt x="287" y="134"/>
                  </a:cubicBezTo>
                  <a:cubicBezTo>
                    <a:pt x="284" y="125"/>
                    <a:pt x="279" y="120"/>
                    <a:pt x="272" y="113"/>
                  </a:cubicBezTo>
                  <a:cubicBezTo>
                    <a:pt x="266" y="105"/>
                    <a:pt x="268" y="97"/>
                    <a:pt x="269" y="88"/>
                  </a:cubicBezTo>
                  <a:cubicBezTo>
                    <a:pt x="270" y="79"/>
                    <a:pt x="269" y="74"/>
                    <a:pt x="265" y="65"/>
                  </a:cubicBezTo>
                  <a:cubicBezTo>
                    <a:pt x="261" y="56"/>
                    <a:pt x="267" y="56"/>
                    <a:pt x="266" y="51"/>
                  </a:cubicBezTo>
                  <a:cubicBezTo>
                    <a:pt x="266" y="46"/>
                    <a:pt x="268" y="40"/>
                    <a:pt x="274" y="34"/>
                  </a:cubicBezTo>
                  <a:cubicBezTo>
                    <a:pt x="280" y="28"/>
                    <a:pt x="275" y="18"/>
                    <a:pt x="273" y="11"/>
                  </a:cubicBezTo>
                  <a:cubicBezTo>
                    <a:pt x="270" y="3"/>
                    <a:pt x="263" y="0"/>
                    <a:pt x="259" y="5"/>
                  </a:cubicBezTo>
                  <a:cubicBezTo>
                    <a:pt x="254" y="10"/>
                    <a:pt x="239" y="8"/>
                    <a:pt x="230" y="8"/>
                  </a:cubicBezTo>
                  <a:cubicBezTo>
                    <a:pt x="222" y="8"/>
                    <a:pt x="209" y="9"/>
                    <a:pt x="204" y="15"/>
                  </a:cubicBezTo>
                  <a:cubicBezTo>
                    <a:pt x="199" y="21"/>
                    <a:pt x="181" y="22"/>
                    <a:pt x="177" y="28"/>
                  </a:cubicBezTo>
                  <a:cubicBezTo>
                    <a:pt x="172" y="35"/>
                    <a:pt x="167" y="40"/>
                    <a:pt x="155" y="42"/>
                  </a:cubicBezTo>
                  <a:cubicBezTo>
                    <a:pt x="144" y="45"/>
                    <a:pt x="136" y="50"/>
                    <a:pt x="130" y="59"/>
                  </a:cubicBezTo>
                  <a:cubicBezTo>
                    <a:pt x="125" y="68"/>
                    <a:pt x="113" y="65"/>
                    <a:pt x="102" y="68"/>
                  </a:cubicBezTo>
                  <a:cubicBezTo>
                    <a:pt x="92" y="71"/>
                    <a:pt x="83" y="79"/>
                    <a:pt x="80" y="89"/>
                  </a:cubicBezTo>
                  <a:cubicBezTo>
                    <a:pt x="77" y="99"/>
                    <a:pt x="59" y="98"/>
                    <a:pt x="55" y="91"/>
                  </a:cubicBezTo>
                  <a:cubicBezTo>
                    <a:pt x="51" y="85"/>
                    <a:pt x="57" y="92"/>
                    <a:pt x="29" y="87"/>
                  </a:cubicBezTo>
                  <a:cubicBezTo>
                    <a:pt x="18" y="85"/>
                    <a:pt x="11" y="85"/>
                    <a:pt x="7" y="85"/>
                  </a:cubicBezTo>
                  <a:cubicBezTo>
                    <a:pt x="10" y="88"/>
                    <a:pt x="13" y="92"/>
                    <a:pt x="14" y="100"/>
                  </a:cubicBezTo>
                  <a:cubicBezTo>
                    <a:pt x="17" y="122"/>
                    <a:pt x="21" y="122"/>
                    <a:pt x="30" y="131"/>
                  </a:cubicBezTo>
                  <a:cubicBezTo>
                    <a:pt x="39" y="140"/>
                    <a:pt x="40" y="147"/>
                    <a:pt x="46" y="154"/>
                  </a:cubicBezTo>
                  <a:cubicBezTo>
                    <a:pt x="52" y="162"/>
                    <a:pt x="67" y="176"/>
                    <a:pt x="57" y="190"/>
                  </a:cubicBezTo>
                  <a:cubicBezTo>
                    <a:pt x="47" y="204"/>
                    <a:pt x="44" y="204"/>
                    <a:pt x="43" y="218"/>
                  </a:cubicBezTo>
                  <a:cubicBezTo>
                    <a:pt x="43" y="233"/>
                    <a:pt x="42" y="240"/>
                    <a:pt x="37" y="247"/>
                  </a:cubicBezTo>
                  <a:cubicBezTo>
                    <a:pt x="33" y="254"/>
                    <a:pt x="35" y="272"/>
                    <a:pt x="40" y="278"/>
                  </a:cubicBezTo>
                  <a:cubicBezTo>
                    <a:pt x="45" y="285"/>
                    <a:pt x="53" y="288"/>
                    <a:pt x="45" y="300"/>
                  </a:cubicBezTo>
                  <a:cubicBezTo>
                    <a:pt x="38" y="312"/>
                    <a:pt x="29" y="318"/>
                    <a:pt x="23" y="327"/>
                  </a:cubicBezTo>
                  <a:cubicBezTo>
                    <a:pt x="16" y="336"/>
                    <a:pt x="9" y="345"/>
                    <a:pt x="16" y="350"/>
                  </a:cubicBezTo>
                  <a:cubicBezTo>
                    <a:pt x="23" y="354"/>
                    <a:pt x="27" y="368"/>
                    <a:pt x="19" y="376"/>
                  </a:cubicBezTo>
                  <a:cubicBezTo>
                    <a:pt x="12" y="385"/>
                    <a:pt x="12" y="398"/>
                    <a:pt x="17" y="407"/>
                  </a:cubicBezTo>
                  <a:cubicBezTo>
                    <a:pt x="21" y="416"/>
                    <a:pt x="23" y="423"/>
                    <a:pt x="33" y="430"/>
                  </a:cubicBezTo>
                  <a:cubicBezTo>
                    <a:pt x="43" y="436"/>
                    <a:pt x="41" y="458"/>
                    <a:pt x="30" y="466"/>
                  </a:cubicBezTo>
                  <a:cubicBezTo>
                    <a:pt x="19" y="473"/>
                    <a:pt x="0" y="490"/>
                    <a:pt x="2" y="498"/>
                  </a:cubicBezTo>
                  <a:cubicBezTo>
                    <a:pt x="4" y="506"/>
                    <a:pt x="0" y="516"/>
                    <a:pt x="9" y="522"/>
                  </a:cubicBezTo>
                  <a:cubicBezTo>
                    <a:pt x="19" y="528"/>
                    <a:pt x="19" y="546"/>
                    <a:pt x="28" y="548"/>
                  </a:cubicBezTo>
                  <a:cubicBezTo>
                    <a:pt x="37" y="551"/>
                    <a:pt x="39" y="564"/>
                    <a:pt x="37" y="578"/>
                  </a:cubicBezTo>
                  <a:cubicBezTo>
                    <a:pt x="35" y="592"/>
                    <a:pt x="39" y="610"/>
                    <a:pt x="52" y="618"/>
                  </a:cubicBezTo>
                  <a:cubicBezTo>
                    <a:pt x="65" y="626"/>
                    <a:pt x="75" y="632"/>
                    <a:pt x="71" y="642"/>
                  </a:cubicBezTo>
                  <a:cubicBezTo>
                    <a:pt x="68" y="653"/>
                    <a:pt x="60" y="660"/>
                    <a:pt x="65" y="667"/>
                  </a:cubicBezTo>
                  <a:cubicBezTo>
                    <a:pt x="69" y="674"/>
                    <a:pt x="67" y="683"/>
                    <a:pt x="61" y="686"/>
                  </a:cubicBezTo>
                  <a:cubicBezTo>
                    <a:pt x="56" y="690"/>
                    <a:pt x="53" y="702"/>
                    <a:pt x="61" y="712"/>
                  </a:cubicBezTo>
                  <a:cubicBezTo>
                    <a:pt x="69" y="722"/>
                    <a:pt x="67" y="744"/>
                    <a:pt x="77" y="749"/>
                  </a:cubicBezTo>
                  <a:cubicBezTo>
                    <a:pt x="87" y="754"/>
                    <a:pt x="90" y="766"/>
                    <a:pt x="93" y="782"/>
                  </a:cubicBezTo>
                  <a:cubicBezTo>
                    <a:pt x="95" y="798"/>
                    <a:pt x="105" y="810"/>
                    <a:pt x="109" y="831"/>
                  </a:cubicBezTo>
                  <a:cubicBezTo>
                    <a:pt x="113" y="852"/>
                    <a:pt x="107" y="868"/>
                    <a:pt x="123" y="871"/>
                  </a:cubicBezTo>
                  <a:cubicBezTo>
                    <a:pt x="135" y="873"/>
                    <a:pt x="150" y="867"/>
                    <a:pt x="158" y="869"/>
                  </a:cubicBezTo>
                  <a:cubicBezTo>
                    <a:pt x="164" y="858"/>
                    <a:pt x="167" y="856"/>
                    <a:pt x="175" y="844"/>
                  </a:cubicBezTo>
                  <a:cubicBezTo>
                    <a:pt x="185" y="829"/>
                    <a:pt x="199" y="829"/>
                    <a:pt x="210" y="808"/>
                  </a:cubicBezTo>
                  <a:cubicBezTo>
                    <a:pt x="221" y="787"/>
                    <a:pt x="229" y="804"/>
                    <a:pt x="242" y="812"/>
                  </a:cubicBezTo>
                  <a:cubicBezTo>
                    <a:pt x="255" y="820"/>
                    <a:pt x="275" y="819"/>
                    <a:pt x="291" y="817"/>
                  </a:cubicBezTo>
                  <a:cubicBezTo>
                    <a:pt x="307" y="815"/>
                    <a:pt x="316" y="822"/>
                    <a:pt x="320" y="829"/>
                  </a:cubicBezTo>
                  <a:cubicBezTo>
                    <a:pt x="324" y="836"/>
                    <a:pt x="333" y="848"/>
                    <a:pt x="337" y="871"/>
                  </a:cubicBezTo>
                  <a:cubicBezTo>
                    <a:pt x="341" y="894"/>
                    <a:pt x="349" y="856"/>
                    <a:pt x="349" y="847"/>
                  </a:cubicBezTo>
                  <a:cubicBezTo>
                    <a:pt x="349" y="838"/>
                    <a:pt x="360" y="821"/>
                    <a:pt x="369" y="814"/>
                  </a:cubicBezTo>
                  <a:cubicBezTo>
                    <a:pt x="378" y="807"/>
                    <a:pt x="407" y="810"/>
                    <a:pt x="430" y="812"/>
                  </a:cubicBezTo>
                  <a:cubicBezTo>
                    <a:pt x="437" y="812"/>
                    <a:pt x="442" y="815"/>
                    <a:pt x="446" y="819"/>
                  </a:cubicBezTo>
                  <a:cubicBezTo>
                    <a:pt x="448" y="813"/>
                    <a:pt x="450" y="806"/>
                    <a:pt x="451" y="801"/>
                  </a:cubicBezTo>
                  <a:cubicBezTo>
                    <a:pt x="453" y="791"/>
                    <a:pt x="457" y="784"/>
                    <a:pt x="463" y="7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0" name="Freeform 460"/>
            <p:cNvSpPr>
              <a:spLocks/>
            </p:cNvSpPr>
            <p:nvPr/>
          </p:nvSpPr>
          <p:spPr bwMode="auto">
            <a:xfrm>
              <a:off x="1607" y="3515"/>
              <a:ext cx="60" cy="57"/>
            </a:xfrm>
            <a:custGeom>
              <a:avLst/>
              <a:gdLst>
                <a:gd name="T0" fmla="*/ 224 w 237"/>
                <a:gd name="T1" fmla="*/ 175 h 228"/>
                <a:gd name="T2" fmla="*/ 174 w 237"/>
                <a:gd name="T3" fmla="*/ 170 h 228"/>
                <a:gd name="T4" fmla="*/ 121 w 237"/>
                <a:gd name="T5" fmla="*/ 142 h 228"/>
                <a:gd name="T6" fmla="*/ 38 w 237"/>
                <a:gd name="T7" fmla="*/ 75 h 228"/>
                <a:gd name="T8" fmla="*/ 20 w 237"/>
                <a:gd name="T9" fmla="*/ 56 h 228"/>
                <a:gd name="T10" fmla="*/ 13 w 237"/>
                <a:gd name="T11" fmla="*/ 39 h 228"/>
                <a:gd name="T12" fmla="*/ 9 w 237"/>
                <a:gd name="T13" fmla="*/ 8 h 228"/>
                <a:gd name="T14" fmla="*/ 0 w 237"/>
                <a:gd name="T15" fmla="*/ 0 h 228"/>
                <a:gd name="T16" fmla="*/ 0 w 237"/>
                <a:gd name="T17" fmla="*/ 188 h 228"/>
                <a:gd name="T18" fmla="*/ 24 w 237"/>
                <a:gd name="T19" fmla="*/ 197 h 228"/>
                <a:gd name="T20" fmla="*/ 51 w 237"/>
                <a:gd name="T21" fmla="*/ 200 h 228"/>
                <a:gd name="T22" fmla="*/ 82 w 237"/>
                <a:gd name="T23" fmla="*/ 200 h 228"/>
                <a:gd name="T24" fmla="*/ 109 w 237"/>
                <a:gd name="T25" fmla="*/ 201 h 228"/>
                <a:gd name="T26" fmla="*/ 136 w 237"/>
                <a:gd name="T27" fmla="*/ 218 h 228"/>
                <a:gd name="T28" fmla="*/ 145 w 237"/>
                <a:gd name="T29" fmla="*/ 228 h 228"/>
                <a:gd name="T30" fmla="*/ 146 w 237"/>
                <a:gd name="T31" fmla="*/ 224 h 228"/>
                <a:gd name="T32" fmla="*/ 158 w 237"/>
                <a:gd name="T33" fmla="*/ 206 h 228"/>
                <a:gd name="T34" fmla="*/ 217 w 237"/>
                <a:gd name="T35" fmla="*/ 198 h 228"/>
                <a:gd name="T36" fmla="*/ 224 w 237"/>
                <a:gd name="T37" fmla="*/ 175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7" h="228">
                  <a:moveTo>
                    <a:pt x="224" y="175"/>
                  </a:moveTo>
                  <a:cubicBezTo>
                    <a:pt x="211" y="169"/>
                    <a:pt x="192" y="169"/>
                    <a:pt x="174" y="170"/>
                  </a:cubicBezTo>
                  <a:cubicBezTo>
                    <a:pt x="155" y="171"/>
                    <a:pt x="146" y="159"/>
                    <a:pt x="121" y="142"/>
                  </a:cubicBezTo>
                  <a:cubicBezTo>
                    <a:pt x="96" y="126"/>
                    <a:pt x="46" y="87"/>
                    <a:pt x="38" y="75"/>
                  </a:cubicBezTo>
                  <a:cubicBezTo>
                    <a:pt x="31" y="63"/>
                    <a:pt x="29" y="56"/>
                    <a:pt x="20" y="56"/>
                  </a:cubicBezTo>
                  <a:cubicBezTo>
                    <a:pt x="10" y="56"/>
                    <a:pt x="3" y="39"/>
                    <a:pt x="13" y="39"/>
                  </a:cubicBezTo>
                  <a:cubicBezTo>
                    <a:pt x="24" y="39"/>
                    <a:pt x="19" y="12"/>
                    <a:pt x="9" y="8"/>
                  </a:cubicBezTo>
                  <a:cubicBezTo>
                    <a:pt x="4" y="6"/>
                    <a:pt x="2" y="2"/>
                    <a:pt x="0" y="0"/>
                  </a:cubicBezTo>
                  <a:cubicBezTo>
                    <a:pt x="0" y="188"/>
                    <a:pt x="0" y="188"/>
                    <a:pt x="0" y="188"/>
                  </a:cubicBezTo>
                  <a:cubicBezTo>
                    <a:pt x="0" y="188"/>
                    <a:pt x="14" y="202"/>
                    <a:pt x="24" y="197"/>
                  </a:cubicBezTo>
                  <a:cubicBezTo>
                    <a:pt x="33" y="192"/>
                    <a:pt x="42" y="196"/>
                    <a:pt x="51" y="200"/>
                  </a:cubicBezTo>
                  <a:cubicBezTo>
                    <a:pt x="60" y="204"/>
                    <a:pt x="76" y="206"/>
                    <a:pt x="82" y="200"/>
                  </a:cubicBezTo>
                  <a:cubicBezTo>
                    <a:pt x="88" y="195"/>
                    <a:pt x="100" y="190"/>
                    <a:pt x="109" y="201"/>
                  </a:cubicBezTo>
                  <a:cubicBezTo>
                    <a:pt x="118" y="212"/>
                    <a:pt x="132" y="216"/>
                    <a:pt x="136" y="218"/>
                  </a:cubicBezTo>
                  <a:cubicBezTo>
                    <a:pt x="139" y="220"/>
                    <a:pt x="142" y="224"/>
                    <a:pt x="145" y="228"/>
                  </a:cubicBezTo>
                  <a:cubicBezTo>
                    <a:pt x="145" y="227"/>
                    <a:pt x="146" y="226"/>
                    <a:pt x="146" y="224"/>
                  </a:cubicBezTo>
                  <a:cubicBezTo>
                    <a:pt x="146" y="213"/>
                    <a:pt x="141" y="206"/>
                    <a:pt x="158" y="206"/>
                  </a:cubicBezTo>
                  <a:cubicBezTo>
                    <a:pt x="176" y="206"/>
                    <a:pt x="214" y="208"/>
                    <a:pt x="217" y="198"/>
                  </a:cubicBezTo>
                  <a:cubicBezTo>
                    <a:pt x="219" y="189"/>
                    <a:pt x="237" y="180"/>
                    <a:pt x="224" y="17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1" name="Freeform 461"/>
            <p:cNvSpPr>
              <a:spLocks/>
            </p:cNvSpPr>
            <p:nvPr/>
          </p:nvSpPr>
          <p:spPr bwMode="auto">
            <a:xfrm>
              <a:off x="1527" y="2933"/>
              <a:ext cx="322" cy="579"/>
            </a:xfrm>
            <a:custGeom>
              <a:avLst/>
              <a:gdLst>
                <a:gd name="T0" fmla="*/ 974 w 1272"/>
                <a:gd name="T1" fmla="*/ 731 h 2289"/>
                <a:gd name="T2" fmla="*/ 1019 w 1272"/>
                <a:gd name="T3" fmla="*/ 580 h 2289"/>
                <a:gd name="T4" fmla="*/ 1133 w 1272"/>
                <a:gd name="T5" fmla="*/ 449 h 2289"/>
                <a:gd name="T6" fmla="*/ 1264 w 1272"/>
                <a:gd name="T7" fmla="*/ 319 h 2289"/>
                <a:gd name="T8" fmla="*/ 1203 w 1272"/>
                <a:gd name="T9" fmla="*/ 262 h 2289"/>
                <a:gd name="T10" fmla="*/ 1124 w 1272"/>
                <a:gd name="T11" fmla="*/ 390 h 2289"/>
                <a:gd name="T12" fmla="*/ 975 w 1272"/>
                <a:gd name="T13" fmla="*/ 386 h 2289"/>
                <a:gd name="T14" fmla="*/ 1006 w 1272"/>
                <a:gd name="T15" fmla="*/ 271 h 2289"/>
                <a:gd name="T16" fmla="*/ 795 w 1272"/>
                <a:gd name="T17" fmla="*/ 144 h 2289"/>
                <a:gd name="T18" fmla="*/ 675 w 1272"/>
                <a:gd name="T19" fmla="*/ 25 h 2289"/>
                <a:gd name="T20" fmla="*/ 565 w 1272"/>
                <a:gd name="T21" fmla="*/ 42 h 2289"/>
                <a:gd name="T22" fmla="*/ 420 w 1272"/>
                <a:gd name="T23" fmla="*/ 57 h 2289"/>
                <a:gd name="T24" fmla="*/ 398 w 1272"/>
                <a:gd name="T25" fmla="*/ 143 h 2289"/>
                <a:gd name="T26" fmla="*/ 317 w 1272"/>
                <a:gd name="T27" fmla="*/ 221 h 2289"/>
                <a:gd name="T28" fmla="*/ 312 w 1272"/>
                <a:gd name="T29" fmla="*/ 319 h 2289"/>
                <a:gd name="T30" fmla="*/ 290 w 1272"/>
                <a:gd name="T31" fmla="*/ 390 h 2289"/>
                <a:gd name="T32" fmla="*/ 236 w 1272"/>
                <a:gd name="T33" fmla="*/ 503 h 2289"/>
                <a:gd name="T34" fmla="*/ 225 w 1272"/>
                <a:gd name="T35" fmla="*/ 597 h 2289"/>
                <a:gd name="T36" fmla="*/ 188 w 1272"/>
                <a:gd name="T37" fmla="*/ 695 h 2289"/>
                <a:gd name="T38" fmla="*/ 218 w 1272"/>
                <a:gd name="T39" fmla="*/ 780 h 2289"/>
                <a:gd name="T40" fmla="*/ 218 w 1272"/>
                <a:gd name="T41" fmla="*/ 881 h 2289"/>
                <a:gd name="T42" fmla="*/ 202 w 1272"/>
                <a:gd name="T43" fmla="*/ 989 h 2289"/>
                <a:gd name="T44" fmla="*/ 152 w 1272"/>
                <a:gd name="T45" fmla="*/ 1075 h 2289"/>
                <a:gd name="T46" fmla="*/ 144 w 1272"/>
                <a:gd name="T47" fmla="*/ 1204 h 2289"/>
                <a:gd name="T48" fmla="*/ 111 w 1272"/>
                <a:gd name="T49" fmla="*/ 1332 h 2289"/>
                <a:gd name="T50" fmla="*/ 113 w 1272"/>
                <a:gd name="T51" fmla="*/ 1445 h 2289"/>
                <a:gd name="T52" fmla="*/ 106 w 1272"/>
                <a:gd name="T53" fmla="*/ 1550 h 2289"/>
                <a:gd name="T54" fmla="*/ 152 w 1272"/>
                <a:gd name="T55" fmla="*/ 1644 h 2289"/>
                <a:gd name="T56" fmla="*/ 130 w 1272"/>
                <a:gd name="T57" fmla="*/ 1687 h 2289"/>
                <a:gd name="T58" fmla="*/ 112 w 1272"/>
                <a:gd name="T59" fmla="*/ 1783 h 2289"/>
                <a:gd name="T60" fmla="*/ 78 w 1272"/>
                <a:gd name="T61" fmla="*/ 1881 h 2289"/>
                <a:gd name="T62" fmla="*/ 62 w 1272"/>
                <a:gd name="T63" fmla="*/ 1967 h 2289"/>
                <a:gd name="T64" fmla="*/ 4 w 1272"/>
                <a:gd name="T65" fmla="*/ 2098 h 2289"/>
                <a:gd name="T66" fmla="*/ 63 w 1272"/>
                <a:gd name="T67" fmla="*/ 2137 h 2289"/>
                <a:gd name="T68" fmla="*/ 79 w 1272"/>
                <a:gd name="T69" fmla="*/ 2223 h 2289"/>
                <a:gd name="T70" fmla="*/ 254 w 1272"/>
                <a:gd name="T71" fmla="*/ 2260 h 2289"/>
                <a:gd name="T72" fmla="*/ 328 w 1272"/>
                <a:gd name="T73" fmla="*/ 2260 h 2289"/>
                <a:gd name="T74" fmla="*/ 376 w 1272"/>
                <a:gd name="T75" fmla="*/ 2071 h 2289"/>
                <a:gd name="T76" fmla="*/ 492 w 1272"/>
                <a:gd name="T77" fmla="*/ 1897 h 2289"/>
                <a:gd name="T78" fmla="*/ 407 w 1272"/>
                <a:gd name="T79" fmla="*/ 1803 h 2289"/>
                <a:gd name="T80" fmla="*/ 479 w 1272"/>
                <a:gd name="T81" fmla="*/ 1671 h 2289"/>
                <a:gd name="T82" fmla="*/ 535 w 1272"/>
                <a:gd name="T83" fmla="*/ 1561 h 2289"/>
                <a:gd name="T84" fmla="*/ 555 w 1272"/>
                <a:gd name="T85" fmla="*/ 1495 h 2289"/>
                <a:gd name="T86" fmla="*/ 637 w 1272"/>
                <a:gd name="T87" fmla="*/ 1493 h 2289"/>
                <a:gd name="T88" fmla="*/ 587 w 1272"/>
                <a:gd name="T89" fmla="*/ 1469 h 2289"/>
                <a:gd name="T90" fmla="*/ 540 w 1272"/>
                <a:gd name="T91" fmla="*/ 1378 h 2289"/>
                <a:gd name="T92" fmla="*/ 614 w 1272"/>
                <a:gd name="T93" fmla="*/ 1373 h 2289"/>
                <a:gd name="T94" fmla="*/ 709 w 1272"/>
                <a:gd name="T95" fmla="*/ 1310 h 2289"/>
                <a:gd name="T96" fmla="*/ 718 w 1272"/>
                <a:gd name="T97" fmla="*/ 1219 h 2289"/>
                <a:gd name="T98" fmla="*/ 794 w 1272"/>
                <a:gd name="T99" fmla="*/ 1218 h 2289"/>
                <a:gd name="T100" fmla="*/ 1065 w 1272"/>
                <a:gd name="T101" fmla="*/ 1077 h 2289"/>
                <a:gd name="T102" fmla="*/ 1035 w 1272"/>
                <a:gd name="T103" fmla="*/ 931 h 2289"/>
                <a:gd name="T104" fmla="*/ 1001 w 1272"/>
                <a:gd name="T105" fmla="*/ 884 h 2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72" h="2289">
                  <a:moveTo>
                    <a:pt x="979" y="840"/>
                  </a:moveTo>
                  <a:cubicBezTo>
                    <a:pt x="971" y="831"/>
                    <a:pt x="974" y="819"/>
                    <a:pt x="973" y="807"/>
                  </a:cubicBezTo>
                  <a:cubicBezTo>
                    <a:pt x="972" y="795"/>
                    <a:pt x="971" y="786"/>
                    <a:pt x="979" y="774"/>
                  </a:cubicBezTo>
                  <a:cubicBezTo>
                    <a:pt x="987" y="762"/>
                    <a:pt x="978" y="749"/>
                    <a:pt x="974" y="731"/>
                  </a:cubicBezTo>
                  <a:cubicBezTo>
                    <a:pt x="970" y="713"/>
                    <a:pt x="975" y="706"/>
                    <a:pt x="984" y="696"/>
                  </a:cubicBezTo>
                  <a:cubicBezTo>
                    <a:pt x="993" y="686"/>
                    <a:pt x="986" y="662"/>
                    <a:pt x="995" y="648"/>
                  </a:cubicBezTo>
                  <a:cubicBezTo>
                    <a:pt x="1004" y="634"/>
                    <a:pt x="996" y="627"/>
                    <a:pt x="994" y="614"/>
                  </a:cubicBezTo>
                  <a:cubicBezTo>
                    <a:pt x="992" y="601"/>
                    <a:pt x="1005" y="588"/>
                    <a:pt x="1019" y="580"/>
                  </a:cubicBezTo>
                  <a:cubicBezTo>
                    <a:pt x="1033" y="572"/>
                    <a:pt x="1029" y="560"/>
                    <a:pt x="1045" y="553"/>
                  </a:cubicBezTo>
                  <a:cubicBezTo>
                    <a:pt x="1061" y="546"/>
                    <a:pt x="1060" y="536"/>
                    <a:pt x="1071" y="519"/>
                  </a:cubicBezTo>
                  <a:cubicBezTo>
                    <a:pt x="1082" y="502"/>
                    <a:pt x="1094" y="501"/>
                    <a:pt x="1104" y="486"/>
                  </a:cubicBezTo>
                  <a:cubicBezTo>
                    <a:pt x="1114" y="471"/>
                    <a:pt x="1120" y="468"/>
                    <a:pt x="1133" y="449"/>
                  </a:cubicBezTo>
                  <a:cubicBezTo>
                    <a:pt x="1146" y="430"/>
                    <a:pt x="1158" y="429"/>
                    <a:pt x="1172" y="418"/>
                  </a:cubicBezTo>
                  <a:cubicBezTo>
                    <a:pt x="1186" y="407"/>
                    <a:pt x="1198" y="391"/>
                    <a:pt x="1235" y="383"/>
                  </a:cubicBezTo>
                  <a:cubicBezTo>
                    <a:pt x="1272" y="375"/>
                    <a:pt x="1257" y="360"/>
                    <a:pt x="1256" y="346"/>
                  </a:cubicBezTo>
                  <a:cubicBezTo>
                    <a:pt x="1255" y="332"/>
                    <a:pt x="1257" y="327"/>
                    <a:pt x="1264" y="319"/>
                  </a:cubicBezTo>
                  <a:cubicBezTo>
                    <a:pt x="1271" y="311"/>
                    <a:pt x="1266" y="303"/>
                    <a:pt x="1262" y="298"/>
                  </a:cubicBezTo>
                  <a:cubicBezTo>
                    <a:pt x="1258" y="293"/>
                    <a:pt x="1254" y="284"/>
                    <a:pt x="1254" y="275"/>
                  </a:cubicBezTo>
                  <a:cubicBezTo>
                    <a:pt x="1254" y="266"/>
                    <a:pt x="1243" y="263"/>
                    <a:pt x="1227" y="263"/>
                  </a:cubicBezTo>
                  <a:cubicBezTo>
                    <a:pt x="1218" y="263"/>
                    <a:pt x="1209" y="262"/>
                    <a:pt x="1203" y="262"/>
                  </a:cubicBezTo>
                  <a:cubicBezTo>
                    <a:pt x="1202" y="268"/>
                    <a:pt x="1202" y="275"/>
                    <a:pt x="1202" y="285"/>
                  </a:cubicBezTo>
                  <a:cubicBezTo>
                    <a:pt x="1202" y="302"/>
                    <a:pt x="1208" y="328"/>
                    <a:pt x="1187" y="343"/>
                  </a:cubicBezTo>
                  <a:cubicBezTo>
                    <a:pt x="1166" y="358"/>
                    <a:pt x="1143" y="358"/>
                    <a:pt x="1142" y="373"/>
                  </a:cubicBezTo>
                  <a:cubicBezTo>
                    <a:pt x="1141" y="388"/>
                    <a:pt x="1132" y="393"/>
                    <a:pt x="1124" y="390"/>
                  </a:cubicBezTo>
                  <a:cubicBezTo>
                    <a:pt x="1116" y="387"/>
                    <a:pt x="1107" y="379"/>
                    <a:pt x="1096" y="389"/>
                  </a:cubicBezTo>
                  <a:cubicBezTo>
                    <a:pt x="1085" y="399"/>
                    <a:pt x="1083" y="400"/>
                    <a:pt x="1065" y="398"/>
                  </a:cubicBezTo>
                  <a:cubicBezTo>
                    <a:pt x="1047" y="396"/>
                    <a:pt x="1033" y="397"/>
                    <a:pt x="1019" y="393"/>
                  </a:cubicBezTo>
                  <a:cubicBezTo>
                    <a:pt x="1005" y="389"/>
                    <a:pt x="998" y="386"/>
                    <a:pt x="975" y="386"/>
                  </a:cubicBezTo>
                  <a:cubicBezTo>
                    <a:pt x="952" y="386"/>
                    <a:pt x="933" y="386"/>
                    <a:pt x="955" y="366"/>
                  </a:cubicBezTo>
                  <a:cubicBezTo>
                    <a:pt x="977" y="346"/>
                    <a:pt x="976" y="341"/>
                    <a:pt x="977" y="319"/>
                  </a:cubicBezTo>
                  <a:cubicBezTo>
                    <a:pt x="978" y="297"/>
                    <a:pt x="980" y="301"/>
                    <a:pt x="991" y="293"/>
                  </a:cubicBezTo>
                  <a:cubicBezTo>
                    <a:pt x="1002" y="285"/>
                    <a:pt x="1001" y="285"/>
                    <a:pt x="1006" y="271"/>
                  </a:cubicBezTo>
                  <a:cubicBezTo>
                    <a:pt x="1011" y="257"/>
                    <a:pt x="1012" y="253"/>
                    <a:pt x="997" y="239"/>
                  </a:cubicBezTo>
                  <a:cubicBezTo>
                    <a:pt x="982" y="225"/>
                    <a:pt x="947" y="224"/>
                    <a:pt x="926" y="210"/>
                  </a:cubicBezTo>
                  <a:cubicBezTo>
                    <a:pt x="905" y="196"/>
                    <a:pt x="874" y="159"/>
                    <a:pt x="850" y="160"/>
                  </a:cubicBezTo>
                  <a:cubicBezTo>
                    <a:pt x="826" y="161"/>
                    <a:pt x="802" y="158"/>
                    <a:pt x="795" y="144"/>
                  </a:cubicBezTo>
                  <a:cubicBezTo>
                    <a:pt x="788" y="130"/>
                    <a:pt x="779" y="123"/>
                    <a:pt x="766" y="118"/>
                  </a:cubicBezTo>
                  <a:cubicBezTo>
                    <a:pt x="753" y="113"/>
                    <a:pt x="745" y="106"/>
                    <a:pt x="735" y="91"/>
                  </a:cubicBezTo>
                  <a:cubicBezTo>
                    <a:pt x="725" y="76"/>
                    <a:pt x="720" y="67"/>
                    <a:pt x="709" y="57"/>
                  </a:cubicBezTo>
                  <a:cubicBezTo>
                    <a:pt x="698" y="47"/>
                    <a:pt x="698" y="27"/>
                    <a:pt x="675" y="25"/>
                  </a:cubicBezTo>
                  <a:cubicBezTo>
                    <a:pt x="652" y="23"/>
                    <a:pt x="623" y="20"/>
                    <a:pt x="614" y="27"/>
                  </a:cubicBezTo>
                  <a:cubicBezTo>
                    <a:pt x="605" y="34"/>
                    <a:pt x="594" y="51"/>
                    <a:pt x="594" y="60"/>
                  </a:cubicBezTo>
                  <a:cubicBezTo>
                    <a:pt x="594" y="69"/>
                    <a:pt x="586" y="107"/>
                    <a:pt x="582" y="84"/>
                  </a:cubicBezTo>
                  <a:cubicBezTo>
                    <a:pt x="578" y="61"/>
                    <a:pt x="569" y="49"/>
                    <a:pt x="565" y="42"/>
                  </a:cubicBezTo>
                  <a:cubicBezTo>
                    <a:pt x="561" y="35"/>
                    <a:pt x="552" y="28"/>
                    <a:pt x="536" y="30"/>
                  </a:cubicBezTo>
                  <a:cubicBezTo>
                    <a:pt x="520" y="32"/>
                    <a:pt x="500" y="33"/>
                    <a:pt x="487" y="25"/>
                  </a:cubicBezTo>
                  <a:cubicBezTo>
                    <a:pt x="474" y="17"/>
                    <a:pt x="466" y="0"/>
                    <a:pt x="455" y="21"/>
                  </a:cubicBezTo>
                  <a:cubicBezTo>
                    <a:pt x="444" y="42"/>
                    <a:pt x="430" y="42"/>
                    <a:pt x="420" y="57"/>
                  </a:cubicBezTo>
                  <a:cubicBezTo>
                    <a:pt x="412" y="69"/>
                    <a:pt x="409" y="71"/>
                    <a:pt x="403" y="82"/>
                  </a:cubicBezTo>
                  <a:cubicBezTo>
                    <a:pt x="406" y="83"/>
                    <a:pt x="408" y="85"/>
                    <a:pt x="408" y="91"/>
                  </a:cubicBezTo>
                  <a:cubicBezTo>
                    <a:pt x="406" y="109"/>
                    <a:pt x="407" y="117"/>
                    <a:pt x="403" y="123"/>
                  </a:cubicBezTo>
                  <a:cubicBezTo>
                    <a:pt x="399" y="129"/>
                    <a:pt x="398" y="135"/>
                    <a:pt x="398" y="143"/>
                  </a:cubicBezTo>
                  <a:cubicBezTo>
                    <a:pt x="398" y="151"/>
                    <a:pt x="396" y="159"/>
                    <a:pt x="384" y="162"/>
                  </a:cubicBezTo>
                  <a:cubicBezTo>
                    <a:pt x="373" y="165"/>
                    <a:pt x="354" y="173"/>
                    <a:pt x="345" y="181"/>
                  </a:cubicBezTo>
                  <a:cubicBezTo>
                    <a:pt x="336" y="190"/>
                    <a:pt x="321" y="196"/>
                    <a:pt x="318" y="200"/>
                  </a:cubicBezTo>
                  <a:cubicBezTo>
                    <a:pt x="316" y="204"/>
                    <a:pt x="308" y="210"/>
                    <a:pt x="317" y="221"/>
                  </a:cubicBezTo>
                  <a:cubicBezTo>
                    <a:pt x="326" y="231"/>
                    <a:pt x="322" y="239"/>
                    <a:pt x="316" y="245"/>
                  </a:cubicBezTo>
                  <a:cubicBezTo>
                    <a:pt x="310" y="251"/>
                    <a:pt x="311" y="265"/>
                    <a:pt x="316" y="275"/>
                  </a:cubicBezTo>
                  <a:cubicBezTo>
                    <a:pt x="320" y="284"/>
                    <a:pt x="324" y="294"/>
                    <a:pt x="324" y="299"/>
                  </a:cubicBezTo>
                  <a:cubicBezTo>
                    <a:pt x="324" y="305"/>
                    <a:pt x="312" y="307"/>
                    <a:pt x="312" y="319"/>
                  </a:cubicBezTo>
                  <a:cubicBezTo>
                    <a:pt x="312" y="331"/>
                    <a:pt x="316" y="335"/>
                    <a:pt x="322" y="339"/>
                  </a:cubicBezTo>
                  <a:cubicBezTo>
                    <a:pt x="329" y="344"/>
                    <a:pt x="336" y="351"/>
                    <a:pt x="330" y="359"/>
                  </a:cubicBezTo>
                  <a:cubicBezTo>
                    <a:pt x="325" y="368"/>
                    <a:pt x="320" y="372"/>
                    <a:pt x="310" y="371"/>
                  </a:cubicBezTo>
                  <a:cubicBezTo>
                    <a:pt x="301" y="371"/>
                    <a:pt x="290" y="381"/>
                    <a:pt x="290" y="390"/>
                  </a:cubicBezTo>
                  <a:cubicBezTo>
                    <a:pt x="289" y="399"/>
                    <a:pt x="288" y="408"/>
                    <a:pt x="280" y="419"/>
                  </a:cubicBezTo>
                  <a:cubicBezTo>
                    <a:pt x="273" y="429"/>
                    <a:pt x="266" y="437"/>
                    <a:pt x="258" y="444"/>
                  </a:cubicBezTo>
                  <a:cubicBezTo>
                    <a:pt x="249" y="451"/>
                    <a:pt x="241" y="457"/>
                    <a:pt x="242" y="470"/>
                  </a:cubicBezTo>
                  <a:cubicBezTo>
                    <a:pt x="242" y="483"/>
                    <a:pt x="246" y="493"/>
                    <a:pt x="236" y="503"/>
                  </a:cubicBezTo>
                  <a:cubicBezTo>
                    <a:pt x="226" y="512"/>
                    <a:pt x="220" y="517"/>
                    <a:pt x="222" y="528"/>
                  </a:cubicBezTo>
                  <a:cubicBezTo>
                    <a:pt x="224" y="539"/>
                    <a:pt x="234" y="540"/>
                    <a:pt x="230" y="552"/>
                  </a:cubicBezTo>
                  <a:cubicBezTo>
                    <a:pt x="227" y="564"/>
                    <a:pt x="228" y="571"/>
                    <a:pt x="231" y="575"/>
                  </a:cubicBezTo>
                  <a:cubicBezTo>
                    <a:pt x="234" y="580"/>
                    <a:pt x="234" y="594"/>
                    <a:pt x="225" y="597"/>
                  </a:cubicBezTo>
                  <a:cubicBezTo>
                    <a:pt x="216" y="599"/>
                    <a:pt x="210" y="599"/>
                    <a:pt x="208" y="613"/>
                  </a:cubicBezTo>
                  <a:cubicBezTo>
                    <a:pt x="205" y="627"/>
                    <a:pt x="206" y="638"/>
                    <a:pt x="200" y="644"/>
                  </a:cubicBezTo>
                  <a:cubicBezTo>
                    <a:pt x="194" y="650"/>
                    <a:pt x="186" y="660"/>
                    <a:pt x="186" y="669"/>
                  </a:cubicBezTo>
                  <a:cubicBezTo>
                    <a:pt x="185" y="677"/>
                    <a:pt x="180" y="682"/>
                    <a:pt x="188" y="695"/>
                  </a:cubicBezTo>
                  <a:cubicBezTo>
                    <a:pt x="196" y="709"/>
                    <a:pt x="200" y="704"/>
                    <a:pt x="200" y="711"/>
                  </a:cubicBezTo>
                  <a:cubicBezTo>
                    <a:pt x="201" y="719"/>
                    <a:pt x="204" y="727"/>
                    <a:pt x="206" y="735"/>
                  </a:cubicBezTo>
                  <a:cubicBezTo>
                    <a:pt x="207" y="742"/>
                    <a:pt x="205" y="754"/>
                    <a:pt x="214" y="761"/>
                  </a:cubicBezTo>
                  <a:cubicBezTo>
                    <a:pt x="224" y="769"/>
                    <a:pt x="224" y="771"/>
                    <a:pt x="218" y="780"/>
                  </a:cubicBezTo>
                  <a:cubicBezTo>
                    <a:pt x="213" y="789"/>
                    <a:pt x="212" y="799"/>
                    <a:pt x="223" y="804"/>
                  </a:cubicBezTo>
                  <a:cubicBezTo>
                    <a:pt x="234" y="809"/>
                    <a:pt x="243" y="807"/>
                    <a:pt x="237" y="820"/>
                  </a:cubicBezTo>
                  <a:cubicBezTo>
                    <a:pt x="231" y="833"/>
                    <a:pt x="237" y="837"/>
                    <a:pt x="233" y="852"/>
                  </a:cubicBezTo>
                  <a:cubicBezTo>
                    <a:pt x="229" y="867"/>
                    <a:pt x="224" y="869"/>
                    <a:pt x="218" y="881"/>
                  </a:cubicBezTo>
                  <a:cubicBezTo>
                    <a:pt x="212" y="892"/>
                    <a:pt x="206" y="905"/>
                    <a:pt x="203" y="914"/>
                  </a:cubicBezTo>
                  <a:cubicBezTo>
                    <a:pt x="200" y="923"/>
                    <a:pt x="192" y="932"/>
                    <a:pt x="192" y="942"/>
                  </a:cubicBezTo>
                  <a:cubicBezTo>
                    <a:pt x="192" y="952"/>
                    <a:pt x="188" y="965"/>
                    <a:pt x="196" y="967"/>
                  </a:cubicBezTo>
                  <a:cubicBezTo>
                    <a:pt x="203" y="970"/>
                    <a:pt x="202" y="981"/>
                    <a:pt x="202" y="989"/>
                  </a:cubicBezTo>
                  <a:cubicBezTo>
                    <a:pt x="202" y="997"/>
                    <a:pt x="198" y="1007"/>
                    <a:pt x="190" y="1011"/>
                  </a:cubicBezTo>
                  <a:cubicBezTo>
                    <a:pt x="182" y="1016"/>
                    <a:pt x="180" y="1026"/>
                    <a:pt x="168" y="1030"/>
                  </a:cubicBezTo>
                  <a:cubicBezTo>
                    <a:pt x="156" y="1034"/>
                    <a:pt x="152" y="1047"/>
                    <a:pt x="152" y="1054"/>
                  </a:cubicBezTo>
                  <a:cubicBezTo>
                    <a:pt x="151" y="1061"/>
                    <a:pt x="148" y="1068"/>
                    <a:pt x="152" y="1075"/>
                  </a:cubicBezTo>
                  <a:cubicBezTo>
                    <a:pt x="155" y="1083"/>
                    <a:pt x="146" y="1124"/>
                    <a:pt x="154" y="1137"/>
                  </a:cubicBezTo>
                  <a:cubicBezTo>
                    <a:pt x="163" y="1149"/>
                    <a:pt x="162" y="1159"/>
                    <a:pt x="160" y="1163"/>
                  </a:cubicBezTo>
                  <a:cubicBezTo>
                    <a:pt x="159" y="1168"/>
                    <a:pt x="176" y="1181"/>
                    <a:pt x="168" y="1192"/>
                  </a:cubicBezTo>
                  <a:cubicBezTo>
                    <a:pt x="159" y="1203"/>
                    <a:pt x="154" y="1197"/>
                    <a:pt x="144" y="1204"/>
                  </a:cubicBezTo>
                  <a:cubicBezTo>
                    <a:pt x="134" y="1211"/>
                    <a:pt x="129" y="1227"/>
                    <a:pt x="133" y="1238"/>
                  </a:cubicBezTo>
                  <a:cubicBezTo>
                    <a:pt x="137" y="1249"/>
                    <a:pt x="134" y="1259"/>
                    <a:pt x="124" y="1263"/>
                  </a:cubicBezTo>
                  <a:cubicBezTo>
                    <a:pt x="115" y="1268"/>
                    <a:pt x="116" y="1276"/>
                    <a:pt x="116" y="1287"/>
                  </a:cubicBezTo>
                  <a:cubicBezTo>
                    <a:pt x="116" y="1299"/>
                    <a:pt x="117" y="1323"/>
                    <a:pt x="111" y="1332"/>
                  </a:cubicBezTo>
                  <a:cubicBezTo>
                    <a:pt x="105" y="1341"/>
                    <a:pt x="104" y="1354"/>
                    <a:pt x="104" y="1359"/>
                  </a:cubicBezTo>
                  <a:cubicBezTo>
                    <a:pt x="104" y="1363"/>
                    <a:pt x="106" y="1373"/>
                    <a:pt x="105" y="1387"/>
                  </a:cubicBezTo>
                  <a:cubicBezTo>
                    <a:pt x="104" y="1400"/>
                    <a:pt x="103" y="1425"/>
                    <a:pt x="107" y="1431"/>
                  </a:cubicBezTo>
                  <a:cubicBezTo>
                    <a:pt x="111" y="1437"/>
                    <a:pt x="113" y="1437"/>
                    <a:pt x="113" y="1445"/>
                  </a:cubicBezTo>
                  <a:cubicBezTo>
                    <a:pt x="113" y="1452"/>
                    <a:pt x="118" y="1455"/>
                    <a:pt x="110" y="1459"/>
                  </a:cubicBezTo>
                  <a:cubicBezTo>
                    <a:pt x="102" y="1463"/>
                    <a:pt x="92" y="1467"/>
                    <a:pt x="92" y="1473"/>
                  </a:cubicBezTo>
                  <a:cubicBezTo>
                    <a:pt x="92" y="1479"/>
                    <a:pt x="88" y="1525"/>
                    <a:pt x="97" y="1529"/>
                  </a:cubicBezTo>
                  <a:cubicBezTo>
                    <a:pt x="106" y="1534"/>
                    <a:pt x="108" y="1539"/>
                    <a:pt x="106" y="1550"/>
                  </a:cubicBezTo>
                  <a:cubicBezTo>
                    <a:pt x="103" y="1561"/>
                    <a:pt x="116" y="1566"/>
                    <a:pt x="113" y="1577"/>
                  </a:cubicBezTo>
                  <a:cubicBezTo>
                    <a:pt x="110" y="1589"/>
                    <a:pt x="122" y="1595"/>
                    <a:pt x="115" y="1607"/>
                  </a:cubicBezTo>
                  <a:cubicBezTo>
                    <a:pt x="108" y="1618"/>
                    <a:pt x="107" y="1632"/>
                    <a:pt x="120" y="1633"/>
                  </a:cubicBezTo>
                  <a:cubicBezTo>
                    <a:pt x="132" y="1635"/>
                    <a:pt x="153" y="1633"/>
                    <a:pt x="152" y="1644"/>
                  </a:cubicBezTo>
                  <a:cubicBezTo>
                    <a:pt x="152" y="1655"/>
                    <a:pt x="138" y="1663"/>
                    <a:pt x="127" y="1663"/>
                  </a:cubicBezTo>
                  <a:cubicBezTo>
                    <a:pt x="116" y="1663"/>
                    <a:pt x="96" y="1654"/>
                    <a:pt x="96" y="1660"/>
                  </a:cubicBezTo>
                  <a:cubicBezTo>
                    <a:pt x="96" y="1666"/>
                    <a:pt x="96" y="1672"/>
                    <a:pt x="105" y="1674"/>
                  </a:cubicBezTo>
                  <a:cubicBezTo>
                    <a:pt x="114" y="1676"/>
                    <a:pt x="124" y="1677"/>
                    <a:pt x="130" y="1687"/>
                  </a:cubicBezTo>
                  <a:cubicBezTo>
                    <a:pt x="135" y="1698"/>
                    <a:pt x="152" y="1702"/>
                    <a:pt x="138" y="1712"/>
                  </a:cubicBezTo>
                  <a:cubicBezTo>
                    <a:pt x="124" y="1722"/>
                    <a:pt x="114" y="1725"/>
                    <a:pt x="113" y="1734"/>
                  </a:cubicBezTo>
                  <a:cubicBezTo>
                    <a:pt x="112" y="1743"/>
                    <a:pt x="130" y="1753"/>
                    <a:pt x="119" y="1760"/>
                  </a:cubicBezTo>
                  <a:cubicBezTo>
                    <a:pt x="108" y="1767"/>
                    <a:pt x="97" y="1773"/>
                    <a:pt x="112" y="1783"/>
                  </a:cubicBezTo>
                  <a:cubicBezTo>
                    <a:pt x="128" y="1792"/>
                    <a:pt x="118" y="1797"/>
                    <a:pt x="118" y="1809"/>
                  </a:cubicBezTo>
                  <a:cubicBezTo>
                    <a:pt x="117" y="1821"/>
                    <a:pt x="102" y="1813"/>
                    <a:pt x="102" y="1829"/>
                  </a:cubicBezTo>
                  <a:cubicBezTo>
                    <a:pt x="102" y="1845"/>
                    <a:pt x="112" y="1859"/>
                    <a:pt x="98" y="1866"/>
                  </a:cubicBezTo>
                  <a:cubicBezTo>
                    <a:pt x="85" y="1873"/>
                    <a:pt x="80" y="1871"/>
                    <a:pt x="78" y="1881"/>
                  </a:cubicBezTo>
                  <a:cubicBezTo>
                    <a:pt x="77" y="1892"/>
                    <a:pt x="69" y="1895"/>
                    <a:pt x="68" y="1906"/>
                  </a:cubicBezTo>
                  <a:cubicBezTo>
                    <a:pt x="66" y="1917"/>
                    <a:pt x="72" y="1913"/>
                    <a:pt x="76" y="1923"/>
                  </a:cubicBezTo>
                  <a:cubicBezTo>
                    <a:pt x="80" y="1933"/>
                    <a:pt x="84" y="1939"/>
                    <a:pt x="80" y="1948"/>
                  </a:cubicBezTo>
                  <a:cubicBezTo>
                    <a:pt x="76" y="1957"/>
                    <a:pt x="60" y="1956"/>
                    <a:pt x="62" y="1967"/>
                  </a:cubicBezTo>
                  <a:cubicBezTo>
                    <a:pt x="63" y="1979"/>
                    <a:pt x="62" y="1989"/>
                    <a:pt x="51" y="1998"/>
                  </a:cubicBezTo>
                  <a:cubicBezTo>
                    <a:pt x="40" y="2007"/>
                    <a:pt x="36" y="2010"/>
                    <a:pt x="29" y="2018"/>
                  </a:cubicBezTo>
                  <a:cubicBezTo>
                    <a:pt x="22" y="2026"/>
                    <a:pt x="6" y="2021"/>
                    <a:pt x="4" y="2033"/>
                  </a:cubicBezTo>
                  <a:cubicBezTo>
                    <a:pt x="1" y="2044"/>
                    <a:pt x="0" y="2091"/>
                    <a:pt x="4" y="2098"/>
                  </a:cubicBezTo>
                  <a:cubicBezTo>
                    <a:pt x="9" y="2105"/>
                    <a:pt x="20" y="2105"/>
                    <a:pt x="18" y="2117"/>
                  </a:cubicBezTo>
                  <a:cubicBezTo>
                    <a:pt x="16" y="2129"/>
                    <a:pt x="20" y="2140"/>
                    <a:pt x="27" y="2143"/>
                  </a:cubicBezTo>
                  <a:cubicBezTo>
                    <a:pt x="34" y="2147"/>
                    <a:pt x="41" y="2149"/>
                    <a:pt x="45" y="2143"/>
                  </a:cubicBezTo>
                  <a:cubicBezTo>
                    <a:pt x="49" y="2138"/>
                    <a:pt x="51" y="2135"/>
                    <a:pt x="63" y="2137"/>
                  </a:cubicBezTo>
                  <a:cubicBezTo>
                    <a:pt x="75" y="2140"/>
                    <a:pt x="81" y="2143"/>
                    <a:pt x="81" y="2147"/>
                  </a:cubicBezTo>
                  <a:cubicBezTo>
                    <a:pt x="81" y="2151"/>
                    <a:pt x="94" y="2156"/>
                    <a:pt x="86" y="2164"/>
                  </a:cubicBezTo>
                  <a:cubicBezTo>
                    <a:pt x="79" y="2172"/>
                    <a:pt x="79" y="2175"/>
                    <a:pt x="79" y="2187"/>
                  </a:cubicBezTo>
                  <a:cubicBezTo>
                    <a:pt x="79" y="2198"/>
                    <a:pt x="70" y="2215"/>
                    <a:pt x="79" y="2223"/>
                  </a:cubicBezTo>
                  <a:cubicBezTo>
                    <a:pt x="88" y="2232"/>
                    <a:pt x="100" y="2233"/>
                    <a:pt x="104" y="2244"/>
                  </a:cubicBezTo>
                  <a:cubicBezTo>
                    <a:pt x="107" y="2255"/>
                    <a:pt x="122" y="2255"/>
                    <a:pt x="132" y="2255"/>
                  </a:cubicBezTo>
                  <a:cubicBezTo>
                    <a:pt x="142" y="2255"/>
                    <a:pt x="172" y="2255"/>
                    <a:pt x="196" y="2255"/>
                  </a:cubicBezTo>
                  <a:cubicBezTo>
                    <a:pt x="220" y="2255"/>
                    <a:pt x="246" y="2255"/>
                    <a:pt x="254" y="2260"/>
                  </a:cubicBezTo>
                  <a:cubicBezTo>
                    <a:pt x="262" y="2265"/>
                    <a:pt x="280" y="2259"/>
                    <a:pt x="290" y="2264"/>
                  </a:cubicBezTo>
                  <a:cubicBezTo>
                    <a:pt x="300" y="2269"/>
                    <a:pt x="309" y="2270"/>
                    <a:pt x="319" y="2277"/>
                  </a:cubicBezTo>
                  <a:cubicBezTo>
                    <a:pt x="325" y="2281"/>
                    <a:pt x="330" y="2285"/>
                    <a:pt x="332" y="2289"/>
                  </a:cubicBezTo>
                  <a:cubicBezTo>
                    <a:pt x="337" y="2284"/>
                    <a:pt x="337" y="2269"/>
                    <a:pt x="328" y="2260"/>
                  </a:cubicBezTo>
                  <a:cubicBezTo>
                    <a:pt x="317" y="2248"/>
                    <a:pt x="288" y="2194"/>
                    <a:pt x="287" y="2179"/>
                  </a:cubicBezTo>
                  <a:cubicBezTo>
                    <a:pt x="286" y="2164"/>
                    <a:pt x="284" y="2132"/>
                    <a:pt x="295" y="2122"/>
                  </a:cubicBezTo>
                  <a:cubicBezTo>
                    <a:pt x="307" y="2112"/>
                    <a:pt x="319" y="2106"/>
                    <a:pt x="327" y="2099"/>
                  </a:cubicBezTo>
                  <a:cubicBezTo>
                    <a:pt x="335" y="2091"/>
                    <a:pt x="373" y="2103"/>
                    <a:pt x="376" y="2071"/>
                  </a:cubicBezTo>
                  <a:cubicBezTo>
                    <a:pt x="378" y="2040"/>
                    <a:pt x="385" y="1996"/>
                    <a:pt x="404" y="1986"/>
                  </a:cubicBezTo>
                  <a:cubicBezTo>
                    <a:pt x="422" y="1976"/>
                    <a:pt x="441" y="1955"/>
                    <a:pt x="459" y="1944"/>
                  </a:cubicBezTo>
                  <a:cubicBezTo>
                    <a:pt x="478" y="1933"/>
                    <a:pt x="499" y="1922"/>
                    <a:pt x="498" y="1913"/>
                  </a:cubicBezTo>
                  <a:cubicBezTo>
                    <a:pt x="497" y="1904"/>
                    <a:pt x="488" y="1910"/>
                    <a:pt x="492" y="1897"/>
                  </a:cubicBezTo>
                  <a:cubicBezTo>
                    <a:pt x="497" y="1883"/>
                    <a:pt x="503" y="1881"/>
                    <a:pt x="500" y="1867"/>
                  </a:cubicBezTo>
                  <a:cubicBezTo>
                    <a:pt x="498" y="1853"/>
                    <a:pt x="505" y="1843"/>
                    <a:pt x="485" y="1841"/>
                  </a:cubicBezTo>
                  <a:cubicBezTo>
                    <a:pt x="465" y="1840"/>
                    <a:pt x="442" y="1843"/>
                    <a:pt x="431" y="1830"/>
                  </a:cubicBezTo>
                  <a:cubicBezTo>
                    <a:pt x="421" y="1816"/>
                    <a:pt x="420" y="1810"/>
                    <a:pt x="407" y="1803"/>
                  </a:cubicBezTo>
                  <a:cubicBezTo>
                    <a:pt x="394" y="1797"/>
                    <a:pt x="388" y="1796"/>
                    <a:pt x="386" y="1778"/>
                  </a:cubicBezTo>
                  <a:cubicBezTo>
                    <a:pt x="384" y="1760"/>
                    <a:pt x="387" y="1740"/>
                    <a:pt x="399" y="1732"/>
                  </a:cubicBezTo>
                  <a:cubicBezTo>
                    <a:pt x="410" y="1723"/>
                    <a:pt x="419" y="1697"/>
                    <a:pt x="438" y="1691"/>
                  </a:cubicBezTo>
                  <a:cubicBezTo>
                    <a:pt x="458" y="1685"/>
                    <a:pt x="466" y="1669"/>
                    <a:pt x="479" y="1671"/>
                  </a:cubicBezTo>
                  <a:cubicBezTo>
                    <a:pt x="493" y="1673"/>
                    <a:pt x="507" y="1680"/>
                    <a:pt x="508" y="1665"/>
                  </a:cubicBezTo>
                  <a:cubicBezTo>
                    <a:pt x="509" y="1650"/>
                    <a:pt x="509" y="1643"/>
                    <a:pt x="520" y="1636"/>
                  </a:cubicBezTo>
                  <a:cubicBezTo>
                    <a:pt x="530" y="1630"/>
                    <a:pt x="534" y="1619"/>
                    <a:pt x="534" y="1603"/>
                  </a:cubicBezTo>
                  <a:cubicBezTo>
                    <a:pt x="534" y="1588"/>
                    <a:pt x="517" y="1571"/>
                    <a:pt x="535" y="1561"/>
                  </a:cubicBezTo>
                  <a:cubicBezTo>
                    <a:pt x="552" y="1551"/>
                    <a:pt x="542" y="1535"/>
                    <a:pt x="556" y="1532"/>
                  </a:cubicBezTo>
                  <a:cubicBezTo>
                    <a:pt x="569" y="1529"/>
                    <a:pt x="584" y="1531"/>
                    <a:pt x="585" y="1523"/>
                  </a:cubicBezTo>
                  <a:cubicBezTo>
                    <a:pt x="586" y="1515"/>
                    <a:pt x="583" y="1515"/>
                    <a:pt x="573" y="1510"/>
                  </a:cubicBezTo>
                  <a:cubicBezTo>
                    <a:pt x="564" y="1505"/>
                    <a:pt x="553" y="1501"/>
                    <a:pt x="555" y="1495"/>
                  </a:cubicBezTo>
                  <a:cubicBezTo>
                    <a:pt x="557" y="1488"/>
                    <a:pt x="564" y="1492"/>
                    <a:pt x="567" y="1484"/>
                  </a:cubicBezTo>
                  <a:cubicBezTo>
                    <a:pt x="570" y="1476"/>
                    <a:pt x="586" y="1483"/>
                    <a:pt x="589" y="1489"/>
                  </a:cubicBezTo>
                  <a:cubicBezTo>
                    <a:pt x="593" y="1495"/>
                    <a:pt x="593" y="1508"/>
                    <a:pt x="612" y="1507"/>
                  </a:cubicBezTo>
                  <a:cubicBezTo>
                    <a:pt x="630" y="1505"/>
                    <a:pt x="636" y="1505"/>
                    <a:pt x="637" y="1493"/>
                  </a:cubicBezTo>
                  <a:cubicBezTo>
                    <a:pt x="637" y="1481"/>
                    <a:pt x="638" y="1472"/>
                    <a:pt x="635" y="1464"/>
                  </a:cubicBezTo>
                  <a:cubicBezTo>
                    <a:pt x="631" y="1457"/>
                    <a:pt x="632" y="1449"/>
                    <a:pt x="620" y="1448"/>
                  </a:cubicBezTo>
                  <a:cubicBezTo>
                    <a:pt x="607" y="1447"/>
                    <a:pt x="601" y="1453"/>
                    <a:pt x="601" y="1461"/>
                  </a:cubicBezTo>
                  <a:cubicBezTo>
                    <a:pt x="601" y="1468"/>
                    <a:pt x="597" y="1479"/>
                    <a:pt x="587" y="1469"/>
                  </a:cubicBezTo>
                  <a:cubicBezTo>
                    <a:pt x="578" y="1460"/>
                    <a:pt x="579" y="1454"/>
                    <a:pt x="571" y="1454"/>
                  </a:cubicBezTo>
                  <a:cubicBezTo>
                    <a:pt x="562" y="1454"/>
                    <a:pt x="545" y="1452"/>
                    <a:pt x="544" y="1438"/>
                  </a:cubicBezTo>
                  <a:cubicBezTo>
                    <a:pt x="543" y="1423"/>
                    <a:pt x="556" y="1409"/>
                    <a:pt x="550" y="1402"/>
                  </a:cubicBezTo>
                  <a:cubicBezTo>
                    <a:pt x="545" y="1395"/>
                    <a:pt x="539" y="1394"/>
                    <a:pt x="540" y="1378"/>
                  </a:cubicBezTo>
                  <a:cubicBezTo>
                    <a:pt x="541" y="1362"/>
                    <a:pt x="537" y="1354"/>
                    <a:pt x="548" y="1352"/>
                  </a:cubicBezTo>
                  <a:cubicBezTo>
                    <a:pt x="559" y="1350"/>
                    <a:pt x="575" y="1350"/>
                    <a:pt x="580" y="1357"/>
                  </a:cubicBezTo>
                  <a:cubicBezTo>
                    <a:pt x="586" y="1364"/>
                    <a:pt x="587" y="1363"/>
                    <a:pt x="595" y="1365"/>
                  </a:cubicBezTo>
                  <a:cubicBezTo>
                    <a:pt x="603" y="1366"/>
                    <a:pt x="610" y="1368"/>
                    <a:pt x="614" y="1373"/>
                  </a:cubicBezTo>
                  <a:cubicBezTo>
                    <a:pt x="617" y="1378"/>
                    <a:pt x="628" y="1378"/>
                    <a:pt x="642" y="1380"/>
                  </a:cubicBezTo>
                  <a:cubicBezTo>
                    <a:pt x="656" y="1381"/>
                    <a:pt x="662" y="1373"/>
                    <a:pt x="674" y="1373"/>
                  </a:cubicBezTo>
                  <a:cubicBezTo>
                    <a:pt x="687" y="1373"/>
                    <a:pt x="727" y="1356"/>
                    <a:pt x="724" y="1340"/>
                  </a:cubicBezTo>
                  <a:cubicBezTo>
                    <a:pt x="722" y="1325"/>
                    <a:pt x="709" y="1320"/>
                    <a:pt x="709" y="1310"/>
                  </a:cubicBezTo>
                  <a:cubicBezTo>
                    <a:pt x="709" y="1301"/>
                    <a:pt x="716" y="1293"/>
                    <a:pt x="723" y="1286"/>
                  </a:cubicBezTo>
                  <a:cubicBezTo>
                    <a:pt x="729" y="1278"/>
                    <a:pt x="732" y="1261"/>
                    <a:pt x="732" y="1254"/>
                  </a:cubicBezTo>
                  <a:cubicBezTo>
                    <a:pt x="733" y="1247"/>
                    <a:pt x="742" y="1245"/>
                    <a:pt x="729" y="1238"/>
                  </a:cubicBezTo>
                  <a:cubicBezTo>
                    <a:pt x="716" y="1231"/>
                    <a:pt x="714" y="1230"/>
                    <a:pt x="718" y="1219"/>
                  </a:cubicBezTo>
                  <a:cubicBezTo>
                    <a:pt x="722" y="1208"/>
                    <a:pt x="732" y="1198"/>
                    <a:pt x="734" y="1211"/>
                  </a:cubicBezTo>
                  <a:cubicBezTo>
                    <a:pt x="736" y="1225"/>
                    <a:pt x="745" y="1227"/>
                    <a:pt x="745" y="1219"/>
                  </a:cubicBezTo>
                  <a:cubicBezTo>
                    <a:pt x="746" y="1211"/>
                    <a:pt x="755" y="1210"/>
                    <a:pt x="760" y="1215"/>
                  </a:cubicBezTo>
                  <a:cubicBezTo>
                    <a:pt x="766" y="1221"/>
                    <a:pt x="782" y="1221"/>
                    <a:pt x="794" y="1218"/>
                  </a:cubicBezTo>
                  <a:cubicBezTo>
                    <a:pt x="806" y="1215"/>
                    <a:pt x="822" y="1204"/>
                    <a:pt x="855" y="1204"/>
                  </a:cubicBezTo>
                  <a:cubicBezTo>
                    <a:pt x="888" y="1204"/>
                    <a:pt x="904" y="1190"/>
                    <a:pt x="927" y="1187"/>
                  </a:cubicBezTo>
                  <a:cubicBezTo>
                    <a:pt x="950" y="1184"/>
                    <a:pt x="1017" y="1156"/>
                    <a:pt x="1025" y="1131"/>
                  </a:cubicBezTo>
                  <a:cubicBezTo>
                    <a:pt x="1032" y="1107"/>
                    <a:pt x="1053" y="1097"/>
                    <a:pt x="1065" y="1077"/>
                  </a:cubicBezTo>
                  <a:cubicBezTo>
                    <a:pt x="1076" y="1057"/>
                    <a:pt x="1083" y="1041"/>
                    <a:pt x="1078" y="1027"/>
                  </a:cubicBezTo>
                  <a:cubicBezTo>
                    <a:pt x="1072" y="1012"/>
                    <a:pt x="1045" y="1019"/>
                    <a:pt x="1039" y="997"/>
                  </a:cubicBezTo>
                  <a:cubicBezTo>
                    <a:pt x="1033" y="974"/>
                    <a:pt x="1029" y="982"/>
                    <a:pt x="1040" y="968"/>
                  </a:cubicBezTo>
                  <a:cubicBezTo>
                    <a:pt x="1052" y="954"/>
                    <a:pt x="1047" y="941"/>
                    <a:pt x="1035" y="931"/>
                  </a:cubicBezTo>
                  <a:cubicBezTo>
                    <a:pt x="1022" y="921"/>
                    <a:pt x="1007" y="903"/>
                    <a:pt x="992" y="902"/>
                  </a:cubicBezTo>
                  <a:cubicBezTo>
                    <a:pt x="976" y="900"/>
                    <a:pt x="960" y="906"/>
                    <a:pt x="963" y="892"/>
                  </a:cubicBezTo>
                  <a:cubicBezTo>
                    <a:pt x="966" y="878"/>
                    <a:pt x="976" y="876"/>
                    <a:pt x="993" y="882"/>
                  </a:cubicBezTo>
                  <a:cubicBezTo>
                    <a:pt x="996" y="883"/>
                    <a:pt x="998" y="883"/>
                    <a:pt x="1001" y="884"/>
                  </a:cubicBezTo>
                  <a:cubicBezTo>
                    <a:pt x="1000" y="865"/>
                    <a:pt x="986" y="848"/>
                    <a:pt x="979" y="8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2" name="Freeform 462"/>
            <p:cNvSpPr>
              <a:spLocks/>
            </p:cNvSpPr>
            <p:nvPr/>
          </p:nvSpPr>
          <p:spPr bwMode="auto">
            <a:xfrm>
              <a:off x="1773" y="3077"/>
              <a:ext cx="79" cy="88"/>
            </a:xfrm>
            <a:custGeom>
              <a:avLst/>
              <a:gdLst>
                <a:gd name="T0" fmla="*/ 297 w 312"/>
                <a:gd name="T1" fmla="*/ 203 h 347"/>
                <a:gd name="T2" fmla="*/ 290 w 312"/>
                <a:gd name="T3" fmla="*/ 149 h 347"/>
                <a:gd name="T4" fmla="*/ 260 w 312"/>
                <a:gd name="T5" fmla="*/ 131 h 347"/>
                <a:gd name="T6" fmla="*/ 239 w 312"/>
                <a:gd name="T7" fmla="*/ 108 h 347"/>
                <a:gd name="T8" fmla="*/ 209 w 312"/>
                <a:gd name="T9" fmla="*/ 91 h 347"/>
                <a:gd name="T10" fmla="*/ 176 w 312"/>
                <a:gd name="T11" fmla="*/ 67 h 347"/>
                <a:gd name="T12" fmla="*/ 158 w 312"/>
                <a:gd name="T13" fmla="*/ 71 h 347"/>
                <a:gd name="T14" fmla="*/ 138 w 312"/>
                <a:gd name="T15" fmla="*/ 46 h 347"/>
                <a:gd name="T16" fmla="*/ 117 w 312"/>
                <a:gd name="T17" fmla="*/ 24 h 347"/>
                <a:gd name="T18" fmla="*/ 92 w 312"/>
                <a:gd name="T19" fmla="*/ 6 h 347"/>
                <a:gd name="T20" fmla="*/ 65 w 312"/>
                <a:gd name="T21" fmla="*/ 15 h 347"/>
                <a:gd name="T22" fmla="*/ 39 w 312"/>
                <a:gd name="T23" fmla="*/ 14 h 347"/>
                <a:gd name="T24" fmla="*/ 24 w 312"/>
                <a:gd name="T25" fmla="*/ 42 h 347"/>
                <a:gd name="T26" fmla="*/ 25 w 312"/>
                <a:gd name="T27" fmla="*/ 76 h 347"/>
                <a:gd name="T28" fmla="*/ 14 w 312"/>
                <a:gd name="T29" fmla="*/ 124 h 347"/>
                <a:gd name="T30" fmla="*/ 4 w 312"/>
                <a:gd name="T31" fmla="*/ 159 h 347"/>
                <a:gd name="T32" fmla="*/ 9 w 312"/>
                <a:gd name="T33" fmla="*/ 202 h 347"/>
                <a:gd name="T34" fmla="*/ 3 w 312"/>
                <a:gd name="T35" fmla="*/ 235 h 347"/>
                <a:gd name="T36" fmla="*/ 9 w 312"/>
                <a:gd name="T37" fmla="*/ 268 h 347"/>
                <a:gd name="T38" fmla="*/ 31 w 312"/>
                <a:gd name="T39" fmla="*/ 312 h 347"/>
                <a:gd name="T40" fmla="*/ 65 w 312"/>
                <a:gd name="T41" fmla="*/ 316 h 347"/>
                <a:gd name="T42" fmla="*/ 96 w 312"/>
                <a:gd name="T43" fmla="*/ 324 h 347"/>
                <a:gd name="T44" fmla="*/ 142 w 312"/>
                <a:gd name="T45" fmla="*/ 337 h 347"/>
                <a:gd name="T46" fmla="*/ 186 w 312"/>
                <a:gd name="T47" fmla="*/ 337 h 347"/>
                <a:gd name="T48" fmla="*/ 238 w 312"/>
                <a:gd name="T49" fmla="*/ 334 h 347"/>
                <a:gd name="T50" fmla="*/ 310 w 312"/>
                <a:gd name="T51" fmla="*/ 273 h 347"/>
                <a:gd name="T52" fmla="*/ 312 w 312"/>
                <a:gd name="T53" fmla="*/ 270 h 347"/>
                <a:gd name="T54" fmla="*/ 301 w 312"/>
                <a:gd name="T55" fmla="*/ 240 h 347"/>
                <a:gd name="T56" fmla="*/ 297 w 312"/>
                <a:gd name="T57" fmla="*/ 20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2" h="347">
                  <a:moveTo>
                    <a:pt x="297" y="203"/>
                  </a:moveTo>
                  <a:cubicBezTo>
                    <a:pt x="295" y="188"/>
                    <a:pt x="295" y="164"/>
                    <a:pt x="290" y="149"/>
                  </a:cubicBezTo>
                  <a:cubicBezTo>
                    <a:pt x="285" y="134"/>
                    <a:pt x="272" y="136"/>
                    <a:pt x="260" y="131"/>
                  </a:cubicBezTo>
                  <a:cubicBezTo>
                    <a:pt x="248" y="126"/>
                    <a:pt x="245" y="122"/>
                    <a:pt x="239" y="108"/>
                  </a:cubicBezTo>
                  <a:cubicBezTo>
                    <a:pt x="233" y="94"/>
                    <a:pt x="228" y="92"/>
                    <a:pt x="209" y="91"/>
                  </a:cubicBezTo>
                  <a:cubicBezTo>
                    <a:pt x="190" y="90"/>
                    <a:pt x="185" y="82"/>
                    <a:pt x="176" y="67"/>
                  </a:cubicBezTo>
                  <a:cubicBezTo>
                    <a:pt x="167" y="52"/>
                    <a:pt x="168" y="60"/>
                    <a:pt x="158" y="71"/>
                  </a:cubicBezTo>
                  <a:cubicBezTo>
                    <a:pt x="148" y="82"/>
                    <a:pt x="141" y="63"/>
                    <a:pt x="138" y="46"/>
                  </a:cubicBezTo>
                  <a:cubicBezTo>
                    <a:pt x="135" y="29"/>
                    <a:pt x="120" y="36"/>
                    <a:pt x="117" y="24"/>
                  </a:cubicBezTo>
                  <a:cubicBezTo>
                    <a:pt x="114" y="12"/>
                    <a:pt x="109" y="12"/>
                    <a:pt x="92" y="6"/>
                  </a:cubicBezTo>
                  <a:cubicBezTo>
                    <a:pt x="75" y="0"/>
                    <a:pt x="86" y="6"/>
                    <a:pt x="65" y="15"/>
                  </a:cubicBezTo>
                  <a:cubicBezTo>
                    <a:pt x="54" y="19"/>
                    <a:pt x="45" y="17"/>
                    <a:pt x="39" y="14"/>
                  </a:cubicBezTo>
                  <a:cubicBezTo>
                    <a:pt x="29" y="22"/>
                    <a:pt x="22" y="32"/>
                    <a:pt x="24" y="42"/>
                  </a:cubicBezTo>
                  <a:cubicBezTo>
                    <a:pt x="26" y="55"/>
                    <a:pt x="34" y="62"/>
                    <a:pt x="25" y="76"/>
                  </a:cubicBezTo>
                  <a:cubicBezTo>
                    <a:pt x="16" y="90"/>
                    <a:pt x="23" y="114"/>
                    <a:pt x="14" y="124"/>
                  </a:cubicBezTo>
                  <a:cubicBezTo>
                    <a:pt x="5" y="134"/>
                    <a:pt x="0" y="141"/>
                    <a:pt x="4" y="159"/>
                  </a:cubicBezTo>
                  <a:cubicBezTo>
                    <a:pt x="8" y="177"/>
                    <a:pt x="17" y="190"/>
                    <a:pt x="9" y="202"/>
                  </a:cubicBezTo>
                  <a:cubicBezTo>
                    <a:pt x="1" y="214"/>
                    <a:pt x="2" y="223"/>
                    <a:pt x="3" y="235"/>
                  </a:cubicBezTo>
                  <a:cubicBezTo>
                    <a:pt x="4" y="247"/>
                    <a:pt x="1" y="259"/>
                    <a:pt x="9" y="268"/>
                  </a:cubicBezTo>
                  <a:cubicBezTo>
                    <a:pt x="16" y="276"/>
                    <a:pt x="30" y="293"/>
                    <a:pt x="31" y="312"/>
                  </a:cubicBezTo>
                  <a:cubicBezTo>
                    <a:pt x="43" y="316"/>
                    <a:pt x="53" y="316"/>
                    <a:pt x="65" y="316"/>
                  </a:cubicBezTo>
                  <a:cubicBezTo>
                    <a:pt x="79" y="316"/>
                    <a:pt x="83" y="317"/>
                    <a:pt x="96" y="324"/>
                  </a:cubicBezTo>
                  <a:cubicBezTo>
                    <a:pt x="109" y="331"/>
                    <a:pt x="119" y="336"/>
                    <a:pt x="142" y="337"/>
                  </a:cubicBezTo>
                  <a:cubicBezTo>
                    <a:pt x="165" y="339"/>
                    <a:pt x="168" y="334"/>
                    <a:pt x="186" y="337"/>
                  </a:cubicBezTo>
                  <a:cubicBezTo>
                    <a:pt x="205" y="340"/>
                    <a:pt x="212" y="347"/>
                    <a:pt x="238" y="334"/>
                  </a:cubicBezTo>
                  <a:cubicBezTo>
                    <a:pt x="264" y="321"/>
                    <a:pt x="288" y="294"/>
                    <a:pt x="310" y="273"/>
                  </a:cubicBezTo>
                  <a:cubicBezTo>
                    <a:pt x="310" y="272"/>
                    <a:pt x="311" y="271"/>
                    <a:pt x="312" y="270"/>
                  </a:cubicBezTo>
                  <a:cubicBezTo>
                    <a:pt x="308" y="261"/>
                    <a:pt x="305" y="251"/>
                    <a:pt x="301" y="240"/>
                  </a:cubicBezTo>
                  <a:cubicBezTo>
                    <a:pt x="296" y="226"/>
                    <a:pt x="299" y="218"/>
                    <a:pt x="297" y="20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3" name="Freeform 463"/>
            <p:cNvSpPr>
              <a:spLocks/>
            </p:cNvSpPr>
            <p:nvPr/>
          </p:nvSpPr>
          <p:spPr bwMode="auto">
            <a:xfrm>
              <a:off x="1516" y="2493"/>
              <a:ext cx="629" cy="653"/>
            </a:xfrm>
            <a:custGeom>
              <a:avLst/>
              <a:gdLst>
                <a:gd name="T0" fmla="*/ 2106 w 2486"/>
                <a:gd name="T1" fmla="*/ 507 h 2581"/>
                <a:gd name="T2" fmla="*/ 1898 w 2486"/>
                <a:gd name="T3" fmla="*/ 508 h 2581"/>
                <a:gd name="T4" fmla="*/ 1749 w 2486"/>
                <a:gd name="T5" fmla="*/ 386 h 2581"/>
                <a:gd name="T6" fmla="*/ 1631 w 2486"/>
                <a:gd name="T7" fmla="*/ 376 h 2581"/>
                <a:gd name="T8" fmla="*/ 1517 w 2486"/>
                <a:gd name="T9" fmla="*/ 317 h 2581"/>
                <a:gd name="T10" fmla="*/ 1518 w 2486"/>
                <a:gd name="T11" fmla="*/ 292 h 2581"/>
                <a:gd name="T12" fmla="*/ 1439 w 2486"/>
                <a:gd name="T13" fmla="*/ 49 h 2581"/>
                <a:gd name="T14" fmla="*/ 1228 w 2486"/>
                <a:gd name="T15" fmla="*/ 173 h 2581"/>
                <a:gd name="T16" fmla="*/ 1065 w 2486"/>
                <a:gd name="T17" fmla="*/ 216 h 2581"/>
                <a:gd name="T18" fmla="*/ 931 w 2486"/>
                <a:gd name="T19" fmla="*/ 228 h 2581"/>
                <a:gd name="T20" fmla="*/ 924 w 2486"/>
                <a:gd name="T21" fmla="*/ 91 h 2581"/>
                <a:gd name="T22" fmla="*/ 857 w 2486"/>
                <a:gd name="T23" fmla="*/ 21 h 2581"/>
                <a:gd name="T24" fmla="*/ 736 w 2486"/>
                <a:gd name="T25" fmla="*/ 76 h 2581"/>
                <a:gd name="T26" fmla="*/ 647 w 2486"/>
                <a:gd name="T27" fmla="*/ 77 h 2581"/>
                <a:gd name="T28" fmla="*/ 644 w 2486"/>
                <a:gd name="T29" fmla="*/ 169 h 2581"/>
                <a:gd name="T30" fmla="*/ 603 w 2486"/>
                <a:gd name="T31" fmla="*/ 250 h 2581"/>
                <a:gd name="T32" fmla="*/ 496 w 2486"/>
                <a:gd name="T33" fmla="*/ 287 h 2581"/>
                <a:gd name="T34" fmla="*/ 423 w 2486"/>
                <a:gd name="T35" fmla="*/ 204 h 2581"/>
                <a:gd name="T36" fmla="*/ 270 w 2486"/>
                <a:gd name="T37" fmla="*/ 234 h 2581"/>
                <a:gd name="T38" fmla="*/ 263 w 2486"/>
                <a:gd name="T39" fmla="*/ 351 h 2581"/>
                <a:gd name="T40" fmla="*/ 287 w 2486"/>
                <a:gd name="T41" fmla="*/ 492 h 2581"/>
                <a:gd name="T42" fmla="*/ 209 w 2486"/>
                <a:gd name="T43" fmla="*/ 606 h 2581"/>
                <a:gd name="T44" fmla="*/ 69 w 2486"/>
                <a:gd name="T45" fmla="*/ 708 h 2581"/>
                <a:gd name="T46" fmla="*/ 23 w 2486"/>
                <a:gd name="T47" fmla="*/ 806 h 2581"/>
                <a:gd name="T48" fmla="*/ 73 w 2486"/>
                <a:gd name="T49" fmla="*/ 917 h 2581"/>
                <a:gd name="T50" fmla="*/ 206 w 2486"/>
                <a:gd name="T51" fmla="*/ 958 h 2581"/>
                <a:gd name="T52" fmla="*/ 257 w 2486"/>
                <a:gd name="T53" fmla="*/ 1041 h 2581"/>
                <a:gd name="T54" fmla="*/ 370 w 2486"/>
                <a:gd name="T55" fmla="*/ 1041 h 2581"/>
                <a:gd name="T56" fmla="*/ 494 w 2486"/>
                <a:gd name="T57" fmla="*/ 967 h 2581"/>
                <a:gd name="T58" fmla="*/ 556 w 2486"/>
                <a:gd name="T59" fmla="*/ 1003 h 2581"/>
                <a:gd name="T60" fmla="*/ 596 w 2486"/>
                <a:gd name="T61" fmla="*/ 1110 h 2581"/>
                <a:gd name="T62" fmla="*/ 740 w 2486"/>
                <a:gd name="T63" fmla="*/ 1174 h 2581"/>
                <a:gd name="T64" fmla="*/ 877 w 2486"/>
                <a:gd name="T65" fmla="*/ 1261 h 2581"/>
                <a:gd name="T66" fmla="*/ 888 w 2486"/>
                <a:gd name="T67" fmla="*/ 1384 h 2581"/>
                <a:gd name="T68" fmla="*/ 1025 w 2486"/>
                <a:gd name="T69" fmla="*/ 1457 h 2581"/>
                <a:gd name="T70" fmla="*/ 1045 w 2486"/>
                <a:gd name="T71" fmla="*/ 1565 h 2581"/>
                <a:gd name="T72" fmla="*/ 1039 w 2486"/>
                <a:gd name="T73" fmla="*/ 1683 h 2581"/>
                <a:gd name="T74" fmla="*/ 1121 w 2486"/>
                <a:gd name="T75" fmla="*/ 1780 h 2581"/>
                <a:gd name="T76" fmla="*/ 1234 w 2486"/>
                <a:gd name="T77" fmla="*/ 1894 h 2581"/>
                <a:gd name="T78" fmla="*/ 1248 w 2486"/>
                <a:gd name="T79" fmla="*/ 2001 h 2581"/>
                <a:gd name="T80" fmla="*/ 1301 w 2486"/>
                <a:gd name="T81" fmla="*/ 2085 h 2581"/>
                <a:gd name="T82" fmla="*/ 1116 w 2486"/>
                <a:gd name="T83" fmla="*/ 2258 h 2581"/>
                <a:gd name="T84" fmla="*/ 1107 w 2486"/>
                <a:gd name="T85" fmla="*/ 2317 h 2581"/>
                <a:gd name="T86" fmla="*/ 1224 w 2486"/>
                <a:gd name="T87" fmla="*/ 2402 h 2581"/>
                <a:gd name="T88" fmla="*/ 1316 w 2486"/>
                <a:gd name="T89" fmla="*/ 2551 h 2581"/>
                <a:gd name="T90" fmla="*/ 1461 w 2486"/>
                <a:gd name="T91" fmla="*/ 2361 h 2581"/>
                <a:gd name="T92" fmla="*/ 1411 w 2486"/>
                <a:gd name="T93" fmla="*/ 2445 h 2581"/>
                <a:gd name="T94" fmla="*/ 1633 w 2486"/>
                <a:gd name="T95" fmla="*/ 2171 h 2581"/>
                <a:gd name="T96" fmla="*/ 1654 w 2486"/>
                <a:gd name="T97" fmla="*/ 1983 h 2581"/>
                <a:gd name="T98" fmla="*/ 1833 w 2486"/>
                <a:gd name="T99" fmla="*/ 1887 h 2581"/>
                <a:gd name="T100" fmla="*/ 2037 w 2486"/>
                <a:gd name="T101" fmla="*/ 1811 h 2581"/>
                <a:gd name="T102" fmla="*/ 2155 w 2486"/>
                <a:gd name="T103" fmla="*/ 1559 h 2581"/>
                <a:gd name="T104" fmla="*/ 2203 w 2486"/>
                <a:gd name="T105" fmla="*/ 1233 h 2581"/>
                <a:gd name="T106" fmla="*/ 2306 w 2486"/>
                <a:gd name="T107" fmla="*/ 1054 h 2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86" h="2581">
                  <a:moveTo>
                    <a:pt x="2466" y="778"/>
                  </a:moveTo>
                  <a:cubicBezTo>
                    <a:pt x="2446" y="740"/>
                    <a:pt x="2443" y="706"/>
                    <a:pt x="2438" y="690"/>
                  </a:cubicBezTo>
                  <a:cubicBezTo>
                    <a:pt x="2434" y="674"/>
                    <a:pt x="2415" y="650"/>
                    <a:pt x="2395" y="653"/>
                  </a:cubicBezTo>
                  <a:cubicBezTo>
                    <a:pt x="2375" y="656"/>
                    <a:pt x="2338" y="670"/>
                    <a:pt x="2284" y="620"/>
                  </a:cubicBezTo>
                  <a:cubicBezTo>
                    <a:pt x="2229" y="570"/>
                    <a:pt x="2139" y="508"/>
                    <a:pt x="2106" y="507"/>
                  </a:cubicBezTo>
                  <a:cubicBezTo>
                    <a:pt x="2073" y="505"/>
                    <a:pt x="2051" y="530"/>
                    <a:pt x="2040" y="517"/>
                  </a:cubicBezTo>
                  <a:cubicBezTo>
                    <a:pt x="2028" y="504"/>
                    <a:pt x="2026" y="508"/>
                    <a:pt x="2014" y="504"/>
                  </a:cubicBezTo>
                  <a:cubicBezTo>
                    <a:pt x="2003" y="500"/>
                    <a:pt x="1960" y="479"/>
                    <a:pt x="1948" y="482"/>
                  </a:cubicBezTo>
                  <a:cubicBezTo>
                    <a:pt x="1937" y="485"/>
                    <a:pt x="1914" y="488"/>
                    <a:pt x="1908" y="489"/>
                  </a:cubicBezTo>
                  <a:cubicBezTo>
                    <a:pt x="1902" y="491"/>
                    <a:pt x="1901" y="497"/>
                    <a:pt x="1898" y="508"/>
                  </a:cubicBezTo>
                  <a:cubicBezTo>
                    <a:pt x="1895" y="520"/>
                    <a:pt x="1876" y="518"/>
                    <a:pt x="1878" y="502"/>
                  </a:cubicBezTo>
                  <a:cubicBezTo>
                    <a:pt x="1879" y="487"/>
                    <a:pt x="1911" y="484"/>
                    <a:pt x="1892" y="462"/>
                  </a:cubicBezTo>
                  <a:cubicBezTo>
                    <a:pt x="1874" y="441"/>
                    <a:pt x="1876" y="425"/>
                    <a:pt x="1854" y="425"/>
                  </a:cubicBezTo>
                  <a:cubicBezTo>
                    <a:pt x="1831" y="425"/>
                    <a:pt x="1806" y="405"/>
                    <a:pt x="1788" y="405"/>
                  </a:cubicBezTo>
                  <a:cubicBezTo>
                    <a:pt x="1769" y="405"/>
                    <a:pt x="1768" y="385"/>
                    <a:pt x="1749" y="386"/>
                  </a:cubicBezTo>
                  <a:cubicBezTo>
                    <a:pt x="1730" y="388"/>
                    <a:pt x="1682" y="372"/>
                    <a:pt x="1672" y="373"/>
                  </a:cubicBezTo>
                  <a:cubicBezTo>
                    <a:pt x="1661" y="375"/>
                    <a:pt x="1647" y="392"/>
                    <a:pt x="1640" y="411"/>
                  </a:cubicBezTo>
                  <a:cubicBezTo>
                    <a:pt x="1633" y="429"/>
                    <a:pt x="1601" y="445"/>
                    <a:pt x="1591" y="457"/>
                  </a:cubicBezTo>
                  <a:cubicBezTo>
                    <a:pt x="1581" y="468"/>
                    <a:pt x="1571" y="435"/>
                    <a:pt x="1587" y="426"/>
                  </a:cubicBezTo>
                  <a:cubicBezTo>
                    <a:pt x="1603" y="418"/>
                    <a:pt x="1624" y="392"/>
                    <a:pt x="1631" y="376"/>
                  </a:cubicBezTo>
                  <a:cubicBezTo>
                    <a:pt x="1639" y="360"/>
                    <a:pt x="1637" y="343"/>
                    <a:pt x="1617" y="342"/>
                  </a:cubicBezTo>
                  <a:cubicBezTo>
                    <a:pt x="1597" y="340"/>
                    <a:pt x="1580" y="340"/>
                    <a:pt x="1577" y="349"/>
                  </a:cubicBezTo>
                  <a:cubicBezTo>
                    <a:pt x="1574" y="358"/>
                    <a:pt x="1560" y="338"/>
                    <a:pt x="1558" y="330"/>
                  </a:cubicBezTo>
                  <a:cubicBezTo>
                    <a:pt x="1557" y="323"/>
                    <a:pt x="1551" y="312"/>
                    <a:pt x="1540" y="307"/>
                  </a:cubicBezTo>
                  <a:cubicBezTo>
                    <a:pt x="1528" y="303"/>
                    <a:pt x="1520" y="300"/>
                    <a:pt x="1517" y="317"/>
                  </a:cubicBezTo>
                  <a:cubicBezTo>
                    <a:pt x="1514" y="335"/>
                    <a:pt x="1492" y="335"/>
                    <a:pt x="1492" y="352"/>
                  </a:cubicBezTo>
                  <a:cubicBezTo>
                    <a:pt x="1492" y="369"/>
                    <a:pt x="1494" y="393"/>
                    <a:pt x="1481" y="393"/>
                  </a:cubicBezTo>
                  <a:cubicBezTo>
                    <a:pt x="1468" y="393"/>
                    <a:pt x="1474" y="378"/>
                    <a:pt x="1462" y="373"/>
                  </a:cubicBezTo>
                  <a:cubicBezTo>
                    <a:pt x="1451" y="369"/>
                    <a:pt x="1442" y="343"/>
                    <a:pt x="1465" y="333"/>
                  </a:cubicBezTo>
                  <a:cubicBezTo>
                    <a:pt x="1488" y="323"/>
                    <a:pt x="1505" y="319"/>
                    <a:pt x="1518" y="292"/>
                  </a:cubicBezTo>
                  <a:cubicBezTo>
                    <a:pt x="1531" y="264"/>
                    <a:pt x="1535" y="256"/>
                    <a:pt x="1541" y="242"/>
                  </a:cubicBezTo>
                  <a:cubicBezTo>
                    <a:pt x="1547" y="227"/>
                    <a:pt x="1538" y="213"/>
                    <a:pt x="1524" y="209"/>
                  </a:cubicBezTo>
                  <a:cubicBezTo>
                    <a:pt x="1510" y="204"/>
                    <a:pt x="1489" y="210"/>
                    <a:pt x="1484" y="173"/>
                  </a:cubicBezTo>
                  <a:cubicBezTo>
                    <a:pt x="1478" y="135"/>
                    <a:pt x="1462" y="94"/>
                    <a:pt x="1459" y="80"/>
                  </a:cubicBezTo>
                  <a:cubicBezTo>
                    <a:pt x="1457" y="67"/>
                    <a:pt x="1461" y="57"/>
                    <a:pt x="1439" y="49"/>
                  </a:cubicBezTo>
                  <a:cubicBezTo>
                    <a:pt x="1428" y="61"/>
                    <a:pt x="1425" y="80"/>
                    <a:pt x="1415" y="92"/>
                  </a:cubicBezTo>
                  <a:cubicBezTo>
                    <a:pt x="1402" y="107"/>
                    <a:pt x="1392" y="114"/>
                    <a:pt x="1378" y="157"/>
                  </a:cubicBezTo>
                  <a:cubicBezTo>
                    <a:pt x="1364" y="200"/>
                    <a:pt x="1326" y="188"/>
                    <a:pt x="1311" y="187"/>
                  </a:cubicBezTo>
                  <a:cubicBezTo>
                    <a:pt x="1296" y="186"/>
                    <a:pt x="1290" y="196"/>
                    <a:pt x="1265" y="198"/>
                  </a:cubicBezTo>
                  <a:cubicBezTo>
                    <a:pt x="1240" y="200"/>
                    <a:pt x="1232" y="182"/>
                    <a:pt x="1228" y="173"/>
                  </a:cubicBezTo>
                  <a:cubicBezTo>
                    <a:pt x="1224" y="164"/>
                    <a:pt x="1202" y="169"/>
                    <a:pt x="1197" y="174"/>
                  </a:cubicBezTo>
                  <a:cubicBezTo>
                    <a:pt x="1192" y="179"/>
                    <a:pt x="1182" y="177"/>
                    <a:pt x="1167" y="177"/>
                  </a:cubicBezTo>
                  <a:cubicBezTo>
                    <a:pt x="1152" y="177"/>
                    <a:pt x="1152" y="195"/>
                    <a:pt x="1152" y="208"/>
                  </a:cubicBezTo>
                  <a:cubicBezTo>
                    <a:pt x="1152" y="221"/>
                    <a:pt x="1107" y="213"/>
                    <a:pt x="1096" y="213"/>
                  </a:cubicBezTo>
                  <a:cubicBezTo>
                    <a:pt x="1085" y="213"/>
                    <a:pt x="1079" y="214"/>
                    <a:pt x="1065" y="216"/>
                  </a:cubicBezTo>
                  <a:cubicBezTo>
                    <a:pt x="1051" y="218"/>
                    <a:pt x="1040" y="222"/>
                    <a:pt x="1033" y="231"/>
                  </a:cubicBezTo>
                  <a:cubicBezTo>
                    <a:pt x="1026" y="240"/>
                    <a:pt x="1016" y="241"/>
                    <a:pt x="1013" y="235"/>
                  </a:cubicBezTo>
                  <a:cubicBezTo>
                    <a:pt x="1010" y="229"/>
                    <a:pt x="998" y="239"/>
                    <a:pt x="990" y="253"/>
                  </a:cubicBezTo>
                  <a:cubicBezTo>
                    <a:pt x="982" y="267"/>
                    <a:pt x="965" y="259"/>
                    <a:pt x="961" y="256"/>
                  </a:cubicBezTo>
                  <a:cubicBezTo>
                    <a:pt x="957" y="253"/>
                    <a:pt x="942" y="239"/>
                    <a:pt x="931" y="228"/>
                  </a:cubicBezTo>
                  <a:cubicBezTo>
                    <a:pt x="920" y="217"/>
                    <a:pt x="912" y="210"/>
                    <a:pt x="911" y="199"/>
                  </a:cubicBezTo>
                  <a:cubicBezTo>
                    <a:pt x="910" y="188"/>
                    <a:pt x="905" y="186"/>
                    <a:pt x="903" y="177"/>
                  </a:cubicBezTo>
                  <a:cubicBezTo>
                    <a:pt x="901" y="168"/>
                    <a:pt x="900" y="149"/>
                    <a:pt x="904" y="142"/>
                  </a:cubicBezTo>
                  <a:cubicBezTo>
                    <a:pt x="908" y="135"/>
                    <a:pt x="914" y="125"/>
                    <a:pt x="910" y="114"/>
                  </a:cubicBezTo>
                  <a:cubicBezTo>
                    <a:pt x="906" y="103"/>
                    <a:pt x="911" y="99"/>
                    <a:pt x="924" y="91"/>
                  </a:cubicBezTo>
                  <a:cubicBezTo>
                    <a:pt x="937" y="83"/>
                    <a:pt x="916" y="72"/>
                    <a:pt x="915" y="65"/>
                  </a:cubicBezTo>
                  <a:cubicBezTo>
                    <a:pt x="914" y="58"/>
                    <a:pt x="914" y="53"/>
                    <a:pt x="898" y="49"/>
                  </a:cubicBezTo>
                  <a:cubicBezTo>
                    <a:pt x="882" y="45"/>
                    <a:pt x="897" y="39"/>
                    <a:pt x="899" y="25"/>
                  </a:cubicBezTo>
                  <a:cubicBezTo>
                    <a:pt x="901" y="11"/>
                    <a:pt x="898" y="2"/>
                    <a:pt x="875" y="1"/>
                  </a:cubicBezTo>
                  <a:cubicBezTo>
                    <a:pt x="852" y="0"/>
                    <a:pt x="859" y="9"/>
                    <a:pt x="857" y="21"/>
                  </a:cubicBezTo>
                  <a:cubicBezTo>
                    <a:pt x="855" y="33"/>
                    <a:pt x="843" y="30"/>
                    <a:pt x="839" y="40"/>
                  </a:cubicBezTo>
                  <a:cubicBezTo>
                    <a:pt x="835" y="50"/>
                    <a:pt x="832" y="45"/>
                    <a:pt x="819" y="51"/>
                  </a:cubicBezTo>
                  <a:cubicBezTo>
                    <a:pt x="806" y="57"/>
                    <a:pt x="806" y="60"/>
                    <a:pt x="790" y="60"/>
                  </a:cubicBezTo>
                  <a:cubicBezTo>
                    <a:pt x="774" y="60"/>
                    <a:pt x="773" y="71"/>
                    <a:pt x="757" y="70"/>
                  </a:cubicBezTo>
                  <a:cubicBezTo>
                    <a:pt x="741" y="69"/>
                    <a:pt x="745" y="76"/>
                    <a:pt x="736" y="76"/>
                  </a:cubicBezTo>
                  <a:cubicBezTo>
                    <a:pt x="727" y="76"/>
                    <a:pt x="724" y="85"/>
                    <a:pt x="725" y="98"/>
                  </a:cubicBezTo>
                  <a:cubicBezTo>
                    <a:pt x="726" y="111"/>
                    <a:pt x="715" y="105"/>
                    <a:pt x="708" y="104"/>
                  </a:cubicBezTo>
                  <a:cubicBezTo>
                    <a:pt x="701" y="103"/>
                    <a:pt x="702" y="98"/>
                    <a:pt x="696" y="89"/>
                  </a:cubicBezTo>
                  <a:cubicBezTo>
                    <a:pt x="690" y="80"/>
                    <a:pt x="680" y="90"/>
                    <a:pt x="668" y="85"/>
                  </a:cubicBezTo>
                  <a:cubicBezTo>
                    <a:pt x="656" y="80"/>
                    <a:pt x="650" y="87"/>
                    <a:pt x="647" y="77"/>
                  </a:cubicBezTo>
                  <a:cubicBezTo>
                    <a:pt x="644" y="67"/>
                    <a:pt x="630" y="70"/>
                    <a:pt x="616" y="68"/>
                  </a:cubicBezTo>
                  <a:cubicBezTo>
                    <a:pt x="602" y="66"/>
                    <a:pt x="602" y="68"/>
                    <a:pt x="602" y="77"/>
                  </a:cubicBezTo>
                  <a:cubicBezTo>
                    <a:pt x="602" y="86"/>
                    <a:pt x="613" y="92"/>
                    <a:pt x="625" y="105"/>
                  </a:cubicBezTo>
                  <a:cubicBezTo>
                    <a:pt x="637" y="118"/>
                    <a:pt x="625" y="144"/>
                    <a:pt x="631" y="147"/>
                  </a:cubicBezTo>
                  <a:cubicBezTo>
                    <a:pt x="637" y="150"/>
                    <a:pt x="644" y="157"/>
                    <a:pt x="644" y="169"/>
                  </a:cubicBezTo>
                  <a:cubicBezTo>
                    <a:pt x="644" y="181"/>
                    <a:pt x="650" y="178"/>
                    <a:pt x="668" y="180"/>
                  </a:cubicBezTo>
                  <a:cubicBezTo>
                    <a:pt x="686" y="182"/>
                    <a:pt x="680" y="188"/>
                    <a:pt x="678" y="197"/>
                  </a:cubicBezTo>
                  <a:cubicBezTo>
                    <a:pt x="676" y="206"/>
                    <a:pt x="665" y="205"/>
                    <a:pt x="650" y="210"/>
                  </a:cubicBezTo>
                  <a:cubicBezTo>
                    <a:pt x="635" y="215"/>
                    <a:pt x="635" y="222"/>
                    <a:pt x="633" y="237"/>
                  </a:cubicBezTo>
                  <a:cubicBezTo>
                    <a:pt x="631" y="252"/>
                    <a:pt x="619" y="250"/>
                    <a:pt x="603" y="250"/>
                  </a:cubicBezTo>
                  <a:cubicBezTo>
                    <a:pt x="587" y="250"/>
                    <a:pt x="592" y="263"/>
                    <a:pt x="578" y="264"/>
                  </a:cubicBezTo>
                  <a:cubicBezTo>
                    <a:pt x="564" y="265"/>
                    <a:pt x="570" y="277"/>
                    <a:pt x="559" y="282"/>
                  </a:cubicBezTo>
                  <a:cubicBezTo>
                    <a:pt x="548" y="287"/>
                    <a:pt x="548" y="279"/>
                    <a:pt x="539" y="273"/>
                  </a:cubicBezTo>
                  <a:cubicBezTo>
                    <a:pt x="530" y="267"/>
                    <a:pt x="527" y="274"/>
                    <a:pt x="524" y="283"/>
                  </a:cubicBezTo>
                  <a:cubicBezTo>
                    <a:pt x="521" y="292"/>
                    <a:pt x="510" y="289"/>
                    <a:pt x="496" y="287"/>
                  </a:cubicBezTo>
                  <a:cubicBezTo>
                    <a:pt x="482" y="285"/>
                    <a:pt x="485" y="283"/>
                    <a:pt x="478" y="274"/>
                  </a:cubicBezTo>
                  <a:cubicBezTo>
                    <a:pt x="471" y="265"/>
                    <a:pt x="465" y="263"/>
                    <a:pt x="453" y="261"/>
                  </a:cubicBezTo>
                  <a:cubicBezTo>
                    <a:pt x="441" y="259"/>
                    <a:pt x="449" y="226"/>
                    <a:pt x="447" y="216"/>
                  </a:cubicBezTo>
                  <a:cubicBezTo>
                    <a:pt x="446" y="211"/>
                    <a:pt x="439" y="205"/>
                    <a:pt x="432" y="201"/>
                  </a:cubicBezTo>
                  <a:cubicBezTo>
                    <a:pt x="430" y="203"/>
                    <a:pt x="427" y="204"/>
                    <a:pt x="423" y="204"/>
                  </a:cubicBezTo>
                  <a:cubicBezTo>
                    <a:pt x="406" y="208"/>
                    <a:pt x="404" y="210"/>
                    <a:pt x="402" y="216"/>
                  </a:cubicBezTo>
                  <a:cubicBezTo>
                    <a:pt x="400" y="223"/>
                    <a:pt x="387" y="224"/>
                    <a:pt x="382" y="217"/>
                  </a:cubicBezTo>
                  <a:cubicBezTo>
                    <a:pt x="377" y="210"/>
                    <a:pt x="366" y="207"/>
                    <a:pt x="366" y="216"/>
                  </a:cubicBezTo>
                  <a:cubicBezTo>
                    <a:pt x="366" y="224"/>
                    <a:pt x="363" y="225"/>
                    <a:pt x="339" y="224"/>
                  </a:cubicBezTo>
                  <a:cubicBezTo>
                    <a:pt x="315" y="224"/>
                    <a:pt x="267" y="213"/>
                    <a:pt x="270" y="234"/>
                  </a:cubicBezTo>
                  <a:cubicBezTo>
                    <a:pt x="273" y="254"/>
                    <a:pt x="267" y="266"/>
                    <a:pt x="279" y="268"/>
                  </a:cubicBezTo>
                  <a:cubicBezTo>
                    <a:pt x="292" y="270"/>
                    <a:pt x="315" y="268"/>
                    <a:pt x="314" y="278"/>
                  </a:cubicBezTo>
                  <a:cubicBezTo>
                    <a:pt x="313" y="289"/>
                    <a:pt x="323" y="294"/>
                    <a:pt x="309" y="295"/>
                  </a:cubicBezTo>
                  <a:cubicBezTo>
                    <a:pt x="295" y="296"/>
                    <a:pt x="263" y="290"/>
                    <a:pt x="261" y="304"/>
                  </a:cubicBezTo>
                  <a:cubicBezTo>
                    <a:pt x="259" y="318"/>
                    <a:pt x="255" y="344"/>
                    <a:pt x="263" y="351"/>
                  </a:cubicBezTo>
                  <a:cubicBezTo>
                    <a:pt x="271" y="358"/>
                    <a:pt x="290" y="373"/>
                    <a:pt x="294" y="384"/>
                  </a:cubicBezTo>
                  <a:cubicBezTo>
                    <a:pt x="298" y="394"/>
                    <a:pt x="299" y="396"/>
                    <a:pt x="300" y="408"/>
                  </a:cubicBezTo>
                  <a:cubicBezTo>
                    <a:pt x="301" y="419"/>
                    <a:pt x="301" y="423"/>
                    <a:pt x="296" y="432"/>
                  </a:cubicBezTo>
                  <a:cubicBezTo>
                    <a:pt x="291" y="442"/>
                    <a:pt x="289" y="452"/>
                    <a:pt x="289" y="462"/>
                  </a:cubicBezTo>
                  <a:cubicBezTo>
                    <a:pt x="289" y="472"/>
                    <a:pt x="287" y="484"/>
                    <a:pt x="287" y="492"/>
                  </a:cubicBezTo>
                  <a:cubicBezTo>
                    <a:pt x="287" y="499"/>
                    <a:pt x="278" y="528"/>
                    <a:pt x="278" y="544"/>
                  </a:cubicBezTo>
                  <a:cubicBezTo>
                    <a:pt x="278" y="559"/>
                    <a:pt x="271" y="572"/>
                    <a:pt x="271" y="584"/>
                  </a:cubicBezTo>
                  <a:cubicBezTo>
                    <a:pt x="271" y="596"/>
                    <a:pt x="272" y="610"/>
                    <a:pt x="261" y="611"/>
                  </a:cubicBezTo>
                  <a:cubicBezTo>
                    <a:pt x="251" y="612"/>
                    <a:pt x="239" y="607"/>
                    <a:pt x="231" y="604"/>
                  </a:cubicBezTo>
                  <a:cubicBezTo>
                    <a:pt x="223" y="600"/>
                    <a:pt x="218" y="598"/>
                    <a:pt x="209" y="606"/>
                  </a:cubicBezTo>
                  <a:cubicBezTo>
                    <a:pt x="201" y="613"/>
                    <a:pt x="192" y="620"/>
                    <a:pt x="175" y="620"/>
                  </a:cubicBezTo>
                  <a:cubicBezTo>
                    <a:pt x="159" y="621"/>
                    <a:pt x="144" y="616"/>
                    <a:pt x="131" y="630"/>
                  </a:cubicBezTo>
                  <a:cubicBezTo>
                    <a:pt x="117" y="644"/>
                    <a:pt x="99" y="655"/>
                    <a:pt x="91" y="659"/>
                  </a:cubicBezTo>
                  <a:cubicBezTo>
                    <a:pt x="82" y="663"/>
                    <a:pt x="73" y="668"/>
                    <a:pt x="76" y="676"/>
                  </a:cubicBezTo>
                  <a:cubicBezTo>
                    <a:pt x="79" y="683"/>
                    <a:pt x="75" y="700"/>
                    <a:pt x="69" y="708"/>
                  </a:cubicBezTo>
                  <a:cubicBezTo>
                    <a:pt x="62" y="716"/>
                    <a:pt x="53" y="722"/>
                    <a:pt x="59" y="731"/>
                  </a:cubicBezTo>
                  <a:cubicBezTo>
                    <a:pt x="65" y="740"/>
                    <a:pt x="69" y="748"/>
                    <a:pt x="61" y="752"/>
                  </a:cubicBezTo>
                  <a:cubicBezTo>
                    <a:pt x="52" y="756"/>
                    <a:pt x="45" y="755"/>
                    <a:pt x="38" y="763"/>
                  </a:cubicBezTo>
                  <a:cubicBezTo>
                    <a:pt x="31" y="771"/>
                    <a:pt x="19" y="779"/>
                    <a:pt x="22" y="787"/>
                  </a:cubicBezTo>
                  <a:cubicBezTo>
                    <a:pt x="25" y="795"/>
                    <a:pt x="33" y="801"/>
                    <a:pt x="23" y="806"/>
                  </a:cubicBezTo>
                  <a:cubicBezTo>
                    <a:pt x="14" y="810"/>
                    <a:pt x="0" y="817"/>
                    <a:pt x="11" y="826"/>
                  </a:cubicBezTo>
                  <a:cubicBezTo>
                    <a:pt x="23" y="836"/>
                    <a:pt x="20" y="836"/>
                    <a:pt x="27" y="845"/>
                  </a:cubicBezTo>
                  <a:cubicBezTo>
                    <a:pt x="33" y="854"/>
                    <a:pt x="39" y="870"/>
                    <a:pt x="48" y="880"/>
                  </a:cubicBezTo>
                  <a:cubicBezTo>
                    <a:pt x="57" y="889"/>
                    <a:pt x="57" y="897"/>
                    <a:pt x="63" y="902"/>
                  </a:cubicBezTo>
                  <a:cubicBezTo>
                    <a:pt x="70" y="906"/>
                    <a:pt x="75" y="908"/>
                    <a:pt x="73" y="917"/>
                  </a:cubicBezTo>
                  <a:cubicBezTo>
                    <a:pt x="71" y="926"/>
                    <a:pt x="73" y="934"/>
                    <a:pt x="85" y="936"/>
                  </a:cubicBezTo>
                  <a:cubicBezTo>
                    <a:pt x="97" y="937"/>
                    <a:pt x="118" y="939"/>
                    <a:pt x="121" y="950"/>
                  </a:cubicBezTo>
                  <a:cubicBezTo>
                    <a:pt x="123" y="962"/>
                    <a:pt x="120" y="978"/>
                    <a:pt x="133" y="978"/>
                  </a:cubicBezTo>
                  <a:cubicBezTo>
                    <a:pt x="147" y="978"/>
                    <a:pt x="159" y="982"/>
                    <a:pt x="176" y="974"/>
                  </a:cubicBezTo>
                  <a:cubicBezTo>
                    <a:pt x="193" y="966"/>
                    <a:pt x="200" y="966"/>
                    <a:pt x="206" y="958"/>
                  </a:cubicBezTo>
                  <a:cubicBezTo>
                    <a:pt x="212" y="949"/>
                    <a:pt x="234" y="930"/>
                    <a:pt x="235" y="940"/>
                  </a:cubicBezTo>
                  <a:cubicBezTo>
                    <a:pt x="235" y="950"/>
                    <a:pt x="226" y="957"/>
                    <a:pt x="227" y="966"/>
                  </a:cubicBezTo>
                  <a:cubicBezTo>
                    <a:pt x="227" y="976"/>
                    <a:pt x="222" y="997"/>
                    <a:pt x="222" y="1010"/>
                  </a:cubicBezTo>
                  <a:cubicBezTo>
                    <a:pt x="222" y="1022"/>
                    <a:pt x="225" y="1034"/>
                    <a:pt x="233" y="1038"/>
                  </a:cubicBezTo>
                  <a:cubicBezTo>
                    <a:pt x="241" y="1043"/>
                    <a:pt x="251" y="1050"/>
                    <a:pt x="257" y="1041"/>
                  </a:cubicBezTo>
                  <a:cubicBezTo>
                    <a:pt x="262" y="1032"/>
                    <a:pt x="274" y="1034"/>
                    <a:pt x="281" y="1035"/>
                  </a:cubicBezTo>
                  <a:cubicBezTo>
                    <a:pt x="286" y="1036"/>
                    <a:pt x="292" y="1034"/>
                    <a:pt x="297" y="1037"/>
                  </a:cubicBezTo>
                  <a:cubicBezTo>
                    <a:pt x="301" y="1037"/>
                    <a:pt x="308" y="1037"/>
                    <a:pt x="319" y="1039"/>
                  </a:cubicBezTo>
                  <a:cubicBezTo>
                    <a:pt x="347" y="1044"/>
                    <a:pt x="341" y="1037"/>
                    <a:pt x="345" y="1043"/>
                  </a:cubicBezTo>
                  <a:cubicBezTo>
                    <a:pt x="349" y="1050"/>
                    <a:pt x="367" y="1051"/>
                    <a:pt x="370" y="1041"/>
                  </a:cubicBezTo>
                  <a:cubicBezTo>
                    <a:pt x="373" y="1031"/>
                    <a:pt x="382" y="1023"/>
                    <a:pt x="392" y="1020"/>
                  </a:cubicBezTo>
                  <a:cubicBezTo>
                    <a:pt x="403" y="1017"/>
                    <a:pt x="415" y="1020"/>
                    <a:pt x="420" y="1011"/>
                  </a:cubicBezTo>
                  <a:cubicBezTo>
                    <a:pt x="426" y="1002"/>
                    <a:pt x="434" y="997"/>
                    <a:pt x="445" y="994"/>
                  </a:cubicBezTo>
                  <a:cubicBezTo>
                    <a:pt x="457" y="992"/>
                    <a:pt x="462" y="987"/>
                    <a:pt x="467" y="980"/>
                  </a:cubicBezTo>
                  <a:cubicBezTo>
                    <a:pt x="471" y="974"/>
                    <a:pt x="489" y="973"/>
                    <a:pt x="494" y="967"/>
                  </a:cubicBezTo>
                  <a:cubicBezTo>
                    <a:pt x="499" y="961"/>
                    <a:pt x="512" y="960"/>
                    <a:pt x="520" y="960"/>
                  </a:cubicBezTo>
                  <a:cubicBezTo>
                    <a:pt x="529" y="960"/>
                    <a:pt x="544" y="962"/>
                    <a:pt x="549" y="957"/>
                  </a:cubicBezTo>
                  <a:cubicBezTo>
                    <a:pt x="553" y="952"/>
                    <a:pt x="560" y="955"/>
                    <a:pt x="563" y="963"/>
                  </a:cubicBezTo>
                  <a:cubicBezTo>
                    <a:pt x="565" y="970"/>
                    <a:pt x="570" y="980"/>
                    <a:pt x="564" y="986"/>
                  </a:cubicBezTo>
                  <a:cubicBezTo>
                    <a:pt x="558" y="992"/>
                    <a:pt x="556" y="998"/>
                    <a:pt x="556" y="1003"/>
                  </a:cubicBezTo>
                  <a:cubicBezTo>
                    <a:pt x="557" y="1008"/>
                    <a:pt x="551" y="1008"/>
                    <a:pt x="555" y="1017"/>
                  </a:cubicBezTo>
                  <a:cubicBezTo>
                    <a:pt x="559" y="1026"/>
                    <a:pt x="560" y="1031"/>
                    <a:pt x="559" y="1040"/>
                  </a:cubicBezTo>
                  <a:cubicBezTo>
                    <a:pt x="558" y="1049"/>
                    <a:pt x="556" y="1057"/>
                    <a:pt x="562" y="1065"/>
                  </a:cubicBezTo>
                  <a:cubicBezTo>
                    <a:pt x="569" y="1072"/>
                    <a:pt x="574" y="1077"/>
                    <a:pt x="577" y="1086"/>
                  </a:cubicBezTo>
                  <a:cubicBezTo>
                    <a:pt x="581" y="1095"/>
                    <a:pt x="588" y="1105"/>
                    <a:pt x="596" y="1110"/>
                  </a:cubicBezTo>
                  <a:cubicBezTo>
                    <a:pt x="605" y="1114"/>
                    <a:pt x="613" y="1120"/>
                    <a:pt x="616" y="1128"/>
                  </a:cubicBezTo>
                  <a:cubicBezTo>
                    <a:pt x="619" y="1135"/>
                    <a:pt x="628" y="1137"/>
                    <a:pt x="641" y="1138"/>
                  </a:cubicBezTo>
                  <a:cubicBezTo>
                    <a:pt x="654" y="1139"/>
                    <a:pt x="675" y="1133"/>
                    <a:pt x="684" y="1142"/>
                  </a:cubicBezTo>
                  <a:cubicBezTo>
                    <a:pt x="692" y="1152"/>
                    <a:pt x="710" y="1147"/>
                    <a:pt x="716" y="1158"/>
                  </a:cubicBezTo>
                  <a:cubicBezTo>
                    <a:pt x="722" y="1170"/>
                    <a:pt x="728" y="1173"/>
                    <a:pt x="740" y="1174"/>
                  </a:cubicBezTo>
                  <a:cubicBezTo>
                    <a:pt x="752" y="1175"/>
                    <a:pt x="774" y="1183"/>
                    <a:pt x="779" y="1194"/>
                  </a:cubicBezTo>
                  <a:cubicBezTo>
                    <a:pt x="783" y="1204"/>
                    <a:pt x="804" y="1206"/>
                    <a:pt x="819" y="1206"/>
                  </a:cubicBezTo>
                  <a:cubicBezTo>
                    <a:pt x="835" y="1206"/>
                    <a:pt x="853" y="1203"/>
                    <a:pt x="861" y="1212"/>
                  </a:cubicBezTo>
                  <a:cubicBezTo>
                    <a:pt x="869" y="1220"/>
                    <a:pt x="877" y="1228"/>
                    <a:pt x="876" y="1238"/>
                  </a:cubicBezTo>
                  <a:cubicBezTo>
                    <a:pt x="875" y="1249"/>
                    <a:pt x="870" y="1253"/>
                    <a:pt x="877" y="1261"/>
                  </a:cubicBezTo>
                  <a:cubicBezTo>
                    <a:pt x="884" y="1268"/>
                    <a:pt x="877" y="1271"/>
                    <a:pt x="881" y="1278"/>
                  </a:cubicBezTo>
                  <a:cubicBezTo>
                    <a:pt x="885" y="1285"/>
                    <a:pt x="888" y="1294"/>
                    <a:pt x="880" y="1299"/>
                  </a:cubicBezTo>
                  <a:cubicBezTo>
                    <a:pt x="871" y="1304"/>
                    <a:pt x="868" y="1308"/>
                    <a:pt x="875" y="1316"/>
                  </a:cubicBezTo>
                  <a:cubicBezTo>
                    <a:pt x="882" y="1324"/>
                    <a:pt x="892" y="1321"/>
                    <a:pt x="888" y="1335"/>
                  </a:cubicBezTo>
                  <a:cubicBezTo>
                    <a:pt x="888" y="1350"/>
                    <a:pt x="888" y="1384"/>
                    <a:pt x="888" y="1384"/>
                  </a:cubicBezTo>
                  <a:cubicBezTo>
                    <a:pt x="1005" y="1384"/>
                    <a:pt x="1005" y="1384"/>
                    <a:pt x="1005" y="1384"/>
                  </a:cubicBezTo>
                  <a:cubicBezTo>
                    <a:pt x="1005" y="1384"/>
                    <a:pt x="1010" y="1401"/>
                    <a:pt x="1004" y="1407"/>
                  </a:cubicBezTo>
                  <a:cubicBezTo>
                    <a:pt x="998" y="1413"/>
                    <a:pt x="999" y="1419"/>
                    <a:pt x="999" y="1426"/>
                  </a:cubicBezTo>
                  <a:cubicBezTo>
                    <a:pt x="1000" y="1433"/>
                    <a:pt x="1005" y="1443"/>
                    <a:pt x="1007" y="1447"/>
                  </a:cubicBezTo>
                  <a:cubicBezTo>
                    <a:pt x="1008" y="1451"/>
                    <a:pt x="1016" y="1454"/>
                    <a:pt x="1025" y="1457"/>
                  </a:cubicBezTo>
                  <a:cubicBezTo>
                    <a:pt x="1034" y="1460"/>
                    <a:pt x="1047" y="1464"/>
                    <a:pt x="1047" y="1474"/>
                  </a:cubicBezTo>
                  <a:cubicBezTo>
                    <a:pt x="1047" y="1485"/>
                    <a:pt x="1045" y="1488"/>
                    <a:pt x="1051" y="1492"/>
                  </a:cubicBezTo>
                  <a:cubicBezTo>
                    <a:pt x="1056" y="1496"/>
                    <a:pt x="1062" y="1504"/>
                    <a:pt x="1061" y="1512"/>
                  </a:cubicBezTo>
                  <a:cubicBezTo>
                    <a:pt x="1059" y="1521"/>
                    <a:pt x="1049" y="1523"/>
                    <a:pt x="1049" y="1533"/>
                  </a:cubicBezTo>
                  <a:cubicBezTo>
                    <a:pt x="1049" y="1543"/>
                    <a:pt x="1045" y="1557"/>
                    <a:pt x="1045" y="1565"/>
                  </a:cubicBezTo>
                  <a:cubicBezTo>
                    <a:pt x="1046" y="1572"/>
                    <a:pt x="1044" y="1575"/>
                    <a:pt x="1037" y="1583"/>
                  </a:cubicBezTo>
                  <a:cubicBezTo>
                    <a:pt x="1030" y="1591"/>
                    <a:pt x="1027" y="1603"/>
                    <a:pt x="1029" y="1612"/>
                  </a:cubicBezTo>
                  <a:cubicBezTo>
                    <a:pt x="1032" y="1620"/>
                    <a:pt x="1039" y="1622"/>
                    <a:pt x="1032" y="1632"/>
                  </a:cubicBezTo>
                  <a:cubicBezTo>
                    <a:pt x="1024" y="1643"/>
                    <a:pt x="1015" y="1645"/>
                    <a:pt x="1025" y="1655"/>
                  </a:cubicBezTo>
                  <a:cubicBezTo>
                    <a:pt x="1036" y="1665"/>
                    <a:pt x="1041" y="1668"/>
                    <a:pt x="1039" y="1683"/>
                  </a:cubicBezTo>
                  <a:cubicBezTo>
                    <a:pt x="1037" y="1698"/>
                    <a:pt x="1040" y="1708"/>
                    <a:pt x="1036" y="1718"/>
                  </a:cubicBezTo>
                  <a:cubicBezTo>
                    <a:pt x="1032" y="1728"/>
                    <a:pt x="1032" y="1746"/>
                    <a:pt x="1035" y="1755"/>
                  </a:cubicBezTo>
                  <a:cubicBezTo>
                    <a:pt x="1038" y="1764"/>
                    <a:pt x="1031" y="1773"/>
                    <a:pt x="1050" y="1775"/>
                  </a:cubicBezTo>
                  <a:cubicBezTo>
                    <a:pt x="1069" y="1777"/>
                    <a:pt x="1075" y="1780"/>
                    <a:pt x="1086" y="1784"/>
                  </a:cubicBezTo>
                  <a:cubicBezTo>
                    <a:pt x="1097" y="1788"/>
                    <a:pt x="1118" y="1787"/>
                    <a:pt x="1121" y="1780"/>
                  </a:cubicBezTo>
                  <a:cubicBezTo>
                    <a:pt x="1124" y="1773"/>
                    <a:pt x="1130" y="1763"/>
                    <a:pt x="1142" y="1774"/>
                  </a:cubicBezTo>
                  <a:cubicBezTo>
                    <a:pt x="1154" y="1785"/>
                    <a:pt x="1165" y="1779"/>
                    <a:pt x="1166" y="1795"/>
                  </a:cubicBezTo>
                  <a:cubicBezTo>
                    <a:pt x="1167" y="1811"/>
                    <a:pt x="1177" y="1825"/>
                    <a:pt x="1181" y="1842"/>
                  </a:cubicBezTo>
                  <a:cubicBezTo>
                    <a:pt x="1185" y="1859"/>
                    <a:pt x="1184" y="1892"/>
                    <a:pt x="1199" y="1895"/>
                  </a:cubicBezTo>
                  <a:cubicBezTo>
                    <a:pt x="1214" y="1898"/>
                    <a:pt x="1228" y="1904"/>
                    <a:pt x="1234" y="1894"/>
                  </a:cubicBezTo>
                  <a:cubicBezTo>
                    <a:pt x="1240" y="1884"/>
                    <a:pt x="1245" y="1879"/>
                    <a:pt x="1255" y="1885"/>
                  </a:cubicBezTo>
                  <a:cubicBezTo>
                    <a:pt x="1265" y="1891"/>
                    <a:pt x="1273" y="1896"/>
                    <a:pt x="1273" y="1911"/>
                  </a:cubicBezTo>
                  <a:cubicBezTo>
                    <a:pt x="1273" y="1926"/>
                    <a:pt x="1275" y="1927"/>
                    <a:pt x="1265" y="1946"/>
                  </a:cubicBezTo>
                  <a:cubicBezTo>
                    <a:pt x="1255" y="1965"/>
                    <a:pt x="1250" y="1976"/>
                    <a:pt x="1249" y="1988"/>
                  </a:cubicBezTo>
                  <a:cubicBezTo>
                    <a:pt x="1248" y="1993"/>
                    <a:pt x="1248" y="1997"/>
                    <a:pt x="1248" y="2001"/>
                  </a:cubicBezTo>
                  <a:cubicBezTo>
                    <a:pt x="1254" y="2001"/>
                    <a:pt x="1263" y="2002"/>
                    <a:pt x="1272" y="2002"/>
                  </a:cubicBezTo>
                  <a:cubicBezTo>
                    <a:pt x="1288" y="2002"/>
                    <a:pt x="1299" y="2005"/>
                    <a:pt x="1299" y="2014"/>
                  </a:cubicBezTo>
                  <a:cubicBezTo>
                    <a:pt x="1299" y="2023"/>
                    <a:pt x="1303" y="2032"/>
                    <a:pt x="1307" y="2037"/>
                  </a:cubicBezTo>
                  <a:cubicBezTo>
                    <a:pt x="1311" y="2042"/>
                    <a:pt x="1316" y="2050"/>
                    <a:pt x="1309" y="2058"/>
                  </a:cubicBezTo>
                  <a:cubicBezTo>
                    <a:pt x="1302" y="2066"/>
                    <a:pt x="1300" y="2071"/>
                    <a:pt x="1301" y="2085"/>
                  </a:cubicBezTo>
                  <a:cubicBezTo>
                    <a:pt x="1302" y="2099"/>
                    <a:pt x="1317" y="2114"/>
                    <a:pt x="1280" y="2122"/>
                  </a:cubicBezTo>
                  <a:cubicBezTo>
                    <a:pt x="1243" y="2130"/>
                    <a:pt x="1231" y="2146"/>
                    <a:pt x="1217" y="2157"/>
                  </a:cubicBezTo>
                  <a:cubicBezTo>
                    <a:pt x="1203" y="2168"/>
                    <a:pt x="1191" y="2169"/>
                    <a:pt x="1178" y="2188"/>
                  </a:cubicBezTo>
                  <a:cubicBezTo>
                    <a:pt x="1165" y="2207"/>
                    <a:pt x="1159" y="2210"/>
                    <a:pt x="1149" y="2225"/>
                  </a:cubicBezTo>
                  <a:cubicBezTo>
                    <a:pt x="1139" y="2240"/>
                    <a:pt x="1127" y="2241"/>
                    <a:pt x="1116" y="2258"/>
                  </a:cubicBezTo>
                  <a:cubicBezTo>
                    <a:pt x="1105" y="2275"/>
                    <a:pt x="1106" y="2285"/>
                    <a:pt x="1090" y="2292"/>
                  </a:cubicBezTo>
                  <a:cubicBezTo>
                    <a:pt x="1074" y="2299"/>
                    <a:pt x="1078" y="2311"/>
                    <a:pt x="1064" y="2319"/>
                  </a:cubicBezTo>
                  <a:cubicBezTo>
                    <a:pt x="1060" y="2321"/>
                    <a:pt x="1057" y="2323"/>
                    <a:pt x="1054" y="2325"/>
                  </a:cubicBezTo>
                  <a:cubicBezTo>
                    <a:pt x="1060" y="2328"/>
                    <a:pt x="1069" y="2330"/>
                    <a:pt x="1080" y="2326"/>
                  </a:cubicBezTo>
                  <a:cubicBezTo>
                    <a:pt x="1101" y="2317"/>
                    <a:pt x="1090" y="2311"/>
                    <a:pt x="1107" y="2317"/>
                  </a:cubicBezTo>
                  <a:cubicBezTo>
                    <a:pt x="1124" y="2323"/>
                    <a:pt x="1129" y="2323"/>
                    <a:pt x="1132" y="2335"/>
                  </a:cubicBezTo>
                  <a:cubicBezTo>
                    <a:pt x="1135" y="2347"/>
                    <a:pt x="1150" y="2340"/>
                    <a:pt x="1153" y="2357"/>
                  </a:cubicBezTo>
                  <a:cubicBezTo>
                    <a:pt x="1156" y="2374"/>
                    <a:pt x="1163" y="2393"/>
                    <a:pt x="1173" y="2382"/>
                  </a:cubicBezTo>
                  <a:cubicBezTo>
                    <a:pt x="1183" y="2371"/>
                    <a:pt x="1182" y="2363"/>
                    <a:pt x="1191" y="2378"/>
                  </a:cubicBezTo>
                  <a:cubicBezTo>
                    <a:pt x="1200" y="2393"/>
                    <a:pt x="1205" y="2401"/>
                    <a:pt x="1224" y="2402"/>
                  </a:cubicBezTo>
                  <a:cubicBezTo>
                    <a:pt x="1243" y="2403"/>
                    <a:pt x="1248" y="2405"/>
                    <a:pt x="1254" y="2419"/>
                  </a:cubicBezTo>
                  <a:cubicBezTo>
                    <a:pt x="1260" y="2433"/>
                    <a:pt x="1263" y="2437"/>
                    <a:pt x="1275" y="2442"/>
                  </a:cubicBezTo>
                  <a:cubicBezTo>
                    <a:pt x="1287" y="2447"/>
                    <a:pt x="1300" y="2445"/>
                    <a:pt x="1305" y="2460"/>
                  </a:cubicBezTo>
                  <a:cubicBezTo>
                    <a:pt x="1310" y="2475"/>
                    <a:pt x="1310" y="2499"/>
                    <a:pt x="1312" y="2514"/>
                  </a:cubicBezTo>
                  <a:cubicBezTo>
                    <a:pt x="1314" y="2529"/>
                    <a:pt x="1311" y="2537"/>
                    <a:pt x="1316" y="2551"/>
                  </a:cubicBezTo>
                  <a:cubicBezTo>
                    <a:pt x="1320" y="2562"/>
                    <a:pt x="1323" y="2572"/>
                    <a:pt x="1327" y="2581"/>
                  </a:cubicBezTo>
                  <a:cubicBezTo>
                    <a:pt x="1349" y="2560"/>
                    <a:pt x="1382" y="2538"/>
                    <a:pt x="1383" y="2512"/>
                  </a:cubicBezTo>
                  <a:cubicBezTo>
                    <a:pt x="1385" y="2485"/>
                    <a:pt x="1401" y="2476"/>
                    <a:pt x="1399" y="2456"/>
                  </a:cubicBezTo>
                  <a:cubicBezTo>
                    <a:pt x="1398" y="2436"/>
                    <a:pt x="1399" y="2422"/>
                    <a:pt x="1411" y="2409"/>
                  </a:cubicBezTo>
                  <a:cubicBezTo>
                    <a:pt x="1422" y="2396"/>
                    <a:pt x="1455" y="2386"/>
                    <a:pt x="1461" y="2361"/>
                  </a:cubicBezTo>
                  <a:cubicBezTo>
                    <a:pt x="1467" y="2337"/>
                    <a:pt x="1464" y="2334"/>
                    <a:pt x="1479" y="2331"/>
                  </a:cubicBezTo>
                  <a:cubicBezTo>
                    <a:pt x="1495" y="2328"/>
                    <a:pt x="1504" y="2328"/>
                    <a:pt x="1502" y="2341"/>
                  </a:cubicBezTo>
                  <a:cubicBezTo>
                    <a:pt x="1501" y="2354"/>
                    <a:pt x="1485" y="2363"/>
                    <a:pt x="1475" y="2376"/>
                  </a:cubicBezTo>
                  <a:cubicBezTo>
                    <a:pt x="1465" y="2389"/>
                    <a:pt x="1467" y="2400"/>
                    <a:pt x="1448" y="2410"/>
                  </a:cubicBezTo>
                  <a:cubicBezTo>
                    <a:pt x="1429" y="2420"/>
                    <a:pt x="1411" y="2437"/>
                    <a:pt x="1411" y="2445"/>
                  </a:cubicBezTo>
                  <a:cubicBezTo>
                    <a:pt x="1411" y="2452"/>
                    <a:pt x="1422" y="2442"/>
                    <a:pt x="1434" y="2436"/>
                  </a:cubicBezTo>
                  <a:cubicBezTo>
                    <a:pt x="1445" y="2430"/>
                    <a:pt x="1502" y="2386"/>
                    <a:pt x="1508" y="2370"/>
                  </a:cubicBezTo>
                  <a:cubicBezTo>
                    <a:pt x="1514" y="2354"/>
                    <a:pt x="1532" y="2327"/>
                    <a:pt x="1538" y="2301"/>
                  </a:cubicBezTo>
                  <a:cubicBezTo>
                    <a:pt x="1544" y="2275"/>
                    <a:pt x="1574" y="2250"/>
                    <a:pt x="1583" y="2235"/>
                  </a:cubicBezTo>
                  <a:cubicBezTo>
                    <a:pt x="1591" y="2221"/>
                    <a:pt x="1633" y="2197"/>
                    <a:pt x="1633" y="2171"/>
                  </a:cubicBezTo>
                  <a:cubicBezTo>
                    <a:pt x="1633" y="2145"/>
                    <a:pt x="1650" y="2142"/>
                    <a:pt x="1640" y="2123"/>
                  </a:cubicBezTo>
                  <a:cubicBezTo>
                    <a:pt x="1630" y="2105"/>
                    <a:pt x="1621" y="2099"/>
                    <a:pt x="1626" y="2070"/>
                  </a:cubicBezTo>
                  <a:cubicBezTo>
                    <a:pt x="1630" y="2042"/>
                    <a:pt x="1620" y="2042"/>
                    <a:pt x="1633" y="2026"/>
                  </a:cubicBezTo>
                  <a:cubicBezTo>
                    <a:pt x="1646" y="2010"/>
                    <a:pt x="1646" y="2015"/>
                    <a:pt x="1641" y="1997"/>
                  </a:cubicBezTo>
                  <a:cubicBezTo>
                    <a:pt x="1637" y="1980"/>
                    <a:pt x="1639" y="1982"/>
                    <a:pt x="1654" y="1983"/>
                  </a:cubicBezTo>
                  <a:cubicBezTo>
                    <a:pt x="1670" y="1984"/>
                    <a:pt x="1672" y="1976"/>
                    <a:pt x="1682" y="1953"/>
                  </a:cubicBezTo>
                  <a:cubicBezTo>
                    <a:pt x="1692" y="1930"/>
                    <a:pt x="1723" y="1934"/>
                    <a:pt x="1732" y="1920"/>
                  </a:cubicBezTo>
                  <a:cubicBezTo>
                    <a:pt x="1740" y="1906"/>
                    <a:pt x="1735" y="1911"/>
                    <a:pt x="1759" y="1903"/>
                  </a:cubicBezTo>
                  <a:cubicBezTo>
                    <a:pt x="1783" y="1894"/>
                    <a:pt x="1793" y="1891"/>
                    <a:pt x="1799" y="1883"/>
                  </a:cubicBezTo>
                  <a:cubicBezTo>
                    <a:pt x="1805" y="1874"/>
                    <a:pt x="1821" y="1886"/>
                    <a:pt x="1833" y="1887"/>
                  </a:cubicBezTo>
                  <a:cubicBezTo>
                    <a:pt x="1846" y="1888"/>
                    <a:pt x="1828" y="1864"/>
                    <a:pt x="1846" y="1858"/>
                  </a:cubicBezTo>
                  <a:cubicBezTo>
                    <a:pt x="1865" y="1853"/>
                    <a:pt x="1878" y="1853"/>
                    <a:pt x="1887" y="1841"/>
                  </a:cubicBezTo>
                  <a:cubicBezTo>
                    <a:pt x="1895" y="1830"/>
                    <a:pt x="1919" y="1811"/>
                    <a:pt x="1918" y="1822"/>
                  </a:cubicBezTo>
                  <a:cubicBezTo>
                    <a:pt x="1917" y="1834"/>
                    <a:pt x="1924" y="1833"/>
                    <a:pt x="1941" y="1830"/>
                  </a:cubicBezTo>
                  <a:cubicBezTo>
                    <a:pt x="1958" y="1827"/>
                    <a:pt x="2034" y="1840"/>
                    <a:pt x="2037" y="1811"/>
                  </a:cubicBezTo>
                  <a:cubicBezTo>
                    <a:pt x="2040" y="1782"/>
                    <a:pt x="2047" y="1777"/>
                    <a:pt x="2063" y="1761"/>
                  </a:cubicBezTo>
                  <a:cubicBezTo>
                    <a:pt x="2079" y="1745"/>
                    <a:pt x="2056" y="1716"/>
                    <a:pt x="2080" y="1698"/>
                  </a:cubicBezTo>
                  <a:cubicBezTo>
                    <a:pt x="2104" y="1679"/>
                    <a:pt x="2114" y="1661"/>
                    <a:pt x="2122" y="1640"/>
                  </a:cubicBezTo>
                  <a:cubicBezTo>
                    <a:pt x="2129" y="1620"/>
                    <a:pt x="2133" y="1607"/>
                    <a:pt x="2143" y="1600"/>
                  </a:cubicBezTo>
                  <a:cubicBezTo>
                    <a:pt x="2153" y="1593"/>
                    <a:pt x="2155" y="1592"/>
                    <a:pt x="2155" y="1559"/>
                  </a:cubicBezTo>
                  <a:cubicBezTo>
                    <a:pt x="2155" y="1526"/>
                    <a:pt x="2157" y="1500"/>
                    <a:pt x="2177" y="1487"/>
                  </a:cubicBezTo>
                  <a:cubicBezTo>
                    <a:pt x="2198" y="1474"/>
                    <a:pt x="2186" y="1428"/>
                    <a:pt x="2189" y="1407"/>
                  </a:cubicBezTo>
                  <a:cubicBezTo>
                    <a:pt x="2192" y="1385"/>
                    <a:pt x="2215" y="1377"/>
                    <a:pt x="2206" y="1345"/>
                  </a:cubicBezTo>
                  <a:cubicBezTo>
                    <a:pt x="2198" y="1314"/>
                    <a:pt x="2193" y="1295"/>
                    <a:pt x="2196" y="1275"/>
                  </a:cubicBezTo>
                  <a:cubicBezTo>
                    <a:pt x="2199" y="1255"/>
                    <a:pt x="2208" y="1249"/>
                    <a:pt x="2203" y="1233"/>
                  </a:cubicBezTo>
                  <a:cubicBezTo>
                    <a:pt x="2199" y="1218"/>
                    <a:pt x="2190" y="1212"/>
                    <a:pt x="2199" y="1199"/>
                  </a:cubicBezTo>
                  <a:cubicBezTo>
                    <a:pt x="2208" y="1186"/>
                    <a:pt x="2212" y="1160"/>
                    <a:pt x="2218" y="1160"/>
                  </a:cubicBezTo>
                  <a:cubicBezTo>
                    <a:pt x="2223" y="1160"/>
                    <a:pt x="2206" y="1143"/>
                    <a:pt x="2222" y="1147"/>
                  </a:cubicBezTo>
                  <a:cubicBezTo>
                    <a:pt x="2238" y="1152"/>
                    <a:pt x="2259" y="1153"/>
                    <a:pt x="2269" y="1127"/>
                  </a:cubicBezTo>
                  <a:cubicBezTo>
                    <a:pt x="2279" y="1102"/>
                    <a:pt x="2294" y="1063"/>
                    <a:pt x="2306" y="1054"/>
                  </a:cubicBezTo>
                  <a:cubicBezTo>
                    <a:pt x="2319" y="1046"/>
                    <a:pt x="2314" y="1021"/>
                    <a:pt x="2339" y="1017"/>
                  </a:cubicBezTo>
                  <a:cubicBezTo>
                    <a:pt x="2365" y="1013"/>
                    <a:pt x="2374" y="983"/>
                    <a:pt x="2400" y="957"/>
                  </a:cubicBezTo>
                  <a:cubicBezTo>
                    <a:pt x="2425" y="931"/>
                    <a:pt x="2453" y="891"/>
                    <a:pt x="2456" y="859"/>
                  </a:cubicBezTo>
                  <a:cubicBezTo>
                    <a:pt x="2458" y="828"/>
                    <a:pt x="2486" y="815"/>
                    <a:pt x="2466" y="77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4" name="Freeform 464"/>
            <p:cNvSpPr>
              <a:spLocks/>
            </p:cNvSpPr>
            <p:nvPr/>
          </p:nvSpPr>
          <p:spPr bwMode="auto">
            <a:xfrm>
              <a:off x="1235" y="2574"/>
              <a:ext cx="14" cy="22"/>
            </a:xfrm>
            <a:custGeom>
              <a:avLst/>
              <a:gdLst>
                <a:gd name="T0" fmla="*/ 28 w 55"/>
                <a:gd name="T1" fmla="*/ 14 h 88"/>
                <a:gd name="T2" fmla="*/ 10 w 55"/>
                <a:gd name="T3" fmla="*/ 6 h 88"/>
                <a:gd name="T4" fmla="*/ 10 w 55"/>
                <a:gd name="T5" fmla="*/ 19 h 88"/>
                <a:gd name="T6" fmla="*/ 10 w 55"/>
                <a:gd name="T7" fmla="*/ 26 h 88"/>
                <a:gd name="T8" fmla="*/ 0 w 55"/>
                <a:gd name="T9" fmla="*/ 34 h 88"/>
                <a:gd name="T10" fmla="*/ 7 w 55"/>
                <a:gd name="T11" fmla="*/ 44 h 88"/>
                <a:gd name="T12" fmla="*/ 15 w 55"/>
                <a:gd name="T13" fmla="*/ 39 h 88"/>
                <a:gd name="T14" fmla="*/ 24 w 55"/>
                <a:gd name="T15" fmla="*/ 40 h 88"/>
                <a:gd name="T16" fmla="*/ 19 w 55"/>
                <a:gd name="T17" fmla="*/ 53 h 88"/>
                <a:gd name="T18" fmla="*/ 9 w 55"/>
                <a:gd name="T19" fmla="*/ 63 h 88"/>
                <a:gd name="T20" fmla="*/ 15 w 55"/>
                <a:gd name="T21" fmla="*/ 76 h 88"/>
                <a:gd name="T22" fmla="*/ 25 w 55"/>
                <a:gd name="T23" fmla="*/ 83 h 88"/>
                <a:gd name="T24" fmla="*/ 34 w 55"/>
                <a:gd name="T25" fmla="*/ 84 h 88"/>
                <a:gd name="T26" fmla="*/ 45 w 55"/>
                <a:gd name="T27" fmla="*/ 77 h 88"/>
                <a:gd name="T28" fmla="*/ 53 w 55"/>
                <a:gd name="T29" fmla="*/ 65 h 88"/>
                <a:gd name="T30" fmla="*/ 49 w 55"/>
                <a:gd name="T31" fmla="*/ 53 h 88"/>
                <a:gd name="T32" fmla="*/ 41 w 55"/>
                <a:gd name="T33" fmla="*/ 41 h 88"/>
                <a:gd name="T34" fmla="*/ 36 w 55"/>
                <a:gd name="T35" fmla="*/ 29 h 88"/>
                <a:gd name="T36" fmla="*/ 28 w 55"/>
                <a:gd name="T37" fmla="*/ 1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 h="88">
                  <a:moveTo>
                    <a:pt x="28" y="14"/>
                  </a:moveTo>
                  <a:cubicBezTo>
                    <a:pt x="28" y="14"/>
                    <a:pt x="14" y="0"/>
                    <a:pt x="10" y="6"/>
                  </a:cubicBezTo>
                  <a:cubicBezTo>
                    <a:pt x="6" y="11"/>
                    <a:pt x="7" y="17"/>
                    <a:pt x="10" y="19"/>
                  </a:cubicBezTo>
                  <a:cubicBezTo>
                    <a:pt x="13" y="21"/>
                    <a:pt x="16" y="24"/>
                    <a:pt x="10" y="26"/>
                  </a:cubicBezTo>
                  <a:cubicBezTo>
                    <a:pt x="3" y="28"/>
                    <a:pt x="0" y="28"/>
                    <a:pt x="0" y="34"/>
                  </a:cubicBezTo>
                  <a:cubicBezTo>
                    <a:pt x="0" y="40"/>
                    <a:pt x="3" y="44"/>
                    <a:pt x="7" y="44"/>
                  </a:cubicBezTo>
                  <a:cubicBezTo>
                    <a:pt x="11" y="44"/>
                    <a:pt x="14" y="42"/>
                    <a:pt x="15" y="39"/>
                  </a:cubicBezTo>
                  <a:cubicBezTo>
                    <a:pt x="16" y="36"/>
                    <a:pt x="24" y="35"/>
                    <a:pt x="24" y="40"/>
                  </a:cubicBezTo>
                  <a:cubicBezTo>
                    <a:pt x="23" y="45"/>
                    <a:pt x="23" y="50"/>
                    <a:pt x="19" y="53"/>
                  </a:cubicBezTo>
                  <a:cubicBezTo>
                    <a:pt x="15" y="55"/>
                    <a:pt x="11" y="57"/>
                    <a:pt x="9" y="63"/>
                  </a:cubicBezTo>
                  <a:cubicBezTo>
                    <a:pt x="8" y="69"/>
                    <a:pt x="9" y="75"/>
                    <a:pt x="15" y="76"/>
                  </a:cubicBezTo>
                  <a:cubicBezTo>
                    <a:pt x="20" y="78"/>
                    <a:pt x="25" y="79"/>
                    <a:pt x="25" y="83"/>
                  </a:cubicBezTo>
                  <a:cubicBezTo>
                    <a:pt x="25" y="87"/>
                    <a:pt x="32" y="88"/>
                    <a:pt x="34" y="84"/>
                  </a:cubicBezTo>
                  <a:cubicBezTo>
                    <a:pt x="35" y="80"/>
                    <a:pt x="40" y="78"/>
                    <a:pt x="45" y="77"/>
                  </a:cubicBezTo>
                  <a:cubicBezTo>
                    <a:pt x="51" y="77"/>
                    <a:pt x="51" y="72"/>
                    <a:pt x="53" y="65"/>
                  </a:cubicBezTo>
                  <a:cubicBezTo>
                    <a:pt x="55" y="59"/>
                    <a:pt x="55" y="54"/>
                    <a:pt x="49" y="53"/>
                  </a:cubicBezTo>
                  <a:cubicBezTo>
                    <a:pt x="43" y="51"/>
                    <a:pt x="40" y="49"/>
                    <a:pt x="41" y="41"/>
                  </a:cubicBezTo>
                  <a:cubicBezTo>
                    <a:pt x="42" y="33"/>
                    <a:pt x="37" y="31"/>
                    <a:pt x="36" y="29"/>
                  </a:cubicBezTo>
                  <a:cubicBezTo>
                    <a:pt x="34" y="26"/>
                    <a:pt x="33" y="18"/>
                    <a:pt x="28"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5" name="Freeform 465"/>
            <p:cNvSpPr>
              <a:spLocks/>
            </p:cNvSpPr>
            <p:nvPr/>
          </p:nvSpPr>
          <p:spPr bwMode="auto">
            <a:xfrm>
              <a:off x="1251" y="2580"/>
              <a:ext cx="7" cy="11"/>
            </a:xfrm>
            <a:custGeom>
              <a:avLst/>
              <a:gdLst>
                <a:gd name="T0" fmla="*/ 15 w 27"/>
                <a:gd name="T1" fmla="*/ 17 h 45"/>
                <a:gd name="T2" fmla="*/ 8 w 27"/>
                <a:gd name="T3" fmla="*/ 28 h 45"/>
                <a:gd name="T4" fmla="*/ 4 w 27"/>
                <a:gd name="T5" fmla="*/ 36 h 45"/>
                <a:gd name="T6" fmla="*/ 17 w 27"/>
                <a:gd name="T7" fmla="*/ 45 h 45"/>
                <a:gd name="T8" fmla="*/ 26 w 27"/>
                <a:gd name="T9" fmla="*/ 37 h 45"/>
                <a:gd name="T10" fmla="*/ 15 w 27"/>
                <a:gd name="T11" fmla="*/ 17 h 45"/>
              </a:gdLst>
              <a:ahLst/>
              <a:cxnLst>
                <a:cxn ang="0">
                  <a:pos x="T0" y="T1"/>
                </a:cxn>
                <a:cxn ang="0">
                  <a:pos x="T2" y="T3"/>
                </a:cxn>
                <a:cxn ang="0">
                  <a:pos x="T4" y="T5"/>
                </a:cxn>
                <a:cxn ang="0">
                  <a:pos x="T6" y="T7"/>
                </a:cxn>
                <a:cxn ang="0">
                  <a:pos x="T8" y="T9"/>
                </a:cxn>
                <a:cxn ang="0">
                  <a:pos x="T10" y="T11"/>
                </a:cxn>
              </a:cxnLst>
              <a:rect l="0" t="0" r="r" b="b"/>
              <a:pathLst>
                <a:path w="27" h="45">
                  <a:moveTo>
                    <a:pt x="15" y="17"/>
                  </a:moveTo>
                  <a:cubicBezTo>
                    <a:pt x="15" y="17"/>
                    <a:pt x="13" y="25"/>
                    <a:pt x="8" y="28"/>
                  </a:cubicBezTo>
                  <a:cubicBezTo>
                    <a:pt x="4" y="30"/>
                    <a:pt x="0" y="32"/>
                    <a:pt x="4" y="36"/>
                  </a:cubicBezTo>
                  <a:cubicBezTo>
                    <a:pt x="8" y="39"/>
                    <a:pt x="11" y="45"/>
                    <a:pt x="17" y="45"/>
                  </a:cubicBezTo>
                  <a:cubicBezTo>
                    <a:pt x="23" y="44"/>
                    <a:pt x="26" y="42"/>
                    <a:pt x="26" y="37"/>
                  </a:cubicBezTo>
                  <a:cubicBezTo>
                    <a:pt x="27" y="31"/>
                    <a:pt x="18" y="0"/>
                    <a:pt x="15" y="1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6" name="Freeform 466"/>
            <p:cNvSpPr>
              <a:spLocks/>
            </p:cNvSpPr>
            <p:nvPr/>
          </p:nvSpPr>
          <p:spPr bwMode="auto">
            <a:xfrm>
              <a:off x="1267" y="2588"/>
              <a:ext cx="5" cy="5"/>
            </a:xfrm>
            <a:custGeom>
              <a:avLst/>
              <a:gdLst>
                <a:gd name="T0" fmla="*/ 7 w 19"/>
                <a:gd name="T1" fmla="*/ 4 h 20"/>
                <a:gd name="T2" fmla="*/ 0 w 19"/>
                <a:gd name="T3" fmla="*/ 12 h 20"/>
                <a:gd name="T4" fmla="*/ 9 w 19"/>
                <a:gd name="T5" fmla="*/ 19 h 20"/>
                <a:gd name="T6" fmla="*/ 19 w 19"/>
                <a:gd name="T7" fmla="*/ 12 h 20"/>
                <a:gd name="T8" fmla="*/ 7 w 19"/>
                <a:gd name="T9" fmla="*/ 4 h 20"/>
              </a:gdLst>
              <a:ahLst/>
              <a:cxnLst>
                <a:cxn ang="0">
                  <a:pos x="T0" y="T1"/>
                </a:cxn>
                <a:cxn ang="0">
                  <a:pos x="T2" y="T3"/>
                </a:cxn>
                <a:cxn ang="0">
                  <a:pos x="T4" y="T5"/>
                </a:cxn>
                <a:cxn ang="0">
                  <a:pos x="T6" y="T7"/>
                </a:cxn>
                <a:cxn ang="0">
                  <a:pos x="T8" y="T9"/>
                </a:cxn>
              </a:cxnLst>
              <a:rect l="0" t="0" r="r" b="b"/>
              <a:pathLst>
                <a:path w="19" h="20">
                  <a:moveTo>
                    <a:pt x="7" y="4"/>
                  </a:moveTo>
                  <a:cubicBezTo>
                    <a:pt x="7" y="4"/>
                    <a:pt x="0" y="10"/>
                    <a:pt x="0" y="12"/>
                  </a:cubicBezTo>
                  <a:cubicBezTo>
                    <a:pt x="1" y="15"/>
                    <a:pt x="5" y="20"/>
                    <a:pt x="9" y="19"/>
                  </a:cubicBezTo>
                  <a:cubicBezTo>
                    <a:pt x="14" y="19"/>
                    <a:pt x="18" y="18"/>
                    <a:pt x="19" y="12"/>
                  </a:cubicBezTo>
                  <a:cubicBezTo>
                    <a:pt x="19" y="7"/>
                    <a:pt x="10" y="0"/>
                    <a:pt x="7" y="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7" name="Freeform 467"/>
            <p:cNvSpPr>
              <a:spLocks/>
            </p:cNvSpPr>
            <p:nvPr/>
          </p:nvSpPr>
          <p:spPr bwMode="auto">
            <a:xfrm>
              <a:off x="1249" y="2576"/>
              <a:ext cx="2" cy="7"/>
            </a:xfrm>
            <a:custGeom>
              <a:avLst/>
              <a:gdLst>
                <a:gd name="T0" fmla="*/ 3 w 10"/>
                <a:gd name="T1" fmla="*/ 7 h 26"/>
                <a:gd name="T2" fmla="*/ 5 w 10"/>
                <a:gd name="T3" fmla="*/ 25 h 26"/>
                <a:gd name="T4" fmla="*/ 10 w 10"/>
                <a:gd name="T5" fmla="*/ 18 h 26"/>
                <a:gd name="T6" fmla="*/ 3 w 10"/>
                <a:gd name="T7" fmla="*/ 7 h 26"/>
              </a:gdLst>
              <a:ahLst/>
              <a:cxnLst>
                <a:cxn ang="0">
                  <a:pos x="T0" y="T1"/>
                </a:cxn>
                <a:cxn ang="0">
                  <a:pos x="T2" y="T3"/>
                </a:cxn>
                <a:cxn ang="0">
                  <a:pos x="T4" y="T5"/>
                </a:cxn>
                <a:cxn ang="0">
                  <a:pos x="T6" y="T7"/>
                </a:cxn>
              </a:cxnLst>
              <a:rect l="0" t="0" r="r" b="b"/>
              <a:pathLst>
                <a:path w="10" h="26">
                  <a:moveTo>
                    <a:pt x="3" y="7"/>
                  </a:moveTo>
                  <a:cubicBezTo>
                    <a:pt x="3" y="7"/>
                    <a:pt x="0" y="25"/>
                    <a:pt x="5" y="25"/>
                  </a:cubicBezTo>
                  <a:cubicBezTo>
                    <a:pt x="10" y="25"/>
                    <a:pt x="10" y="26"/>
                    <a:pt x="10" y="18"/>
                  </a:cubicBezTo>
                  <a:cubicBezTo>
                    <a:pt x="10" y="11"/>
                    <a:pt x="6" y="0"/>
                    <a:pt x="3"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8" name="Freeform 468"/>
            <p:cNvSpPr>
              <a:spLocks/>
            </p:cNvSpPr>
            <p:nvPr/>
          </p:nvSpPr>
          <p:spPr bwMode="auto">
            <a:xfrm>
              <a:off x="675" y="1067"/>
              <a:ext cx="173" cy="109"/>
            </a:xfrm>
            <a:custGeom>
              <a:avLst/>
              <a:gdLst>
                <a:gd name="T0" fmla="*/ 35 w 684"/>
                <a:gd name="T1" fmla="*/ 325 h 433"/>
                <a:gd name="T2" fmla="*/ 76 w 684"/>
                <a:gd name="T3" fmla="*/ 341 h 433"/>
                <a:gd name="T4" fmla="*/ 145 w 684"/>
                <a:gd name="T5" fmla="*/ 373 h 433"/>
                <a:gd name="T6" fmla="*/ 190 w 684"/>
                <a:gd name="T7" fmla="*/ 431 h 433"/>
                <a:gd name="T8" fmla="*/ 231 w 684"/>
                <a:gd name="T9" fmla="*/ 414 h 433"/>
                <a:gd name="T10" fmla="*/ 284 w 684"/>
                <a:gd name="T11" fmla="*/ 388 h 433"/>
                <a:gd name="T12" fmla="*/ 352 w 684"/>
                <a:gd name="T13" fmla="*/ 375 h 433"/>
                <a:gd name="T14" fmla="*/ 369 w 684"/>
                <a:gd name="T15" fmla="*/ 305 h 433"/>
                <a:gd name="T16" fmla="*/ 422 w 684"/>
                <a:gd name="T17" fmla="*/ 274 h 433"/>
                <a:gd name="T18" fmla="*/ 495 w 684"/>
                <a:gd name="T19" fmla="*/ 224 h 433"/>
                <a:gd name="T20" fmla="*/ 578 w 684"/>
                <a:gd name="T21" fmla="*/ 185 h 433"/>
                <a:gd name="T22" fmla="*/ 667 w 684"/>
                <a:gd name="T23" fmla="*/ 148 h 433"/>
                <a:gd name="T24" fmla="*/ 665 w 684"/>
                <a:gd name="T25" fmla="*/ 120 h 433"/>
                <a:gd name="T26" fmla="*/ 614 w 684"/>
                <a:gd name="T27" fmla="*/ 79 h 433"/>
                <a:gd name="T28" fmla="*/ 565 w 684"/>
                <a:gd name="T29" fmla="*/ 52 h 433"/>
                <a:gd name="T30" fmla="*/ 515 w 684"/>
                <a:gd name="T31" fmla="*/ 44 h 433"/>
                <a:gd name="T32" fmla="*/ 468 w 684"/>
                <a:gd name="T33" fmla="*/ 53 h 433"/>
                <a:gd name="T34" fmla="*/ 452 w 684"/>
                <a:gd name="T35" fmla="*/ 70 h 433"/>
                <a:gd name="T36" fmla="*/ 433 w 684"/>
                <a:gd name="T37" fmla="*/ 47 h 433"/>
                <a:gd name="T38" fmla="*/ 367 w 684"/>
                <a:gd name="T39" fmla="*/ 37 h 433"/>
                <a:gd name="T40" fmla="*/ 320 w 684"/>
                <a:gd name="T41" fmla="*/ 16 h 433"/>
                <a:gd name="T42" fmla="*/ 293 w 684"/>
                <a:gd name="T43" fmla="*/ 0 h 433"/>
                <a:gd name="T44" fmla="*/ 251 w 684"/>
                <a:gd name="T45" fmla="*/ 13 h 433"/>
                <a:gd name="T46" fmla="*/ 210 w 684"/>
                <a:gd name="T47" fmla="*/ 19 h 433"/>
                <a:gd name="T48" fmla="*/ 178 w 684"/>
                <a:gd name="T49" fmla="*/ 19 h 433"/>
                <a:gd name="T50" fmla="*/ 138 w 684"/>
                <a:gd name="T51" fmla="*/ 20 h 433"/>
                <a:gd name="T52" fmla="*/ 86 w 684"/>
                <a:gd name="T53" fmla="*/ 34 h 433"/>
                <a:gd name="T54" fmla="*/ 102 w 684"/>
                <a:gd name="T55" fmla="*/ 66 h 433"/>
                <a:gd name="T56" fmla="*/ 124 w 684"/>
                <a:gd name="T57" fmla="*/ 90 h 433"/>
                <a:gd name="T58" fmla="*/ 135 w 684"/>
                <a:gd name="T59" fmla="*/ 117 h 433"/>
                <a:gd name="T60" fmla="*/ 96 w 684"/>
                <a:gd name="T61" fmla="*/ 152 h 433"/>
                <a:gd name="T62" fmla="*/ 81 w 684"/>
                <a:gd name="T63" fmla="*/ 185 h 433"/>
                <a:gd name="T64" fmla="*/ 78 w 684"/>
                <a:gd name="T65" fmla="*/ 214 h 433"/>
                <a:gd name="T66" fmla="*/ 62 w 684"/>
                <a:gd name="T67" fmla="*/ 235 h 433"/>
                <a:gd name="T68" fmla="*/ 42 w 684"/>
                <a:gd name="T69" fmla="*/ 261 h 433"/>
                <a:gd name="T70" fmla="*/ 23 w 684"/>
                <a:gd name="T71" fmla="*/ 301 h 433"/>
                <a:gd name="T72" fmla="*/ 35 w 684"/>
                <a:gd name="T73" fmla="*/ 325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84" h="433">
                  <a:moveTo>
                    <a:pt x="35" y="325"/>
                  </a:moveTo>
                  <a:cubicBezTo>
                    <a:pt x="49" y="325"/>
                    <a:pt x="55" y="341"/>
                    <a:pt x="76" y="341"/>
                  </a:cubicBezTo>
                  <a:cubicBezTo>
                    <a:pt x="98" y="341"/>
                    <a:pt x="134" y="350"/>
                    <a:pt x="145" y="373"/>
                  </a:cubicBezTo>
                  <a:cubicBezTo>
                    <a:pt x="157" y="396"/>
                    <a:pt x="172" y="430"/>
                    <a:pt x="190" y="431"/>
                  </a:cubicBezTo>
                  <a:cubicBezTo>
                    <a:pt x="207" y="433"/>
                    <a:pt x="211" y="420"/>
                    <a:pt x="231" y="414"/>
                  </a:cubicBezTo>
                  <a:cubicBezTo>
                    <a:pt x="251" y="408"/>
                    <a:pt x="263" y="380"/>
                    <a:pt x="284" y="388"/>
                  </a:cubicBezTo>
                  <a:cubicBezTo>
                    <a:pt x="306" y="397"/>
                    <a:pt x="346" y="396"/>
                    <a:pt x="352" y="375"/>
                  </a:cubicBezTo>
                  <a:cubicBezTo>
                    <a:pt x="357" y="355"/>
                    <a:pt x="347" y="308"/>
                    <a:pt x="369" y="305"/>
                  </a:cubicBezTo>
                  <a:cubicBezTo>
                    <a:pt x="390" y="302"/>
                    <a:pt x="419" y="297"/>
                    <a:pt x="422" y="274"/>
                  </a:cubicBezTo>
                  <a:cubicBezTo>
                    <a:pt x="425" y="251"/>
                    <a:pt x="459" y="229"/>
                    <a:pt x="495" y="224"/>
                  </a:cubicBezTo>
                  <a:cubicBezTo>
                    <a:pt x="531" y="218"/>
                    <a:pt x="511" y="205"/>
                    <a:pt x="578" y="185"/>
                  </a:cubicBezTo>
                  <a:cubicBezTo>
                    <a:pt x="645" y="165"/>
                    <a:pt x="658" y="148"/>
                    <a:pt x="667" y="148"/>
                  </a:cubicBezTo>
                  <a:cubicBezTo>
                    <a:pt x="675" y="148"/>
                    <a:pt x="684" y="128"/>
                    <a:pt x="665" y="120"/>
                  </a:cubicBezTo>
                  <a:cubicBezTo>
                    <a:pt x="647" y="113"/>
                    <a:pt x="624" y="95"/>
                    <a:pt x="614" y="79"/>
                  </a:cubicBezTo>
                  <a:cubicBezTo>
                    <a:pt x="604" y="63"/>
                    <a:pt x="589" y="63"/>
                    <a:pt x="565" y="52"/>
                  </a:cubicBezTo>
                  <a:cubicBezTo>
                    <a:pt x="541" y="40"/>
                    <a:pt x="532" y="46"/>
                    <a:pt x="515" y="44"/>
                  </a:cubicBezTo>
                  <a:cubicBezTo>
                    <a:pt x="498" y="43"/>
                    <a:pt x="472" y="39"/>
                    <a:pt x="468" y="53"/>
                  </a:cubicBezTo>
                  <a:cubicBezTo>
                    <a:pt x="463" y="67"/>
                    <a:pt x="463" y="73"/>
                    <a:pt x="452" y="70"/>
                  </a:cubicBezTo>
                  <a:cubicBezTo>
                    <a:pt x="440" y="67"/>
                    <a:pt x="452" y="47"/>
                    <a:pt x="433" y="47"/>
                  </a:cubicBezTo>
                  <a:cubicBezTo>
                    <a:pt x="415" y="47"/>
                    <a:pt x="389" y="46"/>
                    <a:pt x="367" y="37"/>
                  </a:cubicBezTo>
                  <a:cubicBezTo>
                    <a:pt x="346" y="29"/>
                    <a:pt x="326" y="26"/>
                    <a:pt x="320" y="16"/>
                  </a:cubicBezTo>
                  <a:cubicBezTo>
                    <a:pt x="314" y="6"/>
                    <a:pt x="307" y="0"/>
                    <a:pt x="293" y="0"/>
                  </a:cubicBezTo>
                  <a:cubicBezTo>
                    <a:pt x="278" y="0"/>
                    <a:pt x="261" y="3"/>
                    <a:pt x="251" y="13"/>
                  </a:cubicBezTo>
                  <a:cubicBezTo>
                    <a:pt x="241" y="23"/>
                    <a:pt x="233" y="19"/>
                    <a:pt x="210" y="19"/>
                  </a:cubicBezTo>
                  <a:cubicBezTo>
                    <a:pt x="187" y="19"/>
                    <a:pt x="188" y="19"/>
                    <a:pt x="178" y="19"/>
                  </a:cubicBezTo>
                  <a:cubicBezTo>
                    <a:pt x="178" y="19"/>
                    <a:pt x="159" y="21"/>
                    <a:pt x="138" y="20"/>
                  </a:cubicBezTo>
                  <a:cubicBezTo>
                    <a:pt x="116" y="19"/>
                    <a:pt x="75" y="19"/>
                    <a:pt x="86" y="34"/>
                  </a:cubicBezTo>
                  <a:cubicBezTo>
                    <a:pt x="98" y="50"/>
                    <a:pt x="95" y="49"/>
                    <a:pt x="102" y="66"/>
                  </a:cubicBezTo>
                  <a:cubicBezTo>
                    <a:pt x="109" y="83"/>
                    <a:pt x="112" y="87"/>
                    <a:pt x="124" y="90"/>
                  </a:cubicBezTo>
                  <a:cubicBezTo>
                    <a:pt x="135" y="93"/>
                    <a:pt x="144" y="106"/>
                    <a:pt x="135" y="117"/>
                  </a:cubicBezTo>
                  <a:cubicBezTo>
                    <a:pt x="126" y="129"/>
                    <a:pt x="114" y="143"/>
                    <a:pt x="96" y="152"/>
                  </a:cubicBezTo>
                  <a:cubicBezTo>
                    <a:pt x="79" y="160"/>
                    <a:pt x="73" y="172"/>
                    <a:pt x="81" y="185"/>
                  </a:cubicBezTo>
                  <a:cubicBezTo>
                    <a:pt x="88" y="198"/>
                    <a:pt x="92" y="212"/>
                    <a:pt x="78" y="214"/>
                  </a:cubicBezTo>
                  <a:cubicBezTo>
                    <a:pt x="63" y="215"/>
                    <a:pt x="62" y="224"/>
                    <a:pt x="62" y="235"/>
                  </a:cubicBezTo>
                  <a:cubicBezTo>
                    <a:pt x="62" y="246"/>
                    <a:pt x="61" y="258"/>
                    <a:pt x="42" y="261"/>
                  </a:cubicBezTo>
                  <a:cubicBezTo>
                    <a:pt x="23" y="264"/>
                    <a:pt x="46" y="285"/>
                    <a:pt x="23" y="301"/>
                  </a:cubicBezTo>
                  <a:cubicBezTo>
                    <a:pt x="0" y="317"/>
                    <a:pt x="20" y="325"/>
                    <a:pt x="35" y="32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69" name="Freeform 469"/>
            <p:cNvSpPr>
              <a:spLocks/>
            </p:cNvSpPr>
            <p:nvPr/>
          </p:nvSpPr>
          <p:spPr bwMode="auto">
            <a:xfrm>
              <a:off x="785" y="1091"/>
              <a:ext cx="297" cy="162"/>
            </a:xfrm>
            <a:custGeom>
              <a:avLst/>
              <a:gdLst>
                <a:gd name="T0" fmla="*/ 1155 w 1173"/>
                <a:gd name="T1" fmla="*/ 434 h 641"/>
                <a:gd name="T2" fmla="*/ 1080 w 1173"/>
                <a:gd name="T3" fmla="*/ 406 h 641"/>
                <a:gd name="T4" fmla="*/ 1027 w 1173"/>
                <a:gd name="T5" fmla="*/ 378 h 641"/>
                <a:gd name="T6" fmla="*/ 935 w 1173"/>
                <a:gd name="T7" fmla="*/ 334 h 641"/>
                <a:gd name="T8" fmla="*/ 927 w 1173"/>
                <a:gd name="T9" fmla="*/ 244 h 641"/>
                <a:gd name="T10" fmla="*/ 888 w 1173"/>
                <a:gd name="T11" fmla="*/ 146 h 641"/>
                <a:gd name="T12" fmla="*/ 931 w 1173"/>
                <a:gd name="T13" fmla="*/ 64 h 641"/>
                <a:gd name="T14" fmla="*/ 878 w 1173"/>
                <a:gd name="T15" fmla="*/ 4 h 641"/>
                <a:gd name="T16" fmla="*/ 783 w 1173"/>
                <a:gd name="T17" fmla="*/ 43 h 641"/>
                <a:gd name="T18" fmla="*/ 830 w 1173"/>
                <a:gd name="T19" fmla="*/ 89 h 641"/>
                <a:gd name="T20" fmla="*/ 769 w 1173"/>
                <a:gd name="T21" fmla="*/ 72 h 641"/>
                <a:gd name="T22" fmla="*/ 705 w 1173"/>
                <a:gd name="T23" fmla="*/ 74 h 641"/>
                <a:gd name="T24" fmla="*/ 716 w 1173"/>
                <a:gd name="T25" fmla="*/ 160 h 641"/>
                <a:gd name="T26" fmla="*/ 759 w 1173"/>
                <a:gd name="T27" fmla="*/ 237 h 641"/>
                <a:gd name="T28" fmla="*/ 698 w 1173"/>
                <a:gd name="T29" fmla="*/ 244 h 641"/>
                <a:gd name="T30" fmla="*/ 682 w 1173"/>
                <a:gd name="T31" fmla="*/ 192 h 641"/>
                <a:gd name="T32" fmla="*/ 648 w 1173"/>
                <a:gd name="T33" fmla="*/ 134 h 641"/>
                <a:gd name="T34" fmla="*/ 599 w 1173"/>
                <a:gd name="T35" fmla="*/ 105 h 641"/>
                <a:gd name="T36" fmla="*/ 547 w 1173"/>
                <a:gd name="T37" fmla="*/ 119 h 641"/>
                <a:gd name="T38" fmla="*/ 565 w 1173"/>
                <a:gd name="T39" fmla="*/ 162 h 641"/>
                <a:gd name="T40" fmla="*/ 528 w 1173"/>
                <a:gd name="T41" fmla="*/ 161 h 641"/>
                <a:gd name="T42" fmla="*/ 503 w 1173"/>
                <a:gd name="T43" fmla="*/ 158 h 641"/>
                <a:gd name="T44" fmla="*/ 437 w 1173"/>
                <a:gd name="T45" fmla="*/ 113 h 641"/>
                <a:gd name="T46" fmla="*/ 357 w 1173"/>
                <a:gd name="T47" fmla="*/ 128 h 641"/>
                <a:gd name="T48" fmla="*/ 321 w 1173"/>
                <a:gd name="T49" fmla="*/ 127 h 641"/>
                <a:gd name="T50" fmla="*/ 334 w 1173"/>
                <a:gd name="T51" fmla="*/ 77 h 641"/>
                <a:gd name="T52" fmla="*/ 228 w 1173"/>
                <a:gd name="T53" fmla="*/ 70 h 641"/>
                <a:gd name="T54" fmla="*/ 104 w 1173"/>
                <a:gd name="T55" fmla="*/ 119 h 641"/>
                <a:gd name="T56" fmla="*/ 35 w 1173"/>
                <a:gd name="T57" fmla="*/ 168 h 641"/>
                <a:gd name="T58" fmla="*/ 52 w 1173"/>
                <a:gd name="T59" fmla="*/ 199 h 641"/>
                <a:gd name="T60" fmla="*/ 0 w 1173"/>
                <a:gd name="T61" fmla="*/ 249 h 641"/>
                <a:gd name="T62" fmla="*/ 48 w 1173"/>
                <a:gd name="T63" fmla="*/ 267 h 641"/>
                <a:gd name="T64" fmla="*/ 114 w 1173"/>
                <a:gd name="T65" fmla="*/ 296 h 641"/>
                <a:gd name="T66" fmla="*/ 183 w 1173"/>
                <a:gd name="T67" fmla="*/ 280 h 641"/>
                <a:gd name="T68" fmla="*/ 144 w 1173"/>
                <a:gd name="T69" fmla="*/ 310 h 641"/>
                <a:gd name="T70" fmla="*/ 81 w 1173"/>
                <a:gd name="T71" fmla="*/ 323 h 641"/>
                <a:gd name="T72" fmla="*/ 85 w 1173"/>
                <a:gd name="T73" fmla="*/ 370 h 641"/>
                <a:gd name="T74" fmla="*/ 156 w 1173"/>
                <a:gd name="T75" fmla="*/ 393 h 641"/>
                <a:gd name="T76" fmla="*/ 300 w 1173"/>
                <a:gd name="T77" fmla="*/ 391 h 641"/>
                <a:gd name="T78" fmla="*/ 374 w 1173"/>
                <a:gd name="T79" fmla="*/ 386 h 641"/>
                <a:gd name="T80" fmla="*/ 449 w 1173"/>
                <a:gd name="T81" fmla="*/ 406 h 641"/>
                <a:gd name="T82" fmla="*/ 372 w 1173"/>
                <a:gd name="T83" fmla="*/ 416 h 641"/>
                <a:gd name="T84" fmla="*/ 218 w 1173"/>
                <a:gd name="T85" fmla="*/ 427 h 641"/>
                <a:gd name="T86" fmla="*/ 114 w 1173"/>
                <a:gd name="T87" fmla="*/ 451 h 641"/>
                <a:gd name="T88" fmla="*/ 182 w 1173"/>
                <a:gd name="T89" fmla="*/ 527 h 641"/>
                <a:gd name="T90" fmla="*/ 359 w 1173"/>
                <a:gd name="T91" fmla="*/ 550 h 641"/>
                <a:gd name="T92" fmla="*/ 450 w 1173"/>
                <a:gd name="T93" fmla="*/ 618 h 641"/>
                <a:gd name="T94" fmla="*/ 570 w 1173"/>
                <a:gd name="T95" fmla="*/ 613 h 641"/>
                <a:gd name="T96" fmla="*/ 711 w 1173"/>
                <a:gd name="T97" fmla="*/ 575 h 641"/>
                <a:gd name="T98" fmla="*/ 822 w 1173"/>
                <a:gd name="T99" fmla="*/ 545 h 641"/>
                <a:gd name="T100" fmla="*/ 900 w 1173"/>
                <a:gd name="T101" fmla="*/ 586 h 641"/>
                <a:gd name="T102" fmla="*/ 943 w 1173"/>
                <a:gd name="T103" fmla="*/ 631 h 641"/>
                <a:gd name="T104" fmla="*/ 926 w 1173"/>
                <a:gd name="T105" fmla="*/ 588 h 641"/>
                <a:gd name="T106" fmla="*/ 993 w 1173"/>
                <a:gd name="T107" fmla="*/ 589 h 641"/>
                <a:gd name="T108" fmla="*/ 1115 w 1173"/>
                <a:gd name="T109" fmla="*/ 563 h 641"/>
                <a:gd name="T110" fmla="*/ 1101 w 1173"/>
                <a:gd name="T111" fmla="*/ 523 h 641"/>
                <a:gd name="T112" fmla="*/ 1032 w 1173"/>
                <a:gd name="T113" fmla="*/ 527 h 641"/>
                <a:gd name="T114" fmla="*/ 1074 w 1173"/>
                <a:gd name="T115" fmla="*/ 478 h 641"/>
                <a:gd name="T116" fmla="*/ 1135 w 1173"/>
                <a:gd name="T117" fmla="*/ 487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73" h="641">
                  <a:moveTo>
                    <a:pt x="1172" y="476"/>
                  </a:moveTo>
                  <a:cubicBezTo>
                    <a:pt x="1171" y="463"/>
                    <a:pt x="1172" y="463"/>
                    <a:pt x="1166" y="455"/>
                  </a:cubicBezTo>
                  <a:cubicBezTo>
                    <a:pt x="1161" y="447"/>
                    <a:pt x="1169" y="436"/>
                    <a:pt x="1155" y="434"/>
                  </a:cubicBezTo>
                  <a:cubicBezTo>
                    <a:pt x="1141" y="432"/>
                    <a:pt x="1128" y="432"/>
                    <a:pt x="1121" y="424"/>
                  </a:cubicBezTo>
                  <a:cubicBezTo>
                    <a:pt x="1114" y="415"/>
                    <a:pt x="1108" y="416"/>
                    <a:pt x="1101" y="416"/>
                  </a:cubicBezTo>
                  <a:cubicBezTo>
                    <a:pt x="1094" y="415"/>
                    <a:pt x="1084" y="411"/>
                    <a:pt x="1080" y="406"/>
                  </a:cubicBezTo>
                  <a:cubicBezTo>
                    <a:pt x="1075" y="401"/>
                    <a:pt x="1067" y="399"/>
                    <a:pt x="1062" y="398"/>
                  </a:cubicBezTo>
                  <a:cubicBezTo>
                    <a:pt x="1056" y="398"/>
                    <a:pt x="1052" y="392"/>
                    <a:pt x="1048" y="385"/>
                  </a:cubicBezTo>
                  <a:cubicBezTo>
                    <a:pt x="1045" y="378"/>
                    <a:pt x="1030" y="371"/>
                    <a:pt x="1027" y="378"/>
                  </a:cubicBezTo>
                  <a:cubicBezTo>
                    <a:pt x="1023" y="385"/>
                    <a:pt x="1027" y="391"/>
                    <a:pt x="1009" y="385"/>
                  </a:cubicBezTo>
                  <a:cubicBezTo>
                    <a:pt x="992" y="378"/>
                    <a:pt x="984" y="378"/>
                    <a:pt x="972" y="363"/>
                  </a:cubicBezTo>
                  <a:cubicBezTo>
                    <a:pt x="960" y="347"/>
                    <a:pt x="933" y="350"/>
                    <a:pt x="935" y="334"/>
                  </a:cubicBezTo>
                  <a:cubicBezTo>
                    <a:pt x="937" y="318"/>
                    <a:pt x="942" y="322"/>
                    <a:pt x="942" y="309"/>
                  </a:cubicBezTo>
                  <a:cubicBezTo>
                    <a:pt x="942" y="296"/>
                    <a:pt x="969" y="306"/>
                    <a:pt x="956" y="287"/>
                  </a:cubicBezTo>
                  <a:cubicBezTo>
                    <a:pt x="943" y="269"/>
                    <a:pt x="937" y="263"/>
                    <a:pt x="927" y="244"/>
                  </a:cubicBezTo>
                  <a:cubicBezTo>
                    <a:pt x="917" y="224"/>
                    <a:pt x="908" y="187"/>
                    <a:pt x="900" y="183"/>
                  </a:cubicBezTo>
                  <a:cubicBezTo>
                    <a:pt x="892" y="180"/>
                    <a:pt x="890" y="182"/>
                    <a:pt x="890" y="167"/>
                  </a:cubicBezTo>
                  <a:cubicBezTo>
                    <a:pt x="889" y="152"/>
                    <a:pt x="895" y="156"/>
                    <a:pt x="888" y="146"/>
                  </a:cubicBezTo>
                  <a:cubicBezTo>
                    <a:pt x="880" y="136"/>
                    <a:pt x="877" y="135"/>
                    <a:pt x="885" y="123"/>
                  </a:cubicBezTo>
                  <a:cubicBezTo>
                    <a:pt x="893" y="112"/>
                    <a:pt x="908" y="103"/>
                    <a:pt x="912" y="92"/>
                  </a:cubicBezTo>
                  <a:cubicBezTo>
                    <a:pt x="916" y="80"/>
                    <a:pt x="927" y="72"/>
                    <a:pt x="931" y="64"/>
                  </a:cubicBezTo>
                  <a:cubicBezTo>
                    <a:pt x="936" y="57"/>
                    <a:pt x="946" y="52"/>
                    <a:pt x="941" y="40"/>
                  </a:cubicBezTo>
                  <a:cubicBezTo>
                    <a:pt x="935" y="29"/>
                    <a:pt x="935" y="28"/>
                    <a:pt x="913" y="19"/>
                  </a:cubicBezTo>
                  <a:cubicBezTo>
                    <a:pt x="892" y="11"/>
                    <a:pt x="892" y="0"/>
                    <a:pt x="878" y="4"/>
                  </a:cubicBezTo>
                  <a:cubicBezTo>
                    <a:pt x="863" y="9"/>
                    <a:pt x="868" y="11"/>
                    <a:pt x="842" y="11"/>
                  </a:cubicBezTo>
                  <a:cubicBezTo>
                    <a:pt x="816" y="11"/>
                    <a:pt x="805" y="12"/>
                    <a:pt x="795" y="19"/>
                  </a:cubicBezTo>
                  <a:cubicBezTo>
                    <a:pt x="785" y="25"/>
                    <a:pt x="769" y="43"/>
                    <a:pt x="783" y="43"/>
                  </a:cubicBezTo>
                  <a:cubicBezTo>
                    <a:pt x="797" y="43"/>
                    <a:pt x="830" y="55"/>
                    <a:pt x="837" y="67"/>
                  </a:cubicBezTo>
                  <a:cubicBezTo>
                    <a:pt x="845" y="80"/>
                    <a:pt x="850" y="88"/>
                    <a:pt x="847" y="93"/>
                  </a:cubicBezTo>
                  <a:cubicBezTo>
                    <a:pt x="843" y="98"/>
                    <a:pt x="840" y="100"/>
                    <a:pt x="830" y="89"/>
                  </a:cubicBezTo>
                  <a:cubicBezTo>
                    <a:pt x="820" y="77"/>
                    <a:pt x="810" y="75"/>
                    <a:pt x="802" y="70"/>
                  </a:cubicBezTo>
                  <a:cubicBezTo>
                    <a:pt x="794" y="64"/>
                    <a:pt x="781" y="56"/>
                    <a:pt x="779" y="63"/>
                  </a:cubicBezTo>
                  <a:cubicBezTo>
                    <a:pt x="778" y="70"/>
                    <a:pt x="777" y="75"/>
                    <a:pt x="769" y="72"/>
                  </a:cubicBezTo>
                  <a:cubicBezTo>
                    <a:pt x="761" y="70"/>
                    <a:pt x="761" y="72"/>
                    <a:pt x="754" y="65"/>
                  </a:cubicBezTo>
                  <a:cubicBezTo>
                    <a:pt x="747" y="58"/>
                    <a:pt x="739" y="53"/>
                    <a:pt x="728" y="54"/>
                  </a:cubicBezTo>
                  <a:cubicBezTo>
                    <a:pt x="716" y="54"/>
                    <a:pt x="716" y="67"/>
                    <a:pt x="705" y="74"/>
                  </a:cubicBezTo>
                  <a:cubicBezTo>
                    <a:pt x="693" y="81"/>
                    <a:pt x="693" y="88"/>
                    <a:pt x="696" y="96"/>
                  </a:cubicBezTo>
                  <a:cubicBezTo>
                    <a:pt x="700" y="104"/>
                    <a:pt x="703" y="111"/>
                    <a:pt x="706" y="126"/>
                  </a:cubicBezTo>
                  <a:cubicBezTo>
                    <a:pt x="708" y="141"/>
                    <a:pt x="712" y="145"/>
                    <a:pt x="716" y="160"/>
                  </a:cubicBezTo>
                  <a:cubicBezTo>
                    <a:pt x="721" y="175"/>
                    <a:pt x="731" y="174"/>
                    <a:pt x="727" y="186"/>
                  </a:cubicBezTo>
                  <a:cubicBezTo>
                    <a:pt x="723" y="197"/>
                    <a:pt x="729" y="205"/>
                    <a:pt x="738" y="214"/>
                  </a:cubicBezTo>
                  <a:cubicBezTo>
                    <a:pt x="746" y="222"/>
                    <a:pt x="761" y="231"/>
                    <a:pt x="759" y="237"/>
                  </a:cubicBezTo>
                  <a:cubicBezTo>
                    <a:pt x="757" y="244"/>
                    <a:pt x="748" y="246"/>
                    <a:pt x="743" y="251"/>
                  </a:cubicBezTo>
                  <a:cubicBezTo>
                    <a:pt x="738" y="256"/>
                    <a:pt x="734" y="262"/>
                    <a:pt x="718" y="259"/>
                  </a:cubicBezTo>
                  <a:cubicBezTo>
                    <a:pt x="703" y="256"/>
                    <a:pt x="696" y="254"/>
                    <a:pt x="698" y="244"/>
                  </a:cubicBezTo>
                  <a:cubicBezTo>
                    <a:pt x="699" y="234"/>
                    <a:pt x="704" y="231"/>
                    <a:pt x="699" y="225"/>
                  </a:cubicBezTo>
                  <a:cubicBezTo>
                    <a:pt x="694" y="219"/>
                    <a:pt x="700" y="211"/>
                    <a:pt x="691" y="205"/>
                  </a:cubicBezTo>
                  <a:cubicBezTo>
                    <a:pt x="683" y="199"/>
                    <a:pt x="688" y="197"/>
                    <a:pt x="682" y="192"/>
                  </a:cubicBezTo>
                  <a:cubicBezTo>
                    <a:pt x="675" y="187"/>
                    <a:pt x="675" y="177"/>
                    <a:pt x="677" y="166"/>
                  </a:cubicBezTo>
                  <a:cubicBezTo>
                    <a:pt x="679" y="154"/>
                    <a:pt x="674" y="150"/>
                    <a:pt x="666" y="151"/>
                  </a:cubicBezTo>
                  <a:cubicBezTo>
                    <a:pt x="658" y="152"/>
                    <a:pt x="663" y="139"/>
                    <a:pt x="648" y="134"/>
                  </a:cubicBezTo>
                  <a:cubicBezTo>
                    <a:pt x="632" y="129"/>
                    <a:pt x="640" y="127"/>
                    <a:pt x="629" y="127"/>
                  </a:cubicBezTo>
                  <a:cubicBezTo>
                    <a:pt x="618" y="127"/>
                    <a:pt x="619" y="125"/>
                    <a:pt x="618" y="118"/>
                  </a:cubicBezTo>
                  <a:cubicBezTo>
                    <a:pt x="617" y="112"/>
                    <a:pt x="610" y="107"/>
                    <a:pt x="599" y="105"/>
                  </a:cubicBezTo>
                  <a:cubicBezTo>
                    <a:pt x="589" y="102"/>
                    <a:pt x="587" y="105"/>
                    <a:pt x="574" y="99"/>
                  </a:cubicBezTo>
                  <a:cubicBezTo>
                    <a:pt x="562" y="92"/>
                    <a:pt x="556" y="95"/>
                    <a:pt x="548" y="99"/>
                  </a:cubicBezTo>
                  <a:cubicBezTo>
                    <a:pt x="540" y="102"/>
                    <a:pt x="536" y="113"/>
                    <a:pt x="547" y="119"/>
                  </a:cubicBezTo>
                  <a:cubicBezTo>
                    <a:pt x="559" y="125"/>
                    <a:pt x="571" y="128"/>
                    <a:pt x="576" y="134"/>
                  </a:cubicBezTo>
                  <a:cubicBezTo>
                    <a:pt x="581" y="140"/>
                    <a:pt x="589" y="152"/>
                    <a:pt x="579" y="153"/>
                  </a:cubicBezTo>
                  <a:cubicBezTo>
                    <a:pt x="568" y="153"/>
                    <a:pt x="565" y="158"/>
                    <a:pt x="565" y="162"/>
                  </a:cubicBezTo>
                  <a:cubicBezTo>
                    <a:pt x="565" y="166"/>
                    <a:pt x="556" y="166"/>
                    <a:pt x="549" y="161"/>
                  </a:cubicBezTo>
                  <a:cubicBezTo>
                    <a:pt x="541" y="155"/>
                    <a:pt x="546" y="150"/>
                    <a:pt x="537" y="152"/>
                  </a:cubicBezTo>
                  <a:cubicBezTo>
                    <a:pt x="529" y="153"/>
                    <a:pt x="534" y="153"/>
                    <a:pt x="528" y="161"/>
                  </a:cubicBezTo>
                  <a:cubicBezTo>
                    <a:pt x="522" y="170"/>
                    <a:pt x="523" y="170"/>
                    <a:pt x="515" y="175"/>
                  </a:cubicBezTo>
                  <a:cubicBezTo>
                    <a:pt x="507" y="180"/>
                    <a:pt x="493" y="182"/>
                    <a:pt x="495" y="172"/>
                  </a:cubicBezTo>
                  <a:cubicBezTo>
                    <a:pt x="496" y="162"/>
                    <a:pt x="493" y="165"/>
                    <a:pt x="503" y="158"/>
                  </a:cubicBezTo>
                  <a:cubicBezTo>
                    <a:pt x="512" y="150"/>
                    <a:pt x="519" y="146"/>
                    <a:pt x="513" y="139"/>
                  </a:cubicBezTo>
                  <a:cubicBezTo>
                    <a:pt x="507" y="132"/>
                    <a:pt x="510" y="133"/>
                    <a:pt x="489" y="128"/>
                  </a:cubicBezTo>
                  <a:cubicBezTo>
                    <a:pt x="468" y="123"/>
                    <a:pt x="455" y="123"/>
                    <a:pt x="437" y="113"/>
                  </a:cubicBezTo>
                  <a:cubicBezTo>
                    <a:pt x="419" y="103"/>
                    <a:pt x="403" y="99"/>
                    <a:pt x="396" y="97"/>
                  </a:cubicBezTo>
                  <a:cubicBezTo>
                    <a:pt x="389" y="96"/>
                    <a:pt x="384" y="102"/>
                    <a:pt x="374" y="110"/>
                  </a:cubicBezTo>
                  <a:cubicBezTo>
                    <a:pt x="363" y="118"/>
                    <a:pt x="356" y="123"/>
                    <a:pt x="357" y="128"/>
                  </a:cubicBezTo>
                  <a:cubicBezTo>
                    <a:pt x="359" y="134"/>
                    <a:pt x="362" y="140"/>
                    <a:pt x="350" y="142"/>
                  </a:cubicBezTo>
                  <a:cubicBezTo>
                    <a:pt x="338" y="144"/>
                    <a:pt x="302" y="154"/>
                    <a:pt x="305" y="142"/>
                  </a:cubicBezTo>
                  <a:cubicBezTo>
                    <a:pt x="308" y="130"/>
                    <a:pt x="309" y="127"/>
                    <a:pt x="321" y="127"/>
                  </a:cubicBezTo>
                  <a:cubicBezTo>
                    <a:pt x="334" y="127"/>
                    <a:pt x="342" y="127"/>
                    <a:pt x="336" y="118"/>
                  </a:cubicBezTo>
                  <a:cubicBezTo>
                    <a:pt x="331" y="110"/>
                    <a:pt x="326" y="110"/>
                    <a:pt x="331" y="101"/>
                  </a:cubicBezTo>
                  <a:cubicBezTo>
                    <a:pt x="337" y="92"/>
                    <a:pt x="345" y="87"/>
                    <a:pt x="334" y="77"/>
                  </a:cubicBezTo>
                  <a:cubicBezTo>
                    <a:pt x="324" y="68"/>
                    <a:pt x="324" y="64"/>
                    <a:pt x="311" y="59"/>
                  </a:cubicBezTo>
                  <a:cubicBezTo>
                    <a:pt x="298" y="54"/>
                    <a:pt x="293" y="49"/>
                    <a:pt x="281" y="56"/>
                  </a:cubicBezTo>
                  <a:cubicBezTo>
                    <a:pt x="268" y="63"/>
                    <a:pt x="243" y="66"/>
                    <a:pt x="228" y="70"/>
                  </a:cubicBezTo>
                  <a:cubicBezTo>
                    <a:pt x="213" y="75"/>
                    <a:pt x="215" y="87"/>
                    <a:pt x="194" y="90"/>
                  </a:cubicBezTo>
                  <a:cubicBezTo>
                    <a:pt x="173" y="94"/>
                    <a:pt x="150" y="100"/>
                    <a:pt x="127" y="110"/>
                  </a:cubicBezTo>
                  <a:cubicBezTo>
                    <a:pt x="127" y="110"/>
                    <a:pt x="114" y="110"/>
                    <a:pt x="104" y="119"/>
                  </a:cubicBezTo>
                  <a:cubicBezTo>
                    <a:pt x="94" y="128"/>
                    <a:pt x="89" y="135"/>
                    <a:pt x="79" y="140"/>
                  </a:cubicBezTo>
                  <a:cubicBezTo>
                    <a:pt x="69" y="144"/>
                    <a:pt x="66" y="148"/>
                    <a:pt x="57" y="151"/>
                  </a:cubicBezTo>
                  <a:cubicBezTo>
                    <a:pt x="48" y="155"/>
                    <a:pt x="34" y="158"/>
                    <a:pt x="35" y="168"/>
                  </a:cubicBezTo>
                  <a:cubicBezTo>
                    <a:pt x="37" y="177"/>
                    <a:pt x="43" y="180"/>
                    <a:pt x="48" y="180"/>
                  </a:cubicBezTo>
                  <a:cubicBezTo>
                    <a:pt x="54" y="180"/>
                    <a:pt x="64" y="181"/>
                    <a:pt x="65" y="190"/>
                  </a:cubicBezTo>
                  <a:cubicBezTo>
                    <a:pt x="66" y="199"/>
                    <a:pt x="63" y="199"/>
                    <a:pt x="52" y="199"/>
                  </a:cubicBezTo>
                  <a:cubicBezTo>
                    <a:pt x="40" y="199"/>
                    <a:pt x="30" y="204"/>
                    <a:pt x="27" y="211"/>
                  </a:cubicBezTo>
                  <a:cubicBezTo>
                    <a:pt x="24" y="219"/>
                    <a:pt x="21" y="227"/>
                    <a:pt x="12" y="232"/>
                  </a:cubicBezTo>
                  <a:cubicBezTo>
                    <a:pt x="3" y="237"/>
                    <a:pt x="0" y="242"/>
                    <a:pt x="0" y="249"/>
                  </a:cubicBezTo>
                  <a:cubicBezTo>
                    <a:pt x="1" y="257"/>
                    <a:pt x="8" y="254"/>
                    <a:pt x="9" y="263"/>
                  </a:cubicBezTo>
                  <a:cubicBezTo>
                    <a:pt x="10" y="272"/>
                    <a:pt x="23" y="277"/>
                    <a:pt x="28" y="273"/>
                  </a:cubicBezTo>
                  <a:cubicBezTo>
                    <a:pt x="33" y="269"/>
                    <a:pt x="41" y="264"/>
                    <a:pt x="48" y="267"/>
                  </a:cubicBezTo>
                  <a:cubicBezTo>
                    <a:pt x="54" y="269"/>
                    <a:pt x="65" y="278"/>
                    <a:pt x="64" y="285"/>
                  </a:cubicBezTo>
                  <a:cubicBezTo>
                    <a:pt x="63" y="292"/>
                    <a:pt x="66" y="295"/>
                    <a:pt x="79" y="297"/>
                  </a:cubicBezTo>
                  <a:cubicBezTo>
                    <a:pt x="93" y="300"/>
                    <a:pt x="107" y="303"/>
                    <a:pt x="114" y="296"/>
                  </a:cubicBezTo>
                  <a:cubicBezTo>
                    <a:pt x="121" y="289"/>
                    <a:pt x="131" y="291"/>
                    <a:pt x="137" y="292"/>
                  </a:cubicBezTo>
                  <a:cubicBezTo>
                    <a:pt x="144" y="292"/>
                    <a:pt x="163" y="294"/>
                    <a:pt x="164" y="289"/>
                  </a:cubicBezTo>
                  <a:cubicBezTo>
                    <a:pt x="166" y="284"/>
                    <a:pt x="170" y="280"/>
                    <a:pt x="183" y="280"/>
                  </a:cubicBezTo>
                  <a:cubicBezTo>
                    <a:pt x="196" y="280"/>
                    <a:pt x="202" y="290"/>
                    <a:pt x="196" y="297"/>
                  </a:cubicBezTo>
                  <a:cubicBezTo>
                    <a:pt x="190" y="305"/>
                    <a:pt x="176" y="297"/>
                    <a:pt x="166" y="302"/>
                  </a:cubicBezTo>
                  <a:cubicBezTo>
                    <a:pt x="156" y="306"/>
                    <a:pt x="160" y="310"/>
                    <a:pt x="144" y="310"/>
                  </a:cubicBezTo>
                  <a:cubicBezTo>
                    <a:pt x="129" y="310"/>
                    <a:pt x="129" y="305"/>
                    <a:pt x="124" y="313"/>
                  </a:cubicBezTo>
                  <a:cubicBezTo>
                    <a:pt x="119" y="321"/>
                    <a:pt x="114" y="320"/>
                    <a:pt x="101" y="320"/>
                  </a:cubicBezTo>
                  <a:cubicBezTo>
                    <a:pt x="88" y="320"/>
                    <a:pt x="89" y="317"/>
                    <a:pt x="81" y="323"/>
                  </a:cubicBezTo>
                  <a:cubicBezTo>
                    <a:pt x="73" y="329"/>
                    <a:pt x="68" y="327"/>
                    <a:pt x="61" y="334"/>
                  </a:cubicBezTo>
                  <a:cubicBezTo>
                    <a:pt x="55" y="341"/>
                    <a:pt x="45" y="344"/>
                    <a:pt x="56" y="353"/>
                  </a:cubicBezTo>
                  <a:cubicBezTo>
                    <a:pt x="68" y="361"/>
                    <a:pt x="79" y="363"/>
                    <a:pt x="85" y="370"/>
                  </a:cubicBezTo>
                  <a:cubicBezTo>
                    <a:pt x="91" y="376"/>
                    <a:pt x="96" y="390"/>
                    <a:pt x="110" y="390"/>
                  </a:cubicBezTo>
                  <a:cubicBezTo>
                    <a:pt x="124" y="390"/>
                    <a:pt x="135" y="398"/>
                    <a:pt x="139" y="395"/>
                  </a:cubicBezTo>
                  <a:cubicBezTo>
                    <a:pt x="144" y="391"/>
                    <a:pt x="151" y="391"/>
                    <a:pt x="156" y="393"/>
                  </a:cubicBezTo>
                  <a:cubicBezTo>
                    <a:pt x="161" y="395"/>
                    <a:pt x="178" y="398"/>
                    <a:pt x="187" y="395"/>
                  </a:cubicBezTo>
                  <a:cubicBezTo>
                    <a:pt x="197" y="391"/>
                    <a:pt x="205" y="391"/>
                    <a:pt x="219" y="391"/>
                  </a:cubicBezTo>
                  <a:cubicBezTo>
                    <a:pt x="233" y="391"/>
                    <a:pt x="292" y="401"/>
                    <a:pt x="300" y="391"/>
                  </a:cubicBezTo>
                  <a:cubicBezTo>
                    <a:pt x="308" y="381"/>
                    <a:pt x="316" y="389"/>
                    <a:pt x="324" y="383"/>
                  </a:cubicBezTo>
                  <a:cubicBezTo>
                    <a:pt x="332" y="376"/>
                    <a:pt x="344" y="371"/>
                    <a:pt x="348" y="378"/>
                  </a:cubicBezTo>
                  <a:cubicBezTo>
                    <a:pt x="352" y="384"/>
                    <a:pt x="365" y="386"/>
                    <a:pt x="374" y="386"/>
                  </a:cubicBezTo>
                  <a:cubicBezTo>
                    <a:pt x="384" y="385"/>
                    <a:pt x="390" y="394"/>
                    <a:pt x="402" y="394"/>
                  </a:cubicBezTo>
                  <a:cubicBezTo>
                    <a:pt x="415" y="394"/>
                    <a:pt x="425" y="398"/>
                    <a:pt x="436" y="398"/>
                  </a:cubicBezTo>
                  <a:cubicBezTo>
                    <a:pt x="448" y="398"/>
                    <a:pt x="449" y="396"/>
                    <a:pt x="449" y="406"/>
                  </a:cubicBezTo>
                  <a:cubicBezTo>
                    <a:pt x="449" y="416"/>
                    <a:pt x="445" y="419"/>
                    <a:pt x="435" y="419"/>
                  </a:cubicBezTo>
                  <a:cubicBezTo>
                    <a:pt x="425" y="419"/>
                    <a:pt x="422" y="429"/>
                    <a:pt x="410" y="424"/>
                  </a:cubicBezTo>
                  <a:cubicBezTo>
                    <a:pt x="399" y="419"/>
                    <a:pt x="384" y="414"/>
                    <a:pt x="372" y="416"/>
                  </a:cubicBezTo>
                  <a:cubicBezTo>
                    <a:pt x="359" y="419"/>
                    <a:pt x="345" y="428"/>
                    <a:pt x="326" y="422"/>
                  </a:cubicBezTo>
                  <a:cubicBezTo>
                    <a:pt x="306" y="416"/>
                    <a:pt x="287" y="419"/>
                    <a:pt x="265" y="420"/>
                  </a:cubicBezTo>
                  <a:cubicBezTo>
                    <a:pt x="243" y="421"/>
                    <a:pt x="230" y="426"/>
                    <a:pt x="218" y="427"/>
                  </a:cubicBezTo>
                  <a:cubicBezTo>
                    <a:pt x="205" y="428"/>
                    <a:pt x="201" y="432"/>
                    <a:pt x="185" y="432"/>
                  </a:cubicBezTo>
                  <a:cubicBezTo>
                    <a:pt x="168" y="432"/>
                    <a:pt x="158" y="441"/>
                    <a:pt x="142" y="439"/>
                  </a:cubicBezTo>
                  <a:cubicBezTo>
                    <a:pt x="125" y="438"/>
                    <a:pt x="114" y="441"/>
                    <a:pt x="114" y="451"/>
                  </a:cubicBezTo>
                  <a:cubicBezTo>
                    <a:pt x="114" y="462"/>
                    <a:pt x="114" y="471"/>
                    <a:pt x="127" y="479"/>
                  </a:cubicBezTo>
                  <a:cubicBezTo>
                    <a:pt x="141" y="488"/>
                    <a:pt x="160" y="503"/>
                    <a:pt x="163" y="511"/>
                  </a:cubicBezTo>
                  <a:cubicBezTo>
                    <a:pt x="166" y="519"/>
                    <a:pt x="167" y="524"/>
                    <a:pt x="182" y="527"/>
                  </a:cubicBezTo>
                  <a:cubicBezTo>
                    <a:pt x="197" y="530"/>
                    <a:pt x="209" y="531"/>
                    <a:pt x="215" y="537"/>
                  </a:cubicBezTo>
                  <a:cubicBezTo>
                    <a:pt x="220" y="543"/>
                    <a:pt x="261" y="540"/>
                    <a:pt x="273" y="540"/>
                  </a:cubicBezTo>
                  <a:cubicBezTo>
                    <a:pt x="286" y="540"/>
                    <a:pt x="360" y="535"/>
                    <a:pt x="359" y="550"/>
                  </a:cubicBezTo>
                  <a:cubicBezTo>
                    <a:pt x="357" y="565"/>
                    <a:pt x="359" y="593"/>
                    <a:pt x="369" y="604"/>
                  </a:cubicBezTo>
                  <a:cubicBezTo>
                    <a:pt x="379" y="616"/>
                    <a:pt x="402" y="634"/>
                    <a:pt x="415" y="626"/>
                  </a:cubicBezTo>
                  <a:cubicBezTo>
                    <a:pt x="428" y="619"/>
                    <a:pt x="435" y="617"/>
                    <a:pt x="450" y="618"/>
                  </a:cubicBezTo>
                  <a:cubicBezTo>
                    <a:pt x="464" y="620"/>
                    <a:pt x="490" y="615"/>
                    <a:pt x="503" y="620"/>
                  </a:cubicBezTo>
                  <a:cubicBezTo>
                    <a:pt x="517" y="625"/>
                    <a:pt x="535" y="631"/>
                    <a:pt x="539" y="624"/>
                  </a:cubicBezTo>
                  <a:cubicBezTo>
                    <a:pt x="544" y="618"/>
                    <a:pt x="553" y="613"/>
                    <a:pt x="570" y="613"/>
                  </a:cubicBezTo>
                  <a:cubicBezTo>
                    <a:pt x="587" y="613"/>
                    <a:pt x="610" y="615"/>
                    <a:pt x="622" y="609"/>
                  </a:cubicBezTo>
                  <a:cubicBezTo>
                    <a:pt x="634" y="603"/>
                    <a:pt x="653" y="601"/>
                    <a:pt x="665" y="593"/>
                  </a:cubicBezTo>
                  <a:cubicBezTo>
                    <a:pt x="678" y="586"/>
                    <a:pt x="684" y="575"/>
                    <a:pt x="711" y="575"/>
                  </a:cubicBezTo>
                  <a:cubicBezTo>
                    <a:pt x="737" y="575"/>
                    <a:pt x="763" y="567"/>
                    <a:pt x="772" y="553"/>
                  </a:cubicBezTo>
                  <a:cubicBezTo>
                    <a:pt x="782" y="540"/>
                    <a:pt x="794" y="524"/>
                    <a:pt x="807" y="524"/>
                  </a:cubicBezTo>
                  <a:cubicBezTo>
                    <a:pt x="821" y="524"/>
                    <a:pt x="821" y="535"/>
                    <a:pt x="822" y="545"/>
                  </a:cubicBezTo>
                  <a:cubicBezTo>
                    <a:pt x="822" y="555"/>
                    <a:pt x="839" y="558"/>
                    <a:pt x="847" y="555"/>
                  </a:cubicBezTo>
                  <a:cubicBezTo>
                    <a:pt x="855" y="553"/>
                    <a:pt x="883" y="550"/>
                    <a:pt x="891" y="563"/>
                  </a:cubicBezTo>
                  <a:cubicBezTo>
                    <a:pt x="900" y="576"/>
                    <a:pt x="898" y="576"/>
                    <a:pt x="900" y="586"/>
                  </a:cubicBezTo>
                  <a:cubicBezTo>
                    <a:pt x="902" y="596"/>
                    <a:pt x="903" y="611"/>
                    <a:pt x="908" y="621"/>
                  </a:cubicBezTo>
                  <a:cubicBezTo>
                    <a:pt x="913" y="630"/>
                    <a:pt x="916" y="634"/>
                    <a:pt x="927" y="637"/>
                  </a:cubicBezTo>
                  <a:cubicBezTo>
                    <a:pt x="938" y="640"/>
                    <a:pt x="943" y="641"/>
                    <a:pt x="943" y="631"/>
                  </a:cubicBezTo>
                  <a:cubicBezTo>
                    <a:pt x="943" y="620"/>
                    <a:pt x="930" y="616"/>
                    <a:pt x="925" y="613"/>
                  </a:cubicBezTo>
                  <a:cubicBezTo>
                    <a:pt x="920" y="611"/>
                    <a:pt x="912" y="605"/>
                    <a:pt x="911" y="597"/>
                  </a:cubicBezTo>
                  <a:cubicBezTo>
                    <a:pt x="911" y="589"/>
                    <a:pt x="914" y="587"/>
                    <a:pt x="926" y="588"/>
                  </a:cubicBezTo>
                  <a:cubicBezTo>
                    <a:pt x="937" y="588"/>
                    <a:pt x="932" y="580"/>
                    <a:pt x="943" y="580"/>
                  </a:cubicBezTo>
                  <a:cubicBezTo>
                    <a:pt x="955" y="581"/>
                    <a:pt x="949" y="588"/>
                    <a:pt x="963" y="588"/>
                  </a:cubicBezTo>
                  <a:cubicBezTo>
                    <a:pt x="976" y="588"/>
                    <a:pt x="969" y="586"/>
                    <a:pt x="993" y="589"/>
                  </a:cubicBezTo>
                  <a:cubicBezTo>
                    <a:pt x="1017" y="593"/>
                    <a:pt x="1039" y="596"/>
                    <a:pt x="1050" y="589"/>
                  </a:cubicBezTo>
                  <a:cubicBezTo>
                    <a:pt x="1062" y="582"/>
                    <a:pt x="1066" y="574"/>
                    <a:pt x="1082" y="573"/>
                  </a:cubicBezTo>
                  <a:cubicBezTo>
                    <a:pt x="1098" y="571"/>
                    <a:pt x="1106" y="564"/>
                    <a:pt x="1115" y="563"/>
                  </a:cubicBezTo>
                  <a:cubicBezTo>
                    <a:pt x="1125" y="561"/>
                    <a:pt x="1129" y="557"/>
                    <a:pt x="1129" y="549"/>
                  </a:cubicBezTo>
                  <a:cubicBezTo>
                    <a:pt x="1129" y="541"/>
                    <a:pt x="1119" y="541"/>
                    <a:pt x="1111" y="541"/>
                  </a:cubicBezTo>
                  <a:cubicBezTo>
                    <a:pt x="1103" y="541"/>
                    <a:pt x="1103" y="532"/>
                    <a:pt x="1101" y="523"/>
                  </a:cubicBezTo>
                  <a:cubicBezTo>
                    <a:pt x="1099" y="514"/>
                    <a:pt x="1090" y="510"/>
                    <a:pt x="1081" y="513"/>
                  </a:cubicBezTo>
                  <a:cubicBezTo>
                    <a:pt x="1072" y="517"/>
                    <a:pt x="1056" y="513"/>
                    <a:pt x="1052" y="522"/>
                  </a:cubicBezTo>
                  <a:cubicBezTo>
                    <a:pt x="1047" y="532"/>
                    <a:pt x="1036" y="538"/>
                    <a:pt x="1032" y="527"/>
                  </a:cubicBezTo>
                  <a:cubicBezTo>
                    <a:pt x="1029" y="515"/>
                    <a:pt x="1030" y="507"/>
                    <a:pt x="1042" y="507"/>
                  </a:cubicBezTo>
                  <a:cubicBezTo>
                    <a:pt x="1055" y="507"/>
                    <a:pt x="1065" y="505"/>
                    <a:pt x="1066" y="497"/>
                  </a:cubicBezTo>
                  <a:cubicBezTo>
                    <a:pt x="1067" y="489"/>
                    <a:pt x="1065" y="480"/>
                    <a:pt x="1074" y="478"/>
                  </a:cubicBezTo>
                  <a:cubicBezTo>
                    <a:pt x="1083" y="476"/>
                    <a:pt x="1088" y="463"/>
                    <a:pt x="1095" y="474"/>
                  </a:cubicBezTo>
                  <a:cubicBezTo>
                    <a:pt x="1101" y="484"/>
                    <a:pt x="1106" y="489"/>
                    <a:pt x="1113" y="487"/>
                  </a:cubicBezTo>
                  <a:cubicBezTo>
                    <a:pt x="1121" y="485"/>
                    <a:pt x="1128" y="479"/>
                    <a:pt x="1135" y="487"/>
                  </a:cubicBezTo>
                  <a:cubicBezTo>
                    <a:pt x="1142" y="495"/>
                    <a:pt x="1149" y="494"/>
                    <a:pt x="1158" y="492"/>
                  </a:cubicBezTo>
                  <a:cubicBezTo>
                    <a:pt x="1168" y="491"/>
                    <a:pt x="1173" y="489"/>
                    <a:pt x="1172" y="47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0" name="Freeform 470"/>
            <p:cNvSpPr>
              <a:spLocks/>
            </p:cNvSpPr>
            <p:nvPr/>
          </p:nvSpPr>
          <p:spPr bwMode="auto">
            <a:xfrm>
              <a:off x="810" y="991"/>
              <a:ext cx="198" cy="83"/>
            </a:xfrm>
            <a:custGeom>
              <a:avLst/>
              <a:gdLst>
                <a:gd name="T0" fmla="*/ 103 w 780"/>
                <a:gd name="T1" fmla="*/ 93 h 327"/>
                <a:gd name="T2" fmla="*/ 75 w 780"/>
                <a:gd name="T3" fmla="*/ 136 h 327"/>
                <a:gd name="T4" fmla="*/ 30 w 780"/>
                <a:gd name="T5" fmla="*/ 161 h 327"/>
                <a:gd name="T6" fmla="*/ 95 w 780"/>
                <a:gd name="T7" fmla="*/ 174 h 327"/>
                <a:gd name="T8" fmla="*/ 58 w 780"/>
                <a:gd name="T9" fmla="*/ 184 h 327"/>
                <a:gd name="T10" fmla="*/ 7 w 780"/>
                <a:gd name="T11" fmla="*/ 201 h 327"/>
                <a:gd name="T12" fmla="*/ 42 w 780"/>
                <a:gd name="T13" fmla="*/ 232 h 327"/>
                <a:gd name="T14" fmla="*/ 93 w 780"/>
                <a:gd name="T15" fmla="*/ 233 h 327"/>
                <a:gd name="T16" fmla="*/ 141 w 780"/>
                <a:gd name="T17" fmla="*/ 237 h 327"/>
                <a:gd name="T18" fmla="*/ 202 w 780"/>
                <a:gd name="T19" fmla="*/ 242 h 327"/>
                <a:gd name="T20" fmla="*/ 237 w 780"/>
                <a:gd name="T21" fmla="*/ 199 h 327"/>
                <a:gd name="T22" fmla="*/ 237 w 780"/>
                <a:gd name="T23" fmla="*/ 224 h 327"/>
                <a:gd name="T24" fmla="*/ 282 w 780"/>
                <a:gd name="T25" fmla="*/ 239 h 327"/>
                <a:gd name="T26" fmla="*/ 332 w 780"/>
                <a:gd name="T27" fmla="*/ 222 h 327"/>
                <a:gd name="T28" fmla="*/ 384 w 780"/>
                <a:gd name="T29" fmla="*/ 222 h 327"/>
                <a:gd name="T30" fmla="*/ 400 w 780"/>
                <a:gd name="T31" fmla="*/ 232 h 327"/>
                <a:gd name="T32" fmla="*/ 278 w 780"/>
                <a:gd name="T33" fmla="*/ 256 h 327"/>
                <a:gd name="T34" fmla="*/ 212 w 780"/>
                <a:gd name="T35" fmla="*/ 288 h 327"/>
                <a:gd name="T36" fmla="*/ 270 w 780"/>
                <a:gd name="T37" fmla="*/ 322 h 327"/>
                <a:gd name="T38" fmla="*/ 397 w 780"/>
                <a:gd name="T39" fmla="*/ 306 h 327"/>
                <a:gd name="T40" fmla="*/ 468 w 780"/>
                <a:gd name="T41" fmla="*/ 270 h 327"/>
                <a:gd name="T42" fmla="*/ 551 w 780"/>
                <a:gd name="T43" fmla="*/ 247 h 327"/>
                <a:gd name="T44" fmla="*/ 615 w 780"/>
                <a:gd name="T45" fmla="*/ 247 h 327"/>
                <a:gd name="T46" fmla="*/ 684 w 780"/>
                <a:gd name="T47" fmla="*/ 255 h 327"/>
                <a:gd name="T48" fmla="*/ 751 w 780"/>
                <a:gd name="T49" fmla="*/ 228 h 327"/>
                <a:gd name="T50" fmla="*/ 774 w 780"/>
                <a:gd name="T51" fmla="*/ 173 h 327"/>
                <a:gd name="T52" fmla="*/ 753 w 780"/>
                <a:gd name="T53" fmla="*/ 118 h 327"/>
                <a:gd name="T54" fmla="*/ 698 w 780"/>
                <a:gd name="T55" fmla="*/ 121 h 327"/>
                <a:gd name="T56" fmla="*/ 675 w 780"/>
                <a:gd name="T57" fmla="*/ 145 h 327"/>
                <a:gd name="T58" fmla="*/ 622 w 780"/>
                <a:gd name="T59" fmla="*/ 108 h 327"/>
                <a:gd name="T60" fmla="*/ 606 w 780"/>
                <a:gd name="T61" fmla="*/ 84 h 327"/>
                <a:gd name="T62" fmla="*/ 581 w 780"/>
                <a:gd name="T63" fmla="*/ 40 h 327"/>
                <a:gd name="T64" fmla="*/ 556 w 780"/>
                <a:gd name="T65" fmla="*/ 4 h 327"/>
                <a:gd name="T66" fmla="*/ 506 w 780"/>
                <a:gd name="T67" fmla="*/ 37 h 327"/>
                <a:gd name="T68" fmla="*/ 472 w 780"/>
                <a:gd name="T69" fmla="*/ 80 h 327"/>
                <a:gd name="T70" fmla="*/ 523 w 780"/>
                <a:gd name="T71" fmla="*/ 100 h 327"/>
                <a:gd name="T72" fmla="*/ 494 w 780"/>
                <a:gd name="T73" fmla="*/ 126 h 327"/>
                <a:gd name="T74" fmla="*/ 554 w 780"/>
                <a:gd name="T75" fmla="*/ 156 h 327"/>
                <a:gd name="T76" fmla="*/ 461 w 780"/>
                <a:gd name="T77" fmla="*/ 176 h 327"/>
                <a:gd name="T78" fmla="*/ 390 w 780"/>
                <a:gd name="T79" fmla="*/ 147 h 327"/>
                <a:gd name="T80" fmla="*/ 328 w 780"/>
                <a:gd name="T81" fmla="*/ 99 h 327"/>
                <a:gd name="T82" fmla="*/ 233 w 780"/>
                <a:gd name="T83" fmla="*/ 91 h 327"/>
                <a:gd name="T84" fmla="*/ 177 w 780"/>
                <a:gd name="T85" fmla="*/ 54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80" h="327">
                  <a:moveTo>
                    <a:pt x="131" y="60"/>
                  </a:moveTo>
                  <a:cubicBezTo>
                    <a:pt x="124" y="60"/>
                    <a:pt x="118" y="65"/>
                    <a:pt x="115" y="73"/>
                  </a:cubicBezTo>
                  <a:cubicBezTo>
                    <a:pt x="112" y="81"/>
                    <a:pt x="117" y="94"/>
                    <a:pt x="103" y="93"/>
                  </a:cubicBezTo>
                  <a:cubicBezTo>
                    <a:pt x="90" y="91"/>
                    <a:pt x="68" y="93"/>
                    <a:pt x="65" y="101"/>
                  </a:cubicBezTo>
                  <a:cubicBezTo>
                    <a:pt x="62" y="109"/>
                    <a:pt x="62" y="125"/>
                    <a:pt x="67" y="127"/>
                  </a:cubicBezTo>
                  <a:cubicBezTo>
                    <a:pt x="72" y="129"/>
                    <a:pt x="77" y="131"/>
                    <a:pt x="75" y="136"/>
                  </a:cubicBezTo>
                  <a:cubicBezTo>
                    <a:pt x="73" y="140"/>
                    <a:pt x="68" y="144"/>
                    <a:pt x="58" y="143"/>
                  </a:cubicBezTo>
                  <a:cubicBezTo>
                    <a:pt x="49" y="143"/>
                    <a:pt x="42" y="145"/>
                    <a:pt x="41" y="150"/>
                  </a:cubicBezTo>
                  <a:cubicBezTo>
                    <a:pt x="40" y="155"/>
                    <a:pt x="36" y="158"/>
                    <a:pt x="30" y="161"/>
                  </a:cubicBezTo>
                  <a:cubicBezTo>
                    <a:pt x="23" y="163"/>
                    <a:pt x="21" y="174"/>
                    <a:pt x="30" y="174"/>
                  </a:cubicBezTo>
                  <a:cubicBezTo>
                    <a:pt x="38" y="174"/>
                    <a:pt x="46" y="172"/>
                    <a:pt x="59" y="173"/>
                  </a:cubicBezTo>
                  <a:cubicBezTo>
                    <a:pt x="72" y="174"/>
                    <a:pt x="83" y="174"/>
                    <a:pt x="95" y="174"/>
                  </a:cubicBezTo>
                  <a:cubicBezTo>
                    <a:pt x="107" y="174"/>
                    <a:pt x="116" y="171"/>
                    <a:pt x="115" y="179"/>
                  </a:cubicBezTo>
                  <a:cubicBezTo>
                    <a:pt x="114" y="186"/>
                    <a:pt x="116" y="189"/>
                    <a:pt x="101" y="187"/>
                  </a:cubicBezTo>
                  <a:cubicBezTo>
                    <a:pt x="86" y="185"/>
                    <a:pt x="68" y="185"/>
                    <a:pt x="58" y="184"/>
                  </a:cubicBezTo>
                  <a:cubicBezTo>
                    <a:pt x="49" y="184"/>
                    <a:pt x="30" y="184"/>
                    <a:pt x="26" y="184"/>
                  </a:cubicBezTo>
                  <a:cubicBezTo>
                    <a:pt x="22" y="184"/>
                    <a:pt x="21" y="189"/>
                    <a:pt x="16" y="191"/>
                  </a:cubicBezTo>
                  <a:cubicBezTo>
                    <a:pt x="11" y="194"/>
                    <a:pt x="12" y="199"/>
                    <a:pt x="7" y="201"/>
                  </a:cubicBezTo>
                  <a:cubicBezTo>
                    <a:pt x="1" y="203"/>
                    <a:pt x="0" y="217"/>
                    <a:pt x="4" y="218"/>
                  </a:cubicBezTo>
                  <a:cubicBezTo>
                    <a:pt x="8" y="219"/>
                    <a:pt x="17" y="218"/>
                    <a:pt x="21" y="222"/>
                  </a:cubicBezTo>
                  <a:cubicBezTo>
                    <a:pt x="25" y="227"/>
                    <a:pt x="30" y="232"/>
                    <a:pt x="42" y="232"/>
                  </a:cubicBezTo>
                  <a:cubicBezTo>
                    <a:pt x="53" y="232"/>
                    <a:pt x="50" y="234"/>
                    <a:pt x="62" y="229"/>
                  </a:cubicBezTo>
                  <a:cubicBezTo>
                    <a:pt x="74" y="223"/>
                    <a:pt x="75" y="224"/>
                    <a:pt x="82" y="224"/>
                  </a:cubicBezTo>
                  <a:cubicBezTo>
                    <a:pt x="89" y="224"/>
                    <a:pt x="93" y="227"/>
                    <a:pt x="93" y="233"/>
                  </a:cubicBezTo>
                  <a:cubicBezTo>
                    <a:pt x="93" y="239"/>
                    <a:pt x="99" y="248"/>
                    <a:pt x="109" y="248"/>
                  </a:cubicBezTo>
                  <a:cubicBezTo>
                    <a:pt x="119" y="248"/>
                    <a:pt x="126" y="249"/>
                    <a:pt x="128" y="244"/>
                  </a:cubicBezTo>
                  <a:cubicBezTo>
                    <a:pt x="129" y="239"/>
                    <a:pt x="134" y="237"/>
                    <a:pt x="141" y="237"/>
                  </a:cubicBezTo>
                  <a:cubicBezTo>
                    <a:pt x="149" y="237"/>
                    <a:pt x="156" y="236"/>
                    <a:pt x="157" y="242"/>
                  </a:cubicBezTo>
                  <a:cubicBezTo>
                    <a:pt x="158" y="249"/>
                    <a:pt x="162" y="248"/>
                    <a:pt x="173" y="250"/>
                  </a:cubicBezTo>
                  <a:cubicBezTo>
                    <a:pt x="184" y="252"/>
                    <a:pt x="196" y="252"/>
                    <a:pt x="202" y="242"/>
                  </a:cubicBezTo>
                  <a:cubicBezTo>
                    <a:pt x="207" y="233"/>
                    <a:pt x="216" y="235"/>
                    <a:pt x="215" y="226"/>
                  </a:cubicBezTo>
                  <a:cubicBezTo>
                    <a:pt x="213" y="217"/>
                    <a:pt x="215" y="217"/>
                    <a:pt x="222" y="213"/>
                  </a:cubicBezTo>
                  <a:cubicBezTo>
                    <a:pt x="230" y="209"/>
                    <a:pt x="230" y="199"/>
                    <a:pt x="237" y="199"/>
                  </a:cubicBezTo>
                  <a:cubicBezTo>
                    <a:pt x="245" y="199"/>
                    <a:pt x="250" y="196"/>
                    <a:pt x="250" y="202"/>
                  </a:cubicBezTo>
                  <a:cubicBezTo>
                    <a:pt x="250" y="208"/>
                    <a:pt x="248" y="211"/>
                    <a:pt x="242" y="214"/>
                  </a:cubicBezTo>
                  <a:cubicBezTo>
                    <a:pt x="237" y="218"/>
                    <a:pt x="235" y="219"/>
                    <a:pt x="237" y="224"/>
                  </a:cubicBezTo>
                  <a:cubicBezTo>
                    <a:pt x="239" y="230"/>
                    <a:pt x="237" y="233"/>
                    <a:pt x="242" y="236"/>
                  </a:cubicBezTo>
                  <a:cubicBezTo>
                    <a:pt x="246" y="239"/>
                    <a:pt x="251" y="242"/>
                    <a:pt x="256" y="242"/>
                  </a:cubicBezTo>
                  <a:cubicBezTo>
                    <a:pt x="261" y="242"/>
                    <a:pt x="282" y="244"/>
                    <a:pt x="282" y="239"/>
                  </a:cubicBezTo>
                  <a:cubicBezTo>
                    <a:pt x="282" y="234"/>
                    <a:pt x="291" y="229"/>
                    <a:pt x="298" y="230"/>
                  </a:cubicBezTo>
                  <a:cubicBezTo>
                    <a:pt x="305" y="232"/>
                    <a:pt x="316" y="233"/>
                    <a:pt x="318" y="229"/>
                  </a:cubicBezTo>
                  <a:cubicBezTo>
                    <a:pt x="319" y="224"/>
                    <a:pt x="326" y="222"/>
                    <a:pt x="332" y="222"/>
                  </a:cubicBezTo>
                  <a:cubicBezTo>
                    <a:pt x="339" y="222"/>
                    <a:pt x="351" y="221"/>
                    <a:pt x="352" y="226"/>
                  </a:cubicBezTo>
                  <a:cubicBezTo>
                    <a:pt x="353" y="231"/>
                    <a:pt x="364" y="232"/>
                    <a:pt x="368" y="232"/>
                  </a:cubicBezTo>
                  <a:cubicBezTo>
                    <a:pt x="372" y="231"/>
                    <a:pt x="374" y="222"/>
                    <a:pt x="384" y="222"/>
                  </a:cubicBezTo>
                  <a:cubicBezTo>
                    <a:pt x="395" y="222"/>
                    <a:pt x="404" y="219"/>
                    <a:pt x="404" y="219"/>
                  </a:cubicBezTo>
                  <a:cubicBezTo>
                    <a:pt x="404" y="219"/>
                    <a:pt x="415" y="218"/>
                    <a:pt x="415" y="222"/>
                  </a:cubicBezTo>
                  <a:cubicBezTo>
                    <a:pt x="415" y="225"/>
                    <a:pt x="407" y="229"/>
                    <a:pt x="400" y="232"/>
                  </a:cubicBezTo>
                  <a:cubicBezTo>
                    <a:pt x="393" y="235"/>
                    <a:pt x="394" y="244"/>
                    <a:pt x="382" y="244"/>
                  </a:cubicBezTo>
                  <a:cubicBezTo>
                    <a:pt x="369" y="244"/>
                    <a:pt x="316" y="247"/>
                    <a:pt x="306" y="248"/>
                  </a:cubicBezTo>
                  <a:cubicBezTo>
                    <a:pt x="295" y="249"/>
                    <a:pt x="287" y="252"/>
                    <a:pt x="278" y="256"/>
                  </a:cubicBezTo>
                  <a:cubicBezTo>
                    <a:pt x="270" y="260"/>
                    <a:pt x="260" y="267"/>
                    <a:pt x="250" y="267"/>
                  </a:cubicBezTo>
                  <a:cubicBezTo>
                    <a:pt x="239" y="267"/>
                    <a:pt x="237" y="275"/>
                    <a:pt x="225" y="275"/>
                  </a:cubicBezTo>
                  <a:cubicBezTo>
                    <a:pt x="214" y="276"/>
                    <a:pt x="212" y="282"/>
                    <a:pt x="212" y="288"/>
                  </a:cubicBezTo>
                  <a:cubicBezTo>
                    <a:pt x="212" y="294"/>
                    <a:pt x="216" y="303"/>
                    <a:pt x="222" y="303"/>
                  </a:cubicBezTo>
                  <a:cubicBezTo>
                    <a:pt x="227" y="303"/>
                    <a:pt x="240" y="308"/>
                    <a:pt x="242" y="311"/>
                  </a:cubicBezTo>
                  <a:cubicBezTo>
                    <a:pt x="245" y="315"/>
                    <a:pt x="260" y="322"/>
                    <a:pt x="270" y="322"/>
                  </a:cubicBezTo>
                  <a:cubicBezTo>
                    <a:pt x="281" y="322"/>
                    <a:pt x="343" y="327"/>
                    <a:pt x="346" y="323"/>
                  </a:cubicBezTo>
                  <a:cubicBezTo>
                    <a:pt x="350" y="318"/>
                    <a:pt x="348" y="314"/>
                    <a:pt x="362" y="314"/>
                  </a:cubicBezTo>
                  <a:cubicBezTo>
                    <a:pt x="377" y="314"/>
                    <a:pt x="387" y="305"/>
                    <a:pt x="397" y="306"/>
                  </a:cubicBezTo>
                  <a:cubicBezTo>
                    <a:pt x="408" y="307"/>
                    <a:pt x="409" y="298"/>
                    <a:pt x="419" y="297"/>
                  </a:cubicBezTo>
                  <a:cubicBezTo>
                    <a:pt x="428" y="296"/>
                    <a:pt x="440" y="290"/>
                    <a:pt x="442" y="285"/>
                  </a:cubicBezTo>
                  <a:cubicBezTo>
                    <a:pt x="444" y="279"/>
                    <a:pt x="453" y="270"/>
                    <a:pt x="468" y="270"/>
                  </a:cubicBezTo>
                  <a:cubicBezTo>
                    <a:pt x="482" y="270"/>
                    <a:pt x="483" y="262"/>
                    <a:pt x="499" y="262"/>
                  </a:cubicBezTo>
                  <a:cubicBezTo>
                    <a:pt x="515" y="262"/>
                    <a:pt x="531" y="265"/>
                    <a:pt x="535" y="257"/>
                  </a:cubicBezTo>
                  <a:cubicBezTo>
                    <a:pt x="538" y="248"/>
                    <a:pt x="542" y="248"/>
                    <a:pt x="551" y="247"/>
                  </a:cubicBezTo>
                  <a:cubicBezTo>
                    <a:pt x="561" y="245"/>
                    <a:pt x="579" y="243"/>
                    <a:pt x="579" y="249"/>
                  </a:cubicBezTo>
                  <a:cubicBezTo>
                    <a:pt x="579" y="255"/>
                    <a:pt x="587" y="257"/>
                    <a:pt x="593" y="257"/>
                  </a:cubicBezTo>
                  <a:cubicBezTo>
                    <a:pt x="599" y="257"/>
                    <a:pt x="614" y="250"/>
                    <a:pt x="615" y="247"/>
                  </a:cubicBezTo>
                  <a:cubicBezTo>
                    <a:pt x="617" y="243"/>
                    <a:pt x="629" y="246"/>
                    <a:pt x="634" y="246"/>
                  </a:cubicBezTo>
                  <a:cubicBezTo>
                    <a:pt x="638" y="246"/>
                    <a:pt x="644" y="257"/>
                    <a:pt x="652" y="257"/>
                  </a:cubicBezTo>
                  <a:cubicBezTo>
                    <a:pt x="661" y="257"/>
                    <a:pt x="683" y="262"/>
                    <a:pt x="684" y="255"/>
                  </a:cubicBezTo>
                  <a:cubicBezTo>
                    <a:pt x="685" y="248"/>
                    <a:pt x="690" y="247"/>
                    <a:pt x="702" y="245"/>
                  </a:cubicBezTo>
                  <a:cubicBezTo>
                    <a:pt x="713" y="244"/>
                    <a:pt x="741" y="250"/>
                    <a:pt x="741" y="242"/>
                  </a:cubicBezTo>
                  <a:cubicBezTo>
                    <a:pt x="742" y="235"/>
                    <a:pt x="750" y="239"/>
                    <a:pt x="751" y="228"/>
                  </a:cubicBezTo>
                  <a:cubicBezTo>
                    <a:pt x="751" y="217"/>
                    <a:pt x="751" y="214"/>
                    <a:pt x="757" y="211"/>
                  </a:cubicBezTo>
                  <a:cubicBezTo>
                    <a:pt x="763" y="208"/>
                    <a:pt x="768" y="203"/>
                    <a:pt x="768" y="194"/>
                  </a:cubicBezTo>
                  <a:cubicBezTo>
                    <a:pt x="768" y="184"/>
                    <a:pt x="767" y="176"/>
                    <a:pt x="774" y="173"/>
                  </a:cubicBezTo>
                  <a:cubicBezTo>
                    <a:pt x="780" y="170"/>
                    <a:pt x="779" y="159"/>
                    <a:pt x="779" y="151"/>
                  </a:cubicBezTo>
                  <a:cubicBezTo>
                    <a:pt x="779" y="143"/>
                    <a:pt x="779" y="127"/>
                    <a:pt x="771" y="124"/>
                  </a:cubicBezTo>
                  <a:cubicBezTo>
                    <a:pt x="764" y="121"/>
                    <a:pt x="760" y="115"/>
                    <a:pt x="753" y="118"/>
                  </a:cubicBezTo>
                  <a:cubicBezTo>
                    <a:pt x="747" y="120"/>
                    <a:pt x="740" y="118"/>
                    <a:pt x="736" y="113"/>
                  </a:cubicBezTo>
                  <a:cubicBezTo>
                    <a:pt x="731" y="108"/>
                    <a:pt x="721" y="110"/>
                    <a:pt x="714" y="110"/>
                  </a:cubicBezTo>
                  <a:cubicBezTo>
                    <a:pt x="707" y="110"/>
                    <a:pt x="705" y="118"/>
                    <a:pt x="698" y="121"/>
                  </a:cubicBezTo>
                  <a:cubicBezTo>
                    <a:pt x="691" y="123"/>
                    <a:pt x="685" y="134"/>
                    <a:pt x="692" y="138"/>
                  </a:cubicBezTo>
                  <a:cubicBezTo>
                    <a:pt x="698" y="141"/>
                    <a:pt x="698" y="146"/>
                    <a:pt x="693" y="150"/>
                  </a:cubicBezTo>
                  <a:cubicBezTo>
                    <a:pt x="688" y="154"/>
                    <a:pt x="678" y="156"/>
                    <a:pt x="675" y="145"/>
                  </a:cubicBezTo>
                  <a:cubicBezTo>
                    <a:pt x="672" y="134"/>
                    <a:pt x="668" y="130"/>
                    <a:pt x="662" y="128"/>
                  </a:cubicBezTo>
                  <a:cubicBezTo>
                    <a:pt x="657" y="126"/>
                    <a:pt x="636" y="127"/>
                    <a:pt x="635" y="120"/>
                  </a:cubicBezTo>
                  <a:cubicBezTo>
                    <a:pt x="633" y="113"/>
                    <a:pt x="628" y="107"/>
                    <a:pt x="622" y="108"/>
                  </a:cubicBezTo>
                  <a:cubicBezTo>
                    <a:pt x="615" y="108"/>
                    <a:pt x="594" y="113"/>
                    <a:pt x="593" y="106"/>
                  </a:cubicBezTo>
                  <a:cubicBezTo>
                    <a:pt x="592" y="99"/>
                    <a:pt x="589" y="92"/>
                    <a:pt x="597" y="92"/>
                  </a:cubicBezTo>
                  <a:cubicBezTo>
                    <a:pt x="605" y="92"/>
                    <a:pt x="607" y="88"/>
                    <a:pt x="606" y="84"/>
                  </a:cubicBezTo>
                  <a:cubicBezTo>
                    <a:pt x="604" y="80"/>
                    <a:pt x="609" y="67"/>
                    <a:pt x="601" y="67"/>
                  </a:cubicBezTo>
                  <a:cubicBezTo>
                    <a:pt x="592" y="67"/>
                    <a:pt x="598" y="57"/>
                    <a:pt x="587" y="57"/>
                  </a:cubicBezTo>
                  <a:cubicBezTo>
                    <a:pt x="576" y="56"/>
                    <a:pt x="580" y="47"/>
                    <a:pt x="581" y="40"/>
                  </a:cubicBezTo>
                  <a:cubicBezTo>
                    <a:pt x="581" y="33"/>
                    <a:pt x="585" y="22"/>
                    <a:pt x="581" y="17"/>
                  </a:cubicBezTo>
                  <a:cubicBezTo>
                    <a:pt x="578" y="12"/>
                    <a:pt x="574" y="14"/>
                    <a:pt x="571" y="7"/>
                  </a:cubicBezTo>
                  <a:cubicBezTo>
                    <a:pt x="568" y="1"/>
                    <a:pt x="559" y="0"/>
                    <a:pt x="556" y="4"/>
                  </a:cubicBezTo>
                  <a:cubicBezTo>
                    <a:pt x="554" y="7"/>
                    <a:pt x="554" y="8"/>
                    <a:pt x="544" y="8"/>
                  </a:cubicBezTo>
                  <a:cubicBezTo>
                    <a:pt x="534" y="8"/>
                    <a:pt x="531" y="14"/>
                    <a:pt x="524" y="19"/>
                  </a:cubicBezTo>
                  <a:cubicBezTo>
                    <a:pt x="517" y="23"/>
                    <a:pt x="511" y="33"/>
                    <a:pt x="506" y="37"/>
                  </a:cubicBezTo>
                  <a:cubicBezTo>
                    <a:pt x="502" y="42"/>
                    <a:pt x="503" y="49"/>
                    <a:pt x="491" y="50"/>
                  </a:cubicBezTo>
                  <a:cubicBezTo>
                    <a:pt x="480" y="50"/>
                    <a:pt x="476" y="58"/>
                    <a:pt x="471" y="61"/>
                  </a:cubicBezTo>
                  <a:cubicBezTo>
                    <a:pt x="466" y="64"/>
                    <a:pt x="465" y="74"/>
                    <a:pt x="472" y="80"/>
                  </a:cubicBezTo>
                  <a:cubicBezTo>
                    <a:pt x="479" y="85"/>
                    <a:pt x="484" y="90"/>
                    <a:pt x="492" y="89"/>
                  </a:cubicBezTo>
                  <a:cubicBezTo>
                    <a:pt x="500" y="88"/>
                    <a:pt x="511" y="87"/>
                    <a:pt x="514" y="93"/>
                  </a:cubicBezTo>
                  <a:cubicBezTo>
                    <a:pt x="518" y="98"/>
                    <a:pt x="518" y="100"/>
                    <a:pt x="523" y="100"/>
                  </a:cubicBezTo>
                  <a:cubicBezTo>
                    <a:pt x="528" y="100"/>
                    <a:pt x="533" y="107"/>
                    <a:pt x="533" y="111"/>
                  </a:cubicBezTo>
                  <a:cubicBezTo>
                    <a:pt x="533" y="115"/>
                    <a:pt x="529" y="118"/>
                    <a:pt x="515" y="118"/>
                  </a:cubicBezTo>
                  <a:cubicBezTo>
                    <a:pt x="500" y="118"/>
                    <a:pt x="502" y="126"/>
                    <a:pt x="494" y="126"/>
                  </a:cubicBezTo>
                  <a:cubicBezTo>
                    <a:pt x="486" y="126"/>
                    <a:pt x="483" y="133"/>
                    <a:pt x="500" y="137"/>
                  </a:cubicBezTo>
                  <a:cubicBezTo>
                    <a:pt x="518" y="141"/>
                    <a:pt x="519" y="149"/>
                    <a:pt x="528" y="149"/>
                  </a:cubicBezTo>
                  <a:cubicBezTo>
                    <a:pt x="538" y="149"/>
                    <a:pt x="550" y="153"/>
                    <a:pt x="554" y="156"/>
                  </a:cubicBezTo>
                  <a:cubicBezTo>
                    <a:pt x="559" y="158"/>
                    <a:pt x="561" y="167"/>
                    <a:pt x="554" y="169"/>
                  </a:cubicBezTo>
                  <a:cubicBezTo>
                    <a:pt x="547" y="170"/>
                    <a:pt x="552" y="177"/>
                    <a:pt x="539" y="176"/>
                  </a:cubicBezTo>
                  <a:cubicBezTo>
                    <a:pt x="526" y="176"/>
                    <a:pt x="468" y="175"/>
                    <a:pt x="461" y="176"/>
                  </a:cubicBezTo>
                  <a:cubicBezTo>
                    <a:pt x="455" y="176"/>
                    <a:pt x="452" y="169"/>
                    <a:pt x="443" y="170"/>
                  </a:cubicBezTo>
                  <a:cubicBezTo>
                    <a:pt x="435" y="171"/>
                    <a:pt x="425" y="177"/>
                    <a:pt x="413" y="176"/>
                  </a:cubicBezTo>
                  <a:cubicBezTo>
                    <a:pt x="401" y="176"/>
                    <a:pt x="397" y="153"/>
                    <a:pt x="390" y="147"/>
                  </a:cubicBezTo>
                  <a:cubicBezTo>
                    <a:pt x="384" y="141"/>
                    <a:pt x="389" y="128"/>
                    <a:pt x="379" y="127"/>
                  </a:cubicBezTo>
                  <a:cubicBezTo>
                    <a:pt x="368" y="126"/>
                    <a:pt x="365" y="117"/>
                    <a:pt x="356" y="117"/>
                  </a:cubicBezTo>
                  <a:cubicBezTo>
                    <a:pt x="348" y="117"/>
                    <a:pt x="332" y="108"/>
                    <a:pt x="328" y="99"/>
                  </a:cubicBezTo>
                  <a:cubicBezTo>
                    <a:pt x="323" y="90"/>
                    <a:pt x="313" y="83"/>
                    <a:pt x="302" y="81"/>
                  </a:cubicBezTo>
                  <a:cubicBezTo>
                    <a:pt x="291" y="80"/>
                    <a:pt x="272" y="82"/>
                    <a:pt x="268" y="86"/>
                  </a:cubicBezTo>
                  <a:cubicBezTo>
                    <a:pt x="263" y="90"/>
                    <a:pt x="239" y="97"/>
                    <a:pt x="233" y="91"/>
                  </a:cubicBezTo>
                  <a:cubicBezTo>
                    <a:pt x="227" y="85"/>
                    <a:pt x="229" y="70"/>
                    <a:pt x="222" y="65"/>
                  </a:cubicBezTo>
                  <a:cubicBezTo>
                    <a:pt x="215" y="59"/>
                    <a:pt x="207" y="50"/>
                    <a:pt x="198" y="52"/>
                  </a:cubicBezTo>
                  <a:cubicBezTo>
                    <a:pt x="189" y="53"/>
                    <a:pt x="188" y="55"/>
                    <a:pt x="177" y="54"/>
                  </a:cubicBezTo>
                  <a:cubicBezTo>
                    <a:pt x="177" y="54"/>
                    <a:pt x="160" y="49"/>
                    <a:pt x="152" y="55"/>
                  </a:cubicBezTo>
                  <a:cubicBezTo>
                    <a:pt x="144" y="62"/>
                    <a:pt x="137" y="60"/>
                    <a:pt x="131" y="6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1" name="Freeform 471"/>
            <p:cNvSpPr>
              <a:spLocks/>
            </p:cNvSpPr>
            <p:nvPr/>
          </p:nvSpPr>
          <p:spPr bwMode="auto">
            <a:xfrm>
              <a:off x="725" y="966"/>
              <a:ext cx="122" cy="61"/>
            </a:xfrm>
            <a:custGeom>
              <a:avLst/>
              <a:gdLst>
                <a:gd name="T0" fmla="*/ 14 w 482"/>
                <a:gd name="T1" fmla="*/ 200 h 239"/>
                <a:gd name="T2" fmla="*/ 21 w 482"/>
                <a:gd name="T3" fmla="*/ 210 h 239"/>
                <a:gd name="T4" fmla="*/ 26 w 482"/>
                <a:gd name="T5" fmla="*/ 229 h 239"/>
                <a:gd name="T6" fmla="*/ 44 w 482"/>
                <a:gd name="T7" fmla="*/ 223 h 239"/>
                <a:gd name="T8" fmla="*/ 57 w 482"/>
                <a:gd name="T9" fmla="*/ 212 h 239"/>
                <a:gd name="T10" fmla="*/ 84 w 482"/>
                <a:gd name="T11" fmla="*/ 219 h 239"/>
                <a:gd name="T12" fmla="*/ 99 w 482"/>
                <a:gd name="T13" fmla="*/ 224 h 239"/>
                <a:gd name="T14" fmla="*/ 121 w 482"/>
                <a:gd name="T15" fmla="*/ 211 h 239"/>
                <a:gd name="T16" fmla="*/ 128 w 482"/>
                <a:gd name="T17" fmla="*/ 196 h 239"/>
                <a:gd name="T18" fmla="*/ 142 w 482"/>
                <a:gd name="T19" fmla="*/ 203 h 239"/>
                <a:gd name="T20" fmla="*/ 149 w 482"/>
                <a:gd name="T21" fmla="*/ 218 h 239"/>
                <a:gd name="T22" fmla="*/ 159 w 482"/>
                <a:gd name="T23" fmla="*/ 230 h 239"/>
                <a:gd name="T24" fmla="*/ 173 w 482"/>
                <a:gd name="T25" fmla="*/ 239 h 239"/>
                <a:gd name="T26" fmla="*/ 203 w 482"/>
                <a:gd name="T27" fmla="*/ 233 h 239"/>
                <a:gd name="T28" fmla="*/ 213 w 482"/>
                <a:gd name="T29" fmla="*/ 210 h 239"/>
                <a:gd name="T30" fmla="*/ 215 w 482"/>
                <a:gd name="T31" fmla="*/ 188 h 239"/>
                <a:gd name="T32" fmla="*/ 227 w 482"/>
                <a:gd name="T33" fmla="*/ 198 h 239"/>
                <a:gd name="T34" fmla="*/ 251 w 482"/>
                <a:gd name="T35" fmla="*/ 203 h 239"/>
                <a:gd name="T36" fmla="*/ 266 w 482"/>
                <a:gd name="T37" fmla="*/ 181 h 239"/>
                <a:gd name="T38" fmla="*/ 278 w 482"/>
                <a:gd name="T39" fmla="*/ 168 h 239"/>
                <a:gd name="T40" fmla="*/ 273 w 482"/>
                <a:gd name="T41" fmla="*/ 150 h 239"/>
                <a:gd name="T42" fmla="*/ 289 w 482"/>
                <a:gd name="T43" fmla="*/ 140 h 239"/>
                <a:gd name="T44" fmla="*/ 296 w 482"/>
                <a:gd name="T45" fmla="*/ 125 h 239"/>
                <a:gd name="T46" fmla="*/ 307 w 482"/>
                <a:gd name="T47" fmla="*/ 113 h 239"/>
                <a:gd name="T48" fmla="*/ 321 w 482"/>
                <a:gd name="T49" fmla="*/ 125 h 239"/>
                <a:gd name="T50" fmla="*/ 316 w 482"/>
                <a:gd name="T51" fmla="*/ 142 h 239"/>
                <a:gd name="T52" fmla="*/ 311 w 482"/>
                <a:gd name="T53" fmla="*/ 157 h 239"/>
                <a:gd name="T54" fmla="*/ 324 w 482"/>
                <a:gd name="T55" fmla="*/ 173 h 239"/>
                <a:gd name="T56" fmla="*/ 354 w 482"/>
                <a:gd name="T57" fmla="*/ 181 h 239"/>
                <a:gd name="T58" fmla="*/ 377 w 482"/>
                <a:gd name="T59" fmla="*/ 168 h 239"/>
                <a:gd name="T60" fmla="*/ 394 w 482"/>
                <a:gd name="T61" fmla="*/ 145 h 239"/>
                <a:gd name="T62" fmla="*/ 425 w 482"/>
                <a:gd name="T63" fmla="*/ 140 h 239"/>
                <a:gd name="T64" fmla="*/ 440 w 482"/>
                <a:gd name="T65" fmla="*/ 129 h 239"/>
                <a:gd name="T66" fmla="*/ 444 w 482"/>
                <a:gd name="T67" fmla="*/ 119 h 239"/>
                <a:gd name="T68" fmla="*/ 434 w 482"/>
                <a:gd name="T69" fmla="*/ 102 h 239"/>
                <a:gd name="T70" fmla="*/ 453 w 482"/>
                <a:gd name="T71" fmla="*/ 94 h 239"/>
                <a:gd name="T72" fmla="*/ 442 w 482"/>
                <a:gd name="T73" fmla="*/ 82 h 239"/>
                <a:gd name="T74" fmla="*/ 430 w 482"/>
                <a:gd name="T75" fmla="*/ 69 h 239"/>
                <a:gd name="T76" fmla="*/ 445 w 482"/>
                <a:gd name="T77" fmla="*/ 54 h 239"/>
                <a:gd name="T78" fmla="*/ 464 w 482"/>
                <a:gd name="T79" fmla="*/ 44 h 239"/>
                <a:gd name="T80" fmla="*/ 468 w 482"/>
                <a:gd name="T81" fmla="*/ 34 h 239"/>
                <a:gd name="T82" fmla="*/ 444 w 482"/>
                <a:gd name="T83" fmla="*/ 21 h 239"/>
                <a:gd name="T84" fmla="*/ 418 w 482"/>
                <a:gd name="T85" fmla="*/ 8 h 239"/>
                <a:gd name="T86" fmla="*/ 399 w 482"/>
                <a:gd name="T87" fmla="*/ 9 h 239"/>
                <a:gd name="T88" fmla="*/ 371 w 482"/>
                <a:gd name="T89" fmla="*/ 16 h 239"/>
                <a:gd name="T90" fmla="*/ 375 w 482"/>
                <a:gd name="T91" fmla="*/ 28 h 239"/>
                <a:gd name="T92" fmla="*/ 357 w 482"/>
                <a:gd name="T93" fmla="*/ 33 h 239"/>
                <a:gd name="T94" fmla="*/ 304 w 482"/>
                <a:gd name="T95" fmla="*/ 33 h 239"/>
                <a:gd name="T96" fmla="*/ 252 w 482"/>
                <a:gd name="T97" fmla="*/ 36 h 239"/>
                <a:gd name="T98" fmla="*/ 228 w 482"/>
                <a:gd name="T99" fmla="*/ 49 h 239"/>
                <a:gd name="T100" fmla="*/ 201 w 482"/>
                <a:gd name="T101" fmla="*/ 72 h 239"/>
                <a:gd name="T102" fmla="*/ 174 w 482"/>
                <a:gd name="T103" fmla="*/ 90 h 239"/>
                <a:gd name="T104" fmla="*/ 157 w 482"/>
                <a:gd name="T105" fmla="*/ 108 h 239"/>
                <a:gd name="T106" fmla="*/ 134 w 482"/>
                <a:gd name="T107" fmla="*/ 117 h 239"/>
                <a:gd name="T108" fmla="*/ 109 w 482"/>
                <a:gd name="T109" fmla="*/ 131 h 239"/>
                <a:gd name="T110" fmla="*/ 74 w 482"/>
                <a:gd name="T111" fmla="*/ 157 h 239"/>
                <a:gd name="T112" fmla="*/ 29 w 482"/>
                <a:gd name="T113" fmla="*/ 170 h 239"/>
                <a:gd name="T114" fmla="*/ 7 w 482"/>
                <a:gd name="T115" fmla="*/ 185 h 239"/>
                <a:gd name="T116" fmla="*/ 14 w 482"/>
                <a:gd name="T117" fmla="*/ 20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2" h="239">
                  <a:moveTo>
                    <a:pt x="14" y="200"/>
                  </a:moveTo>
                  <a:cubicBezTo>
                    <a:pt x="22" y="198"/>
                    <a:pt x="25" y="202"/>
                    <a:pt x="21" y="210"/>
                  </a:cubicBezTo>
                  <a:cubicBezTo>
                    <a:pt x="18" y="218"/>
                    <a:pt x="18" y="225"/>
                    <a:pt x="26" y="229"/>
                  </a:cubicBezTo>
                  <a:cubicBezTo>
                    <a:pt x="35" y="232"/>
                    <a:pt x="42" y="230"/>
                    <a:pt x="44" y="223"/>
                  </a:cubicBezTo>
                  <a:cubicBezTo>
                    <a:pt x="46" y="216"/>
                    <a:pt x="46" y="212"/>
                    <a:pt x="57" y="212"/>
                  </a:cubicBezTo>
                  <a:cubicBezTo>
                    <a:pt x="68" y="212"/>
                    <a:pt x="79" y="212"/>
                    <a:pt x="84" y="219"/>
                  </a:cubicBezTo>
                  <a:cubicBezTo>
                    <a:pt x="88" y="225"/>
                    <a:pt x="91" y="224"/>
                    <a:pt x="99" y="224"/>
                  </a:cubicBezTo>
                  <a:cubicBezTo>
                    <a:pt x="106" y="224"/>
                    <a:pt x="122" y="224"/>
                    <a:pt x="121" y="211"/>
                  </a:cubicBezTo>
                  <a:cubicBezTo>
                    <a:pt x="120" y="199"/>
                    <a:pt x="119" y="196"/>
                    <a:pt x="128" y="196"/>
                  </a:cubicBezTo>
                  <a:cubicBezTo>
                    <a:pt x="137" y="196"/>
                    <a:pt x="142" y="196"/>
                    <a:pt x="142" y="203"/>
                  </a:cubicBezTo>
                  <a:cubicBezTo>
                    <a:pt x="142" y="211"/>
                    <a:pt x="144" y="216"/>
                    <a:pt x="149" y="218"/>
                  </a:cubicBezTo>
                  <a:cubicBezTo>
                    <a:pt x="155" y="220"/>
                    <a:pt x="158" y="224"/>
                    <a:pt x="159" y="230"/>
                  </a:cubicBezTo>
                  <a:cubicBezTo>
                    <a:pt x="160" y="236"/>
                    <a:pt x="162" y="239"/>
                    <a:pt x="173" y="239"/>
                  </a:cubicBezTo>
                  <a:cubicBezTo>
                    <a:pt x="185" y="239"/>
                    <a:pt x="202" y="238"/>
                    <a:pt x="203" y="233"/>
                  </a:cubicBezTo>
                  <a:cubicBezTo>
                    <a:pt x="205" y="228"/>
                    <a:pt x="213" y="222"/>
                    <a:pt x="213" y="210"/>
                  </a:cubicBezTo>
                  <a:cubicBezTo>
                    <a:pt x="213" y="198"/>
                    <a:pt x="210" y="188"/>
                    <a:pt x="215" y="188"/>
                  </a:cubicBezTo>
                  <a:cubicBezTo>
                    <a:pt x="221" y="188"/>
                    <a:pt x="221" y="193"/>
                    <a:pt x="227" y="198"/>
                  </a:cubicBezTo>
                  <a:cubicBezTo>
                    <a:pt x="233" y="202"/>
                    <a:pt x="243" y="214"/>
                    <a:pt x="251" y="203"/>
                  </a:cubicBezTo>
                  <a:cubicBezTo>
                    <a:pt x="259" y="191"/>
                    <a:pt x="258" y="184"/>
                    <a:pt x="266" y="181"/>
                  </a:cubicBezTo>
                  <a:cubicBezTo>
                    <a:pt x="273" y="178"/>
                    <a:pt x="282" y="173"/>
                    <a:pt x="278" y="168"/>
                  </a:cubicBezTo>
                  <a:cubicBezTo>
                    <a:pt x="273" y="163"/>
                    <a:pt x="270" y="155"/>
                    <a:pt x="273" y="150"/>
                  </a:cubicBezTo>
                  <a:cubicBezTo>
                    <a:pt x="276" y="144"/>
                    <a:pt x="289" y="150"/>
                    <a:pt x="289" y="140"/>
                  </a:cubicBezTo>
                  <a:cubicBezTo>
                    <a:pt x="289" y="130"/>
                    <a:pt x="296" y="131"/>
                    <a:pt x="296" y="125"/>
                  </a:cubicBezTo>
                  <a:cubicBezTo>
                    <a:pt x="297" y="118"/>
                    <a:pt x="299" y="112"/>
                    <a:pt x="307" y="113"/>
                  </a:cubicBezTo>
                  <a:cubicBezTo>
                    <a:pt x="316" y="114"/>
                    <a:pt x="321" y="117"/>
                    <a:pt x="321" y="125"/>
                  </a:cubicBezTo>
                  <a:cubicBezTo>
                    <a:pt x="322" y="133"/>
                    <a:pt x="314" y="136"/>
                    <a:pt x="316" y="142"/>
                  </a:cubicBezTo>
                  <a:cubicBezTo>
                    <a:pt x="319" y="148"/>
                    <a:pt x="316" y="152"/>
                    <a:pt x="311" y="157"/>
                  </a:cubicBezTo>
                  <a:cubicBezTo>
                    <a:pt x="307" y="162"/>
                    <a:pt x="314" y="163"/>
                    <a:pt x="324" y="173"/>
                  </a:cubicBezTo>
                  <a:cubicBezTo>
                    <a:pt x="335" y="183"/>
                    <a:pt x="344" y="182"/>
                    <a:pt x="354" y="181"/>
                  </a:cubicBezTo>
                  <a:cubicBezTo>
                    <a:pt x="364" y="181"/>
                    <a:pt x="377" y="178"/>
                    <a:pt x="377" y="168"/>
                  </a:cubicBezTo>
                  <a:cubicBezTo>
                    <a:pt x="377" y="159"/>
                    <a:pt x="385" y="147"/>
                    <a:pt x="394" y="145"/>
                  </a:cubicBezTo>
                  <a:cubicBezTo>
                    <a:pt x="402" y="144"/>
                    <a:pt x="414" y="142"/>
                    <a:pt x="425" y="140"/>
                  </a:cubicBezTo>
                  <a:cubicBezTo>
                    <a:pt x="435" y="139"/>
                    <a:pt x="437" y="127"/>
                    <a:pt x="440" y="129"/>
                  </a:cubicBezTo>
                  <a:cubicBezTo>
                    <a:pt x="444" y="130"/>
                    <a:pt x="450" y="126"/>
                    <a:pt x="444" y="119"/>
                  </a:cubicBezTo>
                  <a:cubicBezTo>
                    <a:pt x="438" y="112"/>
                    <a:pt x="431" y="107"/>
                    <a:pt x="434" y="102"/>
                  </a:cubicBezTo>
                  <a:cubicBezTo>
                    <a:pt x="437" y="96"/>
                    <a:pt x="453" y="103"/>
                    <a:pt x="453" y="94"/>
                  </a:cubicBezTo>
                  <a:cubicBezTo>
                    <a:pt x="453" y="84"/>
                    <a:pt x="451" y="84"/>
                    <a:pt x="442" y="82"/>
                  </a:cubicBezTo>
                  <a:cubicBezTo>
                    <a:pt x="433" y="79"/>
                    <a:pt x="430" y="74"/>
                    <a:pt x="430" y="69"/>
                  </a:cubicBezTo>
                  <a:cubicBezTo>
                    <a:pt x="430" y="63"/>
                    <a:pt x="431" y="53"/>
                    <a:pt x="445" y="54"/>
                  </a:cubicBezTo>
                  <a:cubicBezTo>
                    <a:pt x="460" y="56"/>
                    <a:pt x="452" y="41"/>
                    <a:pt x="464" y="44"/>
                  </a:cubicBezTo>
                  <a:cubicBezTo>
                    <a:pt x="476" y="48"/>
                    <a:pt x="482" y="39"/>
                    <a:pt x="468" y="34"/>
                  </a:cubicBezTo>
                  <a:cubicBezTo>
                    <a:pt x="455" y="29"/>
                    <a:pt x="449" y="27"/>
                    <a:pt x="444" y="21"/>
                  </a:cubicBezTo>
                  <a:cubicBezTo>
                    <a:pt x="439" y="16"/>
                    <a:pt x="424" y="16"/>
                    <a:pt x="418" y="8"/>
                  </a:cubicBezTo>
                  <a:cubicBezTo>
                    <a:pt x="413" y="0"/>
                    <a:pt x="410" y="6"/>
                    <a:pt x="399" y="9"/>
                  </a:cubicBezTo>
                  <a:cubicBezTo>
                    <a:pt x="388" y="11"/>
                    <a:pt x="373" y="11"/>
                    <a:pt x="371" y="16"/>
                  </a:cubicBezTo>
                  <a:cubicBezTo>
                    <a:pt x="369" y="21"/>
                    <a:pt x="367" y="25"/>
                    <a:pt x="375" y="28"/>
                  </a:cubicBezTo>
                  <a:cubicBezTo>
                    <a:pt x="382" y="31"/>
                    <a:pt x="385" y="40"/>
                    <a:pt x="357" y="33"/>
                  </a:cubicBezTo>
                  <a:cubicBezTo>
                    <a:pt x="330" y="26"/>
                    <a:pt x="315" y="34"/>
                    <a:pt x="304" y="33"/>
                  </a:cubicBezTo>
                  <a:cubicBezTo>
                    <a:pt x="292" y="31"/>
                    <a:pt x="264" y="36"/>
                    <a:pt x="252" y="36"/>
                  </a:cubicBezTo>
                  <a:cubicBezTo>
                    <a:pt x="240" y="36"/>
                    <a:pt x="237" y="39"/>
                    <a:pt x="228" y="49"/>
                  </a:cubicBezTo>
                  <a:cubicBezTo>
                    <a:pt x="220" y="59"/>
                    <a:pt x="209" y="67"/>
                    <a:pt x="201" y="72"/>
                  </a:cubicBezTo>
                  <a:cubicBezTo>
                    <a:pt x="193" y="77"/>
                    <a:pt x="180" y="82"/>
                    <a:pt x="174" y="90"/>
                  </a:cubicBezTo>
                  <a:cubicBezTo>
                    <a:pt x="167" y="99"/>
                    <a:pt x="161" y="100"/>
                    <a:pt x="157" y="108"/>
                  </a:cubicBezTo>
                  <a:cubicBezTo>
                    <a:pt x="154" y="116"/>
                    <a:pt x="144" y="115"/>
                    <a:pt x="134" y="117"/>
                  </a:cubicBezTo>
                  <a:cubicBezTo>
                    <a:pt x="134" y="117"/>
                    <a:pt x="117" y="121"/>
                    <a:pt x="109" y="131"/>
                  </a:cubicBezTo>
                  <a:cubicBezTo>
                    <a:pt x="102" y="141"/>
                    <a:pt x="89" y="157"/>
                    <a:pt x="74" y="157"/>
                  </a:cubicBezTo>
                  <a:cubicBezTo>
                    <a:pt x="58" y="157"/>
                    <a:pt x="36" y="163"/>
                    <a:pt x="29" y="170"/>
                  </a:cubicBezTo>
                  <a:cubicBezTo>
                    <a:pt x="22" y="176"/>
                    <a:pt x="14" y="180"/>
                    <a:pt x="7" y="185"/>
                  </a:cubicBezTo>
                  <a:cubicBezTo>
                    <a:pt x="0" y="190"/>
                    <a:pt x="6" y="201"/>
                    <a:pt x="14" y="20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2" name="Freeform 472"/>
            <p:cNvSpPr>
              <a:spLocks/>
            </p:cNvSpPr>
            <p:nvPr/>
          </p:nvSpPr>
          <p:spPr bwMode="auto">
            <a:xfrm>
              <a:off x="783" y="1016"/>
              <a:ext cx="30" cy="22"/>
            </a:xfrm>
            <a:custGeom>
              <a:avLst/>
              <a:gdLst>
                <a:gd name="T0" fmla="*/ 107 w 117"/>
                <a:gd name="T1" fmla="*/ 6 h 85"/>
                <a:gd name="T2" fmla="*/ 93 w 117"/>
                <a:gd name="T3" fmla="*/ 4 h 85"/>
                <a:gd name="T4" fmla="*/ 76 w 117"/>
                <a:gd name="T5" fmla="*/ 19 h 85"/>
                <a:gd name="T6" fmla="*/ 51 w 117"/>
                <a:gd name="T7" fmla="*/ 24 h 85"/>
                <a:gd name="T8" fmla="*/ 33 w 117"/>
                <a:gd name="T9" fmla="*/ 39 h 85"/>
                <a:gd name="T10" fmla="*/ 1 w 117"/>
                <a:gd name="T11" fmla="*/ 67 h 85"/>
                <a:gd name="T12" fmla="*/ 22 w 117"/>
                <a:gd name="T13" fmla="*/ 81 h 85"/>
                <a:gd name="T14" fmla="*/ 57 w 117"/>
                <a:gd name="T15" fmla="*/ 78 h 85"/>
                <a:gd name="T16" fmla="*/ 83 w 117"/>
                <a:gd name="T17" fmla="*/ 60 h 85"/>
                <a:gd name="T18" fmla="*/ 100 w 117"/>
                <a:gd name="T19" fmla="*/ 35 h 85"/>
                <a:gd name="T20" fmla="*/ 117 w 117"/>
                <a:gd name="T21" fmla="*/ 18 h 85"/>
                <a:gd name="T22" fmla="*/ 107 w 117"/>
                <a:gd name="T23"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7" h="85">
                  <a:moveTo>
                    <a:pt x="107" y="6"/>
                  </a:moveTo>
                  <a:cubicBezTo>
                    <a:pt x="104" y="2"/>
                    <a:pt x="95" y="0"/>
                    <a:pt x="93" y="4"/>
                  </a:cubicBezTo>
                  <a:cubicBezTo>
                    <a:pt x="93" y="4"/>
                    <a:pt x="86" y="19"/>
                    <a:pt x="76" y="19"/>
                  </a:cubicBezTo>
                  <a:cubicBezTo>
                    <a:pt x="65" y="20"/>
                    <a:pt x="58" y="20"/>
                    <a:pt x="51" y="24"/>
                  </a:cubicBezTo>
                  <a:cubicBezTo>
                    <a:pt x="45" y="28"/>
                    <a:pt x="39" y="33"/>
                    <a:pt x="33" y="39"/>
                  </a:cubicBezTo>
                  <a:cubicBezTo>
                    <a:pt x="27" y="44"/>
                    <a:pt x="1" y="61"/>
                    <a:pt x="1" y="67"/>
                  </a:cubicBezTo>
                  <a:cubicBezTo>
                    <a:pt x="0" y="73"/>
                    <a:pt x="11" y="78"/>
                    <a:pt x="22" y="81"/>
                  </a:cubicBezTo>
                  <a:cubicBezTo>
                    <a:pt x="33" y="83"/>
                    <a:pt x="51" y="85"/>
                    <a:pt x="57" y="78"/>
                  </a:cubicBezTo>
                  <a:cubicBezTo>
                    <a:pt x="64" y="72"/>
                    <a:pt x="78" y="67"/>
                    <a:pt x="83" y="60"/>
                  </a:cubicBezTo>
                  <a:cubicBezTo>
                    <a:pt x="89" y="52"/>
                    <a:pt x="93" y="39"/>
                    <a:pt x="100" y="35"/>
                  </a:cubicBezTo>
                  <a:cubicBezTo>
                    <a:pt x="108" y="30"/>
                    <a:pt x="116" y="24"/>
                    <a:pt x="117" y="18"/>
                  </a:cubicBezTo>
                  <a:cubicBezTo>
                    <a:pt x="117" y="13"/>
                    <a:pt x="110" y="11"/>
                    <a:pt x="107"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3" name="Freeform 473"/>
            <p:cNvSpPr>
              <a:spLocks/>
            </p:cNvSpPr>
            <p:nvPr/>
          </p:nvSpPr>
          <p:spPr bwMode="auto">
            <a:xfrm>
              <a:off x="754" y="1020"/>
              <a:ext cx="4" cy="12"/>
            </a:xfrm>
            <a:custGeom>
              <a:avLst/>
              <a:gdLst>
                <a:gd name="T0" fmla="*/ 0 w 17"/>
                <a:gd name="T1" fmla="*/ 38 h 47"/>
                <a:gd name="T2" fmla="*/ 8 w 17"/>
                <a:gd name="T3" fmla="*/ 42 h 47"/>
                <a:gd name="T4" fmla="*/ 16 w 17"/>
                <a:gd name="T5" fmla="*/ 28 h 47"/>
                <a:gd name="T6" fmla="*/ 9 w 17"/>
                <a:gd name="T7" fmla="*/ 13 h 47"/>
                <a:gd name="T8" fmla="*/ 8 w 17"/>
                <a:gd name="T9" fmla="*/ 26 h 47"/>
                <a:gd name="T10" fmla="*/ 0 w 17"/>
                <a:gd name="T11" fmla="*/ 38 h 47"/>
              </a:gdLst>
              <a:ahLst/>
              <a:cxnLst>
                <a:cxn ang="0">
                  <a:pos x="T0" y="T1"/>
                </a:cxn>
                <a:cxn ang="0">
                  <a:pos x="T2" y="T3"/>
                </a:cxn>
                <a:cxn ang="0">
                  <a:pos x="T4" y="T5"/>
                </a:cxn>
                <a:cxn ang="0">
                  <a:pos x="T6" y="T7"/>
                </a:cxn>
                <a:cxn ang="0">
                  <a:pos x="T8" y="T9"/>
                </a:cxn>
                <a:cxn ang="0">
                  <a:pos x="T10" y="T11"/>
                </a:cxn>
              </a:cxnLst>
              <a:rect l="0" t="0" r="r" b="b"/>
              <a:pathLst>
                <a:path w="17" h="47">
                  <a:moveTo>
                    <a:pt x="0" y="38"/>
                  </a:moveTo>
                  <a:cubicBezTo>
                    <a:pt x="0" y="43"/>
                    <a:pt x="4" y="47"/>
                    <a:pt x="8" y="42"/>
                  </a:cubicBezTo>
                  <a:cubicBezTo>
                    <a:pt x="12" y="38"/>
                    <a:pt x="15" y="35"/>
                    <a:pt x="16" y="28"/>
                  </a:cubicBezTo>
                  <a:cubicBezTo>
                    <a:pt x="17" y="21"/>
                    <a:pt x="14" y="0"/>
                    <a:pt x="9" y="13"/>
                  </a:cubicBezTo>
                  <a:cubicBezTo>
                    <a:pt x="9" y="13"/>
                    <a:pt x="13" y="23"/>
                    <a:pt x="8" y="26"/>
                  </a:cubicBezTo>
                  <a:cubicBezTo>
                    <a:pt x="4" y="30"/>
                    <a:pt x="0" y="33"/>
                    <a:pt x="0" y="3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4" name="Freeform 474"/>
            <p:cNvSpPr>
              <a:spLocks/>
            </p:cNvSpPr>
            <p:nvPr/>
          </p:nvSpPr>
          <p:spPr bwMode="auto">
            <a:xfrm>
              <a:off x="857" y="991"/>
              <a:ext cx="21" cy="7"/>
            </a:xfrm>
            <a:custGeom>
              <a:avLst/>
              <a:gdLst>
                <a:gd name="T0" fmla="*/ 36 w 80"/>
                <a:gd name="T1" fmla="*/ 0 h 30"/>
                <a:gd name="T2" fmla="*/ 14 w 80"/>
                <a:gd name="T3" fmla="*/ 5 h 30"/>
                <a:gd name="T4" fmla="*/ 0 w 80"/>
                <a:gd name="T5" fmla="*/ 17 h 30"/>
                <a:gd name="T6" fmla="*/ 11 w 80"/>
                <a:gd name="T7" fmla="*/ 25 h 30"/>
                <a:gd name="T8" fmla="*/ 39 w 80"/>
                <a:gd name="T9" fmla="*/ 30 h 30"/>
                <a:gd name="T10" fmla="*/ 67 w 80"/>
                <a:gd name="T11" fmla="*/ 26 h 30"/>
                <a:gd name="T12" fmla="*/ 80 w 80"/>
                <a:gd name="T13" fmla="*/ 14 h 30"/>
                <a:gd name="T14" fmla="*/ 70 w 80"/>
                <a:gd name="T15" fmla="*/ 5 h 30"/>
                <a:gd name="T16" fmla="*/ 36 w 80"/>
                <a:gd name="T17"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0" h="30">
                  <a:moveTo>
                    <a:pt x="36" y="0"/>
                  </a:moveTo>
                  <a:cubicBezTo>
                    <a:pt x="36" y="0"/>
                    <a:pt x="21" y="1"/>
                    <a:pt x="14" y="5"/>
                  </a:cubicBezTo>
                  <a:cubicBezTo>
                    <a:pt x="7" y="9"/>
                    <a:pt x="0" y="12"/>
                    <a:pt x="0" y="17"/>
                  </a:cubicBezTo>
                  <a:cubicBezTo>
                    <a:pt x="1" y="22"/>
                    <a:pt x="8" y="22"/>
                    <a:pt x="11" y="25"/>
                  </a:cubicBezTo>
                  <a:cubicBezTo>
                    <a:pt x="15" y="27"/>
                    <a:pt x="29" y="30"/>
                    <a:pt x="39" y="30"/>
                  </a:cubicBezTo>
                  <a:cubicBezTo>
                    <a:pt x="50" y="30"/>
                    <a:pt x="63" y="30"/>
                    <a:pt x="67" y="26"/>
                  </a:cubicBezTo>
                  <a:cubicBezTo>
                    <a:pt x="70" y="21"/>
                    <a:pt x="80" y="20"/>
                    <a:pt x="80" y="14"/>
                  </a:cubicBezTo>
                  <a:cubicBezTo>
                    <a:pt x="79" y="7"/>
                    <a:pt x="76" y="4"/>
                    <a:pt x="70" y="5"/>
                  </a:cubicBezTo>
                  <a:cubicBezTo>
                    <a:pt x="64" y="5"/>
                    <a:pt x="48" y="0"/>
                    <a:pt x="36"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5" name="Freeform 475"/>
            <p:cNvSpPr>
              <a:spLocks/>
            </p:cNvSpPr>
            <p:nvPr/>
          </p:nvSpPr>
          <p:spPr bwMode="auto">
            <a:xfrm>
              <a:off x="849" y="948"/>
              <a:ext cx="27" cy="17"/>
            </a:xfrm>
            <a:custGeom>
              <a:avLst/>
              <a:gdLst>
                <a:gd name="T0" fmla="*/ 14 w 105"/>
                <a:gd name="T1" fmla="*/ 32 h 70"/>
                <a:gd name="T2" fmla="*/ 49 w 105"/>
                <a:gd name="T3" fmla="*/ 57 h 70"/>
                <a:gd name="T4" fmla="*/ 75 w 105"/>
                <a:gd name="T5" fmla="*/ 63 h 70"/>
                <a:gd name="T6" fmla="*/ 93 w 105"/>
                <a:gd name="T7" fmla="*/ 54 h 70"/>
                <a:gd name="T8" fmla="*/ 102 w 105"/>
                <a:gd name="T9" fmla="*/ 38 h 70"/>
                <a:gd name="T10" fmla="*/ 82 w 105"/>
                <a:gd name="T11" fmla="*/ 26 h 70"/>
                <a:gd name="T12" fmla="*/ 40 w 105"/>
                <a:gd name="T13" fmla="*/ 12 h 70"/>
                <a:gd name="T14" fmla="*/ 26 w 105"/>
                <a:gd name="T15" fmla="*/ 17 h 70"/>
                <a:gd name="T16" fmla="*/ 14 w 105"/>
                <a:gd name="T17" fmla="*/ 3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70">
                  <a:moveTo>
                    <a:pt x="14" y="32"/>
                  </a:moveTo>
                  <a:cubicBezTo>
                    <a:pt x="27" y="42"/>
                    <a:pt x="42" y="53"/>
                    <a:pt x="49" y="57"/>
                  </a:cubicBezTo>
                  <a:cubicBezTo>
                    <a:pt x="56" y="61"/>
                    <a:pt x="72" y="70"/>
                    <a:pt x="75" y="63"/>
                  </a:cubicBezTo>
                  <a:cubicBezTo>
                    <a:pt x="77" y="56"/>
                    <a:pt x="92" y="60"/>
                    <a:pt x="93" y="54"/>
                  </a:cubicBezTo>
                  <a:cubicBezTo>
                    <a:pt x="94" y="48"/>
                    <a:pt x="105" y="44"/>
                    <a:pt x="102" y="38"/>
                  </a:cubicBezTo>
                  <a:cubicBezTo>
                    <a:pt x="99" y="32"/>
                    <a:pt x="91" y="32"/>
                    <a:pt x="82" y="26"/>
                  </a:cubicBezTo>
                  <a:cubicBezTo>
                    <a:pt x="72" y="19"/>
                    <a:pt x="49" y="0"/>
                    <a:pt x="40" y="12"/>
                  </a:cubicBezTo>
                  <a:cubicBezTo>
                    <a:pt x="40" y="12"/>
                    <a:pt x="33" y="17"/>
                    <a:pt x="26" y="17"/>
                  </a:cubicBezTo>
                  <a:cubicBezTo>
                    <a:pt x="19" y="18"/>
                    <a:pt x="0" y="21"/>
                    <a:pt x="14" y="3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6" name="Freeform 476"/>
            <p:cNvSpPr>
              <a:spLocks/>
            </p:cNvSpPr>
            <p:nvPr/>
          </p:nvSpPr>
          <p:spPr bwMode="auto">
            <a:xfrm>
              <a:off x="880" y="947"/>
              <a:ext cx="60" cy="30"/>
            </a:xfrm>
            <a:custGeom>
              <a:avLst/>
              <a:gdLst>
                <a:gd name="T0" fmla="*/ 174 w 240"/>
                <a:gd name="T1" fmla="*/ 40 h 115"/>
                <a:gd name="T2" fmla="*/ 206 w 240"/>
                <a:gd name="T3" fmla="*/ 36 h 115"/>
                <a:gd name="T4" fmla="*/ 230 w 240"/>
                <a:gd name="T5" fmla="*/ 30 h 115"/>
                <a:gd name="T6" fmla="*/ 240 w 240"/>
                <a:gd name="T7" fmla="*/ 21 h 115"/>
                <a:gd name="T8" fmla="*/ 230 w 240"/>
                <a:gd name="T9" fmla="*/ 7 h 115"/>
                <a:gd name="T10" fmla="*/ 197 w 240"/>
                <a:gd name="T11" fmla="*/ 0 h 115"/>
                <a:gd name="T12" fmla="*/ 174 w 240"/>
                <a:gd name="T13" fmla="*/ 5 h 115"/>
                <a:gd name="T14" fmla="*/ 150 w 240"/>
                <a:gd name="T15" fmla="*/ 10 h 115"/>
                <a:gd name="T16" fmla="*/ 72 w 240"/>
                <a:gd name="T17" fmla="*/ 18 h 115"/>
                <a:gd name="T18" fmla="*/ 52 w 240"/>
                <a:gd name="T19" fmla="*/ 21 h 115"/>
                <a:gd name="T20" fmla="*/ 25 w 240"/>
                <a:gd name="T21" fmla="*/ 28 h 115"/>
                <a:gd name="T22" fmla="*/ 11 w 240"/>
                <a:gd name="T23" fmla="*/ 34 h 115"/>
                <a:gd name="T24" fmla="*/ 1 w 240"/>
                <a:gd name="T25" fmla="*/ 50 h 115"/>
                <a:gd name="T26" fmla="*/ 14 w 240"/>
                <a:gd name="T27" fmla="*/ 82 h 115"/>
                <a:gd name="T28" fmla="*/ 40 w 240"/>
                <a:gd name="T29" fmla="*/ 101 h 115"/>
                <a:gd name="T30" fmla="*/ 54 w 240"/>
                <a:gd name="T31" fmla="*/ 109 h 115"/>
                <a:gd name="T32" fmla="*/ 74 w 240"/>
                <a:gd name="T33" fmla="*/ 115 h 115"/>
                <a:gd name="T34" fmla="*/ 102 w 240"/>
                <a:gd name="T35" fmla="*/ 111 h 115"/>
                <a:gd name="T36" fmla="*/ 126 w 240"/>
                <a:gd name="T37" fmla="*/ 106 h 115"/>
                <a:gd name="T38" fmla="*/ 163 w 240"/>
                <a:gd name="T39" fmla="*/ 99 h 115"/>
                <a:gd name="T40" fmla="*/ 188 w 240"/>
                <a:gd name="T41" fmla="*/ 95 h 115"/>
                <a:gd name="T42" fmla="*/ 204 w 240"/>
                <a:gd name="T43" fmla="*/ 84 h 115"/>
                <a:gd name="T44" fmla="*/ 199 w 240"/>
                <a:gd name="T45" fmla="*/ 52 h 115"/>
                <a:gd name="T46" fmla="*/ 161 w 240"/>
                <a:gd name="T47" fmla="*/ 47 h 115"/>
                <a:gd name="T48" fmla="*/ 174 w 240"/>
                <a:gd name="T49" fmla="*/ 4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0" h="115">
                  <a:moveTo>
                    <a:pt x="174" y="40"/>
                  </a:moveTo>
                  <a:cubicBezTo>
                    <a:pt x="186" y="40"/>
                    <a:pt x="206" y="41"/>
                    <a:pt x="206" y="36"/>
                  </a:cubicBezTo>
                  <a:cubicBezTo>
                    <a:pt x="206" y="32"/>
                    <a:pt x="230" y="36"/>
                    <a:pt x="230" y="30"/>
                  </a:cubicBezTo>
                  <a:cubicBezTo>
                    <a:pt x="230" y="25"/>
                    <a:pt x="240" y="29"/>
                    <a:pt x="240" y="21"/>
                  </a:cubicBezTo>
                  <a:cubicBezTo>
                    <a:pt x="240" y="12"/>
                    <a:pt x="237" y="13"/>
                    <a:pt x="230" y="7"/>
                  </a:cubicBezTo>
                  <a:cubicBezTo>
                    <a:pt x="224" y="1"/>
                    <a:pt x="208" y="1"/>
                    <a:pt x="197" y="0"/>
                  </a:cubicBezTo>
                  <a:cubicBezTo>
                    <a:pt x="187" y="0"/>
                    <a:pt x="179" y="1"/>
                    <a:pt x="174" y="5"/>
                  </a:cubicBezTo>
                  <a:cubicBezTo>
                    <a:pt x="169" y="9"/>
                    <a:pt x="169" y="11"/>
                    <a:pt x="150" y="10"/>
                  </a:cubicBezTo>
                  <a:cubicBezTo>
                    <a:pt x="131" y="10"/>
                    <a:pt x="90" y="17"/>
                    <a:pt x="72" y="18"/>
                  </a:cubicBezTo>
                  <a:cubicBezTo>
                    <a:pt x="72" y="18"/>
                    <a:pt x="60" y="16"/>
                    <a:pt x="52" y="21"/>
                  </a:cubicBezTo>
                  <a:cubicBezTo>
                    <a:pt x="43" y="27"/>
                    <a:pt x="34" y="28"/>
                    <a:pt x="25" y="28"/>
                  </a:cubicBezTo>
                  <a:cubicBezTo>
                    <a:pt x="16" y="28"/>
                    <a:pt x="20" y="33"/>
                    <a:pt x="11" y="34"/>
                  </a:cubicBezTo>
                  <a:cubicBezTo>
                    <a:pt x="3" y="36"/>
                    <a:pt x="1" y="40"/>
                    <a:pt x="1" y="50"/>
                  </a:cubicBezTo>
                  <a:cubicBezTo>
                    <a:pt x="0" y="61"/>
                    <a:pt x="2" y="76"/>
                    <a:pt x="14" y="82"/>
                  </a:cubicBezTo>
                  <a:cubicBezTo>
                    <a:pt x="27" y="88"/>
                    <a:pt x="33" y="101"/>
                    <a:pt x="40" y="101"/>
                  </a:cubicBezTo>
                  <a:cubicBezTo>
                    <a:pt x="47" y="101"/>
                    <a:pt x="51" y="104"/>
                    <a:pt x="54" y="109"/>
                  </a:cubicBezTo>
                  <a:cubicBezTo>
                    <a:pt x="57" y="114"/>
                    <a:pt x="62" y="115"/>
                    <a:pt x="74" y="115"/>
                  </a:cubicBezTo>
                  <a:cubicBezTo>
                    <a:pt x="86" y="115"/>
                    <a:pt x="100" y="115"/>
                    <a:pt x="102" y="111"/>
                  </a:cubicBezTo>
                  <a:cubicBezTo>
                    <a:pt x="104" y="107"/>
                    <a:pt x="114" y="106"/>
                    <a:pt x="126" y="106"/>
                  </a:cubicBezTo>
                  <a:cubicBezTo>
                    <a:pt x="138" y="106"/>
                    <a:pt x="152" y="99"/>
                    <a:pt x="163" y="99"/>
                  </a:cubicBezTo>
                  <a:cubicBezTo>
                    <a:pt x="174" y="99"/>
                    <a:pt x="186" y="102"/>
                    <a:pt x="188" y="95"/>
                  </a:cubicBezTo>
                  <a:cubicBezTo>
                    <a:pt x="189" y="88"/>
                    <a:pt x="204" y="96"/>
                    <a:pt x="204" y="84"/>
                  </a:cubicBezTo>
                  <a:cubicBezTo>
                    <a:pt x="203" y="72"/>
                    <a:pt x="210" y="53"/>
                    <a:pt x="199" y="52"/>
                  </a:cubicBezTo>
                  <a:cubicBezTo>
                    <a:pt x="187" y="51"/>
                    <a:pt x="163" y="56"/>
                    <a:pt x="161" y="47"/>
                  </a:cubicBezTo>
                  <a:cubicBezTo>
                    <a:pt x="160" y="39"/>
                    <a:pt x="163" y="39"/>
                    <a:pt x="174" y="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7" name="Freeform 477"/>
            <p:cNvSpPr>
              <a:spLocks/>
            </p:cNvSpPr>
            <p:nvPr/>
          </p:nvSpPr>
          <p:spPr bwMode="auto">
            <a:xfrm>
              <a:off x="878" y="924"/>
              <a:ext cx="69" cy="21"/>
            </a:xfrm>
            <a:custGeom>
              <a:avLst/>
              <a:gdLst>
                <a:gd name="T0" fmla="*/ 10 w 270"/>
                <a:gd name="T1" fmla="*/ 68 h 80"/>
                <a:gd name="T2" fmla="*/ 30 w 270"/>
                <a:gd name="T3" fmla="*/ 75 h 80"/>
                <a:gd name="T4" fmla="*/ 59 w 270"/>
                <a:gd name="T5" fmla="*/ 67 h 80"/>
                <a:gd name="T6" fmla="*/ 92 w 270"/>
                <a:gd name="T7" fmla="*/ 70 h 80"/>
                <a:gd name="T8" fmla="*/ 119 w 270"/>
                <a:gd name="T9" fmla="*/ 76 h 80"/>
                <a:gd name="T10" fmla="*/ 137 w 270"/>
                <a:gd name="T11" fmla="*/ 71 h 80"/>
                <a:gd name="T12" fmla="*/ 150 w 270"/>
                <a:gd name="T13" fmla="*/ 67 h 80"/>
                <a:gd name="T14" fmla="*/ 167 w 270"/>
                <a:gd name="T15" fmla="*/ 70 h 80"/>
                <a:gd name="T16" fmla="*/ 184 w 270"/>
                <a:gd name="T17" fmla="*/ 76 h 80"/>
                <a:gd name="T18" fmla="*/ 203 w 270"/>
                <a:gd name="T19" fmla="*/ 74 h 80"/>
                <a:gd name="T20" fmla="*/ 220 w 270"/>
                <a:gd name="T21" fmla="*/ 71 h 80"/>
                <a:gd name="T22" fmla="*/ 235 w 270"/>
                <a:gd name="T23" fmla="*/ 75 h 80"/>
                <a:gd name="T24" fmla="*/ 259 w 270"/>
                <a:gd name="T25" fmla="*/ 73 h 80"/>
                <a:gd name="T26" fmla="*/ 264 w 270"/>
                <a:gd name="T27" fmla="*/ 60 h 80"/>
                <a:gd name="T28" fmla="*/ 265 w 270"/>
                <a:gd name="T29" fmla="*/ 48 h 80"/>
                <a:gd name="T30" fmla="*/ 255 w 270"/>
                <a:gd name="T31" fmla="*/ 35 h 80"/>
                <a:gd name="T32" fmla="*/ 237 w 270"/>
                <a:gd name="T33" fmla="*/ 25 h 80"/>
                <a:gd name="T34" fmla="*/ 210 w 270"/>
                <a:gd name="T35" fmla="*/ 10 h 80"/>
                <a:gd name="T36" fmla="*/ 184 w 270"/>
                <a:gd name="T37" fmla="*/ 4 h 80"/>
                <a:gd name="T38" fmla="*/ 158 w 270"/>
                <a:gd name="T39" fmla="*/ 10 h 80"/>
                <a:gd name="T40" fmla="*/ 138 w 270"/>
                <a:gd name="T41" fmla="*/ 18 h 80"/>
                <a:gd name="T42" fmla="*/ 118 w 270"/>
                <a:gd name="T43" fmla="*/ 24 h 80"/>
                <a:gd name="T44" fmla="*/ 82 w 270"/>
                <a:gd name="T45" fmla="*/ 34 h 80"/>
                <a:gd name="T46" fmla="*/ 57 w 270"/>
                <a:gd name="T47" fmla="*/ 40 h 80"/>
                <a:gd name="T48" fmla="*/ 33 w 270"/>
                <a:gd name="T49" fmla="*/ 48 h 80"/>
                <a:gd name="T50" fmla="*/ 19 w 270"/>
                <a:gd name="T51" fmla="*/ 53 h 80"/>
                <a:gd name="T52" fmla="*/ 7 w 270"/>
                <a:gd name="T53" fmla="*/ 60 h 80"/>
                <a:gd name="T54" fmla="*/ 10 w 270"/>
                <a:gd name="T55"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70" h="80">
                  <a:moveTo>
                    <a:pt x="10" y="68"/>
                  </a:moveTo>
                  <a:cubicBezTo>
                    <a:pt x="16" y="70"/>
                    <a:pt x="18" y="77"/>
                    <a:pt x="30" y="75"/>
                  </a:cubicBezTo>
                  <a:cubicBezTo>
                    <a:pt x="42" y="73"/>
                    <a:pt x="42" y="68"/>
                    <a:pt x="59" y="67"/>
                  </a:cubicBezTo>
                  <a:cubicBezTo>
                    <a:pt x="76" y="65"/>
                    <a:pt x="85" y="62"/>
                    <a:pt x="92" y="70"/>
                  </a:cubicBezTo>
                  <a:cubicBezTo>
                    <a:pt x="99" y="79"/>
                    <a:pt x="110" y="76"/>
                    <a:pt x="119" y="76"/>
                  </a:cubicBezTo>
                  <a:cubicBezTo>
                    <a:pt x="128" y="75"/>
                    <a:pt x="136" y="74"/>
                    <a:pt x="137" y="71"/>
                  </a:cubicBezTo>
                  <a:cubicBezTo>
                    <a:pt x="138" y="68"/>
                    <a:pt x="142" y="67"/>
                    <a:pt x="150" y="67"/>
                  </a:cubicBezTo>
                  <a:cubicBezTo>
                    <a:pt x="157" y="67"/>
                    <a:pt x="166" y="66"/>
                    <a:pt x="167" y="70"/>
                  </a:cubicBezTo>
                  <a:cubicBezTo>
                    <a:pt x="168" y="74"/>
                    <a:pt x="177" y="77"/>
                    <a:pt x="184" y="76"/>
                  </a:cubicBezTo>
                  <a:cubicBezTo>
                    <a:pt x="191" y="75"/>
                    <a:pt x="199" y="78"/>
                    <a:pt x="203" y="74"/>
                  </a:cubicBezTo>
                  <a:cubicBezTo>
                    <a:pt x="207" y="69"/>
                    <a:pt x="211" y="67"/>
                    <a:pt x="220" y="71"/>
                  </a:cubicBezTo>
                  <a:cubicBezTo>
                    <a:pt x="229" y="75"/>
                    <a:pt x="229" y="75"/>
                    <a:pt x="235" y="75"/>
                  </a:cubicBezTo>
                  <a:cubicBezTo>
                    <a:pt x="242" y="74"/>
                    <a:pt x="258" y="80"/>
                    <a:pt x="259" y="73"/>
                  </a:cubicBezTo>
                  <a:cubicBezTo>
                    <a:pt x="261" y="65"/>
                    <a:pt x="261" y="62"/>
                    <a:pt x="264" y="60"/>
                  </a:cubicBezTo>
                  <a:cubicBezTo>
                    <a:pt x="268" y="57"/>
                    <a:pt x="270" y="54"/>
                    <a:pt x="265" y="48"/>
                  </a:cubicBezTo>
                  <a:cubicBezTo>
                    <a:pt x="261" y="42"/>
                    <a:pt x="262" y="37"/>
                    <a:pt x="255" y="35"/>
                  </a:cubicBezTo>
                  <a:cubicBezTo>
                    <a:pt x="248" y="34"/>
                    <a:pt x="247" y="31"/>
                    <a:pt x="237" y="25"/>
                  </a:cubicBezTo>
                  <a:cubicBezTo>
                    <a:pt x="227" y="18"/>
                    <a:pt x="215" y="13"/>
                    <a:pt x="210" y="10"/>
                  </a:cubicBezTo>
                  <a:cubicBezTo>
                    <a:pt x="205" y="7"/>
                    <a:pt x="192" y="0"/>
                    <a:pt x="184" y="4"/>
                  </a:cubicBezTo>
                  <a:cubicBezTo>
                    <a:pt x="176" y="8"/>
                    <a:pt x="170" y="8"/>
                    <a:pt x="158" y="10"/>
                  </a:cubicBezTo>
                  <a:cubicBezTo>
                    <a:pt x="147" y="12"/>
                    <a:pt x="151" y="17"/>
                    <a:pt x="138" y="18"/>
                  </a:cubicBezTo>
                  <a:cubicBezTo>
                    <a:pt x="125" y="18"/>
                    <a:pt x="120" y="19"/>
                    <a:pt x="118" y="24"/>
                  </a:cubicBezTo>
                  <a:cubicBezTo>
                    <a:pt x="116" y="29"/>
                    <a:pt x="118" y="38"/>
                    <a:pt x="82" y="34"/>
                  </a:cubicBezTo>
                  <a:cubicBezTo>
                    <a:pt x="82" y="34"/>
                    <a:pt x="66" y="35"/>
                    <a:pt x="57" y="40"/>
                  </a:cubicBezTo>
                  <a:cubicBezTo>
                    <a:pt x="48" y="45"/>
                    <a:pt x="36" y="43"/>
                    <a:pt x="33" y="48"/>
                  </a:cubicBezTo>
                  <a:cubicBezTo>
                    <a:pt x="30" y="53"/>
                    <a:pt x="24" y="53"/>
                    <a:pt x="19" y="53"/>
                  </a:cubicBezTo>
                  <a:cubicBezTo>
                    <a:pt x="13" y="53"/>
                    <a:pt x="14" y="57"/>
                    <a:pt x="7" y="60"/>
                  </a:cubicBezTo>
                  <a:cubicBezTo>
                    <a:pt x="0" y="62"/>
                    <a:pt x="4" y="66"/>
                    <a:pt x="10" y="6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8" name="Freeform 478"/>
            <p:cNvSpPr>
              <a:spLocks/>
            </p:cNvSpPr>
            <p:nvPr/>
          </p:nvSpPr>
          <p:spPr bwMode="auto">
            <a:xfrm>
              <a:off x="963" y="1095"/>
              <a:ext cx="10" cy="5"/>
            </a:xfrm>
            <a:custGeom>
              <a:avLst/>
              <a:gdLst>
                <a:gd name="T0" fmla="*/ 36 w 40"/>
                <a:gd name="T1" fmla="*/ 16 h 20"/>
                <a:gd name="T2" fmla="*/ 29 w 40"/>
                <a:gd name="T3" fmla="*/ 2 h 20"/>
                <a:gd name="T4" fmla="*/ 25 w 40"/>
                <a:gd name="T5" fmla="*/ 4 h 20"/>
                <a:gd name="T6" fmla="*/ 18 w 40"/>
                <a:gd name="T7" fmla="*/ 10 h 20"/>
                <a:gd name="T8" fmla="*/ 0 w 40"/>
                <a:gd name="T9" fmla="*/ 13 h 20"/>
                <a:gd name="T10" fmla="*/ 8 w 40"/>
                <a:gd name="T11" fmla="*/ 19 h 20"/>
                <a:gd name="T12" fmla="*/ 36 w 40"/>
                <a:gd name="T13" fmla="*/ 16 h 20"/>
              </a:gdLst>
              <a:ahLst/>
              <a:cxnLst>
                <a:cxn ang="0">
                  <a:pos x="T0" y="T1"/>
                </a:cxn>
                <a:cxn ang="0">
                  <a:pos x="T2" y="T3"/>
                </a:cxn>
                <a:cxn ang="0">
                  <a:pos x="T4" y="T5"/>
                </a:cxn>
                <a:cxn ang="0">
                  <a:pos x="T6" y="T7"/>
                </a:cxn>
                <a:cxn ang="0">
                  <a:pos x="T8" y="T9"/>
                </a:cxn>
                <a:cxn ang="0">
                  <a:pos x="T10" y="T11"/>
                </a:cxn>
                <a:cxn ang="0">
                  <a:pos x="T12" y="T13"/>
                </a:cxn>
              </a:cxnLst>
              <a:rect l="0" t="0" r="r" b="b"/>
              <a:pathLst>
                <a:path w="40" h="20">
                  <a:moveTo>
                    <a:pt x="36" y="16"/>
                  </a:moveTo>
                  <a:cubicBezTo>
                    <a:pt x="37" y="13"/>
                    <a:pt x="40" y="2"/>
                    <a:pt x="29" y="2"/>
                  </a:cubicBezTo>
                  <a:cubicBezTo>
                    <a:pt x="29" y="2"/>
                    <a:pt x="25" y="0"/>
                    <a:pt x="25" y="4"/>
                  </a:cubicBezTo>
                  <a:cubicBezTo>
                    <a:pt x="25" y="8"/>
                    <a:pt x="23" y="9"/>
                    <a:pt x="18" y="10"/>
                  </a:cubicBezTo>
                  <a:cubicBezTo>
                    <a:pt x="14" y="10"/>
                    <a:pt x="1" y="9"/>
                    <a:pt x="0" y="13"/>
                  </a:cubicBezTo>
                  <a:cubicBezTo>
                    <a:pt x="0" y="17"/>
                    <a:pt x="1" y="19"/>
                    <a:pt x="8" y="19"/>
                  </a:cubicBezTo>
                  <a:cubicBezTo>
                    <a:pt x="16" y="19"/>
                    <a:pt x="36" y="20"/>
                    <a:pt x="36"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79" name="Freeform 479"/>
            <p:cNvSpPr>
              <a:spLocks/>
            </p:cNvSpPr>
            <p:nvPr/>
          </p:nvSpPr>
          <p:spPr bwMode="auto">
            <a:xfrm>
              <a:off x="1302" y="1315"/>
              <a:ext cx="111" cy="78"/>
            </a:xfrm>
            <a:custGeom>
              <a:avLst/>
              <a:gdLst>
                <a:gd name="T0" fmla="*/ 439 w 439"/>
                <a:gd name="T1" fmla="*/ 241 h 308"/>
                <a:gd name="T2" fmla="*/ 433 w 439"/>
                <a:gd name="T3" fmla="*/ 225 h 308"/>
                <a:gd name="T4" fmla="*/ 425 w 439"/>
                <a:gd name="T5" fmla="*/ 209 h 308"/>
                <a:gd name="T6" fmla="*/ 407 w 439"/>
                <a:gd name="T7" fmla="*/ 200 h 308"/>
                <a:gd name="T8" fmla="*/ 390 w 439"/>
                <a:gd name="T9" fmla="*/ 208 h 308"/>
                <a:gd name="T10" fmla="*/ 368 w 439"/>
                <a:gd name="T11" fmla="*/ 202 h 308"/>
                <a:gd name="T12" fmla="*/ 354 w 439"/>
                <a:gd name="T13" fmla="*/ 201 h 308"/>
                <a:gd name="T14" fmla="*/ 349 w 439"/>
                <a:gd name="T15" fmla="*/ 160 h 308"/>
                <a:gd name="T16" fmla="*/ 327 w 439"/>
                <a:gd name="T17" fmla="*/ 136 h 308"/>
                <a:gd name="T18" fmla="*/ 304 w 439"/>
                <a:gd name="T19" fmla="*/ 134 h 308"/>
                <a:gd name="T20" fmla="*/ 281 w 439"/>
                <a:gd name="T21" fmla="*/ 122 h 308"/>
                <a:gd name="T22" fmla="*/ 248 w 439"/>
                <a:gd name="T23" fmla="*/ 104 h 308"/>
                <a:gd name="T24" fmla="*/ 228 w 439"/>
                <a:gd name="T25" fmla="*/ 92 h 308"/>
                <a:gd name="T26" fmla="*/ 204 w 439"/>
                <a:gd name="T27" fmla="*/ 84 h 308"/>
                <a:gd name="T28" fmla="*/ 189 w 439"/>
                <a:gd name="T29" fmla="*/ 68 h 308"/>
                <a:gd name="T30" fmla="*/ 162 w 439"/>
                <a:gd name="T31" fmla="*/ 65 h 308"/>
                <a:gd name="T32" fmla="*/ 148 w 439"/>
                <a:gd name="T33" fmla="*/ 75 h 308"/>
                <a:gd name="T34" fmla="*/ 138 w 439"/>
                <a:gd name="T35" fmla="*/ 62 h 308"/>
                <a:gd name="T36" fmla="*/ 141 w 439"/>
                <a:gd name="T37" fmla="*/ 39 h 308"/>
                <a:gd name="T38" fmla="*/ 160 w 439"/>
                <a:gd name="T39" fmla="*/ 49 h 308"/>
                <a:gd name="T40" fmla="*/ 170 w 439"/>
                <a:gd name="T41" fmla="*/ 35 h 308"/>
                <a:gd name="T42" fmla="*/ 152 w 439"/>
                <a:gd name="T43" fmla="*/ 11 h 308"/>
                <a:gd name="T44" fmla="*/ 131 w 439"/>
                <a:gd name="T45" fmla="*/ 9 h 308"/>
                <a:gd name="T46" fmla="*/ 127 w 439"/>
                <a:gd name="T47" fmla="*/ 24 h 308"/>
                <a:gd name="T48" fmla="*/ 90 w 439"/>
                <a:gd name="T49" fmla="*/ 8 h 308"/>
                <a:gd name="T50" fmla="*/ 76 w 439"/>
                <a:gd name="T51" fmla="*/ 32 h 308"/>
                <a:gd name="T52" fmla="*/ 66 w 439"/>
                <a:gd name="T53" fmla="*/ 72 h 308"/>
                <a:gd name="T54" fmla="*/ 64 w 439"/>
                <a:gd name="T55" fmla="*/ 98 h 308"/>
                <a:gd name="T56" fmla="*/ 65 w 439"/>
                <a:gd name="T57" fmla="*/ 112 h 308"/>
                <a:gd name="T58" fmla="*/ 65 w 439"/>
                <a:gd name="T59" fmla="*/ 123 h 308"/>
                <a:gd name="T60" fmla="*/ 54 w 439"/>
                <a:gd name="T61" fmla="*/ 142 h 308"/>
                <a:gd name="T62" fmla="*/ 52 w 439"/>
                <a:gd name="T63" fmla="*/ 163 h 308"/>
                <a:gd name="T64" fmla="*/ 58 w 439"/>
                <a:gd name="T65" fmla="*/ 178 h 308"/>
                <a:gd name="T66" fmla="*/ 51 w 439"/>
                <a:gd name="T67" fmla="*/ 204 h 308"/>
                <a:gd name="T68" fmla="*/ 18 w 439"/>
                <a:gd name="T69" fmla="*/ 222 h 308"/>
                <a:gd name="T70" fmla="*/ 5 w 439"/>
                <a:gd name="T71" fmla="*/ 239 h 308"/>
                <a:gd name="T72" fmla="*/ 9 w 439"/>
                <a:gd name="T73" fmla="*/ 255 h 308"/>
                <a:gd name="T74" fmla="*/ 28 w 439"/>
                <a:gd name="T75" fmla="*/ 260 h 308"/>
                <a:gd name="T76" fmla="*/ 49 w 439"/>
                <a:gd name="T77" fmla="*/ 251 h 308"/>
                <a:gd name="T78" fmla="*/ 76 w 439"/>
                <a:gd name="T79" fmla="*/ 243 h 308"/>
                <a:gd name="T80" fmla="*/ 98 w 439"/>
                <a:gd name="T81" fmla="*/ 243 h 308"/>
                <a:gd name="T82" fmla="*/ 105 w 439"/>
                <a:gd name="T83" fmla="*/ 254 h 308"/>
                <a:gd name="T84" fmla="*/ 100 w 439"/>
                <a:gd name="T85" fmla="*/ 265 h 308"/>
                <a:gd name="T86" fmla="*/ 103 w 439"/>
                <a:gd name="T87" fmla="*/ 291 h 308"/>
                <a:gd name="T88" fmla="*/ 118 w 439"/>
                <a:gd name="T89" fmla="*/ 302 h 308"/>
                <a:gd name="T90" fmla="*/ 136 w 439"/>
                <a:gd name="T91" fmla="*/ 302 h 308"/>
                <a:gd name="T92" fmla="*/ 153 w 439"/>
                <a:gd name="T93" fmla="*/ 292 h 308"/>
                <a:gd name="T94" fmla="*/ 179 w 439"/>
                <a:gd name="T95" fmla="*/ 273 h 308"/>
                <a:gd name="T96" fmla="*/ 195 w 439"/>
                <a:gd name="T97" fmla="*/ 253 h 308"/>
                <a:gd name="T98" fmla="*/ 230 w 439"/>
                <a:gd name="T99" fmla="*/ 225 h 308"/>
                <a:gd name="T100" fmla="*/ 248 w 439"/>
                <a:gd name="T101" fmla="*/ 201 h 308"/>
                <a:gd name="T102" fmla="*/ 269 w 439"/>
                <a:gd name="T103" fmla="*/ 215 h 308"/>
                <a:gd name="T104" fmla="*/ 303 w 439"/>
                <a:gd name="T105" fmla="*/ 226 h 308"/>
                <a:gd name="T106" fmla="*/ 315 w 439"/>
                <a:gd name="T107" fmla="*/ 246 h 308"/>
                <a:gd name="T108" fmla="*/ 341 w 439"/>
                <a:gd name="T109" fmla="*/ 251 h 308"/>
                <a:gd name="T110" fmla="*/ 367 w 439"/>
                <a:gd name="T111" fmla="*/ 257 h 308"/>
                <a:gd name="T112" fmla="*/ 382 w 439"/>
                <a:gd name="T113" fmla="*/ 265 h 308"/>
                <a:gd name="T114" fmla="*/ 395 w 439"/>
                <a:gd name="T115" fmla="*/ 269 h 308"/>
                <a:gd name="T116" fmla="*/ 406 w 439"/>
                <a:gd name="T117" fmla="*/ 262 h 308"/>
                <a:gd name="T118" fmla="*/ 420 w 439"/>
                <a:gd name="T119" fmla="*/ 250 h 308"/>
                <a:gd name="T120" fmla="*/ 439 w 439"/>
                <a:gd name="T121" fmla="*/ 241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9" h="308">
                  <a:moveTo>
                    <a:pt x="439" y="241"/>
                  </a:moveTo>
                  <a:cubicBezTo>
                    <a:pt x="439" y="230"/>
                    <a:pt x="439" y="228"/>
                    <a:pt x="433" y="225"/>
                  </a:cubicBezTo>
                  <a:cubicBezTo>
                    <a:pt x="427" y="222"/>
                    <a:pt x="428" y="216"/>
                    <a:pt x="425" y="209"/>
                  </a:cubicBezTo>
                  <a:cubicBezTo>
                    <a:pt x="421" y="203"/>
                    <a:pt x="412" y="199"/>
                    <a:pt x="407" y="200"/>
                  </a:cubicBezTo>
                  <a:cubicBezTo>
                    <a:pt x="402" y="202"/>
                    <a:pt x="400" y="210"/>
                    <a:pt x="390" y="208"/>
                  </a:cubicBezTo>
                  <a:cubicBezTo>
                    <a:pt x="380" y="207"/>
                    <a:pt x="377" y="197"/>
                    <a:pt x="368" y="202"/>
                  </a:cubicBezTo>
                  <a:cubicBezTo>
                    <a:pt x="359" y="207"/>
                    <a:pt x="356" y="213"/>
                    <a:pt x="354" y="201"/>
                  </a:cubicBezTo>
                  <a:cubicBezTo>
                    <a:pt x="352" y="190"/>
                    <a:pt x="358" y="169"/>
                    <a:pt x="349" y="160"/>
                  </a:cubicBezTo>
                  <a:cubicBezTo>
                    <a:pt x="341" y="150"/>
                    <a:pt x="338" y="140"/>
                    <a:pt x="327" y="136"/>
                  </a:cubicBezTo>
                  <a:cubicBezTo>
                    <a:pt x="317" y="132"/>
                    <a:pt x="311" y="133"/>
                    <a:pt x="304" y="134"/>
                  </a:cubicBezTo>
                  <a:cubicBezTo>
                    <a:pt x="297" y="134"/>
                    <a:pt x="287" y="128"/>
                    <a:pt x="281" y="122"/>
                  </a:cubicBezTo>
                  <a:cubicBezTo>
                    <a:pt x="275" y="117"/>
                    <a:pt x="254" y="112"/>
                    <a:pt x="248" y="104"/>
                  </a:cubicBezTo>
                  <a:cubicBezTo>
                    <a:pt x="241" y="97"/>
                    <a:pt x="235" y="92"/>
                    <a:pt x="228" y="92"/>
                  </a:cubicBezTo>
                  <a:cubicBezTo>
                    <a:pt x="220" y="91"/>
                    <a:pt x="210" y="91"/>
                    <a:pt x="204" y="84"/>
                  </a:cubicBezTo>
                  <a:cubicBezTo>
                    <a:pt x="199" y="77"/>
                    <a:pt x="196" y="74"/>
                    <a:pt x="189" y="68"/>
                  </a:cubicBezTo>
                  <a:cubicBezTo>
                    <a:pt x="182" y="63"/>
                    <a:pt x="169" y="57"/>
                    <a:pt x="162" y="65"/>
                  </a:cubicBezTo>
                  <a:cubicBezTo>
                    <a:pt x="156" y="74"/>
                    <a:pt x="158" y="78"/>
                    <a:pt x="148" y="75"/>
                  </a:cubicBezTo>
                  <a:cubicBezTo>
                    <a:pt x="139" y="72"/>
                    <a:pt x="140" y="71"/>
                    <a:pt x="138" y="62"/>
                  </a:cubicBezTo>
                  <a:cubicBezTo>
                    <a:pt x="136" y="54"/>
                    <a:pt x="136" y="37"/>
                    <a:pt x="141" y="39"/>
                  </a:cubicBezTo>
                  <a:cubicBezTo>
                    <a:pt x="147" y="40"/>
                    <a:pt x="153" y="49"/>
                    <a:pt x="160" y="49"/>
                  </a:cubicBezTo>
                  <a:cubicBezTo>
                    <a:pt x="167" y="49"/>
                    <a:pt x="176" y="46"/>
                    <a:pt x="170" y="35"/>
                  </a:cubicBezTo>
                  <a:cubicBezTo>
                    <a:pt x="164" y="24"/>
                    <a:pt x="157" y="16"/>
                    <a:pt x="152" y="11"/>
                  </a:cubicBezTo>
                  <a:cubicBezTo>
                    <a:pt x="147" y="5"/>
                    <a:pt x="131" y="0"/>
                    <a:pt x="131" y="9"/>
                  </a:cubicBezTo>
                  <a:cubicBezTo>
                    <a:pt x="131" y="18"/>
                    <a:pt x="143" y="33"/>
                    <a:pt x="127" y="24"/>
                  </a:cubicBezTo>
                  <a:cubicBezTo>
                    <a:pt x="112" y="15"/>
                    <a:pt x="96" y="5"/>
                    <a:pt x="90" y="8"/>
                  </a:cubicBezTo>
                  <a:cubicBezTo>
                    <a:pt x="85" y="12"/>
                    <a:pt x="79" y="21"/>
                    <a:pt x="76" y="32"/>
                  </a:cubicBezTo>
                  <a:cubicBezTo>
                    <a:pt x="74" y="43"/>
                    <a:pt x="63" y="43"/>
                    <a:pt x="66" y="72"/>
                  </a:cubicBezTo>
                  <a:cubicBezTo>
                    <a:pt x="66" y="72"/>
                    <a:pt x="68" y="93"/>
                    <a:pt x="64" y="98"/>
                  </a:cubicBezTo>
                  <a:cubicBezTo>
                    <a:pt x="60" y="102"/>
                    <a:pt x="62" y="106"/>
                    <a:pt x="65" y="112"/>
                  </a:cubicBezTo>
                  <a:cubicBezTo>
                    <a:pt x="67" y="117"/>
                    <a:pt x="70" y="119"/>
                    <a:pt x="65" y="123"/>
                  </a:cubicBezTo>
                  <a:cubicBezTo>
                    <a:pt x="59" y="127"/>
                    <a:pt x="59" y="137"/>
                    <a:pt x="54" y="142"/>
                  </a:cubicBezTo>
                  <a:cubicBezTo>
                    <a:pt x="50" y="148"/>
                    <a:pt x="51" y="156"/>
                    <a:pt x="52" y="163"/>
                  </a:cubicBezTo>
                  <a:cubicBezTo>
                    <a:pt x="52" y="169"/>
                    <a:pt x="54" y="171"/>
                    <a:pt x="58" y="178"/>
                  </a:cubicBezTo>
                  <a:cubicBezTo>
                    <a:pt x="62" y="184"/>
                    <a:pt x="59" y="197"/>
                    <a:pt x="51" y="204"/>
                  </a:cubicBezTo>
                  <a:cubicBezTo>
                    <a:pt x="42" y="210"/>
                    <a:pt x="25" y="212"/>
                    <a:pt x="18" y="222"/>
                  </a:cubicBezTo>
                  <a:cubicBezTo>
                    <a:pt x="12" y="233"/>
                    <a:pt x="10" y="235"/>
                    <a:pt x="5" y="239"/>
                  </a:cubicBezTo>
                  <a:cubicBezTo>
                    <a:pt x="0" y="243"/>
                    <a:pt x="3" y="250"/>
                    <a:pt x="9" y="255"/>
                  </a:cubicBezTo>
                  <a:cubicBezTo>
                    <a:pt x="14" y="259"/>
                    <a:pt x="25" y="266"/>
                    <a:pt x="28" y="260"/>
                  </a:cubicBezTo>
                  <a:cubicBezTo>
                    <a:pt x="31" y="254"/>
                    <a:pt x="39" y="246"/>
                    <a:pt x="49" y="251"/>
                  </a:cubicBezTo>
                  <a:cubicBezTo>
                    <a:pt x="59" y="256"/>
                    <a:pt x="74" y="248"/>
                    <a:pt x="76" y="243"/>
                  </a:cubicBezTo>
                  <a:cubicBezTo>
                    <a:pt x="78" y="237"/>
                    <a:pt x="94" y="241"/>
                    <a:pt x="98" y="243"/>
                  </a:cubicBezTo>
                  <a:cubicBezTo>
                    <a:pt x="103" y="246"/>
                    <a:pt x="107" y="250"/>
                    <a:pt x="105" y="254"/>
                  </a:cubicBezTo>
                  <a:cubicBezTo>
                    <a:pt x="104" y="258"/>
                    <a:pt x="100" y="260"/>
                    <a:pt x="100" y="265"/>
                  </a:cubicBezTo>
                  <a:cubicBezTo>
                    <a:pt x="100" y="271"/>
                    <a:pt x="96" y="285"/>
                    <a:pt x="103" y="291"/>
                  </a:cubicBezTo>
                  <a:cubicBezTo>
                    <a:pt x="110" y="297"/>
                    <a:pt x="112" y="302"/>
                    <a:pt x="118" y="302"/>
                  </a:cubicBezTo>
                  <a:cubicBezTo>
                    <a:pt x="123" y="303"/>
                    <a:pt x="135" y="308"/>
                    <a:pt x="136" y="302"/>
                  </a:cubicBezTo>
                  <a:cubicBezTo>
                    <a:pt x="137" y="297"/>
                    <a:pt x="147" y="292"/>
                    <a:pt x="153" y="292"/>
                  </a:cubicBezTo>
                  <a:cubicBezTo>
                    <a:pt x="159" y="291"/>
                    <a:pt x="177" y="282"/>
                    <a:pt x="179" y="273"/>
                  </a:cubicBezTo>
                  <a:cubicBezTo>
                    <a:pt x="180" y="265"/>
                    <a:pt x="186" y="254"/>
                    <a:pt x="195" y="253"/>
                  </a:cubicBezTo>
                  <a:cubicBezTo>
                    <a:pt x="203" y="252"/>
                    <a:pt x="229" y="237"/>
                    <a:pt x="230" y="225"/>
                  </a:cubicBezTo>
                  <a:cubicBezTo>
                    <a:pt x="232" y="213"/>
                    <a:pt x="241" y="200"/>
                    <a:pt x="248" y="201"/>
                  </a:cubicBezTo>
                  <a:cubicBezTo>
                    <a:pt x="256" y="203"/>
                    <a:pt x="257" y="215"/>
                    <a:pt x="269" y="215"/>
                  </a:cubicBezTo>
                  <a:cubicBezTo>
                    <a:pt x="281" y="215"/>
                    <a:pt x="304" y="216"/>
                    <a:pt x="303" y="226"/>
                  </a:cubicBezTo>
                  <a:cubicBezTo>
                    <a:pt x="302" y="236"/>
                    <a:pt x="303" y="246"/>
                    <a:pt x="315" y="246"/>
                  </a:cubicBezTo>
                  <a:cubicBezTo>
                    <a:pt x="326" y="245"/>
                    <a:pt x="338" y="245"/>
                    <a:pt x="341" y="251"/>
                  </a:cubicBezTo>
                  <a:cubicBezTo>
                    <a:pt x="344" y="257"/>
                    <a:pt x="366" y="254"/>
                    <a:pt x="367" y="257"/>
                  </a:cubicBezTo>
                  <a:cubicBezTo>
                    <a:pt x="369" y="261"/>
                    <a:pt x="380" y="259"/>
                    <a:pt x="382" y="265"/>
                  </a:cubicBezTo>
                  <a:cubicBezTo>
                    <a:pt x="384" y="272"/>
                    <a:pt x="394" y="272"/>
                    <a:pt x="395" y="269"/>
                  </a:cubicBezTo>
                  <a:cubicBezTo>
                    <a:pt x="396" y="266"/>
                    <a:pt x="401" y="264"/>
                    <a:pt x="406" y="262"/>
                  </a:cubicBezTo>
                  <a:cubicBezTo>
                    <a:pt x="412" y="261"/>
                    <a:pt x="405" y="252"/>
                    <a:pt x="420" y="250"/>
                  </a:cubicBezTo>
                  <a:cubicBezTo>
                    <a:pt x="435" y="248"/>
                    <a:pt x="439" y="252"/>
                    <a:pt x="439" y="24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0" name="Freeform 480"/>
            <p:cNvSpPr>
              <a:spLocks/>
            </p:cNvSpPr>
            <p:nvPr/>
          </p:nvSpPr>
          <p:spPr bwMode="auto">
            <a:xfrm>
              <a:off x="1253" y="1090"/>
              <a:ext cx="470" cy="335"/>
            </a:xfrm>
            <a:custGeom>
              <a:avLst/>
              <a:gdLst>
                <a:gd name="T0" fmla="*/ 1732 w 1860"/>
                <a:gd name="T1" fmla="*/ 797 h 1325"/>
                <a:gd name="T2" fmla="*/ 1562 w 1860"/>
                <a:gd name="T3" fmla="*/ 684 h 1325"/>
                <a:gd name="T4" fmla="*/ 1409 w 1860"/>
                <a:gd name="T5" fmla="*/ 619 h 1325"/>
                <a:gd name="T6" fmla="*/ 1397 w 1860"/>
                <a:gd name="T7" fmla="*/ 551 h 1325"/>
                <a:gd name="T8" fmla="*/ 1439 w 1860"/>
                <a:gd name="T9" fmla="*/ 513 h 1325"/>
                <a:gd name="T10" fmla="*/ 1400 w 1860"/>
                <a:gd name="T11" fmla="*/ 433 h 1325"/>
                <a:gd name="T12" fmla="*/ 1365 w 1860"/>
                <a:gd name="T13" fmla="*/ 435 h 1325"/>
                <a:gd name="T14" fmla="*/ 1366 w 1860"/>
                <a:gd name="T15" fmla="*/ 381 h 1325"/>
                <a:gd name="T16" fmla="*/ 1230 w 1860"/>
                <a:gd name="T17" fmla="*/ 394 h 1325"/>
                <a:gd name="T18" fmla="*/ 1244 w 1860"/>
                <a:gd name="T19" fmla="*/ 365 h 1325"/>
                <a:gd name="T20" fmla="*/ 1187 w 1860"/>
                <a:gd name="T21" fmla="*/ 338 h 1325"/>
                <a:gd name="T22" fmla="*/ 1066 w 1860"/>
                <a:gd name="T23" fmla="*/ 348 h 1325"/>
                <a:gd name="T24" fmla="*/ 1022 w 1860"/>
                <a:gd name="T25" fmla="*/ 307 h 1325"/>
                <a:gd name="T26" fmla="*/ 992 w 1860"/>
                <a:gd name="T27" fmla="*/ 252 h 1325"/>
                <a:gd name="T28" fmla="*/ 919 w 1860"/>
                <a:gd name="T29" fmla="*/ 239 h 1325"/>
                <a:gd name="T30" fmla="*/ 926 w 1860"/>
                <a:gd name="T31" fmla="*/ 153 h 1325"/>
                <a:gd name="T32" fmla="*/ 803 w 1860"/>
                <a:gd name="T33" fmla="*/ 34 h 1325"/>
                <a:gd name="T34" fmla="*/ 599 w 1860"/>
                <a:gd name="T35" fmla="*/ 72 h 1325"/>
                <a:gd name="T36" fmla="*/ 778 w 1860"/>
                <a:gd name="T37" fmla="*/ 145 h 1325"/>
                <a:gd name="T38" fmla="*/ 756 w 1860"/>
                <a:gd name="T39" fmla="*/ 215 h 1325"/>
                <a:gd name="T40" fmla="*/ 677 w 1860"/>
                <a:gd name="T41" fmla="*/ 183 h 1325"/>
                <a:gd name="T42" fmla="*/ 603 w 1860"/>
                <a:gd name="T43" fmla="*/ 197 h 1325"/>
                <a:gd name="T44" fmla="*/ 593 w 1860"/>
                <a:gd name="T45" fmla="*/ 79 h 1325"/>
                <a:gd name="T46" fmla="*/ 395 w 1860"/>
                <a:gd name="T47" fmla="*/ 43 h 1325"/>
                <a:gd name="T48" fmla="*/ 417 w 1860"/>
                <a:gd name="T49" fmla="*/ 105 h 1325"/>
                <a:gd name="T50" fmla="*/ 303 w 1860"/>
                <a:gd name="T51" fmla="*/ 165 h 1325"/>
                <a:gd name="T52" fmla="*/ 331 w 1860"/>
                <a:gd name="T53" fmla="*/ 199 h 1325"/>
                <a:gd name="T54" fmla="*/ 345 w 1860"/>
                <a:gd name="T55" fmla="*/ 341 h 1325"/>
                <a:gd name="T56" fmla="*/ 246 w 1860"/>
                <a:gd name="T57" fmla="*/ 192 h 1325"/>
                <a:gd name="T58" fmla="*/ 196 w 1860"/>
                <a:gd name="T59" fmla="*/ 6 h 1325"/>
                <a:gd name="T60" fmla="*/ 21 w 1860"/>
                <a:gd name="T61" fmla="*/ 304 h 1325"/>
                <a:gd name="T62" fmla="*/ 94 w 1860"/>
                <a:gd name="T63" fmla="*/ 403 h 1325"/>
                <a:gd name="T64" fmla="*/ 340 w 1860"/>
                <a:gd name="T65" fmla="*/ 454 h 1325"/>
                <a:gd name="T66" fmla="*/ 626 w 1860"/>
                <a:gd name="T67" fmla="*/ 507 h 1325"/>
                <a:gd name="T68" fmla="*/ 601 w 1860"/>
                <a:gd name="T69" fmla="*/ 453 h 1325"/>
                <a:gd name="T70" fmla="*/ 742 w 1860"/>
                <a:gd name="T71" fmla="*/ 413 h 1325"/>
                <a:gd name="T72" fmla="*/ 879 w 1860"/>
                <a:gd name="T73" fmla="*/ 519 h 1325"/>
                <a:gd name="T74" fmla="*/ 895 w 1860"/>
                <a:gd name="T75" fmla="*/ 603 h 1325"/>
                <a:gd name="T76" fmla="*/ 946 w 1860"/>
                <a:gd name="T77" fmla="*/ 621 h 1325"/>
                <a:gd name="T78" fmla="*/ 1025 w 1860"/>
                <a:gd name="T79" fmla="*/ 629 h 1325"/>
                <a:gd name="T80" fmla="*/ 1130 w 1860"/>
                <a:gd name="T81" fmla="*/ 778 h 1325"/>
                <a:gd name="T82" fmla="*/ 1048 w 1860"/>
                <a:gd name="T83" fmla="*/ 951 h 1325"/>
                <a:gd name="T84" fmla="*/ 815 w 1860"/>
                <a:gd name="T85" fmla="*/ 971 h 1325"/>
                <a:gd name="T86" fmla="*/ 903 w 1860"/>
                <a:gd name="T87" fmla="*/ 1073 h 1325"/>
                <a:gd name="T88" fmla="*/ 1198 w 1860"/>
                <a:gd name="T89" fmla="*/ 1138 h 1325"/>
                <a:gd name="T90" fmla="*/ 1273 w 1860"/>
                <a:gd name="T91" fmla="*/ 1245 h 1325"/>
                <a:gd name="T92" fmla="*/ 1538 w 1860"/>
                <a:gd name="T93" fmla="*/ 1308 h 1325"/>
                <a:gd name="T94" fmla="*/ 1408 w 1860"/>
                <a:gd name="T95" fmla="*/ 1143 h 1325"/>
                <a:gd name="T96" fmla="*/ 1648 w 1860"/>
                <a:gd name="T97" fmla="*/ 1253 h 1325"/>
                <a:gd name="T98" fmla="*/ 1658 w 1860"/>
                <a:gd name="T99" fmla="*/ 1149 h 1325"/>
                <a:gd name="T100" fmla="*/ 1535 w 1860"/>
                <a:gd name="T101" fmla="*/ 1026 h 1325"/>
                <a:gd name="T102" fmla="*/ 1466 w 1860"/>
                <a:gd name="T103" fmla="*/ 886 h 1325"/>
                <a:gd name="T104" fmla="*/ 1579 w 1860"/>
                <a:gd name="T105" fmla="*/ 908 h 1325"/>
                <a:gd name="T106" fmla="*/ 1706 w 1860"/>
                <a:gd name="T107" fmla="*/ 932 h 1325"/>
                <a:gd name="T108" fmla="*/ 1777 w 1860"/>
                <a:gd name="T109" fmla="*/ 865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60" h="1325">
                  <a:moveTo>
                    <a:pt x="1834" y="794"/>
                  </a:moveTo>
                  <a:cubicBezTo>
                    <a:pt x="1823" y="793"/>
                    <a:pt x="1809" y="794"/>
                    <a:pt x="1801" y="785"/>
                  </a:cubicBezTo>
                  <a:cubicBezTo>
                    <a:pt x="1794" y="777"/>
                    <a:pt x="1788" y="782"/>
                    <a:pt x="1783" y="786"/>
                  </a:cubicBezTo>
                  <a:cubicBezTo>
                    <a:pt x="1778" y="791"/>
                    <a:pt x="1751" y="803"/>
                    <a:pt x="1756" y="789"/>
                  </a:cubicBezTo>
                  <a:cubicBezTo>
                    <a:pt x="1761" y="775"/>
                    <a:pt x="1782" y="763"/>
                    <a:pt x="1770" y="762"/>
                  </a:cubicBezTo>
                  <a:cubicBezTo>
                    <a:pt x="1758" y="761"/>
                    <a:pt x="1760" y="764"/>
                    <a:pt x="1752" y="772"/>
                  </a:cubicBezTo>
                  <a:cubicBezTo>
                    <a:pt x="1743" y="781"/>
                    <a:pt x="1743" y="799"/>
                    <a:pt x="1732" y="797"/>
                  </a:cubicBezTo>
                  <a:cubicBezTo>
                    <a:pt x="1722" y="795"/>
                    <a:pt x="1741" y="775"/>
                    <a:pt x="1738" y="764"/>
                  </a:cubicBezTo>
                  <a:cubicBezTo>
                    <a:pt x="1735" y="753"/>
                    <a:pt x="1734" y="745"/>
                    <a:pt x="1718" y="741"/>
                  </a:cubicBezTo>
                  <a:cubicBezTo>
                    <a:pt x="1703" y="738"/>
                    <a:pt x="1694" y="741"/>
                    <a:pt x="1680" y="728"/>
                  </a:cubicBezTo>
                  <a:cubicBezTo>
                    <a:pt x="1666" y="715"/>
                    <a:pt x="1657" y="719"/>
                    <a:pt x="1646" y="707"/>
                  </a:cubicBezTo>
                  <a:cubicBezTo>
                    <a:pt x="1636" y="695"/>
                    <a:pt x="1617" y="664"/>
                    <a:pt x="1607" y="674"/>
                  </a:cubicBezTo>
                  <a:cubicBezTo>
                    <a:pt x="1596" y="683"/>
                    <a:pt x="1593" y="695"/>
                    <a:pt x="1582" y="686"/>
                  </a:cubicBezTo>
                  <a:cubicBezTo>
                    <a:pt x="1571" y="678"/>
                    <a:pt x="1565" y="675"/>
                    <a:pt x="1562" y="684"/>
                  </a:cubicBezTo>
                  <a:cubicBezTo>
                    <a:pt x="1558" y="694"/>
                    <a:pt x="1540" y="705"/>
                    <a:pt x="1542" y="689"/>
                  </a:cubicBezTo>
                  <a:cubicBezTo>
                    <a:pt x="1544" y="672"/>
                    <a:pt x="1540" y="675"/>
                    <a:pt x="1535" y="676"/>
                  </a:cubicBezTo>
                  <a:cubicBezTo>
                    <a:pt x="1529" y="677"/>
                    <a:pt x="1524" y="670"/>
                    <a:pt x="1524" y="657"/>
                  </a:cubicBezTo>
                  <a:cubicBezTo>
                    <a:pt x="1524" y="645"/>
                    <a:pt x="1516" y="628"/>
                    <a:pt x="1500" y="628"/>
                  </a:cubicBezTo>
                  <a:cubicBezTo>
                    <a:pt x="1484" y="628"/>
                    <a:pt x="1480" y="647"/>
                    <a:pt x="1472" y="641"/>
                  </a:cubicBezTo>
                  <a:cubicBezTo>
                    <a:pt x="1465" y="636"/>
                    <a:pt x="1460" y="627"/>
                    <a:pt x="1444" y="626"/>
                  </a:cubicBezTo>
                  <a:cubicBezTo>
                    <a:pt x="1428" y="625"/>
                    <a:pt x="1420" y="621"/>
                    <a:pt x="1409" y="619"/>
                  </a:cubicBezTo>
                  <a:cubicBezTo>
                    <a:pt x="1398" y="617"/>
                    <a:pt x="1382" y="602"/>
                    <a:pt x="1415" y="602"/>
                  </a:cubicBezTo>
                  <a:cubicBezTo>
                    <a:pt x="1449" y="602"/>
                    <a:pt x="1440" y="597"/>
                    <a:pt x="1428" y="593"/>
                  </a:cubicBezTo>
                  <a:cubicBezTo>
                    <a:pt x="1416" y="589"/>
                    <a:pt x="1414" y="576"/>
                    <a:pt x="1404" y="579"/>
                  </a:cubicBezTo>
                  <a:cubicBezTo>
                    <a:pt x="1393" y="582"/>
                    <a:pt x="1372" y="594"/>
                    <a:pt x="1368" y="588"/>
                  </a:cubicBezTo>
                  <a:cubicBezTo>
                    <a:pt x="1364" y="581"/>
                    <a:pt x="1368" y="575"/>
                    <a:pt x="1382" y="571"/>
                  </a:cubicBezTo>
                  <a:cubicBezTo>
                    <a:pt x="1396" y="568"/>
                    <a:pt x="1424" y="579"/>
                    <a:pt x="1423" y="568"/>
                  </a:cubicBezTo>
                  <a:cubicBezTo>
                    <a:pt x="1422" y="557"/>
                    <a:pt x="1406" y="550"/>
                    <a:pt x="1397" y="551"/>
                  </a:cubicBezTo>
                  <a:cubicBezTo>
                    <a:pt x="1388" y="552"/>
                    <a:pt x="1366" y="561"/>
                    <a:pt x="1365" y="554"/>
                  </a:cubicBezTo>
                  <a:cubicBezTo>
                    <a:pt x="1364" y="548"/>
                    <a:pt x="1372" y="538"/>
                    <a:pt x="1392" y="539"/>
                  </a:cubicBezTo>
                  <a:cubicBezTo>
                    <a:pt x="1411" y="540"/>
                    <a:pt x="1412" y="540"/>
                    <a:pt x="1428" y="548"/>
                  </a:cubicBezTo>
                  <a:cubicBezTo>
                    <a:pt x="1444" y="555"/>
                    <a:pt x="1458" y="554"/>
                    <a:pt x="1482" y="552"/>
                  </a:cubicBezTo>
                  <a:cubicBezTo>
                    <a:pt x="1506" y="550"/>
                    <a:pt x="1505" y="540"/>
                    <a:pt x="1491" y="533"/>
                  </a:cubicBezTo>
                  <a:cubicBezTo>
                    <a:pt x="1477" y="525"/>
                    <a:pt x="1471" y="530"/>
                    <a:pt x="1464" y="520"/>
                  </a:cubicBezTo>
                  <a:cubicBezTo>
                    <a:pt x="1456" y="510"/>
                    <a:pt x="1443" y="508"/>
                    <a:pt x="1439" y="513"/>
                  </a:cubicBezTo>
                  <a:cubicBezTo>
                    <a:pt x="1435" y="519"/>
                    <a:pt x="1426" y="518"/>
                    <a:pt x="1413" y="513"/>
                  </a:cubicBezTo>
                  <a:cubicBezTo>
                    <a:pt x="1400" y="509"/>
                    <a:pt x="1380" y="495"/>
                    <a:pt x="1401" y="493"/>
                  </a:cubicBezTo>
                  <a:cubicBezTo>
                    <a:pt x="1423" y="491"/>
                    <a:pt x="1426" y="478"/>
                    <a:pt x="1439" y="485"/>
                  </a:cubicBezTo>
                  <a:cubicBezTo>
                    <a:pt x="1452" y="493"/>
                    <a:pt x="1472" y="493"/>
                    <a:pt x="1473" y="480"/>
                  </a:cubicBezTo>
                  <a:cubicBezTo>
                    <a:pt x="1474" y="467"/>
                    <a:pt x="1452" y="457"/>
                    <a:pt x="1444" y="442"/>
                  </a:cubicBezTo>
                  <a:cubicBezTo>
                    <a:pt x="1437" y="427"/>
                    <a:pt x="1420" y="417"/>
                    <a:pt x="1413" y="420"/>
                  </a:cubicBezTo>
                  <a:cubicBezTo>
                    <a:pt x="1407" y="423"/>
                    <a:pt x="1400" y="422"/>
                    <a:pt x="1400" y="433"/>
                  </a:cubicBezTo>
                  <a:cubicBezTo>
                    <a:pt x="1400" y="444"/>
                    <a:pt x="1393" y="451"/>
                    <a:pt x="1386" y="450"/>
                  </a:cubicBezTo>
                  <a:cubicBezTo>
                    <a:pt x="1380" y="449"/>
                    <a:pt x="1378" y="456"/>
                    <a:pt x="1370" y="455"/>
                  </a:cubicBezTo>
                  <a:cubicBezTo>
                    <a:pt x="1363" y="454"/>
                    <a:pt x="1344" y="466"/>
                    <a:pt x="1341" y="470"/>
                  </a:cubicBezTo>
                  <a:cubicBezTo>
                    <a:pt x="1338" y="475"/>
                    <a:pt x="1315" y="482"/>
                    <a:pt x="1309" y="482"/>
                  </a:cubicBezTo>
                  <a:cubicBezTo>
                    <a:pt x="1302" y="482"/>
                    <a:pt x="1296" y="473"/>
                    <a:pt x="1313" y="469"/>
                  </a:cubicBezTo>
                  <a:cubicBezTo>
                    <a:pt x="1330" y="466"/>
                    <a:pt x="1345" y="457"/>
                    <a:pt x="1354" y="450"/>
                  </a:cubicBezTo>
                  <a:cubicBezTo>
                    <a:pt x="1363" y="442"/>
                    <a:pt x="1372" y="435"/>
                    <a:pt x="1365" y="435"/>
                  </a:cubicBezTo>
                  <a:cubicBezTo>
                    <a:pt x="1357" y="435"/>
                    <a:pt x="1342" y="430"/>
                    <a:pt x="1330" y="439"/>
                  </a:cubicBezTo>
                  <a:cubicBezTo>
                    <a:pt x="1319" y="449"/>
                    <a:pt x="1287" y="474"/>
                    <a:pt x="1286" y="461"/>
                  </a:cubicBezTo>
                  <a:cubicBezTo>
                    <a:pt x="1285" y="448"/>
                    <a:pt x="1284" y="445"/>
                    <a:pt x="1307" y="436"/>
                  </a:cubicBezTo>
                  <a:cubicBezTo>
                    <a:pt x="1329" y="427"/>
                    <a:pt x="1335" y="421"/>
                    <a:pt x="1353" y="421"/>
                  </a:cubicBezTo>
                  <a:cubicBezTo>
                    <a:pt x="1371" y="421"/>
                    <a:pt x="1358" y="406"/>
                    <a:pt x="1381" y="409"/>
                  </a:cubicBezTo>
                  <a:cubicBezTo>
                    <a:pt x="1404" y="412"/>
                    <a:pt x="1404" y="408"/>
                    <a:pt x="1393" y="401"/>
                  </a:cubicBezTo>
                  <a:cubicBezTo>
                    <a:pt x="1382" y="393"/>
                    <a:pt x="1376" y="381"/>
                    <a:pt x="1366" y="381"/>
                  </a:cubicBezTo>
                  <a:cubicBezTo>
                    <a:pt x="1356" y="381"/>
                    <a:pt x="1343" y="366"/>
                    <a:pt x="1328" y="367"/>
                  </a:cubicBezTo>
                  <a:cubicBezTo>
                    <a:pt x="1313" y="368"/>
                    <a:pt x="1294" y="379"/>
                    <a:pt x="1294" y="370"/>
                  </a:cubicBezTo>
                  <a:cubicBezTo>
                    <a:pt x="1294" y="362"/>
                    <a:pt x="1283" y="365"/>
                    <a:pt x="1273" y="366"/>
                  </a:cubicBezTo>
                  <a:cubicBezTo>
                    <a:pt x="1264" y="367"/>
                    <a:pt x="1244" y="375"/>
                    <a:pt x="1261" y="380"/>
                  </a:cubicBezTo>
                  <a:cubicBezTo>
                    <a:pt x="1277" y="385"/>
                    <a:pt x="1278" y="402"/>
                    <a:pt x="1268" y="401"/>
                  </a:cubicBezTo>
                  <a:cubicBezTo>
                    <a:pt x="1258" y="399"/>
                    <a:pt x="1264" y="392"/>
                    <a:pt x="1252" y="388"/>
                  </a:cubicBezTo>
                  <a:cubicBezTo>
                    <a:pt x="1240" y="383"/>
                    <a:pt x="1238" y="380"/>
                    <a:pt x="1230" y="394"/>
                  </a:cubicBezTo>
                  <a:cubicBezTo>
                    <a:pt x="1223" y="408"/>
                    <a:pt x="1212" y="422"/>
                    <a:pt x="1209" y="437"/>
                  </a:cubicBezTo>
                  <a:cubicBezTo>
                    <a:pt x="1206" y="452"/>
                    <a:pt x="1192" y="461"/>
                    <a:pt x="1194" y="445"/>
                  </a:cubicBezTo>
                  <a:cubicBezTo>
                    <a:pt x="1196" y="428"/>
                    <a:pt x="1209" y="414"/>
                    <a:pt x="1210" y="406"/>
                  </a:cubicBezTo>
                  <a:cubicBezTo>
                    <a:pt x="1211" y="397"/>
                    <a:pt x="1192" y="396"/>
                    <a:pt x="1189" y="408"/>
                  </a:cubicBezTo>
                  <a:cubicBezTo>
                    <a:pt x="1185" y="420"/>
                    <a:pt x="1167" y="433"/>
                    <a:pt x="1167" y="419"/>
                  </a:cubicBezTo>
                  <a:cubicBezTo>
                    <a:pt x="1167" y="405"/>
                    <a:pt x="1176" y="388"/>
                    <a:pt x="1192" y="387"/>
                  </a:cubicBezTo>
                  <a:cubicBezTo>
                    <a:pt x="1208" y="385"/>
                    <a:pt x="1243" y="382"/>
                    <a:pt x="1244" y="365"/>
                  </a:cubicBezTo>
                  <a:cubicBezTo>
                    <a:pt x="1245" y="348"/>
                    <a:pt x="1268" y="338"/>
                    <a:pt x="1248" y="336"/>
                  </a:cubicBezTo>
                  <a:cubicBezTo>
                    <a:pt x="1227" y="334"/>
                    <a:pt x="1214" y="334"/>
                    <a:pt x="1210" y="340"/>
                  </a:cubicBezTo>
                  <a:cubicBezTo>
                    <a:pt x="1206" y="347"/>
                    <a:pt x="1195" y="358"/>
                    <a:pt x="1183" y="358"/>
                  </a:cubicBezTo>
                  <a:cubicBezTo>
                    <a:pt x="1171" y="358"/>
                    <a:pt x="1159" y="365"/>
                    <a:pt x="1152" y="370"/>
                  </a:cubicBezTo>
                  <a:cubicBezTo>
                    <a:pt x="1144" y="376"/>
                    <a:pt x="1125" y="394"/>
                    <a:pt x="1123" y="381"/>
                  </a:cubicBezTo>
                  <a:cubicBezTo>
                    <a:pt x="1121" y="368"/>
                    <a:pt x="1135" y="360"/>
                    <a:pt x="1148" y="351"/>
                  </a:cubicBezTo>
                  <a:cubicBezTo>
                    <a:pt x="1161" y="342"/>
                    <a:pt x="1178" y="336"/>
                    <a:pt x="1187" y="338"/>
                  </a:cubicBezTo>
                  <a:cubicBezTo>
                    <a:pt x="1197" y="340"/>
                    <a:pt x="1194" y="330"/>
                    <a:pt x="1206" y="324"/>
                  </a:cubicBezTo>
                  <a:cubicBezTo>
                    <a:pt x="1218" y="319"/>
                    <a:pt x="1214" y="309"/>
                    <a:pt x="1207" y="301"/>
                  </a:cubicBezTo>
                  <a:cubicBezTo>
                    <a:pt x="1199" y="292"/>
                    <a:pt x="1184" y="284"/>
                    <a:pt x="1169" y="279"/>
                  </a:cubicBezTo>
                  <a:cubicBezTo>
                    <a:pt x="1154" y="274"/>
                    <a:pt x="1137" y="267"/>
                    <a:pt x="1124" y="269"/>
                  </a:cubicBezTo>
                  <a:cubicBezTo>
                    <a:pt x="1111" y="272"/>
                    <a:pt x="1111" y="274"/>
                    <a:pt x="1104" y="290"/>
                  </a:cubicBezTo>
                  <a:cubicBezTo>
                    <a:pt x="1096" y="306"/>
                    <a:pt x="1091" y="313"/>
                    <a:pt x="1086" y="328"/>
                  </a:cubicBezTo>
                  <a:cubicBezTo>
                    <a:pt x="1082" y="344"/>
                    <a:pt x="1061" y="371"/>
                    <a:pt x="1066" y="348"/>
                  </a:cubicBezTo>
                  <a:cubicBezTo>
                    <a:pt x="1071" y="324"/>
                    <a:pt x="1084" y="321"/>
                    <a:pt x="1084" y="303"/>
                  </a:cubicBezTo>
                  <a:cubicBezTo>
                    <a:pt x="1084" y="284"/>
                    <a:pt x="1068" y="297"/>
                    <a:pt x="1064" y="309"/>
                  </a:cubicBezTo>
                  <a:cubicBezTo>
                    <a:pt x="1060" y="321"/>
                    <a:pt x="1044" y="347"/>
                    <a:pt x="1042" y="338"/>
                  </a:cubicBezTo>
                  <a:cubicBezTo>
                    <a:pt x="1040" y="330"/>
                    <a:pt x="1054" y="312"/>
                    <a:pt x="1056" y="301"/>
                  </a:cubicBezTo>
                  <a:cubicBezTo>
                    <a:pt x="1058" y="289"/>
                    <a:pt x="1058" y="282"/>
                    <a:pt x="1052" y="277"/>
                  </a:cubicBezTo>
                  <a:cubicBezTo>
                    <a:pt x="1046" y="272"/>
                    <a:pt x="1037" y="278"/>
                    <a:pt x="1036" y="291"/>
                  </a:cubicBezTo>
                  <a:cubicBezTo>
                    <a:pt x="1035" y="304"/>
                    <a:pt x="1022" y="319"/>
                    <a:pt x="1022" y="307"/>
                  </a:cubicBezTo>
                  <a:cubicBezTo>
                    <a:pt x="1022" y="295"/>
                    <a:pt x="1032" y="276"/>
                    <a:pt x="1023" y="268"/>
                  </a:cubicBezTo>
                  <a:cubicBezTo>
                    <a:pt x="1014" y="261"/>
                    <a:pt x="1005" y="273"/>
                    <a:pt x="997" y="273"/>
                  </a:cubicBezTo>
                  <a:cubicBezTo>
                    <a:pt x="990" y="273"/>
                    <a:pt x="989" y="278"/>
                    <a:pt x="990" y="288"/>
                  </a:cubicBezTo>
                  <a:cubicBezTo>
                    <a:pt x="991" y="297"/>
                    <a:pt x="989" y="305"/>
                    <a:pt x="981" y="301"/>
                  </a:cubicBezTo>
                  <a:cubicBezTo>
                    <a:pt x="974" y="296"/>
                    <a:pt x="981" y="285"/>
                    <a:pt x="969" y="284"/>
                  </a:cubicBezTo>
                  <a:cubicBezTo>
                    <a:pt x="957" y="283"/>
                    <a:pt x="952" y="268"/>
                    <a:pt x="963" y="262"/>
                  </a:cubicBezTo>
                  <a:cubicBezTo>
                    <a:pt x="974" y="255"/>
                    <a:pt x="987" y="264"/>
                    <a:pt x="992" y="252"/>
                  </a:cubicBezTo>
                  <a:cubicBezTo>
                    <a:pt x="996" y="240"/>
                    <a:pt x="1020" y="253"/>
                    <a:pt x="1022" y="240"/>
                  </a:cubicBezTo>
                  <a:cubicBezTo>
                    <a:pt x="1024" y="227"/>
                    <a:pt x="1018" y="217"/>
                    <a:pt x="1008" y="217"/>
                  </a:cubicBezTo>
                  <a:cubicBezTo>
                    <a:pt x="998" y="217"/>
                    <a:pt x="978" y="210"/>
                    <a:pt x="972" y="212"/>
                  </a:cubicBezTo>
                  <a:cubicBezTo>
                    <a:pt x="967" y="215"/>
                    <a:pt x="964" y="230"/>
                    <a:pt x="952" y="231"/>
                  </a:cubicBezTo>
                  <a:cubicBezTo>
                    <a:pt x="940" y="232"/>
                    <a:pt x="934" y="234"/>
                    <a:pt x="932" y="245"/>
                  </a:cubicBezTo>
                  <a:cubicBezTo>
                    <a:pt x="929" y="255"/>
                    <a:pt x="906" y="274"/>
                    <a:pt x="904" y="263"/>
                  </a:cubicBezTo>
                  <a:cubicBezTo>
                    <a:pt x="901" y="252"/>
                    <a:pt x="915" y="250"/>
                    <a:pt x="919" y="239"/>
                  </a:cubicBezTo>
                  <a:cubicBezTo>
                    <a:pt x="922" y="229"/>
                    <a:pt x="936" y="220"/>
                    <a:pt x="928" y="218"/>
                  </a:cubicBezTo>
                  <a:cubicBezTo>
                    <a:pt x="921" y="216"/>
                    <a:pt x="911" y="221"/>
                    <a:pt x="908" y="229"/>
                  </a:cubicBezTo>
                  <a:cubicBezTo>
                    <a:pt x="905" y="236"/>
                    <a:pt x="882" y="244"/>
                    <a:pt x="882" y="236"/>
                  </a:cubicBezTo>
                  <a:cubicBezTo>
                    <a:pt x="882" y="229"/>
                    <a:pt x="891" y="211"/>
                    <a:pt x="908" y="209"/>
                  </a:cubicBezTo>
                  <a:cubicBezTo>
                    <a:pt x="925" y="207"/>
                    <a:pt x="965" y="212"/>
                    <a:pt x="966" y="193"/>
                  </a:cubicBezTo>
                  <a:cubicBezTo>
                    <a:pt x="967" y="174"/>
                    <a:pt x="972" y="179"/>
                    <a:pt x="954" y="168"/>
                  </a:cubicBezTo>
                  <a:cubicBezTo>
                    <a:pt x="936" y="158"/>
                    <a:pt x="929" y="160"/>
                    <a:pt x="926" y="153"/>
                  </a:cubicBezTo>
                  <a:cubicBezTo>
                    <a:pt x="923" y="147"/>
                    <a:pt x="910" y="145"/>
                    <a:pt x="904" y="151"/>
                  </a:cubicBezTo>
                  <a:cubicBezTo>
                    <a:pt x="897" y="158"/>
                    <a:pt x="886" y="158"/>
                    <a:pt x="876" y="151"/>
                  </a:cubicBezTo>
                  <a:cubicBezTo>
                    <a:pt x="865" y="145"/>
                    <a:pt x="850" y="132"/>
                    <a:pt x="861" y="130"/>
                  </a:cubicBezTo>
                  <a:cubicBezTo>
                    <a:pt x="871" y="127"/>
                    <a:pt x="899" y="131"/>
                    <a:pt x="896" y="116"/>
                  </a:cubicBezTo>
                  <a:cubicBezTo>
                    <a:pt x="893" y="101"/>
                    <a:pt x="899" y="106"/>
                    <a:pt x="874" y="87"/>
                  </a:cubicBezTo>
                  <a:cubicBezTo>
                    <a:pt x="848" y="67"/>
                    <a:pt x="860" y="60"/>
                    <a:pt x="840" y="52"/>
                  </a:cubicBezTo>
                  <a:cubicBezTo>
                    <a:pt x="821" y="45"/>
                    <a:pt x="821" y="44"/>
                    <a:pt x="803" y="34"/>
                  </a:cubicBezTo>
                  <a:cubicBezTo>
                    <a:pt x="784" y="24"/>
                    <a:pt x="778" y="16"/>
                    <a:pt x="761" y="20"/>
                  </a:cubicBezTo>
                  <a:cubicBezTo>
                    <a:pt x="743" y="24"/>
                    <a:pt x="733" y="25"/>
                    <a:pt x="706" y="25"/>
                  </a:cubicBezTo>
                  <a:cubicBezTo>
                    <a:pt x="679" y="25"/>
                    <a:pt x="671" y="20"/>
                    <a:pt x="659" y="20"/>
                  </a:cubicBezTo>
                  <a:cubicBezTo>
                    <a:pt x="646" y="20"/>
                    <a:pt x="640" y="6"/>
                    <a:pt x="624" y="7"/>
                  </a:cubicBezTo>
                  <a:cubicBezTo>
                    <a:pt x="608" y="8"/>
                    <a:pt x="597" y="4"/>
                    <a:pt x="597" y="14"/>
                  </a:cubicBezTo>
                  <a:cubicBezTo>
                    <a:pt x="597" y="23"/>
                    <a:pt x="603" y="31"/>
                    <a:pt x="595" y="35"/>
                  </a:cubicBezTo>
                  <a:cubicBezTo>
                    <a:pt x="588" y="39"/>
                    <a:pt x="587" y="70"/>
                    <a:pt x="599" y="72"/>
                  </a:cubicBezTo>
                  <a:cubicBezTo>
                    <a:pt x="612" y="73"/>
                    <a:pt x="634" y="69"/>
                    <a:pt x="642" y="102"/>
                  </a:cubicBezTo>
                  <a:cubicBezTo>
                    <a:pt x="651" y="134"/>
                    <a:pt x="665" y="139"/>
                    <a:pt x="679" y="139"/>
                  </a:cubicBezTo>
                  <a:cubicBezTo>
                    <a:pt x="693" y="139"/>
                    <a:pt x="714" y="134"/>
                    <a:pt x="731" y="131"/>
                  </a:cubicBezTo>
                  <a:cubicBezTo>
                    <a:pt x="747" y="127"/>
                    <a:pt x="750" y="121"/>
                    <a:pt x="767" y="121"/>
                  </a:cubicBezTo>
                  <a:cubicBezTo>
                    <a:pt x="784" y="121"/>
                    <a:pt x="832" y="112"/>
                    <a:pt x="832" y="125"/>
                  </a:cubicBezTo>
                  <a:cubicBezTo>
                    <a:pt x="832" y="138"/>
                    <a:pt x="825" y="138"/>
                    <a:pt x="809" y="138"/>
                  </a:cubicBezTo>
                  <a:cubicBezTo>
                    <a:pt x="793" y="138"/>
                    <a:pt x="795" y="145"/>
                    <a:pt x="778" y="145"/>
                  </a:cubicBezTo>
                  <a:cubicBezTo>
                    <a:pt x="761" y="145"/>
                    <a:pt x="749" y="151"/>
                    <a:pt x="748" y="161"/>
                  </a:cubicBezTo>
                  <a:cubicBezTo>
                    <a:pt x="747" y="170"/>
                    <a:pt x="747" y="175"/>
                    <a:pt x="765" y="180"/>
                  </a:cubicBezTo>
                  <a:cubicBezTo>
                    <a:pt x="783" y="186"/>
                    <a:pt x="803" y="192"/>
                    <a:pt x="819" y="196"/>
                  </a:cubicBezTo>
                  <a:cubicBezTo>
                    <a:pt x="835" y="201"/>
                    <a:pt x="843" y="210"/>
                    <a:pt x="826" y="210"/>
                  </a:cubicBezTo>
                  <a:cubicBezTo>
                    <a:pt x="809" y="210"/>
                    <a:pt x="794" y="196"/>
                    <a:pt x="782" y="193"/>
                  </a:cubicBezTo>
                  <a:cubicBezTo>
                    <a:pt x="770" y="190"/>
                    <a:pt x="751" y="191"/>
                    <a:pt x="747" y="193"/>
                  </a:cubicBezTo>
                  <a:cubicBezTo>
                    <a:pt x="742" y="195"/>
                    <a:pt x="746" y="208"/>
                    <a:pt x="756" y="215"/>
                  </a:cubicBezTo>
                  <a:cubicBezTo>
                    <a:pt x="767" y="221"/>
                    <a:pt x="772" y="234"/>
                    <a:pt x="779" y="237"/>
                  </a:cubicBezTo>
                  <a:cubicBezTo>
                    <a:pt x="785" y="240"/>
                    <a:pt x="781" y="250"/>
                    <a:pt x="764" y="250"/>
                  </a:cubicBezTo>
                  <a:cubicBezTo>
                    <a:pt x="747" y="250"/>
                    <a:pt x="753" y="233"/>
                    <a:pt x="735" y="232"/>
                  </a:cubicBezTo>
                  <a:cubicBezTo>
                    <a:pt x="717" y="231"/>
                    <a:pt x="698" y="231"/>
                    <a:pt x="711" y="220"/>
                  </a:cubicBezTo>
                  <a:cubicBezTo>
                    <a:pt x="724" y="209"/>
                    <a:pt x="727" y="206"/>
                    <a:pt x="725" y="195"/>
                  </a:cubicBezTo>
                  <a:cubicBezTo>
                    <a:pt x="723" y="184"/>
                    <a:pt x="706" y="183"/>
                    <a:pt x="698" y="181"/>
                  </a:cubicBezTo>
                  <a:cubicBezTo>
                    <a:pt x="691" y="179"/>
                    <a:pt x="679" y="174"/>
                    <a:pt x="677" y="183"/>
                  </a:cubicBezTo>
                  <a:cubicBezTo>
                    <a:pt x="675" y="193"/>
                    <a:pt x="662" y="207"/>
                    <a:pt x="659" y="198"/>
                  </a:cubicBezTo>
                  <a:cubicBezTo>
                    <a:pt x="655" y="190"/>
                    <a:pt x="659" y="175"/>
                    <a:pt x="651" y="176"/>
                  </a:cubicBezTo>
                  <a:cubicBezTo>
                    <a:pt x="643" y="177"/>
                    <a:pt x="639" y="182"/>
                    <a:pt x="638" y="192"/>
                  </a:cubicBezTo>
                  <a:cubicBezTo>
                    <a:pt x="637" y="202"/>
                    <a:pt x="633" y="218"/>
                    <a:pt x="614" y="224"/>
                  </a:cubicBezTo>
                  <a:cubicBezTo>
                    <a:pt x="596" y="231"/>
                    <a:pt x="597" y="247"/>
                    <a:pt x="592" y="240"/>
                  </a:cubicBezTo>
                  <a:cubicBezTo>
                    <a:pt x="587" y="234"/>
                    <a:pt x="582" y="219"/>
                    <a:pt x="594" y="216"/>
                  </a:cubicBezTo>
                  <a:cubicBezTo>
                    <a:pt x="606" y="212"/>
                    <a:pt x="603" y="204"/>
                    <a:pt x="603" y="197"/>
                  </a:cubicBezTo>
                  <a:cubicBezTo>
                    <a:pt x="603" y="191"/>
                    <a:pt x="619" y="187"/>
                    <a:pt x="619" y="176"/>
                  </a:cubicBezTo>
                  <a:cubicBezTo>
                    <a:pt x="619" y="165"/>
                    <a:pt x="606" y="163"/>
                    <a:pt x="597" y="179"/>
                  </a:cubicBezTo>
                  <a:cubicBezTo>
                    <a:pt x="589" y="195"/>
                    <a:pt x="565" y="210"/>
                    <a:pt x="569" y="196"/>
                  </a:cubicBezTo>
                  <a:cubicBezTo>
                    <a:pt x="574" y="182"/>
                    <a:pt x="587" y="176"/>
                    <a:pt x="594" y="164"/>
                  </a:cubicBezTo>
                  <a:cubicBezTo>
                    <a:pt x="602" y="152"/>
                    <a:pt x="627" y="154"/>
                    <a:pt x="628" y="138"/>
                  </a:cubicBezTo>
                  <a:cubicBezTo>
                    <a:pt x="630" y="122"/>
                    <a:pt x="610" y="123"/>
                    <a:pt x="610" y="110"/>
                  </a:cubicBezTo>
                  <a:cubicBezTo>
                    <a:pt x="610" y="97"/>
                    <a:pt x="608" y="79"/>
                    <a:pt x="593" y="79"/>
                  </a:cubicBezTo>
                  <a:cubicBezTo>
                    <a:pt x="578" y="79"/>
                    <a:pt x="574" y="75"/>
                    <a:pt x="574" y="61"/>
                  </a:cubicBezTo>
                  <a:cubicBezTo>
                    <a:pt x="574" y="47"/>
                    <a:pt x="578" y="47"/>
                    <a:pt x="569" y="39"/>
                  </a:cubicBezTo>
                  <a:cubicBezTo>
                    <a:pt x="561" y="32"/>
                    <a:pt x="567" y="18"/>
                    <a:pt x="547" y="16"/>
                  </a:cubicBezTo>
                  <a:cubicBezTo>
                    <a:pt x="526" y="14"/>
                    <a:pt x="483" y="6"/>
                    <a:pt x="464" y="15"/>
                  </a:cubicBezTo>
                  <a:cubicBezTo>
                    <a:pt x="445" y="23"/>
                    <a:pt x="423" y="21"/>
                    <a:pt x="418" y="34"/>
                  </a:cubicBezTo>
                  <a:cubicBezTo>
                    <a:pt x="412" y="47"/>
                    <a:pt x="434" y="66"/>
                    <a:pt x="419" y="62"/>
                  </a:cubicBezTo>
                  <a:cubicBezTo>
                    <a:pt x="404" y="58"/>
                    <a:pt x="413" y="38"/>
                    <a:pt x="395" y="43"/>
                  </a:cubicBezTo>
                  <a:cubicBezTo>
                    <a:pt x="377" y="47"/>
                    <a:pt x="377" y="46"/>
                    <a:pt x="368" y="55"/>
                  </a:cubicBezTo>
                  <a:cubicBezTo>
                    <a:pt x="360" y="65"/>
                    <a:pt x="372" y="62"/>
                    <a:pt x="380" y="69"/>
                  </a:cubicBezTo>
                  <a:cubicBezTo>
                    <a:pt x="389" y="77"/>
                    <a:pt x="394" y="90"/>
                    <a:pt x="368" y="79"/>
                  </a:cubicBezTo>
                  <a:cubicBezTo>
                    <a:pt x="342" y="68"/>
                    <a:pt x="337" y="55"/>
                    <a:pt x="332" y="65"/>
                  </a:cubicBezTo>
                  <a:cubicBezTo>
                    <a:pt x="326" y="75"/>
                    <a:pt x="329" y="78"/>
                    <a:pt x="348" y="86"/>
                  </a:cubicBezTo>
                  <a:cubicBezTo>
                    <a:pt x="367" y="93"/>
                    <a:pt x="383" y="93"/>
                    <a:pt x="398" y="94"/>
                  </a:cubicBezTo>
                  <a:cubicBezTo>
                    <a:pt x="413" y="95"/>
                    <a:pt x="436" y="104"/>
                    <a:pt x="417" y="105"/>
                  </a:cubicBezTo>
                  <a:cubicBezTo>
                    <a:pt x="397" y="106"/>
                    <a:pt x="374" y="111"/>
                    <a:pt x="352" y="104"/>
                  </a:cubicBezTo>
                  <a:cubicBezTo>
                    <a:pt x="331" y="96"/>
                    <a:pt x="312" y="91"/>
                    <a:pt x="309" y="95"/>
                  </a:cubicBezTo>
                  <a:cubicBezTo>
                    <a:pt x="306" y="100"/>
                    <a:pt x="312" y="104"/>
                    <a:pt x="334" y="111"/>
                  </a:cubicBezTo>
                  <a:cubicBezTo>
                    <a:pt x="355" y="119"/>
                    <a:pt x="383" y="119"/>
                    <a:pt x="379" y="127"/>
                  </a:cubicBezTo>
                  <a:cubicBezTo>
                    <a:pt x="375" y="136"/>
                    <a:pt x="336" y="122"/>
                    <a:pt x="326" y="120"/>
                  </a:cubicBezTo>
                  <a:cubicBezTo>
                    <a:pt x="317" y="118"/>
                    <a:pt x="295" y="109"/>
                    <a:pt x="291" y="119"/>
                  </a:cubicBezTo>
                  <a:cubicBezTo>
                    <a:pt x="287" y="129"/>
                    <a:pt x="291" y="158"/>
                    <a:pt x="303" y="165"/>
                  </a:cubicBezTo>
                  <a:cubicBezTo>
                    <a:pt x="315" y="173"/>
                    <a:pt x="326" y="179"/>
                    <a:pt x="330" y="169"/>
                  </a:cubicBezTo>
                  <a:cubicBezTo>
                    <a:pt x="333" y="160"/>
                    <a:pt x="336" y="174"/>
                    <a:pt x="347" y="174"/>
                  </a:cubicBezTo>
                  <a:cubicBezTo>
                    <a:pt x="358" y="174"/>
                    <a:pt x="369" y="179"/>
                    <a:pt x="359" y="183"/>
                  </a:cubicBezTo>
                  <a:cubicBezTo>
                    <a:pt x="348" y="188"/>
                    <a:pt x="341" y="191"/>
                    <a:pt x="358" y="199"/>
                  </a:cubicBezTo>
                  <a:cubicBezTo>
                    <a:pt x="374" y="208"/>
                    <a:pt x="385" y="215"/>
                    <a:pt x="387" y="225"/>
                  </a:cubicBezTo>
                  <a:cubicBezTo>
                    <a:pt x="388" y="236"/>
                    <a:pt x="376" y="235"/>
                    <a:pt x="365" y="223"/>
                  </a:cubicBezTo>
                  <a:cubicBezTo>
                    <a:pt x="354" y="211"/>
                    <a:pt x="346" y="201"/>
                    <a:pt x="331" y="199"/>
                  </a:cubicBezTo>
                  <a:cubicBezTo>
                    <a:pt x="316" y="198"/>
                    <a:pt x="307" y="192"/>
                    <a:pt x="306" y="204"/>
                  </a:cubicBezTo>
                  <a:cubicBezTo>
                    <a:pt x="305" y="216"/>
                    <a:pt x="281" y="216"/>
                    <a:pt x="289" y="229"/>
                  </a:cubicBezTo>
                  <a:cubicBezTo>
                    <a:pt x="296" y="241"/>
                    <a:pt x="301" y="238"/>
                    <a:pt x="304" y="252"/>
                  </a:cubicBezTo>
                  <a:cubicBezTo>
                    <a:pt x="307" y="266"/>
                    <a:pt x="318" y="266"/>
                    <a:pt x="329" y="266"/>
                  </a:cubicBezTo>
                  <a:cubicBezTo>
                    <a:pt x="339" y="266"/>
                    <a:pt x="363" y="261"/>
                    <a:pt x="362" y="277"/>
                  </a:cubicBezTo>
                  <a:cubicBezTo>
                    <a:pt x="361" y="293"/>
                    <a:pt x="347" y="280"/>
                    <a:pt x="354" y="298"/>
                  </a:cubicBezTo>
                  <a:cubicBezTo>
                    <a:pt x="362" y="317"/>
                    <a:pt x="360" y="341"/>
                    <a:pt x="345" y="341"/>
                  </a:cubicBezTo>
                  <a:cubicBezTo>
                    <a:pt x="330" y="341"/>
                    <a:pt x="308" y="313"/>
                    <a:pt x="293" y="321"/>
                  </a:cubicBezTo>
                  <a:cubicBezTo>
                    <a:pt x="278" y="328"/>
                    <a:pt x="237" y="370"/>
                    <a:pt x="235" y="347"/>
                  </a:cubicBezTo>
                  <a:cubicBezTo>
                    <a:pt x="233" y="323"/>
                    <a:pt x="249" y="342"/>
                    <a:pt x="256" y="327"/>
                  </a:cubicBezTo>
                  <a:cubicBezTo>
                    <a:pt x="264" y="312"/>
                    <a:pt x="288" y="307"/>
                    <a:pt x="303" y="308"/>
                  </a:cubicBezTo>
                  <a:cubicBezTo>
                    <a:pt x="318" y="309"/>
                    <a:pt x="332" y="299"/>
                    <a:pt x="312" y="288"/>
                  </a:cubicBezTo>
                  <a:cubicBezTo>
                    <a:pt x="293" y="276"/>
                    <a:pt x="251" y="250"/>
                    <a:pt x="245" y="235"/>
                  </a:cubicBezTo>
                  <a:cubicBezTo>
                    <a:pt x="238" y="220"/>
                    <a:pt x="236" y="202"/>
                    <a:pt x="246" y="192"/>
                  </a:cubicBezTo>
                  <a:cubicBezTo>
                    <a:pt x="255" y="182"/>
                    <a:pt x="256" y="165"/>
                    <a:pt x="243" y="161"/>
                  </a:cubicBezTo>
                  <a:cubicBezTo>
                    <a:pt x="229" y="156"/>
                    <a:pt x="218" y="137"/>
                    <a:pt x="238" y="119"/>
                  </a:cubicBezTo>
                  <a:cubicBezTo>
                    <a:pt x="259" y="101"/>
                    <a:pt x="253" y="70"/>
                    <a:pt x="277" y="60"/>
                  </a:cubicBezTo>
                  <a:cubicBezTo>
                    <a:pt x="301" y="49"/>
                    <a:pt x="310" y="34"/>
                    <a:pt x="325" y="29"/>
                  </a:cubicBezTo>
                  <a:cubicBezTo>
                    <a:pt x="340" y="23"/>
                    <a:pt x="348" y="2"/>
                    <a:pt x="322" y="2"/>
                  </a:cubicBezTo>
                  <a:cubicBezTo>
                    <a:pt x="296" y="2"/>
                    <a:pt x="263" y="1"/>
                    <a:pt x="235" y="2"/>
                  </a:cubicBezTo>
                  <a:cubicBezTo>
                    <a:pt x="235" y="2"/>
                    <a:pt x="219" y="0"/>
                    <a:pt x="196" y="6"/>
                  </a:cubicBezTo>
                  <a:cubicBezTo>
                    <a:pt x="183" y="9"/>
                    <a:pt x="157" y="17"/>
                    <a:pt x="146" y="25"/>
                  </a:cubicBezTo>
                  <a:cubicBezTo>
                    <a:pt x="135" y="34"/>
                    <a:pt x="98" y="62"/>
                    <a:pt x="90" y="72"/>
                  </a:cubicBezTo>
                  <a:cubicBezTo>
                    <a:pt x="81" y="81"/>
                    <a:pt x="67" y="77"/>
                    <a:pt x="62" y="92"/>
                  </a:cubicBezTo>
                  <a:cubicBezTo>
                    <a:pt x="57" y="107"/>
                    <a:pt x="52" y="143"/>
                    <a:pt x="40" y="147"/>
                  </a:cubicBezTo>
                  <a:cubicBezTo>
                    <a:pt x="29" y="151"/>
                    <a:pt x="32" y="168"/>
                    <a:pt x="26" y="177"/>
                  </a:cubicBezTo>
                  <a:cubicBezTo>
                    <a:pt x="21" y="186"/>
                    <a:pt x="15" y="191"/>
                    <a:pt x="12" y="203"/>
                  </a:cubicBezTo>
                  <a:cubicBezTo>
                    <a:pt x="10" y="215"/>
                    <a:pt x="0" y="297"/>
                    <a:pt x="21" y="304"/>
                  </a:cubicBezTo>
                  <a:cubicBezTo>
                    <a:pt x="43" y="310"/>
                    <a:pt x="62" y="313"/>
                    <a:pt x="87" y="315"/>
                  </a:cubicBezTo>
                  <a:cubicBezTo>
                    <a:pt x="111" y="316"/>
                    <a:pt x="157" y="317"/>
                    <a:pt x="168" y="325"/>
                  </a:cubicBezTo>
                  <a:cubicBezTo>
                    <a:pt x="180" y="334"/>
                    <a:pt x="197" y="345"/>
                    <a:pt x="176" y="345"/>
                  </a:cubicBezTo>
                  <a:cubicBezTo>
                    <a:pt x="154" y="345"/>
                    <a:pt x="136" y="354"/>
                    <a:pt x="124" y="348"/>
                  </a:cubicBezTo>
                  <a:cubicBezTo>
                    <a:pt x="112" y="341"/>
                    <a:pt x="97" y="340"/>
                    <a:pt x="82" y="338"/>
                  </a:cubicBezTo>
                  <a:cubicBezTo>
                    <a:pt x="67" y="336"/>
                    <a:pt x="45" y="335"/>
                    <a:pt x="52" y="363"/>
                  </a:cubicBezTo>
                  <a:cubicBezTo>
                    <a:pt x="60" y="391"/>
                    <a:pt x="74" y="387"/>
                    <a:pt x="94" y="403"/>
                  </a:cubicBezTo>
                  <a:cubicBezTo>
                    <a:pt x="115" y="419"/>
                    <a:pt x="154" y="438"/>
                    <a:pt x="167" y="431"/>
                  </a:cubicBezTo>
                  <a:cubicBezTo>
                    <a:pt x="180" y="423"/>
                    <a:pt x="189" y="418"/>
                    <a:pt x="195" y="420"/>
                  </a:cubicBezTo>
                  <a:cubicBezTo>
                    <a:pt x="202" y="422"/>
                    <a:pt x="206" y="407"/>
                    <a:pt x="222" y="410"/>
                  </a:cubicBezTo>
                  <a:cubicBezTo>
                    <a:pt x="238" y="413"/>
                    <a:pt x="232" y="417"/>
                    <a:pt x="236" y="427"/>
                  </a:cubicBezTo>
                  <a:cubicBezTo>
                    <a:pt x="240" y="438"/>
                    <a:pt x="260" y="451"/>
                    <a:pt x="269" y="456"/>
                  </a:cubicBezTo>
                  <a:cubicBezTo>
                    <a:pt x="279" y="462"/>
                    <a:pt x="289" y="463"/>
                    <a:pt x="299" y="457"/>
                  </a:cubicBezTo>
                  <a:cubicBezTo>
                    <a:pt x="310" y="452"/>
                    <a:pt x="318" y="441"/>
                    <a:pt x="340" y="454"/>
                  </a:cubicBezTo>
                  <a:cubicBezTo>
                    <a:pt x="363" y="467"/>
                    <a:pt x="380" y="463"/>
                    <a:pt x="405" y="465"/>
                  </a:cubicBezTo>
                  <a:cubicBezTo>
                    <a:pt x="430" y="467"/>
                    <a:pt x="441" y="451"/>
                    <a:pt x="475" y="468"/>
                  </a:cubicBezTo>
                  <a:cubicBezTo>
                    <a:pt x="508" y="485"/>
                    <a:pt x="526" y="482"/>
                    <a:pt x="531" y="477"/>
                  </a:cubicBezTo>
                  <a:cubicBezTo>
                    <a:pt x="535" y="471"/>
                    <a:pt x="530" y="453"/>
                    <a:pt x="548" y="459"/>
                  </a:cubicBezTo>
                  <a:cubicBezTo>
                    <a:pt x="566" y="464"/>
                    <a:pt x="562" y="468"/>
                    <a:pt x="575" y="482"/>
                  </a:cubicBezTo>
                  <a:cubicBezTo>
                    <a:pt x="587" y="496"/>
                    <a:pt x="591" y="496"/>
                    <a:pt x="600" y="498"/>
                  </a:cubicBezTo>
                  <a:cubicBezTo>
                    <a:pt x="610" y="500"/>
                    <a:pt x="617" y="499"/>
                    <a:pt x="626" y="507"/>
                  </a:cubicBezTo>
                  <a:cubicBezTo>
                    <a:pt x="635" y="514"/>
                    <a:pt x="650" y="526"/>
                    <a:pt x="651" y="520"/>
                  </a:cubicBezTo>
                  <a:cubicBezTo>
                    <a:pt x="652" y="513"/>
                    <a:pt x="656" y="503"/>
                    <a:pt x="668" y="502"/>
                  </a:cubicBezTo>
                  <a:cubicBezTo>
                    <a:pt x="679" y="502"/>
                    <a:pt x="688" y="500"/>
                    <a:pt x="683" y="494"/>
                  </a:cubicBezTo>
                  <a:cubicBezTo>
                    <a:pt x="678" y="487"/>
                    <a:pt x="667" y="479"/>
                    <a:pt x="656" y="482"/>
                  </a:cubicBezTo>
                  <a:cubicBezTo>
                    <a:pt x="645" y="485"/>
                    <a:pt x="629" y="497"/>
                    <a:pt x="609" y="487"/>
                  </a:cubicBezTo>
                  <a:cubicBezTo>
                    <a:pt x="590" y="477"/>
                    <a:pt x="582" y="471"/>
                    <a:pt x="580" y="463"/>
                  </a:cubicBezTo>
                  <a:cubicBezTo>
                    <a:pt x="578" y="455"/>
                    <a:pt x="583" y="449"/>
                    <a:pt x="601" y="453"/>
                  </a:cubicBezTo>
                  <a:cubicBezTo>
                    <a:pt x="618" y="457"/>
                    <a:pt x="643" y="467"/>
                    <a:pt x="655" y="468"/>
                  </a:cubicBezTo>
                  <a:cubicBezTo>
                    <a:pt x="668" y="468"/>
                    <a:pt x="687" y="478"/>
                    <a:pt x="690" y="480"/>
                  </a:cubicBezTo>
                  <a:cubicBezTo>
                    <a:pt x="694" y="482"/>
                    <a:pt x="723" y="475"/>
                    <a:pt x="732" y="468"/>
                  </a:cubicBezTo>
                  <a:cubicBezTo>
                    <a:pt x="740" y="461"/>
                    <a:pt x="741" y="449"/>
                    <a:pt x="731" y="439"/>
                  </a:cubicBezTo>
                  <a:cubicBezTo>
                    <a:pt x="720" y="429"/>
                    <a:pt x="691" y="427"/>
                    <a:pt x="695" y="416"/>
                  </a:cubicBezTo>
                  <a:cubicBezTo>
                    <a:pt x="698" y="405"/>
                    <a:pt x="711" y="408"/>
                    <a:pt x="713" y="398"/>
                  </a:cubicBezTo>
                  <a:cubicBezTo>
                    <a:pt x="715" y="388"/>
                    <a:pt x="734" y="393"/>
                    <a:pt x="742" y="413"/>
                  </a:cubicBezTo>
                  <a:cubicBezTo>
                    <a:pt x="751" y="433"/>
                    <a:pt x="753" y="438"/>
                    <a:pt x="775" y="437"/>
                  </a:cubicBezTo>
                  <a:cubicBezTo>
                    <a:pt x="796" y="435"/>
                    <a:pt x="800" y="433"/>
                    <a:pt x="797" y="456"/>
                  </a:cubicBezTo>
                  <a:cubicBezTo>
                    <a:pt x="795" y="479"/>
                    <a:pt x="803" y="493"/>
                    <a:pt x="815" y="484"/>
                  </a:cubicBezTo>
                  <a:cubicBezTo>
                    <a:pt x="826" y="475"/>
                    <a:pt x="822" y="467"/>
                    <a:pt x="833" y="470"/>
                  </a:cubicBezTo>
                  <a:cubicBezTo>
                    <a:pt x="844" y="474"/>
                    <a:pt x="857" y="476"/>
                    <a:pt x="851" y="487"/>
                  </a:cubicBezTo>
                  <a:cubicBezTo>
                    <a:pt x="846" y="498"/>
                    <a:pt x="837" y="502"/>
                    <a:pt x="850" y="508"/>
                  </a:cubicBezTo>
                  <a:cubicBezTo>
                    <a:pt x="864" y="513"/>
                    <a:pt x="873" y="510"/>
                    <a:pt x="879" y="519"/>
                  </a:cubicBezTo>
                  <a:cubicBezTo>
                    <a:pt x="885" y="528"/>
                    <a:pt x="888" y="528"/>
                    <a:pt x="898" y="530"/>
                  </a:cubicBezTo>
                  <a:cubicBezTo>
                    <a:pt x="908" y="531"/>
                    <a:pt x="926" y="536"/>
                    <a:pt x="929" y="545"/>
                  </a:cubicBezTo>
                  <a:cubicBezTo>
                    <a:pt x="932" y="554"/>
                    <a:pt x="929" y="566"/>
                    <a:pt x="907" y="565"/>
                  </a:cubicBezTo>
                  <a:cubicBezTo>
                    <a:pt x="885" y="563"/>
                    <a:pt x="870" y="565"/>
                    <a:pt x="867" y="570"/>
                  </a:cubicBezTo>
                  <a:cubicBezTo>
                    <a:pt x="864" y="575"/>
                    <a:pt x="866" y="580"/>
                    <a:pt x="866" y="592"/>
                  </a:cubicBezTo>
                  <a:cubicBezTo>
                    <a:pt x="866" y="604"/>
                    <a:pt x="869" y="612"/>
                    <a:pt x="877" y="611"/>
                  </a:cubicBezTo>
                  <a:cubicBezTo>
                    <a:pt x="884" y="610"/>
                    <a:pt x="889" y="612"/>
                    <a:pt x="895" y="603"/>
                  </a:cubicBezTo>
                  <a:cubicBezTo>
                    <a:pt x="902" y="594"/>
                    <a:pt x="922" y="598"/>
                    <a:pt x="926" y="588"/>
                  </a:cubicBezTo>
                  <a:cubicBezTo>
                    <a:pt x="930" y="577"/>
                    <a:pt x="940" y="574"/>
                    <a:pt x="949" y="576"/>
                  </a:cubicBezTo>
                  <a:cubicBezTo>
                    <a:pt x="958" y="578"/>
                    <a:pt x="961" y="589"/>
                    <a:pt x="969" y="585"/>
                  </a:cubicBezTo>
                  <a:cubicBezTo>
                    <a:pt x="977" y="580"/>
                    <a:pt x="989" y="575"/>
                    <a:pt x="989" y="581"/>
                  </a:cubicBezTo>
                  <a:cubicBezTo>
                    <a:pt x="989" y="587"/>
                    <a:pt x="985" y="591"/>
                    <a:pt x="975" y="596"/>
                  </a:cubicBezTo>
                  <a:cubicBezTo>
                    <a:pt x="965" y="600"/>
                    <a:pt x="971" y="611"/>
                    <a:pt x="954" y="608"/>
                  </a:cubicBezTo>
                  <a:cubicBezTo>
                    <a:pt x="938" y="605"/>
                    <a:pt x="944" y="609"/>
                    <a:pt x="946" y="621"/>
                  </a:cubicBezTo>
                  <a:cubicBezTo>
                    <a:pt x="947" y="632"/>
                    <a:pt x="958" y="637"/>
                    <a:pt x="963" y="640"/>
                  </a:cubicBezTo>
                  <a:cubicBezTo>
                    <a:pt x="969" y="644"/>
                    <a:pt x="983" y="640"/>
                    <a:pt x="983" y="629"/>
                  </a:cubicBezTo>
                  <a:cubicBezTo>
                    <a:pt x="982" y="618"/>
                    <a:pt x="989" y="619"/>
                    <a:pt x="993" y="619"/>
                  </a:cubicBezTo>
                  <a:cubicBezTo>
                    <a:pt x="998" y="618"/>
                    <a:pt x="1009" y="613"/>
                    <a:pt x="1009" y="626"/>
                  </a:cubicBezTo>
                  <a:cubicBezTo>
                    <a:pt x="1010" y="638"/>
                    <a:pt x="1008" y="637"/>
                    <a:pt x="1014" y="643"/>
                  </a:cubicBezTo>
                  <a:cubicBezTo>
                    <a:pt x="1020" y="650"/>
                    <a:pt x="1030" y="652"/>
                    <a:pt x="1028" y="645"/>
                  </a:cubicBezTo>
                  <a:cubicBezTo>
                    <a:pt x="1026" y="637"/>
                    <a:pt x="1018" y="633"/>
                    <a:pt x="1025" y="629"/>
                  </a:cubicBezTo>
                  <a:cubicBezTo>
                    <a:pt x="1032" y="625"/>
                    <a:pt x="1038" y="621"/>
                    <a:pt x="1041" y="633"/>
                  </a:cubicBezTo>
                  <a:cubicBezTo>
                    <a:pt x="1045" y="645"/>
                    <a:pt x="1051" y="649"/>
                    <a:pt x="1062" y="649"/>
                  </a:cubicBezTo>
                  <a:cubicBezTo>
                    <a:pt x="1073" y="649"/>
                    <a:pt x="1073" y="642"/>
                    <a:pt x="1086" y="657"/>
                  </a:cubicBezTo>
                  <a:cubicBezTo>
                    <a:pt x="1099" y="671"/>
                    <a:pt x="1104" y="672"/>
                    <a:pt x="1104" y="684"/>
                  </a:cubicBezTo>
                  <a:cubicBezTo>
                    <a:pt x="1105" y="695"/>
                    <a:pt x="1118" y="686"/>
                    <a:pt x="1120" y="705"/>
                  </a:cubicBezTo>
                  <a:cubicBezTo>
                    <a:pt x="1122" y="723"/>
                    <a:pt x="1134" y="717"/>
                    <a:pt x="1137" y="739"/>
                  </a:cubicBezTo>
                  <a:cubicBezTo>
                    <a:pt x="1140" y="762"/>
                    <a:pt x="1153" y="774"/>
                    <a:pt x="1130" y="778"/>
                  </a:cubicBezTo>
                  <a:cubicBezTo>
                    <a:pt x="1108" y="782"/>
                    <a:pt x="1100" y="790"/>
                    <a:pt x="1103" y="805"/>
                  </a:cubicBezTo>
                  <a:cubicBezTo>
                    <a:pt x="1105" y="820"/>
                    <a:pt x="1097" y="818"/>
                    <a:pt x="1084" y="821"/>
                  </a:cubicBezTo>
                  <a:cubicBezTo>
                    <a:pt x="1071" y="824"/>
                    <a:pt x="1078" y="842"/>
                    <a:pt x="1055" y="847"/>
                  </a:cubicBezTo>
                  <a:cubicBezTo>
                    <a:pt x="1033" y="851"/>
                    <a:pt x="1033" y="867"/>
                    <a:pt x="1021" y="869"/>
                  </a:cubicBezTo>
                  <a:cubicBezTo>
                    <a:pt x="1009" y="871"/>
                    <a:pt x="997" y="881"/>
                    <a:pt x="1020" y="896"/>
                  </a:cubicBezTo>
                  <a:cubicBezTo>
                    <a:pt x="1042" y="911"/>
                    <a:pt x="1048" y="924"/>
                    <a:pt x="1055" y="933"/>
                  </a:cubicBezTo>
                  <a:cubicBezTo>
                    <a:pt x="1063" y="941"/>
                    <a:pt x="1065" y="952"/>
                    <a:pt x="1048" y="951"/>
                  </a:cubicBezTo>
                  <a:cubicBezTo>
                    <a:pt x="1030" y="950"/>
                    <a:pt x="1021" y="951"/>
                    <a:pt x="1013" y="956"/>
                  </a:cubicBezTo>
                  <a:cubicBezTo>
                    <a:pt x="1006" y="962"/>
                    <a:pt x="1000" y="962"/>
                    <a:pt x="983" y="962"/>
                  </a:cubicBezTo>
                  <a:cubicBezTo>
                    <a:pt x="966" y="962"/>
                    <a:pt x="958" y="972"/>
                    <a:pt x="948" y="972"/>
                  </a:cubicBezTo>
                  <a:cubicBezTo>
                    <a:pt x="937" y="972"/>
                    <a:pt x="921" y="985"/>
                    <a:pt x="904" y="975"/>
                  </a:cubicBezTo>
                  <a:cubicBezTo>
                    <a:pt x="886" y="964"/>
                    <a:pt x="869" y="963"/>
                    <a:pt x="862" y="961"/>
                  </a:cubicBezTo>
                  <a:cubicBezTo>
                    <a:pt x="854" y="958"/>
                    <a:pt x="841" y="952"/>
                    <a:pt x="832" y="953"/>
                  </a:cubicBezTo>
                  <a:cubicBezTo>
                    <a:pt x="822" y="954"/>
                    <a:pt x="815" y="961"/>
                    <a:pt x="815" y="971"/>
                  </a:cubicBezTo>
                  <a:cubicBezTo>
                    <a:pt x="815" y="982"/>
                    <a:pt x="813" y="986"/>
                    <a:pt x="804" y="986"/>
                  </a:cubicBezTo>
                  <a:cubicBezTo>
                    <a:pt x="794" y="986"/>
                    <a:pt x="791" y="996"/>
                    <a:pt x="782" y="996"/>
                  </a:cubicBezTo>
                  <a:cubicBezTo>
                    <a:pt x="774" y="996"/>
                    <a:pt x="777" y="1007"/>
                    <a:pt x="775" y="1020"/>
                  </a:cubicBezTo>
                  <a:cubicBezTo>
                    <a:pt x="772" y="1033"/>
                    <a:pt x="767" y="1044"/>
                    <a:pt x="779" y="1054"/>
                  </a:cubicBezTo>
                  <a:cubicBezTo>
                    <a:pt x="791" y="1064"/>
                    <a:pt x="800" y="1062"/>
                    <a:pt x="811" y="1070"/>
                  </a:cubicBezTo>
                  <a:cubicBezTo>
                    <a:pt x="822" y="1079"/>
                    <a:pt x="835" y="1081"/>
                    <a:pt x="850" y="1081"/>
                  </a:cubicBezTo>
                  <a:cubicBezTo>
                    <a:pt x="865" y="1081"/>
                    <a:pt x="890" y="1080"/>
                    <a:pt x="903" y="1073"/>
                  </a:cubicBezTo>
                  <a:cubicBezTo>
                    <a:pt x="915" y="1067"/>
                    <a:pt x="922" y="1043"/>
                    <a:pt x="951" y="1052"/>
                  </a:cubicBezTo>
                  <a:cubicBezTo>
                    <a:pt x="980" y="1061"/>
                    <a:pt x="991" y="1070"/>
                    <a:pt x="1003" y="1057"/>
                  </a:cubicBezTo>
                  <a:cubicBezTo>
                    <a:pt x="1014" y="1044"/>
                    <a:pt x="1022" y="1038"/>
                    <a:pt x="1040" y="1049"/>
                  </a:cubicBezTo>
                  <a:cubicBezTo>
                    <a:pt x="1058" y="1059"/>
                    <a:pt x="1071" y="1043"/>
                    <a:pt x="1083" y="1068"/>
                  </a:cubicBezTo>
                  <a:cubicBezTo>
                    <a:pt x="1095" y="1093"/>
                    <a:pt x="1123" y="1116"/>
                    <a:pt x="1137" y="1121"/>
                  </a:cubicBezTo>
                  <a:cubicBezTo>
                    <a:pt x="1151" y="1125"/>
                    <a:pt x="1155" y="1132"/>
                    <a:pt x="1169" y="1132"/>
                  </a:cubicBezTo>
                  <a:cubicBezTo>
                    <a:pt x="1183" y="1132"/>
                    <a:pt x="1192" y="1132"/>
                    <a:pt x="1198" y="1138"/>
                  </a:cubicBezTo>
                  <a:cubicBezTo>
                    <a:pt x="1205" y="1144"/>
                    <a:pt x="1210" y="1152"/>
                    <a:pt x="1196" y="1155"/>
                  </a:cubicBezTo>
                  <a:cubicBezTo>
                    <a:pt x="1182" y="1158"/>
                    <a:pt x="1162" y="1157"/>
                    <a:pt x="1170" y="1166"/>
                  </a:cubicBezTo>
                  <a:cubicBezTo>
                    <a:pt x="1179" y="1175"/>
                    <a:pt x="1181" y="1184"/>
                    <a:pt x="1191" y="1187"/>
                  </a:cubicBezTo>
                  <a:cubicBezTo>
                    <a:pt x="1200" y="1191"/>
                    <a:pt x="1228" y="1197"/>
                    <a:pt x="1228" y="1201"/>
                  </a:cubicBezTo>
                  <a:cubicBezTo>
                    <a:pt x="1228" y="1206"/>
                    <a:pt x="1233" y="1213"/>
                    <a:pt x="1233" y="1223"/>
                  </a:cubicBezTo>
                  <a:cubicBezTo>
                    <a:pt x="1233" y="1233"/>
                    <a:pt x="1239" y="1248"/>
                    <a:pt x="1250" y="1253"/>
                  </a:cubicBezTo>
                  <a:cubicBezTo>
                    <a:pt x="1261" y="1258"/>
                    <a:pt x="1277" y="1256"/>
                    <a:pt x="1273" y="1245"/>
                  </a:cubicBezTo>
                  <a:cubicBezTo>
                    <a:pt x="1270" y="1235"/>
                    <a:pt x="1265" y="1226"/>
                    <a:pt x="1283" y="1226"/>
                  </a:cubicBezTo>
                  <a:cubicBezTo>
                    <a:pt x="1301" y="1226"/>
                    <a:pt x="1323" y="1225"/>
                    <a:pt x="1323" y="1238"/>
                  </a:cubicBezTo>
                  <a:cubicBezTo>
                    <a:pt x="1323" y="1251"/>
                    <a:pt x="1323" y="1253"/>
                    <a:pt x="1349" y="1263"/>
                  </a:cubicBezTo>
                  <a:cubicBezTo>
                    <a:pt x="1374" y="1272"/>
                    <a:pt x="1386" y="1286"/>
                    <a:pt x="1405" y="1286"/>
                  </a:cubicBezTo>
                  <a:cubicBezTo>
                    <a:pt x="1423" y="1286"/>
                    <a:pt x="1434" y="1282"/>
                    <a:pt x="1452" y="1292"/>
                  </a:cubicBezTo>
                  <a:cubicBezTo>
                    <a:pt x="1470" y="1301"/>
                    <a:pt x="1487" y="1292"/>
                    <a:pt x="1498" y="1307"/>
                  </a:cubicBezTo>
                  <a:cubicBezTo>
                    <a:pt x="1509" y="1322"/>
                    <a:pt x="1535" y="1325"/>
                    <a:pt x="1538" y="1308"/>
                  </a:cubicBezTo>
                  <a:cubicBezTo>
                    <a:pt x="1541" y="1291"/>
                    <a:pt x="1546" y="1286"/>
                    <a:pt x="1530" y="1278"/>
                  </a:cubicBezTo>
                  <a:cubicBezTo>
                    <a:pt x="1514" y="1269"/>
                    <a:pt x="1527" y="1251"/>
                    <a:pt x="1502" y="1244"/>
                  </a:cubicBezTo>
                  <a:cubicBezTo>
                    <a:pt x="1478" y="1238"/>
                    <a:pt x="1460" y="1225"/>
                    <a:pt x="1452" y="1210"/>
                  </a:cubicBezTo>
                  <a:cubicBezTo>
                    <a:pt x="1443" y="1195"/>
                    <a:pt x="1436" y="1196"/>
                    <a:pt x="1420" y="1186"/>
                  </a:cubicBezTo>
                  <a:cubicBezTo>
                    <a:pt x="1404" y="1177"/>
                    <a:pt x="1387" y="1165"/>
                    <a:pt x="1378" y="1155"/>
                  </a:cubicBezTo>
                  <a:cubicBezTo>
                    <a:pt x="1368" y="1145"/>
                    <a:pt x="1364" y="1133"/>
                    <a:pt x="1373" y="1133"/>
                  </a:cubicBezTo>
                  <a:cubicBezTo>
                    <a:pt x="1383" y="1133"/>
                    <a:pt x="1404" y="1148"/>
                    <a:pt x="1408" y="1143"/>
                  </a:cubicBezTo>
                  <a:cubicBezTo>
                    <a:pt x="1412" y="1139"/>
                    <a:pt x="1426" y="1142"/>
                    <a:pt x="1449" y="1159"/>
                  </a:cubicBezTo>
                  <a:cubicBezTo>
                    <a:pt x="1471" y="1177"/>
                    <a:pt x="1494" y="1197"/>
                    <a:pt x="1502" y="1195"/>
                  </a:cubicBezTo>
                  <a:cubicBezTo>
                    <a:pt x="1511" y="1193"/>
                    <a:pt x="1516" y="1202"/>
                    <a:pt x="1538" y="1210"/>
                  </a:cubicBezTo>
                  <a:cubicBezTo>
                    <a:pt x="1559" y="1218"/>
                    <a:pt x="1582" y="1210"/>
                    <a:pt x="1587" y="1226"/>
                  </a:cubicBezTo>
                  <a:cubicBezTo>
                    <a:pt x="1593" y="1242"/>
                    <a:pt x="1593" y="1245"/>
                    <a:pt x="1601" y="1247"/>
                  </a:cubicBezTo>
                  <a:cubicBezTo>
                    <a:pt x="1610" y="1248"/>
                    <a:pt x="1607" y="1267"/>
                    <a:pt x="1621" y="1266"/>
                  </a:cubicBezTo>
                  <a:cubicBezTo>
                    <a:pt x="1635" y="1265"/>
                    <a:pt x="1655" y="1261"/>
                    <a:pt x="1648" y="1253"/>
                  </a:cubicBezTo>
                  <a:cubicBezTo>
                    <a:pt x="1640" y="1245"/>
                    <a:pt x="1628" y="1256"/>
                    <a:pt x="1615" y="1239"/>
                  </a:cubicBezTo>
                  <a:cubicBezTo>
                    <a:pt x="1602" y="1222"/>
                    <a:pt x="1601" y="1222"/>
                    <a:pt x="1611" y="1222"/>
                  </a:cubicBezTo>
                  <a:cubicBezTo>
                    <a:pt x="1621" y="1222"/>
                    <a:pt x="1629" y="1219"/>
                    <a:pt x="1621" y="1204"/>
                  </a:cubicBezTo>
                  <a:cubicBezTo>
                    <a:pt x="1612" y="1188"/>
                    <a:pt x="1602" y="1178"/>
                    <a:pt x="1619" y="1178"/>
                  </a:cubicBezTo>
                  <a:cubicBezTo>
                    <a:pt x="1635" y="1178"/>
                    <a:pt x="1640" y="1178"/>
                    <a:pt x="1640" y="1170"/>
                  </a:cubicBezTo>
                  <a:cubicBezTo>
                    <a:pt x="1640" y="1163"/>
                    <a:pt x="1637" y="1156"/>
                    <a:pt x="1649" y="1164"/>
                  </a:cubicBezTo>
                  <a:cubicBezTo>
                    <a:pt x="1660" y="1171"/>
                    <a:pt x="1666" y="1161"/>
                    <a:pt x="1658" y="1149"/>
                  </a:cubicBezTo>
                  <a:cubicBezTo>
                    <a:pt x="1651" y="1137"/>
                    <a:pt x="1641" y="1134"/>
                    <a:pt x="1640" y="1121"/>
                  </a:cubicBezTo>
                  <a:cubicBezTo>
                    <a:pt x="1639" y="1108"/>
                    <a:pt x="1630" y="1109"/>
                    <a:pt x="1617" y="1106"/>
                  </a:cubicBezTo>
                  <a:cubicBezTo>
                    <a:pt x="1605" y="1102"/>
                    <a:pt x="1586" y="1094"/>
                    <a:pt x="1589" y="1078"/>
                  </a:cubicBezTo>
                  <a:cubicBezTo>
                    <a:pt x="1593" y="1062"/>
                    <a:pt x="1596" y="1057"/>
                    <a:pt x="1589" y="1047"/>
                  </a:cubicBezTo>
                  <a:cubicBezTo>
                    <a:pt x="1583" y="1036"/>
                    <a:pt x="1598" y="1026"/>
                    <a:pt x="1571" y="1023"/>
                  </a:cubicBezTo>
                  <a:cubicBezTo>
                    <a:pt x="1544" y="1020"/>
                    <a:pt x="1548" y="1004"/>
                    <a:pt x="1546" y="1016"/>
                  </a:cubicBezTo>
                  <a:cubicBezTo>
                    <a:pt x="1545" y="1029"/>
                    <a:pt x="1545" y="1035"/>
                    <a:pt x="1535" y="1026"/>
                  </a:cubicBezTo>
                  <a:cubicBezTo>
                    <a:pt x="1524" y="1018"/>
                    <a:pt x="1531" y="1006"/>
                    <a:pt x="1514" y="1005"/>
                  </a:cubicBezTo>
                  <a:cubicBezTo>
                    <a:pt x="1497" y="1004"/>
                    <a:pt x="1491" y="1005"/>
                    <a:pt x="1491" y="993"/>
                  </a:cubicBezTo>
                  <a:cubicBezTo>
                    <a:pt x="1491" y="981"/>
                    <a:pt x="1466" y="982"/>
                    <a:pt x="1469" y="965"/>
                  </a:cubicBezTo>
                  <a:cubicBezTo>
                    <a:pt x="1472" y="948"/>
                    <a:pt x="1467" y="934"/>
                    <a:pt x="1453" y="934"/>
                  </a:cubicBezTo>
                  <a:cubicBezTo>
                    <a:pt x="1439" y="934"/>
                    <a:pt x="1422" y="932"/>
                    <a:pt x="1422" y="920"/>
                  </a:cubicBezTo>
                  <a:cubicBezTo>
                    <a:pt x="1422" y="908"/>
                    <a:pt x="1428" y="901"/>
                    <a:pt x="1444" y="905"/>
                  </a:cubicBezTo>
                  <a:cubicBezTo>
                    <a:pt x="1460" y="908"/>
                    <a:pt x="1478" y="899"/>
                    <a:pt x="1466" y="886"/>
                  </a:cubicBezTo>
                  <a:cubicBezTo>
                    <a:pt x="1454" y="874"/>
                    <a:pt x="1444" y="881"/>
                    <a:pt x="1438" y="866"/>
                  </a:cubicBezTo>
                  <a:cubicBezTo>
                    <a:pt x="1431" y="851"/>
                    <a:pt x="1444" y="844"/>
                    <a:pt x="1455" y="857"/>
                  </a:cubicBezTo>
                  <a:cubicBezTo>
                    <a:pt x="1466" y="870"/>
                    <a:pt x="1470" y="877"/>
                    <a:pt x="1471" y="858"/>
                  </a:cubicBezTo>
                  <a:cubicBezTo>
                    <a:pt x="1472" y="840"/>
                    <a:pt x="1486" y="832"/>
                    <a:pt x="1496" y="849"/>
                  </a:cubicBezTo>
                  <a:cubicBezTo>
                    <a:pt x="1506" y="866"/>
                    <a:pt x="1505" y="868"/>
                    <a:pt x="1521" y="872"/>
                  </a:cubicBezTo>
                  <a:cubicBezTo>
                    <a:pt x="1537" y="877"/>
                    <a:pt x="1546" y="886"/>
                    <a:pt x="1553" y="897"/>
                  </a:cubicBezTo>
                  <a:cubicBezTo>
                    <a:pt x="1559" y="908"/>
                    <a:pt x="1577" y="890"/>
                    <a:pt x="1579" y="908"/>
                  </a:cubicBezTo>
                  <a:cubicBezTo>
                    <a:pt x="1581" y="926"/>
                    <a:pt x="1582" y="935"/>
                    <a:pt x="1594" y="934"/>
                  </a:cubicBezTo>
                  <a:cubicBezTo>
                    <a:pt x="1606" y="933"/>
                    <a:pt x="1597" y="957"/>
                    <a:pt x="1610" y="964"/>
                  </a:cubicBezTo>
                  <a:cubicBezTo>
                    <a:pt x="1623" y="970"/>
                    <a:pt x="1636" y="998"/>
                    <a:pt x="1636" y="985"/>
                  </a:cubicBezTo>
                  <a:cubicBezTo>
                    <a:pt x="1636" y="972"/>
                    <a:pt x="1644" y="971"/>
                    <a:pt x="1656" y="984"/>
                  </a:cubicBezTo>
                  <a:cubicBezTo>
                    <a:pt x="1668" y="997"/>
                    <a:pt x="1687" y="1016"/>
                    <a:pt x="1700" y="1008"/>
                  </a:cubicBezTo>
                  <a:cubicBezTo>
                    <a:pt x="1713" y="999"/>
                    <a:pt x="1718" y="981"/>
                    <a:pt x="1712" y="969"/>
                  </a:cubicBezTo>
                  <a:cubicBezTo>
                    <a:pt x="1706" y="957"/>
                    <a:pt x="1709" y="947"/>
                    <a:pt x="1706" y="932"/>
                  </a:cubicBezTo>
                  <a:cubicBezTo>
                    <a:pt x="1702" y="917"/>
                    <a:pt x="1716" y="921"/>
                    <a:pt x="1723" y="930"/>
                  </a:cubicBezTo>
                  <a:cubicBezTo>
                    <a:pt x="1729" y="940"/>
                    <a:pt x="1736" y="941"/>
                    <a:pt x="1740" y="933"/>
                  </a:cubicBezTo>
                  <a:cubicBezTo>
                    <a:pt x="1744" y="924"/>
                    <a:pt x="1766" y="921"/>
                    <a:pt x="1772" y="930"/>
                  </a:cubicBezTo>
                  <a:cubicBezTo>
                    <a:pt x="1779" y="940"/>
                    <a:pt x="1791" y="942"/>
                    <a:pt x="1784" y="929"/>
                  </a:cubicBezTo>
                  <a:cubicBezTo>
                    <a:pt x="1778" y="917"/>
                    <a:pt x="1769" y="911"/>
                    <a:pt x="1778" y="906"/>
                  </a:cubicBezTo>
                  <a:cubicBezTo>
                    <a:pt x="1786" y="900"/>
                    <a:pt x="1796" y="897"/>
                    <a:pt x="1794" y="887"/>
                  </a:cubicBezTo>
                  <a:cubicBezTo>
                    <a:pt x="1792" y="878"/>
                    <a:pt x="1775" y="874"/>
                    <a:pt x="1777" y="865"/>
                  </a:cubicBezTo>
                  <a:cubicBezTo>
                    <a:pt x="1778" y="856"/>
                    <a:pt x="1788" y="862"/>
                    <a:pt x="1795" y="867"/>
                  </a:cubicBezTo>
                  <a:cubicBezTo>
                    <a:pt x="1801" y="872"/>
                    <a:pt x="1816" y="872"/>
                    <a:pt x="1826" y="862"/>
                  </a:cubicBezTo>
                  <a:cubicBezTo>
                    <a:pt x="1836" y="851"/>
                    <a:pt x="1853" y="860"/>
                    <a:pt x="1855" y="844"/>
                  </a:cubicBezTo>
                  <a:cubicBezTo>
                    <a:pt x="1857" y="829"/>
                    <a:pt x="1860" y="825"/>
                    <a:pt x="1855" y="814"/>
                  </a:cubicBezTo>
                  <a:cubicBezTo>
                    <a:pt x="1850" y="804"/>
                    <a:pt x="1844" y="795"/>
                    <a:pt x="1834" y="79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1" name="Freeform 481"/>
            <p:cNvSpPr>
              <a:spLocks/>
            </p:cNvSpPr>
            <p:nvPr/>
          </p:nvSpPr>
          <p:spPr bwMode="auto">
            <a:xfrm>
              <a:off x="1083" y="1185"/>
              <a:ext cx="9" cy="8"/>
            </a:xfrm>
            <a:custGeom>
              <a:avLst/>
              <a:gdLst>
                <a:gd name="T0" fmla="*/ 15 w 37"/>
                <a:gd name="T1" fmla="*/ 22 h 29"/>
                <a:gd name="T2" fmla="*/ 31 w 37"/>
                <a:gd name="T3" fmla="*/ 28 h 29"/>
                <a:gd name="T4" fmla="*/ 37 w 37"/>
                <a:gd name="T5" fmla="*/ 18 h 29"/>
                <a:gd name="T6" fmla="*/ 21 w 37"/>
                <a:gd name="T7" fmla="*/ 8 h 29"/>
                <a:gd name="T8" fmla="*/ 10 w 37"/>
                <a:gd name="T9" fmla="*/ 2 h 29"/>
                <a:gd name="T10" fmla="*/ 4 w 37"/>
                <a:gd name="T11" fmla="*/ 15 h 29"/>
                <a:gd name="T12" fmla="*/ 15 w 37"/>
                <a:gd name="T13" fmla="*/ 22 h 29"/>
              </a:gdLst>
              <a:ahLst/>
              <a:cxnLst>
                <a:cxn ang="0">
                  <a:pos x="T0" y="T1"/>
                </a:cxn>
                <a:cxn ang="0">
                  <a:pos x="T2" y="T3"/>
                </a:cxn>
                <a:cxn ang="0">
                  <a:pos x="T4" y="T5"/>
                </a:cxn>
                <a:cxn ang="0">
                  <a:pos x="T6" y="T7"/>
                </a:cxn>
                <a:cxn ang="0">
                  <a:pos x="T8" y="T9"/>
                </a:cxn>
                <a:cxn ang="0">
                  <a:pos x="T10" y="T11"/>
                </a:cxn>
                <a:cxn ang="0">
                  <a:pos x="T12" y="T13"/>
                </a:cxn>
              </a:cxnLst>
              <a:rect l="0" t="0" r="r" b="b"/>
              <a:pathLst>
                <a:path w="37" h="29">
                  <a:moveTo>
                    <a:pt x="15" y="22"/>
                  </a:moveTo>
                  <a:cubicBezTo>
                    <a:pt x="18" y="29"/>
                    <a:pt x="27" y="29"/>
                    <a:pt x="31" y="28"/>
                  </a:cubicBezTo>
                  <a:cubicBezTo>
                    <a:pt x="35" y="28"/>
                    <a:pt x="37" y="23"/>
                    <a:pt x="37" y="18"/>
                  </a:cubicBezTo>
                  <a:cubicBezTo>
                    <a:pt x="37" y="13"/>
                    <a:pt x="21" y="25"/>
                    <a:pt x="21" y="8"/>
                  </a:cubicBezTo>
                  <a:cubicBezTo>
                    <a:pt x="21" y="8"/>
                    <a:pt x="20" y="0"/>
                    <a:pt x="10" y="2"/>
                  </a:cubicBezTo>
                  <a:cubicBezTo>
                    <a:pt x="0" y="4"/>
                    <a:pt x="0" y="8"/>
                    <a:pt x="4" y="15"/>
                  </a:cubicBezTo>
                  <a:cubicBezTo>
                    <a:pt x="9" y="21"/>
                    <a:pt x="12" y="15"/>
                    <a:pt x="15" y="2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2" name="Freeform 482"/>
            <p:cNvSpPr>
              <a:spLocks/>
            </p:cNvSpPr>
            <p:nvPr/>
          </p:nvSpPr>
          <p:spPr bwMode="auto">
            <a:xfrm>
              <a:off x="1049" y="1081"/>
              <a:ext cx="106" cy="89"/>
            </a:xfrm>
            <a:custGeom>
              <a:avLst/>
              <a:gdLst>
                <a:gd name="T0" fmla="*/ 411 w 420"/>
                <a:gd name="T1" fmla="*/ 191 h 353"/>
                <a:gd name="T2" fmla="*/ 395 w 420"/>
                <a:gd name="T3" fmla="*/ 154 h 353"/>
                <a:gd name="T4" fmla="*/ 395 w 420"/>
                <a:gd name="T5" fmla="*/ 121 h 353"/>
                <a:gd name="T6" fmla="*/ 360 w 420"/>
                <a:gd name="T7" fmla="*/ 131 h 353"/>
                <a:gd name="T8" fmla="*/ 378 w 420"/>
                <a:gd name="T9" fmla="*/ 161 h 353"/>
                <a:gd name="T10" fmla="*/ 353 w 420"/>
                <a:gd name="T11" fmla="*/ 161 h 353"/>
                <a:gd name="T12" fmla="*/ 307 w 420"/>
                <a:gd name="T13" fmla="*/ 137 h 353"/>
                <a:gd name="T14" fmla="*/ 311 w 420"/>
                <a:gd name="T15" fmla="*/ 122 h 353"/>
                <a:gd name="T16" fmla="*/ 362 w 420"/>
                <a:gd name="T17" fmla="*/ 92 h 353"/>
                <a:gd name="T18" fmla="*/ 379 w 420"/>
                <a:gd name="T19" fmla="*/ 57 h 353"/>
                <a:gd name="T20" fmla="*/ 339 w 420"/>
                <a:gd name="T21" fmla="*/ 30 h 353"/>
                <a:gd name="T22" fmla="*/ 330 w 420"/>
                <a:gd name="T23" fmla="*/ 17 h 353"/>
                <a:gd name="T24" fmla="*/ 294 w 420"/>
                <a:gd name="T25" fmla="*/ 6 h 353"/>
                <a:gd name="T26" fmla="*/ 238 w 420"/>
                <a:gd name="T27" fmla="*/ 22 h 353"/>
                <a:gd name="T28" fmla="*/ 252 w 420"/>
                <a:gd name="T29" fmla="*/ 50 h 353"/>
                <a:gd name="T30" fmla="*/ 202 w 420"/>
                <a:gd name="T31" fmla="*/ 35 h 353"/>
                <a:gd name="T32" fmla="*/ 182 w 420"/>
                <a:gd name="T33" fmla="*/ 38 h 353"/>
                <a:gd name="T34" fmla="*/ 152 w 420"/>
                <a:gd name="T35" fmla="*/ 34 h 353"/>
                <a:gd name="T36" fmla="*/ 129 w 420"/>
                <a:gd name="T37" fmla="*/ 55 h 353"/>
                <a:gd name="T38" fmla="*/ 89 w 420"/>
                <a:gd name="T39" fmla="*/ 73 h 353"/>
                <a:gd name="T40" fmla="*/ 129 w 420"/>
                <a:gd name="T41" fmla="*/ 111 h 353"/>
                <a:gd name="T42" fmla="*/ 170 w 420"/>
                <a:gd name="T43" fmla="*/ 131 h 353"/>
                <a:gd name="T44" fmla="*/ 157 w 420"/>
                <a:gd name="T45" fmla="*/ 147 h 353"/>
                <a:gd name="T46" fmla="*/ 124 w 420"/>
                <a:gd name="T47" fmla="*/ 171 h 353"/>
                <a:gd name="T48" fmla="*/ 73 w 420"/>
                <a:gd name="T49" fmla="*/ 151 h 353"/>
                <a:gd name="T50" fmla="*/ 20 w 420"/>
                <a:gd name="T51" fmla="*/ 145 h 353"/>
                <a:gd name="T52" fmla="*/ 63 w 420"/>
                <a:gd name="T53" fmla="*/ 219 h 353"/>
                <a:gd name="T54" fmla="*/ 119 w 420"/>
                <a:gd name="T55" fmla="*/ 231 h 353"/>
                <a:gd name="T56" fmla="*/ 200 w 420"/>
                <a:gd name="T57" fmla="*/ 295 h 353"/>
                <a:gd name="T58" fmla="*/ 246 w 420"/>
                <a:gd name="T59" fmla="*/ 343 h 353"/>
                <a:gd name="T60" fmla="*/ 289 w 420"/>
                <a:gd name="T61" fmla="*/ 341 h 353"/>
                <a:gd name="T62" fmla="*/ 308 w 420"/>
                <a:gd name="T63" fmla="*/ 305 h 353"/>
                <a:gd name="T64" fmla="*/ 391 w 420"/>
                <a:gd name="T65" fmla="*/ 290 h 353"/>
                <a:gd name="T66" fmla="*/ 400 w 420"/>
                <a:gd name="T67" fmla="*/ 231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0" h="353">
                  <a:moveTo>
                    <a:pt x="420" y="210"/>
                  </a:moveTo>
                  <a:cubicBezTo>
                    <a:pt x="419" y="198"/>
                    <a:pt x="413" y="202"/>
                    <a:pt x="411" y="191"/>
                  </a:cubicBezTo>
                  <a:cubicBezTo>
                    <a:pt x="409" y="180"/>
                    <a:pt x="415" y="180"/>
                    <a:pt x="406" y="174"/>
                  </a:cubicBezTo>
                  <a:cubicBezTo>
                    <a:pt x="397" y="167"/>
                    <a:pt x="395" y="161"/>
                    <a:pt x="395" y="154"/>
                  </a:cubicBezTo>
                  <a:cubicBezTo>
                    <a:pt x="396" y="147"/>
                    <a:pt x="402" y="148"/>
                    <a:pt x="402" y="138"/>
                  </a:cubicBezTo>
                  <a:cubicBezTo>
                    <a:pt x="402" y="128"/>
                    <a:pt x="402" y="125"/>
                    <a:pt x="395" y="121"/>
                  </a:cubicBezTo>
                  <a:cubicBezTo>
                    <a:pt x="389" y="118"/>
                    <a:pt x="385" y="115"/>
                    <a:pt x="379" y="119"/>
                  </a:cubicBezTo>
                  <a:cubicBezTo>
                    <a:pt x="373" y="123"/>
                    <a:pt x="360" y="123"/>
                    <a:pt x="360" y="131"/>
                  </a:cubicBezTo>
                  <a:cubicBezTo>
                    <a:pt x="360" y="138"/>
                    <a:pt x="360" y="141"/>
                    <a:pt x="369" y="146"/>
                  </a:cubicBezTo>
                  <a:cubicBezTo>
                    <a:pt x="377" y="152"/>
                    <a:pt x="378" y="154"/>
                    <a:pt x="378" y="161"/>
                  </a:cubicBezTo>
                  <a:cubicBezTo>
                    <a:pt x="378" y="167"/>
                    <a:pt x="374" y="187"/>
                    <a:pt x="369" y="177"/>
                  </a:cubicBezTo>
                  <a:cubicBezTo>
                    <a:pt x="363" y="167"/>
                    <a:pt x="357" y="164"/>
                    <a:pt x="353" y="161"/>
                  </a:cubicBezTo>
                  <a:cubicBezTo>
                    <a:pt x="349" y="158"/>
                    <a:pt x="354" y="139"/>
                    <a:pt x="343" y="138"/>
                  </a:cubicBezTo>
                  <a:cubicBezTo>
                    <a:pt x="332" y="138"/>
                    <a:pt x="313" y="133"/>
                    <a:pt x="307" y="137"/>
                  </a:cubicBezTo>
                  <a:cubicBezTo>
                    <a:pt x="301" y="141"/>
                    <a:pt x="282" y="174"/>
                    <a:pt x="283" y="153"/>
                  </a:cubicBezTo>
                  <a:cubicBezTo>
                    <a:pt x="285" y="131"/>
                    <a:pt x="309" y="133"/>
                    <a:pt x="311" y="122"/>
                  </a:cubicBezTo>
                  <a:cubicBezTo>
                    <a:pt x="312" y="111"/>
                    <a:pt x="335" y="103"/>
                    <a:pt x="346" y="103"/>
                  </a:cubicBezTo>
                  <a:cubicBezTo>
                    <a:pt x="357" y="102"/>
                    <a:pt x="362" y="105"/>
                    <a:pt x="362" y="92"/>
                  </a:cubicBezTo>
                  <a:cubicBezTo>
                    <a:pt x="362" y="78"/>
                    <a:pt x="362" y="70"/>
                    <a:pt x="369" y="70"/>
                  </a:cubicBezTo>
                  <a:cubicBezTo>
                    <a:pt x="377" y="69"/>
                    <a:pt x="378" y="66"/>
                    <a:pt x="379" y="57"/>
                  </a:cubicBezTo>
                  <a:cubicBezTo>
                    <a:pt x="380" y="49"/>
                    <a:pt x="374" y="50"/>
                    <a:pt x="367" y="42"/>
                  </a:cubicBezTo>
                  <a:cubicBezTo>
                    <a:pt x="359" y="34"/>
                    <a:pt x="347" y="27"/>
                    <a:pt x="339" y="30"/>
                  </a:cubicBezTo>
                  <a:cubicBezTo>
                    <a:pt x="331" y="32"/>
                    <a:pt x="316" y="42"/>
                    <a:pt x="314" y="32"/>
                  </a:cubicBezTo>
                  <a:cubicBezTo>
                    <a:pt x="313" y="22"/>
                    <a:pt x="323" y="19"/>
                    <a:pt x="330" y="17"/>
                  </a:cubicBezTo>
                  <a:cubicBezTo>
                    <a:pt x="337" y="15"/>
                    <a:pt x="336" y="6"/>
                    <a:pt x="326" y="4"/>
                  </a:cubicBezTo>
                  <a:cubicBezTo>
                    <a:pt x="316" y="2"/>
                    <a:pt x="299" y="0"/>
                    <a:pt x="294" y="6"/>
                  </a:cubicBezTo>
                  <a:cubicBezTo>
                    <a:pt x="288" y="12"/>
                    <a:pt x="280" y="8"/>
                    <a:pt x="265" y="9"/>
                  </a:cubicBezTo>
                  <a:cubicBezTo>
                    <a:pt x="250" y="9"/>
                    <a:pt x="251" y="23"/>
                    <a:pt x="238" y="22"/>
                  </a:cubicBezTo>
                  <a:cubicBezTo>
                    <a:pt x="225" y="22"/>
                    <a:pt x="217" y="27"/>
                    <a:pt x="230" y="32"/>
                  </a:cubicBezTo>
                  <a:cubicBezTo>
                    <a:pt x="243" y="37"/>
                    <a:pt x="259" y="41"/>
                    <a:pt x="252" y="50"/>
                  </a:cubicBezTo>
                  <a:cubicBezTo>
                    <a:pt x="245" y="58"/>
                    <a:pt x="242" y="57"/>
                    <a:pt x="230" y="48"/>
                  </a:cubicBezTo>
                  <a:cubicBezTo>
                    <a:pt x="219" y="40"/>
                    <a:pt x="212" y="39"/>
                    <a:pt x="202" y="35"/>
                  </a:cubicBezTo>
                  <a:cubicBezTo>
                    <a:pt x="193" y="30"/>
                    <a:pt x="190" y="16"/>
                    <a:pt x="180" y="22"/>
                  </a:cubicBezTo>
                  <a:cubicBezTo>
                    <a:pt x="171" y="27"/>
                    <a:pt x="175" y="34"/>
                    <a:pt x="182" y="38"/>
                  </a:cubicBezTo>
                  <a:cubicBezTo>
                    <a:pt x="190" y="42"/>
                    <a:pt x="190" y="49"/>
                    <a:pt x="177" y="46"/>
                  </a:cubicBezTo>
                  <a:cubicBezTo>
                    <a:pt x="164" y="43"/>
                    <a:pt x="165" y="33"/>
                    <a:pt x="152" y="34"/>
                  </a:cubicBezTo>
                  <a:cubicBezTo>
                    <a:pt x="139" y="35"/>
                    <a:pt x="127" y="36"/>
                    <a:pt x="120" y="41"/>
                  </a:cubicBezTo>
                  <a:cubicBezTo>
                    <a:pt x="114" y="46"/>
                    <a:pt x="119" y="51"/>
                    <a:pt x="129" y="55"/>
                  </a:cubicBezTo>
                  <a:cubicBezTo>
                    <a:pt x="140" y="58"/>
                    <a:pt x="143" y="68"/>
                    <a:pt x="122" y="67"/>
                  </a:cubicBezTo>
                  <a:cubicBezTo>
                    <a:pt x="100" y="66"/>
                    <a:pt x="96" y="69"/>
                    <a:pt x="89" y="73"/>
                  </a:cubicBezTo>
                  <a:cubicBezTo>
                    <a:pt x="82" y="78"/>
                    <a:pt x="80" y="90"/>
                    <a:pt x="94" y="95"/>
                  </a:cubicBezTo>
                  <a:cubicBezTo>
                    <a:pt x="109" y="100"/>
                    <a:pt x="119" y="113"/>
                    <a:pt x="129" y="111"/>
                  </a:cubicBezTo>
                  <a:cubicBezTo>
                    <a:pt x="138" y="108"/>
                    <a:pt x="144" y="108"/>
                    <a:pt x="150" y="116"/>
                  </a:cubicBezTo>
                  <a:cubicBezTo>
                    <a:pt x="156" y="124"/>
                    <a:pt x="166" y="124"/>
                    <a:pt x="170" y="131"/>
                  </a:cubicBezTo>
                  <a:cubicBezTo>
                    <a:pt x="173" y="138"/>
                    <a:pt x="179" y="143"/>
                    <a:pt x="176" y="149"/>
                  </a:cubicBezTo>
                  <a:cubicBezTo>
                    <a:pt x="173" y="155"/>
                    <a:pt x="157" y="138"/>
                    <a:pt x="157" y="147"/>
                  </a:cubicBezTo>
                  <a:cubicBezTo>
                    <a:pt x="157" y="156"/>
                    <a:pt x="169" y="166"/>
                    <a:pt x="154" y="168"/>
                  </a:cubicBezTo>
                  <a:cubicBezTo>
                    <a:pt x="140" y="169"/>
                    <a:pt x="129" y="165"/>
                    <a:pt x="124" y="171"/>
                  </a:cubicBezTo>
                  <a:cubicBezTo>
                    <a:pt x="120" y="178"/>
                    <a:pt x="109" y="185"/>
                    <a:pt x="104" y="176"/>
                  </a:cubicBezTo>
                  <a:cubicBezTo>
                    <a:pt x="99" y="166"/>
                    <a:pt x="79" y="159"/>
                    <a:pt x="73" y="151"/>
                  </a:cubicBezTo>
                  <a:cubicBezTo>
                    <a:pt x="68" y="144"/>
                    <a:pt x="59" y="133"/>
                    <a:pt x="44" y="134"/>
                  </a:cubicBezTo>
                  <a:cubicBezTo>
                    <a:pt x="44" y="134"/>
                    <a:pt x="23" y="133"/>
                    <a:pt x="20" y="145"/>
                  </a:cubicBezTo>
                  <a:cubicBezTo>
                    <a:pt x="16" y="156"/>
                    <a:pt x="0" y="164"/>
                    <a:pt x="13" y="176"/>
                  </a:cubicBezTo>
                  <a:cubicBezTo>
                    <a:pt x="25" y="189"/>
                    <a:pt x="56" y="209"/>
                    <a:pt x="63" y="219"/>
                  </a:cubicBezTo>
                  <a:cubicBezTo>
                    <a:pt x="71" y="230"/>
                    <a:pt x="79" y="236"/>
                    <a:pt x="87" y="229"/>
                  </a:cubicBezTo>
                  <a:cubicBezTo>
                    <a:pt x="96" y="223"/>
                    <a:pt x="111" y="219"/>
                    <a:pt x="119" y="231"/>
                  </a:cubicBezTo>
                  <a:cubicBezTo>
                    <a:pt x="128" y="242"/>
                    <a:pt x="134" y="227"/>
                    <a:pt x="145" y="245"/>
                  </a:cubicBezTo>
                  <a:cubicBezTo>
                    <a:pt x="157" y="263"/>
                    <a:pt x="183" y="279"/>
                    <a:pt x="200" y="295"/>
                  </a:cubicBezTo>
                  <a:cubicBezTo>
                    <a:pt x="218" y="312"/>
                    <a:pt x="225" y="309"/>
                    <a:pt x="228" y="322"/>
                  </a:cubicBezTo>
                  <a:cubicBezTo>
                    <a:pt x="230" y="335"/>
                    <a:pt x="239" y="342"/>
                    <a:pt x="246" y="343"/>
                  </a:cubicBezTo>
                  <a:cubicBezTo>
                    <a:pt x="253" y="345"/>
                    <a:pt x="257" y="353"/>
                    <a:pt x="271" y="353"/>
                  </a:cubicBezTo>
                  <a:cubicBezTo>
                    <a:pt x="284" y="353"/>
                    <a:pt x="281" y="351"/>
                    <a:pt x="289" y="341"/>
                  </a:cubicBezTo>
                  <a:cubicBezTo>
                    <a:pt x="298" y="331"/>
                    <a:pt x="319" y="329"/>
                    <a:pt x="309" y="321"/>
                  </a:cubicBezTo>
                  <a:cubicBezTo>
                    <a:pt x="299" y="313"/>
                    <a:pt x="291" y="304"/>
                    <a:pt x="308" y="305"/>
                  </a:cubicBezTo>
                  <a:cubicBezTo>
                    <a:pt x="325" y="305"/>
                    <a:pt x="357" y="313"/>
                    <a:pt x="365" y="302"/>
                  </a:cubicBezTo>
                  <a:cubicBezTo>
                    <a:pt x="373" y="291"/>
                    <a:pt x="379" y="295"/>
                    <a:pt x="391" y="290"/>
                  </a:cubicBezTo>
                  <a:cubicBezTo>
                    <a:pt x="403" y="286"/>
                    <a:pt x="410" y="272"/>
                    <a:pt x="412" y="257"/>
                  </a:cubicBezTo>
                  <a:cubicBezTo>
                    <a:pt x="414" y="242"/>
                    <a:pt x="396" y="245"/>
                    <a:pt x="400" y="231"/>
                  </a:cubicBezTo>
                  <a:cubicBezTo>
                    <a:pt x="405" y="217"/>
                    <a:pt x="420" y="222"/>
                    <a:pt x="420" y="2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3" name="Freeform 483"/>
            <p:cNvSpPr>
              <a:spLocks/>
            </p:cNvSpPr>
            <p:nvPr/>
          </p:nvSpPr>
          <p:spPr bwMode="auto">
            <a:xfrm>
              <a:off x="1130" y="1062"/>
              <a:ext cx="9" cy="10"/>
            </a:xfrm>
            <a:custGeom>
              <a:avLst/>
              <a:gdLst>
                <a:gd name="T0" fmla="*/ 15 w 35"/>
                <a:gd name="T1" fmla="*/ 21 h 38"/>
                <a:gd name="T2" fmla="*/ 10 w 35"/>
                <a:gd name="T3" fmla="*/ 35 h 38"/>
                <a:gd name="T4" fmla="*/ 32 w 35"/>
                <a:gd name="T5" fmla="*/ 27 h 38"/>
                <a:gd name="T6" fmla="*/ 21 w 35"/>
                <a:gd name="T7" fmla="*/ 12 h 38"/>
                <a:gd name="T8" fmla="*/ 15 w 35"/>
                <a:gd name="T9" fmla="*/ 21 h 38"/>
              </a:gdLst>
              <a:ahLst/>
              <a:cxnLst>
                <a:cxn ang="0">
                  <a:pos x="T0" y="T1"/>
                </a:cxn>
                <a:cxn ang="0">
                  <a:pos x="T2" y="T3"/>
                </a:cxn>
                <a:cxn ang="0">
                  <a:pos x="T4" y="T5"/>
                </a:cxn>
                <a:cxn ang="0">
                  <a:pos x="T6" y="T7"/>
                </a:cxn>
                <a:cxn ang="0">
                  <a:pos x="T8" y="T9"/>
                </a:cxn>
              </a:cxnLst>
              <a:rect l="0" t="0" r="r" b="b"/>
              <a:pathLst>
                <a:path w="35" h="38">
                  <a:moveTo>
                    <a:pt x="15" y="21"/>
                  </a:moveTo>
                  <a:cubicBezTo>
                    <a:pt x="5" y="25"/>
                    <a:pt x="0" y="33"/>
                    <a:pt x="10" y="35"/>
                  </a:cubicBezTo>
                  <a:cubicBezTo>
                    <a:pt x="19" y="38"/>
                    <a:pt x="28" y="35"/>
                    <a:pt x="32" y="27"/>
                  </a:cubicBezTo>
                  <a:cubicBezTo>
                    <a:pt x="35" y="18"/>
                    <a:pt x="31" y="0"/>
                    <a:pt x="21" y="12"/>
                  </a:cubicBezTo>
                  <a:cubicBezTo>
                    <a:pt x="21" y="12"/>
                    <a:pt x="24" y="17"/>
                    <a:pt x="15"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4" name="Freeform 484"/>
            <p:cNvSpPr>
              <a:spLocks/>
            </p:cNvSpPr>
            <p:nvPr/>
          </p:nvSpPr>
          <p:spPr bwMode="auto">
            <a:xfrm>
              <a:off x="1161" y="1063"/>
              <a:ext cx="11" cy="9"/>
            </a:xfrm>
            <a:custGeom>
              <a:avLst/>
              <a:gdLst>
                <a:gd name="T0" fmla="*/ 4 w 45"/>
                <a:gd name="T1" fmla="*/ 9 h 33"/>
                <a:gd name="T2" fmla="*/ 11 w 45"/>
                <a:gd name="T3" fmla="*/ 23 h 33"/>
                <a:gd name="T4" fmla="*/ 31 w 45"/>
                <a:gd name="T5" fmla="*/ 28 h 33"/>
                <a:gd name="T6" fmla="*/ 45 w 45"/>
                <a:gd name="T7" fmla="*/ 24 h 33"/>
                <a:gd name="T8" fmla="*/ 34 w 45"/>
                <a:gd name="T9" fmla="*/ 13 h 33"/>
                <a:gd name="T10" fmla="*/ 4 w 45"/>
                <a:gd name="T11" fmla="*/ 9 h 33"/>
              </a:gdLst>
              <a:ahLst/>
              <a:cxnLst>
                <a:cxn ang="0">
                  <a:pos x="T0" y="T1"/>
                </a:cxn>
                <a:cxn ang="0">
                  <a:pos x="T2" y="T3"/>
                </a:cxn>
                <a:cxn ang="0">
                  <a:pos x="T4" y="T5"/>
                </a:cxn>
                <a:cxn ang="0">
                  <a:pos x="T6" y="T7"/>
                </a:cxn>
                <a:cxn ang="0">
                  <a:pos x="T8" y="T9"/>
                </a:cxn>
                <a:cxn ang="0">
                  <a:pos x="T10" y="T11"/>
                </a:cxn>
              </a:cxnLst>
              <a:rect l="0" t="0" r="r" b="b"/>
              <a:pathLst>
                <a:path w="45" h="33">
                  <a:moveTo>
                    <a:pt x="4" y="9"/>
                  </a:moveTo>
                  <a:cubicBezTo>
                    <a:pt x="4" y="9"/>
                    <a:pt x="0" y="23"/>
                    <a:pt x="11" y="23"/>
                  </a:cubicBezTo>
                  <a:cubicBezTo>
                    <a:pt x="23" y="23"/>
                    <a:pt x="25" y="23"/>
                    <a:pt x="31" y="28"/>
                  </a:cubicBezTo>
                  <a:cubicBezTo>
                    <a:pt x="36" y="33"/>
                    <a:pt x="45" y="30"/>
                    <a:pt x="45" y="24"/>
                  </a:cubicBezTo>
                  <a:cubicBezTo>
                    <a:pt x="45" y="18"/>
                    <a:pt x="45" y="20"/>
                    <a:pt x="34" y="13"/>
                  </a:cubicBezTo>
                  <a:cubicBezTo>
                    <a:pt x="24" y="7"/>
                    <a:pt x="6" y="0"/>
                    <a:pt x="4"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5" name="Freeform 485"/>
            <p:cNvSpPr>
              <a:spLocks/>
            </p:cNvSpPr>
            <p:nvPr/>
          </p:nvSpPr>
          <p:spPr bwMode="auto">
            <a:xfrm>
              <a:off x="1148" y="1031"/>
              <a:ext cx="54" cy="36"/>
            </a:xfrm>
            <a:custGeom>
              <a:avLst/>
              <a:gdLst>
                <a:gd name="T0" fmla="*/ 210 w 217"/>
                <a:gd name="T1" fmla="*/ 76 h 140"/>
                <a:gd name="T2" fmla="*/ 202 w 217"/>
                <a:gd name="T3" fmla="*/ 57 h 140"/>
                <a:gd name="T4" fmla="*/ 176 w 217"/>
                <a:gd name="T5" fmla="*/ 30 h 140"/>
                <a:gd name="T6" fmla="*/ 141 w 217"/>
                <a:gd name="T7" fmla="*/ 7 h 140"/>
                <a:gd name="T8" fmla="*/ 90 w 217"/>
                <a:gd name="T9" fmla="*/ 13 h 140"/>
                <a:gd name="T10" fmla="*/ 69 w 217"/>
                <a:gd name="T11" fmla="*/ 31 h 140"/>
                <a:gd name="T12" fmla="*/ 45 w 217"/>
                <a:gd name="T13" fmla="*/ 46 h 140"/>
                <a:gd name="T14" fmla="*/ 24 w 217"/>
                <a:gd name="T15" fmla="*/ 60 h 140"/>
                <a:gd name="T16" fmla="*/ 10 w 217"/>
                <a:gd name="T17" fmla="*/ 88 h 140"/>
                <a:gd name="T18" fmla="*/ 43 w 217"/>
                <a:gd name="T19" fmla="*/ 104 h 140"/>
                <a:gd name="T20" fmla="*/ 76 w 217"/>
                <a:gd name="T21" fmla="*/ 115 h 140"/>
                <a:gd name="T22" fmla="*/ 103 w 217"/>
                <a:gd name="T23" fmla="*/ 121 h 140"/>
                <a:gd name="T24" fmla="*/ 140 w 217"/>
                <a:gd name="T25" fmla="*/ 135 h 140"/>
                <a:gd name="T26" fmla="*/ 205 w 217"/>
                <a:gd name="T27" fmla="*/ 128 h 140"/>
                <a:gd name="T28" fmla="*/ 207 w 217"/>
                <a:gd name="T29" fmla="*/ 94 h 140"/>
                <a:gd name="T30" fmla="*/ 210 w 217"/>
                <a:gd name="T31" fmla="*/ 7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 h="140">
                  <a:moveTo>
                    <a:pt x="210" y="76"/>
                  </a:moveTo>
                  <a:cubicBezTo>
                    <a:pt x="216" y="71"/>
                    <a:pt x="208" y="63"/>
                    <a:pt x="202" y="57"/>
                  </a:cubicBezTo>
                  <a:cubicBezTo>
                    <a:pt x="197" y="51"/>
                    <a:pt x="191" y="43"/>
                    <a:pt x="176" y="30"/>
                  </a:cubicBezTo>
                  <a:cubicBezTo>
                    <a:pt x="161" y="17"/>
                    <a:pt x="153" y="6"/>
                    <a:pt x="141" y="7"/>
                  </a:cubicBezTo>
                  <a:cubicBezTo>
                    <a:pt x="129" y="8"/>
                    <a:pt x="96" y="0"/>
                    <a:pt x="90" y="13"/>
                  </a:cubicBezTo>
                  <a:cubicBezTo>
                    <a:pt x="90" y="13"/>
                    <a:pt x="85" y="29"/>
                    <a:pt x="69" y="31"/>
                  </a:cubicBezTo>
                  <a:cubicBezTo>
                    <a:pt x="53" y="33"/>
                    <a:pt x="49" y="39"/>
                    <a:pt x="45" y="46"/>
                  </a:cubicBezTo>
                  <a:cubicBezTo>
                    <a:pt x="40" y="54"/>
                    <a:pt x="33" y="54"/>
                    <a:pt x="24" y="60"/>
                  </a:cubicBezTo>
                  <a:cubicBezTo>
                    <a:pt x="15" y="66"/>
                    <a:pt x="0" y="81"/>
                    <a:pt x="10" y="88"/>
                  </a:cubicBezTo>
                  <a:cubicBezTo>
                    <a:pt x="20" y="94"/>
                    <a:pt x="35" y="104"/>
                    <a:pt x="43" y="104"/>
                  </a:cubicBezTo>
                  <a:cubicBezTo>
                    <a:pt x="52" y="104"/>
                    <a:pt x="69" y="108"/>
                    <a:pt x="76" y="115"/>
                  </a:cubicBezTo>
                  <a:cubicBezTo>
                    <a:pt x="83" y="122"/>
                    <a:pt x="99" y="112"/>
                    <a:pt x="103" y="121"/>
                  </a:cubicBezTo>
                  <a:cubicBezTo>
                    <a:pt x="108" y="129"/>
                    <a:pt x="122" y="135"/>
                    <a:pt x="140" y="135"/>
                  </a:cubicBezTo>
                  <a:cubicBezTo>
                    <a:pt x="158" y="135"/>
                    <a:pt x="205" y="140"/>
                    <a:pt x="205" y="128"/>
                  </a:cubicBezTo>
                  <a:cubicBezTo>
                    <a:pt x="205" y="116"/>
                    <a:pt x="217" y="100"/>
                    <a:pt x="207" y="94"/>
                  </a:cubicBezTo>
                  <a:cubicBezTo>
                    <a:pt x="197" y="89"/>
                    <a:pt x="205" y="81"/>
                    <a:pt x="210" y="7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6" name="Freeform 486"/>
            <p:cNvSpPr>
              <a:spLocks/>
            </p:cNvSpPr>
            <p:nvPr/>
          </p:nvSpPr>
          <p:spPr bwMode="auto">
            <a:xfrm>
              <a:off x="1175" y="1020"/>
              <a:ext cx="13" cy="11"/>
            </a:xfrm>
            <a:custGeom>
              <a:avLst/>
              <a:gdLst>
                <a:gd name="T0" fmla="*/ 14 w 52"/>
                <a:gd name="T1" fmla="*/ 26 h 41"/>
                <a:gd name="T2" fmla="*/ 28 w 52"/>
                <a:gd name="T3" fmla="*/ 35 h 41"/>
                <a:gd name="T4" fmla="*/ 48 w 52"/>
                <a:gd name="T5" fmla="*/ 31 h 41"/>
                <a:gd name="T6" fmla="*/ 36 w 52"/>
                <a:gd name="T7" fmla="*/ 2 h 41"/>
                <a:gd name="T8" fmla="*/ 19 w 52"/>
                <a:gd name="T9" fmla="*/ 3 h 41"/>
                <a:gd name="T10" fmla="*/ 6 w 52"/>
                <a:gd name="T11" fmla="*/ 13 h 41"/>
                <a:gd name="T12" fmla="*/ 14 w 52"/>
                <a:gd name="T13" fmla="*/ 26 h 41"/>
              </a:gdLst>
              <a:ahLst/>
              <a:cxnLst>
                <a:cxn ang="0">
                  <a:pos x="T0" y="T1"/>
                </a:cxn>
                <a:cxn ang="0">
                  <a:pos x="T2" y="T3"/>
                </a:cxn>
                <a:cxn ang="0">
                  <a:pos x="T4" y="T5"/>
                </a:cxn>
                <a:cxn ang="0">
                  <a:pos x="T6" y="T7"/>
                </a:cxn>
                <a:cxn ang="0">
                  <a:pos x="T8" y="T9"/>
                </a:cxn>
                <a:cxn ang="0">
                  <a:pos x="T10" y="T11"/>
                </a:cxn>
                <a:cxn ang="0">
                  <a:pos x="T12" y="T13"/>
                </a:cxn>
              </a:cxnLst>
              <a:rect l="0" t="0" r="r" b="b"/>
              <a:pathLst>
                <a:path w="52" h="41">
                  <a:moveTo>
                    <a:pt x="14" y="26"/>
                  </a:moveTo>
                  <a:cubicBezTo>
                    <a:pt x="14" y="31"/>
                    <a:pt x="16" y="35"/>
                    <a:pt x="28" y="35"/>
                  </a:cubicBezTo>
                  <a:cubicBezTo>
                    <a:pt x="41" y="35"/>
                    <a:pt x="52" y="41"/>
                    <a:pt x="48" y="31"/>
                  </a:cubicBezTo>
                  <a:cubicBezTo>
                    <a:pt x="45" y="22"/>
                    <a:pt x="45" y="2"/>
                    <a:pt x="36" y="2"/>
                  </a:cubicBezTo>
                  <a:cubicBezTo>
                    <a:pt x="28" y="2"/>
                    <a:pt x="30" y="0"/>
                    <a:pt x="19" y="3"/>
                  </a:cubicBezTo>
                  <a:cubicBezTo>
                    <a:pt x="19" y="3"/>
                    <a:pt x="0" y="7"/>
                    <a:pt x="6" y="13"/>
                  </a:cubicBezTo>
                  <a:cubicBezTo>
                    <a:pt x="12" y="18"/>
                    <a:pt x="14" y="20"/>
                    <a:pt x="14" y="2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7" name="Freeform 487"/>
            <p:cNvSpPr>
              <a:spLocks/>
            </p:cNvSpPr>
            <p:nvPr/>
          </p:nvSpPr>
          <p:spPr bwMode="auto">
            <a:xfrm>
              <a:off x="1142" y="1032"/>
              <a:ext cx="22" cy="10"/>
            </a:xfrm>
            <a:custGeom>
              <a:avLst/>
              <a:gdLst>
                <a:gd name="T0" fmla="*/ 33 w 86"/>
                <a:gd name="T1" fmla="*/ 33 h 41"/>
                <a:gd name="T2" fmla="*/ 49 w 86"/>
                <a:gd name="T3" fmla="*/ 25 h 41"/>
                <a:gd name="T4" fmla="*/ 68 w 86"/>
                <a:gd name="T5" fmla="*/ 22 h 41"/>
                <a:gd name="T6" fmla="*/ 77 w 86"/>
                <a:gd name="T7" fmla="*/ 8 h 41"/>
                <a:gd name="T8" fmla="*/ 48 w 86"/>
                <a:gd name="T9" fmla="*/ 0 h 41"/>
                <a:gd name="T10" fmla="*/ 31 w 86"/>
                <a:gd name="T11" fmla="*/ 8 h 41"/>
                <a:gd name="T12" fmla="*/ 10 w 86"/>
                <a:gd name="T13" fmla="*/ 16 h 41"/>
                <a:gd name="T14" fmla="*/ 7 w 86"/>
                <a:gd name="T15" fmla="*/ 28 h 41"/>
                <a:gd name="T16" fmla="*/ 33 w 86"/>
                <a:gd name="T17"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41">
                  <a:moveTo>
                    <a:pt x="33" y="33"/>
                  </a:moveTo>
                  <a:cubicBezTo>
                    <a:pt x="36" y="25"/>
                    <a:pt x="40" y="20"/>
                    <a:pt x="49" y="25"/>
                  </a:cubicBezTo>
                  <a:cubicBezTo>
                    <a:pt x="58" y="30"/>
                    <a:pt x="65" y="27"/>
                    <a:pt x="68" y="22"/>
                  </a:cubicBezTo>
                  <a:cubicBezTo>
                    <a:pt x="71" y="17"/>
                    <a:pt x="86" y="15"/>
                    <a:pt x="77" y="8"/>
                  </a:cubicBezTo>
                  <a:cubicBezTo>
                    <a:pt x="68" y="1"/>
                    <a:pt x="59" y="0"/>
                    <a:pt x="48" y="0"/>
                  </a:cubicBezTo>
                  <a:cubicBezTo>
                    <a:pt x="48" y="0"/>
                    <a:pt x="40" y="0"/>
                    <a:pt x="31" y="8"/>
                  </a:cubicBezTo>
                  <a:cubicBezTo>
                    <a:pt x="22" y="15"/>
                    <a:pt x="18" y="15"/>
                    <a:pt x="10" y="16"/>
                  </a:cubicBezTo>
                  <a:cubicBezTo>
                    <a:pt x="3" y="18"/>
                    <a:pt x="0" y="23"/>
                    <a:pt x="7" y="28"/>
                  </a:cubicBezTo>
                  <a:cubicBezTo>
                    <a:pt x="13" y="33"/>
                    <a:pt x="30" y="41"/>
                    <a:pt x="33" y="3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8" name="Freeform 488"/>
            <p:cNvSpPr>
              <a:spLocks/>
            </p:cNvSpPr>
            <p:nvPr/>
          </p:nvSpPr>
          <p:spPr bwMode="auto">
            <a:xfrm>
              <a:off x="1018" y="994"/>
              <a:ext cx="120" cy="62"/>
            </a:xfrm>
            <a:custGeom>
              <a:avLst/>
              <a:gdLst>
                <a:gd name="T0" fmla="*/ 369 w 474"/>
                <a:gd name="T1" fmla="*/ 25 h 246"/>
                <a:gd name="T2" fmla="*/ 324 w 474"/>
                <a:gd name="T3" fmla="*/ 25 h 246"/>
                <a:gd name="T4" fmla="*/ 341 w 474"/>
                <a:gd name="T5" fmla="*/ 12 h 246"/>
                <a:gd name="T6" fmla="*/ 291 w 474"/>
                <a:gd name="T7" fmla="*/ 12 h 246"/>
                <a:gd name="T8" fmla="*/ 227 w 474"/>
                <a:gd name="T9" fmla="*/ 10 h 246"/>
                <a:gd name="T10" fmla="*/ 233 w 474"/>
                <a:gd name="T11" fmla="*/ 33 h 246"/>
                <a:gd name="T12" fmla="*/ 259 w 474"/>
                <a:gd name="T13" fmla="*/ 55 h 246"/>
                <a:gd name="T14" fmla="*/ 289 w 474"/>
                <a:gd name="T15" fmla="*/ 82 h 246"/>
                <a:gd name="T16" fmla="*/ 284 w 474"/>
                <a:gd name="T17" fmla="*/ 108 h 246"/>
                <a:gd name="T18" fmla="*/ 238 w 474"/>
                <a:gd name="T19" fmla="*/ 68 h 246"/>
                <a:gd name="T20" fmla="*/ 199 w 474"/>
                <a:gd name="T21" fmla="*/ 42 h 246"/>
                <a:gd name="T22" fmla="*/ 168 w 474"/>
                <a:gd name="T23" fmla="*/ 69 h 246"/>
                <a:gd name="T24" fmla="*/ 152 w 474"/>
                <a:gd name="T25" fmla="*/ 102 h 246"/>
                <a:gd name="T26" fmla="*/ 106 w 474"/>
                <a:gd name="T27" fmla="*/ 56 h 246"/>
                <a:gd name="T28" fmla="*/ 70 w 474"/>
                <a:gd name="T29" fmla="*/ 25 h 246"/>
                <a:gd name="T30" fmla="*/ 17 w 474"/>
                <a:gd name="T31" fmla="*/ 23 h 246"/>
                <a:gd name="T32" fmla="*/ 18 w 474"/>
                <a:gd name="T33" fmla="*/ 45 h 246"/>
                <a:gd name="T34" fmla="*/ 47 w 474"/>
                <a:gd name="T35" fmla="*/ 67 h 246"/>
                <a:gd name="T36" fmla="*/ 23 w 474"/>
                <a:gd name="T37" fmla="*/ 97 h 246"/>
                <a:gd name="T38" fmla="*/ 63 w 474"/>
                <a:gd name="T39" fmla="*/ 103 h 246"/>
                <a:gd name="T40" fmla="*/ 68 w 474"/>
                <a:gd name="T41" fmla="*/ 121 h 246"/>
                <a:gd name="T42" fmla="*/ 102 w 474"/>
                <a:gd name="T43" fmla="*/ 116 h 246"/>
                <a:gd name="T44" fmla="*/ 103 w 474"/>
                <a:gd name="T45" fmla="*/ 142 h 246"/>
                <a:gd name="T46" fmla="*/ 122 w 474"/>
                <a:gd name="T47" fmla="*/ 152 h 246"/>
                <a:gd name="T48" fmla="*/ 160 w 474"/>
                <a:gd name="T49" fmla="*/ 169 h 246"/>
                <a:gd name="T50" fmla="*/ 226 w 474"/>
                <a:gd name="T51" fmla="*/ 163 h 246"/>
                <a:gd name="T52" fmla="*/ 259 w 474"/>
                <a:gd name="T53" fmla="*/ 163 h 246"/>
                <a:gd name="T54" fmla="*/ 292 w 474"/>
                <a:gd name="T55" fmla="*/ 151 h 246"/>
                <a:gd name="T56" fmla="*/ 287 w 474"/>
                <a:gd name="T57" fmla="*/ 172 h 246"/>
                <a:gd name="T58" fmla="*/ 266 w 474"/>
                <a:gd name="T59" fmla="*/ 189 h 246"/>
                <a:gd name="T60" fmla="*/ 289 w 474"/>
                <a:gd name="T61" fmla="*/ 237 h 246"/>
                <a:gd name="T62" fmla="*/ 382 w 474"/>
                <a:gd name="T63" fmla="*/ 240 h 246"/>
                <a:gd name="T64" fmla="*/ 441 w 474"/>
                <a:gd name="T65" fmla="*/ 220 h 246"/>
                <a:gd name="T66" fmla="*/ 432 w 474"/>
                <a:gd name="T67" fmla="*/ 188 h 246"/>
                <a:gd name="T68" fmla="*/ 469 w 474"/>
                <a:gd name="T69" fmla="*/ 184 h 246"/>
                <a:gd name="T70" fmla="*/ 465 w 474"/>
                <a:gd name="T71" fmla="*/ 145 h 246"/>
                <a:gd name="T72" fmla="*/ 459 w 474"/>
                <a:gd name="T73" fmla="*/ 116 h 246"/>
                <a:gd name="T74" fmla="*/ 449 w 474"/>
                <a:gd name="T75" fmla="*/ 58 h 246"/>
                <a:gd name="T76" fmla="*/ 408 w 474"/>
                <a:gd name="T77" fmla="*/ 21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4" h="246">
                  <a:moveTo>
                    <a:pt x="385" y="16"/>
                  </a:moveTo>
                  <a:cubicBezTo>
                    <a:pt x="381" y="23"/>
                    <a:pt x="369" y="17"/>
                    <a:pt x="369" y="25"/>
                  </a:cubicBezTo>
                  <a:cubicBezTo>
                    <a:pt x="369" y="34"/>
                    <a:pt x="369" y="40"/>
                    <a:pt x="357" y="37"/>
                  </a:cubicBezTo>
                  <a:cubicBezTo>
                    <a:pt x="346" y="34"/>
                    <a:pt x="338" y="26"/>
                    <a:pt x="324" y="25"/>
                  </a:cubicBezTo>
                  <a:cubicBezTo>
                    <a:pt x="311" y="23"/>
                    <a:pt x="295" y="16"/>
                    <a:pt x="310" y="14"/>
                  </a:cubicBezTo>
                  <a:cubicBezTo>
                    <a:pt x="325" y="12"/>
                    <a:pt x="343" y="19"/>
                    <a:pt x="341" y="12"/>
                  </a:cubicBezTo>
                  <a:cubicBezTo>
                    <a:pt x="339" y="5"/>
                    <a:pt x="319" y="5"/>
                    <a:pt x="312" y="4"/>
                  </a:cubicBezTo>
                  <a:cubicBezTo>
                    <a:pt x="304" y="3"/>
                    <a:pt x="302" y="15"/>
                    <a:pt x="291" y="12"/>
                  </a:cubicBezTo>
                  <a:cubicBezTo>
                    <a:pt x="280" y="10"/>
                    <a:pt x="274" y="0"/>
                    <a:pt x="261" y="0"/>
                  </a:cubicBezTo>
                  <a:cubicBezTo>
                    <a:pt x="249" y="0"/>
                    <a:pt x="236" y="6"/>
                    <a:pt x="227" y="10"/>
                  </a:cubicBezTo>
                  <a:cubicBezTo>
                    <a:pt x="218" y="15"/>
                    <a:pt x="198" y="23"/>
                    <a:pt x="205" y="29"/>
                  </a:cubicBezTo>
                  <a:cubicBezTo>
                    <a:pt x="212" y="35"/>
                    <a:pt x="221" y="40"/>
                    <a:pt x="233" y="33"/>
                  </a:cubicBezTo>
                  <a:cubicBezTo>
                    <a:pt x="245" y="25"/>
                    <a:pt x="249" y="28"/>
                    <a:pt x="249" y="36"/>
                  </a:cubicBezTo>
                  <a:cubicBezTo>
                    <a:pt x="248" y="44"/>
                    <a:pt x="246" y="50"/>
                    <a:pt x="259" y="55"/>
                  </a:cubicBezTo>
                  <a:cubicBezTo>
                    <a:pt x="271" y="59"/>
                    <a:pt x="278" y="58"/>
                    <a:pt x="279" y="66"/>
                  </a:cubicBezTo>
                  <a:cubicBezTo>
                    <a:pt x="279" y="75"/>
                    <a:pt x="283" y="78"/>
                    <a:pt x="289" y="82"/>
                  </a:cubicBezTo>
                  <a:cubicBezTo>
                    <a:pt x="296" y="86"/>
                    <a:pt x="301" y="88"/>
                    <a:pt x="301" y="96"/>
                  </a:cubicBezTo>
                  <a:cubicBezTo>
                    <a:pt x="301" y="104"/>
                    <a:pt x="292" y="117"/>
                    <a:pt x="284" y="108"/>
                  </a:cubicBezTo>
                  <a:cubicBezTo>
                    <a:pt x="277" y="98"/>
                    <a:pt x="270" y="89"/>
                    <a:pt x="259" y="86"/>
                  </a:cubicBezTo>
                  <a:cubicBezTo>
                    <a:pt x="249" y="82"/>
                    <a:pt x="245" y="80"/>
                    <a:pt x="238" y="68"/>
                  </a:cubicBezTo>
                  <a:cubicBezTo>
                    <a:pt x="232" y="57"/>
                    <a:pt x="235" y="60"/>
                    <a:pt x="226" y="55"/>
                  </a:cubicBezTo>
                  <a:cubicBezTo>
                    <a:pt x="218" y="50"/>
                    <a:pt x="208" y="43"/>
                    <a:pt x="199" y="42"/>
                  </a:cubicBezTo>
                  <a:cubicBezTo>
                    <a:pt x="190" y="41"/>
                    <a:pt x="180" y="43"/>
                    <a:pt x="177" y="50"/>
                  </a:cubicBezTo>
                  <a:cubicBezTo>
                    <a:pt x="173" y="58"/>
                    <a:pt x="161" y="63"/>
                    <a:pt x="168" y="69"/>
                  </a:cubicBezTo>
                  <a:cubicBezTo>
                    <a:pt x="175" y="76"/>
                    <a:pt x="174" y="86"/>
                    <a:pt x="174" y="91"/>
                  </a:cubicBezTo>
                  <a:cubicBezTo>
                    <a:pt x="174" y="97"/>
                    <a:pt x="160" y="116"/>
                    <a:pt x="152" y="102"/>
                  </a:cubicBezTo>
                  <a:cubicBezTo>
                    <a:pt x="144" y="88"/>
                    <a:pt x="139" y="63"/>
                    <a:pt x="124" y="64"/>
                  </a:cubicBezTo>
                  <a:cubicBezTo>
                    <a:pt x="109" y="65"/>
                    <a:pt x="108" y="71"/>
                    <a:pt x="106" y="56"/>
                  </a:cubicBezTo>
                  <a:cubicBezTo>
                    <a:pt x="104" y="41"/>
                    <a:pt x="99" y="38"/>
                    <a:pt x="89" y="36"/>
                  </a:cubicBezTo>
                  <a:cubicBezTo>
                    <a:pt x="79" y="35"/>
                    <a:pt x="83" y="31"/>
                    <a:pt x="70" y="25"/>
                  </a:cubicBezTo>
                  <a:cubicBezTo>
                    <a:pt x="57" y="18"/>
                    <a:pt x="55" y="15"/>
                    <a:pt x="36" y="17"/>
                  </a:cubicBezTo>
                  <a:cubicBezTo>
                    <a:pt x="36" y="17"/>
                    <a:pt x="30" y="21"/>
                    <a:pt x="17" y="23"/>
                  </a:cubicBezTo>
                  <a:cubicBezTo>
                    <a:pt x="4" y="24"/>
                    <a:pt x="0" y="28"/>
                    <a:pt x="6" y="34"/>
                  </a:cubicBezTo>
                  <a:cubicBezTo>
                    <a:pt x="11" y="40"/>
                    <a:pt x="18" y="40"/>
                    <a:pt x="18" y="45"/>
                  </a:cubicBezTo>
                  <a:cubicBezTo>
                    <a:pt x="18" y="49"/>
                    <a:pt x="21" y="59"/>
                    <a:pt x="22" y="64"/>
                  </a:cubicBezTo>
                  <a:cubicBezTo>
                    <a:pt x="23" y="69"/>
                    <a:pt x="48" y="60"/>
                    <a:pt x="47" y="67"/>
                  </a:cubicBezTo>
                  <a:cubicBezTo>
                    <a:pt x="46" y="73"/>
                    <a:pt x="42" y="75"/>
                    <a:pt x="31" y="79"/>
                  </a:cubicBezTo>
                  <a:cubicBezTo>
                    <a:pt x="21" y="83"/>
                    <a:pt x="9" y="94"/>
                    <a:pt x="23" y="97"/>
                  </a:cubicBezTo>
                  <a:cubicBezTo>
                    <a:pt x="38" y="100"/>
                    <a:pt x="50" y="93"/>
                    <a:pt x="51" y="98"/>
                  </a:cubicBezTo>
                  <a:cubicBezTo>
                    <a:pt x="53" y="102"/>
                    <a:pt x="59" y="103"/>
                    <a:pt x="63" y="103"/>
                  </a:cubicBezTo>
                  <a:cubicBezTo>
                    <a:pt x="67" y="104"/>
                    <a:pt x="78" y="109"/>
                    <a:pt x="77" y="111"/>
                  </a:cubicBezTo>
                  <a:cubicBezTo>
                    <a:pt x="75" y="114"/>
                    <a:pt x="56" y="115"/>
                    <a:pt x="68" y="121"/>
                  </a:cubicBezTo>
                  <a:cubicBezTo>
                    <a:pt x="79" y="128"/>
                    <a:pt x="89" y="123"/>
                    <a:pt x="89" y="119"/>
                  </a:cubicBezTo>
                  <a:cubicBezTo>
                    <a:pt x="90" y="114"/>
                    <a:pt x="100" y="110"/>
                    <a:pt x="102" y="116"/>
                  </a:cubicBezTo>
                  <a:cubicBezTo>
                    <a:pt x="103" y="123"/>
                    <a:pt x="104" y="127"/>
                    <a:pt x="96" y="131"/>
                  </a:cubicBezTo>
                  <a:cubicBezTo>
                    <a:pt x="88" y="136"/>
                    <a:pt x="89" y="142"/>
                    <a:pt x="103" y="142"/>
                  </a:cubicBezTo>
                  <a:cubicBezTo>
                    <a:pt x="117" y="142"/>
                    <a:pt x="131" y="131"/>
                    <a:pt x="132" y="139"/>
                  </a:cubicBezTo>
                  <a:cubicBezTo>
                    <a:pt x="132" y="148"/>
                    <a:pt x="123" y="144"/>
                    <a:pt x="122" y="152"/>
                  </a:cubicBezTo>
                  <a:cubicBezTo>
                    <a:pt x="122" y="159"/>
                    <a:pt x="126" y="166"/>
                    <a:pt x="136" y="169"/>
                  </a:cubicBezTo>
                  <a:cubicBezTo>
                    <a:pt x="146" y="172"/>
                    <a:pt x="154" y="175"/>
                    <a:pt x="160" y="169"/>
                  </a:cubicBezTo>
                  <a:cubicBezTo>
                    <a:pt x="167" y="164"/>
                    <a:pt x="175" y="163"/>
                    <a:pt x="189" y="163"/>
                  </a:cubicBezTo>
                  <a:cubicBezTo>
                    <a:pt x="203" y="163"/>
                    <a:pt x="221" y="171"/>
                    <a:pt x="226" y="163"/>
                  </a:cubicBezTo>
                  <a:cubicBezTo>
                    <a:pt x="231" y="155"/>
                    <a:pt x="243" y="145"/>
                    <a:pt x="245" y="155"/>
                  </a:cubicBezTo>
                  <a:cubicBezTo>
                    <a:pt x="247" y="165"/>
                    <a:pt x="249" y="164"/>
                    <a:pt x="259" y="163"/>
                  </a:cubicBezTo>
                  <a:cubicBezTo>
                    <a:pt x="268" y="162"/>
                    <a:pt x="278" y="165"/>
                    <a:pt x="278" y="158"/>
                  </a:cubicBezTo>
                  <a:cubicBezTo>
                    <a:pt x="278" y="151"/>
                    <a:pt x="284" y="149"/>
                    <a:pt x="292" y="151"/>
                  </a:cubicBezTo>
                  <a:cubicBezTo>
                    <a:pt x="300" y="152"/>
                    <a:pt x="310" y="157"/>
                    <a:pt x="305" y="164"/>
                  </a:cubicBezTo>
                  <a:cubicBezTo>
                    <a:pt x="300" y="170"/>
                    <a:pt x="294" y="169"/>
                    <a:pt x="287" y="172"/>
                  </a:cubicBezTo>
                  <a:cubicBezTo>
                    <a:pt x="279" y="175"/>
                    <a:pt x="274" y="178"/>
                    <a:pt x="266" y="178"/>
                  </a:cubicBezTo>
                  <a:cubicBezTo>
                    <a:pt x="257" y="178"/>
                    <a:pt x="256" y="184"/>
                    <a:pt x="266" y="189"/>
                  </a:cubicBezTo>
                  <a:cubicBezTo>
                    <a:pt x="276" y="195"/>
                    <a:pt x="279" y="190"/>
                    <a:pt x="279" y="204"/>
                  </a:cubicBezTo>
                  <a:cubicBezTo>
                    <a:pt x="279" y="217"/>
                    <a:pt x="269" y="232"/>
                    <a:pt x="289" y="237"/>
                  </a:cubicBezTo>
                  <a:cubicBezTo>
                    <a:pt x="309" y="242"/>
                    <a:pt x="323" y="229"/>
                    <a:pt x="338" y="237"/>
                  </a:cubicBezTo>
                  <a:cubicBezTo>
                    <a:pt x="353" y="245"/>
                    <a:pt x="364" y="240"/>
                    <a:pt x="382" y="240"/>
                  </a:cubicBezTo>
                  <a:cubicBezTo>
                    <a:pt x="400" y="240"/>
                    <a:pt x="426" y="246"/>
                    <a:pt x="427" y="235"/>
                  </a:cubicBezTo>
                  <a:cubicBezTo>
                    <a:pt x="428" y="223"/>
                    <a:pt x="437" y="220"/>
                    <a:pt x="441" y="220"/>
                  </a:cubicBezTo>
                  <a:cubicBezTo>
                    <a:pt x="446" y="220"/>
                    <a:pt x="459" y="220"/>
                    <a:pt x="453" y="210"/>
                  </a:cubicBezTo>
                  <a:cubicBezTo>
                    <a:pt x="447" y="200"/>
                    <a:pt x="433" y="202"/>
                    <a:pt x="432" y="188"/>
                  </a:cubicBezTo>
                  <a:cubicBezTo>
                    <a:pt x="431" y="174"/>
                    <a:pt x="442" y="167"/>
                    <a:pt x="454" y="171"/>
                  </a:cubicBezTo>
                  <a:cubicBezTo>
                    <a:pt x="466" y="174"/>
                    <a:pt x="465" y="184"/>
                    <a:pt x="469" y="184"/>
                  </a:cubicBezTo>
                  <a:cubicBezTo>
                    <a:pt x="474" y="184"/>
                    <a:pt x="474" y="185"/>
                    <a:pt x="474" y="169"/>
                  </a:cubicBezTo>
                  <a:cubicBezTo>
                    <a:pt x="474" y="154"/>
                    <a:pt x="471" y="145"/>
                    <a:pt x="465" y="145"/>
                  </a:cubicBezTo>
                  <a:cubicBezTo>
                    <a:pt x="459" y="145"/>
                    <a:pt x="453" y="141"/>
                    <a:pt x="453" y="135"/>
                  </a:cubicBezTo>
                  <a:cubicBezTo>
                    <a:pt x="453" y="129"/>
                    <a:pt x="461" y="126"/>
                    <a:pt x="459" y="116"/>
                  </a:cubicBezTo>
                  <a:cubicBezTo>
                    <a:pt x="456" y="106"/>
                    <a:pt x="469" y="105"/>
                    <a:pt x="466" y="88"/>
                  </a:cubicBezTo>
                  <a:cubicBezTo>
                    <a:pt x="463" y="72"/>
                    <a:pt x="448" y="76"/>
                    <a:pt x="449" y="58"/>
                  </a:cubicBezTo>
                  <a:cubicBezTo>
                    <a:pt x="450" y="41"/>
                    <a:pt x="448" y="35"/>
                    <a:pt x="439" y="33"/>
                  </a:cubicBezTo>
                  <a:cubicBezTo>
                    <a:pt x="430" y="30"/>
                    <a:pt x="419" y="33"/>
                    <a:pt x="408" y="21"/>
                  </a:cubicBezTo>
                  <a:cubicBezTo>
                    <a:pt x="396" y="9"/>
                    <a:pt x="390" y="10"/>
                    <a:pt x="385"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89" name="Freeform 489"/>
            <p:cNvSpPr>
              <a:spLocks/>
            </p:cNvSpPr>
            <p:nvPr/>
          </p:nvSpPr>
          <p:spPr bwMode="auto">
            <a:xfrm>
              <a:off x="1013" y="1036"/>
              <a:ext cx="27" cy="18"/>
            </a:xfrm>
            <a:custGeom>
              <a:avLst/>
              <a:gdLst>
                <a:gd name="T0" fmla="*/ 23 w 106"/>
                <a:gd name="T1" fmla="*/ 63 h 72"/>
                <a:gd name="T2" fmla="*/ 49 w 106"/>
                <a:gd name="T3" fmla="*/ 69 h 72"/>
                <a:gd name="T4" fmla="*/ 81 w 106"/>
                <a:gd name="T5" fmla="*/ 63 h 72"/>
                <a:gd name="T6" fmla="*/ 99 w 106"/>
                <a:gd name="T7" fmla="*/ 50 h 72"/>
                <a:gd name="T8" fmla="*/ 89 w 106"/>
                <a:gd name="T9" fmla="*/ 31 h 72"/>
                <a:gd name="T10" fmla="*/ 65 w 106"/>
                <a:gd name="T11" fmla="*/ 12 h 72"/>
                <a:gd name="T12" fmla="*/ 43 w 106"/>
                <a:gd name="T13" fmla="*/ 8 h 72"/>
                <a:gd name="T14" fmla="*/ 23 w 106"/>
                <a:gd name="T15" fmla="*/ 26 h 72"/>
                <a:gd name="T16" fmla="*/ 7 w 106"/>
                <a:gd name="T17" fmla="*/ 51 h 72"/>
                <a:gd name="T18" fmla="*/ 23 w 106"/>
                <a:gd name="T19" fmla="*/ 6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72">
                  <a:moveTo>
                    <a:pt x="23" y="63"/>
                  </a:moveTo>
                  <a:cubicBezTo>
                    <a:pt x="27" y="69"/>
                    <a:pt x="36" y="72"/>
                    <a:pt x="49" y="69"/>
                  </a:cubicBezTo>
                  <a:cubicBezTo>
                    <a:pt x="61" y="66"/>
                    <a:pt x="76" y="72"/>
                    <a:pt x="81" y="63"/>
                  </a:cubicBezTo>
                  <a:cubicBezTo>
                    <a:pt x="86" y="54"/>
                    <a:pt x="106" y="59"/>
                    <a:pt x="99" y="50"/>
                  </a:cubicBezTo>
                  <a:cubicBezTo>
                    <a:pt x="92" y="41"/>
                    <a:pt x="97" y="38"/>
                    <a:pt x="89" y="31"/>
                  </a:cubicBezTo>
                  <a:cubicBezTo>
                    <a:pt x="81" y="25"/>
                    <a:pt x="74" y="13"/>
                    <a:pt x="65" y="12"/>
                  </a:cubicBezTo>
                  <a:cubicBezTo>
                    <a:pt x="56" y="11"/>
                    <a:pt x="52" y="0"/>
                    <a:pt x="43" y="8"/>
                  </a:cubicBezTo>
                  <a:cubicBezTo>
                    <a:pt x="43" y="8"/>
                    <a:pt x="32" y="18"/>
                    <a:pt x="23" y="26"/>
                  </a:cubicBezTo>
                  <a:cubicBezTo>
                    <a:pt x="13" y="33"/>
                    <a:pt x="0" y="46"/>
                    <a:pt x="7" y="51"/>
                  </a:cubicBezTo>
                  <a:cubicBezTo>
                    <a:pt x="14" y="57"/>
                    <a:pt x="18" y="57"/>
                    <a:pt x="23" y="6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0" name="Freeform 490"/>
            <p:cNvSpPr>
              <a:spLocks/>
            </p:cNvSpPr>
            <p:nvPr/>
          </p:nvSpPr>
          <p:spPr bwMode="auto">
            <a:xfrm>
              <a:off x="998" y="958"/>
              <a:ext cx="29" cy="27"/>
            </a:xfrm>
            <a:custGeom>
              <a:avLst/>
              <a:gdLst>
                <a:gd name="T0" fmla="*/ 11 w 117"/>
                <a:gd name="T1" fmla="*/ 34 h 108"/>
                <a:gd name="T2" fmla="*/ 20 w 117"/>
                <a:gd name="T3" fmla="*/ 61 h 108"/>
                <a:gd name="T4" fmla="*/ 42 w 117"/>
                <a:gd name="T5" fmla="*/ 79 h 108"/>
                <a:gd name="T6" fmla="*/ 66 w 117"/>
                <a:gd name="T7" fmla="*/ 100 h 108"/>
                <a:gd name="T8" fmla="*/ 98 w 117"/>
                <a:gd name="T9" fmla="*/ 102 h 108"/>
                <a:gd name="T10" fmla="*/ 103 w 117"/>
                <a:gd name="T11" fmla="*/ 79 h 108"/>
                <a:gd name="T12" fmla="*/ 62 w 117"/>
                <a:gd name="T13" fmla="*/ 46 h 108"/>
                <a:gd name="T14" fmla="*/ 40 w 117"/>
                <a:gd name="T15" fmla="*/ 22 h 108"/>
                <a:gd name="T16" fmla="*/ 5 w 117"/>
                <a:gd name="T17" fmla="*/ 16 h 108"/>
                <a:gd name="T18" fmla="*/ 11 w 117"/>
                <a:gd name="T19" fmla="*/ 3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08">
                  <a:moveTo>
                    <a:pt x="11" y="34"/>
                  </a:moveTo>
                  <a:cubicBezTo>
                    <a:pt x="14" y="43"/>
                    <a:pt x="12" y="57"/>
                    <a:pt x="20" y="61"/>
                  </a:cubicBezTo>
                  <a:cubicBezTo>
                    <a:pt x="28" y="66"/>
                    <a:pt x="38" y="71"/>
                    <a:pt x="42" y="79"/>
                  </a:cubicBezTo>
                  <a:cubicBezTo>
                    <a:pt x="46" y="86"/>
                    <a:pt x="55" y="97"/>
                    <a:pt x="66" y="100"/>
                  </a:cubicBezTo>
                  <a:cubicBezTo>
                    <a:pt x="77" y="103"/>
                    <a:pt x="91" y="108"/>
                    <a:pt x="98" y="102"/>
                  </a:cubicBezTo>
                  <a:cubicBezTo>
                    <a:pt x="106" y="95"/>
                    <a:pt x="117" y="92"/>
                    <a:pt x="103" y="79"/>
                  </a:cubicBezTo>
                  <a:cubicBezTo>
                    <a:pt x="88" y="67"/>
                    <a:pt x="68" y="59"/>
                    <a:pt x="62" y="46"/>
                  </a:cubicBezTo>
                  <a:cubicBezTo>
                    <a:pt x="55" y="33"/>
                    <a:pt x="51" y="30"/>
                    <a:pt x="40" y="22"/>
                  </a:cubicBezTo>
                  <a:cubicBezTo>
                    <a:pt x="28" y="14"/>
                    <a:pt x="0" y="0"/>
                    <a:pt x="5" y="16"/>
                  </a:cubicBezTo>
                  <a:cubicBezTo>
                    <a:pt x="5" y="16"/>
                    <a:pt x="8" y="26"/>
                    <a:pt x="11" y="3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1" name="Freeform 491"/>
            <p:cNvSpPr>
              <a:spLocks/>
            </p:cNvSpPr>
            <p:nvPr/>
          </p:nvSpPr>
          <p:spPr bwMode="auto">
            <a:xfrm>
              <a:off x="1002" y="903"/>
              <a:ext cx="112" cy="57"/>
            </a:xfrm>
            <a:custGeom>
              <a:avLst/>
              <a:gdLst>
                <a:gd name="T0" fmla="*/ 15 w 446"/>
                <a:gd name="T1" fmla="*/ 51 h 225"/>
                <a:gd name="T2" fmla="*/ 65 w 446"/>
                <a:gd name="T3" fmla="*/ 53 h 225"/>
                <a:gd name="T4" fmla="*/ 51 w 446"/>
                <a:gd name="T5" fmla="*/ 70 h 225"/>
                <a:gd name="T6" fmla="*/ 57 w 446"/>
                <a:gd name="T7" fmla="*/ 84 h 225"/>
                <a:gd name="T8" fmla="*/ 77 w 446"/>
                <a:gd name="T9" fmla="*/ 74 h 225"/>
                <a:gd name="T10" fmla="*/ 100 w 446"/>
                <a:gd name="T11" fmla="*/ 63 h 225"/>
                <a:gd name="T12" fmla="*/ 109 w 446"/>
                <a:gd name="T13" fmla="*/ 78 h 225"/>
                <a:gd name="T14" fmla="*/ 116 w 446"/>
                <a:gd name="T15" fmla="*/ 91 h 225"/>
                <a:gd name="T16" fmla="*/ 135 w 446"/>
                <a:gd name="T17" fmla="*/ 88 h 225"/>
                <a:gd name="T18" fmla="*/ 122 w 446"/>
                <a:gd name="T19" fmla="*/ 107 h 225"/>
                <a:gd name="T20" fmla="*/ 124 w 446"/>
                <a:gd name="T21" fmla="*/ 118 h 225"/>
                <a:gd name="T22" fmla="*/ 92 w 446"/>
                <a:gd name="T23" fmla="*/ 115 h 225"/>
                <a:gd name="T24" fmla="*/ 53 w 446"/>
                <a:gd name="T25" fmla="*/ 111 h 225"/>
                <a:gd name="T26" fmla="*/ 58 w 446"/>
                <a:gd name="T27" fmla="*/ 142 h 225"/>
                <a:gd name="T28" fmla="*/ 114 w 446"/>
                <a:gd name="T29" fmla="*/ 165 h 225"/>
                <a:gd name="T30" fmla="*/ 154 w 446"/>
                <a:gd name="T31" fmla="*/ 148 h 225"/>
                <a:gd name="T32" fmla="*/ 175 w 446"/>
                <a:gd name="T33" fmla="*/ 158 h 225"/>
                <a:gd name="T34" fmla="*/ 172 w 446"/>
                <a:gd name="T35" fmla="*/ 177 h 225"/>
                <a:gd name="T36" fmla="*/ 192 w 446"/>
                <a:gd name="T37" fmla="*/ 167 h 225"/>
                <a:gd name="T38" fmla="*/ 223 w 446"/>
                <a:gd name="T39" fmla="*/ 161 h 225"/>
                <a:gd name="T40" fmla="*/ 279 w 446"/>
                <a:gd name="T41" fmla="*/ 169 h 225"/>
                <a:gd name="T42" fmla="*/ 315 w 446"/>
                <a:gd name="T43" fmla="*/ 194 h 225"/>
                <a:gd name="T44" fmla="*/ 355 w 446"/>
                <a:gd name="T45" fmla="*/ 222 h 225"/>
                <a:gd name="T46" fmla="*/ 420 w 446"/>
                <a:gd name="T47" fmla="*/ 217 h 225"/>
                <a:gd name="T48" fmla="*/ 427 w 446"/>
                <a:gd name="T49" fmla="*/ 182 h 225"/>
                <a:gd name="T50" fmla="*/ 400 w 446"/>
                <a:gd name="T51" fmla="*/ 158 h 225"/>
                <a:gd name="T52" fmla="*/ 382 w 446"/>
                <a:gd name="T53" fmla="*/ 143 h 225"/>
                <a:gd name="T54" fmla="*/ 394 w 446"/>
                <a:gd name="T55" fmla="*/ 129 h 225"/>
                <a:gd name="T56" fmla="*/ 400 w 446"/>
                <a:gd name="T57" fmla="*/ 115 h 225"/>
                <a:gd name="T58" fmla="*/ 372 w 446"/>
                <a:gd name="T59" fmla="*/ 100 h 225"/>
                <a:gd name="T60" fmla="*/ 357 w 446"/>
                <a:gd name="T61" fmla="*/ 86 h 225"/>
                <a:gd name="T62" fmla="*/ 334 w 446"/>
                <a:gd name="T63" fmla="*/ 75 h 225"/>
                <a:gd name="T64" fmla="*/ 311 w 446"/>
                <a:gd name="T65" fmla="*/ 86 h 225"/>
                <a:gd name="T66" fmla="*/ 280 w 446"/>
                <a:gd name="T67" fmla="*/ 51 h 225"/>
                <a:gd name="T68" fmla="*/ 240 w 446"/>
                <a:gd name="T69" fmla="*/ 40 h 225"/>
                <a:gd name="T70" fmla="*/ 217 w 446"/>
                <a:gd name="T71" fmla="*/ 55 h 225"/>
                <a:gd name="T72" fmla="*/ 201 w 446"/>
                <a:gd name="T73" fmla="*/ 70 h 225"/>
                <a:gd name="T74" fmla="*/ 197 w 446"/>
                <a:gd name="T75" fmla="*/ 55 h 225"/>
                <a:gd name="T76" fmla="*/ 197 w 446"/>
                <a:gd name="T77" fmla="*/ 35 h 225"/>
                <a:gd name="T78" fmla="*/ 158 w 446"/>
                <a:gd name="T79" fmla="*/ 11 h 225"/>
                <a:gd name="T80" fmla="*/ 129 w 446"/>
                <a:gd name="T81" fmla="*/ 2 h 225"/>
                <a:gd name="T82" fmla="*/ 84 w 446"/>
                <a:gd name="T83" fmla="*/ 6 h 225"/>
                <a:gd name="T84" fmla="*/ 60 w 446"/>
                <a:gd name="T85" fmla="*/ 12 h 225"/>
                <a:gd name="T86" fmla="*/ 15 w 446"/>
                <a:gd name="T87" fmla="*/ 17 h 225"/>
                <a:gd name="T88" fmla="*/ 15 w 446"/>
                <a:gd name="T89" fmla="*/ 5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46" h="225">
                  <a:moveTo>
                    <a:pt x="15" y="51"/>
                  </a:moveTo>
                  <a:cubicBezTo>
                    <a:pt x="29" y="53"/>
                    <a:pt x="69" y="43"/>
                    <a:pt x="65" y="53"/>
                  </a:cubicBezTo>
                  <a:cubicBezTo>
                    <a:pt x="61" y="62"/>
                    <a:pt x="63" y="65"/>
                    <a:pt x="51" y="70"/>
                  </a:cubicBezTo>
                  <a:cubicBezTo>
                    <a:pt x="40" y="74"/>
                    <a:pt x="47" y="84"/>
                    <a:pt x="57" y="84"/>
                  </a:cubicBezTo>
                  <a:cubicBezTo>
                    <a:pt x="67" y="84"/>
                    <a:pt x="72" y="84"/>
                    <a:pt x="77" y="74"/>
                  </a:cubicBezTo>
                  <a:cubicBezTo>
                    <a:pt x="82" y="64"/>
                    <a:pt x="90" y="63"/>
                    <a:pt x="100" y="63"/>
                  </a:cubicBezTo>
                  <a:cubicBezTo>
                    <a:pt x="110" y="63"/>
                    <a:pt x="119" y="73"/>
                    <a:pt x="109" y="78"/>
                  </a:cubicBezTo>
                  <a:cubicBezTo>
                    <a:pt x="98" y="83"/>
                    <a:pt x="104" y="94"/>
                    <a:pt x="116" y="91"/>
                  </a:cubicBezTo>
                  <a:cubicBezTo>
                    <a:pt x="128" y="88"/>
                    <a:pt x="134" y="82"/>
                    <a:pt x="135" y="88"/>
                  </a:cubicBezTo>
                  <a:cubicBezTo>
                    <a:pt x="136" y="95"/>
                    <a:pt x="134" y="108"/>
                    <a:pt x="122" y="107"/>
                  </a:cubicBezTo>
                  <a:cubicBezTo>
                    <a:pt x="110" y="106"/>
                    <a:pt x="139" y="118"/>
                    <a:pt x="124" y="118"/>
                  </a:cubicBezTo>
                  <a:cubicBezTo>
                    <a:pt x="108" y="119"/>
                    <a:pt x="111" y="126"/>
                    <a:pt x="92" y="115"/>
                  </a:cubicBezTo>
                  <a:cubicBezTo>
                    <a:pt x="73" y="103"/>
                    <a:pt x="61" y="106"/>
                    <a:pt x="53" y="111"/>
                  </a:cubicBezTo>
                  <a:cubicBezTo>
                    <a:pt x="46" y="116"/>
                    <a:pt x="43" y="131"/>
                    <a:pt x="58" y="142"/>
                  </a:cubicBezTo>
                  <a:cubicBezTo>
                    <a:pt x="72" y="153"/>
                    <a:pt x="96" y="174"/>
                    <a:pt x="114" y="165"/>
                  </a:cubicBezTo>
                  <a:cubicBezTo>
                    <a:pt x="132" y="156"/>
                    <a:pt x="144" y="147"/>
                    <a:pt x="154" y="148"/>
                  </a:cubicBezTo>
                  <a:cubicBezTo>
                    <a:pt x="165" y="149"/>
                    <a:pt x="192" y="149"/>
                    <a:pt x="175" y="158"/>
                  </a:cubicBezTo>
                  <a:cubicBezTo>
                    <a:pt x="158" y="167"/>
                    <a:pt x="163" y="176"/>
                    <a:pt x="172" y="177"/>
                  </a:cubicBezTo>
                  <a:cubicBezTo>
                    <a:pt x="180" y="179"/>
                    <a:pt x="184" y="174"/>
                    <a:pt x="192" y="167"/>
                  </a:cubicBezTo>
                  <a:cubicBezTo>
                    <a:pt x="201" y="161"/>
                    <a:pt x="205" y="160"/>
                    <a:pt x="223" y="161"/>
                  </a:cubicBezTo>
                  <a:cubicBezTo>
                    <a:pt x="240" y="161"/>
                    <a:pt x="258" y="156"/>
                    <a:pt x="279" y="169"/>
                  </a:cubicBezTo>
                  <a:cubicBezTo>
                    <a:pt x="301" y="181"/>
                    <a:pt x="296" y="172"/>
                    <a:pt x="315" y="194"/>
                  </a:cubicBezTo>
                  <a:cubicBezTo>
                    <a:pt x="334" y="217"/>
                    <a:pt x="335" y="220"/>
                    <a:pt x="355" y="222"/>
                  </a:cubicBezTo>
                  <a:cubicBezTo>
                    <a:pt x="375" y="225"/>
                    <a:pt x="412" y="225"/>
                    <a:pt x="420" y="217"/>
                  </a:cubicBezTo>
                  <a:cubicBezTo>
                    <a:pt x="428" y="210"/>
                    <a:pt x="446" y="196"/>
                    <a:pt x="427" y="182"/>
                  </a:cubicBezTo>
                  <a:cubicBezTo>
                    <a:pt x="407" y="169"/>
                    <a:pt x="412" y="163"/>
                    <a:pt x="400" y="158"/>
                  </a:cubicBezTo>
                  <a:cubicBezTo>
                    <a:pt x="387" y="153"/>
                    <a:pt x="382" y="152"/>
                    <a:pt x="382" y="143"/>
                  </a:cubicBezTo>
                  <a:cubicBezTo>
                    <a:pt x="382" y="134"/>
                    <a:pt x="386" y="131"/>
                    <a:pt x="394" y="129"/>
                  </a:cubicBezTo>
                  <a:cubicBezTo>
                    <a:pt x="402" y="127"/>
                    <a:pt x="406" y="124"/>
                    <a:pt x="400" y="115"/>
                  </a:cubicBezTo>
                  <a:cubicBezTo>
                    <a:pt x="395" y="106"/>
                    <a:pt x="374" y="115"/>
                    <a:pt x="372" y="100"/>
                  </a:cubicBezTo>
                  <a:cubicBezTo>
                    <a:pt x="369" y="85"/>
                    <a:pt x="363" y="87"/>
                    <a:pt x="357" y="86"/>
                  </a:cubicBezTo>
                  <a:cubicBezTo>
                    <a:pt x="352" y="84"/>
                    <a:pt x="349" y="73"/>
                    <a:pt x="334" y="75"/>
                  </a:cubicBezTo>
                  <a:cubicBezTo>
                    <a:pt x="320" y="76"/>
                    <a:pt x="329" y="95"/>
                    <a:pt x="311" y="86"/>
                  </a:cubicBezTo>
                  <a:cubicBezTo>
                    <a:pt x="292" y="76"/>
                    <a:pt x="296" y="58"/>
                    <a:pt x="280" y="51"/>
                  </a:cubicBezTo>
                  <a:cubicBezTo>
                    <a:pt x="263" y="45"/>
                    <a:pt x="247" y="39"/>
                    <a:pt x="240" y="40"/>
                  </a:cubicBezTo>
                  <a:cubicBezTo>
                    <a:pt x="233" y="40"/>
                    <a:pt x="219" y="48"/>
                    <a:pt x="217" y="55"/>
                  </a:cubicBezTo>
                  <a:cubicBezTo>
                    <a:pt x="216" y="61"/>
                    <a:pt x="214" y="73"/>
                    <a:pt x="201" y="70"/>
                  </a:cubicBezTo>
                  <a:cubicBezTo>
                    <a:pt x="188" y="68"/>
                    <a:pt x="187" y="60"/>
                    <a:pt x="197" y="55"/>
                  </a:cubicBezTo>
                  <a:cubicBezTo>
                    <a:pt x="207" y="51"/>
                    <a:pt x="207" y="42"/>
                    <a:pt x="197" y="35"/>
                  </a:cubicBezTo>
                  <a:cubicBezTo>
                    <a:pt x="186" y="29"/>
                    <a:pt x="174" y="11"/>
                    <a:pt x="158" y="11"/>
                  </a:cubicBezTo>
                  <a:cubicBezTo>
                    <a:pt x="142" y="11"/>
                    <a:pt x="147" y="4"/>
                    <a:pt x="129" y="2"/>
                  </a:cubicBezTo>
                  <a:cubicBezTo>
                    <a:pt x="110" y="0"/>
                    <a:pt x="88" y="0"/>
                    <a:pt x="84" y="6"/>
                  </a:cubicBezTo>
                  <a:cubicBezTo>
                    <a:pt x="80" y="12"/>
                    <a:pt x="84" y="11"/>
                    <a:pt x="60" y="12"/>
                  </a:cubicBezTo>
                  <a:cubicBezTo>
                    <a:pt x="60" y="12"/>
                    <a:pt x="25" y="7"/>
                    <a:pt x="15" y="17"/>
                  </a:cubicBezTo>
                  <a:cubicBezTo>
                    <a:pt x="6" y="26"/>
                    <a:pt x="0" y="50"/>
                    <a:pt x="15" y="5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2" name="Freeform 492"/>
            <p:cNvSpPr>
              <a:spLocks/>
            </p:cNvSpPr>
            <p:nvPr/>
          </p:nvSpPr>
          <p:spPr bwMode="auto">
            <a:xfrm>
              <a:off x="1054" y="954"/>
              <a:ext cx="28" cy="11"/>
            </a:xfrm>
            <a:custGeom>
              <a:avLst/>
              <a:gdLst>
                <a:gd name="T0" fmla="*/ 49 w 110"/>
                <a:gd name="T1" fmla="*/ 43 h 46"/>
                <a:gd name="T2" fmla="*/ 75 w 110"/>
                <a:gd name="T3" fmla="*/ 32 h 46"/>
                <a:gd name="T4" fmla="*/ 91 w 110"/>
                <a:gd name="T5" fmla="*/ 21 h 46"/>
                <a:gd name="T6" fmla="*/ 60 w 110"/>
                <a:gd name="T7" fmla="*/ 9 h 46"/>
                <a:gd name="T8" fmla="*/ 30 w 110"/>
                <a:gd name="T9" fmla="*/ 10 h 46"/>
                <a:gd name="T10" fmla="*/ 0 w 110"/>
                <a:gd name="T11" fmla="*/ 13 h 46"/>
                <a:gd name="T12" fmla="*/ 15 w 110"/>
                <a:gd name="T13" fmla="*/ 36 h 46"/>
                <a:gd name="T14" fmla="*/ 49 w 110"/>
                <a:gd name="T15" fmla="*/ 43 h 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 h="46">
                  <a:moveTo>
                    <a:pt x="49" y="43"/>
                  </a:moveTo>
                  <a:cubicBezTo>
                    <a:pt x="60" y="41"/>
                    <a:pt x="58" y="29"/>
                    <a:pt x="75" y="32"/>
                  </a:cubicBezTo>
                  <a:cubicBezTo>
                    <a:pt x="93" y="35"/>
                    <a:pt x="110" y="25"/>
                    <a:pt x="91" y="21"/>
                  </a:cubicBezTo>
                  <a:cubicBezTo>
                    <a:pt x="73" y="16"/>
                    <a:pt x="77" y="9"/>
                    <a:pt x="60" y="9"/>
                  </a:cubicBezTo>
                  <a:cubicBezTo>
                    <a:pt x="42" y="9"/>
                    <a:pt x="51" y="13"/>
                    <a:pt x="30" y="10"/>
                  </a:cubicBezTo>
                  <a:cubicBezTo>
                    <a:pt x="30" y="10"/>
                    <a:pt x="0" y="0"/>
                    <a:pt x="0" y="13"/>
                  </a:cubicBezTo>
                  <a:cubicBezTo>
                    <a:pt x="0" y="25"/>
                    <a:pt x="4" y="28"/>
                    <a:pt x="15" y="36"/>
                  </a:cubicBezTo>
                  <a:cubicBezTo>
                    <a:pt x="25" y="43"/>
                    <a:pt x="37" y="46"/>
                    <a:pt x="49" y="4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3" name="Freeform 493"/>
            <p:cNvSpPr>
              <a:spLocks/>
            </p:cNvSpPr>
            <p:nvPr/>
          </p:nvSpPr>
          <p:spPr bwMode="auto">
            <a:xfrm>
              <a:off x="1121" y="922"/>
              <a:ext cx="56" cy="39"/>
            </a:xfrm>
            <a:custGeom>
              <a:avLst/>
              <a:gdLst>
                <a:gd name="T0" fmla="*/ 9 w 222"/>
                <a:gd name="T1" fmla="*/ 31 h 152"/>
                <a:gd name="T2" fmla="*/ 8 w 222"/>
                <a:gd name="T3" fmla="*/ 45 h 152"/>
                <a:gd name="T4" fmla="*/ 11 w 222"/>
                <a:gd name="T5" fmla="*/ 65 h 152"/>
                <a:gd name="T6" fmla="*/ 31 w 222"/>
                <a:gd name="T7" fmla="*/ 81 h 152"/>
                <a:gd name="T8" fmla="*/ 53 w 222"/>
                <a:gd name="T9" fmla="*/ 91 h 152"/>
                <a:gd name="T10" fmla="*/ 70 w 222"/>
                <a:gd name="T11" fmla="*/ 97 h 152"/>
                <a:gd name="T12" fmla="*/ 84 w 222"/>
                <a:gd name="T13" fmla="*/ 106 h 152"/>
                <a:gd name="T14" fmla="*/ 64 w 222"/>
                <a:gd name="T15" fmla="*/ 109 h 152"/>
                <a:gd name="T16" fmla="*/ 44 w 222"/>
                <a:gd name="T17" fmla="*/ 119 h 152"/>
                <a:gd name="T18" fmla="*/ 71 w 222"/>
                <a:gd name="T19" fmla="*/ 132 h 152"/>
                <a:gd name="T20" fmla="*/ 93 w 222"/>
                <a:gd name="T21" fmla="*/ 149 h 152"/>
                <a:gd name="T22" fmla="*/ 107 w 222"/>
                <a:gd name="T23" fmla="*/ 145 h 152"/>
                <a:gd name="T24" fmla="*/ 144 w 222"/>
                <a:gd name="T25" fmla="*/ 140 h 152"/>
                <a:gd name="T26" fmla="*/ 173 w 222"/>
                <a:gd name="T27" fmla="*/ 132 h 152"/>
                <a:gd name="T28" fmla="*/ 204 w 222"/>
                <a:gd name="T29" fmla="*/ 128 h 152"/>
                <a:gd name="T30" fmla="*/ 218 w 222"/>
                <a:gd name="T31" fmla="*/ 115 h 152"/>
                <a:gd name="T32" fmla="*/ 207 w 222"/>
                <a:gd name="T33" fmla="*/ 94 h 152"/>
                <a:gd name="T34" fmla="*/ 208 w 222"/>
                <a:gd name="T35" fmla="*/ 81 h 152"/>
                <a:gd name="T36" fmla="*/ 222 w 222"/>
                <a:gd name="T37" fmla="*/ 72 h 152"/>
                <a:gd name="T38" fmla="*/ 206 w 222"/>
                <a:gd name="T39" fmla="*/ 56 h 152"/>
                <a:gd name="T40" fmla="*/ 173 w 222"/>
                <a:gd name="T41" fmla="*/ 44 h 152"/>
                <a:gd name="T42" fmla="*/ 148 w 222"/>
                <a:gd name="T43" fmla="*/ 49 h 152"/>
                <a:gd name="T44" fmla="*/ 132 w 222"/>
                <a:gd name="T45" fmla="*/ 30 h 152"/>
                <a:gd name="T46" fmla="*/ 103 w 222"/>
                <a:gd name="T47" fmla="*/ 18 h 152"/>
                <a:gd name="T48" fmla="*/ 57 w 222"/>
                <a:gd name="T49" fmla="*/ 7 h 152"/>
                <a:gd name="T50" fmla="*/ 34 w 222"/>
                <a:gd name="T51" fmla="*/ 4 h 152"/>
                <a:gd name="T52" fmla="*/ 7 w 222"/>
                <a:gd name="T53" fmla="*/ 6 h 152"/>
                <a:gd name="T54" fmla="*/ 9 w 222"/>
                <a:gd name="T55"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2" h="152">
                  <a:moveTo>
                    <a:pt x="9" y="31"/>
                  </a:moveTo>
                  <a:cubicBezTo>
                    <a:pt x="18" y="35"/>
                    <a:pt x="15" y="41"/>
                    <a:pt x="8" y="45"/>
                  </a:cubicBezTo>
                  <a:cubicBezTo>
                    <a:pt x="1" y="49"/>
                    <a:pt x="0" y="60"/>
                    <a:pt x="11" y="65"/>
                  </a:cubicBezTo>
                  <a:cubicBezTo>
                    <a:pt x="21" y="70"/>
                    <a:pt x="28" y="75"/>
                    <a:pt x="31" y="81"/>
                  </a:cubicBezTo>
                  <a:cubicBezTo>
                    <a:pt x="34" y="86"/>
                    <a:pt x="41" y="90"/>
                    <a:pt x="53" y="91"/>
                  </a:cubicBezTo>
                  <a:cubicBezTo>
                    <a:pt x="64" y="92"/>
                    <a:pt x="66" y="90"/>
                    <a:pt x="70" y="97"/>
                  </a:cubicBezTo>
                  <a:cubicBezTo>
                    <a:pt x="74" y="103"/>
                    <a:pt x="83" y="98"/>
                    <a:pt x="84" y="106"/>
                  </a:cubicBezTo>
                  <a:cubicBezTo>
                    <a:pt x="84" y="114"/>
                    <a:pt x="74" y="112"/>
                    <a:pt x="64" y="109"/>
                  </a:cubicBezTo>
                  <a:cubicBezTo>
                    <a:pt x="53" y="107"/>
                    <a:pt x="30" y="110"/>
                    <a:pt x="44" y="119"/>
                  </a:cubicBezTo>
                  <a:cubicBezTo>
                    <a:pt x="57" y="127"/>
                    <a:pt x="65" y="124"/>
                    <a:pt x="71" y="132"/>
                  </a:cubicBezTo>
                  <a:cubicBezTo>
                    <a:pt x="77" y="141"/>
                    <a:pt x="86" y="147"/>
                    <a:pt x="93" y="149"/>
                  </a:cubicBezTo>
                  <a:cubicBezTo>
                    <a:pt x="100" y="150"/>
                    <a:pt x="106" y="152"/>
                    <a:pt x="107" y="145"/>
                  </a:cubicBezTo>
                  <a:cubicBezTo>
                    <a:pt x="109" y="137"/>
                    <a:pt x="135" y="140"/>
                    <a:pt x="144" y="140"/>
                  </a:cubicBezTo>
                  <a:cubicBezTo>
                    <a:pt x="153" y="139"/>
                    <a:pt x="148" y="130"/>
                    <a:pt x="173" y="132"/>
                  </a:cubicBezTo>
                  <a:cubicBezTo>
                    <a:pt x="197" y="135"/>
                    <a:pt x="201" y="137"/>
                    <a:pt x="204" y="128"/>
                  </a:cubicBezTo>
                  <a:cubicBezTo>
                    <a:pt x="207" y="119"/>
                    <a:pt x="216" y="127"/>
                    <a:pt x="218" y="115"/>
                  </a:cubicBezTo>
                  <a:cubicBezTo>
                    <a:pt x="219" y="103"/>
                    <a:pt x="214" y="94"/>
                    <a:pt x="207" y="94"/>
                  </a:cubicBezTo>
                  <a:cubicBezTo>
                    <a:pt x="200" y="93"/>
                    <a:pt x="198" y="84"/>
                    <a:pt x="208" y="81"/>
                  </a:cubicBezTo>
                  <a:cubicBezTo>
                    <a:pt x="217" y="79"/>
                    <a:pt x="222" y="81"/>
                    <a:pt x="222" y="72"/>
                  </a:cubicBezTo>
                  <a:cubicBezTo>
                    <a:pt x="222" y="64"/>
                    <a:pt x="219" y="60"/>
                    <a:pt x="206" y="56"/>
                  </a:cubicBezTo>
                  <a:cubicBezTo>
                    <a:pt x="193" y="53"/>
                    <a:pt x="182" y="40"/>
                    <a:pt x="173" y="44"/>
                  </a:cubicBezTo>
                  <a:cubicBezTo>
                    <a:pt x="163" y="49"/>
                    <a:pt x="153" y="56"/>
                    <a:pt x="148" y="49"/>
                  </a:cubicBezTo>
                  <a:cubicBezTo>
                    <a:pt x="143" y="41"/>
                    <a:pt x="143" y="31"/>
                    <a:pt x="132" y="30"/>
                  </a:cubicBezTo>
                  <a:cubicBezTo>
                    <a:pt x="122" y="29"/>
                    <a:pt x="115" y="19"/>
                    <a:pt x="103" y="18"/>
                  </a:cubicBezTo>
                  <a:cubicBezTo>
                    <a:pt x="92" y="16"/>
                    <a:pt x="75" y="6"/>
                    <a:pt x="57" y="7"/>
                  </a:cubicBezTo>
                  <a:cubicBezTo>
                    <a:pt x="57" y="7"/>
                    <a:pt x="45" y="7"/>
                    <a:pt x="34" y="4"/>
                  </a:cubicBezTo>
                  <a:cubicBezTo>
                    <a:pt x="24" y="1"/>
                    <a:pt x="14" y="0"/>
                    <a:pt x="7" y="6"/>
                  </a:cubicBezTo>
                  <a:cubicBezTo>
                    <a:pt x="1" y="11"/>
                    <a:pt x="1" y="28"/>
                    <a:pt x="9"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4" name="Freeform 494"/>
            <p:cNvSpPr>
              <a:spLocks/>
            </p:cNvSpPr>
            <p:nvPr/>
          </p:nvSpPr>
          <p:spPr bwMode="auto">
            <a:xfrm>
              <a:off x="1154" y="958"/>
              <a:ext cx="54" cy="16"/>
            </a:xfrm>
            <a:custGeom>
              <a:avLst/>
              <a:gdLst>
                <a:gd name="T0" fmla="*/ 92 w 214"/>
                <a:gd name="T1" fmla="*/ 6 h 65"/>
                <a:gd name="T2" fmla="*/ 55 w 214"/>
                <a:gd name="T3" fmla="*/ 4 h 65"/>
                <a:gd name="T4" fmla="*/ 26 w 214"/>
                <a:gd name="T5" fmla="*/ 12 h 65"/>
                <a:gd name="T6" fmla="*/ 3 w 214"/>
                <a:gd name="T7" fmla="*/ 21 h 65"/>
                <a:gd name="T8" fmla="*/ 11 w 214"/>
                <a:gd name="T9" fmla="*/ 43 h 65"/>
                <a:gd name="T10" fmla="*/ 33 w 214"/>
                <a:gd name="T11" fmla="*/ 58 h 65"/>
                <a:gd name="T12" fmla="*/ 91 w 214"/>
                <a:gd name="T13" fmla="*/ 56 h 65"/>
                <a:gd name="T14" fmla="*/ 133 w 214"/>
                <a:gd name="T15" fmla="*/ 56 h 65"/>
                <a:gd name="T16" fmla="*/ 175 w 214"/>
                <a:gd name="T17" fmla="*/ 55 h 65"/>
                <a:gd name="T18" fmla="*/ 192 w 214"/>
                <a:gd name="T19" fmla="*/ 31 h 65"/>
                <a:gd name="T20" fmla="*/ 203 w 214"/>
                <a:gd name="T21" fmla="*/ 17 h 65"/>
                <a:gd name="T22" fmla="*/ 179 w 214"/>
                <a:gd name="T23" fmla="*/ 10 h 65"/>
                <a:gd name="T24" fmla="*/ 128 w 214"/>
                <a:gd name="T25" fmla="*/ 10 h 65"/>
                <a:gd name="T26" fmla="*/ 92 w 214"/>
                <a:gd name="T27" fmla="*/ 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4" h="65">
                  <a:moveTo>
                    <a:pt x="92" y="6"/>
                  </a:moveTo>
                  <a:cubicBezTo>
                    <a:pt x="83" y="11"/>
                    <a:pt x="67" y="7"/>
                    <a:pt x="55" y="4"/>
                  </a:cubicBezTo>
                  <a:cubicBezTo>
                    <a:pt x="43" y="0"/>
                    <a:pt x="38" y="11"/>
                    <a:pt x="26" y="12"/>
                  </a:cubicBezTo>
                  <a:cubicBezTo>
                    <a:pt x="14" y="14"/>
                    <a:pt x="6" y="13"/>
                    <a:pt x="3" y="21"/>
                  </a:cubicBezTo>
                  <a:cubicBezTo>
                    <a:pt x="0" y="29"/>
                    <a:pt x="1" y="40"/>
                    <a:pt x="11" y="43"/>
                  </a:cubicBezTo>
                  <a:cubicBezTo>
                    <a:pt x="21" y="46"/>
                    <a:pt x="19" y="60"/>
                    <a:pt x="33" y="58"/>
                  </a:cubicBezTo>
                  <a:cubicBezTo>
                    <a:pt x="48" y="57"/>
                    <a:pt x="82" y="58"/>
                    <a:pt x="91" y="56"/>
                  </a:cubicBezTo>
                  <a:cubicBezTo>
                    <a:pt x="101" y="54"/>
                    <a:pt x="122" y="50"/>
                    <a:pt x="133" y="56"/>
                  </a:cubicBezTo>
                  <a:cubicBezTo>
                    <a:pt x="144" y="63"/>
                    <a:pt x="173" y="65"/>
                    <a:pt x="175" y="55"/>
                  </a:cubicBezTo>
                  <a:cubicBezTo>
                    <a:pt x="177" y="45"/>
                    <a:pt x="182" y="35"/>
                    <a:pt x="192" y="31"/>
                  </a:cubicBezTo>
                  <a:cubicBezTo>
                    <a:pt x="202" y="27"/>
                    <a:pt x="214" y="22"/>
                    <a:pt x="203" y="17"/>
                  </a:cubicBezTo>
                  <a:cubicBezTo>
                    <a:pt x="192" y="12"/>
                    <a:pt x="192" y="10"/>
                    <a:pt x="179" y="10"/>
                  </a:cubicBezTo>
                  <a:cubicBezTo>
                    <a:pt x="166" y="11"/>
                    <a:pt x="142" y="13"/>
                    <a:pt x="128" y="10"/>
                  </a:cubicBezTo>
                  <a:cubicBezTo>
                    <a:pt x="128" y="10"/>
                    <a:pt x="101" y="1"/>
                    <a:pt x="92"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5" name="Freeform 495"/>
            <p:cNvSpPr>
              <a:spLocks/>
            </p:cNvSpPr>
            <p:nvPr/>
          </p:nvSpPr>
          <p:spPr bwMode="auto">
            <a:xfrm>
              <a:off x="1143" y="984"/>
              <a:ext cx="284" cy="88"/>
            </a:xfrm>
            <a:custGeom>
              <a:avLst/>
              <a:gdLst>
                <a:gd name="T0" fmla="*/ 397 w 1124"/>
                <a:gd name="T1" fmla="*/ 318 h 346"/>
                <a:gd name="T2" fmla="*/ 465 w 1124"/>
                <a:gd name="T3" fmla="*/ 334 h 346"/>
                <a:gd name="T4" fmla="*/ 516 w 1124"/>
                <a:gd name="T5" fmla="*/ 310 h 346"/>
                <a:gd name="T6" fmla="*/ 536 w 1124"/>
                <a:gd name="T7" fmla="*/ 323 h 346"/>
                <a:gd name="T8" fmla="*/ 589 w 1124"/>
                <a:gd name="T9" fmla="*/ 340 h 346"/>
                <a:gd name="T10" fmla="*/ 656 w 1124"/>
                <a:gd name="T11" fmla="*/ 338 h 346"/>
                <a:gd name="T12" fmla="*/ 715 w 1124"/>
                <a:gd name="T13" fmla="*/ 342 h 346"/>
                <a:gd name="T14" fmla="*/ 789 w 1124"/>
                <a:gd name="T15" fmla="*/ 339 h 346"/>
                <a:gd name="T16" fmla="*/ 871 w 1124"/>
                <a:gd name="T17" fmla="*/ 302 h 346"/>
                <a:gd name="T18" fmla="*/ 892 w 1124"/>
                <a:gd name="T19" fmla="*/ 323 h 346"/>
                <a:gd name="T20" fmla="*/ 957 w 1124"/>
                <a:gd name="T21" fmla="*/ 342 h 346"/>
                <a:gd name="T22" fmla="*/ 1029 w 1124"/>
                <a:gd name="T23" fmla="*/ 327 h 346"/>
                <a:gd name="T24" fmla="*/ 1081 w 1124"/>
                <a:gd name="T25" fmla="*/ 306 h 346"/>
                <a:gd name="T26" fmla="*/ 1087 w 1124"/>
                <a:gd name="T27" fmla="*/ 268 h 346"/>
                <a:gd name="T28" fmla="*/ 1119 w 1124"/>
                <a:gd name="T29" fmla="*/ 220 h 346"/>
                <a:gd name="T30" fmla="*/ 1070 w 1124"/>
                <a:gd name="T31" fmla="*/ 196 h 346"/>
                <a:gd name="T32" fmla="*/ 999 w 1124"/>
                <a:gd name="T33" fmla="*/ 170 h 346"/>
                <a:gd name="T34" fmla="*/ 895 w 1124"/>
                <a:gd name="T35" fmla="*/ 171 h 346"/>
                <a:gd name="T36" fmla="*/ 811 w 1124"/>
                <a:gd name="T37" fmla="*/ 176 h 346"/>
                <a:gd name="T38" fmla="*/ 723 w 1124"/>
                <a:gd name="T39" fmla="*/ 197 h 346"/>
                <a:gd name="T40" fmla="*/ 662 w 1124"/>
                <a:gd name="T41" fmla="*/ 213 h 346"/>
                <a:gd name="T42" fmla="*/ 612 w 1124"/>
                <a:gd name="T43" fmla="*/ 196 h 346"/>
                <a:gd name="T44" fmla="*/ 561 w 1124"/>
                <a:gd name="T45" fmla="*/ 202 h 346"/>
                <a:gd name="T46" fmla="*/ 513 w 1124"/>
                <a:gd name="T47" fmla="*/ 214 h 346"/>
                <a:gd name="T48" fmla="*/ 500 w 1124"/>
                <a:gd name="T49" fmla="*/ 176 h 346"/>
                <a:gd name="T50" fmla="*/ 449 w 1124"/>
                <a:gd name="T51" fmla="*/ 145 h 346"/>
                <a:gd name="T52" fmla="*/ 407 w 1124"/>
                <a:gd name="T53" fmla="*/ 128 h 346"/>
                <a:gd name="T54" fmla="*/ 460 w 1124"/>
                <a:gd name="T55" fmla="*/ 127 h 346"/>
                <a:gd name="T56" fmla="*/ 481 w 1124"/>
                <a:gd name="T57" fmla="*/ 100 h 346"/>
                <a:gd name="T58" fmla="*/ 410 w 1124"/>
                <a:gd name="T59" fmla="*/ 79 h 346"/>
                <a:gd name="T60" fmla="*/ 356 w 1124"/>
                <a:gd name="T61" fmla="*/ 46 h 346"/>
                <a:gd name="T62" fmla="*/ 276 w 1124"/>
                <a:gd name="T63" fmla="*/ 63 h 346"/>
                <a:gd name="T64" fmla="*/ 206 w 1124"/>
                <a:gd name="T65" fmla="*/ 19 h 346"/>
                <a:gd name="T66" fmla="*/ 91 w 1124"/>
                <a:gd name="T67" fmla="*/ 0 h 346"/>
                <a:gd name="T68" fmla="*/ 16 w 1124"/>
                <a:gd name="T69" fmla="*/ 13 h 346"/>
                <a:gd name="T70" fmla="*/ 11 w 1124"/>
                <a:gd name="T71" fmla="*/ 51 h 346"/>
                <a:gd name="T72" fmla="*/ 83 w 1124"/>
                <a:gd name="T73" fmla="*/ 95 h 346"/>
                <a:gd name="T74" fmla="*/ 160 w 1124"/>
                <a:gd name="T75" fmla="*/ 112 h 346"/>
                <a:gd name="T76" fmla="*/ 254 w 1124"/>
                <a:gd name="T77" fmla="*/ 111 h 346"/>
                <a:gd name="T78" fmla="*/ 314 w 1124"/>
                <a:gd name="T79" fmla="*/ 181 h 346"/>
                <a:gd name="T80" fmla="*/ 288 w 1124"/>
                <a:gd name="T81" fmla="*/ 241 h 346"/>
                <a:gd name="T82" fmla="*/ 315 w 1124"/>
                <a:gd name="T83" fmla="*/ 287 h 346"/>
                <a:gd name="T84" fmla="*/ 364 w 1124"/>
                <a:gd name="T85" fmla="*/ 31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24" h="346">
                  <a:moveTo>
                    <a:pt x="378" y="304"/>
                  </a:moveTo>
                  <a:cubicBezTo>
                    <a:pt x="386" y="303"/>
                    <a:pt x="387" y="300"/>
                    <a:pt x="388" y="308"/>
                  </a:cubicBezTo>
                  <a:cubicBezTo>
                    <a:pt x="389" y="316"/>
                    <a:pt x="393" y="318"/>
                    <a:pt x="397" y="318"/>
                  </a:cubicBezTo>
                  <a:cubicBezTo>
                    <a:pt x="400" y="318"/>
                    <a:pt x="400" y="324"/>
                    <a:pt x="407" y="325"/>
                  </a:cubicBezTo>
                  <a:cubicBezTo>
                    <a:pt x="415" y="325"/>
                    <a:pt x="422" y="322"/>
                    <a:pt x="432" y="328"/>
                  </a:cubicBezTo>
                  <a:cubicBezTo>
                    <a:pt x="443" y="335"/>
                    <a:pt x="452" y="335"/>
                    <a:pt x="465" y="334"/>
                  </a:cubicBezTo>
                  <a:cubicBezTo>
                    <a:pt x="479" y="332"/>
                    <a:pt x="485" y="335"/>
                    <a:pt x="488" y="330"/>
                  </a:cubicBezTo>
                  <a:cubicBezTo>
                    <a:pt x="492" y="326"/>
                    <a:pt x="501" y="328"/>
                    <a:pt x="504" y="322"/>
                  </a:cubicBezTo>
                  <a:cubicBezTo>
                    <a:pt x="507" y="317"/>
                    <a:pt x="507" y="311"/>
                    <a:pt x="516" y="310"/>
                  </a:cubicBezTo>
                  <a:cubicBezTo>
                    <a:pt x="526" y="309"/>
                    <a:pt x="525" y="299"/>
                    <a:pt x="532" y="299"/>
                  </a:cubicBezTo>
                  <a:cubicBezTo>
                    <a:pt x="539" y="299"/>
                    <a:pt x="547" y="299"/>
                    <a:pt x="546" y="309"/>
                  </a:cubicBezTo>
                  <a:cubicBezTo>
                    <a:pt x="544" y="318"/>
                    <a:pt x="535" y="317"/>
                    <a:pt x="536" y="323"/>
                  </a:cubicBezTo>
                  <a:cubicBezTo>
                    <a:pt x="536" y="329"/>
                    <a:pt x="542" y="327"/>
                    <a:pt x="544" y="334"/>
                  </a:cubicBezTo>
                  <a:cubicBezTo>
                    <a:pt x="545" y="340"/>
                    <a:pt x="554" y="341"/>
                    <a:pt x="561" y="341"/>
                  </a:cubicBezTo>
                  <a:cubicBezTo>
                    <a:pt x="568" y="341"/>
                    <a:pt x="584" y="346"/>
                    <a:pt x="589" y="340"/>
                  </a:cubicBezTo>
                  <a:cubicBezTo>
                    <a:pt x="594" y="335"/>
                    <a:pt x="606" y="336"/>
                    <a:pt x="615" y="336"/>
                  </a:cubicBezTo>
                  <a:cubicBezTo>
                    <a:pt x="625" y="336"/>
                    <a:pt x="617" y="343"/>
                    <a:pt x="633" y="342"/>
                  </a:cubicBezTo>
                  <a:cubicBezTo>
                    <a:pt x="650" y="340"/>
                    <a:pt x="653" y="344"/>
                    <a:pt x="656" y="338"/>
                  </a:cubicBezTo>
                  <a:cubicBezTo>
                    <a:pt x="659" y="332"/>
                    <a:pt x="668" y="329"/>
                    <a:pt x="672" y="336"/>
                  </a:cubicBezTo>
                  <a:cubicBezTo>
                    <a:pt x="675" y="343"/>
                    <a:pt x="680" y="340"/>
                    <a:pt x="690" y="335"/>
                  </a:cubicBezTo>
                  <a:cubicBezTo>
                    <a:pt x="701" y="329"/>
                    <a:pt x="703" y="342"/>
                    <a:pt x="715" y="342"/>
                  </a:cubicBezTo>
                  <a:cubicBezTo>
                    <a:pt x="726" y="342"/>
                    <a:pt x="725" y="326"/>
                    <a:pt x="739" y="332"/>
                  </a:cubicBezTo>
                  <a:cubicBezTo>
                    <a:pt x="754" y="339"/>
                    <a:pt x="754" y="344"/>
                    <a:pt x="765" y="339"/>
                  </a:cubicBezTo>
                  <a:cubicBezTo>
                    <a:pt x="776" y="334"/>
                    <a:pt x="760" y="332"/>
                    <a:pt x="789" y="339"/>
                  </a:cubicBezTo>
                  <a:cubicBezTo>
                    <a:pt x="817" y="345"/>
                    <a:pt x="826" y="337"/>
                    <a:pt x="845" y="333"/>
                  </a:cubicBezTo>
                  <a:cubicBezTo>
                    <a:pt x="863" y="329"/>
                    <a:pt x="863" y="327"/>
                    <a:pt x="866" y="319"/>
                  </a:cubicBezTo>
                  <a:cubicBezTo>
                    <a:pt x="870" y="310"/>
                    <a:pt x="875" y="307"/>
                    <a:pt x="871" y="302"/>
                  </a:cubicBezTo>
                  <a:cubicBezTo>
                    <a:pt x="867" y="297"/>
                    <a:pt x="859" y="294"/>
                    <a:pt x="872" y="294"/>
                  </a:cubicBezTo>
                  <a:cubicBezTo>
                    <a:pt x="885" y="293"/>
                    <a:pt x="885" y="287"/>
                    <a:pt x="885" y="302"/>
                  </a:cubicBezTo>
                  <a:cubicBezTo>
                    <a:pt x="886" y="316"/>
                    <a:pt x="885" y="322"/>
                    <a:pt x="892" y="323"/>
                  </a:cubicBezTo>
                  <a:cubicBezTo>
                    <a:pt x="898" y="325"/>
                    <a:pt x="901" y="334"/>
                    <a:pt x="912" y="332"/>
                  </a:cubicBezTo>
                  <a:cubicBezTo>
                    <a:pt x="923" y="330"/>
                    <a:pt x="938" y="327"/>
                    <a:pt x="941" y="335"/>
                  </a:cubicBezTo>
                  <a:cubicBezTo>
                    <a:pt x="943" y="342"/>
                    <a:pt x="950" y="342"/>
                    <a:pt x="957" y="342"/>
                  </a:cubicBezTo>
                  <a:cubicBezTo>
                    <a:pt x="964" y="341"/>
                    <a:pt x="989" y="346"/>
                    <a:pt x="989" y="337"/>
                  </a:cubicBezTo>
                  <a:cubicBezTo>
                    <a:pt x="990" y="327"/>
                    <a:pt x="999" y="327"/>
                    <a:pt x="1009" y="327"/>
                  </a:cubicBezTo>
                  <a:cubicBezTo>
                    <a:pt x="1020" y="326"/>
                    <a:pt x="1020" y="322"/>
                    <a:pt x="1029" y="327"/>
                  </a:cubicBezTo>
                  <a:cubicBezTo>
                    <a:pt x="1037" y="332"/>
                    <a:pt x="1046" y="336"/>
                    <a:pt x="1052" y="330"/>
                  </a:cubicBezTo>
                  <a:cubicBezTo>
                    <a:pt x="1059" y="325"/>
                    <a:pt x="1071" y="326"/>
                    <a:pt x="1072" y="319"/>
                  </a:cubicBezTo>
                  <a:cubicBezTo>
                    <a:pt x="1072" y="312"/>
                    <a:pt x="1071" y="307"/>
                    <a:pt x="1081" y="306"/>
                  </a:cubicBezTo>
                  <a:cubicBezTo>
                    <a:pt x="1091" y="305"/>
                    <a:pt x="1090" y="297"/>
                    <a:pt x="1085" y="293"/>
                  </a:cubicBezTo>
                  <a:cubicBezTo>
                    <a:pt x="1080" y="289"/>
                    <a:pt x="1065" y="287"/>
                    <a:pt x="1072" y="280"/>
                  </a:cubicBezTo>
                  <a:cubicBezTo>
                    <a:pt x="1080" y="273"/>
                    <a:pt x="1087" y="278"/>
                    <a:pt x="1087" y="268"/>
                  </a:cubicBezTo>
                  <a:cubicBezTo>
                    <a:pt x="1087" y="258"/>
                    <a:pt x="1090" y="253"/>
                    <a:pt x="1098" y="251"/>
                  </a:cubicBezTo>
                  <a:cubicBezTo>
                    <a:pt x="1106" y="249"/>
                    <a:pt x="1109" y="248"/>
                    <a:pt x="1110" y="239"/>
                  </a:cubicBezTo>
                  <a:cubicBezTo>
                    <a:pt x="1112" y="231"/>
                    <a:pt x="1124" y="228"/>
                    <a:pt x="1119" y="220"/>
                  </a:cubicBezTo>
                  <a:cubicBezTo>
                    <a:pt x="1114" y="211"/>
                    <a:pt x="1110" y="209"/>
                    <a:pt x="1100" y="211"/>
                  </a:cubicBezTo>
                  <a:cubicBezTo>
                    <a:pt x="1090" y="213"/>
                    <a:pt x="1079" y="219"/>
                    <a:pt x="1079" y="209"/>
                  </a:cubicBezTo>
                  <a:cubicBezTo>
                    <a:pt x="1079" y="199"/>
                    <a:pt x="1076" y="201"/>
                    <a:pt x="1070" y="196"/>
                  </a:cubicBezTo>
                  <a:cubicBezTo>
                    <a:pt x="1063" y="191"/>
                    <a:pt x="1057" y="185"/>
                    <a:pt x="1043" y="187"/>
                  </a:cubicBezTo>
                  <a:cubicBezTo>
                    <a:pt x="1029" y="189"/>
                    <a:pt x="1007" y="198"/>
                    <a:pt x="1007" y="187"/>
                  </a:cubicBezTo>
                  <a:cubicBezTo>
                    <a:pt x="1007" y="175"/>
                    <a:pt x="1006" y="173"/>
                    <a:pt x="999" y="170"/>
                  </a:cubicBezTo>
                  <a:cubicBezTo>
                    <a:pt x="993" y="168"/>
                    <a:pt x="993" y="160"/>
                    <a:pt x="974" y="163"/>
                  </a:cubicBezTo>
                  <a:cubicBezTo>
                    <a:pt x="956" y="166"/>
                    <a:pt x="917" y="160"/>
                    <a:pt x="916" y="165"/>
                  </a:cubicBezTo>
                  <a:cubicBezTo>
                    <a:pt x="916" y="170"/>
                    <a:pt x="916" y="171"/>
                    <a:pt x="895" y="171"/>
                  </a:cubicBezTo>
                  <a:cubicBezTo>
                    <a:pt x="874" y="171"/>
                    <a:pt x="864" y="175"/>
                    <a:pt x="858" y="168"/>
                  </a:cubicBezTo>
                  <a:cubicBezTo>
                    <a:pt x="852" y="161"/>
                    <a:pt x="849" y="160"/>
                    <a:pt x="837" y="162"/>
                  </a:cubicBezTo>
                  <a:cubicBezTo>
                    <a:pt x="825" y="163"/>
                    <a:pt x="825" y="175"/>
                    <a:pt x="811" y="176"/>
                  </a:cubicBezTo>
                  <a:cubicBezTo>
                    <a:pt x="797" y="177"/>
                    <a:pt x="789" y="184"/>
                    <a:pt x="779" y="185"/>
                  </a:cubicBezTo>
                  <a:cubicBezTo>
                    <a:pt x="769" y="187"/>
                    <a:pt x="756" y="188"/>
                    <a:pt x="753" y="193"/>
                  </a:cubicBezTo>
                  <a:cubicBezTo>
                    <a:pt x="749" y="197"/>
                    <a:pt x="731" y="191"/>
                    <a:pt x="723" y="197"/>
                  </a:cubicBezTo>
                  <a:cubicBezTo>
                    <a:pt x="715" y="203"/>
                    <a:pt x="703" y="205"/>
                    <a:pt x="703" y="211"/>
                  </a:cubicBezTo>
                  <a:cubicBezTo>
                    <a:pt x="703" y="218"/>
                    <a:pt x="704" y="217"/>
                    <a:pt x="688" y="217"/>
                  </a:cubicBezTo>
                  <a:cubicBezTo>
                    <a:pt x="671" y="217"/>
                    <a:pt x="674" y="214"/>
                    <a:pt x="662" y="213"/>
                  </a:cubicBezTo>
                  <a:cubicBezTo>
                    <a:pt x="650" y="213"/>
                    <a:pt x="648" y="211"/>
                    <a:pt x="645" y="206"/>
                  </a:cubicBezTo>
                  <a:cubicBezTo>
                    <a:pt x="642" y="200"/>
                    <a:pt x="638" y="198"/>
                    <a:pt x="632" y="195"/>
                  </a:cubicBezTo>
                  <a:cubicBezTo>
                    <a:pt x="625" y="191"/>
                    <a:pt x="614" y="190"/>
                    <a:pt x="612" y="196"/>
                  </a:cubicBezTo>
                  <a:cubicBezTo>
                    <a:pt x="611" y="201"/>
                    <a:pt x="600" y="208"/>
                    <a:pt x="597" y="203"/>
                  </a:cubicBezTo>
                  <a:cubicBezTo>
                    <a:pt x="593" y="198"/>
                    <a:pt x="592" y="193"/>
                    <a:pt x="583" y="197"/>
                  </a:cubicBezTo>
                  <a:cubicBezTo>
                    <a:pt x="574" y="201"/>
                    <a:pt x="574" y="205"/>
                    <a:pt x="561" y="202"/>
                  </a:cubicBezTo>
                  <a:cubicBezTo>
                    <a:pt x="549" y="199"/>
                    <a:pt x="546" y="193"/>
                    <a:pt x="540" y="191"/>
                  </a:cubicBezTo>
                  <a:cubicBezTo>
                    <a:pt x="534" y="188"/>
                    <a:pt x="520" y="185"/>
                    <a:pt x="518" y="193"/>
                  </a:cubicBezTo>
                  <a:cubicBezTo>
                    <a:pt x="517" y="202"/>
                    <a:pt x="526" y="215"/>
                    <a:pt x="513" y="214"/>
                  </a:cubicBezTo>
                  <a:cubicBezTo>
                    <a:pt x="501" y="213"/>
                    <a:pt x="512" y="208"/>
                    <a:pt x="501" y="207"/>
                  </a:cubicBezTo>
                  <a:cubicBezTo>
                    <a:pt x="491" y="206"/>
                    <a:pt x="485" y="197"/>
                    <a:pt x="491" y="191"/>
                  </a:cubicBezTo>
                  <a:cubicBezTo>
                    <a:pt x="498" y="185"/>
                    <a:pt x="501" y="181"/>
                    <a:pt x="500" y="176"/>
                  </a:cubicBezTo>
                  <a:cubicBezTo>
                    <a:pt x="499" y="171"/>
                    <a:pt x="496" y="168"/>
                    <a:pt x="488" y="166"/>
                  </a:cubicBezTo>
                  <a:cubicBezTo>
                    <a:pt x="481" y="164"/>
                    <a:pt x="472" y="163"/>
                    <a:pt x="468" y="155"/>
                  </a:cubicBezTo>
                  <a:cubicBezTo>
                    <a:pt x="463" y="146"/>
                    <a:pt x="460" y="143"/>
                    <a:pt x="449" y="145"/>
                  </a:cubicBezTo>
                  <a:cubicBezTo>
                    <a:pt x="438" y="146"/>
                    <a:pt x="430" y="149"/>
                    <a:pt x="422" y="151"/>
                  </a:cubicBezTo>
                  <a:cubicBezTo>
                    <a:pt x="415" y="153"/>
                    <a:pt x="412" y="152"/>
                    <a:pt x="406" y="147"/>
                  </a:cubicBezTo>
                  <a:cubicBezTo>
                    <a:pt x="400" y="142"/>
                    <a:pt x="400" y="132"/>
                    <a:pt x="407" y="128"/>
                  </a:cubicBezTo>
                  <a:cubicBezTo>
                    <a:pt x="414" y="124"/>
                    <a:pt x="424" y="129"/>
                    <a:pt x="425" y="123"/>
                  </a:cubicBezTo>
                  <a:cubicBezTo>
                    <a:pt x="427" y="117"/>
                    <a:pt x="433" y="117"/>
                    <a:pt x="440" y="123"/>
                  </a:cubicBezTo>
                  <a:cubicBezTo>
                    <a:pt x="446" y="130"/>
                    <a:pt x="454" y="131"/>
                    <a:pt x="460" y="127"/>
                  </a:cubicBezTo>
                  <a:cubicBezTo>
                    <a:pt x="467" y="122"/>
                    <a:pt x="470" y="119"/>
                    <a:pt x="481" y="119"/>
                  </a:cubicBezTo>
                  <a:cubicBezTo>
                    <a:pt x="493" y="119"/>
                    <a:pt x="496" y="123"/>
                    <a:pt x="496" y="115"/>
                  </a:cubicBezTo>
                  <a:cubicBezTo>
                    <a:pt x="497" y="106"/>
                    <a:pt x="486" y="100"/>
                    <a:pt x="481" y="100"/>
                  </a:cubicBezTo>
                  <a:cubicBezTo>
                    <a:pt x="476" y="100"/>
                    <a:pt x="457" y="95"/>
                    <a:pt x="448" y="95"/>
                  </a:cubicBezTo>
                  <a:cubicBezTo>
                    <a:pt x="438" y="95"/>
                    <a:pt x="441" y="86"/>
                    <a:pt x="429" y="87"/>
                  </a:cubicBezTo>
                  <a:cubicBezTo>
                    <a:pt x="417" y="87"/>
                    <a:pt x="410" y="87"/>
                    <a:pt x="410" y="79"/>
                  </a:cubicBezTo>
                  <a:cubicBezTo>
                    <a:pt x="410" y="70"/>
                    <a:pt x="412" y="70"/>
                    <a:pt x="405" y="64"/>
                  </a:cubicBezTo>
                  <a:cubicBezTo>
                    <a:pt x="397" y="59"/>
                    <a:pt x="385" y="56"/>
                    <a:pt x="376" y="54"/>
                  </a:cubicBezTo>
                  <a:cubicBezTo>
                    <a:pt x="367" y="51"/>
                    <a:pt x="367" y="45"/>
                    <a:pt x="356" y="46"/>
                  </a:cubicBezTo>
                  <a:cubicBezTo>
                    <a:pt x="345" y="48"/>
                    <a:pt x="344" y="55"/>
                    <a:pt x="329" y="54"/>
                  </a:cubicBezTo>
                  <a:cubicBezTo>
                    <a:pt x="314" y="52"/>
                    <a:pt x="314" y="55"/>
                    <a:pt x="303" y="60"/>
                  </a:cubicBezTo>
                  <a:cubicBezTo>
                    <a:pt x="293" y="65"/>
                    <a:pt x="296" y="64"/>
                    <a:pt x="276" y="63"/>
                  </a:cubicBezTo>
                  <a:cubicBezTo>
                    <a:pt x="257" y="62"/>
                    <a:pt x="245" y="66"/>
                    <a:pt x="243" y="54"/>
                  </a:cubicBezTo>
                  <a:cubicBezTo>
                    <a:pt x="240" y="41"/>
                    <a:pt x="233" y="43"/>
                    <a:pt x="225" y="36"/>
                  </a:cubicBezTo>
                  <a:cubicBezTo>
                    <a:pt x="216" y="30"/>
                    <a:pt x="223" y="20"/>
                    <a:pt x="206" y="19"/>
                  </a:cubicBezTo>
                  <a:cubicBezTo>
                    <a:pt x="190" y="19"/>
                    <a:pt x="172" y="28"/>
                    <a:pt x="162" y="16"/>
                  </a:cubicBezTo>
                  <a:cubicBezTo>
                    <a:pt x="153" y="5"/>
                    <a:pt x="122" y="13"/>
                    <a:pt x="120" y="8"/>
                  </a:cubicBezTo>
                  <a:cubicBezTo>
                    <a:pt x="118" y="3"/>
                    <a:pt x="102" y="0"/>
                    <a:pt x="91" y="0"/>
                  </a:cubicBezTo>
                  <a:cubicBezTo>
                    <a:pt x="81" y="0"/>
                    <a:pt x="86" y="3"/>
                    <a:pt x="63" y="4"/>
                  </a:cubicBezTo>
                  <a:cubicBezTo>
                    <a:pt x="63" y="4"/>
                    <a:pt x="51" y="1"/>
                    <a:pt x="42" y="8"/>
                  </a:cubicBezTo>
                  <a:cubicBezTo>
                    <a:pt x="33" y="16"/>
                    <a:pt x="25" y="11"/>
                    <a:pt x="16" y="13"/>
                  </a:cubicBezTo>
                  <a:cubicBezTo>
                    <a:pt x="7" y="16"/>
                    <a:pt x="3" y="24"/>
                    <a:pt x="14" y="29"/>
                  </a:cubicBezTo>
                  <a:cubicBezTo>
                    <a:pt x="25" y="34"/>
                    <a:pt x="27" y="36"/>
                    <a:pt x="21" y="38"/>
                  </a:cubicBezTo>
                  <a:cubicBezTo>
                    <a:pt x="15" y="39"/>
                    <a:pt x="0" y="49"/>
                    <a:pt x="11" y="51"/>
                  </a:cubicBezTo>
                  <a:cubicBezTo>
                    <a:pt x="23" y="54"/>
                    <a:pt x="26" y="49"/>
                    <a:pt x="34" y="58"/>
                  </a:cubicBezTo>
                  <a:cubicBezTo>
                    <a:pt x="42" y="67"/>
                    <a:pt x="63" y="64"/>
                    <a:pt x="65" y="77"/>
                  </a:cubicBezTo>
                  <a:cubicBezTo>
                    <a:pt x="67" y="91"/>
                    <a:pt x="73" y="95"/>
                    <a:pt x="83" y="95"/>
                  </a:cubicBezTo>
                  <a:cubicBezTo>
                    <a:pt x="93" y="95"/>
                    <a:pt x="100" y="92"/>
                    <a:pt x="105" y="99"/>
                  </a:cubicBezTo>
                  <a:cubicBezTo>
                    <a:pt x="110" y="107"/>
                    <a:pt x="105" y="112"/>
                    <a:pt x="121" y="112"/>
                  </a:cubicBezTo>
                  <a:cubicBezTo>
                    <a:pt x="137" y="112"/>
                    <a:pt x="142" y="108"/>
                    <a:pt x="160" y="112"/>
                  </a:cubicBezTo>
                  <a:cubicBezTo>
                    <a:pt x="179" y="115"/>
                    <a:pt x="219" y="113"/>
                    <a:pt x="220" y="109"/>
                  </a:cubicBezTo>
                  <a:cubicBezTo>
                    <a:pt x="222" y="105"/>
                    <a:pt x="225" y="102"/>
                    <a:pt x="238" y="102"/>
                  </a:cubicBezTo>
                  <a:cubicBezTo>
                    <a:pt x="251" y="102"/>
                    <a:pt x="248" y="106"/>
                    <a:pt x="254" y="111"/>
                  </a:cubicBezTo>
                  <a:cubicBezTo>
                    <a:pt x="260" y="116"/>
                    <a:pt x="271" y="119"/>
                    <a:pt x="273" y="129"/>
                  </a:cubicBezTo>
                  <a:cubicBezTo>
                    <a:pt x="275" y="139"/>
                    <a:pt x="276" y="147"/>
                    <a:pt x="291" y="152"/>
                  </a:cubicBezTo>
                  <a:cubicBezTo>
                    <a:pt x="306" y="157"/>
                    <a:pt x="313" y="170"/>
                    <a:pt x="314" y="181"/>
                  </a:cubicBezTo>
                  <a:cubicBezTo>
                    <a:pt x="314" y="193"/>
                    <a:pt x="301" y="200"/>
                    <a:pt x="300" y="206"/>
                  </a:cubicBezTo>
                  <a:cubicBezTo>
                    <a:pt x="298" y="213"/>
                    <a:pt x="296" y="226"/>
                    <a:pt x="292" y="228"/>
                  </a:cubicBezTo>
                  <a:cubicBezTo>
                    <a:pt x="288" y="230"/>
                    <a:pt x="287" y="236"/>
                    <a:pt x="288" y="241"/>
                  </a:cubicBezTo>
                  <a:cubicBezTo>
                    <a:pt x="290" y="246"/>
                    <a:pt x="296" y="244"/>
                    <a:pt x="298" y="250"/>
                  </a:cubicBezTo>
                  <a:cubicBezTo>
                    <a:pt x="300" y="256"/>
                    <a:pt x="303" y="257"/>
                    <a:pt x="303" y="268"/>
                  </a:cubicBezTo>
                  <a:cubicBezTo>
                    <a:pt x="303" y="279"/>
                    <a:pt x="314" y="276"/>
                    <a:pt x="315" y="287"/>
                  </a:cubicBezTo>
                  <a:cubicBezTo>
                    <a:pt x="316" y="299"/>
                    <a:pt x="316" y="307"/>
                    <a:pt x="327" y="308"/>
                  </a:cubicBezTo>
                  <a:cubicBezTo>
                    <a:pt x="338" y="309"/>
                    <a:pt x="342" y="306"/>
                    <a:pt x="346" y="314"/>
                  </a:cubicBezTo>
                  <a:cubicBezTo>
                    <a:pt x="351" y="322"/>
                    <a:pt x="359" y="319"/>
                    <a:pt x="364" y="319"/>
                  </a:cubicBezTo>
                  <a:cubicBezTo>
                    <a:pt x="370" y="319"/>
                    <a:pt x="375" y="321"/>
                    <a:pt x="375" y="314"/>
                  </a:cubicBezTo>
                  <a:cubicBezTo>
                    <a:pt x="375" y="308"/>
                    <a:pt x="370" y="304"/>
                    <a:pt x="378" y="30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6" name="Freeform 496"/>
            <p:cNvSpPr>
              <a:spLocks/>
            </p:cNvSpPr>
            <p:nvPr/>
          </p:nvSpPr>
          <p:spPr bwMode="auto">
            <a:xfrm>
              <a:off x="1354" y="1395"/>
              <a:ext cx="34" cy="21"/>
            </a:xfrm>
            <a:custGeom>
              <a:avLst/>
              <a:gdLst>
                <a:gd name="T0" fmla="*/ 23 w 137"/>
                <a:gd name="T1" fmla="*/ 39 h 85"/>
                <a:gd name="T2" fmla="*/ 6 w 137"/>
                <a:gd name="T3" fmla="*/ 54 h 85"/>
                <a:gd name="T4" fmla="*/ 15 w 137"/>
                <a:gd name="T5" fmla="*/ 72 h 85"/>
                <a:gd name="T6" fmla="*/ 35 w 137"/>
                <a:gd name="T7" fmla="*/ 83 h 85"/>
                <a:gd name="T8" fmla="*/ 73 w 137"/>
                <a:gd name="T9" fmla="*/ 78 h 85"/>
                <a:gd name="T10" fmla="*/ 91 w 137"/>
                <a:gd name="T11" fmla="*/ 59 h 85"/>
                <a:gd name="T12" fmla="*/ 112 w 137"/>
                <a:gd name="T13" fmla="*/ 43 h 85"/>
                <a:gd name="T14" fmla="*/ 133 w 137"/>
                <a:gd name="T15" fmla="*/ 24 h 85"/>
                <a:gd name="T16" fmla="*/ 126 w 137"/>
                <a:gd name="T17" fmla="*/ 3 h 85"/>
                <a:gd name="T18" fmla="*/ 99 w 137"/>
                <a:gd name="T19" fmla="*/ 2 h 85"/>
                <a:gd name="T20" fmla="*/ 79 w 137"/>
                <a:gd name="T21" fmla="*/ 5 h 85"/>
                <a:gd name="T22" fmla="*/ 64 w 137"/>
                <a:gd name="T23" fmla="*/ 11 h 85"/>
                <a:gd name="T24" fmla="*/ 28 w 137"/>
                <a:gd name="T25" fmla="*/ 20 h 85"/>
                <a:gd name="T26" fmla="*/ 23 w 137"/>
                <a:gd name="T27"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7" h="85">
                  <a:moveTo>
                    <a:pt x="23" y="39"/>
                  </a:moveTo>
                  <a:cubicBezTo>
                    <a:pt x="13" y="41"/>
                    <a:pt x="0" y="44"/>
                    <a:pt x="6" y="54"/>
                  </a:cubicBezTo>
                  <a:cubicBezTo>
                    <a:pt x="11" y="64"/>
                    <a:pt x="14" y="65"/>
                    <a:pt x="15" y="72"/>
                  </a:cubicBezTo>
                  <a:cubicBezTo>
                    <a:pt x="15" y="79"/>
                    <a:pt x="27" y="83"/>
                    <a:pt x="35" y="83"/>
                  </a:cubicBezTo>
                  <a:cubicBezTo>
                    <a:pt x="42" y="83"/>
                    <a:pt x="71" y="85"/>
                    <a:pt x="73" y="78"/>
                  </a:cubicBezTo>
                  <a:cubicBezTo>
                    <a:pt x="76" y="70"/>
                    <a:pt x="80" y="67"/>
                    <a:pt x="91" y="59"/>
                  </a:cubicBezTo>
                  <a:cubicBezTo>
                    <a:pt x="103" y="51"/>
                    <a:pt x="99" y="45"/>
                    <a:pt x="112" y="43"/>
                  </a:cubicBezTo>
                  <a:cubicBezTo>
                    <a:pt x="124" y="40"/>
                    <a:pt x="132" y="35"/>
                    <a:pt x="133" y="24"/>
                  </a:cubicBezTo>
                  <a:cubicBezTo>
                    <a:pt x="134" y="14"/>
                    <a:pt x="137" y="5"/>
                    <a:pt x="126" y="3"/>
                  </a:cubicBezTo>
                  <a:cubicBezTo>
                    <a:pt x="115" y="1"/>
                    <a:pt x="112" y="1"/>
                    <a:pt x="99" y="2"/>
                  </a:cubicBezTo>
                  <a:cubicBezTo>
                    <a:pt x="99" y="2"/>
                    <a:pt x="81" y="0"/>
                    <a:pt x="79" y="5"/>
                  </a:cubicBezTo>
                  <a:cubicBezTo>
                    <a:pt x="76" y="10"/>
                    <a:pt x="85" y="13"/>
                    <a:pt x="64" y="11"/>
                  </a:cubicBezTo>
                  <a:cubicBezTo>
                    <a:pt x="44" y="9"/>
                    <a:pt x="30" y="12"/>
                    <a:pt x="28" y="20"/>
                  </a:cubicBezTo>
                  <a:cubicBezTo>
                    <a:pt x="27" y="28"/>
                    <a:pt x="33" y="37"/>
                    <a:pt x="23" y="3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7" name="Freeform 497"/>
            <p:cNvSpPr>
              <a:spLocks/>
            </p:cNvSpPr>
            <p:nvPr/>
          </p:nvSpPr>
          <p:spPr bwMode="auto">
            <a:xfrm>
              <a:off x="1092" y="875"/>
              <a:ext cx="26" cy="18"/>
            </a:xfrm>
            <a:custGeom>
              <a:avLst/>
              <a:gdLst>
                <a:gd name="T0" fmla="*/ 9 w 102"/>
                <a:gd name="T1" fmla="*/ 43 h 71"/>
                <a:gd name="T2" fmla="*/ 30 w 102"/>
                <a:gd name="T3" fmla="*/ 46 h 71"/>
                <a:gd name="T4" fmla="*/ 52 w 102"/>
                <a:gd name="T5" fmla="*/ 52 h 71"/>
                <a:gd name="T6" fmla="*/ 65 w 102"/>
                <a:gd name="T7" fmla="*/ 68 h 71"/>
                <a:gd name="T8" fmla="*/ 90 w 102"/>
                <a:gd name="T9" fmla="*/ 60 h 71"/>
                <a:gd name="T10" fmla="*/ 95 w 102"/>
                <a:gd name="T11" fmla="*/ 45 h 71"/>
                <a:gd name="T12" fmla="*/ 87 w 102"/>
                <a:gd name="T13" fmla="*/ 22 h 71"/>
                <a:gd name="T14" fmla="*/ 68 w 102"/>
                <a:gd name="T15" fmla="*/ 10 h 71"/>
                <a:gd name="T16" fmla="*/ 53 w 102"/>
                <a:gd name="T17" fmla="*/ 12 h 71"/>
                <a:gd name="T18" fmla="*/ 29 w 102"/>
                <a:gd name="T19" fmla="*/ 2 h 71"/>
                <a:gd name="T20" fmla="*/ 14 w 102"/>
                <a:gd name="T21" fmla="*/ 10 h 71"/>
                <a:gd name="T22" fmla="*/ 1 w 102"/>
                <a:gd name="T23" fmla="*/ 25 h 71"/>
                <a:gd name="T24" fmla="*/ 9 w 102"/>
                <a:gd name="T25" fmla="*/ 4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71">
                  <a:moveTo>
                    <a:pt x="9" y="43"/>
                  </a:moveTo>
                  <a:cubicBezTo>
                    <a:pt x="18" y="47"/>
                    <a:pt x="20" y="48"/>
                    <a:pt x="30" y="46"/>
                  </a:cubicBezTo>
                  <a:cubicBezTo>
                    <a:pt x="40" y="45"/>
                    <a:pt x="50" y="41"/>
                    <a:pt x="52" y="52"/>
                  </a:cubicBezTo>
                  <a:cubicBezTo>
                    <a:pt x="54" y="63"/>
                    <a:pt x="55" y="68"/>
                    <a:pt x="65" y="68"/>
                  </a:cubicBezTo>
                  <a:cubicBezTo>
                    <a:pt x="75" y="68"/>
                    <a:pt x="90" y="71"/>
                    <a:pt x="90" y="60"/>
                  </a:cubicBezTo>
                  <a:cubicBezTo>
                    <a:pt x="90" y="50"/>
                    <a:pt x="102" y="55"/>
                    <a:pt x="95" y="45"/>
                  </a:cubicBezTo>
                  <a:cubicBezTo>
                    <a:pt x="89" y="36"/>
                    <a:pt x="93" y="30"/>
                    <a:pt x="87" y="22"/>
                  </a:cubicBezTo>
                  <a:cubicBezTo>
                    <a:pt x="80" y="14"/>
                    <a:pt x="75" y="8"/>
                    <a:pt x="68" y="10"/>
                  </a:cubicBezTo>
                  <a:cubicBezTo>
                    <a:pt x="61" y="11"/>
                    <a:pt x="67" y="17"/>
                    <a:pt x="53" y="12"/>
                  </a:cubicBezTo>
                  <a:cubicBezTo>
                    <a:pt x="53" y="12"/>
                    <a:pt x="37" y="4"/>
                    <a:pt x="29" y="2"/>
                  </a:cubicBezTo>
                  <a:cubicBezTo>
                    <a:pt x="21" y="0"/>
                    <a:pt x="18" y="5"/>
                    <a:pt x="14" y="10"/>
                  </a:cubicBezTo>
                  <a:cubicBezTo>
                    <a:pt x="9" y="14"/>
                    <a:pt x="3" y="15"/>
                    <a:pt x="1" y="25"/>
                  </a:cubicBezTo>
                  <a:cubicBezTo>
                    <a:pt x="0" y="34"/>
                    <a:pt x="1" y="40"/>
                    <a:pt x="9" y="4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8" name="Freeform 498"/>
            <p:cNvSpPr>
              <a:spLocks/>
            </p:cNvSpPr>
            <p:nvPr/>
          </p:nvSpPr>
          <p:spPr bwMode="auto">
            <a:xfrm>
              <a:off x="1145" y="760"/>
              <a:ext cx="575" cy="258"/>
            </a:xfrm>
            <a:custGeom>
              <a:avLst/>
              <a:gdLst>
                <a:gd name="T0" fmla="*/ 130 w 2277"/>
                <a:gd name="T1" fmla="*/ 583 h 1020"/>
                <a:gd name="T2" fmla="*/ 209 w 2277"/>
                <a:gd name="T3" fmla="*/ 612 h 1020"/>
                <a:gd name="T4" fmla="*/ 311 w 2277"/>
                <a:gd name="T5" fmla="*/ 734 h 1020"/>
                <a:gd name="T6" fmla="*/ 521 w 2277"/>
                <a:gd name="T7" fmla="*/ 730 h 1020"/>
                <a:gd name="T8" fmla="*/ 621 w 2277"/>
                <a:gd name="T9" fmla="*/ 651 h 1020"/>
                <a:gd name="T10" fmla="*/ 606 w 2277"/>
                <a:gd name="T11" fmla="*/ 726 h 1020"/>
                <a:gd name="T12" fmla="*/ 750 w 2277"/>
                <a:gd name="T13" fmla="*/ 754 h 1020"/>
                <a:gd name="T14" fmla="*/ 795 w 2277"/>
                <a:gd name="T15" fmla="*/ 849 h 1020"/>
                <a:gd name="T16" fmla="*/ 579 w 2277"/>
                <a:gd name="T17" fmla="*/ 840 h 1020"/>
                <a:gd name="T18" fmla="*/ 518 w 2277"/>
                <a:gd name="T19" fmla="*/ 975 h 1020"/>
                <a:gd name="T20" fmla="*/ 703 w 2277"/>
                <a:gd name="T21" fmla="*/ 992 h 1020"/>
                <a:gd name="T22" fmla="*/ 939 w 2277"/>
                <a:gd name="T23" fmla="*/ 985 h 1020"/>
                <a:gd name="T24" fmla="*/ 1138 w 2277"/>
                <a:gd name="T25" fmla="*/ 975 h 1020"/>
                <a:gd name="T26" fmla="*/ 1137 w 2277"/>
                <a:gd name="T27" fmla="*/ 904 h 1020"/>
                <a:gd name="T28" fmla="*/ 975 w 2277"/>
                <a:gd name="T29" fmla="*/ 832 h 1020"/>
                <a:gd name="T30" fmla="*/ 1210 w 2277"/>
                <a:gd name="T31" fmla="*/ 770 h 1020"/>
                <a:gd name="T32" fmla="*/ 1332 w 2277"/>
                <a:gd name="T33" fmla="*/ 701 h 1020"/>
                <a:gd name="T34" fmla="*/ 1335 w 2277"/>
                <a:gd name="T35" fmla="*/ 631 h 1020"/>
                <a:gd name="T36" fmla="*/ 1165 w 2277"/>
                <a:gd name="T37" fmla="*/ 608 h 1020"/>
                <a:gd name="T38" fmla="*/ 1425 w 2277"/>
                <a:gd name="T39" fmla="*/ 614 h 1020"/>
                <a:gd name="T40" fmla="*/ 1400 w 2277"/>
                <a:gd name="T41" fmla="*/ 567 h 1020"/>
                <a:gd name="T42" fmla="*/ 1525 w 2277"/>
                <a:gd name="T43" fmla="*/ 511 h 1020"/>
                <a:gd name="T44" fmla="*/ 1570 w 2277"/>
                <a:gd name="T45" fmla="*/ 472 h 1020"/>
                <a:gd name="T46" fmla="*/ 1700 w 2277"/>
                <a:gd name="T47" fmla="*/ 425 h 1020"/>
                <a:gd name="T48" fmla="*/ 1929 w 2277"/>
                <a:gd name="T49" fmla="*/ 270 h 1020"/>
                <a:gd name="T50" fmla="*/ 1915 w 2277"/>
                <a:gd name="T51" fmla="*/ 257 h 1020"/>
                <a:gd name="T52" fmla="*/ 2022 w 2277"/>
                <a:gd name="T53" fmla="*/ 222 h 1020"/>
                <a:gd name="T54" fmla="*/ 2157 w 2277"/>
                <a:gd name="T55" fmla="*/ 104 h 1020"/>
                <a:gd name="T56" fmla="*/ 1995 w 2277"/>
                <a:gd name="T57" fmla="*/ 55 h 1020"/>
                <a:gd name="T58" fmla="*/ 1901 w 2277"/>
                <a:gd name="T59" fmla="*/ 52 h 1020"/>
                <a:gd name="T60" fmla="*/ 1646 w 2277"/>
                <a:gd name="T61" fmla="*/ 4 h 1020"/>
                <a:gd name="T62" fmla="*/ 1462 w 2277"/>
                <a:gd name="T63" fmla="*/ 43 h 1020"/>
                <a:gd name="T64" fmla="*/ 1347 w 2277"/>
                <a:gd name="T65" fmla="*/ 77 h 1020"/>
                <a:gd name="T66" fmla="*/ 1163 w 2277"/>
                <a:gd name="T67" fmla="*/ 32 h 1020"/>
                <a:gd name="T68" fmla="*/ 1101 w 2277"/>
                <a:gd name="T69" fmla="*/ 77 h 1020"/>
                <a:gd name="T70" fmla="*/ 908 w 2277"/>
                <a:gd name="T71" fmla="*/ 113 h 1020"/>
                <a:gd name="T72" fmla="*/ 894 w 2277"/>
                <a:gd name="T73" fmla="*/ 170 h 1020"/>
                <a:gd name="T74" fmla="*/ 683 w 2277"/>
                <a:gd name="T75" fmla="*/ 143 h 1020"/>
                <a:gd name="T76" fmla="*/ 605 w 2277"/>
                <a:gd name="T77" fmla="*/ 177 h 1020"/>
                <a:gd name="T78" fmla="*/ 316 w 2277"/>
                <a:gd name="T79" fmla="*/ 239 h 1020"/>
                <a:gd name="T80" fmla="*/ 440 w 2277"/>
                <a:gd name="T81" fmla="*/ 267 h 1020"/>
                <a:gd name="T82" fmla="*/ 497 w 2277"/>
                <a:gd name="T83" fmla="*/ 332 h 1020"/>
                <a:gd name="T84" fmla="*/ 684 w 2277"/>
                <a:gd name="T85" fmla="*/ 307 h 1020"/>
                <a:gd name="T86" fmla="*/ 667 w 2277"/>
                <a:gd name="T87" fmla="*/ 368 h 1020"/>
                <a:gd name="T88" fmla="*/ 875 w 2277"/>
                <a:gd name="T89" fmla="*/ 393 h 1020"/>
                <a:gd name="T90" fmla="*/ 1162 w 2277"/>
                <a:gd name="T91" fmla="*/ 310 h 1020"/>
                <a:gd name="T92" fmla="*/ 1201 w 2277"/>
                <a:gd name="T93" fmla="*/ 342 h 1020"/>
                <a:gd name="T94" fmla="*/ 1161 w 2277"/>
                <a:gd name="T95" fmla="*/ 403 h 1020"/>
                <a:gd name="T96" fmla="*/ 1003 w 2277"/>
                <a:gd name="T97" fmla="*/ 527 h 1020"/>
                <a:gd name="T98" fmla="*/ 803 w 2277"/>
                <a:gd name="T99" fmla="*/ 439 h 1020"/>
                <a:gd name="T100" fmla="*/ 749 w 2277"/>
                <a:gd name="T101" fmla="*/ 538 h 1020"/>
                <a:gd name="T102" fmla="*/ 963 w 2277"/>
                <a:gd name="T103" fmla="*/ 616 h 1020"/>
                <a:gd name="T104" fmla="*/ 720 w 2277"/>
                <a:gd name="T105" fmla="*/ 628 h 1020"/>
                <a:gd name="T106" fmla="*/ 624 w 2277"/>
                <a:gd name="T107" fmla="*/ 539 h 1020"/>
                <a:gd name="T108" fmla="*/ 540 w 2277"/>
                <a:gd name="T109" fmla="*/ 451 h 1020"/>
                <a:gd name="T110" fmla="*/ 214 w 2277"/>
                <a:gd name="T111" fmla="*/ 276 h 1020"/>
                <a:gd name="T112" fmla="*/ 137 w 2277"/>
                <a:gd name="T113" fmla="*/ 375 h 1020"/>
                <a:gd name="T114" fmla="*/ 34 w 2277"/>
                <a:gd name="T115" fmla="*/ 422 h 1020"/>
                <a:gd name="T116" fmla="*/ 33 w 2277"/>
                <a:gd name="T117" fmla="*/ 461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77" h="1020">
                  <a:moveTo>
                    <a:pt x="30" y="492"/>
                  </a:moveTo>
                  <a:cubicBezTo>
                    <a:pt x="33" y="502"/>
                    <a:pt x="29" y="505"/>
                    <a:pt x="41" y="512"/>
                  </a:cubicBezTo>
                  <a:cubicBezTo>
                    <a:pt x="52" y="520"/>
                    <a:pt x="58" y="532"/>
                    <a:pt x="69" y="532"/>
                  </a:cubicBezTo>
                  <a:cubicBezTo>
                    <a:pt x="80" y="532"/>
                    <a:pt x="93" y="534"/>
                    <a:pt x="103" y="532"/>
                  </a:cubicBezTo>
                  <a:cubicBezTo>
                    <a:pt x="112" y="531"/>
                    <a:pt x="126" y="534"/>
                    <a:pt x="131" y="529"/>
                  </a:cubicBezTo>
                  <a:cubicBezTo>
                    <a:pt x="136" y="524"/>
                    <a:pt x="153" y="529"/>
                    <a:pt x="144" y="535"/>
                  </a:cubicBezTo>
                  <a:cubicBezTo>
                    <a:pt x="136" y="542"/>
                    <a:pt x="127" y="542"/>
                    <a:pt x="110" y="542"/>
                  </a:cubicBezTo>
                  <a:cubicBezTo>
                    <a:pt x="93" y="542"/>
                    <a:pt x="80" y="543"/>
                    <a:pt x="77" y="550"/>
                  </a:cubicBezTo>
                  <a:cubicBezTo>
                    <a:pt x="75" y="557"/>
                    <a:pt x="86" y="560"/>
                    <a:pt x="99" y="570"/>
                  </a:cubicBezTo>
                  <a:cubicBezTo>
                    <a:pt x="112" y="580"/>
                    <a:pt x="126" y="590"/>
                    <a:pt x="130" y="583"/>
                  </a:cubicBezTo>
                  <a:cubicBezTo>
                    <a:pt x="133" y="576"/>
                    <a:pt x="143" y="575"/>
                    <a:pt x="148" y="575"/>
                  </a:cubicBezTo>
                  <a:cubicBezTo>
                    <a:pt x="153" y="576"/>
                    <a:pt x="169" y="561"/>
                    <a:pt x="175" y="573"/>
                  </a:cubicBezTo>
                  <a:cubicBezTo>
                    <a:pt x="181" y="584"/>
                    <a:pt x="192" y="591"/>
                    <a:pt x="201" y="583"/>
                  </a:cubicBezTo>
                  <a:cubicBezTo>
                    <a:pt x="209" y="575"/>
                    <a:pt x="218" y="574"/>
                    <a:pt x="225" y="574"/>
                  </a:cubicBezTo>
                  <a:cubicBezTo>
                    <a:pt x="232" y="574"/>
                    <a:pt x="237" y="560"/>
                    <a:pt x="251" y="561"/>
                  </a:cubicBezTo>
                  <a:cubicBezTo>
                    <a:pt x="265" y="562"/>
                    <a:pt x="287" y="559"/>
                    <a:pt x="287" y="568"/>
                  </a:cubicBezTo>
                  <a:cubicBezTo>
                    <a:pt x="287" y="578"/>
                    <a:pt x="262" y="574"/>
                    <a:pt x="273" y="580"/>
                  </a:cubicBezTo>
                  <a:cubicBezTo>
                    <a:pt x="285" y="587"/>
                    <a:pt x="292" y="595"/>
                    <a:pt x="273" y="595"/>
                  </a:cubicBezTo>
                  <a:cubicBezTo>
                    <a:pt x="254" y="595"/>
                    <a:pt x="242" y="598"/>
                    <a:pt x="229" y="598"/>
                  </a:cubicBezTo>
                  <a:cubicBezTo>
                    <a:pt x="217" y="599"/>
                    <a:pt x="222" y="605"/>
                    <a:pt x="209" y="612"/>
                  </a:cubicBezTo>
                  <a:cubicBezTo>
                    <a:pt x="196" y="619"/>
                    <a:pt x="189" y="619"/>
                    <a:pt x="178" y="621"/>
                  </a:cubicBezTo>
                  <a:cubicBezTo>
                    <a:pt x="167" y="622"/>
                    <a:pt x="166" y="631"/>
                    <a:pt x="180" y="640"/>
                  </a:cubicBezTo>
                  <a:cubicBezTo>
                    <a:pt x="194" y="649"/>
                    <a:pt x="201" y="657"/>
                    <a:pt x="214" y="668"/>
                  </a:cubicBezTo>
                  <a:cubicBezTo>
                    <a:pt x="227" y="679"/>
                    <a:pt x="234" y="684"/>
                    <a:pt x="242" y="684"/>
                  </a:cubicBezTo>
                  <a:cubicBezTo>
                    <a:pt x="250" y="683"/>
                    <a:pt x="254" y="671"/>
                    <a:pt x="268" y="678"/>
                  </a:cubicBezTo>
                  <a:cubicBezTo>
                    <a:pt x="282" y="684"/>
                    <a:pt x="307" y="683"/>
                    <a:pt x="315" y="683"/>
                  </a:cubicBezTo>
                  <a:cubicBezTo>
                    <a:pt x="324" y="683"/>
                    <a:pt x="330" y="686"/>
                    <a:pt x="313" y="690"/>
                  </a:cubicBezTo>
                  <a:cubicBezTo>
                    <a:pt x="295" y="694"/>
                    <a:pt x="268" y="692"/>
                    <a:pt x="257" y="697"/>
                  </a:cubicBezTo>
                  <a:cubicBezTo>
                    <a:pt x="245" y="701"/>
                    <a:pt x="244" y="709"/>
                    <a:pt x="268" y="715"/>
                  </a:cubicBezTo>
                  <a:cubicBezTo>
                    <a:pt x="292" y="722"/>
                    <a:pt x="303" y="727"/>
                    <a:pt x="311" y="734"/>
                  </a:cubicBezTo>
                  <a:cubicBezTo>
                    <a:pt x="320" y="740"/>
                    <a:pt x="329" y="729"/>
                    <a:pt x="343" y="740"/>
                  </a:cubicBezTo>
                  <a:cubicBezTo>
                    <a:pt x="356" y="750"/>
                    <a:pt x="373" y="748"/>
                    <a:pt x="385" y="747"/>
                  </a:cubicBezTo>
                  <a:cubicBezTo>
                    <a:pt x="397" y="745"/>
                    <a:pt x="414" y="747"/>
                    <a:pt x="416" y="735"/>
                  </a:cubicBezTo>
                  <a:cubicBezTo>
                    <a:pt x="418" y="722"/>
                    <a:pt x="424" y="709"/>
                    <a:pt x="434" y="721"/>
                  </a:cubicBezTo>
                  <a:cubicBezTo>
                    <a:pt x="445" y="733"/>
                    <a:pt x="448" y="737"/>
                    <a:pt x="457" y="738"/>
                  </a:cubicBezTo>
                  <a:cubicBezTo>
                    <a:pt x="465" y="739"/>
                    <a:pt x="477" y="742"/>
                    <a:pt x="473" y="733"/>
                  </a:cubicBezTo>
                  <a:cubicBezTo>
                    <a:pt x="469" y="724"/>
                    <a:pt x="459" y="724"/>
                    <a:pt x="459" y="717"/>
                  </a:cubicBezTo>
                  <a:cubicBezTo>
                    <a:pt x="459" y="709"/>
                    <a:pt x="470" y="697"/>
                    <a:pt x="480" y="715"/>
                  </a:cubicBezTo>
                  <a:cubicBezTo>
                    <a:pt x="489" y="733"/>
                    <a:pt x="488" y="737"/>
                    <a:pt x="500" y="740"/>
                  </a:cubicBezTo>
                  <a:cubicBezTo>
                    <a:pt x="511" y="743"/>
                    <a:pt x="520" y="740"/>
                    <a:pt x="521" y="730"/>
                  </a:cubicBezTo>
                  <a:cubicBezTo>
                    <a:pt x="522" y="720"/>
                    <a:pt x="540" y="719"/>
                    <a:pt x="533" y="709"/>
                  </a:cubicBezTo>
                  <a:cubicBezTo>
                    <a:pt x="526" y="698"/>
                    <a:pt x="525" y="684"/>
                    <a:pt x="535" y="686"/>
                  </a:cubicBezTo>
                  <a:cubicBezTo>
                    <a:pt x="545" y="689"/>
                    <a:pt x="550" y="699"/>
                    <a:pt x="558" y="699"/>
                  </a:cubicBezTo>
                  <a:cubicBezTo>
                    <a:pt x="566" y="700"/>
                    <a:pt x="570" y="699"/>
                    <a:pt x="570" y="689"/>
                  </a:cubicBezTo>
                  <a:cubicBezTo>
                    <a:pt x="570" y="680"/>
                    <a:pt x="573" y="676"/>
                    <a:pt x="563" y="669"/>
                  </a:cubicBezTo>
                  <a:cubicBezTo>
                    <a:pt x="552" y="663"/>
                    <a:pt x="548" y="655"/>
                    <a:pt x="553" y="646"/>
                  </a:cubicBezTo>
                  <a:cubicBezTo>
                    <a:pt x="558" y="636"/>
                    <a:pt x="571" y="622"/>
                    <a:pt x="571" y="637"/>
                  </a:cubicBezTo>
                  <a:cubicBezTo>
                    <a:pt x="570" y="652"/>
                    <a:pt x="568" y="661"/>
                    <a:pt x="576" y="664"/>
                  </a:cubicBezTo>
                  <a:cubicBezTo>
                    <a:pt x="583" y="668"/>
                    <a:pt x="589" y="684"/>
                    <a:pt x="598" y="670"/>
                  </a:cubicBezTo>
                  <a:cubicBezTo>
                    <a:pt x="608" y="656"/>
                    <a:pt x="604" y="659"/>
                    <a:pt x="621" y="651"/>
                  </a:cubicBezTo>
                  <a:cubicBezTo>
                    <a:pt x="637" y="643"/>
                    <a:pt x="619" y="625"/>
                    <a:pt x="641" y="625"/>
                  </a:cubicBezTo>
                  <a:cubicBezTo>
                    <a:pt x="664" y="625"/>
                    <a:pt x="671" y="613"/>
                    <a:pt x="681" y="612"/>
                  </a:cubicBezTo>
                  <a:cubicBezTo>
                    <a:pt x="691" y="611"/>
                    <a:pt x="702" y="610"/>
                    <a:pt x="690" y="619"/>
                  </a:cubicBezTo>
                  <a:cubicBezTo>
                    <a:pt x="677" y="628"/>
                    <a:pt x="672" y="623"/>
                    <a:pt x="671" y="633"/>
                  </a:cubicBezTo>
                  <a:cubicBezTo>
                    <a:pt x="670" y="644"/>
                    <a:pt x="671" y="649"/>
                    <a:pt x="658" y="651"/>
                  </a:cubicBezTo>
                  <a:cubicBezTo>
                    <a:pt x="645" y="653"/>
                    <a:pt x="636" y="652"/>
                    <a:pt x="634" y="664"/>
                  </a:cubicBezTo>
                  <a:cubicBezTo>
                    <a:pt x="631" y="675"/>
                    <a:pt x="636" y="685"/>
                    <a:pt x="624" y="686"/>
                  </a:cubicBezTo>
                  <a:cubicBezTo>
                    <a:pt x="611" y="686"/>
                    <a:pt x="614" y="694"/>
                    <a:pt x="603" y="702"/>
                  </a:cubicBezTo>
                  <a:cubicBezTo>
                    <a:pt x="591" y="709"/>
                    <a:pt x="593" y="707"/>
                    <a:pt x="593" y="715"/>
                  </a:cubicBezTo>
                  <a:cubicBezTo>
                    <a:pt x="594" y="724"/>
                    <a:pt x="602" y="712"/>
                    <a:pt x="606" y="726"/>
                  </a:cubicBezTo>
                  <a:cubicBezTo>
                    <a:pt x="609" y="740"/>
                    <a:pt x="614" y="750"/>
                    <a:pt x="627" y="750"/>
                  </a:cubicBezTo>
                  <a:cubicBezTo>
                    <a:pt x="641" y="750"/>
                    <a:pt x="647" y="755"/>
                    <a:pt x="653" y="745"/>
                  </a:cubicBezTo>
                  <a:cubicBezTo>
                    <a:pt x="659" y="735"/>
                    <a:pt x="662" y="733"/>
                    <a:pt x="670" y="733"/>
                  </a:cubicBezTo>
                  <a:cubicBezTo>
                    <a:pt x="678" y="733"/>
                    <a:pt x="679" y="734"/>
                    <a:pt x="679" y="741"/>
                  </a:cubicBezTo>
                  <a:cubicBezTo>
                    <a:pt x="679" y="748"/>
                    <a:pt x="690" y="754"/>
                    <a:pt x="697" y="755"/>
                  </a:cubicBezTo>
                  <a:cubicBezTo>
                    <a:pt x="705" y="757"/>
                    <a:pt x="708" y="748"/>
                    <a:pt x="716" y="748"/>
                  </a:cubicBezTo>
                  <a:cubicBezTo>
                    <a:pt x="724" y="748"/>
                    <a:pt x="740" y="746"/>
                    <a:pt x="740" y="738"/>
                  </a:cubicBezTo>
                  <a:cubicBezTo>
                    <a:pt x="740" y="730"/>
                    <a:pt x="748" y="727"/>
                    <a:pt x="755" y="727"/>
                  </a:cubicBezTo>
                  <a:cubicBezTo>
                    <a:pt x="763" y="727"/>
                    <a:pt x="763" y="733"/>
                    <a:pt x="763" y="740"/>
                  </a:cubicBezTo>
                  <a:cubicBezTo>
                    <a:pt x="763" y="746"/>
                    <a:pt x="769" y="752"/>
                    <a:pt x="750" y="754"/>
                  </a:cubicBezTo>
                  <a:cubicBezTo>
                    <a:pt x="732" y="755"/>
                    <a:pt x="748" y="757"/>
                    <a:pt x="736" y="760"/>
                  </a:cubicBezTo>
                  <a:cubicBezTo>
                    <a:pt x="724" y="762"/>
                    <a:pt x="717" y="770"/>
                    <a:pt x="723" y="775"/>
                  </a:cubicBezTo>
                  <a:cubicBezTo>
                    <a:pt x="730" y="779"/>
                    <a:pt x="740" y="779"/>
                    <a:pt x="740" y="788"/>
                  </a:cubicBezTo>
                  <a:cubicBezTo>
                    <a:pt x="741" y="796"/>
                    <a:pt x="735" y="808"/>
                    <a:pt x="743" y="810"/>
                  </a:cubicBezTo>
                  <a:cubicBezTo>
                    <a:pt x="750" y="813"/>
                    <a:pt x="757" y="819"/>
                    <a:pt x="744" y="819"/>
                  </a:cubicBezTo>
                  <a:cubicBezTo>
                    <a:pt x="731" y="819"/>
                    <a:pt x="733" y="826"/>
                    <a:pt x="743" y="829"/>
                  </a:cubicBezTo>
                  <a:cubicBezTo>
                    <a:pt x="752" y="833"/>
                    <a:pt x="753" y="838"/>
                    <a:pt x="765" y="836"/>
                  </a:cubicBezTo>
                  <a:cubicBezTo>
                    <a:pt x="777" y="833"/>
                    <a:pt x="788" y="829"/>
                    <a:pt x="798" y="831"/>
                  </a:cubicBezTo>
                  <a:cubicBezTo>
                    <a:pt x="809" y="832"/>
                    <a:pt x="829" y="827"/>
                    <a:pt x="826" y="838"/>
                  </a:cubicBezTo>
                  <a:cubicBezTo>
                    <a:pt x="824" y="848"/>
                    <a:pt x="816" y="852"/>
                    <a:pt x="795" y="849"/>
                  </a:cubicBezTo>
                  <a:cubicBezTo>
                    <a:pt x="773" y="846"/>
                    <a:pt x="754" y="846"/>
                    <a:pt x="743" y="846"/>
                  </a:cubicBezTo>
                  <a:cubicBezTo>
                    <a:pt x="731" y="846"/>
                    <a:pt x="731" y="834"/>
                    <a:pt x="719" y="834"/>
                  </a:cubicBezTo>
                  <a:cubicBezTo>
                    <a:pt x="707" y="834"/>
                    <a:pt x="707" y="833"/>
                    <a:pt x="706" y="823"/>
                  </a:cubicBezTo>
                  <a:cubicBezTo>
                    <a:pt x="705" y="814"/>
                    <a:pt x="703" y="814"/>
                    <a:pt x="690" y="803"/>
                  </a:cubicBezTo>
                  <a:cubicBezTo>
                    <a:pt x="677" y="793"/>
                    <a:pt x="665" y="778"/>
                    <a:pt x="654" y="777"/>
                  </a:cubicBezTo>
                  <a:cubicBezTo>
                    <a:pt x="642" y="776"/>
                    <a:pt x="626" y="776"/>
                    <a:pt x="610" y="776"/>
                  </a:cubicBezTo>
                  <a:cubicBezTo>
                    <a:pt x="594" y="776"/>
                    <a:pt x="591" y="776"/>
                    <a:pt x="583" y="780"/>
                  </a:cubicBezTo>
                  <a:cubicBezTo>
                    <a:pt x="574" y="785"/>
                    <a:pt x="554" y="782"/>
                    <a:pt x="554" y="792"/>
                  </a:cubicBezTo>
                  <a:cubicBezTo>
                    <a:pt x="554" y="802"/>
                    <a:pt x="554" y="816"/>
                    <a:pt x="570" y="816"/>
                  </a:cubicBezTo>
                  <a:cubicBezTo>
                    <a:pt x="586" y="816"/>
                    <a:pt x="567" y="828"/>
                    <a:pt x="579" y="840"/>
                  </a:cubicBezTo>
                  <a:cubicBezTo>
                    <a:pt x="591" y="851"/>
                    <a:pt x="595" y="856"/>
                    <a:pt x="605" y="856"/>
                  </a:cubicBezTo>
                  <a:cubicBezTo>
                    <a:pt x="615" y="856"/>
                    <a:pt x="620" y="858"/>
                    <a:pt x="620" y="863"/>
                  </a:cubicBezTo>
                  <a:cubicBezTo>
                    <a:pt x="620" y="868"/>
                    <a:pt x="622" y="881"/>
                    <a:pt x="609" y="881"/>
                  </a:cubicBezTo>
                  <a:cubicBezTo>
                    <a:pt x="596" y="881"/>
                    <a:pt x="548" y="882"/>
                    <a:pt x="540" y="882"/>
                  </a:cubicBezTo>
                  <a:cubicBezTo>
                    <a:pt x="531" y="882"/>
                    <a:pt x="530" y="896"/>
                    <a:pt x="517" y="899"/>
                  </a:cubicBezTo>
                  <a:cubicBezTo>
                    <a:pt x="504" y="901"/>
                    <a:pt x="510" y="908"/>
                    <a:pt x="496" y="909"/>
                  </a:cubicBezTo>
                  <a:cubicBezTo>
                    <a:pt x="482" y="909"/>
                    <a:pt x="467" y="914"/>
                    <a:pt x="465" y="920"/>
                  </a:cubicBezTo>
                  <a:cubicBezTo>
                    <a:pt x="463" y="927"/>
                    <a:pt x="477" y="929"/>
                    <a:pt x="475" y="942"/>
                  </a:cubicBezTo>
                  <a:cubicBezTo>
                    <a:pt x="473" y="955"/>
                    <a:pt x="470" y="960"/>
                    <a:pt x="485" y="968"/>
                  </a:cubicBezTo>
                  <a:cubicBezTo>
                    <a:pt x="500" y="977"/>
                    <a:pt x="509" y="984"/>
                    <a:pt x="518" y="975"/>
                  </a:cubicBezTo>
                  <a:cubicBezTo>
                    <a:pt x="526" y="967"/>
                    <a:pt x="536" y="965"/>
                    <a:pt x="538" y="972"/>
                  </a:cubicBezTo>
                  <a:cubicBezTo>
                    <a:pt x="540" y="979"/>
                    <a:pt x="549" y="983"/>
                    <a:pt x="556" y="983"/>
                  </a:cubicBezTo>
                  <a:cubicBezTo>
                    <a:pt x="563" y="983"/>
                    <a:pt x="575" y="977"/>
                    <a:pt x="581" y="985"/>
                  </a:cubicBezTo>
                  <a:cubicBezTo>
                    <a:pt x="588" y="992"/>
                    <a:pt x="602" y="985"/>
                    <a:pt x="603" y="977"/>
                  </a:cubicBezTo>
                  <a:cubicBezTo>
                    <a:pt x="604" y="970"/>
                    <a:pt x="615" y="970"/>
                    <a:pt x="617" y="976"/>
                  </a:cubicBezTo>
                  <a:cubicBezTo>
                    <a:pt x="619" y="982"/>
                    <a:pt x="619" y="984"/>
                    <a:pt x="630" y="984"/>
                  </a:cubicBezTo>
                  <a:cubicBezTo>
                    <a:pt x="641" y="984"/>
                    <a:pt x="647" y="990"/>
                    <a:pt x="649" y="980"/>
                  </a:cubicBezTo>
                  <a:cubicBezTo>
                    <a:pt x="652" y="969"/>
                    <a:pt x="666" y="956"/>
                    <a:pt x="670" y="966"/>
                  </a:cubicBezTo>
                  <a:cubicBezTo>
                    <a:pt x="674" y="976"/>
                    <a:pt x="675" y="979"/>
                    <a:pt x="684" y="981"/>
                  </a:cubicBezTo>
                  <a:cubicBezTo>
                    <a:pt x="692" y="983"/>
                    <a:pt x="695" y="992"/>
                    <a:pt x="703" y="992"/>
                  </a:cubicBezTo>
                  <a:cubicBezTo>
                    <a:pt x="711" y="992"/>
                    <a:pt x="725" y="987"/>
                    <a:pt x="735" y="990"/>
                  </a:cubicBezTo>
                  <a:cubicBezTo>
                    <a:pt x="746" y="994"/>
                    <a:pt x="798" y="995"/>
                    <a:pt x="800" y="990"/>
                  </a:cubicBezTo>
                  <a:cubicBezTo>
                    <a:pt x="802" y="985"/>
                    <a:pt x="787" y="985"/>
                    <a:pt x="788" y="980"/>
                  </a:cubicBezTo>
                  <a:cubicBezTo>
                    <a:pt x="788" y="975"/>
                    <a:pt x="787" y="973"/>
                    <a:pt x="800" y="974"/>
                  </a:cubicBezTo>
                  <a:cubicBezTo>
                    <a:pt x="813" y="975"/>
                    <a:pt x="816" y="974"/>
                    <a:pt x="819" y="965"/>
                  </a:cubicBezTo>
                  <a:cubicBezTo>
                    <a:pt x="821" y="957"/>
                    <a:pt x="834" y="958"/>
                    <a:pt x="838" y="968"/>
                  </a:cubicBezTo>
                  <a:cubicBezTo>
                    <a:pt x="842" y="978"/>
                    <a:pt x="856" y="982"/>
                    <a:pt x="864" y="979"/>
                  </a:cubicBezTo>
                  <a:cubicBezTo>
                    <a:pt x="872" y="975"/>
                    <a:pt x="886" y="960"/>
                    <a:pt x="894" y="975"/>
                  </a:cubicBezTo>
                  <a:cubicBezTo>
                    <a:pt x="903" y="989"/>
                    <a:pt x="895" y="995"/>
                    <a:pt x="912" y="995"/>
                  </a:cubicBezTo>
                  <a:cubicBezTo>
                    <a:pt x="928" y="995"/>
                    <a:pt x="934" y="994"/>
                    <a:pt x="939" y="985"/>
                  </a:cubicBezTo>
                  <a:cubicBezTo>
                    <a:pt x="944" y="977"/>
                    <a:pt x="945" y="970"/>
                    <a:pt x="965" y="970"/>
                  </a:cubicBezTo>
                  <a:cubicBezTo>
                    <a:pt x="986" y="970"/>
                    <a:pt x="992" y="972"/>
                    <a:pt x="992" y="967"/>
                  </a:cubicBezTo>
                  <a:cubicBezTo>
                    <a:pt x="992" y="961"/>
                    <a:pt x="1001" y="962"/>
                    <a:pt x="1006" y="965"/>
                  </a:cubicBezTo>
                  <a:cubicBezTo>
                    <a:pt x="1012" y="968"/>
                    <a:pt x="1027" y="970"/>
                    <a:pt x="1026" y="978"/>
                  </a:cubicBezTo>
                  <a:cubicBezTo>
                    <a:pt x="1024" y="987"/>
                    <a:pt x="1028" y="995"/>
                    <a:pt x="1011" y="998"/>
                  </a:cubicBezTo>
                  <a:cubicBezTo>
                    <a:pt x="993" y="1002"/>
                    <a:pt x="980" y="1018"/>
                    <a:pt x="997" y="1016"/>
                  </a:cubicBezTo>
                  <a:cubicBezTo>
                    <a:pt x="1013" y="1015"/>
                    <a:pt x="1036" y="1020"/>
                    <a:pt x="1036" y="1012"/>
                  </a:cubicBezTo>
                  <a:cubicBezTo>
                    <a:pt x="1037" y="1003"/>
                    <a:pt x="1048" y="1004"/>
                    <a:pt x="1056" y="1003"/>
                  </a:cubicBezTo>
                  <a:cubicBezTo>
                    <a:pt x="1064" y="1003"/>
                    <a:pt x="1099" y="999"/>
                    <a:pt x="1104" y="988"/>
                  </a:cubicBezTo>
                  <a:cubicBezTo>
                    <a:pt x="1108" y="977"/>
                    <a:pt x="1130" y="990"/>
                    <a:pt x="1138" y="975"/>
                  </a:cubicBezTo>
                  <a:cubicBezTo>
                    <a:pt x="1146" y="961"/>
                    <a:pt x="1154" y="956"/>
                    <a:pt x="1161" y="958"/>
                  </a:cubicBezTo>
                  <a:cubicBezTo>
                    <a:pt x="1168" y="960"/>
                    <a:pt x="1170" y="970"/>
                    <a:pt x="1179" y="970"/>
                  </a:cubicBezTo>
                  <a:cubicBezTo>
                    <a:pt x="1188" y="970"/>
                    <a:pt x="1186" y="965"/>
                    <a:pt x="1198" y="956"/>
                  </a:cubicBezTo>
                  <a:cubicBezTo>
                    <a:pt x="1211" y="947"/>
                    <a:pt x="1221" y="950"/>
                    <a:pt x="1221" y="934"/>
                  </a:cubicBezTo>
                  <a:cubicBezTo>
                    <a:pt x="1222" y="917"/>
                    <a:pt x="1221" y="917"/>
                    <a:pt x="1212" y="909"/>
                  </a:cubicBezTo>
                  <a:cubicBezTo>
                    <a:pt x="1203" y="900"/>
                    <a:pt x="1201" y="894"/>
                    <a:pt x="1192" y="894"/>
                  </a:cubicBezTo>
                  <a:cubicBezTo>
                    <a:pt x="1183" y="894"/>
                    <a:pt x="1179" y="896"/>
                    <a:pt x="1176" y="906"/>
                  </a:cubicBezTo>
                  <a:cubicBezTo>
                    <a:pt x="1173" y="916"/>
                    <a:pt x="1173" y="912"/>
                    <a:pt x="1160" y="919"/>
                  </a:cubicBezTo>
                  <a:cubicBezTo>
                    <a:pt x="1147" y="925"/>
                    <a:pt x="1148" y="924"/>
                    <a:pt x="1147" y="917"/>
                  </a:cubicBezTo>
                  <a:cubicBezTo>
                    <a:pt x="1147" y="910"/>
                    <a:pt x="1143" y="904"/>
                    <a:pt x="1137" y="904"/>
                  </a:cubicBezTo>
                  <a:cubicBezTo>
                    <a:pt x="1132" y="904"/>
                    <a:pt x="1117" y="900"/>
                    <a:pt x="1124" y="892"/>
                  </a:cubicBezTo>
                  <a:cubicBezTo>
                    <a:pt x="1131" y="884"/>
                    <a:pt x="1150" y="888"/>
                    <a:pt x="1135" y="877"/>
                  </a:cubicBezTo>
                  <a:cubicBezTo>
                    <a:pt x="1119" y="866"/>
                    <a:pt x="1106" y="870"/>
                    <a:pt x="1095" y="871"/>
                  </a:cubicBezTo>
                  <a:cubicBezTo>
                    <a:pt x="1084" y="871"/>
                    <a:pt x="1078" y="867"/>
                    <a:pt x="1073" y="876"/>
                  </a:cubicBezTo>
                  <a:cubicBezTo>
                    <a:pt x="1068" y="884"/>
                    <a:pt x="1055" y="885"/>
                    <a:pt x="1055" y="879"/>
                  </a:cubicBezTo>
                  <a:cubicBezTo>
                    <a:pt x="1055" y="872"/>
                    <a:pt x="1058" y="870"/>
                    <a:pt x="1044" y="869"/>
                  </a:cubicBezTo>
                  <a:cubicBezTo>
                    <a:pt x="1031" y="867"/>
                    <a:pt x="1009" y="864"/>
                    <a:pt x="998" y="870"/>
                  </a:cubicBezTo>
                  <a:cubicBezTo>
                    <a:pt x="986" y="876"/>
                    <a:pt x="964" y="877"/>
                    <a:pt x="963" y="867"/>
                  </a:cubicBezTo>
                  <a:cubicBezTo>
                    <a:pt x="963" y="857"/>
                    <a:pt x="980" y="864"/>
                    <a:pt x="976" y="852"/>
                  </a:cubicBezTo>
                  <a:cubicBezTo>
                    <a:pt x="972" y="841"/>
                    <a:pt x="968" y="836"/>
                    <a:pt x="975" y="832"/>
                  </a:cubicBezTo>
                  <a:cubicBezTo>
                    <a:pt x="981" y="828"/>
                    <a:pt x="991" y="832"/>
                    <a:pt x="996" y="839"/>
                  </a:cubicBezTo>
                  <a:cubicBezTo>
                    <a:pt x="1001" y="846"/>
                    <a:pt x="1016" y="858"/>
                    <a:pt x="1031" y="858"/>
                  </a:cubicBezTo>
                  <a:cubicBezTo>
                    <a:pt x="1047" y="858"/>
                    <a:pt x="1072" y="857"/>
                    <a:pt x="1088" y="858"/>
                  </a:cubicBezTo>
                  <a:cubicBezTo>
                    <a:pt x="1104" y="860"/>
                    <a:pt x="1127" y="861"/>
                    <a:pt x="1140" y="857"/>
                  </a:cubicBezTo>
                  <a:cubicBezTo>
                    <a:pt x="1154" y="853"/>
                    <a:pt x="1182" y="853"/>
                    <a:pt x="1189" y="844"/>
                  </a:cubicBezTo>
                  <a:cubicBezTo>
                    <a:pt x="1196" y="836"/>
                    <a:pt x="1203" y="836"/>
                    <a:pt x="1206" y="827"/>
                  </a:cubicBezTo>
                  <a:cubicBezTo>
                    <a:pt x="1210" y="818"/>
                    <a:pt x="1226" y="824"/>
                    <a:pt x="1217" y="810"/>
                  </a:cubicBezTo>
                  <a:cubicBezTo>
                    <a:pt x="1208" y="797"/>
                    <a:pt x="1206" y="788"/>
                    <a:pt x="1199" y="784"/>
                  </a:cubicBezTo>
                  <a:cubicBezTo>
                    <a:pt x="1192" y="780"/>
                    <a:pt x="1185" y="776"/>
                    <a:pt x="1185" y="770"/>
                  </a:cubicBezTo>
                  <a:cubicBezTo>
                    <a:pt x="1185" y="765"/>
                    <a:pt x="1204" y="759"/>
                    <a:pt x="1210" y="770"/>
                  </a:cubicBezTo>
                  <a:cubicBezTo>
                    <a:pt x="1216" y="780"/>
                    <a:pt x="1229" y="777"/>
                    <a:pt x="1247" y="775"/>
                  </a:cubicBezTo>
                  <a:cubicBezTo>
                    <a:pt x="1265" y="774"/>
                    <a:pt x="1296" y="782"/>
                    <a:pt x="1299" y="770"/>
                  </a:cubicBezTo>
                  <a:cubicBezTo>
                    <a:pt x="1303" y="757"/>
                    <a:pt x="1350" y="772"/>
                    <a:pt x="1350" y="759"/>
                  </a:cubicBezTo>
                  <a:cubicBezTo>
                    <a:pt x="1351" y="745"/>
                    <a:pt x="1347" y="740"/>
                    <a:pt x="1330" y="740"/>
                  </a:cubicBezTo>
                  <a:cubicBezTo>
                    <a:pt x="1313" y="741"/>
                    <a:pt x="1295" y="745"/>
                    <a:pt x="1291" y="738"/>
                  </a:cubicBezTo>
                  <a:cubicBezTo>
                    <a:pt x="1286" y="732"/>
                    <a:pt x="1275" y="727"/>
                    <a:pt x="1299" y="727"/>
                  </a:cubicBezTo>
                  <a:cubicBezTo>
                    <a:pt x="1324" y="727"/>
                    <a:pt x="1365" y="737"/>
                    <a:pt x="1368" y="727"/>
                  </a:cubicBezTo>
                  <a:cubicBezTo>
                    <a:pt x="1372" y="717"/>
                    <a:pt x="1380" y="722"/>
                    <a:pt x="1381" y="716"/>
                  </a:cubicBezTo>
                  <a:cubicBezTo>
                    <a:pt x="1383" y="710"/>
                    <a:pt x="1374" y="705"/>
                    <a:pt x="1365" y="706"/>
                  </a:cubicBezTo>
                  <a:cubicBezTo>
                    <a:pt x="1355" y="707"/>
                    <a:pt x="1343" y="704"/>
                    <a:pt x="1332" y="701"/>
                  </a:cubicBezTo>
                  <a:cubicBezTo>
                    <a:pt x="1322" y="698"/>
                    <a:pt x="1323" y="692"/>
                    <a:pt x="1312" y="694"/>
                  </a:cubicBezTo>
                  <a:cubicBezTo>
                    <a:pt x="1302" y="696"/>
                    <a:pt x="1294" y="699"/>
                    <a:pt x="1295" y="691"/>
                  </a:cubicBezTo>
                  <a:cubicBezTo>
                    <a:pt x="1297" y="683"/>
                    <a:pt x="1313" y="683"/>
                    <a:pt x="1326" y="684"/>
                  </a:cubicBezTo>
                  <a:cubicBezTo>
                    <a:pt x="1339" y="686"/>
                    <a:pt x="1386" y="694"/>
                    <a:pt x="1395" y="688"/>
                  </a:cubicBezTo>
                  <a:cubicBezTo>
                    <a:pt x="1405" y="682"/>
                    <a:pt x="1410" y="671"/>
                    <a:pt x="1405" y="666"/>
                  </a:cubicBezTo>
                  <a:cubicBezTo>
                    <a:pt x="1401" y="661"/>
                    <a:pt x="1414" y="654"/>
                    <a:pt x="1405" y="647"/>
                  </a:cubicBezTo>
                  <a:cubicBezTo>
                    <a:pt x="1395" y="640"/>
                    <a:pt x="1395" y="637"/>
                    <a:pt x="1383" y="639"/>
                  </a:cubicBezTo>
                  <a:cubicBezTo>
                    <a:pt x="1371" y="641"/>
                    <a:pt x="1362" y="639"/>
                    <a:pt x="1347" y="641"/>
                  </a:cubicBezTo>
                  <a:cubicBezTo>
                    <a:pt x="1332" y="642"/>
                    <a:pt x="1310" y="645"/>
                    <a:pt x="1309" y="642"/>
                  </a:cubicBezTo>
                  <a:cubicBezTo>
                    <a:pt x="1307" y="639"/>
                    <a:pt x="1335" y="636"/>
                    <a:pt x="1335" y="631"/>
                  </a:cubicBezTo>
                  <a:cubicBezTo>
                    <a:pt x="1336" y="626"/>
                    <a:pt x="1335" y="622"/>
                    <a:pt x="1313" y="619"/>
                  </a:cubicBezTo>
                  <a:cubicBezTo>
                    <a:pt x="1291" y="616"/>
                    <a:pt x="1281" y="606"/>
                    <a:pt x="1269" y="613"/>
                  </a:cubicBezTo>
                  <a:cubicBezTo>
                    <a:pt x="1256" y="619"/>
                    <a:pt x="1243" y="623"/>
                    <a:pt x="1235" y="625"/>
                  </a:cubicBezTo>
                  <a:cubicBezTo>
                    <a:pt x="1226" y="626"/>
                    <a:pt x="1227" y="628"/>
                    <a:pt x="1218" y="635"/>
                  </a:cubicBezTo>
                  <a:cubicBezTo>
                    <a:pt x="1208" y="641"/>
                    <a:pt x="1187" y="669"/>
                    <a:pt x="1182" y="659"/>
                  </a:cubicBezTo>
                  <a:cubicBezTo>
                    <a:pt x="1177" y="649"/>
                    <a:pt x="1188" y="643"/>
                    <a:pt x="1197" y="637"/>
                  </a:cubicBezTo>
                  <a:cubicBezTo>
                    <a:pt x="1206" y="631"/>
                    <a:pt x="1224" y="631"/>
                    <a:pt x="1213" y="621"/>
                  </a:cubicBezTo>
                  <a:cubicBezTo>
                    <a:pt x="1203" y="612"/>
                    <a:pt x="1193" y="621"/>
                    <a:pt x="1178" y="623"/>
                  </a:cubicBezTo>
                  <a:cubicBezTo>
                    <a:pt x="1162" y="624"/>
                    <a:pt x="1123" y="626"/>
                    <a:pt x="1129" y="616"/>
                  </a:cubicBezTo>
                  <a:cubicBezTo>
                    <a:pt x="1135" y="606"/>
                    <a:pt x="1147" y="607"/>
                    <a:pt x="1165" y="608"/>
                  </a:cubicBezTo>
                  <a:cubicBezTo>
                    <a:pt x="1184" y="610"/>
                    <a:pt x="1233" y="621"/>
                    <a:pt x="1242" y="613"/>
                  </a:cubicBezTo>
                  <a:cubicBezTo>
                    <a:pt x="1251" y="606"/>
                    <a:pt x="1280" y="609"/>
                    <a:pt x="1264" y="603"/>
                  </a:cubicBezTo>
                  <a:cubicBezTo>
                    <a:pt x="1247" y="598"/>
                    <a:pt x="1233" y="611"/>
                    <a:pt x="1235" y="598"/>
                  </a:cubicBezTo>
                  <a:cubicBezTo>
                    <a:pt x="1237" y="584"/>
                    <a:pt x="1249" y="585"/>
                    <a:pt x="1242" y="581"/>
                  </a:cubicBezTo>
                  <a:cubicBezTo>
                    <a:pt x="1236" y="577"/>
                    <a:pt x="1236" y="573"/>
                    <a:pt x="1246" y="569"/>
                  </a:cubicBezTo>
                  <a:cubicBezTo>
                    <a:pt x="1256" y="565"/>
                    <a:pt x="1273" y="578"/>
                    <a:pt x="1282" y="583"/>
                  </a:cubicBezTo>
                  <a:cubicBezTo>
                    <a:pt x="1292" y="589"/>
                    <a:pt x="1303" y="586"/>
                    <a:pt x="1314" y="590"/>
                  </a:cubicBezTo>
                  <a:cubicBezTo>
                    <a:pt x="1326" y="593"/>
                    <a:pt x="1337" y="608"/>
                    <a:pt x="1352" y="615"/>
                  </a:cubicBezTo>
                  <a:cubicBezTo>
                    <a:pt x="1368" y="621"/>
                    <a:pt x="1390" y="621"/>
                    <a:pt x="1403" y="619"/>
                  </a:cubicBezTo>
                  <a:cubicBezTo>
                    <a:pt x="1417" y="618"/>
                    <a:pt x="1424" y="623"/>
                    <a:pt x="1425" y="614"/>
                  </a:cubicBezTo>
                  <a:cubicBezTo>
                    <a:pt x="1426" y="605"/>
                    <a:pt x="1418" y="610"/>
                    <a:pt x="1418" y="599"/>
                  </a:cubicBezTo>
                  <a:cubicBezTo>
                    <a:pt x="1418" y="588"/>
                    <a:pt x="1398" y="587"/>
                    <a:pt x="1391" y="587"/>
                  </a:cubicBezTo>
                  <a:cubicBezTo>
                    <a:pt x="1385" y="587"/>
                    <a:pt x="1333" y="594"/>
                    <a:pt x="1324" y="583"/>
                  </a:cubicBezTo>
                  <a:cubicBezTo>
                    <a:pt x="1316" y="573"/>
                    <a:pt x="1306" y="572"/>
                    <a:pt x="1298" y="572"/>
                  </a:cubicBezTo>
                  <a:cubicBezTo>
                    <a:pt x="1290" y="572"/>
                    <a:pt x="1279" y="568"/>
                    <a:pt x="1271" y="564"/>
                  </a:cubicBezTo>
                  <a:cubicBezTo>
                    <a:pt x="1264" y="560"/>
                    <a:pt x="1258" y="554"/>
                    <a:pt x="1272" y="552"/>
                  </a:cubicBezTo>
                  <a:cubicBezTo>
                    <a:pt x="1286" y="550"/>
                    <a:pt x="1318" y="552"/>
                    <a:pt x="1322" y="559"/>
                  </a:cubicBezTo>
                  <a:cubicBezTo>
                    <a:pt x="1327" y="566"/>
                    <a:pt x="1337" y="570"/>
                    <a:pt x="1340" y="567"/>
                  </a:cubicBezTo>
                  <a:cubicBezTo>
                    <a:pt x="1342" y="563"/>
                    <a:pt x="1355" y="563"/>
                    <a:pt x="1361" y="568"/>
                  </a:cubicBezTo>
                  <a:cubicBezTo>
                    <a:pt x="1367" y="573"/>
                    <a:pt x="1396" y="572"/>
                    <a:pt x="1400" y="567"/>
                  </a:cubicBezTo>
                  <a:cubicBezTo>
                    <a:pt x="1405" y="562"/>
                    <a:pt x="1408" y="560"/>
                    <a:pt x="1423" y="560"/>
                  </a:cubicBezTo>
                  <a:cubicBezTo>
                    <a:pt x="1438" y="560"/>
                    <a:pt x="1455" y="562"/>
                    <a:pt x="1458" y="555"/>
                  </a:cubicBezTo>
                  <a:cubicBezTo>
                    <a:pt x="1461" y="547"/>
                    <a:pt x="1467" y="547"/>
                    <a:pt x="1483" y="548"/>
                  </a:cubicBezTo>
                  <a:cubicBezTo>
                    <a:pt x="1499" y="550"/>
                    <a:pt x="1512" y="550"/>
                    <a:pt x="1512" y="545"/>
                  </a:cubicBezTo>
                  <a:cubicBezTo>
                    <a:pt x="1513" y="540"/>
                    <a:pt x="1527" y="534"/>
                    <a:pt x="1510" y="527"/>
                  </a:cubicBezTo>
                  <a:cubicBezTo>
                    <a:pt x="1494" y="520"/>
                    <a:pt x="1479" y="512"/>
                    <a:pt x="1451" y="512"/>
                  </a:cubicBezTo>
                  <a:cubicBezTo>
                    <a:pt x="1424" y="511"/>
                    <a:pt x="1411" y="520"/>
                    <a:pt x="1409" y="510"/>
                  </a:cubicBezTo>
                  <a:cubicBezTo>
                    <a:pt x="1407" y="501"/>
                    <a:pt x="1400" y="498"/>
                    <a:pt x="1424" y="499"/>
                  </a:cubicBezTo>
                  <a:cubicBezTo>
                    <a:pt x="1448" y="499"/>
                    <a:pt x="1479" y="501"/>
                    <a:pt x="1493" y="501"/>
                  </a:cubicBezTo>
                  <a:cubicBezTo>
                    <a:pt x="1507" y="501"/>
                    <a:pt x="1519" y="500"/>
                    <a:pt x="1525" y="511"/>
                  </a:cubicBezTo>
                  <a:cubicBezTo>
                    <a:pt x="1531" y="522"/>
                    <a:pt x="1524" y="525"/>
                    <a:pt x="1555" y="526"/>
                  </a:cubicBezTo>
                  <a:cubicBezTo>
                    <a:pt x="1586" y="527"/>
                    <a:pt x="1602" y="535"/>
                    <a:pt x="1615" y="522"/>
                  </a:cubicBezTo>
                  <a:cubicBezTo>
                    <a:pt x="1629" y="510"/>
                    <a:pt x="1626" y="507"/>
                    <a:pt x="1642" y="506"/>
                  </a:cubicBezTo>
                  <a:cubicBezTo>
                    <a:pt x="1658" y="505"/>
                    <a:pt x="1656" y="488"/>
                    <a:pt x="1647" y="490"/>
                  </a:cubicBezTo>
                  <a:cubicBezTo>
                    <a:pt x="1638" y="492"/>
                    <a:pt x="1615" y="508"/>
                    <a:pt x="1616" y="497"/>
                  </a:cubicBezTo>
                  <a:cubicBezTo>
                    <a:pt x="1618" y="485"/>
                    <a:pt x="1629" y="485"/>
                    <a:pt x="1638" y="483"/>
                  </a:cubicBezTo>
                  <a:cubicBezTo>
                    <a:pt x="1646" y="481"/>
                    <a:pt x="1666" y="484"/>
                    <a:pt x="1668" y="477"/>
                  </a:cubicBezTo>
                  <a:cubicBezTo>
                    <a:pt x="1671" y="470"/>
                    <a:pt x="1663" y="459"/>
                    <a:pt x="1654" y="459"/>
                  </a:cubicBezTo>
                  <a:cubicBezTo>
                    <a:pt x="1646" y="459"/>
                    <a:pt x="1632" y="470"/>
                    <a:pt x="1619" y="470"/>
                  </a:cubicBezTo>
                  <a:cubicBezTo>
                    <a:pt x="1606" y="470"/>
                    <a:pt x="1576" y="480"/>
                    <a:pt x="1570" y="472"/>
                  </a:cubicBezTo>
                  <a:cubicBezTo>
                    <a:pt x="1563" y="464"/>
                    <a:pt x="1564" y="461"/>
                    <a:pt x="1553" y="457"/>
                  </a:cubicBezTo>
                  <a:cubicBezTo>
                    <a:pt x="1542" y="453"/>
                    <a:pt x="1537" y="444"/>
                    <a:pt x="1552" y="444"/>
                  </a:cubicBezTo>
                  <a:cubicBezTo>
                    <a:pt x="1568" y="444"/>
                    <a:pt x="1579" y="451"/>
                    <a:pt x="1585" y="458"/>
                  </a:cubicBezTo>
                  <a:cubicBezTo>
                    <a:pt x="1590" y="465"/>
                    <a:pt x="1614" y="463"/>
                    <a:pt x="1622" y="459"/>
                  </a:cubicBezTo>
                  <a:cubicBezTo>
                    <a:pt x="1630" y="454"/>
                    <a:pt x="1641" y="446"/>
                    <a:pt x="1657" y="446"/>
                  </a:cubicBezTo>
                  <a:cubicBezTo>
                    <a:pt x="1673" y="447"/>
                    <a:pt x="1702" y="456"/>
                    <a:pt x="1705" y="446"/>
                  </a:cubicBezTo>
                  <a:cubicBezTo>
                    <a:pt x="1708" y="436"/>
                    <a:pt x="1705" y="439"/>
                    <a:pt x="1692" y="433"/>
                  </a:cubicBezTo>
                  <a:cubicBezTo>
                    <a:pt x="1679" y="426"/>
                    <a:pt x="1688" y="421"/>
                    <a:pt x="1676" y="416"/>
                  </a:cubicBezTo>
                  <a:cubicBezTo>
                    <a:pt x="1663" y="412"/>
                    <a:pt x="1669" y="398"/>
                    <a:pt x="1681" y="402"/>
                  </a:cubicBezTo>
                  <a:cubicBezTo>
                    <a:pt x="1694" y="406"/>
                    <a:pt x="1689" y="423"/>
                    <a:pt x="1700" y="425"/>
                  </a:cubicBezTo>
                  <a:cubicBezTo>
                    <a:pt x="1711" y="427"/>
                    <a:pt x="1742" y="439"/>
                    <a:pt x="1752" y="423"/>
                  </a:cubicBezTo>
                  <a:cubicBezTo>
                    <a:pt x="1762" y="407"/>
                    <a:pt x="1787" y="389"/>
                    <a:pt x="1809" y="378"/>
                  </a:cubicBezTo>
                  <a:cubicBezTo>
                    <a:pt x="1830" y="368"/>
                    <a:pt x="1856" y="361"/>
                    <a:pt x="1881" y="346"/>
                  </a:cubicBezTo>
                  <a:cubicBezTo>
                    <a:pt x="1906" y="331"/>
                    <a:pt x="1930" y="321"/>
                    <a:pt x="1952" y="311"/>
                  </a:cubicBezTo>
                  <a:cubicBezTo>
                    <a:pt x="1974" y="301"/>
                    <a:pt x="1982" y="299"/>
                    <a:pt x="2008" y="294"/>
                  </a:cubicBezTo>
                  <a:cubicBezTo>
                    <a:pt x="2035" y="288"/>
                    <a:pt x="2029" y="283"/>
                    <a:pt x="2050" y="274"/>
                  </a:cubicBezTo>
                  <a:cubicBezTo>
                    <a:pt x="2072" y="266"/>
                    <a:pt x="2065" y="265"/>
                    <a:pt x="2062" y="256"/>
                  </a:cubicBezTo>
                  <a:cubicBezTo>
                    <a:pt x="2059" y="246"/>
                    <a:pt x="2051" y="251"/>
                    <a:pt x="2028" y="252"/>
                  </a:cubicBezTo>
                  <a:cubicBezTo>
                    <a:pt x="2004" y="253"/>
                    <a:pt x="1992" y="253"/>
                    <a:pt x="1981" y="259"/>
                  </a:cubicBezTo>
                  <a:cubicBezTo>
                    <a:pt x="1969" y="264"/>
                    <a:pt x="1947" y="268"/>
                    <a:pt x="1929" y="270"/>
                  </a:cubicBezTo>
                  <a:cubicBezTo>
                    <a:pt x="1911" y="272"/>
                    <a:pt x="1892" y="274"/>
                    <a:pt x="1877" y="281"/>
                  </a:cubicBezTo>
                  <a:cubicBezTo>
                    <a:pt x="1862" y="287"/>
                    <a:pt x="1856" y="291"/>
                    <a:pt x="1835" y="293"/>
                  </a:cubicBezTo>
                  <a:cubicBezTo>
                    <a:pt x="1813" y="295"/>
                    <a:pt x="1781" y="302"/>
                    <a:pt x="1762" y="310"/>
                  </a:cubicBezTo>
                  <a:cubicBezTo>
                    <a:pt x="1744" y="317"/>
                    <a:pt x="1743" y="317"/>
                    <a:pt x="1727" y="319"/>
                  </a:cubicBezTo>
                  <a:cubicBezTo>
                    <a:pt x="1711" y="321"/>
                    <a:pt x="1696" y="328"/>
                    <a:pt x="1702" y="314"/>
                  </a:cubicBezTo>
                  <a:cubicBezTo>
                    <a:pt x="1709" y="299"/>
                    <a:pt x="1722" y="301"/>
                    <a:pt x="1743" y="297"/>
                  </a:cubicBezTo>
                  <a:cubicBezTo>
                    <a:pt x="1764" y="292"/>
                    <a:pt x="1767" y="293"/>
                    <a:pt x="1792" y="289"/>
                  </a:cubicBezTo>
                  <a:cubicBezTo>
                    <a:pt x="1817" y="284"/>
                    <a:pt x="1824" y="287"/>
                    <a:pt x="1840" y="279"/>
                  </a:cubicBezTo>
                  <a:cubicBezTo>
                    <a:pt x="1857" y="271"/>
                    <a:pt x="1863" y="269"/>
                    <a:pt x="1880" y="267"/>
                  </a:cubicBezTo>
                  <a:cubicBezTo>
                    <a:pt x="1897" y="264"/>
                    <a:pt x="1910" y="263"/>
                    <a:pt x="1915" y="257"/>
                  </a:cubicBezTo>
                  <a:cubicBezTo>
                    <a:pt x="1920" y="251"/>
                    <a:pt x="1904" y="245"/>
                    <a:pt x="1883" y="247"/>
                  </a:cubicBezTo>
                  <a:cubicBezTo>
                    <a:pt x="1863" y="249"/>
                    <a:pt x="1850" y="254"/>
                    <a:pt x="1832" y="255"/>
                  </a:cubicBezTo>
                  <a:cubicBezTo>
                    <a:pt x="1814" y="256"/>
                    <a:pt x="1810" y="264"/>
                    <a:pt x="1793" y="251"/>
                  </a:cubicBezTo>
                  <a:cubicBezTo>
                    <a:pt x="1777" y="239"/>
                    <a:pt x="1779" y="236"/>
                    <a:pt x="1766" y="233"/>
                  </a:cubicBezTo>
                  <a:cubicBezTo>
                    <a:pt x="1753" y="229"/>
                    <a:pt x="1757" y="219"/>
                    <a:pt x="1774" y="223"/>
                  </a:cubicBezTo>
                  <a:cubicBezTo>
                    <a:pt x="1791" y="227"/>
                    <a:pt x="1788" y="242"/>
                    <a:pt x="1806" y="243"/>
                  </a:cubicBezTo>
                  <a:cubicBezTo>
                    <a:pt x="1824" y="244"/>
                    <a:pt x="1831" y="241"/>
                    <a:pt x="1853" y="239"/>
                  </a:cubicBezTo>
                  <a:cubicBezTo>
                    <a:pt x="1874" y="236"/>
                    <a:pt x="1896" y="232"/>
                    <a:pt x="1909" y="234"/>
                  </a:cubicBezTo>
                  <a:cubicBezTo>
                    <a:pt x="1921" y="236"/>
                    <a:pt x="1967" y="239"/>
                    <a:pt x="1981" y="233"/>
                  </a:cubicBezTo>
                  <a:cubicBezTo>
                    <a:pt x="1995" y="226"/>
                    <a:pt x="2003" y="221"/>
                    <a:pt x="2022" y="222"/>
                  </a:cubicBezTo>
                  <a:cubicBezTo>
                    <a:pt x="2040" y="223"/>
                    <a:pt x="2053" y="218"/>
                    <a:pt x="2069" y="221"/>
                  </a:cubicBezTo>
                  <a:cubicBezTo>
                    <a:pt x="2086" y="225"/>
                    <a:pt x="2096" y="217"/>
                    <a:pt x="2109" y="211"/>
                  </a:cubicBezTo>
                  <a:cubicBezTo>
                    <a:pt x="2123" y="204"/>
                    <a:pt x="2138" y="203"/>
                    <a:pt x="2177" y="190"/>
                  </a:cubicBezTo>
                  <a:cubicBezTo>
                    <a:pt x="2215" y="177"/>
                    <a:pt x="2212" y="176"/>
                    <a:pt x="2233" y="164"/>
                  </a:cubicBezTo>
                  <a:cubicBezTo>
                    <a:pt x="2255" y="153"/>
                    <a:pt x="2273" y="152"/>
                    <a:pt x="2275" y="135"/>
                  </a:cubicBezTo>
                  <a:cubicBezTo>
                    <a:pt x="2277" y="119"/>
                    <a:pt x="2270" y="114"/>
                    <a:pt x="2260" y="109"/>
                  </a:cubicBezTo>
                  <a:cubicBezTo>
                    <a:pt x="2251" y="104"/>
                    <a:pt x="2248" y="98"/>
                    <a:pt x="2230" y="101"/>
                  </a:cubicBezTo>
                  <a:cubicBezTo>
                    <a:pt x="2212" y="104"/>
                    <a:pt x="2200" y="107"/>
                    <a:pt x="2195" y="99"/>
                  </a:cubicBezTo>
                  <a:cubicBezTo>
                    <a:pt x="2189" y="91"/>
                    <a:pt x="2179" y="89"/>
                    <a:pt x="2175" y="94"/>
                  </a:cubicBezTo>
                  <a:cubicBezTo>
                    <a:pt x="2171" y="99"/>
                    <a:pt x="2164" y="104"/>
                    <a:pt x="2157" y="104"/>
                  </a:cubicBezTo>
                  <a:cubicBezTo>
                    <a:pt x="2149" y="104"/>
                    <a:pt x="2139" y="122"/>
                    <a:pt x="2139" y="110"/>
                  </a:cubicBezTo>
                  <a:cubicBezTo>
                    <a:pt x="2139" y="97"/>
                    <a:pt x="2155" y="98"/>
                    <a:pt x="2144" y="92"/>
                  </a:cubicBezTo>
                  <a:cubicBezTo>
                    <a:pt x="2134" y="87"/>
                    <a:pt x="2124" y="84"/>
                    <a:pt x="2123" y="77"/>
                  </a:cubicBezTo>
                  <a:cubicBezTo>
                    <a:pt x="2122" y="69"/>
                    <a:pt x="2131" y="54"/>
                    <a:pt x="2126" y="49"/>
                  </a:cubicBezTo>
                  <a:cubicBezTo>
                    <a:pt x="2121" y="45"/>
                    <a:pt x="2103" y="39"/>
                    <a:pt x="2096" y="46"/>
                  </a:cubicBezTo>
                  <a:cubicBezTo>
                    <a:pt x="2090" y="52"/>
                    <a:pt x="2081" y="57"/>
                    <a:pt x="2068" y="54"/>
                  </a:cubicBezTo>
                  <a:cubicBezTo>
                    <a:pt x="2054" y="50"/>
                    <a:pt x="2050" y="51"/>
                    <a:pt x="2045" y="44"/>
                  </a:cubicBezTo>
                  <a:cubicBezTo>
                    <a:pt x="2039" y="36"/>
                    <a:pt x="2035" y="33"/>
                    <a:pt x="2027" y="36"/>
                  </a:cubicBezTo>
                  <a:cubicBezTo>
                    <a:pt x="2018" y="40"/>
                    <a:pt x="2010" y="40"/>
                    <a:pt x="2007" y="47"/>
                  </a:cubicBezTo>
                  <a:cubicBezTo>
                    <a:pt x="2004" y="54"/>
                    <a:pt x="2003" y="58"/>
                    <a:pt x="1995" y="55"/>
                  </a:cubicBezTo>
                  <a:cubicBezTo>
                    <a:pt x="1987" y="52"/>
                    <a:pt x="1983" y="45"/>
                    <a:pt x="1974" y="47"/>
                  </a:cubicBezTo>
                  <a:cubicBezTo>
                    <a:pt x="1966" y="48"/>
                    <a:pt x="1934" y="56"/>
                    <a:pt x="1929" y="60"/>
                  </a:cubicBezTo>
                  <a:cubicBezTo>
                    <a:pt x="1923" y="64"/>
                    <a:pt x="1921" y="69"/>
                    <a:pt x="1904" y="72"/>
                  </a:cubicBezTo>
                  <a:cubicBezTo>
                    <a:pt x="1886" y="75"/>
                    <a:pt x="1878" y="85"/>
                    <a:pt x="1860" y="82"/>
                  </a:cubicBezTo>
                  <a:cubicBezTo>
                    <a:pt x="1841" y="79"/>
                    <a:pt x="1817" y="75"/>
                    <a:pt x="1806" y="80"/>
                  </a:cubicBezTo>
                  <a:cubicBezTo>
                    <a:pt x="1795" y="85"/>
                    <a:pt x="1787" y="84"/>
                    <a:pt x="1791" y="77"/>
                  </a:cubicBezTo>
                  <a:cubicBezTo>
                    <a:pt x="1795" y="70"/>
                    <a:pt x="1800" y="68"/>
                    <a:pt x="1818" y="67"/>
                  </a:cubicBezTo>
                  <a:cubicBezTo>
                    <a:pt x="1835" y="65"/>
                    <a:pt x="1845" y="72"/>
                    <a:pt x="1853" y="64"/>
                  </a:cubicBezTo>
                  <a:cubicBezTo>
                    <a:pt x="1860" y="57"/>
                    <a:pt x="1866" y="62"/>
                    <a:pt x="1881" y="59"/>
                  </a:cubicBezTo>
                  <a:cubicBezTo>
                    <a:pt x="1896" y="56"/>
                    <a:pt x="1886" y="57"/>
                    <a:pt x="1901" y="52"/>
                  </a:cubicBezTo>
                  <a:cubicBezTo>
                    <a:pt x="1916" y="47"/>
                    <a:pt x="1928" y="47"/>
                    <a:pt x="1936" y="43"/>
                  </a:cubicBezTo>
                  <a:cubicBezTo>
                    <a:pt x="1944" y="39"/>
                    <a:pt x="1944" y="30"/>
                    <a:pt x="1914" y="31"/>
                  </a:cubicBezTo>
                  <a:cubicBezTo>
                    <a:pt x="1883" y="31"/>
                    <a:pt x="1883" y="26"/>
                    <a:pt x="1863" y="26"/>
                  </a:cubicBezTo>
                  <a:cubicBezTo>
                    <a:pt x="1844" y="27"/>
                    <a:pt x="1835" y="31"/>
                    <a:pt x="1825" y="26"/>
                  </a:cubicBezTo>
                  <a:cubicBezTo>
                    <a:pt x="1815" y="21"/>
                    <a:pt x="1800" y="16"/>
                    <a:pt x="1795" y="22"/>
                  </a:cubicBezTo>
                  <a:cubicBezTo>
                    <a:pt x="1789" y="29"/>
                    <a:pt x="1787" y="31"/>
                    <a:pt x="1777" y="26"/>
                  </a:cubicBezTo>
                  <a:cubicBezTo>
                    <a:pt x="1767" y="20"/>
                    <a:pt x="1776" y="18"/>
                    <a:pt x="1754" y="20"/>
                  </a:cubicBezTo>
                  <a:cubicBezTo>
                    <a:pt x="1732" y="22"/>
                    <a:pt x="1734" y="22"/>
                    <a:pt x="1725" y="15"/>
                  </a:cubicBezTo>
                  <a:cubicBezTo>
                    <a:pt x="1716" y="8"/>
                    <a:pt x="1720" y="3"/>
                    <a:pt x="1700" y="3"/>
                  </a:cubicBezTo>
                  <a:cubicBezTo>
                    <a:pt x="1680" y="3"/>
                    <a:pt x="1667" y="3"/>
                    <a:pt x="1646" y="4"/>
                  </a:cubicBezTo>
                  <a:cubicBezTo>
                    <a:pt x="1625" y="6"/>
                    <a:pt x="1611" y="16"/>
                    <a:pt x="1626" y="23"/>
                  </a:cubicBezTo>
                  <a:cubicBezTo>
                    <a:pt x="1641" y="29"/>
                    <a:pt x="1666" y="33"/>
                    <a:pt x="1649" y="38"/>
                  </a:cubicBezTo>
                  <a:cubicBezTo>
                    <a:pt x="1633" y="43"/>
                    <a:pt x="1625" y="49"/>
                    <a:pt x="1615" y="37"/>
                  </a:cubicBezTo>
                  <a:cubicBezTo>
                    <a:pt x="1606" y="25"/>
                    <a:pt x="1613" y="6"/>
                    <a:pt x="1596" y="3"/>
                  </a:cubicBezTo>
                  <a:cubicBezTo>
                    <a:pt x="1580" y="0"/>
                    <a:pt x="1569" y="8"/>
                    <a:pt x="1544" y="11"/>
                  </a:cubicBezTo>
                  <a:cubicBezTo>
                    <a:pt x="1519" y="14"/>
                    <a:pt x="1526" y="18"/>
                    <a:pt x="1504" y="17"/>
                  </a:cubicBezTo>
                  <a:cubicBezTo>
                    <a:pt x="1481" y="16"/>
                    <a:pt x="1476" y="34"/>
                    <a:pt x="1487" y="41"/>
                  </a:cubicBezTo>
                  <a:cubicBezTo>
                    <a:pt x="1499" y="49"/>
                    <a:pt x="1531" y="52"/>
                    <a:pt x="1532" y="61"/>
                  </a:cubicBezTo>
                  <a:cubicBezTo>
                    <a:pt x="1534" y="70"/>
                    <a:pt x="1517" y="66"/>
                    <a:pt x="1497" y="61"/>
                  </a:cubicBezTo>
                  <a:cubicBezTo>
                    <a:pt x="1478" y="56"/>
                    <a:pt x="1471" y="58"/>
                    <a:pt x="1462" y="43"/>
                  </a:cubicBezTo>
                  <a:cubicBezTo>
                    <a:pt x="1453" y="28"/>
                    <a:pt x="1441" y="25"/>
                    <a:pt x="1426" y="21"/>
                  </a:cubicBezTo>
                  <a:cubicBezTo>
                    <a:pt x="1410" y="18"/>
                    <a:pt x="1375" y="16"/>
                    <a:pt x="1365" y="18"/>
                  </a:cubicBezTo>
                  <a:cubicBezTo>
                    <a:pt x="1354" y="20"/>
                    <a:pt x="1354" y="19"/>
                    <a:pt x="1336" y="15"/>
                  </a:cubicBezTo>
                  <a:cubicBezTo>
                    <a:pt x="1318" y="11"/>
                    <a:pt x="1319" y="6"/>
                    <a:pt x="1302" y="12"/>
                  </a:cubicBezTo>
                  <a:cubicBezTo>
                    <a:pt x="1284" y="18"/>
                    <a:pt x="1281" y="22"/>
                    <a:pt x="1264" y="20"/>
                  </a:cubicBezTo>
                  <a:cubicBezTo>
                    <a:pt x="1246" y="18"/>
                    <a:pt x="1228" y="32"/>
                    <a:pt x="1249" y="35"/>
                  </a:cubicBezTo>
                  <a:cubicBezTo>
                    <a:pt x="1269" y="38"/>
                    <a:pt x="1274" y="46"/>
                    <a:pt x="1281" y="51"/>
                  </a:cubicBezTo>
                  <a:cubicBezTo>
                    <a:pt x="1288" y="56"/>
                    <a:pt x="1302" y="49"/>
                    <a:pt x="1304" y="59"/>
                  </a:cubicBezTo>
                  <a:cubicBezTo>
                    <a:pt x="1307" y="69"/>
                    <a:pt x="1308" y="76"/>
                    <a:pt x="1317" y="76"/>
                  </a:cubicBezTo>
                  <a:cubicBezTo>
                    <a:pt x="1325" y="76"/>
                    <a:pt x="1344" y="70"/>
                    <a:pt x="1347" y="77"/>
                  </a:cubicBezTo>
                  <a:cubicBezTo>
                    <a:pt x="1350" y="84"/>
                    <a:pt x="1346" y="87"/>
                    <a:pt x="1335" y="87"/>
                  </a:cubicBezTo>
                  <a:cubicBezTo>
                    <a:pt x="1324" y="88"/>
                    <a:pt x="1324" y="100"/>
                    <a:pt x="1317" y="107"/>
                  </a:cubicBezTo>
                  <a:cubicBezTo>
                    <a:pt x="1311" y="114"/>
                    <a:pt x="1292" y="120"/>
                    <a:pt x="1300" y="110"/>
                  </a:cubicBezTo>
                  <a:cubicBezTo>
                    <a:pt x="1309" y="100"/>
                    <a:pt x="1322" y="97"/>
                    <a:pt x="1307" y="87"/>
                  </a:cubicBezTo>
                  <a:cubicBezTo>
                    <a:pt x="1292" y="78"/>
                    <a:pt x="1286" y="89"/>
                    <a:pt x="1279" y="78"/>
                  </a:cubicBezTo>
                  <a:cubicBezTo>
                    <a:pt x="1271" y="67"/>
                    <a:pt x="1281" y="57"/>
                    <a:pt x="1251" y="52"/>
                  </a:cubicBezTo>
                  <a:cubicBezTo>
                    <a:pt x="1221" y="47"/>
                    <a:pt x="1225" y="44"/>
                    <a:pt x="1216" y="39"/>
                  </a:cubicBezTo>
                  <a:cubicBezTo>
                    <a:pt x="1208" y="35"/>
                    <a:pt x="1207" y="31"/>
                    <a:pt x="1200" y="37"/>
                  </a:cubicBezTo>
                  <a:cubicBezTo>
                    <a:pt x="1193" y="43"/>
                    <a:pt x="1187" y="51"/>
                    <a:pt x="1178" y="41"/>
                  </a:cubicBezTo>
                  <a:cubicBezTo>
                    <a:pt x="1170" y="32"/>
                    <a:pt x="1168" y="41"/>
                    <a:pt x="1163" y="32"/>
                  </a:cubicBezTo>
                  <a:cubicBezTo>
                    <a:pt x="1157" y="24"/>
                    <a:pt x="1155" y="40"/>
                    <a:pt x="1135" y="36"/>
                  </a:cubicBezTo>
                  <a:cubicBezTo>
                    <a:pt x="1115" y="33"/>
                    <a:pt x="1134" y="24"/>
                    <a:pt x="1110" y="26"/>
                  </a:cubicBezTo>
                  <a:cubicBezTo>
                    <a:pt x="1087" y="27"/>
                    <a:pt x="1089" y="28"/>
                    <a:pt x="1077" y="32"/>
                  </a:cubicBezTo>
                  <a:cubicBezTo>
                    <a:pt x="1064" y="36"/>
                    <a:pt x="1062" y="36"/>
                    <a:pt x="1062" y="41"/>
                  </a:cubicBezTo>
                  <a:cubicBezTo>
                    <a:pt x="1062" y="47"/>
                    <a:pt x="1066" y="44"/>
                    <a:pt x="1074" y="51"/>
                  </a:cubicBezTo>
                  <a:cubicBezTo>
                    <a:pt x="1082" y="58"/>
                    <a:pt x="1094" y="62"/>
                    <a:pt x="1100" y="62"/>
                  </a:cubicBezTo>
                  <a:cubicBezTo>
                    <a:pt x="1106" y="62"/>
                    <a:pt x="1100" y="73"/>
                    <a:pt x="1120" y="69"/>
                  </a:cubicBezTo>
                  <a:cubicBezTo>
                    <a:pt x="1139" y="64"/>
                    <a:pt x="1175" y="65"/>
                    <a:pt x="1175" y="71"/>
                  </a:cubicBezTo>
                  <a:cubicBezTo>
                    <a:pt x="1174" y="77"/>
                    <a:pt x="1160" y="81"/>
                    <a:pt x="1142" y="79"/>
                  </a:cubicBezTo>
                  <a:cubicBezTo>
                    <a:pt x="1125" y="77"/>
                    <a:pt x="1114" y="77"/>
                    <a:pt x="1101" y="77"/>
                  </a:cubicBezTo>
                  <a:cubicBezTo>
                    <a:pt x="1088" y="77"/>
                    <a:pt x="1073" y="77"/>
                    <a:pt x="1061" y="68"/>
                  </a:cubicBezTo>
                  <a:cubicBezTo>
                    <a:pt x="1049" y="59"/>
                    <a:pt x="1053" y="52"/>
                    <a:pt x="1037" y="52"/>
                  </a:cubicBezTo>
                  <a:cubicBezTo>
                    <a:pt x="1021" y="52"/>
                    <a:pt x="996" y="48"/>
                    <a:pt x="991" y="53"/>
                  </a:cubicBezTo>
                  <a:cubicBezTo>
                    <a:pt x="985" y="58"/>
                    <a:pt x="980" y="65"/>
                    <a:pt x="995" y="70"/>
                  </a:cubicBezTo>
                  <a:cubicBezTo>
                    <a:pt x="1010" y="75"/>
                    <a:pt x="1033" y="84"/>
                    <a:pt x="1023" y="90"/>
                  </a:cubicBezTo>
                  <a:cubicBezTo>
                    <a:pt x="1014" y="95"/>
                    <a:pt x="1016" y="95"/>
                    <a:pt x="993" y="86"/>
                  </a:cubicBezTo>
                  <a:cubicBezTo>
                    <a:pt x="970" y="77"/>
                    <a:pt x="964" y="77"/>
                    <a:pt x="950" y="77"/>
                  </a:cubicBezTo>
                  <a:cubicBezTo>
                    <a:pt x="937" y="76"/>
                    <a:pt x="924" y="81"/>
                    <a:pt x="932" y="87"/>
                  </a:cubicBezTo>
                  <a:cubicBezTo>
                    <a:pt x="940" y="92"/>
                    <a:pt x="955" y="100"/>
                    <a:pt x="940" y="100"/>
                  </a:cubicBezTo>
                  <a:cubicBezTo>
                    <a:pt x="926" y="101"/>
                    <a:pt x="912" y="105"/>
                    <a:pt x="908" y="113"/>
                  </a:cubicBezTo>
                  <a:cubicBezTo>
                    <a:pt x="904" y="121"/>
                    <a:pt x="907" y="133"/>
                    <a:pt x="930" y="135"/>
                  </a:cubicBezTo>
                  <a:cubicBezTo>
                    <a:pt x="954" y="138"/>
                    <a:pt x="977" y="153"/>
                    <a:pt x="997" y="154"/>
                  </a:cubicBezTo>
                  <a:cubicBezTo>
                    <a:pt x="1017" y="155"/>
                    <a:pt x="1033" y="169"/>
                    <a:pt x="1049" y="172"/>
                  </a:cubicBezTo>
                  <a:cubicBezTo>
                    <a:pt x="1064" y="175"/>
                    <a:pt x="1093" y="181"/>
                    <a:pt x="1102" y="190"/>
                  </a:cubicBezTo>
                  <a:cubicBezTo>
                    <a:pt x="1110" y="198"/>
                    <a:pt x="1132" y="221"/>
                    <a:pt x="1109" y="210"/>
                  </a:cubicBezTo>
                  <a:cubicBezTo>
                    <a:pt x="1087" y="199"/>
                    <a:pt x="1053" y="181"/>
                    <a:pt x="1038" y="178"/>
                  </a:cubicBezTo>
                  <a:cubicBezTo>
                    <a:pt x="1023" y="176"/>
                    <a:pt x="1004" y="172"/>
                    <a:pt x="987" y="168"/>
                  </a:cubicBezTo>
                  <a:cubicBezTo>
                    <a:pt x="970" y="163"/>
                    <a:pt x="955" y="155"/>
                    <a:pt x="940" y="152"/>
                  </a:cubicBezTo>
                  <a:cubicBezTo>
                    <a:pt x="925" y="149"/>
                    <a:pt x="906" y="149"/>
                    <a:pt x="906" y="159"/>
                  </a:cubicBezTo>
                  <a:cubicBezTo>
                    <a:pt x="906" y="169"/>
                    <a:pt x="910" y="174"/>
                    <a:pt x="894" y="170"/>
                  </a:cubicBezTo>
                  <a:cubicBezTo>
                    <a:pt x="879" y="165"/>
                    <a:pt x="867" y="152"/>
                    <a:pt x="859" y="143"/>
                  </a:cubicBezTo>
                  <a:cubicBezTo>
                    <a:pt x="851" y="133"/>
                    <a:pt x="845" y="126"/>
                    <a:pt x="834" y="124"/>
                  </a:cubicBezTo>
                  <a:cubicBezTo>
                    <a:pt x="822" y="122"/>
                    <a:pt x="814" y="117"/>
                    <a:pt x="802" y="117"/>
                  </a:cubicBezTo>
                  <a:cubicBezTo>
                    <a:pt x="790" y="118"/>
                    <a:pt x="782" y="125"/>
                    <a:pt x="778" y="116"/>
                  </a:cubicBezTo>
                  <a:cubicBezTo>
                    <a:pt x="775" y="107"/>
                    <a:pt x="781" y="105"/>
                    <a:pt x="763" y="105"/>
                  </a:cubicBezTo>
                  <a:cubicBezTo>
                    <a:pt x="745" y="104"/>
                    <a:pt x="752" y="106"/>
                    <a:pt x="735" y="106"/>
                  </a:cubicBezTo>
                  <a:cubicBezTo>
                    <a:pt x="717" y="106"/>
                    <a:pt x="707" y="103"/>
                    <a:pt x="708" y="114"/>
                  </a:cubicBezTo>
                  <a:cubicBezTo>
                    <a:pt x="709" y="125"/>
                    <a:pt x="713" y="125"/>
                    <a:pt x="720" y="125"/>
                  </a:cubicBezTo>
                  <a:cubicBezTo>
                    <a:pt x="727" y="125"/>
                    <a:pt x="738" y="131"/>
                    <a:pt x="723" y="136"/>
                  </a:cubicBezTo>
                  <a:cubicBezTo>
                    <a:pt x="709" y="141"/>
                    <a:pt x="697" y="143"/>
                    <a:pt x="683" y="143"/>
                  </a:cubicBezTo>
                  <a:cubicBezTo>
                    <a:pt x="669" y="143"/>
                    <a:pt x="657" y="143"/>
                    <a:pt x="651" y="147"/>
                  </a:cubicBezTo>
                  <a:cubicBezTo>
                    <a:pt x="645" y="151"/>
                    <a:pt x="628" y="151"/>
                    <a:pt x="640" y="155"/>
                  </a:cubicBezTo>
                  <a:cubicBezTo>
                    <a:pt x="652" y="160"/>
                    <a:pt x="650" y="170"/>
                    <a:pt x="667" y="168"/>
                  </a:cubicBezTo>
                  <a:cubicBezTo>
                    <a:pt x="683" y="167"/>
                    <a:pt x="703" y="165"/>
                    <a:pt x="716" y="170"/>
                  </a:cubicBezTo>
                  <a:cubicBezTo>
                    <a:pt x="729" y="174"/>
                    <a:pt x="735" y="176"/>
                    <a:pt x="730" y="183"/>
                  </a:cubicBezTo>
                  <a:cubicBezTo>
                    <a:pt x="725" y="190"/>
                    <a:pt x="725" y="196"/>
                    <a:pt x="710" y="190"/>
                  </a:cubicBezTo>
                  <a:cubicBezTo>
                    <a:pt x="695" y="184"/>
                    <a:pt x="680" y="176"/>
                    <a:pt x="671" y="178"/>
                  </a:cubicBezTo>
                  <a:cubicBezTo>
                    <a:pt x="662" y="179"/>
                    <a:pt x="651" y="173"/>
                    <a:pt x="645" y="180"/>
                  </a:cubicBezTo>
                  <a:cubicBezTo>
                    <a:pt x="639" y="186"/>
                    <a:pt x="639" y="187"/>
                    <a:pt x="627" y="184"/>
                  </a:cubicBezTo>
                  <a:cubicBezTo>
                    <a:pt x="615" y="181"/>
                    <a:pt x="607" y="183"/>
                    <a:pt x="605" y="177"/>
                  </a:cubicBezTo>
                  <a:cubicBezTo>
                    <a:pt x="603" y="170"/>
                    <a:pt x="593" y="164"/>
                    <a:pt x="581" y="164"/>
                  </a:cubicBezTo>
                  <a:cubicBezTo>
                    <a:pt x="568" y="164"/>
                    <a:pt x="537" y="168"/>
                    <a:pt x="528" y="171"/>
                  </a:cubicBezTo>
                  <a:cubicBezTo>
                    <a:pt x="518" y="175"/>
                    <a:pt x="500" y="173"/>
                    <a:pt x="497" y="181"/>
                  </a:cubicBezTo>
                  <a:cubicBezTo>
                    <a:pt x="493" y="188"/>
                    <a:pt x="485" y="192"/>
                    <a:pt x="477" y="193"/>
                  </a:cubicBezTo>
                  <a:cubicBezTo>
                    <a:pt x="469" y="195"/>
                    <a:pt x="466" y="203"/>
                    <a:pt x="457" y="196"/>
                  </a:cubicBezTo>
                  <a:cubicBezTo>
                    <a:pt x="447" y="190"/>
                    <a:pt x="434" y="193"/>
                    <a:pt x="425" y="193"/>
                  </a:cubicBezTo>
                  <a:cubicBezTo>
                    <a:pt x="416" y="193"/>
                    <a:pt x="397" y="193"/>
                    <a:pt x="389" y="201"/>
                  </a:cubicBezTo>
                  <a:cubicBezTo>
                    <a:pt x="380" y="208"/>
                    <a:pt x="371" y="214"/>
                    <a:pt x="357" y="215"/>
                  </a:cubicBezTo>
                  <a:cubicBezTo>
                    <a:pt x="343" y="216"/>
                    <a:pt x="335" y="219"/>
                    <a:pt x="323" y="225"/>
                  </a:cubicBezTo>
                  <a:cubicBezTo>
                    <a:pt x="312" y="231"/>
                    <a:pt x="305" y="238"/>
                    <a:pt x="316" y="239"/>
                  </a:cubicBezTo>
                  <a:cubicBezTo>
                    <a:pt x="328" y="241"/>
                    <a:pt x="330" y="246"/>
                    <a:pt x="335" y="251"/>
                  </a:cubicBezTo>
                  <a:cubicBezTo>
                    <a:pt x="340" y="255"/>
                    <a:pt x="346" y="261"/>
                    <a:pt x="358" y="255"/>
                  </a:cubicBezTo>
                  <a:cubicBezTo>
                    <a:pt x="370" y="249"/>
                    <a:pt x="381" y="254"/>
                    <a:pt x="385" y="244"/>
                  </a:cubicBezTo>
                  <a:cubicBezTo>
                    <a:pt x="389" y="234"/>
                    <a:pt x="389" y="232"/>
                    <a:pt x="407" y="232"/>
                  </a:cubicBezTo>
                  <a:cubicBezTo>
                    <a:pt x="425" y="232"/>
                    <a:pt x="443" y="231"/>
                    <a:pt x="439" y="240"/>
                  </a:cubicBezTo>
                  <a:cubicBezTo>
                    <a:pt x="436" y="249"/>
                    <a:pt x="420" y="247"/>
                    <a:pt x="411" y="252"/>
                  </a:cubicBezTo>
                  <a:cubicBezTo>
                    <a:pt x="401" y="257"/>
                    <a:pt x="386" y="253"/>
                    <a:pt x="388" y="260"/>
                  </a:cubicBezTo>
                  <a:cubicBezTo>
                    <a:pt x="389" y="267"/>
                    <a:pt x="397" y="264"/>
                    <a:pt x="403" y="272"/>
                  </a:cubicBezTo>
                  <a:cubicBezTo>
                    <a:pt x="409" y="279"/>
                    <a:pt x="424" y="282"/>
                    <a:pt x="425" y="276"/>
                  </a:cubicBezTo>
                  <a:cubicBezTo>
                    <a:pt x="426" y="269"/>
                    <a:pt x="432" y="267"/>
                    <a:pt x="440" y="267"/>
                  </a:cubicBezTo>
                  <a:cubicBezTo>
                    <a:pt x="449" y="268"/>
                    <a:pt x="452" y="263"/>
                    <a:pt x="464" y="261"/>
                  </a:cubicBezTo>
                  <a:cubicBezTo>
                    <a:pt x="477" y="259"/>
                    <a:pt x="480" y="256"/>
                    <a:pt x="495" y="254"/>
                  </a:cubicBezTo>
                  <a:cubicBezTo>
                    <a:pt x="510" y="251"/>
                    <a:pt x="525" y="244"/>
                    <a:pt x="524" y="252"/>
                  </a:cubicBezTo>
                  <a:cubicBezTo>
                    <a:pt x="523" y="260"/>
                    <a:pt x="512" y="259"/>
                    <a:pt x="496" y="263"/>
                  </a:cubicBezTo>
                  <a:cubicBezTo>
                    <a:pt x="480" y="267"/>
                    <a:pt x="482" y="277"/>
                    <a:pt x="467" y="277"/>
                  </a:cubicBezTo>
                  <a:cubicBezTo>
                    <a:pt x="452" y="277"/>
                    <a:pt x="443" y="282"/>
                    <a:pt x="447" y="285"/>
                  </a:cubicBezTo>
                  <a:cubicBezTo>
                    <a:pt x="452" y="289"/>
                    <a:pt x="438" y="294"/>
                    <a:pt x="429" y="297"/>
                  </a:cubicBezTo>
                  <a:cubicBezTo>
                    <a:pt x="421" y="300"/>
                    <a:pt x="417" y="306"/>
                    <a:pt x="420" y="313"/>
                  </a:cubicBezTo>
                  <a:cubicBezTo>
                    <a:pt x="423" y="320"/>
                    <a:pt x="428" y="330"/>
                    <a:pt x="443" y="330"/>
                  </a:cubicBezTo>
                  <a:cubicBezTo>
                    <a:pt x="458" y="330"/>
                    <a:pt x="478" y="332"/>
                    <a:pt x="497" y="332"/>
                  </a:cubicBezTo>
                  <a:cubicBezTo>
                    <a:pt x="515" y="333"/>
                    <a:pt x="505" y="334"/>
                    <a:pt x="495" y="345"/>
                  </a:cubicBezTo>
                  <a:cubicBezTo>
                    <a:pt x="484" y="355"/>
                    <a:pt x="489" y="360"/>
                    <a:pt x="508" y="365"/>
                  </a:cubicBezTo>
                  <a:cubicBezTo>
                    <a:pt x="528" y="370"/>
                    <a:pt x="525" y="375"/>
                    <a:pt x="548" y="378"/>
                  </a:cubicBezTo>
                  <a:cubicBezTo>
                    <a:pt x="570" y="381"/>
                    <a:pt x="573" y="381"/>
                    <a:pt x="579" y="385"/>
                  </a:cubicBezTo>
                  <a:cubicBezTo>
                    <a:pt x="586" y="388"/>
                    <a:pt x="604" y="395"/>
                    <a:pt x="616" y="383"/>
                  </a:cubicBezTo>
                  <a:cubicBezTo>
                    <a:pt x="629" y="372"/>
                    <a:pt x="654" y="360"/>
                    <a:pt x="662" y="353"/>
                  </a:cubicBezTo>
                  <a:cubicBezTo>
                    <a:pt x="671" y="346"/>
                    <a:pt x="696" y="330"/>
                    <a:pt x="682" y="329"/>
                  </a:cubicBezTo>
                  <a:cubicBezTo>
                    <a:pt x="667" y="328"/>
                    <a:pt x="618" y="341"/>
                    <a:pt x="613" y="333"/>
                  </a:cubicBezTo>
                  <a:cubicBezTo>
                    <a:pt x="608" y="325"/>
                    <a:pt x="616" y="321"/>
                    <a:pt x="635" y="319"/>
                  </a:cubicBezTo>
                  <a:cubicBezTo>
                    <a:pt x="654" y="317"/>
                    <a:pt x="671" y="314"/>
                    <a:pt x="684" y="307"/>
                  </a:cubicBezTo>
                  <a:cubicBezTo>
                    <a:pt x="697" y="299"/>
                    <a:pt x="706" y="301"/>
                    <a:pt x="727" y="294"/>
                  </a:cubicBezTo>
                  <a:cubicBezTo>
                    <a:pt x="749" y="288"/>
                    <a:pt x="767" y="291"/>
                    <a:pt x="742" y="301"/>
                  </a:cubicBezTo>
                  <a:cubicBezTo>
                    <a:pt x="717" y="311"/>
                    <a:pt x="686" y="337"/>
                    <a:pt x="711" y="330"/>
                  </a:cubicBezTo>
                  <a:cubicBezTo>
                    <a:pt x="736" y="324"/>
                    <a:pt x="761" y="314"/>
                    <a:pt x="778" y="314"/>
                  </a:cubicBezTo>
                  <a:cubicBezTo>
                    <a:pt x="794" y="314"/>
                    <a:pt x="825" y="317"/>
                    <a:pt x="851" y="312"/>
                  </a:cubicBezTo>
                  <a:cubicBezTo>
                    <a:pt x="877" y="306"/>
                    <a:pt x="922" y="303"/>
                    <a:pt x="910" y="308"/>
                  </a:cubicBezTo>
                  <a:cubicBezTo>
                    <a:pt x="897" y="313"/>
                    <a:pt x="882" y="320"/>
                    <a:pt x="850" y="323"/>
                  </a:cubicBezTo>
                  <a:cubicBezTo>
                    <a:pt x="819" y="326"/>
                    <a:pt x="782" y="328"/>
                    <a:pt x="754" y="334"/>
                  </a:cubicBezTo>
                  <a:cubicBezTo>
                    <a:pt x="726" y="340"/>
                    <a:pt x="707" y="335"/>
                    <a:pt x="690" y="347"/>
                  </a:cubicBezTo>
                  <a:cubicBezTo>
                    <a:pt x="672" y="358"/>
                    <a:pt x="679" y="359"/>
                    <a:pt x="667" y="368"/>
                  </a:cubicBezTo>
                  <a:cubicBezTo>
                    <a:pt x="654" y="376"/>
                    <a:pt x="648" y="396"/>
                    <a:pt x="663" y="398"/>
                  </a:cubicBezTo>
                  <a:cubicBezTo>
                    <a:pt x="678" y="401"/>
                    <a:pt x="700" y="402"/>
                    <a:pt x="714" y="401"/>
                  </a:cubicBezTo>
                  <a:cubicBezTo>
                    <a:pt x="728" y="399"/>
                    <a:pt x="837" y="402"/>
                    <a:pt x="837" y="393"/>
                  </a:cubicBezTo>
                  <a:cubicBezTo>
                    <a:pt x="837" y="385"/>
                    <a:pt x="834" y="367"/>
                    <a:pt x="847" y="367"/>
                  </a:cubicBezTo>
                  <a:cubicBezTo>
                    <a:pt x="860" y="367"/>
                    <a:pt x="856" y="378"/>
                    <a:pt x="867" y="375"/>
                  </a:cubicBezTo>
                  <a:cubicBezTo>
                    <a:pt x="877" y="373"/>
                    <a:pt x="888" y="371"/>
                    <a:pt x="900" y="371"/>
                  </a:cubicBezTo>
                  <a:cubicBezTo>
                    <a:pt x="912" y="371"/>
                    <a:pt x="945" y="357"/>
                    <a:pt x="953" y="358"/>
                  </a:cubicBezTo>
                  <a:cubicBezTo>
                    <a:pt x="962" y="360"/>
                    <a:pt x="964" y="370"/>
                    <a:pt x="946" y="373"/>
                  </a:cubicBezTo>
                  <a:cubicBezTo>
                    <a:pt x="928" y="375"/>
                    <a:pt x="915" y="380"/>
                    <a:pt x="902" y="382"/>
                  </a:cubicBezTo>
                  <a:cubicBezTo>
                    <a:pt x="890" y="384"/>
                    <a:pt x="875" y="388"/>
                    <a:pt x="875" y="393"/>
                  </a:cubicBezTo>
                  <a:cubicBezTo>
                    <a:pt x="875" y="399"/>
                    <a:pt x="881" y="403"/>
                    <a:pt x="900" y="403"/>
                  </a:cubicBezTo>
                  <a:cubicBezTo>
                    <a:pt x="920" y="402"/>
                    <a:pt x="930" y="393"/>
                    <a:pt x="951" y="393"/>
                  </a:cubicBezTo>
                  <a:cubicBezTo>
                    <a:pt x="973" y="393"/>
                    <a:pt x="980" y="380"/>
                    <a:pt x="1004" y="384"/>
                  </a:cubicBezTo>
                  <a:cubicBezTo>
                    <a:pt x="1028" y="388"/>
                    <a:pt x="1026" y="376"/>
                    <a:pt x="1041" y="376"/>
                  </a:cubicBezTo>
                  <a:cubicBezTo>
                    <a:pt x="1057" y="376"/>
                    <a:pt x="1059" y="369"/>
                    <a:pt x="1071" y="369"/>
                  </a:cubicBezTo>
                  <a:cubicBezTo>
                    <a:pt x="1084" y="369"/>
                    <a:pt x="1103" y="361"/>
                    <a:pt x="1110" y="351"/>
                  </a:cubicBezTo>
                  <a:cubicBezTo>
                    <a:pt x="1117" y="341"/>
                    <a:pt x="1124" y="333"/>
                    <a:pt x="1122" y="325"/>
                  </a:cubicBezTo>
                  <a:cubicBezTo>
                    <a:pt x="1120" y="316"/>
                    <a:pt x="1107" y="305"/>
                    <a:pt x="1116" y="307"/>
                  </a:cubicBezTo>
                  <a:cubicBezTo>
                    <a:pt x="1125" y="310"/>
                    <a:pt x="1130" y="320"/>
                    <a:pt x="1140" y="315"/>
                  </a:cubicBezTo>
                  <a:cubicBezTo>
                    <a:pt x="1149" y="311"/>
                    <a:pt x="1158" y="319"/>
                    <a:pt x="1162" y="310"/>
                  </a:cubicBezTo>
                  <a:cubicBezTo>
                    <a:pt x="1165" y="300"/>
                    <a:pt x="1170" y="301"/>
                    <a:pt x="1180" y="293"/>
                  </a:cubicBezTo>
                  <a:cubicBezTo>
                    <a:pt x="1191" y="285"/>
                    <a:pt x="1187" y="284"/>
                    <a:pt x="1208" y="280"/>
                  </a:cubicBezTo>
                  <a:cubicBezTo>
                    <a:pt x="1228" y="277"/>
                    <a:pt x="1236" y="268"/>
                    <a:pt x="1244" y="266"/>
                  </a:cubicBezTo>
                  <a:cubicBezTo>
                    <a:pt x="1253" y="264"/>
                    <a:pt x="1277" y="265"/>
                    <a:pt x="1264" y="269"/>
                  </a:cubicBezTo>
                  <a:cubicBezTo>
                    <a:pt x="1251" y="274"/>
                    <a:pt x="1228" y="284"/>
                    <a:pt x="1215" y="289"/>
                  </a:cubicBezTo>
                  <a:cubicBezTo>
                    <a:pt x="1202" y="294"/>
                    <a:pt x="1197" y="297"/>
                    <a:pt x="1189" y="305"/>
                  </a:cubicBezTo>
                  <a:cubicBezTo>
                    <a:pt x="1181" y="313"/>
                    <a:pt x="1174" y="315"/>
                    <a:pt x="1163" y="320"/>
                  </a:cubicBezTo>
                  <a:cubicBezTo>
                    <a:pt x="1152" y="326"/>
                    <a:pt x="1151" y="332"/>
                    <a:pt x="1151" y="342"/>
                  </a:cubicBezTo>
                  <a:cubicBezTo>
                    <a:pt x="1151" y="353"/>
                    <a:pt x="1161" y="353"/>
                    <a:pt x="1175" y="351"/>
                  </a:cubicBezTo>
                  <a:cubicBezTo>
                    <a:pt x="1190" y="350"/>
                    <a:pt x="1183" y="340"/>
                    <a:pt x="1201" y="342"/>
                  </a:cubicBezTo>
                  <a:cubicBezTo>
                    <a:pt x="1219" y="343"/>
                    <a:pt x="1231" y="342"/>
                    <a:pt x="1236" y="347"/>
                  </a:cubicBezTo>
                  <a:cubicBezTo>
                    <a:pt x="1241" y="351"/>
                    <a:pt x="1257" y="348"/>
                    <a:pt x="1270" y="348"/>
                  </a:cubicBezTo>
                  <a:cubicBezTo>
                    <a:pt x="1283" y="348"/>
                    <a:pt x="1299" y="352"/>
                    <a:pt x="1296" y="356"/>
                  </a:cubicBezTo>
                  <a:cubicBezTo>
                    <a:pt x="1293" y="360"/>
                    <a:pt x="1267" y="360"/>
                    <a:pt x="1249" y="360"/>
                  </a:cubicBezTo>
                  <a:cubicBezTo>
                    <a:pt x="1231" y="360"/>
                    <a:pt x="1196" y="358"/>
                    <a:pt x="1179" y="365"/>
                  </a:cubicBezTo>
                  <a:cubicBezTo>
                    <a:pt x="1162" y="373"/>
                    <a:pt x="1153" y="369"/>
                    <a:pt x="1135" y="373"/>
                  </a:cubicBezTo>
                  <a:cubicBezTo>
                    <a:pt x="1117" y="376"/>
                    <a:pt x="1105" y="376"/>
                    <a:pt x="1094" y="383"/>
                  </a:cubicBezTo>
                  <a:cubicBezTo>
                    <a:pt x="1084" y="391"/>
                    <a:pt x="1098" y="390"/>
                    <a:pt x="1127" y="388"/>
                  </a:cubicBezTo>
                  <a:cubicBezTo>
                    <a:pt x="1155" y="387"/>
                    <a:pt x="1198" y="386"/>
                    <a:pt x="1198" y="393"/>
                  </a:cubicBezTo>
                  <a:cubicBezTo>
                    <a:pt x="1198" y="401"/>
                    <a:pt x="1188" y="403"/>
                    <a:pt x="1161" y="403"/>
                  </a:cubicBezTo>
                  <a:cubicBezTo>
                    <a:pt x="1134" y="403"/>
                    <a:pt x="1101" y="399"/>
                    <a:pt x="1084" y="401"/>
                  </a:cubicBezTo>
                  <a:cubicBezTo>
                    <a:pt x="1066" y="403"/>
                    <a:pt x="1057" y="409"/>
                    <a:pt x="1044" y="412"/>
                  </a:cubicBezTo>
                  <a:cubicBezTo>
                    <a:pt x="1031" y="415"/>
                    <a:pt x="983" y="421"/>
                    <a:pt x="970" y="421"/>
                  </a:cubicBezTo>
                  <a:cubicBezTo>
                    <a:pt x="958" y="421"/>
                    <a:pt x="945" y="426"/>
                    <a:pt x="927" y="426"/>
                  </a:cubicBezTo>
                  <a:cubicBezTo>
                    <a:pt x="910" y="427"/>
                    <a:pt x="875" y="434"/>
                    <a:pt x="883" y="441"/>
                  </a:cubicBezTo>
                  <a:cubicBezTo>
                    <a:pt x="891" y="447"/>
                    <a:pt x="905" y="454"/>
                    <a:pt x="912" y="461"/>
                  </a:cubicBezTo>
                  <a:cubicBezTo>
                    <a:pt x="920" y="469"/>
                    <a:pt x="935" y="483"/>
                    <a:pt x="950" y="483"/>
                  </a:cubicBezTo>
                  <a:cubicBezTo>
                    <a:pt x="964" y="483"/>
                    <a:pt x="980" y="483"/>
                    <a:pt x="980" y="491"/>
                  </a:cubicBezTo>
                  <a:cubicBezTo>
                    <a:pt x="980" y="499"/>
                    <a:pt x="969" y="509"/>
                    <a:pt x="980" y="517"/>
                  </a:cubicBezTo>
                  <a:cubicBezTo>
                    <a:pt x="991" y="524"/>
                    <a:pt x="991" y="527"/>
                    <a:pt x="1003" y="527"/>
                  </a:cubicBezTo>
                  <a:cubicBezTo>
                    <a:pt x="1015" y="526"/>
                    <a:pt x="1033" y="531"/>
                    <a:pt x="1039" y="526"/>
                  </a:cubicBezTo>
                  <a:cubicBezTo>
                    <a:pt x="1046" y="521"/>
                    <a:pt x="1054" y="520"/>
                    <a:pt x="1064" y="520"/>
                  </a:cubicBezTo>
                  <a:cubicBezTo>
                    <a:pt x="1075" y="520"/>
                    <a:pt x="1089" y="520"/>
                    <a:pt x="1084" y="525"/>
                  </a:cubicBezTo>
                  <a:cubicBezTo>
                    <a:pt x="1080" y="531"/>
                    <a:pt x="1066" y="532"/>
                    <a:pt x="1052" y="536"/>
                  </a:cubicBezTo>
                  <a:cubicBezTo>
                    <a:pt x="1038" y="540"/>
                    <a:pt x="1016" y="540"/>
                    <a:pt x="1004" y="540"/>
                  </a:cubicBezTo>
                  <a:cubicBezTo>
                    <a:pt x="992" y="540"/>
                    <a:pt x="976" y="533"/>
                    <a:pt x="966" y="527"/>
                  </a:cubicBezTo>
                  <a:cubicBezTo>
                    <a:pt x="956" y="520"/>
                    <a:pt x="937" y="491"/>
                    <a:pt x="921" y="488"/>
                  </a:cubicBezTo>
                  <a:cubicBezTo>
                    <a:pt x="905" y="485"/>
                    <a:pt x="892" y="476"/>
                    <a:pt x="879" y="470"/>
                  </a:cubicBezTo>
                  <a:cubicBezTo>
                    <a:pt x="866" y="464"/>
                    <a:pt x="849" y="447"/>
                    <a:pt x="839" y="441"/>
                  </a:cubicBezTo>
                  <a:cubicBezTo>
                    <a:pt x="828" y="436"/>
                    <a:pt x="819" y="436"/>
                    <a:pt x="803" y="439"/>
                  </a:cubicBezTo>
                  <a:cubicBezTo>
                    <a:pt x="787" y="441"/>
                    <a:pt x="738" y="448"/>
                    <a:pt x="729" y="441"/>
                  </a:cubicBezTo>
                  <a:cubicBezTo>
                    <a:pt x="720" y="434"/>
                    <a:pt x="697" y="427"/>
                    <a:pt x="690" y="428"/>
                  </a:cubicBezTo>
                  <a:cubicBezTo>
                    <a:pt x="683" y="428"/>
                    <a:pt x="664" y="444"/>
                    <a:pt x="659" y="447"/>
                  </a:cubicBezTo>
                  <a:cubicBezTo>
                    <a:pt x="654" y="451"/>
                    <a:pt x="652" y="461"/>
                    <a:pt x="653" y="464"/>
                  </a:cubicBezTo>
                  <a:cubicBezTo>
                    <a:pt x="654" y="466"/>
                    <a:pt x="652" y="469"/>
                    <a:pt x="658" y="477"/>
                  </a:cubicBezTo>
                  <a:cubicBezTo>
                    <a:pt x="664" y="484"/>
                    <a:pt x="663" y="492"/>
                    <a:pt x="663" y="499"/>
                  </a:cubicBezTo>
                  <a:cubicBezTo>
                    <a:pt x="663" y="506"/>
                    <a:pt x="668" y="520"/>
                    <a:pt x="679" y="520"/>
                  </a:cubicBezTo>
                  <a:cubicBezTo>
                    <a:pt x="691" y="521"/>
                    <a:pt x="700" y="517"/>
                    <a:pt x="701" y="522"/>
                  </a:cubicBezTo>
                  <a:cubicBezTo>
                    <a:pt x="702" y="527"/>
                    <a:pt x="717" y="530"/>
                    <a:pt x="724" y="527"/>
                  </a:cubicBezTo>
                  <a:cubicBezTo>
                    <a:pt x="730" y="525"/>
                    <a:pt x="743" y="528"/>
                    <a:pt x="749" y="538"/>
                  </a:cubicBezTo>
                  <a:cubicBezTo>
                    <a:pt x="755" y="548"/>
                    <a:pt x="758" y="560"/>
                    <a:pt x="770" y="562"/>
                  </a:cubicBezTo>
                  <a:cubicBezTo>
                    <a:pt x="783" y="563"/>
                    <a:pt x="794" y="570"/>
                    <a:pt x="798" y="577"/>
                  </a:cubicBezTo>
                  <a:cubicBezTo>
                    <a:pt x="801" y="583"/>
                    <a:pt x="822" y="611"/>
                    <a:pt x="806" y="608"/>
                  </a:cubicBezTo>
                  <a:cubicBezTo>
                    <a:pt x="789" y="606"/>
                    <a:pt x="783" y="601"/>
                    <a:pt x="783" y="611"/>
                  </a:cubicBezTo>
                  <a:cubicBezTo>
                    <a:pt x="783" y="620"/>
                    <a:pt x="779" y="627"/>
                    <a:pt x="796" y="627"/>
                  </a:cubicBezTo>
                  <a:cubicBezTo>
                    <a:pt x="813" y="627"/>
                    <a:pt x="828" y="626"/>
                    <a:pt x="839" y="628"/>
                  </a:cubicBezTo>
                  <a:cubicBezTo>
                    <a:pt x="851" y="631"/>
                    <a:pt x="879" y="630"/>
                    <a:pt x="885" y="634"/>
                  </a:cubicBezTo>
                  <a:cubicBezTo>
                    <a:pt x="892" y="638"/>
                    <a:pt x="897" y="643"/>
                    <a:pt x="911" y="638"/>
                  </a:cubicBezTo>
                  <a:cubicBezTo>
                    <a:pt x="925" y="633"/>
                    <a:pt x="938" y="636"/>
                    <a:pt x="941" y="628"/>
                  </a:cubicBezTo>
                  <a:cubicBezTo>
                    <a:pt x="944" y="621"/>
                    <a:pt x="950" y="618"/>
                    <a:pt x="963" y="616"/>
                  </a:cubicBezTo>
                  <a:cubicBezTo>
                    <a:pt x="977" y="615"/>
                    <a:pt x="978" y="616"/>
                    <a:pt x="973" y="625"/>
                  </a:cubicBezTo>
                  <a:cubicBezTo>
                    <a:pt x="968" y="634"/>
                    <a:pt x="952" y="638"/>
                    <a:pt x="940" y="640"/>
                  </a:cubicBezTo>
                  <a:cubicBezTo>
                    <a:pt x="929" y="641"/>
                    <a:pt x="922" y="646"/>
                    <a:pt x="922" y="654"/>
                  </a:cubicBezTo>
                  <a:cubicBezTo>
                    <a:pt x="922" y="661"/>
                    <a:pt x="939" y="679"/>
                    <a:pt x="920" y="676"/>
                  </a:cubicBezTo>
                  <a:cubicBezTo>
                    <a:pt x="900" y="673"/>
                    <a:pt x="887" y="659"/>
                    <a:pt x="871" y="654"/>
                  </a:cubicBezTo>
                  <a:cubicBezTo>
                    <a:pt x="854" y="649"/>
                    <a:pt x="849" y="644"/>
                    <a:pt x="830" y="644"/>
                  </a:cubicBezTo>
                  <a:cubicBezTo>
                    <a:pt x="811" y="644"/>
                    <a:pt x="797" y="637"/>
                    <a:pt x="778" y="636"/>
                  </a:cubicBezTo>
                  <a:cubicBezTo>
                    <a:pt x="758" y="636"/>
                    <a:pt x="727" y="638"/>
                    <a:pt x="717" y="641"/>
                  </a:cubicBezTo>
                  <a:cubicBezTo>
                    <a:pt x="707" y="645"/>
                    <a:pt x="686" y="648"/>
                    <a:pt x="690" y="641"/>
                  </a:cubicBezTo>
                  <a:cubicBezTo>
                    <a:pt x="693" y="633"/>
                    <a:pt x="720" y="632"/>
                    <a:pt x="720" y="628"/>
                  </a:cubicBezTo>
                  <a:cubicBezTo>
                    <a:pt x="720" y="625"/>
                    <a:pt x="759" y="628"/>
                    <a:pt x="741" y="616"/>
                  </a:cubicBezTo>
                  <a:cubicBezTo>
                    <a:pt x="723" y="605"/>
                    <a:pt x="710" y="616"/>
                    <a:pt x="712" y="609"/>
                  </a:cubicBezTo>
                  <a:cubicBezTo>
                    <a:pt x="715" y="602"/>
                    <a:pt x="739" y="606"/>
                    <a:pt x="741" y="598"/>
                  </a:cubicBezTo>
                  <a:cubicBezTo>
                    <a:pt x="743" y="590"/>
                    <a:pt x="760" y="593"/>
                    <a:pt x="759" y="581"/>
                  </a:cubicBezTo>
                  <a:cubicBezTo>
                    <a:pt x="758" y="569"/>
                    <a:pt x="755" y="575"/>
                    <a:pt x="744" y="565"/>
                  </a:cubicBezTo>
                  <a:cubicBezTo>
                    <a:pt x="733" y="554"/>
                    <a:pt x="722" y="537"/>
                    <a:pt x="709" y="537"/>
                  </a:cubicBezTo>
                  <a:cubicBezTo>
                    <a:pt x="695" y="537"/>
                    <a:pt x="702" y="553"/>
                    <a:pt x="692" y="549"/>
                  </a:cubicBezTo>
                  <a:cubicBezTo>
                    <a:pt x="681" y="545"/>
                    <a:pt x="685" y="531"/>
                    <a:pt x="667" y="529"/>
                  </a:cubicBezTo>
                  <a:cubicBezTo>
                    <a:pt x="648" y="527"/>
                    <a:pt x="655" y="529"/>
                    <a:pt x="649" y="536"/>
                  </a:cubicBezTo>
                  <a:cubicBezTo>
                    <a:pt x="642" y="543"/>
                    <a:pt x="628" y="543"/>
                    <a:pt x="624" y="539"/>
                  </a:cubicBezTo>
                  <a:cubicBezTo>
                    <a:pt x="621" y="535"/>
                    <a:pt x="619" y="523"/>
                    <a:pt x="626" y="519"/>
                  </a:cubicBezTo>
                  <a:cubicBezTo>
                    <a:pt x="634" y="514"/>
                    <a:pt x="638" y="509"/>
                    <a:pt x="633" y="501"/>
                  </a:cubicBezTo>
                  <a:cubicBezTo>
                    <a:pt x="628" y="492"/>
                    <a:pt x="629" y="486"/>
                    <a:pt x="624" y="481"/>
                  </a:cubicBezTo>
                  <a:cubicBezTo>
                    <a:pt x="620" y="476"/>
                    <a:pt x="622" y="469"/>
                    <a:pt x="612" y="468"/>
                  </a:cubicBezTo>
                  <a:cubicBezTo>
                    <a:pt x="602" y="466"/>
                    <a:pt x="583" y="468"/>
                    <a:pt x="583" y="462"/>
                  </a:cubicBezTo>
                  <a:cubicBezTo>
                    <a:pt x="583" y="456"/>
                    <a:pt x="596" y="451"/>
                    <a:pt x="595" y="438"/>
                  </a:cubicBezTo>
                  <a:cubicBezTo>
                    <a:pt x="594" y="425"/>
                    <a:pt x="583" y="425"/>
                    <a:pt x="575" y="420"/>
                  </a:cubicBezTo>
                  <a:cubicBezTo>
                    <a:pt x="567" y="415"/>
                    <a:pt x="555" y="416"/>
                    <a:pt x="547" y="416"/>
                  </a:cubicBezTo>
                  <a:cubicBezTo>
                    <a:pt x="539" y="416"/>
                    <a:pt x="520" y="416"/>
                    <a:pt x="521" y="426"/>
                  </a:cubicBezTo>
                  <a:cubicBezTo>
                    <a:pt x="522" y="435"/>
                    <a:pt x="537" y="446"/>
                    <a:pt x="540" y="451"/>
                  </a:cubicBezTo>
                  <a:cubicBezTo>
                    <a:pt x="543" y="455"/>
                    <a:pt x="540" y="461"/>
                    <a:pt x="525" y="458"/>
                  </a:cubicBezTo>
                  <a:cubicBezTo>
                    <a:pt x="511" y="454"/>
                    <a:pt x="510" y="446"/>
                    <a:pt x="501" y="444"/>
                  </a:cubicBezTo>
                  <a:cubicBezTo>
                    <a:pt x="492" y="443"/>
                    <a:pt x="492" y="434"/>
                    <a:pt x="493" y="423"/>
                  </a:cubicBezTo>
                  <a:cubicBezTo>
                    <a:pt x="494" y="413"/>
                    <a:pt x="483" y="401"/>
                    <a:pt x="477" y="399"/>
                  </a:cubicBezTo>
                  <a:cubicBezTo>
                    <a:pt x="472" y="398"/>
                    <a:pt x="411" y="406"/>
                    <a:pt x="409" y="395"/>
                  </a:cubicBezTo>
                  <a:cubicBezTo>
                    <a:pt x="406" y="383"/>
                    <a:pt x="406" y="382"/>
                    <a:pt x="394" y="379"/>
                  </a:cubicBezTo>
                  <a:cubicBezTo>
                    <a:pt x="381" y="376"/>
                    <a:pt x="372" y="368"/>
                    <a:pt x="365" y="358"/>
                  </a:cubicBezTo>
                  <a:cubicBezTo>
                    <a:pt x="358" y="348"/>
                    <a:pt x="335" y="321"/>
                    <a:pt x="322" y="312"/>
                  </a:cubicBezTo>
                  <a:cubicBezTo>
                    <a:pt x="309" y="302"/>
                    <a:pt x="298" y="292"/>
                    <a:pt x="268" y="286"/>
                  </a:cubicBezTo>
                  <a:cubicBezTo>
                    <a:pt x="238" y="280"/>
                    <a:pt x="231" y="276"/>
                    <a:pt x="214" y="276"/>
                  </a:cubicBezTo>
                  <a:cubicBezTo>
                    <a:pt x="198" y="276"/>
                    <a:pt x="175" y="276"/>
                    <a:pt x="168" y="279"/>
                  </a:cubicBezTo>
                  <a:cubicBezTo>
                    <a:pt x="161" y="283"/>
                    <a:pt x="159" y="305"/>
                    <a:pt x="174" y="305"/>
                  </a:cubicBezTo>
                  <a:cubicBezTo>
                    <a:pt x="188" y="306"/>
                    <a:pt x="232" y="301"/>
                    <a:pt x="231" y="310"/>
                  </a:cubicBezTo>
                  <a:cubicBezTo>
                    <a:pt x="229" y="320"/>
                    <a:pt x="211" y="319"/>
                    <a:pt x="199" y="318"/>
                  </a:cubicBezTo>
                  <a:cubicBezTo>
                    <a:pt x="187" y="317"/>
                    <a:pt x="162" y="313"/>
                    <a:pt x="168" y="320"/>
                  </a:cubicBezTo>
                  <a:cubicBezTo>
                    <a:pt x="175" y="327"/>
                    <a:pt x="190" y="335"/>
                    <a:pt x="164" y="330"/>
                  </a:cubicBezTo>
                  <a:cubicBezTo>
                    <a:pt x="138" y="325"/>
                    <a:pt x="137" y="322"/>
                    <a:pt x="123" y="325"/>
                  </a:cubicBezTo>
                  <a:cubicBezTo>
                    <a:pt x="108" y="327"/>
                    <a:pt x="108" y="335"/>
                    <a:pt x="102" y="339"/>
                  </a:cubicBezTo>
                  <a:cubicBezTo>
                    <a:pt x="95" y="342"/>
                    <a:pt x="88" y="355"/>
                    <a:pt x="106" y="360"/>
                  </a:cubicBezTo>
                  <a:cubicBezTo>
                    <a:pt x="124" y="364"/>
                    <a:pt x="128" y="370"/>
                    <a:pt x="137" y="375"/>
                  </a:cubicBezTo>
                  <a:cubicBezTo>
                    <a:pt x="146" y="380"/>
                    <a:pt x="157" y="392"/>
                    <a:pt x="153" y="396"/>
                  </a:cubicBezTo>
                  <a:cubicBezTo>
                    <a:pt x="148" y="399"/>
                    <a:pt x="139" y="403"/>
                    <a:pt x="130" y="396"/>
                  </a:cubicBezTo>
                  <a:cubicBezTo>
                    <a:pt x="120" y="388"/>
                    <a:pt x="105" y="377"/>
                    <a:pt x="96" y="375"/>
                  </a:cubicBezTo>
                  <a:cubicBezTo>
                    <a:pt x="88" y="373"/>
                    <a:pt x="79" y="375"/>
                    <a:pt x="71" y="377"/>
                  </a:cubicBezTo>
                  <a:cubicBezTo>
                    <a:pt x="63" y="379"/>
                    <a:pt x="63" y="383"/>
                    <a:pt x="51" y="381"/>
                  </a:cubicBezTo>
                  <a:cubicBezTo>
                    <a:pt x="39" y="380"/>
                    <a:pt x="35" y="390"/>
                    <a:pt x="47" y="390"/>
                  </a:cubicBezTo>
                  <a:cubicBezTo>
                    <a:pt x="60" y="390"/>
                    <a:pt x="72" y="391"/>
                    <a:pt x="65" y="395"/>
                  </a:cubicBezTo>
                  <a:cubicBezTo>
                    <a:pt x="59" y="398"/>
                    <a:pt x="45" y="403"/>
                    <a:pt x="57" y="408"/>
                  </a:cubicBezTo>
                  <a:cubicBezTo>
                    <a:pt x="68" y="413"/>
                    <a:pt x="75" y="425"/>
                    <a:pt x="61" y="423"/>
                  </a:cubicBezTo>
                  <a:cubicBezTo>
                    <a:pt x="47" y="422"/>
                    <a:pt x="37" y="418"/>
                    <a:pt x="34" y="422"/>
                  </a:cubicBezTo>
                  <a:cubicBezTo>
                    <a:pt x="32" y="426"/>
                    <a:pt x="35" y="427"/>
                    <a:pt x="23" y="428"/>
                  </a:cubicBezTo>
                  <a:cubicBezTo>
                    <a:pt x="11" y="430"/>
                    <a:pt x="14" y="437"/>
                    <a:pt x="29" y="441"/>
                  </a:cubicBezTo>
                  <a:cubicBezTo>
                    <a:pt x="45" y="444"/>
                    <a:pt x="47" y="453"/>
                    <a:pt x="63" y="453"/>
                  </a:cubicBezTo>
                  <a:cubicBezTo>
                    <a:pt x="79" y="453"/>
                    <a:pt x="85" y="449"/>
                    <a:pt x="94" y="459"/>
                  </a:cubicBezTo>
                  <a:cubicBezTo>
                    <a:pt x="103" y="469"/>
                    <a:pt x="117" y="466"/>
                    <a:pt x="125" y="459"/>
                  </a:cubicBezTo>
                  <a:cubicBezTo>
                    <a:pt x="133" y="452"/>
                    <a:pt x="141" y="449"/>
                    <a:pt x="148" y="452"/>
                  </a:cubicBezTo>
                  <a:cubicBezTo>
                    <a:pt x="156" y="455"/>
                    <a:pt x="162" y="464"/>
                    <a:pt x="151" y="470"/>
                  </a:cubicBezTo>
                  <a:cubicBezTo>
                    <a:pt x="141" y="476"/>
                    <a:pt x="152" y="483"/>
                    <a:pt x="113" y="474"/>
                  </a:cubicBezTo>
                  <a:cubicBezTo>
                    <a:pt x="113" y="474"/>
                    <a:pt x="83" y="480"/>
                    <a:pt x="67" y="474"/>
                  </a:cubicBezTo>
                  <a:cubicBezTo>
                    <a:pt x="52" y="467"/>
                    <a:pt x="45" y="466"/>
                    <a:pt x="33" y="461"/>
                  </a:cubicBezTo>
                  <a:cubicBezTo>
                    <a:pt x="21" y="456"/>
                    <a:pt x="0" y="461"/>
                    <a:pt x="10" y="472"/>
                  </a:cubicBezTo>
                  <a:cubicBezTo>
                    <a:pt x="20" y="484"/>
                    <a:pt x="27" y="483"/>
                    <a:pt x="30" y="49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299" name="Freeform 499"/>
            <p:cNvSpPr>
              <a:spLocks/>
            </p:cNvSpPr>
            <p:nvPr/>
          </p:nvSpPr>
          <p:spPr bwMode="auto">
            <a:xfrm>
              <a:off x="1084" y="1228"/>
              <a:ext cx="14" cy="15"/>
            </a:xfrm>
            <a:custGeom>
              <a:avLst/>
              <a:gdLst>
                <a:gd name="T0" fmla="*/ 4 w 54"/>
                <a:gd name="T1" fmla="*/ 42 h 58"/>
                <a:gd name="T2" fmla="*/ 14 w 54"/>
                <a:gd name="T3" fmla="*/ 57 h 58"/>
                <a:gd name="T4" fmla="*/ 30 w 54"/>
                <a:gd name="T5" fmla="*/ 50 h 58"/>
                <a:gd name="T6" fmla="*/ 42 w 54"/>
                <a:gd name="T7" fmla="*/ 30 h 58"/>
                <a:gd name="T8" fmla="*/ 50 w 54"/>
                <a:gd name="T9" fmla="*/ 15 h 58"/>
                <a:gd name="T10" fmla="*/ 41 w 54"/>
                <a:gd name="T11" fmla="*/ 9 h 58"/>
                <a:gd name="T12" fmla="*/ 25 w 54"/>
                <a:gd name="T13" fmla="*/ 10 h 58"/>
                <a:gd name="T14" fmla="*/ 18 w 54"/>
                <a:gd name="T15" fmla="*/ 18 h 58"/>
                <a:gd name="T16" fmla="*/ 3 w 54"/>
                <a:gd name="T17" fmla="*/ 31 h 58"/>
                <a:gd name="T18" fmla="*/ 4 w 54"/>
                <a:gd name="T19" fmla="*/ 4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8">
                  <a:moveTo>
                    <a:pt x="4" y="42"/>
                  </a:moveTo>
                  <a:cubicBezTo>
                    <a:pt x="7" y="43"/>
                    <a:pt x="8" y="56"/>
                    <a:pt x="14" y="57"/>
                  </a:cubicBezTo>
                  <a:cubicBezTo>
                    <a:pt x="21" y="58"/>
                    <a:pt x="29" y="54"/>
                    <a:pt x="30" y="50"/>
                  </a:cubicBezTo>
                  <a:cubicBezTo>
                    <a:pt x="31" y="46"/>
                    <a:pt x="32" y="34"/>
                    <a:pt x="42" y="30"/>
                  </a:cubicBezTo>
                  <a:cubicBezTo>
                    <a:pt x="51" y="26"/>
                    <a:pt x="54" y="19"/>
                    <a:pt x="50" y="15"/>
                  </a:cubicBezTo>
                  <a:cubicBezTo>
                    <a:pt x="46" y="11"/>
                    <a:pt x="45" y="14"/>
                    <a:pt x="41" y="9"/>
                  </a:cubicBezTo>
                  <a:cubicBezTo>
                    <a:pt x="38" y="5"/>
                    <a:pt x="26" y="0"/>
                    <a:pt x="25" y="10"/>
                  </a:cubicBezTo>
                  <a:cubicBezTo>
                    <a:pt x="25" y="10"/>
                    <a:pt x="24" y="19"/>
                    <a:pt x="18" y="18"/>
                  </a:cubicBezTo>
                  <a:cubicBezTo>
                    <a:pt x="12" y="17"/>
                    <a:pt x="3" y="26"/>
                    <a:pt x="3" y="31"/>
                  </a:cubicBezTo>
                  <a:cubicBezTo>
                    <a:pt x="2" y="36"/>
                    <a:pt x="0" y="40"/>
                    <a:pt x="4" y="4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0" name="Freeform 500"/>
            <p:cNvSpPr>
              <a:spLocks/>
            </p:cNvSpPr>
            <p:nvPr/>
          </p:nvSpPr>
          <p:spPr bwMode="auto">
            <a:xfrm>
              <a:off x="1073" y="1219"/>
              <a:ext cx="8" cy="5"/>
            </a:xfrm>
            <a:custGeom>
              <a:avLst/>
              <a:gdLst>
                <a:gd name="T0" fmla="*/ 6 w 31"/>
                <a:gd name="T1" fmla="*/ 1 h 20"/>
                <a:gd name="T2" fmla="*/ 4 w 31"/>
                <a:gd name="T3" fmla="*/ 7 h 20"/>
                <a:gd name="T4" fmla="*/ 20 w 31"/>
                <a:gd name="T5" fmla="*/ 15 h 20"/>
                <a:gd name="T6" fmla="*/ 22 w 31"/>
                <a:gd name="T7" fmla="*/ 2 h 20"/>
                <a:gd name="T8" fmla="*/ 6 w 31"/>
                <a:gd name="T9" fmla="*/ 1 h 20"/>
              </a:gdLst>
              <a:ahLst/>
              <a:cxnLst>
                <a:cxn ang="0">
                  <a:pos x="T0" y="T1"/>
                </a:cxn>
                <a:cxn ang="0">
                  <a:pos x="T2" y="T3"/>
                </a:cxn>
                <a:cxn ang="0">
                  <a:pos x="T4" y="T5"/>
                </a:cxn>
                <a:cxn ang="0">
                  <a:pos x="T6" y="T7"/>
                </a:cxn>
                <a:cxn ang="0">
                  <a:pos x="T8" y="T9"/>
                </a:cxn>
              </a:cxnLst>
              <a:rect l="0" t="0" r="r" b="b"/>
              <a:pathLst>
                <a:path w="31" h="20">
                  <a:moveTo>
                    <a:pt x="6" y="1"/>
                  </a:moveTo>
                  <a:cubicBezTo>
                    <a:pt x="6" y="1"/>
                    <a:pt x="0" y="0"/>
                    <a:pt x="4" y="7"/>
                  </a:cubicBezTo>
                  <a:cubicBezTo>
                    <a:pt x="7" y="14"/>
                    <a:pt x="18" y="20"/>
                    <a:pt x="20" y="15"/>
                  </a:cubicBezTo>
                  <a:cubicBezTo>
                    <a:pt x="21" y="10"/>
                    <a:pt x="31" y="5"/>
                    <a:pt x="22" y="2"/>
                  </a:cubicBezTo>
                  <a:cubicBezTo>
                    <a:pt x="13" y="0"/>
                    <a:pt x="11" y="0"/>
                    <a:pt x="6"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1" name="Freeform 501"/>
            <p:cNvSpPr>
              <a:spLocks/>
            </p:cNvSpPr>
            <p:nvPr/>
          </p:nvSpPr>
          <p:spPr bwMode="auto">
            <a:xfrm>
              <a:off x="1058" y="1236"/>
              <a:ext cx="15" cy="13"/>
            </a:xfrm>
            <a:custGeom>
              <a:avLst/>
              <a:gdLst>
                <a:gd name="T0" fmla="*/ 28 w 59"/>
                <a:gd name="T1" fmla="*/ 7 h 49"/>
                <a:gd name="T2" fmla="*/ 15 w 59"/>
                <a:gd name="T3" fmla="*/ 18 h 49"/>
                <a:gd name="T4" fmla="*/ 7 w 59"/>
                <a:gd name="T5" fmla="*/ 34 h 49"/>
                <a:gd name="T6" fmla="*/ 35 w 59"/>
                <a:gd name="T7" fmla="*/ 41 h 49"/>
                <a:gd name="T8" fmla="*/ 46 w 59"/>
                <a:gd name="T9" fmla="*/ 17 h 49"/>
                <a:gd name="T10" fmla="*/ 28 w 59"/>
                <a:gd name="T11" fmla="*/ 7 h 49"/>
              </a:gdLst>
              <a:ahLst/>
              <a:cxnLst>
                <a:cxn ang="0">
                  <a:pos x="T0" y="T1"/>
                </a:cxn>
                <a:cxn ang="0">
                  <a:pos x="T2" y="T3"/>
                </a:cxn>
                <a:cxn ang="0">
                  <a:pos x="T4" y="T5"/>
                </a:cxn>
                <a:cxn ang="0">
                  <a:pos x="T6" y="T7"/>
                </a:cxn>
                <a:cxn ang="0">
                  <a:pos x="T8" y="T9"/>
                </a:cxn>
                <a:cxn ang="0">
                  <a:pos x="T10" y="T11"/>
                </a:cxn>
              </a:cxnLst>
              <a:rect l="0" t="0" r="r" b="b"/>
              <a:pathLst>
                <a:path w="59" h="49">
                  <a:moveTo>
                    <a:pt x="28" y="7"/>
                  </a:moveTo>
                  <a:cubicBezTo>
                    <a:pt x="27" y="8"/>
                    <a:pt x="25" y="14"/>
                    <a:pt x="15" y="18"/>
                  </a:cubicBezTo>
                  <a:cubicBezTo>
                    <a:pt x="4" y="22"/>
                    <a:pt x="0" y="30"/>
                    <a:pt x="7" y="34"/>
                  </a:cubicBezTo>
                  <a:cubicBezTo>
                    <a:pt x="13" y="38"/>
                    <a:pt x="31" y="49"/>
                    <a:pt x="35" y="41"/>
                  </a:cubicBezTo>
                  <a:cubicBezTo>
                    <a:pt x="40" y="32"/>
                    <a:pt x="59" y="20"/>
                    <a:pt x="46" y="17"/>
                  </a:cubicBezTo>
                  <a:cubicBezTo>
                    <a:pt x="34" y="13"/>
                    <a:pt x="32" y="0"/>
                    <a:pt x="28"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2" name="Freeform 502"/>
            <p:cNvSpPr>
              <a:spLocks/>
            </p:cNvSpPr>
            <p:nvPr/>
          </p:nvSpPr>
          <p:spPr bwMode="auto">
            <a:xfrm>
              <a:off x="1233" y="963"/>
              <a:ext cx="29" cy="23"/>
            </a:xfrm>
            <a:custGeom>
              <a:avLst/>
              <a:gdLst>
                <a:gd name="T0" fmla="*/ 15 w 114"/>
                <a:gd name="T1" fmla="*/ 82 h 91"/>
                <a:gd name="T2" fmla="*/ 43 w 114"/>
                <a:gd name="T3" fmla="*/ 78 h 91"/>
                <a:gd name="T4" fmla="*/ 51 w 114"/>
                <a:gd name="T5" fmla="*/ 66 h 91"/>
                <a:gd name="T6" fmla="*/ 92 w 114"/>
                <a:gd name="T7" fmla="*/ 70 h 91"/>
                <a:gd name="T8" fmla="*/ 114 w 114"/>
                <a:gd name="T9" fmla="*/ 52 h 91"/>
                <a:gd name="T10" fmla="*/ 101 w 114"/>
                <a:gd name="T11" fmla="*/ 27 h 91"/>
                <a:gd name="T12" fmla="*/ 54 w 114"/>
                <a:gd name="T13" fmla="*/ 12 h 91"/>
                <a:gd name="T14" fmla="*/ 29 w 114"/>
                <a:gd name="T15" fmla="*/ 8 h 91"/>
                <a:gd name="T16" fmla="*/ 12 w 114"/>
                <a:gd name="T17" fmla="*/ 35 h 91"/>
                <a:gd name="T18" fmla="*/ 25 w 114"/>
                <a:gd name="T19" fmla="*/ 63 h 91"/>
                <a:gd name="T20" fmla="*/ 15 w 114"/>
                <a:gd name="T21" fmla="*/ 8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4" h="91">
                  <a:moveTo>
                    <a:pt x="15" y="82"/>
                  </a:moveTo>
                  <a:cubicBezTo>
                    <a:pt x="30" y="86"/>
                    <a:pt x="46" y="91"/>
                    <a:pt x="43" y="78"/>
                  </a:cubicBezTo>
                  <a:cubicBezTo>
                    <a:pt x="40" y="65"/>
                    <a:pt x="42" y="58"/>
                    <a:pt x="51" y="66"/>
                  </a:cubicBezTo>
                  <a:cubicBezTo>
                    <a:pt x="60" y="73"/>
                    <a:pt x="85" y="75"/>
                    <a:pt x="92" y="70"/>
                  </a:cubicBezTo>
                  <a:cubicBezTo>
                    <a:pt x="98" y="65"/>
                    <a:pt x="114" y="64"/>
                    <a:pt x="114" y="52"/>
                  </a:cubicBezTo>
                  <a:cubicBezTo>
                    <a:pt x="113" y="39"/>
                    <a:pt x="112" y="33"/>
                    <a:pt x="101" y="27"/>
                  </a:cubicBezTo>
                  <a:cubicBezTo>
                    <a:pt x="90" y="21"/>
                    <a:pt x="75" y="10"/>
                    <a:pt x="54" y="12"/>
                  </a:cubicBezTo>
                  <a:cubicBezTo>
                    <a:pt x="54" y="12"/>
                    <a:pt x="35" y="0"/>
                    <a:pt x="29" y="8"/>
                  </a:cubicBezTo>
                  <a:cubicBezTo>
                    <a:pt x="23" y="16"/>
                    <a:pt x="4" y="21"/>
                    <a:pt x="12" y="35"/>
                  </a:cubicBezTo>
                  <a:cubicBezTo>
                    <a:pt x="21" y="48"/>
                    <a:pt x="29" y="58"/>
                    <a:pt x="25" y="63"/>
                  </a:cubicBezTo>
                  <a:cubicBezTo>
                    <a:pt x="21" y="68"/>
                    <a:pt x="0" y="78"/>
                    <a:pt x="15" y="8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3" name="Freeform 503"/>
            <p:cNvSpPr>
              <a:spLocks/>
            </p:cNvSpPr>
            <p:nvPr/>
          </p:nvSpPr>
          <p:spPr bwMode="auto">
            <a:xfrm>
              <a:off x="1670" y="1754"/>
              <a:ext cx="41" cy="24"/>
            </a:xfrm>
            <a:custGeom>
              <a:avLst/>
              <a:gdLst>
                <a:gd name="T0" fmla="*/ 103 w 160"/>
                <a:gd name="T1" fmla="*/ 91 h 94"/>
                <a:gd name="T2" fmla="*/ 127 w 160"/>
                <a:gd name="T3" fmla="*/ 86 h 94"/>
                <a:gd name="T4" fmla="*/ 135 w 160"/>
                <a:gd name="T5" fmla="*/ 72 h 94"/>
                <a:gd name="T6" fmla="*/ 149 w 160"/>
                <a:gd name="T7" fmla="*/ 58 h 94"/>
                <a:gd name="T8" fmla="*/ 159 w 160"/>
                <a:gd name="T9" fmla="*/ 50 h 94"/>
                <a:gd name="T10" fmla="*/ 144 w 160"/>
                <a:gd name="T11" fmla="*/ 47 h 94"/>
                <a:gd name="T12" fmla="*/ 113 w 160"/>
                <a:gd name="T13" fmla="*/ 48 h 94"/>
                <a:gd name="T14" fmla="*/ 72 w 160"/>
                <a:gd name="T15" fmla="*/ 48 h 94"/>
                <a:gd name="T16" fmla="*/ 63 w 160"/>
                <a:gd name="T17" fmla="*/ 40 h 94"/>
                <a:gd name="T18" fmla="*/ 45 w 160"/>
                <a:gd name="T19" fmla="*/ 43 h 94"/>
                <a:gd name="T20" fmla="*/ 36 w 160"/>
                <a:gd name="T21" fmla="*/ 48 h 94"/>
                <a:gd name="T22" fmla="*/ 30 w 160"/>
                <a:gd name="T23" fmla="*/ 32 h 94"/>
                <a:gd name="T24" fmla="*/ 27 w 160"/>
                <a:gd name="T25" fmla="*/ 17 h 94"/>
                <a:gd name="T26" fmla="*/ 15 w 160"/>
                <a:gd name="T27" fmla="*/ 9 h 94"/>
                <a:gd name="T28" fmla="*/ 7 w 160"/>
                <a:gd name="T29" fmla="*/ 25 h 94"/>
                <a:gd name="T30" fmla="*/ 7 w 160"/>
                <a:gd name="T31" fmla="*/ 40 h 94"/>
                <a:gd name="T32" fmla="*/ 18 w 160"/>
                <a:gd name="T33" fmla="*/ 54 h 94"/>
                <a:gd name="T34" fmla="*/ 40 w 160"/>
                <a:gd name="T35" fmla="*/ 64 h 94"/>
                <a:gd name="T36" fmla="*/ 53 w 160"/>
                <a:gd name="T37" fmla="*/ 75 h 94"/>
                <a:gd name="T38" fmla="*/ 62 w 160"/>
                <a:gd name="T39" fmla="*/ 80 h 94"/>
                <a:gd name="T40" fmla="*/ 77 w 160"/>
                <a:gd name="T41" fmla="*/ 81 h 94"/>
                <a:gd name="T42" fmla="*/ 83 w 160"/>
                <a:gd name="T43" fmla="*/ 74 h 94"/>
                <a:gd name="T44" fmla="*/ 95 w 160"/>
                <a:gd name="T45" fmla="*/ 81 h 94"/>
                <a:gd name="T46" fmla="*/ 103 w 160"/>
                <a:gd name="T47" fmla="*/ 9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94">
                  <a:moveTo>
                    <a:pt x="103" y="91"/>
                  </a:moveTo>
                  <a:cubicBezTo>
                    <a:pt x="109" y="91"/>
                    <a:pt x="127" y="94"/>
                    <a:pt x="127" y="86"/>
                  </a:cubicBezTo>
                  <a:cubicBezTo>
                    <a:pt x="128" y="79"/>
                    <a:pt x="130" y="74"/>
                    <a:pt x="135" y="72"/>
                  </a:cubicBezTo>
                  <a:cubicBezTo>
                    <a:pt x="139" y="70"/>
                    <a:pt x="141" y="58"/>
                    <a:pt x="149" y="58"/>
                  </a:cubicBezTo>
                  <a:cubicBezTo>
                    <a:pt x="157" y="58"/>
                    <a:pt x="160" y="56"/>
                    <a:pt x="159" y="50"/>
                  </a:cubicBezTo>
                  <a:cubicBezTo>
                    <a:pt x="159" y="44"/>
                    <a:pt x="155" y="48"/>
                    <a:pt x="144" y="47"/>
                  </a:cubicBezTo>
                  <a:cubicBezTo>
                    <a:pt x="132" y="46"/>
                    <a:pt x="127" y="51"/>
                    <a:pt x="113" y="48"/>
                  </a:cubicBezTo>
                  <a:cubicBezTo>
                    <a:pt x="98" y="46"/>
                    <a:pt x="76" y="53"/>
                    <a:pt x="72" y="48"/>
                  </a:cubicBezTo>
                  <a:cubicBezTo>
                    <a:pt x="69" y="42"/>
                    <a:pt x="70" y="41"/>
                    <a:pt x="63" y="40"/>
                  </a:cubicBezTo>
                  <a:cubicBezTo>
                    <a:pt x="55" y="40"/>
                    <a:pt x="46" y="36"/>
                    <a:pt x="45" y="43"/>
                  </a:cubicBezTo>
                  <a:cubicBezTo>
                    <a:pt x="44" y="51"/>
                    <a:pt x="38" y="52"/>
                    <a:pt x="36" y="48"/>
                  </a:cubicBezTo>
                  <a:cubicBezTo>
                    <a:pt x="34" y="43"/>
                    <a:pt x="34" y="34"/>
                    <a:pt x="30" y="32"/>
                  </a:cubicBezTo>
                  <a:cubicBezTo>
                    <a:pt x="26" y="30"/>
                    <a:pt x="24" y="22"/>
                    <a:pt x="27" y="17"/>
                  </a:cubicBezTo>
                  <a:cubicBezTo>
                    <a:pt x="30" y="13"/>
                    <a:pt x="22" y="0"/>
                    <a:pt x="15" y="9"/>
                  </a:cubicBezTo>
                  <a:cubicBezTo>
                    <a:pt x="15" y="9"/>
                    <a:pt x="14" y="25"/>
                    <a:pt x="7" y="25"/>
                  </a:cubicBezTo>
                  <a:cubicBezTo>
                    <a:pt x="0" y="24"/>
                    <a:pt x="1" y="37"/>
                    <a:pt x="7" y="40"/>
                  </a:cubicBezTo>
                  <a:cubicBezTo>
                    <a:pt x="13" y="43"/>
                    <a:pt x="11" y="52"/>
                    <a:pt x="18" y="54"/>
                  </a:cubicBezTo>
                  <a:cubicBezTo>
                    <a:pt x="26" y="55"/>
                    <a:pt x="36" y="60"/>
                    <a:pt x="40" y="64"/>
                  </a:cubicBezTo>
                  <a:cubicBezTo>
                    <a:pt x="43" y="69"/>
                    <a:pt x="47" y="75"/>
                    <a:pt x="53" y="75"/>
                  </a:cubicBezTo>
                  <a:cubicBezTo>
                    <a:pt x="58" y="75"/>
                    <a:pt x="61" y="77"/>
                    <a:pt x="62" y="80"/>
                  </a:cubicBezTo>
                  <a:cubicBezTo>
                    <a:pt x="63" y="82"/>
                    <a:pt x="77" y="87"/>
                    <a:pt x="77" y="81"/>
                  </a:cubicBezTo>
                  <a:cubicBezTo>
                    <a:pt x="77" y="75"/>
                    <a:pt x="79" y="74"/>
                    <a:pt x="83" y="74"/>
                  </a:cubicBezTo>
                  <a:cubicBezTo>
                    <a:pt x="87" y="74"/>
                    <a:pt x="95" y="74"/>
                    <a:pt x="95" y="81"/>
                  </a:cubicBezTo>
                  <a:cubicBezTo>
                    <a:pt x="94" y="89"/>
                    <a:pt x="97" y="90"/>
                    <a:pt x="103" y="9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4" name="Freeform 504"/>
            <p:cNvSpPr>
              <a:spLocks/>
            </p:cNvSpPr>
            <p:nvPr/>
          </p:nvSpPr>
          <p:spPr bwMode="auto">
            <a:xfrm>
              <a:off x="1708" y="1741"/>
              <a:ext cx="14" cy="9"/>
            </a:xfrm>
            <a:custGeom>
              <a:avLst/>
              <a:gdLst>
                <a:gd name="T0" fmla="*/ 31 w 58"/>
                <a:gd name="T1" fmla="*/ 26 h 37"/>
                <a:gd name="T2" fmla="*/ 50 w 58"/>
                <a:gd name="T3" fmla="*/ 10 h 37"/>
                <a:gd name="T4" fmla="*/ 58 w 58"/>
                <a:gd name="T5" fmla="*/ 5 h 37"/>
                <a:gd name="T6" fmla="*/ 49 w 58"/>
                <a:gd name="T7" fmla="*/ 1 h 37"/>
                <a:gd name="T8" fmla="*/ 30 w 58"/>
                <a:gd name="T9" fmla="*/ 9 h 37"/>
                <a:gd name="T10" fmla="*/ 11 w 58"/>
                <a:gd name="T11" fmla="*/ 23 h 37"/>
                <a:gd name="T12" fmla="*/ 9 w 58"/>
                <a:gd name="T13" fmla="*/ 34 h 37"/>
                <a:gd name="T14" fmla="*/ 31 w 58"/>
                <a:gd name="T15" fmla="*/ 26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7">
                  <a:moveTo>
                    <a:pt x="31" y="26"/>
                  </a:moveTo>
                  <a:cubicBezTo>
                    <a:pt x="36" y="18"/>
                    <a:pt x="43" y="10"/>
                    <a:pt x="50" y="10"/>
                  </a:cubicBezTo>
                  <a:cubicBezTo>
                    <a:pt x="56" y="10"/>
                    <a:pt x="58" y="7"/>
                    <a:pt x="58" y="5"/>
                  </a:cubicBezTo>
                  <a:cubicBezTo>
                    <a:pt x="58" y="2"/>
                    <a:pt x="55" y="0"/>
                    <a:pt x="49" y="1"/>
                  </a:cubicBezTo>
                  <a:cubicBezTo>
                    <a:pt x="43" y="2"/>
                    <a:pt x="37" y="1"/>
                    <a:pt x="30" y="9"/>
                  </a:cubicBezTo>
                  <a:cubicBezTo>
                    <a:pt x="30" y="9"/>
                    <a:pt x="19" y="20"/>
                    <a:pt x="11" y="23"/>
                  </a:cubicBezTo>
                  <a:cubicBezTo>
                    <a:pt x="3" y="26"/>
                    <a:pt x="0" y="30"/>
                    <a:pt x="9" y="34"/>
                  </a:cubicBezTo>
                  <a:cubicBezTo>
                    <a:pt x="18" y="37"/>
                    <a:pt x="26" y="34"/>
                    <a:pt x="31" y="2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5" name="Freeform 505"/>
            <p:cNvSpPr>
              <a:spLocks/>
            </p:cNvSpPr>
            <p:nvPr/>
          </p:nvSpPr>
          <p:spPr bwMode="auto">
            <a:xfrm>
              <a:off x="1665" y="1693"/>
              <a:ext cx="51" cy="22"/>
            </a:xfrm>
            <a:custGeom>
              <a:avLst/>
              <a:gdLst>
                <a:gd name="T0" fmla="*/ 89 w 201"/>
                <a:gd name="T1" fmla="*/ 64 h 88"/>
                <a:gd name="T2" fmla="*/ 124 w 201"/>
                <a:gd name="T3" fmla="*/ 76 h 88"/>
                <a:gd name="T4" fmla="*/ 148 w 201"/>
                <a:gd name="T5" fmla="*/ 81 h 88"/>
                <a:gd name="T6" fmla="*/ 172 w 201"/>
                <a:gd name="T7" fmla="*/ 86 h 88"/>
                <a:gd name="T8" fmla="*/ 190 w 201"/>
                <a:gd name="T9" fmla="*/ 81 h 88"/>
                <a:gd name="T10" fmla="*/ 187 w 201"/>
                <a:gd name="T11" fmla="*/ 61 h 88"/>
                <a:gd name="T12" fmla="*/ 167 w 201"/>
                <a:gd name="T13" fmla="*/ 51 h 88"/>
                <a:gd name="T14" fmla="*/ 139 w 201"/>
                <a:gd name="T15" fmla="*/ 35 h 88"/>
                <a:gd name="T16" fmla="*/ 121 w 201"/>
                <a:gd name="T17" fmla="*/ 25 h 88"/>
                <a:gd name="T18" fmla="*/ 99 w 201"/>
                <a:gd name="T19" fmla="*/ 17 h 88"/>
                <a:gd name="T20" fmla="*/ 70 w 201"/>
                <a:gd name="T21" fmla="*/ 10 h 88"/>
                <a:gd name="T22" fmla="*/ 37 w 201"/>
                <a:gd name="T23" fmla="*/ 3 h 88"/>
                <a:gd name="T24" fmla="*/ 26 w 201"/>
                <a:gd name="T25" fmla="*/ 6 h 88"/>
                <a:gd name="T26" fmla="*/ 12 w 201"/>
                <a:gd name="T27" fmla="*/ 17 h 88"/>
                <a:gd name="T28" fmla="*/ 41 w 201"/>
                <a:gd name="T29" fmla="*/ 31 h 88"/>
                <a:gd name="T30" fmla="*/ 69 w 201"/>
                <a:gd name="T31" fmla="*/ 48 h 88"/>
                <a:gd name="T32" fmla="*/ 89 w 201"/>
                <a:gd name="T33" fmla="*/ 6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88">
                  <a:moveTo>
                    <a:pt x="89" y="64"/>
                  </a:moveTo>
                  <a:cubicBezTo>
                    <a:pt x="100" y="67"/>
                    <a:pt x="113" y="74"/>
                    <a:pt x="124" y="76"/>
                  </a:cubicBezTo>
                  <a:cubicBezTo>
                    <a:pt x="135" y="78"/>
                    <a:pt x="141" y="76"/>
                    <a:pt x="148" y="81"/>
                  </a:cubicBezTo>
                  <a:cubicBezTo>
                    <a:pt x="155" y="86"/>
                    <a:pt x="165" y="86"/>
                    <a:pt x="172" y="86"/>
                  </a:cubicBezTo>
                  <a:cubicBezTo>
                    <a:pt x="179" y="86"/>
                    <a:pt x="190" y="88"/>
                    <a:pt x="190" y="81"/>
                  </a:cubicBezTo>
                  <a:cubicBezTo>
                    <a:pt x="190" y="74"/>
                    <a:pt x="201" y="64"/>
                    <a:pt x="187" y="61"/>
                  </a:cubicBezTo>
                  <a:cubicBezTo>
                    <a:pt x="173" y="57"/>
                    <a:pt x="178" y="54"/>
                    <a:pt x="167" y="51"/>
                  </a:cubicBezTo>
                  <a:cubicBezTo>
                    <a:pt x="157" y="47"/>
                    <a:pt x="150" y="37"/>
                    <a:pt x="139" y="35"/>
                  </a:cubicBezTo>
                  <a:cubicBezTo>
                    <a:pt x="128" y="34"/>
                    <a:pt x="132" y="28"/>
                    <a:pt x="121" y="25"/>
                  </a:cubicBezTo>
                  <a:cubicBezTo>
                    <a:pt x="110" y="22"/>
                    <a:pt x="110" y="19"/>
                    <a:pt x="99" y="17"/>
                  </a:cubicBezTo>
                  <a:cubicBezTo>
                    <a:pt x="88" y="15"/>
                    <a:pt x="89" y="11"/>
                    <a:pt x="70" y="10"/>
                  </a:cubicBezTo>
                  <a:cubicBezTo>
                    <a:pt x="51" y="9"/>
                    <a:pt x="54" y="11"/>
                    <a:pt x="37" y="3"/>
                  </a:cubicBezTo>
                  <a:cubicBezTo>
                    <a:pt x="37" y="3"/>
                    <a:pt x="31" y="0"/>
                    <a:pt x="26" y="6"/>
                  </a:cubicBezTo>
                  <a:cubicBezTo>
                    <a:pt x="20" y="12"/>
                    <a:pt x="0" y="11"/>
                    <a:pt x="12" y="17"/>
                  </a:cubicBezTo>
                  <a:cubicBezTo>
                    <a:pt x="24" y="23"/>
                    <a:pt x="33" y="31"/>
                    <a:pt x="41" y="31"/>
                  </a:cubicBezTo>
                  <a:cubicBezTo>
                    <a:pt x="49" y="31"/>
                    <a:pt x="63" y="43"/>
                    <a:pt x="69" y="48"/>
                  </a:cubicBezTo>
                  <a:cubicBezTo>
                    <a:pt x="74" y="53"/>
                    <a:pt x="78" y="60"/>
                    <a:pt x="89" y="6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6" name="Freeform 506"/>
            <p:cNvSpPr>
              <a:spLocks/>
            </p:cNvSpPr>
            <p:nvPr/>
          </p:nvSpPr>
          <p:spPr bwMode="auto">
            <a:xfrm>
              <a:off x="1179" y="941"/>
              <a:ext cx="9" cy="7"/>
            </a:xfrm>
            <a:custGeom>
              <a:avLst/>
              <a:gdLst>
                <a:gd name="T0" fmla="*/ 15 w 35"/>
                <a:gd name="T1" fmla="*/ 19 h 28"/>
                <a:gd name="T2" fmla="*/ 28 w 35"/>
                <a:gd name="T3" fmla="*/ 22 h 28"/>
                <a:gd name="T4" fmla="*/ 24 w 35"/>
                <a:gd name="T5" fmla="*/ 7 h 28"/>
                <a:gd name="T6" fmla="*/ 6 w 35"/>
                <a:gd name="T7" fmla="*/ 4 h 28"/>
                <a:gd name="T8" fmla="*/ 15 w 35"/>
                <a:gd name="T9" fmla="*/ 19 h 28"/>
              </a:gdLst>
              <a:ahLst/>
              <a:cxnLst>
                <a:cxn ang="0">
                  <a:pos x="T0" y="T1"/>
                </a:cxn>
                <a:cxn ang="0">
                  <a:pos x="T2" y="T3"/>
                </a:cxn>
                <a:cxn ang="0">
                  <a:pos x="T4" y="T5"/>
                </a:cxn>
                <a:cxn ang="0">
                  <a:pos x="T6" y="T7"/>
                </a:cxn>
                <a:cxn ang="0">
                  <a:pos x="T8" y="T9"/>
                </a:cxn>
              </a:cxnLst>
              <a:rect l="0" t="0" r="r" b="b"/>
              <a:pathLst>
                <a:path w="35" h="28">
                  <a:moveTo>
                    <a:pt x="15" y="19"/>
                  </a:moveTo>
                  <a:cubicBezTo>
                    <a:pt x="18" y="23"/>
                    <a:pt x="23" y="28"/>
                    <a:pt x="28" y="22"/>
                  </a:cubicBezTo>
                  <a:cubicBezTo>
                    <a:pt x="33" y="15"/>
                    <a:pt x="35" y="14"/>
                    <a:pt x="24" y="7"/>
                  </a:cubicBezTo>
                  <a:cubicBezTo>
                    <a:pt x="24" y="7"/>
                    <a:pt x="12" y="0"/>
                    <a:pt x="6" y="4"/>
                  </a:cubicBezTo>
                  <a:cubicBezTo>
                    <a:pt x="0" y="9"/>
                    <a:pt x="12" y="14"/>
                    <a:pt x="15" y="1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7" name="Freeform 507"/>
            <p:cNvSpPr>
              <a:spLocks/>
            </p:cNvSpPr>
            <p:nvPr/>
          </p:nvSpPr>
          <p:spPr bwMode="auto">
            <a:xfrm>
              <a:off x="1246" y="990"/>
              <a:ext cx="16" cy="15"/>
            </a:xfrm>
            <a:custGeom>
              <a:avLst/>
              <a:gdLst>
                <a:gd name="T0" fmla="*/ 55 w 64"/>
                <a:gd name="T1" fmla="*/ 21 h 62"/>
                <a:gd name="T2" fmla="*/ 47 w 64"/>
                <a:gd name="T3" fmla="*/ 11 h 62"/>
                <a:gd name="T4" fmla="*/ 33 w 64"/>
                <a:gd name="T5" fmla="*/ 5 h 62"/>
                <a:gd name="T6" fmla="*/ 14 w 64"/>
                <a:gd name="T7" fmla="*/ 15 h 62"/>
                <a:gd name="T8" fmla="*/ 5 w 64"/>
                <a:gd name="T9" fmla="*/ 35 h 62"/>
                <a:gd name="T10" fmla="*/ 20 w 64"/>
                <a:gd name="T11" fmla="*/ 48 h 62"/>
                <a:gd name="T12" fmla="*/ 45 w 64"/>
                <a:gd name="T13" fmla="*/ 59 h 62"/>
                <a:gd name="T14" fmla="*/ 54 w 64"/>
                <a:gd name="T15" fmla="*/ 51 h 62"/>
                <a:gd name="T16" fmla="*/ 59 w 64"/>
                <a:gd name="T17" fmla="*/ 34 h 62"/>
                <a:gd name="T18" fmla="*/ 63 w 64"/>
                <a:gd name="T19" fmla="*/ 28 h 62"/>
                <a:gd name="T20" fmla="*/ 55 w 64"/>
                <a:gd name="T21" fmla="*/ 2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62">
                  <a:moveTo>
                    <a:pt x="55" y="21"/>
                  </a:moveTo>
                  <a:cubicBezTo>
                    <a:pt x="55" y="17"/>
                    <a:pt x="52" y="15"/>
                    <a:pt x="47" y="11"/>
                  </a:cubicBezTo>
                  <a:cubicBezTo>
                    <a:pt x="47" y="11"/>
                    <a:pt x="38" y="0"/>
                    <a:pt x="33" y="5"/>
                  </a:cubicBezTo>
                  <a:cubicBezTo>
                    <a:pt x="28" y="10"/>
                    <a:pt x="23" y="14"/>
                    <a:pt x="14" y="15"/>
                  </a:cubicBezTo>
                  <a:cubicBezTo>
                    <a:pt x="5" y="16"/>
                    <a:pt x="0" y="29"/>
                    <a:pt x="5" y="35"/>
                  </a:cubicBezTo>
                  <a:cubicBezTo>
                    <a:pt x="10" y="42"/>
                    <a:pt x="17" y="44"/>
                    <a:pt x="20" y="48"/>
                  </a:cubicBezTo>
                  <a:cubicBezTo>
                    <a:pt x="23" y="52"/>
                    <a:pt x="41" y="59"/>
                    <a:pt x="45" y="59"/>
                  </a:cubicBezTo>
                  <a:cubicBezTo>
                    <a:pt x="49" y="59"/>
                    <a:pt x="53" y="62"/>
                    <a:pt x="54" y="51"/>
                  </a:cubicBezTo>
                  <a:cubicBezTo>
                    <a:pt x="56" y="40"/>
                    <a:pt x="54" y="36"/>
                    <a:pt x="59" y="34"/>
                  </a:cubicBezTo>
                  <a:cubicBezTo>
                    <a:pt x="64" y="32"/>
                    <a:pt x="63" y="32"/>
                    <a:pt x="63" y="28"/>
                  </a:cubicBezTo>
                  <a:cubicBezTo>
                    <a:pt x="62" y="24"/>
                    <a:pt x="55" y="25"/>
                    <a:pt x="55"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8" name="Freeform 508"/>
            <p:cNvSpPr>
              <a:spLocks/>
            </p:cNvSpPr>
            <p:nvPr/>
          </p:nvSpPr>
          <p:spPr bwMode="auto">
            <a:xfrm>
              <a:off x="561" y="1604"/>
              <a:ext cx="36" cy="48"/>
            </a:xfrm>
            <a:custGeom>
              <a:avLst/>
              <a:gdLst>
                <a:gd name="T0" fmla="*/ 114 w 142"/>
                <a:gd name="T1" fmla="*/ 138 h 187"/>
                <a:gd name="T2" fmla="*/ 110 w 142"/>
                <a:gd name="T3" fmla="*/ 122 h 187"/>
                <a:gd name="T4" fmla="*/ 104 w 142"/>
                <a:gd name="T5" fmla="*/ 109 h 187"/>
                <a:gd name="T6" fmla="*/ 100 w 142"/>
                <a:gd name="T7" fmla="*/ 92 h 187"/>
                <a:gd name="T8" fmla="*/ 92 w 142"/>
                <a:gd name="T9" fmla="*/ 77 h 187"/>
                <a:gd name="T10" fmla="*/ 90 w 142"/>
                <a:gd name="T11" fmla="*/ 43 h 187"/>
                <a:gd name="T12" fmla="*/ 100 w 142"/>
                <a:gd name="T13" fmla="*/ 24 h 187"/>
                <a:gd name="T14" fmla="*/ 105 w 142"/>
                <a:gd name="T15" fmla="*/ 14 h 187"/>
                <a:gd name="T16" fmla="*/ 85 w 142"/>
                <a:gd name="T17" fmla="*/ 6 h 187"/>
                <a:gd name="T18" fmla="*/ 69 w 142"/>
                <a:gd name="T19" fmla="*/ 13 h 187"/>
                <a:gd name="T20" fmla="*/ 60 w 142"/>
                <a:gd name="T21" fmla="*/ 5 h 187"/>
                <a:gd name="T22" fmla="*/ 28 w 142"/>
                <a:gd name="T23" fmla="*/ 3 h 187"/>
                <a:gd name="T24" fmla="*/ 13 w 142"/>
                <a:gd name="T25" fmla="*/ 6 h 187"/>
                <a:gd name="T26" fmla="*/ 1 w 142"/>
                <a:gd name="T27" fmla="*/ 26 h 187"/>
                <a:gd name="T28" fmla="*/ 19 w 142"/>
                <a:gd name="T29" fmla="*/ 54 h 187"/>
                <a:gd name="T30" fmla="*/ 35 w 142"/>
                <a:gd name="T31" fmla="*/ 76 h 187"/>
                <a:gd name="T32" fmla="*/ 54 w 142"/>
                <a:gd name="T33" fmla="*/ 108 h 187"/>
                <a:gd name="T34" fmla="*/ 81 w 142"/>
                <a:gd name="T35" fmla="*/ 137 h 187"/>
                <a:gd name="T36" fmla="*/ 102 w 142"/>
                <a:gd name="T37" fmla="*/ 159 h 187"/>
                <a:gd name="T38" fmla="*/ 123 w 142"/>
                <a:gd name="T39" fmla="*/ 178 h 187"/>
                <a:gd name="T40" fmla="*/ 130 w 142"/>
                <a:gd name="T41" fmla="*/ 166 h 187"/>
                <a:gd name="T42" fmla="*/ 114 w 142"/>
                <a:gd name="T43" fmla="*/ 13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2" h="187">
                  <a:moveTo>
                    <a:pt x="114" y="138"/>
                  </a:moveTo>
                  <a:cubicBezTo>
                    <a:pt x="113" y="127"/>
                    <a:pt x="114" y="126"/>
                    <a:pt x="110" y="122"/>
                  </a:cubicBezTo>
                  <a:cubicBezTo>
                    <a:pt x="107" y="118"/>
                    <a:pt x="104" y="119"/>
                    <a:pt x="104" y="109"/>
                  </a:cubicBezTo>
                  <a:cubicBezTo>
                    <a:pt x="105" y="99"/>
                    <a:pt x="105" y="98"/>
                    <a:pt x="100" y="92"/>
                  </a:cubicBezTo>
                  <a:cubicBezTo>
                    <a:pt x="95" y="85"/>
                    <a:pt x="95" y="81"/>
                    <a:pt x="92" y="77"/>
                  </a:cubicBezTo>
                  <a:cubicBezTo>
                    <a:pt x="88" y="73"/>
                    <a:pt x="84" y="50"/>
                    <a:pt x="90" y="43"/>
                  </a:cubicBezTo>
                  <a:cubicBezTo>
                    <a:pt x="95" y="37"/>
                    <a:pt x="95" y="28"/>
                    <a:pt x="100" y="24"/>
                  </a:cubicBezTo>
                  <a:cubicBezTo>
                    <a:pt x="105" y="20"/>
                    <a:pt x="105" y="20"/>
                    <a:pt x="105" y="14"/>
                  </a:cubicBezTo>
                  <a:cubicBezTo>
                    <a:pt x="105" y="8"/>
                    <a:pt x="98" y="0"/>
                    <a:pt x="85" y="6"/>
                  </a:cubicBezTo>
                  <a:cubicBezTo>
                    <a:pt x="73" y="12"/>
                    <a:pt x="76" y="15"/>
                    <a:pt x="69" y="13"/>
                  </a:cubicBezTo>
                  <a:cubicBezTo>
                    <a:pt x="62" y="11"/>
                    <a:pt x="65" y="5"/>
                    <a:pt x="60" y="5"/>
                  </a:cubicBezTo>
                  <a:cubicBezTo>
                    <a:pt x="56" y="5"/>
                    <a:pt x="40" y="4"/>
                    <a:pt x="28" y="3"/>
                  </a:cubicBezTo>
                  <a:cubicBezTo>
                    <a:pt x="28" y="3"/>
                    <a:pt x="15" y="1"/>
                    <a:pt x="13" y="6"/>
                  </a:cubicBezTo>
                  <a:cubicBezTo>
                    <a:pt x="11" y="12"/>
                    <a:pt x="0" y="16"/>
                    <a:pt x="1" y="26"/>
                  </a:cubicBezTo>
                  <a:cubicBezTo>
                    <a:pt x="2" y="36"/>
                    <a:pt x="13" y="43"/>
                    <a:pt x="19" y="54"/>
                  </a:cubicBezTo>
                  <a:cubicBezTo>
                    <a:pt x="26" y="65"/>
                    <a:pt x="28" y="64"/>
                    <a:pt x="35" y="76"/>
                  </a:cubicBezTo>
                  <a:cubicBezTo>
                    <a:pt x="41" y="88"/>
                    <a:pt x="47" y="98"/>
                    <a:pt x="54" y="108"/>
                  </a:cubicBezTo>
                  <a:cubicBezTo>
                    <a:pt x="61" y="118"/>
                    <a:pt x="72" y="130"/>
                    <a:pt x="81" y="137"/>
                  </a:cubicBezTo>
                  <a:cubicBezTo>
                    <a:pt x="90" y="145"/>
                    <a:pt x="95" y="153"/>
                    <a:pt x="102" y="159"/>
                  </a:cubicBezTo>
                  <a:cubicBezTo>
                    <a:pt x="110" y="165"/>
                    <a:pt x="119" y="174"/>
                    <a:pt x="123" y="178"/>
                  </a:cubicBezTo>
                  <a:cubicBezTo>
                    <a:pt x="128" y="183"/>
                    <a:pt x="142" y="187"/>
                    <a:pt x="130" y="166"/>
                  </a:cubicBezTo>
                  <a:cubicBezTo>
                    <a:pt x="117" y="144"/>
                    <a:pt x="114" y="149"/>
                    <a:pt x="114" y="13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09" name="Freeform 509"/>
            <p:cNvSpPr>
              <a:spLocks noEditPoints="1"/>
            </p:cNvSpPr>
            <p:nvPr/>
          </p:nvSpPr>
          <p:spPr bwMode="auto">
            <a:xfrm>
              <a:off x="433" y="1079"/>
              <a:ext cx="1378" cy="779"/>
            </a:xfrm>
            <a:custGeom>
              <a:avLst/>
              <a:gdLst>
                <a:gd name="T0" fmla="*/ 5315 w 5449"/>
                <a:gd name="T1" fmla="*/ 2070 h 3078"/>
                <a:gd name="T2" fmla="*/ 5194 w 5449"/>
                <a:gd name="T3" fmla="*/ 1985 h 3078"/>
                <a:gd name="T4" fmla="*/ 5040 w 5449"/>
                <a:gd name="T5" fmla="*/ 1742 h 3078"/>
                <a:gd name="T6" fmla="*/ 4791 w 5449"/>
                <a:gd name="T7" fmla="*/ 1647 h 3078"/>
                <a:gd name="T8" fmla="*/ 4568 w 5449"/>
                <a:gd name="T9" fmla="*/ 1595 h 3078"/>
                <a:gd name="T10" fmla="*/ 4328 w 5449"/>
                <a:gd name="T11" fmla="*/ 1315 h 3078"/>
                <a:gd name="T12" fmla="*/ 4030 w 5449"/>
                <a:gd name="T13" fmla="*/ 1468 h 3078"/>
                <a:gd name="T14" fmla="*/ 3963 w 5449"/>
                <a:gd name="T15" fmla="*/ 2006 h 3078"/>
                <a:gd name="T16" fmla="*/ 3934 w 5449"/>
                <a:gd name="T17" fmla="*/ 2357 h 3078"/>
                <a:gd name="T18" fmla="*/ 3762 w 5449"/>
                <a:gd name="T19" fmla="*/ 2019 h 3078"/>
                <a:gd name="T20" fmla="*/ 3239 w 5449"/>
                <a:gd name="T21" fmla="*/ 1806 h 3078"/>
                <a:gd name="T22" fmla="*/ 3053 w 5449"/>
                <a:gd name="T23" fmla="*/ 1367 h 3078"/>
                <a:gd name="T24" fmla="*/ 3032 w 5449"/>
                <a:gd name="T25" fmla="*/ 1141 h 3078"/>
                <a:gd name="T26" fmla="*/ 3260 w 5449"/>
                <a:gd name="T27" fmla="*/ 950 h 3078"/>
                <a:gd name="T28" fmla="*/ 3647 w 5449"/>
                <a:gd name="T29" fmla="*/ 936 h 3078"/>
                <a:gd name="T30" fmla="*/ 3759 w 5449"/>
                <a:gd name="T31" fmla="*/ 725 h 3078"/>
                <a:gd name="T32" fmla="*/ 3565 w 5449"/>
                <a:gd name="T33" fmla="*/ 520 h 3078"/>
                <a:gd name="T34" fmla="*/ 3465 w 5449"/>
                <a:gd name="T35" fmla="*/ 789 h 3078"/>
                <a:gd name="T36" fmla="*/ 3225 w 5449"/>
                <a:gd name="T37" fmla="*/ 663 h 3078"/>
                <a:gd name="T38" fmla="*/ 3056 w 5449"/>
                <a:gd name="T39" fmla="*/ 340 h 3078"/>
                <a:gd name="T40" fmla="*/ 3185 w 5449"/>
                <a:gd name="T41" fmla="*/ 20 h 3078"/>
                <a:gd name="T42" fmla="*/ 2912 w 5449"/>
                <a:gd name="T43" fmla="*/ 291 h 3078"/>
                <a:gd name="T44" fmla="*/ 2966 w 5449"/>
                <a:gd name="T45" fmla="*/ 554 h 3078"/>
                <a:gd name="T46" fmla="*/ 2916 w 5449"/>
                <a:gd name="T47" fmla="*/ 794 h 3078"/>
                <a:gd name="T48" fmla="*/ 2935 w 5449"/>
                <a:gd name="T49" fmla="*/ 635 h 3078"/>
                <a:gd name="T50" fmla="*/ 2648 w 5449"/>
                <a:gd name="T51" fmla="*/ 607 h 3078"/>
                <a:gd name="T52" fmla="*/ 2506 w 5449"/>
                <a:gd name="T53" fmla="*/ 754 h 3078"/>
                <a:gd name="T54" fmla="*/ 2108 w 5449"/>
                <a:gd name="T55" fmla="*/ 710 h 3078"/>
                <a:gd name="T56" fmla="*/ 2129 w 5449"/>
                <a:gd name="T57" fmla="*/ 836 h 3078"/>
                <a:gd name="T58" fmla="*/ 1919 w 5449"/>
                <a:gd name="T59" fmla="*/ 737 h 3078"/>
                <a:gd name="T60" fmla="*/ 1549 w 5449"/>
                <a:gd name="T61" fmla="*/ 626 h 3078"/>
                <a:gd name="T62" fmla="*/ 1008 w 5449"/>
                <a:gd name="T63" fmla="*/ 499 h 3078"/>
                <a:gd name="T64" fmla="*/ 739 w 5449"/>
                <a:gd name="T65" fmla="*/ 523 h 3078"/>
                <a:gd name="T66" fmla="*/ 689 w 5449"/>
                <a:gd name="T67" fmla="*/ 522 h 3078"/>
                <a:gd name="T68" fmla="*/ 365 w 5449"/>
                <a:gd name="T69" fmla="*/ 566 h 3078"/>
                <a:gd name="T70" fmla="*/ 26 w 5449"/>
                <a:gd name="T71" fmla="*/ 1526 h 3078"/>
                <a:gd name="T72" fmla="*/ 566 w 5449"/>
                <a:gd name="T73" fmla="*/ 1814 h 3078"/>
                <a:gd name="T74" fmla="*/ 765 w 5449"/>
                <a:gd name="T75" fmla="*/ 2180 h 3078"/>
                <a:gd name="T76" fmla="*/ 883 w 5449"/>
                <a:gd name="T77" fmla="*/ 2360 h 3078"/>
                <a:gd name="T78" fmla="*/ 989 w 5449"/>
                <a:gd name="T79" fmla="*/ 2522 h 3078"/>
                <a:gd name="T80" fmla="*/ 1027 w 5449"/>
                <a:gd name="T81" fmla="*/ 2442 h 3078"/>
                <a:gd name="T82" fmla="*/ 2910 w 5449"/>
                <a:gd name="T83" fmla="*/ 2520 h 3078"/>
                <a:gd name="T84" fmla="*/ 3313 w 5449"/>
                <a:gd name="T85" fmla="*/ 2566 h 3078"/>
                <a:gd name="T86" fmla="*/ 3594 w 5449"/>
                <a:gd name="T87" fmla="*/ 2642 h 3078"/>
                <a:gd name="T88" fmla="*/ 3867 w 5449"/>
                <a:gd name="T89" fmla="*/ 2864 h 3078"/>
                <a:gd name="T90" fmla="*/ 3758 w 5449"/>
                <a:gd name="T91" fmla="*/ 3051 h 3078"/>
                <a:gd name="T92" fmla="*/ 4055 w 5449"/>
                <a:gd name="T93" fmla="*/ 2917 h 3078"/>
                <a:gd name="T94" fmla="*/ 4707 w 5449"/>
                <a:gd name="T95" fmla="*/ 2820 h 3078"/>
                <a:gd name="T96" fmla="*/ 4847 w 5449"/>
                <a:gd name="T97" fmla="*/ 2938 h 3078"/>
                <a:gd name="T98" fmla="*/ 5157 w 5449"/>
                <a:gd name="T99" fmla="*/ 2691 h 3078"/>
                <a:gd name="T100" fmla="*/ 4816 w 5449"/>
                <a:gd name="T101" fmla="*/ 2620 h 3078"/>
                <a:gd name="T102" fmla="*/ 4549 w 5449"/>
                <a:gd name="T103" fmla="*/ 2605 h 3078"/>
                <a:gd name="T104" fmla="*/ 1352 w 5449"/>
                <a:gd name="T105" fmla="*/ 974 h 3078"/>
                <a:gd name="T106" fmla="*/ 1172 w 5449"/>
                <a:gd name="T107" fmla="*/ 1012 h 3078"/>
                <a:gd name="T108" fmla="*/ 1051 w 5449"/>
                <a:gd name="T109" fmla="*/ 927 h 3078"/>
                <a:gd name="T110" fmla="*/ 1359 w 5449"/>
                <a:gd name="T111" fmla="*/ 865 h 3078"/>
                <a:gd name="T112" fmla="*/ 1914 w 5449"/>
                <a:gd name="T113" fmla="*/ 1302 h 3078"/>
                <a:gd name="T114" fmla="*/ 1559 w 5449"/>
                <a:gd name="T115" fmla="*/ 1425 h 3078"/>
                <a:gd name="T116" fmla="*/ 1851 w 5449"/>
                <a:gd name="T117" fmla="*/ 1320 h 3078"/>
                <a:gd name="T118" fmla="*/ 2789 w 5449"/>
                <a:gd name="T119" fmla="*/ 2257 h 3078"/>
                <a:gd name="T120" fmla="*/ 2762 w 5449"/>
                <a:gd name="T121" fmla="*/ 2119 h 30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449" h="3078">
                  <a:moveTo>
                    <a:pt x="5217" y="2370"/>
                  </a:moveTo>
                  <a:cubicBezTo>
                    <a:pt x="5240" y="2365"/>
                    <a:pt x="5233" y="2363"/>
                    <a:pt x="5246" y="2347"/>
                  </a:cubicBezTo>
                  <a:cubicBezTo>
                    <a:pt x="5259" y="2330"/>
                    <a:pt x="5257" y="2322"/>
                    <a:pt x="5280" y="2317"/>
                  </a:cubicBezTo>
                  <a:cubicBezTo>
                    <a:pt x="5304" y="2313"/>
                    <a:pt x="5315" y="2312"/>
                    <a:pt x="5331" y="2311"/>
                  </a:cubicBezTo>
                  <a:cubicBezTo>
                    <a:pt x="5348" y="2310"/>
                    <a:pt x="5376" y="2306"/>
                    <a:pt x="5401" y="2285"/>
                  </a:cubicBezTo>
                  <a:cubicBezTo>
                    <a:pt x="5425" y="2264"/>
                    <a:pt x="5440" y="2259"/>
                    <a:pt x="5444" y="2253"/>
                  </a:cubicBezTo>
                  <a:cubicBezTo>
                    <a:pt x="5449" y="2246"/>
                    <a:pt x="5446" y="2231"/>
                    <a:pt x="5434" y="2226"/>
                  </a:cubicBezTo>
                  <a:cubicBezTo>
                    <a:pt x="5423" y="2220"/>
                    <a:pt x="5421" y="2209"/>
                    <a:pt x="5429" y="2202"/>
                  </a:cubicBezTo>
                  <a:cubicBezTo>
                    <a:pt x="5438" y="2195"/>
                    <a:pt x="5435" y="2187"/>
                    <a:pt x="5435" y="2175"/>
                  </a:cubicBezTo>
                  <a:cubicBezTo>
                    <a:pt x="5435" y="2163"/>
                    <a:pt x="5441" y="2144"/>
                    <a:pt x="5431" y="2138"/>
                  </a:cubicBezTo>
                  <a:cubicBezTo>
                    <a:pt x="5421" y="2131"/>
                    <a:pt x="5396" y="2132"/>
                    <a:pt x="5396" y="2120"/>
                  </a:cubicBezTo>
                  <a:cubicBezTo>
                    <a:pt x="5396" y="2109"/>
                    <a:pt x="5397" y="2108"/>
                    <a:pt x="5405" y="2104"/>
                  </a:cubicBezTo>
                  <a:cubicBezTo>
                    <a:pt x="5413" y="2100"/>
                    <a:pt x="5413" y="2096"/>
                    <a:pt x="5403" y="2097"/>
                  </a:cubicBezTo>
                  <a:cubicBezTo>
                    <a:pt x="5393" y="2099"/>
                    <a:pt x="5391" y="2107"/>
                    <a:pt x="5378" y="2107"/>
                  </a:cubicBezTo>
                  <a:cubicBezTo>
                    <a:pt x="5366" y="2106"/>
                    <a:pt x="5364" y="2108"/>
                    <a:pt x="5358" y="2116"/>
                  </a:cubicBezTo>
                  <a:cubicBezTo>
                    <a:pt x="5353" y="2124"/>
                    <a:pt x="5340" y="2140"/>
                    <a:pt x="5336" y="2130"/>
                  </a:cubicBezTo>
                  <a:cubicBezTo>
                    <a:pt x="5333" y="2120"/>
                    <a:pt x="5338" y="2113"/>
                    <a:pt x="5344" y="2107"/>
                  </a:cubicBezTo>
                  <a:cubicBezTo>
                    <a:pt x="5350" y="2102"/>
                    <a:pt x="5358" y="2103"/>
                    <a:pt x="5353" y="2097"/>
                  </a:cubicBezTo>
                  <a:cubicBezTo>
                    <a:pt x="5349" y="2090"/>
                    <a:pt x="5348" y="2096"/>
                    <a:pt x="5345" y="2084"/>
                  </a:cubicBezTo>
                  <a:cubicBezTo>
                    <a:pt x="5341" y="2073"/>
                    <a:pt x="5328" y="2070"/>
                    <a:pt x="5315" y="2070"/>
                  </a:cubicBezTo>
                  <a:cubicBezTo>
                    <a:pt x="5303" y="2070"/>
                    <a:pt x="5291" y="2075"/>
                    <a:pt x="5278" y="2083"/>
                  </a:cubicBezTo>
                  <a:cubicBezTo>
                    <a:pt x="5265" y="2091"/>
                    <a:pt x="5247" y="2093"/>
                    <a:pt x="5233" y="2103"/>
                  </a:cubicBezTo>
                  <a:cubicBezTo>
                    <a:pt x="5219" y="2113"/>
                    <a:pt x="5219" y="2125"/>
                    <a:pt x="5209" y="2125"/>
                  </a:cubicBezTo>
                  <a:cubicBezTo>
                    <a:pt x="5199" y="2125"/>
                    <a:pt x="5181" y="2132"/>
                    <a:pt x="5176" y="2136"/>
                  </a:cubicBezTo>
                  <a:cubicBezTo>
                    <a:pt x="5171" y="2140"/>
                    <a:pt x="5158" y="2145"/>
                    <a:pt x="5158" y="2135"/>
                  </a:cubicBezTo>
                  <a:cubicBezTo>
                    <a:pt x="5158" y="2124"/>
                    <a:pt x="5163" y="2117"/>
                    <a:pt x="5177" y="2113"/>
                  </a:cubicBezTo>
                  <a:cubicBezTo>
                    <a:pt x="5191" y="2109"/>
                    <a:pt x="5199" y="2106"/>
                    <a:pt x="5204" y="2100"/>
                  </a:cubicBezTo>
                  <a:cubicBezTo>
                    <a:pt x="5208" y="2095"/>
                    <a:pt x="5214" y="2092"/>
                    <a:pt x="5226" y="2091"/>
                  </a:cubicBezTo>
                  <a:cubicBezTo>
                    <a:pt x="5238" y="2090"/>
                    <a:pt x="5257" y="2087"/>
                    <a:pt x="5263" y="2078"/>
                  </a:cubicBezTo>
                  <a:cubicBezTo>
                    <a:pt x="5270" y="2069"/>
                    <a:pt x="5289" y="2066"/>
                    <a:pt x="5290" y="2061"/>
                  </a:cubicBezTo>
                  <a:cubicBezTo>
                    <a:pt x="5292" y="2056"/>
                    <a:pt x="5297" y="2057"/>
                    <a:pt x="5310" y="2056"/>
                  </a:cubicBezTo>
                  <a:cubicBezTo>
                    <a:pt x="5323" y="2055"/>
                    <a:pt x="5330" y="2054"/>
                    <a:pt x="5333" y="2047"/>
                  </a:cubicBezTo>
                  <a:cubicBezTo>
                    <a:pt x="5335" y="2040"/>
                    <a:pt x="5338" y="2036"/>
                    <a:pt x="5323" y="2030"/>
                  </a:cubicBezTo>
                  <a:cubicBezTo>
                    <a:pt x="5308" y="2024"/>
                    <a:pt x="5307" y="2022"/>
                    <a:pt x="5305" y="2014"/>
                  </a:cubicBezTo>
                  <a:cubicBezTo>
                    <a:pt x="5304" y="2005"/>
                    <a:pt x="5292" y="2008"/>
                    <a:pt x="5288" y="2011"/>
                  </a:cubicBezTo>
                  <a:cubicBezTo>
                    <a:pt x="5285" y="2015"/>
                    <a:pt x="5257" y="2020"/>
                    <a:pt x="5250" y="2015"/>
                  </a:cubicBezTo>
                  <a:cubicBezTo>
                    <a:pt x="5244" y="2010"/>
                    <a:pt x="5249" y="2001"/>
                    <a:pt x="5238" y="1996"/>
                  </a:cubicBezTo>
                  <a:cubicBezTo>
                    <a:pt x="5227" y="1992"/>
                    <a:pt x="5229" y="1983"/>
                    <a:pt x="5228" y="1976"/>
                  </a:cubicBezTo>
                  <a:cubicBezTo>
                    <a:pt x="5227" y="1969"/>
                    <a:pt x="5217" y="1977"/>
                    <a:pt x="5211" y="1983"/>
                  </a:cubicBezTo>
                  <a:cubicBezTo>
                    <a:pt x="5205" y="1990"/>
                    <a:pt x="5203" y="1995"/>
                    <a:pt x="5194" y="1985"/>
                  </a:cubicBezTo>
                  <a:cubicBezTo>
                    <a:pt x="5186" y="1975"/>
                    <a:pt x="5184" y="1964"/>
                    <a:pt x="5172" y="1970"/>
                  </a:cubicBezTo>
                  <a:cubicBezTo>
                    <a:pt x="5160" y="1976"/>
                    <a:pt x="5148" y="1993"/>
                    <a:pt x="5148" y="1978"/>
                  </a:cubicBezTo>
                  <a:cubicBezTo>
                    <a:pt x="5148" y="1963"/>
                    <a:pt x="5143" y="1962"/>
                    <a:pt x="5148" y="1957"/>
                  </a:cubicBezTo>
                  <a:cubicBezTo>
                    <a:pt x="5153" y="1952"/>
                    <a:pt x="5155" y="1950"/>
                    <a:pt x="5148" y="1948"/>
                  </a:cubicBezTo>
                  <a:cubicBezTo>
                    <a:pt x="5141" y="1945"/>
                    <a:pt x="5138" y="1940"/>
                    <a:pt x="5146" y="1935"/>
                  </a:cubicBezTo>
                  <a:cubicBezTo>
                    <a:pt x="5153" y="1929"/>
                    <a:pt x="5146" y="1920"/>
                    <a:pt x="5138" y="1926"/>
                  </a:cubicBezTo>
                  <a:cubicBezTo>
                    <a:pt x="5129" y="1932"/>
                    <a:pt x="5132" y="1942"/>
                    <a:pt x="5118" y="1930"/>
                  </a:cubicBezTo>
                  <a:cubicBezTo>
                    <a:pt x="5105" y="1917"/>
                    <a:pt x="5105" y="1914"/>
                    <a:pt x="5109" y="1907"/>
                  </a:cubicBezTo>
                  <a:cubicBezTo>
                    <a:pt x="5113" y="1900"/>
                    <a:pt x="5111" y="1893"/>
                    <a:pt x="5102" y="1893"/>
                  </a:cubicBezTo>
                  <a:cubicBezTo>
                    <a:pt x="5093" y="1893"/>
                    <a:pt x="5092" y="1915"/>
                    <a:pt x="5080" y="1900"/>
                  </a:cubicBezTo>
                  <a:cubicBezTo>
                    <a:pt x="5069" y="1884"/>
                    <a:pt x="5065" y="1879"/>
                    <a:pt x="5055" y="1874"/>
                  </a:cubicBezTo>
                  <a:cubicBezTo>
                    <a:pt x="5044" y="1870"/>
                    <a:pt x="5038" y="1863"/>
                    <a:pt x="5045" y="1858"/>
                  </a:cubicBezTo>
                  <a:cubicBezTo>
                    <a:pt x="5052" y="1853"/>
                    <a:pt x="5070" y="1847"/>
                    <a:pt x="5069" y="1856"/>
                  </a:cubicBezTo>
                  <a:cubicBezTo>
                    <a:pt x="5068" y="1865"/>
                    <a:pt x="5075" y="1869"/>
                    <a:pt x="5082" y="1869"/>
                  </a:cubicBezTo>
                  <a:cubicBezTo>
                    <a:pt x="5090" y="1869"/>
                    <a:pt x="5086" y="1870"/>
                    <a:pt x="5083" y="1856"/>
                  </a:cubicBezTo>
                  <a:cubicBezTo>
                    <a:pt x="5080" y="1842"/>
                    <a:pt x="5078" y="1828"/>
                    <a:pt x="5080" y="1822"/>
                  </a:cubicBezTo>
                  <a:cubicBezTo>
                    <a:pt x="5082" y="1816"/>
                    <a:pt x="5082" y="1809"/>
                    <a:pt x="5071" y="1802"/>
                  </a:cubicBezTo>
                  <a:cubicBezTo>
                    <a:pt x="5060" y="1796"/>
                    <a:pt x="5059" y="1797"/>
                    <a:pt x="5059" y="1787"/>
                  </a:cubicBezTo>
                  <a:cubicBezTo>
                    <a:pt x="5059" y="1777"/>
                    <a:pt x="5041" y="1777"/>
                    <a:pt x="5044" y="1762"/>
                  </a:cubicBezTo>
                  <a:cubicBezTo>
                    <a:pt x="5047" y="1747"/>
                    <a:pt x="5049" y="1745"/>
                    <a:pt x="5040" y="1742"/>
                  </a:cubicBezTo>
                  <a:cubicBezTo>
                    <a:pt x="5032" y="1739"/>
                    <a:pt x="5032" y="1737"/>
                    <a:pt x="5026" y="1724"/>
                  </a:cubicBezTo>
                  <a:cubicBezTo>
                    <a:pt x="5019" y="1711"/>
                    <a:pt x="5010" y="1720"/>
                    <a:pt x="5007" y="1702"/>
                  </a:cubicBezTo>
                  <a:cubicBezTo>
                    <a:pt x="5003" y="1685"/>
                    <a:pt x="5006" y="1683"/>
                    <a:pt x="4994" y="1682"/>
                  </a:cubicBezTo>
                  <a:cubicBezTo>
                    <a:pt x="4983" y="1680"/>
                    <a:pt x="4978" y="1675"/>
                    <a:pt x="4979" y="1662"/>
                  </a:cubicBezTo>
                  <a:cubicBezTo>
                    <a:pt x="4979" y="1649"/>
                    <a:pt x="4983" y="1649"/>
                    <a:pt x="4974" y="1643"/>
                  </a:cubicBezTo>
                  <a:cubicBezTo>
                    <a:pt x="4964" y="1637"/>
                    <a:pt x="4968" y="1632"/>
                    <a:pt x="4960" y="1619"/>
                  </a:cubicBezTo>
                  <a:cubicBezTo>
                    <a:pt x="4952" y="1607"/>
                    <a:pt x="4946" y="1607"/>
                    <a:pt x="4938" y="1596"/>
                  </a:cubicBezTo>
                  <a:cubicBezTo>
                    <a:pt x="4930" y="1586"/>
                    <a:pt x="4926" y="1576"/>
                    <a:pt x="4920" y="1568"/>
                  </a:cubicBezTo>
                  <a:cubicBezTo>
                    <a:pt x="4914" y="1559"/>
                    <a:pt x="4915" y="1539"/>
                    <a:pt x="4903" y="1538"/>
                  </a:cubicBezTo>
                  <a:cubicBezTo>
                    <a:pt x="4890" y="1538"/>
                    <a:pt x="4885" y="1527"/>
                    <a:pt x="4886" y="1519"/>
                  </a:cubicBezTo>
                  <a:cubicBezTo>
                    <a:pt x="4888" y="1511"/>
                    <a:pt x="4894" y="1500"/>
                    <a:pt x="4884" y="1495"/>
                  </a:cubicBezTo>
                  <a:cubicBezTo>
                    <a:pt x="4874" y="1490"/>
                    <a:pt x="4864" y="1493"/>
                    <a:pt x="4857" y="1507"/>
                  </a:cubicBezTo>
                  <a:cubicBezTo>
                    <a:pt x="4850" y="1520"/>
                    <a:pt x="4840" y="1529"/>
                    <a:pt x="4840" y="1541"/>
                  </a:cubicBezTo>
                  <a:cubicBezTo>
                    <a:pt x="4840" y="1552"/>
                    <a:pt x="4838" y="1551"/>
                    <a:pt x="4829" y="1553"/>
                  </a:cubicBezTo>
                  <a:cubicBezTo>
                    <a:pt x="4821" y="1554"/>
                    <a:pt x="4824" y="1563"/>
                    <a:pt x="4817" y="1567"/>
                  </a:cubicBezTo>
                  <a:cubicBezTo>
                    <a:pt x="4810" y="1571"/>
                    <a:pt x="4804" y="1574"/>
                    <a:pt x="4818" y="1581"/>
                  </a:cubicBezTo>
                  <a:cubicBezTo>
                    <a:pt x="4832" y="1587"/>
                    <a:pt x="4832" y="1591"/>
                    <a:pt x="4822" y="1597"/>
                  </a:cubicBezTo>
                  <a:cubicBezTo>
                    <a:pt x="4812" y="1603"/>
                    <a:pt x="4798" y="1615"/>
                    <a:pt x="4806" y="1619"/>
                  </a:cubicBezTo>
                  <a:cubicBezTo>
                    <a:pt x="4814" y="1624"/>
                    <a:pt x="4815" y="1632"/>
                    <a:pt x="4805" y="1634"/>
                  </a:cubicBezTo>
                  <a:cubicBezTo>
                    <a:pt x="4795" y="1637"/>
                    <a:pt x="4797" y="1639"/>
                    <a:pt x="4791" y="1647"/>
                  </a:cubicBezTo>
                  <a:cubicBezTo>
                    <a:pt x="4784" y="1654"/>
                    <a:pt x="4781" y="1651"/>
                    <a:pt x="4768" y="1651"/>
                  </a:cubicBezTo>
                  <a:cubicBezTo>
                    <a:pt x="4755" y="1651"/>
                    <a:pt x="4753" y="1657"/>
                    <a:pt x="4750" y="1668"/>
                  </a:cubicBezTo>
                  <a:cubicBezTo>
                    <a:pt x="4747" y="1680"/>
                    <a:pt x="4743" y="1685"/>
                    <a:pt x="4730" y="1688"/>
                  </a:cubicBezTo>
                  <a:cubicBezTo>
                    <a:pt x="4717" y="1691"/>
                    <a:pt x="4711" y="1690"/>
                    <a:pt x="4703" y="1697"/>
                  </a:cubicBezTo>
                  <a:cubicBezTo>
                    <a:pt x="4696" y="1703"/>
                    <a:pt x="4688" y="1710"/>
                    <a:pt x="4680" y="1706"/>
                  </a:cubicBezTo>
                  <a:cubicBezTo>
                    <a:pt x="4673" y="1702"/>
                    <a:pt x="4675" y="1695"/>
                    <a:pt x="4670" y="1690"/>
                  </a:cubicBezTo>
                  <a:cubicBezTo>
                    <a:pt x="4666" y="1684"/>
                    <a:pt x="4664" y="1695"/>
                    <a:pt x="4660" y="1704"/>
                  </a:cubicBezTo>
                  <a:cubicBezTo>
                    <a:pt x="4657" y="1713"/>
                    <a:pt x="4652" y="1717"/>
                    <a:pt x="4642" y="1718"/>
                  </a:cubicBezTo>
                  <a:cubicBezTo>
                    <a:pt x="4633" y="1720"/>
                    <a:pt x="4628" y="1713"/>
                    <a:pt x="4640" y="1702"/>
                  </a:cubicBezTo>
                  <a:cubicBezTo>
                    <a:pt x="4651" y="1692"/>
                    <a:pt x="4657" y="1692"/>
                    <a:pt x="4652" y="1684"/>
                  </a:cubicBezTo>
                  <a:cubicBezTo>
                    <a:pt x="4648" y="1675"/>
                    <a:pt x="4640" y="1685"/>
                    <a:pt x="4640" y="1667"/>
                  </a:cubicBezTo>
                  <a:cubicBezTo>
                    <a:pt x="4640" y="1650"/>
                    <a:pt x="4639" y="1646"/>
                    <a:pt x="4626" y="1646"/>
                  </a:cubicBezTo>
                  <a:cubicBezTo>
                    <a:pt x="4613" y="1646"/>
                    <a:pt x="4587" y="1643"/>
                    <a:pt x="4579" y="1644"/>
                  </a:cubicBezTo>
                  <a:cubicBezTo>
                    <a:pt x="4571" y="1646"/>
                    <a:pt x="4564" y="1644"/>
                    <a:pt x="4559" y="1656"/>
                  </a:cubicBezTo>
                  <a:cubicBezTo>
                    <a:pt x="4554" y="1667"/>
                    <a:pt x="4547" y="1667"/>
                    <a:pt x="4538" y="1664"/>
                  </a:cubicBezTo>
                  <a:cubicBezTo>
                    <a:pt x="4528" y="1660"/>
                    <a:pt x="4514" y="1657"/>
                    <a:pt x="4528" y="1651"/>
                  </a:cubicBezTo>
                  <a:cubicBezTo>
                    <a:pt x="4541" y="1644"/>
                    <a:pt x="4541" y="1640"/>
                    <a:pt x="4551" y="1639"/>
                  </a:cubicBezTo>
                  <a:cubicBezTo>
                    <a:pt x="4561" y="1637"/>
                    <a:pt x="4567" y="1641"/>
                    <a:pt x="4567" y="1633"/>
                  </a:cubicBezTo>
                  <a:cubicBezTo>
                    <a:pt x="4567" y="1625"/>
                    <a:pt x="4590" y="1631"/>
                    <a:pt x="4583" y="1622"/>
                  </a:cubicBezTo>
                  <a:cubicBezTo>
                    <a:pt x="4576" y="1612"/>
                    <a:pt x="4577" y="1595"/>
                    <a:pt x="4568" y="1595"/>
                  </a:cubicBezTo>
                  <a:cubicBezTo>
                    <a:pt x="4559" y="1595"/>
                    <a:pt x="4552" y="1591"/>
                    <a:pt x="4552" y="1586"/>
                  </a:cubicBezTo>
                  <a:cubicBezTo>
                    <a:pt x="4552" y="1581"/>
                    <a:pt x="4570" y="1586"/>
                    <a:pt x="4567" y="1571"/>
                  </a:cubicBezTo>
                  <a:cubicBezTo>
                    <a:pt x="4564" y="1555"/>
                    <a:pt x="4556" y="1558"/>
                    <a:pt x="4556" y="1546"/>
                  </a:cubicBezTo>
                  <a:cubicBezTo>
                    <a:pt x="4556" y="1535"/>
                    <a:pt x="4571" y="1527"/>
                    <a:pt x="4559" y="1516"/>
                  </a:cubicBezTo>
                  <a:cubicBezTo>
                    <a:pt x="4548" y="1505"/>
                    <a:pt x="4543" y="1498"/>
                    <a:pt x="4549" y="1486"/>
                  </a:cubicBezTo>
                  <a:cubicBezTo>
                    <a:pt x="4554" y="1475"/>
                    <a:pt x="4566" y="1469"/>
                    <a:pt x="4571" y="1462"/>
                  </a:cubicBezTo>
                  <a:cubicBezTo>
                    <a:pt x="4576" y="1456"/>
                    <a:pt x="4581" y="1452"/>
                    <a:pt x="4570" y="1446"/>
                  </a:cubicBezTo>
                  <a:cubicBezTo>
                    <a:pt x="4559" y="1439"/>
                    <a:pt x="4553" y="1431"/>
                    <a:pt x="4547" y="1443"/>
                  </a:cubicBezTo>
                  <a:cubicBezTo>
                    <a:pt x="4541" y="1455"/>
                    <a:pt x="4538" y="1463"/>
                    <a:pt x="4529" y="1452"/>
                  </a:cubicBezTo>
                  <a:cubicBezTo>
                    <a:pt x="4521" y="1440"/>
                    <a:pt x="4510" y="1434"/>
                    <a:pt x="4498" y="1436"/>
                  </a:cubicBezTo>
                  <a:cubicBezTo>
                    <a:pt x="4485" y="1437"/>
                    <a:pt x="4487" y="1431"/>
                    <a:pt x="4470" y="1429"/>
                  </a:cubicBezTo>
                  <a:cubicBezTo>
                    <a:pt x="4454" y="1428"/>
                    <a:pt x="4432" y="1415"/>
                    <a:pt x="4430" y="1409"/>
                  </a:cubicBezTo>
                  <a:cubicBezTo>
                    <a:pt x="4429" y="1402"/>
                    <a:pt x="4422" y="1395"/>
                    <a:pt x="4424" y="1389"/>
                  </a:cubicBezTo>
                  <a:cubicBezTo>
                    <a:pt x="4426" y="1384"/>
                    <a:pt x="4435" y="1379"/>
                    <a:pt x="4427" y="1376"/>
                  </a:cubicBezTo>
                  <a:cubicBezTo>
                    <a:pt x="4419" y="1374"/>
                    <a:pt x="4415" y="1378"/>
                    <a:pt x="4409" y="1379"/>
                  </a:cubicBezTo>
                  <a:cubicBezTo>
                    <a:pt x="4402" y="1381"/>
                    <a:pt x="4398" y="1379"/>
                    <a:pt x="4396" y="1369"/>
                  </a:cubicBezTo>
                  <a:cubicBezTo>
                    <a:pt x="4394" y="1358"/>
                    <a:pt x="4392" y="1357"/>
                    <a:pt x="4384" y="1357"/>
                  </a:cubicBezTo>
                  <a:cubicBezTo>
                    <a:pt x="4375" y="1357"/>
                    <a:pt x="4365" y="1354"/>
                    <a:pt x="4365" y="1346"/>
                  </a:cubicBezTo>
                  <a:cubicBezTo>
                    <a:pt x="4365" y="1337"/>
                    <a:pt x="4357" y="1330"/>
                    <a:pt x="4350" y="1330"/>
                  </a:cubicBezTo>
                  <a:cubicBezTo>
                    <a:pt x="4343" y="1330"/>
                    <a:pt x="4340" y="1318"/>
                    <a:pt x="4328" y="1315"/>
                  </a:cubicBezTo>
                  <a:cubicBezTo>
                    <a:pt x="4316" y="1313"/>
                    <a:pt x="4324" y="1306"/>
                    <a:pt x="4311" y="1304"/>
                  </a:cubicBezTo>
                  <a:cubicBezTo>
                    <a:pt x="4297" y="1302"/>
                    <a:pt x="4298" y="1295"/>
                    <a:pt x="4288" y="1297"/>
                  </a:cubicBezTo>
                  <a:cubicBezTo>
                    <a:pt x="4278" y="1299"/>
                    <a:pt x="4278" y="1306"/>
                    <a:pt x="4267" y="1306"/>
                  </a:cubicBezTo>
                  <a:cubicBezTo>
                    <a:pt x="4256" y="1306"/>
                    <a:pt x="4264" y="1316"/>
                    <a:pt x="4252" y="1316"/>
                  </a:cubicBezTo>
                  <a:cubicBezTo>
                    <a:pt x="4240" y="1316"/>
                    <a:pt x="4243" y="1323"/>
                    <a:pt x="4231" y="1323"/>
                  </a:cubicBezTo>
                  <a:cubicBezTo>
                    <a:pt x="4219" y="1322"/>
                    <a:pt x="4208" y="1310"/>
                    <a:pt x="4197" y="1311"/>
                  </a:cubicBezTo>
                  <a:cubicBezTo>
                    <a:pt x="4187" y="1312"/>
                    <a:pt x="4174" y="1321"/>
                    <a:pt x="4167" y="1315"/>
                  </a:cubicBezTo>
                  <a:cubicBezTo>
                    <a:pt x="4159" y="1309"/>
                    <a:pt x="4145" y="1303"/>
                    <a:pt x="4137" y="1303"/>
                  </a:cubicBezTo>
                  <a:cubicBezTo>
                    <a:pt x="4129" y="1303"/>
                    <a:pt x="4129" y="1295"/>
                    <a:pt x="4118" y="1295"/>
                  </a:cubicBezTo>
                  <a:cubicBezTo>
                    <a:pt x="4107" y="1296"/>
                    <a:pt x="4109" y="1289"/>
                    <a:pt x="4091" y="1289"/>
                  </a:cubicBezTo>
                  <a:cubicBezTo>
                    <a:pt x="4074" y="1289"/>
                    <a:pt x="4046" y="1282"/>
                    <a:pt x="4038" y="1291"/>
                  </a:cubicBezTo>
                  <a:cubicBezTo>
                    <a:pt x="4030" y="1300"/>
                    <a:pt x="4030" y="1303"/>
                    <a:pt x="4019" y="1306"/>
                  </a:cubicBezTo>
                  <a:cubicBezTo>
                    <a:pt x="4008" y="1309"/>
                    <a:pt x="4009" y="1321"/>
                    <a:pt x="4010" y="1333"/>
                  </a:cubicBezTo>
                  <a:cubicBezTo>
                    <a:pt x="4012" y="1346"/>
                    <a:pt x="4012" y="1362"/>
                    <a:pt x="4018" y="1367"/>
                  </a:cubicBezTo>
                  <a:cubicBezTo>
                    <a:pt x="4025" y="1372"/>
                    <a:pt x="4023" y="1381"/>
                    <a:pt x="4030" y="1381"/>
                  </a:cubicBezTo>
                  <a:cubicBezTo>
                    <a:pt x="4038" y="1382"/>
                    <a:pt x="4045" y="1384"/>
                    <a:pt x="4045" y="1391"/>
                  </a:cubicBezTo>
                  <a:cubicBezTo>
                    <a:pt x="4045" y="1399"/>
                    <a:pt x="4033" y="1394"/>
                    <a:pt x="4035" y="1407"/>
                  </a:cubicBezTo>
                  <a:cubicBezTo>
                    <a:pt x="4038" y="1419"/>
                    <a:pt x="4038" y="1427"/>
                    <a:pt x="4030" y="1434"/>
                  </a:cubicBezTo>
                  <a:cubicBezTo>
                    <a:pt x="4023" y="1442"/>
                    <a:pt x="4018" y="1445"/>
                    <a:pt x="4018" y="1452"/>
                  </a:cubicBezTo>
                  <a:cubicBezTo>
                    <a:pt x="4018" y="1460"/>
                    <a:pt x="4025" y="1463"/>
                    <a:pt x="4030" y="1468"/>
                  </a:cubicBezTo>
                  <a:cubicBezTo>
                    <a:pt x="4035" y="1473"/>
                    <a:pt x="4040" y="1477"/>
                    <a:pt x="4040" y="1486"/>
                  </a:cubicBezTo>
                  <a:cubicBezTo>
                    <a:pt x="4040" y="1495"/>
                    <a:pt x="4036" y="1508"/>
                    <a:pt x="4045" y="1512"/>
                  </a:cubicBezTo>
                  <a:cubicBezTo>
                    <a:pt x="4053" y="1516"/>
                    <a:pt x="4056" y="1518"/>
                    <a:pt x="4056" y="1527"/>
                  </a:cubicBezTo>
                  <a:cubicBezTo>
                    <a:pt x="4057" y="1536"/>
                    <a:pt x="4058" y="1538"/>
                    <a:pt x="4064" y="1544"/>
                  </a:cubicBezTo>
                  <a:cubicBezTo>
                    <a:pt x="4070" y="1550"/>
                    <a:pt x="4061" y="1566"/>
                    <a:pt x="4045" y="1566"/>
                  </a:cubicBezTo>
                  <a:cubicBezTo>
                    <a:pt x="4030" y="1566"/>
                    <a:pt x="4048" y="1574"/>
                    <a:pt x="4035" y="1581"/>
                  </a:cubicBezTo>
                  <a:cubicBezTo>
                    <a:pt x="4023" y="1587"/>
                    <a:pt x="4028" y="1593"/>
                    <a:pt x="4031" y="1598"/>
                  </a:cubicBezTo>
                  <a:cubicBezTo>
                    <a:pt x="4035" y="1603"/>
                    <a:pt x="4036" y="1606"/>
                    <a:pt x="4024" y="1614"/>
                  </a:cubicBezTo>
                  <a:cubicBezTo>
                    <a:pt x="4012" y="1622"/>
                    <a:pt x="4008" y="1628"/>
                    <a:pt x="4001" y="1634"/>
                  </a:cubicBezTo>
                  <a:cubicBezTo>
                    <a:pt x="3994" y="1641"/>
                    <a:pt x="3986" y="1639"/>
                    <a:pt x="3985" y="1652"/>
                  </a:cubicBezTo>
                  <a:cubicBezTo>
                    <a:pt x="3983" y="1665"/>
                    <a:pt x="3974" y="1672"/>
                    <a:pt x="3989" y="1676"/>
                  </a:cubicBezTo>
                  <a:cubicBezTo>
                    <a:pt x="4004" y="1680"/>
                    <a:pt x="4033" y="1703"/>
                    <a:pt x="4044" y="1705"/>
                  </a:cubicBezTo>
                  <a:cubicBezTo>
                    <a:pt x="4055" y="1708"/>
                    <a:pt x="4085" y="1729"/>
                    <a:pt x="4091" y="1746"/>
                  </a:cubicBezTo>
                  <a:cubicBezTo>
                    <a:pt x="4096" y="1763"/>
                    <a:pt x="4114" y="1782"/>
                    <a:pt x="4116" y="1801"/>
                  </a:cubicBezTo>
                  <a:cubicBezTo>
                    <a:pt x="4118" y="1821"/>
                    <a:pt x="4119" y="1848"/>
                    <a:pt x="4118" y="1864"/>
                  </a:cubicBezTo>
                  <a:cubicBezTo>
                    <a:pt x="4117" y="1880"/>
                    <a:pt x="4120" y="1900"/>
                    <a:pt x="4108" y="1907"/>
                  </a:cubicBezTo>
                  <a:cubicBezTo>
                    <a:pt x="4096" y="1914"/>
                    <a:pt x="4083" y="1928"/>
                    <a:pt x="4073" y="1939"/>
                  </a:cubicBezTo>
                  <a:cubicBezTo>
                    <a:pt x="4062" y="1950"/>
                    <a:pt x="4046" y="1963"/>
                    <a:pt x="4035" y="1972"/>
                  </a:cubicBezTo>
                  <a:cubicBezTo>
                    <a:pt x="4025" y="1981"/>
                    <a:pt x="4004" y="1996"/>
                    <a:pt x="3989" y="1999"/>
                  </a:cubicBezTo>
                  <a:cubicBezTo>
                    <a:pt x="3974" y="2002"/>
                    <a:pt x="3968" y="2011"/>
                    <a:pt x="3963" y="2006"/>
                  </a:cubicBezTo>
                  <a:cubicBezTo>
                    <a:pt x="3958" y="2001"/>
                    <a:pt x="3950" y="2000"/>
                    <a:pt x="3946" y="2002"/>
                  </a:cubicBezTo>
                  <a:cubicBezTo>
                    <a:pt x="3942" y="2004"/>
                    <a:pt x="3942" y="2008"/>
                    <a:pt x="3928" y="2008"/>
                  </a:cubicBezTo>
                  <a:cubicBezTo>
                    <a:pt x="3914" y="2008"/>
                    <a:pt x="3909" y="2011"/>
                    <a:pt x="3914" y="2022"/>
                  </a:cubicBezTo>
                  <a:cubicBezTo>
                    <a:pt x="3919" y="2033"/>
                    <a:pt x="3921" y="2036"/>
                    <a:pt x="3926" y="2047"/>
                  </a:cubicBezTo>
                  <a:cubicBezTo>
                    <a:pt x="3931" y="2059"/>
                    <a:pt x="3937" y="2070"/>
                    <a:pt x="3946" y="2077"/>
                  </a:cubicBezTo>
                  <a:cubicBezTo>
                    <a:pt x="3954" y="2083"/>
                    <a:pt x="3956" y="2090"/>
                    <a:pt x="3956" y="2100"/>
                  </a:cubicBezTo>
                  <a:cubicBezTo>
                    <a:pt x="3956" y="2110"/>
                    <a:pt x="3953" y="2125"/>
                    <a:pt x="3957" y="2132"/>
                  </a:cubicBezTo>
                  <a:cubicBezTo>
                    <a:pt x="3962" y="2138"/>
                    <a:pt x="3961" y="2148"/>
                    <a:pt x="3962" y="2155"/>
                  </a:cubicBezTo>
                  <a:cubicBezTo>
                    <a:pt x="3962" y="2163"/>
                    <a:pt x="3973" y="2173"/>
                    <a:pt x="3971" y="2186"/>
                  </a:cubicBezTo>
                  <a:cubicBezTo>
                    <a:pt x="3969" y="2198"/>
                    <a:pt x="3969" y="2204"/>
                    <a:pt x="3977" y="2209"/>
                  </a:cubicBezTo>
                  <a:cubicBezTo>
                    <a:pt x="3986" y="2214"/>
                    <a:pt x="3985" y="2229"/>
                    <a:pt x="3990" y="2231"/>
                  </a:cubicBezTo>
                  <a:cubicBezTo>
                    <a:pt x="3995" y="2234"/>
                    <a:pt x="4005" y="2241"/>
                    <a:pt x="3997" y="2245"/>
                  </a:cubicBezTo>
                  <a:cubicBezTo>
                    <a:pt x="3990" y="2249"/>
                    <a:pt x="3974" y="2269"/>
                    <a:pt x="3968" y="2275"/>
                  </a:cubicBezTo>
                  <a:cubicBezTo>
                    <a:pt x="3962" y="2281"/>
                    <a:pt x="3966" y="2288"/>
                    <a:pt x="3972" y="2294"/>
                  </a:cubicBezTo>
                  <a:cubicBezTo>
                    <a:pt x="3979" y="2301"/>
                    <a:pt x="3983" y="2310"/>
                    <a:pt x="3979" y="2313"/>
                  </a:cubicBezTo>
                  <a:cubicBezTo>
                    <a:pt x="3975" y="2316"/>
                    <a:pt x="3967" y="2317"/>
                    <a:pt x="3959" y="2307"/>
                  </a:cubicBezTo>
                  <a:cubicBezTo>
                    <a:pt x="3952" y="2298"/>
                    <a:pt x="3944" y="2292"/>
                    <a:pt x="3934" y="2297"/>
                  </a:cubicBezTo>
                  <a:cubicBezTo>
                    <a:pt x="3924" y="2302"/>
                    <a:pt x="3916" y="2314"/>
                    <a:pt x="3916" y="2322"/>
                  </a:cubicBezTo>
                  <a:cubicBezTo>
                    <a:pt x="3917" y="2330"/>
                    <a:pt x="3919" y="2335"/>
                    <a:pt x="3925" y="2340"/>
                  </a:cubicBezTo>
                  <a:cubicBezTo>
                    <a:pt x="3932" y="2345"/>
                    <a:pt x="3939" y="2355"/>
                    <a:pt x="3934" y="2357"/>
                  </a:cubicBezTo>
                  <a:cubicBezTo>
                    <a:pt x="3929" y="2358"/>
                    <a:pt x="3929" y="2357"/>
                    <a:pt x="3921" y="2349"/>
                  </a:cubicBezTo>
                  <a:cubicBezTo>
                    <a:pt x="3912" y="2341"/>
                    <a:pt x="3909" y="2328"/>
                    <a:pt x="3899" y="2325"/>
                  </a:cubicBezTo>
                  <a:cubicBezTo>
                    <a:pt x="3889" y="2322"/>
                    <a:pt x="3878" y="2319"/>
                    <a:pt x="3872" y="2322"/>
                  </a:cubicBezTo>
                  <a:cubicBezTo>
                    <a:pt x="3866" y="2325"/>
                    <a:pt x="3853" y="2331"/>
                    <a:pt x="3848" y="2339"/>
                  </a:cubicBezTo>
                  <a:cubicBezTo>
                    <a:pt x="3843" y="2347"/>
                    <a:pt x="3829" y="2348"/>
                    <a:pt x="3830" y="2342"/>
                  </a:cubicBezTo>
                  <a:cubicBezTo>
                    <a:pt x="3832" y="2335"/>
                    <a:pt x="3848" y="2331"/>
                    <a:pt x="3851" y="2322"/>
                  </a:cubicBezTo>
                  <a:cubicBezTo>
                    <a:pt x="3853" y="2314"/>
                    <a:pt x="3867" y="2317"/>
                    <a:pt x="3866" y="2306"/>
                  </a:cubicBezTo>
                  <a:cubicBezTo>
                    <a:pt x="3866" y="2295"/>
                    <a:pt x="3859" y="2289"/>
                    <a:pt x="3853" y="2282"/>
                  </a:cubicBezTo>
                  <a:cubicBezTo>
                    <a:pt x="3848" y="2276"/>
                    <a:pt x="3837" y="2267"/>
                    <a:pt x="3831" y="2260"/>
                  </a:cubicBezTo>
                  <a:cubicBezTo>
                    <a:pt x="3825" y="2254"/>
                    <a:pt x="3817" y="2246"/>
                    <a:pt x="3806" y="2246"/>
                  </a:cubicBezTo>
                  <a:cubicBezTo>
                    <a:pt x="3795" y="2246"/>
                    <a:pt x="3782" y="2250"/>
                    <a:pt x="3785" y="2244"/>
                  </a:cubicBezTo>
                  <a:cubicBezTo>
                    <a:pt x="3787" y="2239"/>
                    <a:pt x="3800" y="2235"/>
                    <a:pt x="3800" y="2225"/>
                  </a:cubicBezTo>
                  <a:cubicBezTo>
                    <a:pt x="3799" y="2215"/>
                    <a:pt x="3789" y="2218"/>
                    <a:pt x="3781" y="2210"/>
                  </a:cubicBezTo>
                  <a:cubicBezTo>
                    <a:pt x="3773" y="2202"/>
                    <a:pt x="3767" y="2189"/>
                    <a:pt x="3760" y="2184"/>
                  </a:cubicBezTo>
                  <a:cubicBezTo>
                    <a:pt x="3753" y="2179"/>
                    <a:pt x="3749" y="2174"/>
                    <a:pt x="3749" y="2166"/>
                  </a:cubicBezTo>
                  <a:cubicBezTo>
                    <a:pt x="3749" y="2158"/>
                    <a:pt x="3762" y="2160"/>
                    <a:pt x="3760" y="2142"/>
                  </a:cubicBezTo>
                  <a:cubicBezTo>
                    <a:pt x="3757" y="2124"/>
                    <a:pt x="3763" y="2095"/>
                    <a:pt x="3757" y="2084"/>
                  </a:cubicBezTo>
                  <a:cubicBezTo>
                    <a:pt x="3752" y="2074"/>
                    <a:pt x="3741" y="2073"/>
                    <a:pt x="3742" y="2062"/>
                  </a:cubicBezTo>
                  <a:cubicBezTo>
                    <a:pt x="3742" y="2050"/>
                    <a:pt x="3745" y="2052"/>
                    <a:pt x="3750" y="2038"/>
                  </a:cubicBezTo>
                  <a:cubicBezTo>
                    <a:pt x="3755" y="2024"/>
                    <a:pt x="3761" y="2028"/>
                    <a:pt x="3762" y="2019"/>
                  </a:cubicBezTo>
                  <a:cubicBezTo>
                    <a:pt x="3764" y="2009"/>
                    <a:pt x="3754" y="2012"/>
                    <a:pt x="3754" y="2001"/>
                  </a:cubicBezTo>
                  <a:cubicBezTo>
                    <a:pt x="3754" y="1991"/>
                    <a:pt x="3754" y="1982"/>
                    <a:pt x="3741" y="1983"/>
                  </a:cubicBezTo>
                  <a:cubicBezTo>
                    <a:pt x="3728" y="1983"/>
                    <a:pt x="3699" y="1989"/>
                    <a:pt x="3696" y="1981"/>
                  </a:cubicBezTo>
                  <a:cubicBezTo>
                    <a:pt x="3693" y="1973"/>
                    <a:pt x="3676" y="1974"/>
                    <a:pt x="3666" y="1974"/>
                  </a:cubicBezTo>
                  <a:cubicBezTo>
                    <a:pt x="3656" y="1974"/>
                    <a:pt x="3652" y="1966"/>
                    <a:pt x="3639" y="1967"/>
                  </a:cubicBezTo>
                  <a:cubicBezTo>
                    <a:pt x="3626" y="1968"/>
                    <a:pt x="3623" y="1972"/>
                    <a:pt x="3608" y="1974"/>
                  </a:cubicBezTo>
                  <a:cubicBezTo>
                    <a:pt x="3593" y="1976"/>
                    <a:pt x="3577" y="1969"/>
                    <a:pt x="3571" y="1977"/>
                  </a:cubicBezTo>
                  <a:cubicBezTo>
                    <a:pt x="3565" y="1985"/>
                    <a:pt x="3562" y="1993"/>
                    <a:pt x="3557" y="1999"/>
                  </a:cubicBezTo>
                  <a:cubicBezTo>
                    <a:pt x="3552" y="2006"/>
                    <a:pt x="3545" y="2006"/>
                    <a:pt x="3549" y="1995"/>
                  </a:cubicBezTo>
                  <a:cubicBezTo>
                    <a:pt x="3552" y="1984"/>
                    <a:pt x="3564" y="1981"/>
                    <a:pt x="3563" y="1971"/>
                  </a:cubicBezTo>
                  <a:cubicBezTo>
                    <a:pt x="3562" y="1961"/>
                    <a:pt x="3559" y="1966"/>
                    <a:pt x="3543" y="1954"/>
                  </a:cubicBezTo>
                  <a:cubicBezTo>
                    <a:pt x="3527" y="1942"/>
                    <a:pt x="3541" y="1945"/>
                    <a:pt x="3521" y="1940"/>
                  </a:cubicBezTo>
                  <a:cubicBezTo>
                    <a:pt x="3501" y="1934"/>
                    <a:pt x="3500" y="1925"/>
                    <a:pt x="3482" y="1924"/>
                  </a:cubicBezTo>
                  <a:cubicBezTo>
                    <a:pt x="3464" y="1923"/>
                    <a:pt x="3476" y="1916"/>
                    <a:pt x="3455" y="1916"/>
                  </a:cubicBezTo>
                  <a:cubicBezTo>
                    <a:pt x="3433" y="1916"/>
                    <a:pt x="3435" y="1905"/>
                    <a:pt x="3419" y="1905"/>
                  </a:cubicBezTo>
                  <a:cubicBezTo>
                    <a:pt x="3403" y="1906"/>
                    <a:pt x="3411" y="1890"/>
                    <a:pt x="3400" y="1880"/>
                  </a:cubicBezTo>
                  <a:cubicBezTo>
                    <a:pt x="3388" y="1869"/>
                    <a:pt x="3373" y="1861"/>
                    <a:pt x="3356" y="1851"/>
                  </a:cubicBezTo>
                  <a:cubicBezTo>
                    <a:pt x="3339" y="1841"/>
                    <a:pt x="3324" y="1823"/>
                    <a:pt x="3304" y="1823"/>
                  </a:cubicBezTo>
                  <a:cubicBezTo>
                    <a:pt x="3285" y="1823"/>
                    <a:pt x="3285" y="1828"/>
                    <a:pt x="3269" y="1819"/>
                  </a:cubicBezTo>
                  <a:cubicBezTo>
                    <a:pt x="3252" y="1811"/>
                    <a:pt x="3254" y="1816"/>
                    <a:pt x="3239" y="1806"/>
                  </a:cubicBezTo>
                  <a:cubicBezTo>
                    <a:pt x="3225" y="1795"/>
                    <a:pt x="3216" y="1788"/>
                    <a:pt x="3201" y="1791"/>
                  </a:cubicBezTo>
                  <a:cubicBezTo>
                    <a:pt x="3185" y="1795"/>
                    <a:pt x="3180" y="1800"/>
                    <a:pt x="3166" y="1804"/>
                  </a:cubicBezTo>
                  <a:cubicBezTo>
                    <a:pt x="3152" y="1807"/>
                    <a:pt x="3142" y="1807"/>
                    <a:pt x="3135" y="1814"/>
                  </a:cubicBezTo>
                  <a:cubicBezTo>
                    <a:pt x="3128" y="1821"/>
                    <a:pt x="3117" y="1821"/>
                    <a:pt x="3107" y="1819"/>
                  </a:cubicBezTo>
                  <a:cubicBezTo>
                    <a:pt x="3096" y="1816"/>
                    <a:pt x="3098" y="1811"/>
                    <a:pt x="3099" y="1798"/>
                  </a:cubicBezTo>
                  <a:cubicBezTo>
                    <a:pt x="3101" y="1784"/>
                    <a:pt x="3107" y="1775"/>
                    <a:pt x="3097" y="1765"/>
                  </a:cubicBezTo>
                  <a:cubicBezTo>
                    <a:pt x="3087" y="1755"/>
                    <a:pt x="3091" y="1750"/>
                    <a:pt x="3082" y="1730"/>
                  </a:cubicBezTo>
                  <a:cubicBezTo>
                    <a:pt x="3072" y="1711"/>
                    <a:pt x="3064" y="1690"/>
                    <a:pt x="3061" y="1680"/>
                  </a:cubicBezTo>
                  <a:cubicBezTo>
                    <a:pt x="3059" y="1669"/>
                    <a:pt x="3060" y="1655"/>
                    <a:pt x="3048" y="1655"/>
                  </a:cubicBezTo>
                  <a:cubicBezTo>
                    <a:pt x="3036" y="1655"/>
                    <a:pt x="3015" y="1655"/>
                    <a:pt x="3003" y="1656"/>
                  </a:cubicBezTo>
                  <a:cubicBezTo>
                    <a:pt x="2991" y="1657"/>
                    <a:pt x="2982" y="1665"/>
                    <a:pt x="2978" y="1656"/>
                  </a:cubicBezTo>
                  <a:cubicBezTo>
                    <a:pt x="2973" y="1647"/>
                    <a:pt x="2965" y="1639"/>
                    <a:pt x="2961" y="1637"/>
                  </a:cubicBezTo>
                  <a:cubicBezTo>
                    <a:pt x="2957" y="1634"/>
                    <a:pt x="2949" y="1626"/>
                    <a:pt x="2954" y="1616"/>
                  </a:cubicBezTo>
                  <a:cubicBezTo>
                    <a:pt x="2959" y="1607"/>
                    <a:pt x="2961" y="1602"/>
                    <a:pt x="2957" y="1594"/>
                  </a:cubicBezTo>
                  <a:cubicBezTo>
                    <a:pt x="2953" y="1586"/>
                    <a:pt x="2948" y="1580"/>
                    <a:pt x="2950" y="1559"/>
                  </a:cubicBezTo>
                  <a:cubicBezTo>
                    <a:pt x="2953" y="1538"/>
                    <a:pt x="2956" y="1537"/>
                    <a:pt x="2958" y="1517"/>
                  </a:cubicBezTo>
                  <a:cubicBezTo>
                    <a:pt x="2959" y="1497"/>
                    <a:pt x="2967" y="1502"/>
                    <a:pt x="2975" y="1485"/>
                  </a:cubicBezTo>
                  <a:cubicBezTo>
                    <a:pt x="2983" y="1467"/>
                    <a:pt x="3006" y="1442"/>
                    <a:pt x="3008" y="1422"/>
                  </a:cubicBezTo>
                  <a:cubicBezTo>
                    <a:pt x="3010" y="1401"/>
                    <a:pt x="3013" y="1393"/>
                    <a:pt x="3025" y="1386"/>
                  </a:cubicBezTo>
                  <a:cubicBezTo>
                    <a:pt x="3036" y="1379"/>
                    <a:pt x="3058" y="1381"/>
                    <a:pt x="3053" y="1367"/>
                  </a:cubicBezTo>
                  <a:cubicBezTo>
                    <a:pt x="3048" y="1353"/>
                    <a:pt x="3039" y="1348"/>
                    <a:pt x="3049" y="1344"/>
                  </a:cubicBezTo>
                  <a:cubicBezTo>
                    <a:pt x="3060" y="1341"/>
                    <a:pt x="3072" y="1348"/>
                    <a:pt x="3076" y="1336"/>
                  </a:cubicBezTo>
                  <a:cubicBezTo>
                    <a:pt x="3079" y="1323"/>
                    <a:pt x="3077" y="1319"/>
                    <a:pt x="3083" y="1326"/>
                  </a:cubicBezTo>
                  <a:cubicBezTo>
                    <a:pt x="3089" y="1332"/>
                    <a:pt x="3103" y="1336"/>
                    <a:pt x="3098" y="1323"/>
                  </a:cubicBezTo>
                  <a:cubicBezTo>
                    <a:pt x="3093" y="1311"/>
                    <a:pt x="3090" y="1302"/>
                    <a:pt x="3094" y="1297"/>
                  </a:cubicBezTo>
                  <a:cubicBezTo>
                    <a:pt x="3097" y="1292"/>
                    <a:pt x="3098" y="1290"/>
                    <a:pt x="3108" y="1293"/>
                  </a:cubicBezTo>
                  <a:cubicBezTo>
                    <a:pt x="3118" y="1296"/>
                    <a:pt x="3129" y="1298"/>
                    <a:pt x="3130" y="1292"/>
                  </a:cubicBezTo>
                  <a:cubicBezTo>
                    <a:pt x="3132" y="1285"/>
                    <a:pt x="3138" y="1285"/>
                    <a:pt x="3122" y="1280"/>
                  </a:cubicBezTo>
                  <a:cubicBezTo>
                    <a:pt x="3105" y="1275"/>
                    <a:pt x="3104" y="1273"/>
                    <a:pt x="3109" y="1266"/>
                  </a:cubicBezTo>
                  <a:cubicBezTo>
                    <a:pt x="3114" y="1259"/>
                    <a:pt x="3129" y="1260"/>
                    <a:pt x="3143" y="1265"/>
                  </a:cubicBezTo>
                  <a:cubicBezTo>
                    <a:pt x="3158" y="1270"/>
                    <a:pt x="3169" y="1278"/>
                    <a:pt x="3174" y="1272"/>
                  </a:cubicBezTo>
                  <a:cubicBezTo>
                    <a:pt x="3179" y="1265"/>
                    <a:pt x="3187" y="1261"/>
                    <a:pt x="3197" y="1260"/>
                  </a:cubicBezTo>
                  <a:cubicBezTo>
                    <a:pt x="3207" y="1258"/>
                    <a:pt x="3213" y="1260"/>
                    <a:pt x="3213" y="1245"/>
                  </a:cubicBezTo>
                  <a:cubicBezTo>
                    <a:pt x="3213" y="1230"/>
                    <a:pt x="3236" y="1222"/>
                    <a:pt x="3212" y="1216"/>
                  </a:cubicBezTo>
                  <a:cubicBezTo>
                    <a:pt x="3188" y="1209"/>
                    <a:pt x="3189" y="1209"/>
                    <a:pt x="3170" y="1197"/>
                  </a:cubicBezTo>
                  <a:cubicBezTo>
                    <a:pt x="3152" y="1185"/>
                    <a:pt x="3154" y="1184"/>
                    <a:pt x="3140" y="1184"/>
                  </a:cubicBezTo>
                  <a:cubicBezTo>
                    <a:pt x="3127" y="1185"/>
                    <a:pt x="3113" y="1192"/>
                    <a:pt x="3104" y="1180"/>
                  </a:cubicBezTo>
                  <a:cubicBezTo>
                    <a:pt x="3096" y="1169"/>
                    <a:pt x="3104" y="1160"/>
                    <a:pt x="3079" y="1166"/>
                  </a:cubicBezTo>
                  <a:cubicBezTo>
                    <a:pt x="3053" y="1173"/>
                    <a:pt x="3027" y="1172"/>
                    <a:pt x="3022" y="1160"/>
                  </a:cubicBezTo>
                  <a:cubicBezTo>
                    <a:pt x="3017" y="1148"/>
                    <a:pt x="3018" y="1137"/>
                    <a:pt x="3032" y="1141"/>
                  </a:cubicBezTo>
                  <a:cubicBezTo>
                    <a:pt x="3046" y="1144"/>
                    <a:pt x="3057" y="1155"/>
                    <a:pt x="3069" y="1153"/>
                  </a:cubicBezTo>
                  <a:cubicBezTo>
                    <a:pt x="3080" y="1151"/>
                    <a:pt x="3100" y="1152"/>
                    <a:pt x="3104" y="1161"/>
                  </a:cubicBezTo>
                  <a:cubicBezTo>
                    <a:pt x="3109" y="1171"/>
                    <a:pt x="3110" y="1173"/>
                    <a:pt x="3122" y="1173"/>
                  </a:cubicBezTo>
                  <a:cubicBezTo>
                    <a:pt x="3135" y="1173"/>
                    <a:pt x="3154" y="1166"/>
                    <a:pt x="3165" y="1173"/>
                  </a:cubicBezTo>
                  <a:cubicBezTo>
                    <a:pt x="3177" y="1179"/>
                    <a:pt x="3203" y="1197"/>
                    <a:pt x="3209" y="1192"/>
                  </a:cubicBezTo>
                  <a:cubicBezTo>
                    <a:pt x="3216" y="1187"/>
                    <a:pt x="3225" y="1183"/>
                    <a:pt x="3235" y="1182"/>
                  </a:cubicBezTo>
                  <a:cubicBezTo>
                    <a:pt x="3245" y="1181"/>
                    <a:pt x="3259" y="1181"/>
                    <a:pt x="3256" y="1165"/>
                  </a:cubicBezTo>
                  <a:cubicBezTo>
                    <a:pt x="3253" y="1149"/>
                    <a:pt x="3256" y="1136"/>
                    <a:pt x="3267" y="1135"/>
                  </a:cubicBezTo>
                  <a:cubicBezTo>
                    <a:pt x="3278" y="1134"/>
                    <a:pt x="3282" y="1142"/>
                    <a:pt x="3284" y="1148"/>
                  </a:cubicBezTo>
                  <a:cubicBezTo>
                    <a:pt x="3287" y="1154"/>
                    <a:pt x="3294" y="1158"/>
                    <a:pt x="3300" y="1152"/>
                  </a:cubicBezTo>
                  <a:cubicBezTo>
                    <a:pt x="3306" y="1146"/>
                    <a:pt x="3313" y="1147"/>
                    <a:pt x="3328" y="1148"/>
                  </a:cubicBezTo>
                  <a:cubicBezTo>
                    <a:pt x="3343" y="1149"/>
                    <a:pt x="3387" y="1136"/>
                    <a:pt x="3390" y="1121"/>
                  </a:cubicBezTo>
                  <a:cubicBezTo>
                    <a:pt x="3393" y="1107"/>
                    <a:pt x="3400" y="1098"/>
                    <a:pt x="3416" y="1082"/>
                  </a:cubicBezTo>
                  <a:cubicBezTo>
                    <a:pt x="3433" y="1066"/>
                    <a:pt x="3437" y="1061"/>
                    <a:pt x="3442" y="1050"/>
                  </a:cubicBezTo>
                  <a:cubicBezTo>
                    <a:pt x="3447" y="1040"/>
                    <a:pt x="3457" y="1024"/>
                    <a:pt x="3441" y="1021"/>
                  </a:cubicBezTo>
                  <a:cubicBezTo>
                    <a:pt x="3424" y="1018"/>
                    <a:pt x="3419" y="1012"/>
                    <a:pt x="3399" y="1015"/>
                  </a:cubicBezTo>
                  <a:cubicBezTo>
                    <a:pt x="3379" y="1019"/>
                    <a:pt x="3369" y="1010"/>
                    <a:pt x="3348" y="1010"/>
                  </a:cubicBezTo>
                  <a:cubicBezTo>
                    <a:pt x="3327" y="1010"/>
                    <a:pt x="3309" y="1006"/>
                    <a:pt x="3298" y="996"/>
                  </a:cubicBezTo>
                  <a:cubicBezTo>
                    <a:pt x="3287" y="986"/>
                    <a:pt x="3282" y="970"/>
                    <a:pt x="3269" y="965"/>
                  </a:cubicBezTo>
                  <a:cubicBezTo>
                    <a:pt x="3257" y="960"/>
                    <a:pt x="3245" y="959"/>
                    <a:pt x="3260" y="950"/>
                  </a:cubicBezTo>
                  <a:cubicBezTo>
                    <a:pt x="3275" y="941"/>
                    <a:pt x="3277" y="943"/>
                    <a:pt x="3285" y="949"/>
                  </a:cubicBezTo>
                  <a:cubicBezTo>
                    <a:pt x="3293" y="954"/>
                    <a:pt x="3294" y="961"/>
                    <a:pt x="3304" y="964"/>
                  </a:cubicBezTo>
                  <a:cubicBezTo>
                    <a:pt x="3313" y="967"/>
                    <a:pt x="3336" y="971"/>
                    <a:pt x="3347" y="981"/>
                  </a:cubicBezTo>
                  <a:cubicBezTo>
                    <a:pt x="3359" y="990"/>
                    <a:pt x="3367" y="1000"/>
                    <a:pt x="3384" y="1004"/>
                  </a:cubicBezTo>
                  <a:cubicBezTo>
                    <a:pt x="3400" y="1007"/>
                    <a:pt x="3429" y="1013"/>
                    <a:pt x="3438" y="1001"/>
                  </a:cubicBezTo>
                  <a:cubicBezTo>
                    <a:pt x="3446" y="989"/>
                    <a:pt x="3466" y="978"/>
                    <a:pt x="3476" y="976"/>
                  </a:cubicBezTo>
                  <a:cubicBezTo>
                    <a:pt x="3486" y="974"/>
                    <a:pt x="3486" y="955"/>
                    <a:pt x="3498" y="946"/>
                  </a:cubicBezTo>
                  <a:cubicBezTo>
                    <a:pt x="3509" y="936"/>
                    <a:pt x="3516" y="933"/>
                    <a:pt x="3514" y="925"/>
                  </a:cubicBezTo>
                  <a:cubicBezTo>
                    <a:pt x="3513" y="917"/>
                    <a:pt x="3507" y="918"/>
                    <a:pt x="3504" y="913"/>
                  </a:cubicBezTo>
                  <a:cubicBezTo>
                    <a:pt x="3502" y="908"/>
                    <a:pt x="3494" y="905"/>
                    <a:pt x="3486" y="903"/>
                  </a:cubicBezTo>
                  <a:cubicBezTo>
                    <a:pt x="3479" y="901"/>
                    <a:pt x="3468" y="895"/>
                    <a:pt x="3474" y="888"/>
                  </a:cubicBezTo>
                  <a:cubicBezTo>
                    <a:pt x="3481" y="880"/>
                    <a:pt x="3491" y="888"/>
                    <a:pt x="3505" y="887"/>
                  </a:cubicBezTo>
                  <a:cubicBezTo>
                    <a:pt x="3519" y="885"/>
                    <a:pt x="3544" y="875"/>
                    <a:pt x="3550" y="888"/>
                  </a:cubicBezTo>
                  <a:cubicBezTo>
                    <a:pt x="3555" y="900"/>
                    <a:pt x="3564" y="913"/>
                    <a:pt x="3577" y="914"/>
                  </a:cubicBezTo>
                  <a:cubicBezTo>
                    <a:pt x="3591" y="915"/>
                    <a:pt x="3602" y="919"/>
                    <a:pt x="3608" y="931"/>
                  </a:cubicBezTo>
                  <a:cubicBezTo>
                    <a:pt x="3615" y="942"/>
                    <a:pt x="3627" y="949"/>
                    <a:pt x="3634" y="961"/>
                  </a:cubicBezTo>
                  <a:cubicBezTo>
                    <a:pt x="3641" y="973"/>
                    <a:pt x="3649" y="967"/>
                    <a:pt x="3661" y="967"/>
                  </a:cubicBezTo>
                  <a:cubicBezTo>
                    <a:pt x="3672" y="967"/>
                    <a:pt x="3681" y="967"/>
                    <a:pt x="3680" y="961"/>
                  </a:cubicBezTo>
                  <a:cubicBezTo>
                    <a:pt x="3679" y="954"/>
                    <a:pt x="3680" y="950"/>
                    <a:pt x="3671" y="950"/>
                  </a:cubicBezTo>
                  <a:cubicBezTo>
                    <a:pt x="3661" y="950"/>
                    <a:pt x="3658" y="941"/>
                    <a:pt x="3647" y="936"/>
                  </a:cubicBezTo>
                  <a:cubicBezTo>
                    <a:pt x="3636" y="930"/>
                    <a:pt x="3637" y="932"/>
                    <a:pt x="3625" y="927"/>
                  </a:cubicBezTo>
                  <a:cubicBezTo>
                    <a:pt x="3614" y="922"/>
                    <a:pt x="3605" y="906"/>
                    <a:pt x="3612" y="906"/>
                  </a:cubicBezTo>
                  <a:cubicBezTo>
                    <a:pt x="3619" y="906"/>
                    <a:pt x="3629" y="905"/>
                    <a:pt x="3632" y="911"/>
                  </a:cubicBezTo>
                  <a:cubicBezTo>
                    <a:pt x="3635" y="916"/>
                    <a:pt x="3653" y="923"/>
                    <a:pt x="3653" y="916"/>
                  </a:cubicBezTo>
                  <a:cubicBezTo>
                    <a:pt x="3653" y="910"/>
                    <a:pt x="3658" y="898"/>
                    <a:pt x="3646" y="890"/>
                  </a:cubicBezTo>
                  <a:cubicBezTo>
                    <a:pt x="3634" y="882"/>
                    <a:pt x="3628" y="864"/>
                    <a:pt x="3619" y="860"/>
                  </a:cubicBezTo>
                  <a:cubicBezTo>
                    <a:pt x="3610" y="857"/>
                    <a:pt x="3603" y="850"/>
                    <a:pt x="3594" y="850"/>
                  </a:cubicBezTo>
                  <a:cubicBezTo>
                    <a:pt x="3585" y="850"/>
                    <a:pt x="3572" y="841"/>
                    <a:pt x="3580" y="836"/>
                  </a:cubicBezTo>
                  <a:cubicBezTo>
                    <a:pt x="3588" y="831"/>
                    <a:pt x="3605" y="828"/>
                    <a:pt x="3614" y="841"/>
                  </a:cubicBezTo>
                  <a:cubicBezTo>
                    <a:pt x="3623" y="854"/>
                    <a:pt x="3635" y="867"/>
                    <a:pt x="3648" y="870"/>
                  </a:cubicBezTo>
                  <a:cubicBezTo>
                    <a:pt x="3661" y="874"/>
                    <a:pt x="3661" y="893"/>
                    <a:pt x="3670" y="897"/>
                  </a:cubicBezTo>
                  <a:cubicBezTo>
                    <a:pt x="3679" y="901"/>
                    <a:pt x="3684" y="904"/>
                    <a:pt x="3691" y="896"/>
                  </a:cubicBezTo>
                  <a:cubicBezTo>
                    <a:pt x="3698" y="888"/>
                    <a:pt x="3717" y="883"/>
                    <a:pt x="3724" y="881"/>
                  </a:cubicBezTo>
                  <a:cubicBezTo>
                    <a:pt x="3731" y="880"/>
                    <a:pt x="3735" y="866"/>
                    <a:pt x="3748" y="865"/>
                  </a:cubicBezTo>
                  <a:cubicBezTo>
                    <a:pt x="3761" y="863"/>
                    <a:pt x="3761" y="864"/>
                    <a:pt x="3766" y="850"/>
                  </a:cubicBezTo>
                  <a:cubicBezTo>
                    <a:pt x="3771" y="837"/>
                    <a:pt x="3784" y="835"/>
                    <a:pt x="3794" y="832"/>
                  </a:cubicBezTo>
                  <a:cubicBezTo>
                    <a:pt x="3804" y="830"/>
                    <a:pt x="3810" y="820"/>
                    <a:pt x="3810" y="810"/>
                  </a:cubicBezTo>
                  <a:cubicBezTo>
                    <a:pt x="3811" y="799"/>
                    <a:pt x="3814" y="770"/>
                    <a:pt x="3805" y="765"/>
                  </a:cubicBezTo>
                  <a:cubicBezTo>
                    <a:pt x="3795" y="760"/>
                    <a:pt x="3785" y="757"/>
                    <a:pt x="3780" y="746"/>
                  </a:cubicBezTo>
                  <a:cubicBezTo>
                    <a:pt x="3774" y="734"/>
                    <a:pt x="3760" y="741"/>
                    <a:pt x="3759" y="725"/>
                  </a:cubicBezTo>
                  <a:cubicBezTo>
                    <a:pt x="3758" y="709"/>
                    <a:pt x="3762" y="708"/>
                    <a:pt x="3752" y="701"/>
                  </a:cubicBezTo>
                  <a:cubicBezTo>
                    <a:pt x="3743" y="693"/>
                    <a:pt x="3734" y="692"/>
                    <a:pt x="3734" y="681"/>
                  </a:cubicBezTo>
                  <a:cubicBezTo>
                    <a:pt x="3734" y="670"/>
                    <a:pt x="3736" y="669"/>
                    <a:pt x="3746" y="671"/>
                  </a:cubicBezTo>
                  <a:cubicBezTo>
                    <a:pt x="3756" y="673"/>
                    <a:pt x="3765" y="691"/>
                    <a:pt x="3771" y="681"/>
                  </a:cubicBezTo>
                  <a:cubicBezTo>
                    <a:pt x="3777" y="671"/>
                    <a:pt x="3775" y="668"/>
                    <a:pt x="3786" y="667"/>
                  </a:cubicBezTo>
                  <a:cubicBezTo>
                    <a:pt x="3797" y="666"/>
                    <a:pt x="3805" y="667"/>
                    <a:pt x="3807" y="658"/>
                  </a:cubicBezTo>
                  <a:cubicBezTo>
                    <a:pt x="3808" y="648"/>
                    <a:pt x="3814" y="632"/>
                    <a:pt x="3808" y="631"/>
                  </a:cubicBezTo>
                  <a:cubicBezTo>
                    <a:pt x="3803" y="630"/>
                    <a:pt x="3790" y="634"/>
                    <a:pt x="3790" y="622"/>
                  </a:cubicBezTo>
                  <a:cubicBezTo>
                    <a:pt x="3790" y="610"/>
                    <a:pt x="3795" y="615"/>
                    <a:pt x="3803" y="608"/>
                  </a:cubicBezTo>
                  <a:cubicBezTo>
                    <a:pt x="3812" y="602"/>
                    <a:pt x="3816" y="591"/>
                    <a:pt x="3805" y="588"/>
                  </a:cubicBezTo>
                  <a:cubicBezTo>
                    <a:pt x="3795" y="585"/>
                    <a:pt x="3796" y="579"/>
                    <a:pt x="3785" y="580"/>
                  </a:cubicBezTo>
                  <a:cubicBezTo>
                    <a:pt x="3773" y="581"/>
                    <a:pt x="3756" y="588"/>
                    <a:pt x="3752" y="579"/>
                  </a:cubicBezTo>
                  <a:cubicBezTo>
                    <a:pt x="3747" y="571"/>
                    <a:pt x="3738" y="559"/>
                    <a:pt x="3725" y="552"/>
                  </a:cubicBezTo>
                  <a:cubicBezTo>
                    <a:pt x="3712" y="545"/>
                    <a:pt x="3733" y="543"/>
                    <a:pt x="3743" y="543"/>
                  </a:cubicBezTo>
                  <a:cubicBezTo>
                    <a:pt x="3753" y="543"/>
                    <a:pt x="3747" y="537"/>
                    <a:pt x="3740" y="536"/>
                  </a:cubicBezTo>
                  <a:cubicBezTo>
                    <a:pt x="3733" y="534"/>
                    <a:pt x="3734" y="527"/>
                    <a:pt x="3719" y="529"/>
                  </a:cubicBezTo>
                  <a:cubicBezTo>
                    <a:pt x="3704" y="530"/>
                    <a:pt x="3674" y="532"/>
                    <a:pt x="3662" y="527"/>
                  </a:cubicBezTo>
                  <a:cubicBezTo>
                    <a:pt x="3650" y="522"/>
                    <a:pt x="3641" y="531"/>
                    <a:pt x="3628" y="521"/>
                  </a:cubicBezTo>
                  <a:cubicBezTo>
                    <a:pt x="3615" y="512"/>
                    <a:pt x="3601" y="514"/>
                    <a:pt x="3590" y="514"/>
                  </a:cubicBezTo>
                  <a:cubicBezTo>
                    <a:pt x="3580" y="514"/>
                    <a:pt x="3575" y="520"/>
                    <a:pt x="3565" y="520"/>
                  </a:cubicBezTo>
                  <a:cubicBezTo>
                    <a:pt x="3555" y="520"/>
                    <a:pt x="3541" y="511"/>
                    <a:pt x="3539" y="516"/>
                  </a:cubicBezTo>
                  <a:cubicBezTo>
                    <a:pt x="3537" y="521"/>
                    <a:pt x="3544" y="521"/>
                    <a:pt x="3542" y="530"/>
                  </a:cubicBezTo>
                  <a:cubicBezTo>
                    <a:pt x="3541" y="539"/>
                    <a:pt x="3537" y="579"/>
                    <a:pt x="3547" y="584"/>
                  </a:cubicBezTo>
                  <a:cubicBezTo>
                    <a:pt x="3558" y="590"/>
                    <a:pt x="3551" y="595"/>
                    <a:pt x="3562" y="595"/>
                  </a:cubicBezTo>
                  <a:cubicBezTo>
                    <a:pt x="3574" y="596"/>
                    <a:pt x="3578" y="599"/>
                    <a:pt x="3578" y="607"/>
                  </a:cubicBezTo>
                  <a:cubicBezTo>
                    <a:pt x="3578" y="616"/>
                    <a:pt x="3576" y="622"/>
                    <a:pt x="3569" y="621"/>
                  </a:cubicBezTo>
                  <a:cubicBezTo>
                    <a:pt x="3562" y="620"/>
                    <a:pt x="3555" y="623"/>
                    <a:pt x="3560" y="626"/>
                  </a:cubicBezTo>
                  <a:cubicBezTo>
                    <a:pt x="3564" y="629"/>
                    <a:pt x="3568" y="631"/>
                    <a:pt x="3557" y="633"/>
                  </a:cubicBezTo>
                  <a:cubicBezTo>
                    <a:pt x="3547" y="634"/>
                    <a:pt x="3532" y="638"/>
                    <a:pt x="3529" y="649"/>
                  </a:cubicBezTo>
                  <a:cubicBezTo>
                    <a:pt x="3527" y="660"/>
                    <a:pt x="3523" y="667"/>
                    <a:pt x="3523" y="678"/>
                  </a:cubicBezTo>
                  <a:cubicBezTo>
                    <a:pt x="3523" y="690"/>
                    <a:pt x="3521" y="699"/>
                    <a:pt x="3517" y="703"/>
                  </a:cubicBezTo>
                  <a:cubicBezTo>
                    <a:pt x="3512" y="708"/>
                    <a:pt x="3514" y="724"/>
                    <a:pt x="3504" y="726"/>
                  </a:cubicBezTo>
                  <a:cubicBezTo>
                    <a:pt x="3493" y="727"/>
                    <a:pt x="3495" y="727"/>
                    <a:pt x="3491" y="713"/>
                  </a:cubicBezTo>
                  <a:cubicBezTo>
                    <a:pt x="3486" y="700"/>
                    <a:pt x="3479" y="704"/>
                    <a:pt x="3477" y="695"/>
                  </a:cubicBezTo>
                  <a:cubicBezTo>
                    <a:pt x="3476" y="686"/>
                    <a:pt x="3466" y="686"/>
                    <a:pt x="3464" y="688"/>
                  </a:cubicBezTo>
                  <a:cubicBezTo>
                    <a:pt x="3461" y="689"/>
                    <a:pt x="3458" y="695"/>
                    <a:pt x="3451" y="700"/>
                  </a:cubicBezTo>
                  <a:cubicBezTo>
                    <a:pt x="3445" y="705"/>
                    <a:pt x="3451" y="719"/>
                    <a:pt x="3449" y="732"/>
                  </a:cubicBezTo>
                  <a:cubicBezTo>
                    <a:pt x="3447" y="745"/>
                    <a:pt x="3453" y="752"/>
                    <a:pt x="3464" y="755"/>
                  </a:cubicBezTo>
                  <a:cubicBezTo>
                    <a:pt x="3474" y="758"/>
                    <a:pt x="3484" y="759"/>
                    <a:pt x="3482" y="769"/>
                  </a:cubicBezTo>
                  <a:cubicBezTo>
                    <a:pt x="3481" y="779"/>
                    <a:pt x="3476" y="791"/>
                    <a:pt x="3465" y="789"/>
                  </a:cubicBezTo>
                  <a:cubicBezTo>
                    <a:pt x="3453" y="787"/>
                    <a:pt x="3449" y="784"/>
                    <a:pt x="3446" y="794"/>
                  </a:cubicBezTo>
                  <a:cubicBezTo>
                    <a:pt x="3443" y="803"/>
                    <a:pt x="3431" y="800"/>
                    <a:pt x="3431" y="807"/>
                  </a:cubicBezTo>
                  <a:cubicBezTo>
                    <a:pt x="3431" y="813"/>
                    <a:pt x="3421" y="810"/>
                    <a:pt x="3421" y="802"/>
                  </a:cubicBezTo>
                  <a:cubicBezTo>
                    <a:pt x="3421" y="794"/>
                    <a:pt x="3418" y="794"/>
                    <a:pt x="3412" y="787"/>
                  </a:cubicBezTo>
                  <a:cubicBezTo>
                    <a:pt x="3405" y="779"/>
                    <a:pt x="3375" y="758"/>
                    <a:pt x="3369" y="739"/>
                  </a:cubicBezTo>
                  <a:cubicBezTo>
                    <a:pt x="3363" y="719"/>
                    <a:pt x="3357" y="697"/>
                    <a:pt x="3364" y="695"/>
                  </a:cubicBezTo>
                  <a:cubicBezTo>
                    <a:pt x="3370" y="693"/>
                    <a:pt x="3367" y="696"/>
                    <a:pt x="3375" y="698"/>
                  </a:cubicBezTo>
                  <a:cubicBezTo>
                    <a:pt x="3384" y="701"/>
                    <a:pt x="3391" y="704"/>
                    <a:pt x="3393" y="697"/>
                  </a:cubicBezTo>
                  <a:cubicBezTo>
                    <a:pt x="3394" y="690"/>
                    <a:pt x="3399" y="696"/>
                    <a:pt x="3399" y="682"/>
                  </a:cubicBezTo>
                  <a:cubicBezTo>
                    <a:pt x="3399" y="668"/>
                    <a:pt x="3392" y="678"/>
                    <a:pt x="3392" y="663"/>
                  </a:cubicBezTo>
                  <a:cubicBezTo>
                    <a:pt x="3392" y="648"/>
                    <a:pt x="3393" y="638"/>
                    <a:pt x="3385" y="633"/>
                  </a:cubicBezTo>
                  <a:cubicBezTo>
                    <a:pt x="3378" y="627"/>
                    <a:pt x="3363" y="616"/>
                    <a:pt x="3348" y="609"/>
                  </a:cubicBezTo>
                  <a:cubicBezTo>
                    <a:pt x="3333" y="602"/>
                    <a:pt x="3323" y="590"/>
                    <a:pt x="3319" y="584"/>
                  </a:cubicBezTo>
                  <a:cubicBezTo>
                    <a:pt x="3314" y="579"/>
                    <a:pt x="3298" y="582"/>
                    <a:pt x="3291" y="589"/>
                  </a:cubicBezTo>
                  <a:cubicBezTo>
                    <a:pt x="3284" y="595"/>
                    <a:pt x="3280" y="610"/>
                    <a:pt x="3275" y="610"/>
                  </a:cubicBezTo>
                  <a:cubicBezTo>
                    <a:pt x="3270" y="611"/>
                    <a:pt x="3256" y="622"/>
                    <a:pt x="3260" y="632"/>
                  </a:cubicBezTo>
                  <a:cubicBezTo>
                    <a:pt x="3264" y="641"/>
                    <a:pt x="3266" y="652"/>
                    <a:pt x="3258" y="656"/>
                  </a:cubicBezTo>
                  <a:cubicBezTo>
                    <a:pt x="3249" y="660"/>
                    <a:pt x="3245" y="659"/>
                    <a:pt x="3245" y="668"/>
                  </a:cubicBezTo>
                  <a:cubicBezTo>
                    <a:pt x="3245" y="678"/>
                    <a:pt x="3244" y="693"/>
                    <a:pt x="3236" y="686"/>
                  </a:cubicBezTo>
                  <a:cubicBezTo>
                    <a:pt x="3227" y="679"/>
                    <a:pt x="3230" y="682"/>
                    <a:pt x="3225" y="663"/>
                  </a:cubicBezTo>
                  <a:cubicBezTo>
                    <a:pt x="3220" y="645"/>
                    <a:pt x="3227" y="630"/>
                    <a:pt x="3218" y="616"/>
                  </a:cubicBezTo>
                  <a:cubicBezTo>
                    <a:pt x="3210" y="602"/>
                    <a:pt x="3202" y="597"/>
                    <a:pt x="3202" y="587"/>
                  </a:cubicBezTo>
                  <a:cubicBezTo>
                    <a:pt x="3202" y="577"/>
                    <a:pt x="3209" y="577"/>
                    <a:pt x="3215" y="582"/>
                  </a:cubicBezTo>
                  <a:cubicBezTo>
                    <a:pt x="3221" y="587"/>
                    <a:pt x="3250" y="590"/>
                    <a:pt x="3245" y="575"/>
                  </a:cubicBezTo>
                  <a:cubicBezTo>
                    <a:pt x="3240" y="561"/>
                    <a:pt x="3221" y="564"/>
                    <a:pt x="3218" y="556"/>
                  </a:cubicBezTo>
                  <a:cubicBezTo>
                    <a:pt x="3214" y="547"/>
                    <a:pt x="3203" y="547"/>
                    <a:pt x="3198" y="550"/>
                  </a:cubicBezTo>
                  <a:cubicBezTo>
                    <a:pt x="3193" y="554"/>
                    <a:pt x="3187" y="552"/>
                    <a:pt x="3186" y="545"/>
                  </a:cubicBezTo>
                  <a:cubicBezTo>
                    <a:pt x="3185" y="539"/>
                    <a:pt x="3171" y="536"/>
                    <a:pt x="3163" y="536"/>
                  </a:cubicBezTo>
                  <a:cubicBezTo>
                    <a:pt x="3155" y="536"/>
                    <a:pt x="3148" y="541"/>
                    <a:pt x="3143" y="549"/>
                  </a:cubicBezTo>
                  <a:cubicBezTo>
                    <a:pt x="3138" y="558"/>
                    <a:pt x="3130" y="557"/>
                    <a:pt x="3117" y="546"/>
                  </a:cubicBezTo>
                  <a:cubicBezTo>
                    <a:pt x="3105" y="534"/>
                    <a:pt x="3098" y="538"/>
                    <a:pt x="3097" y="529"/>
                  </a:cubicBezTo>
                  <a:cubicBezTo>
                    <a:pt x="3097" y="521"/>
                    <a:pt x="3097" y="523"/>
                    <a:pt x="3107" y="519"/>
                  </a:cubicBezTo>
                  <a:cubicBezTo>
                    <a:pt x="3116" y="516"/>
                    <a:pt x="3124" y="504"/>
                    <a:pt x="3131" y="496"/>
                  </a:cubicBezTo>
                  <a:cubicBezTo>
                    <a:pt x="3138" y="489"/>
                    <a:pt x="3160" y="493"/>
                    <a:pt x="3157" y="479"/>
                  </a:cubicBezTo>
                  <a:cubicBezTo>
                    <a:pt x="3153" y="466"/>
                    <a:pt x="3141" y="450"/>
                    <a:pt x="3132" y="442"/>
                  </a:cubicBezTo>
                  <a:cubicBezTo>
                    <a:pt x="3124" y="434"/>
                    <a:pt x="3125" y="420"/>
                    <a:pt x="3109" y="420"/>
                  </a:cubicBezTo>
                  <a:cubicBezTo>
                    <a:pt x="3094" y="420"/>
                    <a:pt x="3087" y="430"/>
                    <a:pt x="3086" y="418"/>
                  </a:cubicBezTo>
                  <a:cubicBezTo>
                    <a:pt x="3084" y="405"/>
                    <a:pt x="3071" y="410"/>
                    <a:pt x="3071" y="393"/>
                  </a:cubicBezTo>
                  <a:cubicBezTo>
                    <a:pt x="3071" y="377"/>
                    <a:pt x="3085" y="367"/>
                    <a:pt x="3073" y="357"/>
                  </a:cubicBezTo>
                  <a:cubicBezTo>
                    <a:pt x="3061" y="346"/>
                    <a:pt x="3068" y="349"/>
                    <a:pt x="3056" y="340"/>
                  </a:cubicBezTo>
                  <a:cubicBezTo>
                    <a:pt x="3045" y="331"/>
                    <a:pt x="3045" y="326"/>
                    <a:pt x="3036" y="319"/>
                  </a:cubicBezTo>
                  <a:cubicBezTo>
                    <a:pt x="3026" y="311"/>
                    <a:pt x="3019" y="318"/>
                    <a:pt x="3016" y="309"/>
                  </a:cubicBezTo>
                  <a:cubicBezTo>
                    <a:pt x="3013" y="299"/>
                    <a:pt x="3013" y="298"/>
                    <a:pt x="3003" y="297"/>
                  </a:cubicBezTo>
                  <a:cubicBezTo>
                    <a:pt x="2993" y="296"/>
                    <a:pt x="2982" y="302"/>
                    <a:pt x="2980" y="296"/>
                  </a:cubicBezTo>
                  <a:cubicBezTo>
                    <a:pt x="2978" y="289"/>
                    <a:pt x="2968" y="296"/>
                    <a:pt x="2968" y="286"/>
                  </a:cubicBezTo>
                  <a:cubicBezTo>
                    <a:pt x="2967" y="275"/>
                    <a:pt x="2963" y="268"/>
                    <a:pt x="2976" y="268"/>
                  </a:cubicBezTo>
                  <a:cubicBezTo>
                    <a:pt x="2990" y="267"/>
                    <a:pt x="2997" y="268"/>
                    <a:pt x="3002" y="253"/>
                  </a:cubicBezTo>
                  <a:cubicBezTo>
                    <a:pt x="3007" y="237"/>
                    <a:pt x="3015" y="234"/>
                    <a:pt x="3023" y="228"/>
                  </a:cubicBezTo>
                  <a:cubicBezTo>
                    <a:pt x="3032" y="223"/>
                    <a:pt x="3040" y="217"/>
                    <a:pt x="3034" y="205"/>
                  </a:cubicBezTo>
                  <a:cubicBezTo>
                    <a:pt x="3029" y="194"/>
                    <a:pt x="3025" y="193"/>
                    <a:pt x="3016" y="187"/>
                  </a:cubicBezTo>
                  <a:cubicBezTo>
                    <a:pt x="3006" y="182"/>
                    <a:pt x="3008" y="175"/>
                    <a:pt x="3023" y="174"/>
                  </a:cubicBezTo>
                  <a:cubicBezTo>
                    <a:pt x="3038" y="173"/>
                    <a:pt x="3056" y="171"/>
                    <a:pt x="3064" y="179"/>
                  </a:cubicBezTo>
                  <a:cubicBezTo>
                    <a:pt x="3071" y="187"/>
                    <a:pt x="3082" y="183"/>
                    <a:pt x="3096" y="183"/>
                  </a:cubicBezTo>
                  <a:cubicBezTo>
                    <a:pt x="3110" y="183"/>
                    <a:pt x="3132" y="182"/>
                    <a:pt x="3138" y="170"/>
                  </a:cubicBezTo>
                  <a:cubicBezTo>
                    <a:pt x="3145" y="157"/>
                    <a:pt x="3159" y="127"/>
                    <a:pt x="3172" y="117"/>
                  </a:cubicBezTo>
                  <a:cubicBezTo>
                    <a:pt x="3185" y="107"/>
                    <a:pt x="3190" y="94"/>
                    <a:pt x="3206" y="85"/>
                  </a:cubicBezTo>
                  <a:cubicBezTo>
                    <a:pt x="3222" y="76"/>
                    <a:pt x="3217" y="72"/>
                    <a:pt x="3225" y="58"/>
                  </a:cubicBezTo>
                  <a:cubicBezTo>
                    <a:pt x="3233" y="43"/>
                    <a:pt x="3242" y="44"/>
                    <a:pt x="3231" y="38"/>
                  </a:cubicBezTo>
                  <a:cubicBezTo>
                    <a:pt x="3219" y="31"/>
                    <a:pt x="3219" y="26"/>
                    <a:pt x="3209" y="25"/>
                  </a:cubicBezTo>
                  <a:cubicBezTo>
                    <a:pt x="3199" y="25"/>
                    <a:pt x="3193" y="25"/>
                    <a:pt x="3185" y="20"/>
                  </a:cubicBezTo>
                  <a:cubicBezTo>
                    <a:pt x="3177" y="16"/>
                    <a:pt x="3174" y="15"/>
                    <a:pt x="3163" y="15"/>
                  </a:cubicBezTo>
                  <a:cubicBezTo>
                    <a:pt x="3151" y="15"/>
                    <a:pt x="3132" y="16"/>
                    <a:pt x="3129" y="20"/>
                  </a:cubicBezTo>
                  <a:cubicBezTo>
                    <a:pt x="3125" y="23"/>
                    <a:pt x="3117" y="30"/>
                    <a:pt x="3108" y="24"/>
                  </a:cubicBezTo>
                  <a:cubicBezTo>
                    <a:pt x="3099" y="18"/>
                    <a:pt x="3093" y="10"/>
                    <a:pt x="3084" y="10"/>
                  </a:cubicBezTo>
                  <a:cubicBezTo>
                    <a:pt x="3074" y="10"/>
                    <a:pt x="3077" y="0"/>
                    <a:pt x="3057" y="1"/>
                  </a:cubicBezTo>
                  <a:cubicBezTo>
                    <a:pt x="3037" y="2"/>
                    <a:pt x="2979" y="2"/>
                    <a:pt x="2968" y="5"/>
                  </a:cubicBezTo>
                  <a:cubicBezTo>
                    <a:pt x="2956" y="8"/>
                    <a:pt x="2954" y="8"/>
                    <a:pt x="2943" y="13"/>
                  </a:cubicBezTo>
                  <a:cubicBezTo>
                    <a:pt x="2931" y="19"/>
                    <a:pt x="2930" y="18"/>
                    <a:pt x="2921" y="18"/>
                  </a:cubicBezTo>
                  <a:cubicBezTo>
                    <a:pt x="2912" y="17"/>
                    <a:pt x="2909" y="30"/>
                    <a:pt x="2915" y="37"/>
                  </a:cubicBezTo>
                  <a:cubicBezTo>
                    <a:pt x="2920" y="44"/>
                    <a:pt x="2936" y="51"/>
                    <a:pt x="2919" y="51"/>
                  </a:cubicBezTo>
                  <a:cubicBezTo>
                    <a:pt x="2902" y="51"/>
                    <a:pt x="2889" y="56"/>
                    <a:pt x="2887" y="64"/>
                  </a:cubicBezTo>
                  <a:cubicBezTo>
                    <a:pt x="2886" y="72"/>
                    <a:pt x="2887" y="72"/>
                    <a:pt x="2889" y="76"/>
                  </a:cubicBezTo>
                  <a:cubicBezTo>
                    <a:pt x="2891" y="81"/>
                    <a:pt x="2896" y="84"/>
                    <a:pt x="2892" y="91"/>
                  </a:cubicBezTo>
                  <a:cubicBezTo>
                    <a:pt x="2889" y="99"/>
                    <a:pt x="2888" y="106"/>
                    <a:pt x="2891" y="108"/>
                  </a:cubicBezTo>
                  <a:cubicBezTo>
                    <a:pt x="2894" y="110"/>
                    <a:pt x="2894" y="112"/>
                    <a:pt x="2894" y="127"/>
                  </a:cubicBezTo>
                  <a:cubicBezTo>
                    <a:pt x="2894" y="141"/>
                    <a:pt x="2897" y="143"/>
                    <a:pt x="2890" y="147"/>
                  </a:cubicBezTo>
                  <a:cubicBezTo>
                    <a:pt x="2884" y="150"/>
                    <a:pt x="2884" y="162"/>
                    <a:pt x="2891" y="172"/>
                  </a:cubicBezTo>
                  <a:cubicBezTo>
                    <a:pt x="2898" y="182"/>
                    <a:pt x="2920" y="188"/>
                    <a:pt x="2921" y="210"/>
                  </a:cubicBezTo>
                  <a:cubicBezTo>
                    <a:pt x="2922" y="231"/>
                    <a:pt x="2920" y="263"/>
                    <a:pt x="2923" y="268"/>
                  </a:cubicBezTo>
                  <a:cubicBezTo>
                    <a:pt x="2927" y="274"/>
                    <a:pt x="2926" y="283"/>
                    <a:pt x="2912" y="291"/>
                  </a:cubicBezTo>
                  <a:cubicBezTo>
                    <a:pt x="2899" y="299"/>
                    <a:pt x="2904" y="301"/>
                    <a:pt x="2893" y="304"/>
                  </a:cubicBezTo>
                  <a:cubicBezTo>
                    <a:pt x="2882" y="308"/>
                    <a:pt x="2876" y="319"/>
                    <a:pt x="2882" y="324"/>
                  </a:cubicBezTo>
                  <a:cubicBezTo>
                    <a:pt x="2889" y="329"/>
                    <a:pt x="2901" y="330"/>
                    <a:pt x="2905" y="330"/>
                  </a:cubicBezTo>
                  <a:cubicBezTo>
                    <a:pt x="2910" y="330"/>
                    <a:pt x="2907" y="338"/>
                    <a:pt x="2906" y="344"/>
                  </a:cubicBezTo>
                  <a:cubicBezTo>
                    <a:pt x="2905" y="351"/>
                    <a:pt x="2898" y="354"/>
                    <a:pt x="2888" y="348"/>
                  </a:cubicBezTo>
                  <a:cubicBezTo>
                    <a:pt x="2878" y="342"/>
                    <a:pt x="2870" y="332"/>
                    <a:pt x="2864" y="332"/>
                  </a:cubicBezTo>
                  <a:cubicBezTo>
                    <a:pt x="2857" y="332"/>
                    <a:pt x="2860" y="344"/>
                    <a:pt x="2851" y="352"/>
                  </a:cubicBezTo>
                  <a:cubicBezTo>
                    <a:pt x="2841" y="359"/>
                    <a:pt x="2839" y="368"/>
                    <a:pt x="2838" y="374"/>
                  </a:cubicBezTo>
                  <a:cubicBezTo>
                    <a:pt x="2837" y="380"/>
                    <a:pt x="2842" y="385"/>
                    <a:pt x="2836" y="390"/>
                  </a:cubicBezTo>
                  <a:cubicBezTo>
                    <a:pt x="2831" y="394"/>
                    <a:pt x="2826" y="402"/>
                    <a:pt x="2833" y="407"/>
                  </a:cubicBezTo>
                  <a:cubicBezTo>
                    <a:pt x="2840" y="411"/>
                    <a:pt x="2841" y="424"/>
                    <a:pt x="2855" y="425"/>
                  </a:cubicBezTo>
                  <a:cubicBezTo>
                    <a:pt x="2869" y="425"/>
                    <a:pt x="2875" y="425"/>
                    <a:pt x="2874" y="430"/>
                  </a:cubicBezTo>
                  <a:cubicBezTo>
                    <a:pt x="2872" y="434"/>
                    <a:pt x="2872" y="439"/>
                    <a:pt x="2861" y="439"/>
                  </a:cubicBezTo>
                  <a:cubicBezTo>
                    <a:pt x="2850" y="439"/>
                    <a:pt x="2846" y="441"/>
                    <a:pt x="2843" y="451"/>
                  </a:cubicBezTo>
                  <a:cubicBezTo>
                    <a:pt x="2840" y="461"/>
                    <a:pt x="2836" y="461"/>
                    <a:pt x="2837" y="473"/>
                  </a:cubicBezTo>
                  <a:cubicBezTo>
                    <a:pt x="2839" y="486"/>
                    <a:pt x="2834" y="493"/>
                    <a:pt x="2844" y="498"/>
                  </a:cubicBezTo>
                  <a:cubicBezTo>
                    <a:pt x="2853" y="502"/>
                    <a:pt x="2859" y="516"/>
                    <a:pt x="2866" y="519"/>
                  </a:cubicBezTo>
                  <a:cubicBezTo>
                    <a:pt x="2873" y="522"/>
                    <a:pt x="2889" y="531"/>
                    <a:pt x="2900" y="533"/>
                  </a:cubicBezTo>
                  <a:cubicBezTo>
                    <a:pt x="2910" y="534"/>
                    <a:pt x="2913" y="544"/>
                    <a:pt x="2923" y="544"/>
                  </a:cubicBezTo>
                  <a:cubicBezTo>
                    <a:pt x="2933" y="543"/>
                    <a:pt x="2962" y="545"/>
                    <a:pt x="2966" y="554"/>
                  </a:cubicBezTo>
                  <a:cubicBezTo>
                    <a:pt x="2970" y="564"/>
                    <a:pt x="2986" y="559"/>
                    <a:pt x="2986" y="570"/>
                  </a:cubicBezTo>
                  <a:cubicBezTo>
                    <a:pt x="2986" y="582"/>
                    <a:pt x="2975" y="577"/>
                    <a:pt x="2981" y="585"/>
                  </a:cubicBezTo>
                  <a:cubicBezTo>
                    <a:pt x="2987" y="594"/>
                    <a:pt x="2994" y="601"/>
                    <a:pt x="2987" y="607"/>
                  </a:cubicBezTo>
                  <a:cubicBezTo>
                    <a:pt x="2980" y="614"/>
                    <a:pt x="2972" y="614"/>
                    <a:pt x="2968" y="620"/>
                  </a:cubicBezTo>
                  <a:cubicBezTo>
                    <a:pt x="2965" y="627"/>
                    <a:pt x="2959" y="620"/>
                    <a:pt x="2959" y="628"/>
                  </a:cubicBezTo>
                  <a:cubicBezTo>
                    <a:pt x="2959" y="636"/>
                    <a:pt x="2959" y="643"/>
                    <a:pt x="2970" y="643"/>
                  </a:cubicBezTo>
                  <a:cubicBezTo>
                    <a:pt x="2980" y="643"/>
                    <a:pt x="2996" y="652"/>
                    <a:pt x="2998" y="641"/>
                  </a:cubicBezTo>
                  <a:cubicBezTo>
                    <a:pt x="3000" y="630"/>
                    <a:pt x="3008" y="633"/>
                    <a:pt x="3008" y="622"/>
                  </a:cubicBezTo>
                  <a:cubicBezTo>
                    <a:pt x="3008" y="611"/>
                    <a:pt x="3009" y="608"/>
                    <a:pt x="3016" y="608"/>
                  </a:cubicBezTo>
                  <a:cubicBezTo>
                    <a:pt x="3022" y="608"/>
                    <a:pt x="3018" y="617"/>
                    <a:pt x="3018" y="627"/>
                  </a:cubicBezTo>
                  <a:cubicBezTo>
                    <a:pt x="3018" y="637"/>
                    <a:pt x="3026" y="655"/>
                    <a:pt x="3017" y="662"/>
                  </a:cubicBezTo>
                  <a:cubicBezTo>
                    <a:pt x="3008" y="668"/>
                    <a:pt x="2996" y="670"/>
                    <a:pt x="2990" y="681"/>
                  </a:cubicBezTo>
                  <a:cubicBezTo>
                    <a:pt x="2983" y="692"/>
                    <a:pt x="2982" y="696"/>
                    <a:pt x="2972" y="698"/>
                  </a:cubicBezTo>
                  <a:cubicBezTo>
                    <a:pt x="2962" y="700"/>
                    <a:pt x="2958" y="704"/>
                    <a:pt x="2955" y="711"/>
                  </a:cubicBezTo>
                  <a:cubicBezTo>
                    <a:pt x="2953" y="717"/>
                    <a:pt x="2946" y="721"/>
                    <a:pt x="2940" y="717"/>
                  </a:cubicBezTo>
                  <a:cubicBezTo>
                    <a:pt x="2935" y="713"/>
                    <a:pt x="2935" y="709"/>
                    <a:pt x="2922" y="712"/>
                  </a:cubicBezTo>
                  <a:cubicBezTo>
                    <a:pt x="2910" y="715"/>
                    <a:pt x="2910" y="714"/>
                    <a:pt x="2905" y="724"/>
                  </a:cubicBezTo>
                  <a:cubicBezTo>
                    <a:pt x="2900" y="733"/>
                    <a:pt x="2889" y="743"/>
                    <a:pt x="2893" y="751"/>
                  </a:cubicBezTo>
                  <a:cubicBezTo>
                    <a:pt x="2897" y="760"/>
                    <a:pt x="2901" y="759"/>
                    <a:pt x="2907" y="769"/>
                  </a:cubicBezTo>
                  <a:cubicBezTo>
                    <a:pt x="2914" y="780"/>
                    <a:pt x="2912" y="792"/>
                    <a:pt x="2916" y="794"/>
                  </a:cubicBezTo>
                  <a:cubicBezTo>
                    <a:pt x="2920" y="795"/>
                    <a:pt x="2931" y="801"/>
                    <a:pt x="2921" y="807"/>
                  </a:cubicBezTo>
                  <a:cubicBezTo>
                    <a:pt x="2911" y="814"/>
                    <a:pt x="2910" y="822"/>
                    <a:pt x="2902" y="810"/>
                  </a:cubicBezTo>
                  <a:cubicBezTo>
                    <a:pt x="2895" y="799"/>
                    <a:pt x="2899" y="794"/>
                    <a:pt x="2890" y="793"/>
                  </a:cubicBezTo>
                  <a:cubicBezTo>
                    <a:pt x="2882" y="792"/>
                    <a:pt x="2879" y="797"/>
                    <a:pt x="2879" y="802"/>
                  </a:cubicBezTo>
                  <a:cubicBezTo>
                    <a:pt x="2878" y="807"/>
                    <a:pt x="2869" y="814"/>
                    <a:pt x="2867" y="803"/>
                  </a:cubicBezTo>
                  <a:cubicBezTo>
                    <a:pt x="2864" y="792"/>
                    <a:pt x="2869" y="788"/>
                    <a:pt x="2860" y="784"/>
                  </a:cubicBezTo>
                  <a:cubicBezTo>
                    <a:pt x="2851" y="781"/>
                    <a:pt x="2844" y="772"/>
                    <a:pt x="2850" y="763"/>
                  </a:cubicBezTo>
                  <a:cubicBezTo>
                    <a:pt x="2857" y="754"/>
                    <a:pt x="2859" y="749"/>
                    <a:pt x="2860" y="736"/>
                  </a:cubicBezTo>
                  <a:cubicBezTo>
                    <a:pt x="2861" y="724"/>
                    <a:pt x="2867" y="730"/>
                    <a:pt x="2868" y="718"/>
                  </a:cubicBezTo>
                  <a:cubicBezTo>
                    <a:pt x="2869" y="706"/>
                    <a:pt x="2890" y="704"/>
                    <a:pt x="2876" y="698"/>
                  </a:cubicBezTo>
                  <a:cubicBezTo>
                    <a:pt x="2862" y="691"/>
                    <a:pt x="2857" y="696"/>
                    <a:pt x="2852" y="703"/>
                  </a:cubicBezTo>
                  <a:cubicBezTo>
                    <a:pt x="2847" y="710"/>
                    <a:pt x="2842" y="725"/>
                    <a:pt x="2839" y="718"/>
                  </a:cubicBezTo>
                  <a:cubicBezTo>
                    <a:pt x="2835" y="711"/>
                    <a:pt x="2840" y="700"/>
                    <a:pt x="2830" y="699"/>
                  </a:cubicBezTo>
                  <a:cubicBezTo>
                    <a:pt x="2820" y="698"/>
                    <a:pt x="2808" y="700"/>
                    <a:pt x="2802" y="691"/>
                  </a:cubicBezTo>
                  <a:cubicBezTo>
                    <a:pt x="2796" y="683"/>
                    <a:pt x="2788" y="665"/>
                    <a:pt x="2801" y="666"/>
                  </a:cubicBezTo>
                  <a:cubicBezTo>
                    <a:pt x="2814" y="668"/>
                    <a:pt x="2829" y="681"/>
                    <a:pt x="2836" y="676"/>
                  </a:cubicBezTo>
                  <a:cubicBezTo>
                    <a:pt x="2843" y="670"/>
                    <a:pt x="2856" y="670"/>
                    <a:pt x="2864" y="670"/>
                  </a:cubicBezTo>
                  <a:cubicBezTo>
                    <a:pt x="2873" y="670"/>
                    <a:pt x="2883" y="678"/>
                    <a:pt x="2892" y="674"/>
                  </a:cubicBezTo>
                  <a:cubicBezTo>
                    <a:pt x="2900" y="670"/>
                    <a:pt x="2923" y="678"/>
                    <a:pt x="2928" y="665"/>
                  </a:cubicBezTo>
                  <a:cubicBezTo>
                    <a:pt x="2933" y="652"/>
                    <a:pt x="2943" y="643"/>
                    <a:pt x="2935" y="635"/>
                  </a:cubicBezTo>
                  <a:cubicBezTo>
                    <a:pt x="2927" y="627"/>
                    <a:pt x="2930" y="625"/>
                    <a:pt x="2925" y="618"/>
                  </a:cubicBezTo>
                  <a:cubicBezTo>
                    <a:pt x="2920" y="611"/>
                    <a:pt x="2909" y="602"/>
                    <a:pt x="2900" y="602"/>
                  </a:cubicBezTo>
                  <a:cubicBezTo>
                    <a:pt x="2892" y="602"/>
                    <a:pt x="2875" y="602"/>
                    <a:pt x="2876" y="595"/>
                  </a:cubicBezTo>
                  <a:cubicBezTo>
                    <a:pt x="2877" y="587"/>
                    <a:pt x="2870" y="587"/>
                    <a:pt x="2865" y="587"/>
                  </a:cubicBezTo>
                  <a:cubicBezTo>
                    <a:pt x="2860" y="587"/>
                    <a:pt x="2851" y="582"/>
                    <a:pt x="2859" y="574"/>
                  </a:cubicBezTo>
                  <a:cubicBezTo>
                    <a:pt x="2866" y="565"/>
                    <a:pt x="2876" y="558"/>
                    <a:pt x="2881" y="567"/>
                  </a:cubicBezTo>
                  <a:cubicBezTo>
                    <a:pt x="2886" y="577"/>
                    <a:pt x="2889" y="579"/>
                    <a:pt x="2896" y="578"/>
                  </a:cubicBezTo>
                  <a:cubicBezTo>
                    <a:pt x="2903" y="577"/>
                    <a:pt x="2917" y="583"/>
                    <a:pt x="2920" y="578"/>
                  </a:cubicBezTo>
                  <a:cubicBezTo>
                    <a:pt x="2922" y="573"/>
                    <a:pt x="2924" y="562"/>
                    <a:pt x="2917" y="562"/>
                  </a:cubicBezTo>
                  <a:cubicBezTo>
                    <a:pt x="2910" y="562"/>
                    <a:pt x="2912" y="548"/>
                    <a:pt x="2902" y="548"/>
                  </a:cubicBezTo>
                  <a:cubicBezTo>
                    <a:pt x="2891" y="548"/>
                    <a:pt x="2887" y="543"/>
                    <a:pt x="2879" y="548"/>
                  </a:cubicBezTo>
                  <a:cubicBezTo>
                    <a:pt x="2872" y="553"/>
                    <a:pt x="2868" y="554"/>
                    <a:pt x="2857" y="551"/>
                  </a:cubicBezTo>
                  <a:cubicBezTo>
                    <a:pt x="2845" y="547"/>
                    <a:pt x="2828" y="544"/>
                    <a:pt x="2823" y="549"/>
                  </a:cubicBezTo>
                  <a:cubicBezTo>
                    <a:pt x="2818" y="555"/>
                    <a:pt x="2815" y="554"/>
                    <a:pt x="2804" y="547"/>
                  </a:cubicBezTo>
                  <a:cubicBezTo>
                    <a:pt x="2793" y="539"/>
                    <a:pt x="2791" y="536"/>
                    <a:pt x="2780" y="527"/>
                  </a:cubicBezTo>
                  <a:cubicBezTo>
                    <a:pt x="2768" y="518"/>
                    <a:pt x="2757" y="510"/>
                    <a:pt x="2746" y="514"/>
                  </a:cubicBezTo>
                  <a:cubicBezTo>
                    <a:pt x="2735" y="517"/>
                    <a:pt x="2730" y="523"/>
                    <a:pt x="2724" y="534"/>
                  </a:cubicBezTo>
                  <a:cubicBezTo>
                    <a:pt x="2717" y="544"/>
                    <a:pt x="2712" y="574"/>
                    <a:pt x="2702" y="579"/>
                  </a:cubicBezTo>
                  <a:cubicBezTo>
                    <a:pt x="2692" y="585"/>
                    <a:pt x="2692" y="595"/>
                    <a:pt x="2674" y="595"/>
                  </a:cubicBezTo>
                  <a:cubicBezTo>
                    <a:pt x="2657" y="595"/>
                    <a:pt x="2648" y="597"/>
                    <a:pt x="2648" y="607"/>
                  </a:cubicBezTo>
                  <a:cubicBezTo>
                    <a:pt x="2648" y="616"/>
                    <a:pt x="2654" y="637"/>
                    <a:pt x="2664" y="634"/>
                  </a:cubicBezTo>
                  <a:cubicBezTo>
                    <a:pt x="2675" y="631"/>
                    <a:pt x="2685" y="622"/>
                    <a:pt x="2692" y="632"/>
                  </a:cubicBezTo>
                  <a:cubicBezTo>
                    <a:pt x="2699" y="642"/>
                    <a:pt x="2703" y="643"/>
                    <a:pt x="2714" y="643"/>
                  </a:cubicBezTo>
                  <a:cubicBezTo>
                    <a:pt x="2725" y="643"/>
                    <a:pt x="2730" y="650"/>
                    <a:pt x="2743" y="651"/>
                  </a:cubicBezTo>
                  <a:cubicBezTo>
                    <a:pt x="2755" y="652"/>
                    <a:pt x="2770" y="650"/>
                    <a:pt x="2770" y="656"/>
                  </a:cubicBezTo>
                  <a:cubicBezTo>
                    <a:pt x="2770" y="662"/>
                    <a:pt x="2748" y="658"/>
                    <a:pt x="2748" y="667"/>
                  </a:cubicBezTo>
                  <a:cubicBezTo>
                    <a:pt x="2748" y="676"/>
                    <a:pt x="2748" y="682"/>
                    <a:pt x="2738" y="681"/>
                  </a:cubicBezTo>
                  <a:cubicBezTo>
                    <a:pt x="2728" y="681"/>
                    <a:pt x="2722" y="681"/>
                    <a:pt x="2713" y="678"/>
                  </a:cubicBezTo>
                  <a:cubicBezTo>
                    <a:pt x="2705" y="676"/>
                    <a:pt x="2697" y="678"/>
                    <a:pt x="2702" y="690"/>
                  </a:cubicBezTo>
                  <a:cubicBezTo>
                    <a:pt x="2707" y="702"/>
                    <a:pt x="2715" y="696"/>
                    <a:pt x="2715" y="705"/>
                  </a:cubicBezTo>
                  <a:cubicBezTo>
                    <a:pt x="2715" y="714"/>
                    <a:pt x="2700" y="713"/>
                    <a:pt x="2700" y="723"/>
                  </a:cubicBezTo>
                  <a:cubicBezTo>
                    <a:pt x="2700" y="732"/>
                    <a:pt x="2697" y="736"/>
                    <a:pt x="2702" y="736"/>
                  </a:cubicBezTo>
                  <a:cubicBezTo>
                    <a:pt x="2707" y="736"/>
                    <a:pt x="2712" y="746"/>
                    <a:pt x="2703" y="748"/>
                  </a:cubicBezTo>
                  <a:cubicBezTo>
                    <a:pt x="2695" y="750"/>
                    <a:pt x="2698" y="759"/>
                    <a:pt x="2676" y="753"/>
                  </a:cubicBezTo>
                  <a:cubicBezTo>
                    <a:pt x="2654" y="747"/>
                    <a:pt x="2659" y="744"/>
                    <a:pt x="2643" y="746"/>
                  </a:cubicBezTo>
                  <a:cubicBezTo>
                    <a:pt x="2626" y="747"/>
                    <a:pt x="2624" y="749"/>
                    <a:pt x="2619" y="743"/>
                  </a:cubicBezTo>
                  <a:cubicBezTo>
                    <a:pt x="2614" y="736"/>
                    <a:pt x="2606" y="734"/>
                    <a:pt x="2599" y="734"/>
                  </a:cubicBezTo>
                  <a:cubicBezTo>
                    <a:pt x="2593" y="734"/>
                    <a:pt x="2599" y="744"/>
                    <a:pt x="2581" y="744"/>
                  </a:cubicBezTo>
                  <a:cubicBezTo>
                    <a:pt x="2563" y="745"/>
                    <a:pt x="2552" y="741"/>
                    <a:pt x="2543" y="746"/>
                  </a:cubicBezTo>
                  <a:cubicBezTo>
                    <a:pt x="2533" y="751"/>
                    <a:pt x="2532" y="752"/>
                    <a:pt x="2506" y="754"/>
                  </a:cubicBezTo>
                  <a:cubicBezTo>
                    <a:pt x="2480" y="755"/>
                    <a:pt x="2474" y="755"/>
                    <a:pt x="2464" y="749"/>
                  </a:cubicBezTo>
                  <a:cubicBezTo>
                    <a:pt x="2455" y="744"/>
                    <a:pt x="2452" y="745"/>
                    <a:pt x="2443" y="739"/>
                  </a:cubicBezTo>
                  <a:cubicBezTo>
                    <a:pt x="2434" y="734"/>
                    <a:pt x="2424" y="734"/>
                    <a:pt x="2419" y="726"/>
                  </a:cubicBezTo>
                  <a:cubicBezTo>
                    <a:pt x="2414" y="717"/>
                    <a:pt x="2412" y="710"/>
                    <a:pt x="2403" y="711"/>
                  </a:cubicBezTo>
                  <a:cubicBezTo>
                    <a:pt x="2394" y="713"/>
                    <a:pt x="2403" y="713"/>
                    <a:pt x="2389" y="716"/>
                  </a:cubicBezTo>
                  <a:cubicBezTo>
                    <a:pt x="2374" y="719"/>
                    <a:pt x="2346" y="723"/>
                    <a:pt x="2343" y="716"/>
                  </a:cubicBezTo>
                  <a:cubicBezTo>
                    <a:pt x="2339" y="710"/>
                    <a:pt x="2333" y="695"/>
                    <a:pt x="2318" y="695"/>
                  </a:cubicBezTo>
                  <a:cubicBezTo>
                    <a:pt x="2304" y="695"/>
                    <a:pt x="2304" y="685"/>
                    <a:pt x="2293" y="684"/>
                  </a:cubicBezTo>
                  <a:cubicBezTo>
                    <a:pt x="2282" y="683"/>
                    <a:pt x="2280" y="684"/>
                    <a:pt x="2276" y="672"/>
                  </a:cubicBezTo>
                  <a:cubicBezTo>
                    <a:pt x="2272" y="660"/>
                    <a:pt x="2271" y="634"/>
                    <a:pt x="2259" y="629"/>
                  </a:cubicBezTo>
                  <a:cubicBezTo>
                    <a:pt x="2247" y="624"/>
                    <a:pt x="2249" y="628"/>
                    <a:pt x="2242" y="622"/>
                  </a:cubicBezTo>
                  <a:cubicBezTo>
                    <a:pt x="2236" y="615"/>
                    <a:pt x="2232" y="620"/>
                    <a:pt x="2216" y="620"/>
                  </a:cubicBezTo>
                  <a:cubicBezTo>
                    <a:pt x="2200" y="620"/>
                    <a:pt x="2203" y="633"/>
                    <a:pt x="2185" y="631"/>
                  </a:cubicBezTo>
                  <a:cubicBezTo>
                    <a:pt x="2167" y="630"/>
                    <a:pt x="2171" y="640"/>
                    <a:pt x="2157" y="643"/>
                  </a:cubicBezTo>
                  <a:cubicBezTo>
                    <a:pt x="2143" y="645"/>
                    <a:pt x="2125" y="651"/>
                    <a:pt x="2109" y="651"/>
                  </a:cubicBezTo>
                  <a:cubicBezTo>
                    <a:pt x="2093" y="651"/>
                    <a:pt x="2082" y="653"/>
                    <a:pt x="2079" y="661"/>
                  </a:cubicBezTo>
                  <a:cubicBezTo>
                    <a:pt x="2076" y="669"/>
                    <a:pt x="2077" y="674"/>
                    <a:pt x="2068" y="681"/>
                  </a:cubicBezTo>
                  <a:cubicBezTo>
                    <a:pt x="2059" y="688"/>
                    <a:pt x="2046" y="701"/>
                    <a:pt x="2058" y="701"/>
                  </a:cubicBezTo>
                  <a:cubicBezTo>
                    <a:pt x="2070" y="701"/>
                    <a:pt x="2085" y="697"/>
                    <a:pt x="2089" y="702"/>
                  </a:cubicBezTo>
                  <a:cubicBezTo>
                    <a:pt x="2093" y="707"/>
                    <a:pt x="2100" y="712"/>
                    <a:pt x="2108" y="710"/>
                  </a:cubicBezTo>
                  <a:cubicBezTo>
                    <a:pt x="2116" y="708"/>
                    <a:pt x="2118" y="710"/>
                    <a:pt x="2120" y="701"/>
                  </a:cubicBezTo>
                  <a:cubicBezTo>
                    <a:pt x="2122" y="691"/>
                    <a:pt x="2128" y="691"/>
                    <a:pt x="2137" y="692"/>
                  </a:cubicBezTo>
                  <a:cubicBezTo>
                    <a:pt x="2146" y="693"/>
                    <a:pt x="2146" y="704"/>
                    <a:pt x="2156" y="701"/>
                  </a:cubicBezTo>
                  <a:cubicBezTo>
                    <a:pt x="2165" y="697"/>
                    <a:pt x="2161" y="694"/>
                    <a:pt x="2172" y="691"/>
                  </a:cubicBezTo>
                  <a:cubicBezTo>
                    <a:pt x="2183" y="687"/>
                    <a:pt x="2195" y="688"/>
                    <a:pt x="2197" y="681"/>
                  </a:cubicBezTo>
                  <a:cubicBezTo>
                    <a:pt x="2199" y="674"/>
                    <a:pt x="2203" y="670"/>
                    <a:pt x="2209" y="669"/>
                  </a:cubicBezTo>
                  <a:cubicBezTo>
                    <a:pt x="2216" y="668"/>
                    <a:pt x="2219" y="659"/>
                    <a:pt x="2227" y="659"/>
                  </a:cubicBezTo>
                  <a:cubicBezTo>
                    <a:pt x="2234" y="659"/>
                    <a:pt x="2250" y="661"/>
                    <a:pt x="2249" y="667"/>
                  </a:cubicBezTo>
                  <a:cubicBezTo>
                    <a:pt x="2247" y="673"/>
                    <a:pt x="2239" y="680"/>
                    <a:pt x="2226" y="678"/>
                  </a:cubicBezTo>
                  <a:cubicBezTo>
                    <a:pt x="2213" y="677"/>
                    <a:pt x="2223" y="691"/>
                    <a:pt x="2203" y="697"/>
                  </a:cubicBezTo>
                  <a:cubicBezTo>
                    <a:pt x="2183" y="703"/>
                    <a:pt x="2179" y="713"/>
                    <a:pt x="2163" y="713"/>
                  </a:cubicBezTo>
                  <a:cubicBezTo>
                    <a:pt x="2147" y="713"/>
                    <a:pt x="2146" y="721"/>
                    <a:pt x="2135" y="721"/>
                  </a:cubicBezTo>
                  <a:cubicBezTo>
                    <a:pt x="2123" y="721"/>
                    <a:pt x="2109" y="718"/>
                    <a:pt x="2113" y="724"/>
                  </a:cubicBezTo>
                  <a:cubicBezTo>
                    <a:pt x="2116" y="731"/>
                    <a:pt x="2120" y="737"/>
                    <a:pt x="2117" y="743"/>
                  </a:cubicBezTo>
                  <a:cubicBezTo>
                    <a:pt x="2113" y="749"/>
                    <a:pt x="2093" y="767"/>
                    <a:pt x="2106" y="769"/>
                  </a:cubicBezTo>
                  <a:cubicBezTo>
                    <a:pt x="2119" y="772"/>
                    <a:pt x="2123" y="762"/>
                    <a:pt x="2128" y="778"/>
                  </a:cubicBezTo>
                  <a:cubicBezTo>
                    <a:pt x="2132" y="794"/>
                    <a:pt x="2133" y="819"/>
                    <a:pt x="2143" y="822"/>
                  </a:cubicBezTo>
                  <a:cubicBezTo>
                    <a:pt x="2153" y="825"/>
                    <a:pt x="2156" y="832"/>
                    <a:pt x="2154" y="836"/>
                  </a:cubicBezTo>
                  <a:cubicBezTo>
                    <a:pt x="2153" y="840"/>
                    <a:pt x="2145" y="848"/>
                    <a:pt x="2140" y="842"/>
                  </a:cubicBezTo>
                  <a:cubicBezTo>
                    <a:pt x="2135" y="837"/>
                    <a:pt x="2138" y="836"/>
                    <a:pt x="2129" y="836"/>
                  </a:cubicBezTo>
                  <a:cubicBezTo>
                    <a:pt x="2120" y="836"/>
                    <a:pt x="2113" y="835"/>
                    <a:pt x="2113" y="843"/>
                  </a:cubicBezTo>
                  <a:cubicBezTo>
                    <a:pt x="2113" y="852"/>
                    <a:pt x="2110" y="856"/>
                    <a:pt x="2103" y="853"/>
                  </a:cubicBezTo>
                  <a:cubicBezTo>
                    <a:pt x="2095" y="850"/>
                    <a:pt x="2098" y="837"/>
                    <a:pt x="2105" y="836"/>
                  </a:cubicBezTo>
                  <a:cubicBezTo>
                    <a:pt x="2113" y="835"/>
                    <a:pt x="2105" y="825"/>
                    <a:pt x="2110" y="823"/>
                  </a:cubicBezTo>
                  <a:cubicBezTo>
                    <a:pt x="2116" y="822"/>
                    <a:pt x="2123" y="822"/>
                    <a:pt x="2118" y="814"/>
                  </a:cubicBezTo>
                  <a:cubicBezTo>
                    <a:pt x="2114" y="806"/>
                    <a:pt x="2105" y="807"/>
                    <a:pt x="2109" y="797"/>
                  </a:cubicBezTo>
                  <a:cubicBezTo>
                    <a:pt x="2113" y="787"/>
                    <a:pt x="2130" y="787"/>
                    <a:pt x="2118" y="782"/>
                  </a:cubicBezTo>
                  <a:cubicBezTo>
                    <a:pt x="2107" y="777"/>
                    <a:pt x="2098" y="779"/>
                    <a:pt x="2094" y="774"/>
                  </a:cubicBezTo>
                  <a:cubicBezTo>
                    <a:pt x="2090" y="769"/>
                    <a:pt x="2096" y="784"/>
                    <a:pt x="2093" y="788"/>
                  </a:cubicBezTo>
                  <a:cubicBezTo>
                    <a:pt x="2090" y="792"/>
                    <a:pt x="2086" y="792"/>
                    <a:pt x="2085" y="783"/>
                  </a:cubicBezTo>
                  <a:cubicBezTo>
                    <a:pt x="2083" y="774"/>
                    <a:pt x="2081" y="773"/>
                    <a:pt x="2072" y="771"/>
                  </a:cubicBezTo>
                  <a:cubicBezTo>
                    <a:pt x="2062" y="769"/>
                    <a:pt x="2058" y="787"/>
                    <a:pt x="2053" y="782"/>
                  </a:cubicBezTo>
                  <a:cubicBezTo>
                    <a:pt x="2048" y="776"/>
                    <a:pt x="2045" y="779"/>
                    <a:pt x="2044" y="769"/>
                  </a:cubicBezTo>
                  <a:cubicBezTo>
                    <a:pt x="2042" y="758"/>
                    <a:pt x="2042" y="754"/>
                    <a:pt x="2031" y="753"/>
                  </a:cubicBezTo>
                  <a:cubicBezTo>
                    <a:pt x="2020" y="752"/>
                    <a:pt x="2007" y="756"/>
                    <a:pt x="2002" y="746"/>
                  </a:cubicBezTo>
                  <a:cubicBezTo>
                    <a:pt x="1997" y="737"/>
                    <a:pt x="1993" y="736"/>
                    <a:pt x="1988" y="734"/>
                  </a:cubicBezTo>
                  <a:cubicBezTo>
                    <a:pt x="1983" y="732"/>
                    <a:pt x="1981" y="724"/>
                    <a:pt x="1981" y="717"/>
                  </a:cubicBezTo>
                  <a:cubicBezTo>
                    <a:pt x="1982" y="710"/>
                    <a:pt x="1971" y="707"/>
                    <a:pt x="1970" y="713"/>
                  </a:cubicBezTo>
                  <a:cubicBezTo>
                    <a:pt x="1969" y="720"/>
                    <a:pt x="1973" y="728"/>
                    <a:pt x="1956" y="727"/>
                  </a:cubicBezTo>
                  <a:cubicBezTo>
                    <a:pt x="1938" y="726"/>
                    <a:pt x="1921" y="729"/>
                    <a:pt x="1919" y="737"/>
                  </a:cubicBezTo>
                  <a:cubicBezTo>
                    <a:pt x="1918" y="745"/>
                    <a:pt x="1921" y="752"/>
                    <a:pt x="1900" y="751"/>
                  </a:cubicBezTo>
                  <a:cubicBezTo>
                    <a:pt x="1880" y="751"/>
                    <a:pt x="1880" y="753"/>
                    <a:pt x="1862" y="751"/>
                  </a:cubicBezTo>
                  <a:cubicBezTo>
                    <a:pt x="1845" y="749"/>
                    <a:pt x="1832" y="746"/>
                    <a:pt x="1824" y="751"/>
                  </a:cubicBezTo>
                  <a:cubicBezTo>
                    <a:pt x="1815" y="757"/>
                    <a:pt x="1815" y="759"/>
                    <a:pt x="1794" y="761"/>
                  </a:cubicBezTo>
                  <a:cubicBezTo>
                    <a:pt x="1774" y="762"/>
                    <a:pt x="1752" y="759"/>
                    <a:pt x="1739" y="757"/>
                  </a:cubicBezTo>
                  <a:cubicBezTo>
                    <a:pt x="1726" y="756"/>
                    <a:pt x="1703" y="756"/>
                    <a:pt x="1699" y="750"/>
                  </a:cubicBezTo>
                  <a:cubicBezTo>
                    <a:pt x="1696" y="744"/>
                    <a:pt x="1695" y="744"/>
                    <a:pt x="1685" y="744"/>
                  </a:cubicBezTo>
                  <a:cubicBezTo>
                    <a:pt x="1675" y="744"/>
                    <a:pt x="1647" y="747"/>
                    <a:pt x="1647" y="739"/>
                  </a:cubicBezTo>
                  <a:cubicBezTo>
                    <a:pt x="1647" y="730"/>
                    <a:pt x="1658" y="729"/>
                    <a:pt x="1657" y="723"/>
                  </a:cubicBezTo>
                  <a:cubicBezTo>
                    <a:pt x="1656" y="716"/>
                    <a:pt x="1661" y="709"/>
                    <a:pt x="1670" y="709"/>
                  </a:cubicBezTo>
                  <a:cubicBezTo>
                    <a:pt x="1680" y="709"/>
                    <a:pt x="1678" y="700"/>
                    <a:pt x="1692" y="701"/>
                  </a:cubicBezTo>
                  <a:cubicBezTo>
                    <a:pt x="1706" y="701"/>
                    <a:pt x="1726" y="699"/>
                    <a:pt x="1726" y="694"/>
                  </a:cubicBezTo>
                  <a:cubicBezTo>
                    <a:pt x="1726" y="689"/>
                    <a:pt x="1738" y="683"/>
                    <a:pt x="1721" y="673"/>
                  </a:cubicBezTo>
                  <a:cubicBezTo>
                    <a:pt x="1703" y="663"/>
                    <a:pt x="1692" y="645"/>
                    <a:pt x="1685" y="640"/>
                  </a:cubicBezTo>
                  <a:cubicBezTo>
                    <a:pt x="1679" y="634"/>
                    <a:pt x="1672" y="630"/>
                    <a:pt x="1663" y="628"/>
                  </a:cubicBezTo>
                  <a:cubicBezTo>
                    <a:pt x="1653" y="627"/>
                    <a:pt x="1633" y="620"/>
                    <a:pt x="1629" y="619"/>
                  </a:cubicBezTo>
                  <a:cubicBezTo>
                    <a:pt x="1625" y="618"/>
                    <a:pt x="1621" y="610"/>
                    <a:pt x="1610" y="610"/>
                  </a:cubicBezTo>
                  <a:cubicBezTo>
                    <a:pt x="1598" y="610"/>
                    <a:pt x="1582" y="615"/>
                    <a:pt x="1582" y="620"/>
                  </a:cubicBezTo>
                  <a:cubicBezTo>
                    <a:pt x="1582" y="626"/>
                    <a:pt x="1576" y="630"/>
                    <a:pt x="1565" y="630"/>
                  </a:cubicBezTo>
                  <a:cubicBezTo>
                    <a:pt x="1554" y="630"/>
                    <a:pt x="1551" y="633"/>
                    <a:pt x="1549" y="626"/>
                  </a:cubicBezTo>
                  <a:cubicBezTo>
                    <a:pt x="1548" y="619"/>
                    <a:pt x="1549" y="620"/>
                    <a:pt x="1535" y="620"/>
                  </a:cubicBezTo>
                  <a:cubicBezTo>
                    <a:pt x="1521" y="620"/>
                    <a:pt x="1509" y="622"/>
                    <a:pt x="1497" y="618"/>
                  </a:cubicBezTo>
                  <a:cubicBezTo>
                    <a:pt x="1485" y="614"/>
                    <a:pt x="1481" y="618"/>
                    <a:pt x="1468" y="610"/>
                  </a:cubicBezTo>
                  <a:cubicBezTo>
                    <a:pt x="1455" y="602"/>
                    <a:pt x="1447" y="600"/>
                    <a:pt x="1438" y="594"/>
                  </a:cubicBezTo>
                  <a:cubicBezTo>
                    <a:pt x="1428" y="587"/>
                    <a:pt x="1422" y="581"/>
                    <a:pt x="1403" y="581"/>
                  </a:cubicBezTo>
                  <a:cubicBezTo>
                    <a:pt x="1384" y="581"/>
                    <a:pt x="1357" y="581"/>
                    <a:pt x="1342" y="574"/>
                  </a:cubicBezTo>
                  <a:cubicBezTo>
                    <a:pt x="1327" y="568"/>
                    <a:pt x="1326" y="566"/>
                    <a:pt x="1309" y="559"/>
                  </a:cubicBezTo>
                  <a:cubicBezTo>
                    <a:pt x="1293" y="552"/>
                    <a:pt x="1279" y="539"/>
                    <a:pt x="1269" y="534"/>
                  </a:cubicBezTo>
                  <a:cubicBezTo>
                    <a:pt x="1259" y="528"/>
                    <a:pt x="1247" y="521"/>
                    <a:pt x="1228" y="521"/>
                  </a:cubicBezTo>
                  <a:cubicBezTo>
                    <a:pt x="1208" y="521"/>
                    <a:pt x="1152" y="519"/>
                    <a:pt x="1147" y="524"/>
                  </a:cubicBezTo>
                  <a:cubicBezTo>
                    <a:pt x="1143" y="529"/>
                    <a:pt x="1136" y="547"/>
                    <a:pt x="1129" y="557"/>
                  </a:cubicBezTo>
                  <a:cubicBezTo>
                    <a:pt x="1123" y="567"/>
                    <a:pt x="1122" y="573"/>
                    <a:pt x="1105" y="571"/>
                  </a:cubicBezTo>
                  <a:cubicBezTo>
                    <a:pt x="1088" y="569"/>
                    <a:pt x="1050" y="574"/>
                    <a:pt x="1063" y="563"/>
                  </a:cubicBezTo>
                  <a:cubicBezTo>
                    <a:pt x="1076" y="552"/>
                    <a:pt x="1086" y="554"/>
                    <a:pt x="1084" y="545"/>
                  </a:cubicBezTo>
                  <a:cubicBezTo>
                    <a:pt x="1082" y="536"/>
                    <a:pt x="1077" y="530"/>
                    <a:pt x="1069" y="534"/>
                  </a:cubicBezTo>
                  <a:cubicBezTo>
                    <a:pt x="1061" y="539"/>
                    <a:pt x="1058" y="527"/>
                    <a:pt x="1060" y="519"/>
                  </a:cubicBezTo>
                  <a:cubicBezTo>
                    <a:pt x="1062" y="511"/>
                    <a:pt x="1071" y="506"/>
                    <a:pt x="1067" y="498"/>
                  </a:cubicBezTo>
                  <a:cubicBezTo>
                    <a:pt x="1063" y="489"/>
                    <a:pt x="1057" y="485"/>
                    <a:pt x="1049" y="488"/>
                  </a:cubicBezTo>
                  <a:cubicBezTo>
                    <a:pt x="1041" y="491"/>
                    <a:pt x="1036" y="496"/>
                    <a:pt x="1023" y="495"/>
                  </a:cubicBezTo>
                  <a:cubicBezTo>
                    <a:pt x="1010" y="494"/>
                    <a:pt x="1008" y="493"/>
                    <a:pt x="1008" y="499"/>
                  </a:cubicBezTo>
                  <a:cubicBezTo>
                    <a:pt x="1008" y="506"/>
                    <a:pt x="1005" y="508"/>
                    <a:pt x="1013" y="509"/>
                  </a:cubicBezTo>
                  <a:cubicBezTo>
                    <a:pt x="1020" y="511"/>
                    <a:pt x="1024" y="516"/>
                    <a:pt x="1021" y="524"/>
                  </a:cubicBezTo>
                  <a:cubicBezTo>
                    <a:pt x="1018" y="531"/>
                    <a:pt x="1004" y="520"/>
                    <a:pt x="1003" y="531"/>
                  </a:cubicBezTo>
                  <a:cubicBezTo>
                    <a:pt x="1002" y="543"/>
                    <a:pt x="1002" y="572"/>
                    <a:pt x="989" y="571"/>
                  </a:cubicBezTo>
                  <a:cubicBezTo>
                    <a:pt x="975" y="569"/>
                    <a:pt x="944" y="562"/>
                    <a:pt x="933" y="541"/>
                  </a:cubicBezTo>
                  <a:cubicBezTo>
                    <a:pt x="922" y="521"/>
                    <a:pt x="911" y="521"/>
                    <a:pt x="906" y="506"/>
                  </a:cubicBezTo>
                  <a:cubicBezTo>
                    <a:pt x="901" y="490"/>
                    <a:pt x="899" y="478"/>
                    <a:pt x="887" y="468"/>
                  </a:cubicBezTo>
                  <a:cubicBezTo>
                    <a:pt x="876" y="458"/>
                    <a:pt x="864" y="449"/>
                    <a:pt x="856" y="446"/>
                  </a:cubicBezTo>
                  <a:cubicBezTo>
                    <a:pt x="847" y="443"/>
                    <a:pt x="843" y="440"/>
                    <a:pt x="836" y="435"/>
                  </a:cubicBezTo>
                  <a:cubicBezTo>
                    <a:pt x="829" y="430"/>
                    <a:pt x="821" y="420"/>
                    <a:pt x="815" y="429"/>
                  </a:cubicBezTo>
                  <a:cubicBezTo>
                    <a:pt x="810" y="438"/>
                    <a:pt x="807" y="442"/>
                    <a:pt x="813" y="443"/>
                  </a:cubicBezTo>
                  <a:cubicBezTo>
                    <a:pt x="820" y="443"/>
                    <a:pt x="820" y="444"/>
                    <a:pt x="820" y="453"/>
                  </a:cubicBezTo>
                  <a:cubicBezTo>
                    <a:pt x="820" y="463"/>
                    <a:pt x="835" y="463"/>
                    <a:pt x="833" y="472"/>
                  </a:cubicBezTo>
                  <a:cubicBezTo>
                    <a:pt x="832" y="481"/>
                    <a:pt x="825" y="478"/>
                    <a:pt x="816" y="478"/>
                  </a:cubicBezTo>
                  <a:cubicBezTo>
                    <a:pt x="808" y="478"/>
                    <a:pt x="809" y="478"/>
                    <a:pt x="807" y="489"/>
                  </a:cubicBezTo>
                  <a:cubicBezTo>
                    <a:pt x="805" y="500"/>
                    <a:pt x="803" y="513"/>
                    <a:pt x="795" y="516"/>
                  </a:cubicBezTo>
                  <a:cubicBezTo>
                    <a:pt x="786" y="519"/>
                    <a:pt x="778" y="529"/>
                    <a:pt x="773" y="535"/>
                  </a:cubicBezTo>
                  <a:cubicBezTo>
                    <a:pt x="768" y="541"/>
                    <a:pt x="762" y="536"/>
                    <a:pt x="762" y="528"/>
                  </a:cubicBezTo>
                  <a:cubicBezTo>
                    <a:pt x="762" y="519"/>
                    <a:pt x="771" y="512"/>
                    <a:pt x="762" y="512"/>
                  </a:cubicBezTo>
                  <a:cubicBezTo>
                    <a:pt x="752" y="512"/>
                    <a:pt x="753" y="524"/>
                    <a:pt x="739" y="523"/>
                  </a:cubicBezTo>
                  <a:cubicBezTo>
                    <a:pt x="724" y="521"/>
                    <a:pt x="721" y="531"/>
                    <a:pt x="709" y="530"/>
                  </a:cubicBezTo>
                  <a:cubicBezTo>
                    <a:pt x="698" y="529"/>
                    <a:pt x="695" y="531"/>
                    <a:pt x="688" y="539"/>
                  </a:cubicBezTo>
                  <a:cubicBezTo>
                    <a:pt x="681" y="547"/>
                    <a:pt x="675" y="553"/>
                    <a:pt x="670" y="559"/>
                  </a:cubicBezTo>
                  <a:cubicBezTo>
                    <a:pt x="665" y="566"/>
                    <a:pt x="666" y="569"/>
                    <a:pt x="652" y="570"/>
                  </a:cubicBezTo>
                  <a:cubicBezTo>
                    <a:pt x="638" y="572"/>
                    <a:pt x="628" y="574"/>
                    <a:pt x="623" y="571"/>
                  </a:cubicBezTo>
                  <a:cubicBezTo>
                    <a:pt x="618" y="568"/>
                    <a:pt x="608" y="564"/>
                    <a:pt x="601" y="564"/>
                  </a:cubicBezTo>
                  <a:cubicBezTo>
                    <a:pt x="594" y="564"/>
                    <a:pt x="587" y="565"/>
                    <a:pt x="586" y="574"/>
                  </a:cubicBezTo>
                  <a:cubicBezTo>
                    <a:pt x="585" y="582"/>
                    <a:pt x="585" y="592"/>
                    <a:pt x="574" y="592"/>
                  </a:cubicBezTo>
                  <a:cubicBezTo>
                    <a:pt x="562" y="592"/>
                    <a:pt x="553" y="597"/>
                    <a:pt x="546" y="599"/>
                  </a:cubicBezTo>
                  <a:cubicBezTo>
                    <a:pt x="539" y="601"/>
                    <a:pt x="537" y="603"/>
                    <a:pt x="533" y="607"/>
                  </a:cubicBezTo>
                  <a:cubicBezTo>
                    <a:pt x="529" y="612"/>
                    <a:pt x="520" y="620"/>
                    <a:pt x="527" y="625"/>
                  </a:cubicBezTo>
                  <a:cubicBezTo>
                    <a:pt x="535" y="629"/>
                    <a:pt x="537" y="634"/>
                    <a:pt x="527" y="635"/>
                  </a:cubicBezTo>
                  <a:cubicBezTo>
                    <a:pt x="517" y="635"/>
                    <a:pt x="494" y="645"/>
                    <a:pt x="494" y="633"/>
                  </a:cubicBezTo>
                  <a:cubicBezTo>
                    <a:pt x="495" y="622"/>
                    <a:pt x="509" y="622"/>
                    <a:pt x="511" y="613"/>
                  </a:cubicBezTo>
                  <a:cubicBezTo>
                    <a:pt x="512" y="604"/>
                    <a:pt x="526" y="605"/>
                    <a:pt x="528" y="597"/>
                  </a:cubicBezTo>
                  <a:cubicBezTo>
                    <a:pt x="530" y="588"/>
                    <a:pt x="557" y="591"/>
                    <a:pt x="560" y="582"/>
                  </a:cubicBezTo>
                  <a:cubicBezTo>
                    <a:pt x="564" y="572"/>
                    <a:pt x="575" y="572"/>
                    <a:pt x="579" y="564"/>
                  </a:cubicBezTo>
                  <a:cubicBezTo>
                    <a:pt x="583" y="555"/>
                    <a:pt x="600" y="554"/>
                    <a:pt x="612" y="554"/>
                  </a:cubicBezTo>
                  <a:cubicBezTo>
                    <a:pt x="623" y="554"/>
                    <a:pt x="647" y="559"/>
                    <a:pt x="653" y="549"/>
                  </a:cubicBezTo>
                  <a:cubicBezTo>
                    <a:pt x="660" y="539"/>
                    <a:pt x="674" y="524"/>
                    <a:pt x="689" y="522"/>
                  </a:cubicBezTo>
                  <a:cubicBezTo>
                    <a:pt x="704" y="520"/>
                    <a:pt x="715" y="512"/>
                    <a:pt x="724" y="509"/>
                  </a:cubicBezTo>
                  <a:cubicBezTo>
                    <a:pt x="734" y="506"/>
                    <a:pt x="739" y="498"/>
                    <a:pt x="738" y="491"/>
                  </a:cubicBezTo>
                  <a:cubicBezTo>
                    <a:pt x="737" y="483"/>
                    <a:pt x="739" y="482"/>
                    <a:pt x="728" y="478"/>
                  </a:cubicBezTo>
                  <a:cubicBezTo>
                    <a:pt x="717" y="473"/>
                    <a:pt x="724" y="485"/>
                    <a:pt x="711" y="487"/>
                  </a:cubicBezTo>
                  <a:cubicBezTo>
                    <a:pt x="697" y="489"/>
                    <a:pt x="685" y="488"/>
                    <a:pt x="670" y="488"/>
                  </a:cubicBezTo>
                  <a:cubicBezTo>
                    <a:pt x="655" y="487"/>
                    <a:pt x="643" y="493"/>
                    <a:pt x="642" y="501"/>
                  </a:cubicBezTo>
                  <a:cubicBezTo>
                    <a:pt x="641" y="509"/>
                    <a:pt x="643" y="512"/>
                    <a:pt x="629" y="511"/>
                  </a:cubicBezTo>
                  <a:cubicBezTo>
                    <a:pt x="615" y="511"/>
                    <a:pt x="613" y="506"/>
                    <a:pt x="602" y="514"/>
                  </a:cubicBezTo>
                  <a:cubicBezTo>
                    <a:pt x="590" y="523"/>
                    <a:pt x="590" y="528"/>
                    <a:pt x="574" y="528"/>
                  </a:cubicBezTo>
                  <a:cubicBezTo>
                    <a:pt x="557" y="528"/>
                    <a:pt x="547" y="533"/>
                    <a:pt x="538" y="536"/>
                  </a:cubicBezTo>
                  <a:cubicBezTo>
                    <a:pt x="529" y="540"/>
                    <a:pt x="516" y="534"/>
                    <a:pt x="514" y="546"/>
                  </a:cubicBezTo>
                  <a:cubicBezTo>
                    <a:pt x="513" y="557"/>
                    <a:pt x="510" y="565"/>
                    <a:pt x="495" y="568"/>
                  </a:cubicBezTo>
                  <a:cubicBezTo>
                    <a:pt x="480" y="571"/>
                    <a:pt x="472" y="571"/>
                    <a:pt x="471" y="577"/>
                  </a:cubicBezTo>
                  <a:cubicBezTo>
                    <a:pt x="469" y="584"/>
                    <a:pt x="462" y="585"/>
                    <a:pt x="457" y="580"/>
                  </a:cubicBezTo>
                  <a:cubicBezTo>
                    <a:pt x="452" y="575"/>
                    <a:pt x="454" y="569"/>
                    <a:pt x="462" y="562"/>
                  </a:cubicBezTo>
                  <a:cubicBezTo>
                    <a:pt x="470" y="555"/>
                    <a:pt x="474" y="547"/>
                    <a:pt x="462" y="548"/>
                  </a:cubicBezTo>
                  <a:cubicBezTo>
                    <a:pt x="450" y="549"/>
                    <a:pt x="448" y="552"/>
                    <a:pt x="443" y="545"/>
                  </a:cubicBezTo>
                  <a:cubicBezTo>
                    <a:pt x="438" y="538"/>
                    <a:pt x="426" y="525"/>
                    <a:pt x="424" y="534"/>
                  </a:cubicBezTo>
                  <a:cubicBezTo>
                    <a:pt x="422" y="542"/>
                    <a:pt x="426" y="558"/>
                    <a:pt x="410" y="560"/>
                  </a:cubicBezTo>
                  <a:cubicBezTo>
                    <a:pt x="393" y="562"/>
                    <a:pt x="373" y="559"/>
                    <a:pt x="365" y="566"/>
                  </a:cubicBezTo>
                  <a:cubicBezTo>
                    <a:pt x="358" y="572"/>
                    <a:pt x="353" y="582"/>
                    <a:pt x="342" y="582"/>
                  </a:cubicBezTo>
                  <a:cubicBezTo>
                    <a:pt x="330" y="582"/>
                    <a:pt x="322" y="595"/>
                    <a:pt x="328" y="600"/>
                  </a:cubicBezTo>
                  <a:cubicBezTo>
                    <a:pt x="335" y="605"/>
                    <a:pt x="333" y="620"/>
                    <a:pt x="344" y="622"/>
                  </a:cubicBezTo>
                  <a:cubicBezTo>
                    <a:pt x="355" y="625"/>
                    <a:pt x="361" y="626"/>
                    <a:pt x="361" y="633"/>
                  </a:cubicBezTo>
                  <a:cubicBezTo>
                    <a:pt x="361" y="640"/>
                    <a:pt x="365" y="650"/>
                    <a:pt x="347" y="643"/>
                  </a:cubicBezTo>
                  <a:cubicBezTo>
                    <a:pt x="330" y="636"/>
                    <a:pt x="334" y="630"/>
                    <a:pt x="325" y="629"/>
                  </a:cubicBezTo>
                  <a:cubicBezTo>
                    <a:pt x="317" y="628"/>
                    <a:pt x="312" y="634"/>
                    <a:pt x="292" y="633"/>
                  </a:cubicBezTo>
                  <a:cubicBezTo>
                    <a:pt x="292" y="633"/>
                    <a:pt x="268" y="626"/>
                    <a:pt x="251" y="622"/>
                  </a:cubicBezTo>
                  <a:cubicBezTo>
                    <a:pt x="235" y="617"/>
                    <a:pt x="222" y="617"/>
                    <a:pt x="208" y="608"/>
                  </a:cubicBezTo>
                  <a:cubicBezTo>
                    <a:pt x="193" y="598"/>
                    <a:pt x="160" y="585"/>
                    <a:pt x="146" y="578"/>
                  </a:cubicBezTo>
                  <a:cubicBezTo>
                    <a:pt x="131" y="571"/>
                    <a:pt x="121" y="563"/>
                    <a:pt x="127" y="558"/>
                  </a:cubicBezTo>
                  <a:cubicBezTo>
                    <a:pt x="134" y="554"/>
                    <a:pt x="139" y="547"/>
                    <a:pt x="133" y="544"/>
                  </a:cubicBezTo>
                  <a:cubicBezTo>
                    <a:pt x="128" y="541"/>
                    <a:pt x="119" y="537"/>
                    <a:pt x="115" y="544"/>
                  </a:cubicBezTo>
                  <a:cubicBezTo>
                    <a:pt x="112" y="551"/>
                    <a:pt x="106" y="558"/>
                    <a:pt x="94" y="554"/>
                  </a:cubicBezTo>
                  <a:cubicBezTo>
                    <a:pt x="80" y="549"/>
                    <a:pt x="81" y="550"/>
                    <a:pt x="57" y="548"/>
                  </a:cubicBezTo>
                  <a:cubicBezTo>
                    <a:pt x="34" y="546"/>
                    <a:pt x="17" y="544"/>
                    <a:pt x="4" y="542"/>
                  </a:cubicBezTo>
                  <a:cubicBezTo>
                    <a:pt x="2" y="541"/>
                    <a:pt x="1" y="541"/>
                    <a:pt x="0" y="541"/>
                  </a:cubicBezTo>
                  <a:cubicBezTo>
                    <a:pt x="2" y="1505"/>
                    <a:pt x="2" y="1505"/>
                    <a:pt x="2" y="1505"/>
                  </a:cubicBezTo>
                  <a:cubicBezTo>
                    <a:pt x="2" y="1505"/>
                    <a:pt x="8" y="1511"/>
                    <a:pt x="11" y="1517"/>
                  </a:cubicBezTo>
                  <a:cubicBezTo>
                    <a:pt x="14" y="1523"/>
                    <a:pt x="21" y="1526"/>
                    <a:pt x="26" y="1526"/>
                  </a:cubicBezTo>
                  <a:cubicBezTo>
                    <a:pt x="32" y="1526"/>
                    <a:pt x="41" y="1512"/>
                    <a:pt x="49" y="1519"/>
                  </a:cubicBezTo>
                  <a:cubicBezTo>
                    <a:pt x="57" y="1526"/>
                    <a:pt x="64" y="1529"/>
                    <a:pt x="72" y="1526"/>
                  </a:cubicBezTo>
                  <a:cubicBezTo>
                    <a:pt x="79" y="1523"/>
                    <a:pt x="80" y="1512"/>
                    <a:pt x="97" y="1514"/>
                  </a:cubicBezTo>
                  <a:cubicBezTo>
                    <a:pt x="114" y="1515"/>
                    <a:pt x="122" y="1512"/>
                    <a:pt x="122" y="1526"/>
                  </a:cubicBezTo>
                  <a:cubicBezTo>
                    <a:pt x="122" y="1540"/>
                    <a:pt x="127" y="1553"/>
                    <a:pt x="139" y="1554"/>
                  </a:cubicBezTo>
                  <a:cubicBezTo>
                    <a:pt x="151" y="1554"/>
                    <a:pt x="162" y="1572"/>
                    <a:pt x="173" y="1580"/>
                  </a:cubicBezTo>
                  <a:cubicBezTo>
                    <a:pt x="185" y="1588"/>
                    <a:pt x="210" y="1600"/>
                    <a:pt x="218" y="1615"/>
                  </a:cubicBezTo>
                  <a:cubicBezTo>
                    <a:pt x="226" y="1631"/>
                    <a:pt x="232" y="1646"/>
                    <a:pt x="238" y="1647"/>
                  </a:cubicBezTo>
                  <a:cubicBezTo>
                    <a:pt x="244" y="1649"/>
                    <a:pt x="246" y="1646"/>
                    <a:pt x="250" y="1640"/>
                  </a:cubicBezTo>
                  <a:cubicBezTo>
                    <a:pt x="253" y="1634"/>
                    <a:pt x="258" y="1629"/>
                    <a:pt x="269" y="1628"/>
                  </a:cubicBezTo>
                  <a:cubicBezTo>
                    <a:pt x="280" y="1627"/>
                    <a:pt x="298" y="1620"/>
                    <a:pt x="298" y="1612"/>
                  </a:cubicBezTo>
                  <a:cubicBezTo>
                    <a:pt x="298" y="1604"/>
                    <a:pt x="298" y="1582"/>
                    <a:pt x="314" y="1581"/>
                  </a:cubicBezTo>
                  <a:cubicBezTo>
                    <a:pt x="330" y="1579"/>
                    <a:pt x="337" y="1576"/>
                    <a:pt x="343" y="1571"/>
                  </a:cubicBezTo>
                  <a:cubicBezTo>
                    <a:pt x="349" y="1567"/>
                    <a:pt x="374" y="1566"/>
                    <a:pt x="380" y="1581"/>
                  </a:cubicBezTo>
                  <a:cubicBezTo>
                    <a:pt x="386" y="1597"/>
                    <a:pt x="387" y="1611"/>
                    <a:pt x="396" y="1615"/>
                  </a:cubicBezTo>
                  <a:cubicBezTo>
                    <a:pt x="404" y="1619"/>
                    <a:pt x="423" y="1625"/>
                    <a:pt x="424" y="1639"/>
                  </a:cubicBezTo>
                  <a:cubicBezTo>
                    <a:pt x="426" y="1653"/>
                    <a:pt x="443" y="1661"/>
                    <a:pt x="458" y="1665"/>
                  </a:cubicBezTo>
                  <a:cubicBezTo>
                    <a:pt x="474" y="1669"/>
                    <a:pt x="491" y="1691"/>
                    <a:pt x="500" y="1709"/>
                  </a:cubicBezTo>
                  <a:cubicBezTo>
                    <a:pt x="510" y="1726"/>
                    <a:pt x="532" y="1767"/>
                    <a:pt x="544" y="1777"/>
                  </a:cubicBezTo>
                  <a:cubicBezTo>
                    <a:pt x="556" y="1788"/>
                    <a:pt x="564" y="1798"/>
                    <a:pt x="566" y="1814"/>
                  </a:cubicBezTo>
                  <a:cubicBezTo>
                    <a:pt x="568" y="1830"/>
                    <a:pt x="588" y="1857"/>
                    <a:pt x="602" y="1865"/>
                  </a:cubicBezTo>
                  <a:cubicBezTo>
                    <a:pt x="615" y="1873"/>
                    <a:pt x="642" y="1881"/>
                    <a:pt x="660" y="1889"/>
                  </a:cubicBezTo>
                  <a:cubicBezTo>
                    <a:pt x="678" y="1897"/>
                    <a:pt x="706" y="1904"/>
                    <a:pt x="705" y="1933"/>
                  </a:cubicBezTo>
                  <a:cubicBezTo>
                    <a:pt x="704" y="1947"/>
                    <a:pt x="703" y="1953"/>
                    <a:pt x="703" y="1957"/>
                  </a:cubicBezTo>
                  <a:cubicBezTo>
                    <a:pt x="707" y="1958"/>
                    <a:pt x="713" y="1962"/>
                    <a:pt x="713" y="1972"/>
                  </a:cubicBezTo>
                  <a:cubicBezTo>
                    <a:pt x="713" y="1985"/>
                    <a:pt x="711" y="2001"/>
                    <a:pt x="701" y="2007"/>
                  </a:cubicBezTo>
                  <a:cubicBezTo>
                    <a:pt x="692" y="2013"/>
                    <a:pt x="682" y="2034"/>
                    <a:pt x="678" y="2038"/>
                  </a:cubicBezTo>
                  <a:cubicBezTo>
                    <a:pt x="675" y="2043"/>
                    <a:pt x="676" y="2045"/>
                    <a:pt x="684" y="2056"/>
                  </a:cubicBezTo>
                  <a:cubicBezTo>
                    <a:pt x="693" y="2066"/>
                    <a:pt x="697" y="2070"/>
                    <a:pt x="697" y="2079"/>
                  </a:cubicBezTo>
                  <a:cubicBezTo>
                    <a:pt x="698" y="2088"/>
                    <a:pt x="707" y="2101"/>
                    <a:pt x="699" y="2097"/>
                  </a:cubicBezTo>
                  <a:cubicBezTo>
                    <a:pt x="690" y="2093"/>
                    <a:pt x="691" y="2084"/>
                    <a:pt x="684" y="2084"/>
                  </a:cubicBezTo>
                  <a:cubicBezTo>
                    <a:pt x="677" y="2084"/>
                    <a:pt x="660" y="2093"/>
                    <a:pt x="671" y="2100"/>
                  </a:cubicBezTo>
                  <a:cubicBezTo>
                    <a:pt x="683" y="2106"/>
                    <a:pt x="691" y="2108"/>
                    <a:pt x="689" y="2116"/>
                  </a:cubicBezTo>
                  <a:cubicBezTo>
                    <a:pt x="687" y="2123"/>
                    <a:pt x="667" y="2116"/>
                    <a:pt x="675" y="2130"/>
                  </a:cubicBezTo>
                  <a:cubicBezTo>
                    <a:pt x="683" y="2144"/>
                    <a:pt x="690" y="2139"/>
                    <a:pt x="698" y="2153"/>
                  </a:cubicBezTo>
                  <a:cubicBezTo>
                    <a:pt x="706" y="2167"/>
                    <a:pt x="727" y="2172"/>
                    <a:pt x="728" y="2164"/>
                  </a:cubicBezTo>
                  <a:cubicBezTo>
                    <a:pt x="729" y="2156"/>
                    <a:pt x="741" y="2157"/>
                    <a:pt x="744" y="2149"/>
                  </a:cubicBezTo>
                  <a:cubicBezTo>
                    <a:pt x="747" y="2142"/>
                    <a:pt x="756" y="2136"/>
                    <a:pt x="757" y="2144"/>
                  </a:cubicBezTo>
                  <a:cubicBezTo>
                    <a:pt x="757" y="2151"/>
                    <a:pt x="754" y="2159"/>
                    <a:pt x="762" y="2161"/>
                  </a:cubicBezTo>
                  <a:cubicBezTo>
                    <a:pt x="770" y="2163"/>
                    <a:pt x="769" y="2168"/>
                    <a:pt x="765" y="2180"/>
                  </a:cubicBezTo>
                  <a:cubicBezTo>
                    <a:pt x="761" y="2192"/>
                    <a:pt x="751" y="2201"/>
                    <a:pt x="757" y="2208"/>
                  </a:cubicBezTo>
                  <a:cubicBezTo>
                    <a:pt x="763" y="2214"/>
                    <a:pt x="776" y="2228"/>
                    <a:pt x="777" y="2219"/>
                  </a:cubicBezTo>
                  <a:cubicBezTo>
                    <a:pt x="778" y="2210"/>
                    <a:pt x="781" y="2205"/>
                    <a:pt x="787" y="2205"/>
                  </a:cubicBezTo>
                  <a:cubicBezTo>
                    <a:pt x="794" y="2206"/>
                    <a:pt x="797" y="2203"/>
                    <a:pt x="800" y="2200"/>
                  </a:cubicBezTo>
                  <a:cubicBezTo>
                    <a:pt x="803" y="2196"/>
                    <a:pt x="811" y="2194"/>
                    <a:pt x="806" y="2203"/>
                  </a:cubicBezTo>
                  <a:cubicBezTo>
                    <a:pt x="800" y="2212"/>
                    <a:pt x="800" y="2220"/>
                    <a:pt x="793" y="2222"/>
                  </a:cubicBezTo>
                  <a:cubicBezTo>
                    <a:pt x="786" y="2224"/>
                    <a:pt x="786" y="2228"/>
                    <a:pt x="790" y="2235"/>
                  </a:cubicBezTo>
                  <a:cubicBezTo>
                    <a:pt x="793" y="2242"/>
                    <a:pt x="799" y="2237"/>
                    <a:pt x="804" y="2230"/>
                  </a:cubicBezTo>
                  <a:cubicBezTo>
                    <a:pt x="809" y="2223"/>
                    <a:pt x="815" y="2215"/>
                    <a:pt x="820" y="2221"/>
                  </a:cubicBezTo>
                  <a:cubicBezTo>
                    <a:pt x="826" y="2228"/>
                    <a:pt x="820" y="2235"/>
                    <a:pt x="828" y="2236"/>
                  </a:cubicBezTo>
                  <a:cubicBezTo>
                    <a:pt x="837" y="2237"/>
                    <a:pt x="842" y="2246"/>
                    <a:pt x="850" y="2241"/>
                  </a:cubicBezTo>
                  <a:cubicBezTo>
                    <a:pt x="859" y="2236"/>
                    <a:pt x="866" y="2234"/>
                    <a:pt x="866" y="2240"/>
                  </a:cubicBezTo>
                  <a:cubicBezTo>
                    <a:pt x="866" y="2246"/>
                    <a:pt x="855" y="2254"/>
                    <a:pt x="847" y="2254"/>
                  </a:cubicBezTo>
                  <a:cubicBezTo>
                    <a:pt x="839" y="2254"/>
                    <a:pt x="845" y="2259"/>
                    <a:pt x="836" y="2261"/>
                  </a:cubicBezTo>
                  <a:cubicBezTo>
                    <a:pt x="827" y="2264"/>
                    <a:pt x="816" y="2272"/>
                    <a:pt x="823" y="2279"/>
                  </a:cubicBezTo>
                  <a:cubicBezTo>
                    <a:pt x="830" y="2285"/>
                    <a:pt x="828" y="2287"/>
                    <a:pt x="830" y="2299"/>
                  </a:cubicBezTo>
                  <a:cubicBezTo>
                    <a:pt x="833" y="2311"/>
                    <a:pt x="840" y="2321"/>
                    <a:pt x="844" y="2316"/>
                  </a:cubicBezTo>
                  <a:cubicBezTo>
                    <a:pt x="849" y="2311"/>
                    <a:pt x="862" y="2298"/>
                    <a:pt x="859" y="2315"/>
                  </a:cubicBezTo>
                  <a:cubicBezTo>
                    <a:pt x="856" y="2333"/>
                    <a:pt x="852" y="2346"/>
                    <a:pt x="864" y="2346"/>
                  </a:cubicBezTo>
                  <a:cubicBezTo>
                    <a:pt x="877" y="2346"/>
                    <a:pt x="871" y="2360"/>
                    <a:pt x="883" y="2360"/>
                  </a:cubicBezTo>
                  <a:cubicBezTo>
                    <a:pt x="894" y="2360"/>
                    <a:pt x="910" y="2359"/>
                    <a:pt x="920" y="2363"/>
                  </a:cubicBezTo>
                  <a:cubicBezTo>
                    <a:pt x="930" y="2366"/>
                    <a:pt x="940" y="2365"/>
                    <a:pt x="942" y="2371"/>
                  </a:cubicBezTo>
                  <a:cubicBezTo>
                    <a:pt x="944" y="2377"/>
                    <a:pt x="958" y="2388"/>
                    <a:pt x="934" y="2387"/>
                  </a:cubicBezTo>
                  <a:cubicBezTo>
                    <a:pt x="911" y="2386"/>
                    <a:pt x="900" y="2385"/>
                    <a:pt x="890" y="2380"/>
                  </a:cubicBezTo>
                  <a:cubicBezTo>
                    <a:pt x="879" y="2375"/>
                    <a:pt x="868" y="2364"/>
                    <a:pt x="860" y="2363"/>
                  </a:cubicBezTo>
                  <a:cubicBezTo>
                    <a:pt x="851" y="2362"/>
                    <a:pt x="843" y="2361"/>
                    <a:pt x="830" y="2361"/>
                  </a:cubicBezTo>
                  <a:cubicBezTo>
                    <a:pt x="817" y="2361"/>
                    <a:pt x="815" y="2371"/>
                    <a:pt x="817" y="2378"/>
                  </a:cubicBezTo>
                  <a:cubicBezTo>
                    <a:pt x="818" y="2385"/>
                    <a:pt x="818" y="2388"/>
                    <a:pt x="826" y="2390"/>
                  </a:cubicBezTo>
                  <a:cubicBezTo>
                    <a:pt x="834" y="2393"/>
                    <a:pt x="835" y="2396"/>
                    <a:pt x="840" y="2406"/>
                  </a:cubicBezTo>
                  <a:cubicBezTo>
                    <a:pt x="846" y="2415"/>
                    <a:pt x="850" y="2411"/>
                    <a:pt x="849" y="2420"/>
                  </a:cubicBezTo>
                  <a:cubicBezTo>
                    <a:pt x="849" y="2429"/>
                    <a:pt x="857" y="2430"/>
                    <a:pt x="863" y="2430"/>
                  </a:cubicBezTo>
                  <a:cubicBezTo>
                    <a:pt x="868" y="2430"/>
                    <a:pt x="871" y="2429"/>
                    <a:pt x="877" y="2435"/>
                  </a:cubicBezTo>
                  <a:cubicBezTo>
                    <a:pt x="882" y="2440"/>
                    <a:pt x="887" y="2437"/>
                    <a:pt x="892" y="2445"/>
                  </a:cubicBezTo>
                  <a:cubicBezTo>
                    <a:pt x="897" y="2452"/>
                    <a:pt x="904" y="2450"/>
                    <a:pt x="906" y="2457"/>
                  </a:cubicBezTo>
                  <a:cubicBezTo>
                    <a:pt x="909" y="2464"/>
                    <a:pt x="914" y="2468"/>
                    <a:pt x="920" y="2468"/>
                  </a:cubicBezTo>
                  <a:cubicBezTo>
                    <a:pt x="927" y="2468"/>
                    <a:pt x="929" y="2472"/>
                    <a:pt x="929" y="2476"/>
                  </a:cubicBezTo>
                  <a:cubicBezTo>
                    <a:pt x="929" y="2481"/>
                    <a:pt x="928" y="2486"/>
                    <a:pt x="940" y="2487"/>
                  </a:cubicBezTo>
                  <a:cubicBezTo>
                    <a:pt x="952" y="2489"/>
                    <a:pt x="957" y="2482"/>
                    <a:pt x="965" y="2489"/>
                  </a:cubicBezTo>
                  <a:cubicBezTo>
                    <a:pt x="974" y="2496"/>
                    <a:pt x="984" y="2495"/>
                    <a:pt x="978" y="2503"/>
                  </a:cubicBezTo>
                  <a:cubicBezTo>
                    <a:pt x="972" y="2512"/>
                    <a:pt x="976" y="2518"/>
                    <a:pt x="989" y="2522"/>
                  </a:cubicBezTo>
                  <a:cubicBezTo>
                    <a:pt x="1002" y="2525"/>
                    <a:pt x="1020" y="2528"/>
                    <a:pt x="1022" y="2534"/>
                  </a:cubicBezTo>
                  <a:cubicBezTo>
                    <a:pt x="1025" y="2540"/>
                    <a:pt x="1033" y="2550"/>
                    <a:pt x="1039" y="2552"/>
                  </a:cubicBezTo>
                  <a:cubicBezTo>
                    <a:pt x="1043" y="2553"/>
                    <a:pt x="1043" y="2557"/>
                    <a:pt x="1043" y="2562"/>
                  </a:cubicBezTo>
                  <a:cubicBezTo>
                    <a:pt x="1049" y="2563"/>
                    <a:pt x="1056" y="2564"/>
                    <a:pt x="1062" y="2568"/>
                  </a:cubicBezTo>
                  <a:cubicBezTo>
                    <a:pt x="1075" y="2576"/>
                    <a:pt x="1090" y="2581"/>
                    <a:pt x="1100" y="2582"/>
                  </a:cubicBezTo>
                  <a:cubicBezTo>
                    <a:pt x="1110" y="2583"/>
                    <a:pt x="1135" y="2586"/>
                    <a:pt x="1140" y="2576"/>
                  </a:cubicBezTo>
                  <a:cubicBezTo>
                    <a:pt x="1145" y="2566"/>
                    <a:pt x="1145" y="2561"/>
                    <a:pt x="1138" y="2555"/>
                  </a:cubicBezTo>
                  <a:cubicBezTo>
                    <a:pt x="1134" y="2552"/>
                    <a:pt x="1135" y="2550"/>
                    <a:pt x="1137" y="2549"/>
                  </a:cubicBezTo>
                  <a:cubicBezTo>
                    <a:pt x="1135" y="2547"/>
                    <a:pt x="1132" y="2546"/>
                    <a:pt x="1130" y="2545"/>
                  </a:cubicBezTo>
                  <a:cubicBezTo>
                    <a:pt x="1125" y="2543"/>
                    <a:pt x="1123" y="2535"/>
                    <a:pt x="1120" y="2532"/>
                  </a:cubicBezTo>
                  <a:cubicBezTo>
                    <a:pt x="1119" y="2530"/>
                    <a:pt x="1118" y="2529"/>
                    <a:pt x="1118" y="2527"/>
                  </a:cubicBezTo>
                  <a:cubicBezTo>
                    <a:pt x="1118" y="2525"/>
                    <a:pt x="1118" y="2523"/>
                    <a:pt x="1117" y="2522"/>
                  </a:cubicBezTo>
                  <a:cubicBezTo>
                    <a:pt x="1117" y="2522"/>
                    <a:pt x="1116" y="2522"/>
                    <a:pt x="1115" y="2521"/>
                  </a:cubicBezTo>
                  <a:cubicBezTo>
                    <a:pt x="1113" y="2521"/>
                    <a:pt x="1112" y="2521"/>
                    <a:pt x="1110" y="2521"/>
                  </a:cubicBezTo>
                  <a:cubicBezTo>
                    <a:pt x="1101" y="2520"/>
                    <a:pt x="1104" y="2518"/>
                    <a:pt x="1103" y="2511"/>
                  </a:cubicBezTo>
                  <a:cubicBezTo>
                    <a:pt x="1102" y="2504"/>
                    <a:pt x="1095" y="2502"/>
                    <a:pt x="1090" y="2495"/>
                  </a:cubicBezTo>
                  <a:cubicBezTo>
                    <a:pt x="1086" y="2488"/>
                    <a:pt x="1075" y="2485"/>
                    <a:pt x="1063" y="2482"/>
                  </a:cubicBezTo>
                  <a:cubicBezTo>
                    <a:pt x="1051" y="2480"/>
                    <a:pt x="1058" y="2483"/>
                    <a:pt x="1048" y="2474"/>
                  </a:cubicBezTo>
                  <a:cubicBezTo>
                    <a:pt x="1038" y="2465"/>
                    <a:pt x="1039" y="2470"/>
                    <a:pt x="1037" y="2459"/>
                  </a:cubicBezTo>
                  <a:cubicBezTo>
                    <a:pt x="1036" y="2448"/>
                    <a:pt x="1029" y="2451"/>
                    <a:pt x="1027" y="2442"/>
                  </a:cubicBezTo>
                  <a:cubicBezTo>
                    <a:pt x="1026" y="2434"/>
                    <a:pt x="1018" y="2434"/>
                    <a:pt x="1018" y="2427"/>
                  </a:cubicBezTo>
                  <a:cubicBezTo>
                    <a:pt x="1018" y="2420"/>
                    <a:pt x="1014" y="2420"/>
                    <a:pt x="1008" y="2421"/>
                  </a:cubicBezTo>
                  <a:cubicBezTo>
                    <a:pt x="1001" y="2422"/>
                    <a:pt x="996" y="2410"/>
                    <a:pt x="1001" y="2403"/>
                  </a:cubicBezTo>
                  <a:cubicBezTo>
                    <a:pt x="1005" y="2396"/>
                    <a:pt x="1011" y="2404"/>
                    <a:pt x="1018" y="2406"/>
                  </a:cubicBezTo>
                  <a:cubicBezTo>
                    <a:pt x="1024" y="2408"/>
                    <a:pt x="1027" y="2413"/>
                    <a:pt x="1027" y="2418"/>
                  </a:cubicBezTo>
                  <a:cubicBezTo>
                    <a:pt x="1027" y="2423"/>
                    <a:pt x="1026" y="2426"/>
                    <a:pt x="1035" y="2429"/>
                  </a:cubicBezTo>
                  <a:cubicBezTo>
                    <a:pt x="1044" y="2432"/>
                    <a:pt x="1045" y="2439"/>
                    <a:pt x="1045" y="2439"/>
                  </a:cubicBezTo>
                  <a:cubicBezTo>
                    <a:pt x="1049" y="2451"/>
                    <a:pt x="1055" y="2455"/>
                    <a:pt x="1062" y="2463"/>
                  </a:cubicBezTo>
                  <a:cubicBezTo>
                    <a:pt x="1069" y="2472"/>
                    <a:pt x="1069" y="2472"/>
                    <a:pt x="1083" y="2474"/>
                  </a:cubicBezTo>
                  <a:cubicBezTo>
                    <a:pt x="1097" y="2476"/>
                    <a:pt x="1094" y="2480"/>
                    <a:pt x="1107" y="2485"/>
                  </a:cubicBezTo>
                  <a:cubicBezTo>
                    <a:pt x="1119" y="2489"/>
                    <a:pt x="1127" y="2485"/>
                    <a:pt x="1129" y="2479"/>
                  </a:cubicBezTo>
                  <a:cubicBezTo>
                    <a:pt x="1131" y="2473"/>
                    <a:pt x="1138" y="2477"/>
                    <a:pt x="1140" y="2480"/>
                  </a:cubicBezTo>
                  <a:cubicBezTo>
                    <a:pt x="1143" y="2484"/>
                    <a:pt x="1145" y="2486"/>
                    <a:pt x="1144" y="2491"/>
                  </a:cubicBezTo>
                  <a:cubicBezTo>
                    <a:pt x="1144" y="2492"/>
                    <a:pt x="1144" y="2494"/>
                    <a:pt x="1145" y="2495"/>
                  </a:cubicBezTo>
                  <a:cubicBezTo>
                    <a:pt x="1146" y="2497"/>
                    <a:pt x="1148" y="2499"/>
                    <a:pt x="1150" y="2501"/>
                  </a:cubicBezTo>
                  <a:cubicBezTo>
                    <a:pt x="1152" y="2505"/>
                    <a:pt x="1152" y="2509"/>
                    <a:pt x="1154" y="2512"/>
                  </a:cubicBezTo>
                  <a:cubicBezTo>
                    <a:pt x="1155" y="2513"/>
                    <a:pt x="1156" y="2515"/>
                    <a:pt x="1157" y="2516"/>
                  </a:cubicBezTo>
                  <a:cubicBezTo>
                    <a:pt x="1157" y="2517"/>
                    <a:pt x="1158" y="2519"/>
                    <a:pt x="1159" y="2520"/>
                  </a:cubicBezTo>
                  <a:cubicBezTo>
                    <a:pt x="1159" y="2521"/>
                    <a:pt x="1160" y="2522"/>
                    <a:pt x="1161" y="2523"/>
                  </a:cubicBezTo>
                  <a:cubicBezTo>
                    <a:pt x="1189" y="2522"/>
                    <a:pt x="2910" y="2520"/>
                    <a:pt x="2910" y="2520"/>
                  </a:cubicBezTo>
                  <a:cubicBezTo>
                    <a:pt x="2910" y="2520"/>
                    <a:pt x="2928" y="2513"/>
                    <a:pt x="2928" y="2505"/>
                  </a:cubicBezTo>
                  <a:cubicBezTo>
                    <a:pt x="2928" y="2497"/>
                    <a:pt x="2927" y="2486"/>
                    <a:pt x="2935" y="2487"/>
                  </a:cubicBezTo>
                  <a:cubicBezTo>
                    <a:pt x="2942" y="2487"/>
                    <a:pt x="2952" y="2497"/>
                    <a:pt x="2952" y="2504"/>
                  </a:cubicBezTo>
                  <a:cubicBezTo>
                    <a:pt x="2952" y="2511"/>
                    <a:pt x="2958" y="2517"/>
                    <a:pt x="2960" y="2525"/>
                  </a:cubicBezTo>
                  <a:cubicBezTo>
                    <a:pt x="2963" y="2534"/>
                    <a:pt x="2965" y="2539"/>
                    <a:pt x="2973" y="2542"/>
                  </a:cubicBezTo>
                  <a:cubicBezTo>
                    <a:pt x="2982" y="2545"/>
                    <a:pt x="3006" y="2541"/>
                    <a:pt x="3011" y="2551"/>
                  </a:cubicBezTo>
                  <a:cubicBezTo>
                    <a:pt x="3016" y="2561"/>
                    <a:pt x="3030" y="2562"/>
                    <a:pt x="3040" y="2554"/>
                  </a:cubicBezTo>
                  <a:cubicBezTo>
                    <a:pt x="3050" y="2546"/>
                    <a:pt x="3061" y="2547"/>
                    <a:pt x="3070" y="2550"/>
                  </a:cubicBezTo>
                  <a:cubicBezTo>
                    <a:pt x="3080" y="2553"/>
                    <a:pt x="3088" y="2557"/>
                    <a:pt x="3092" y="2566"/>
                  </a:cubicBezTo>
                  <a:cubicBezTo>
                    <a:pt x="3096" y="2574"/>
                    <a:pt x="3116" y="2581"/>
                    <a:pt x="3120" y="2575"/>
                  </a:cubicBezTo>
                  <a:cubicBezTo>
                    <a:pt x="3124" y="2570"/>
                    <a:pt x="3135" y="2571"/>
                    <a:pt x="3138" y="2580"/>
                  </a:cubicBezTo>
                  <a:cubicBezTo>
                    <a:pt x="3142" y="2588"/>
                    <a:pt x="3153" y="2590"/>
                    <a:pt x="3162" y="2595"/>
                  </a:cubicBezTo>
                  <a:cubicBezTo>
                    <a:pt x="3170" y="2600"/>
                    <a:pt x="3178" y="2597"/>
                    <a:pt x="3182" y="2592"/>
                  </a:cubicBezTo>
                  <a:cubicBezTo>
                    <a:pt x="3186" y="2587"/>
                    <a:pt x="3194" y="2579"/>
                    <a:pt x="3201" y="2581"/>
                  </a:cubicBezTo>
                  <a:cubicBezTo>
                    <a:pt x="3209" y="2583"/>
                    <a:pt x="3213" y="2588"/>
                    <a:pt x="3219" y="2588"/>
                  </a:cubicBezTo>
                  <a:cubicBezTo>
                    <a:pt x="3225" y="2588"/>
                    <a:pt x="3238" y="2583"/>
                    <a:pt x="3249" y="2591"/>
                  </a:cubicBezTo>
                  <a:cubicBezTo>
                    <a:pt x="3261" y="2598"/>
                    <a:pt x="3264" y="2595"/>
                    <a:pt x="3275" y="2597"/>
                  </a:cubicBezTo>
                  <a:cubicBezTo>
                    <a:pt x="3285" y="2598"/>
                    <a:pt x="3294" y="2602"/>
                    <a:pt x="3304" y="2599"/>
                  </a:cubicBezTo>
                  <a:cubicBezTo>
                    <a:pt x="3305" y="2595"/>
                    <a:pt x="3304" y="2592"/>
                    <a:pt x="3305" y="2588"/>
                  </a:cubicBezTo>
                  <a:cubicBezTo>
                    <a:pt x="3309" y="2581"/>
                    <a:pt x="3311" y="2575"/>
                    <a:pt x="3313" y="2566"/>
                  </a:cubicBezTo>
                  <a:cubicBezTo>
                    <a:pt x="3316" y="2557"/>
                    <a:pt x="3326" y="2559"/>
                    <a:pt x="3335" y="2560"/>
                  </a:cubicBezTo>
                  <a:cubicBezTo>
                    <a:pt x="3344" y="2560"/>
                    <a:pt x="3356" y="2561"/>
                    <a:pt x="3360" y="2554"/>
                  </a:cubicBezTo>
                  <a:cubicBezTo>
                    <a:pt x="3365" y="2547"/>
                    <a:pt x="3371" y="2545"/>
                    <a:pt x="3378" y="2543"/>
                  </a:cubicBezTo>
                  <a:cubicBezTo>
                    <a:pt x="3386" y="2540"/>
                    <a:pt x="3381" y="2520"/>
                    <a:pt x="3385" y="2520"/>
                  </a:cubicBezTo>
                  <a:cubicBezTo>
                    <a:pt x="3389" y="2520"/>
                    <a:pt x="3393" y="2527"/>
                    <a:pt x="3393" y="2532"/>
                  </a:cubicBezTo>
                  <a:cubicBezTo>
                    <a:pt x="3394" y="2537"/>
                    <a:pt x="3406" y="2534"/>
                    <a:pt x="3412" y="2534"/>
                  </a:cubicBezTo>
                  <a:cubicBezTo>
                    <a:pt x="3419" y="2534"/>
                    <a:pt x="3441" y="2534"/>
                    <a:pt x="3451" y="2534"/>
                  </a:cubicBezTo>
                  <a:cubicBezTo>
                    <a:pt x="3461" y="2534"/>
                    <a:pt x="3470" y="2535"/>
                    <a:pt x="3477" y="2540"/>
                  </a:cubicBezTo>
                  <a:cubicBezTo>
                    <a:pt x="3485" y="2545"/>
                    <a:pt x="3484" y="2548"/>
                    <a:pt x="3494" y="2550"/>
                  </a:cubicBezTo>
                  <a:cubicBezTo>
                    <a:pt x="3503" y="2552"/>
                    <a:pt x="3492" y="2557"/>
                    <a:pt x="3492" y="2564"/>
                  </a:cubicBezTo>
                  <a:cubicBezTo>
                    <a:pt x="3491" y="2572"/>
                    <a:pt x="3504" y="2580"/>
                    <a:pt x="3512" y="2587"/>
                  </a:cubicBezTo>
                  <a:cubicBezTo>
                    <a:pt x="3520" y="2593"/>
                    <a:pt x="3520" y="2599"/>
                    <a:pt x="3526" y="2602"/>
                  </a:cubicBezTo>
                  <a:cubicBezTo>
                    <a:pt x="3533" y="2606"/>
                    <a:pt x="3527" y="2607"/>
                    <a:pt x="3524" y="2610"/>
                  </a:cubicBezTo>
                  <a:cubicBezTo>
                    <a:pt x="3521" y="2612"/>
                    <a:pt x="3525" y="2618"/>
                    <a:pt x="3529" y="2618"/>
                  </a:cubicBezTo>
                  <a:cubicBezTo>
                    <a:pt x="3532" y="2618"/>
                    <a:pt x="3539" y="2617"/>
                    <a:pt x="3542" y="2611"/>
                  </a:cubicBezTo>
                  <a:cubicBezTo>
                    <a:pt x="3544" y="2604"/>
                    <a:pt x="3558" y="2605"/>
                    <a:pt x="3566" y="2603"/>
                  </a:cubicBezTo>
                  <a:cubicBezTo>
                    <a:pt x="3573" y="2602"/>
                    <a:pt x="3579" y="2607"/>
                    <a:pt x="3579" y="2612"/>
                  </a:cubicBezTo>
                  <a:cubicBezTo>
                    <a:pt x="3579" y="2618"/>
                    <a:pt x="3578" y="2617"/>
                    <a:pt x="3573" y="2619"/>
                  </a:cubicBezTo>
                  <a:cubicBezTo>
                    <a:pt x="3568" y="2620"/>
                    <a:pt x="3579" y="2625"/>
                    <a:pt x="3580" y="2632"/>
                  </a:cubicBezTo>
                  <a:cubicBezTo>
                    <a:pt x="3581" y="2638"/>
                    <a:pt x="3585" y="2641"/>
                    <a:pt x="3594" y="2642"/>
                  </a:cubicBezTo>
                  <a:cubicBezTo>
                    <a:pt x="3602" y="2643"/>
                    <a:pt x="3600" y="2648"/>
                    <a:pt x="3599" y="2660"/>
                  </a:cubicBezTo>
                  <a:cubicBezTo>
                    <a:pt x="3599" y="2672"/>
                    <a:pt x="3592" y="2669"/>
                    <a:pt x="3593" y="2676"/>
                  </a:cubicBezTo>
                  <a:cubicBezTo>
                    <a:pt x="3594" y="2683"/>
                    <a:pt x="3608" y="2683"/>
                    <a:pt x="3608" y="2690"/>
                  </a:cubicBezTo>
                  <a:cubicBezTo>
                    <a:pt x="3608" y="2697"/>
                    <a:pt x="3613" y="2700"/>
                    <a:pt x="3614" y="2709"/>
                  </a:cubicBezTo>
                  <a:cubicBezTo>
                    <a:pt x="3614" y="2712"/>
                    <a:pt x="3614" y="2714"/>
                    <a:pt x="3613" y="2715"/>
                  </a:cubicBezTo>
                  <a:cubicBezTo>
                    <a:pt x="3622" y="2715"/>
                    <a:pt x="3629" y="2716"/>
                    <a:pt x="3630" y="2724"/>
                  </a:cubicBezTo>
                  <a:cubicBezTo>
                    <a:pt x="3632" y="2735"/>
                    <a:pt x="3638" y="2743"/>
                    <a:pt x="3650" y="2744"/>
                  </a:cubicBezTo>
                  <a:cubicBezTo>
                    <a:pt x="3655" y="2745"/>
                    <a:pt x="3662" y="2746"/>
                    <a:pt x="3667" y="2748"/>
                  </a:cubicBezTo>
                  <a:cubicBezTo>
                    <a:pt x="3669" y="2746"/>
                    <a:pt x="3672" y="2743"/>
                    <a:pt x="3675" y="2741"/>
                  </a:cubicBezTo>
                  <a:cubicBezTo>
                    <a:pt x="3681" y="2736"/>
                    <a:pt x="3693" y="2743"/>
                    <a:pt x="3702" y="2745"/>
                  </a:cubicBezTo>
                  <a:cubicBezTo>
                    <a:pt x="3710" y="2747"/>
                    <a:pt x="3721" y="2747"/>
                    <a:pt x="3726" y="2747"/>
                  </a:cubicBezTo>
                  <a:cubicBezTo>
                    <a:pt x="3732" y="2747"/>
                    <a:pt x="3750" y="2749"/>
                    <a:pt x="3775" y="2749"/>
                  </a:cubicBezTo>
                  <a:cubicBezTo>
                    <a:pt x="3800" y="2749"/>
                    <a:pt x="3803" y="2757"/>
                    <a:pt x="3808" y="2761"/>
                  </a:cubicBezTo>
                  <a:cubicBezTo>
                    <a:pt x="3812" y="2765"/>
                    <a:pt x="3829" y="2765"/>
                    <a:pt x="3838" y="2765"/>
                  </a:cubicBezTo>
                  <a:cubicBezTo>
                    <a:pt x="3848" y="2765"/>
                    <a:pt x="3852" y="2766"/>
                    <a:pt x="3854" y="2774"/>
                  </a:cubicBezTo>
                  <a:cubicBezTo>
                    <a:pt x="3857" y="2782"/>
                    <a:pt x="3863" y="2787"/>
                    <a:pt x="3868" y="2796"/>
                  </a:cubicBezTo>
                  <a:cubicBezTo>
                    <a:pt x="3872" y="2805"/>
                    <a:pt x="3880" y="2810"/>
                    <a:pt x="3892" y="2815"/>
                  </a:cubicBezTo>
                  <a:cubicBezTo>
                    <a:pt x="3905" y="2819"/>
                    <a:pt x="3898" y="2837"/>
                    <a:pt x="3900" y="2849"/>
                  </a:cubicBezTo>
                  <a:cubicBezTo>
                    <a:pt x="3902" y="2862"/>
                    <a:pt x="3900" y="2871"/>
                    <a:pt x="3892" y="2873"/>
                  </a:cubicBezTo>
                  <a:cubicBezTo>
                    <a:pt x="3884" y="2876"/>
                    <a:pt x="3872" y="2869"/>
                    <a:pt x="3867" y="2864"/>
                  </a:cubicBezTo>
                  <a:cubicBezTo>
                    <a:pt x="3862" y="2859"/>
                    <a:pt x="3852" y="2857"/>
                    <a:pt x="3846" y="2848"/>
                  </a:cubicBezTo>
                  <a:cubicBezTo>
                    <a:pt x="3841" y="2839"/>
                    <a:pt x="3829" y="2835"/>
                    <a:pt x="3823" y="2829"/>
                  </a:cubicBezTo>
                  <a:cubicBezTo>
                    <a:pt x="3817" y="2823"/>
                    <a:pt x="3814" y="2816"/>
                    <a:pt x="3804" y="2816"/>
                  </a:cubicBezTo>
                  <a:cubicBezTo>
                    <a:pt x="3793" y="2816"/>
                    <a:pt x="3786" y="2811"/>
                    <a:pt x="3786" y="2816"/>
                  </a:cubicBezTo>
                  <a:cubicBezTo>
                    <a:pt x="3786" y="2821"/>
                    <a:pt x="3786" y="2821"/>
                    <a:pt x="3796" y="2822"/>
                  </a:cubicBezTo>
                  <a:cubicBezTo>
                    <a:pt x="3805" y="2823"/>
                    <a:pt x="3800" y="2834"/>
                    <a:pt x="3807" y="2838"/>
                  </a:cubicBezTo>
                  <a:cubicBezTo>
                    <a:pt x="3814" y="2842"/>
                    <a:pt x="3815" y="2851"/>
                    <a:pt x="3815" y="2861"/>
                  </a:cubicBezTo>
                  <a:cubicBezTo>
                    <a:pt x="3815" y="2872"/>
                    <a:pt x="3811" y="2879"/>
                    <a:pt x="3798" y="2888"/>
                  </a:cubicBezTo>
                  <a:cubicBezTo>
                    <a:pt x="3784" y="2897"/>
                    <a:pt x="3791" y="2926"/>
                    <a:pt x="3792" y="2938"/>
                  </a:cubicBezTo>
                  <a:cubicBezTo>
                    <a:pt x="3794" y="2950"/>
                    <a:pt x="3794" y="2963"/>
                    <a:pt x="3782" y="2966"/>
                  </a:cubicBezTo>
                  <a:cubicBezTo>
                    <a:pt x="3770" y="2969"/>
                    <a:pt x="3770" y="2986"/>
                    <a:pt x="3762" y="2987"/>
                  </a:cubicBezTo>
                  <a:cubicBezTo>
                    <a:pt x="3755" y="2989"/>
                    <a:pt x="3753" y="2982"/>
                    <a:pt x="3752" y="2971"/>
                  </a:cubicBezTo>
                  <a:cubicBezTo>
                    <a:pt x="3752" y="2970"/>
                    <a:pt x="3751" y="2969"/>
                    <a:pt x="3751" y="2969"/>
                  </a:cubicBezTo>
                  <a:cubicBezTo>
                    <a:pt x="3749" y="2973"/>
                    <a:pt x="3748" y="2977"/>
                    <a:pt x="3748" y="2980"/>
                  </a:cubicBezTo>
                  <a:cubicBezTo>
                    <a:pt x="3748" y="2989"/>
                    <a:pt x="3747" y="3016"/>
                    <a:pt x="3732" y="3025"/>
                  </a:cubicBezTo>
                  <a:cubicBezTo>
                    <a:pt x="3717" y="3034"/>
                    <a:pt x="3710" y="3046"/>
                    <a:pt x="3704" y="3051"/>
                  </a:cubicBezTo>
                  <a:cubicBezTo>
                    <a:pt x="3698" y="3056"/>
                    <a:pt x="3693" y="3069"/>
                    <a:pt x="3699" y="3078"/>
                  </a:cubicBezTo>
                  <a:cubicBezTo>
                    <a:pt x="3700" y="3076"/>
                    <a:pt x="3702" y="3076"/>
                    <a:pt x="3704" y="3075"/>
                  </a:cubicBezTo>
                  <a:cubicBezTo>
                    <a:pt x="3714" y="3071"/>
                    <a:pt x="3712" y="3075"/>
                    <a:pt x="3732" y="3075"/>
                  </a:cubicBezTo>
                  <a:cubicBezTo>
                    <a:pt x="3751" y="3074"/>
                    <a:pt x="3758" y="3051"/>
                    <a:pt x="3758" y="3051"/>
                  </a:cubicBezTo>
                  <a:cubicBezTo>
                    <a:pt x="3759" y="3047"/>
                    <a:pt x="3762" y="3055"/>
                    <a:pt x="3770" y="3055"/>
                  </a:cubicBezTo>
                  <a:cubicBezTo>
                    <a:pt x="3778" y="3055"/>
                    <a:pt x="3780" y="3047"/>
                    <a:pt x="3784" y="3043"/>
                  </a:cubicBezTo>
                  <a:cubicBezTo>
                    <a:pt x="3788" y="3038"/>
                    <a:pt x="3802" y="3031"/>
                    <a:pt x="3810" y="3025"/>
                  </a:cubicBezTo>
                  <a:cubicBezTo>
                    <a:pt x="3818" y="3019"/>
                    <a:pt x="3830" y="3021"/>
                    <a:pt x="3846" y="3021"/>
                  </a:cubicBezTo>
                  <a:cubicBezTo>
                    <a:pt x="3863" y="3022"/>
                    <a:pt x="3852" y="3027"/>
                    <a:pt x="3864" y="3029"/>
                  </a:cubicBezTo>
                  <a:cubicBezTo>
                    <a:pt x="3876" y="3032"/>
                    <a:pt x="3879" y="3025"/>
                    <a:pt x="3884" y="3017"/>
                  </a:cubicBezTo>
                  <a:cubicBezTo>
                    <a:pt x="3888" y="3010"/>
                    <a:pt x="3896" y="3013"/>
                    <a:pt x="3905" y="3007"/>
                  </a:cubicBezTo>
                  <a:cubicBezTo>
                    <a:pt x="3914" y="3002"/>
                    <a:pt x="3933" y="3004"/>
                    <a:pt x="3946" y="3004"/>
                  </a:cubicBezTo>
                  <a:cubicBezTo>
                    <a:pt x="3952" y="3004"/>
                    <a:pt x="3957" y="3006"/>
                    <a:pt x="3959" y="3010"/>
                  </a:cubicBezTo>
                  <a:cubicBezTo>
                    <a:pt x="3962" y="3006"/>
                    <a:pt x="3963" y="3001"/>
                    <a:pt x="3961" y="2994"/>
                  </a:cubicBezTo>
                  <a:cubicBezTo>
                    <a:pt x="3959" y="2988"/>
                    <a:pt x="3956" y="2983"/>
                    <a:pt x="3954" y="2977"/>
                  </a:cubicBezTo>
                  <a:cubicBezTo>
                    <a:pt x="3948" y="2979"/>
                    <a:pt x="3940" y="2977"/>
                    <a:pt x="3932" y="2977"/>
                  </a:cubicBezTo>
                  <a:cubicBezTo>
                    <a:pt x="3922" y="2977"/>
                    <a:pt x="3920" y="2975"/>
                    <a:pt x="3920" y="2968"/>
                  </a:cubicBezTo>
                  <a:cubicBezTo>
                    <a:pt x="3920" y="2961"/>
                    <a:pt x="3924" y="2954"/>
                    <a:pt x="3931" y="2954"/>
                  </a:cubicBezTo>
                  <a:cubicBezTo>
                    <a:pt x="3938" y="2954"/>
                    <a:pt x="3944" y="2943"/>
                    <a:pt x="3950" y="2939"/>
                  </a:cubicBezTo>
                  <a:cubicBezTo>
                    <a:pt x="3956" y="2935"/>
                    <a:pt x="3958" y="2930"/>
                    <a:pt x="3970" y="2930"/>
                  </a:cubicBezTo>
                  <a:cubicBezTo>
                    <a:pt x="3982" y="2930"/>
                    <a:pt x="3990" y="2920"/>
                    <a:pt x="3990" y="2920"/>
                  </a:cubicBezTo>
                  <a:cubicBezTo>
                    <a:pt x="4006" y="2920"/>
                    <a:pt x="4003" y="2922"/>
                    <a:pt x="4018" y="2922"/>
                  </a:cubicBezTo>
                  <a:cubicBezTo>
                    <a:pt x="4032" y="2922"/>
                    <a:pt x="4030" y="2915"/>
                    <a:pt x="4035" y="2914"/>
                  </a:cubicBezTo>
                  <a:cubicBezTo>
                    <a:pt x="4040" y="2913"/>
                    <a:pt x="4051" y="2911"/>
                    <a:pt x="4055" y="2917"/>
                  </a:cubicBezTo>
                  <a:cubicBezTo>
                    <a:pt x="4059" y="2923"/>
                    <a:pt x="4064" y="2922"/>
                    <a:pt x="4076" y="2922"/>
                  </a:cubicBezTo>
                  <a:cubicBezTo>
                    <a:pt x="4089" y="2922"/>
                    <a:pt x="4097" y="2916"/>
                    <a:pt x="4102" y="2909"/>
                  </a:cubicBezTo>
                  <a:cubicBezTo>
                    <a:pt x="4106" y="2901"/>
                    <a:pt x="4111" y="2898"/>
                    <a:pt x="4119" y="2897"/>
                  </a:cubicBezTo>
                  <a:cubicBezTo>
                    <a:pt x="4124" y="2897"/>
                    <a:pt x="4132" y="2896"/>
                    <a:pt x="4138" y="2897"/>
                  </a:cubicBezTo>
                  <a:cubicBezTo>
                    <a:pt x="4145" y="2889"/>
                    <a:pt x="4154" y="2882"/>
                    <a:pt x="4166" y="2878"/>
                  </a:cubicBezTo>
                  <a:cubicBezTo>
                    <a:pt x="4196" y="2870"/>
                    <a:pt x="4182" y="2838"/>
                    <a:pt x="4238" y="2838"/>
                  </a:cubicBezTo>
                  <a:cubicBezTo>
                    <a:pt x="4295" y="2838"/>
                    <a:pt x="4427" y="2837"/>
                    <a:pt x="4429" y="2837"/>
                  </a:cubicBezTo>
                  <a:cubicBezTo>
                    <a:pt x="4432" y="2837"/>
                    <a:pt x="4441" y="2818"/>
                    <a:pt x="4458" y="2818"/>
                  </a:cubicBezTo>
                  <a:cubicBezTo>
                    <a:pt x="4475" y="2817"/>
                    <a:pt x="4482" y="2808"/>
                    <a:pt x="4496" y="2787"/>
                  </a:cubicBezTo>
                  <a:cubicBezTo>
                    <a:pt x="4511" y="2767"/>
                    <a:pt x="4515" y="2755"/>
                    <a:pt x="4516" y="2741"/>
                  </a:cubicBezTo>
                  <a:cubicBezTo>
                    <a:pt x="4517" y="2727"/>
                    <a:pt x="4526" y="2714"/>
                    <a:pt x="4536" y="2701"/>
                  </a:cubicBezTo>
                  <a:cubicBezTo>
                    <a:pt x="4546" y="2688"/>
                    <a:pt x="4557" y="2670"/>
                    <a:pt x="4568" y="2659"/>
                  </a:cubicBezTo>
                  <a:cubicBezTo>
                    <a:pt x="4580" y="2649"/>
                    <a:pt x="4588" y="2639"/>
                    <a:pt x="4596" y="2654"/>
                  </a:cubicBezTo>
                  <a:cubicBezTo>
                    <a:pt x="4605" y="2669"/>
                    <a:pt x="4610" y="2671"/>
                    <a:pt x="4618" y="2660"/>
                  </a:cubicBezTo>
                  <a:cubicBezTo>
                    <a:pt x="4625" y="2649"/>
                    <a:pt x="4639" y="2640"/>
                    <a:pt x="4654" y="2651"/>
                  </a:cubicBezTo>
                  <a:cubicBezTo>
                    <a:pt x="4669" y="2662"/>
                    <a:pt x="4665" y="2669"/>
                    <a:pt x="4670" y="2676"/>
                  </a:cubicBezTo>
                  <a:cubicBezTo>
                    <a:pt x="4675" y="2682"/>
                    <a:pt x="4674" y="2693"/>
                    <a:pt x="4674" y="2708"/>
                  </a:cubicBezTo>
                  <a:cubicBezTo>
                    <a:pt x="4674" y="2724"/>
                    <a:pt x="4672" y="2789"/>
                    <a:pt x="4681" y="2789"/>
                  </a:cubicBezTo>
                  <a:cubicBezTo>
                    <a:pt x="4690" y="2790"/>
                    <a:pt x="4697" y="2800"/>
                    <a:pt x="4697" y="2807"/>
                  </a:cubicBezTo>
                  <a:cubicBezTo>
                    <a:pt x="4697" y="2814"/>
                    <a:pt x="4700" y="2818"/>
                    <a:pt x="4707" y="2820"/>
                  </a:cubicBezTo>
                  <a:cubicBezTo>
                    <a:pt x="4713" y="2823"/>
                    <a:pt x="4720" y="2829"/>
                    <a:pt x="4721" y="2836"/>
                  </a:cubicBezTo>
                  <a:cubicBezTo>
                    <a:pt x="4723" y="2842"/>
                    <a:pt x="4729" y="2854"/>
                    <a:pt x="4729" y="2871"/>
                  </a:cubicBezTo>
                  <a:cubicBezTo>
                    <a:pt x="4734" y="2870"/>
                    <a:pt x="4736" y="2868"/>
                    <a:pt x="4738" y="2864"/>
                  </a:cubicBezTo>
                  <a:cubicBezTo>
                    <a:pt x="4741" y="2856"/>
                    <a:pt x="4743" y="2851"/>
                    <a:pt x="4739" y="2848"/>
                  </a:cubicBezTo>
                  <a:cubicBezTo>
                    <a:pt x="4735" y="2845"/>
                    <a:pt x="4733" y="2837"/>
                    <a:pt x="4743" y="2835"/>
                  </a:cubicBezTo>
                  <a:cubicBezTo>
                    <a:pt x="4754" y="2833"/>
                    <a:pt x="4766" y="2834"/>
                    <a:pt x="4769" y="2828"/>
                  </a:cubicBezTo>
                  <a:cubicBezTo>
                    <a:pt x="4773" y="2821"/>
                    <a:pt x="4780" y="2820"/>
                    <a:pt x="4788" y="2820"/>
                  </a:cubicBezTo>
                  <a:cubicBezTo>
                    <a:pt x="4796" y="2820"/>
                    <a:pt x="4815" y="2819"/>
                    <a:pt x="4817" y="2816"/>
                  </a:cubicBezTo>
                  <a:cubicBezTo>
                    <a:pt x="4819" y="2813"/>
                    <a:pt x="4827" y="2814"/>
                    <a:pt x="4832" y="2807"/>
                  </a:cubicBezTo>
                  <a:cubicBezTo>
                    <a:pt x="4837" y="2800"/>
                    <a:pt x="4847" y="2794"/>
                    <a:pt x="4855" y="2793"/>
                  </a:cubicBezTo>
                  <a:cubicBezTo>
                    <a:pt x="4862" y="2791"/>
                    <a:pt x="4857" y="2802"/>
                    <a:pt x="4862" y="2805"/>
                  </a:cubicBezTo>
                  <a:cubicBezTo>
                    <a:pt x="4868" y="2808"/>
                    <a:pt x="4870" y="2822"/>
                    <a:pt x="4860" y="2823"/>
                  </a:cubicBezTo>
                  <a:cubicBezTo>
                    <a:pt x="4849" y="2825"/>
                    <a:pt x="4855" y="2834"/>
                    <a:pt x="4839" y="2836"/>
                  </a:cubicBezTo>
                  <a:cubicBezTo>
                    <a:pt x="4822" y="2838"/>
                    <a:pt x="4833" y="2846"/>
                    <a:pt x="4820" y="2851"/>
                  </a:cubicBezTo>
                  <a:cubicBezTo>
                    <a:pt x="4807" y="2855"/>
                    <a:pt x="4801" y="2857"/>
                    <a:pt x="4794" y="2864"/>
                  </a:cubicBezTo>
                  <a:cubicBezTo>
                    <a:pt x="4788" y="2871"/>
                    <a:pt x="4774" y="2880"/>
                    <a:pt x="4776" y="2891"/>
                  </a:cubicBezTo>
                  <a:cubicBezTo>
                    <a:pt x="4779" y="2903"/>
                    <a:pt x="4775" y="2934"/>
                    <a:pt x="4787" y="2935"/>
                  </a:cubicBezTo>
                  <a:cubicBezTo>
                    <a:pt x="4799" y="2937"/>
                    <a:pt x="4806" y="2942"/>
                    <a:pt x="4809" y="2947"/>
                  </a:cubicBezTo>
                  <a:cubicBezTo>
                    <a:pt x="4813" y="2952"/>
                    <a:pt x="4825" y="2955"/>
                    <a:pt x="4832" y="2952"/>
                  </a:cubicBezTo>
                  <a:cubicBezTo>
                    <a:pt x="4840" y="2948"/>
                    <a:pt x="4834" y="2939"/>
                    <a:pt x="4847" y="2938"/>
                  </a:cubicBezTo>
                  <a:cubicBezTo>
                    <a:pt x="4861" y="2937"/>
                    <a:pt x="4862" y="2937"/>
                    <a:pt x="4869" y="2923"/>
                  </a:cubicBezTo>
                  <a:cubicBezTo>
                    <a:pt x="4875" y="2909"/>
                    <a:pt x="4896" y="2904"/>
                    <a:pt x="4898" y="2891"/>
                  </a:cubicBezTo>
                  <a:cubicBezTo>
                    <a:pt x="4900" y="2878"/>
                    <a:pt x="4907" y="2874"/>
                    <a:pt x="4915" y="2876"/>
                  </a:cubicBezTo>
                  <a:cubicBezTo>
                    <a:pt x="4923" y="2878"/>
                    <a:pt x="4924" y="2884"/>
                    <a:pt x="4933" y="2883"/>
                  </a:cubicBezTo>
                  <a:cubicBezTo>
                    <a:pt x="4943" y="2881"/>
                    <a:pt x="4952" y="2874"/>
                    <a:pt x="4954" y="2871"/>
                  </a:cubicBezTo>
                  <a:cubicBezTo>
                    <a:pt x="4956" y="2868"/>
                    <a:pt x="4967" y="2863"/>
                    <a:pt x="4974" y="2863"/>
                  </a:cubicBezTo>
                  <a:cubicBezTo>
                    <a:pt x="4980" y="2863"/>
                    <a:pt x="4993" y="2864"/>
                    <a:pt x="4995" y="2857"/>
                  </a:cubicBezTo>
                  <a:cubicBezTo>
                    <a:pt x="4997" y="2850"/>
                    <a:pt x="5009" y="2853"/>
                    <a:pt x="5021" y="2851"/>
                  </a:cubicBezTo>
                  <a:cubicBezTo>
                    <a:pt x="5032" y="2848"/>
                    <a:pt x="5031" y="2838"/>
                    <a:pt x="5041" y="2838"/>
                  </a:cubicBezTo>
                  <a:cubicBezTo>
                    <a:pt x="5051" y="2838"/>
                    <a:pt x="5085" y="2837"/>
                    <a:pt x="5092" y="2827"/>
                  </a:cubicBezTo>
                  <a:cubicBezTo>
                    <a:pt x="5098" y="2817"/>
                    <a:pt x="5104" y="2811"/>
                    <a:pt x="5098" y="2806"/>
                  </a:cubicBezTo>
                  <a:cubicBezTo>
                    <a:pt x="5091" y="2801"/>
                    <a:pt x="5091" y="2793"/>
                    <a:pt x="5107" y="2793"/>
                  </a:cubicBezTo>
                  <a:cubicBezTo>
                    <a:pt x="5123" y="2793"/>
                    <a:pt x="5153" y="2794"/>
                    <a:pt x="5153" y="2788"/>
                  </a:cubicBezTo>
                  <a:cubicBezTo>
                    <a:pt x="5154" y="2781"/>
                    <a:pt x="5177" y="2784"/>
                    <a:pt x="5177" y="2775"/>
                  </a:cubicBezTo>
                  <a:cubicBezTo>
                    <a:pt x="5177" y="2767"/>
                    <a:pt x="5180" y="2767"/>
                    <a:pt x="5185" y="2765"/>
                  </a:cubicBezTo>
                  <a:cubicBezTo>
                    <a:pt x="5190" y="2764"/>
                    <a:pt x="5194" y="2759"/>
                    <a:pt x="5191" y="2752"/>
                  </a:cubicBezTo>
                  <a:cubicBezTo>
                    <a:pt x="5187" y="2745"/>
                    <a:pt x="5182" y="2745"/>
                    <a:pt x="5171" y="2742"/>
                  </a:cubicBezTo>
                  <a:cubicBezTo>
                    <a:pt x="5161" y="2738"/>
                    <a:pt x="5163" y="2732"/>
                    <a:pt x="5156" y="2728"/>
                  </a:cubicBezTo>
                  <a:cubicBezTo>
                    <a:pt x="5149" y="2724"/>
                    <a:pt x="5145" y="2721"/>
                    <a:pt x="5148" y="2710"/>
                  </a:cubicBezTo>
                  <a:cubicBezTo>
                    <a:pt x="5151" y="2699"/>
                    <a:pt x="5158" y="2700"/>
                    <a:pt x="5157" y="2691"/>
                  </a:cubicBezTo>
                  <a:cubicBezTo>
                    <a:pt x="5156" y="2683"/>
                    <a:pt x="5146" y="2680"/>
                    <a:pt x="5136" y="2678"/>
                  </a:cubicBezTo>
                  <a:cubicBezTo>
                    <a:pt x="5126" y="2676"/>
                    <a:pt x="5117" y="2684"/>
                    <a:pt x="5114" y="2694"/>
                  </a:cubicBezTo>
                  <a:cubicBezTo>
                    <a:pt x="5111" y="2703"/>
                    <a:pt x="5099" y="2721"/>
                    <a:pt x="5091" y="2729"/>
                  </a:cubicBezTo>
                  <a:cubicBezTo>
                    <a:pt x="5083" y="2738"/>
                    <a:pt x="5068" y="2752"/>
                    <a:pt x="5073" y="2759"/>
                  </a:cubicBezTo>
                  <a:cubicBezTo>
                    <a:pt x="5078" y="2766"/>
                    <a:pt x="5078" y="2780"/>
                    <a:pt x="5070" y="2783"/>
                  </a:cubicBezTo>
                  <a:cubicBezTo>
                    <a:pt x="5062" y="2785"/>
                    <a:pt x="5062" y="2781"/>
                    <a:pt x="5059" y="2774"/>
                  </a:cubicBezTo>
                  <a:cubicBezTo>
                    <a:pt x="5055" y="2767"/>
                    <a:pt x="5047" y="2759"/>
                    <a:pt x="5042" y="2765"/>
                  </a:cubicBezTo>
                  <a:cubicBezTo>
                    <a:pt x="5036" y="2772"/>
                    <a:pt x="5029" y="2780"/>
                    <a:pt x="5017" y="2780"/>
                  </a:cubicBezTo>
                  <a:cubicBezTo>
                    <a:pt x="5004" y="2780"/>
                    <a:pt x="4989" y="2767"/>
                    <a:pt x="4979" y="2767"/>
                  </a:cubicBezTo>
                  <a:cubicBezTo>
                    <a:pt x="4969" y="2767"/>
                    <a:pt x="4934" y="2769"/>
                    <a:pt x="4930" y="2761"/>
                  </a:cubicBezTo>
                  <a:cubicBezTo>
                    <a:pt x="4926" y="2753"/>
                    <a:pt x="4923" y="2752"/>
                    <a:pt x="4926" y="2747"/>
                  </a:cubicBezTo>
                  <a:cubicBezTo>
                    <a:pt x="4928" y="2741"/>
                    <a:pt x="4922" y="2736"/>
                    <a:pt x="4912" y="2733"/>
                  </a:cubicBezTo>
                  <a:cubicBezTo>
                    <a:pt x="4902" y="2730"/>
                    <a:pt x="4887" y="2737"/>
                    <a:pt x="4883" y="2730"/>
                  </a:cubicBezTo>
                  <a:cubicBezTo>
                    <a:pt x="4880" y="2724"/>
                    <a:pt x="4879" y="2705"/>
                    <a:pt x="4873" y="2701"/>
                  </a:cubicBezTo>
                  <a:cubicBezTo>
                    <a:pt x="4867" y="2697"/>
                    <a:pt x="4870" y="2685"/>
                    <a:pt x="4865" y="2674"/>
                  </a:cubicBezTo>
                  <a:cubicBezTo>
                    <a:pt x="4861" y="2664"/>
                    <a:pt x="4853" y="2660"/>
                    <a:pt x="4860" y="2649"/>
                  </a:cubicBezTo>
                  <a:cubicBezTo>
                    <a:pt x="4867" y="2638"/>
                    <a:pt x="4869" y="2634"/>
                    <a:pt x="4867" y="2626"/>
                  </a:cubicBezTo>
                  <a:cubicBezTo>
                    <a:pt x="4866" y="2617"/>
                    <a:pt x="4867" y="2605"/>
                    <a:pt x="4858" y="2603"/>
                  </a:cubicBezTo>
                  <a:cubicBezTo>
                    <a:pt x="4850" y="2600"/>
                    <a:pt x="4840" y="2590"/>
                    <a:pt x="4835" y="2598"/>
                  </a:cubicBezTo>
                  <a:cubicBezTo>
                    <a:pt x="4829" y="2607"/>
                    <a:pt x="4822" y="2624"/>
                    <a:pt x="4816" y="2620"/>
                  </a:cubicBezTo>
                  <a:cubicBezTo>
                    <a:pt x="4809" y="2616"/>
                    <a:pt x="4812" y="2611"/>
                    <a:pt x="4806" y="2605"/>
                  </a:cubicBezTo>
                  <a:cubicBezTo>
                    <a:pt x="4799" y="2599"/>
                    <a:pt x="4793" y="2598"/>
                    <a:pt x="4794" y="2590"/>
                  </a:cubicBezTo>
                  <a:cubicBezTo>
                    <a:pt x="4796" y="2581"/>
                    <a:pt x="4808" y="2583"/>
                    <a:pt x="4814" y="2587"/>
                  </a:cubicBezTo>
                  <a:cubicBezTo>
                    <a:pt x="4821" y="2590"/>
                    <a:pt x="4845" y="2590"/>
                    <a:pt x="4852" y="2584"/>
                  </a:cubicBezTo>
                  <a:cubicBezTo>
                    <a:pt x="4859" y="2578"/>
                    <a:pt x="4866" y="2575"/>
                    <a:pt x="4879" y="2569"/>
                  </a:cubicBezTo>
                  <a:cubicBezTo>
                    <a:pt x="4892" y="2562"/>
                    <a:pt x="4906" y="2561"/>
                    <a:pt x="4908" y="2550"/>
                  </a:cubicBezTo>
                  <a:cubicBezTo>
                    <a:pt x="4910" y="2540"/>
                    <a:pt x="4898" y="2537"/>
                    <a:pt x="4899" y="2529"/>
                  </a:cubicBezTo>
                  <a:cubicBezTo>
                    <a:pt x="4900" y="2520"/>
                    <a:pt x="4907" y="2518"/>
                    <a:pt x="4895" y="2509"/>
                  </a:cubicBezTo>
                  <a:cubicBezTo>
                    <a:pt x="4883" y="2501"/>
                    <a:pt x="4874" y="2494"/>
                    <a:pt x="4865" y="2493"/>
                  </a:cubicBezTo>
                  <a:cubicBezTo>
                    <a:pt x="4855" y="2492"/>
                    <a:pt x="4840" y="2487"/>
                    <a:pt x="4826" y="2487"/>
                  </a:cubicBezTo>
                  <a:cubicBezTo>
                    <a:pt x="4812" y="2487"/>
                    <a:pt x="4789" y="2492"/>
                    <a:pt x="4774" y="2492"/>
                  </a:cubicBezTo>
                  <a:cubicBezTo>
                    <a:pt x="4759" y="2492"/>
                    <a:pt x="4759" y="2499"/>
                    <a:pt x="4737" y="2504"/>
                  </a:cubicBezTo>
                  <a:cubicBezTo>
                    <a:pt x="4715" y="2510"/>
                    <a:pt x="4708" y="2518"/>
                    <a:pt x="4684" y="2525"/>
                  </a:cubicBezTo>
                  <a:cubicBezTo>
                    <a:pt x="4660" y="2532"/>
                    <a:pt x="4641" y="2552"/>
                    <a:pt x="4624" y="2557"/>
                  </a:cubicBezTo>
                  <a:cubicBezTo>
                    <a:pt x="4607" y="2563"/>
                    <a:pt x="4602" y="2568"/>
                    <a:pt x="4589" y="2580"/>
                  </a:cubicBezTo>
                  <a:cubicBezTo>
                    <a:pt x="4577" y="2593"/>
                    <a:pt x="4552" y="2621"/>
                    <a:pt x="4539" y="2633"/>
                  </a:cubicBezTo>
                  <a:cubicBezTo>
                    <a:pt x="4525" y="2646"/>
                    <a:pt x="4515" y="2671"/>
                    <a:pt x="4505" y="2675"/>
                  </a:cubicBezTo>
                  <a:cubicBezTo>
                    <a:pt x="4495" y="2679"/>
                    <a:pt x="4468" y="2684"/>
                    <a:pt x="4480" y="2671"/>
                  </a:cubicBezTo>
                  <a:cubicBezTo>
                    <a:pt x="4491" y="2659"/>
                    <a:pt x="4510" y="2654"/>
                    <a:pt x="4518" y="2639"/>
                  </a:cubicBezTo>
                  <a:cubicBezTo>
                    <a:pt x="4526" y="2624"/>
                    <a:pt x="4543" y="2625"/>
                    <a:pt x="4549" y="2605"/>
                  </a:cubicBezTo>
                  <a:cubicBezTo>
                    <a:pt x="4554" y="2585"/>
                    <a:pt x="4561" y="2575"/>
                    <a:pt x="4571" y="2568"/>
                  </a:cubicBezTo>
                  <a:cubicBezTo>
                    <a:pt x="4582" y="2561"/>
                    <a:pt x="4598" y="2552"/>
                    <a:pt x="4603" y="2540"/>
                  </a:cubicBezTo>
                  <a:cubicBezTo>
                    <a:pt x="4608" y="2527"/>
                    <a:pt x="4621" y="2520"/>
                    <a:pt x="4635" y="2508"/>
                  </a:cubicBezTo>
                  <a:cubicBezTo>
                    <a:pt x="4648" y="2496"/>
                    <a:pt x="4649" y="2494"/>
                    <a:pt x="4670" y="2492"/>
                  </a:cubicBezTo>
                  <a:cubicBezTo>
                    <a:pt x="4692" y="2491"/>
                    <a:pt x="4708" y="2490"/>
                    <a:pt x="4713" y="2474"/>
                  </a:cubicBezTo>
                  <a:cubicBezTo>
                    <a:pt x="4718" y="2457"/>
                    <a:pt x="4726" y="2433"/>
                    <a:pt x="4745" y="2426"/>
                  </a:cubicBezTo>
                  <a:cubicBezTo>
                    <a:pt x="4764" y="2418"/>
                    <a:pt x="4778" y="2423"/>
                    <a:pt x="4786" y="2416"/>
                  </a:cubicBezTo>
                  <a:cubicBezTo>
                    <a:pt x="4795" y="2410"/>
                    <a:pt x="4798" y="2410"/>
                    <a:pt x="4827" y="2406"/>
                  </a:cubicBezTo>
                  <a:cubicBezTo>
                    <a:pt x="4857" y="2403"/>
                    <a:pt x="4872" y="2407"/>
                    <a:pt x="4902" y="2407"/>
                  </a:cubicBezTo>
                  <a:cubicBezTo>
                    <a:pt x="4932" y="2407"/>
                    <a:pt x="4949" y="2406"/>
                    <a:pt x="4966" y="2407"/>
                  </a:cubicBezTo>
                  <a:cubicBezTo>
                    <a:pt x="4982" y="2408"/>
                    <a:pt x="5022" y="2403"/>
                    <a:pt x="5035" y="2414"/>
                  </a:cubicBezTo>
                  <a:cubicBezTo>
                    <a:pt x="5049" y="2425"/>
                    <a:pt x="5057" y="2421"/>
                    <a:pt x="5085" y="2420"/>
                  </a:cubicBezTo>
                  <a:cubicBezTo>
                    <a:pt x="5113" y="2418"/>
                    <a:pt x="5166" y="2420"/>
                    <a:pt x="5179" y="2406"/>
                  </a:cubicBezTo>
                  <a:cubicBezTo>
                    <a:pt x="5192" y="2391"/>
                    <a:pt x="5194" y="2376"/>
                    <a:pt x="5217" y="2370"/>
                  </a:cubicBezTo>
                  <a:close/>
                  <a:moveTo>
                    <a:pt x="1481" y="921"/>
                  </a:moveTo>
                  <a:cubicBezTo>
                    <a:pt x="1470" y="925"/>
                    <a:pt x="1466" y="953"/>
                    <a:pt x="1452" y="957"/>
                  </a:cubicBezTo>
                  <a:cubicBezTo>
                    <a:pt x="1439" y="961"/>
                    <a:pt x="1444" y="973"/>
                    <a:pt x="1433" y="975"/>
                  </a:cubicBezTo>
                  <a:cubicBezTo>
                    <a:pt x="1422" y="976"/>
                    <a:pt x="1422" y="967"/>
                    <a:pt x="1420" y="963"/>
                  </a:cubicBezTo>
                  <a:cubicBezTo>
                    <a:pt x="1418" y="958"/>
                    <a:pt x="1382" y="957"/>
                    <a:pt x="1369" y="958"/>
                  </a:cubicBezTo>
                  <a:cubicBezTo>
                    <a:pt x="1356" y="959"/>
                    <a:pt x="1359" y="974"/>
                    <a:pt x="1352" y="974"/>
                  </a:cubicBezTo>
                  <a:cubicBezTo>
                    <a:pt x="1346" y="974"/>
                    <a:pt x="1345" y="981"/>
                    <a:pt x="1345" y="987"/>
                  </a:cubicBezTo>
                  <a:cubicBezTo>
                    <a:pt x="1345" y="993"/>
                    <a:pt x="1350" y="992"/>
                    <a:pt x="1360" y="994"/>
                  </a:cubicBezTo>
                  <a:cubicBezTo>
                    <a:pt x="1370" y="996"/>
                    <a:pt x="1378" y="1002"/>
                    <a:pt x="1377" y="1007"/>
                  </a:cubicBezTo>
                  <a:cubicBezTo>
                    <a:pt x="1376" y="1011"/>
                    <a:pt x="1360" y="1009"/>
                    <a:pt x="1347" y="1009"/>
                  </a:cubicBezTo>
                  <a:cubicBezTo>
                    <a:pt x="1334" y="1010"/>
                    <a:pt x="1332" y="1027"/>
                    <a:pt x="1324" y="1032"/>
                  </a:cubicBezTo>
                  <a:cubicBezTo>
                    <a:pt x="1316" y="1037"/>
                    <a:pt x="1304" y="1045"/>
                    <a:pt x="1290" y="1049"/>
                  </a:cubicBezTo>
                  <a:cubicBezTo>
                    <a:pt x="1276" y="1052"/>
                    <a:pt x="1276" y="1065"/>
                    <a:pt x="1266" y="1065"/>
                  </a:cubicBezTo>
                  <a:cubicBezTo>
                    <a:pt x="1257" y="1065"/>
                    <a:pt x="1246" y="1062"/>
                    <a:pt x="1250" y="1055"/>
                  </a:cubicBezTo>
                  <a:cubicBezTo>
                    <a:pt x="1253" y="1047"/>
                    <a:pt x="1274" y="1047"/>
                    <a:pt x="1278" y="1041"/>
                  </a:cubicBezTo>
                  <a:cubicBezTo>
                    <a:pt x="1281" y="1036"/>
                    <a:pt x="1289" y="1026"/>
                    <a:pt x="1304" y="1019"/>
                  </a:cubicBezTo>
                  <a:cubicBezTo>
                    <a:pt x="1320" y="1011"/>
                    <a:pt x="1322" y="1003"/>
                    <a:pt x="1322" y="997"/>
                  </a:cubicBezTo>
                  <a:cubicBezTo>
                    <a:pt x="1322" y="990"/>
                    <a:pt x="1313" y="978"/>
                    <a:pt x="1303" y="978"/>
                  </a:cubicBezTo>
                  <a:cubicBezTo>
                    <a:pt x="1293" y="978"/>
                    <a:pt x="1286" y="979"/>
                    <a:pt x="1278" y="985"/>
                  </a:cubicBezTo>
                  <a:cubicBezTo>
                    <a:pt x="1269" y="991"/>
                    <a:pt x="1261" y="995"/>
                    <a:pt x="1251" y="997"/>
                  </a:cubicBezTo>
                  <a:cubicBezTo>
                    <a:pt x="1241" y="999"/>
                    <a:pt x="1244" y="1006"/>
                    <a:pt x="1240" y="1020"/>
                  </a:cubicBezTo>
                  <a:cubicBezTo>
                    <a:pt x="1236" y="1034"/>
                    <a:pt x="1229" y="1027"/>
                    <a:pt x="1227" y="1038"/>
                  </a:cubicBezTo>
                  <a:cubicBezTo>
                    <a:pt x="1225" y="1049"/>
                    <a:pt x="1192" y="1042"/>
                    <a:pt x="1176" y="1042"/>
                  </a:cubicBezTo>
                  <a:cubicBezTo>
                    <a:pt x="1161" y="1042"/>
                    <a:pt x="1148" y="1041"/>
                    <a:pt x="1138" y="1041"/>
                  </a:cubicBezTo>
                  <a:cubicBezTo>
                    <a:pt x="1128" y="1040"/>
                    <a:pt x="1134" y="1025"/>
                    <a:pt x="1146" y="1025"/>
                  </a:cubicBezTo>
                  <a:cubicBezTo>
                    <a:pt x="1159" y="1025"/>
                    <a:pt x="1168" y="1021"/>
                    <a:pt x="1172" y="1012"/>
                  </a:cubicBezTo>
                  <a:cubicBezTo>
                    <a:pt x="1175" y="1003"/>
                    <a:pt x="1168" y="990"/>
                    <a:pt x="1178" y="987"/>
                  </a:cubicBezTo>
                  <a:cubicBezTo>
                    <a:pt x="1189" y="983"/>
                    <a:pt x="1193" y="983"/>
                    <a:pt x="1202" y="973"/>
                  </a:cubicBezTo>
                  <a:cubicBezTo>
                    <a:pt x="1212" y="963"/>
                    <a:pt x="1204" y="953"/>
                    <a:pt x="1189" y="949"/>
                  </a:cubicBezTo>
                  <a:cubicBezTo>
                    <a:pt x="1174" y="944"/>
                    <a:pt x="1190" y="939"/>
                    <a:pt x="1195" y="939"/>
                  </a:cubicBezTo>
                  <a:cubicBezTo>
                    <a:pt x="1200" y="939"/>
                    <a:pt x="1210" y="941"/>
                    <a:pt x="1214" y="947"/>
                  </a:cubicBezTo>
                  <a:cubicBezTo>
                    <a:pt x="1217" y="954"/>
                    <a:pt x="1224" y="949"/>
                    <a:pt x="1232" y="950"/>
                  </a:cubicBezTo>
                  <a:cubicBezTo>
                    <a:pt x="1240" y="951"/>
                    <a:pt x="1248" y="951"/>
                    <a:pt x="1258" y="950"/>
                  </a:cubicBezTo>
                  <a:cubicBezTo>
                    <a:pt x="1268" y="949"/>
                    <a:pt x="1268" y="934"/>
                    <a:pt x="1264" y="933"/>
                  </a:cubicBezTo>
                  <a:cubicBezTo>
                    <a:pt x="1260" y="933"/>
                    <a:pt x="1245" y="927"/>
                    <a:pt x="1238" y="921"/>
                  </a:cubicBezTo>
                  <a:cubicBezTo>
                    <a:pt x="1232" y="914"/>
                    <a:pt x="1224" y="911"/>
                    <a:pt x="1214" y="910"/>
                  </a:cubicBezTo>
                  <a:cubicBezTo>
                    <a:pt x="1204" y="909"/>
                    <a:pt x="1196" y="907"/>
                    <a:pt x="1195" y="902"/>
                  </a:cubicBezTo>
                  <a:cubicBezTo>
                    <a:pt x="1194" y="897"/>
                    <a:pt x="1187" y="902"/>
                    <a:pt x="1185" y="906"/>
                  </a:cubicBezTo>
                  <a:cubicBezTo>
                    <a:pt x="1183" y="910"/>
                    <a:pt x="1179" y="909"/>
                    <a:pt x="1168" y="911"/>
                  </a:cubicBezTo>
                  <a:cubicBezTo>
                    <a:pt x="1156" y="912"/>
                    <a:pt x="1156" y="914"/>
                    <a:pt x="1154" y="921"/>
                  </a:cubicBezTo>
                  <a:cubicBezTo>
                    <a:pt x="1152" y="927"/>
                    <a:pt x="1147" y="927"/>
                    <a:pt x="1139" y="927"/>
                  </a:cubicBezTo>
                  <a:cubicBezTo>
                    <a:pt x="1131" y="927"/>
                    <a:pt x="1132" y="923"/>
                    <a:pt x="1129" y="919"/>
                  </a:cubicBezTo>
                  <a:cubicBezTo>
                    <a:pt x="1126" y="915"/>
                    <a:pt x="1119" y="921"/>
                    <a:pt x="1116" y="925"/>
                  </a:cubicBezTo>
                  <a:cubicBezTo>
                    <a:pt x="1112" y="930"/>
                    <a:pt x="1094" y="928"/>
                    <a:pt x="1083" y="927"/>
                  </a:cubicBezTo>
                  <a:cubicBezTo>
                    <a:pt x="1072" y="927"/>
                    <a:pt x="1074" y="923"/>
                    <a:pt x="1068" y="919"/>
                  </a:cubicBezTo>
                  <a:cubicBezTo>
                    <a:pt x="1063" y="915"/>
                    <a:pt x="1054" y="923"/>
                    <a:pt x="1051" y="927"/>
                  </a:cubicBezTo>
                  <a:cubicBezTo>
                    <a:pt x="1048" y="932"/>
                    <a:pt x="1046" y="933"/>
                    <a:pt x="1040" y="933"/>
                  </a:cubicBezTo>
                  <a:cubicBezTo>
                    <a:pt x="1034" y="933"/>
                    <a:pt x="1038" y="944"/>
                    <a:pt x="1030" y="943"/>
                  </a:cubicBezTo>
                  <a:cubicBezTo>
                    <a:pt x="1023" y="941"/>
                    <a:pt x="1026" y="935"/>
                    <a:pt x="1022" y="935"/>
                  </a:cubicBezTo>
                  <a:cubicBezTo>
                    <a:pt x="1017" y="935"/>
                    <a:pt x="1018" y="930"/>
                    <a:pt x="1017" y="923"/>
                  </a:cubicBezTo>
                  <a:cubicBezTo>
                    <a:pt x="1016" y="915"/>
                    <a:pt x="1028" y="915"/>
                    <a:pt x="1039" y="915"/>
                  </a:cubicBezTo>
                  <a:cubicBezTo>
                    <a:pt x="1050" y="915"/>
                    <a:pt x="1054" y="915"/>
                    <a:pt x="1059" y="910"/>
                  </a:cubicBezTo>
                  <a:cubicBezTo>
                    <a:pt x="1064" y="905"/>
                    <a:pt x="1068" y="906"/>
                    <a:pt x="1083" y="907"/>
                  </a:cubicBezTo>
                  <a:cubicBezTo>
                    <a:pt x="1098" y="909"/>
                    <a:pt x="1100" y="910"/>
                    <a:pt x="1106" y="905"/>
                  </a:cubicBezTo>
                  <a:cubicBezTo>
                    <a:pt x="1112" y="899"/>
                    <a:pt x="1116" y="895"/>
                    <a:pt x="1127" y="895"/>
                  </a:cubicBezTo>
                  <a:cubicBezTo>
                    <a:pt x="1138" y="895"/>
                    <a:pt x="1138" y="895"/>
                    <a:pt x="1146" y="889"/>
                  </a:cubicBezTo>
                  <a:cubicBezTo>
                    <a:pt x="1153" y="882"/>
                    <a:pt x="1164" y="881"/>
                    <a:pt x="1164" y="881"/>
                  </a:cubicBezTo>
                  <a:cubicBezTo>
                    <a:pt x="1181" y="882"/>
                    <a:pt x="1182" y="884"/>
                    <a:pt x="1208" y="881"/>
                  </a:cubicBezTo>
                  <a:cubicBezTo>
                    <a:pt x="1233" y="879"/>
                    <a:pt x="1236" y="871"/>
                    <a:pt x="1244" y="869"/>
                  </a:cubicBezTo>
                  <a:cubicBezTo>
                    <a:pt x="1252" y="866"/>
                    <a:pt x="1266" y="858"/>
                    <a:pt x="1272" y="853"/>
                  </a:cubicBezTo>
                  <a:cubicBezTo>
                    <a:pt x="1277" y="847"/>
                    <a:pt x="1302" y="852"/>
                    <a:pt x="1306" y="847"/>
                  </a:cubicBezTo>
                  <a:cubicBezTo>
                    <a:pt x="1310" y="843"/>
                    <a:pt x="1318" y="843"/>
                    <a:pt x="1330" y="844"/>
                  </a:cubicBezTo>
                  <a:cubicBezTo>
                    <a:pt x="1343" y="845"/>
                    <a:pt x="1340" y="834"/>
                    <a:pt x="1352" y="835"/>
                  </a:cubicBezTo>
                  <a:cubicBezTo>
                    <a:pt x="1363" y="835"/>
                    <a:pt x="1358" y="842"/>
                    <a:pt x="1365" y="843"/>
                  </a:cubicBezTo>
                  <a:cubicBezTo>
                    <a:pt x="1372" y="843"/>
                    <a:pt x="1382" y="851"/>
                    <a:pt x="1380" y="857"/>
                  </a:cubicBezTo>
                  <a:cubicBezTo>
                    <a:pt x="1378" y="863"/>
                    <a:pt x="1371" y="864"/>
                    <a:pt x="1359" y="865"/>
                  </a:cubicBezTo>
                  <a:cubicBezTo>
                    <a:pt x="1347" y="867"/>
                    <a:pt x="1341" y="876"/>
                    <a:pt x="1336" y="880"/>
                  </a:cubicBezTo>
                  <a:cubicBezTo>
                    <a:pt x="1330" y="884"/>
                    <a:pt x="1318" y="879"/>
                    <a:pt x="1316" y="887"/>
                  </a:cubicBezTo>
                  <a:cubicBezTo>
                    <a:pt x="1315" y="895"/>
                    <a:pt x="1317" y="900"/>
                    <a:pt x="1326" y="901"/>
                  </a:cubicBezTo>
                  <a:cubicBezTo>
                    <a:pt x="1334" y="903"/>
                    <a:pt x="1336" y="903"/>
                    <a:pt x="1340" y="907"/>
                  </a:cubicBezTo>
                  <a:cubicBezTo>
                    <a:pt x="1344" y="910"/>
                    <a:pt x="1355" y="907"/>
                    <a:pt x="1366" y="909"/>
                  </a:cubicBezTo>
                  <a:cubicBezTo>
                    <a:pt x="1378" y="911"/>
                    <a:pt x="1404" y="908"/>
                    <a:pt x="1416" y="908"/>
                  </a:cubicBezTo>
                  <a:cubicBezTo>
                    <a:pt x="1429" y="908"/>
                    <a:pt x="1440" y="906"/>
                    <a:pt x="1449" y="903"/>
                  </a:cubicBezTo>
                  <a:cubicBezTo>
                    <a:pt x="1458" y="901"/>
                    <a:pt x="1460" y="887"/>
                    <a:pt x="1466" y="877"/>
                  </a:cubicBezTo>
                  <a:cubicBezTo>
                    <a:pt x="1472" y="868"/>
                    <a:pt x="1486" y="874"/>
                    <a:pt x="1487" y="880"/>
                  </a:cubicBezTo>
                  <a:cubicBezTo>
                    <a:pt x="1488" y="886"/>
                    <a:pt x="1491" y="887"/>
                    <a:pt x="1483" y="892"/>
                  </a:cubicBezTo>
                  <a:cubicBezTo>
                    <a:pt x="1475" y="897"/>
                    <a:pt x="1481" y="902"/>
                    <a:pt x="1486" y="901"/>
                  </a:cubicBezTo>
                  <a:cubicBezTo>
                    <a:pt x="1490" y="901"/>
                    <a:pt x="1495" y="901"/>
                    <a:pt x="1495" y="907"/>
                  </a:cubicBezTo>
                  <a:cubicBezTo>
                    <a:pt x="1495" y="913"/>
                    <a:pt x="1492" y="917"/>
                    <a:pt x="1481" y="921"/>
                  </a:cubicBezTo>
                  <a:close/>
                  <a:moveTo>
                    <a:pt x="2024" y="1281"/>
                  </a:moveTo>
                  <a:cubicBezTo>
                    <a:pt x="2016" y="1280"/>
                    <a:pt x="2008" y="1282"/>
                    <a:pt x="1997" y="1283"/>
                  </a:cubicBezTo>
                  <a:cubicBezTo>
                    <a:pt x="1985" y="1285"/>
                    <a:pt x="1985" y="1293"/>
                    <a:pt x="1977" y="1293"/>
                  </a:cubicBezTo>
                  <a:cubicBezTo>
                    <a:pt x="1970" y="1293"/>
                    <a:pt x="1968" y="1299"/>
                    <a:pt x="1967" y="1306"/>
                  </a:cubicBezTo>
                  <a:cubicBezTo>
                    <a:pt x="1965" y="1312"/>
                    <a:pt x="1955" y="1305"/>
                    <a:pt x="1952" y="1300"/>
                  </a:cubicBezTo>
                  <a:cubicBezTo>
                    <a:pt x="1949" y="1295"/>
                    <a:pt x="1939" y="1294"/>
                    <a:pt x="1934" y="1300"/>
                  </a:cubicBezTo>
                  <a:cubicBezTo>
                    <a:pt x="1929" y="1306"/>
                    <a:pt x="1922" y="1302"/>
                    <a:pt x="1914" y="1302"/>
                  </a:cubicBezTo>
                  <a:cubicBezTo>
                    <a:pt x="1905" y="1302"/>
                    <a:pt x="1906" y="1321"/>
                    <a:pt x="1897" y="1323"/>
                  </a:cubicBezTo>
                  <a:cubicBezTo>
                    <a:pt x="1887" y="1324"/>
                    <a:pt x="1884" y="1332"/>
                    <a:pt x="1879" y="1340"/>
                  </a:cubicBezTo>
                  <a:cubicBezTo>
                    <a:pt x="1875" y="1348"/>
                    <a:pt x="1860" y="1346"/>
                    <a:pt x="1852" y="1346"/>
                  </a:cubicBezTo>
                  <a:cubicBezTo>
                    <a:pt x="1844" y="1346"/>
                    <a:pt x="1835" y="1349"/>
                    <a:pt x="1828" y="1349"/>
                  </a:cubicBezTo>
                  <a:cubicBezTo>
                    <a:pt x="1822" y="1349"/>
                    <a:pt x="1812" y="1360"/>
                    <a:pt x="1806" y="1360"/>
                  </a:cubicBezTo>
                  <a:cubicBezTo>
                    <a:pt x="1799" y="1360"/>
                    <a:pt x="1779" y="1356"/>
                    <a:pt x="1776" y="1365"/>
                  </a:cubicBezTo>
                  <a:cubicBezTo>
                    <a:pt x="1773" y="1374"/>
                    <a:pt x="1796" y="1363"/>
                    <a:pt x="1811" y="1369"/>
                  </a:cubicBezTo>
                  <a:cubicBezTo>
                    <a:pt x="1825" y="1375"/>
                    <a:pt x="1811" y="1385"/>
                    <a:pt x="1818" y="1385"/>
                  </a:cubicBezTo>
                  <a:cubicBezTo>
                    <a:pt x="1826" y="1385"/>
                    <a:pt x="1823" y="1394"/>
                    <a:pt x="1816" y="1396"/>
                  </a:cubicBezTo>
                  <a:cubicBezTo>
                    <a:pt x="1809" y="1399"/>
                    <a:pt x="1792" y="1397"/>
                    <a:pt x="1781" y="1395"/>
                  </a:cubicBezTo>
                  <a:cubicBezTo>
                    <a:pt x="1769" y="1393"/>
                    <a:pt x="1760" y="1404"/>
                    <a:pt x="1753" y="1408"/>
                  </a:cubicBezTo>
                  <a:cubicBezTo>
                    <a:pt x="1746" y="1412"/>
                    <a:pt x="1745" y="1432"/>
                    <a:pt x="1745" y="1440"/>
                  </a:cubicBezTo>
                  <a:cubicBezTo>
                    <a:pt x="1744" y="1448"/>
                    <a:pt x="1716" y="1444"/>
                    <a:pt x="1699" y="1445"/>
                  </a:cubicBezTo>
                  <a:cubicBezTo>
                    <a:pt x="1682" y="1447"/>
                    <a:pt x="1690" y="1452"/>
                    <a:pt x="1680" y="1452"/>
                  </a:cubicBezTo>
                  <a:cubicBezTo>
                    <a:pt x="1670" y="1452"/>
                    <a:pt x="1656" y="1459"/>
                    <a:pt x="1634" y="1459"/>
                  </a:cubicBezTo>
                  <a:cubicBezTo>
                    <a:pt x="1613" y="1459"/>
                    <a:pt x="1610" y="1459"/>
                    <a:pt x="1602" y="1457"/>
                  </a:cubicBezTo>
                  <a:cubicBezTo>
                    <a:pt x="1594" y="1456"/>
                    <a:pt x="1584" y="1453"/>
                    <a:pt x="1582" y="1449"/>
                  </a:cubicBezTo>
                  <a:cubicBezTo>
                    <a:pt x="1581" y="1444"/>
                    <a:pt x="1579" y="1442"/>
                    <a:pt x="1571" y="1441"/>
                  </a:cubicBezTo>
                  <a:cubicBezTo>
                    <a:pt x="1564" y="1440"/>
                    <a:pt x="1566" y="1437"/>
                    <a:pt x="1566" y="1433"/>
                  </a:cubicBezTo>
                  <a:cubicBezTo>
                    <a:pt x="1566" y="1429"/>
                    <a:pt x="1560" y="1430"/>
                    <a:pt x="1559" y="1425"/>
                  </a:cubicBezTo>
                  <a:cubicBezTo>
                    <a:pt x="1557" y="1420"/>
                    <a:pt x="1565" y="1419"/>
                    <a:pt x="1580" y="1419"/>
                  </a:cubicBezTo>
                  <a:cubicBezTo>
                    <a:pt x="1595" y="1420"/>
                    <a:pt x="1593" y="1428"/>
                    <a:pt x="1603" y="1428"/>
                  </a:cubicBezTo>
                  <a:cubicBezTo>
                    <a:pt x="1613" y="1428"/>
                    <a:pt x="1611" y="1416"/>
                    <a:pt x="1614" y="1402"/>
                  </a:cubicBezTo>
                  <a:cubicBezTo>
                    <a:pt x="1617" y="1389"/>
                    <a:pt x="1622" y="1384"/>
                    <a:pt x="1632" y="1377"/>
                  </a:cubicBezTo>
                  <a:cubicBezTo>
                    <a:pt x="1641" y="1371"/>
                    <a:pt x="1645" y="1377"/>
                    <a:pt x="1658" y="1379"/>
                  </a:cubicBezTo>
                  <a:cubicBezTo>
                    <a:pt x="1671" y="1380"/>
                    <a:pt x="1663" y="1374"/>
                    <a:pt x="1678" y="1369"/>
                  </a:cubicBezTo>
                  <a:cubicBezTo>
                    <a:pt x="1693" y="1363"/>
                    <a:pt x="1683" y="1351"/>
                    <a:pt x="1674" y="1346"/>
                  </a:cubicBezTo>
                  <a:cubicBezTo>
                    <a:pt x="1665" y="1342"/>
                    <a:pt x="1669" y="1333"/>
                    <a:pt x="1657" y="1329"/>
                  </a:cubicBezTo>
                  <a:cubicBezTo>
                    <a:pt x="1646" y="1326"/>
                    <a:pt x="1652" y="1313"/>
                    <a:pt x="1643" y="1310"/>
                  </a:cubicBezTo>
                  <a:cubicBezTo>
                    <a:pt x="1634" y="1307"/>
                    <a:pt x="1625" y="1289"/>
                    <a:pt x="1625" y="1289"/>
                  </a:cubicBezTo>
                  <a:cubicBezTo>
                    <a:pt x="1622" y="1283"/>
                    <a:pt x="1631" y="1287"/>
                    <a:pt x="1639" y="1288"/>
                  </a:cubicBezTo>
                  <a:cubicBezTo>
                    <a:pt x="1647" y="1288"/>
                    <a:pt x="1651" y="1295"/>
                    <a:pt x="1660" y="1299"/>
                  </a:cubicBezTo>
                  <a:cubicBezTo>
                    <a:pt x="1668" y="1303"/>
                    <a:pt x="1667" y="1309"/>
                    <a:pt x="1677" y="1314"/>
                  </a:cubicBezTo>
                  <a:cubicBezTo>
                    <a:pt x="1687" y="1319"/>
                    <a:pt x="1699" y="1316"/>
                    <a:pt x="1703" y="1313"/>
                  </a:cubicBezTo>
                  <a:cubicBezTo>
                    <a:pt x="1707" y="1310"/>
                    <a:pt x="1713" y="1319"/>
                    <a:pt x="1731" y="1328"/>
                  </a:cubicBezTo>
                  <a:cubicBezTo>
                    <a:pt x="1750" y="1336"/>
                    <a:pt x="1750" y="1350"/>
                    <a:pt x="1755" y="1352"/>
                  </a:cubicBezTo>
                  <a:cubicBezTo>
                    <a:pt x="1761" y="1354"/>
                    <a:pt x="1770" y="1351"/>
                    <a:pt x="1776" y="1347"/>
                  </a:cubicBezTo>
                  <a:cubicBezTo>
                    <a:pt x="1782" y="1343"/>
                    <a:pt x="1801" y="1344"/>
                    <a:pt x="1812" y="1344"/>
                  </a:cubicBezTo>
                  <a:cubicBezTo>
                    <a:pt x="1823" y="1344"/>
                    <a:pt x="1839" y="1341"/>
                    <a:pt x="1842" y="1338"/>
                  </a:cubicBezTo>
                  <a:cubicBezTo>
                    <a:pt x="1845" y="1336"/>
                    <a:pt x="1844" y="1324"/>
                    <a:pt x="1851" y="1320"/>
                  </a:cubicBezTo>
                  <a:cubicBezTo>
                    <a:pt x="1859" y="1316"/>
                    <a:pt x="1864" y="1323"/>
                    <a:pt x="1871" y="1328"/>
                  </a:cubicBezTo>
                  <a:cubicBezTo>
                    <a:pt x="1878" y="1332"/>
                    <a:pt x="1878" y="1321"/>
                    <a:pt x="1876" y="1313"/>
                  </a:cubicBezTo>
                  <a:cubicBezTo>
                    <a:pt x="1875" y="1306"/>
                    <a:pt x="1886" y="1303"/>
                    <a:pt x="1888" y="1295"/>
                  </a:cubicBezTo>
                  <a:cubicBezTo>
                    <a:pt x="1890" y="1288"/>
                    <a:pt x="1906" y="1273"/>
                    <a:pt x="1917" y="1267"/>
                  </a:cubicBezTo>
                  <a:cubicBezTo>
                    <a:pt x="1927" y="1261"/>
                    <a:pt x="1936" y="1261"/>
                    <a:pt x="1935" y="1255"/>
                  </a:cubicBezTo>
                  <a:cubicBezTo>
                    <a:pt x="1934" y="1248"/>
                    <a:pt x="1970" y="1252"/>
                    <a:pt x="1979" y="1254"/>
                  </a:cubicBezTo>
                  <a:cubicBezTo>
                    <a:pt x="1988" y="1256"/>
                    <a:pt x="1997" y="1254"/>
                    <a:pt x="2000" y="1261"/>
                  </a:cubicBezTo>
                  <a:cubicBezTo>
                    <a:pt x="2002" y="1268"/>
                    <a:pt x="2026" y="1263"/>
                    <a:pt x="2033" y="1263"/>
                  </a:cubicBezTo>
                  <a:cubicBezTo>
                    <a:pt x="2040" y="1263"/>
                    <a:pt x="2046" y="1270"/>
                    <a:pt x="2045" y="1276"/>
                  </a:cubicBezTo>
                  <a:cubicBezTo>
                    <a:pt x="2045" y="1283"/>
                    <a:pt x="2032" y="1283"/>
                    <a:pt x="2024" y="1281"/>
                  </a:cubicBezTo>
                  <a:close/>
                  <a:moveTo>
                    <a:pt x="2849" y="2375"/>
                  </a:moveTo>
                  <a:cubicBezTo>
                    <a:pt x="2843" y="2381"/>
                    <a:pt x="2842" y="2388"/>
                    <a:pt x="2842" y="2397"/>
                  </a:cubicBezTo>
                  <a:cubicBezTo>
                    <a:pt x="2843" y="2405"/>
                    <a:pt x="2828" y="2403"/>
                    <a:pt x="2828" y="2397"/>
                  </a:cubicBezTo>
                  <a:cubicBezTo>
                    <a:pt x="2828" y="2392"/>
                    <a:pt x="2824" y="2381"/>
                    <a:pt x="2822" y="2377"/>
                  </a:cubicBezTo>
                  <a:cubicBezTo>
                    <a:pt x="2819" y="2372"/>
                    <a:pt x="2820" y="2363"/>
                    <a:pt x="2821" y="2353"/>
                  </a:cubicBezTo>
                  <a:cubicBezTo>
                    <a:pt x="2822" y="2343"/>
                    <a:pt x="2818" y="2340"/>
                    <a:pt x="2826" y="2336"/>
                  </a:cubicBezTo>
                  <a:cubicBezTo>
                    <a:pt x="2835" y="2332"/>
                    <a:pt x="2830" y="2313"/>
                    <a:pt x="2826" y="2303"/>
                  </a:cubicBezTo>
                  <a:cubicBezTo>
                    <a:pt x="2821" y="2293"/>
                    <a:pt x="2813" y="2303"/>
                    <a:pt x="2804" y="2300"/>
                  </a:cubicBezTo>
                  <a:cubicBezTo>
                    <a:pt x="2796" y="2297"/>
                    <a:pt x="2804" y="2283"/>
                    <a:pt x="2804" y="2273"/>
                  </a:cubicBezTo>
                  <a:cubicBezTo>
                    <a:pt x="2804" y="2264"/>
                    <a:pt x="2792" y="2258"/>
                    <a:pt x="2789" y="2257"/>
                  </a:cubicBezTo>
                  <a:cubicBezTo>
                    <a:pt x="2786" y="2257"/>
                    <a:pt x="2788" y="2247"/>
                    <a:pt x="2781" y="2247"/>
                  </a:cubicBezTo>
                  <a:cubicBezTo>
                    <a:pt x="2774" y="2247"/>
                    <a:pt x="2774" y="2251"/>
                    <a:pt x="2769" y="2254"/>
                  </a:cubicBezTo>
                  <a:cubicBezTo>
                    <a:pt x="2764" y="2257"/>
                    <a:pt x="2765" y="2255"/>
                    <a:pt x="2764" y="2263"/>
                  </a:cubicBezTo>
                  <a:cubicBezTo>
                    <a:pt x="2764" y="2271"/>
                    <a:pt x="2759" y="2270"/>
                    <a:pt x="2755" y="2267"/>
                  </a:cubicBezTo>
                  <a:cubicBezTo>
                    <a:pt x="2751" y="2263"/>
                    <a:pt x="2747" y="2254"/>
                    <a:pt x="2744" y="2246"/>
                  </a:cubicBezTo>
                  <a:cubicBezTo>
                    <a:pt x="2742" y="2238"/>
                    <a:pt x="2732" y="2227"/>
                    <a:pt x="2726" y="2221"/>
                  </a:cubicBezTo>
                  <a:cubicBezTo>
                    <a:pt x="2720" y="2215"/>
                    <a:pt x="2706" y="2205"/>
                    <a:pt x="2697" y="2198"/>
                  </a:cubicBezTo>
                  <a:cubicBezTo>
                    <a:pt x="2688" y="2191"/>
                    <a:pt x="2705" y="2184"/>
                    <a:pt x="2711" y="2181"/>
                  </a:cubicBezTo>
                  <a:cubicBezTo>
                    <a:pt x="2717" y="2179"/>
                    <a:pt x="2714" y="2172"/>
                    <a:pt x="2706" y="2171"/>
                  </a:cubicBezTo>
                  <a:cubicBezTo>
                    <a:pt x="2699" y="2171"/>
                    <a:pt x="2697" y="2171"/>
                    <a:pt x="2687" y="2172"/>
                  </a:cubicBezTo>
                  <a:cubicBezTo>
                    <a:pt x="2677" y="2173"/>
                    <a:pt x="2678" y="2169"/>
                    <a:pt x="2671" y="2165"/>
                  </a:cubicBezTo>
                  <a:cubicBezTo>
                    <a:pt x="2664" y="2162"/>
                    <a:pt x="2670" y="2159"/>
                    <a:pt x="2679" y="2157"/>
                  </a:cubicBezTo>
                  <a:cubicBezTo>
                    <a:pt x="2688" y="2156"/>
                    <a:pt x="2676" y="2139"/>
                    <a:pt x="2683" y="2137"/>
                  </a:cubicBezTo>
                  <a:cubicBezTo>
                    <a:pt x="2690" y="2135"/>
                    <a:pt x="2686" y="2126"/>
                    <a:pt x="2687" y="2120"/>
                  </a:cubicBezTo>
                  <a:cubicBezTo>
                    <a:pt x="2688" y="2114"/>
                    <a:pt x="2688" y="2109"/>
                    <a:pt x="2693" y="2105"/>
                  </a:cubicBezTo>
                  <a:cubicBezTo>
                    <a:pt x="2698" y="2101"/>
                    <a:pt x="2720" y="2103"/>
                    <a:pt x="2734" y="2105"/>
                  </a:cubicBezTo>
                  <a:cubicBezTo>
                    <a:pt x="2748" y="2106"/>
                    <a:pt x="2742" y="2089"/>
                    <a:pt x="2742" y="2078"/>
                  </a:cubicBezTo>
                  <a:cubicBezTo>
                    <a:pt x="2742" y="2067"/>
                    <a:pt x="2748" y="2064"/>
                    <a:pt x="2752" y="2069"/>
                  </a:cubicBezTo>
                  <a:cubicBezTo>
                    <a:pt x="2755" y="2073"/>
                    <a:pt x="2757" y="2084"/>
                    <a:pt x="2758" y="2093"/>
                  </a:cubicBezTo>
                  <a:cubicBezTo>
                    <a:pt x="2760" y="2101"/>
                    <a:pt x="2760" y="2105"/>
                    <a:pt x="2762" y="2119"/>
                  </a:cubicBezTo>
                  <a:cubicBezTo>
                    <a:pt x="2764" y="2134"/>
                    <a:pt x="2784" y="2153"/>
                    <a:pt x="2784" y="2153"/>
                  </a:cubicBezTo>
                  <a:cubicBezTo>
                    <a:pt x="2792" y="2162"/>
                    <a:pt x="2786" y="2168"/>
                    <a:pt x="2786" y="2181"/>
                  </a:cubicBezTo>
                  <a:cubicBezTo>
                    <a:pt x="2786" y="2195"/>
                    <a:pt x="2796" y="2205"/>
                    <a:pt x="2803" y="2214"/>
                  </a:cubicBezTo>
                  <a:cubicBezTo>
                    <a:pt x="2810" y="2223"/>
                    <a:pt x="2809" y="2239"/>
                    <a:pt x="2813" y="2251"/>
                  </a:cubicBezTo>
                  <a:cubicBezTo>
                    <a:pt x="2817" y="2264"/>
                    <a:pt x="2816" y="2263"/>
                    <a:pt x="2825" y="2274"/>
                  </a:cubicBezTo>
                  <a:cubicBezTo>
                    <a:pt x="2834" y="2285"/>
                    <a:pt x="2836" y="2287"/>
                    <a:pt x="2839" y="2297"/>
                  </a:cubicBezTo>
                  <a:cubicBezTo>
                    <a:pt x="2842" y="2307"/>
                    <a:pt x="2846" y="2315"/>
                    <a:pt x="2852" y="2319"/>
                  </a:cubicBezTo>
                  <a:cubicBezTo>
                    <a:pt x="2858" y="2323"/>
                    <a:pt x="2856" y="2328"/>
                    <a:pt x="2852" y="2335"/>
                  </a:cubicBezTo>
                  <a:cubicBezTo>
                    <a:pt x="2848" y="2341"/>
                    <a:pt x="2852" y="2344"/>
                    <a:pt x="2855" y="2353"/>
                  </a:cubicBezTo>
                  <a:cubicBezTo>
                    <a:pt x="2858" y="2363"/>
                    <a:pt x="2855" y="2369"/>
                    <a:pt x="2849" y="237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0" name="Freeform 510"/>
            <p:cNvSpPr>
              <a:spLocks/>
            </p:cNvSpPr>
            <p:nvPr/>
          </p:nvSpPr>
          <p:spPr bwMode="auto">
            <a:xfrm>
              <a:off x="1420" y="1540"/>
              <a:ext cx="5" cy="3"/>
            </a:xfrm>
            <a:custGeom>
              <a:avLst/>
              <a:gdLst>
                <a:gd name="T0" fmla="*/ 7 w 19"/>
                <a:gd name="T1" fmla="*/ 2 h 14"/>
                <a:gd name="T2" fmla="*/ 9 w 19"/>
                <a:gd name="T3" fmla="*/ 12 h 14"/>
                <a:gd name="T4" fmla="*/ 18 w 19"/>
                <a:gd name="T5" fmla="*/ 8 h 14"/>
                <a:gd name="T6" fmla="*/ 7 w 19"/>
                <a:gd name="T7" fmla="*/ 2 h 14"/>
              </a:gdLst>
              <a:ahLst/>
              <a:cxnLst>
                <a:cxn ang="0">
                  <a:pos x="T0" y="T1"/>
                </a:cxn>
                <a:cxn ang="0">
                  <a:pos x="T2" y="T3"/>
                </a:cxn>
                <a:cxn ang="0">
                  <a:pos x="T4" y="T5"/>
                </a:cxn>
                <a:cxn ang="0">
                  <a:pos x="T6" y="T7"/>
                </a:cxn>
              </a:cxnLst>
              <a:rect l="0" t="0" r="r" b="b"/>
              <a:pathLst>
                <a:path w="19" h="14">
                  <a:moveTo>
                    <a:pt x="7" y="2"/>
                  </a:moveTo>
                  <a:cubicBezTo>
                    <a:pt x="7" y="2"/>
                    <a:pt x="0" y="11"/>
                    <a:pt x="9" y="12"/>
                  </a:cubicBezTo>
                  <a:cubicBezTo>
                    <a:pt x="18" y="14"/>
                    <a:pt x="19" y="11"/>
                    <a:pt x="18" y="8"/>
                  </a:cubicBezTo>
                  <a:cubicBezTo>
                    <a:pt x="16" y="4"/>
                    <a:pt x="13" y="0"/>
                    <a:pt x="7"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1" name="Freeform 511"/>
            <p:cNvSpPr>
              <a:spLocks/>
            </p:cNvSpPr>
            <p:nvPr/>
          </p:nvSpPr>
          <p:spPr bwMode="auto">
            <a:xfrm>
              <a:off x="1417" y="1544"/>
              <a:ext cx="25" cy="23"/>
            </a:xfrm>
            <a:custGeom>
              <a:avLst/>
              <a:gdLst>
                <a:gd name="T0" fmla="*/ 11 w 98"/>
                <a:gd name="T1" fmla="*/ 71 h 92"/>
                <a:gd name="T2" fmla="*/ 4 w 98"/>
                <a:gd name="T3" fmla="*/ 86 h 92"/>
                <a:gd name="T4" fmla="*/ 11 w 98"/>
                <a:gd name="T5" fmla="*/ 86 h 92"/>
                <a:gd name="T6" fmla="*/ 30 w 98"/>
                <a:gd name="T7" fmla="*/ 81 h 92"/>
                <a:gd name="T8" fmla="*/ 45 w 98"/>
                <a:gd name="T9" fmla="*/ 89 h 92"/>
                <a:gd name="T10" fmla="*/ 66 w 98"/>
                <a:gd name="T11" fmla="*/ 81 h 92"/>
                <a:gd name="T12" fmla="*/ 73 w 98"/>
                <a:gd name="T13" fmla="*/ 58 h 92"/>
                <a:gd name="T14" fmla="*/ 84 w 98"/>
                <a:gd name="T15" fmla="*/ 68 h 92"/>
                <a:gd name="T16" fmla="*/ 92 w 98"/>
                <a:gd name="T17" fmla="*/ 56 h 92"/>
                <a:gd name="T18" fmla="*/ 96 w 98"/>
                <a:gd name="T19" fmla="*/ 37 h 92"/>
                <a:gd name="T20" fmla="*/ 88 w 98"/>
                <a:gd name="T21" fmla="*/ 32 h 92"/>
                <a:gd name="T22" fmla="*/ 76 w 98"/>
                <a:gd name="T23" fmla="*/ 34 h 92"/>
                <a:gd name="T24" fmla="*/ 64 w 98"/>
                <a:gd name="T25" fmla="*/ 21 h 92"/>
                <a:gd name="T26" fmla="*/ 46 w 98"/>
                <a:gd name="T27" fmla="*/ 16 h 92"/>
                <a:gd name="T28" fmla="*/ 37 w 98"/>
                <a:gd name="T29" fmla="*/ 28 h 92"/>
                <a:gd name="T30" fmla="*/ 13 w 98"/>
                <a:gd name="T31" fmla="*/ 38 h 92"/>
                <a:gd name="T32" fmla="*/ 0 w 98"/>
                <a:gd name="T33" fmla="*/ 54 h 92"/>
                <a:gd name="T34" fmla="*/ 9 w 98"/>
                <a:gd name="T35" fmla="*/ 60 h 92"/>
                <a:gd name="T36" fmla="*/ 22 w 98"/>
                <a:gd name="T37" fmla="*/ 61 h 92"/>
                <a:gd name="T38" fmla="*/ 11 w 98"/>
                <a:gd name="T39" fmla="*/ 71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 h="92">
                  <a:moveTo>
                    <a:pt x="11" y="71"/>
                  </a:moveTo>
                  <a:cubicBezTo>
                    <a:pt x="8" y="77"/>
                    <a:pt x="3" y="81"/>
                    <a:pt x="4" y="86"/>
                  </a:cubicBezTo>
                  <a:cubicBezTo>
                    <a:pt x="6" y="92"/>
                    <a:pt x="5" y="89"/>
                    <a:pt x="11" y="86"/>
                  </a:cubicBezTo>
                  <a:cubicBezTo>
                    <a:pt x="17" y="84"/>
                    <a:pt x="27" y="75"/>
                    <a:pt x="30" y="81"/>
                  </a:cubicBezTo>
                  <a:cubicBezTo>
                    <a:pt x="34" y="86"/>
                    <a:pt x="35" y="89"/>
                    <a:pt x="45" y="89"/>
                  </a:cubicBezTo>
                  <a:cubicBezTo>
                    <a:pt x="55" y="89"/>
                    <a:pt x="64" y="89"/>
                    <a:pt x="66" y="81"/>
                  </a:cubicBezTo>
                  <a:cubicBezTo>
                    <a:pt x="69" y="73"/>
                    <a:pt x="67" y="60"/>
                    <a:pt x="73" y="58"/>
                  </a:cubicBezTo>
                  <a:cubicBezTo>
                    <a:pt x="80" y="56"/>
                    <a:pt x="78" y="69"/>
                    <a:pt x="84" y="68"/>
                  </a:cubicBezTo>
                  <a:cubicBezTo>
                    <a:pt x="90" y="67"/>
                    <a:pt x="86" y="57"/>
                    <a:pt x="92" y="56"/>
                  </a:cubicBezTo>
                  <a:cubicBezTo>
                    <a:pt x="98" y="54"/>
                    <a:pt x="96" y="43"/>
                    <a:pt x="96" y="37"/>
                  </a:cubicBezTo>
                  <a:cubicBezTo>
                    <a:pt x="96" y="30"/>
                    <a:pt x="90" y="27"/>
                    <a:pt x="88" y="32"/>
                  </a:cubicBezTo>
                  <a:cubicBezTo>
                    <a:pt x="86" y="37"/>
                    <a:pt x="80" y="37"/>
                    <a:pt x="76" y="34"/>
                  </a:cubicBezTo>
                  <a:cubicBezTo>
                    <a:pt x="72" y="30"/>
                    <a:pt x="65" y="26"/>
                    <a:pt x="64" y="21"/>
                  </a:cubicBezTo>
                  <a:cubicBezTo>
                    <a:pt x="63" y="15"/>
                    <a:pt x="41" y="0"/>
                    <a:pt x="46" y="16"/>
                  </a:cubicBezTo>
                  <a:cubicBezTo>
                    <a:pt x="46" y="16"/>
                    <a:pt x="52" y="23"/>
                    <a:pt x="37" y="28"/>
                  </a:cubicBezTo>
                  <a:cubicBezTo>
                    <a:pt x="22" y="33"/>
                    <a:pt x="17" y="31"/>
                    <a:pt x="13" y="38"/>
                  </a:cubicBezTo>
                  <a:cubicBezTo>
                    <a:pt x="9" y="44"/>
                    <a:pt x="0" y="47"/>
                    <a:pt x="0" y="54"/>
                  </a:cubicBezTo>
                  <a:cubicBezTo>
                    <a:pt x="0" y="60"/>
                    <a:pt x="4" y="64"/>
                    <a:pt x="9" y="60"/>
                  </a:cubicBezTo>
                  <a:cubicBezTo>
                    <a:pt x="14" y="56"/>
                    <a:pt x="24" y="56"/>
                    <a:pt x="22" y="61"/>
                  </a:cubicBezTo>
                  <a:cubicBezTo>
                    <a:pt x="21" y="67"/>
                    <a:pt x="14" y="65"/>
                    <a:pt x="11" y="7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2" name="Freeform 512"/>
            <p:cNvSpPr>
              <a:spLocks/>
            </p:cNvSpPr>
            <p:nvPr/>
          </p:nvSpPr>
          <p:spPr bwMode="auto">
            <a:xfrm>
              <a:off x="1605" y="1453"/>
              <a:ext cx="11" cy="10"/>
            </a:xfrm>
            <a:custGeom>
              <a:avLst/>
              <a:gdLst>
                <a:gd name="T0" fmla="*/ 22 w 44"/>
                <a:gd name="T1" fmla="*/ 12 h 42"/>
                <a:gd name="T2" fmla="*/ 5 w 44"/>
                <a:gd name="T3" fmla="*/ 23 h 42"/>
                <a:gd name="T4" fmla="*/ 16 w 44"/>
                <a:gd name="T5" fmla="*/ 42 h 42"/>
                <a:gd name="T6" fmla="*/ 36 w 44"/>
                <a:gd name="T7" fmla="*/ 28 h 42"/>
                <a:gd name="T8" fmla="*/ 22 w 44"/>
                <a:gd name="T9" fmla="*/ 12 h 42"/>
              </a:gdLst>
              <a:ahLst/>
              <a:cxnLst>
                <a:cxn ang="0">
                  <a:pos x="T0" y="T1"/>
                </a:cxn>
                <a:cxn ang="0">
                  <a:pos x="T2" y="T3"/>
                </a:cxn>
                <a:cxn ang="0">
                  <a:pos x="T4" y="T5"/>
                </a:cxn>
                <a:cxn ang="0">
                  <a:pos x="T6" y="T7"/>
                </a:cxn>
                <a:cxn ang="0">
                  <a:pos x="T8" y="T9"/>
                </a:cxn>
              </a:cxnLst>
              <a:rect l="0" t="0" r="r" b="b"/>
              <a:pathLst>
                <a:path w="44" h="42">
                  <a:moveTo>
                    <a:pt x="22" y="12"/>
                  </a:moveTo>
                  <a:cubicBezTo>
                    <a:pt x="22" y="12"/>
                    <a:pt x="9" y="12"/>
                    <a:pt x="5" y="23"/>
                  </a:cubicBezTo>
                  <a:cubicBezTo>
                    <a:pt x="0" y="35"/>
                    <a:pt x="7" y="42"/>
                    <a:pt x="16" y="42"/>
                  </a:cubicBezTo>
                  <a:cubicBezTo>
                    <a:pt x="25" y="42"/>
                    <a:pt x="28" y="34"/>
                    <a:pt x="36" y="28"/>
                  </a:cubicBezTo>
                  <a:cubicBezTo>
                    <a:pt x="44" y="22"/>
                    <a:pt x="40" y="0"/>
                    <a:pt x="22"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3" name="Freeform 513"/>
            <p:cNvSpPr>
              <a:spLocks/>
            </p:cNvSpPr>
            <p:nvPr/>
          </p:nvSpPr>
          <p:spPr bwMode="auto">
            <a:xfrm>
              <a:off x="1651" y="1419"/>
              <a:ext cx="16" cy="19"/>
            </a:xfrm>
            <a:custGeom>
              <a:avLst/>
              <a:gdLst>
                <a:gd name="T0" fmla="*/ 16 w 65"/>
                <a:gd name="T1" fmla="*/ 28 h 73"/>
                <a:gd name="T2" fmla="*/ 6 w 65"/>
                <a:gd name="T3" fmla="*/ 41 h 73"/>
                <a:gd name="T4" fmla="*/ 24 w 65"/>
                <a:gd name="T5" fmla="*/ 57 h 73"/>
                <a:gd name="T6" fmla="*/ 52 w 65"/>
                <a:gd name="T7" fmla="*/ 62 h 73"/>
                <a:gd name="T8" fmla="*/ 60 w 65"/>
                <a:gd name="T9" fmla="*/ 44 h 73"/>
                <a:gd name="T10" fmla="*/ 47 w 65"/>
                <a:gd name="T11" fmla="*/ 24 h 73"/>
                <a:gd name="T12" fmla="*/ 23 w 65"/>
                <a:gd name="T13" fmla="*/ 5 h 73"/>
                <a:gd name="T14" fmla="*/ 17 w 65"/>
                <a:gd name="T15" fmla="*/ 15 h 73"/>
                <a:gd name="T16" fmla="*/ 31 w 65"/>
                <a:gd name="T17" fmla="*/ 20 h 73"/>
                <a:gd name="T18" fmla="*/ 16 w 65"/>
                <a:gd name="T19" fmla="*/ 28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73">
                  <a:moveTo>
                    <a:pt x="16" y="28"/>
                  </a:moveTo>
                  <a:cubicBezTo>
                    <a:pt x="9" y="28"/>
                    <a:pt x="0" y="36"/>
                    <a:pt x="6" y="41"/>
                  </a:cubicBezTo>
                  <a:cubicBezTo>
                    <a:pt x="12" y="45"/>
                    <a:pt x="18" y="48"/>
                    <a:pt x="24" y="57"/>
                  </a:cubicBezTo>
                  <a:cubicBezTo>
                    <a:pt x="29" y="65"/>
                    <a:pt x="47" y="73"/>
                    <a:pt x="52" y="62"/>
                  </a:cubicBezTo>
                  <a:cubicBezTo>
                    <a:pt x="57" y="51"/>
                    <a:pt x="65" y="53"/>
                    <a:pt x="60" y="44"/>
                  </a:cubicBezTo>
                  <a:cubicBezTo>
                    <a:pt x="56" y="34"/>
                    <a:pt x="50" y="35"/>
                    <a:pt x="47" y="24"/>
                  </a:cubicBezTo>
                  <a:cubicBezTo>
                    <a:pt x="44" y="12"/>
                    <a:pt x="36" y="0"/>
                    <a:pt x="23" y="5"/>
                  </a:cubicBezTo>
                  <a:cubicBezTo>
                    <a:pt x="23" y="5"/>
                    <a:pt x="9" y="11"/>
                    <a:pt x="17" y="15"/>
                  </a:cubicBezTo>
                  <a:cubicBezTo>
                    <a:pt x="24" y="20"/>
                    <a:pt x="33" y="11"/>
                    <a:pt x="31" y="20"/>
                  </a:cubicBezTo>
                  <a:cubicBezTo>
                    <a:pt x="28" y="29"/>
                    <a:pt x="23" y="28"/>
                    <a:pt x="16" y="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4" name="Freeform 514"/>
            <p:cNvSpPr>
              <a:spLocks/>
            </p:cNvSpPr>
            <p:nvPr/>
          </p:nvSpPr>
          <p:spPr bwMode="auto">
            <a:xfrm>
              <a:off x="1411" y="1407"/>
              <a:ext cx="20" cy="24"/>
            </a:xfrm>
            <a:custGeom>
              <a:avLst/>
              <a:gdLst>
                <a:gd name="T0" fmla="*/ 11 w 79"/>
                <a:gd name="T1" fmla="*/ 66 h 95"/>
                <a:gd name="T2" fmla="*/ 26 w 79"/>
                <a:gd name="T3" fmla="*/ 83 h 95"/>
                <a:gd name="T4" fmla="*/ 52 w 79"/>
                <a:gd name="T5" fmla="*/ 87 h 95"/>
                <a:gd name="T6" fmla="*/ 65 w 79"/>
                <a:gd name="T7" fmla="*/ 67 h 95"/>
                <a:gd name="T8" fmla="*/ 73 w 79"/>
                <a:gd name="T9" fmla="*/ 48 h 95"/>
                <a:gd name="T10" fmla="*/ 78 w 79"/>
                <a:gd name="T11" fmla="*/ 31 h 95"/>
                <a:gd name="T12" fmla="*/ 67 w 79"/>
                <a:gd name="T13" fmla="*/ 15 h 95"/>
                <a:gd name="T14" fmla="*/ 32 w 79"/>
                <a:gd name="T15" fmla="*/ 15 h 95"/>
                <a:gd name="T16" fmla="*/ 21 w 79"/>
                <a:gd name="T17" fmla="*/ 33 h 95"/>
                <a:gd name="T18" fmla="*/ 9 w 79"/>
                <a:gd name="T19" fmla="*/ 47 h 95"/>
                <a:gd name="T20" fmla="*/ 11 w 79"/>
                <a:gd name="T21"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95">
                  <a:moveTo>
                    <a:pt x="11" y="66"/>
                  </a:moveTo>
                  <a:cubicBezTo>
                    <a:pt x="18" y="73"/>
                    <a:pt x="23" y="76"/>
                    <a:pt x="26" y="83"/>
                  </a:cubicBezTo>
                  <a:cubicBezTo>
                    <a:pt x="30" y="90"/>
                    <a:pt x="53" y="95"/>
                    <a:pt x="52" y="87"/>
                  </a:cubicBezTo>
                  <a:cubicBezTo>
                    <a:pt x="50" y="78"/>
                    <a:pt x="59" y="79"/>
                    <a:pt x="65" y="67"/>
                  </a:cubicBezTo>
                  <a:cubicBezTo>
                    <a:pt x="72" y="56"/>
                    <a:pt x="67" y="52"/>
                    <a:pt x="73" y="48"/>
                  </a:cubicBezTo>
                  <a:cubicBezTo>
                    <a:pt x="78" y="43"/>
                    <a:pt x="79" y="39"/>
                    <a:pt x="78" y="31"/>
                  </a:cubicBezTo>
                  <a:cubicBezTo>
                    <a:pt x="77" y="23"/>
                    <a:pt x="74" y="19"/>
                    <a:pt x="67" y="15"/>
                  </a:cubicBezTo>
                  <a:cubicBezTo>
                    <a:pt x="60" y="11"/>
                    <a:pt x="33" y="0"/>
                    <a:pt x="32" y="15"/>
                  </a:cubicBezTo>
                  <a:cubicBezTo>
                    <a:pt x="32" y="15"/>
                    <a:pt x="31" y="28"/>
                    <a:pt x="21" y="33"/>
                  </a:cubicBezTo>
                  <a:cubicBezTo>
                    <a:pt x="11" y="37"/>
                    <a:pt x="17" y="45"/>
                    <a:pt x="9" y="47"/>
                  </a:cubicBezTo>
                  <a:cubicBezTo>
                    <a:pt x="0" y="48"/>
                    <a:pt x="3" y="60"/>
                    <a:pt x="11" y="6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5" name="Freeform 515"/>
            <p:cNvSpPr>
              <a:spLocks/>
            </p:cNvSpPr>
            <p:nvPr/>
          </p:nvSpPr>
          <p:spPr bwMode="auto">
            <a:xfrm>
              <a:off x="1442" y="1380"/>
              <a:ext cx="15" cy="12"/>
            </a:xfrm>
            <a:custGeom>
              <a:avLst/>
              <a:gdLst>
                <a:gd name="T0" fmla="*/ 6 w 60"/>
                <a:gd name="T1" fmla="*/ 20 h 47"/>
                <a:gd name="T2" fmla="*/ 21 w 60"/>
                <a:gd name="T3" fmla="*/ 36 h 47"/>
                <a:gd name="T4" fmla="*/ 37 w 60"/>
                <a:gd name="T5" fmla="*/ 46 h 47"/>
                <a:gd name="T6" fmla="*/ 50 w 60"/>
                <a:gd name="T7" fmla="*/ 42 h 47"/>
                <a:gd name="T8" fmla="*/ 57 w 60"/>
                <a:gd name="T9" fmla="*/ 29 h 47"/>
                <a:gd name="T10" fmla="*/ 44 w 60"/>
                <a:gd name="T11" fmla="*/ 11 h 47"/>
                <a:gd name="T12" fmla="*/ 24 w 60"/>
                <a:gd name="T13" fmla="*/ 7 h 47"/>
                <a:gd name="T14" fmla="*/ 12 w 60"/>
                <a:gd name="T15" fmla="*/ 4 h 47"/>
                <a:gd name="T16" fmla="*/ 6 w 60"/>
                <a:gd name="T17" fmla="*/ 2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47">
                  <a:moveTo>
                    <a:pt x="6" y="20"/>
                  </a:moveTo>
                  <a:cubicBezTo>
                    <a:pt x="11" y="23"/>
                    <a:pt x="19" y="30"/>
                    <a:pt x="21" y="36"/>
                  </a:cubicBezTo>
                  <a:cubicBezTo>
                    <a:pt x="24" y="41"/>
                    <a:pt x="30" y="45"/>
                    <a:pt x="37" y="46"/>
                  </a:cubicBezTo>
                  <a:cubicBezTo>
                    <a:pt x="45" y="46"/>
                    <a:pt x="49" y="47"/>
                    <a:pt x="50" y="42"/>
                  </a:cubicBezTo>
                  <a:cubicBezTo>
                    <a:pt x="51" y="37"/>
                    <a:pt x="60" y="45"/>
                    <a:pt x="57" y="29"/>
                  </a:cubicBezTo>
                  <a:cubicBezTo>
                    <a:pt x="55" y="14"/>
                    <a:pt x="57" y="5"/>
                    <a:pt x="44" y="11"/>
                  </a:cubicBezTo>
                  <a:cubicBezTo>
                    <a:pt x="44" y="11"/>
                    <a:pt x="30" y="15"/>
                    <a:pt x="24" y="7"/>
                  </a:cubicBezTo>
                  <a:cubicBezTo>
                    <a:pt x="19" y="0"/>
                    <a:pt x="15" y="0"/>
                    <a:pt x="12" y="4"/>
                  </a:cubicBezTo>
                  <a:cubicBezTo>
                    <a:pt x="9" y="8"/>
                    <a:pt x="0" y="16"/>
                    <a:pt x="6"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6" name="Freeform 516"/>
            <p:cNvSpPr>
              <a:spLocks/>
            </p:cNvSpPr>
            <p:nvPr/>
          </p:nvSpPr>
          <p:spPr bwMode="auto">
            <a:xfrm>
              <a:off x="1459" y="1376"/>
              <a:ext cx="14" cy="10"/>
            </a:xfrm>
            <a:custGeom>
              <a:avLst/>
              <a:gdLst>
                <a:gd name="T0" fmla="*/ 34 w 55"/>
                <a:gd name="T1" fmla="*/ 10 h 40"/>
                <a:gd name="T2" fmla="*/ 16 w 55"/>
                <a:gd name="T3" fmla="*/ 4 h 40"/>
                <a:gd name="T4" fmla="*/ 7 w 55"/>
                <a:gd name="T5" fmla="*/ 15 h 40"/>
                <a:gd name="T6" fmla="*/ 26 w 55"/>
                <a:gd name="T7" fmla="*/ 29 h 40"/>
                <a:gd name="T8" fmla="*/ 43 w 55"/>
                <a:gd name="T9" fmla="*/ 38 h 40"/>
                <a:gd name="T10" fmla="*/ 51 w 55"/>
                <a:gd name="T11" fmla="*/ 25 h 40"/>
                <a:gd name="T12" fmla="*/ 34 w 55"/>
                <a:gd name="T13" fmla="*/ 10 h 40"/>
              </a:gdLst>
              <a:ahLst/>
              <a:cxnLst>
                <a:cxn ang="0">
                  <a:pos x="T0" y="T1"/>
                </a:cxn>
                <a:cxn ang="0">
                  <a:pos x="T2" y="T3"/>
                </a:cxn>
                <a:cxn ang="0">
                  <a:pos x="T4" y="T5"/>
                </a:cxn>
                <a:cxn ang="0">
                  <a:pos x="T6" y="T7"/>
                </a:cxn>
                <a:cxn ang="0">
                  <a:pos x="T8" y="T9"/>
                </a:cxn>
                <a:cxn ang="0">
                  <a:pos x="T10" y="T11"/>
                </a:cxn>
                <a:cxn ang="0">
                  <a:pos x="T12" y="T13"/>
                </a:cxn>
              </a:cxnLst>
              <a:rect l="0" t="0" r="r" b="b"/>
              <a:pathLst>
                <a:path w="55" h="40">
                  <a:moveTo>
                    <a:pt x="34" y="10"/>
                  </a:moveTo>
                  <a:cubicBezTo>
                    <a:pt x="31" y="6"/>
                    <a:pt x="24" y="0"/>
                    <a:pt x="16" y="4"/>
                  </a:cubicBezTo>
                  <a:cubicBezTo>
                    <a:pt x="16" y="4"/>
                    <a:pt x="0" y="10"/>
                    <a:pt x="7" y="15"/>
                  </a:cubicBezTo>
                  <a:cubicBezTo>
                    <a:pt x="14" y="21"/>
                    <a:pt x="21" y="24"/>
                    <a:pt x="26" y="29"/>
                  </a:cubicBezTo>
                  <a:cubicBezTo>
                    <a:pt x="30" y="35"/>
                    <a:pt x="37" y="40"/>
                    <a:pt x="43" y="38"/>
                  </a:cubicBezTo>
                  <a:cubicBezTo>
                    <a:pt x="50" y="36"/>
                    <a:pt x="55" y="34"/>
                    <a:pt x="51" y="25"/>
                  </a:cubicBezTo>
                  <a:cubicBezTo>
                    <a:pt x="47" y="16"/>
                    <a:pt x="36" y="14"/>
                    <a:pt x="34"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7" name="Freeform 517"/>
            <p:cNvSpPr>
              <a:spLocks/>
            </p:cNvSpPr>
            <p:nvPr/>
          </p:nvSpPr>
          <p:spPr bwMode="auto">
            <a:xfrm>
              <a:off x="1454" y="1367"/>
              <a:ext cx="4" cy="4"/>
            </a:xfrm>
            <a:custGeom>
              <a:avLst/>
              <a:gdLst>
                <a:gd name="T0" fmla="*/ 8 w 18"/>
                <a:gd name="T1" fmla="*/ 0 h 14"/>
                <a:gd name="T2" fmla="*/ 1 w 18"/>
                <a:gd name="T3" fmla="*/ 5 h 14"/>
                <a:gd name="T4" fmla="*/ 13 w 18"/>
                <a:gd name="T5" fmla="*/ 8 h 14"/>
                <a:gd name="T6" fmla="*/ 8 w 18"/>
                <a:gd name="T7" fmla="*/ 0 h 14"/>
              </a:gdLst>
              <a:ahLst/>
              <a:cxnLst>
                <a:cxn ang="0">
                  <a:pos x="T0" y="T1"/>
                </a:cxn>
                <a:cxn ang="0">
                  <a:pos x="T2" y="T3"/>
                </a:cxn>
                <a:cxn ang="0">
                  <a:pos x="T4" y="T5"/>
                </a:cxn>
                <a:cxn ang="0">
                  <a:pos x="T6" y="T7"/>
                </a:cxn>
              </a:cxnLst>
              <a:rect l="0" t="0" r="r" b="b"/>
              <a:pathLst>
                <a:path w="18" h="14">
                  <a:moveTo>
                    <a:pt x="8" y="0"/>
                  </a:moveTo>
                  <a:cubicBezTo>
                    <a:pt x="8" y="0"/>
                    <a:pt x="0" y="1"/>
                    <a:pt x="1" y="5"/>
                  </a:cubicBezTo>
                  <a:cubicBezTo>
                    <a:pt x="2" y="10"/>
                    <a:pt x="13" y="14"/>
                    <a:pt x="13" y="8"/>
                  </a:cubicBezTo>
                  <a:cubicBezTo>
                    <a:pt x="14" y="2"/>
                    <a:pt x="18" y="0"/>
                    <a:pt x="8" y="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8" name="Freeform 518"/>
            <p:cNvSpPr>
              <a:spLocks/>
            </p:cNvSpPr>
            <p:nvPr/>
          </p:nvSpPr>
          <p:spPr bwMode="auto">
            <a:xfrm>
              <a:off x="1505" y="1401"/>
              <a:ext cx="9" cy="6"/>
            </a:xfrm>
            <a:custGeom>
              <a:avLst/>
              <a:gdLst>
                <a:gd name="T0" fmla="*/ 8 w 35"/>
                <a:gd name="T1" fmla="*/ 2 h 25"/>
                <a:gd name="T2" fmla="*/ 2 w 35"/>
                <a:gd name="T3" fmla="*/ 11 h 25"/>
                <a:gd name="T4" fmla="*/ 19 w 35"/>
                <a:gd name="T5" fmla="*/ 17 h 25"/>
                <a:gd name="T6" fmla="*/ 35 w 35"/>
                <a:gd name="T7" fmla="*/ 14 h 25"/>
                <a:gd name="T8" fmla="*/ 22 w 35"/>
                <a:gd name="T9" fmla="*/ 0 h 25"/>
                <a:gd name="T10" fmla="*/ 8 w 35"/>
                <a:gd name="T11" fmla="*/ 2 h 25"/>
              </a:gdLst>
              <a:ahLst/>
              <a:cxnLst>
                <a:cxn ang="0">
                  <a:pos x="T0" y="T1"/>
                </a:cxn>
                <a:cxn ang="0">
                  <a:pos x="T2" y="T3"/>
                </a:cxn>
                <a:cxn ang="0">
                  <a:pos x="T4" y="T5"/>
                </a:cxn>
                <a:cxn ang="0">
                  <a:pos x="T6" y="T7"/>
                </a:cxn>
                <a:cxn ang="0">
                  <a:pos x="T8" y="T9"/>
                </a:cxn>
                <a:cxn ang="0">
                  <a:pos x="T10" y="T11"/>
                </a:cxn>
              </a:cxnLst>
              <a:rect l="0" t="0" r="r" b="b"/>
              <a:pathLst>
                <a:path w="35" h="25">
                  <a:moveTo>
                    <a:pt x="8" y="2"/>
                  </a:moveTo>
                  <a:cubicBezTo>
                    <a:pt x="8" y="2"/>
                    <a:pt x="0" y="5"/>
                    <a:pt x="2" y="11"/>
                  </a:cubicBezTo>
                  <a:cubicBezTo>
                    <a:pt x="5" y="17"/>
                    <a:pt x="10" y="17"/>
                    <a:pt x="19" y="17"/>
                  </a:cubicBezTo>
                  <a:cubicBezTo>
                    <a:pt x="28" y="17"/>
                    <a:pt x="35" y="25"/>
                    <a:pt x="35" y="14"/>
                  </a:cubicBezTo>
                  <a:cubicBezTo>
                    <a:pt x="35" y="4"/>
                    <a:pt x="28" y="0"/>
                    <a:pt x="22" y="0"/>
                  </a:cubicBezTo>
                  <a:cubicBezTo>
                    <a:pt x="17" y="0"/>
                    <a:pt x="13" y="0"/>
                    <a:pt x="8"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19" name="Freeform 519"/>
            <p:cNvSpPr>
              <a:spLocks/>
            </p:cNvSpPr>
            <p:nvPr/>
          </p:nvSpPr>
          <p:spPr bwMode="auto">
            <a:xfrm>
              <a:off x="1387" y="1625"/>
              <a:ext cx="21" cy="12"/>
            </a:xfrm>
            <a:custGeom>
              <a:avLst/>
              <a:gdLst>
                <a:gd name="T0" fmla="*/ 7 w 84"/>
                <a:gd name="T1" fmla="*/ 18 h 47"/>
                <a:gd name="T2" fmla="*/ 25 w 84"/>
                <a:gd name="T3" fmla="*/ 27 h 47"/>
                <a:gd name="T4" fmla="*/ 46 w 84"/>
                <a:gd name="T5" fmla="*/ 35 h 47"/>
                <a:gd name="T6" fmla="*/ 64 w 84"/>
                <a:gd name="T7" fmla="*/ 43 h 47"/>
                <a:gd name="T8" fmla="*/ 78 w 84"/>
                <a:gd name="T9" fmla="*/ 45 h 47"/>
                <a:gd name="T10" fmla="*/ 81 w 84"/>
                <a:gd name="T11" fmla="*/ 30 h 47"/>
                <a:gd name="T12" fmla="*/ 68 w 84"/>
                <a:gd name="T13" fmla="*/ 14 h 47"/>
                <a:gd name="T14" fmla="*/ 52 w 84"/>
                <a:gd name="T15" fmla="*/ 1 h 47"/>
                <a:gd name="T16" fmla="*/ 21 w 84"/>
                <a:gd name="T17" fmla="*/ 2 h 47"/>
                <a:gd name="T18" fmla="*/ 6 w 84"/>
                <a:gd name="T19" fmla="*/ 6 h 47"/>
                <a:gd name="T20" fmla="*/ 7 w 84"/>
                <a:gd name="T21" fmla="*/ 1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4" h="47">
                  <a:moveTo>
                    <a:pt x="7" y="18"/>
                  </a:moveTo>
                  <a:cubicBezTo>
                    <a:pt x="14" y="20"/>
                    <a:pt x="17" y="26"/>
                    <a:pt x="25" y="27"/>
                  </a:cubicBezTo>
                  <a:cubicBezTo>
                    <a:pt x="34" y="28"/>
                    <a:pt x="38" y="35"/>
                    <a:pt x="46" y="35"/>
                  </a:cubicBezTo>
                  <a:cubicBezTo>
                    <a:pt x="53" y="34"/>
                    <a:pt x="61" y="40"/>
                    <a:pt x="64" y="43"/>
                  </a:cubicBezTo>
                  <a:cubicBezTo>
                    <a:pt x="67" y="47"/>
                    <a:pt x="74" y="45"/>
                    <a:pt x="78" y="45"/>
                  </a:cubicBezTo>
                  <a:cubicBezTo>
                    <a:pt x="83" y="45"/>
                    <a:pt x="84" y="37"/>
                    <a:pt x="81" y="30"/>
                  </a:cubicBezTo>
                  <a:cubicBezTo>
                    <a:pt x="78" y="22"/>
                    <a:pt x="75" y="21"/>
                    <a:pt x="68" y="14"/>
                  </a:cubicBezTo>
                  <a:cubicBezTo>
                    <a:pt x="62" y="8"/>
                    <a:pt x="65" y="0"/>
                    <a:pt x="52" y="1"/>
                  </a:cubicBezTo>
                  <a:cubicBezTo>
                    <a:pt x="52" y="1"/>
                    <a:pt x="30" y="2"/>
                    <a:pt x="21" y="2"/>
                  </a:cubicBezTo>
                  <a:cubicBezTo>
                    <a:pt x="12" y="2"/>
                    <a:pt x="12" y="2"/>
                    <a:pt x="6" y="6"/>
                  </a:cubicBezTo>
                  <a:cubicBezTo>
                    <a:pt x="1" y="9"/>
                    <a:pt x="0" y="16"/>
                    <a:pt x="7"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0" name="Freeform 520"/>
            <p:cNvSpPr>
              <a:spLocks/>
            </p:cNvSpPr>
            <p:nvPr/>
          </p:nvSpPr>
          <p:spPr bwMode="auto">
            <a:xfrm>
              <a:off x="1424" y="1649"/>
              <a:ext cx="7" cy="5"/>
            </a:xfrm>
            <a:custGeom>
              <a:avLst/>
              <a:gdLst>
                <a:gd name="T0" fmla="*/ 26 w 26"/>
                <a:gd name="T1" fmla="*/ 10 h 19"/>
                <a:gd name="T2" fmla="*/ 17 w 26"/>
                <a:gd name="T3" fmla="*/ 2 h 19"/>
                <a:gd name="T4" fmla="*/ 6 w 26"/>
                <a:gd name="T5" fmla="*/ 5 h 19"/>
                <a:gd name="T6" fmla="*/ 10 w 26"/>
                <a:gd name="T7" fmla="*/ 17 h 19"/>
                <a:gd name="T8" fmla="*/ 26 w 26"/>
                <a:gd name="T9" fmla="*/ 10 h 19"/>
              </a:gdLst>
              <a:ahLst/>
              <a:cxnLst>
                <a:cxn ang="0">
                  <a:pos x="T0" y="T1"/>
                </a:cxn>
                <a:cxn ang="0">
                  <a:pos x="T2" y="T3"/>
                </a:cxn>
                <a:cxn ang="0">
                  <a:pos x="T4" y="T5"/>
                </a:cxn>
                <a:cxn ang="0">
                  <a:pos x="T6" y="T7"/>
                </a:cxn>
                <a:cxn ang="0">
                  <a:pos x="T8" y="T9"/>
                </a:cxn>
              </a:cxnLst>
              <a:rect l="0" t="0" r="r" b="b"/>
              <a:pathLst>
                <a:path w="26" h="19">
                  <a:moveTo>
                    <a:pt x="26" y="10"/>
                  </a:moveTo>
                  <a:cubicBezTo>
                    <a:pt x="26" y="2"/>
                    <a:pt x="26" y="2"/>
                    <a:pt x="17" y="2"/>
                  </a:cubicBezTo>
                  <a:cubicBezTo>
                    <a:pt x="17" y="2"/>
                    <a:pt x="8" y="0"/>
                    <a:pt x="6" y="5"/>
                  </a:cubicBezTo>
                  <a:cubicBezTo>
                    <a:pt x="5" y="11"/>
                    <a:pt x="0" y="17"/>
                    <a:pt x="10" y="17"/>
                  </a:cubicBezTo>
                  <a:cubicBezTo>
                    <a:pt x="20" y="17"/>
                    <a:pt x="26" y="19"/>
                    <a:pt x="26"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1" name="Freeform 521"/>
            <p:cNvSpPr>
              <a:spLocks/>
            </p:cNvSpPr>
            <p:nvPr/>
          </p:nvSpPr>
          <p:spPr bwMode="auto">
            <a:xfrm>
              <a:off x="1428" y="1212"/>
              <a:ext cx="23" cy="28"/>
            </a:xfrm>
            <a:custGeom>
              <a:avLst/>
              <a:gdLst>
                <a:gd name="T0" fmla="*/ 73 w 91"/>
                <a:gd name="T1" fmla="*/ 56 h 109"/>
                <a:gd name="T2" fmla="*/ 67 w 91"/>
                <a:gd name="T3" fmla="*/ 41 h 109"/>
                <a:gd name="T4" fmla="*/ 72 w 91"/>
                <a:gd name="T5" fmla="*/ 26 h 109"/>
                <a:gd name="T6" fmla="*/ 91 w 91"/>
                <a:gd name="T7" fmla="*/ 15 h 109"/>
                <a:gd name="T8" fmla="*/ 64 w 91"/>
                <a:gd name="T9" fmla="*/ 6 h 109"/>
                <a:gd name="T10" fmla="*/ 45 w 91"/>
                <a:gd name="T11" fmla="*/ 19 h 109"/>
                <a:gd name="T12" fmla="*/ 48 w 91"/>
                <a:gd name="T13" fmla="*/ 35 h 109"/>
                <a:gd name="T14" fmla="*/ 41 w 91"/>
                <a:gd name="T15" fmla="*/ 50 h 109"/>
                <a:gd name="T16" fmla="*/ 17 w 91"/>
                <a:gd name="T17" fmla="*/ 70 h 109"/>
                <a:gd name="T18" fmla="*/ 2 w 91"/>
                <a:gd name="T19" fmla="*/ 91 h 109"/>
                <a:gd name="T20" fmla="*/ 10 w 91"/>
                <a:gd name="T21" fmla="*/ 109 h 109"/>
                <a:gd name="T22" fmla="*/ 42 w 91"/>
                <a:gd name="T23" fmla="*/ 90 h 109"/>
                <a:gd name="T24" fmla="*/ 73 w 91"/>
                <a:gd name="T25" fmla="*/ 5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09">
                  <a:moveTo>
                    <a:pt x="73" y="56"/>
                  </a:moveTo>
                  <a:cubicBezTo>
                    <a:pt x="74" y="47"/>
                    <a:pt x="72" y="49"/>
                    <a:pt x="67" y="41"/>
                  </a:cubicBezTo>
                  <a:cubicBezTo>
                    <a:pt x="62" y="32"/>
                    <a:pt x="58" y="28"/>
                    <a:pt x="72" y="26"/>
                  </a:cubicBezTo>
                  <a:cubicBezTo>
                    <a:pt x="86" y="23"/>
                    <a:pt x="91" y="21"/>
                    <a:pt x="91" y="15"/>
                  </a:cubicBezTo>
                  <a:cubicBezTo>
                    <a:pt x="91" y="8"/>
                    <a:pt x="85" y="0"/>
                    <a:pt x="64" y="6"/>
                  </a:cubicBezTo>
                  <a:cubicBezTo>
                    <a:pt x="64" y="6"/>
                    <a:pt x="50" y="10"/>
                    <a:pt x="45" y="19"/>
                  </a:cubicBezTo>
                  <a:cubicBezTo>
                    <a:pt x="39" y="28"/>
                    <a:pt x="43" y="31"/>
                    <a:pt x="48" y="35"/>
                  </a:cubicBezTo>
                  <a:cubicBezTo>
                    <a:pt x="53" y="38"/>
                    <a:pt x="50" y="48"/>
                    <a:pt x="41" y="50"/>
                  </a:cubicBezTo>
                  <a:cubicBezTo>
                    <a:pt x="32" y="52"/>
                    <a:pt x="30" y="67"/>
                    <a:pt x="17" y="70"/>
                  </a:cubicBezTo>
                  <a:cubicBezTo>
                    <a:pt x="5" y="73"/>
                    <a:pt x="2" y="84"/>
                    <a:pt x="2" y="91"/>
                  </a:cubicBezTo>
                  <a:cubicBezTo>
                    <a:pt x="2" y="98"/>
                    <a:pt x="0" y="109"/>
                    <a:pt x="10" y="109"/>
                  </a:cubicBezTo>
                  <a:cubicBezTo>
                    <a:pt x="20" y="109"/>
                    <a:pt x="30" y="96"/>
                    <a:pt x="42" y="90"/>
                  </a:cubicBezTo>
                  <a:cubicBezTo>
                    <a:pt x="54" y="84"/>
                    <a:pt x="73" y="64"/>
                    <a:pt x="73" y="5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2" name="Freeform 522"/>
            <p:cNvSpPr>
              <a:spLocks/>
            </p:cNvSpPr>
            <p:nvPr/>
          </p:nvSpPr>
          <p:spPr bwMode="auto">
            <a:xfrm>
              <a:off x="1461" y="1222"/>
              <a:ext cx="11" cy="10"/>
            </a:xfrm>
            <a:custGeom>
              <a:avLst/>
              <a:gdLst>
                <a:gd name="T0" fmla="*/ 28 w 45"/>
                <a:gd name="T1" fmla="*/ 31 h 39"/>
                <a:gd name="T2" fmla="*/ 37 w 45"/>
                <a:gd name="T3" fmla="*/ 16 h 39"/>
                <a:gd name="T4" fmla="*/ 32 w 45"/>
                <a:gd name="T5" fmla="*/ 2 h 39"/>
                <a:gd name="T6" fmla="*/ 12 w 45"/>
                <a:gd name="T7" fmla="*/ 1 h 39"/>
                <a:gd name="T8" fmla="*/ 0 w 45"/>
                <a:gd name="T9" fmla="*/ 13 h 39"/>
                <a:gd name="T10" fmla="*/ 6 w 45"/>
                <a:gd name="T11" fmla="*/ 32 h 39"/>
                <a:gd name="T12" fmla="*/ 28 w 45"/>
                <a:gd name="T13" fmla="*/ 31 h 39"/>
              </a:gdLst>
              <a:ahLst/>
              <a:cxnLst>
                <a:cxn ang="0">
                  <a:pos x="T0" y="T1"/>
                </a:cxn>
                <a:cxn ang="0">
                  <a:pos x="T2" y="T3"/>
                </a:cxn>
                <a:cxn ang="0">
                  <a:pos x="T4" y="T5"/>
                </a:cxn>
                <a:cxn ang="0">
                  <a:pos x="T6" y="T7"/>
                </a:cxn>
                <a:cxn ang="0">
                  <a:pos x="T8" y="T9"/>
                </a:cxn>
                <a:cxn ang="0">
                  <a:pos x="T10" y="T11"/>
                </a:cxn>
                <a:cxn ang="0">
                  <a:pos x="T12" y="T13"/>
                </a:cxn>
              </a:cxnLst>
              <a:rect l="0" t="0" r="r" b="b"/>
              <a:pathLst>
                <a:path w="45" h="39">
                  <a:moveTo>
                    <a:pt x="28" y="31"/>
                  </a:moveTo>
                  <a:cubicBezTo>
                    <a:pt x="30" y="22"/>
                    <a:pt x="34" y="21"/>
                    <a:pt x="37" y="16"/>
                  </a:cubicBezTo>
                  <a:cubicBezTo>
                    <a:pt x="41" y="10"/>
                    <a:pt x="45" y="4"/>
                    <a:pt x="32" y="2"/>
                  </a:cubicBezTo>
                  <a:cubicBezTo>
                    <a:pt x="19" y="0"/>
                    <a:pt x="24" y="1"/>
                    <a:pt x="12" y="1"/>
                  </a:cubicBezTo>
                  <a:cubicBezTo>
                    <a:pt x="12" y="1"/>
                    <a:pt x="0" y="2"/>
                    <a:pt x="0" y="13"/>
                  </a:cubicBezTo>
                  <a:cubicBezTo>
                    <a:pt x="0" y="24"/>
                    <a:pt x="2" y="26"/>
                    <a:pt x="6" y="32"/>
                  </a:cubicBezTo>
                  <a:cubicBezTo>
                    <a:pt x="9" y="39"/>
                    <a:pt x="26" y="39"/>
                    <a:pt x="28"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3" name="Freeform 523"/>
            <p:cNvSpPr>
              <a:spLocks/>
            </p:cNvSpPr>
            <p:nvPr/>
          </p:nvSpPr>
          <p:spPr bwMode="auto">
            <a:xfrm>
              <a:off x="1460" y="1250"/>
              <a:ext cx="40" cy="36"/>
            </a:xfrm>
            <a:custGeom>
              <a:avLst/>
              <a:gdLst>
                <a:gd name="T0" fmla="*/ 1 w 155"/>
                <a:gd name="T1" fmla="*/ 86 h 141"/>
                <a:gd name="T2" fmla="*/ 10 w 155"/>
                <a:gd name="T3" fmla="*/ 100 h 141"/>
                <a:gd name="T4" fmla="*/ 26 w 155"/>
                <a:gd name="T5" fmla="*/ 128 h 141"/>
                <a:gd name="T6" fmla="*/ 98 w 155"/>
                <a:gd name="T7" fmla="*/ 129 h 141"/>
                <a:gd name="T8" fmla="*/ 127 w 155"/>
                <a:gd name="T9" fmla="*/ 112 h 141"/>
                <a:gd name="T10" fmla="*/ 155 w 155"/>
                <a:gd name="T11" fmla="*/ 86 h 141"/>
                <a:gd name="T12" fmla="*/ 144 w 155"/>
                <a:gd name="T13" fmla="*/ 56 h 141"/>
                <a:gd name="T14" fmla="*/ 151 w 155"/>
                <a:gd name="T15" fmla="*/ 33 h 141"/>
                <a:gd name="T16" fmla="*/ 140 w 155"/>
                <a:gd name="T17" fmla="*/ 22 h 141"/>
                <a:gd name="T18" fmla="*/ 121 w 155"/>
                <a:gd name="T19" fmla="*/ 11 h 141"/>
                <a:gd name="T20" fmla="*/ 92 w 155"/>
                <a:gd name="T21" fmla="*/ 6 h 141"/>
                <a:gd name="T22" fmla="*/ 72 w 155"/>
                <a:gd name="T23" fmla="*/ 10 h 141"/>
                <a:gd name="T24" fmla="*/ 42 w 155"/>
                <a:gd name="T25" fmla="*/ 20 h 141"/>
                <a:gd name="T26" fmla="*/ 17 w 155"/>
                <a:gd name="T27" fmla="*/ 50 h 141"/>
                <a:gd name="T28" fmla="*/ 1 w 155"/>
                <a:gd name="T29" fmla="*/ 8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 h="141">
                  <a:moveTo>
                    <a:pt x="1" y="86"/>
                  </a:moveTo>
                  <a:cubicBezTo>
                    <a:pt x="1" y="92"/>
                    <a:pt x="5" y="90"/>
                    <a:pt x="10" y="100"/>
                  </a:cubicBezTo>
                  <a:cubicBezTo>
                    <a:pt x="15" y="110"/>
                    <a:pt x="15" y="125"/>
                    <a:pt x="26" y="128"/>
                  </a:cubicBezTo>
                  <a:cubicBezTo>
                    <a:pt x="37" y="131"/>
                    <a:pt x="89" y="141"/>
                    <a:pt x="98" y="129"/>
                  </a:cubicBezTo>
                  <a:cubicBezTo>
                    <a:pt x="106" y="118"/>
                    <a:pt x="113" y="118"/>
                    <a:pt x="127" y="112"/>
                  </a:cubicBezTo>
                  <a:cubicBezTo>
                    <a:pt x="141" y="106"/>
                    <a:pt x="155" y="101"/>
                    <a:pt x="155" y="86"/>
                  </a:cubicBezTo>
                  <a:cubicBezTo>
                    <a:pt x="155" y="72"/>
                    <a:pt x="141" y="65"/>
                    <a:pt x="144" y="56"/>
                  </a:cubicBezTo>
                  <a:cubicBezTo>
                    <a:pt x="147" y="48"/>
                    <a:pt x="154" y="39"/>
                    <a:pt x="151" y="33"/>
                  </a:cubicBezTo>
                  <a:cubicBezTo>
                    <a:pt x="149" y="27"/>
                    <a:pt x="152" y="27"/>
                    <a:pt x="140" y="22"/>
                  </a:cubicBezTo>
                  <a:cubicBezTo>
                    <a:pt x="128" y="18"/>
                    <a:pt x="131" y="15"/>
                    <a:pt x="121" y="11"/>
                  </a:cubicBezTo>
                  <a:cubicBezTo>
                    <a:pt x="110" y="7"/>
                    <a:pt x="98" y="0"/>
                    <a:pt x="92" y="6"/>
                  </a:cubicBezTo>
                  <a:cubicBezTo>
                    <a:pt x="86" y="12"/>
                    <a:pt x="91" y="14"/>
                    <a:pt x="72" y="10"/>
                  </a:cubicBezTo>
                  <a:cubicBezTo>
                    <a:pt x="72" y="10"/>
                    <a:pt x="46" y="8"/>
                    <a:pt x="42" y="20"/>
                  </a:cubicBezTo>
                  <a:cubicBezTo>
                    <a:pt x="37" y="31"/>
                    <a:pt x="35" y="41"/>
                    <a:pt x="17" y="50"/>
                  </a:cubicBezTo>
                  <a:cubicBezTo>
                    <a:pt x="0" y="60"/>
                    <a:pt x="1" y="79"/>
                    <a:pt x="1" y="8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4" name="Freeform 524"/>
            <p:cNvSpPr>
              <a:spLocks/>
            </p:cNvSpPr>
            <p:nvPr/>
          </p:nvSpPr>
          <p:spPr bwMode="auto">
            <a:xfrm>
              <a:off x="1502" y="1256"/>
              <a:ext cx="22" cy="13"/>
            </a:xfrm>
            <a:custGeom>
              <a:avLst/>
              <a:gdLst>
                <a:gd name="T0" fmla="*/ 13 w 88"/>
                <a:gd name="T1" fmla="*/ 40 h 52"/>
                <a:gd name="T2" fmla="*/ 35 w 88"/>
                <a:gd name="T3" fmla="*/ 52 h 52"/>
                <a:gd name="T4" fmla="*/ 85 w 88"/>
                <a:gd name="T5" fmla="*/ 34 h 52"/>
                <a:gd name="T6" fmla="*/ 67 w 88"/>
                <a:gd name="T7" fmla="*/ 23 h 52"/>
                <a:gd name="T8" fmla="*/ 40 w 88"/>
                <a:gd name="T9" fmla="*/ 17 h 52"/>
                <a:gd name="T10" fmla="*/ 21 w 88"/>
                <a:gd name="T11" fmla="*/ 8 h 52"/>
                <a:gd name="T12" fmla="*/ 1 w 88"/>
                <a:gd name="T13" fmla="*/ 22 h 52"/>
                <a:gd name="T14" fmla="*/ 13 w 88"/>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52">
                  <a:moveTo>
                    <a:pt x="13" y="40"/>
                  </a:moveTo>
                  <a:cubicBezTo>
                    <a:pt x="17" y="49"/>
                    <a:pt x="26" y="52"/>
                    <a:pt x="35" y="52"/>
                  </a:cubicBezTo>
                  <a:cubicBezTo>
                    <a:pt x="45" y="52"/>
                    <a:pt x="86" y="45"/>
                    <a:pt x="85" y="34"/>
                  </a:cubicBezTo>
                  <a:cubicBezTo>
                    <a:pt x="83" y="23"/>
                    <a:pt x="88" y="23"/>
                    <a:pt x="67" y="23"/>
                  </a:cubicBezTo>
                  <a:cubicBezTo>
                    <a:pt x="46" y="23"/>
                    <a:pt x="51" y="26"/>
                    <a:pt x="40" y="17"/>
                  </a:cubicBezTo>
                  <a:cubicBezTo>
                    <a:pt x="40" y="17"/>
                    <a:pt x="28" y="0"/>
                    <a:pt x="21" y="8"/>
                  </a:cubicBezTo>
                  <a:cubicBezTo>
                    <a:pt x="15" y="16"/>
                    <a:pt x="0" y="13"/>
                    <a:pt x="1" y="22"/>
                  </a:cubicBezTo>
                  <a:cubicBezTo>
                    <a:pt x="2" y="31"/>
                    <a:pt x="8" y="31"/>
                    <a:pt x="13" y="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5" name="Freeform 525"/>
            <p:cNvSpPr>
              <a:spLocks/>
            </p:cNvSpPr>
            <p:nvPr/>
          </p:nvSpPr>
          <p:spPr bwMode="auto">
            <a:xfrm>
              <a:off x="1436" y="1241"/>
              <a:ext cx="5" cy="11"/>
            </a:xfrm>
            <a:custGeom>
              <a:avLst/>
              <a:gdLst>
                <a:gd name="T0" fmla="*/ 13 w 19"/>
                <a:gd name="T1" fmla="*/ 8 h 43"/>
                <a:gd name="T2" fmla="*/ 1 w 19"/>
                <a:gd name="T3" fmla="*/ 20 h 43"/>
                <a:gd name="T4" fmla="*/ 13 w 19"/>
                <a:gd name="T5" fmla="*/ 33 h 43"/>
                <a:gd name="T6" fmla="*/ 13 w 19"/>
                <a:gd name="T7" fmla="*/ 8 h 43"/>
              </a:gdLst>
              <a:ahLst/>
              <a:cxnLst>
                <a:cxn ang="0">
                  <a:pos x="T0" y="T1"/>
                </a:cxn>
                <a:cxn ang="0">
                  <a:pos x="T2" y="T3"/>
                </a:cxn>
                <a:cxn ang="0">
                  <a:pos x="T4" y="T5"/>
                </a:cxn>
                <a:cxn ang="0">
                  <a:pos x="T6" y="T7"/>
                </a:cxn>
              </a:cxnLst>
              <a:rect l="0" t="0" r="r" b="b"/>
              <a:pathLst>
                <a:path w="19" h="43">
                  <a:moveTo>
                    <a:pt x="13" y="8"/>
                  </a:moveTo>
                  <a:cubicBezTo>
                    <a:pt x="13" y="8"/>
                    <a:pt x="3" y="13"/>
                    <a:pt x="1" y="20"/>
                  </a:cubicBezTo>
                  <a:cubicBezTo>
                    <a:pt x="0" y="26"/>
                    <a:pt x="9" y="43"/>
                    <a:pt x="13" y="33"/>
                  </a:cubicBezTo>
                  <a:cubicBezTo>
                    <a:pt x="17" y="23"/>
                    <a:pt x="19" y="0"/>
                    <a:pt x="13"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6" name="Freeform 526"/>
            <p:cNvSpPr>
              <a:spLocks/>
            </p:cNvSpPr>
            <p:nvPr/>
          </p:nvSpPr>
          <p:spPr bwMode="auto">
            <a:xfrm>
              <a:off x="1429" y="1249"/>
              <a:ext cx="8" cy="8"/>
            </a:xfrm>
            <a:custGeom>
              <a:avLst/>
              <a:gdLst>
                <a:gd name="T0" fmla="*/ 13 w 31"/>
                <a:gd name="T1" fmla="*/ 31 h 31"/>
                <a:gd name="T2" fmla="*/ 29 w 31"/>
                <a:gd name="T3" fmla="*/ 22 h 31"/>
                <a:gd name="T4" fmla="*/ 8 w 31"/>
                <a:gd name="T5" fmla="*/ 13 h 31"/>
                <a:gd name="T6" fmla="*/ 13 w 31"/>
                <a:gd name="T7" fmla="*/ 31 h 31"/>
              </a:gdLst>
              <a:ahLst/>
              <a:cxnLst>
                <a:cxn ang="0">
                  <a:pos x="T0" y="T1"/>
                </a:cxn>
                <a:cxn ang="0">
                  <a:pos x="T2" y="T3"/>
                </a:cxn>
                <a:cxn ang="0">
                  <a:pos x="T4" y="T5"/>
                </a:cxn>
                <a:cxn ang="0">
                  <a:pos x="T6" y="T7"/>
                </a:cxn>
              </a:cxnLst>
              <a:rect l="0" t="0" r="r" b="b"/>
              <a:pathLst>
                <a:path w="31" h="31">
                  <a:moveTo>
                    <a:pt x="13" y="31"/>
                  </a:moveTo>
                  <a:cubicBezTo>
                    <a:pt x="26" y="31"/>
                    <a:pt x="31" y="28"/>
                    <a:pt x="29" y="22"/>
                  </a:cubicBezTo>
                  <a:cubicBezTo>
                    <a:pt x="27" y="16"/>
                    <a:pt x="9" y="0"/>
                    <a:pt x="8" y="13"/>
                  </a:cubicBezTo>
                  <a:cubicBezTo>
                    <a:pt x="8" y="13"/>
                    <a:pt x="0" y="30"/>
                    <a:pt x="13"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7" name="Freeform 527"/>
            <p:cNvSpPr>
              <a:spLocks/>
            </p:cNvSpPr>
            <p:nvPr/>
          </p:nvSpPr>
          <p:spPr bwMode="auto">
            <a:xfrm>
              <a:off x="1646" y="1421"/>
              <a:ext cx="5" cy="6"/>
            </a:xfrm>
            <a:custGeom>
              <a:avLst/>
              <a:gdLst>
                <a:gd name="T0" fmla="*/ 10 w 22"/>
                <a:gd name="T1" fmla="*/ 3 h 21"/>
                <a:gd name="T2" fmla="*/ 0 w 22"/>
                <a:gd name="T3" fmla="*/ 10 h 21"/>
                <a:gd name="T4" fmla="*/ 9 w 22"/>
                <a:gd name="T5" fmla="*/ 15 h 21"/>
                <a:gd name="T6" fmla="*/ 10 w 22"/>
                <a:gd name="T7" fmla="*/ 3 h 21"/>
              </a:gdLst>
              <a:ahLst/>
              <a:cxnLst>
                <a:cxn ang="0">
                  <a:pos x="T0" y="T1"/>
                </a:cxn>
                <a:cxn ang="0">
                  <a:pos x="T2" y="T3"/>
                </a:cxn>
                <a:cxn ang="0">
                  <a:pos x="T4" y="T5"/>
                </a:cxn>
                <a:cxn ang="0">
                  <a:pos x="T6" y="T7"/>
                </a:cxn>
              </a:cxnLst>
              <a:rect l="0" t="0" r="r" b="b"/>
              <a:pathLst>
                <a:path w="22" h="21">
                  <a:moveTo>
                    <a:pt x="10" y="3"/>
                  </a:moveTo>
                  <a:cubicBezTo>
                    <a:pt x="10" y="3"/>
                    <a:pt x="0" y="0"/>
                    <a:pt x="0" y="10"/>
                  </a:cubicBezTo>
                  <a:cubicBezTo>
                    <a:pt x="1" y="19"/>
                    <a:pt x="8" y="21"/>
                    <a:pt x="9" y="15"/>
                  </a:cubicBezTo>
                  <a:cubicBezTo>
                    <a:pt x="11" y="9"/>
                    <a:pt x="22" y="1"/>
                    <a:pt x="10"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8" name="Freeform 528"/>
            <p:cNvSpPr>
              <a:spLocks/>
            </p:cNvSpPr>
            <p:nvPr/>
          </p:nvSpPr>
          <p:spPr bwMode="auto">
            <a:xfrm>
              <a:off x="1747" y="1658"/>
              <a:ext cx="113" cy="105"/>
            </a:xfrm>
            <a:custGeom>
              <a:avLst/>
              <a:gdLst>
                <a:gd name="T0" fmla="*/ 433 w 447"/>
                <a:gd name="T1" fmla="*/ 297 h 415"/>
                <a:gd name="T2" fmla="*/ 420 w 447"/>
                <a:gd name="T3" fmla="*/ 251 h 415"/>
                <a:gd name="T4" fmla="*/ 383 w 447"/>
                <a:gd name="T5" fmla="*/ 259 h 415"/>
                <a:gd name="T6" fmla="*/ 375 w 447"/>
                <a:gd name="T7" fmla="*/ 226 h 415"/>
                <a:gd name="T8" fmla="*/ 388 w 447"/>
                <a:gd name="T9" fmla="*/ 193 h 415"/>
                <a:gd name="T10" fmla="*/ 353 w 447"/>
                <a:gd name="T11" fmla="*/ 170 h 415"/>
                <a:gd name="T12" fmla="*/ 331 w 447"/>
                <a:gd name="T13" fmla="*/ 173 h 415"/>
                <a:gd name="T14" fmla="*/ 300 w 447"/>
                <a:gd name="T15" fmla="*/ 188 h 415"/>
                <a:gd name="T16" fmla="*/ 278 w 447"/>
                <a:gd name="T17" fmla="*/ 177 h 415"/>
                <a:gd name="T18" fmla="*/ 248 w 447"/>
                <a:gd name="T19" fmla="*/ 182 h 415"/>
                <a:gd name="T20" fmla="*/ 263 w 447"/>
                <a:gd name="T21" fmla="*/ 145 h 415"/>
                <a:gd name="T22" fmla="*/ 230 w 447"/>
                <a:gd name="T23" fmla="*/ 135 h 415"/>
                <a:gd name="T24" fmla="*/ 214 w 447"/>
                <a:gd name="T25" fmla="*/ 104 h 415"/>
                <a:gd name="T26" fmla="*/ 250 w 447"/>
                <a:gd name="T27" fmla="*/ 53 h 415"/>
                <a:gd name="T28" fmla="*/ 267 w 447"/>
                <a:gd name="T29" fmla="*/ 16 h 415"/>
                <a:gd name="T30" fmla="*/ 235 w 447"/>
                <a:gd name="T31" fmla="*/ 4 h 415"/>
                <a:gd name="T32" fmla="*/ 182 w 447"/>
                <a:gd name="T33" fmla="*/ 66 h 415"/>
                <a:gd name="T34" fmla="*/ 112 w 447"/>
                <a:gd name="T35" fmla="*/ 149 h 415"/>
                <a:gd name="T36" fmla="*/ 87 w 447"/>
                <a:gd name="T37" fmla="*/ 196 h 415"/>
                <a:gd name="T38" fmla="*/ 69 w 447"/>
                <a:gd name="T39" fmla="*/ 224 h 415"/>
                <a:gd name="T40" fmla="*/ 35 w 447"/>
                <a:gd name="T41" fmla="*/ 253 h 415"/>
                <a:gd name="T42" fmla="*/ 8 w 447"/>
                <a:gd name="T43" fmla="*/ 324 h 415"/>
                <a:gd name="T44" fmla="*/ 38 w 447"/>
                <a:gd name="T45" fmla="*/ 349 h 415"/>
                <a:gd name="T46" fmla="*/ 92 w 447"/>
                <a:gd name="T47" fmla="*/ 340 h 415"/>
                <a:gd name="T48" fmla="*/ 154 w 447"/>
                <a:gd name="T49" fmla="*/ 347 h 415"/>
                <a:gd name="T50" fmla="*/ 214 w 447"/>
                <a:gd name="T51" fmla="*/ 341 h 415"/>
                <a:gd name="T52" fmla="*/ 239 w 447"/>
                <a:gd name="T53" fmla="*/ 349 h 415"/>
                <a:gd name="T54" fmla="*/ 281 w 447"/>
                <a:gd name="T55" fmla="*/ 349 h 415"/>
                <a:gd name="T56" fmla="*/ 240 w 447"/>
                <a:gd name="T57" fmla="*/ 388 h 415"/>
                <a:gd name="T58" fmla="*/ 297 w 447"/>
                <a:gd name="T59" fmla="*/ 375 h 415"/>
                <a:gd name="T60" fmla="*/ 332 w 447"/>
                <a:gd name="T61" fmla="*/ 361 h 415"/>
                <a:gd name="T62" fmla="*/ 355 w 447"/>
                <a:gd name="T63" fmla="*/ 365 h 415"/>
                <a:gd name="T64" fmla="*/ 357 w 447"/>
                <a:gd name="T65" fmla="*/ 401 h 415"/>
                <a:gd name="T66" fmla="*/ 377 w 447"/>
                <a:gd name="T67" fmla="*/ 404 h 415"/>
                <a:gd name="T68" fmla="*/ 413 w 447"/>
                <a:gd name="T69" fmla="*/ 414 h 415"/>
                <a:gd name="T70" fmla="*/ 436 w 447"/>
                <a:gd name="T71" fmla="*/ 373 h 415"/>
                <a:gd name="T72" fmla="*/ 441 w 447"/>
                <a:gd name="T73" fmla="*/ 32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47" h="415">
                  <a:moveTo>
                    <a:pt x="441" y="323"/>
                  </a:moveTo>
                  <a:cubicBezTo>
                    <a:pt x="435" y="317"/>
                    <a:pt x="440" y="301"/>
                    <a:pt x="433" y="297"/>
                  </a:cubicBezTo>
                  <a:cubicBezTo>
                    <a:pt x="426" y="293"/>
                    <a:pt x="427" y="283"/>
                    <a:pt x="427" y="272"/>
                  </a:cubicBezTo>
                  <a:cubicBezTo>
                    <a:pt x="427" y="262"/>
                    <a:pt x="429" y="251"/>
                    <a:pt x="420" y="251"/>
                  </a:cubicBezTo>
                  <a:cubicBezTo>
                    <a:pt x="411" y="250"/>
                    <a:pt x="411" y="255"/>
                    <a:pt x="404" y="257"/>
                  </a:cubicBezTo>
                  <a:cubicBezTo>
                    <a:pt x="398" y="259"/>
                    <a:pt x="392" y="256"/>
                    <a:pt x="383" y="259"/>
                  </a:cubicBezTo>
                  <a:cubicBezTo>
                    <a:pt x="375" y="262"/>
                    <a:pt x="366" y="255"/>
                    <a:pt x="367" y="245"/>
                  </a:cubicBezTo>
                  <a:cubicBezTo>
                    <a:pt x="368" y="234"/>
                    <a:pt x="368" y="232"/>
                    <a:pt x="375" y="226"/>
                  </a:cubicBezTo>
                  <a:cubicBezTo>
                    <a:pt x="383" y="221"/>
                    <a:pt x="389" y="215"/>
                    <a:pt x="393" y="210"/>
                  </a:cubicBezTo>
                  <a:cubicBezTo>
                    <a:pt x="397" y="205"/>
                    <a:pt x="397" y="198"/>
                    <a:pt x="388" y="193"/>
                  </a:cubicBezTo>
                  <a:cubicBezTo>
                    <a:pt x="379" y="187"/>
                    <a:pt x="374" y="189"/>
                    <a:pt x="367" y="185"/>
                  </a:cubicBezTo>
                  <a:cubicBezTo>
                    <a:pt x="360" y="182"/>
                    <a:pt x="352" y="180"/>
                    <a:pt x="353" y="170"/>
                  </a:cubicBezTo>
                  <a:cubicBezTo>
                    <a:pt x="354" y="159"/>
                    <a:pt x="344" y="148"/>
                    <a:pt x="341" y="157"/>
                  </a:cubicBezTo>
                  <a:cubicBezTo>
                    <a:pt x="339" y="167"/>
                    <a:pt x="338" y="179"/>
                    <a:pt x="331" y="173"/>
                  </a:cubicBezTo>
                  <a:cubicBezTo>
                    <a:pt x="324" y="166"/>
                    <a:pt x="315" y="168"/>
                    <a:pt x="312" y="175"/>
                  </a:cubicBezTo>
                  <a:cubicBezTo>
                    <a:pt x="309" y="182"/>
                    <a:pt x="303" y="179"/>
                    <a:pt x="300" y="188"/>
                  </a:cubicBezTo>
                  <a:cubicBezTo>
                    <a:pt x="298" y="198"/>
                    <a:pt x="288" y="207"/>
                    <a:pt x="284" y="197"/>
                  </a:cubicBezTo>
                  <a:cubicBezTo>
                    <a:pt x="280" y="187"/>
                    <a:pt x="285" y="179"/>
                    <a:pt x="278" y="177"/>
                  </a:cubicBezTo>
                  <a:cubicBezTo>
                    <a:pt x="271" y="174"/>
                    <a:pt x="267" y="175"/>
                    <a:pt x="265" y="180"/>
                  </a:cubicBezTo>
                  <a:cubicBezTo>
                    <a:pt x="262" y="185"/>
                    <a:pt x="253" y="186"/>
                    <a:pt x="248" y="182"/>
                  </a:cubicBezTo>
                  <a:cubicBezTo>
                    <a:pt x="243" y="177"/>
                    <a:pt x="234" y="168"/>
                    <a:pt x="246" y="163"/>
                  </a:cubicBezTo>
                  <a:cubicBezTo>
                    <a:pt x="259" y="158"/>
                    <a:pt x="261" y="152"/>
                    <a:pt x="263" y="145"/>
                  </a:cubicBezTo>
                  <a:cubicBezTo>
                    <a:pt x="265" y="139"/>
                    <a:pt x="262" y="135"/>
                    <a:pt x="248" y="137"/>
                  </a:cubicBezTo>
                  <a:cubicBezTo>
                    <a:pt x="235" y="140"/>
                    <a:pt x="231" y="142"/>
                    <a:pt x="230" y="135"/>
                  </a:cubicBezTo>
                  <a:cubicBezTo>
                    <a:pt x="229" y="128"/>
                    <a:pt x="227" y="132"/>
                    <a:pt x="222" y="127"/>
                  </a:cubicBezTo>
                  <a:cubicBezTo>
                    <a:pt x="218" y="121"/>
                    <a:pt x="205" y="113"/>
                    <a:pt x="214" y="104"/>
                  </a:cubicBezTo>
                  <a:cubicBezTo>
                    <a:pt x="223" y="95"/>
                    <a:pt x="234" y="86"/>
                    <a:pt x="241" y="74"/>
                  </a:cubicBezTo>
                  <a:cubicBezTo>
                    <a:pt x="248" y="62"/>
                    <a:pt x="248" y="68"/>
                    <a:pt x="250" y="53"/>
                  </a:cubicBezTo>
                  <a:cubicBezTo>
                    <a:pt x="252" y="39"/>
                    <a:pt x="251" y="33"/>
                    <a:pt x="255" y="32"/>
                  </a:cubicBezTo>
                  <a:cubicBezTo>
                    <a:pt x="259" y="30"/>
                    <a:pt x="265" y="26"/>
                    <a:pt x="267" y="16"/>
                  </a:cubicBezTo>
                  <a:cubicBezTo>
                    <a:pt x="269" y="7"/>
                    <a:pt x="270" y="0"/>
                    <a:pt x="261" y="3"/>
                  </a:cubicBezTo>
                  <a:cubicBezTo>
                    <a:pt x="252" y="6"/>
                    <a:pt x="246" y="4"/>
                    <a:pt x="235" y="4"/>
                  </a:cubicBezTo>
                  <a:cubicBezTo>
                    <a:pt x="224" y="4"/>
                    <a:pt x="211" y="15"/>
                    <a:pt x="205" y="22"/>
                  </a:cubicBezTo>
                  <a:cubicBezTo>
                    <a:pt x="198" y="29"/>
                    <a:pt x="200" y="47"/>
                    <a:pt x="182" y="66"/>
                  </a:cubicBezTo>
                  <a:cubicBezTo>
                    <a:pt x="165" y="85"/>
                    <a:pt x="138" y="97"/>
                    <a:pt x="132" y="107"/>
                  </a:cubicBezTo>
                  <a:cubicBezTo>
                    <a:pt x="125" y="118"/>
                    <a:pt x="115" y="134"/>
                    <a:pt x="112" y="149"/>
                  </a:cubicBezTo>
                  <a:cubicBezTo>
                    <a:pt x="112" y="149"/>
                    <a:pt x="107" y="167"/>
                    <a:pt x="100" y="172"/>
                  </a:cubicBezTo>
                  <a:cubicBezTo>
                    <a:pt x="93" y="177"/>
                    <a:pt x="87" y="188"/>
                    <a:pt x="87" y="196"/>
                  </a:cubicBezTo>
                  <a:cubicBezTo>
                    <a:pt x="88" y="205"/>
                    <a:pt x="99" y="213"/>
                    <a:pt x="89" y="214"/>
                  </a:cubicBezTo>
                  <a:cubicBezTo>
                    <a:pt x="78" y="216"/>
                    <a:pt x="70" y="215"/>
                    <a:pt x="69" y="224"/>
                  </a:cubicBezTo>
                  <a:cubicBezTo>
                    <a:pt x="68" y="233"/>
                    <a:pt x="61" y="239"/>
                    <a:pt x="60" y="246"/>
                  </a:cubicBezTo>
                  <a:cubicBezTo>
                    <a:pt x="58" y="252"/>
                    <a:pt x="46" y="246"/>
                    <a:pt x="35" y="253"/>
                  </a:cubicBezTo>
                  <a:cubicBezTo>
                    <a:pt x="23" y="260"/>
                    <a:pt x="23" y="255"/>
                    <a:pt x="20" y="273"/>
                  </a:cubicBezTo>
                  <a:cubicBezTo>
                    <a:pt x="17" y="291"/>
                    <a:pt x="0" y="315"/>
                    <a:pt x="8" y="324"/>
                  </a:cubicBezTo>
                  <a:cubicBezTo>
                    <a:pt x="17" y="333"/>
                    <a:pt x="23" y="332"/>
                    <a:pt x="23" y="340"/>
                  </a:cubicBezTo>
                  <a:cubicBezTo>
                    <a:pt x="23" y="347"/>
                    <a:pt x="29" y="349"/>
                    <a:pt x="38" y="349"/>
                  </a:cubicBezTo>
                  <a:cubicBezTo>
                    <a:pt x="46" y="349"/>
                    <a:pt x="58" y="356"/>
                    <a:pt x="64" y="348"/>
                  </a:cubicBezTo>
                  <a:cubicBezTo>
                    <a:pt x="69" y="340"/>
                    <a:pt x="77" y="340"/>
                    <a:pt x="92" y="340"/>
                  </a:cubicBezTo>
                  <a:cubicBezTo>
                    <a:pt x="106" y="340"/>
                    <a:pt x="122" y="335"/>
                    <a:pt x="125" y="340"/>
                  </a:cubicBezTo>
                  <a:cubicBezTo>
                    <a:pt x="129" y="345"/>
                    <a:pt x="145" y="347"/>
                    <a:pt x="154" y="347"/>
                  </a:cubicBezTo>
                  <a:cubicBezTo>
                    <a:pt x="162" y="347"/>
                    <a:pt x="179" y="355"/>
                    <a:pt x="189" y="352"/>
                  </a:cubicBezTo>
                  <a:cubicBezTo>
                    <a:pt x="199" y="350"/>
                    <a:pt x="211" y="345"/>
                    <a:pt x="214" y="341"/>
                  </a:cubicBezTo>
                  <a:cubicBezTo>
                    <a:pt x="216" y="338"/>
                    <a:pt x="227" y="334"/>
                    <a:pt x="233" y="335"/>
                  </a:cubicBezTo>
                  <a:cubicBezTo>
                    <a:pt x="238" y="335"/>
                    <a:pt x="227" y="347"/>
                    <a:pt x="239" y="349"/>
                  </a:cubicBezTo>
                  <a:cubicBezTo>
                    <a:pt x="250" y="352"/>
                    <a:pt x="250" y="360"/>
                    <a:pt x="260" y="355"/>
                  </a:cubicBezTo>
                  <a:cubicBezTo>
                    <a:pt x="271" y="349"/>
                    <a:pt x="281" y="342"/>
                    <a:pt x="281" y="349"/>
                  </a:cubicBezTo>
                  <a:cubicBezTo>
                    <a:pt x="281" y="355"/>
                    <a:pt x="274" y="363"/>
                    <a:pt x="262" y="369"/>
                  </a:cubicBezTo>
                  <a:cubicBezTo>
                    <a:pt x="250" y="375"/>
                    <a:pt x="230" y="374"/>
                    <a:pt x="240" y="388"/>
                  </a:cubicBezTo>
                  <a:cubicBezTo>
                    <a:pt x="251" y="402"/>
                    <a:pt x="253" y="404"/>
                    <a:pt x="266" y="402"/>
                  </a:cubicBezTo>
                  <a:cubicBezTo>
                    <a:pt x="279" y="400"/>
                    <a:pt x="288" y="386"/>
                    <a:pt x="297" y="375"/>
                  </a:cubicBezTo>
                  <a:cubicBezTo>
                    <a:pt x="306" y="364"/>
                    <a:pt x="309" y="360"/>
                    <a:pt x="317" y="362"/>
                  </a:cubicBezTo>
                  <a:cubicBezTo>
                    <a:pt x="326" y="364"/>
                    <a:pt x="328" y="370"/>
                    <a:pt x="332" y="361"/>
                  </a:cubicBezTo>
                  <a:cubicBezTo>
                    <a:pt x="337" y="352"/>
                    <a:pt x="340" y="350"/>
                    <a:pt x="346" y="350"/>
                  </a:cubicBezTo>
                  <a:cubicBezTo>
                    <a:pt x="352" y="351"/>
                    <a:pt x="361" y="355"/>
                    <a:pt x="355" y="365"/>
                  </a:cubicBezTo>
                  <a:cubicBezTo>
                    <a:pt x="349" y="375"/>
                    <a:pt x="331" y="386"/>
                    <a:pt x="336" y="396"/>
                  </a:cubicBezTo>
                  <a:cubicBezTo>
                    <a:pt x="341" y="406"/>
                    <a:pt x="345" y="408"/>
                    <a:pt x="357" y="401"/>
                  </a:cubicBezTo>
                  <a:cubicBezTo>
                    <a:pt x="368" y="395"/>
                    <a:pt x="369" y="389"/>
                    <a:pt x="377" y="390"/>
                  </a:cubicBezTo>
                  <a:cubicBezTo>
                    <a:pt x="384" y="392"/>
                    <a:pt x="380" y="398"/>
                    <a:pt x="377" y="404"/>
                  </a:cubicBezTo>
                  <a:cubicBezTo>
                    <a:pt x="374" y="409"/>
                    <a:pt x="377" y="413"/>
                    <a:pt x="383" y="414"/>
                  </a:cubicBezTo>
                  <a:cubicBezTo>
                    <a:pt x="389" y="415"/>
                    <a:pt x="408" y="413"/>
                    <a:pt x="413" y="414"/>
                  </a:cubicBezTo>
                  <a:cubicBezTo>
                    <a:pt x="419" y="415"/>
                    <a:pt x="427" y="410"/>
                    <a:pt x="428" y="401"/>
                  </a:cubicBezTo>
                  <a:cubicBezTo>
                    <a:pt x="429" y="391"/>
                    <a:pt x="432" y="377"/>
                    <a:pt x="436" y="373"/>
                  </a:cubicBezTo>
                  <a:cubicBezTo>
                    <a:pt x="441" y="370"/>
                    <a:pt x="442" y="367"/>
                    <a:pt x="444" y="351"/>
                  </a:cubicBezTo>
                  <a:cubicBezTo>
                    <a:pt x="446" y="335"/>
                    <a:pt x="447" y="328"/>
                    <a:pt x="441" y="3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29" name="Freeform 529"/>
            <p:cNvSpPr>
              <a:spLocks noEditPoints="1"/>
            </p:cNvSpPr>
            <p:nvPr/>
          </p:nvSpPr>
          <p:spPr bwMode="auto">
            <a:xfrm>
              <a:off x="3447" y="1579"/>
              <a:ext cx="655" cy="311"/>
            </a:xfrm>
            <a:custGeom>
              <a:avLst/>
              <a:gdLst>
                <a:gd name="T0" fmla="*/ 2588 w 2590"/>
                <a:gd name="T1" fmla="*/ 526 h 1229"/>
                <a:gd name="T2" fmla="*/ 2551 w 2590"/>
                <a:gd name="T3" fmla="*/ 496 h 1229"/>
                <a:gd name="T4" fmla="*/ 2326 w 2590"/>
                <a:gd name="T5" fmla="*/ 397 h 1229"/>
                <a:gd name="T6" fmla="*/ 2192 w 2590"/>
                <a:gd name="T7" fmla="*/ 360 h 1229"/>
                <a:gd name="T8" fmla="*/ 1943 w 2590"/>
                <a:gd name="T9" fmla="*/ 98 h 1229"/>
                <a:gd name="T10" fmla="*/ 1805 w 2590"/>
                <a:gd name="T11" fmla="*/ 143 h 1229"/>
                <a:gd name="T12" fmla="*/ 1715 w 2590"/>
                <a:gd name="T13" fmla="*/ 154 h 1229"/>
                <a:gd name="T14" fmla="*/ 1663 w 2590"/>
                <a:gd name="T15" fmla="*/ 129 h 1229"/>
                <a:gd name="T16" fmla="*/ 1578 w 2590"/>
                <a:gd name="T17" fmla="*/ 83 h 1229"/>
                <a:gd name="T18" fmla="*/ 1473 w 2590"/>
                <a:gd name="T19" fmla="*/ 7 h 1229"/>
                <a:gd name="T20" fmla="*/ 1161 w 2590"/>
                <a:gd name="T21" fmla="*/ 97 h 1229"/>
                <a:gd name="T22" fmla="*/ 947 w 2590"/>
                <a:gd name="T23" fmla="*/ 126 h 1229"/>
                <a:gd name="T24" fmla="*/ 995 w 2590"/>
                <a:gd name="T25" fmla="*/ 204 h 1229"/>
                <a:gd name="T26" fmla="*/ 898 w 2590"/>
                <a:gd name="T27" fmla="*/ 291 h 1229"/>
                <a:gd name="T28" fmla="*/ 972 w 2590"/>
                <a:gd name="T29" fmla="*/ 365 h 1229"/>
                <a:gd name="T30" fmla="*/ 836 w 2590"/>
                <a:gd name="T31" fmla="*/ 430 h 1229"/>
                <a:gd name="T32" fmla="*/ 671 w 2590"/>
                <a:gd name="T33" fmla="*/ 380 h 1229"/>
                <a:gd name="T34" fmla="*/ 522 w 2590"/>
                <a:gd name="T35" fmla="*/ 426 h 1229"/>
                <a:gd name="T36" fmla="*/ 347 w 2590"/>
                <a:gd name="T37" fmla="*/ 331 h 1229"/>
                <a:gd name="T38" fmla="*/ 171 w 2590"/>
                <a:gd name="T39" fmla="*/ 410 h 1229"/>
                <a:gd name="T40" fmla="*/ 68 w 2590"/>
                <a:gd name="T41" fmla="*/ 439 h 1229"/>
                <a:gd name="T42" fmla="*/ 12 w 2590"/>
                <a:gd name="T43" fmla="*/ 598 h 1229"/>
                <a:gd name="T44" fmla="*/ 163 w 2590"/>
                <a:gd name="T45" fmla="*/ 728 h 1229"/>
                <a:gd name="T46" fmla="*/ 190 w 2590"/>
                <a:gd name="T47" fmla="*/ 770 h 1229"/>
                <a:gd name="T48" fmla="*/ 353 w 2590"/>
                <a:gd name="T49" fmla="*/ 726 h 1229"/>
                <a:gd name="T50" fmla="*/ 432 w 2590"/>
                <a:gd name="T51" fmla="*/ 795 h 1229"/>
                <a:gd name="T52" fmla="*/ 316 w 2590"/>
                <a:gd name="T53" fmla="*/ 852 h 1229"/>
                <a:gd name="T54" fmla="*/ 247 w 2590"/>
                <a:gd name="T55" fmla="*/ 926 h 1229"/>
                <a:gd name="T56" fmla="*/ 388 w 2590"/>
                <a:gd name="T57" fmla="*/ 1044 h 1229"/>
                <a:gd name="T58" fmla="*/ 376 w 2590"/>
                <a:gd name="T59" fmla="*/ 1123 h 1229"/>
                <a:gd name="T60" fmla="*/ 381 w 2590"/>
                <a:gd name="T61" fmla="*/ 1134 h 1229"/>
                <a:gd name="T62" fmla="*/ 564 w 2590"/>
                <a:gd name="T63" fmla="*/ 1155 h 1229"/>
                <a:gd name="T64" fmla="*/ 782 w 2590"/>
                <a:gd name="T65" fmla="*/ 835 h 1229"/>
                <a:gd name="T66" fmla="*/ 869 w 2590"/>
                <a:gd name="T67" fmla="*/ 782 h 1229"/>
                <a:gd name="T68" fmla="*/ 940 w 2590"/>
                <a:gd name="T69" fmla="*/ 777 h 1229"/>
                <a:gd name="T70" fmla="*/ 918 w 2590"/>
                <a:gd name="T71" fmla="*/ 903 h 1229"/>
                <a:gd name="T72" fmla="*/ 1159 w 2590"/>
                <a:gd name="T73" fmla="*/ 989 h 1229"/>
                <a:gd name="T74" fmla="*/ 1319 w 2590"/>
                <a:gd name="T75" fmla="*/ 1178 h 1229"/>
                <a:gd name="T76" fmla="*/ 1483 w 2590"/>
                <a:gd name="T77" fmla="*/ 1137 h 1229"/>
                <a:gd name="T78" fmla="*/ 1599 w 2590"/>
                <a:gd name="T79" fmla="*/ 1050 h 1229"/>
                <a:gd name="T80" fmla="*/ 1609 w 2590"/>
                <a:gd name="T81" fmla="*/ 1047 h 1229"/>
                <a:gd name="T82" fmla="*/ 1732 w 2590"/>
                <a:gd name="T83" fmla="*/ 1055 h 1229"/>
                <a:gd name="T84" fmla="*/ 1969 w 2590"/>
                <a:gd name="T85" fmla="*/ 1034 h 1229"/>
                <a:gd name="T86" fmla="*/ 2153 w 2590"/>
                <a:gd name="T87" fmla="*/ 1079 h 1229"/>
                <a:gd name="T88" fmla="*/ 2153 w 2590"/>
                <a:gd name="T89" fmla="*/ 1068 h 1229"/>
                <a:gd name="T90" fmla="*/ 2154 w 2590"/>
                <a:gd name="T91" fmla="*/ 1059 h 1229"/>
                <a:gd name="T92" fmla="*/ 2166 w 2590"/>
                <a:gd name="T93" fmla="*/ 940 h 1229"/>
                <a:gd name="T94" fmla="*/ 2273 w 2590"/>
                <a:gd name="T95" fmla="*/ 866 h 1229"/>
                <a:gd name="T96" fmla="*/ 2333 w 2590"/>
                <a:gd name="T97" fmla="*/ 719 h 1229"/>
                <a:gd name="T98" fmla="*/ 2502 w 2590"/>
                <a:gd name="T99" fmla="*/ 693 h 1229"/>
                <a:gd name="T100" fmla="*/ 2582 w 2590"/>
                <a:gd name="T101" fmla="*/ 544 h 1229"/>
                <a:gd name="T102" fmla="*/ 2589 w 2590"/>
                <a:gd name="T103" fmla="*/ 536 h 1229"/>
                <a:gd name="T104" fmla="*/ 2087 w 2590"/>
                <a:gd name="T105" fmla="*/ 752 h 1229"/>
                <a:gd name="T106" fmla="*/ 1949 w 2590"/>
                <a:gd name="T107" fmla="*/ 764 h 1229"/>
                <a:gd name="T108" fmla="*/ 1777 w 2590"/>
                <a:gd name="T109" fmla="*/ 797 h 1229"/>
                <a:gd name="T110" fmla="*/ 1735 w 2590"/>
                <a:gd name="T111" fmla="*/ 836 h 1229"/>
                <a:gd name="T112" fmla="*/ 1837 w 2590"/>
                <a:gd name="T113" fmla="*/ 741 h 1229"/>
                <a:gd name="T114" fmla="*/ 1978 w 2590"/>
                <a:gd name="T115" fmla="*/ 748 h 1229"/>
                <a:gd name="T116" fmla="*/ 2076 w 2590"/>
                <a:gd name="T117" fmla="*/ 738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90" h="1229">
                  <a:moveTo>
                    <a:pt x="2590" y="530"/>
                  </a:moveTo>
                  <a:cubicBezTo>
                    <a:pt x="2590" y="530"/>
                    <a:pt x="2590" y="529"/>
                    <a:pt x="2590" y="529"/>
                  </a:cubicBezTo>
                  <a:cubicBezTo>
                    <a:pt x="2590" y="529"/>
                    <a:pt x="2590" y="529"/>
                    <a:pt x="2590" y="528"/>
                  </a:cubicBezTo>
                  <a:cubicBezTo>
                    <a:pt x="2590" y="528"/>
                    <a:pt x="2590" y="528"/>
                    <a:pt x="2589" y="527"/>
                  </a:cubicBezTo>
                  <a:cubicBezTo>
                    <a:pt x="2589" y="527"/>
                    <a:pt x="2589" y="527"/>
                    <a:pt x="2589" y="527"/>
                  </a:cubicBezTo>
                  <a:cubicBezTo>
                    <a:pt x="2589" y="527"/>
                    <a:pt x="2589" y="526"/>
                    <a:pt x="2588" y="526"/>
                  </a:cubicBezTo>
                  <a:cubicBezTo>
                    <a:pt x="2588" y="526"/>
                    <a:pt x="2588" y="526"/>
                    <a:pt x="2588" y="526"/>
                  </a:cubicBezTo>
                  <a:cubicBezTo>
                    <a:pt x="2588" y="525"/>
                    <a:pt x="2587" y="525"/>
                    <a:pt x="2587" y="525"/>
                  </a:cubicBezTo>
                  <a:cubicBezTo>
                    <a:pt x="2587" y="525"/>
                    <a:pt x="2587" y="524"/>
                    <a:pt x="2587" y="524"/>
                  </a:cubicBezTo>
                  <a:cubicBezTo>
                    <a:pt x="2586" y="524"/>
                    <a:pt x="2585" y="523"/>
                    <a:pt x="2585" y="523"/>
                  </a:cubicBezTo>
                  <a:cubicBezTo>
                    <a:pt x="2575" y="518"/>
                    <a:pt x="2571" y="515"/>
                    <a:pt x="2571" y="506"/>
                  </a:cubicBezTo>
                  <a:cubicBezTo>
                    <a:pt x="2571" y="496"/>
                    <a:pt x="2561" y="484"/>
                    <a:pt x="2551" y="496"/>
                  </a:cubicBezTo>
                  <a:cubicBezTo>
                    <a:pt x="2541" y="509"/>
                    <a:pt x="2515" y="516"/>
                    <a:pt x="2499" y="509"/>
                  </a:cubicBezTo>
                  <a:cubicBezTo>
                    <a:pt x="2483" y="502"/>
                    <a:pt x="2473" y="502"/>
                    <a:pt x="2465" y="487"/>
                  </a:cubicBezTo>
                  <a:cubicBezTo>
                    <a:pt x="2458" y="472"/>
                    <a:pt x="2467" y="458"/>
                    <a:pt x="2447" y="456"/>
                  </a:cubicBezTo>
                  <a:cubicBezTo>
                    <a:pt x="2426" y="454"/>
                    <a:pt x="2413" y="456"/>
                    <a:pt x="2406" y="438"/>
                  </a:cubicBezTo>
                  <a:cubicBezTo>
                    <a:pt x="2399" y="420"/>
                    <a:pt x="2386" y="396"/>
                    <a:pt x="2371" y="392"/>
                  </a:cubicBezTo>
                  <a:cubicBezTo>
                    <a:pt x="2355" y="388"/>
                    <a:pt x="2339" y="388"/>
                    <a:pt x="2326" y="397"/>
                  </a:cubicBezTo>
                  <a:cubicBezTo>
                    <a:pt x="2313" y="406"/>
                    <a:pt x="2299" y="403"/>
                    <a:pt x="2293" y="411"/>
                  </a:cubicBezTo>
                  <a:cubicBezTo>
                    <a:pt x="2288" y="419"/>
                    <a:pt x="2281" y="417"/>
                    <a:pt x="2271" y="410"/>
                  </a:cubicBezTo>
                  <a:cubicBezTo>
                    <a:pt x="2262" y="402"/>
                    <a:pt x="2251" y="403"/>
                    <a:pt x="2245" y="404"/>
                  </a:cubicBezTo>
                  <a:cubicBezTo>
                    <a:pt x="2240" y="404"/>
                    <a:pt x="2235" y="402"/>
                    <a:pt x="2231" y="394"/>
                  </a:cubicBezTo>
                  <a:cubicBezTo>
                    <a:pt x="2226" y="386"/>
                    <a:pt x="2213" y="403"/>
                    <a:pt x="2213" y="385"/>
                  </a:cubicBezTo>
                  <a:cubicBezTo>
                    <a:pt x="2213" y="367"/>
                    <a:pt x="2200" y="362"/>
                    <a:pt x="2192" y="360"/>
                  </a:cubicBezTo>
                  <a:cubicBezTo>
                    <a:pt x="2184" y="358"/>
                    <a:pt x="2172" y="369"/>
                    <a:pt x="2171" y="379"/>
                  </a:cubicBezTo>
                  <a:cubicBezTo>
                    <a:pt x="2171" y="389"/>
                    <a:pt x="2153" y="423"/>
                    <a:pt x="2135" y="399"/>
                  </a:cubicBezTo>
                  <a:cubicBezTo>
                    <a:pt x="2118" y="375"/>
                    <a:pt x="2070" y="273"/>
                    <a:pt x="2046" y="249"/>
                  </a:cubicBezTo>
                  <a:cubicBezTo>
                    <a:pt x="2022" y="225"/>
                    <a:pt x="1995" y="180"/>
                    <a:pt x="1967" y="163"/>
                  </a:cubicBezTo>
                  <a:cubicBezTo>
                    <a:pt x="1940" y="146"/>
                    <a:pt x="1912" y="136"/>
                    <a:pt x="1920" y="124"/>
                  </a:cubicBezTo>
                  <a:cubicBezTo>
                    <a:pt x="1928" y="112"/>
                    <a:pt x="1943" y="108"/>
                    <a:pt x="1943" y="98"/>
                  </a:cubicBezTo>
                  <a:cubicBezTo>
                    <a:pt x="1943" y="87"/>
                    <a:pt x="1931" y="93"/>
                    <a:pt x="1917" y="95"/>
                  </a:cubicBezTo>
                  <a:cubicBezTo>
                    <a:pt x="1903" y="97"/>
                    <a:pt x="1890" y="102"/>
                    <a:pt x="1885" y="109"/>
                  </a:cubicBezTo>
                  <a:cubicBezTo>
                    <a:pt x="1879" y="116"/>
                    <a:pt x="1878" y="117"/>
                    <a:pt x="1866" y="117"/>
                  </a:cubicBezTo>
                  <a:cubicBezTo>
                    <a:pt x="1854" y="117"/>
                    <a:pt x="1846" y="115"/>
                    <a:pt x="1846" y="123"/>
                  </a:cubicBezTo>
                  <a:cubicBezTo>
                    <a:pt x="1846" y="130"/>
                    <a:pt x="1843" y="140"/>
                    <a:pt x="1830" y="141"/>
                  </a:cubicBezTo>
                  <a:cubicBezTo>
                    <a:pt x="1817" y="142"/>
                    <a:pt x="1808" y="139"/>
                    <a:pt x="1805" y="143"/>
                  </a:cubicBezTo>
                  <a:cubicBezTo>
                    <a:pt x="1803" y="148"/>
                    <a:pt x="1795" y="151"/>
                    <a:pt x="1794" y="157"/>
                  </a:cubicBezTo>
                  <a:cubicBezTo>
                    <a:pt x="1793" y="162"/>
                    <a:pt x="1796" y="181"/>
                    <a:pt x="1787" y="174"/>
                  </a:cubicBezTo>
                  <a:cubicBezTo>
                    <a:pt x="1778" y="167"/>
                    <a:pt x="1771" y="165"/>
                    <a:pt x="1765" y="162"/>
                  </a:cubicBezTo>
                  <a:cubicBezTo>
                    <a:pt x="1759" y="159"/>
                    <a:pt x="1748" y="161"/>
                    <a:pt x="1744" y="162"/>
                  </a:cubicBezTo>
                  <a:cubicBezTo>
                    <a:pt x="1739" y="164"/>
                    <a:pt x="1731" y="187"/>
                    <a:pt x="1721" y="178"/>
                  </a:cubicBezTo>
                  <a:cubicBezTo>
                    <a:pt x="1710" y="169"/>
                    <a:pt x="1704" y="158"/>
                    <a:pt x="1715" y="154"/>
                  </a:cubicBezTo>
                  <a:cubicBezTo>
                    <a:pt x="1726" y="150"/>
                    <a:pt x="1727" y="148"/>
                    <a:pt x="1730" y="141"/>
                  </a:cubicBezTo>
                  <a:cubicBezTo>
                    <a:pt x="1734" y="134"/>
                    <a:pt x="1744" y="131"/>
                    <a:pt x="1738" y="124"/>
                  </a:cubicBezTo>
                  <a:cubicBezTo>
                    <a:pt x="1732" y="118"/>
                    <a:pt x="1726" y="120"/>
                    <a:pt x="1720" y="128"/>
                  </a:cubicBezTo>
                  <a:cubicBezTo>
                    <a:pt x="1714" y="137"/>
                    <a:pt x="1703" y="136"/>
                    <a:pt x="1696" y="130"/>
                  </a:cubicBezTo>
                  <a:cubicBezTo>
                    <a:pt x="1689" y="123"/>
                    <a:pt x="1683" y="110"/>
                    <a:pt x="1679" y="119"/>
                  </a:cubicBezTo>
                  <a:cubicBezTo>
                    <a:pt x="1675" y="128"/>
                    <a:pt x="1666" y="139"/>
                    <a:pt x="1663" y="129"/>
                  </a:cubicBezTo>
                  <a:cubicBezTo>
                    <a:pt x="1660" y="118"/>
                    <a:pt x="1655" y="112"/>
                    <a:pt x="1650" y="109"/>
                  </a:cubicBezTo>
                  <a:cubicBezTo>
                    <a:pt x="1646" y="105"/>
                    <a:pt x="1647" y="89"/>
                    <a:pt x="1638" y="98"/>
                  </a:cubicBezTo>
                  <a:cubicBezTo>
                    <a:pt x="1629" y="107"/>
                    <a:pt x="1622" y="107"/>
                    <a:pt x="1617" y="107"/>
                  </a:cubicBezTo>
                  <a:cubicBezTo>
                    <a:pt x="1612" y="107"/>
                    <a:pt x="1611" y="125"/>
                    <a:pt x="1600" y="118"/>
                  </a:cubicBezTo>
                  <a:cubicBezTo>
                    <a:pt x="1588" y="111"/>
                    <a:pt x="1560" y="106"/>
                    <a:pt x="1567" y="102"/>
                  </a:cubicBezTo>
                  <a:cubicBezTo>
                    <a:pt x="1575" y="98"/>
                    <a:pt x="1579" y="92"/>
                    <a:pt x="1578" y="83"/>
                  </a:cubicBezTo>
                  <a:cubicBezTo>
                    <a:pt x="1578" y="74"/>
                    <a:pt x="1577" y="77"/>
                    <a:pt x="1571" y="68"/>
                  </a:cubicBezTo>
                  <a:cubicBezTo>
                    <a:pt x="1566" y="58"/>
                    <a:pt x="1564" y="54"/>
                    <a:pt x="1562" y="40"/>
                  </a:cubicBezTo>
                  <a:cubicBezTo>
                    <a:pt x="1559" y="26"/>
                    <a:pt x="1555" y="18"/>
                    <a:pt x="1547" y="15"/>
                  </a:cubicBezTo>
                  <a:cubicBezTo>
                    <a:pt x="1540" y="12"/>
                    <a:pt x="1531" y="11"/>
                    <a:pt x="1529" y="17"/>
                  </a:cubicBezTo>
                  <a:cubicBezTo>
                    <a:pt x="1527" y="24"/>
                    <a:pt x="1524" y="33"/>
                    <a:pt x="1509" y="26"/>
                  </a:cubicBezTo>
                  <a:cubicBezTo>
                    <a:pt x="1495" y="19"/>
                    <a:pt x="1495" y="14"/>
                    <a:pt x="1473" y="7"/>
                  </a:cubicBezTo>
                  <a:cubicBezTo>
                    <a:pt x="1452" y="0"/>
                    <a:pt x="1440" y="6"/>
                    <a:pt x="1429" y="14"/>
                  </a:cubicBezTo>
                  <a:cubicBezTo>
                    <a:pt x="1418" y="22"/>
                    <a:pt x="1400" y="10"/>
                    <a:pt x="1393" y="30"/>
                  </a:cubicBezTo>
                  <a:cubicBezTo>
                    <a:pt x="1386" y="50"/>
                    <a:pt x="1372" y="48"/>
                    <a:pt x="1351" y="50"/>
                  </a:cubicBezTo>
                  <a:cubicBezTo>
                    <a:pt x="1330" y="52"/>
                    <a:pt x="1260" y="69"/>
                    <a:pt x="1244" y="71"/>
                  </a:cubicBezTo>
                  <a:cubicBezTo>
                    <a:pt x="1228" y="73"/>
                    <a:pt x="1213" y="74"/>
                    <a:pt x="1205" y="85"/>
                  </a:cubicBezTo>
                  <a:cubicBezTo>
                    <a:pt x="1197" y="96"/>
                    <a:pt x="1180" y="97"/>
                    <a:pt x="1161" y="97"/>
                  </a:cubicBezTo>
                  <a:cubicBezTo>
                    <a:pt x="1142" y="97"/>
                    <a:pt x="1123" y="95"/>
                    <a:pt x="1116" y="103"/>
                  </a:cubicBezTo>
                  <a:cubicBezTo>
                    <a:pt x="1109" y="111"/>
                    <a:pt x="1088" y="105"/>
                    <a:pt x="1075" y="114"/>
                  </a:cubicBezTo>
                  <a:cubicBezTo>
                    <a:pt x="1062" y="123"/>
                    <a:pt x="1054" y="123"/>
                    <a:pt x="1036" y="126"/>
                  </a:cubicBezTo>
                  <a:cubicBezTo>
                    <a:pt x="1018" y="129"/>
                    <a:pt x="1006" y="116"/>
                    <a:pt x="997" y="125"/>
                  </a:cubicBezTo>
                  <a:cubicBezTo>
                    <a:pt x="988" y="134"/>
                    <a:pt x="976" y="133"/>
                    <a:pt x="969" y="128"/>
                  </a:cubicBezTo>
                  <a:cubicBezTo>
                    <a:pt x="962" y="123"/>
                    <a:pt x="951" y="124"/>
                    <a:pt x="947" y="126"/>
                  </a:cubicBezTo>
                  <a:cubicBezTo>
                    <a:pt x="942" y="129"/>
                    <a:pt x="926" y="127"/>
                    <a:pt x="930" y="137"/>
                  </a:cubicBezTo>
                  <a:cubicBezTo>
                    <a:pt x="934" y="146"/>
                    <a:pt x="935" y="156"/>
                    <a:pt x="933" y="160"/>
                  </a:cubicBezTo>
                  <a:cubicBezTo>
                    <a:pt x="931" y="165"/>
                    <a:pt x="932" y="169"/>
                    <a:pt x="938" y="172"/>
                  </a:cubicBezTo>
                  <a:cubicBezTo>
                    <a:pt x="945" y="175"/>
                    <a:pt x="954" y="174"/>
                    <a:pt x="954" y="183"/>
                  </a:cubicBezTo>
                  <a:cubicBezTo>
                    <a:pt x="953" y="192"/>
                    <a:pt x="952" y="197"/>
                    <a:pt x="966" y="199"/>
                  </a:cubicBezTo>
                  <a:cubicBezTo>
                    <a:pt x="980" y="201"/>
                    <a:pt x="993" y="200"/>
                    <a:pt x="995" y="204"/>
                  </a:cubicBezTo>
                  <a:cubicBezTo>
                    <a:pt x="997" y="209"/>
                    <a:pt x="994" y="225"/>
                    <a:pt x="980" y="222"/>
                  </a:cubicBezTo>
                  <a:cubicBezTo>
                    <a:pt x="966" y="219"/>
                    <a:pt x="936" y="210"/>
                    <a:pt x="930" y="216"/>
                  </a:cubicBezTo>
                  <a:cubicBezTo>
                    <a:pt x="925" y="221"/>
                    <a:pt x="926" y="231"/>
                    <a:pt x="919" y="233"/>
                  </a:cubicBezTo>
                  <a:cubicBezTo>
                    <a:pt x="912" y="236"/>
                    <a:pt x="911" y="244"/>
                    <a:pt x="921" y="251"/>
                  </a:cubicBezTo>
                  <a:cubicBezTo>
                    <a:pt x="931" y="258"/>
                    <a:pt x="935" y="272"/>
                    <a:pt x="924" y="279"/>
                  </a:cubicBezTo>
                  <a:cubicBezTo>
                    <a:pt x="912" y="286"/>
                    <a:pt x="907" y="289"/>
                    <a:pt x="898" y="291"/>
                  </a:cubicBezTo>
                  <a:cubicBezTo>
                    <a:pt x="889" y="294"/>
                    <a:pt x="882" y="297"/>
                    <a:pt x="878" y="298"/>
                  </a:cubicBezTo>
                  <a:cubicBezTo>
                    <a:pt x="874" y="299"/>
                    <a:pt x="871" y="308"/>
                    <a:pt x="883" y="313"/>
                  </a:cubicBezTo>
                  <a:cubicBezTo>
                    <a:pt x="895" y="317"/>
                    <a:pt x="896" y="333"/>
                    <a:pt x="906" y="334"/>
                  </a:cubicBezTo>
                  <a:cubicBezTo>
                    <a:pt x="916" y="334"/>
                    <a:pt x="925" y="333"/>
                    <a:pt x="929" y="337"/>
                  </a:cubicBezTo>
                  <a:cubicBezTo>
                    <a:pt x="934" y="341"/>
                    <a:pt x="934" y="345"/>
                    <a:pt x="945" y="347"/>
                  </a:cubicBezTo>
                  <a:cubicBezTo>
                    <a:pt x="957" y="350"/>
                    <a:pt x="968" y="362"/>
                    <a:pt x="972" y="365"/>
                  </a:cubicBezTo>
                  <a:cubicBezTo>
                    <a:pt x="976" y="368"/>
                    <a:pt x="977" y="377"/>
                    <a:pt x="966" y="384"/>
                  </a:cubicBezTo>
                  <a:cubicBezTo>
                    <a:pt x="955" y="392"/>
                    <a:pt x="952" y="407"/>
                    <a:pt x="945" y="407"/>
                  </a:cubicBezTo>
                  <a:cubicBezTo>
                    <a:pt x="937" y="407"/>
                    <a:pt x="932" y="417"/>
                    <a:pt x="922" y="417"/>
                  </a:cubicBezTo>
                  <a:cubicBezTo>
                    <a:pt x="912" y="417"/>
                    <a:pt x="891" y="417"/>
                    <a:pt x="886" y="410"/>
                  </a:cubicBezTo>
                  <a:cubicBezTo>
                    <a:pt x="881" y="403"/>
                    <a:pt x="874" y="394"/>
                    <a:pt x="866" y="407"/>
                  </a:cubicBezTo>
                  <a:cubicBezTo>
                    <a:pt x="858" y="421"/>
                    <a:pt x="845" y="442"/>
                    <a:pt x="836" y="430"/>
                  </a:cubicBezTo>
                  <a:cubicBezTo>
                    <a:pt x="827" y="417"/>
                    <a:pt x="823" y="414"/>
                    <a:pt x="811" y="414"/>
                  </a:cubicBezTo>
                  <a:cubicBezTo>
                    <a:pt x="799" y="414"/>
                    <a:pt x="791" y="412"/>
                    <a:pt x="785" y="404"/>
                  </a:cubicBezTo>
                  <a:cubicBezTo>
                    <a:pt x="779" y="396"/>
                    <a:pt x="769" y="377"/>
                    <a:pt x="760" y="378"/>
                  </a:cubicBezTo>
                  <a:cubicBezTo>
                    <a:pt x="751" y="378"/>
                    <a:pt x="725" y="375"/>
                    <a:pt x="724" y="381"/>
                  </a:cubicBezTo>
                  <a:cubicBezTo>
                    <a:pt x="723" y="387"/>
                    <a:pt x="714" y="402"/>
                    <a:pt x="705" y="397"/>
                  </a:cubicBezTo>
                  <a:cubicBezTo>
                    <a:pt x="696" y="392"/>
                    <a:pt x="680" y="379"/>
                    <a:pt x="671" y="380"/>
                  </a:cubicBezTo>
                  <a:cubicBezTo>
                    <a:pt x="662" y="380"/>
                    <a:pt x="653" y="389"/>
                    <a:pt x="643" y="387"/>
                  </a:cubicBezTo>
                  <a:cubicBezTo>
                    <a:pt x="634" y="384"/>
                    <a:pt x="631" y="390"/>
                    <a:pt x="623" y="399"/>
                  </a:cubicBezTo>
                  <a:cubicBezTo>
                    <a:pt x="616" y="409"/>
                    <a:pt x="608" y="420"/>
                    <a:pt x="597" y="421"/>
                  </a:cubicBezTo>
                  <a:cubicBezTo>
                    <a:pt x="586" y="422"/>
                    <a:pt x="578" y="420"/>
                    <a:pt x="559" y="404"/>
                  </a:cubicBezTo>
                  <a:cubicBezTo>
                    <a:pt x="541" y="389"/>
                    <a:pt x="531" y="388"/>
                    <a:pt x="531" y="396"/>
                  </a:cubicBezTo>
                  <a:cubicBezTo>
                    <a:pt x="531" y="404"/>
                    <a:pt x="534" y="428"/>
                    <a:pt x="522" y="426"/>
                  </a:cubicBezTo>
                  <a:cubicBezTo>
                    <a:pt x="510" y="425"/>
                    <a:pt x="529" y="408"/>
                    <a:pt x="509" y="396"/>
                  </a:cubicBezTo>
                  <a:cubicBezTo>
                    <a:pt x="488" y="384"/>
                    <a:pt x="483" y="372"/>
                    <a:pt x="471" y="369"/>
                  </a:cubicBezTo>
                  <a:cubicBezTo>
                    <a:pt x="459" y="366"/>
                    <a:pt x="461" y="344"/>
                    <a:pt x="443" y="344"/>
                  </a:cubicBezTo>
                  <a:cubicBezTo>
                    <a:pt x="425" y="345"/>
                    <a:pt x="393" y="352"/>
                    <a:pt x="390" y="340"/>
                  </a:cubicBezTo>
                  <a:cubicBezTo>
                    <a:pt x="387" y="329"/>
                    <a:pt x="380" y="324"/>
                    <a:pt x="369" y="324"/>
                  </a:cubicBezTo>
                  <a:cubicBezTo>
                    <a:pt x="359" y="324"/>
                    <a:pt x="347" y="320"/>
                    <a:pt x="347" y="331"/>
                  </a:cubicBezTo>
                  <a:cubicBezTo>
                    <a:pt x="346" y="342"/>
                    <a:pt x="336" y="351"/>
                    <a:pt x="321" y="344"/>
                  </a:cubicBezTo>
                  <a:cubicBezTo>
                    <a:pt x="305" y="336"/>
                    <a:pt x="308" y="324"/>
                    <a:pt x="293" y="324"/>
                  </a:cubicBezTo>
                  <a:cubicBezTo>
                    <a:pt x="279" y="323"/>
                    <a:pt x="275" y="330"/>
                    <a:pt x="269" y="342"/>
                  </a:cubicBezTo>
                  <a:cubicBezTo>
                    <a:pt x="263" y="354"/>
                    <a:pt x="251" y="365"/>
                    <a:pt x="235" y="366"/>
                  </a:cubicBezTo>
                  <a:cubicBezTo>
                    <a:pt x="219" y="368"/>
                    <a:pt x="206" y="370"/>
                    <a:pt x="202" y="380"/>
                  </a:cubicBezTo>
                  <a:cubicBezTo>
                    <a:pt x="198" y="390"/>
                    <a:pt x="191" y="407"/>
                    <a:pt x="171" y="410"/>
                  </a:cubicBezTo>
                  <a:cubicBezTo>
                    <a:pt x="151" y="414"/>
                    <a:pt x="148" y="410"/>
                    <a:pt x="148" y="422"/>
                  </a:cubicBezTo>
                  <a:cubicBezTo>
                    <a:pt x="148" y="435"/>
                    <a:pt x="139" y="448"/>
                    <a:pt x="150" y="454"/>
                  </a:cubicBezTo>
                  <a:cubicBezTo>
                    <a:pt x="161" y="460"/>
                    <a:pt x="165" y="465"/>
                    <a:pt x="154" y="473"/>
                  </a:cubicBezTo>
                  <a:cubicBezTo>
                    <a:pt x="143" y="481"/>
                    <a:pt x="131" y="493"/>
                    <a:pt x="119" y="474"/>
                  </a:cubicBezTo>
                  <a:cubicBezTo>
                    <a:pt x="107" y="454"/>
                    <a:pt x="96" y="450"/>
                    <a:pt x="90" y="442"/>
                  </a:cubicBezTo>
                  <a:cubicBezTo>
                    <a:pt x="84" y="435"/>
                    <a:pt x="77" y="430"/>
                    <a:pt x="68" y="439"/>
                  </a:cubicBezTo>
                  <a:cubicBezTo>
                    <a:pt x="59" y="448"/>
                    <a:pt x="67" y="462"/>
                    <a:pt x="55" y="468"/>
                  </a:cubicBezTo>
                  <a:cubicBezTo>
                    <a:pt x="42" y="475"/>
                    <a:pt x="37" y="485"/>
                    <a:pt x="33" y="493"/>
                  </a:cubicBezTo>
                  <a:cubicBezTo>
                    <a:pt x="29" y="501"/>
                    <a:pt x="25" y="514"/>
                    <a:pt x="31" y="522"/>
                  </a:cubicBezTo>
                  <a:cubicBezTo>
                    <a:pt x="37" y="529"/>
                    <a:pt x="50" y="539"/>
                    <a:pt x="39" y="548"/>
                  </a:cubicBezTo>
                  <a:cubicBezTo>
                    <a:pt x="27" y="558"/>
                    <a:pt x="17" y="566"/>
                    <a:pt x="15" y="576"/>
                  </a:cubicBezTo>
                  <a:cubicBezTo>
                    <a:pt x="13" y="585"/>
                    <a:pt x="0" y="587"/>
                    <a:pt x="12" y="598"/>
                  </a:cubicBezTo>
                  <a:cubicBezTo>
                    <a:pt x="24" y="608"/>
                    <a:pt x="43" y="604"/>
                    <a:pt x="44" y="618"/>
                  </a:cubicBezTo>
                  <a:cubicBezTo>
                    <a:pt x="45" y="633"/>
                    <a:pt x="47" y="656"/>
                    <a:pt x="58" y="656"/>
                  </a:cubicBezTo>
                  <a:cubicBezTo>
                    <a:pt x="69" y="656"/>
                    <a:pt x="74" y="648"/>
                    <a:pt x="83" y="651"/>
                  </a:cubicBezTo>
                  <a:cubicBezTo>
                    <a:pt x="93" y="654"/>
                    <a:pt x="114" y="654"/>
                    <a:pt x="121" y="666"/>
                  </a:cubicBezTo>
                  <a:cubicBezTo>
                    <a:pt x="129" y="678"/>
                    <a:pt x="138" y="696"/>
                    <a:pt x="145" y="701"/>
                  </a:cubicBezTo>
                  <a:cubicBezTo>
                    <a:pt x="153" y="706"/>
                    <a:pt x="163" y="721"/>
                    <a:pt x="163" y="728"/>
                  </a:cubicBezTo>
                  <a:cubicBezTo>
                    <a:pt x="162" y="734"/>
                    <a:pt x="131" y="746"/>
                    <a:pt x="149" y="754"/>
                  </a:cubicBezTo>
                  <a:cubicBezTo>
                    <a:pt x="164" y="761"/>
                    <a:pt x="175" y="763"/>
                    <a:pt x="188" y="776"/>
                  </a:cubicBezTo>
                  <a:cubicBezTo>
                    <a:pt x="188" y="776"/>
                    <a:pt x="188" y="776"/>
                    <a:pt x="188" y="776"/>
                  </a:cubicBezTo>
                  <a:cubicBezTo>
                    <a:pt x="188" y="775"/>
                    <a:pt x="189" y="774"/>
                    <a:pt x="189" y="773"/>
                  </a:cubicBezTo>
                  <a:cubicBezTo>
                    <a:pt x="189" y="773"/>
                    <a:pt x="189" y="773"/>
                    <a:pt x="189" y="773"/>
                  </a:cubicBezTo>
                  <a:cubicBezTo>
                    <a:pt x="189" y="772"/>
                    <a:pt x="189" y="771"/>
                    <a:pt x="190" y="770"/>
                  </a:cubicBezTo>
                  <a:cubicBezTo>
                    <a:pt x="192" y="762"/>
                    <a:pt x="202" y="756"/>
                    <a:pt x="218" y="755"/>
                  </a:cubicBezTo>
                  <a:cubicBezTo>
                    <a:pt x="234" y="754"/>
                    <a:pt x="233" y="749"/>
                    <a:pt x="238" y="740"/>
                  </a:cubicBezTo>
                  <a:cubicBezTo>
                    <a:pt x="243" y="731"/>
                    <a:pt x="247" y="729"/>
                    <a:pt x="261" y="729"/>
                  </a:cubicBezTo>
                  <a:cubicBezTo>
                    <a:pt x="275" y="729"/>
                    <a:pt x="280" y="724"/>
                    <a:pt x="287" y="718"/>
                  </a:cubicBezTo>
                  <a:cubicBezTo>
                    <a:pt x="294" y="712"/>
                    <a:pt x="297" y="709"/>
                    <a:pt x="309" y="709"/>
                  </a:cubicBezTo>
                  <a:cubicBezTo>
                    <a:pt x="321" y="709"/>
                    <a:pt x="347" y="721"/>
                    <a:pt x="353" y="726"/>
                  </a:cubicBezTo>
                  <a:cubicBezTo>
                    <a:pt x="359" y="731"/>
                    <a:pt x="376" y="731"/>
                    <a:pt x="380" y="725"/>
                  </a:cubicBezTo>
                  <a:cubicBezTo>
                    <a:pt x="384" y="719"/>
                    <a:pt x="396" y="721"/>
                    <a:pt x="408" y="717"/>
                  </a:cubicBezTo>
                  <a:cubicBezTo>
                    <a:pt x="420" y="713"/>
                    <a:pt x="430" y="730"/>
                    <a:pt x="435" y="736"/>
                  </a:cubicBezTo>
                  <a:cubicBezTo>
                    <a:pt x="440" y="742"/>
                    <a:pt x="436" y="748"/>
                    <a:pt x="428" y="749"/>
                  </a:cubicBezTo>
                  <a:cubicBezTo>
                    <a:pt x="420" y="750"/>
                    <a:pt x="423" y="760"/>
                    <a:pt x="432" y="764"/>
                  </a:cubicBezTo>
                  <a:cubicBezTo>
                    <a:pt x="441" y="768"/>
                    <a:pt x="432" y="780"/>
                    <a:pt x="432" y="795"/>
                  </a:cubicBezTo>
                  <a:cubicBezTo>
                    <a:pt x="432" y="810"/>
                    <a:pt x="411" y="806"/>
                    <a:pt x="408" y="813"/>
                  </a:cubicBezTo>
                  <a:cubicBezTo>
                    <a:pt x="405" y="820"/>
                    <a:pt x="411" y="831"/>
                    <a:pt x="423" y="838"/>
                  </a:cubicBezTo>
                  <a:cubicBezTo>
                    <a:pt x="435" y="845"/>
                    <a:pt x="421" y="846"/>
                    <a:pt x="410" y="844"/>
                  </a:cubicBezTo>
                  <a:cubicBezTo>
                    <a:pt x="399" y="842"/>
                    <a:pt x="402" y="837"/>
                    <a:pt x="396" y="837"/>
                  </a:cubicBezTo>
                  <a:cubicBezTo>
                    <a:pt x="390" y="837"/>
                    <a:pt x="358" y="839"/>
                    <a:pt x="343" y="839"/>
                  </a:cubicBezTo>
                  <a:cubicBezTo>
                    <a:pt x="328" y="839"/>
                    <a:pt x="318" y="842"/>
                    <a:pt x="316" y="852"/>
                  </a:cubicBezTo>
                  <a:cubicBezTo>
                    <a:pt x="314" y="862"/>
                    <a:pt x="308" y="872"/>
                    <a:pt x="296" y="874"/>
                  </a:cubicBezTo>
                  <a:cubicBezTo>
                    <a:pt x="284" y="876"/>
                    <a:pt x="296" y="890"/>
                    <a:pt x="310" y="892"/>
                  </a:cubicBezTo>
                  <a:cubicBezTo>
                    <a:pt x="324" y="894"/>
                    <a:pt x="319" y="906"/>
                    <a:pt x="310" y="908"/>
                  </a:cubicBezTo>
                  <a:cubicBezTo>
                    <a:pt x="301" y="910"/>
                    <a:pt x="293" y="909"/>
                    <a:pt x="282" y="903"/>
                  </a:cubicBezTo>
                  <a:cubicBezTo>
                    <a:pt x="271" y="897"/>
                    <a:pt x="266" y="899"/>
                    <a:pt x="257" y="902"/>
                  </a:cubicBezTo>
                  <a:cubicBezTo>
                    <a:pt x="248" y="905"/>
                    <a:pt x="245" y="919"/>
                    <a:pt x="247" y="926"/>
                  </a:cubicBezTo>
                  <a:cubicBezTo>
                    <a:pt x="249" y="933"/>
                    <a:pt x="256" y="931"/>
                    <a:pt x="272" y="937"/>
                  </a:cubicBezTo>
                  <a:cubicBezTo>
                    <a:pt x="288" y="943"/>
                    <a:pt x="297" y="970"/>
                    <a:pt x="303" y="980"/>
                  </a:cubicBezTo>
                  <a:cubicBezTo>
                    <a:pt x="309" y="990"/>
                    <a:pt x="310" y="995"/>
                    <a:pt x="310" y="1006"/>
                  </a:cubicBezTo>
                  <a:cubicBezTo>
                    <a:pt x="310" y="1017"/>
                    <a:pt x="316" y="1019"/>
                    <a:pt x="330" y="1019"/>
                  </a:cubicBezTo>
                  <a:cubicBezTo>
                    <a:pt x="344" y="1019"/>
                    <a:pt x="342" y="1027"/>
                    <a:pt x="348" y="1037"/>
                  </a:cubicBezTo>
                  <a:cubicBezTo>
                    <a:pt x="354" y="1047"/>
                    <a:pt x="377" y="1043"/>
                    <a:pt x="388" y="1044"/>
                  </a:cubicBezTo>
                  <a:cubicBezTo>
                    <a:pt x="399" y="1045"/>
                    <a:pt x="404" y="1062"/>
                    <a:pt x="403" y="1075"/>
                  </a:cubicBezTo>
                  <a:cubicBezTo>
                    <a:pt x="402" y="1088"/>
                    <a:pt x="399" y="1090"/>
                    <a:pt x="387" y="1092"/>
                  </a:cubicBezTo>
                  <a:cubicBezTo>
                    <a:pt x="375" y="1094"/>
                    <a:pt x="384" y="1111"/>
                    <a:pt x="378" y="1120"/>
                  </a:cubicBezTo>
                  <a:cubicBezTo>
                    <a:pt x="377" y="1120"/>
                    <a:pt x="377" y="1121"/>
                    <a:pt x="377" y="1122"/>
                  </a:cubicBezTo>
                  <a:cubicBezTo>
                    <a:pt x="377" y="1122"/>
                    <a:pt x="377" y="1122"/>
                    <a:pt x="377" y="1122"/>
                  </a:cubicBezTo>
                  <a:cubicBezTo>
                    <a:pt x="376" y="1123"/>
                    <a:pt x="376" y="1123"/>
                    <a:pt x="376" y="1123"/>
                  </a:cubicBezTo>
                  <a:cubicBezTo>
                    <a:pt x="376" y="1124"/>
                    <a:pt x="376" y="1124"/>
                    <a:pt x="376" y="1124"/>
                  </a:cubicBezTo>
                  <a:cubicBezTo>
                    <a:pt x="376" y="1125"/>
                    <a:pt x="376" y="1125"/>
                    <a:pt x="376" y="1125"/>
                  </a:cubicBezTo>
                  <a:cubicBezTo>
                    <a:pt x="376" y="1126"/>
                    <a:pt x="376" y="1126"/>
                    <a:pt x="376" y="1126"/>
                  </a:cubicBezTo>
                  <a:cubicBezTo>
                    <a:pt x="376" y="1126"/>
                    <a:pt x="376" y="1127"/>
                    <a:pt x="376" y="1127"/>
                  </a:cubicBezTo>
                  <a:cubicBezTo>
                    <a:pt x="376" y="1127"/>
                    <a:pt x="376" y="1128"/>
                    <a:pt x="376" y="1128"/>
                  </a:cubicBezTo>
                  <a:cubicBezTo>
                    <a:pt x="377" y="1130"/>
                    <a:pt x="379" y="1132"/>
                    <a:pt x="381" y="1134"/>
                  </a:cubicBezTo>
                  <a:cubicBezTo>
                    <a:pt x="387" y="1131"/>
                    <a:pt x="394" y="1127"/>
                    <a:pt x="399" y="1120"/>
                  </a:cubicBezTo>
                  <a:cubicBezTo>
                    <a:pt x="408" y="1107"/>
                    <a:pt x="415" y="1097"/>
                    <a:pt x="433" y="1097"/>
                  </a:cubicBezTo>
                  <a:cubicBezTo>
                    <a:pt x="451" y="1097"/>
                    <a:pt x="446" y="1085"/>
                    <a:pt x="468" y="1083"/>
                  </a:cubicBezTo>
                  <a:cubicBezTo>
                    <a:pt x="490" y="1081"/>
                    <a:pt x="498" y="1078"/>
                    <a:pt x="508" y="1090"/>
                  </a:cubicBezTo>
                  <a:cubicBezTo>
                    <a:pt x="518" y="1102"/>
                    <a:pt x="537" y="1095"/>
                    <a:pt x="541" y="1108"/>
                  </a:cubicBezTo>
                  <a:cubicBezTo>
                    <a:pt x="545" y="1121"/>
                    <a:pt x="555" y="1143"/>
                    <a:pt x="564" y="1155"/>
                  </a:cubicBezTo>
                  <a:cubicBezTo>
                    <a:pt x="573" y="1167"/>
                    <a:pt x="591" y="1171"/>
                    <a:pt x="603" y="1167"/>
                  </a:cubicBezTo>
                  <a:cubicBezTo>
                    <a:pt x="606" y="1166"/>
                    <a:pt x="609" y="1165"/>
                    <a:pt x="612" y="1164"/>
                  </a:cubicBezTo>
                  <a:cubicBezTo>
                    <a:pt x="611" y="879"/>
                    <a:pt x="611" y="879"/>
                    <a:pt x="611" y="879"/>
                  </a:cubicBezTo>
                  <a:cubicBezTo>
                    <a:pt x="611" y="879"/>
                    <a:pt x="644" y="873"/>
                    <a:pt x="661" y="866"/>
                  </a:cubicBezTo>
                  <a:cubicBezTo>
                    <a:pt x="678" y="859"/>
                    <a:pt x="690" y="852"/>
                    <a:pt x="710" y="848"/>
                  </a:cubicBezTo>
                  <a:cubicBezTo>
                    <a:pt x="728" y="844"/>
                    <a:pt x="764" y="829"/>
                    <a:pt x="782" y="835"/>
                  </a:cubicBezTo>
                  <a:cubicBezTo>
                    <a:pt x="784" y="829"/>
                    <a:pt x="785" y="824"/>
                    <a:pt x="787" y="820"/>
                  </a:cubicBezTo>
                  <a:cubicBezTo>
                    <a:pt x="792" y="810"/>
                    <a:pt x="798" y="799"/>
                    <a:pt x="807" y="799"/>
                  </a:cubicBezTo>
                  <a:cubicBezTo>
                    <a:pt x="816" y="799"/>
                    <a:pt x="820" y="803"/>
                    <a:pt x="824" y="811"/>
                  </a:cubicBezTo>
                  <a:cubicBezTo>
                    <a:pt x="827" y="818"/>
                    <a:pt x="828" y="819"/>
                    <a:pt x="839" y="815"/>
                  </a:cubicBezTo>
                  <a:cubicBezTo>
                    <a:pt x="850" y="812"/>
                    <a:pt x="841" y="792"/>
                    <a:pt x="847" y="780"/>
                  </a:cubicBezTo>
                  <a:cubicBezTo>
                    <a:pt x="854" y="767"/>
                    <a:pt x="869" y="782"/>
                    <a:pt x="869" y="782"/>
                  </a:cubicBezTo>
                  <a:cubicBezTo>
                    <a:pt x="884" y="794"/>
                    <a:pt x="897" y="788"/>
                    <a:pt x="907" y="788"/>
                  </a:cubicBezTo>
                  <a:cubicBezTo>
                    <a:pt x="917" y="788"/>
                    <a:pt x="916" y="778"/>
                    <a:pt x="913" y="774"/>
                  </a:cubicBezTo>
                  <a:cubicBezTo>
                    <a:pt x="911" y="770"/>
                    <a:pt x="897" y="768"/>
                    <a:pt x="880" y="759"/>
                  </a:cubicBezTo>
                  <a:cubicBezTo>
                    <a:pt x="864" y="749"/>
                    <a:pt x="892" y="743"/>
                    <a:pt x="904" y="747"/>
                  </a:cubicBezTo>
                  <a:cubicBezTo>
                    <a:pt x="916" y="750"/>
                    <a:pt x="925" y="754"/>
                    <a:pt x="940" y="759"/>
                  </a:cubicBezTo>
                  <a:cubicBezTo>
                    <a:pt x="955" y="765"/>
                    <a:pt x="949" y="770"/>
                    <a:pt x="940" y="777"/>
                  </a:cubicBezTo>
                  <a:cubicBezTo>
                    <a:pt x="931" y="784"/>
                    <a:pt x="932" y="784"/>
                    <a:pt x="922" y="787"/>
                  </a:cubicBezTo>
                  <a:cubicBezTo>
                    <a:pt x="912" y="790"/>
                    <a:pt x="916" y="805"/>
                    <a:pt x="909" y="816"/>
                  </a:cubicBezTo>
                  <a:cubicBezTo>
                    <a:pt x="902" y="827"/>
                    <a:pt x="905" y="841"/>
                    <a:pt x="914" y="845"/>
                  </a:cubicBezTo>
                  <a:cubicBezTo>
                    <a:pt x="924" y="848"/>
                    <a:pt x="921" y="854"/>
                    <a:pt x="921" y="869"/>
                  </a:cubicBezTo>
                  <a:cubicBezTo>
                    <a:pt x="921" y="883"/>
                    <a:pt x="928" y="880"/>
                    <a:pt x="928" y="891"/>
                  </a:cubicBezTo>
                  <a:cubicBezTo>
                    <a:pt x="928" y="902"/>
                    <a:pt x="927" y="899"/>
                    <a:pt x="918" y="903"/>
                  </a:cubicBezTo>
                  <a:cubicBezTo>
                    <a:pt x="916" y="903"/>
                    <a:pt x="913" y="905"/>
                    <a:pt x="911" y="908"/>
                  </a:cubicBezTo>
                  <a:cubicBezTo>
                    <a:pt x="916" y="911"/>
                    <a:pt x="920" y="915"/>
                    <a:pt x="923" y="919"/>
                  </a:cubicBezTo>
                  <a:cubicBezTo>
                    <a:pt x="938" y="938"/>
                    <a:pt x="967" y="956"/>
                    <a:pt x="978" y="972"/>
                  </a:cubicBezTo>
                  <a:cubicBezTo>
                    <a:pt x="989" y="988"/>
                    <a:pt x="990" y="998"/>
                    <a:pt x="1013" y="995"/>
                  </a:cubicBezTo>
                  <a:cubicBezTo>
                    <a:pt x="1036" y="992"/>
                    <a:pt x="1053" y="980"/>
                    <a:pt x="1082" y="985"/>
                  </a:cubicBezTo>
                  <a:cubicBezTo>
                    <a:pt x="1111" y="990"/>
                    <a:pt x="1146" y="999"/>
                    <a:pt x="1159" y="989"/>
                  </a:cubicBezTo>
                  <a:cubicBezTo>
                    <a:pt x="1172" y="979"/>
                    <a:pt x="1188" y="967"/>
                    <a:pt x="1209" y="997"/>
                  </a:cubicBezTo>
                  <a:cubicBezTo>
                    <a:pt x="1230" y="1027"/>
                    <a:pt x="1232" y="1039"/>
                    <a:pt x="1248" y="1040"/>
                  </a:cubicBezTo>
                  <a:cubicBezTo>
                    <a:pt x="1264" y="1041"/>
                    <a:pt x="1259" y="1055"/>
                    <a:pt x="1258" y="1071"/>
                  </a:cubicBezTo>
                  <a:cubicBezTo>
                    <a:pt x="1257" y="1087"/>
                    <a:pt x="1266" y="1096"/>
                    <a:pt x="1277" y="1110"/>
                  </a:cubicBezTo>
                  <a:cubicBezTo>
                    <a:pt x="1288" y="1124"/>
                    <a:pt x="1293" y="1142"/>
                    <a:pt x="1296" y="1157"/>
                  </a:cubicBezTo>
                  <a:cubicBezTo>
                    <a:pt x="1299" y="1172"/>
                    <a:pt x="1300" y="1178"/>
                    <a:pt x="1319" y="1178"/>
                  </a:cubicBezTo>
                  <a:cubicBezTo>
                    <a:pt x="1338" y="1178"/>
                    <a:pt x="1375" y="1164"/>
                    <a:pt x="1380" y="1183"/>
                  </a:cubicBezTo>
                  <a:cubicBezTo>
                    <a:pt x="1385" y="1202"/>
                    <a:pt x="1379" y="1210"/>
                    <a:pt x="1390" y="1213"/>
                  </a:cubicBezTo>
                  <a:cubicBezTo>
                    <a:pt x="1401" y="1216"/>
                    <a:pt x="1417" y="1229"/>
                    <a:pt x="1416" y="1216"/>
                  </a:cubicBezTo>
                  <a:cubicBezTo>
                    <a:pt x="1415" y="1203"/>
                    <a:pt x="1404" y="1196"/>
                    <a:pt x="1417" y="1190"/>
                  </a:cubicBezTo>
                  <a:cubicBezTo>
                    <a:pt x="1430" y="1184"/>
                    <a:pt x="1432" y="1164"/>
                    <a:pt x="1451" y="1156"/>
                  </a:cubicBezTo>
                  <a:cubicBezTo>
                    <a:pt x="1470" y="1148"/>
                    <a:pt x="1472" y="1143"/>
                    <a:pt x="1483" y="1137"/>
                  </a:cubicBezTo>
                  <a:cubicBezTo>
                    <a:pt x="1494" y="1131"/>
                    <a:pt x="1501" y="1133"/>
                    <a:pt x="1512" y="1122"/>
                  </a:cubicBezTo>
                  <a:cubicBezTo>
                    <a:pt x="1523" y="1111"/>
                    <a:pt x="1530" y="1100"/>
                    <a:pt x="1543" y="1100"/>
                  </a:cubicBezTo>
                  <a:cubicBezTo>
                    <a:pt x="1556" y="1100"/>
                    <a:pt x="1561" y="1093"/>
                    <a:pt x="1569" y="1075"/>
                  </a:cubicBezTo>
                  <a:cubicBezTo>
                    <a:pt x="1574" y="1063"/>
                    <a:pt x="1584" y="1055"/>
                    <a:pt x="1596" y="1051"/>
                  </a:cubicBezTo>
                  <a:cubicBezTo>
                    <a:pt x="1596" y="1051"/>
                    <a:pt x="1596" y="1051"/>
                    <a:pt x="1596" y="1051"/>
                  </a:cubicBezTo>
                  <a:cubicBezTo>
                    <a:pt x="1597" y="1050"/>
                    <a:pt x="1598" y="1050"/>
                    <a:pt x="1599" y="1050"/>
                  </a:cubicBezTo>
                  <a:cubicBezTo>
                    <a:pt x="1599" y="1049"/>
                    <a:pt x="1599" y="1049"/>
                    <a:pt x="1599" y="1049"/>
                  </a:cubicBezTo>
                  <a:cubicBezTo>
                    <a:pt x="1600" y="1049"/>
                    <a:pt x="1601" y="1049"/>
                    <a:pt x="1602" y="1049"/>
                  </a:cubicBezTo>
                  <a:cubicBezTo>
                    <a:pt x="1602" y="1048"/>
                    <a:pt x="1603" y="1048"/>
                    <a:pt x="1603" y="1048"/>
                  </a:cubicBezTo>
                  <a:cubicBezTo>
                    <a:pt x="1604" y="1048"/>
                    <a:pt x="1605" y="1048"/>
                    <a:pt x="1605" y="1048"/>
                  </a:cubicBezTo>
                  <a:cubicBezTo>
                    <a:pt x="1606" y="1048"/>
                    <a:pt x="1606" y="1048"/>
                    <a:pt x="1607" y="1048"/>
                  </a:cubicBezTo>
                  <a:cubicBezTo>
                    <a:pt x="1607" y="1047"/>
                    <a:pt x="1608" y="1047"/>
                    <a:pt x="1609" y="1047"/>
                  </a:cubicBezTo>
                  <a:cubicBezTo>
                    <a:pt x="1609" y="1047"/>
                    <a:pt x="1610" y="1047"/>
                    <a:pt x="1610" y="1047"/>
                  </a:cubicBezTo>
                  <a:cubicBezTo>
                    <a:pt x="1611" y="1047"/>
                    <a:pt x="1611" y="1047"/>
                    <a:pt x="1612" y="1047"/>
                  </a:cubicBezTo>
                  <a:cubicBezTo>
                    <a:pt x="1613" y="1047"/>
                    <a:pt x="1614" y="1047"/>
                    <a:pt x="1615" y="1047"/>
                  </a:cubicBezTo>
                  <a:cubicBezTo>
                    <a:pt x="1631" y="1047"/>
                    <a:pt x="1655" y="1048"/>
                    <a:pt x="1667" y="1056"/>
                  </a:cubicBezTo>
                  <a:cubicBezTo>
                    <a:pt x="1679" y="1064"/>
                    <a:pt x="1696" y="1064"/>
                    <a:pt x="1708" y="1066"/>
                  </a:cubicBezTo>
                  <a:cubicBezTo>
                    <a:pt x="1720" y="1068"/>
                    <a:pt x="1732" y="1069"/>
                    <a:pt x="1732" y="1055"/>
                  </a:cubicBezTo>
                  <a:cubicBezTo>
                    <a:pt x="1732" y="1041"/>
                    <a:pt x="1734" y="1029"/>
                    <a:pt x="1743" y="1025"/>
                  </a:cubicBezTo>
                  <a:cubicBezTo>
                    <a:pt x="1752" y="1021"/>
                    <a:pt x="1759" y="1002"/>
                    <a:pt x="1777" y="1012"/>
                  </a:cubicBezTo>
                  <a:cubicBezTo>
                    <a:pt x="1795" y="1022"/>
                    <a:pt x="1797" y="1037"/>
                    <a:pt x="1816" y="1037"/>
                  </a:cubicBezTo>
                  <a:cubicBezTo>
                    <a:pt x="1835" y="1037"/>
                    <a:pt x="1845" y="1055"/>
                    <a:pt x="1867" y="1046"/>
                  </a:cubicBezTo>
                  <a:cubicBezTo>
                    <a:pt x="1889" y="1037"/>
                    <a:pt x="1898" y="1036"/>
                    <a:pt x="1916" y="1038"/>
                  </a:cubicBezTo>
                  <a:cubicBezTo>
                    <a:pt x="1934" y="1040"/>
                    <a:pt x="1953" y="1030"/>
                    <a:pt x="1969" y="1034"/>
                  </a:cubicBezTo>
                  <a:cubicBezTo>
                    <a:pt x="1985" y="1038"/>
                    <a:pt x="1995" y="1038"/>
                    <a:pt x="2021" y="1040"/>
                  </a:cubicBezTo>
                  <a:cubicBezTo>
                    <a:pt x="2047" y="1042"/>
                    <a:pt x="2062" y="1046"/>
                    <a:pt x="2076" y="1050"/>
                  </a:cubicBezTo>
                  <a:cubicBezTo>
                    <a:pt x="2090" y="1054"/>
                    <a:pt x="2094" y="1052"/>
                    <a:pt x="2101" y="1062"/>
                  </a:cubicBezTo>
                  <a:cubicBezTo>
                    <a:pt x="2108" y="1072"/>
                    <a:pt x="2116" y="1076"/>
                    <a:pt x="2126" y="1078"/>
                  </a:cubicBezTo>
                  <a:cubicBezTo>
                    <a:pt x="2132" y="1079"/>
                    <a:pt x="2143" y="1081"/>
                    <a:pt x="2153" y="1083"/>
                  </a:cubicBezTo>
                  <a:cubicBezTo>
                    <a:pt x="2153" y="1081"/>
                    <a:pt x="2153" y="1080"/>
                    <a:pt x="2153" y="1079"/>
                  </a:cubicBezTo>
                  <a:cubicBezTo>
                    <a:pt x="2153" y="1079"/>
                    <a:pt x="2153" y="1079"/>
                    <a:pt x="2153" y="1078"/>
                  </a:cubicBezTo>
                  <a:cubicBezTo>
                    <a:pt x="2153" y="1077"/>
                    <a:pt x="2153" y="1076"/>
                    <a:pt x="2153" y="1075"/>
                  </a:cubicBezTo>
                  <a:cubicBezTo>
                    <a:pt x="2153" y="1075"/>
                    <a:pt x="2153" y="1075"/>
                    <a:pt x="2153" y="1074"/>
                  </a:cubicBezTo>
                  <a:cubicBezTo>
                    <a:pt x="2153" y="1073"/>
                    <a:pt x="2153" y="1072"/>
                    <a:pt x="2153" y="1072"/>
                  </a:cubicBezTo>
                  <a:cubicBezTo>
                    <a:pt x="2153" y="1071"/>
                    <a:pt x="2153" y="1071"/>
                    <a:pt x="2153" y="1070"/>
                  </a:cubicBezTo>
                  <a:cubicBezTo>
                    <a:pt x="2153" y="1070"/>
                    <a:pt x="2153" y="1069"/>
                    <a:pt x="2153" y="1068"/>
                  </a:cubicBezTo>
                  <a:cubicBezTo>
                    <a:pt x="2153" y="1068"/>
                    <a:pt x="2153" y="1067"/>
                    <a:pt x="2153" y="1067"/>
                  </a:cubicBezTo>
                  <a:cubicBezTo>
                    <a:pt x="2153" y="1066"/>
                    <a:pt x="2153" y="1065"/>
                    <a:pt x="2153" y="1065"/>
                  </a:cubicBezTo>
                  <a:cubicBezTo>
                    <a:pt x="2153" y="1064"/>
                    <a:pt x="2153" y="1064"/>
                    <a:pt x="2153" y="1064"/>
                  </a:cubicBezTo>
                  <a:cubicBezTo>
                    <a:pt x="2153" y="1063"/>
                    <a:pt x="2153" y="1062"/>
                    <a:pt x="2153" y="1062"/>
                  </a:cubicBezTo>
                  <a:cubicBezTo>
                    <a:pt x="2153" y="1061"/>
                    <a:pt x="2153" y="1061"/>
                    <a:pt x="2153" y="1061"/>
                  </a:cubicBezTo>
                  <a:cubicBezTo>
                    <a:pt x="2153" y="1060"/>
                    <a:pt x="2153" y="1059"/>
                    <a:pt x="2154" y="1059"/>
                  </a:cubicBezTo>
                  <a:cubicBezTo>
                    <a:pt x="2154" y="1059"/>
                    <a:pt x="2154" y="1058"/>
                    <a:pt x="2154" y="1058"/>
                  </a:cubicBezTo>
                  <a:cubicBezTo>
                    <a:pt x="2154" y="1057"/>
                    <a:pt x="2154" y="1056"/>
                    <a:pt x="2155" y="1056"/>
                  </a:cubicBezTo>
                  <a:cubicBezTo>
                    <a:pt x="2160" y="1046"/>
                    <a:pt x="2179" y="1046"/>
                    <a:pt x="2182" y="1036"/>
                  </a:cubicBezTo>
                  <a:cubicBezTo>
                    <a:pt x="2185" y="1026"/>
                    <a:pt x="2195" y="1028"/>
                    <a:pt x="2190" y="1010"/>
                  </a:cubicBezTo>
                  <a:cubicBezTo>
                    <a:pt x="2185" y="992"/>
                    <a:pt x="2189" y="980"/>
                    <a:pt x="2177" y="972"/>
                  </a:cubicBezTo>
                  <a:cubicBezTo>
                    <a:pt x="2165" y="963"/>
                    <a:pt x="2167" y="959"/>
                    <a:pt x="2166" y="940"/>
                  </a:cubicBezTo>
                  <a:cubicBezTo>
                    <a:pt x="2165" y="922"/>
                    <a:pt x="2171" y="895"/>
                    <a:pt x="2157" y="895"/>
                  </a:cubicBezTo>
                  <a:cubicBezTo>
                    <a:pt x="2143" y="895"/>
                    <a:pt x="2139" y="890"/>
                    <a:pt x="2141" y="879"/>
                  </a:cubicBezTo>
                  <a:cubicBezTo>
                    <a:pt x="2143" y="868"/>
                    <a:pt x="2167" y="876"/>
                    <a:pt x="2169" y="870"/>
                  </a:cubicBezTo>
                  <a:cubicBezTo>
                    <a:pt x="2170" y="864"/>
                    <a:pt x="2205" y="873"/>
                    <a:pt x="2211" y="864"/>
                  </a:cubicBezTo>
                  <a:cubicBezTo>
                    <a:pt x="2216" y="854"/>
                    <a:pt x="2231" y="849"/>
                    <a:pt x="2244" y="852"/>
                  </a:cubicBezTo>
                  <a:cubicBezTo>
                    <a:pt x="2257" y="854"/>
                    <a:pt x="2254" y="865"/>
                    <a:pt x="2273" y="866"/>
                  </a:cubicBezTo>
                  <a:cubicBezTo>
                    <a:pt x="2293" y="868"/>
                    <a:pt x="2306" y="868"/>
                    <a:pt x="2309" y="859"/>
                  </a:cubicBezTo>
                  <a:cubicBezTo>
                    <a:pt x="2313" y="850"/>
                    <a:pt x="2313" y="843"/>
                    <a:pt x="2303" y="843"/>
                  </a:cubicBezTo>
                  <a:cubicBezTo>
                    <a:pt x="2292" y="843"/>
                    <a:pt x="2289" y="836"/>
                    <a:pt x="2290" y="829"/>
                  </a:cubicBezTo>
                  <a:cubicBezTo>
                    <a:pt x="2291" y="822"/>
                    <a:pt x="2297" y="786"/>
                    <a:pt x="2309" y="778"/>
                  </a:cubicBezTo>
                  <a:cubicBezTo>
                    <a:pt x="2321" y="770"/>
                    <a:pt x="2317" y="770"/>
                    <a:pt x="2321" y="754"/>
                  </a:cubicBezTo>
                  <a:cubicBezTo>
                    <a:pt x="2325" y="738"/>
                    <a:pt x="2329" y="728"/>
                    <a:pt x="2333" y="719"/>
                  </a:cubicBezTo>
                  <a:cubicBezTo>
                    <a:pt x="2337" y="710"/>
                    <a:pt x="2336" y="693"/>
                    <a:pt x="2360" y="704"/>
                  </a:cubicBezTo>
                  <a:cubicBezTo>
                    <a:pt x="2384" y="716"/>
                    <a:pt x="2374" y="724"/>
                    <a:pt x="2397" y="722"/>
                  </a:cubicBezTo>
                  <a:cubicBezTo>
                    <a:pt x="2419" y="720"/>
                    <a:pt x="2432" y="718"/>
                    <a:pt x="2443" y="724"/>
                  </a:cubicBezTo>
                  <a:cubicBezTo>
                    <a:pt x="2453" y="730"/>
                    <a:pt x="2461" y="730"/>
                    <a:pt x="2469" y="722"/>
                  </a:cubicBezTo>
                  <a:cubicBezTo>
                    <a:pt x="2477" y="714"/>
                    <a:pt x="2481" y="711"/>
                    <a:pt x="2489" y="710"/>
                  </a:cubicBezTo>
                  <a:cubicBezTo>
                    <a:pt x="2497" y="708"/>
                    <a:pt x="2503" y="705"/>
                    <a:pt x="2502" y="693"/>
                  </a:cubicBezTo>
                  <a:cubicBezTo>
                    <a:pt x="2501" y="681"/>
                    <a:pt x="2504" y="676"/>
                    <a:pt x="2499" y="668"/>
                  </a:cubicBezTo>
                  <a:cubicBezTo>
                    <a:pt x="2493" y="660"/>
                    <a:pt x="2492" y="648"/>
                    <a:pt x="2493" y="638"/>
                  </a:cubicBezTo>
                  <a:cubicBezTo>
                    <a:pt x="2493" y="628"/>
                    <a:pt x="2501" y="601"/>
                    <a:pt x="2522" y="601"/>
                  </a:cubicBezTo>
                  <a:cubicBezTo>
                    <a:pt x="2543" y="601"/>
                    <a:pt x="2569" y="601"/>
                    <a:pt x="2571" y="578"/>
                  </a:cubicBezTo>
                  <a:cubicBezTo>
                    <a:pt x="2573" y="556"/>
                    <a:pt x="2569" y="552"/>
                    <a:pt x="2579" y="546"/>
                  </a:cubicBezTo>
                  <a:cubicBezTo>
                    <a:pt x="2580" y="545"/>
                    <a:pt x="2581" y="544"/>
                    <a:pt x="2582" y="544"/>
                  </a:cubicBezTo>
                  <a:cubicBezTo>
                    <a:pt x="2582" y="544"/>
                    <a:pt x="2583" y="543"/>
                    <a:pt x="2583" y="543"/>
                  </a:cubicBezTo>
                  <a:cubicBezTo>
                    <a:pt x="2584" y="543"/>
                    <a:pt x="2584" y="542"/>
                    <a:pt x="2585" y="541"/>
                  </a:cubicBezTo>
                  <a:cubicBezTo>
                    <a:pt x="2585" y="541"/>
                    <a:pt x="2585" y="541"/>
                    <a:pt x="2585" y="541"/>
                  </a:cubicBezTo>
                  <a:cubicBezTo>
                    <a:pt x="2586" y="540"/>
                    <a:pt x="2587" y="539"/>
                    <a:pt x="2588" y="538"/>
                  </a:cubicBezTo>
                  <a:cubicBezTo>
                    <a:pt x="2588" y="538"/>
                    <a:pt x="2588" y="538"/>
                    <a:pt x="2588" y="538"/>
                  </a:cubicBezTo>
                  <a:cubicBezTo>
                    <a:pt x="2588" y="537"/>
                    <a:pt x="2589" y="537"/>
                    <a:pt x="2589" y="536"/>
                  </a:cubicBezTo>
                  <a:cubicBezTo>
                    <a:pt x="2589" y="536"/>
                    <a:pt x="2589" y="536"/>
                    <a:pt x="2589" y="536"/>
                  </a:cubicBezTo>
                  <a:cubicBezTo>
                    <a:pt x="2590" y="535"/>
                    <a:pt x="2590" y="533"/>
                    <a:pt x="2590" y="532"/>
                  </a:cubicBezTo>
                  <a:cubicBezTo>
                    <a:pt x="2590" y="532"/>
                    <a:pt x="2590" y="532"/>
                    <a:pt x="2590" y="532"/>
                  </a:cubicBezTo>
                  <a:cubicBezTo>
                    <a:pt x="2590" y="532"/>
                    <a:pt x="2590" y="531"/>
                    <a:pt x="2590" y="531"/>
                  </a:cubicBezTo>
                  <a:cubicBezTo>
                    <a:pt x="2590" y="530"/>
                    <a:pt x="2590" y="530"/>
                    <a:pt x="2590" y="530"/>
                  </a:cubicBezTo>
                  <a:close/>
                  <a:moveTo>
                    <a:pt x="2087" y="752"/>
                  </a:moveTo>
                  <a:cubicBezTo>
                    <a:pt x="2087" y="760"/>
                    <a:pt x="2080" y="757"/>
                    <a:pt x="2078" y="763"/>
                  </a:cubicBezTo>
                  <a:cubicBezTo>
                    <a:pt x="2076" y="769"/>
                    <a:pt x="2061" y="767"/>
                    <a:pt x="2049" y="766"/>
                  </a:cubicBezTo>
                  <a:cubicBezTo>
                    <a:pt x="2038" y="766"/>
                    <a:pt x="2036" y="772"/>
                    <a:pt x="2029" y="769"/>
                  </a:cubicBezTo>
                  <a:cubicBezTo>
                    <a:pt x="2021" y="766"/>
                    <a:pt x="2014" y="769"/>
                    <a:pt x="2003" y="769"/>
                  </a:cubicBezTo>
                  <a:cubicBezTo>
                    <a:pt x="1993" y="769"/>
                    <a:pt x="1993" y="768"/>
                    <a:pt x="1985" y="762"/>
                  </a:cubicBezTo>
                  <a:cubicBezTo>
                    <a:pt x="1977" y="756"/>
                    <a:pt x="1963" y="762"/>
                    <a:pt x="1949" y="764"/>
                  </a:cubicBezTo>
                  <a:cubicBezTo>
                    <a:pt x="1935" y="766"/>
                    <a:pt x="1925" y="753"/>
                    <a:pt x="1915" y="753"/>
                  </a:cubicBezTo>
                  <a:cubicBezTo>
                    <a:pt x="1905" y="753"/>
                    <a:pt x="1896" y="753"/>
                    <a:pt x="1887" y="748"/>
                  </a:cubicBezTo>
                  <a:cubicBezTo>
                    <a:pt x="1879" y="744"/>
                    <a:pt x="1867" y="755"/>
                    <a:pt x="1854" y="754"/>
                  </a:cubicBezTo>
                  <a:cubicBezTo>
                    <a:pt x="1841" y="754"/>
                    <a:pt x="1840" y="760"/>
                    <a:pt x="1826" y="762"/>
                  </a:cubicBezTo>
                  <a:cubicBezTo>
                    <a:pt x="1812" y="764"/>
                    <a:pt x="1805" y="776"/>
                    <a:pt x="1800" y="785"/>
                  </a:cubicBezTo>
                  <a:cubicBezTo>
                    <a:pt x="1795" y="794"/>
                    <a:pt x="1787" y="794"/>
                    <a:pt x="1777" y="797"/>
                  </a:cubicBezTo>
                  <a:cubicBezTo>
                    <a:pt x="1766" y="800"/>
                    <a:pt x="1773" y="826"/>
                    <a:pt x="1767" y="828"/>
                  </a:cubicBezTo>
                  <a:cubicBezTo>
                    <a:pt x="1760" y="829"/>
                    <a:pt x="1762" y="834"/>
                    <a:pt x="1761" y="843"/>
                  </a:cubicBezTo>
                  <a:cubicBezTo>
                    <a:pt x="1761" y="852"/>
                    <a:pt x="1770" y="846"/>
                    <a:pt x="1773" y="855"/>
                  </a:cubicBezTo>
                  <a:cubicBezTo>
                    <a:pt x="1777" y="864"/>
                    <a:pt x="1776" y="870"/>
                    <a:pt x="1770" y="870"/>
                  </a:cubicBezTo>
                  <a:cubicBezTo>
                    <a:pt x="1764" y="870"/>
                    <a:pt x="1758" y="860"/>
                    <a:pt x="1755" y="854"/>
                  </a:cubicBezTo>
                  <a:cubicBezTo>
                    <a:pt x="1751" y="847"/>
                    <a:pt x="1743" y="842"/>
                    <a:pt x="1735" y="836"/>
                  </a:cubicBezTo>
                  <a:cubicBezTo>
                    <a:pt x="1727" y="831"/>
                    <a:pt x="1728" y="807"/>
                    <a:pt x="1734" y="806"/>
                  </a:cubicBezTo>
                  <a:cubicBezTo>
                    <a:pt x="1740" y="806"/>
                    <a:pt x="1745" y="799"/>
                    <a:pt x="1745" y="792"/>
                  </a:cubicBezTo>
                  <a:cubicBezTo>
                    <a:pt x="1744" y="786"/>
                    <a:pt x="1744" y="782"/>
                    <a:pt x="1755" y="782"/>
                  </a:cubicBezTo>
                  <a:cubicBezTo>
                    <a:pt x="1765" y="783"/>
                    <a:pt x="1762" y="770"/>
                    <a:pt x="1774" y="766"/>
                  </a:cubicBezTo>
                  <a:cubicBezTo>
                    <a:pt x="1786" y="762"/>
                    <a:pt x="1793" y="746"/>
                    <a:pt x="1793" y="746"/>
                  </a:cubicBezTo>
                  <a:cubicBezTo>
                    <a:pt x="1799" y="734"/>
                    <a:pt x="1827" y="742"/>
                    <a:pt x="1837" y="741"/>
                  </a:cubicBezTo>
                  <a:cubicBezTo>
                    <a:pt x="1847" y="740"/>
                    <a:pt x="1849" y="748"/>
                    <a:pt x="1853" y="743"/>
                  </a:cubicBezTo>
                  <a:cubicBezTo>
                    <a:pt x="1858" y="738"/>
                    <a:pt x="1861" y="740"/>
                    <a:pt x="1867" y="738"/>
                  </a:cubicBezTo>
                  <a:cubicBezTo>
                    <a:pt x="1873" y="736"/>
                    <a:pt x="1901" y="735"/>
                    <a:pt x="1909" y="740"/>
                  </a:cubicBezTo>
                  <a:cubicBezTo>
                    <a:pt x="1917" y="744"/>
                    <a:pt x="1917" y="747"/>
                    <a:pt x="1925" y="745"/>
                  </a:cubicBezTo>
                  <a:cubicBezTo>
                    <a:pt x="1932" y="743"/>
                    <a:pt x="1944" y="748"/>
                    <a:pt x="1953" y="750"/>
                  </a:cubicBezTo>
                  <a:cubicBezTo>
                    <a:pt x="1963" y="752"/>
                    <a:pt x="1971" y="752"/>
                    <a:pt x="1978" y="748"/>
                  </a:cubicBezTo>
                  <a:cubicBezTo>
                    <a:pt x="1985" y="744"/>
                    <a:pt x="1999" y="747"/>
                    <a:pt x="2012" y="747"/>
                  </a:cubicBezTo>
                  <a:cubicBezTo>
                    <a:pt x="2025" y="747"/>
                    <a:pt x="2028" y="756"/>
                    <a:pt x="2033" y="756"/>
                  </a:cubicBezTo>
                  <a:cubicBezTo>
                    <a:pt x="2037" y="756"/>
                    <a:pt x="2041" y="756"/>
                    <a:pt x="2044" y="750"/>
                  </a:cubicBezTo>
                  <a:cubicBezTo>
                    <a:pt x="2047" y="745"/>
                    <a:pt x="2049" y="742"/>
                    <a:pt x="2055" y="740"/>
                  </a:cubicBezTo>
                  <a:cubicBezTo>
                    <a:pt x="2060" y="738"/>
                    <a:pt x="2062" y="747"/>
                    <a:pt x="2068" y="749"/>
                  </a:cubicBezTo>
                  <a:cubicBezTo>
                    <a:pt x="2074" y="751"/>
                    <a:pt x="2077" y="744"/>
                    <a:pt x="2076" y="738"/>
                  </a:cubicBezTo>
                  <a:cubicBezTo>
                    <a:pt x="2075" y="732"/>
                    <a:pt x="2079" y="732"/>
                    <a:pt x="2085" y="733"/>
                  </a:cubicBezTo>
                  <a:cubicBezTo>
                    <a:pt x="2090" y="734"/>
                    <a:pt x="2087" y="743"/>
                    <a:pt x="2087" y="75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0" name="Freeform 530"/>
            <p:cNvSpPr>
              <a:spLocks/>
            </p:cNvSpPr>
            <p:nvPr/>
          </p:nvSpPr>
          <p:spPr bwMode="auto">
            <a:xfrm>
              <a:off x="5574" y="1160"/>
              <a:ext cx="63" cy="25"/>
            </a:xfrm>
            <a:custGeom>
              <a:avLst/>
              <a:gdLst>
                <a:gd name="T0" fmla="*/ 12 w 251"/>
                <a:gd name="T1" fmla="*/ 94 h 98"/>
                <a:gd name="T2" fmla="*/ 59 w 251"/>
                <a:gd name="T3" fmla="*/ 92 h 98"/>
                <a:gd name="T4" fmla="*/ 82 w 251"/>
                <a:gd name="T5" fmla="*/ 81 h 98"/>
                <a:gd name="T6" fmla="*/ 114 w 251"/>
                <a:gd name="T7" fmla="*/ 82 h 98"/>
                <a:gd name="T8" fmla="*/ 134 w 251"/>
                <a:gd name="T9" fmla="*/ 92 h 98"/>
                <a:gd name="T10" fmla="*/ 160 w 251"/>
                <a:gd name="T11" fmla="*/ 84 h 98"/>
                <a:gd name="T12" fmla="*/ 198 w 251"/>
                <a:gd name="T13" fmla="*/ 74 h 98"/>
                <a:gd name="T14" fmla="*/ 239 w 251"/>
                <a:gd name="T15" fmla="*/ 61 h 98"/>
                <a:gd name="T16" fmla="*/ 232 w 251"/>
                <a:gd name="T17" fmla="*/ 36 h 98"/>
                <a:gd name="T18" fmla="*/ 204 w 251"/>
                <a:gd name="T19" fmla="*/ 20 h 98"/>
                <a:gd name="T20" fmla="*/ 175 w 251"/>
                <a:gd name="T21" fmla="*/ 10 h 98"/>
                <a:gd name="T22" fmla="*/ 144 w 251"/>
                <a:gd name="T23" fmla="*/ 6 h 98"/>
                <a:gd name="T24" fmla="*/ 108 w 251"/>
                <a:gd name="T25" fmla="*/ 14 h 98"/>
                <a:gd name="T26" fmla="*/ 63 w 251"/>
                <a:gd name="T27" fmla="*/ 22 h 98"/>
                <a:gd name="T28" fmla="*/ 35 w 251"/>
                <a:gd name="T29" fmla="*/ 44 h 98"/>
                <a:gd name="T30" fmla="*/ 2 w 251"/>
                <a:gd name="T31" fmla="*/ 68 h 98"/>
                <a:gd name="T32" fmla="*/ 12 w 251"/>
                <a:gd name="T33" fmla="*/ 9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1" h="98">
                  <a:moveTo>
                    <a:pt x="12" y="94"/>
                  </a:moveTo>
                  <a:cubicBezTo>
                    <a:pt x="22" y="96"/>
                    <a:pt x="52" y="98"/>
                    <a:pt x="59" y="92"/>
                  </a:cubicBezTo>
                  <a:cubicBezTo>
                    <a:pt x="66" y="85"/>
                    <a:pt x="70" y="81"/>
                    <a:pt x="82" y="81"/>
                  </a:cubicBezTo>
                  <a:cubicBezTo>
                    <a:pt x="94" y="81"/>
                    <a:pt x="110" y="73"/>
                    <a:pt x="114" y="82"/>
                  </a:cubicBezTo>
                  <a:cubicBezTo>
                    <a:pt x="118" y="92"/>
                    <a:pt x="127" y="96"/>
                    <a:pt x="134" y="92"/>
                  </a:cubicBezTo>
                  <a:cubicBezTo>
                    <a:pt x="140" y="88"/>
                    <a:pt x="148" y="84"/>
                    <a:pt x="160" y="84"/>
                  </a:cubicBezTo>
                  <a:cubicBezTo>
                    <a:pt x="172" y="84"/>
                    <a:pt x="176" y="74"/>
                    <a:pt x="198" y="74"/>
                  </a:cubicBezTo>
                  <a:cubicBezTo>
                    <a:pt x="219" y="74"/>
                    <a:pt x="236" y="69"/>
                    <a:pt x="239" y="61"/>
                  </a:cubicBezTo>
                  <a:cubicBezTo>
                    <a:pt x="242" y="53"/>
                    <a:pt x="251" y="36"/>
                    <a:pt x="232" y="36"/>
                  </a:cubicBezTo>
                  <a:cubicBezTo>
                    <a:pt x="214" y="36"/>
                    <a:pt x="215" y="26"/>
                    <a:pt x="204" y="20"/>
                  </a:cubicBezTo>
                  <a:cubicBezTo>
                    <a:pt x="194" y="13"/>
                    <a:pt x="178" y="17"/>
                    <a:pt x="175" y="10"/>
                  </a:cubicBezTo>
                  <a:cubicBezTo>
                    <a:pt x="172" y="4"/>
                    <a:pt x="154" y="0"/>
                    <a:pt x="144" y="6"/>
                  </a:cubicBezTo>
                  <a:cubicBezTo>
                    <a:pt x="135" y="13"/>
                    <a:pt x="124" y="16"/>
                    <a:pt x="108" y="14"/>
                  </a:cubicBezTo>
                  <a:cubicBezTo>
                    <a:pt x="108" y="14"/>
                    <a:pt x="78" y="12"/>
                    <a:pt x="63" y="22"/>
                  </a:cubicBezTo>
                  <a:cubicBezTo>
                    <a:pt x="48" y="33"/>
                    <a:pt x="52" y="37"/>
                    <a:pt x="35" y="44"/>
                  </a:cubicBezTo>
                  <a:cubicBezTo>
                    <a:pt x="18" y="50"/>
                    <a:pt x="3" y="58"/>
                    <a:pt x="2" y="68"/>
                  </a:cubicBezTo>
                  <a:cubicBezTo>
                    <a:pt x="0" y="77"/>
                    <a:pt x="3" y="93"/>
                    <a:pt x="12" y="9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1" name="Freeform 531"/>
            <p:cNvSpPr>
              <a:spLocks/>
            </p:cNvSpPr>
            <p:nvPr/>
          </p:nvSpPr>
          <p:spPr bwMode="auto">
            <a:xfrm>
              <a:off x="5328" y="1490"/>
              <a:ext cx="21" cy="18"/>
            </a:xfrm>
            <a:custGeom>
              <a:avLst/>
              <a:gdLst>
                <a:gd name="T0" fmla="*/ 64 w 83"/>
                <a:gd name="T1" fmla="*/ 12 h 73"/>
                <a:gd name="T2" fmla="*/ 46 w 83"/>
                <a:gd name="T3" fmla="*/ 19 h 73"/>
                <a:gd name="T4" fmla="*/ 27 w 83"/>
                <a:gd name="T5" fmla="*/ 35 h 73"/>
                <a:gd name="T6" fmla="*/ 14 w 83"/>
                <a:gd name="T7" fmla="*/ 56 h 73"/>
                <a:gd name="T8" fmla="*/ 18 w 83"/>
                <a:gd name="T9" fmla="*/ 67 h 73"/>
                <a:gd name="T10" fmla="*/ 53 w 83"/>
                <a:gd name="T11" fmla="*/ 46 h 73"/>
                <a:gd name="T12" fmla="*/ 83 w 83"/>
                <a:gd name="T13" fmla="*/ 30 h 73"/>
                <a:gd name="T14" fmla="*/ 64 w 83"/>
                <a:gd name="T15" fmla="*/ 12 h 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73">
                  <a:moveTo>
                    <a:pt x="64" y="12"/>
                  </a:moveTo>
                  <a:cubicBezTo>
                    <a:pt x="64" y="12"/>
                    <a:pt x="58" y="19"/>
                    <a:pt x="46" y="19"/>
                  </a:cubicBezTo>
                  <a:cubicBezTo>
                    <a:pt x="33" y="19"/>
                    <a:pt x="27" y="26"/>
                    <a:pt x="27" y="35"/>
                  </a:cubicBezTo>
                  <a:cubicBezTo>
                    <a:pt x="27" y="45"/>
                    <a:pt x="21" y="51"/>
                    <a:pt x="14" y="56"/>
                  </a:cubicBezTo>
                  <a:cubicBezTo>
                    <a:pt x="6" y="60"/>
                    <a:pt x="0" y="73"/>
                    <a:pt x="18" y="67"/>
                  </a:cubicBezTo>
                  <a:cubicBezTo>
                    <a:pt x="36" y="62"/>
                    <a:pt x="34" y="48"/>
                    <a:pt x="53" y="46"/>
                  </a:cubicBezTo>
                  <a:cubicBezTo>
                    <a:pt x="72" y="44"/>
                    <a:pt x="83" y="43"/>
                    <a:pt x="83" y="30"/>
                  </a:cubicBezTo>
                  <a:cubicBezTo>
                    <a:pt x="83" y="17"/>
                    <a:pt x="82" y="0"/>
                    <a:pt x="64"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2" name="Freeform 532"/>
            <p:cNvSpPr>
              <a:spLocks/>
            </p:cNvSpPr>
            <p:nvPr/>
          </p:nvSpPr>
          <p:spPr bwMode="auto">
            <a:xfrm>
              <a:off x="5199" y="1677"/>
              <a:ext cx="21" cy="22"/>
            </a:xfrm>
            <a:custGeom>
              <a:avLst/>
              <a:gdLst>
                <a:gd name="T0" fmla="*/ 65 w 83"/>
                <a:gd name="T1" fmla="*/ 9 h 85"/>
                <a:gd name="T2" fmla="*/ 54 w 83"/>
                <a:gd name="T3" fmla="*/ 18 h 85"/>
                <a:gd name="T4" fmla="*/ 34 w 83"/>
                <a:gd name="T5" fmla="*/ 30 h 85"/>
                <a:gd name="T6" fmla="*/ 17 w 83"/>
                <a:gd name="T7" fmla="*/ 45 h 85"/>
                <a:gd name="T8" fmla="*/ 1 w 83"/>
                <a:gd name="T9" fmla="*/ 68 h 85"/>
                <a:gd name="T10" fmla="*/ 21 w 83"/>
                <a:gd name="T11" fmla="*/ 76 h 85"/>
                <a:gd name="T12" fmla="*/ 51 w 83"/>
                <a:gd name="T13" fmla="*/ 52 h 85"/>
                <a:gd name="T14" fmla="*/ 62 w 83"/>
                <a:gd name="T15" fmla="*/ 32 h 85"/>
                <a:gd name="T16" fmla="*/ 78 w 83"/>
                <a:gd name="T17" fmla="*/ 18 h 85"/>
                <a:gd name="T18" fmla="*/ 65 w 83"/>
                <a:gd name="T19" fmla="*/ 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5">
                  <a:moveTo>
                    <a:pt x="65" y="9"/>
                  </a:moveTo>
                  <a:cubicBezTo>
                    <a:pt x="63" y="18"/>
                    <a:pt x="60" y="24"/>
                    <a:pt x="54" y="18"/>
                  </a:cubicBezTo>
                  <a:cubicBezTo>
                    <a:pt x="47" y="11"/>
                    <a:pt x="36" y="21"/>
                    <a:pt x="34" y="30"/>
                  </a:cubicBezTo>
                  <a:cubicBezTo>
                    <a:pt x="32" y="40"/>
                    <a:pt x="27" y="41"/>
                    <a:pt x="17" y="45"/>
                  </a:cubicBezTo>
                  <a:cubicBezTo>
                    <a:pt x="7" y="50"/>
                    <a:pt x="0" y="53"/>
                    <a:pt x="1" y="68"/>
                  </a:cubicBezTo>
                  <a:cubicBezTo>
                    <a:pt x="2" y="83"/>
                    <a:pt x="14" y="85"/>
                    <a:pt x="21" y="76"/>
                  </a:cubicBezTo>
                  <a:cubicBezTo>
                    <a:pt x="29" y="68"/>
                    <a:pt x="50" y="62"/>
                    <a:pt x="51" y="52"/>
                  </a:cubicBezTo>
                  <a:cubicBezTo>
                    <a:pt x="52" y="41"/>
                    <a:pt x="52" y="34"/>
                    <a:pt x="62" y="32"/>
                  </a:cubicBezTo>
                  <a:cubicBezTo>
                    <a:pt x="72" y="31"/>
                    <a:pt x="83" y="25"/>
                    <a:pt x="78" y="18"/>
                  </a:cubicBezTo>
                  <a:cubicBezTo>
                    <a:pt x="78" y="18"/>
                    <a:pt x="67" y="0"/>
                    <a:pt x="65"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3" name="Freeform 533"/>
            <p:cNvSpPr>
              <a:spLocks/>
            </p:cNvSpPr>
            <p:nvPr/>
          </p:nvSpPr>
          <p:spPr bwMode="auto">
            <a:xfrm>
              <a:off x="5200" y="1675"/>
              <a:ext cx="7" cy="6"/>
            </a:xfrm>
            <a:custGeom>
              <a:avLst/>
              <a:gdLst>
                <a:gd name="T0" fmla="*/ 22 w 27"/>
                <a:gd name="T1" fmla="*/ 14 h 21"/>
                <a:gd name="T2" fmla="*/ 10 w 27"/>
                <a:gd name="T3" fmla="*/ 6 h 21"/>
                <a:gd name="T4" fmla="*/ 11 w 27"/>
                <a:gd name="T5" fmla="*/ 19 h 21"/>
                <a:gd name="T6" fmla="*/ 22 w 27"/>
                <a:gd name="T7" fmla="*/ 14 h 21"/>
              </a:gdLst>
              <a:ahLst/>
              <a:cxnLst>
                <a:cxn ang="0">
                  <a:pos x="T0" y="T1"/>
                </a:cxn>
                <a:cxn ang="0">
                  <a:pos x="T2" y="T3"/>
                </a:cxn>
                <a:cxn ang="0">
                  <a:pos x="T4" y="T5"/>
                </a:cxn>
                <a:cxn ang="0">
                  <a:pos x="T6" y="T7"/>
                </a:cxn>
              </a:cxnLst>
              <a:rect l="0" t="0" r="r" b="b"/>
              <a:pathLst>
                <a:path w="27" h="21">
                  <a:moveTo>
                    <a:pt x="22" y="14"/>
                  </a:moveTo>
                  <a:cubicBezTo>
                    <a:pt x="16" y="10"/>
                    <a:pt x="15" y="0"/>
                    <a:pt x="10" y="6"/>
                  </a:cubicBezTo>
                  <a:cubicBezTo>
                    <a:pt x="10" y="6"/>
                    <a:pt x="0" y="17"/>
                    <a:pt x="11" y="19"/>
                  </a:cubicBezTo>
                  <a:cubicBezTo>
                    <a:pt x="22" y="21"/>
                    <a:pt x="27" y="18"/>
                    <a:pt x="22"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4" name="Freeform 534"/>
            <p:cNvSpPr>
              <a:spLocks/>
            </p:cNvSpPr>
            <p:nvPr/>
          </p:nvSpPr>
          <p:spPr bwMode="auto">
            <a:xfrm>
              <a:off x="5187" y="1702"/>
              <a:ext cx="9" cy="12"/>
            </a:xfrm>
            <a:custGeom>
              <a:avLst/>
              <a:gdLst>
                <a:gd name="T0" fmla="*/ 20 w 34"/>
                <a:gd name="T1" fmla="*/ 9 h 47"/>
                <a:gd name="T2" fmla="*/ 3 w 34"/>
                <a:gd name="T3" fmla="*/ 29 h 47"/>
                <a:gd name="T4" fmla="*/ 11 w 34"/>
                <a:gd name="T5" fmla="*/ 47 h 47"/>
                <a:gd name="T6" fmla="*/ 24 w 34"/>
                <a:gd name="T7" fmla="*/ 22 h 47"/>
                <a:gd name="T8" fmla="*/ 20 w 34"/>
                <a:gd name="T9" fmla="*/ 9 h 47"/>
              </a:gdLst>
              <a:ahLst/>
              <a:cxnLst>
                <a:cxn ang="0">
                  <a:pos x="T0" y="T1"/>
                </a:cxn>
                <a:cxn ang="0">
                  <a:pos x="T2" y="T3"/>
                </a:cxn>
                <a:cxn ang="0">
                  <a:pos x="T4" y="T5"/>
                </a:cxn>
                <a:cxn ang="0">
                  <a:pos x="T6" y="T7"/>
                </a:cxn>
                <a:cxn ang="0">
                  <a:pos x="T8" y="T9"/>
                </a:cxn>
              </a:cxnLst>
              <a:rect l="0" t="0" r="r" b="b"/>
              <a:pathLst>
                <a:path w="34" h="47">
                  <a:moveTo>
                    <a:pt x="20" y="9"/>
                  </a:moveTo>
                  <a:cubicBezTo>
                    <a:pt x="20" y="9"/>
                    <a:pt x="6" y="22"/>
                    <a:pt x="3" y="29"/>
                  </a:cubicBezTo>
                  <a:cubicBezTo>
                    <a:pt x="0" y="35"/>
                    <a:pt x="2" y="47"/>
                    <a:pt x="11" y="47"/>
                  </a:cubicBezTo>
                  <a:cubicBezTo>
                    <a:pt x="19" y="47"/>
                    <a:pt x="16" y="31"/>
                    <a:pt x="24" y="22"/>
                  </a:cubicBezTo>
                  <a:cubicBezTo>
                    <a:pt x="31" y="14"/>
                    <a:pt x="34" y="0"/>
                    <a:pt x="20"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5" name="Freeform 535"/>
            <p:cNvSpPr>
              <a:spLocks/>
            </p:cNvSpPr>
            <p:nvPr/>
          </p:nvSpPr>
          <p:spPr bwMode="auto">
            <a:xfrm>
              <a:off x="5174" y="1722"/>
              <a:ext cx="9" cy="3"/>
            </a:xfrm>
            <a:custGeom>
              <a:avLst/>
              <a:gdLst>
                <a:gd name="T0" fmla="*/ 19 w 35"/>
                <a:gd name="T1" fmla="*/ 1 h 12"/>
                <a:gd name="T2" fmla="*/ 15 w 35"/>
                <a:gd name="T3" fmla="*/ 12 h 12"/>
                <a:gd name="T4" fmla="*/ 19 w 35"/>
                <a:gd name="T5" fmla="*/ 1 h 12"/>
              </a:gdLst>
              <a:ahLst/>
              <a:cxnLst>
                <a:cxn ang="0">
                  <a:pos x="T0" y="T1"/>
                </a:cxn>
                <a:cxn ang="0">
                  <a:pos x="T2" y="T3"/>
                </a:cxn>
                <a:cxn ang="0">
                  <a:pos x="T4" y="T5"/>
                </a:cxn>
              </a:cxnLst>
              <a:rect l="0" t="0" r="r" b="b"/>
              <a:pathLst>
                <a:path w="35" h="12">
                  <a:moveTo>
                    <a:pt x="19" y="1"/>
                  </a:moveTo>
                  <a:cubicBezTo>
                    <a:pt x="19" y="1"/>
                    <a:pt x="0" y="12"/>
                    <a:pt x="15" y="12"/>
                  </a:cubicBezTo>
                  <a:cubicBezTo>
                    <a:pt x="30" y="12"/>
                    <a:pt x="35" y="0"/>
                    <a:pt x="19"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6" name="Freeform 536"/>
            <p:cNvSpPr>
              <a:spLocks/>
            </p:cNvSpPr>
            <p:nvPr/>
          </p:nvSpPr>
          <p:spPr bwMode="auto">
            <a:xfrm>
              <a:off x="5139" y="1754"/>
              <a:ext cx="13" cy="12"/>
            </a:xfrm>
            <a:custGeom>
              <a:avLst/>
              <a:gdLst>
                <a:gd name="T0" fmla="*/ 36 w 51"/>
                <a:gd name="T1" fmla="*/ 12 h 48"/>
                <a:gd name="T2" fmla="*/ 16 w 51"/>
                <a:gd name="T3" fmla="*/ 30 h 48"/>
                <a:gd name="T4" fmla="*/ 21 w 51"/>
                <a:gd name="T5" fmla="*/ 40 h 48"/>
                <a:gd name="T6" fmla="*/ 36 w 51"/>
                <a:gd name="T7" fmla="*/ 12 h 48"/>
              </a:gdLst>
              <a:ahLst/>
              <a:cxnLst>
                <a:cxn ang="0">
                  <a:pos x="T0" y="T1"/>
                </a:cxn>
                <a:cxn ang="0">
                  <a:pos x="T2" y="T3"/>
                </a:cxn>
                <a:cxn ang="0">
                  <a:pos x="T4" y="T5"/>
                </a:cxn>
                <a:cxn ang="0">
                  <a:pos x="T6" y="T7"/>
                </a:cxn>
              </a:cxnLst>
              <a:rect l="0" t="0" r="r" b="b"/>
              <a:pathLst>
                <a:path w="51" h="48">
                  <a:moveTo>
                    <a:pt x="36" y="12"/>
                  </a:moveTo>
                  <a:cubicBezTo>
                    <a:pt x="36" y="12"/>
                    <a:pt x="32" y="17"/>
                    <a:pt x="16" y="30"/>
                  </a:cubicBezTo>
                  <a:cubicBezTo>
                    <a:pt x="0" y="43"/>
                    <a:pt x="8" y="48"/>
                    <a:pt x="21" y="40"/>
                  </a:cubicBezTo>
                  <a:cubicBezTo>
                    <a:pt x="34" y="31"/>
                    <a:pt x="51" y="0"/>
                    <a:pt x="36"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7" name="Freeform 537"/>
            <p:cNvSpPr>
              <a:spLocks/>
            </p:cNvSpPr>
            <p:nvPr/>
          </p:nvSpPr>
          <p:spPr bwMode="auto">
            <a:xfrm>
              <a:off x="4977" y="1601"/>
              <a:ext cx="53" cy="180"/>
            </a:xfrm>
            <a:custGeom>
              <a:avLst/>
              <a:gdLst>
                <a:gd name="T0" fmla="*/ 197 w 209"/>
                <a:gd name="T1" fmla="*/ 466 h 710"/>
                <a:gd name="T2" fmla="*/ 173 w 209"/>
                <a:gd name="T3" fmla="*/ 431 h 710"/>
                <a:gd name="T4" fmla="*/ 159 w 209"/>
                <a:gd name="T5" fmla="*/ 391 h 710"/>
                <a:gd name="T6" fmla="*/ 143 w 209"/>
                <a:gd name="T7" fmla="*/ 349 h 710"/>
                <a:gd name="T8" fmla="*/ 132 w 209"/>
                <a:gd name="T9" fmla="*/ 309 h 710"/>
                <a:gd name="T10" fmla="*/ 128 w 209"/>
                <a:gd name="T11" fmla="*/ 275 h 710"/>
                <a:gd name="T12" fmla="*/ 117 w 209"/>
                <a:gd name="T13" fmla="*/ 255 h 710"/>
                <a:gd name="T14" fmla="*/ 122 w 209"/>
                <a:gd name="T15" fmla="*/ 245 h 710"/>
                <a:gd name="T16" fmla="*/ 100 w 209"/>
                <a:gd name="T17" fmla="*/ 209 h 710"/>
                <a:gd name="T18" fmla="*/ 109 w 209"/>
                <a:gd name="T19" fmla="*/ 179 h 710"/>
                <a:gd name="T20" fmla="*/ 121 w 209"/>
                <a:gd name="T21" fmla="*/ 152 h 710"/>
                <a:gd name="T22" fmla="*/ 110 w 209"/>
                <a:gd name="T23" fmla="*/ 108 h 710"/>
                <a:gd name="T24" fmla="*/ 99 w 209"/>
                <a:gd name="T25" fmla="*/ 82 h 710"/>
                <a:gd name="T26" fmla="*/ 92 w 209"/>
                <a:gd name="T27" fmla="*/ 57 h 710"/>
                <a:gd name="T28" fmla="*/ 87 w 209"/>
                <a:gd name="T29" fmla="*/ 19 h 710"/>
                <a:gd name="T30" fmla="*/ 56 w 209"/>
                <a:gd name="T31" fmla="*/ 18 h 710"/>
                <a:gd name="T32" fmla="*/ 62 w 209"/>
                <a:gd name="T33" fmla="*/ 32 h 710"/>
                <a:gd name="T34" fmla="*/ 72 w 209"/>
                <a:gd name="T35" fmla="*/ 46 h 710"/>
                <a:gd name="T36" fmla="*/ 67 w 209"/>
                <a:gd name="T37" fmla="*/ 59 h 710"/>
                <a:gd name="T38" fmla="*/ 64 w 209"/>
                <a:gd name="T39" fmla="*/ 75 h 710"/>
                <a:gd name="T40" fmla="*/ 56 w 209"/>
                <a:gd name="T41" fmla="*/ 85 h 710"/>
                <a:gd name="T42" fmla="*/ 33 w 209"/>
                <a:gd name="T43" fmla="*/ 79 h 710"/>
                <a:gd name="T44" fmla="*/ 17 w 209"/>
                <a:gd name="T45" fmla="*/ 97 h 710"/>
                <a:gd name="T46" fmla="*/ 20 w 209"/>
                <a:gd name="T47" fmla="*/ 115 h 710"/>
                <a:gd name="T48" fmla="*/ 24 w 209"/>
                <a:gd name="T49" fmla="*/ 137 h 710"/>
                <a:gd name="T50" fmla="*/ 20 w 209"/>
                <a:gd name="T51" fmla="*/ 164 h 710"/>
                <a:gd name="T52" fmla="*/ 7 w 209"/>
                <a:gd name="T53" fmla="*/ 194 h 710"/>
                <a:gd name="T54" fmla="*/ 14 w 209"/>
                <a:gd name="T55" fmla="*/ 230 h 710"/>
                <a:gd name="T56" fmla="*/ 41 w 209"/>
                <a:gd name="T57" fmla="*/ 267 h 710"/>
                <a:gd name="T58" fmla="*/ 39 w 209"/>
                <a:gd name="T59" fmla="*/ 309 h 710"/>
                <a:gd name="T60" fmla="*/ 30 w 209"/>
                <a:gd name="T61" fmla="*/ 329 h 710"/>
                <a:gd name="T62" fmla="*/ 32 w 209"/>
                <a:gd name="T63" fmla="*/ 344 h 710"/>
                <a:gd name="T64" fmla="*/ 41 w 209"/>
                <a:gd name="T65" fmla="*/ 374 h 710"/>
                <a:gd name="T66" fmla="*/ 40 w 209"/>
                <a:gd name="T67" fmla="*/ 427 h 710"/>
                <a:gd name="T68" fmla="*/ 32 w 209"/>
                <a:gd name="T69" fmla="*/ 447 h 710"/>
                <a:gd name="T70" fmla="*/ 29 w 209"/>
                <a:gd name="T71" fmla="*/ 472 h 710"/>
                <a:gd name="T72" fmla="*/ 22 w 209"/>
                <a:gd name="T73" fmla="*/ 492 h 710"/>
                <a:gd name="T74" fmla="*/ 31 w 209"/>
                <a:gd name="T75" fmla="*/ 512 h 710"/>
                <a:gd name="T76" fmla="*/ 42 w 209"/>
                <a:gd name="T77" fmla="*/ 537 h 710"/>
                <a:gd name="T78" fmla="*/ 33 w 209"/>
                <a:gd name="T79" fmla="*/ 568 h 710"/>
                <a:gd name="T80" fmla="*/ 24 w 209"/>
                <a:gd name="T81" fmla="*/ 585 h 710"/>
                <a:gd name="T82" fmla="*/ 32 w 209"/>
                <a:gd name="T83" fmla="*/ 614 h 710"/>
                <a:gd name="T84" fmla="*/ 25 w 209"/>
                <a:gd name="T85" fmla="*/ 641 h 710"/>
                <a:gd name="T86" fmla="*/ 20 w 209"/>
                <a:gd name="T87" fmla="*/ 666 h 710"/>
                <a:gd name="T88" fmla="*/ 29 w 209"/>
                <a:gd name="T89" fmla="*/ 707 h 710"/>
                <a:gd name="T90" fmla="*/ 40 w 209"/>
                <a:gd name="T91" fmla="*/ 694 h 710"/>
                <a:gd name="T92" fmla="*/ 60 w 209"/>
                <a:gd name="T93" fmla="*/ 667 h 710"/>
                <a:gd name="T94" fmla="*/ 75 w 209"/>
                <a:gd name="T95" fmla="*/ 655 h 710"/>
                <a:gd name="T96" fmla="*/ 109 w 209"/>
                <a:gd name="T97" fmla="*/ 665 h 710"/>
                <a:gd name="T98" fmla="*/ 121 w 209"/>
                <a:gd name="T99" fmla="*/ 688 h 710"/>
                <a:gd name="T100" fmla="*/ 124 w 209"/>
                <a:gd name="T101" fmla="*/ 701 h 710"/>
                <a:gd name="T102" fmla="*/ 130 w 209"/>
                <a:gd name="T103" fmla="*/ 694 h 710"/>
                <a:gd name="T104" fmla="*/ 138 w 209"/>
                <a:gd name="T105" fmla="*/ 660 h 710"/>
                <a:gd name="T106" fmla="*/ 116 w 209"/>
                <a:gd name="T107" fmla="*/ 640 h 710"/>
                <a:gd name="T108" fmla="*/ 98 w 209"/>
                <a:gd name="T109" fmla="*/ 621 h 710"/>
                <a:gd name="T110" fmla="*/ 87 w 209"/>
                <a:gd name="T111" fmla="*/ 595 h 710"/>
                <a:gd name="T112" fmla="*/ 66 w 209"/>
                <a:gd name="T113" fmla="*/ 547 h 710"/>
                <a:gd name="T114" fmla="*/ 88 w 209"/>
                <a:gd name="T115" fmla="*/ 489 h 710"/>
                <a:gd name="T116" fmla="*/ 114 w 209"/>
                <a:gd name="T117" fmla="*/ 438 h 710"/>
                <a:gd name="T118" fmla="*/ 146 w 209"/>
                <a:gd name="T119" fmla="*/ 439 h 710"/>
                <a:gd name="T120" fmla="*/ 173 w 209"/>
                <a:gd name="T121" fmla="*/ 457 h 710"/>
                <a:gd name="T122" fmla="*/ 199 w 209"/>
                <a:gd name="T123" fmla="*/ 487 h 710"/>
                <a:gd name="T124" fmla="*/ 197 w 209"/>
                <a:gd name="T125" fmla="*/ 466 h 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9" h="710">
                  <a:moveTo>
                    <a:pt x="197" y="466"/>
                  </a:moveTo>
                  <a:cubicBezTo>
                    <a:pt x="184" y="456"/>
                    <a:pt x="173" y="445"/>
                    <a:pt x="173" y="431"/>
                  </a:cubicBezTo>
                  <a:cubicBezTo>
                    <a:pt x="173" y="417"/>
                    <a:pt x="162" y="410"/>
                    <a:pt x="159" y="391"/>
                  </a:cubicBezTo>
                  <a:cubicBezTo>
                    <a:pt x="156" y="373"/>
                    <a:pt x="143" y="373"/>
                    <a:pt x="143" y="349"/>
                  </a:cubicBezTo>
                  <a:cubicBezTo>
                    <a:pt x="143" y="324"/>
                    <a:pt x="133" y="327"/>
                    <a:pt x="132" y="309"/>
                  </a:cubicBezTo>
                  <a:cubicBezTo>
                    <a:pt x="131" y="291"/>
                    <a:pt x="140" y="286"/>
                    <a:pt x="128" y="275"/>
                  </a:cubicBezTo>
                  <a:cubicBezTo>
                    <a:pt x="116" y="263"/>
                    <a:pt x="113" y="260"/>
                    <a:pt x="117" y="255"/>
                  </a:cubicBezTo>
                  <a:cubicBezTo>
                    <a:pt x="122" y="251"/>
                    <a:pt x="128" y="253"/>
                    <a:pt x="122" y="245"/>
                  </a:cubicBezTo>
                  <a:cubicBezTo>
                    <a:pt x="115" y="236"/>
                    <a:pt x="101" y="224"/>
                    <a:pt x="100" y="209"/>
                  </a:cubicBezTo>
                  <a:cubicBezTo>
                    <a:pt x="99" y="194"/>
                    <a:pt x="107" y="196"/>
                    <a:pt x="109" y="179"/>
                  </a:cubicBezTo>
                  <a:cubicBezTo>
                    <a:pt x="111" y="163"/>
                    <a:pt x="120" y="176"/>
                    <a:pt x="121" y="152"/>
                  </a:cubicBezTo>
                  <a:cubicBezTo>
                    <a:pt x="122" y="127"/>
                    <a:pt x="117" y="122"/>
                    <a:pt x="110" y="108"/>
                  </a:cubicBezTo>
                  <a:cubicBezTo>
                    <a:pt x="102" y="94"/>
                    <a:pt x="106" y="82"/>
                    <a:pt x="99" y="82"/>
                  </a:cubicBezTo>
                  <a:cubicBezTo>
                    <a:pt x="93" y="82"/>
                    <a:pt x="92" y="70"/>
                    <a:pt x="92" y="57"/>
                  </a:cubicBezTo>
                  <a:cubicBezTo>
                    <a:pt x="92" y="45"/>
                    <a:pt x="94" y="24"/>
                    <a:pt x="87" y="19"/>
                  </a:cubicBezTo>
                  <a:cubicBezTo>
                    <a:pt x="81" y="14"/>
                    <a:pt x="57" y="0"/>
                    <a:pt x="56" y="18"/>
                  </a:cubicBezTo>
                  <a:cubicBezTo>
                    <a:pt x="56" y="18"/>
                    <a:pt x="53" y="29"/>
                    <a:pt x="62" y="32"/>
                  </a:cubicBezTo>
                  <a:cubicBezTo>
                    <a:pt x="70" y="35"/>
                    <a:pt x="72" y="35"/>
                    <a:pt x="72" y="46"/>
                  </a:cubicBezTo>
                  <a:cubicBezTo>
                    <a:pt x="72" y="56"/>
                    <a:pt x="74" y="56"/>
                    <a:pt x="67" y="59"/>
                  </a:cubicBezTo>
                  <a:cubicBezTo>
                    <a:pt x="61" y="61"/>
                    <a:pt x="63" y="65"/>
                    <a:pt x="64" y="75"/>
                  </a:cubicBezTo>
                  <a:cubicBezTo>
                    <a:pt x="65" y="84"/>
                    <a:pt x="65" y="87"/>
                    <a:pt x="56" y="85"/>
                  </a:cubicBezTo>
                  <a:cubicBezTo>
                    <a:pt x="48" y="83"/>
                    <a:pt x="36" y="72"/>
                    <a:pt x="33" y="79"/>
                  </a:cubicBezTo>
                  <a:cubicBezTo>
                    <a:pt x="30" y="85"/>
                    <a:pt x="17" y="84"/>
                    <a:pt x="17" y="97"/>
                  </a:cubicBezTo>
                  <a:cubicBezTo>
                    <a:pt x="17" y="110"/>
                    <a:pt x="14" y="110"/>
                    <a:pt x="20" y="115"/>
                  </a:cubicBezTo>
                  <a:cubicBezTo>
                    <a:pt x="26" y="121"/>
                    <a:pt x="24" y="127"/>
                    <a:pt x="24" y="137"/>
                  </a:cubicBezTo>
                  <a:cubicBezTo>
                    <a:pt x="24" y="146"/>
                    <a:pt x="29" y="153"/>
                    <a:pt x="20" y="164"/>
                  </a:cubicBezTo>
                  <a:cubicBezTo>
                    <a:pt x="11" y="176"/>
                    <a:pt x="6" y="182"/>
                    <a:pt x="7" y="194"/>
                  </a:cubicBezTo>
                  <a:cubicBezTo>
                    <a:pt x="8" y="207"/>
                    <a:pt x="0" y="218"/>
                    <a:pt x="14" y="230"/>
                  </a:cubicBezTo>
                  <a:cubicBezTo>
                    <a:pt x="27" y="242"/>
                    <a:pt x="41" y="251"/>
                    <a:pt x="41" y="267"/>
                  </a:cubicBezTo>
                  <a:cubicBezTo>
                    <a:pt x="41" y="283"/>
                    <a:pt x="45" y="297"/>
                    <a:pt x="39" y="309"/>
                  </a:cubicBezTo>
                  <a:cubicBezTo>
                    <a:pt x="34" y="321"/>
                    <a:pt x="30" y="323"/>
                    <a:pt x="30" y="329"/>
                  </a:cubicBezTo>
                  <a:cubicBezTo>
                    <a:pt x="30" y="336"/>
                    <a:pt x="23" y="339"/>
                    <a:pt x="32" y="344"/>
                  </a:cubicBezTo>
                  <a:cubicBezTo>
                    <a:pt x="40" y="350"/>
                    <a:pt x="41" y="358"/>
                    <a:pt x="41" y="374"/>
                  </a:cubicBezTo>
                  <a:cubicBezTo>
                    <a:pt x="41" y="390"/>
                    <a:pt x="47" y="418"/>
                    <a:pt x="40" y="427"/>
                  </a:cubicBezTo>
                  <a:cubicBezTo>
                    <a:pt x="34" y="435"/>
                    <a:pt x="32" y="437"/>
                    <a:pt x="32" y="447"/>
                  </a:cubicBezTo>
                  <a:cubicBezTo>
                    <a:pt x="32" y="457"/>
                    <a:pt x="37" y="465"/>
                    <a:pt x="29" y="472"/>
                  </a:cubicBezTo>
                  <a:cubicBezTo>
                    <a:pt x="20" y="478"/>
                    <a:pt x="22" y="483"/>
                    <a:pt x="22" y="492"/>
                  </a:cubicBezTo>
                  <a:cubicBezTo>
                    <a:pt x="22" y="500"/>
                    <a:pt x="25" y="507"/>
                    <a:pt x="31" y="512"/>
                  </a:cubicBezTo>
                  <a:cubicBezTo>
                    <a:pt x="36" y="518"/>
                    <a:pt x="44" y="520"/>
                    <a:pt x="42" y="537"/>
                  </a:cubicBezTo>
                  <a:cubicBezTo>
                    <a:pt x="41" y="554"/>
                    <a:pt x="35" y="555"/>
                    <a:pt x="33" y="568"/>
                  </a:cubicBezTo>
                  <a:cubicBezTo>
                    <a:pt x="31" y="581"/>
                    <a:pt x="23" y="574"/>
                    <a:pt x="24" y="585"/>
                  </a:cubicBezTo>
                  <a:cubicBezTo>
                    <a:pt x="25" y="596"/>
                    <a:pt x="32" y="599"/>
                    <a:pt x="32" y="614"/>
                  </a:cubicBezTo>
                  <a:cubicBezTo>
                    <a:pt x="32" y="629"/>
                    <a:pt x="30" y="633"/>
                    <a:pt x="25" y="641"/>
                  </a:cubicBezTo>
                  <a:cubicBezTo>
                    <a:pt x="21" y="648"/>
                    <a:pt x="19" y="649"/>
                    <a:pt x="20" y="666"/>
                  </a:cubicBezTo>
                  <a:cubicBezTo>
                    <a:pt x="21" y="683"/>
                    <a:pt x="14" y="704"/>
                    <a:pt x="29" y="707"/>
                  </a:cubicBezTo>
                  <a:cubicBezTo>
                    <a:pt x="44" y="710"/>
                    <a:pt x="37" y="709"/>
                    <a:pt x="40" y="694"/>
                  </a:cubicBezTo>
                  <a:cubicBezTo>
                    <a:pt x="44" y="679"/>
                    <a:pt x="56" y="682"/>
                    <a:pt x="60" y="667"/>
                  </a:cubicBezTo>
                  <a:cubicBezTo>
                    <a:pt x="63" y="652"/>
                    <a:pt x="65" y="655"/>
                    <a:pt x="75" y="655"/>
                  </a:cubicBezTo>
                  <a:cubicBezTo>
                    <a:pt x="84" y="655"/>
                    <a:pt x="109" y="651"/>
                    <a:pt x="109" y="665"/>
                  </a:cubicBezTo>
                  <a:cubicBezTo>
                    <a:pt x="109" y="679"/>
                    <a:pt x="114" y="683"/>
                    <a:pt x="121" y="688"/>
                  </a:cubicBezTo>
                  <a:cubicBezTo>
                    <a:pt x="127" y="692"/>
                    <a:pt x="116" y="701"/>
                    <a:pt x="124" y="701"/>
                  </a:cubicBezTo>
                  <a:cubicBezTo>
                    <a:pt x="131" y="701"/>
                    <a:pt x="129" y="702"/>
                    <a:pt x="130" y="694"/>
                  </a:cubicBezTo>
                  <a:cubicBezTo>
                    <a:pt x="131" y="687"/>
                    <a:pt x="141" y="680"/>
                    <a:pt x="138" y="660"/>
                  </a:cubicBezTo>
                  <a:cubicBezTo>
                    <a:pt x="135" y="640"/>
                    <a:pt x="126" y="643"/>
                    <a:pt x="116" y="640"/>
                  </a:cubicBezTo>
                  <a:cubicBezTo>
                    <a:pt x="107" y="636"/>
                    <a:pt x="97" y="630"/>
                    <a:pt x="98" y="621"/>
                  </a:cubicBezTo>
                  <a:cubicBezTo>
                    <a:pt x="99" y="613"/>
                    <a:pt x="99" y="605"/>
                    <a:pt x="87" y="595"/>
                  </a:cubicBezTo>
                  <a:cubicBezTo>
                    <a:pt x="76" y="584"/>
                    <a:pt x="63" y="564"/>
                    <a:pt x="66" y="547"/>
                  </a:cubicBezTo>
                  <a:cubicBezTo>
                    <a:pt x="69" y="529"/>
                    <a:pt x="82" y="515"/>
                    <a:pt x="88" y="489"/>
                  </a:cubicBezTo>
                  <a:cubicBezTo>
                    <a:pt x="95" y="462"/>
                    <a:pt x="100" y="441"/>
                    <a:pt x="114" y="438"/>
                  </a:cubicBezTo>
                  <a:cubicBezTo>
                    <a:pt x="128" y="436"/>
                    <a:pt x="133" y="430"/>
                    <a:pt x="146" y="439"/>
                  </a:cubicBezTo>
                  <a:cubicBezTo>
                    <a:pt x="159" y="449"/>
                    <a:pt x="162" y="442"/>
                    <a:pt x="173" y="457"/>
                  </a:cubicBezTo>
                  <a:cubicBezTo>
                    <a:pt x="184" y="472"/>
                    <a:pt x="191" y="489"/>
                    <a:pt x="199" y="487"/>
                  </a:cubicBezTo>
                  <a:cubicBezTo>
                    <a:pt x="206" y="484"/>
                    <a:pt x="209" y="477"/>
                    <a:pt x="197" y="46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8" name="Freeform 538"/>
            <p:cNvSpPr>
              <a:spLocks/>
            </p:cNvSpPr>
            <p:nvPr/>
          </p:nvSpPr>
          <p:spPr bwMode="auto">
            <a:xfrm>
              <a:off x="5104" y="1774"/>
              <a:ext cx="20" cy="13"/>
            </a:xfrm>
            <a:custGeom>
              <a:avLst/>
              <a:gdLst>
                <a:gd name="T0" fmla="*/ 73 w 80"/>
                <a:gd name="T1" fmla="*/ 7 h 52"/>
                <a:gd name="T2" fmla="*/ 52 w 80"/>
                <a:gd name="T3" fmla="*/ 13 h 52"/>
                <a:gd name="T4" fmla="*/ 31 w 80"/>
                <a:gd name="T5" fmla="*/ 28 h 52"/>
                <a:gd name="T6" fmla="*/ 10 w 80"/>
                <a:gd name="T7" fmla="*/ 51 h 52"/>
                <a:gd name="T8" fmla="*/ 41 w 80"/>
                <a:gd name="T9" fmla="*/ 41 h 52"/>
                <a:gd name="T10" fmla="*/ 65 w 80"/>
                <a:gd name="T11" fmla="*/ 23 h 52"/>
                <a:gd name="T12" fmla="*/ 73 w 80"/>
                <a:gd name="T13" fmla="*/ 7 h 52"/>
              </a:gdLst>
              <a:ahLst/>
              <a:cxnLst>
                <a:cxn ang="0">
                  <a:pos x="T0" y="T1"/>
                </a:cxn>
                <a:cxn ang="0">
                  <a:pos x="T2" y="T3"/>
                </a:cxn>
                <a:cxn ang="0">
                  <a:pos x="T4" y="T5"/>
                </a:cxn>
                <a:cxn ang="0">
                  <a:pos x="T6" y="T7"/>
                </a:cxn>
                <a:cxn ang="0">
                  <a:pos x="T8" y="T9"/>
                </a:cxn>
                <a:cxn ang="0">
                  <a:pos x="T10" y="T11"/>
                </a:cxn>
                <a:cxn ang="0">
                  <a:pos x="T12" y="T13"/>
                </a:cxn>
              </a:cxnLst>
              <a:rect l="0" t="0" r="r" b="b"/>
              <a:pathLst>
                <a:path w="80" h="52">
                  <a:moveTo>
                    <a:pt x="73" y="7"/>
                  </a:moveTo>
                  <a:cubicBezTo>
                    <a:pt x="67" y="7"/>
                    <a:pt x="64" y="0"/>
                    <a:pt x="52" y="13"/>
                  </a:cubicBezTo>
                  <a:cubicBezTo>
                    <a:pt x="52" y="13"/>
                    <a:pt x="43" y="19"/>
                    <a:pt x="31" y="28"/>
                  </a:cubicBezTo>
                  <a:cubicBezTo>
                    <a:pt x="20" y="38"/>
                    <a:pt x="0" y="50"/>
                    <a:pt x="10" y="51"/>
                  </a:cubicBezTo>
                  <a:cubicBezTo>
                    <a:pt x="20" y="52"/>
                    <a:pt x="29" y="51"/>
                    <a:pt x="41" y="41"/>
                  </a:cubicBezTo>
                  <a:cubicBezTo>
                    <a:pt x="53" y="31"/>
                    <a:pt x="64" y="30"/>
                    <a:pt x="65" y="23"/>
                  </a:cubicBezTo>
                  <a:cubicBezTo>
                    <a:pt x="66" y="15"/>
                    <a:pt x="80" y="7"/>
                    <a:pt x="73"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39" name="Freeform 539"/>
            <p:cNvSpPr>
              <a:spLocks/>
            </p:cNvSpPr>
            <p:nvPr/>
          </p:nvSpPr>
          <p:spPr bwMode="auto">
            <a:xfrm>
              <a:off x="5063" y="1787"/>
              <a:ext cx="34" cy="23"/>
            </a:xfrm>
            <a:custGeom>
              <a:avLst/>
              <a:gdLst>
                <a:gd name="T0" fmla="*/ 122 w 137"/>
                <a:gd name="T1" fmla="*/ 9 h 91"/>
                <a:gd name="T2" fmla="*/ 102 w 137"/>
                <a:gd name="T3" fmla="*/ 22 h 91"/>
                <a:gd name="T4" fmla="*/ 60 w 137"/>
                <a:gd name="T5" fmla="*/ 32 h 91"/>
                <a:gd name="T6" fmla="*/ 25 w 137"/>
                <a:gd name="T7" fmla="*/ 69 h 91"/>
                <a:gd name="T8" fmla="*/ 8 w 137"/>
                <a:gd name="T9" fmla="*/ 89 h 91"/>
                <a:gd name="T10" fmla="*/ 37 w 137"/>
                <a:gd name="T11" fmla="*/ 78 h 91"/>
                <a:gd name="T12" fmla="*/ 66 w 137"/>
                <a:gd name="T13" fmla="*/ 51 h 91"/>
                <a:gd name="T14" fmla="*/ 92 w 137"/>
                <a:gd name="T15" fmla="*/ 40 h 91"/>
                <a:gd name="T16" fmla="*/ 117 w 137"/>
                <a:gd name="T17" fmla="*/ 28 h 91"/>
                <a:gd name="T18" fmla="*/ 122 w 137"/>
                <a:gd name="T19" fmla="*/ 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91">
                  <a:moveTo>
                    <a:pt x="122" y="9"/>
                  </a:moveTo>
                  <a:cubicBezTo>
                    <a:pt x="122" y="9"/>
                    <a:pt x="117" y="20"/>
                    <a:pt x="102" y="22"/>
                  </a:cubicBezTo>
                  <a:cubicBezTo>
                    <a:pt x="87" y="24"/>
                    <a:pt x="66" y="21"/>
                    <a:pt x="60" y="32"/>
                  </a:cubicBezTo>
                  <a:cubicBezTo>
                    <a:pt x="53" y="43"/>
                    <a:pt x="34" y="64"/>
                    <a:pt x="25" y="69"/>
                  </a:cubicBezTo>
                  <a:cubicBezTo>
                    <a:pt x="17" y="75"/>
                    <a:pt x="0" y="89"/>
                    <a:pt x="8" y="89"/>
                  </a:cubicBezTo>
                  <a:cubicBezTo>
                    <a:pt x="17" y="89"/>
                    <a:pt x="26" y="91"/>
                    <a:pt x="37" y="78"/>
                  </a:cubicBezTo>
                  <a:cubicBezTo>
                    <a:pt x="48" y="65"/>
                    <a:pt x="53" y="54"/>
                    <a:pt x="66" y="51"/>
                  </a:cubicBezTo>
                  <a:cubicBezTo>
                    <a:pt x="79" y="48"/>
                    <a:pt x="86" y="49"/>
                    <a:pt x="92" y="40"/>
                  </a:cubicBezTo>
                  <a:cubicBezTo>
                    <a:pt x="97" y="32"/>
                    <a:pt x="106" y="31"/>
                    <a:pt x="117" y="28"/>
                  </a:cubicBezTo>
                  <a:cubicBezTo>
                    <a:pt x="129" y="24"/>
                    <a:pt x="137" y="0"/>
                    <a:pt x="122" y="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0" name="Freeform 540"/>
            <p:cNvSpPr>
              <a:spLocks/>
            </p:cNvSpPr>
            <p:nvPr/>
          </p:nvSpPr>
          <p:spPr bwMode="auto">
            <a:xfrm>
              <a:off x="5040" y="1804"/>
              <a:ext cx="20" cy="20"/>
            </a:xfrm>
            <a:custGeom>
              <a:avLst/>
              <a:gdLst>
                <a:gd name="T0" fmla="*/ 44 w 78"/>
                <a:gd name="T1" fmla="*/ 18 h 79"/>
                <a:gd name="T2" fmla="*/ 22 w 78"/>
                <a:gd name="T3" fmla="*/ 56 h 79"/>
                <a:gd name="T4" fmla="*/ 15 w 78"/>
                <a:gd name="T5" fmla="*/ 75 h 79"/>
                <a:gd name="T6" fmla="*/ 42 w 78"/>
                <a:gd name="T7" fmla="*/ 51 h 79"/>
                <a:gd name="T8" fmla="*/ 62 w 78"/>
                <a:gd name="T9" fmla="*/ 46 h 79"/>
                <a:gd name="T10" fmla="*/ 70 w 78"/>
                <a:gd name="T11" fmla="*/ 38 h 79"/>
                <a:gd name="T12" fmla="*/ 44 w 78"/>
                <a:gd name="T13" fmla="*/ 18 h 79"/>
              </a:gdLst>
              <a:ahLst/>
              <a:cxnLst>
                <a:cxn ang="0">
                  <a:pos x="T0" y="T1"/>
                </a:cxn>
                <a:cxn ang="0">
                  <a:pos x="T2" y="T3"/>
                </a:cxn>
                <a:cxn ang="0">
                  <a:pos x="T4" y="T5"/>
                </a:cxn>
                <a:cxn ang="0">
                  <a:pos x="T6" y="T7"/>
                </a:cxn>
                <a:cxn ang="0">
                  <a:pos x="T8" y="T9"/>
                </a:cxn>
                <a:cxn ang="0">
                  <a:pos x="T10" y="T11"/>
                </a:cxn>
                <a:cxn ang="0">
                  <a:pos x="T12" y="T13"/>
                </a:cxn>
              </a:cxnLst>
              <a:rect l="0" t="0" r="r" b="b"/>
              <a:pathLst>
                <a:path w="78" h="79">
                  <a:moveTo>
                    <a:pt x="44" y="18"/>
                  </a:moveTo>
                  <a:cubicBezTo>
                    <a:pt x="44" y="18"/>
                    <a:pt x="32" y="51"/>
                    <a:pt x="22" y="56"/>
                  </a:cubicBezTo>
                  <a:cubicBezTo>
                    <a:pt x="13" y="60"/>
                    <a:pt x="0" y="79"/>
                    <a:pt x="15" y="75"/>
                  </a:cubicBezTo>
                  <a:cubicBezTo>
                    <a:pt x="30" y="71"/>
                    <a:pt x="33" y="58"/>
                    <a:pt x="42" y="51"/>
                  </a:cubicBezTo>
                  <a:cubicBezTo>
                    <a:pt x="50" y="45"/>
                    <a:pt x="56" y="40"/>
                    <a:pt x="62" y="46"/>
                  </a:cubicBezTo>
                  <a:cubicBezTo>
                    <a:pt x="68" y="53"/>
                    <a:pt x="78" y="46"/>
                    <a:pt x="70" y="38"/>
                  </a:cubicBezTo>
                  <a:cubicBezTo>
                    <a:pt x="63" y="29"/>
                    <a:pt x="48" y="0"/>
                    <a:pt x="44"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1" name="Freeform 541"/>
            <p:cNvSpPr>
              <a:spLocks noEditPoints="1"/>
            </p:cNvSpPr>
            <p:nvPr/>
          </p:nvSpPr>
          <p:spPr bwMode="auto">
            <a:xfrm>
              <a:off x="3141" y="964"/>
              <a:ext cx="2622" cy="912"/>
            </a:xfrm>
            <a:custGeom>
              <a:avLst/>
              <a:gdLst>
                <a:gd name="T0" fmla="*/ 9633 w 10369"/>
                <a:gd name="T1" fmla="*/ 1038 h 3605"/>
                <a:gd name="T2" fmla="*/ 8756 w 10369"/>
                <a:gd name="T3" fmla="*/ 1015 h 3605"/>
                <a:gd name="T4" fmla="*/ 7557 w 10369"/>
                <a:gd name="T5" fmla="*/ 692 h 3605"/>
                <a:gd name="T6" fmla="*/ 7101 w 10369"/>
                <a:gd name="T7" fmla="*/ 791 h 3605"/>
                <a:gd name="T8" fmla="*/ 6458 w 10369"/>
                <a:gd name="T9" fmla="*/ 634 h 3605"/>
                <a:gd name="T10" fmla="*/ 5361 w 10369"/>
                <a:gd name="T11" fmla="*/ 520 h 3605"/>
                <a:gd name="T12" fmla="*/ 5379 w 10369"/>
                <a:gd name="T13" fmla="*/ 389 h 3605"/>
                <a:gd name="T14" fmla="*/ 5045 w 10369"/>
                <a:gd name="T15" fmla="*/ 168 h 3605"/>
                <a:gd name="T16" fmla="*/ 4581 w 10369"/>
                <a:gd name="T17" fmla="*/ 204 h 3605"/>
                <a:gd name="T18" fmla="*/ 3977 w 10369"/>
                <a:gd name="T19" fmla="*/ 303 h 3605"/>
                <a:gd name="T20" fmla="*/ 3373 w 10369"/>
                <a:gd name="T21" fmla="*/ 595 h 3605"/>
                <a:gd name="T22" fmla="*/ 3095 w 10369"/>
                <a:gd name="T23" fmla="*/ 748 h 3605"/>
                <a:gd name="T24" fmla="*/ 2963 w 10369"/>
                <a:gd name="T25" fmla="*/ 748 h 3605"/>
                <a:gd name="T26" fmla="*/ 3173 w 10369"/>
                <a:gd name="T27" fmla="*/ 1218 h 3605"/>
                <a:gd name="T28" fmla="*/ 2653 w 10369"/>
                <a:gd name="T29" fmla="*/ 1329 h 3605"/>
                <a:gd name="T30" fmla="*/ 2847 w 10369"/>
                <a:gd name="T31" fmla="*/ 787 h 3605"/>
                <a:gd name="T32" fmla="*/ 2639 w 10369"/>
                <a:gd name="T33" fmla="*/ 1131 h 3605"/>
                <a:gd name="T34" fmla="*/ 2004 w 10369"/>
                <a:gd name="T35" fmla="*/ 1085 h 3605"/>
                <a:gd name="T36" fmla="*/ 1393 w 10369"/>
                <a:gd name="T37" fmla="*/ 1210 h 3605"/>
                <a:gd name="T38" fmla="*/ 1062 w 10369"/>
                <a:gd name="T39" fmla="*/ 1235 h 3605"/>
                <a:gd name="T40" fmla="*/ 707 w 10369"/>
                <a:gd name="T41" fmla="*/ 1534 h 3605"/>
                <a:gd name="T42" fmla="*/ 393 w 10369"/>
                <a:gd name="T43" fmla="*/ 1356 h 3605"/>
                <a:gd name="T44" fmla="*/ 593 w 10369"/>
                <a:gd name="T45" fmla="*/ 1082 h 3605"/>
                <a:gd name="T46" fmla="*/ 169 w 10369"/>
                <a:gd name="T47" fmla="*/ 1032 h 3605"/>
                <a:gd name="T48" fmla="*/ 152 w 10369"/>
                <a:gd name="T49" fmla="*/ 1456 h 3605"/>
                <a:gd name="T50" fmla="*/ 129 w 10369"/>
                <a:gd name="T51" fmla="*/ 2005 h 3605"/>
                <a:gd name="T52" fmla="*/ 218 w 10369"/>
                <a:gd name="T53" fmla="*/ 2414 h 3605"/>
                <a:gd name="T54" fmla="*/ 416 w 10369"/>
                <a:gd name="T55" fmla="*/ 2705 h 3605"/>
                <a:gd name="T56" fmla="*/ 806 w 10369"/>
                <a:gd name="T57" fmla="*/ 2993 h 3605"/>
                <a:gd name="T58" fmla="*/ 626 w 10369"/>
                <a:gd name="T59" fmla="*/ 3311 h 3605"/>
                <a:gd name="T60" fmla="*/ 1181 w 10369"/>
                <a:gd name="T61" fmla="*/ 3537 h 3605"/>
                <a:gd name="T62" fmla="*/ 1280 w 10369"/>
                <a:gd name="T63" fmla="*/ 3281 h 3605"/>
                <a:gd name="T64" fmla="*/ 1399 w 10369"/>
                <a:gd name="T65" fmla="*/ 3209 h 3605"/>
                <a:gd name="T66" fmla="*/ 1446 w 10369"/>
                <a:gd name="T67" fmla="*/ 2799 h 3605"/>
                <a:gd name="T68" fmla="*/ 2047 w 10369"/>
                <a:gd name="T69" fmla="*/ 2863 h 3605"/>
                <a:gd name="T70" fmla="*/ 2144 w 10369"/>
                <a:gd name="T71" fmla="*/ 2593 h 3605"/>
                <a:gd name="T72" fmla="*/ 2811 w 10369"/>
                <a:gd name="T73" fmla="*/ 2551 h 3605"/>
                <a:gd name="T74" fmla="*/ 3154 w 10369"/>
                <a:gd name="T75" fmla="*/ 2531 h 3605"/>
                <a:gd name="T76" fmla="*/ 3798 w 10369"/>
                <a:gd name="T77" fmla="*/ 2958 h 3605"/>
                <a:gd name="T78" fmla="*/ 3845 w 10369"/>
                <a:gd name="T79" fmla="*/ 2979 h 3605"/>
                <a:gd name="T80" fmla="*/ 4260 w 10369"/>
                <a:gd name="T81" fmla="*/ 2861 h 3605"/>
                <a:gd name="T82" fmla="*/ 4586 w 10369"/>
                <a:gd name="T83" fmla="*/ 2741 h 3605"/>
                <a:gd name="T84" fmla="*/ 5141 w 10369"/>
                <a:gd name="T85" fmla="*/ 2943 h 3605"/>
                <a:gd name="T86" fmla="*/ 5682 w 10369"/>
                <a:gd name="T87" fmla="*/ 2915 h 3605"/>
                <a:gd name="T88" fmla="*/ 5700 w 10369"/>
                <a:gd name="T89" fmla="*/ 2929 h 3605"/>
                <a:gd name="T90" fmla="*/ 6048 w 10369"/>
                <a:gd name="T91" fmla="*/ 2605 h 3605"/>
                <a:gd name="T92" fmla="*/ 6511 w 10369"/>
                <a:gd name="T93" fmla="*/ 2963 h 3605"/>
                <a:gd name="T94" fmla="*/ 6758 w 10369"/>
                <a:gd name="T95" fmla="*/ 3236 h 3605"/>
                <a:gd name="T96" fmla="*/ 6564 w 10369"/>
                <a:gd name="T97" fmla="*/ 3499 h 3605"/>
                <a:gd name="T98" fmla="*/ 7205 w 10369"/>
                <a:gd name="T99" fmla="*/ 2594 h 3605"/>
                <a:gd name="T100" fmla="*/ 6972 w 10369"/>
                <a:gd name="T101" fmla="*/ 2403 h 3605"/>
                <a:gd name="T102" fmla="*/ 7779 w 10369"/>
                <a:gd name="T103" fmla="*/ 2034 h 3605"/>
                <a:gd name="T104" fmla="*/ 8131 w 10369"/>
                <a:gd name="T105" fmla="*/ 1969 h 3605"/>
                <a:gd name="T106" fmla="*/ 8634 w 10369"/>
                <a:gd name="T107" fmla="*/ 1813 h 3605"/>
                <a:gd name="T108" fmla="*/ 8304 w 10369"/>
                <a:gd name="T109" fmla="*/ 2196 h 3605"/>
                <a:gd name="T110" fmla="*/ 8446 w 10369"/>
                <a:gd name="T111" fmla="*/ 2634 h 3605"/>
                <a:gd name="T112" fmla="*/ 8601 w 10369"/>
                <a:gd name="T113" fmla="*/ 2208 h 3605"/>
                <a:gd name="T114" fmla="*/ 9287 w 10369"/>
                <a:gd name="T115" fmla="*/ 1860 h 3605"/>
                <a:gd name="T116" fmla="*/ 9498 w 10369"/>
                <a:gd name="T117" fmla="*/ 1554 h 3605"/>
                <a:gd name="T118" fmla="*/ 10160 w 10369"/>
                <a:gd name="T119" fmla="*/ 1580 h 3605"/>
                <a:gd name="T120" fmla="*/ 5014 w 10369"/>
                <a:gd name="T121" fmla="*/ 2718 h 3605"/>
                <a:gd name="T122" fmla="*/ 5230 w 10369"/>
                <a:gd name="T123" fmla="*/ 2402 h 3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69" h="3605">
                  <a:moveTo>
                    <a:pt x="10261" y="1460"/>
                  </a:moveTo>
                  <a:cubicBezTo>
                    <a:pt x="10291" y="1460"/>
                    <a:pt x="10246" y="1440"/>
                    <a:pt x="10266" y="1440"/>
                  </a:cubicBezTo>
                  <a:cubicBezTo>
                    <a:pt x="10285" y="1440"/>
                    <a:pt x="10309" y="1440"/>
                    <a:pt x="10311" y="1430"/>
                  </a:cubicBezTo>
                  <a:cubicBezTo>
                    <a:pt x="10313" y="1419"/>
                    <a:pt x="10326" y="1415"/>
                    <a:pt x="10347" y="1404"/>
                  </a:cubicBezTo>
                  <a:cubicBezTo>
                    <a:pt x="10369" y="1393"/>
                    <a:pt x="10343" y="1384"/>
                    <a:pt x="10326" y="1378"/>
                  </a:cubicBezTo>
                  <a:cubicBezTo>
                    <a:pt x="10309" y="1372"/>
                    <a:pt x="10306" y="1354"/>
                    <a:pt x="10285" y="1348"/>
                  </a:cubicBezTo>
                  <a:cubicBezTo>
                    <a:pt x="10263" y="1341"/>
                    <a:pt x="10255" y="1326"/>
                    <a:pt x="10240" y="1309"/>
                  </a:cubicBezTo>
                  <a:cubicBezTo>
                    <a:pt x="10225" y="1292"/>
                    <a:pt x="10186" y="1292"/>
                    <a:pt x="10169" y="1305"/>
                  </a:cubicBezTo>
                  <a:cubicBezTo>
                    <a:pt x="10152" y="1318"/>
                    <a:pt x="10132" y="1301"/>
                    <a:pt x="10130" y="1290"/>
                  </a:cubicBezTo>
                  <a:cubicBezTo>
                    <a:pt x="10128" y="1279"/>
                    <a:pt x="10106" y="1286"/>
                    <a:pt x="10079" y="1288"/>
                  </a:cubicBezTo>
                  <a:cubicBezTo>
                    <a:pt x="10051" y="1290"/>
                    <a:pt x="10072" y="1311"/>
                    <a:pt x="10085" y="1324"/>
                  </a:cubicBezTo>
                  <a:cubicBezTo>
                    <a:pt x="10098" y="1337"/>
                    <a:pt x="10087" y="1346"/>
                    <a:pt x="10085" y="1354"/>
                  </a:cubicBezTo>
                  <a:cubicBezTo>
                    <a:pt x="10083" y="1363"/>
                    <a:pt x="10063" y="1367"/>
                    <a:pt x="10048" y="1352"/>
                  </a:cubicBezTo>
                  <a:cubicBezTo>
                    <a:pt x="10033" y="1337"/>
                    <a:pt x="10046" y="1320"/>
                    <a:pt x="10038" y="1305"/>
                  </a:cubicBezTo>
                  <a:cubicBezTo>
                    <a:pt x="10029" y="1290"/>
                    <a:pt x="10038" y="1296"/>
                    <a:pt x="10046" y="1277"/>
                  </a:cubicBezTo>
                  <a:cubicBezTo>
                    <a:pt x="10055" y="1258"/>
                    <a:pt x="10023" y="1262"/>
                    <a:pt x="10018" y="1247"/>
                  </a:cubicBezTo>
                  <a:cubicBezTo>
                    <a:pt x="10014" y="1232"/>
                    <a:pt x="9960" y="1202"/>
                    <a:pt x="9939" y="1191"/>
                  </a:cubicBezTo>
                  <a:cubicBezTo>
                    <a:pt x="9917" y="1180"/>
                    <a:pt x="9922" y="1174"/>
                    <a:pt x="9859" y="1154"/>
                  </a:cubicBezTo>
                  <a:cubicBezTo>
                    <a:pt x="9797" y="1135"/>
                    <a:pt x="9816" y="1150"/>
                    <a:pt x="9793" y="1114"/>
                  </a:cubicBezTo>
                  <a:cubicBezTo>
                    <a:pt x="9769" y="1077"/>
                    <a:pt x="9747" y="1105"/>
                    <a:pt x="9743" y="1092"/>
                  </a:cubicBezTo>
                  <a:cubicBezTo>
                    <a:pt x="9739" y="1079"/>
                    <a:pt x="9707" y="1090"/>
                    <a:pt x="9689" y="1068"/>
                  </a:cubicBezTo>
                  <a:cubicBezTo>
                    <a:pt x="9672" y="1047"/>
                    <a:pt x="9646" y="1058"/>
                    <a:pt x="9633" y="1038"/>
                  </a:cubicBezTo>
                  <a:cubicBezTo>
                    <a:pt x="9621" y="1019"/>
                    <a:pt x="9567" y="1021"/>
                    <a:pt x="9526" y="1013"/>
                  </a:cubicBezTo>
                  <a:cubicBezTo>
                    <a:pt x="9485" y="1004"/>
                    <a:pt x="9487" y="1004"/>
                    <a:pt x="9472" y="982"/>
                  </a:cubicBezTo>
                  <a:cubicBezTo>
                    <a:pt x="9457" y="961"/>
                    <a:pt x="9356" y="980"/>
                    <a:pt x="9332" y="976"/>
                  </a:cubicBezTo>
                  <a:cubicBezTo>
                    <a:pt x="9309" y="972"/>
                    <a:pt x="9296" y="974"/>
                    <a:pt x="9285" y="982"/>
                  </a:cubicBezTo>
                  <a:cubicBezTo>
                    <a:pt x="9274" y="991"/>
                    <a:pt x="9244" y="963"/>
                    <a:pt x="9203" y="965"/>
                  </a:cubicBezTo>
                  <a:cubicBezTo>
                    <a:pt x="9163" y="967"/>
                    <a:pt x="9163" y="967"/>
                    <a:pt x="9137" y="950"/>
                  </a:cubicBezTo>
                  <a:cubicBezTo>
                    <a:pt x="9111" y="933"/>
                    <a:pt x="9107" y="952"/>
                    <a:pt x="9107" y="965"/>
                  </a:cubicBezTo>
                  <a:cubicBezTo>
                    <a:pt x="9107" y="978"/>
                    <a:pt x="9107" y="985"/>
                    <a:pt x="9094" y="993"/>
                  </a:cubicBezTo>
                  <a:cubicBezTo>
                    <a:pt x="9081" y="1002"/>
                    <a:pt x="9092" y="1013"/>
                    <a:pt x="9105" y="1015"/>
                  </a:cubicBezTo>
                  <a:cubicBezTo>
                    <a:pt x="9117" y="1017"/>
                    <a:pt x="9126" y="1038"/>
                    <a:pt x="9137" y="1058"/>
                  </a:cubicBezTo>
                  <a:cubicBezTo>
                    <a:pt x="9148" y="1077"/>
                    <a:pt x="9145" y="1083"/>
                    <a:pt x="9124" y="1083"/>
                  </a:cubicBezTo>
                  <a:cubicBezTo>
                    <a:pt x="9102" y="1083"/>
                    <a:pt x="9102" y="1107"/>
                    <a:pt x="9077" y="1105"/>
                  </a:cubicBezTo>
                  <a:cubicBezTo>
                    <a:pt x="9051" y="1103"/>
                    <a:pt x="9036" y="1090"/>
                    <a:pt x="9027" y="1075"/>
                  </a:cubicBezTo>
                  <a:cubicBezTo>
                    <a:pt x="9019" y="1060"/>
                    <a:pt x="8993" y="1053"/>
                    <a:pt x="8973" y="1053"/>
                  </a:cubicBezTo>
                  <a:cubicBezTo>
                    <a:pt x="8954" y="1053"/>
                    <a:pt x="8956" y="1034"/>
                    <a:pt x="8950" y="1017"/>
                  </a:cubicBezTo>
                  <a:cubicBezTo>
                    <a:pt x="8943" y="1000"/>
                    <a:pt x="8973" y="997"/>
                    <a:pt x="8995" y="1010"/>
                  </a:cubicBezTo>
                  <a:cubicBezTo>
                    <a:pt x="9016" y="1023"/>
                    <a:pt x="9023" y="1017"/>
                    <a:pt x="9027" y="997"/>
                  </a:cubicBezTo>
                  <a:cubicBezTo>
                    <a:pt x="9031" y="978"/>
                    <a:pt x="9004" y="972"/>
                    <a:pt x="8973" y="965"/>
                  </a:cubicBezTo>
                  <a:cubicBezTo>
                    <a:pt x="8943" y="959"/>
                    <a:pt x="8935" y="978"/>
                    <a:pt x="8922" y="993"/>
                  </a:cubicBezTo>
                  <a:cubicBezTo>
                    <a:pt x="8909" y="1008"/>
                    <a:pt x="8915" y="1021"/>
                    <a:pt x="8881" y="1021"/>
                  </a:cubicBezTo>
                  <a:cubicBezTo>
                    <a:pt x="8847" y="1021"/>
                    <a:pt x="8827" y="1021"/>
                    <a:pt x="8816" y="1015"/>
                  </a:cubicBezTo>
                  <a:cubicBezTo>
                    <a:pt x="8806" y="1008"/>
                    <a:pt x="8784" y="1010"/>
                    <a:pt x="8756" y="1015"/>
                  </a:cubicBezTo>
                  <a:cubicBezTo>
                    <a:pt x="8728" y="1019"/>
                    <a:pt x="8720" y="1015"/>
                    <a:pt x="8707" y="1004"/>
                  </a:cubicBezTo>
                  <a:cubicBezTo>
                    <a:pt x="8694" y="993"/>
                    <a:pt x="8664" y="995"/>
                    <a:pt x="8644" y="997"/>
                  </a:cubicBezTo>
                  <a:cubicBezTo>
                    <a:pt x="8625" y="1000"/>
                    <a:pt x="8593" y="1000"/>
                    <a:pt x="8576" y="1000"/>
                  </a:cubicBezTo>
                  <a:cubicBezTo>
                    <a:pt x="8558" y="1000"/>
                    <a:pt x="8535" y="1006"/>
                    <a:pt x="8531" y="1017"/>
                  </a:cubicBezTo>
                  <a:cubicBezTo>
                    <a:pt x="8526" y="1028"/>
                    <a:pt x="8505" y="1025"/>
                    <a:pt x="8498" y="1013"/>
                  </a:cubicBezTo>
                  <a:cubicBezTo>
                    <a:pt x="8492" y="1000"/>
                    <a:pt x="8449" y="1000"/>
                    <a:pt x="8425" y="989"/>
                  </a:cubicBezTo>
                  <a:cubicBezTo>
                    <a:pt x="8402" y="978"/>
                    <a:pt x="8427" y="959"/>
                    <a:pt x="8438" y="942"/>
                  </a:cubicBezTo>
                  <a:cubicBezTo>
                    <a:pt x="8449" y="924"/>
                    <a:pt x="8395" y="868"/>
                    <a:pt x="8343" y="849"/>
                  </a:cubicBezTo>
                  <a:cubicBezTo>
                    <a:pt x="8292" y="830"/>
                    <a:pt x="8208" y="838"/>
                    <a:pt x="8174" y="838"/>
                  </a:cubicBezTo>
                  <a:cubicBezTo>
                    <a:pt x="8139" y="838"/>
                    <a:pt x="8092" y="849"/>
                    <a:pt x="8058" y="858"/>
                  </a:cubicBezTo>
                  <a:cubicBezTo>
                    <a:pt x="8023" y="866"/>
                    <a:pt x="7999" y="875"/>
                    <a:pt x="7972" y="875"/>
                  </a:cubicBezTo>
                  <a:cubicBezTo>
                    <a:pt x="7944" y="875"/>
                    <a:pt x="7918" y="866"/>
                    <a:pt x="7926" y="849"/>
                  </a:cubicBezTo>
                  <a:cubicBezTo>
                    <a:pt x="7935" y="832"/>
                    <a:pt x="7911" y="834"/>
                    <a:pt x="7896" y="815"/>
                  </a:cubicBezTo>
                  <a:cubicBezTo>
                    <a:pt x="7881" y="795"/>
                    <a:pt x="7862" y="804"/>
                    <a:pt x="7853" y="813"/>
                  </a:cubicBezTo>
                  <a:cubicBezTo>
                    <a:pt x="7845" y="821"/>
                    <a:pt x="7836" y="828"/>
                    <a:pt x="7821" y="810"/>
                  </a:cubicBezTo>
                  <a:cubicBezTo>
                    <a:pt x="7806" y="793"/>
                    <a:pt x="7819" y="787"/>
                    <a:pt x="7791" y="785"/>
                  </a:cubicBezTo>
                  <a:cubicBezTo>
                    <a:pt x="7763" y="782"/>
                    <a:pt x="7778" y="776"/>
                    <a:pt x="7763" y="776"/>
                  </a:cubicBezTo>
                  <a:cubicBezTo>
                    <a:pt x="7748" y="776"/>
                    <a:pt x="7735" y="763"/>
                    <a:pt x="7744" y="759"/>
                  </a:cubicBezTo>
                  <a:cubicBezTo>
                    <a:pt x="7752" y="755"/>
                    <a:pt x="7765" y="759"/>
                    <a:pt x="7791" y="755"/>
                  </a:cubicBezTo>
                  <a:cubicBezTo>
                    <a:pt x="7817" y="750"/>
                    <a:pt x="7774" y="714"/>
                    <a:pt x="7750" y="705"/>
                  </a:cubicBezTo>
                  <a:cubicBezTo>
                    <a:pt x="7726" y="696"/>
                    <a:pt x="7647" y="692"/>
                    <a:pt x="7617" y="692"/>
                  </a:cubicBezTo>
                  <a:cubicBezTo>
                    <a:pt x="7587" y="692"/>
                    <a:pt x="7576" y="692"/>
                    <a:pt x="7557" y="692"/>
                  </a:cubicBezTo>
                  <a:cubicBezTo>
                    <a:pt x="7537" y="692"/>
                    <a:pt x="7542" y="714"/>
                    <a:pt x="7550" y="722"/>
                  </a:cubicBezTo>
                  <a:cubicBezTo>
                    <a:pt x="7559" y="731"/>
                    <a:pt x="7542" y="731"/>
                    <a:pt x="7542" y="750"/>
                  </a:cubicBezTo>
                  <a:cubicBezTo>
                    <a:pt x="7542" y="770"/>
                    <a:pt x="7524" y="755"/>
                    <a:pt x="7518" y="765"/>
                  </a:cubicBezTo>
                  <a:cubicBezTo>
                    <a:pt x="7511" y="776"/>
                    <a:pt x="7494" y="780"/>
                    <a:pt x="7479" y="770"/>
                  </a:cubicBezTo>
                  <a:cubicBezTo>
                    <a:pt x="7464" y="759"/>
                    <a:pt x="7481" y="748"/>
                    <a:pt x="7503" y="744"/>
                  </a:cubicBezTo>
                  <a:cubicBezTo>
                    <a:pt x="7524" y="739"/>
                    <a:pt x="7526" y="724"/>
                    <a:pt x="7526" y="716"/>
                  </a:cubicBezTo>
                  <a:cubicBezTo>
                    <a:pt x="7526" y="707"/>
                    <a:pt x="7531" y="696"/>
                    <a:pt x="7509" y="694"/>
                  </a:cubicBezTo>
                  <a:cubicBezTo>
                    <a:pt x="7488" y="692"/>
                    <a:pt x="7492" y="703"/>
                    <a:pt x="7471" y="703"/>
                  </a:cubicBezTo>
                  <a:cubicBezTo>
                    <a:pt x="7449" y="703"/>
                    <a:pt x="7466" y="690"/>
                    <a:pt x="7481" y="677"/>
                  </a:cubicBezTo>
                  <a:cubicBezTo>
                    <a:pt x="7496" y="664"/>
                    <a:pt x="7486" y="660"/>
                    <a:pt x="7464" y="660"/>
                  </a:cubicBezTo>
                  <a:cubicBezTo>
                    <a:pt x="7443" y="660"/>
                    <a:pt x="7387" y="647"/>
                    <a:pt x="7329" y="647"/>
                  </a:cubicBezTo>
                  <a:cubicBezTo>
                    <a:pt x="7271" y="647"/>
                    <a:pt x="7320" y="634"/>
                    <a:pt x="7277" y="643"/>
                  </a:cubicBezTo>
                  <a:cubicBezTo>
                    <a:pt x="7234" y="651"/>
                    <a:pt x="7238" y="630"/>
                    <a:pt x="7213" y="623"/>
                  </a:cubicBezTo>
                  <a:cubicBezTo>
                    <a:pt x="7187" y="617"/>
                    <a:pt x="7215" y="643"/>
                    <a:pt x="7215" y="658"/>
                  </a:cubicBezTo>
                  <a:cubicBezTo>
                    <a:pt x="7215" y="673"/>
                    <a:pt x="7202" y="673"/>
                    <a:pt x="7180" y="673"/>
                  </a:cubicBezTo>
                  <a:cubicBezTo>
                    <a:pt x="7159" y="673"/>
                    <a:pt x="7148" y="671"/>
                    <a:pt x="7122" y="673"/>
                  </a:cubicBezTo>
                  <a:cubicBezTo>
                    <a:pt x="7096" y="675"/>
                    <a:pt x="7099" y="701"/>
                    <a:pt x="7103" y="712"/>
                  </a:cubicBezTo>
                  <a:cubicBezTo>
                    <a:pt x="7107" y="722"/>
                    <a:pt x="7129" y="712"/>
                    <a:pt x="7148" y="707"/>
                  </a:cubicBezTo>
                  <a:cubicBezTo>
                    <a:pt x="7167" y="703"/>
                    <a:pt x="7157" y="729"/>
                    <a:pt x="7144" y="733"/>
                  </a:cubicBezTo>
                  <a:cubicBezTo>
                    <a:pt x="7131" y="737"/>
                    <a:pt x="7137" y="759"/>
                    <a:pt x="7155" y="778"/>
                  </a:cubicBezTo>
                  <a:cubicBezTo>
                    <a:pt x="7172" y="798"/>
                    <a:pt x="7157" y="802"/>
                    <a:pt x="7137" y="802"/>
                  </a:cubicBezTo>
                  <a:cubicBezTo>
                    <a:pt x="7118" y="802"/>
                    <a:pt x="7105" y="802"/>
                    <a:pt x="7101" y="791"/>
                  </a:cubicBezTo>
                  <a:cubicBezTo>
                    <a:pt x="7096" y="780"/>
                    <a:pt x="7086" y="785"/>
                    <a:pt x="7069" y="778"/>
                  </a:cubicBezTo>
                  <a:cubicBezTo>
                    <a:pt x="7051" y="772"/>
                    <a:pt x="7038" y="789"/>
                    <a:pt x="7015" y="785"/>
                  </a:cubicBezTo>
                  <a:cubicBezTo>
                    <a:pt x="6991" y="780"/>
                    <a:pt x="6989" y="787"/>
                    <a:pt x="6995" y="798"/>
                  </a:cubicBezTo>
                  <a:cubicBezTo>
                    <a:pt x="7002" y="808"/>
                    <a:pt x="7017" y="804"/>
                    <a:pt x="7036" y="813"/>
                  </a:cubicBezTo>
                  <a:cubicBezTo>
                    <a:pt x="7056" y="821"/>
                    <a:pt x="7034" y="832"/>
                    <a:pt x="7015" y="828"/>
                  </a:cubicBezTo>
                  <a:cubicBezTo>
                    <a:pt x="6995" y="823"/>
                    <a:pt x="6987" y="825"/>
                    <a:pt x="6976" y="806"/>
                  </a:cubicBezTo>
                  <a:cubicBezTo>
                    <a:pt x="6965" y="787"/>
                    <a:pt x="6942" y="802"/>
                    <a:pt x="6924" y="782"/>
                  </a:cubicBezTo>
                  <a:cubicBezTo>
                    <a:pt x="6907" y="763"/>
                    <a:pt x="6888" y="789"/>
                    <a:pt x="6862" y="789"/>
                  </a:cubicBezTo>
                  <a:cubicBezTo>
                    <a:pt x="6836" y="789"/>
                    <a:pt x="6841" y="800"/>
                    <a:pt x="6821" y="813"/>
                  </a:cubicBezTo>
                  <a:cubicBezTo>
                    <a:pt x="6802" y="825"/>
                    <a:pt x="6774" y="815"/>
                    <a:pt x="6750" y="802"/>
                  </a:cubicBezTo>
                  <a:cubicBezTo>
                    <a:pt x="6727" y="789"/>
                    <a:pt x="6725" y="793"/>
                    <a:pt x="6718" y="765"/>
                  </a:cubicBezTo>
                  <a:cubicBezTo>
                    <a:pt x="6712" y="737"/>
                    <a:pt x="6694" y="750"/>
                    <a:pt x="6682" y="757"/>
                  </a:cubicBezTo>
                  <a:cubicBezTo>
                    <a:pt x="6669" y="763"/>
                    <a:pt x="6666" y="787"/>
                    <a:pt x="6656" y="808"/>
                  </a:cubicBezTo>
                  <a:cubicBezTo>
                    <a:pt x="6645" y="830"/>
                    <a:pt x="6641" y="841"/>
                    <a:pt x="6632" y="864"/>
                  </a:cubicBezTo>
                  <a:cubicBezTo>
                    <a:pt x="6623" y="888"/>
                    <a:pt x="6598" y="890"/>
                    <a:pt x="6585" y="871"/>
                  </a:cubicBezTo>
                  <a:cubicBezTo>
                    <a:pt x="6572" y="851"/>
                    <a:pt x="6555" y="864"/>
                    <a:pt x="6533" y="849"/>
                  </a:cubicBezTo>
                  <a:cubicBezTo>
                    <a:pt x="6512" y="834"/>
                    <a:pt x="6458" y="776"/>
                    <a:pt x="6449" y="759"/>
                  </a:cubicBezTo>
                  <a:cubicBezTo>
                    <a:pt x="6441" y="742"/>
                    <a:pt x="6406" y="737"/>
                    <a:pt x="6406" y="714"/>
                  </a:cubicBezTo>
                  <a:cubicBezTo>
                    <a:pt x="6406" y="690"/>
                    <a:pt x="6456" y="731"/>
                    <a:pt x="6475" y="722"/>
                  </a:cubicBezTo>
                  <a:cubicBezTo>
                    <a:pt x="6494" y="714"/>
                    <a:pt x="6494" y="681"/>
                    <a:pt x="6469" y="679"/>
                  </a:cubicBezTo>
                  <a:cubicBezTo>
                    <a:pt x="6443" y="677"/>
                    <a:pt x="6439" y="666"/>
                    <a:pt x="6447" y="660"/>
                  </a:cubicBezTo>
                  <a:cubicBezTo>
                    <a:pt x="6456" y="653"/>
                    <a:pt x="6486" y="645"/>
                    <a:pt x="6458" y="634"/>
                  </a:cubicBezTo>
                  <a:cubicBezTo>
                    <a:pt x="6430" y="623"/>
                    <a:pt x="6462" y="610"/>
                    <a:pt x="6458" y="595"/>
                  </a:cubicBezTo>
                  <a:cubicBezTo>
                    <a:pt x="6454" y="580"/>
                    <a:pt x="6430" y="587"/>
                    <a:pt x="6406" y="561"/>
                  </a:cubicBezTo>
                  <a:cubicBezTo>
                    <a:pt x="6383" y="535"/>
                    <a:pt x="6331" y="546"/>
                    <a:pt x="6299" y="559"/>
                  </a:cubicBezTo>
                  <a:cubicBezTo>
                    <a:pt x="6267" y="572"/>
                    <a:pt x="6230" y="557"/>
                    <a:pt x="6189" y="529"/>
                  </a:cubicBezTo>
                  <a:cubicBezTo>
                    <a:pt x="6148" y="501"/>
                    <a:pt x="6146" y="522"/>
                    <a:pt x="6120" y="529"/>
                  </a:cubicBezTo>
                  <a:cubicBezTo>
                    <a:pt x="6095" y="535"/>
                    <a:pt x="6099" y="561"/>
                    <a:pt x="6116" y="578"/>
                  </a:cubicBezTo>
                  <a:cubicBezTo>
                    <a:pt x="6133" y="595"/>
                    <a:pt x="6110" y="593"/>
                    <a:pt x="6097" y="613"/>
                  </a:cubicBezTo>
                  <a:cubicBezTo>
                    <a:pt x="6084" y="632"/>
                    <a:pt x="6084" y="621"/>
                    <a:pt x="6054" y="619"/>
                  </a:cubicBezTo>
                  <a:cubicBezTo>
                    <a:pt x="6024" y="617"/>
                    <a:pt x="6017" y="628"/>
                    <a:pt x="5966" y="628"/>
                  </a:cubicBezTo>
                  <a:cubicBezTo>
                    <a:pt x="5914" y="628"/>
                    <a:pt x="5908" y="613"/>
                    <a:pt x="5901" y="604"/>
                  </a:cubicBezTo>
                  <a:cubicBezTo>
                    <a:pt x="5895" y="595"/>
                    <a:pt x="5873" y="598"/>
                    <a:pt x="5854" y="606"/>
                  </a:cubicBezTo>
                  <a:cubicBezTo>
                    <a:pt x="5834" y="615"/>
                    <a:pt x="5819" y="610"/>
                    <a:pt x="5791" y="587"/>
                  </a:cubicBezTo>
                  <a:cubicBezTo>
                    <a:pt x="5763" y="563"/>
                    <a:pt x="5809" y="561"/>
                    <a:pt x="5806" y="550"/>
                  </a:cubicBezTo>
                  <a:cubicBezTo>
                    <a:pt x="5804" y="540"/>
                    <a:pt x="5751" y="544"/>
                    <a:pt x="5708" y="542"/>
                  </a:cubicBezTo>
                  <a:cubicBezTo>
                    <a:pt x="5665" y="540"/>
                    <a:pt x="5662" y="531"/>
                    <a:pt x="5634" y="529"/>
                  </a:cubicBezTo>
                  <a:cubicBezTo>
                    <a:pt x="5607" y="527"/>
                    <a:pt x="5583" y="520"/>
                    <a:pt x="5568" y="537"/>
                  </a:cubicBezTo>
                  <a:cubicBezTo>
                    <a:pt x="5553" y="555"/>
                    <a:pt x="5521" y="544"/>
                    <a:pt x="5495" y="544"/>
                  </a:cubicBezTo>
                  <a:cubicBezTo>
                    <a:pt x="5469" y="544"/>
                    <a:pt x="5478" y="555"/>
                    <a:pt x="5493" y="572"/>
                  </a:cubicBezTo>
                  <a:cubicBezTo>
                    <a:pt x="5508" y="589"/>
                    <a:pt x="5484" y="589"/>
                    <a:pt x="5465" y="572"/>
                  </a:cubicBezTo>
                  <a:cubicBezTo>
                    <a:pt x="5445" y="555"/>
                    <a:pt x="5465" y="550"/>
                    <a:pt x="5456" y="516"/>
                  </a:cubicBezTo>
                  <a:cubicBezTo>
                    <a:pt x="5447" y="481"/>
                    <a:pt x="5430" y="514"/>
                    <a:pt x="5424" y="527"/>
                  </a:cubicBezTo>
                  <a:cubicBezTo>
                    <a:pt x="5417" y="540"/>
                    <a:pt x="5396" y="527"/>
                    <a:pt x="5361" y="520"/>
                  </a:cubicBezTo>
                  <a:cubicBezTo>
                    <a:pt x="5327" y="514"/>
                    <a:pt x="5346" y="514"/>
                    <a:pt x="5340" y="501"/>
                  </a:cubicBezTo>
                  <a:cubicBezTo>
                    <a:pt x="5333" y="488"/>
                    <a:pt x="5340" y="501"/>
                    <a:pt x="5303" y="499"/>
                  </a:cubicBezTo>
                  <a:cubicBezTo>
                    <a:pt x="5267" y="497"/>
                    <a:pt x="5288" y="499"/>
                    <a:pt x="5256" y="492"/>
                  </a:cubicBezTo>
                  <a:cubicBezTo>
                    <a:pt x="5224" y="486"/>
                    <a:pt x="5222" y="514"/>
                    <a:pt x="5224" y="531"/>
                  </a:cubicBezTo>
                  <a:cubicBezTo>
                    <a:pt x="5226" y="548"/>
                    <a:pt x="5254" y="529"/>
                    <a:pt x="5271" y="529"/>
                  </a:cubicBezTo>
                  <a:cubicBezTo>
                    <a:pt x="5288" y="529"/>
                    <a:pt x="5265" y="542"/>
                    <a:pt x="5250" y="550"/>
                  </a:cubicBezTo>
                  <a:cubicBezTo>
                    <a:pt x="5235" y="559"/>
                    <a:pt x="5230" y="557"/>
                    <a:pt x="5213" y="552"/>
                  </a:cubicBezTo>
                  <a:cubicBezTo>
                    <a:pt x="5196" y="548"/>
                    <a:pt x="5185" y="576"/>
                    <a:pt x="5170" y="576"/>
                  </a:cubicBezTo>
                  <a:cubicBezTo>
                    <a:pt x="5155" y="576"/>
                    <a:pt x="5129" y="576"/>
                    <a:pt x="5108" y="591"/>
                  </a:cubicBezTo>
                  <a:cubicBezTo>
                    <a:pt x="5086" y="606"/>
                    <a:pt x="5063" y="604"/>
                    <a:pt x="5037" y="595"/>
                  </a:cubicBezTo>
                  <a:cubicBezTo>
                    <a:pt x="5011" y="587"/>
                    <a:pt x="5000" y="610"/>
                    <a:pt x="4994" y="630"/>
                  </a:cubicBezTo>
                  <a:cubicBezTo>
                    <a:pt x="4987" y="649"/>
                    <a:pt x="4972" y="649"/>
                    <a:pt x="4944" y="647"/>
                  </a:cubicBezTo>
                  <a:cubicBezTo>
                    <a:pt x="4916" y="645"/>
                    <a:pt x="4970" y="630"/>
                    <a:pt x="4977" y="610"/>
                  </a:cubicBezTo>
                  <a:cubicBezTo>
                    <a:pt x="4983" y="591"/>
                    <a:pt x="4992" y="585"/>
                    <a:pt x="5009" y="580"/>
                  </a:cubicBezTo>
                  <a:cubicBezTo>
                    <a:pt x="5026" y="576"/>
                    <a:pt x="5041" y="576"/>
                    <a:pt x="5058" y="552"/>
                  </a:cubicBezTo>
                  <a:cubicBezTo>
                    <a:pt x="5075" y="529"/>
                    <a:pt x="5108" y="535"/>
                    <a:pt x="5129" y="529"/>
                  </a:cubicBezTo>
                  <a:cubicBezTo>
                    <a:pt x="5151" y="522"/>
                    <a:pt x="5155" y="524"/>
                    <a:pt x="5172" y="503"/>
                  </a:cubicBezTo>
                  <a:cubicBezTo>
                    <a:pt x="5189" y="481"/>
                    <a:pt x="5200" y="488"/>
                    <a:pt x="5220" y="481"/>
                  </a:cubicBezTo>
                  <a:cubicBezTo>
                    <a:pt x="5239" y="475"/>
                    <a:pt x="5228" y="475"/>
                    <a:pt x="5237" y="451"/>
                  </a:cubicBezTo>
                  <a:cubicBezTo>
                    <a:pt x="5245" y="428"/>
                    <a:pt x="5260" y="441"/>
                    <a:pt x="5280" y="432"/>
                  </a:cubicBezTo>
                  <a:cubicBezTo>
                    <a:pt x="5299" y="423"/>
                    <a:pt x="5312" y="417"/>
                    <a:pt x="5333" y="411"/>
                  </a:cubicBezTo>
                  <a:cubicBezTo>
                    <a:pt x="5355" y="404"/>
                    <a:pt x="5368" y="408"/>
                    <a:pt x="5379" y="389"/>
                  </a:cubicBezTo>
                  <a:cubicBezTo>
                    <a:pt x="5389" y="370"/>
                    <a:pt x="5398" y="378"/>
                    <a:pt x="5419" y="372"/>
                  </a:cubicBezTo>
                  <a:cubicBezTo>
                    <a:pt x="5441" y="365"/>
                    <a:pt x="5458" y="346"/>
                    <a:pt x="5473" y="322"/>
                  </a:cubicBezTo>
                  <a:cubicBezTo>
                    <a:pt x="5488" y="299"/>
                    <a:pt x="5469" y="303"/>
                    <a:pt x="5467" y="297"/>
                  </a:cubicBezTo>
                  <a:cubicBezTo>
                    <a:pt x="5465" y="290"/>
                    <a:pt x="5450" y="294"/>
                    <a:pt x="5439" y="297"/>
                  </a:cubicBezTo>
                  <a:cubicBezTo>
                    <a:pt x="5428" y="299"/>
                    <a:pt x="5435" y="282"/>
                    <a:pt x="5422" y="271"/>
                  </a:cubicBezTo>
                  <a:cubicBezTo>
                    <a:pt x="5409" y="260"/>
                    <a:pt x="5407" y="258"/>
                    <a:pt x="5426" y="262"/>
                  </a:cubicBezTo>
                  <a:cubicBezTo>
                    <a:pt x="5445" y="266"/>
                    <a:pt x="5439" y="266"/>
                    <a:pt x="5458" y="279"/>
                  </a:cubicBezTo>
                  <a:cubicBezTo>
                    <a:pt x="5478" y="292"/>
                    <a:pt x="5488" y="284"/>
                    <a:pt x="5495" y="273"/>
                  </a:cubicBezTo>
                  <a:cubicBezTo>
                    <a:pt x="5501" y="262"/>
                    <a:pt x="5503" y="251"/>
                    <a:pt x="5488" y="251"/>
                  </a:cubicBezTo>
                  <a:cubicBezTo>
                    <a:pt x="5473" y="251"/>
                    <a:pt x="5471" y="247"/>
                    <a:pt x="5471" y="232"/>
                  </a:cubicBezTo>
                  <a:cubicBezTo>
                    <a:pt x="5471" y="217"/>
                    <a:pt x="5473" y="211"/>
                    <a:pt x="5467" y="211"/>
                  </a:cubicBezTo>
                  <a:cubicBezTo>
                    <a:pt x="5460" y="211"/>
                    <a:pt x="5445" y="228"/>
                    <a:pt x="5435" y="228"/>
                  </a:cubicBezTo>
                  <a:cubicBezTo>
                    <a:pt x="5424" y="228"/>
                    <a:pt x="5415" y="217"/>
                    <a:pt x="5415" y="200"/>
                  </a:cubicBezTo>
                  <a:cubicBezTo>
                    <a:pt x="5415" y="183"/>
                    <a:pt x="5402" y="183"/>
                    <a:pt x="5402" y="183"/>
                  </a:cubicBezTo>
                  <a:cubicBezTo>
                    <a:pt x="5402" y="183"/>
                    <a:pt x="5376" y="189"/>
                    <a:pt x="5381" y="180"/>
                  </a:cubicBezTo>
                  <a:cubicBezTo>
                    <a:pt x="5385" y="172"/>
                    <a:pt x="5379" y="159"/>
                    <a:pt x="5372" y="159"/>
                  </a:cubicBezTo>
                  <a:cubicBezTo>
                    <a:pt x="5366" y="159"/>
                    <a:pt x="5357" y="163"/>
                    <a:pt x="5333" y="146"/>
                  </a:cubicBezTo>
                  <a:cubicBezTo>
                    <a:pt x="5310" y="129"/>
                    <a:pt x="5288" y="129"/>
                    <a:pt x="5269" y="137"/>
                  </a:cubicBezTo>
                  <a:cubicBezTo>
                    <a:pt x="5250" y="146"/>
                    <a:pt x="5245" y="150"/>
                    <a:pt x="5215" y="140"/>
                  </a:cubicBezTo>
                  <a:cubicBezTo>
                    <a:pt x="5185" y="129"/>
                    <a:pt x="5170" y="144"/>
                    <a:pt x="5149" y="140"/>
                  </a:cubicBezTo>
                  <a:cubicBezTo>
                    <a:pt x="5127" y="135"/>
                    <a:pt x="5116" y="142"/>
                    <a:pt x="5110" y="163"/>
                  </a:cubicBezTo>
                  <a:cubicBezTo>
                    <a:pt x="5103" y="185"/>
                    <a:pt x="5071" y="168"/>
                    <a:pt x="5045" y="168"/>
                  </a:cubicBezTo>
                  <a:cubicBezTo>
                    <a:pt x="5020" y="168"/>
                    <a:pt x="5030" y="165"/>
                    <a:pt x="5037" y="146"/>
                  </a:cubicBezTo>
                  <a:cubicBezTo>
                    <a:pt x="5043" y="127"/>
                    <a:pt x="5065" y="135"/>
                    <a:pt x="5073" y="116"/>
                  </a:cubicBezTo>
                  <a:cubicBezTo>
                    <a:pt x="5082" y="97"/>
                    <a:pt x="5043" y="103"/>
                    <a:pt x="5005" y="97"/>
                  </a:cubicBezTo>
                  <a:cubicBezTo>
                    <a:pt x="4966" y="90"/>
                    <a:pt x="4974" y="101"/>
                    <a:pt x="4921" y="101"/>
                  </a:cubicBezTo>
                  <a:cubicBezTo>
                    <a:pt x="4867" y="101"/>
                    <a:pt x="4895" y="90"/>
                    <a:pt x="4916" y="82"/>
                  </a:cubicBezTo>
                  <a:cubicBezTo>
                    <a:pt x="4938" y="73"/>
                    <a:pt x="4946" y="82"/>
                    <a:pt x="4951" y="71"/>
                  </a:cubicBezTo>
                  <a:cubicBezTo>
                    <a:pt x="4955" y="60"/>
                    <a:pt x="4985" y="58"/>
                    <a:pt x="4985" y="49"/>
                  </a:cubicBezTo>
                  <a:cubicBezTo>
                    <a:pt x="4985" y="41"/>
                    <a:pt x="4977" y="30"/>
                    <a:pt x="4953" y="30"/>
                  </a:cubicBezTo>
                  <a:cubicBezTo>
                    <a:pt x="4929" y="30"/>
                    <a:pt x="4925" y="28"/>
                    <a:pt x="4906" y="15"/>
                  </a:cubicBezTo>
                  <a:cubicBezTo>
                    <a:pt x="4886" y="2"/>
                    <a:pt x="4869" y="0"/>
                    <a:pt x="4852" y="11"/>
                  </a:cubicBezTo>
                  <a:cubicBezTo>
                    <a:pt x="4835" y="21"/>
                    <a:pt x="4828" y="17"/>
                    <a:pt x="4802" y="13"/>
                  </a:cubicBezTo>
                  <a:cubicBezTo>
                    <a:pt x="4777" y="8"/>
                    <a:pt x="4777" y="34"/>
                    <a:pt x="4757" y="41"/>
                  </a:cubicBezTo>
                  <a:cubicBezTo>
                    <a:pt x="4738" y="47"/>
                    <a:pt x="4738" y="64"/>
                    <a:pt x="4719" y="73"/>
                  </a:cubicBezTo>
                  <a:cubicBezTo>
                    <a:pt x="4699" y="82"/>
                    <a:pt x="4695" y="90"/>
                    <a:pt x="4680" y="103"/>
                  </a:cubicBezTo>
                  <a:cubicBezTo>
                    <a:pt x="4665" y="116"/>
                    <a:pt x="4667" y="127"/>
                    <a:pt x="4673" y="127"/>
                  </a:cubicBezTo>
                  <a:cubicBezTo>
                    <a:pt x="4680" y="127"/>
                    <a:pt x="4678" y="137"/>
                    <a:pt x="4684" y="157"/>
                  </a:cubicBezTo>
                  <a:cubicBezTo>
                    <a:pt x="4691" y="176"/>
                    <a:pt x="4699" y="168"/>
                    <a:pt x="4734" y="176"/>
                  </a:cubicBezTo>
                  <a:cubicBezTo>
                    <a:pt x="4768" y="185"/>
                    <a:pt x="4731" y="191"/>
                    <a:pt x="4716" y="185"/>
                  </a:cubicBezTo>
                  <a:cubicBezTo>
                    <a:pt x="4701" y="178"/>
                    <a:pt x="4686" y="176"/>
                    <a:pt x="4654" y="174"/>
                  </a:cubicBezTo>
                  <a:cubicBezTo>
                    <a:pt x="4622" y="172"/>
                    <a:pt x="4609" y="180"/>
                    <a:pt x="4583" y="172"/>
                  </a:cubicBezTo>
                  <a:cubicBezTo>
                    <a:pt x="4557" y="163"/>
                    <a:pt x="4542" y="159"/>
                    <a:pt x="4551" y="176"/>
                  </a:cubicBezTo>
                  <a:cubicBezTo>
                    <a:pt x="4559" y="193"/>
                    <a:pt x="4555" y="198"/>
                    <a:pt x="4581" y="204"/>
                  </a:cubicBezTo>
                  <a:cubicBezTo>
                    <a:pt x="4607" y="211"/>
                    <a:pt x="4602" y="223"/>
                    <a:pt x="4592" y="226"/>
                  </a:cubicBezTo>
                  <a:cubicBezTo>
                    <a:pt x="4581" y="228"/>
                    <a:pt x="4566" y="226"/>
                    <a:pt x="4542" y="215"/>
                  </a:cubicBezTo>
                  <a:cubicBezTo>
                    <a:pt x="4519" y="204"/>
                    <a:pt x="4499" y="211"/>
                    <a:pt x="4497" y="219"/>
                  </a:cubicBezTo>
                  <a:cubicBezTo>
                    <a:pt x="4495" y="228"/>
                    <a:pt x="4486" y="219"/>
                    <a:pt x="4469" y="236"/>
                  </a:cubicBezTo>
                  <a:cubicBezTo>
                    <a:pt x="4452" y="254"/>
                    <a:pt x="4437" y="236"/>
                    <a:pt x="4428" y="243"/>
                  </a:cubicBezTo>
                  <a:cubicBezTo>
                    <a:pt x="4420" y="249"/>
                    <a:pt x="4400" y="247"/>
                    <a:pt x="4400" y="247"/>
                  </a:cubicBezTo>
                  <a:cubicBezTo>
                    <a:pt x="4400" y="247"/>
                    <a:pt x="4360" y="254"/>
                    <a:pt x="4338" y="251"/>
                  </a:cubicBezTo>
                  <a:cubicBezTo>
                    <a:pt x="4317" y="249"/>
                    <a:pt x="4362" y="239"/>
                    <a:pt x="4364" y="226"/>
                  </a:cubicBezTo>
                  <a:cubicBezTo>
                    <a:pt x="4366" y="213"/>
                    <a:pt x="4387" y="219"/>
                    <a:pt x="4390" y="206"/>
                  </a:cubicBezTo>
                  <a:cubicBezTo>
                    <a:pt x="4392" y="193"/>
                    <a:pt x="4360" y="200"/>
                    <a:pt x="4347" y="200"/>
                  </a:cubicBezTo>
                  <a:cubicBezTo>
                    <a:pt x="4334" y="200"/>
                    <a:pt x="4321" y="204"/>
                    <a:pt x="4321" y="211"/>
                  </a:cubicBezTo>
                  <a:cubicBezTo>
                    <a:pt x="4321" y="217"/>
                    <a:pt x="4312" y="223"/>
                    <a:pt x="4299" y="206"/>
                  </a:cubicBezTo>
                  <a:cubicBezTo>
                    <a:pt x="4286" y="189"/>
                    <a:pt x="4276" y="200"/>
                    <a:pt x="4276" y="217"/>
                  </a:cubicBezTo>
                  <a:cubicBezTo>
                    <a:pt x="4276" y="234"/>
                    <a:pt x="4265" y="228"/>
                    <a:pt x="4250" y="228"/>
                  </a:cubicBezTo>
                  <a:cubicBezTo>
                    <a:pt x="4235" y="228"/>
                    <a:pt x="4209" y="228"/>
                    <a:pt x="4192" y="228"/>
                  </a:cubicBezTo>
                  <a:cubicBezTo>
                    <a:pt x="4175" y="228"/>
                    <a:pt x="4166" y="228"/>
                    <a:pt x="4155" y="234"/>
                  </a:cubicBezTo>
                  <a:cubicBezTo>
                    <a:pt x="4145" y="241"/>
                    <a:pt x="4162" y="245"/>
                    <a:pt x="4177" y="245"/>
                  </a:cubicBezTo>
                  <a:cubicBezTo>
                    <a:pt x="4192" y="245"/>
                    <a:pt x="4203" y="247"/>
                    <a:pt x="4192" y="262"/>
                  </a:cubicBezTo>
                  <a:cubicBezTo>
                    <a:pt x="4181" y="277"/>
                    <a:pt x="4168" y="271"/>
                    <a:pt x="4149" y="269"/>
                  </a:cubicBezTo>
                  <a:cubicBezTo>
                    <a:pt x="4129" y="266"/>
                    <a:pt x="4104" y="269"/>
                    <a:pt x="4084" y="282"/>
                  </a:cubicBezTo>
                  <a:cubicBezTo>
                    <a:pt x="4065" y="294"/>
                    <a:pt x="4041" y="284"/>
                    <a:pt x="4033" y="284"/>
                  </a:cubicBezTo>
                  <a:cubicBezTo>
                    <a:pt x="4024" y="284"/>
                    <a:pt x="3992" y="294"/>
                    <a:pt x="3977" y="303"/>
                  </a:cubicBezTo>
                  <a:cubicBezTo>
                    <a:pt x="3962" y="312"/>
                    <a:pt x="3947" y="309"/>
                    <a:pt x="3932" y="309"/>
                  </a:cubicBezTo>
                  <a:cubicBezTo>
                    <a:pt x="3917" y="309"/>
                    <a:pt x="3890" y="318"/>
                    <a:pt x="3879" y="340"/>
                  </a:cubicBezTo>
                  <a:cubicBezTo>
                    <a:pt x="3867" y="361"/>
                    <a:pt x="3833" y="351"/>
                    <a:pt x="3808" y="345"/>
                  </a:cubicBezTo>
                  <a:cubicBezTo>
                    <a:pt x="3784" y="340"/>
                    <a:pt x="3795" y="367"/>
                    <a:pt x="3785" y="367"/>
                  </a:cubicBezTo>
                  <a:cubicBezTo>
                    <a:pt x="3775" y="367"/>
                    <a:pt x="3758" y="380"/>
                    <a:pt x="3768" y="384"/>
                  </a:cubicBezTo>
                  <a:cubicBezTo>
                    <a:pt x="3778" y="388"/>
                    <a:pt x="3785" y="400"/>
                    <a:pt x="3783" y="407"/>
                  </a:cubicBezTo>
                  <a:cubicBezTo>
                    <a:pt x="3780" y="414"/>
                    <a:pt x="3764" y="406"/>
                    <a:pt x="3752" y="398"/>
                  </a:cubicBezTo>
                  <a:cubicBezTo>
                    <a:pt x="3741" y="391"/>
                    <a:pt x="3722" y="404"/>
                    <a:pt x="3722" y="413"/>
                  </a:cubicBezTo>
                  <a:cubicBezTo>
                    <a:pt x="3722" y="421"/>
                    <a:pt x="3750" y="420"/>
                    <a:pt x="3767" y="428"/>
                  </a:cubicBezTo>
                  <a:cubicBezTo>
                    <a:pt x="3784" y="437"/>
                    <a:pt x="3795" y="451"/>
                    <a:pt x="3791" y="457"/>
                  </a:cubicBezTo>
                  <a:cubicBezTo>
                    <a:pt x="3787" y="463"/>
                    <a:pt x="3770" y="446"/>
                    <a:pt x="3747" y="438"/>
                  </a:cubicBezTo>
                  <a:cubicBezTo>
                    <a:pt x="3724" y="431"/>
                    <a:pt x="3731" y="460"/>
                    <a:pt x="3735" y="460"/>
                  </a:cubicBezTo>
                  <a:cubicBezTo>
                    <a:pt x="3740" y="460"/>
                    <a:pt x="3763" y="464"/>
                    <a:pt x="3774" y="474"/>
                  </a:cubicBezTo>
                  <a:cubicBezTo>
                    <a:pt x="3785" y="484"/>
                    <a:pt x="3801" y="486"/>
                    <a:pt x="3803" y="499"/>
                  </a:cubicBezTo>
                  <a:cubicBezTo>
                    <a:pt x="3804" y="512"/>
                    <a:pt x="3775" y="509"/>
                    <a:pt x="3748" y="509"/>
                  </a:cubicBezTo>
                  <a:cubicBezTo>
                    <a:pt x="3721" y="509"/>
                    <a:pt x="3711" y="516"/>
                    <a:pt x="3704" y="527"/>
                  </a:cubicBezTo>
                  <a:cubicBezTo>
                    <a:pt x="3697" y="539"/>
                    <a:pt x="3672" y="533"/>
                    <a:pt x="3656" y="526"/>
                  </a:cubicBezTo>
                  <a:cubicBezTo>
                    <a:pt x="3641" y="519"/>
                    <a:pt x="3622" y="527"/>
                    <a:pt x="3615" y="532"/>
                  </a:cubicBezTo>
                  <a:cubicBezTo>
                    <a:pt x="3608" y="536"/>
                    <a:pt x="3553" y="529"/>
                    <a:pt x="3515" y="532"/>
                  </a:cubicBezTo>
                  <a:cubicBezTo>
                    <a:pt x="3476" y="535"/>
                    <a:pt x="3474" y="542"/>
                    <a:pt x="3440" y="542"/>
                  </a:cubicBezTo>
                  <a:cubicBezTo>
                    <a:pt x="3406" y="542"/>
                    <a:pt x="3400" y="550"/>
                    <a:pt x="3388" y="556"/>
                  </a:cubicBezTo>
                  <a:cubicBezTo>
                    <a:pt x="3377" y="562"/>
                    <a:pt x="3373" y="586"/>
                    <a:pt x="3373" y="595"/>
                  </a:cubicBezTo>
                  <a:cubicBezTo>
                    <a:pt x="3373" y="603"/>
                    <a:pt x="3391" y="615"/>
                    <a:pt x="3401" y="625"/>
                  </a:cubicBezTo>
                  <a:cubicBezTo>
                    <a:pt x="3411" y="635"/>
                    <a:pt x="3403" y="642"/>
                    <a:pt x="3394" y="649"/>
                  </a:cubicBezTo>
                  <a:cubicBezTo>
                    <a:pt x="3386" y="656"/>
                    <a:pt x="3401" y="678"/>
                    <a:pt x="3407" y="689"/>
                  </a:cubicBezTo>
                  <a:cubicBezTo>
                    <a:pt x="3413" y="701"/>
                    <a:pt x="3449" y="704"/>
                    <a:pt x="3479" y="704"/>
                  </a:cubicBezTo>
                  <a:cubicBezTo>
                    <a:pt x="3509" y="704"/>
                    <a:pt x="3483" y="727"/>
                    <a:pt x="3503" y="741"/>
                  </a:cubicBezTo>
                  <a:cubicBezTo>
                    <a:pt x="3523" y="755"/>
                    <a:pt x="3516" y="767"/>
                    <a:pt x="3502" y="771"/>
                  </a:cubicBezTo>
                  <a:cubicBezTo>
                    <a:pt x="3487" y="775"/>
                    <a:pt x="3484" y="775"/>
                    <a:pt x="3449" y="770"/>
                  </a:cubicBezTo>
                  <a:cubicBezTo>
                    <a:pt x="3413" y="764"/>
                    <a:pt x="3413" y="752"/>
                    <a:pt x="3406" y="738"/>
                  </a:cubicBezTo>
                  <a:cubicBezTo>
                    <a:pt x="3398" y="724"/>
                    <a:pt x="3380" y="718"/>
                    <a:pt x="3358" y="714"/>
                  </a:cubicBezTo>
                  <a:cubicBezTo>
                    <a:pt x="3337" y="709"/>
                    <a:pt x="3334" y="709"/>
                    <a:pt x="3321" y="696"/>
                  </a:cubicBezTo>
                  <a:cubicBezTo>
                    <a:pt x="3308" y="684"/>
                    <a:pt x="3287" y="689"/>
                    <a:pt x="3268" y="689"/>
                  </a:cubicBezTo>
                  <a:cubicBezTo>
                    <a:pt x="3249" y="689"/>
                    <a:pt x="3236" y="674"/>
                    <a:pt x="3225" y="665"/>
                  </a:cubicBezTo>
                  <a:cubicBezTo>
                    <a:pt x="3214" y="656"/>
                    <a:pt x="3189" y="661"/>
                    <a:pt x="3185" y="672"/>
                  </a:cubicBezTo>
                  <a:cubicBezTo>
                    <a:pt x="3181" y="684"/>
                    <a:pt x="3166" y="684"/>
                    <a:pt x="3153" y="691"/>
                  </a:cubicBezTo>
                  <a:cubicBezTo>
                    <a:pt x="3140" y="698"/>
                    <a:pt x="3155" y="704"/>
                    <a:pt x="3173" y="702"/>
                  </a:cubicBezTo>
                  <a:cubicBezTo>
                    <a:pt x="3192" y="701"/>
                    <a:pt x="3183" y="712"/>
                    <a:pt x="3181" y="722"/>
                  </a:cubicBezTo>
                  <a:cubicBezTo>
                    <a:pt x="3178" y="732"/>
                    <a:pt x="3199" y="729"/>
                    <a:pt x="3211" y="724"/>
                  </a:cubicBezTo>
                  <a:cubicBezTo>
                    <a:pt x="3222" y="718"/>
                    <a:pt x="3235" y="732"/>
                    <a:pt x="3238" y="745"/>
                  </a:cubicBezTo>
                  <a:cubicBezTo>
                    <a:pt x="3241" y="758"/>
                    <a:pt x="3215" y="757"/>
                    <a:pt x="3201" y="757"/>
                  </a:cubicBezTo>
                  <a:cubicBezTo>
                    <a:pt x="3186" y="757"/>
                    <a:pt x="3171" y="750"/>
                    <a:pt x="3162" y="738"/>
                  </a:cubicBezTo>
                  <a:cubicBezTo>
                    <a:pt x="3153" y="727"/>
                    <a:pt x="3135" y="731"/>
                    <a:pt x="3135" y="741"/>
                  </a:cubicBezTo>
                  <a:cubicBezTo>
                    <a:pt x="3135" y="751"/>
                    <a:pt x="3103" y="735"/>
                    <a:pt x="3095" y="748"/>
                  </a:cubicBezTo>
                  <a:cubicBezTo>
                    <a:pt x="3086" y="761"/>
                    <a:pt x="3103" y="767"/>
                    <a:pt x="3106" y="780"/>
                  </a:cubicBezTo>
                  <a:cubicBezTo>
                    <a:pt x="3109" y="793"/>
                    <a:pt x="3129" y="801"/>
                    <a:pt x="3140" y="800"/>
                  </a:cubicBezTo>
                  <a:cubicBezTo>
                    <a:pt x="3152" y="798"/>
                    <a:pt x="3175" y="811"/>
                    <a:pt x="3181" y="815"/>
                  </a:cubicBezTo>
                  <a:cubicBezTo>
                    <a:pt x="3186" y="820"/>
                    <a:pt x="3201" y="827"/>
                    <a:pt x="3205" y="820"/>
                  </a:cubicBezTo>
                  <a:cubicBezTo>
                    <a:pt x="3209" y="813"/>
                    <a:pt x="3218" y="821"/>
                    <a:pt x="3231" y="823"/>
                  </a:cubicBezTo>
                  <a:cubicBezTo>
                    <a:pt x="3244" y="824"/>
                    <a:pt x="3234" y="841"/>
                    <a:pt x="3241" y="846"/>
                  </a:cubicBezTo>
                  <a:cubicBezTo>
                    <a:pt x="3248" y="850"/>
                    <a:pt x="3252" y="870"/>
                    <a:pt x="3244" y="870"/>
                  </a:cubicBezTo>
                  <a:cubicBezTo>
                    <a:pt x="3235" y="870"/>
                    <a:pt x="3222" y="866"/>
                    <a:pt x="3214" y="851"/>
                  </a:cubicBezTo>
                  <a:cubicBezTo>
                    <a:pt x="3205" y="837"/>
                    <a:pt x="3188" y="838"/>
                    <a:pt x="3169" y="834"/>
                  </a:cubicBezTo>
                  <a:cubicBezTo>
                    <a:pt x="3150" y="830"/>
                    <a:pt x="3119" y="830"/>
                    <a:pt x="3097" y="831"/>
                  </a:cubicBezTo>
                  <a:cubicBezTo>
                    <a:pt x="3076" y="833"/>
                    <a:pt x="3069" y="820"/>
                    <a:pt x="3054" y="818"/>
                  </a:cubicBezTo>
                  <a:cubicBezTo>
                    <a:pt x="3040" y="817"/>
                    <a:pt x="3053" y="797"/>
                    <a:pt x="3062" y="785"/>
                  </a:cubicBezTo>
                  <a:cubicBezTo>
                    <a:pt x="3070" y="774"/>
                    <a:pt x="3053" y="777"/>
                    <a:pt x="3049" y="765"/>
                  </a:cubicBezTo>
                  <a:cubicBezTo>
                    <a:pt x="3044" y="754"/>
                    <a:pt x="3043" y="739"/>
                    <a:pt x="3052" y="739"/>
                  </a:cubicBezTo>
                  <a:cubicBezTo>
                    <a:pt x="3060" y="739"/>
                    <a:pt x="3066" y="721"/>
                    <a:pt x="3073" y="708"/>
                  </a:cubicBezTo>
                  <a:cubicBezTo>
                    <a:pt x="3080" y="695"/>
                    <a:pt x="3067" y="676"/>
                    <a:pt x="3067" y="668"/>
                  </a:cubicBezTo>
                  <a:cubicBezTo>
                    <a:pt x="3067" y="659"/>
                    <a:pt x="3062" y="642"/>
                    <a:pt x="3056" y="641"/>
                  </a:cubicBezTo>
                  <a:cubicBezTo>
                    <a:pt x="3050" y="639"/>
                    <a:pt x="3049" y="631"/>
                    <a:pt x="3033" y="632"/>
                  </a:cubicBezTo>
                  <a:cubicBezTo>
                    <a:pt x="3017" y="633"/>
                    <a:pt x="3024" y="656"/>
                    <a:pt x="3030" y="659"/>
                  </a:cubicBezTo>
                  <a:cubicBezTo>
                    <a:pt x="3036" y="662"/>
                    <a:pt x="3034" y="691"/>
                    <a:pt x="3034" y="704"/>
                  </a:cubicBezTo>
                  <a:cubicBezTo>
                    <a:pt x="3034" y="717"/>
                    <a:pt x="3027" y="731"/>
                    <a:pt x="3011" y="732"/>
                  </a:cubicBezTo>
                  <a:cubicBezTo>
                    <a:pt x="2996" y="734"/>
                    <a:pt x="2978" y="747"/>
                    <a:pt x="2963" y="748"/>
                  </a:cubicBezTo>
                  <a:cubicBezTo>
                    <a:pt x="2947" y="750"/>
                    <a:pt x="2938" y="757"/>
                    <a:pt x="2938" y="767"/>
                  </a:cubicBezTo>
                  <a:cubicBezTo>
                    <a:pt x="2938" y="777"/>
                    <a:pt x="2933" y="787"/>
                    <a:pt x="2917" y="801"/>
                  </a:cubicBezTo>
                  <a:cubicBezTo>
                    <a:pt x="2901" y="815"/>
                    <a:pt x="2918" y="823"/>
                    <a:pt x="2933" y="830"/>
                  </a:cubicBezTo>
                  <a:cubicBezTo>
                    <a:pt x="2947" y="837"/>
                    <a:pt x="2953" y="854"/>
                    <a:pt x="2957" y="870"/>
                  </a:cubicBezTo>
                  <a:cubicBezTo>
                    <a:pt x="2961" y="886"/>
                    <a:pt x="2981" y="884"/>
                    <a:pt x="2987" y="901"/>
                  </a:cubicBezTo>
                  <a:cubicBezTo>
                    <a:pt x="2993" y="919"/>
                    <a:pt x="2973" y="934"/>
                    <a:pt x="2957" y="943"/>
                  </a:cubicBezTo>
                  <a:cubicBezTo>
                    <a:pt x="2941" y="952"/>
                    <a:pt x="2953" y="965"/>
                    <a:pt x="2941" y="982"/>
                  </a:cubicBezTo>
                  <a:cubicBezTo>
                    <a:pt x="2930" y="999"/>
                    <a:pt x="2946" y="1020"/>
                    <a:pt x="2953" y="1026"/>
                  </a:cubicBezTo>
                  <a:cubicBezTo>
                    <a:pt x="2960" y="1032"/>
                    <a:pt x="2966" y="1038"/>
                    <a:pt x="2956" y="1049"/>
                  </a:cubicBezTo>
                  <a:cubicBezTo>
                    <a:pt x="2946" y="1061"/>
                    <a:pt x="2954" y="1065"/>
                    <a:pt x="2957" y="1071"/>
                  </a:cubicBezTo>
                  <a:cubicBezTo>
                    <a:pt x="2960" y="1076"/>
                    <a:pt x="2986" y="1072"/>
                    <a:pt x="3000" y="1073"/>
                  </a:cubicBezTo>
                  <a:cubicBezTo>
                    <a:pt x="3014" y="1075"/>
                    <a:pt x="3039" y="1069"/>
                    <a:pt x="3057" y="1059"/>
                  </a:cubicBezTo>
                  <a:cubicBezTo>
                    <a:pt x="3076" y="1049"/>
                    <a:pt x="3052" y="1068"/>
                    <a:pt x="3099" y="1069"/>
                  </a:cubicBezTo>
                  <a:cubicBezTo>
                    <a:pt x="3146" y="1071"/>
                    <a:pt x="3152" y="1081"/>
                    <a:pt x="3168" y="1085"/>
                  </a:cubicBezTo>
                  <a:cubicBezTo>
                    <a:pt x="3183" y="1089"/>
                    <a:pt x="3204" y="1095"/>
                    <a:pt x="3205" y="1109"/>
                  </a:cubicBezTo>
                  <a:cubicBezTo>
                    <a:pt x="3206" y="1124"/>
                    <a:pt x="3224" y="1145"/>
                    <a:pt x="3228" y="1151"/>
                  </a:cubicBezTo>
                  <a:cubicBezTo>
                    <a:pt x="3232" y="1157"/>
                    <a:pt x="3226" y="1172"/>
                    <a:pt x="3208" y="1172"/>
                  </a:cubicBezTo>
                  <a:cubicBezTo>
                    <a:pt x="3189" y="1172"/>
                    <a:pt x="3195" y="1192"/>
                    <a:pt x="3195" y="1211"/>
                  </a:cubicBezTo>
                  <a:cubicBezTo>
                    <a:pt x="3195" y="1230"/>
                    <a:pt x="3219" y="1230"/>
                    <a:pt x="3235" y="1230"/>
                  </a:cubicBezTo>
                  <a:cubicBezTo>
                    <a:pt x="3251" y="1230"/>
                    <a:pt x="3258" y="1248"/>
                    <a:pt x="3242" y="1247"/>
                  </a:cubicBezTo>
                  <a:cubicBezTo>
                    <a:pt x="3226" y="1245"/>
                    <a:pt x="3209" y="1248"/>
                    <a:pt x="3202" y="1235"/>
                  </a:cubicBezTo>
                  <a:cubicBezTo>
                    <a:pt x="3195" y="1223"/>
                    <a:pt x="3182" y="1230"/>
                    <a:pt x="3173" y="1218"/>
                  </a:cubicBezTo>
                  <a:cubicBezTo>
                    <a:pt x="3165" y="1207"/>
                    <a:pt x="3173" y="1192"/>
                    <a:pt x="3179" y="1182"/>
                  </a:cubicBezTo>
                  <a:cubicBezTo>
                    <a:pt x="3185" y="1172"/>
                    <a:pt x="3172" y="1167"/>
                    <a:pt x="3176" y="1157"/>
                  </a:cubicBezTo>
                  <a:cubicBezTo>
                    <a:pt x="3181" y="1147"/>
                    <a:pt x="3179" y="1138"/>
                    <a:pt x="3166" y="1132"/>
                  </a:cubicBezTo>
                  <a:cubicBezTo>
                    <a:pt x="3153" y="1126"/>
                    <a:pt x="3143" y="1119"/>
                    <a:pt x="3140" y="1106"/>
                  </a:cubicBezTo>
                  <a:cubicBezTo>
                    <a:pt x="3138" y="1094"/>
                    <a:pt x="3133" y="1086"/>
                    <a:pt x="3112" y="1086"/>
                  </a:cubicBezTo>
                  <a:cubicBezTo>
                    <a:pt x="3090" y="1086"/>
                    <a:pt x="3076" y="1083"/>
                    <a:pt x="3060" y="1096"/>
                  </a:cubicBezTo>
                  <a:cubicBezTo>
                    <a:pt x="3044" y="1109"/>
                    <a:pt x="3044" y="1101"/>
                    <a:pt x="3019" y="1101"/>
                  </a:cubicBezTo>
                  <a:cubicBezTo>
                    <a:pt x="2993" y="1101"/>
                    <a:pt x="2994" y="1119"/>
                    <a:pt x="2993" y="1138"/>
                  </a:cubicBezTo>
                  <a:cubicBezTo>
                    <a:pt x="2991" y="1157"/>
                    <a:pt x="3000" y="1161"/>
                    <a:pt x="3010" y="1172"/>
                  </a:cubicBezTo>
                  <a:cubicBezTo>
                    <a:pt x="3020" y="1184"/>
                    <a:pt x="3024" y="1192"/>
                    <a:pt x="3020" y="1211"/>
                  </a:cubicBezTo>
                  <a:cubicBezTo>
                    <a:pt x="3016" y="1230"/>
                    <a:pt x="3006" y="1234"/>
                    <a:pt x="2987" y="1244"/>
                  </a:cubicBezTo>
                  <a:cubicBezTo>
                    <a:pt x="2968" y="1254"/>
                    <a:pt x="2974" y="1270"/>
                    <a:pt x="2967" y="1293"/>
                  </a:cubicBezTo>
                  <a:cubicBezTo>
                    <a:pt x="2960" y="1316"/>
                    <a:pt x="2946" y="1316"/>
                    <a:pt x="2927" y="1317"/>
                  </a:cubicBezTo>
                  <a:cubicBezTo>
                    <a:pt x="2908" y="1319"/>
                    <a:pt x="2913" y="1336"/>
                    <a:pt x="2891" y="1336"/>
                  </a:cubicBezTo>
                  <a:cubicBezTo>
                    <a:pt x="2870" y="1336"/>
                    <a:pt x="2877" y="1349"/>
                    <a:pt x="2871" y="1367"/>
                  </a:cubicBezTo>
                  <a:cubicBezTo>
                    <a:pt x="2865" y="1386"/>
                    <a:pt x="2851" y="1384"/>
                    <a:pt x="2841" y="1386"/>
                  </a:cubicBezTo>
                  <a:cubicBezTo>
                    <a:pt x="2831" y="1387"/>
                    <a:pt x="2821" y="1387"/>
                    <a:pt x="2812" y="1372"/>
                  </a:cubicBezTo>
                  <a:cubicBezTo>
                    <a:pt x="2804" y="1356"/>
                    <a:pt x="2778" y="1373"/>
                    <a:pt x="2755" y="1376"/>
                  </a:cubicBezTo>
                  <a:cubicBezTo>
                    <a:pt x="2732" y="1379"/>
                    <a:pt x="2731" y="1384"/>
                    <a:pt x="2719" y="1369"/>
                  </a:cubicBezTo>
                  <a:cubicBezTo>
                    <a:pt x="2708" y="1353"/>
                    <a:pt x="2696" y="1367"/>
                    <a:pt x="2692" y="1356"/>
                  </a:cubicBezTo>
                  <a:cubicBezTo>
                    <a:pt x="2688" y="1344"/>
                    <a:pt x="2680" y="1349"/>
                    <a:pt x="2667" y="1347"/>
                  </a:cubicBezTo>
                  <a:cubicBezTo>
                    <a:pt x="2655" y="1346"/>
                    <a:pt x="2653" y="1341"/>
                    <a:pt x="2653" y="1329"/>
                  </a:cubicBezTo>
                  <a:cubicBezTo>
                    <a:pt x="2653" y="1316"/>
                    <a:pt x="2677" y="1329"/>
                    <a:pt x="2682" y="1329"/>
                  </a:cubicBezTo>
                  <a:cubicBezTo>
                    <a:pt x="2686" y="1329"/>
                    <a:pt x="2702" y="1330"/>
                    <a:pt x="2719" y="1337"/>
                  </a:cubicBezTo>
                  <a:cubicBezTo>
                    <a:pt x="2736" y="1344"/>
                    <a:pt x="2752" y="1349"/>
                    <a:pt x="2762" y="1353"/>
                  </a:cubicBezTo>
                  <a:cubicBezTo>
                    <a:pt x="2772" y="1357"/>
                    <a:pt x="2782" y="1340"/>
                    <a:pt x="2795" y="1340"/>
                  </a:cubicBezTo>
                  <a:cubicBezTo>
                    <a:pt x="2808" y="1340"/>
                    <a:pt x="2812" y="1334"/>
                    <a:pt x="2811" y="1326"/>
                  </a:cubicBezTo>
                  <a:cubicBezTo>
                    <a:pt x="2809" y="1317"/>
                    <a:pt x="2814" y="1309"/>
                    <a:pt x="2829" y="1301"/>
                  </a:cubicBezTo>
                  <a:cubicBezTo>
                    <a:pt x="2845" y="1294"/>
                    <a:pt x="2842" y="1290"/>
                    <a:pt x="2845" y="1274"/>
                  </a:cubicBezTo>
                  <a:cubicBezTo>
                    <a:pt x="2848" y="1258"/>
                    <a:pt x="2871" y="1266"/>
                    <a:pt x="2872" y="1251"/>
                  </a:cubicBezTo>
                  <a:cubicBezTo>
                    <a:pt x="2874" y="1237"/>
                    <a:pt x="2885" y="1235"/>
                    <a:pt x="2901" y="1230"/>
                  </a:cubicBezTo>
                  <a:cubicBezTo>
                    <a:pt x="2917" y="1224"/>
                    <a:pt x="2918" y="1188"/>
                    <a:pt x="2920" y="1171"/>
                  </a:cubicBezTo>
                  <a:cubicBezTo>
                    <a:pt x="2921" y="1154"/>
                    <a:pt x="2924" y="1157"/>
                    <a:pt x="2937" y="1148"/>
                  </a:cubicBezTo>
                  <a:cubicBezTo>
                    <a:pt x="2950" y="1139"/>
                    <a:pt x="2930" y="1126"/>
                    <a:pt x="2915" y="1119"/>
                  </a:cubicBezTo>
                  <a:cubicBezTo>
                    <a:pt x="2901" y="1112"/>
                    <a:pt x="2892" y="1106"/>
                    <a:pt x="2887" y="1098"/>
                  </a:cubicBezTo>
                  <a:cubicBezTo>
                    <a:pt x="2881" y="1089"/>
                    <a:pt x="2874" y="1083"/>
                    <a:pt x="2874" y="1068"/>
                  </a:cubicBezTo>
                  <a:cubicBezTo>
                    <a:pt x="2874" y="1052"/>
                    <a:pt x="2881" y="1038"/>
                    <a:pt x="2882" y="1028"/>
                  </a:cubicBezTo>
                  <a:cubicBezTo>
                    <a:pt x="2884" y="1018"/>
                    <a:pt x="2884" y="996"/>
                    <a:pt x="2880" y="987"/>
                  </a:cubicBezTo>
                  <a:cubicBezTo>
                    <a:pt x="2875" y="979"/>
                    <a:pt x="2875" y="959"/>
                    <a:pt x="2874" y="949"/>
                  </a:cubicBezTo>
                  <a:cubicBezTo>
                    <a:pt x="2872" y="939"/>
                    <a:pt x="2880" y="926"/>
                    <a:pt x="2885" y="907"/>
                  </a:cubicBezTo>
                  <a:cubicBezTo>
                    <a:pt x="2891" y="889"/>
                    <a:pt x="2892" y="874"/>
                    <a:pt x="2888" y="860"/>
                  </a:cubicBezTo>
                  <a:cubicBezTo>
                    <a:pt x="2884" y="846"/>
                    <a:pt x="2872" y="831"/>
                    <a:pt x="2864" y="830"/>
                  </a:cubicBezTo>
                  <a:cubicBezTo>
                    <a:pt x="2855" y="828"/>
                    <a:pt x="2852" y="820"/>
                    <a:pt x="2842" y="814"/>
                  </a:cubicBezTo>
                  <a:cubicBezTo>
                    <a:pt x="2832" y="808"/>
                    <a:pt x="2834" y="793"/>
                    <a:pt x="2847" y="787"/>
                  </a:cubicBezTo>
                  <a:cubicBezTo>
                    <a:pt x="2860" y="781"/>
                    <a:pt x="2860" y="775"/>
                    <a:pt x="2862" y="764"/>
                  </a:cubicBezTo>
                  <a:cubicBezTo>
                    <a:pt x="2865" y="752"/>
                    <a:pt x="2870" y="744"/>
                    <a:pt x="2882" y="728"/>
                  </a:cubicBezTo>
                  <a:cubicBezTo>
                    <a:pt x="2895" y="712"/>
                    <a:pt x="2892" y="676"/>
                    <a:pt x="2891" y="662"/>
                  </a:cubicBezTo>
                  <a:cubicBezTo>
                    <a:pt x="2890" y="648"/>
                    <a:pt x="2868" y="645"/>
                    <a:pt x="2845" y="639"/>
                  </a:cubicBezTo>
                  <a:cubicBezTo>
                    <a:pt x="2822" y="633"/>
                    <a:pt x="2785" y="628"/>
                    <a:pt x="2755" y="628"/>
                  </a:cubicBezTo>
                  <a:cubicBezTo>
                    <a:pt x="2725" y="628"/>
                    <a:pt x="2720" y="633"/>
                    <a:pt x="2698" y="622"/>
                  </a:cubicBezTo>
                  <a:cubicBezTo>
                    <a:pt x="2675" y="610"/>
                    <a:pt x="2670" y="629"/>
                    <a:pt x="2656" y="645"/>
                  </a:cubicBezTo>
                  <a:cubicBezTo>
                    <a:pt x="2642" y="661"/>
                    <a:pt x="2639" y="686"/>
                    <a:pt x="2636" y="721"/>
                  </a:cubicBezTo>
                  <a:cubicBezTo>
                    <a:pt x="2633" y="755"/>
                    <a:pt x="2612" y="754"/>
                    <a:pt x="2597" y="777"/>
                  </a:cubicBezTo>
                  <a:cubicBezTo>
                    <a:pt x="2583" y="800"/>
                    <a:pt x="2543" y="814"/>
                    <a:pt x="2521" y="823"/>
                  </a:cubicBezTo>
                  <a:cubicBezTo>
                    <a:pt x="2500" y="831"/>
                    <a:pt x="2497" y="858"/>
                    <a:pt x="2498" y="870"/>
                  </a:cubicBezTo>
                  <a:cubicBezTo>
                    <a:pt x="2500" y="881"/>
                    <a:pt x="2501" y="884"/>
                    <a:pt x="2524" y="876"/>
                  </a:cubicBezTo>
                  <a:cubicBezTo>
                    <a:pt x="2547" y="867"/>
                    <a:pt x="2524" y="876"/>
                    <a:pt x="2536" y="897"/>
                  </a:cubicBezTo>
                  <a:cubicBezTo>
                    <a:pt x="2547" y="919"/>
                    <a:pt x="2534" y="920"/>
                    <a:pt x="2527" y="934"/>
                  </a:cubicBezTo>
                  <a:cubicBezTo>
                    <a:pt x="2520" y="949"/>
                    <a:pt x="2528" y="946"/>
                    <a:pt x="2540" y="962"/>
                  </a:cubicBezTo>
                  <a:cubicBezTo>
                    <a:pt x="2551" y="977"/>
                    <a:pt x="2534" y="969"/>
                    <a:pt x="2514" y="969"/>
                  </a:cubicBezTo>
                  <a:cubicBezTo>
                    <a:pt x="2494" y="969"/>
                    <a:pt x="2503" y="1010"/>
                    <a:pt x="2510" y="1022"/>
                  </a:cubicBezTo>
                  <a:cubicBezTo>
                    <a:pt x="2517" y="1033"/>
                    <a:pt x="2526" y="1009"/>
                    <a:pt x="2531" y="1009"/>
                  </a:cubicBezTo>
                  <a:cubicBezTo>
                    <a:pt x="2537" y="1009"/>
                    <a:pt x="2566" y="1022"/>
                    <a:pt x="2577" y="1023"/>
                  </a:cubicBezTo>
                  <a:cubicBezTo>
                    <a:pt x="2589" y="1025"/>
                    <a:pt x="2594" y="1051"/>
                    <a:pt x="2602" y="1066"/>
                  </a:cubicBezTo>
                  <a:cubicBezTo>
                    <a:pt x="2609" y="1082"/>
                    <a:pt x="2619" y="1092"/>
                    <a:pt x="2633" y="1094"/>
                  </a:cubicBezTo>
                  <a:cubicBezTo>
                    <a:pt x="2647" y="1095"/>
                    <a:pt x="2650" y="1124"/>
                    <a:pt x="2639" y="1131"/>
                  </a:cubicBezTo>
                  <a:cubicBezTo>
                    <a:pt x="2627" y="1138"/>
                    <a:pt x="2630" y="1145"/>
                    <a:pt x="2626" y="1157"/>
                  </a:cubicBezTo>
                  <a:cubicBezTo>
                    <a:pt x="2622" y="1168"/>
                    <a:pt x="2600" y="1157"/>
                    <a:pt x="2589" y="1144"/>
                  </a:cubicBezTo>
                  <a:cubicBezTo>
                    <a:pt x="2577" y="1131"/>
                    <a:pt x="2551" y="1124"/>
                    <a:pt x="2541" y="1112"/>
                  </a:cubicBezTo>
                  <a:cubicBezTo>
                    <a:pt x="2531" y="1101"/>
                    <a:pt x="2524" y="1094"/>
                    <a:pt x="2513" y="1094"/>
                  </a:cubicBezTo>
                  <a:cubicBezTo>
                    <a:pt x="2501" y="1094"/>
                    <a:pt x="2484" y="1085"/>
                    <a:pt x="2468" y="1073"/>
                  </a:cubicBezTo>
                  <a:cubicBezTo>
                    <a:pt x="2452" y="1062"/>
                    <a:pt x="2422" y="1056"/>
                    <a:pt x="2407" y="1056"/>
                  </a:cubicBezTo>
                  <a:cubicBezTo>
                    <a:pt x="2391" y="1056"/>
                    <a:pt x="2387" y="1051"/>
                    <a:pt x="2378" y="1038"/>
                  </a:cubicBezTo>
                  <a:cubicBezTo>
                    <a:pt x="2369" y="1025"/>
                    <a:pt x="2331" y="1020"/>
                    <a:pt x="2309" y="1016"/>
                  </a:cubicBezTo>
                  <a:cubicBezTo>
                    <a:pt x="2288" y="1012"/>
                    <a:pt x="2212" y="990"/>
                    <a:pt x="2187" y="996"/>
                  </a:cubicBezTo>
                  <a:cubicBezTo>
                    <a:pt x="2163" y="1002"/>
                    <a:pt x="2172" y="987"/>
                    <a:pt x="2151" y="987"/>
                  </a:cubicBezTo>
                  <a:cubicBezTo>
                    <a:pt x="2131" y="987"/>
                    <a:pt x="2126" y="993"/>
                    <a:pt x="2113" y="1006"/>
                  </a:cubicBezTo>
                  <a:cubicBezTo>
                    <a:pt x="2100" y="1019"/>
                    <a:pt x="2097" y="1012"/>
                    <a:pt x="2096" y="1025"/>
                  </a:cubicBezTo>
                  <a:cubicBezTo>
                    <a:pt x="2094" y="1038"/>
                    <a:pt x="2108" y="1042"/>
                    <a:pt x="2113" y="1055"/>
                  </a:cubicBezTo>
                  <a:cubicBezTo>
                    <a:pt x="2117" y="1068"/>
                    <a:pt x="2113" y="1072"/>
                    <a:pt x="2123" y="1073"/>
                  </a:cubicBezTo>
                  <a:cubicBezTo>
                    <a:pt x="2133" y="1075"/>
                    <a:pt x="2133" y="1094"/>
                    <a:pt x="2124" y="1105"/>
                  </a:cubicBezTo>
                  <a:cubicBezTo>
                    <a:pt x="2116" y="1116"/>
                    <a:pt x="2101" y="1118"/>
                    <a:pt x="2081" y="1119"/>
                  </a:cubicBezTo>
                  <a:cubicBezTo>
                    <a:pt x="2061" y="1121"/>
                    <a:pt x="2064" y="1131"/>
                    <a:pt x="2078" y="1137"/>
                  </a:cubicBezTo>
                  <a:cubicBezTo>
                    <a:pt x="2093" y="1142"/>
                    <a:pt x="2080" y="1154"/>
                    <a:pt x="2068" y="1154"/>
                  </a:cubicBezTo>
                  <a:cubicBezTo>
                    <a:pt x="2057" y="1154"/>
                    <a:pt x="2045" y="1158"/>
                    <a:pt x="2030" y="1149"/>
                  </a:cubicBezTo>
                  <a:cubicBezTo>
                    <a:pt x="2014" y="1141"/>
                    <a:pt x="2017" y="1124"/>
                    <a:pt x="2025" y="1119"/>
                  </a:cubicBezTo>
                  <a:cubicBezTo>
                    <a:pt x="2034" y="1115"/>
                    <a:pt x="2041" y="1105"/>
                    <a:pt x="2032" y="1099"/>
                  </a:cubicBezTo>
                  <a:cubicBezTo>
                    <a:pt x="2024" y="1094"/>
                    <a:pt x="2014" y="1082"/>
                    <a:pt x="2004" y="1085"/>
                  </a:cubicBezTo>
                  <a:cubicBezTo>
                    <a:pt x="1994" y="1088"/>
                    <a:pt x="1978" y="1088"/>
                    <a:pt x="1974" y="1101"/>
                  </a:cubicBezTo>
                  <a:cubicBezTo>
                    <a:pt x="1969" y="1114"/>
                    <a:pt x="1959" y="1112"/>
                    <a:pt x="1944" y="1112"/>
                  </a:cubicBezTo>
                  <a:cubicBezTo>
                    <a:pt x="1928" y="1112"/>
                    <a:pt x="1924" y="1115"/>
                    <a:pt x="1912" y="1126"/>
                  </a:cubicBezTo>
                  <a:cubicBezTo>
                    <a:pt x="1901" y="1138"/>
                    <a:pt x="1892" y="1138"/>
                    <a:pt x="1875" y="1126"/>
                  </a:cubicBezTo>
                  <a:cubicBezTo>
                    <a:pt x="1858" y="1115"/>
                    <a:pt x="1856" y="1125"/>
                    <a:pt x="1823" y="1124"/>
                  </a:cubicBezTo>
                  <a:cubicBezTo>
                    <a:pt x="1790" y="1122"/>
                    <a:pt x="1807" y="1134"/>
                    <a:pt x="1786" y="1135"/>
                  </a:cubicBezTo>
                  <a:cubicBezTo>
                    <a:pt x="1764" y="1137"/>
                    <a:pt x="1762" y="1145"/>
                    <a:pt x="1757" y="1162"/>
                  </a:cubicBezTo>
                  <a:cubicBezTo>
                    <a:pt x="1753" y="1180"/>
                    <a:pt x="1747" y="1178"/>
                    <a:pt x="1729" y="1165"/>
                  </a:cubicBezTo>
                  <a:cubicBezTo>
                    <a:pt x="1710" y="1152"/>
                    <a:pt x="1720" y="1174"/>
                    <a:pt x="1707" y="1168"/>
                  </a:cubicBezTo>
                  <a:cubicBezTo>
                    <a:pt x="1694" y="1162"/>
                    <a:pt x="1686" y="1180"/>
                    <a:pt x="1661" y="1177"/>
                  </a:cubicBezTo>
                  <a:cubicBezTo>
                    <a:pt x="1637" y="1174"/>
                    <a:pt x="1658" y="1159"/>
                    <a:pt x="1674" y="1158"/>
                  </a:cubicBezTo>
                  <a:cubicBezTo>
                    <a:pt x="1690" y="1157"/>
                    <a:pt x="1690" y="1142"/>
                    <a:pt x="1683" y="1134"/>
                  </a:cubicBezTo>
                  <a:cubicBezTo>
                    <a:pt x="1676" y="1125"/>
                    <a:pt x="1688" y="1114"/>
                    <a:pt x="1690" y="1105"/>
                  </a:cubicBezTo>
                  <a:cubicBezTo>
                    <a:pt x="1691" y="1096"/>
                    <a:pt x="1701" y="1082"/>
                    <a:pt x="1676" y="1086"/>
                  </a:cubicBezTo>
                  <a:cubicBezTo>
                    <a:pt x="1650" y="1091"/>
                    <a:pt x="1641" y="1101"/>
                    <a:pt x="1621" y="1108"/>
                  </a:cubicBezTo>
                  <a:cubicBezTo>
                    <a:pt x="1601" y="1115"/>
                    <a:pt x="1607" y="1124"/>
                    <a:pt x="1607" y="1138"/>
                  </a:cubicBezTo>
                  <a:cubicBezTo>
                    <a:pt x="1607" y="1152"/>
                    <a:pt x="1601" y="1152"/>
                    <a:pt x="1592" y="1152"/>
                  </a:cubicBezTo>
                  <a:cubicBezTo>
                    <a:pt x="1584" y="1152"/>
                    <a:pt x="1587" y="1149"/>
                    <a:pt x="1584" y="1135"/>
                  </a:cubicBezTo>
                  <a:cubicBezTo>
                    <a:pt x="1581" y="1121"/>
                    <a:pt x="1564" y="1142"/>
                    <a:pt x="1549" y="1138"/>
                  </a:cubicBezTo>
                  <a:cubicBezTo>
                    <a:pt x="1535" y="1134"/>
                    <a:pt x="1514" y="1145"/>
                    <a:pt x="1494" y="1154"/>
                  </a:cubicBezTo>
                  <a:cubicBezTo>
                    <a:pt x="1473" y="1162"/>
                    <a:pt x="1476" y="1177"/>
                    <a:pt x="1441" y="1185"/>
                  </a:cubicBezTo>
                  <a:cubicBezTo>
                    <a:pt x="1405" y="1194"/>
                    <a:pt x="1410" y="1204"/>
                    <a:pt x="1393" y="1210"/>
                  </a:cubicBezTo>
                  <a:cubicBezTo>
                    <a:pt x="1376" y="1215"/>
                    <a:pt x="1370" y="1211"/>
                    <a:pt x="1369" y="1221"/>
                  </a:cubicBezTo>
                  <a:cubicBezTo>
                    <a:pt x="1367" y="1231"/>
                    <a:pt x="1356" y="1227"/>
                    <a:pt x="1334" y="1225"/>
                  </a:cubicBezTo>
                  <a:cubicBezTo>
                    <a:pt x="1313" y="1224"/>
                    <a:pt x="1307" y="1241"/>
                    <a:pt x="1310" y="1253"/>
                  </a:cubicBezTo>
                  <a:cubicBezTo>
                    <a:pt x="1313" y="1264"/>
                    <a:pt x="1299" y="1278"/>
                    <a:pt x="1294" y="1297"/>
                  </a:cubicBezTo>
                  <a:cubicBezTo>
                    <a:pt x="1290" y="1316"/>
                    <a:pt x="1267" y="1307"/>
                    <a:pt x="1257" y="1317"/>
                  </a:cubicBezTo>
                  <a:cubicBezTo>
                    <a:pt x="1247" y="1327"/>
                    <a:pt x="1224" y="1323"/>
                    <a:pt x="1207" y="1323"/>
                  </a:cubicBezTo>
                  <a:cubicBezTo>
                    <a:pt x="1190" y="1323"/>
                    <a:pt x="1178" y="1309"/>
                    <a:pt x="1170" y="1293"/>
                  </a:cubicBezTo>
                  <a:cubicBezTo>
                    <a:pt x="1161" y="1277"/>
                    <a:pt x="1148" y="1274"/>
                    <a:pt x="1137" y="1270"/>
                  </a:cubicBezTo>
                  <a:cubicBezTo>
                    <a:pt x="1125" y="1266"/>
                    <a:pt x="1125" y="1257"/>
                    <a:pt x="1127" y="1245"/>
                  </a:cubicBezTo>
                  <a:cubicBezTo>
                    <a:pt x="1128" y="1234"/>
                    <a:pt x="1144" y="1241"/>
                    <a:pt x="1144" y="1230"/>
                  </a:cubicBezTo>
                  <a:cubicBezTo>
                    <a:pt x="1144" y="1218"/>
                    <a:pt x="1155" y="1225"/>
                    <a:pt x="1171" y="1218"/>
                  </a:cubicBezTo>
                  <a:cubicBezTo>
                    <a:pt x="1187" y="1211"/>
                    <a:pt x="1205" y="1211"/>
                    <a:pt x="1224" y="1211"/>
                  </a:cubicBezTo>
                  <a:cubicBezTo>
                    <a:pt x="1243" y="1211"/>
                    <a:pt x="1226" y="1187"/>
                    <a:pt x="1217" y="1174"/>
                  </a:cubicBezTo>
                  <a:cubicBezTo>
                    <a:pt x="1208" y="1161"/>
                    <a:pt x="1197" y="1167"/>
                    <a:pt x="1194" y="1155"/>
                  </a:cubicBezTo>
                  <a:cubicBezTo>
                    <a:pt x="1191" y="1144"/>
                    <a:pt x="1178" y="1138"/>
                    <a:pt x="1172" y="1138"/>
                  </a:cubicBezTo>
                  <a:cubicBezTo>
                    <a:pt x="1167" y="1138"/>
                    <a:pt x="1155" y="1132"/>
                    <a:pt x="1150" y="1125"/>
                  </a:cubicBezTo>
                  <a:cubicBezTo>
                    <a:pt x="1144" y="1118"/>
                    <a:pt x="1114" y="1131"/>
                    <a:pt x="1094" y="1132"/>
                  </a:cubicBezTo>
                  <a:cubicBezTo>
                    <a:pt x="1074" y="1134"/>
                    <a:pt x="1061" y="1131"/>
                    <a:pt x="1045" y="1119"/>
                  </a:cubicBezTo>
                  <a:cubicBezTo>
                    <a:pt x="1029" y="1108"/>
                    <a:pt x="1021" y="1126"/>
                    <a:pt x="1023" y="1131"/>
                  </a:cubicBezTo>
                  <a:cubicBezTo>
                    <a:pt x="1026" y="1135"/>
                    <a:pt x="1032" y="1138"/>
                    <a:pt x="1055" y="1147"/>
                  </a:cubicBezTo>
                  <a:cubicBezTo>
                    <a:pt x="1078" y="1155"/>
                    <a:pt x="1075" y="1169"/>
                    <a:pt x="1076" y="1190"/>
                  </a:cubicBezTo>
                  <a:cubicBezTo>
                    <a:pt x="1078" y="1210"/>
                    <a:pt x="1071" y="1215"/>
                    <a:pt x="1062" y="1235"/>
                  </a:cubicBezTo>
                  <a:cubicBezTo>
                    <a:pt x="1054" y="1255"/>
                    <a:pt x="1046" y="1257"/>
                    <a:pt x="1046" y="1271"/>
                  </a:cubicBezTo>
                  <a:cubicBezTo>
                    <a:pt x="1046" y="1286"/>
                    <a:pt x="1071" y="1288"/>
                    <a:pt x="1085" y="1291"/>
                  </a:cubicBezTo>
                  <a:cubicBezTo>
                    <a:pt x="1099" y="1294"/>
                    <a:pt x="1089" y="1306"/>
                    <a:pt x="1091" y="1333"/>
                  </a:cubicBezTo>
                  <a:cubicBezTo>
                    <a:pt x="1092" y="1360"/>
                    <a:pt x="1089" y="1353"/>
                    <a:pt x="1076" y="1362"/>
                  </a:cubicBezTo>
                  <a:cubicBezTo>
                    <a:pt x="1064" y="1370"/>
                    <a:pt x="1072" y="1383"/>
                    <a:pt x="1074" y="1393"/>
                  </a:cubicBezTo>
                  <a:cubicBezTo>
                    <a:pt x="1075" y="1403"/>
                    <a:pt x="1074" y="1417"/>
                    <a:pt x="1065" y="1416"/>
                  </a:cubicBezTo>
                  <a:cubicBezTo>
                    <a:pt x="1056" y="1415"/>
                    <a:pt x="1058" y="1402"/>
                    <a:pt x="1055" y="1392"/>
                  </a:cubicBezTo>
                  <a:cubicBezTo>
                    <a:pt x="1052" y="1382"/>
                    <a:pt x="1033" y="1393"/>
                    <a:pt x="1026" y="1403"/>
                  </a:cubicBezTo>
                  <a:cubicBezTo>
                    <a:pt x="1019" y="1413"/>
                    <a:pt x="1009" y="1399"/>
                    <a:pt x="1025" y="1389"/>
                  </a:cubicBezTo>
                  <a:cubicBezTo>
                    <a:pt x="1041" y="1379"/>
                    <a:pt x="1038" y="1370"/>
                    <a:pt x="1028" y="1367"/>
                  </a:cubicBezTo>
                  <a:cubicBezTo>
                    <a:pt x="1018" y="1364"/>
                    <a:pt x="1008" y="1359"/>
                    <a:pt x="992" y="1359"/>
                  </a:cubicBezTo>
                  <a:cubicBezTo>
                    <a:pt x="976" y="1359"/>
                    <a:pt x="972" y="1362"/>
                    <a:pt x="962" y="1352"/>
                  </a:cubicBezTo>
                  <a:cubicBezTo>
                    <a:pt x="952" y="1341"/>
                    <a:pt x="936" y="1357"/>
                    <a:pt x="923" y="1374"/>
                  </a:cubicBezTo>
                  <a:cubicBezTo>
                    <a:pt x="910" y="1392"/>
                    <a:pt x="892" y="1400"/>
                    <a:pt x="864" y="1403"/>
                  </a:cubicBezTo>
                  <a:cubicBezTo>
                    <a:pt x="837" y="1406"/>
                    <a:pt x="837" y="1438"/>
                    <a:pt x="810" y="1443"/>
                  </a:cubicBezTo>
                  <a:cubicBezTo>
                    <a:pt x="783" y="1449"/>
                    <a:pt x="790" y="1460"/>
                    <a:pt x="787" y="1470"/>
                  </a:cubicBezTo>
                  <a:cubicBezTo>
                    <a:pt x="784" y="1481"/>
                    <a:pt x="806" y="1498"/>
                    <a:pt x="821" y="1505"/>
                  </a:cubicBezTo>
                  <a:cubicBezTo>
                    <a:pt x="837" y="1512"/>
                    <a:pt x="836" y="1531"/>
                    <a:pt x="836" y="1549"/>
                  </a:cubicBezTo>
                  <a:cubicBezTo>
                    <a:pt x="836" y="1568"/>
                    <a:pt x="817" y="1558"/>
                    <a:pt x="807" y="1549"/>
                  </a:cubicBezTo>
                  <a:cubicBezTo>
                    <a:pt x="797" y="1541"/>
                    <a:pt x="787" y="1548"/>
                    <a:pt x="777" y="1554"/>
                  </a:cubicBezTo>
                  <a:cubicBezTo>
                    <a:pt x="767" y="1559"/>
                    <a:pt x="757" y="1549"/>
                    <a:pt x="748" y="1538"/>
                  </a:cubicBezTo>
                  <a:cubicBezTo>
                    <a:pt x="740" y="1526"/>
                    <a:pt x="714" y="1529"/>
                    <a:pt x="707" y="1534"/>
                  </a:cubicBezTo>
                  <a:cubicBezTo>
                    <a:pt x="699" y="1538"/>
                    <a:pt x="691" y="1536"/>
                    <a:pt x="688" y="1526"/>
                  </a:cubicBezTo>
                  <a:cubicBezTo>
                    <a:pt x="685" y="1516"/>
                    <a:pt x="665" y="1518"/>
                    <a:pt x="655" y="1499"/>
                  </a:cubicBezTo>
                  <a:cubicBezTo>
                    <a:pt x="645" y="1481"/>
                    <a:pt x="641" y="1489"/>
                    <a:pt x="621" y="1489"/>
                  </a:cubicBezTo>
                  <a:cubicBezTo>
                    <a:pt x="601" y="1489"/>
                    <a:pt x="609" y="1506"/>
                    <a:pt x="591" y="1516"/>
                  </a:cubicBezTo>
                  <a:cubicBezTo>
                    <a:pt x="572" y="1526"/>
                    <a:pt x="583" y="1541"/>
                    <a:pt x="593" y="1544"/>
                  </a:cubicBezTo>
                  <a:cubicBezTo>
                    <a:pt x="603" y="1546"/>
                    <a:pt x="612" y="1558"/>
                    <a:pt x="626" y="1572"/>
                  </a:cubicBezTo>
                  <a:cubicBezTo>
                    <a:pt x="641" y="1587"/>
                    <a:pt x="641" y="1579"/>
                    <a:pt x="659" y="1575"/>
                  </a:cubicBezTo>
                  <a:cubicBezTo>
                    <a:pt x="678" y="1571"/>
                    <a:pt x="681" y="1587"/>
                    <a:pt x="682" y="1604"/>
                  </a:cubicBezTo>
                  <a:cubicBezTo>
                    <a:pt x="684" y="1621"/>
                    <a:pt x="665" y="1622"/>
                    <a:pt x="658" y="1630"/>
                  </a:cubicBezTo>
                  <a:cubicBezTo>
                    <a:pt x="651" y="1637"/>
                    <a:pt x="636" y="1635"/>
                    <a:pt x="631" y="1627"/>
                  </a:cubicBezTo>
                  <a:cubicBezTo>
                    <a:pt x="625" y="1618"/>
                    <a:pt x="616" y="1621"/>
                    <a:pt x="602" y="1621"/>
                  </a:cubicBezTo>
                  <a:cubicBezTo>
                    <a:pt x="588" y="1621"/>
                    <a:pt x="573" y="1617"/>
                    <a:pt x="572" y="1607"/>
                  </a:cubicBezTo>
                  <a:cubicBezTo>
                    <a:pt x="570" y="1597"/>
                    <a:pt x="560" y="1595"/>
                    <a:pt x="550" y="1587"/>
                  </a:cubicBezTo>
                  <a:cubicBezTo>
                    <a:pt x="540" y="1578"/>
                    <a:pt x="520" y="1581"/>
                    <a:pt x="503" y="1581"/>
                  </a:cubicBezTo>
                  <a:cubicBezTo>
                    <a:pt x="486" y="1581"/>
                    <a:pt x="482" y="1568"/>
                    <a:pt x="483" y="1559"/>
                  </a:cubicBezTo>
                  <a:cubicBezTo>
                    <a:pt x="484" y="1551"/>
                    <a:pt x="484" y="1535"/>
                    <a:pt x="477" y="1518"/>
                  </a:cubicBezTo>
                  <a:cubicBezTo>
                    <a:pt x="470" y="1501"/>
                    <a:pt x="474" y="1495"/>
                    <a:pt x="462" y="1486"/>
                  </a:cubicBezTo>
                  <a:cubicBezTo>
                    <a:pt x="449" y="1478"/>
                    <a:pt x="464" y="1469"/>
                    <a:pt x="477" y="1449"/>
                  </a:cubicBezTo>
                  <a:cubicBezTo>
                    <a:pt x="490" y="1429"/>
                    <a:pt x="472" y="1426"/>
                    <a:pt x="470" y="1412"/>
                  </a:cubicBezTo>
                  <a:cubicBezTo>
                    <a:pt x="469" y="1397"/>
                    <a:pt x="444" y="1386"/>
                    <a:pt x="434" y="1382"/>
                  </a:cubicBezTo>
                  <a:cubicBezTo>
                    <a:pt x="424" y="1377"/>
                    <a:pt x="411" y="1373"/>
                    <a:pt x="397" y="1373"/>
                  </a:cubicBezTo>
                  <a:cubicBezTo>
                    <a:pt x="383" y="1373"/>
                    <a:pt x="394" y="1366"/>
                    <a:pt x="393" y="1356"/>
                  </a:cubicBezTo>
                  <a:cubicBezTo>
                    <a:pt x="391" y="1346"/>
                    <a:pt x="380" y="1347"/>
                    <a:pt x="374" y="1354"/>
                  </a:cubicBezTo>
                  <a:cubicBezTo>
                    <a:pt x="368" y="1362"/>
                    <a:pt x="355" y="1350"/>
                    <a:pt x="360" y="1343"/>
                  </a:cubicBezTo>
                  <a:cubicBezTo>
                    <a:pt x="364" y="1336"/>
                    <a:pt x="364" y="1331"/>
                    <a:pt x="350" y="1329"/>
                  </a:cubicBezTo>
                  <a:cubicBezTo>
                    <a:pt x="335" y="1326"/>
                    <a:pt x="341" y="1320"/>
                    <a:pt x="324" y="1303"/>
                  </a:cubicBezTo>
                  <a:cubicBezTo>
                    <a:pt x="307" y="1286"/>
                    <a:pt x="320" y="1283"/>
                    <a:pt x="337" y="1284"/>
                  </a:cubicBezTo>
                  <a:cubicBezTo>
                    <a:pt x="354" y="1286"/>
                    <a:pt x="366" y="1300"/>
                    <a:pt x="376" y="1316"/>
                  </a:cubicBezTo>
                  <a:cubicBezTo>
                    <a:pt x="386" y="1331"/>
                    <a:pt x="403" y="1327"/>
                    <a:pt x="416" y="1333"/>
                  </a:cubicBezTo>
                  <a:cubicBezTo>
                    <a:pt x="429" y="1339"/>
                    <a:pt x="454" y="1343"/>
                    <a:pt x="470" y="1346"/>
                  </a:cubicBezTo>
                  <a:cubicBezTo>
                    <a:pt x="486" y="1349"/>
                    <a:pt x="509" y="1357"/>
                    <a:pt x="529" y="1366"/>
                  </a:cubicBezTo>
                  <a:cubicBezTo>
                    <a:pt x="549" y="1374"/>
                    <a:pt x="588" y="1380"/>
                    <a:pt x="613" y="1380"/>
                  </a:cubicBezTo>
                  <a:cubicBezTo>
                    <a:pt x="639" y="1380"/>
                    <a:pt x="652" y="1397"/>
                    <a:pt x="692" y="1405"/>
                  </a:cubicBezTo>
                  <a:cubicBezTo>
                    <a:pt x="732" y="1412"/>
                    <a:pt x="788" y="1389"/>
                    <a:pt x="810" y="1374"/>
                  </a:cubicBezTo>
                  <a:cubicBezTo>
                    <a:pt x="831" y="1360"/>
                    <a:pt x="859" y="1341"/>
                    <a:pt x="880" y="1326"/>
                  </a:cubicBezTo>
                  <a:cubicBezTo>
                    <a:pt x="902" y="1310"/>
                    <a:pt x="899" y="1268"/>
                    <a:pt x="889" y="1263"/>
                  </a:cubicBezTo>
                  <a:cubicBezTo>
                    <a:pt x="879" y="1257"/>
                    <a:pt x="873" y="1247"/>
                    <a:pt x="871" y="1230"/>
                  </a:cubicBezTo>
                  <a:cubicBezTo>
                    <a:pt x="870" y="1212"/>
                    <a:pt x="861" y="1217"/>
                    <a:pt x="846" y="1217"/>
                  </a:cubicBezTo>
                  <a:cubicBezTo>
                    <a:pt x="830" y="1217"/>
                    <a:pt x="828" y="1211"/>
                    <a:pt x="823" y="1200"/>
                  </a:cubicBezTo>
                  <a:cubicBezTo>
                    <a:pt x="817" y="1188"/>
                    <a:pt x="808" y="1178"/>
                    <a:pt x="794" y="1178"/>
                  </a:cubicBezTo>
                  <a:cubicBezTo>
                    <a:pt x="780" y="1178"/>
                    <a:pt x="773" y="1168"/>
                    <a:pt x="753" y="1162"/>
                  </a:cubicBezTo>
                  <a:cubicBezTo>
                    <a:pt x="732" y="1157"/>
                    <a:pt x="742" y="1152"/>
                    <a:pt x="724" y="1152"/>
                  </a:cubicBezTo>
                  <a:cubicBezTo>
                    <a:pt x="705" y="1152"/>
                    <a:pt x="695" y="1148"/>
                    <a:pt x="671" y="1126"/>
                  </a:cubicBezTo>
                  <a:cubicBezTo>
                    <a:pt x="646" y="1105"/>
                    <a:pt x="625" y="1101"/>
                    <a:pt x="593" y="1082"/>
                  </a:cubicBezTo>
                  <a:cubicBezTo>
                    <a:pt x="562" y="1063"/>
                    <a:pt x="558" y="1075"/>
                    <a:pt x="539" y="1061"/>
                  </a:cubicBezTo>
                  <a:cubicBezTo>
                    <a:pt x="520" y="1046"/>
                    <a:pt x="507" y="1048"/>
                    <a:pt x="495" y="1056"/>
                  </a:cubicBezTo>
                  <a:cubicBezTo>
                    <a:pt x="482" y="1065"/>
                    <a:pt x="466" y="1053"/>
                    <a:pt x="460" y="1045"/>
                  </a:cubicBezTo>
                  <a:cubicBezTo>
                    <a:pt x="454" y="1036"/>
                    <a:pt x="424" y="1040"/>
                    <a:pt x="414" y="1040"/>
                  </a:cubicBezTo>
                  <a:cubicBezTo>
                    <a:pt x="404" y="1040"/>
                    <a:pt x="400" y="1040"/>
                    <a:pt x="398" y="1065"/>
                  </a:cubicBezTo>
                  <a:cubicBezTo>
                    <a:pt x="397" y="1089"/>
                    <a:pt x="377" y="1088"/>
                    <a:pt x="366" y="1082"/>
                  </a:cubicBezTo>
                  <a:cubicBezTo>
                    <a:pt x="354" y="1076"/>
                    <a:pt x="384" y="1063"/>
                    <a:pt x="388" y="1046"/>
                  </a:cubicBezTo>
                  <a:cubicBezTo>
                    <a:pt x="393" y="1029"/>
                    <a:pt x="377" y="1026"/>
                    <a:pt x="371" y="1035"/>
                  </a:cubicBezTo>
                  <a:cubicBezTo>
                    <a:pt x="366" y="1043"/>
                    <a:pt x="348" y="1045"/>
                    <a:pt x="348" y="1040"/>
                  </a:cubicBezTo>
                  <a:cubicBezTo>
                    <a:pt x="348" y="1036"/>
                    <a:pt x="341" y="1026"/>
                    <a:pt x="323" y="1020"/>
                  </a:cubicBezTo>
                  <a:cubicBezTo>
                    <a:pt x="304" y="1015"/>
                    <a:pt x="311" y="1002"/>
                    <a:pt x="324" y="1006"/>
                  </a:cubicBezTo>
                  <a:cubicBezTo>
                    <a:pt x="337" y="1010"/>
                    <a:pt x="357" y="1010"/>
                    <a:pt x="358" y="1003"/>
                  </a:cubicBezTo>
                  <a:cubicBezTo>
                    <a:pt x="360" y="996"/>
                    <a:pt x="354" y="987"/>
                    <a:pt x="337" y="987"/>
                  </a:cubicBezTo>
                  <a:cubicBezTo>
                    <a:pt x="320" y="987"/>
                    <a:pt x="324" y="979"/>
                    <a:pt x="310" y="972"/>
                  </a:cubicBezTo>
                  <a:cubicBezTo>
                    <a:pt x="295" y="965"/>
                    <a:pt x="281" y="970"/>
                    <a:pt x="292" y="982"/>
                  </a:cubicBezTo>
                  <a:cubicBezTo>
                    <a:pt x="304" y="993"/>
                    <a:pt x="277" y="985"/>
                    <a:pt x="267" y="1002"/>
                  </a:cubicBezTo>
                  <a:cubicBezTo>
                    <a:pt x="257" y="1019"/>
                    <a:pt x="237" y="1012"/>
                    <a:pt x="237" y="1002"/>
                  </a:cubicBezTo>
                  <a:cubicBezTo>
                    <a:pt x="237" y="995"/>
                    <a:pt x="233" y="992"/>
                    <a:pt x="227" y="990"/>
                  </a:cubicBezTo>
                  <a:cubicBezTo>
                    <a:pt x="224" y="997"/>
                    <a:pt x="225" y="1006"/>
                    <a:pt x="227" y="1013"/>
                  </a:cubicBezTo>
                  <a:cubicBezTo>
                    <a:pt x="229" y="1022"/>
                    <a:pt x="220" y="1022"/>
                    <a:pt x="211" y="1022"/>
                  </a:cubicBezTo>
                  <a:cubicBezTo>
                    <a:pt x="201" y="1021"/>
                    <a:pt x="202" y="1016"/>
                    <a:pt x="191" y="1012"/>
                  </a:cubicBezTo>
                  <a:cubicBezTo>
                    <a:pt x="181" y="1008"/>
                    <a:pt x="173" y="1021"/>
                    <a:pt x="169" y="1032"/>
                  </a:cubicBezTo>
                  <a:cubicBezTo>
                    <a:pt x="165" y="1043"/>
                    <a:pt x="155" y="1042"/>
                    <a:pt x="145" y="1043"/>
                  </a:cubicBezTo>
                  <a:cubicBezTo>
                    <a:pt x="135" y="1043"/>
                    <a:pt x="131" y="1056"/>
                    <a:pt x="124" y="1068"/>
                  </a:cubicBezTo>
                  <a:cubicBezTo>
                    <a:pt x="119" y="1078"/>
                    <a:pt x="108" y="1081"/>
                    <a:pt x="102" y="1077"/>
                  </a:cubicBezTo>
                  <a:cubicBezTo>
                    <a:pt x="99" y="1081"/>
                    <a:pt x="95" y="1085"/>
                    <a:pt x="90" y="1086"/>
                  </a:cubicBezTo>
                  <a:cubicBezTo>
                    <a:pt x="82" y="1087"/>
                    <a:pt x="71" y="1086"/>
                    <a:pt x="70" y="1090"/>
                  </a:cubicBezTo>
                  <a:cubicBezTo>
                    <a:pt x="69" y="1093"/>
                    <a:pt x="69" y="1097"/>
                    <a:pt x="76" y="1098"/>
                  </a:cubicBezTo>
                  <a:cubicBezTo>
                    <a:pt x="83" y="1098"/>
                    <a:pt x="89" y="1102"/>
                    <a:pt x="88" y="1107"/>
                  </a:cubicBezTo>
                  <a:cubicBezTo>
                    <a:pt x="87" y="1112"/>
                    <a:pt x="83" y="1118"/>
                    <a:pt x="77" y="1121"/>
                  </a:cubicBezTo>
                  <a:cubicBezTo>
                    <a:pt x="72" y="1124"/>
                    <a:pt x="72" y="1131"/>
                    <a:pt x="72" y="1139"/>
                  </a:cubicBezTo>
                  <a:cubicBezTo>
                    <a:pt x="72" y="1146"/>
                    <a:pt x="70" y="1152"/>
                    <a:pt x="80" y="1159"/>
                  </a:cubicBezTo>
                  <a:cubicBezTo>
                    <a:pt x="89" y="1165"/>
                    <a:pt x="92" y="1178"/>
                    <a:pt x="105" y="1178"/>
                  </a:cubicBezTo>
                  <a:cubicBezTo>
                    <a:pt x="118" y="1178"/>
                    <a:pt x="121" y="1179"/>
                    <a:pt x="133" y="1195"/>
                  </a:cubicBezTo>
                  <a:cubicBezTo>
                    <a:pt x="146" y="1211"/>
                    <a:pt x="155" y="1216"/>
                    <a:pt x="161" y="1220"/>
                  </a:cubicBezTo>
                  <a:cubicBezTo>
                    <a:pt x="167" y="1224"/>
                    <a:pt x="170" y="1235"/>
                    <a:pt x="160" y="1245"/>
                  </a:cubicBezTo>
                  <a:cubicBezTo>
                    <a:pt x="149" y="1255"/>
                    <a:pt x="135" y="1273"/>
                    <a:pt x="128" y="1281"/>
                  </a:cubicBezTo>
                  <a:cubicBezTo>
                    <a:pt x="122" y="1289"/>
                    <a:pt x="107" y="1299"/>
                    <a:pt x="109" y="1307"/>
                  </a:cubicBezTo>
                  <a:cubicBezTo>
                    <a:pt x="111" y="1315"/>
                    <a:pt x="103" y="1326"/>
                    <a:pt x="115" y="1331"/>
                  </a:cubicBezTo>
                  <a:cubicBezTo>
                    <a:pt x="128" y="1336"/>
                    <a:pt x="127" y="1340"/>
                    <a:pt x="134" y="1348"/>
                  </a:cubicBezTo>
                  <a:cubicBezTo>
                    <a:pt x="140" y="1355"/>
                    <a:pt x="147" y="1381"/>
                    <a:pt x="153" y="1388"/>
                  </a:cubicBezTo>
                  <a:cubicBezTo>
                    <a:pt x="158" y="1395"/>
                    <a:pt x="165" y="1404"/>
                    <a:pt x="167" y="1410"/>
                  </a:cubicBezTo>
                  <a:cubicBezTo>
                    <a:pt x="169" y="1415"/>
                    <a:pt x="180" y="1440"/>
                    <a:pt x="170" y="1442"/>
                  </a:cubicBezTo>
                  <a:cubicBezTo>
                    <a:pt x="159" y="1444"/>
                    <a:pt x="152" y="1450"/>
                    <a:pt x="152" y="1456"/>
                  </a:cubicBezTo>
                  <a:cubicBezTo>
                    <a:pt x="152" y="1462"/>
                    <a:pt x="144" y="1469"/>
                    <a:pt x="146" y="1476"/>
                  </a:cubicBezTo>
                  <a:cubicBezTo>
                    <a:pt x="147" y="1482"/>
                    <a:pt x="159" y="1491"/>
                    <a:pt x="154" y="1496"/>
                  </a:cubicBezTo>
                  <a:cubicBezTo>
                    <a:pt x="149" y="1501"/>
                    <a:pt x="145" y="1507"/>
                    <a:pt x="145" y="1515"/>
                  </a:cubicBezTo>
                  <a:cubicBezTo>
                    <a:pt x="145" y="1523"/>
                    <a:pt x="147" y="1535"/>
                    <a:pt x="154" y="1535"/>
                  </a:cubicBezTo>
                  <a:cubicBezTo>
                    <a:pt x="161" y="1535"/>
                    <a:pt x="169" y="1535"/>
                    <a:pt x="177" y="1542"/>
                  </a:cubicBezTo>
                  <a:cubicBezTo>
                    <a:pt x="184" y="1549"/>
                    <a:pt x="180" y="1554"/>
                    <a:pt x="172" y="1556"/>
                  </a:cubicBezTo>
                  <a:cubicBezTo>
                    <a:pt x="164" y="1558"/>
                    <a:pt x="166" y="1569"/>
                    <a:pt x="173" y="1574"/>
                  </a:cubicBezTo>
                  <a:cubicBezTo>
                    <a:pt x="180" y="1579"/>
                    <a:pt x="180" y="1585"/>
                    <a:pt x="188" y="1586"/>
                  </a:cubicBezTo>
                  <a:cubicBezTo>
                    <a:pt x="196" y="1588"/>
                    <a:pt x="206" y="1593"/>
                    <a:pt x="206" y="1599"/>
                  </a:cubicBezTo>
                  <a:cubicBezTo>
                    <a:pt x="206" y="1606"/>
                    <a:pt x="206" y="1616"/>
                    <a:pt x="196" y="1619"/>
                  </a:cubicBezTo>
                  <a:cubicBezTo>
                    <a:pt x="186" y="1622"/>
                    <a:pt x="155" y="1640"/>
                    <a:pt x="179" y="1652"/>
                  </a:cubicBezTo>
                  <a:cubicBezTo>
                    <a:pt x="204" y="1664"/>
                    <a:pt x="229" y="1686"/>
                    <a:pt x="239" y="1692"/>
                  </a:cubicBezTo>
                  <a:cubicBezTo>
                    <a:pt x="248" y="1699"/>
                    <a:pt x="250" y="1703"/>
                    <a:pt x="255" y="1708"/>
                  </a:cubicBezTo>
                  <a:cubicBezTo>
                    <a:pt x="259" y="1714"/>
                    <a:pt x="276" y="1726"/>
                    <a:pt x="257" y="1746"/>
                  </a:cubicBezTo>
                  <a:cubicBezTo>
                    <a:pt x="238" y="1767"/>
                    <a:pt x="171" y="1839"/>
                    <a:pt x="155" y="1854"/>
                  </a:cubicBezTo>
                  <a:cubicBezTo>
                    <a:pt x="140" y="1868"/>
                    <a:pt x="93" y="1907"/>
                    <a:pt x="81" y="1913"/>
                  </a:cubicBezTo>
                  <a:cubicBezTo>
                    <a:pt x="68" y="1918"/>
                    <a:pt x="55" y="1931"/>
                    <a:pt x="50" y="1935"/>
                  </a:cubicBezTo>
                  <a:cubicBezTo>
                    <a:pt x="47" y="1938"/>
                    <a:pt x="39" y="1946"/>
                    <a:pt x="32" y="1955"/>
                  </a:cubicBezTo>
                  <a:cubicBezTo>
                    <a:pt x="52" y="1955"/>
                    <a:pt x="74" y="1958"/>
                    <a:pt x="87" y="1972"/>
                  </a:cubicBezTo>
                  <a:cubicBezTo>
                    <a:pt x="103" y="1989"/>
                    <a:pt x="96" y="1981"/>
                    <a:pt x="135" y="1985"/>
                  </a:cubicBezTo>
                  <a:cubicBezTo>
                    <a:pt x="173" y="1989"/>
                    <a:pt x="173" y="2002"/>
                    <a:pt x="172" y="2011"/>
                  </a:cubicBezTo>
                  <a:cubicBezTo>
                    <a:pt x="171" y="2019"/>
                    <a:pt x="149" y="2009"/>
                    <a:pt x="129" y="2005"/>
                  </a:cubicBezTo>
                  <a:cubicBezTo>
                    <a:pt x="109" y="2001"/>
                    <a:pt x="110" y="2007"/>
                    <a:pt x="105" y="2018"/>
                  </a:cubicBezTo>
                  <a:cubicBezTo>
                    <a:pt x="99" y="2029"/>
                    <a:pt x="87" y="2029"/>
                    <a:pt x="67" y="2027"/>
                  </a:cubicBezTo>
                  <a:cubicBezTo>
                    <a:pt x="52" y="2024"/>
                    <a:pt x="48" y="2034"/>
                    <a:pt x="44" y="2044"/>
                  </a:cubicBezTo>
                  <a:cubicBezTo>
                    <a:pt x="52" y="2050"/>
                    <a:pt x="48" y="2059"/>
                    <a:pt x="51" y="2063"/>
                  </a:cubicBezTo>
                  <a:cubicBezTo>
                    <a:pt x="55" y="2068"/>
                    <a:pt x="55" y="2075"/>
                    <a:pt x="46" y="2077"/>
                  </a:cubicBezTo>
                  <a:cubicBezTo>
                    <a:pt x="36" y="2080"/>
                    <a:pt x="38" y="2093"/>
                    <a:pt x="25" y="2101"/>
                  </a:cubicBezTo>
                  <a:cubicBezTo>
                    <a:pt x="12" y="2109"/>
                    <a:pt x="6" y="2122"/>
                    <a:pt x="9" y="2135"/>
                  </a:cubicBezTo>
                  <a:cubicBezTo>
                    <a:pt x="12" y="2148"/>
                    <a:pt x="8" y="2155"/>
                    <a:pt x="7" y="2166"/>
                  </a:cubicBezTo>
                  <a:cubicBezTo>
                    <a:pt x="5" y="2177"/>
                    <a:pt x="23" y="2194"/>
                    <a:pt x="29" y="2206"/>
                  </a:cubicBezTo>
                  <a:cubicBezTo>
                    <a:pt x="34" y="2218"/>
                    <a:pt x="21" y="2211"/>
                    <a:pt x="10" y="2216"/>
                  </a:cubicBezTo>
                  <a:cubicBezTo>
                    <a:pt x="0" y="2220"/>
                    <a:pt x="4" y="2225"/>
                    <a:pt x="4" y="2236"/>
                  </a:cubicBezTo>
                  <a:cubicBezTo>
                    <a:pt x="4" y="2246"/>
                    <a:pt x="16" y="2249"/>
                    <a:pt x="26" y="2257"/>
                  </a:cubicBezTo>
                  <a:cubicBezTo>
                    <a:pt x="36" y="2264"/>
                    <a:pt x="29" y="2268"/>
                    <a:pt x="24" y="2276"/>
                  </a:cubicBezTo>
                  <a:cubicBezTo>
                    <a:pt x="20" y="2284"/>
                    <a:pt x="20" y="2294"/>
                    <a:pt x="26" y="2299"/>
                  </a:cubicBezTo>
                  <a:cubicBezTo>
                    <a:pt x="31" y="2305"/>
                    <a:pt x="29" y="2313"/>
                    <a:pt x="40" y="2326"/>
                  </a:cubicBezTo>
                  <a:cubicBezTo>
                    <a:pt x="51" y="2338"/>
                    <a:pt x="48" y="2349"/>
                    <a:pt x="49" y="2362"/>
                  </a:cubicBezTo>
                  <a:cubicBezTo>
                    <a:pt x="51" y="2376"/>
                    <a:pt x="73" y="2374"/>
                    <a:pt x="85" y="2375"/>
                  </a:cubicBezTo>
                  <a:cubicBezTo>
                    <a:pt x="97" y="2377"/>
                    <a:pt x="99" y="2378"/>
                    <a:pt x="112" y="2378"/>
                  </a:cubicBezTo>
                  <a:cubicBezTo>
                    <a:pt x="126" y="2378"/>
                    <a:pt x="123" y="2387"/>
                    <a:pt x="126" y="2398"/>
                  </a:cubicBezTo>
                  <a:cubicBezTo>
                    <a:pt x="128" y="2409"/>
                    <a:pt x="137" y="2409"/>
                    <a:pt x="149" y="2403"/>
                  </a:cubicBezTo>
                  <a:cubicBezTo>
                    <a:pt x="160" y="2397"/>
                    <a:pt x="159" y="2391"/>
                    <a:pt x="172" y="2392"/>
                  </a:cubicBezTo>
                  <a:cubicBezTo>
                    <a:pt x="186" y="2393"/>
                    <a:pt x="199" y="2404"/>
                    <a:pt x="218" y="2414"/>
                  </a:cubicBezTo>
                  <a:cubicBezTo>
                    <a:pt x="236" y="2424"/>
                    <a:pt x="216" y="2442"/>
                    <a:pt x="223" y="2450"/>
                  </a:cubicBezTo>
                  <a:cubicBezTo>
                    <a:pt x="230" y="2457"/>
                    <a:pt x="232" y="2464"/>
                    <a:pt x="225" y="2477"/>
                  </a:cubicBezTo>
                  <a:cubicBezTo>
                    <a:pt x="218" y="2490"/>
                    <a:pt x="228" y="2493"/>
                    <a:pt x="235" y="2505"/>
                  </a:cubicBezTo>
                  <a:cubicBezTo>
                    <a:pt x="242" y="2517"/>
                    <a:pt x="261" y="2548"/>
                    <a:pt x="272" y="2550"/>
                  </a:cubicBezTo>
                  <a:cubicBezTo>
                    <a:pt x="283" y="2551"/>
                    <a:pt x="285" y="2561"/>
                    <a:pt x="286" y="2571"/>
                  </a:cubicBezTo>
                  <a:cubicBezTo>
                    <a:pt x="288" y="2582"/>
                    <a:pt x="301" y="2576"/>
                    <a:pt x="311" y="2576"/>
                  </a:cubicBezTo>
                  <a:cubicBezTo>
                    <a:pt x="320" y="2576"/>
                    <a:pt x="323" y="2590"/>
                    <a:pt x="334" y="2600"/>
                  </a:cubicBezTo>
                  <a:cubicBezTo>
                    <a:pt x="345" y="2610"/>
                    <a:pt x="338" y="2611"/>
                    <a:pt x="336" y="2616"/>
                  </a:cubicBezTo>
                  <a:cubicBezTo>
                    <a:pt x="334" y="2622"/>
                    <a:pt x="326" y="2630"/>
                    <a:pt x="315" y="2630"/>
                  </a:cubicBezTo>
                  <a:cubicBezTo>
                    <a:pt x="304" y="2631"/>
                    <a:pt x="303" y="2641"/>
                    <a:pt x="296" y="2642"/>
                  </a:cubicBezTo>
                  <a:cubicBezTo>
                    <a:pt x="288" y="2642"/>
                    <a:pt x="284" y="2636"/>
                    <a:pt x="270" y="2629"/>
                  </a:cubicBezTo>
                  <a:cubicBezTo>
                    <a:pt x="256" y="2623"/>
                    <a:pt x="257" y="2633"/>
                    <a:pt x="253" y="2642"/>
                  </a:cubicBezTo>
                  <a:cubicBezTo>
                    <a:pt x="248" y="2651"/>
                    <a:pt x="252" y="2653"/>
                    <a:pt x="259" y="2657"/>
                  </a:cubicBezTo>
                  <a:cubicBezTo>
                    <a:pt x="266" y="2660"/>
                    <a:pt x="263" y="2669"/>
                    <a:pt x="269" y="2679"/>
                  </a:cubicBezTo>
                  <a:cubicBezTo>
                    <a:pt x="274" y="2688"/>
                    <a:pt x="262" y="2686"/>
                    <a:pt x="266" y="2696"/>
                  </a:cubicBezTo>
                  <a:cubicBezTo>
                    <a:pt x="270" y="2707"/>
                    <a:pt x="277" y="2714"/>
                    <a:pt x="285" y="2723"/>
                  </a:cubicBezTo>
                  <a:cubicBezTo>
                    <a:pt x="293" y="2731"/>
                    <a:pt x="308" y="2725"/>
                    <a:pt x="312" y="2717"/>
                  </a:cubicBezTo>
                  <a:cubicBezTo>
                    <a:pt x="316" y="2708"/>
                    <a:pt x="321" y="2708"/>
                    <a:pt x="327" y="2704"/>
                  </a:cubicBezTo>
                  <a:cubicBezTo>
                    <a:pt x="333" y="2701"/>
                    <a:pt x="338" y="2710"/>
                    <a:pt x="351" y="2713"/>
                  </a:cubicBezTo>
                  <a:cubicBezTo>
                    <a:pt x="365" y="2715"/>
                    <a:pt x="368" y="2702"/>
                    <a:pt x="376" y="2695"/>
                  </a:cubicBezTo>
                  <a:cubicBezTo>
                    <a:pt x="383" y="2688"/>
                    <a:pt x="394" y="2706"/>
                    <a:pt x="399" y="2700"/>
                  </a:cubicBezTo>
                  <a:cubicBezTo>
                    <a:pt x="403" y="2694"/>
                    <a:pt x="405" y="2702"/>
                    <a:pt x="416" y="2705"/>
                  </a:cubicBezTo>
                  <a:cubicBezTo>
                    <a:pt x="426" y="2707"/>
                    <a:pt x="429" y="2729"/>
                    <a:pt x="439" y="2738"/>
                  </a:cubicBezTo>
                  <a:cubicBezTo>
                    <a:pt x="450" y="2748"/>
                    <a:pt x="442" y="2750"/>
                    <a:pt x="436" y="2751"/>
                  </a:cubicBezTo>
                  <a:cubicBezTo>
                    <a:pt x="430" y="2752"/>
                    <a:pt x="427" y="2758"/>
                    <a:pt x="430" y="2762"/>
                  </a:cubicBezTo>
                  <a:cubicBezTo>
                    <a:pt x="433" y="2766"/>
                    <a:pt x="436" y="2776"/>
                    <a:pt x="437" y="2788"/>
                  </a:cubicBezTo>
                  <a:cubicBezTo>
                    <a:pt x="438" y="2801"/>
                    <a:pt x="449" y="2795"/>
                    <a:pt x="461" y="2801"/>
                  </a:cubicBezTo>
                  <a:cubicBezTo>
                    <a:pt x="472" y="2808"/>
                    <a:pt x="480" y="2797"/>
                    <a:pt x="489" y="2798"/>
                  </a:cubicBezTo>
                  <a:cubicBezTo>
                    <a:pt x="498" y="2800"/>
                    <a:pt x="504" y="2817"/>
                    <a:pt x="510" y="2829"/>
                  </a:cubicBezTo>
                  <a:cubicBezTo>
                    <a:pt x="516" y="2841"/>
                    <a:pt x="517" y="2864"/>
                    <a:pt x="521" y="2868"/>
                  </a:cubicBezTo>
                  <a:cubicBezTo>
                    <a:pt x="526" y="2873"/>
                    <a:pt x="536" y="2873"/>
                    <a:pt x="539" y="2868"/>
                  </a:cubicBezTo>
                  <a:cubicBezTo>
                    <a:pt x="542" y="2863"/>
                    <a:pt x="548" y="2867"/>
                    <a:pt x="557" y="2868"/>
                  </a:cubicBezTo>
                  <a:cubicBezTo>
                    <a:pt x="565" y="2869"/>
                    <a:pt x="572" y="2880"/>
                    <a:pt x="581" y="2883"/>
                  </a:cubicBezTo>
                  <a:cubicBezTo>
                    <a:pt x="590" y="2885"/>
                    <a:pt x="599" y="2881"/>
                    <a:pt x="602" y="2874"/>
                  </a:cubicBezTo>
                  <a:cubicBezTo>
                    <a:pt x="605" y="2866"/>
                    <a:pt x="622" y="2870"/>
                    <a:pt x="628" y="2864"/>
                  </a:cubicBezTo>
                  <a:cubicBezTo>
                    <a:pt x="634" y="2859"/>
                    <a:pt x="651" y="2883"/>
                    <a:pt x="665" y="2897"/>
                  </a:cubicBezTo>
                  <a:cubicBezTo>
                    <a:pt x="679" y="2911"/>
                    <a:pt x="683" y="2900"/>
                    <a:pt x="693" y="2899"/>
                  </a:cubicBezTo>
                  <a:cubicBezTo>
                    <a:pt x="702" y="2898"/>
                    <a:pt x="716" y="2904"/>
                    <a:pt x="724" y="2915"/>
                  </a:cubicBezTo>
                  <a:cubicBezTo>
                    <a:pt x="732" y="2925"/>
                    <a:pt x="743" y="2916"/>
                    <a:pt x="750" y="2912"/>
                  </a:cubicBezTo>
                  <a:cubicBezTo>
                    <a:pt x="758" y="2908"/>
                    <a:pt x="768" y="2920"/>
                    <a:pt x="780" y="2931"/>
                  </a:cubicBezTo>
                  <a:cubicBezTo>
                    <a:pt x="791" y="2943"/>
                    <a:pt x="796" y="2937"/>
                    <a:pt x="804" y="2935"/>
                  </a:cubicBezTo>
                  <a:cubicBezTo>
                    <a:pt x="813" y="2934"/>
                    <a:pt x="816" y="2942"/>
                    <a:pt x="816" y="2950"/>
                  </a:cubicBezTo>
                  <a:cubicBezTo>
                    <a:pt x="815" y="2958"/>
                    <a:pt x="815" y="2961"/>
                    <a:pt x="804" y="2972"/>
                  </a:cubicBezTo>
                  <a:cubicBezTo>
                    <a:pt x="793" y="2982"/>
                    <a:pt x="802" y="2987"/>
                    <a:pt x="806" y="2993"/>
                  </a:cubicBezTo>
                  <a:cubicBezTo>
                    <a:pt x="810" y="3000"/>
                    <a:pt x="802" y="3001"/>
                    <a:pt x="792" y="3002"/>
                  </a:cubicBezTo>
                  <a:cubicBezTo>
                    <a:pt x="783" y="3004"/>
                    <a:pt x="786" y="3016"/>
                    <a:pt x="791" y="3021"/>
                  </a:cubicBezTo>
                  <a:cubicBezTo>
                    <a:pt x="795" y="3026"/>
                    <a:pt x="796" y="3029"/>
                    <a:pt x="801" y="3037"/>
                  </a:cubicBezTo>
                  <a:cubicBezTo>
                    <a:pt x="806" y="3045"/>
                    <a:pt x="809" y="3046"/>
                    <a:pt x="806" y="3054"/>
                  </a:cubicBezTo>
                  <a:cubicBezTo>
                    <a:pt x="804" y="3062"/>
                    <a:pt x="798" y="3061"/>
                    <a:pt x="796" y="3072"/>
                  </a:cubicBezTo>
                  <a:cubicBezTo>
                    <a:pt x="793" y="3083"/>
                    <a:pt x="763" y="3077"/>
                    <a:pt x="744" y="3077"/>
                  </a:cubicBezTo>
                  <a:cubicBezTo>
                    <a:pt x="726" y="3077"/>
                    <a:pt x="725" y="3090"/>
                    <a:pt x="714" y="3094"/>
                  </a:cubicBezTo>
                  <a:cubicBezTo>
                    <a:pt x="703" y="3098"/>
                    <a:pt x="701" y="3106"/>
                    <a:pt x="693" y="3111"/>
                  </a:cubicBezTo>
                  <a:cubicBezTo>
                    <a:pt x="686" y="3115"/>
                    <a:pt x="687" y="3129"/>
                    <a:pt x="688" y="3136"/>
                  </a:cubicBezTo>
                  <a:cubicBezTo>
                    <a:pt x="695" y="3134"/>
                    <a:pt x="701" y="3132"/>
                    <a:pt x="710" y="3130"/>
                  </a:cubicBezTo>
                  <a:cubicBezTo>
                    <a:pt x="727" y="3127"/>
                    <a:pt x="734" y="3117"/>
                    <a:pt x="753" y="3126"/>
                  </a:cubicBezTo>
                  <a:cubicBezTo>
                    <a:pt x="771" y="3135"/>
                    <a:pt x="750" y="3139"/>
                    <a:pt x="744" y="3139"/>
                  </a:cubicBezTo>
                  <a:cubicBezTo>
                    <a:pt x="738" y="3139"/>
                    <a:pt x="738" y="3152"/>
                    <a:pt x="730" y="3153"/>
                  </a:cubicBezTo>
                  <a:cubicBezTo>
                    <a:pt x="721" y="3155"/>
                    <a:pt x="705" y="3156"/>
                    <a:pt x="702" y="3169"/>
                  </a:cubicBezTo>
                  <a:cubicBezTo>
                    <a:pt x="700" y="3182"/>
                    <a:pt x="677" y="3169"/>
                    <a:pt x="669" y="3182"/>
                  </a:cubicBezTo>
                  <a:cubicBezTo>
                    <a:pt x="662" y="3195"/>
                    <a:pt x="678" y="3196"/>
                    <a:pt x="699" y="3206"/>
                  </a:cubicBezTo>
                  <a:cubicBezTo>
                    <a:pt x="721" y="3216"/>
                    <a:pt x="699" y="3218"/>
                    <a:pt x="684" y="3218"/>
                  </a:cubicBezTo>
                  <a:cubicBezTo>
                    <a:pt x="668" y="3218"/>
                    <a:pt x="677" y="3232"/>
                    <a:pt x="662" y="3241"/>
                  </a:cubicBezTo>
                  <a:cubicBezTo>
                    <a:pt x="648" y="3249"/>
                    <a:pt x="652" y="3249"/>
                    <a:pt x="652" y="3266"/>
                  </a:cubicBezTo>
                  <a:cubicBezTo>
                    <a:pt x="652" y="3284"/>
                    <a:pt x="625" y="3274"/>
                    <a:pt x="611" y="3274"/>
                  </a:cubicBezTo>
                  <a:cubicBezTo>
                    <a:pt x="596" y="3274"/>
                    <a:pt x="592" y="3291"/>
                    <a:pt x="592" y="3299"/>
                  </a:cubicBezTo>
                  <a:cubicBezTo>
                    <a:pt x="592" y="3308"/>
                    <a:pt x="613" y="3302"/>
                    <a:pt x="626" y="3311"/>
                  </a:cubicBezTo>
                  <a:cubicBezTo>
                    <a:pt x="639" y="3319"/>
                    <a:pt x="649" y="3338"/>
                    <a:pt x="667" y="3337"/>
                  </a:cubicBezTo>
                  <a:cubicBezTo>
                    <a:pt x="684" y="3335"/>
                    <a:pt x="687" y="3357"/>
                    <a:pt x="724" y="3365"/>
                  </a:cubicBezTo>
                  <a:cubicBezTo>
                    <a:pt x="756" y="3373"/>
                    <a:pt x="771" y="3406"/>
                    <a:pt x="797" y="3424"/>
                  </a:cubicBezTo>
                  <a:cubicBezTo>
                    <a:pt x="801" y="3424"/>
                    <a:pt x="807" y="3422"/>
                    <a:pt x="810" y="3422"/>
                  </a:cubicBezTo>
                  <a:cubicBezTo>
                    <a:pt x="816" y="3420"/>
                    <a:pt x="827" y="3419"/>
                    <a:pt x="833" y="3422"/>
                  </a:cubicBezTo>
                  <a:cubicBezTo>
                    <a:pt x="839" y="3425"/>
                    <a:pt x="850" y="3421"/>
                    <a:pt x="860" y="3425"/>
                  </a:cubicBezTo>
                  <a:cubicBezTo>
                    <a:pt x="869" y="3428"/>
                    <a:pt x="885" y="3441"/>
                    <a:pt x="898" y="3446"/>
                  </a:cubicBezTo>
                  <a:cubicBezTo>
                    <a:pt x="912" y="3452"/>
                    <a:pt x="919" y="3452"/>
                    <a:pt x="935" y="3451"/>
                  </a:cubicBezTo>
                  <a:cubicBezTo>
                    <a:pt x="952" y="3449"/>
                    <a:pt x="988" y="3446"/>
                    <a:pt x="994" y="3454"/>
                  </a:cubicBezTo>
                  <a:cubicBezTo>
                    <a:pt x="1001" y="3462"/>
                    <a:pt x="1008" y="3469"/>
                    <a:pt x="1019" y="3471"/>
                  </a:cubicBezTo>
                  <a:cubicBezTo>
                    <a:pt x="1031" y="3473"/>
                    <a:pt x="1038" y="3476"/>
                    <a:pt x="1039" y="3482"/>
                  </a:cubicBezTo>
                  <a:cubicBezTo>
                    <a:pt x="1041" y="3488"/>
                    <a:pt x="1049" y="3499"/>
                    <a:pt x="1056" y="3499"/>
                  </a:cubicBezTo>
                  <a:cubicBezTo>
                    <a:pt x="1063" y="3499"/>
                    <a:pt x="1073" y="3495"/>
                    <a:pt x="1077" y="3490"/>
                  </a:cubicBezTo>
                  <a:cubicBezTo>
                    <a:pt x="1081" y="3485"/>
                    <a:pt x="1087" y="3483"/>
                    <a:pt x="1100" y="3483"/>
                  </a:cubicBezTo>
                  <a:cubicBezTo>
                    <a:pt x="1114" y="3483"/>
                    <a:pt x="1130" y="3478"/>
                    <a:pt x="1133" y="3486"/>
                  </a:cubicBezTo>
                  <a:cubicBezTo>
                    <a:pt x="1136" y="3493"/>
                    <a:pt x="1137" y="3498"/>
                    <a:pt x="1148" y="3498"/>
                  </a:cubicBezTo>
                  <a:cubicBezTo>
                    <a:pt x="1158" y="3498"/>
                    <a:pt x="1173" y="3503"/>
                    <a:pt x="1173" y="3514"/>
                  </a:cubicBezTo>
                  <a:cubicBezTo>
                    <a:pt x="1173" y="3526"/>
                    <a:pt x="1157" y="3525"/>
                    <a:pt x="1174" y="3534"/>
                  </a:cubicBezTo>
                  <a:cubicBezTo>
                    <a:pt x="1175" y="3535"/>
                    <a:pt x="1176" y="3535"/>
                    <a:pt x="1177" y="3536"/>
                  </a:cubicBezTo>
                  <a:cubicBezTo>
                    <a:pt x="1178" y="3536"/>
                    <a:pt x="1178" y="3536"/>
                    <a:pt x="1178" y="3536"/>
                  </a:cubicBezTo>
                  <a:cubicBezTo>
                    <a:pt x="1179" y="3536"/>
                    <a:pt x="1180" y="3537"/>
                    <a:pt x="1181" y="3537"/>
                  </a:cubicBezTo>
                  <a:cubicBezTo>
                    <a:pt x="1181" y="3537"/>
                    <a:pt x="1181" y="3537"/>
                    <a:pt x="1181" y="3537"/>
                  </a:cubicBezTo>
                  <a:cubicBezTo>
                    <a:pt x="1182" y="3537"/>
                    <a:pt x="1183" y="3537"/>
                    <a:pt x="1184" y="3538"/>
                  </a:cubicBezTo>
                  <a:cubicBezTo>
                    <a:pt x="1184" y="3538"/>
                    <a:pt x="1184" y="3538"/>
                    <a:pt x="1184" y="3538"/>
                  </a:cubicBezTo>
                  <a:cubicBezTo>
                    <a:pt x="1196" y="3540"/>
                    <a:pt x="1206" y="3536"/>
                    <a:pt x="1214" y="3543"/>
                  </a:cubicBezTo>
                  <a:cubicBezTo>
                    <a:pt x="1214" y="3543"/>
                    <a:pt x="1214" y="3543"/>
                    <a:pt x="1214" y="3543"/>
                  </a:cubicBezTo>
                  <a:cubicBezTo>
                    <a:pt x="1215" y="3543"/>
                    <a:pt x="1215" y="3543"/>
                    <a:pt x="1215" y="3543"/>
                  </a:cubicBezTo>
                  <a:cubicBezTo>
                    <a:pt x="1225" y="3552"/>
                    <a:pt x="1235" y="3552"/>
                    <a:pt x="1245" y="3566"/>
                  </a:cubicBezTo>
                  <a:cubicBezTo>
                    <a:pt x="1255" y="3580"/>
                    <a:pt x="1271" y="3597"/>
                    <a:pt x="1280" y="3599"/>
                  </a:cubicBezTo>
                  <a:cubicBezTo>
                    <a:pt x="1289" y="3601"/>
                    <a:pt x="1303" y="3605"/>
                    <a:pt x="1308" y="3597"/>
                  </a:cubicBezTo>
                  <a:cubicBezTo>
                    <a:pt x="1313" y="3589"/>
                    <a:pt x="1316" y="3584"/>
                    <a:pt x="1327" y="3582"/>
                  </a:cubicBezTo>
                  <a:cubicBezTo>
                    <a:pt x="1339" y="3581"/>
                    <a:pt x="1339" y="3574"/>
                    <a:pt x="1344" y="3567"/>
                  </a:cubicBezTo>
                  <a:cubicBezTo>
                    <a:pt x="1347" y="3563"/>
                    <a:pt x="1351" y="3554"/>
                    <a:pt x="1354" y="3548"/>
                  </a:cubicBezTo>
                  <a:cubicBezTo>
                    <a:pt x="1354" y="3548"/>
                    <a:pt x="1354" y="3548"/>
                    <a:pt x="1354" y="3548"/>
                  </a:cubicBezTo>
                  <a:cubicBezTo>
                    <a:pt x="1353" y="3547"/>
                    <a:pt x="1353" y="3546"/>
                    <a:pt x="1352" y="3546"/>
                  </a:cubicBezTo>
                  <a:cubicBezTo>
                    <a:pt x="1345" y="3542"/>
                    <a:pt x="1338" y="3538"/>
                    <a:pt x="1333" y="3525"/>
                  </a:cubicBezTo>
                  <a:cubicBezTo>
                    <a:pt x="1328" y="3512"/>
                    <a:pt x="1309" y="3494"/>
                    <a:pt x="1296" y="3481"/>
                  </a:cubicBezTo>
                  <a:cubicBezTo>
                    <a:pt x="1283" y="3468"/>
                    <a:pt x="1288" y="3434"/>
                    <a:pt x="1288" y="3420"/>
                  </a:cubicBezTo>
                  <a:cubicBezTo>
                    <a:pt x="1288" y="3406"/>
                    <a:pt x="1288" y="3402"/>
                    <a:pt x="1283" y="3395"/>
                  </a:cubicBezTo>
                  <a:cubicBezTo>
                    <a:pt x="1278" y="3388"/>
                    <a:pt x="1274" y="3382"/>
                    <a:pt x="1267" y="3372"/>
                  </a:cubicBezTo>
                  <a:cubicBezTo>
                    <a:pt x="1260" y="3362"/>
                    <a:pt x="1251" y="3359"/>
                    <a:pt x="1240" y="3353"/>
                  </a:cubicBezTo>
                  <a:cubicBezTo>
                    <a:pt x="1229" y="3347"/>
                    <a:pt x="1233" y="3332"/>
                    <a:pt x="1247" y="3326"/>
                  </a:cubicBezTo>
                  <a:cubicBezTo>
                    <a:pt x="1261" y="3320"/>
                    <a:pt x="1251" y="3314"/>
                    <a:pt x="1263" y="3306"/>
                  </a:cubicBezTo>
                  <a:cubicBezTo>
                    <a:pt x="1275" y="3298"/>
                    <a:pt x="1273" y="3290"/>
                    <a:pt x="1280" y="3281"/>
                  </a:cubicBezTo>
                  <a:cubicBezTo>
                    <a:pt x="1287" y="3272"/>
                    <a:pt x="1287" y="3270"/>
                    <a:pt x="1287" y="3260"/>
                  </a:cubicBezTo>
                  <a:cubicBezTo>
                    <a:pt x="1287" y="3250"/>
                    <a:pt x="1312" y="3252"/>
                    <a:pt x="1312" y="3252"/>
                  </a:cubicBezTo>
                  <a:cubicBezTo>
                    <a:pt x="1323" y="3251"/>
                    <a:pt x="1326" y="3260"/>
                    <a:pt x="1332" y="3250"/>
                  </a:cubicBezTo>
                  <a:cubicBezTo>
                    <a:pt x="1338" y="3240"/>
                    <a:pt x="1339" y="3243"/>
                    <a:pt x="1348" y="3239"/>
                  </a:cubicBezTo>
                  <a:cubicBezTo>
                    <a:pt x="1357" y="3235"/>
                    <a:pt x="1357" y="3240"/>
                    <a:pt x="1363" y="3245"/>
                  </a:cubicBezTo>
                  <a:cubicBezTo>
                    <a:pt x="1369" y="3250"/>
                    <a:pt x="1374" y="3231"/>
                    <a:pt x="1375" y="3225"/>
                  </a:cubicBezTo>
                  <a:cubicBezTo>
                    <a:pt x="1376" y="3219"/>
                    <a:pt x="1379" y="3216"/>
                    <a:pt x="1389" y="3215"/>
                  </a:cubicBezTo>
                  <a:cubicBezTo>
                    <a:pt x="1390" y="3215"/>
                    <a:pt x="1390" y="3215"/>
                    <a:pt x="1391" y="3214"/>
                  </a:cubicBezTo>
                  <a:cubicBezTo>
                    <a:pt x="1391" y="3214"/>
                    <a:pt x="1391" y="3214"/>
                    <a:pt x="1391" y="3214"/>
                  </a:cubicBezTo>
                  <a:cubicBezTo>
                    <a:pt x="1392" y="3214"/>
                    <a:pt x="1392" y="3214"/>
                    <a:pt x="1393" y="3214"/>
                  </a:cubicBezTo>
                  <a:cubicBezTo>
                    <a:pt x="1393" y="3214"/>
                    <a:pt x="1393" y="3214"/>
                    <a:pt x="1393" y="3214"/>
                  </a:cubicBezTo>
                  <a:cubicBezTo>
                    <a:pt x="1394" y="3214"/>
                    <a:pt x="1394" y="3214"/>
                    <a:pt x="1395" y="3214"/>
                  </a:cubicBezTo>
                  <a:cubicBezTo>
                    <a:pt x="1395" y="3214"/>
                    <a:pt x="1395" y="3213"/>
                    <a:pt x="1395" y="3213"/>
                  </a:cubicBezTo>
                  <a:cubicBezTo>
                    <a:pt x="1395" y="3213"/>
                    <a:pt x="1396" y="3213"/>
                    <a:pt x="1396" y="3213"/>
                  </a:cubicBezTo>
                  <a:cubicBezTo>
                    <a:pt x="1396" y="3213"/>
                    <a:pt x="1396" y="3213"/>
                    <a:pt x="1396" y="3213"/>
                  </a:cubicBezTo>
                  <a:cubicBezTo>
                    <a:pt x="1396" y="3213"/>
                    <a:pt x="1397" y="3212"/>
                    <a:pt x="1397" y="3212"/>
                  </a:cubicBezTo>
                  <a:cubicBezTo>
                    <a:pt x="1397" y="3212"/>
                    <a:pt x="1397" y="3212"/>
                    <a:pt x="1397" y="3212"/>
                  </a:cubicBezTo>
                  <a:cubicBezTo>
                    <a:pt x="1397" y="3212"/>
                    <a:pt x="1398" y="3212"/>
                    <a:pt x="1398" y="3211"/>
                  </a:cubicBezTo>
                  <a:cubicBezTo>
                    <a:pt x="1398" y="3211"/>
                    <a:pt x="1398" y="3211"/>
                    <a:pt x="1398" y="3211"/>
                  </a:cubicBezTo>
                  <a:cubicBezTo>
                    <a:pt x="1398" y="3211"/>
                    <a:pt x="1398" y="3210"/>
                    <a:pt x="1398" y="3210"/>
                  </a:cubicBezTo>
                  <a:cubicBezTo>
                    <a:pt x="1399" y="3210"/>
                    <a:pt x="1399" y="3210"/>
                    <a:pt x="1399" y="3210"/>
                  </a:cubicBezTo>
                  <a:cubicBezTo>
                    <a:pt x="1399" y="3210"/>
                    <a:pt x="1399" y="3209"/>
                    <a:pt x="1399" y="3209"/>
                  </a:cubicBezTo>
                  <a:cubicBezTo>
                    <a:pt x="1386" y="3196"/>
                    <a:pt x="1375" y="3194"/>
                    <a:pt x="1360" y="3187"/>
                  </a:cubicBezTo>
                  <a:cubicBezTo>
                    <a:pt x="1342" y="3179"/>
                    <a:pt x="1373" y="3167"/>
                    <a:pt x="1374" y="3161"/>
                  </a:cubicBezTo>
                  <a:cubicBezTo>
                    <a:pt x="1374" y="3154"/>
                    <a:pt x="1364" y="3139"/>
                    <a:pt x="1356" y="3134"/>
                  </a:cubicBezTo>
                  <a:cubicBezTo>
                    <a:pt x="1349" y="3129"/>
                    <a:pt x="1340" y="3111"/>
                    <a:pt x="1332" y="3099"/>
                  </a:cubicBezTo>
                  <a:cubicBezTo>
                    <a:pt x="1325" y="3087"/>
                    <a:pt x="1304" y="3087"/>
                    <a:pt x="1294" y="3084"/>
                  </a:cubicBezTo>
                  <a:cubicBezTo>
                    <a:pt x="1285" y="3081"/>
                    <a:pt x="1280" y="3089"/>
                    <a:pt x="1269" y="3089"/>
                  </a:cubicBezTo>
                  <a:cubicBezTo>
                    <a:pt x="1258" y="3089"/>
                    <a:pt x="1256" y="3066"/>
                    <a:pt x="1255" y="3051"/>
                  </a:cubicBezTo>
                  <a:cubicBezTo>
                    <a:pt x="1254" y="3037"/>
                    <a:pt x="1235" y="3041"/>
                    <a:pt x="1223" y="3031"/>
                  </a:cubicBezTo>
                  <a:cubicBezTo>
                    <a:pt x="1211" y="3020"/>
                    <a:pt x="1224" y="3018"/>
                    <a:pt x="1226" y="3009"/>
                  </a:cubicBezTo>
                  <a:cubicBezTo>
                    <a:pt x="1228" y="2999"/>
                    <a:pt x="1238" y="2991"/>
                    <a:pt x="1250" y="2981"/>
                  </a:cubicBezTo>
                  <a:cubicBezTo>
                    <a:pt x="1261" y="2972"/>
                    <a:pt x="1248" y="2962"/>
                    <a:pt x="1242" y="2955"/>
                  </a:cubicBezTo>
                  <a:cubicBezTo>
                    <a:pt x="1236" y="2947"/>
                    <a:pt x="1240" y="2934"/>
                    <a:pt x="1244" y="2926"/>
                  </a:cubicBezTo>
                  <a:cubicBezTo>
                    <a:pt x="1248" y="2918"/>
                    <a:pt x="1253" y="2908"/>
                    <a:pt x="1266" y="2901"/>
                  </a:cubicBezTo>
                  <a:cubicBezTo>
                    <a:pt x="1278" y="2895"/>
                    <a:pt x="1270" y="2881"/>
                    <a:pt x="1279" y="2872"/>
                  </a:cubicBezTo>
                  <a:cubicBezTo>
                    <a:pt x="1288" y="2863"/>
                    <a:pt x="1295" y="2868"/>
                    <a:pt x="1301" y="2875"/>
                  </a:cubicBezTo>
                  <a:cubicBezTo>
                    <a:pt x="1307" y="2883"/>
                    <a:pt x="1318" y="2887"/>
                    <a:pt x="1330" y="2907"/>
                  </a:cubicBezTo>
                  <a:cubicBezTo>
                    <a:pt x="1342" y="2926"/>
                    <a:pt x="1354" y="2914"/>
                    <a:pt x="1365" y="2906"/>
                  </a:cubicBezTo>
                  <a:cubicBezTo>
                    <a:pt x="1376" y="2898"/>
                    <a:pt x="1372" y="2893"/>
                    <a:pt x="1361" y="2887"/>
                  </a:cubicBezTo>
                  <a:cubicBezTo>
                    <a:pt x="1350" y="2881"/>
                    <a:pt x="1359" y="2868"/>
                    <a:pt x="1359" y="2855"/>
                  </a:cubicBezTo>
                  <a:cubicBezTo>
                    <a:pt x="1359" y="2843"/>
                    <a:pt x="1362" y="2847"/>
                    <a:pt x="1382" y="2843"/>
                  </a:cubicBezTo>
                  <a:cubicBezTo>
                    <a:pt x="1402" y="2840"/>
                    <a:pt x="1409" y="2823"/>
                    <a:pt x="1413" y="2813"/>
                  </a:cubicBezTo>
                  <a:cubicBezTo>
                    <a:pt x="1417" y="2803"/>
                    <a:pt x="1430" y="2801"/>
                    <a:pt x="1446" y="2799"/>
                  </a:cubicBezTo>
                  <a:cubicBezTo>
                    <a:pt x="1462" y="2798"/>
                    <a:pt x="1474" y="2787"/>
                    <a:pt x="1480" y="2775"/>
                  </a:cubicBezTo>
                  <a:cubicBezTo>
                    <a:pt x="1486" y="2763"/>
                    <a:pt x="1490" y="2756"/>
                    <a:pt x="1504" y="2757"/>
                  </a:cubicBezTo>
                  <a:cubicBezTo>
                    <a:pt x="1519" y="2757"/>
                    <a:pt x="1516" y="2769"/>
                    <a:pt x="1532" y="2777"/>
                  </a:cubicBezTo>
                  <a:cubicBezTo>
                    <a:pt x="1547" y="2784"/>
                    <a:pt x="1557" y="2775"/>
                    <a:pt x="1558" y="2764"/>
                  </a:cubicBezTo>
                  <a:cubicBezTo>
                    <a:pt x="1558" y="2753"/>
                    <a:pt x="1570" y="2757"/>
                    <a:pt x="1580" y="2757"/>
                  </a:cubicBezTo>
                  <a:cubicBezTo>
                    <a:pt x="1591" y="2757"/>
                    <a:pt x="1598" y="2762"/>
                    <a:pt x="1601" y="2773"/>
                  </a:cubicBezTo>
                  <a:cubicBezTo>
                    <a:pt x="1604" y="2785"/>
                    <a:pt x="1636" y="2778"/>
                    <a:pt x="1654" y="2777"/>
                  </a:cubicBezTo>
                  <a:cubicBezTo>
                    <a:pt x="1672" y="2777"/>
                    <a:pt x="1670" y="2799"/>
                    <a:pt x="1682" y="2802"/>
                  </a:cubicBezTo>
                  <a:cubicBezTo>
                    <a:pt x="1694" y="2805"/>
                    <a:pt x="1699" y="2817"/>
                    <a:pt x="1720" y="2829"/>
                  </a:cubicBezTo>
                  <a:cubicBezTo>
                    <a:pt x="1740" y="2841"/>
                    <a:pt x="1721" y="2858"/>
                    <a:pt x="1733" y="2859"/>
                  </a:cubicBezTo>
                  <a:cubicBezTo>
                    <a:pt x="1745" y="2861"/>
                    <a:pt x="1742" y="2837"/>
                    <a:pt x="1742" y="2829"/>
                  </a:cubicBezTo>
                  <a:cubicBezTo>
                    <a:pt x="1742" y="2821"/>
                    <a:pt x="1752" y="2822"/>
                    <a:pt x="1770" y="2837"/>
                  </a:cubicBezTo>
                  <a:cubicBezTo>
                    <a:pt x="1789" y="2853"/>
                    <a:pt x="1797" y="2855"/>
                    <a:pt x="1808" y="2854"/>
                  </a:cubicBezTo>
                  <a:cubicBezTo>
                    <a:pt x="1819" y="2853"/>
                    <a:pt x="1827" y="2842"/>
                    <a:pt x="1834" y="2832"/>
                  </a:cubicBezTo>
                  <a:cubicBezTo>
                    <a:pt x="1842" y="2823"/>
                    <a:pt x="1845" y="2817"/>
                    <a:pt x="1854" y="2820"/>
                  </a:cubicBezTo>
                  <a:cubicBezTo>
                    <a:pt x="1864" y="2822"/>
                    <a:pt x="1873" y="2813"/>
                    <a:pt x="1882" y="2813"/>
                  </a:cubicBezTo>
                  <a:cubicBezTo>
                    <a:pt x="1891" y="2812"/>
                    <a:pt x="1907" y="2825"/>
                    <a:pt x="1916" y="2830"/>
                  </a:cubicBezTo>
                  <a:cubicBezTo>
                    <a:pt x="1925" y="2835"/>
                    <a:pt x="1934" y="2820"/>
                    <a:pt x="1935" y="2814"/>
                  </a:cubicBezTo>
                  <a:cubicBezTo>
                    <a:pt x="1936" y="2808"/>
                    <a:pt x="1962" y="2811"/>
                    <a:pt x="1971" y="2811"/>
                  </a:cubicBezTo>
                  <a:cubicBezTo>
                    <a:pt x="1980" y="2810"/>
                    <a:pt x="1990" y="2829"/>
                    <a:pt x="1996" y="2837"/>
                  </a:cubicBezTo>
                  <a:cubicBezTo>
                    <a:pt x="2002" y="2845"/>
                    <a:pt x="2010" y="2847"/>
                    <a:pt x="2022" y="2847"/>
                  </a:cubicBezTo>
                  <a:cubicBezTo>
                    <a:pt x="2034" y="2847"/>
                    <a:pt x="2038" y="2850"/>
                    <a:pt x="2047" y="2863"/>
                  </a:cubicBezTo>
                  <a:cubicBezTo>
                    <a:pt x="2056" y="2875"/>
                    <a:pt x="2069" y="2854"/>
                    <a:pt x="2077" y="2840"/>
                  </a:cubicBezTo>
                  <a:cubicBezTo>
                    <a:pt x="2085" y="2827"/>
                    <a:pt x="2092" y="2836"/>
                    <a:pt x="2097" y="2843"/>
                  </a:cubicBezTo>
                  <a:cubicBezTo>
                    <a:pt x="2102" y="2850"/>
                    <a:pt x="2123" y="2850"/>
                    <a:pt x="2133" y="2850"/>
                  </a:cubicBezTo>
                  <a:cubicBezTo>
                    <a:pt x="2143" y="2850"/>
                    <a:pt x="2148" y="2840"/>
                    <a:pt x="2156" y="2840"/>
                  </a:cubicBezTo>
                  <a:cubicBezTo>
                    <a:pt x="2163" y="2840"/>
                    <a:pt x="2166" y="2825"/>
                    <a:pt x="2177" y="2817"/>
                  </a:cubicBezTo>
                  <a:cubicBezTo>
                    <a:pt x="2188" y="2810"/>
                    <a:pt x="2187" y="2801"/>
                    <a:pt x="2183" y="2798"/>
                  </a:cubicBezTo>
                  <a:cubicBezTo>
                    <a:pt x="2179" y="2795"/>
                    <a:pt x="2168" y="2783"/>
                    <a:pt x="2156" y="2780"/>
                  </a:cubicBezTo>
                  <a:cubicBezTo>
                    <a:pt x="2145" y="2778"/>
                    <a:pt x="2145" y="2774"/>
                    <a:pt x="2140" y="2770"/>
                  </a:cubicBezTo>
                  <a:cubicBezTo>
                    <a:pt x="2136" y="2766"/>
                    <a:pt x="2127" y="2767"/>
                    <a:pt x="2117" y="2767"/>
                  </a:cubicBezTo>
                  <a:cubicBezTo>
                    <a:pt x="2107" y="2766"/>
                    <a:pt x="2106" y="2750"/>
                    <a:pt x="2094" y="2746"/>
                  </a:cubicBezTo>
                  <a:cubicBezTo>
                    <a:pt x="2082" y="2741"/>
                    <a:pt x="2085" y="2732"/>
                    <a:pt x="2089" y="2731"/>
                  </a:cubicBezTo>
                  <a:cubicBezTo>
                    <a:pt x="2093" y="2730"/>
                    <a:pt x="2100" y="2727"/>
                    <a:pt x="2109" y="2724"/>
                  </a:cubicBezTo>
                  <a:cubicBezTo>
                    <a:pt x="2118" y="2722"/>
                    <a:pt x="2123" y="2719"/>
                    <a:pt x="2135" y="2712"/>
                  </a:cubicBezTo>
                  <a:cubicBezTo>
                    <a:pt x="2146" y="2705"/>
                    <a:pt x="2142" y="2691"/>
                    <a:pt x="2132" y="2684"/>
                  </a:cubicBezTo>
                  <a:cubicBezTo>
                    <a:pt x="2122" y="2677"/>
                    <a:pt x="2123" y="2669"/>
                    <a:pt x="2130" y="2666"/>
                  </a:cubicBezTo>
                  <a:cubicBezTo>
                    <a:pt x="2137" y="2664"/>
                    <a:pt x="2136" y="2654"/>
                    <a:pt x="2141" y="2649"/>
                  </a:cubicBezTo>
                  <a:cubicBezTo>
                    <a:pt x="2147" y="2643"/>
                    <a:pt x="2177" y="2652"/>
                    <a:pt x="2191" y="2655"/>
                  </a:cubicBezTo>
                  <a:cubicBezTo>
                    <a:pt x="2205" y="2658"/>
                    <a:pt x="2208" y="2642"/>
                    <a:pt x="2206" y="2637"/>
                  </a:cubicBezTo>
                  <a:cubicBezTo>
                    <a:pt x="2204" y="2633"/>
                    <a:pt x="2191" y="2634"/>
                    <a:pt x="2177" y="2632"/>
                  </a:cubicBezTo>
                  <a:cubicBezTo>
                    <a:pt x="2163" y="2630"/>
                    <a:pt x="2164" y="2625"/>
                    <a:pt x="2165" y="2616"/>
                  </a:cubicBezTo>
                  <a:cubicBezTo>
                    <a:pt x="2165" y="2607"/>
                    <a:pt x="2156" y="2608"/>
                    <a:pt x="2149" y="2605"/>
                  </a:cubicBezTo>
                  <a:cubicBezTo>
                    <a:pt x="2143" y="2602"/>
                    <a:pt x="2142" y="2598"/>
                    <a:pt x="2144" y="2593"/>
                  </a:cubicBezTo>
                  <a:cubicBezTo>
                    <a:pt x="2146" y="2589"/>
                    <a:pt x="2145" y="2579"/>
                    <a:pt x="2141" y="2570"/>
                  </a:cubicBezTo>
                  <a:cubicBezTo>
                    <a:pt x="2137" y="2560"/>
                    <a:pt x="2153" y="2562"/>
                    <a:pt x="2158" y="2559"/>
                  </a:cubicBezTo>
                  <a:cubicBezTo>
                    <a:pt x="2162" y="2557"/>
                    <a:pt x="2173" y="2556"/>
                    <a:pt x="2180" y="2561"/>
                  </a:cubicBezTo>
                  <a:cubicBezTo>
                    <a:pt x="2187" y="2566"/>
                    <a:pt x="2199" y="2567"/>
                    <a:pt x="2208" y="2558"/>
                  </a:cubicBezTo>
                  <a:cubicBezTo>
                    <a:pt x="2217" y="2549"/>
                    <a:pt x="2229" y="2562"/>
                    <a:pt x="2247" y="2559"/>
                  </a:cubicBezTo>
                  <a:cubicBezTo>
                    <a:pt x="2265" y="2556"/>
                    <a:pt x="2273" y="2556"/>
                    <a:pt x="2286" y="2547"/>
                  </a:cubicBezTo>
                  <a:cubicBezTo>
                    <a:pt x="2299" y="2538"/>
                    <a:pt x="2320" y="2544"/>
                    <a:pt x="2327" y="2536"/>
                  </a:cubicBezTo>
                  <a:cubicBezTo>
                    <a:pt x="2334" y="2528"/>
                    <a:pt x="2353" y="2530"/>
                    <a:pt x="2372" y="2530"/>
                  </a:cubicBezTo>
                  <a:cubicBezTo>
                    <a:pt x="2391" y="2530"/>
                    <a:pt x="2408" y="2529"/>
                    <a:pt x="2416" y="2518"/>
                  </a:cubicBezTo>
                  <a:cubicBezTo>
                    <a:pt x="2424" y="2507"/>
                    <a:pt x="2439" y="2506"/>
                    <a:pt x="2455" y="2504"/>
                  </a:cubicBezTo>
                  <a:cubicBezTo>
                    <a:pt x="2471" y="2502"/>
                    <a:pt x="2541" y="2485"/>
                    <a:pt x="2562" y="2483"/>
                  </a:cubicBezTo>
                  <a:cubicBezTo>
                    <a:pt x="2583" y="2481"/>
                    <a:pt x="2597" y="2483"/>
                    <a:pt x="2604" y="2463"/>
                  </a:cubicBezTo>
                  <a:cubicBezTo>
                    <a:pt x="2611" y="2443"/>
                    <a:pt x="2629" y="2455"/>
                    <a:pt x="2640" y="2447"/>
                  </a:cubicBezTo>
                  <a:cubicBezTo>
                    <a:pt x="2651" y="2439"/>
                    <a:pt x="2663" y="2433"/>
                    <a:pt x="2684" y="2440"/>
                  </a:cubicBezTo>
                  <a:cubicBezTo>
                    <a:pt x="2706" y="2447"/>
                    <a:pt x="2706" y="2452"/>
                    <a:pt x="2720" y="2459"/>
                  </a:cubicBezTo>
                  <a:cubicBezTo>
                    <a:pt x="2735" y="2466"/>
                    <a:pt x="2738" y="2457"/>
                    <a:pt x="2740" y="2450"/>
                  </a:cubicBezTo>
                  <a:cubicBezTo>
                    <a:pt x="2742" y="2444"/>
                    <a:pt x="2751" y="2445"/>
                    <a:pt x="2758" y="2448"/>
                  </a:cubicBezTo>
                  <a:cubicBezTo>
                    <a:pt x="2766" y="2451"/>
                    <a:pt x="2770" y="2459"/>
                    <a:pt x="2773" y="2473"/>
                  </a:cubicBezTo>
                  <a:cubicBezTo>
                    <a:pt x="2775" y="2487"/>
                    <a:pt x="2777" y="2491"/>
                    <a:pt x="2782" y="2501"/>
                  </a:cubicBezTo>
                  <a:cubicBezTo>
                    <a:pt x="2788" y="2510"/>
                    <a:pt x="2789" y="2507"/>
                    <a:pt x="2789" y="2516"/>
                  </a:cubicBezTo>
                  <a:cubicBezTo>
                    <a:pt x="2790" y="2525"/>
                    <a:pt x="2786" y="2531"/>
                    <a:pt x="2778" y="2535"/>
                  </a:cubicBezTo>
                  <a:cubicBezTo>
                    <a:pt x="2771" y="2539"/>
                    <a:pt x="2799" y="2544"/>
                    <a:pt x="2811" y="2551"/>
                  </a:cubicBezTo>
                  <a:cubicBezTo>
                    <a:pt x="2822" y="2558"/>
                    <a:pt x="2823" y="2540"/>
                    <a:pt x="2828" y="2540"/>
                  </a:cubicBezTo>
                  <a:cubicBezTo>
                    <a:pt x="2833" y="2540"/>
                    <a:pt x="2840" y="2540"/>
                    <a:pt x="2849" y="2531"/>
                  </a:cubicBezTo>
                  <a:cubicBezTo>
                    <a:pt x="2858" y="2522"/>
                    <a:pt x="2857" y="2538"/>
                    <a:pt x="2861" y="2542"/>
                  </a:cubicBezTo>
                  <a:cubicBezTo>
                    <a:pt x="2866" y="2545"/>
                    <a:pt x="2871" y="2551"/>
                    <a:pt x="2874" y="2562"/>
                  </a:cubicBezTo>
                  <a:cubicBezTo>
                    <a:pt x="2877" y="2572"/>
                    <a:pt x="2886" y="2561"/>
                    <a:pt x="2890" y="2552"/>
                  </a:cubicBezTo>
                  <a:cubicBezTo>
                    <a:pt x="2894" y="2543"/>
                    <a:pt x="2900" y="2556"/>
                    <a:pt x="2907" y="2563"/>
                  </a:cubicBezTo>
                  <a:cubicBezTo>
                    <a:pt x="2914" y="2569"/>
                    <a:pt x="2925" y="2570"/>
                    <a:pt x="2931" y="2561"/>
                  </a:cubicBezTo>
                  <a:cubicBezTo>
                    <a:pt x="2937" y="2553"/>
                    <a:pt x="2943" y="2551"/>
                    <a:pt x="2949" y="2557"/>
                  </a:cubicBezTo>
                  <a:cubicBezTo>
                    <a:pt x="2955" y="2564"/>
                    <a:pt x="2945" y="2567"/>
                    <a:pt x="2941" y="2574"/>
                  </a:cubicBezTo>
                  <a:cubicBezTo>
                    <a:pt x="2938" y="2581"/>
                    <a:pt x="2937" y="2583"/>
                    <a:pt x="2926" y="2587"/>
                  </a:cubicBezTo>
                  <a:cubicBezTo>
                    <a:pt x="2915" y="2591"/>
                    <a:pt x="2921" y="2602"/>
                    <a:pt x="2932" y="2611"/>
                  </a:cubicBezTo>
                  <a:cubicBezTo>
                    <a:pt x="2942" y="2620"/>
                    <a:pt x="2950" y="2597"/>
                    <a:pt x="2955" y="2595"/>
                  </a:cubicBezTo>
                  <a:cubicBezTo>
                    <a:pt x="2959" y="2594"/>
                    <a:pt x="2970" y="2592"/>
                    <a:pt x="2976" y="2595"/>
                  </a:cubicBezTo>
                  <a:cubicBezTo>
                    <a:pt x="2982" y="2598"/>
                    <a:pt x="2989" y="2600"/>
                    <a:pt x="2998" y="2607"/>
                  </a:cubicBezTo>
                  <a:cubicBezTo>
                    <a:pt x="3007" y="2614"/>
                    <a:pt x="3004" y="2595"/>
                    <a:pt x="3005" y="2590"/>
                  </a:cubicBezTo>
                  <a:cubicBezTo>
                    <a:pt x="3006" y="2584"/>
                    <a:pt x="3014" y="2581"/>
                    <a:pt x="3016" y="2576"/>
                  </a:cubicBezTo>
                  <a:cubicBezTo>
                    <a:pt x="3019" y="2572"/>
                    <a:pt x="3028" y="2575"/>
                    <a:pt x="3041" y="2574"/>
                  </a:cubicBezTo>
                  <a:cubicBezTo>
                    <a:pt x="3054" y="2573"/>
                    <a:pt x="3057" y="2563"/>
                    <a:pt x="3057" y="2556"/>
                  </a:cubicBezTo>
                  <a:cubicBezTo>
                    <a:pt x="3057" y="2548"/>
                    <a:pt x="3065" y="2550"/>
                    <a:pt x="3077" y="2550"/>
                  </a:cubicBezTo>
                  <a:cubicBezTo>
                    <a:pt x="3089" y="2550"/>
                    <a:pt x="3090" y="2549"/>
                    <a:pt x="3096" y="2542"/>
                  </a:cubicBezTo>
                  <a:cubicBezTo>
                    <a:pt x="3101" y="2535"/>
                    <a:pt x="3114" y="2530"/>
                    <a:pt x="3128" y="2528"/>
                  </a:cubicBezTo>
                  <a:cubicBezTo>
                    <a:pt x="3142" y="2526"/>
                    <a:pt x="3154" y="2520"/>
                    <a:pt x="3154" y="2531"/>
                  </a:cubicBezTo>
                  <a:cubicBezTo>
                    <a:pt x="3154" y="2541"/>
                    <a:pt x="3139" y="2545"/>
                    <a:pt x="3131" y="2557"/>
                  </a:cubicBezTo>
                  <a:cubicBezTo>
                    <a:pt x="3123" y="2569"/>
                    <a:pt x="3151" y="2579"/>
                    <a:pt x="3178" y="2596"/>
                  </a:cubicBezTo>
                  <a:cubicBezTo>
                    <a:pt x="3206" y="2613"/>
                    <a:pt x="3233" y="2658"/>
                    <a:pt x="3257" y="2682"/>
                  </a:cubicBezTo>
                  <a:cubicBezTo>
                    <a:pt x="3281" y="2706"/>
                    <a:pt x="3329" y="2808"/>
                    <a:pt x="3346" y="2832"/>
                  </a:cubicBezTo>
                  <a:cubicBezTo>
                    <a:pt x="3364" y="2856"/>
                    <a:pt x="3382" y="2822"/>
                    <a:pt x="3382" y="2812"/>
                  </a:cubicBezTo>
                  <a:cubicBezTo>
                    <a:pt x="3383" y="2802"/>
                    <a:pt x="3395" y="2791"/>
                    <a:pt x="3403" y="2793"/>
                  </a:cubicBezTo>
                  <a:cubicBezTo>
                    <a:pt x="3411" y="2795"/>
                    <a:pt x="3424" y="2800"/>
                    <a:pt x="3424" y="2818"/>
                  </a:cubicBezTo>
                  <a:cubicBezTo>
                    <a:pt x="3424" y="2836"/>
                    <a:pt x="3437" y="2819"/>
                    <a:pt x="3442" y="2827"/>
                  </a:cubicBezTo>
                  <a:cubicBezTo>
                    <a:pt x="3446" y="2835"/>
                    <a:pt x="3451" y="2837"/>
                    <a:pt x="3456" y="2837"/>
                  </a:cubicBezTo>
                  <a:cubicBezTo>
                    <a:pt x="3462" y="2836"/>
                    <a:pt x="3473" y="2835"/>
                    <a:pt x="3482" y="2843"/>
                  </a:cubicBezTo>
                  <a:cubicBezTo>
                    <a:pt x="3492" y="2850"/>
                    <a:pt x="3499" y="2852"/>
                    <a:pt x="3504" y="2844"/>
                  </a:cubicBezTo>
                  <a:cubicBezTo>
                    <a:pt x="3510" y="2836"/>
                    <a:pt x="3524" y="2839"/>
                    <a:pt x="3537" y="2830"/>
                  </a:cubicBezTo>
                  <a:cubicBezTo>
                    <a:pt x="3550" y="2821"/>
                    <a:pt x="3566" y="2821"/>
                    <a:pt x="3582" y="2825"/>
                  </a:cubicBezTo>
                  <a:cubicBezTo>
                    <a:pt x="3597" y="2829"/>
                    <a:pt x="3610" y="2853"/>
                    <a:pt x="3617" y="2871"/>
                  </a:cubicBezTo>
                  <a:cubicBezTo>
                    <a:pt x="3624" y="2889"/>
                    <a:pt x="3637" y="2887"/>
                    <a:pt x="3658" y="2889"/>
                  </a:cubicBezTo>
                  <a:cubicBezTo>
                    <a:pt x="3678" y="2891"/>
                    <a:pt x="3669" y="2905"/>
                    <a:pt x="3676" y="2920"/>
                  </a:cubicBezTo>
                  <a:cubicBezTo>
                    <a:pt x="3684" y="2935"/>
                    <a:pt x="3694" y="2935"/>
                    <a:pt x="3710" y="2942"/>
                  </a:cubicBezTo>
                  <a:cubicBezTo>
                    <a:pt x="3726" y="2949"/>
                    <a:pt x="3752" y="2942"/>
                    <a:pt x="3762" y="2929"/>
                  </a:cubicBezTo>
                  <a:cubicBezTo>
                    <a:pt x="3772" y="2917"/>
                    <a:pt x="3782" y="2929"/>
                    <a:pt x="3782" y="2939"/>
                  </a:cubicBezTo>
                  <a:cubicBezTo>
                    <a:pt x="3782" y="2948"/>
                    <a:pt x="3786" y="2951"/>
                    <a:pt x="3796" y="2956"/>
                  </a:cubicBezTo>
                  <a:cubicBezTo>
                    <a:pt x="3796" y="2956"/>
                    <a:pt x="3797" y="2957"/>
                    <a:pt x="3798" y="2957"/>
                  </a:cubicBezTo>
                  <a:cubicBezTo>
                    <a:pt x="3798" y="2957"/>
                    <a:pt x="3798" y="2958"/>
                    <a:pt x="3798" y="2958"/>
                  </a:cubicBezTo>
                  <a:cubicBezTo>
                    <a:pt x="3798" y="2958"/>
                    <a:pt x="3799" y="2958"/>
                    <a:pt x="3799" y="2959"/>
                  </a:cubicBezTo>
                  <a:cubicBezTo>
                    <a:pt x="3799" y="2959"/>
                    <a:pt x="3799" y="2959"/>
                    <a:pt x="3799" y="2959"/>
                  </a:cubicBezTo>
                  <a:cubicBezTo>
                    <a:pt x="3800" y="2959"/>
                    <a:pt x="3800" y="2960"/>
                    <a:pt x="3800" y="2960"/>
                  </a:cubicBezTo>
                  <a:cubicBezTo>
                    <a:pt x="3800" y="2960"/>
                    <a:pt x="3800" y="2960"/>
                    <a:pt x="3800" y="2960"/>
                  </a:cubicBezTo>
                  <a:cubicBezTo>
                    <a:pt x="3801" y="2961"/>
                    <a:pt x="3801" y="2961"/>
                    <a:pt x="3801" y="2961"/>
                  </a:cubicBezTo>
                  <a:cubicBezTo>
                    <a:pt x="3801" y="2962"/>
                    <a:pt x="3801" y="2962"/>
                    <a:pt x="3801" y="2962"/>
                  </a:cubicBezTo>
                  <a:cubicBezTo>
                    <a:pt x="3801" y="2962"/>
                    <a:pt x="3801" y="2963"/>
                    <a:pt x="3801" y="2963"/>
                  </a:cubicBezTo>
                  <a:cubicBezTo>
                    <a:pt x="3801" y="2963"/>
                    <a:pt x="3801" y="2963"/>
                    <a:pt x="3801" y="2964"/>
                  </a:cubicBezTo>
                  <a:cubicBezTo>
                    <a:pt x="3801" y="2964"/>
                    <a:pt x="3801" y="2965"/>
                    <a:pt x="3801" y="2965"/>
                  </a:cubicBezTo>
                  <a:cubicBezTo>
                    <a:pt x="3801" y="2965"/>
                    <a:pt x="3801" y="2965"/>
                    <a:pt x="3801" y="2965"/>
                  </a:cubicBezTo>
                  <a:cubicBezTo>
                    <a:pt x="3801" y="2966"/>
                    <a:pt x="3801" y="2968"/>
                    <a:pt x="3800" y="2969"/>
                  </a:cubicBezTo>
                  <a:cubicBezTo>
                    <a:pt x="3800" y="2969"/>
                    <a:pt x="3800" y="2969"/>
                    <a:pt x="3800" y="2969"/>
                  </a:cubicBezTo>
                  <a:cubicBezTo>
                    <a:pt x="3804" y="2970"/>
                    <a:pt x="3807" y="2972"/>
                    <a:pt x="3810" y="2975"/>
                  </a:cubicBezTo>
                  <a:cubicBezTo>
                    <a:pt x="3816" y="2982"/>
                    <a:pt x="3820" y="2979"/>
                    <a:pt x="3830" y="2979"/>
                  </a:cubicBezTo>
                  <a:cubicBezTo>
                    <a:pt x="3830" y="2979"/>
                    <a:pt x="3831" y="2980"/>
                    <a:pt x="3832" y="2980"/>
                  </a:cubicBezTo>
                  <a:cubicBezTo>
                    <a:pt x="3832" y="2980"/>
                    <a:pt x="3832" y="2980"/>
                    <a:pt x="3833" y="2980"/>
                  </a:cubicBezTo>
                  <a:cubicBezTo>
                    <a:pt x="3833" y="2980"/>
                    <a:pt x="3833" y="2980"/>
                    <a:pt x="3833" y="2980"/>
                  </a:cubicBezTo>
                  <a:cubicBezTo>
                    <a:pt x="3836" y="2980"/>
                    <a:pt x="3839" y="2980"/>
                    <a:pt x="3841" y="2980"/>
                  </a:cubicBezTo>
                  <a:cubicBezTo>
                    <a:pt x="3841" y="2980"/>
                    <a:pt x="3841" y="2980"/>
                    <a:pt x="3841" y="2980"/>
                  </a:cubicBezTo>
                  <a:cubicBezTo>
                    <a:pt x="3842" y="2980"/>
                    <a:pt x="3842" y="2980"/>
                    <a:pt x="3843" y="2980"/>
                  </a:cubicBezTo>
                  <a:cubicBezTo>
                    <a:pt x="3843" y="2980"/>
                    <a:pt x="3843" y="2980"/>
                    <a:pt x="3843" y="2980"/>
                  </a:cubicBezTo>
                  <a:cubicBezTo>
                    <a:pt x="3844" y="2980"/>
                    <a:pt x="3844" y="2980"/>
                    <a:pt x="3845" y="2979"/>
                  </a:cubicBezTo>
                  <a:cubicBezTo>
                    <a:pt x="3845" y="2979"/>
                    <a:pt x="3846" y="2979"/>
                    <a:pt x="3847" y="2978"/>
                  </a:cubicBezTo>
                  <a:cubicBezTo>
                    <a:pt x="3847" y="2978"/>
                    <a:pt x="3847" y="2978"/>
                    <a:pt x="3847" y="2978"/>
                  </a:cubicBezTo>
                  <a:cubicBezTo>
                    <a:pt x="3848" y="2978"/>
                    <a:pt x="3849" y="2977"/>
                    <a:pt x="3849" y="2977"/>
                  </a:cubicBezTo>
                  <a:cubicBezTo>
                    <a:pt x="3849" y="2977"/>
                    <a:pt x="3849" y="2977"/>
                    <a:pt x="3849" y="2977"/>
                  </a:cubicBezTo>
                  <a:cubicBezTo>
                    <a:pt x="3850" y="2976"/>
                    <a:pt x="3851" y="2975"/>
                    <a:pt x="3852" y="2975"/>
                  </a:cubicBezTo>
                  <a:cubicBezTo>
                    <a:pt x="3852" y="2975"/>
                    <a:pt x="3852" y="2974"/>
                    <a:pt x="3852" y="2974"/>
                  </a:cubicBezTo>
                  <a:cubicBezTo>
                    <a:pt x="3853" y="2973"/>
                    <a:pt x="3854" y="2972"/>
                    <a:pt x="3854" y="2971"/>
                  </a:cubicBezTo>
                  <a:cubicBezTo>
                    <a:pt x="3864" y="2959"/>
                    <a:pt x="3874" y="2945"/>
                    <a:pt x="3886" y="2945"/>
                  </a:cubicBezTo>
                  <a:cubicBezTo>
                    <a:pt x="3898" y="2945"/>
                    <a:pt x="3906" y="2952"/>
                    <a:pt x="3918" y="2944"/>
                  </a:cubicBezTo>
                  <a:cubicBezTo>
                    <a:pt x="3930" y="2936"/>
                    <a:pt x="3936" y="2933"/>
                    <a:pt x="3946" y="2936"/>
                  </a:cubicBezTo>
                  <a:cubicBezTo>
                    <a:pt x="3956" y="2939"/>
                    <a:pt x="3960" y="2929"/>
                    <a:pt x="3962" y="2921"/>
                  </a:cubicBezTo>
                  <a:cubicBezTo>
                    <a:pt x="3965" y="2913"/>
                    <a:pt x="3960" y="2902"/>
                    <a:pt x="3974" y="2902"/>
                  </a:cubicBezTo>
                  <a:cubicBezTo>
                    <a:pt x="3987" y="2902"/>
                    <a:pt x="3991" y="2886"/>
                    <a:pt x="4009" y="2885"/>
                  </a:cubicBezTo>
                  <a:cubicBezTo>
                    <a:pt x="4027" y="2885"/>
                    <a:pt x="4040" y="2879"/>
                    <a:pt x="4049" y="2871"/>
                  </a:cubicBezTo>
                  <a:cubicBezTo>
                    <a:pt x="4058" y="2862"/>
                    <a:pt x="4068" y="2859"/>
                    <a:pt x="4082" y="2860"/>
                  </a:cubicBezTo>
                  <a:cubicBezTo>
                    <a:pt x="4096" y="2861"/>
                    <a:pt x="4085" y="2844"/>
                    <a:pt x="4102" y="2845"/>
                  </a:cubicBezTo>
                  <a:cubicBezTo>
                    <a:pt x="4120" y="2845"/>
                    <a:pt x="4118" y="2835"/>
                    <a:pt x="4130" y="2835"/>
                  </a:cubicBezTo>
                  <a:cubicBezTo>
                    <a:pt x="4143" y="2834"/>
                    <a:pt x="4150" y="2833"/>
                    <a:pt x="4150" y="2840"/>
                  </a:cubicBezTo>
                  <a:cubicBezTo>
                    <a:pt x="4151" y="2847"/>
                    <a:pt x="4159" y="2850"/>
                    <a:pt x="4166" y="2847"/>
                  </a:cubicBezTo>
                  <a:cubicBezTo>
                    <a:pt x="4172" y="2845"/>
                    <a:pt x="4175" y="2842"/>
                    <a:pt x="4178" y="2849"/>
                  </a:cubicBezTo>
                  <a:cubicBezTo>
                    <a:pt x="4182" y="2855"/>
                    <a:pt x="4186" y="2855"/>
                    <a:pt x="4207" y="2855"/>
                  </a:cubicBezTo>
                  <a:cubicBezTo>
                    <a:pt x="4228" y="2855"/>
                    <a:pt x="4264" y="2850"/>
                    <a:pt x="4260" y="2861"/>
                  </a:cubicBezTo>
                  <a:cubicBezTo>
                    <a:pt x="4257" y="2873"/>
                    <a:pt x="4259" y="2890"/>
                    <a:pt x="4270" y="2894"/>
                  </a:cubicBezTo>
                  <a:cubicBezTo>
                    <a:pt x="4282" y="2898"/>
                    <a:pt x="4292" y="2891"/>
                    <a:pt x="4299" y="2900"/>
                  </a:cubicBezTo>
                  <a:cubicBezTo>
                    <a:pt x="4306" y="2909"/>
                    <a:pt x="4313" y="2904"/>
                    <a:pt x="4321" y="2909"/>
                  </a:cubicBezTo>
                  <a:cubicBezTo>
                    <a:pt x="4329" y="2913"/>
                    <a:pt x="4337" y="2919"/>
                    <a:pt x="4344" y="2911"/>
                  </a:cubicBezTo>
                  <a:cubicBezTo>
                    <a:pt x="4350" y="2904"/>
                    <a:pt x="4360" y="2901"/>
                    <a:pt x="4371" y="2904"/>
                  </a:cubicBezTo>
                  <a:cubicBezTo>
                    <a:pt x="4382" y="2907"/>
                    <a:pt x="4377" y="2915"/>
                    <a:pt x="4391" y="2915"/>
                  </a:cubicBezTo>
                  <a:cubicBezTo>
                    <a:pt x="4405" y="2915"/>
                    <a:pt x="4424" y="2908"/>
                    <a:pt x="4428" y="2917"/>
                  </a:cubicBezTo>
                  <a:cubicBezTo>
                    <a:pt x="4432" y="2925"/>
                    <a:pt x="4438" y="2920"/>
                    <a:pt x="4442" y="2926"/>
                  </a:cubicBezTo>
                  <a:cubicBezTo>
                    <a:pt x="4447" y="2932"/>
                    <a:pt x="4448" y="2929"/>
                    <a:pt x="4450" y="2924"/>
                  </a:cubicBezTo>
                  <a:cubicBezTo>
                    <a:pt x="4453" y="2919"/>
                    <a:pt x="4461" y="2923"/>
                    <a:pt x="4465" y="2917"/>
                  </a:cubicBezTo>
                  <a:cubicBezTo>
                    <a:pt x="4469" y="2911"/>
                    <a:pt x="4469" y="2907"/>
                    <a:pt x="4481" y="2905"/>
                  </a:cubicBezTo>
                  <a:cubicBezTo>
                    <a:pt x="4493" y="2903"/>
                    <a:pt x="4498" y="2903"/>
                    <a:pt x="4502" y="2894"/>
                  </a:cubicBezTo>
                  <a:cubicBezTo>
                    <a:pt x="4507" y="2885"/>
                    <a:pt x="4504" y="2882"/>
                    <a:pt x="4512" y="2877"/>
                  </a:cubicBezTo>
                  <a:cubicBezTo>
                    <a:pt x="4520" y="2873"/>
                    <a:pt x="4520" y="2867"/>
                    <a:pt x="4510" y="2860"/>
                  </a:cubicBezTo>
                  <a:cubicBezTo>
                    <a:pt x="4499" y="2853"/>
                    <a:pt x="4496" y="2851"/>
                    <a:pt x="4494" y="2842"/>
                  </a:cubicBezTo>
                  <a:cubicBezTo>
                    <a:pt x="4491" y="2833"/>
                    <a:pt x="4483" y="2831"/>
                    <a:pt x="4482" y="2821"/>
                  </a:cubicBezTo>
                  <a:cubicBezTo>
                    <a:pt x="4482" y="2812"/>
                    <a:pt x="4481" y="2809"/>
                    <a:pt x="4486" y="2801"/>
                  </a:cubicBezTo>
                  <a:cubicBezTo>
                    <a:pt x="4492" y="2793"/>
                    <a:pt x="4488" y="2783"/>
                    <a:pt x="4498" y="2780"/>
                  </a:cubicBezTo>
                  <a:cubicBezTo>
                    <a:pt x="4507" y="2777"/>
                    <a:pt x="4510" y="2758"/>
                    <a:pt x="4525" y="2753"/>
                  </a:cubicBezTo>
                  <a:cubicBezTo>
                    <a:pt x="4540" y="2747"/>
                    <a:pt x="4544" y="2747"/>
                    <a:pt x="4546" y="2738"/>
                  </a:cubicBezTo>
                  <a:cubicBezTo>
                    <a:pt x="4548" y="2729"/>
                    <a:pt x="4547" y="2718"/>
                    <a:pt x="4559" y="2729"/>
                  </a:cubicBezTo>
                  <a:cubicBezTo>
                    <a:pt x="4571" y="2741"/>
                    <a:pt x="4576" y="2739"/>
                    <a:pt x="4586" y="2741"/>
                  </a:cubicBezTo>
                  <a:cubicBezTo>
                    <a:pt x="4597" y="2743"/>
                    <a:pt x="4600" y="2743"/>
                    <a:pt x="4605" y="2751"/>
                  </a:cubicBezTo>
                  <a:cubicBezTo>
                    <a:pt x="4610" y="2758"/>
                    <a:pt x="4616" y="2758"/>
                    <a:pt x="4631" y="2757"/>
                  </a:cubicBezTo>
                  <a:cubicBezTo>
                    <a:pt x="4646" y="2757"/>
                    <a:pt x="4654" y="2753"/>
                    <a:pt x="4662" y="2760"/>
                  </a:cubicBezTo>
                  <a:cubicBezTo>
                    <a:pt x="4670" y="2767"/>
                    <a:pt x="4678" y="2772"/>
                    <a:pt x="4687" y="2773"/>
                  </a:cubicBezTo>
                  <a:cubicBezTo>
                    <a:pt x="4696" y="2773"/>
                    <a:pt x="4701" y="2783"/>
                    <a:pt x="4716" y="2783"/>
                  </a:cubicBezTo>
                  <a:cubicBezTo>
                    <a:pt x="4732" y="2782"/>
                    <a:pt x="4745" y="2781"/>
                    <a:pt x="4748" y="2791"/>
                  </a:cubicBezTo>
                  <a:cubicBezTo>
                    <a:pt x="4752" y="2801"/>
                    <a:pt x="4752" y="2809"/>
                    <a:pt x="4757" y="2814"/>
                  </a:cubicBezTo>
                  <a:cubicBezTo>
                    <a:pt x="4762" y="2819"/>
                    <a:pt x="4763" y="2828"/>
                    <a:pt x="4764" y="2839"/>
                  </a:cubicBezTo>
                  <a:cubicBezTo>
                    <a:pt x="4766" y="2849"/>
                    <a:pt x="4763" y="2853"/>
                    <a:pt x="4773" y="2859"/>
                  </a:cubicBezTo>
                  <a:cubicBezTo>
                    <a:pt x="4783" y="2865"/>
                    <a:pt x="4783" y="2870"/>
                    <a:pt x="4804" y="2875"/>
                  </a:cubicBezTo>
                  <a:cubicBezTo>
                    <a:pt x="4824" y="2881"/>
                    <a:pt x="4830" y="2880"/>
                    <a:pt x="4841" y="2887"/>
                  </a:cubicBezTo>
                  <a:cubicBezTo>
                    <a:pt x="4852" y="2895"/>
                    <a:pt x="4864" y="2894"/>
                    <a:pt x="4875" y="2892"/>
                  </a:cubicBezTo>
                  <a:cubicBezTo>
                    <a:pt x="4886" y="2890"/>
                    <a:pt x="4886" y="2884"/>
                    <a:pt x="4900" y="2877"/>
                  </a:cubicBezTo>
                  <a:cubicBezTo>
                    <a:pt x="4914" y="2869"/>
                    <a:pt x="4913" y="2870"/>
                    <a:pt x="4924" y="2869"/>
                  </a:cubicBezTo>
                  <a:cubicBezTo>
                    <a:pt x="4936" y="2869"/>
                    <a:pt x="4932" y="2861"/>
                    <a:pt x="4948" y="2861"/>
                  </a:cubicBezTo>
                  <a:cubicBezTo>
                    <a:pt x="4964" y="2861"/>
                    <a:pt x="4968" y="2860"/>
                    <a:pt x="4978" y="2866"/>
                  </a:cubicBezTo>
                  <a:cubicBezTo>
                    <a:pt x="4988" y="2872"/>
                    <a:pt x="4994" y="2870"/>
                    <a:pt x="5001" y="2872"/>
                  </a:cubicBezTo>
                  <a:cubicBezTo>
                    <a:pt x="5008" y="2874"/>
                    <a:pt x="5006" y="2881"/>
                    <a:pt x="5018" y="2880"/>
                  </a:cubicBezTo>
                  <a:cubicBezTo>
                    <a:pt x="5030" y="2879"/>
                    <a:pt x="5038" y="2866"/>
                    <a:pt x="5050" y="2877"/>
                  </a:cubicBezTo>
                  <a:cubicBezTo>
                    <a:pt x="5062" y="2887"/>
                    <a:pt x="5066" y="2905"/>
                    <a:pt x="5082" y="2905"/>
                  </a:cubicBezTo>
                  <a:cubicBezTo>
                    <a:pt x="5098" y="2905"/>
                    <a:pt x="5122" y="2900"/>
                    <a:pt x="5124" y="2916"/>
                  </a:cubicBezTo>
                  <a:cubicBezTo>
                    <a:pt x="5125" y="2932"/>
                    <a:pt x="5130" y="2939"/>
                    <a:pt x="5141" y="2943"/>
                  </a:cubicBezTo>
                  <a:cubicBezTo>
                    <a:pt x="5152" y="2948"/>
                    <a:pt x="5152" y="2960"/>
                    <a:pt x="5168" y="2959"/>
                  </a:cubicBezTo>
                  <a:cubicBezTo>
                    <a:pt x="5183" y="2957"/>
                    <a:pt x="5191" y="2949"/>
                    <a:pt x="5209" y="2957"/>
                  </a:cubicBezTo>
                  <a:cubicBezTo>
                    <a:pt x="5227" y="2966"/>
                    <a:pt x="5227" y="2971"/>
                    <a:pt x="5244" y="2971"/>
                  </a:cubicBezTo>
                  <a:cubicBezTo>
                    <a:pt x="5262" y="2971"/>
                    <a:pt x="5292" y="2972"/>
                    <a:pt x="5308" y="2971"/>
                  </a:cubicBezTo>
                  <a:cubicBezTo>
                    <a:pt x="5324" y="2971"/>
                    <a:pt x="5320" y="2955"/>
                    <a:pt x="5342" y="2955"/>
                  </a:cubicBezTo>
                  <a:cubicBezTo>
                    <a:pt x="5363" y="2955"/>
                    <a:pt x="5376" y="2951"/>
                    <a:pt x="5390" y="2949"/>
                  </a:cubicBezTo>
                  <a:cubicBezTo>
                    <a:pt x="5403" y="2947"/>
                    <a:pt x="5405" y="2942"/>
                    <a:pt x="5419" y="2942"/>
                  </a:cubicBezTo>
                  <a:cubicBezTo>
                    <a:pt x="5433" y="2942"/>
                    <a:pt x="5450" y="2943"/>
                    <a:pt x="5452" y="2933"/>
                  </a:cubicBezTo>
                  <a:cubicBezTo>
                    <a:pt x="5454" y="2922"/>
                    <a:pt x="5452" y="2917"/>
                    <a:pt x="5464" y="2912"/>
                  </a:cubicBezTo>
                  <a:cubicBezTo>
                    <a:pt x="5477" y="2907"/>
                    <a:pt x="5476" y="2900"/>
                    <a:pt x="5490" y="2897"/>
                  </a:cubicBezTo>
                  <a:cubicBezTo>
                    <a:pt x="5503" y="2895"/>
                    <a:pt x="5498" y="2894"/>
                    <a:pt x="5508" y="2887"/>
                  </a:cubicBezTo>
                  <a:cubicBezTo>
                    <a:pt x="5518" y="2881"/>
                    <a:pt x="5515" y="2880"/>
                    <a:pt x="5530" y="2879"/>
                  </a:cubicBezTo>
                  <a:cubicBezTo>
                    <a:pt x="5544" y="2879"/>
                    <a:pt x="5550" y="2879"/>
                    <a:pt x="5568" y="2886"/>
                  </a:cubicBezTo>
                  <a:cubicBezTo>
                    <a:pt x="5586" y="2893"/>
                    <a:pt x="5577" y="2899"/>
                    <a:pt x="5589" y="2907"/>
                  </a:cubicBezTo>
                  <a:cubicBezTo>
                    <a:pt x="5601" y="2914"/>
                    <a:pt x="5621" y="2916"/>
                    <a:pt x="5627" y="2910"/>
                  </a:cubicBezTo>
                  <a:cubicBezTo>
                    <a:pt x="5633" y="2904"/>
                    <a:pt x="5636" y="2898"/>
                    <a:pt x="5648" y="2900"/>
                  </a:cubicBezTo>
                  <a:cubicBezTo>
                    <a:pt x="5660" y="2902"/>
                    <a:pt x="5670" y="2900"/>
                    <a:pt x="5678" y="2909"/>
                  </a:cubicBezTo>
                  <a:cubicBezTo>
                    <a:pt x="5679" y="2910"/>
                    <a:pt x="5679" y="2911"/>
                    <a:pt x="5680" y="2912"/>
                  </a:cubicBezTo>
                  <a:cubicBezTo>
                    <a:pt x="5680" y="2912"/>
                    <a:pt x="5680" y="2912"/>
                    <a:pt x="5680" y="2912"/>
                  </a:cubicBezTo>
                  <a:cubicBezTo>
                    <a:pt x="5681" y="2913"/>
                    <a:pt x="5681" y="2914"/>
                    <a:pt x="5682" y="2915"/>
                  </a:cubicBezTo>
                  <a:cubicBezTo>
                    <a:pt x="5682" y="2915"/>
                    <a:pt x="5682" y="2915"/>
                    <a:pt x="5682" y="2915"/>
                  </a:cubicBezTo>
                  <a:cubicBezTo>
                    <a:pt x="5682" y="2915"/>
                    <a:pt x="5682" y="2915"/>
                    <a:pt x="5682" y="2915"/>
                  </a:cubicBezTo>
                  <a:cubicBezTo>
                    <a:pt x="5682" y="2916"/>
                    <a:pt x="5683" y="2916"/>
                    <a:pt x="5683" y="2917"/>
                  </a:cubicBezTo>
                  <a:cubicBezTo>
                    <a:pt x="5683" y="2917"/>
                    <a:pt x="5683" y="2917"/>
                    <a:pt x="5683" y="2917"/>
                  </a:cubicBezTo>
                  <a:cubicBezTo>
                    <a:pt x="5683" y="2917"/>
                    <a:pt x="5684" y="2918"/>
                    <a:pt x="5684" y="2918"/>
                  </a:cubicBezTo>
                  <a:cubicBezTo>
                    <a:pt x="5684" y="2918"/>
                    <a:pt x="5684" y="2918"/>
                    <a:pt x="5684" y="2918"/>
                  </a:cubicBezTo>
                  <a:cubicBezTo>
                    <a:pt x="5684" y="2919"/>
                    <a:pt x="5684" y="2919"/>
                    <a:pt x="5685" y="2920"/>
                  </a:cubicBezTo>
                  <a:cubicBezTo>
                    <a:pt x="5685" y="2920"/>
                    <a:pt x="5685" y="2920"/>
                    <a:pt x="5685" y="2920"/>
                  </a:cubicBezTo>
                  <a:cubicBezTo>
                    <a:pt x="5685" y="2920"/>
                    <a:pt x="5685" y="2921"/>
                    <a:pt x="5686" y="2921"/>
                  </a:cubicBezTo>
                  <a:cubicBezTo>
                    <a:pt x="5686" y="2921"/>
                    <a:pt x="5686" y="2921"/>
                    <a:pt x="5686" y="2922"/>
                  </a:cubicBezTo>
                  <a:cubicBezTo>
                    <a:pt x="5686" y="2922"/>
                    <a:pt x="5687" y="2922"/>
                    <a:pt x="5687" y="2922"/>
                  </a:cubicBezTo>
                  <a:cubicBezTo>
                    <a:pt x="5687" y="2923"/>
                    <a:pt x="5687" y="2923"/>
                    <a:pt x="5687" y="2923"/>
                  </a:cubicBezTo>
                  <a:cubicBezTo>
                    <a:pt x="5688" y="2923"/>
                    <a:pt x="5688" y="2924"/>
                    <a:pt x="5688" y="2924"/>
                  </a:cubicBezTo>
                  <a:cubicBezTo>
                    <a:pt x="5689" y="2924"/>
                    <a:pt x="5689" y="2924"/>
                    <a:pt x="5689" y="2924"/>
                  </a:cubicBezTo>
                  <a:cubicBezTo>
                    <a:pt x="5689" y="2924"/>
                    <a:pt x="5689" y="2925"/>
                    <a:pt x="5690" y="2925"/>
                  </a:cubicBezTo>
                  <a:cubicBezTo>
                    <a:pt x="5690" y="2925"/>
                    <a:pt x="5690" y="2925"/>
                    <a:pt x="5690" y="2925"/>
                  </a:cubicBezTo>
                  <a:cubicBezTo>
                    <a:pt x="5691" y="2926"/>
                    <a:pt x="5691" y="2926"/>
                    <a:pt x="5692" y="2926"/>
                  </a:cubicBezTo>
                  <a:cubicBezTo>
                    <a:pt x="5692" y="2926"/>
                    <a:pt x="5692" y="2926"/>
                    <a:pt x="5692" y="2926"/>
                  </a:cubicBezTo>
                  <a:cubicBezTo>
                    <a:pt x="5693" y="2927"/>
                    <a:pt x="5693" y="2927"/>
                    <a:pt x="5694" y="2927"/>
                  </a:cubicBezTo>
                  <a:cubicBezTo>
                    <a:pt x="5694" y="2927"/>
                    <a:pt x="5694" y="2927"/>
                    <a:pt x="5694" y="2927"/>
                  </a:cubicBezTo>
                  <a:cubicBezTo>
                    <a:pt x="5695" y="2928"/>
                    <a:pt x="5696" y="2928"/>
                    <a:pt x="5696" y="2928"/>
                  </a:cubicBezTo>
                  <a:cubicBezTo>
                    <a:pt x="5697" y="2928"/>
                    <a:pt x="5697" y="2928"/>
                    <a:pt x="5697" y="2928"/>
                  </a:cubicBezTo>
                  <a:cubicBezTo>
                    <a:pt x="5698" y="2928"/>
                    <a:pt x="5698" y="2929"/>
                    <a:pt x="5699" y="2929"/>
                  </a:cubicBezTo>
                  <a:cubicBezTo>
                    <a:pt x="5699" y="2929"/>
                    <a:pt x="5700" y="2929"/>
                    <a:pt x="5700" y="2929"/>
                  </a:cubicBezTo>
                  <a:cubicBezTo>
                    <a:pt x="5701" y="2929"/>
                    <a:pt x="5702" y="2929"/>
                    <a:pt x="5703" y="2929"/>
                  </a:cubicBezTo>
                  <a:cubicBezTo>
                    <a:pt x="5722" y="2932"/>
                    <a:pt x="5724" y="2934"/>
                    <a:pt x="5736" y="2938"/>
                  </a:cubicBezTo>
                  <a:cubicBezTo>
                    <a:pt x="5747" y="2942"/>
                    <a:pt x="5750" y="2950"/>
                    <a:pt x="5764" y="2941"/>
                  </a:cubicBezTo>
                  <a:cubicBezTo>
                    <a:pt x="5779" y="2931"/>
                    <a:pt x="5781" y="2919"/>
                    <a:pt x="5795" y="2915"/>
                  </a:cubicBezTo>
                  <a:cubicBezTo>
                    <a:pt x="5809" y="2911"/>
                    <a:pt x="5810" y="2904"/>
                    <a:pt x="5822" y="2904"/>
                  </a:cubicBezTo>
                  <a:cubicBezTo>
                    <a:pt x="5834" y="2904"/>
                    <a:pt x="5846" y="2899"/>
                    <a:pt x="5849" y="2891"/>
                  </a:cubicBezTo>
                  <a:cubicBezTo>
                    <a:pt x="5852" y="2882"/>
                    <a:pt x="5847" y="2877"/>
                    <a:pt x="5841" y="2873"/>
                  </a:cubicBezTo>
                  <a:cubicBezTo>
                    <a:pt x="5835" y="2868"/>
                    <a:pt x="5837" y="2858"/>
                    <a:pt x="5847" y="2851"/>
                  </a:cubicBezTo>
                  <a:cubicBezTo>
                    <a:pt x="5857" y="2843"/>
                    <a:pt x="5862" y="2836"/>
                    <a:pt x="5867" y="2824"/>
                  </a:cubicBezTo>
                  <a:cubicBezTo>
                    <a:pt x="5872" y="2812"/>
                    <a:pt x="5880" y="2807"/>
                    <a:pt x="5884" y="2791"/>
                  </a:cubicBezTo>
                  <a:cubicBezTo>
                    <a:pt x="5888" y="2776"/>
                    <a:pt x="5893" y="2760"/>
                    <a:pt x="5906" y="2753"/>
                  </a:cubicBezTo>
                  <a:cubicBezTo>
                    <a:pt x="5920" y="2745"/>
                    <a:pt x="5934" y="2739"/>
                    <a:pt x="5938" y="2731"/>
                  </a:cubicBezTo>
                  <a:cubicBezTo>
                    <a:pt x="5942" y="2722"/>
                    <a:pt x="5942" y="2719"/>
                    <a:pt x="5938" y="2715"/>
                  </a:cubicBezTo>
                  <a:cubicBezTo>
                    <a:pt x="5933" y="2711"/>
                    <a:pt x="5930" y="2706"/>
                    <a:pt x="5930" y="2700"/>
                  </a:cubicBezTo>
                  <a:cubicBezTo>
                    <a:pt x="5930" y="2694"/>
                    <a:pt x="5930" y="2682"/>
                    <a:pt x="5918" y="2683"/>
                  </a:cubicBezTo>
                  <a:cubicBezTo>
                    <a:pt x="5906" y="2683"/>
                    <a:pt x="5893" y="2683"/>
                    <a:pt x="5893" y="2676"/>
                  </a:cubicBezTo>
                  <a:cubicBezTo>
                    <a:pt x="5893" y="2669"/>
                    <a:pt x="5892" y="2666"/>
                    <a:pt x="5904" y="2663"/>
                  </a:cubicBezTo>
                  <a:cubicBezTo>
                    <a:pt x="5916" y="2659"/>
                    <a:pt x="5918" y="2643"/>
                    <a:pt x="5934" y="2635"/>
                  </a:cubicBezTo>
                  <a:cubicBezTo>
                    <a:pt x="5950" y="2627"/>
                    <a:pt x="5948" y="2624"/>
                    <a:pt x="5958" y="2624"/>
                  </a:cubicBezTo>
                  <a:cubicBezTo>
                    <a:pt x="5968" y="2624"/>
                    <a:pt x="5970" y="2616"/>
                    <a:pt x="5984" y="2615"/>
                  </a:cubicBezTo>
                  <a:cubicBezTo>
                    <a:pt x="5997" y="2615"/>
                    <a:pt x="6006" y="2616"/>
                    <a:pt x="6020" y="2613"/>
                  </a:cubicBezTo>
                  <a:cubicBezTo>
                    <a:pt x="6033" y="2611"/>
                    <a:pt x="6028" y="2605"/>
                    <a:pt x="6048" y="2605"/>
                  </a:cubicBezTo>
                  <a:cubicBezTo>
                    <a:pt x="6068" y="2605"/>
                    <a:pt x="6073" y="2611"/>
                    <a:pt x="6087" y="2607"/>
                  </a:cubicBezTo>
                  <a:cubicBezTo>
                    <a:pt x="6101" y="2603"/>
                    <a:pt x="6108" y="2597"/>
                    <a:pt x="6118" y="2600"/>
                  </a:cubicBezTo>
                  <a:cubicBezTo>
                    <a:pt x="6127" y="2603"/>
                    <a:pt x="6138" y="2611"/>
                    <a:pt x="6150" y="2613"/>
                  </a:cubicBezTo>
                  <a:cubicBezTo>
                    <a:pt x="6161" y="2615"/>
                    <a:pt x="6167" y="2621"/>
                    <a:pt x="6171" y="2625"/>
                  </a:cubicBezTo>
                  <a:cubicBezTo>
                    <a:pt x="6175" y="2630"/>
                    <a:pt x="6180" y="2633"/>
                    <a:pt x="6193" y="2632"/>
                  </a:cubicBezTo>
                  <a:cubicBezTo>
                    <a:pt x="6206" y="2631"/>
                    <a:pt x="6234" y="2628"/>
                    <a:pt x="6240" y="2638"/>
                  </a:cubicBezTo>
                  <a:cubicBezTo>
                    <a:pt x="6246" y="2648"/>
                    <a:pt x="6251" y="2657"/>
                    <a:pt x="6262" y="2660"/>
                  </a:cubicBezTo>
                  <a:cubicBezTo>
                    <a:pt x="6272" y="2663"/>
                    <a:pt x="6276" y="2671"/>
                    <a:pt x="6279" y="2681"/>
                  </a:cubicBezTo>
                  <a:cubicBezTo>
                    <a:pt x="6282" y="2690"/>
                    <a:pt x="6297" y="2691"/>
                    <a:pt x="6298" y="2705"/>
                  </a:cubicBezTo>
                  <a:cubicBezTo>
                    <a:pt x="6300" y="2719"/>
                    <a:pt x="6298" y="2736"/>
                    <a:pt x="6308" y="2747"/>
                  </a:cubicBezTo>
                  <a:cubicBezTo>
                    <a:pt x="6318" y="2759"/>
                    <a:pt x="6320" y="2762"/>
                    <a:pt x="6322" y="2769"/>
                  </a:cubicBezTo>
                  <a:cubicBezTo>
                    <a:pt x="6324" y="2775"/>
                    <a:pt x="6330" y="2783"/>
                    <a:pt x="6330" y="2795"/>
                  </a:cubicBezTo>
                  <a:cubicBezTo>
                    <a:pt x="6331" y="2808"/>
                    <a:pt x="6330" y="2811"/>
                    <a:pt x="6338" y="2819"/>
                  </a:cubicBezTo>
                  <a:cubicBezTo>
                    <a:pt x="6346" y="2827"/>
                    <a:pt x="6349" y="2829"/>
                    <a:pt x="6355" y="2840"/>
                  </a:cubicBezTo>
                  <a:cubicBezTo>
                    <a:pt x="6361" y="2851"/>
                    <a:pt x="6360" y="2855"/>
                    <a:pt x="6363" y="2867"/>
                  </a:cubicBezTo>
                  <a:cubicBezTo>
                    <a:pt x="6366" y="2879"/>
                    <a:pt x="6378" y="2876"/>
                    <a:pt x="6374" y="2890"/>
                  </a:cubicBezTo>
                  <a:cubicBezTo>
                    <a:pt x="6370" y="2904"/>
                    <a:pt x="6371" y="2917"/>
                    <a:pt x="6379" y="2924"/>
                  </a:cubicBezTo>
                  <a:cubicBezTo>
                    <a:pt x="6387" y="2931"/>
                    <a:pt x="6396" y="2941"/>
                    <a:pt x="6405" y="2942"/>
                  </a:cubicBezTo>
                  <a:cubicBezTo>
                    <a:pt x="6414" y="2943"/>
                    <a:pt x="6420" y="2953"/>
                    <a:pt x="6426" y="2943"/>
                  </a:cubicBezTo>
                  <a:cubicBezTo>
                    <a:pt x="6433" y="2934"/>
                    <a:pt x="6440" y="2933"/>
                    <a:pt x="6447" y="2939"/>
                  </a:cubicBezTo>
                  <a:cubicBezTo>
                    <a:pt x="6454" y="2945"/>
                    <a:pt x="6466" y="2963"/>
                    <a:pt x="6481" y="2955"/>
                  </a:cubicBezTo>
                  <a:cubicBezTo>
                    <a:pt x="6496" y="2947"/>
                    <a:pt x="6501" y="2953"/>
                    <a:pt x="6511" y="2963"/>
                  </a:cubicBezTo>
                  <a:cubicBezTo>
                    <a:pt x="6521" y="2972"/>
                    <a:pt x="6524" y="2989"/>
                    <a:pt x="6538" y="2993"/>
                  </a:cubicBezTo>
                  <a:cubicBezTo>
                    <a:pt x="6552" y="2998"/>
                    <a:pt x="6570" y="2994"/>
                    <a:pt x="6570" y="3003"/>
                  </a:cubicBezTo>
                  <a:cubicBezTo>
                    <a:pt x="6570" y="3013"/>
                    <a:pt x="6568" y="3019"/>
                    <a:pt x="6576" y="3024"/>
                  </a:cubicBezTo>
                  <a:cubicBezTo>
                    <a:pt x="6584" y="3029"/>
                    <a:pt x="6580" y="3043"/>
                    <a:pt x="6580" y="3051"/>
                  </a:cubicBezTo>
                  <a:cubicBezTo>
                    <a:pt x="6580" y="3059"/>
                    <a:pt x="6569" y="3069"/>
                    <a:pt x="6582" y="3075"/>
                  </a:cubicBezTo>
                  <a:cubicBezTo>
                    <a:pt x="6596" y="3082"/>
                    <a:pt x="6596" y="3089"/>
                    <a:pt x="6598" y="3092"/>
                  </a:cubicBezTo>
                  <a:cubicBezTo>
                    <a:pt x="6601" y="3095"/>
                    <a:pt x="6612" y="3097"/>
                    <a:pt x="6622" y="3091"/>
                  </a:cubicBezTo>
                  <a:cubicBezTo>
                    <a:pt x="6632" y="3086"/>
                    <a:pt x="6633" y="3095"/>
                    <a:pt x="6648" y="3096"/>
                  </a:cubicBezTo>
                  <a:cubicBezTo>
                    <a:pt x="6664" y="3097"/>
                    <a:pt x="6674" y="3099"/>
                    <a:pt x="6684" y="3089"/>
                  </a:cubicBezTo>
                  <a:cubicBezTo>
                    <a:pt x="6694" y="3079"/>
                    <a:pt x="6703" y="3063"/>
                    <a:pt x="6716" y="3063"/>
                  </a:cubicBezTo>
                  <a:cubicBezTo>
                    <a:pt x="6728" y="3062"/>
                    <a:pt x="6743" y="3063"/>
                    <a:pt x="6752" y="3057"/>
                  </a:cubicBezTo>
                  <a:cubicBezTo>
                    <a:pt x="6760" y="3052"/>
                    <a:pt x="6760" y="3050"/>
                    <a:pt x="6774" y="3047"/>
                  </a:cubicBezTo>
                  <a:cubicBezTo>
                    <a:pt x="6789" y="3045"/>
                    <a:pt x="6785" y="3034"/>
                    <a:pt x="6797" y="3034"/>
                  </a:cubicBezTo>
                  <a:cubicBezTo>
                    <a:pt x="6809" y="3034"/>
                    <a:pt x="6828" y="3033"/>
                    <a:pt x="6830" y="3041"/>
                  </a:cubicBezTo>
                  <a:cubicBezTo>
                    <a:pt x="6831" y="3048"/>
                    <a:pt x="6836" y="3055"/>
                    <a:pt x="6828" y="3058"/>
                  </a:cubicBezTo>
                  <a:cubicBezTo>
                    <a:pt x="6821" y="3061"/>
                    <a:pt x="6812" y="3068"/>
                    <a:pt x="6822" y="3075"/>
                  </a:cubicBezTo>
                  <a:cubicBezTo>
                    <a:pt x="6831" y="3081"/>
                    <a:pt x="6834" y="3090"/>
                    <a:pt x="6829" y="3101"/>
                  </a:cubicBezTo>
                  <a:cubicBezTo>
                    <a:pt x="6824" y="3111"/>
                    <a:pt x="6818" y="3113"/>
                    <a:pt x="6810" y="3114"/>
                  </a:cubicBezTo>
                  <a:cubicBezTo>
                    <a:pt x="6802" y="3115"/>
                    <a:pt x="6796" y="3125"/>
                    <a:pt x="6796" y="3139"/>
                  </a:cubicBezTo>
                  <a:cubicBezTo>
                    <a:pt x="6796" y="3153"/>
                    <a:pt x="6780" y="3164"/>
                    <a:pt x="6781" y="3177"/>
                  </a:cubicBezTo>
                  <a:cubicBezTo>
                    <a:pt x="6782" y="3189"/>
                    <a:pt x="6782" y="3207"/>
                    <a:pt x="6774" y="3214"/>
                  </a:cubicBezTo>
                  <a:cubicBezTo>
                    <a:pt x="6766" y="3221"/>
                    <a:pt x="6762" y="3223"/>
                    <a:pt x="6758" y="3236"/>
                  </a:cubicBezTo>
                  <a:cubicBezTo>
                    <a:pt x="6754" y="3249"/>
                    <a:pt x="6752" y="3263"/>
                    <a:pt x="6742" y="3267"/>
                  </a:cubicBezTo>
                  <a:cubicBezTo>
                    <a:pt x="6732" y="3270"/>
                    <a:pt x="6729" y="3273"/>
                    <a:pt x="6728" y="3287"/>
                  </a:cubicBezTo>
                  <a:cubicBezTo>
                    <a:pt x="6728" y="3301"/>
                    <a:pt x="6724" y="3307"/>
                    <a:pt x="6708" y="3305"/>
                  </a:cubicBezTo>
                  <a:cubicBezTo>
                    <a:pt x="6692" y="3302"/>
                    <a:pt x="6677" y="3295"/>
                    <a:pt x="6667" y="3290"/>
                  </a:cubicBezTo>
                  <a:cubicBezTo>
                    <a:pt x="6657" y="3285"/>
                    <a:pt x="6647" y="3280"/>
                    <a:pt x="6641" y="3289"/>
                  </a:cubicBezTo>
                  <a:cubicBezTo>
                    <a:pt x="6635" y="3299"/>
                    <a:pt x="6631" y="3307"/>
                    <a:pt x="6620" y="3309"/>
                  </a:cubicBezTo>
                  <a:cubicBezTo>
                    <a:pt x="6608" y="3311"/>
                    <a:pt x="6592" y="3311"/>
                    <a:pt x="6591" y="3319"/>
                  </a:cubicBezTo>
                  <a:cubicBezTo>
                    <a:pt x="6590" y="3327"/>
                    <a:pt x="6594" y="3335"/>
                    <a:pt x="6600" y="3339"/>
                  </a:cubicBezTo>
                  <a:cubicBezTo>
                    <a:pt x="6605" y="3344"/>
                    <a:pt x="6600" y="3350"/>
                    <a:pt x="6605" y="3355"/>
                  </a:cubicBezTo>
                  <a:cubicBezTo>
                    <a:pt x="6610" y="3359"/>
                    <a:pt x="6612" y="3369"/>
                    <a:pt x="6611" y="3379"/>
                  </a:cubicBezTo>
                  <a:cubicBezTo>
                    <a:pt x="6610" y="3389"/>
                    <a:pt x="6608" y="3410"/>
                    <a:pt x="6611" y="3418"/>
                  </a:cubicBezTo>
                  <a:cubicBezTo>
                    <a:pt x="6614" y="3426"/>
                    <a:pt x="6612" y="3437"/>
                    <a:pt x="6611" y="3446"/>
                  </a:cubicBezTo>
                  <a:cubicBezTo>
                    <a:pt x="6610" y="3455"/>
                    <a:pt x="6606" y="3452"/>
                    <a:pt x="6600" y="3462"/>
                  </a:cubicBezTo>
                  <a:cubicBezTo>
                    <a:pt x="6595" y="3472"/>
                    <a:pt x="6592" y="3476"/>
                    <a:pt x="6581" y="3477"/>
                  </a:cubicBezTo>
                  <a:cubicBezTo>
                    <a:pt x="6570" y="3477"/>
                    <a:pt x="6570" y="3473"/>
                    <a:pt x="6568" y="3482"/>
                  </a:cubicBezTo>
                  <a:cubicBezTo>
                    <a:pt x="6567" y="3483"/>
                    <a:pt x="6567" y="3484"/>
                    <a:pt x="6567" y="3485"/>
                  </a:cubicBezTo>
                  <a:cubicBezTo>
                    <a:pt x="6567" y="3485"/>
                    <a:pt x="6567" y="3486"/>
                    <a:pt x="6566" y="3486"/>
                  </a:cubicBezTo>
                  <a:cubicBezTo>
                    <a:pt x="6566" y="3486"/>
                    <a:pt x="6566" y="3487"/>
                    <a:pt x="6565" y="3488"/>
                  </a:cubicBezTo>
                  <a:cubicBezTo>
                    <a:pt x="6565" y="3488"/>
                    <a:pt x="6565" y="3488"/>
                    <a:pt x="6565" y="3488"/>
                  </a:cubicBezTo>
                  <a:cubicBezTo>
                    <a:pt x="6564" y="3490"/>
                    <a:pt x="6562" y="3491"/>
                    <a:pt x="6561" y="3492"/>
                  </a:cubicBezTo>
                  <a:cubicBezTo>
                    <a:pt x="6561" y="3492"/>
                    <a:pt x="6561" y="3492"/>
                    <a:pt x="6561" y="3492"/>
                  </a:cubicBezTo>
                  <a:cubicBezTo>
                    <a:pt x="6561" y="3494"/>
                    <a:pt x="6562" y="3497"/>
                    <a:pt x="6564" y="3499"/>
                  </a:cubicBezTo>
                  <a:cubicBezTo>
                    <a:pt x="6567" y="3502"/>
                    <a:pt x="6569" y="3505"/>
                    <a:pt x="6571" y="3508"/>
                  </a:cubicBezTo>
                  <a:cubicBezTo>
                    <a:pt x="6583" y="3488"/>
                    <a:pt x="6617" y="3473"/>
                    <a:pt x="6641" y="3467"/>
                  </a:cubicBezTo>
                  <a:cubicBezTo>
                    <a:pt x="6665" y="3461"/>
                    <a:pt x="6679" y="3476"/>
                    <a:pt x="6709" y="3481"/>
                  </a:cubicBezTo>
                  <a:cubicBezTo>
                    <a:pt x="6740" y="3487"/>
                    <a:pt x="6758" y="3480"/>
                    <a:pt x="6783" y="3470"/>
                  </a:cubicBezTo>
                  <a:cubicBezTo>
                    <a:pt x="6807" y="3460"/>
                    <a:pt x="6844" y="3428"/>
                    <a:pt x="6861" y="3407"/>
                  </a:cubicBezTo>
                  <a:cubicBezTo>
                    <a:pt x="6879" y="3385"/>
                    <a:pt x="6922" y="3342"/>
                    <a:pt x="6955" y="3305"/>
                  </a:cubicBezTo>
                  <a:cubicBezTo>
                    <a:pt x="6988" y="3268"/>
                    <a:pt x="6986" y="3269"/>
                    <a:pt x="7019" y="3244"/>
                  </a:cubicBezTo>
                  <a:cubicBezTo>
                    <a:pt x="7052" y="3218"/>
                    <a:pt x="7063" y="3178"/>
                    <a:pt x="7074" y="3150"/>
                  </a:cubicBezTo>
                  <a:cubicBezTo>
                    <a:pt x="7084" y="3123"/>
                    <a:pt x="7104" y="3122"/>
                    <a:pt x="7125" y="3087"/>
                  </a:cubicBezTo>
                  <a:cubicBezTo>
                    <a:pt x="7147" y="3053"/>
                    <a:pt x="7154" y="3044"/>
                    <a:pt x="7168" y="3033"/>
                  </a:cubicBezTo>
                  <a:cubicBezTo>
                    <a:pt x="7182" y="3021"/>
                    <a:pt x="7187" y="2997"/>
                    <a:pt x="7188" y="2977"/>
                  </a:cubicBezTo>
                  <a:cubicBezTo>
                    <a:pt x="7190" y="2957"/>
                    <a:pt x="7191" y="2958"/>
                    <a:pt x="7201" y="2938"/>
                  </a:cubicBezTo>
                  <a:cubicBezTo>
                    <a:pt x="7211" y="2918"/>
                    <a:pt x="7204" y="2885"/>
                    <a:pt x="7198" y="2865"/>
                  </a:cubicBezTo>
                  <a:cubicBezTo>
                    <a:pt x="7192" y="2845"/>
                    <a:pt x="7198" y="2839"/>
                    <a:pt x="7207" y="2824"/>
                  </a:cubicBezTo>
                  <a:cubicBezTo>
                    <a:pt x="7215" y="2808"/>
                    <a:pt x="7220" y="2787"/>
                    <a:pt x="7227" y="2768"/>
                  </a:cubicBezTo>
                  <a:cubicBezTo>
                    <a:pt x="7234" y="2748"/>
                    <a:pt x="7246" y="2748"/>
                    <a:pt x="7251" y="2734"/>
                  </a:cubicBezTo>
                  <a:cubicBezTo>
                    <a:pt x="7257" y="2720"/>
                    <a:pt x="7251" y="2712"/>
                    <a:pt x="7243" y="2705"/>
                  </a:cubicBezTo>
                  <a:cubicBezTo>
                    <a:pt x="7236" y="2698"/>
                    <a:pt x="7243" y="2690"/>
                    <a:pt x="7246" y="2685"/>
                  </a:cubicBezTo>
                  <a:cubicBezTo>
                    <a:pt x="7248" y="2680"/>
                    <a:pt x="7248" y="2667"/>
                    <a:pt x="7235" y="2652"/>
                  </a:cubicBezTo>
                  <a:cubicBezTo>
                    <a:pt x="7223" y="2638"/>
                    <a:pt x="7242" y="2644"/>
                    <a:pt x="7253" y="2636"/>
                  </a:cubicBezTo>
                  <a:cubicBezTo>
                    <a:pt x="7263" y="2628"/>
                    <a:pt x="7251" y="2619"/>
                    <a:pt x="7236" y="2611"/>
                  </a:cubicBezTo>
                  <a:cubicBezTo>
                    <a:pt x="7222" y="2604"/>
                    <a:pt x="7221" y="2602"/>
                    <a:pt x="7205" y="2594"/>
                  </a:cubicBezTo>
                  <a:cubicBezTo>
                    <a:pt x="7190" y="2586"/>
                    <a:pt x="7185" y="2566"/>
                    <a:pt x="7177" y="2551"/>
                  </a:cubicBezTo>
                  <a:cubicBezTo>
                    <a:pt x="7170" y="2535"/>
                    <a:pt x="7159" y="2535"/>
                    <a:pt x="7150" y="2539"/>
                  </a:cubicBezTo>
                  <a:cubicBezTo>
                    <a:pt x="7142" y="2543"/>
                    <a:pt x="7122" y="2541"/>
                    <a:pt x="7107" y="2535"/>
                  </a:cubicBezTo>
                  <a:cubicBezTo>
                    <a:pt x="7092" y="2528"/>
                    <a:pt x="7087" y="2526"/>
                    <a:pt x="7085" y="2538"/>
                  </a:cubicBezTo>
                  <a:cubicBezTo>
                    <a:pt x="7083" y="2551"/>
                    <a:pt x="7080" y="2565"/>
                    <a:pt x="7069" y="2565"/>
                  </a:cubicBezTo>
                  <a:cubicBezTo>
                    <a:pt x="7057" y="2565"/>
                    <a:pt x="7046" y="2574"/>
                    <a:pt x="7039" y="2589"/>
                  </a:cubicBezTo>
                  <a:cubicBezTo>
                    <a:pt x="7032" y="2604"/>
                    <a:pt x="7015" y="2599"/>
                    <a:pt x="7005" y="2592"/>
                  </a:cubicBezTo>
                  <a:cubicBezTo>
                    <a:pt x="6995" y="2585"/>
                    <a:pt x="7014" y="2578"/>
                    <a:pt x="7023" y="2568"/>
                  </a:cubicBezTo>
                  <a:cubicBezTo>
                    <a:pt x="7033" y="2558"/>
                    <a:pt x="7013" y="2562"/>
                    <a:pt x="7007" y="2553"/>
                  </a:cubicBezTo>
                  <a:cubicBezTo>
                    <a:pt x="7001" y="2545"/>
                    <a:pt x="7023" y="2535"/>
                    <a:pt x="7029" y="2522"/>
                  </a:cubicBezTo>
                  <a:cubicBezTo>
                    <a:pt x="7036" y="2508"/>
                    <a:pt x="7013" y="2515"/>
                    <a:pt x="7010" y="2520"/>
                  </a:cubicBezTo>
                  <a:cubicBezTo>
                    <a:pt x="7007" y="2525"/>
                    <a:pt x="6998" y="2530"/>
                    <a:pt x="6987" y="2536"/>
                  </a:cubicBezTo>
                  <a:cubicBezTo>
                    <a:pt x="6976" y="2542"/>
                    <a:pt x="6986" y="2553"/>
                    <a:pt x="6985" y="2564"/>
                  </a:cubicBezTo>
                  <a:cubicBezTo>
                    <a:pt x="6985" y="2575"/>
                    <a:pt x="6978" y="2581"/>
                    <a:pt x="6965" y="2581"/>
                  </a:cubicBezTo>
                  <a:cubicBezTo>
                    <a:pt x="6952" y="2581"/>
                    <a:pt x="6957" y="2549"/>
                    <a:pt x="6957" y="2535"/>
                  </a:cubicBezTo>
                  <a:cubicBezTo>
                    <a:pt x="6957" y="2522"/>
                    <a:pt x="6971" y="2512"/>
                    <a:pt x="6967" y="2502"/>
                  </a:cubicBezTo>
                  <a:cubicBezTo>
                    <a:pt x="6964" y="2493"/>
                    <a:pt x="6937" y="2497"/>
                    <a:pt x="6927" y="2502"/>
                  </a:cubicBezTo>
                  <a:cubicBezTo>
                    <a:pt x="6918" y="2508"/>
                    <a:pt x="6907" y="2508"/>
                    <a:pt x="6894" y="2500"/>
                  </a:cubicBezTo>
                  <a:cubicBezTo>
                    <a:pt x="6882" y="2492"/>
                    <a:pt x="6868" y="2495"/>
                    <a:pt x="6864" y="2485"/>
                  </a:cubicBezTo>
                  <a:cubicBezTo>
                    <a:pt x="6861" y="2475"/>
                    <a:pt x="6879" y="2459"/>
                    <a:pt x="6897" y="2453"/>
                  </a:cubicBezTo>
                  <a:cubicBezTo>
                    <a:pt x="6916" y="2447"/>
                    <a:pt x="6922" y="2443"/>
                    <a:pt x="6932" y="2427"/>
                  </a:cubicBezTo>
                  <a:cubicBezTo>
                    <a:pt x="6942" y="2411"/>
                    <a:pt x="6946" y="2414"/>
                    <a:pt x="6972" y="2403"/>
                  </a:cubicBezTo>
                  <a:cubicBezTo>
                    <a:pt x="6999" y="2391"/>
                    <a:pt x="7019" y="2359"/>
                    <a:pt x="7043" y="2347"/>
                  </a:cubicBezTo>
                  <a:cubicBezTo>
                    <a:pt x="7068" y="2335"/>
                    <a:pt x="7048" y="2328"/>
                    <a:pt x="7058" y="2318"/>
                  </a:cubicBezTo>
                  <a:cubicBezTo>
                    <a:pt x="7068" y="2308"/>
                    <a:pt x="7081" y="2291"/>
                    <a:pt x="7099" y="2277"/>
                  </a:cubicBezTo>
                  <a:cubicBezTo>
                    <a:pt x="7118" y="2264"/>
                    <a:pt x="7129" y="2263"/>
                    <a:pt x="7144" y="2249"/>
                  </a:cubicBezTo>
                  <a:cubicBezTo>
                    <a:pt x="7160" y="2234"/>
                    <a:pt x="7167" y="2223"/>
                    <a:pt x="7186" y="2217"/>
                  </a:cubicBezTo>
                  <a:cubicBezTo>
                    <a:pt x="7205" y="2212"/>
                    <a:pt x="7201" y="2204"/>
                    <a:pt x="7212" y="2179"/>
                  </a:cubicBezTo>
                  <a:cubicBezTo>
                    <a:pt x="7223" y="2153"/>
                    <a:pt x="7232" y="2158"/>
                    <a:pt x="7254" y="2150"/>
                  </a:cubicBezTo>
                  <a:cubicBezTo>
                    <a:pt x="7276" y="2142"/>
                    <a:pt x="7271" y="2122"/>
                    <a:pt x="7288" y="2103"/>
                  </a:cubicBezTo>
                  <a:cubicBezTo>
                    <a:pt x="7305" y="2083"/>
                    <a:pt x="7321" y="2090"/>
                    <a:pt x="7347" y="2080"/>
                  </a:cubicBezTo>
                  <a:cubicBezTo>
                    <a:pt x="7373" y="2071"/>
                    <a:pt x="7377" y="2075"/>
                    <a:pt x="7404" y="2072"/>
                  </a:cubicBezTo>
                  <a:cubicBezTo>
                    <a:pt x="7431" y="2068"/>
                    <a:pt x="7443" y="2069"/>
                    <a:pt x="7466" y="2069"/>
                  </a:cubicBezTo>
                  <a:cubicBezTo>
                    <a:pt x="7489" y="2069"/>
                    <a:pt x="7506" y="2068"/>
                    <a:pt x="7523" y="2067"/>
                  </a:cubicBezTo>
                  <a:cubicBezTo>
                    <a:pt x="7539" y="2067"/>
                    <a:pt x="7536" y="2085"/>
                    <a:pt x="7551" y="2090"/>
                  </a:cubicBezTo>
                  <a:cubicBezTo>
                    <a:pt x="7565" y="2094"/>
                    <a:pt x="7564" y="2079"/>
                    <a:pt x="7573" y="2067"/>
                  </a:cubicBezTo>
                  <a:cubicBezTo>
                    <a:pt x="7582" y="2056"/>
                    <a:pt x="7600" y="2073"/>
                    <a:pt x="7609" y="2071"/>
                  </a:cubicBezTo>
                  <a:cubicBezTo>
                    <a:pt x="7618" y="2069"/>
                    <a:pt x="7627" y="2070"/>
                    <a:pt x="7639" y="2079"/>
                  </a:cubicBezTo>
                  <a:cubicBezTo>
                    <a:pt x="7651" y="2088"/>
                    <a:pt x="7665" y="2072"/>
                    <a:pt x="7673" y="2065"/>
                  </a:cubicBezTo>
                  <a:cubicBezTo>
                    <a:pt x="7680" y="2057"/>
                    <a:pt x="7685" y="2063"/>
                    <a:pt x="7693" y="2072"/>
                  </a:cubicBezTo>
                  <a:cubicBezTo>
                    <a:pt x="7702" y="2082"/>
                    <a:pt x="7710" y="2078"/>
                    <a:pt x="7719" y="2078"/>
                  </a:cubicBezTo>
                  <a:cubicBezTo>
                    <a:pt x="7729" y="2077"/>
                    <a:pt x="7726" y="2070"/>
                    <a:pt x="7726" y="2060"/>
                  </a:cubicBezTo>
                  <a:cubicBezTo>
                    <a:pt x="7726" y="2050"/>
                    <a:pt x="7739" y="2056"/>
                    <a:pt x="7743" y="2048"/>
                  </a:cubicBezTo>
                  <a:cubicBezTo>
                    <a:pt x="7746" y="2040"/>
                    <a:pt x="7763" y="2033"/>
                    <a:pt x="7779" y="2034"/>
                  </a:cubicBezTo>
                  <a:cubicBezTo>
                    <a:pt x="7796" y="2035"/>
                    <a:pt x="7814" y="2042"/>
                    <a:pt x="7831" y="2052"/>
                  </a:cubicBezTo>
                  <a:cubicBezTo>
                    <a:pt x="7848" y="2062"/>
                    <a:pt x="7848" y="2065"/>
                    <a:pt x="7859" y="2062"/>
                  </a:cubicBezTo>
                  <a:cubicBezTo>
                    <a:pt x="7870" y="2058"/>
                    <a:pt x="7875" y="2048"/>
                    <a:pt x="7894" y="2057"/>
                  </a:cubicBezTo>
                  <a:cubicBezTo>
                    <a:pt x="7913" y="2067"/>
                    <a:pt x="7904" y="2069"/>
                    <a:pt x="7922" y="2081"/>
                  </a:cubicBezTo>
                  <a:cubicBezTo>
                    <a:pt x="7940" y="2093"/>
                    <a:pt x="7911" y="2088"/>
                    <a:pt x="7893" y="2088"/>
                  </a:cubicBezTo>
                  <a:cubicBezTo>
                    <a:pt x="7876" y="2087"/>
                    <a:pt x="7870" y="2106"/>
                    <a:pt x="7883" y="2117"/>
                  </a:cubicBezTo>
                  <a:cubicBezTo>
                    <a:pt x="7895" y="2128"/>
                    <a:pt x="7902" y="2124"/>
                    <a:pt x="7913" y="2117"/>
                  </a:cubicBezTo>
                  <a:cubicBezTo>
                    <a:pt x="7925" y="2110"/>
                    <a:pt x="7931" y="2112"/>
                    <a:pt x="7937" y="2107"/>
                  </a:cubicBezTo>
                  <a:cubicBezTo>
                    <a:pt x="7944" y="2102"/>
                    <a:pt x="7958" y="2109"/>
                    <a:pt x="7969" y="2115"/>
                  </a:cubicBezTo>
                  <a:cubicBezTo>
                    <a:pt x="7979" y="2121"/>
                    <a:pt x="7982" y="2115"/>
                    <a:pt x="7989" y="2110"/>
                  </a:cubicBezTo>
                  <a:cubicBezTo>
                    <a:pt x="7997" y="2104"/>
                    <a:pt x="8010" y="2097"/>
                    <a:pt x="8015" y="2085"/>
                  </a:cubicBezTo>
                  <a:cubicBezTo>
                    <a:pt x="8020" y="2072"/>
                    <a:pt x="8047" y="2090"/>
                    <a:pt x="8055" y="2097"/>
                  </a:cubicBezTo>
                  <a:cubicBezTo>
                    <a:pt x="8063" y="2103"/>
                    <a:pt x="8070" y="2097"/>
                    <a:pt x="8072" y="2090"/>
                  </a:cubicBezTo>
                  <a:cubicBezTo>
                    <a:pt x="8074" y="2084"/>
                    <a:pt x="8090" y="2086"/>
                    <a:pt x="8104" y="2089"/>
                  </a:cubicBezTo>
                  <a:cubicBezTo>
                    <a:pt x="8118" y="2092"/>
                    <a:pt x="8120" y="2085"/>
                    <a:pt x="8131" y="2082"/>
                  </a:cubicBezTo>
                  <a:cubicBezTo>
                    <a:pt x="8141" y="2079"/>
                    <a:pt x="8133" y="2070"/>
                    <a:pt x="8128" y="2064"/>
                  </a:cubicBezTo>
                  <a:cubicBezTo>
                    <a:pt x="8122" y="2058"/>
                    <a:pt x="8114" y="2062"/>
                    <a:pt x="8100" y="2055"/>
                  </a:cubicBezTo>
                  <a:cubicBezTo>
                    <a:pt x="8085" y="2047"/>
                    <a:pt x="8087" y="2064"/>
                    <a:pt x="8080" y="2064"/>
                  </a:cubicBezTo>
                  <a:cubicBezTo>
                    <a:pt x="8073" y="2064"/>
                    <a:pt x="8072" y="2050"/>
                    <a:pt x="8071" y="2038"/>
                  </a:cubicBezTo>
                  <a:cubicBezTo>
                    <a:pt x="8070" y="2027"/>
                    <a:pt x="8071" y="2021"/>
                    <a:pt x="8078" y="2021"/>
                  </a:cubicBezTo>
                  <a:cubicBezTo>
                    <a:pt x="8084" y="2021"/>
                    <a:pt x="8090" y="2007"/>
                    <a:pt x="8095" y="1998"/>
                  </a:cubicBezTo>
                  <a:cubicBezTo>
                    <a:pt x="8099" y="1989"/>
                    <a:pt x="8114" y="1980"/>
                    <a:pt x="8131" y="1969"/>
                  </a:cubicBezTo>
                  <a:cubicBezTo>
                    <a:pt x="8149" y="1959"/>
                    <a:pt x="8159" y="1941"/>
                    <a:pt x="8181" y="1924"/>
                  </a:cubicBezTo>
                  <a:cubicBezTo>
                    <a:pt x="8204" y="1908"/>
                    <a:pt x="8231" y="1873"/>
                    <a:pt x="8251" y="1855"/>
                  </a:cubicBezTo>
                  <a:cubicBezTo>
                    <a:pt x="8271" y="1836"/>
                    <a:pt x="8293" y="1835"/>
                    <a:pt x="8308" y="1840"/>
                  </a:cubicBezTo>
                  <a:cubicBezTo>
                    <a:pt x="8322" y="1844"/>
                    <a:pt x="8326" y="1845"/>
                    <a:pt x="8336" y="1835"/>
                  </a:cubicBezTo>
                  <a:cubicBezTo>
                    <a:pt x="8345" y="1825"/>
                    <a:pt x="8370" y="1838"/>
                    <a:pt x="8373" y="1831"/>
                  </a:cubicBezTo>
                  <a:cubicBezTo>
                    <a:pt x="8376" y="1824"/>
                    <a:pt x="8382" y="1825"/>
                    <a:pt x="8390" y="1825"/>
                  </a:cubicBezTo>
                  <a:cubicBezTo>
                    <a:pt x="8398" y="1826"/>
                    <a:pt x="8402" y="1835"/>
                    <a:pt x="8408" y="1845"/>
                  </a:cubicBezTo>
                  <a:cubicBezTo>
                    <a:pt x="8414" y="1855"/>
                    <a:pt x="8432" y="1845"/>
                    <a:pt x="8437" y="1835"/>
                  </a:cubicBezTo>
                  <a:cubicBezTo>
                    <a:pt x="8442" y="1825"/>
                    <a:pt x="8451" y="1823"/>
                    <a:pt x="8459" y="1832"/>
                  </a:cubicBezTo>
                  <a:cubicBezTo>
                    <a:pt x="8467" y="1840"/>
                    <a:pt x="8455" y="1840"/>
                    <a:pt x="8452" y="1850"/>
                  </a:cubicBezTo>
                  <a:cubicBezTo>
                    <a:pt x="8450" y="1860"/>
                    <a:pt x="8446" y="1860"/>
                    <a:pt x="8434" y="1871"/>
                  </a:cubicBezTo>
                  <a:cubicBezTo>
                    <a:pt x="8422" y="1882"/>
                    <a:pt x="8422" y="1877"/>
                    <a:pt x="8426" y="1889"/>
                  </a:cubicBezTo>
                  <a:cubicBezTo>
                    <a:pt x="8429" y="1901"/>
                    <a:pt x="8434" y="1893"/>
                    <a:pt x="8434" y="1907"/>
                  </a:cubicBezTo>
                  <a:cubicBezTo>
                    <a:pt x="8434" y="1921"/>
                    <a:pt x="8439" y="1920"/>
                    <a:pt x="8446" y="1915"/>
                  </a:cubicBezTo>
                  <a:cubicBezTo>
                    <a:pt x="8453" y="1910"/>
                    <a:pt x="8457" y="1916"/>
                    <a:pt x="8457" y="1925"/>
                  </a:cubicBezTo>
                  <a:cubicBezTo>
                    <a:pt x="8458" y="1933"/>
                    <a:pt x="8448" y="1931"/>
                    <a:pt x="8445" y="1947"/>
                  </a:cubicBezTo>
                  <a:cubicBezTo>
                    <a:pt x="8441" y="1963"/>
                    <a:pt x="8466" y="1949"/>
                    <a:pt x="8479" y="1941"/>
                  </a:cubicBezTo>
                  <a:cubicBezTo>
                    <a:pt x="8492" y="1933"/>
                    <a:pt x="8513" y="1919"/>
                    <a:pt x="8531" y="1898"/>
                  </a:cubicBezTo>
                  <a:cubicBezTo>
                    <a:pt x="8548" y="1876"/>
                    <a:pt x="8572" y="1868"/>
                    <a:pt x="8592" y="1855"/>
                  </a:cubicBezTo>
                  <a:cubicBezTo>
                    <a:pt x="8612" y="1842"/>
                    <a:pt x="8612" y="1855"/>
                    <a:pt x="8624" y="1857"/>
                  </a:cubicBezTo>
                  <a:cubicBezTo>
                    <a:pt x="8637" y="1860"/>
                    <a:pt x="8638" y="1845"/>
                    <a:pt x="8634" y="1835"/>
                  </a:cubicBezTo>
                  <a:cubicBezTo>
                    <a:pt x="8631" y="1824"/>
                    <a:pt x="8634" y="1824"/>
                    <a:pt x="8634" y="1813"/>
                  </a:cubicBezTo>
                  <a:cubicBezTo>
                    <a:pt x="8634" y="1802"/>
                    <a:pt x="8634" y="1797"/>
                    <a:pt x="8637" y="1792"/>
                  </a:cubicBezTo>
                  <a:cubicBezTo>
                    <a:pt x="8641" y="1787"/>
                    <a:pt x="8651" y="1773"/>
                    <a:pt x="8656" y="1761"/>
                  </a:cubicBezTo>
                  <a:cubicBezTo>
                    <a:pt x="8661" y="1750"/>
                    <a:pt x="8682" y="1761"/>
                    <a:pt x="8686" y="1753"/>
                  </a:cubicBezTo>
                  <a:cubicBezTo>
                    <a:pt x="8690" y="1744"/>
                    <a:pt x="8705" y="1751"/>
                    <a:pt x="8721" y="1750"/>
                  </a:cubicBezTo>
                  <a:cubicBezTo>
                    <a:pt x="8737" y="1749"/>
                    <a:pt x="8746" y="1756"/>
                    <a:pt x="8746" y="1766"/>
                  </a:cubicBezTo>
                  <a:cubicBezTo>
                    <a:pt x="8746" y="1777"/>
                    <a:pt x="8722" y="1766"/>
                    <a:pt x="8713" y="1771"/>
                  </a:cubicBezTo>
                  <a:cubicBezTo>
                    <a:pt x="8703" y="1775"/>
                    <a:pt x="8700" y="1791"/>
                    <a:pt x="8699" y="1805"/>
                  </a:cubicBezTo>
                  <a:cubicBezTo>
                    <a:pt x="8697" y="1820"/>
                    <a:pt x="8702" y="1830"/>
                    <a:pt x="8690" y="1842"/>
                  </a:cubicBezTo>
                  <a:cubicBezTo>
                    <a:pt x="8677" y="1855"/>
                    <a:pt x="8680" y="1854"/>
                    <a:pt x="8678" y="1861"/>
                  </a:cubicBezTo>
                  <a:cubicBezTo>
                    <a:pt x="8677" y="1868"/>
                    <a:pt x="8690" y="1869"/>
                    <a:pt x="8692" y="1878"/>
                  </a:cubicBezTo>
                  <a:cubicBezTo>
                    <a:pt x="8694" y="1886"/>
                    <a:pt x="8692" y="1885"/>
                    <a:pt x="8680" y="1891"/>
                  </a:cubicBezTo>
                  <a:cubicBezTo>
                    <a:pt x="8667" y="1898"/>
                    <a:pt x="8667" y="1908"/>
                    <a:pt x="8667" y="1921"/>
                  </a:cubicBezTo>
                  <a:cubicBezTo>
                    <a:pt x="8666" y="1935"/>
                    <a:pt x="8649" y="1931"/>
                    <a:pt x="8630" y="1935"/>
                  </a:cubicBezTo>
                  <a:cubicBezTo>
                    <a:pt x="8611" y="1939"/>
                    <a:pt x="8602" y="1953"/>
                    <a:pt x="8589" y="1958"/>
                  </a:cubicBezTo>
                  <a:cubicBezTo>
                    <a:pt x="8575" y="1963"/>
                    <a:pt x="8562" y="1962"/>
                    <a:pt x="8558" y="1978"/>
                  </a:cubicBezTo>
                  <a:cubicBezTo>
                    <a:pt x="8555" y="1994"/>
                    <a:pt x="8553" y="1993"/>
                    <a:pt x="8538" y="2004"/>
                  </a:cubicBezTo>
                  <a:cubicBezTo>
                    <a:pt x="8522" y="2016"/>
                    <a:pt x="8513" y="2030"/>
                    <a:pt x="8499" y="2038"/>
                  </a:cubicBezTo>
                  <a:cubicBezTo>
                    <a:pt x="8485" y="2046"/>
                    <a:pt x="8470" y="2063"/>
                    <a:pt x="8452" y="2073"/>
                  </a:cubicBezTo>
                  <a:cubicBezTo>
                    <a:pt x="8435" y="2083"/>
                    <a:pt x="8437" y="2087"/>
                    <a:pt x="8424" y="2108"/>
                  </a:cubicBezTo>
                  <a:cubicBezTo>
                    <a:pt x="8412" y="2130"/>
                    <a:pt x="8404" y="2131"/>
                    <a:pt x="8385" y="2148"/>
                  </a:cubicBezTo>
                  <a:cubicBezTo>
                    <a:pt x="8366" y="2164"/>
                    <a:pt x="8364" y="2166"/>
                    <a:pt x="8343" y="2182"/>
                  </a:cubicBezTo>
                  <a:cubicBezTo>
                    <a:pt x="8321" y="2198"/>
                    <a:pt x="8315" y="2198"/>
                    <a:pt x="8304" y="2196"/>
                  </a:cubicBezTo>
                  <a:cubicBezTo>
                    <a:pt x="8293" y="2194"/>
                    <a:pt x="8291" y="2198"/>
                    <a:pt x="8283" y="2208"/>
                  </a:cubicBezTo>
                  <a:cubicBezTo>
                    <a:pt x="8275" y="2219"/>
                    <a:pt x="8272" y="2217"/>
                    <a:pt x="8258" y="2215"/>
                  </a:cubicBezTo>
                  <a:cubicBezTo>
                    <a:pt x="8244" y="2213"/>
                    <a:pt x="8247" y="2215"/>
                    <a:pt x="8238" y="2219"/>
                  </a:cubicBezTo>
                  <a:cubicBezTo>
                    <a:pt x="8228" y="2222"/>
                    <a:pt x="8237" y="2231"/>
                    <a:pt x="8243" y="2247"/>
                  </a:cubicBezTo>
                  <a:cubicBezTo>
                    <a:pt x="8248" y="2264"/>
                    <a:pt x="8230" y="2278"/>
                    <a:pt x="8222" y="2284"/>
                  </a:cubicBezTo>
                  <a:cubicBezTo>
                    <a:pt x="8214" y="2289"/>
                    <a:pt x="8197" y="2303"/>
                    <a:pt x="8185" y="2325"/>
                  </a:cubicBezTo>
                  <a:cubicBezTo>
                    <a:pt x="8174" y="2347"/>
                    <a:pt x="8164" y="2376"/>
                    <a:pt x="8164" y="2385"/>
                  </a:cubicBezTo>
                  <a:cubicBezTo>
                    <a:pt x="8164" y="2395"/>
                    <a:pt x="8158" y="2432"/>
                    <a:pt x="8157" y="2455"/>
                  </a:cubicBezTo>
                  <a:cubicBezTo>
                    <a:pt x="8156" y="2479"/>
                    <a:pt x="8179" y="2574"/>
                    <a:pt x="8184" y="2582"/>
                  </a:cubicBezTo>
                  <a:cubicBezTo>
                    <a:pt x="8189" y="2590"/>
                    <a:pt x="8181" y="2616"/>
                    <a:pt x="8187" y="2642"/>
                  </a:cubicBezTo>
                  <a:cubicBezTo>
                    <a:pt x="8192" y="2668"/>
                    <a:pt x="8198" y="2670"/>
                    <a:pt x="8205" y="2682"/>
                  </a:cubicBezTo>
                  <a:cubicBezTo>
                    <a:pt x="8212" y="2694"/>
                    <a:pt x="8205" y="2734"/>
                    <a:pt x="8212" y="2744"/>
                  </a:cubicBezTo>
                  <a:cubicBezTo>
                    <a:pt x="8219" y="2754"/>
                    <a:pt x="8213" y="2778"/>
                    <a:pt x="8218" y="2790"/>
                  </a:cubicBezTo>
                  <a:cubicBezTo>
                    <a:pt x="8224" y="2803"/>
                    <a:pt x="8227" y="2801"/>
                    <a:pt x="8227" y="2813"/>
                  </a:cubicBezTo>
                  <a:cubicBezTo>
                    <a:pt x="8227" y="2826"/>
                    <a:pt x="8260" y="2800"/>
                    <a:pt x="8266" y="2793"/>
                  </a:cubicBezTo>
                  <a:cubicBezTo>
                    <a:pt x="8272" y="2787"/>
                    <a:pt x="8283" y="2779"/>
                    <a:pt x="8304" y="2761"/>
                  </a:cubicBezTo>
                  <a:cubicBezTo>
                    <a:pt x="8324" y="2744"/>
                    <a:pt x="8330" y="2740"/>
                    <a:pt x="8339" y="2725"/>
                  </a:cubicBezTo>
                  <a:cubicBezTo>
                    <a:pt x="8348" y="2709"/>
                    <a:pt x="8349" y="2692"/>
                    <a:pt x="8351" y="2674"/>
                  </a:cubicBezTo>
                  <a:cubicBezTo>
                    <a:pt x="8353" y="2657"/>
                    <a:pt x="8362" y="2657"/>
                    <a:pt x="8370" y="2649"/>
                  </a:cubicBezTo>
                  <a:cubicBezTo>
                    <a:pt x="8377" y="2640"/>
                    <a:pt x="8393" y="2640"/>
                    <a:pt x="8400" y="2634"/>
                  </a:cubicBezTo>
                  <a:cubicBezTo>
                    <a:pt x="8407" y="2629"/>
                    <a:pt x="8419" y="2626"/>
                    <a:pt x="8430" y="2633"/>
                  </a:cubicBezTo>
                  <a:cubicBezTo>
                    <a:pt x="8440" y="2641"/>
                    <a:pt x="8441" y="2638"/>
                    <a:pt x="8446" y="2634"/>
                  </a:cubicBezTo>
                  <a:cubicBezTo>
                    <a:pt x="8450" y="2630"/>
                    <a:pt x="8442" y="2623"/>
                    <a:pt x="8440" y="2619"/>
                  </a:cubicBezTo>
                  <a:cubicBezTo>
                    <a:pt x="8438" y="2615"/>
                    <a:pt x="8441" y="2605"/>
                    <a:pt x="8435" y="2596"/>
                  </a:cubicBezTo>
                  <a:cubicBezTo>
                    <a:pt x="8430" y="2586"/>
                    <a:pt x="8432" y="2582"/>
                    <a:pt x="8432" y="2573"/>
                  </a:cubicBezTo>
                  <a:cubicBezTo>
                    <a:pt x="8433" y="2564"/>
                    <a:pt x="8437" y="2553"/>
                    <a:pt x="8445" y="2550"/>
                  </a:cubicBezTo>
                  <a:cubicBezTo>
                    <a:pt x="8453" y="2547"/>
                    <a:pt x="8462" y="2532"/>
                    <a:pt x="8470" y="2523"/>
                  </a:cubicBezTo>
                  <a:cubicBezTo>
                    <a:pt x="8478" y="2514"/>
                    <a:pt x="8510" y="2509"/>
                    <a:pt x="8527" y="2514"/>
                  </a:cubicBezTo>
                  <a:cubicBezTo>
                    <a:pt x="8544" y="2518"/>
                    <a:pt x="8555" y="2508"/>
                    <a:pt x="8567" y="2494"/>
                  </a:cubicBezTo>
                  <a:cubicBezTo>
                    <a:pt x="8580" y="2481"/>
                    <a:pt x="8570" y="2471"/>
                    <a:pt x="8560" y="2462"/>
                  </a:cubicBezTo>
                  <a:cubicBezTo>
                    <a:pt x="8550" y="2453"/>
                    <a:pt x="8552" y="2446"/>
                    <a:pt x="8549" y="2430"/>
                  </a:cubicBezTo>
                  <a:cubicBezTo>
                    <a:pt x="8546" y="2414"/>
                    <a:pt x="8551" y="2406"/>
                    <a:pt x="8560" y="2390"/>
                  </a:cubicBezTo>
                  <a:cubicBezTo>
                    <a:pt x="8568" y="2375"/>
                    <a:pt x="8585" y="2371"/>
                    <a:pt x="8590" y="2356"/>
                  </a:cubicBezTo>
                  <a:cubicBezTo>
                    <a:pt x="8596" y="2341"/>
                    <a:pt x="8606" y="2353"/>
                    <a:pt x="8616" y="2366"/>
                  </a:cubicBezTo>
                  <a:cubicBezTo>
                    <a:pt x="8626" y="2380"/>
                    <a:pt x="8631" y="2373"/>
                    <a:pt x="8641" y="2367"/>
                  </a:cubicBezTo>
                  <a:cubicBezTo>
                    <a:pt x="8651" y="2361"/>
                    <a:pt x="8653" y="2348"/>
                    <a:pt x="8651" y="2335"/>
                  </a:cubicBezTo>
                  <a:cubicBezTo>
                    <a:pt x="8650" y="2322"/>
                    <a:pt x="8639" y="2317"/>
                    <a:pt x="8628" y="2310"/>
                  </a:cubicBezTo>
                  <a:cubicBezTo>
                    <a:pt x="8616" y="2302"/>
                    <a:pt x="8618" y="2305"/>
                    <a:pt x="8616" y="2296"/>
                  </a:cubicBezTo>
                  <a:cubicBezTo>
                    <a:pt x="8614" y="2286"/>
                    <a:pt x="8616" y="2277"/>
                    <a:pt x="8618" y="2265"/>
                  </a:cubicBezTo>
                  <a:cubicBezTo>
                    <a:pt x="8620" y="2252"/>
                    <a:pt x="8621" y="2249"/>
                    <a:pt x="8628" y="2244"/>
                  </a:cubicBezTo>
                  <a:cubicBezTo>
                    <a:pt x="8635" y="2239"/>
                    <a:pt x="8643" y="2232"/>
                    <a:pt x="8646" y="2222"/>
                  </a:cubicBezTo>
                  <a:cubicBezTo>
                    <a:pt x="8648" y="2212"/>
                    <a:pt x="8634" y="2213"/>
                    <a:pt x="8629" y="2212"/>
                  </a:cubicBezTo>
                  <a:cubicBezTo>
                    <a:pt x="8624" y="2212"/>
                    <a:pt x="8622" y="2208"/>
                    <a:pt x="8621" y="2201"/>
                  </a:cubicBezTo>
                  <a:cubicBezTo>
                    <a:pt x="8620" y="2195"/>
                    <a:pt x="8603" y="2202"/>
                    <a:pt x="8601" y="2208"/>
                  </a:cubicBezTo>
                  <a:cubicBezTo>
                    <a:pt x="8599" y="2215"/>
                    <a:pt x="8599" y="2201"/>
                    <a:pt x="8586" y="2212"/>
                  </a:cubicBezTo>
                  <a:cubicBezTo>
                    <a:pt x="8574" y="2223"/>
                    <a:pt x="8567" y="2229"/>
                    <a:pt x="8561" y="2193"/>
                  </a:cubicBezTo>
                  <a:cubicBezTo>
                    <a:pt x="8554" y="2156"/>
                    <a:pt x="8599" y="2131"/>
                    <a:pt x="8621" y="2113"/>
                  </a:cubicBezTo>
                  <a:cubicBezTo>
                    <a:pt x="8642" y="2096"/>
                    <a:pt x="8647" y="2083"/>
                    <a:pt x="8647" y="2070"/>
                  </a:cubicBezTo>
                  <a:cubicBezTo>
                    <a:pt x="8647" y="2057"/>
                    <a:pt x="8657" y="2036"/>
                    <a:pt x="8668" y="2014"/>
                  </a:cubicBezTo>
                  <a:cubicBezTo>
                    <a:pt x="8679" y="1993"/>
                    <a:pt x="8705" y="2014"/>
                    <a:pt x="8711" y="2008"/>
                  </a:cubicBezTo>
                  <a:cubicBezTo>
                    <a:pt x="8718" y="2002"/>
                    <a:pt x="8730" y="2008"/>
                    <a:pt x="8739" y="2019"/>
                  </a:cubicBezTo>
                  <a:cubicBezTo>
                    <a:pt x="8748" y="2029"/>
                    <a:pt x="8765" y="2014"/>
                    <a:pt x="8771" y="2002"/>
                  </a:cubicBezTo>
                  <a:cubicBezTo>
                    <a:pt x="8778" y="1989"/>
                    <a:pt x="8801" y="1989"/>
                    <a:pt x="8810" y="1980"/>
                  </a:cubicBezTo>
                  <a:cubicBezTo>
                    <a:pt x="8819" y="1971"/>
                    <a:pt x="8832" y="1956"/>
                    <a:pt x="8836" y="1969"/>
                  </a:cubicBezTo>
                  <a:cubicBezTo>
                    <a:pt x="8840" y="1982"/>
                    <a:pt x="8829" y="1993"/>
                    <a:pt x="8829" y="2014"/>
                  </a:cubicBezTo>
                  <a:cubicBezTo>
                    <a:pt x="8829" y="2036"/>
                    <a:pt x="8862" y="2019"/>
                    <a:pt x="8875" y="1997"/>
                  </a:cubicBezTo>
                  <a:cubicBezTo>
                    <a:pt x="8887" y="1976"/>
                    <a:pt x="8898" y="1976"/>
                    <a:pt x="8913" y="1971"/>
                  </a:cubicBezTo>
                  <a:cubicBezTo>
                    <a:pt x="8928" y="1967"/>
                    <a:pt x="8941" y="1952"/>
                    <a:pt x="8965" y="1952"/>
                  </a:cubicBezTo>
                  <a:cubicBezTo>
                    <a:pt x="8988" y="1952"/>
                    <a:pt x="9019" y="1956"/>
                    <a:pt x="9027" y="1956"/>
                  </a:cubicBezTo>
                  <a:cubicBezTo>
                    <a:pt x="9036" y="1956"/>
                    <a:pt x="9051" y="1976"/>
                    <a:pt x="9059" y="1978"/>
                  </a:cubicBezTo>
                  <a:cubicBezTo>
                    <a:pt x="9068" y="1980"/>
                    <a:pt x="9077" y="1999"/>
                    <a:pt x="9087" y="2017"/>
                  </a:cubicBezTo>
                  <a:cubicBezTo>
                    <a:pt x="9098" y="2034"/>
                    <a:pt x="9109" y="1982"/>
                    <a:pt x="9120" y="1965"/>
                  </a:cubicBezTo>
                  <a:cubicBezTo>
                    <a:pt x="9130" y="1948"/>
                    <a:pt x="9158" y="1956"/>
                    <a:pt x="9178" y="1943"/>
                  </a:cubicBezTo>
                  <a:cubicBezTo>
                    <a:pt x="9197" y="1931"/>
                    <a:pt x="9210" y="1928"/>
                    <a:pt x="9214" y="1916"/>
                  </a:cubicBezTo>
                  <a:cubicBezTo>
                    <a:pt x="9219" y="1903"/>
                    <a:pt x="9238" y="1896"/>
                    <a:pt x="9253" y="1881"/>
                  </a:cubicBezTo>
                  <a:cubicBezTo>
                    <a:pt x="9268" y="1866"/>
                    <a:pt x="9274" y="1883"/>
                    <a:pt x="9287" y="1860"/>
                  </a:cubicBezTo>
                  <a:cubicBezTo>
                    <a:pt x="9300" y="1836"/>
                    <a:pt x="9315" y="1860"/>
                    <a:pt x="9326" y="1845"/>
                  </a:cubicBezTo>
                  <a:cubicBezTo>
                    <a:pt x="9337" y="1830"/>
                    <a:pt x="9358" y="1842"/>
                    <a:pt x="9367" y="1827"/>
                  </a:cubicBezTo>
                  <a:cubicBezTo>
                    <a:pt x="9375" y="1812"/>
                    <a:pt x="9391" y="1825"/>
                    <a:pt x="9393" y="1817"/>
                  </a:cubicBezTo>
                  <a:cubicBezTo>
                    <a:pt x="9395" y="1808"/>
                    <a:pt x="9425" y="1797"/>
                    <a:pt x="9444" y="1789"/>
                  </a:cubicBezTo>
                  <a:cubicBezTo>
                    <a:pt x="9464" y="1780"/>
                    <a:pt x="9479" y="1787"/>
                    <a:pt x="9485" y="1774"/>
                  </a:cubicBezTo>
                  <a:cubicBezTo>
                    <a:pt x="9492" y="1761"/>
                    <a:pt x="9502" y="1761"/>
                    <a:pt x="9517" y="1759"/>
                  </a:cubicBezTo>
                  <a:cubicBezTo>
                    <a:pt x="9532" y="1756"/>
                    <a:pt x="9524" y="1731"/>
                    <a:pt x="9524" y="1731"/>
                  </a:cubicBezTo>
                  <a:cubicBezTo>
                    <a:pt x="9524" y="1731"/>
                    <a:pt x="9537" y="1731"/>
                    <a:pt x="9545" y="1746"/>
                  </a:cubicBezTo>
                  <a:cubicBezTo>
                    <a:pt x="9554" y="1761"/>
                    <a:pt x="9563" y="1763"/>
                    <a:pt x="9575" y="1763"/>
                  </a:cubicBezTo>
                  <a:cubicBezTo>
                    <a:pt x="9588" y="1763"/>
                    <a:pt x="9603" y="1765"/>
                    <a:pt x="9621" y="1774"/>
                  </a:cubicBezTo>
                  <a:cubicBezTo>
                    <a:pt x="9638" y="1782"/>
                    <a:pt x="9659" y="1776"/>
                    <a:pt x="9664" y="1767"/>
                  </a:cubicBezTo>
                  <a:cubicBezTo>
                    <a:pt x="9668" y="1759"/>
                    <a:pt x="9687" y="1756"/>
                    <a:pt x="9689" y="1739"/>
                  </a:cubicBezTo>
                  <a:cubicBezTo>
                    <a:pt x="9692" y="1722"/>
                    <a:pt x="9670" y="1726"/>
                    <a:pt x="9670" y="1713"/>
                  </a:cubicBezTo>
                  <a:cubicBezTo>
                    <a:pt x="9670" y="1701"/>
                    <a:pt x="9664" y="1692"/>
                    <a:pt x="9657" y="1692"/>
                  </a:cubicBezTo>
                  <a:cubicBezTo>
                    <a:pt x="9651" y="1692"/>
                    <a:pt x="9640" y="1683"/>
                    <a:pt x="9636" y="1664"/>
                  </a:cubicBezTo>
                  <a:cubicBezTo>
                    <a:pt x="9631" y="1645"/>
                    <a:pt x="9638" y="1632"/>
                    <a:pt x="9631" y="1625"/>
                  </a:cubicBezTo>
                  <a:cubicBezTo>
                    <a:pt x="9625" y="1619"/>
                    <a:pt x="9623" y="1608"/>
                    <a:pt x="9616" y="1593"/>
                  </a:cubicBezTo>
                  <a:cubicBezTo>
                    <a:pt x="9610" y="1578"/>
                    <a:pt x="9597" y="1582"/>
                    <a:pt x="9588" y="1589"/>
                  </a:cubicBezTo>
                  <a:cubicBezTo>
                    <a:pt x="9580" y="1595"/>
                    <a:pt x="9569" y="1587"/>
                    <a:pt x="9560" y="1582"/>
                  </a:cubicBezTo>
                  <a:cubicBezTo>
                    <a:pt x="9552" y="1578"/>
                    <a:pt x="9547" y="1569"/>
                    <a:pt x="9543" y="1556"/>
                  </a:cubicBezTo>
                  <a:cubicBezTo>
                    <a:pt x="9539" y="1544"/>
                    <a:pt x="9530" y="1537"/>
                    <a:pt x="9530" y="1537"/>
                  </a:cubicBezTo>
                  <a:cubicBezTo>
                    <a:pt x="9530" y="1537"/>
                    <a:pt x="9511" y="1554"/>
                    <a:pt x="9498" y="1554"/>
                  </a:cubicBezTo>
                  <a:cubicBezTo>
                    <a:pt x="9485" y="1554"/>
                    <a:pt x="9477" y="1554"/>
                    <a:pt x="9477" y="1537"/>
                  </a:cubicBezTo>
                  <a:cubicBezTo>
                    <a:pt x="9477" y="1520"/>
                    <a:pt x="9492" y="1518"/>
                    <a:pt x="9502" y="1526"/>
                  </a:cubicBezTo>
                  <a:cubicBezTo>
                    <a:pt x="9513" y="1535"/>
                    <a:pt x="9528" y="1524"/>
                    <a:pt x="9532" y="1518"/>
                  </a:cubicBezTo>
                  <a:cubicBezTo>
                    <a:pt x="9537" y="1511"/>
                    <a:pt x="9550" y="1516"/>
                    <a:pt x="9556" y="1524"/>
                  </a:cubicBezTo>
                  <a:cubicBezTo>
                    <a:pt x="9563" y="1533"/>
                    <a:pt x="9582" y="1548"/>
                    <a:pt x="9608" y="1548"/>
                  </a:cubicBezTo>
                  <a:cubicBezTo>
                    <a:pt x="9633" y="1548"/>
                    <a:pt x="9653" y="1546"/>
                    <a:pt x="9666" y="1533"/>
                  </a:cubicBezTo>
                  <a:cubicBezTo>
                    <a:pt x="9679" y="1520"/>
                    <a:pt x="9696" y="1516"/>
                    <a:pt x="9719" y="1505"/>
                  </a:cubicBezTo>
                  <a:cubicBezTo>
                    <a:pt x="9743" y="1494"/>
                    <a:pt x="9735" y="1488"/>
                    <a:pt x="9735" y="1477"/>
                  </a:cubicBezTo>
                  <a:cubicBezTo>
                    <a:pt x="9735" y="1466"/>
                    <a:pt x="9743" y="1464"/>
                    <a:pt x="9745" y="1447"/>
                  </a:cubicBezTo>
                  <a:cubicBezTo>
                    <a:pt x="9747" y="1430"/>
                    <a:pt x="9728" y="1425"/>
                    <a:pt x="9722" y="1408"/>
                  </a:cubicBezTo>
                  <a:cubicBezTo>
                    <a:pt x="9715" y="1391"/>
                    <a:pt x="9743" y="1402"/>
                    <a:pt x="9750" y="1384"/>
                  </a:cubicBezTo>
                  <a:cubicBezTo>
                    <a:pt x="9756" y="1367"/>
                    <a:pt x="9760" y="1380"/>
                    <a:pt x="9775" y="1376"/>
                  </a:cubicBezTo>
                  <a:cubicBezTo>
                    <a:pt x="9790" y="1372"/>
                    <a:pt x="9816" y="1387"/>
                    <a:pt x="9788" y="1404"/>
                  </a:cubicBezTo>
                  <a:cubicBezTo>
                    <a:pt x="9760" y="1421"/>
                    <a:pt x="9799" y="1436"/>
                    <a:pt x="9797" y="1449"/>
                  </a:cubicBezTo>
                  <a:cubicBezTo>
                    <a:pt x="9795" y="1462"/>
                    <a:pt x="9814" y="1462"/>
                    <a:pt x="9836" y="1462"/>
                  </a:cubicBezTo>
                  <a:cubicBezTo>
                    <a:pt x="9857" y="1462"/>
                    <a:pt x="9879" y="1462"/>
                    <a:pt x="9898" y="1455"/>
                  </a:cubicBezTo>
                  <a:cubicBezTo>
                    <a:pt x="9917" y="1449"/>
                    <a:pt x="9941" y="1458"/>
                    <a:pt x="9958" y="1460"/>
                  </a:cubicBezTo>
                  <a:cubicBezTo>
                    <a:pt x="9975" y="1462"/>
                    <a:pt x="9982" y="1505"/>
                    <a:pt x="9990" y="1520"/>
                  </a:cubicBezTo>
                  <a:cubicBezTo>
                    <a:pt x="9999" y="1535"/>
                    <a:pt x="10020" y="1548"/>
                    <a:pt x="10053" y="1544"/>
                  </a:cubicBezTo>
                  <a:cubicBezTo>
                    <a:pt x="10085" y="1539"/>
                    <a:pt x="10079" y="1546"/>
                    <a:pt x="10087" y="1565"/>
                  </a:cubicBezTo>
                  <a:cubicBezTo>
                    <a:pt x="10096" y="1584"/>
                    <a:pt x="10102" y="1569"/>
                    <a:pt x="10122" y="1569"/>
                  </a:cubicBezTo>
                  <a:cubicBezTo>
                    <a:pt x="10141" y="1569"/>
                    <a:pt x="10149" y="1584"/>
                    <a:pt x="10160" y="1580"/>
                  </a:cubicBezTo>
                  <a:cubicBezTo>
                    <a:pt x="10171" y="1576"/>
                    <a:pt x="10197" y="1574"/>
                    <a:pt x="10197" y="1565"/>
                  </a:cubicBezTo>
                  <a:cubicBezTo>
                    <a:pt x="10197" y="1556"/>
                    <a:pt x="10190" y="1556"/>
                    <a:pt x="10171" y="1554"/>
                  </a:cubicBezTo>
                  <a:cubicBezTo>
                    <a:pt x="10152" y="1552"/>
                    <a:pt x="10158" y="1524"/>
                    <a:pt x="10180" y="1524"/>
                  </a:cubicBezTo>
                  <a:cubicBezTo>
                    <a:pt x="10201" y="1524"/>
                    <a:pt x="10186" y="1511"/>
                    <a:pt x="10208" y="1503"/>
                  </a:cubicBezTo>
                  <a:cubicBezTo>
                    <a:pt x="10229" y="1494"/>
                    <a:pt x="10214" y="1479"/>
                    <a:pt x="10201" y="1462"/>
                  </a:cubicBezTo>
                  <a:cubicBezTo>
                    <a:pt x="10188" y="1445"/>
                    <a:pt x="10231" y="1460"/>
                    <a:pt x="10261" y="1460"/>
                  </a:cubicBezTo>
                  <a:close/>
                  <a:moveTo>
                    <a:pt x="5242" y="2433"/>
                  </a:moveTo>
                  <a:cubicBezTo>
                    <a:pt x="5230" y="2441"/>
                    <a:pt x="5233" y="2464"/>
                    <a:pt x="5232" y="2473"/>
                  </a:cubicBezTo>
                  <a:cubicBezTo>
                    <a:pt x="5231" y="2482"/>
                    <a:pt x="5230" y="2493"/>
                    <a:pt x="5222" y="2499"/>
                  </a:cubicBezTo>
                  <a:cubicBezTo>
                    <a:pt x="5214" y="2505"/>
                    <a:pt x="5222" y="2526"/>
                    <a:pt x="5221" y="2549"/>
                  </a:cubicBezTo>
                  <a:cubicBezTo>
                    <a:pt x="5220" y="2572"/>
                    <a:pt x="5210" y="2562"/>
                    <a:pt x="5207" y="2574"/>
                  </a:cubicBezTo>
                  <a:cubicBezTo>
                    <a:pt x="5204" y="2586"/>
                    <a:pt x="5198" y="2581"/>
                    <a:pt x="5188" y="2574"/>
                  </a:cubicBezTo>
                  <a:cubicBezTo>
                    <a:pt x="5178" y="2567"/>
                    <a:pt x="5174" y="2583"/>
                    <a:pt x="5165" y="2592"/>
                  </a:cubicBezTo>
                  <a:cubicBezTo>
                    <a:pt x="5156" y="2601"/>
                    <a:pt x="5156" y="2603"/>
                    <a:pt x="5177" y="2601"/>
                  </a:cubicBezTo>
                  <a:cubicBezTo>
                    <a:pt x="5198" y="2599"/>
                    <a:pt x="5188" y="2609"/>
                    <a:pt x="5186" y="2613"/>
                  </a:cubicBezTo>
                  <a:cubicBezTo>
                    <a:pt x="5184" y="2617"/>
                    <a:pt x="5180" y="2623"/>
                    <a:pt x="5165" y="2624"/>
                  </a:cubicBezTo>
                  <a:cubicBezTo>
                    <a:pt x="5150" y="2625"/>
                    <a:pt x="5140" y="2644"/>
                    <a:pt x="5132" y="2656"/>
                  </a:cubicBezTo>
                  <a:cubicBezTo>
                    <a:pt x="5124" y="2668"/>
                    <a:pt x="5121" y="2668"/>
                    <a:pt x="5107" y="2667"/>
                  </a:cubicBezTo>
                  <a:cubicBezTo>
                    <a:pt x="5093" y="2666"/>
                    <a:pt x="5095" y="2674"/>
                    <a:pt x="5080" y="2680"/>
                  </a:cubicBezTo>
                  <a:cubicBezTo>
                    <a:pt x="5065" y="2686"/>
                    <a:pt x="5058" y="2686"/>
                    <a:pt x="5054" y="2694"/>
                  </a:cubicBezTo>
                  <a:cubicBezTo>
                    <a:pt x="5050" y="2702"/>
                    <a:pt x="5038" y="2702"/>
                    <a:pt x="5026" y="2701"/>
                  </a:cubicBezTo>
                  <a:cubicBezTo>
                    <a:pt x="5014" y="2700"/>
                    <a:pt x="5015" y="2705"/>
                    <a:pt x="5014" y="2718"/>
                  </a:cubicBezTo>
                  <a:cubicBezTo>
                    <a:pt x="5013" y="2731"/>
                    <a:pt x="5007" y="2729"/>
                    <a:pt x="4998" y="2745"/>
                  </a:cubicBezTo>
                  <a:cubicBezTo>
                    <a:pt x="4989" y="2761"/>
                    <a:pt x="4986" y="2758"/>
                    <a:pt x="4970" y="2758"/>
                  </a:cubicBezTo>
                  <a:cubicBezTo>
                    <a:pt x="4954" y="2758"/>
                    <a:pt x="4962" y="2768"/>
                    <a:pt x="4951" y="2768"/>
                  </a:cubicBezTo>
                  <a:cubicBezTo>
                    <a:pt x="4940" y="2768"/>
                    <a:pt x="4932" y="2772"/>
                    <a:pt x="4922" y="2780"/>
                  </a:cubicBezTo>
                  <a:cubicBezTo>
                    <a:pt x="4912" y="2788"/>
                    <a:pt x="4896" y="2780"/>
                    <a:pt x="4891" y="2775"/>
                  </a:cubicBezTo>
                  <a:cubicBezTo>
                    <a:pt x="4886" y="2770"/>
                    <a:pt x="4886" y="2775"/>
                    <a:pt x="4872" y="2771"/>
                  </a:cubicBezTo>
                  <a:cubicBezTo>
                    <a:pt x="4858" y="2767"/>
                    <a:pt x="4876" y="2760"/>
                    <a:pt x="4884" y="2753"/>
                  </a:cubicBezTo>
                  <a:cubicBezTo>
                    <a:pt x="4892" y="2746"/>
                    <a:pt x="4913" y="2748"/>
                    <a:pt x="4913" y="2748"/>
                  </a:cubicBezTo>
                  <a:cubicBezTo>
                    <a:pt x="4932" y="2748"/>
                    <a:pt x="4940" y="2746"/>
                    <a:pt x="4949" y="2741"/>
                  </a:cubicBezTo>
                  <a:cubicBezTo>
                    <a:pt x="4958" y="2736"/>
                    <a:pt x="4979" y="2724"/>
                    <a:pt x="4986" y="2708"/>
                  </a:cubicBezTo>
                  <a:cubicBezTo>
                    <a:pt x="4993" y="2692"/>
                    <a:pt x="5001" y="2687"/>
                    <a:pt x="5021" y="2681"/>
                  </a:cubicBezTo>
                  <a:cubicBezTo>
                    <a:pt x="5041" y="2675"/>
                    <a:pt x="5047" y="2658"/>
                    <a:pt x="5060" y="2645"/>
                  </a:cubicBezTo>
                  <a:cubicBezTo>
                    <a:pt x="5073" y="2632"/>
                    <a:pt x="5081" y="2651"/>
                    <a:pt x="5088" y="2640"/>
                  </a:cubicBezTo>
                  <a:cubicBezTo>
                    <a:pt x="5095" y="2629"/>
                    <a:pt x="5104" y="2634"/>
                    <a:pt x="5110" y="2627"/>
                  </a:cubicBezTo>
                  <a:cubicBezTo>
                    <a:pt x="5116" y="2620"/>
                    <a:pt x="5108" y="2610"/>
                    <a:pt x="5100" y="2616"/>
                  </a:cubicBezTo>
                  <a:cubicBezTo>
                    <a:pt x="5092" y="2622"/>
                    <a:pt x="5097" y="2625"/>
                    <a:pt x="5081" y="2626"/>
                  </a:cubicBezTo>
                  <a:cubicBezTo>
                    <a:pt x="5065" y="2627"/>
                    <a:pt x="5099" y="2606"/>
                    <a:pt x="5111" y="2597"/>
                  </a:cubicBezTo>
                  <a:cubicBezTo>
                    <a:pt x="5123" y="2588"/>
                    <a:pt x="5137" y="2568"/>
                    <a:pt x="5147" y="2553"/>
                  </a:cubicBezTo>
                  <a:cubicBezTo>
                    <a:pt x="5157" y="2538"/>
                    <a:pt x="5161" y="2532"/>
                    <a:pt x="5170" y="2518"/>
                  </a:cubicBezTo>
                  <a:cubicBezTo>
                    <a:pt x="5179" y="2504"/>
                    <a:pt x="5192" y="2473"/>
                    <a:pt x="5196" y="2465"/>
                  </a:cubicBezTo>
                  <a:cubicBezTo>
                    <a:pt x="5200" y="2457"/>
                    <a:pt x="5201" y="2440"/>
                    <a:pt x="5205" y="2427"/>
                  </a:cubicBezTo>
                  <a:cubicBezTo>
                    <a:pt x="5209" y="2414"/>
                    <a:pt x="5219" y="2403"/>
                    <a:pt x="5230" y="2402"/>
                  </a:cubicBezTo>
                  <a:cubicBezTo>
                    <a:pt x="5241" y="2401"/>
                    <a:pt x="5249" y="2406"/>
                    <a:pt x="5249" y="2413"/>
                  </a:cubicBezTo>
                  <a:cubicBezTo>
                    <a:pt x="5249" y="2420"/>
                    <a:pt x="5254" y="2425"/>
                    <a:pt x="5242" y="243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2" name="Freeform 542"/>
            <p:cNvSpPr>
              <a:spLocks/>
            </p:cNvSpPr>
            <p:nvPr/>
          </p:nvSpPr>
          <p:spPr bwMode="auto">
            <a:xfrm>
              <a:off x="3477" y="1222"/>
              <a:ext cx="34" cy="23"/>
            </a:xfrm>
            <a:custGeom>
              <a:avLst/>
              <a:gdLst>
                <a:gd name="T0" fmla="*/ 85 w 134"/>
                <a:gd name="T1" fmla="*/ 13 h 93"/>
                <a:gd name="T2" fmla="*/ 56 w 134"/>
                <a:gd name="T3" fmla="*/ 2 h 93"/>
                <a:gd name="T4" fmla="*/ 33 w 134"/>
                <a:gd name="T5" fmla="*/ 12 h 93"/>
                <a:gd name="T6" fmla="*/ 3 w 134"/>
                <a:gd name="T7" fmla="*/ 45 h 93"/>
                <a:gd name="T8" fmla="*/ 9 w 134"/>
                <a:gd name="T9" fmla="*/ 80 h 93"/>
                <a:gd name="T10" fmla="*/ 36 w 134"/>
                <a:gd name="T11" fmla="*/ 92 h 93"/>
                <a:gd name="T12" fmla="*/ 69 w 134"/>
                <a:gd name="T13" fmla="*/ 87 h 93"/>
                <a:gd name="T14" fmla="*/ 89 w 134"/>
                <a:gd name="T15" fmla="*/ 77 h 93"/>
                <a:gd name="T16" fmla="*/ 113 w 134"/>
                <a:gd name="T17" fmla="*/ 55 h 93"/>
                <a:gd name="T18" fmla="*/ 129 w 134"/>
                <a:gd name="T19" fmla="*/ 49 h 93"/>
                <a:gd name="T20" fmla="*/ 114 w 134"/>
                <a:gd name="T21" fmla="*/ 34 h 93"/>
                <a:gd name="T22" fmla="*/ 85 w 134"/>
                <a:gd name="T23" fmla="*/ 1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4" h="93">
                  <a:moveTo>
                    <a:pt x="85" y="13"/>
                  </a:moveTo>
                  <a:cubicBezTo>
                    <a:pt x="72" y="10"/>
                    <a:pt x="64" y="0"/>
                    <a:pt x="56" y="2"/>
                  </a:cubicBezTo>
                  <a:cubicBezTo>
                    <a:pt x="48" y="4"/>
                    <a:pt x="43" y="12"/>
                    <a:pt x="33" y="12"/>
                  </a:cubicBezTo>
                  <a:cubicBezTo>
                    <a:pt x="23" y="12"/>
                    <a:pt x="2" y="32"/>
                    <a:pt x="3" y="45"/>
                  </a:cubicBezTo>
                  <a:cubicBezTo>
                    <a:pt x="3" y="45"/>
                    <a:pt x="0" y="77"/>
                    <a:pt x="9" y="80"/>
                  </a:cubicBezTo>
                  <a:cubicBezTo>
                    <a:pt x="18" y="83"/>
                    <a:pt x="23" y="91"/>
                    <a:pt x="36" y="92"/>
                  </a:cubicBezTo>
                  <a:cubicBezTo>
                    <a:pt x="49" y="93"/>
                    <a:pt x="59" y="87"/>
                    <a:pt x="69" y="87"/>
                  </a:cubicBezTo>
                  <a:cubicBezTo>
                    <a:pt x="79" y="87"/>
                    <a:pt x="77" y="83"/>
                    <a:pt x="89" y="77"/>
                  </a:cubicBezTo>
                  <a:cubicBezTo>
                    <a:pt x="101" y="71"/>
                    <a:pt x="99" y="55"/>
                    <a:pt x="113" y="55"/>
                  </a:cubicBezTo>
                  <a:cubicBezTo>
                    <a:pt x="127" y="55"/>
                    <a:pt x="127" y="56"/>
                    <a:pt x="129" y="49"/>
                  </a:cubicBezTo>
                  <a:cubicBezTo>
                    <a:pt x="131" y="42"/>
                    <a:pt x="134" y="41"/>
                    <a:pt x="114" y="34"/>
                  </a:cubicBezTo>
                  <a:cubicBezTo>
                    <a:pt x="94" y="27"/>
                    <a:pt x="98" y="16"/>
                    <a:pt x="85"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3" name="Freeform 543"/>
            <p:cNvSpPr>
              <a:spLocks/>
            </p:cNvSpPr>
            <p:nvPr/>
          </p:nvSpPr>
          <p:spPr bwMode="auto">
            <a:xfrm>
              <a:off x="3645" y="1195"/>
              <a:ext cx="31" cy="24"/>
            </a:xfrm>
            <a:custGeom>
              <a:avLst/>
              <a:gdLst>
                <a:gd name="T0" fmla="*/ 12 w 124"/>
                <a:gd name="T1" fmla="*/ 59 h 93"/>
                <a:gd name="T2" fmla="*/ 33 w 124"/>
                <a:gd name="T3" fmla="*/ 74 h 93"/>
                <a:gd name="T4" fmla="*/ 60 w 124"/>
                <a:gd name="T5" fmla="*/ 81 h 93"/>
                <a:gd name="T6" fmla="*/ 83 w 124"/>
                <a:gd name="T7" fmla="*/ 93 h 93"/>
                <a:gd name="T8" fmla="*/ 113 w 124"/>
                <a:gd name="T9" fmla="*/ 86 h 93"/>
                <a:gd name="T10" fmla="*/ 109 w 124"/>
                <a:gd name="T11" fmla="*/ 59 h 93"/>
                <a:gd name="T12" fmla="*/ 51 w 124"/>
                <a:gd name="T13" fmla="*/ 23 h 93"/>
                <a:gd name="T14" fmla="*/ 24 w 124"/>
                <a:gd name="T15" fmla="*/ 4 h 93"/>
                <a:gd name="T16" fmla="*/ 3 w 124"/>
                <a:gd name="T17" fmla="*/ 19 h 93"/>
                <a:gd name="T18" fmla="*/ 7 w 124"/>
                <a:gd name="T19" fmla="*/ 33 h 93"/>
                <a:gd name="T20" fmla="*/ 12 w 124"/>
                <a:gd name="T21" fmla="*/ 5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4" h="93">
                  <a:moveTo>
                    <a:pt x="12" y="59"/>
                  </a:moveTo>
                  <a:cubicBezTo>
                    <a:pt x="22" y="65"/>
                    <a:pt x="18" y="74"/>
                    <a:pt x="33" y="74"/>
                  </a:cubicBezTo>
                  <a:cubicBezTo>
                    <a:pt x="48" y="74"/>
                    <a:pt x="56" y="71"/>
                    <a:pt x="60" y="81"/>
                  </a:cubicBezTo>
                  <a:cubicBezTo>
                    <a:pt x="64" y="91"/>
                    <a:pt x="73" y="93"/>
                    <a:pt x="83" y="93"/>
                  </a:cubicBezTo>
                  <a:cubicBezTo>
                    <a:pt x="93" y="93"/>
                    <a:pt x="112" y="92"/>
                    <a:pt x="113" y="86"/>
                  </a:cubicBezTo>
                  <a:cubicBezTo>
                    <a:pt x="114" y="80"/>
                    <a:pt x="124" y="65"/>
                    <a:pt x="109" y="59"/>
                  </a:cubicBezTo>
                  <a:cubicBezTo>
                    <a:pt x="94" y="53"/>
                    <a:pt x="58" y="33"/>
                    <a:pt x="51" y="23"/>
                  </a:cubicBezTo>
                  <a:cubicBezTo>
                    <a:pt x="51" y="23"/>
                    <a:pt x="33" y="0"/>
                    <a:pt x="24" y="4"/>
                  </a:cubicBezTo>
                  <a:cubicBezTo>
                    <a:pt x="15" y="8"/>
                    <a:pt x="0" y="13"/>
                    <a:pt x="3" y="19"/>
                  </a:cubicBezTo>
                  <a:cubicBezTo>
                    <a:pt x="6" y="25"/>
                    <a:pt x="9" y="23"/>
                    <a:pt x="7" y="33"/>
                  </a:cubicBezTo>
                  <a:cubicBezTo>
                    <a:pt x="5" y="43"/>
                    <a:pt x="2" y="53"/>
                    <a:pt x="12" y="5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4" name="Freeform 544"/>
            <p:cNvSpPr>
              <a:spLocks/>
            </p:cNvSpPr>
            <p:nvPr/>
          </p:nvSpPr>
          <p:spPr bwMode="auto">
            <a:xfrm>
              <a:off x="3527" y="989"/>
              <a:ext cx="282" cy="205"/>
            </a:xfrm>
            <a:custGeom>
              <a:avLst/>
              <a:gdLst>
                <a:gd name="T0" fmla="*/ 2 w 1113"/>
                <a:gd name="T1" fmla="*/ 660 h 808"/>
                <a:gd name="T2" fmla="*/ 50 w 1113"/>
                <a:gd name="T3" fmla="*/ 696 h 808"/>
                <a:gd name="T4" fmla="*/ 98 w 1113"/>
                <a:gd name="T5" fmla="*/ 710 h 808"/>
                <a:gd name="T6" fmla="*/ 143 w 1113"/>
                <a:gd name="T7" fmla="*/ 717 h 808"/>
                <a:gd name="T8" fmla="*/ 154 w 1113"/>
                <a:gd name="T9" fmla="*/ 748 h 808"/>
                <a:gd name="T10" fmla="*/ 126 w 1113"/>
                <a:gd name="T11" fmla="*/ 779 h 808"/>
                <a:gd name="T12" fmla="*/ 221 w 1113"/>
                <a:gd name="T13" fmla="*/ 797 h 808"/>
                <a:gd name="T14" fmla="*/ 269 w 1113"/>
                <a:gd name="T15" fmla="*/ 793 h 808"/>
                <a:gd name="T16" fmla="*/ 322 w 1113"/>
                <a:gd name="T17" fmla="*/ 789 h 808"/>
                <a:gd name="T18" fmla="*/ 381 w 1113"/>
                <a:gd name="T19" fmla="*/ 777 h 808"/>
                <a:gd name="T20" fmla="*/ 261 w 1113"/>
                <a:gd name="T21" fmla="*/ 624 h 808"/>
                <a:gd name="T22" fmla="*/ 254 w 1113"/>
                <a:gd name="T23" fmla="*/ 578 h 808"/>
                <a:gd name="T24" fmla="*/ 249 w 1113"/>
                <a:gd name="T25" fmla="*/ 540 h 808"/>
                <a:gd name="T26" fmla="*/ 292 w 1113"/>
                <a:gd name="T27" fmla="*/ 511 h 808"/>
                <a:gd name="T28" fmla="*/ 375 w 1113"/>
                <a:gd name="T29" fmla="*/ 464 h 808"/>
                <a:gd name="T30" fmla="*/ 416 w 1113"/>
                <a:gd name="T31" fmla="*/ 416 h 808"/>
                <a:gd name="T32" fmla="*/ 465 w 1113"/>
                <a:gd name="T33" fmla="*/ 347 h 808"/>
                <a:gd name="T34" fmla="*/ 520 w 1113"/>
                <a:gd name="T35" fmla="*/ 313 h 808"/>
                <a:gd name="T36" fmla="*/ 581 w 1113"/>
                <a:gd name="T37" fmla="*/ 278 h 808"/>
                <a:gd name="T38" fmla="*/ 663 w 1113"/>
                <a:gd name="T39" fmla="*/ 224 h 808"/>
                <a:gd name="T40" fmla="*/ 763 w 1113"/>
                <a:gd name="T41" fmla="*/ 189 h 808"/>
                <a:gd name="T42" fmla="*/ 821 w 1113"/>
                <a:gd name="T43" fmla="*/ 176 h 808"/>
                <a:gd name="T44" fmla="*/ 991 w 1113"/>
                <a:gd name="T45" fmla="*/ 128 h 808"/>
                <a:gd name="T46" fmla="*/ 1113 w 1113"/>
                <a:gd name="T47" fmla="*/ 46 h 808"/>
                <a:gd name="T48" fmla="*/ 1020 w 1113"/>
                <a:gd name="T49" fmla="*/ 2 h 808"/>
                <a:gd name="T50" fmla="*/ 922 w 1113"/>
                <a:gd name="T51" fmla="*/ 44 h 808"/>
                <a:gd name="T52" fmla="*/ 869 w 1113"/>
                <a:gd name="T53" fmla="*/ 75 h 808"/>
                <a:gd name="T54" fmla="*/ 757 w 1113"/>
                <a:gd name="T55" fmla="*/ 105 h 808"/>
                <a:gd name="T56" fmla="*/ 646 w 1113"/>
                <a:gd name="T57" fmla="*/ 97 h 808"/>
                <a:gd name="T58" fmla="*/ 561 w 1113"/>
                <a:gd name="T59" fmla="*/ 131 h 808"/>
                <a:gd name="T60" fmla="*/ 502 w 1113"/>
                <a:gd name="T61" fmla="*/ 149 h 808"/>
                <a:gd name="T62" fmla="*/ 450 w 1113"/>
                <a:gd name="T63" fmla="*/ 177 h 808"/>
                <a:gd name="T64" fmla="*/ 382 w 1113"/>
                <a:gd name="T65" fmla="*/ 217 h 808"/>
                <a:gd name="T66" fmla="*/ 301 w 1113"/>
                <a:gd name="T67" fmla="*/ 239 h 808"/>
                <a:gd name="T68" fmla="*/ 293 w 1113"/>
                <a:gd name="T69" fmla="*/ 289 h 808"/>
                <a:gd name="T70" fmla="*/ 258 w 1113"/>
                <a:gd name="T71" fmla="*/ 341 h 808"/>
                <a:gd name="T72" fmla="*/ 223 w 1113"/>
                <a:gd name="T73" fmla="*/ 377 h 808"/>
                <a:gd name="T74" fmla="*/ 153 w 1113"/>
                <a:gd name="T75" fmla="*/ 420 h 808"/>
                <a:gd name="T76" fmla="*/ 220 w 1113"/>
                <a:gd name="T77" fmla="*/ 430 h 808"/>
                <a:gd name="T78" fmla="*/ 194 w 1113"/>
                <a:gd name="T79" fmla="*/ 458 h 808"/>
                <a:gd name="T80" fmla="*/ 133 w 1113"/>
                <a:gd name="T81" fmla="*/ 490 h 808"/>
                <a:gd name="T82" fmla="*/ 112 w 1113"/>
                <a:gd name="T83" fmla="*/ 524 h 808"/>
                <a:gd name="T84" fmla="*/ 108 w 1113"/>
                <a:gd name="T85" fmla="*/ 563 h 808"/>
                <a:gd name="T86" fmla="*/ 70 w 1113"/>
                <a:gd name="T87" fmla="*/ 61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3" h="808">
                  <a:moveTo>
                    <a:pt x="17" y="630"/>
                  </a:moveTo>
                  <a:cubicBezTo>
                    <a:pt x="13" y="636"/>
                    <a:pt x="18" y="640"/>
                    <a:pt x="9" y="645"/>
                  </a:cubicBezTo>
                  <a:cubicBezTo>
                    <a:pt x="0" y="650"/>
                    <a:pt x="2" y="653"/>
                    <a:pt x="2" y="660"/>
                  </a:cubicBezTo>
                  <a:cubicBezTo>
                    <a:pt x="2" y="667"/>
                    <a:pt x="12" y="666"/>
                    <a:pt x="12" y="676"/>
                  </a:cubicBezTo>
                  <a:cubicBezTo>
                    <a:pt x="12" y="686"/>
                    <a:pt x="19" y="697"/>
                    <a:pt x="31" y="699"/>
                  </a:cubicBezTo>
                  <a:cubicBezTo>
                    <a:pt x="43" y="701"/>
                    <a:pt x="47" y="702"/>
                    <a:pt x="50" y="696"/>
                  </a:cubicBezTo>
                  <a:cubicBezTo>
                    <a:pt x="53" y="690"/>
                    <a:pt x="61" y="690"/>
                    <a:pt x="67" y="690"/>
                  </a:cubicBezTo>
                  <a:cubicBezTo>
                    <a:pt x="73" y="690"/>
                    <a:pt x="84" y="688"/>
                    <a:pt x="86" y="694"/>
                  </a:cubicBezTo>
                  <a:cubicBezTo>
                    <a:pt x="88" y="700"/>
                    <a:pt x="90" y="710"/>
                    <a:pt x="98" y="710"/>
                  </a:cubicBezTo>
                  <a:cubicBezTo>
                    <a:pt x="106" y="710"/>
                    <a:pt x="105" y="698"/>
                    <a:pt x="115" y="698"/>
                  </a:cubicBezTo>
                  <a:cubicBezTo>
                    <a:pt x="125" y="698"/>
                    <a:pt x="131" y="700"/>
                    <a:pt x="131" y="706"/>
                  </a:cubicBezTo>
                  <a:cubicBezTo>
                    <a:pt x="131" y="712"/>
                    <a:pt x="135" y="717"/>
                    <a:pt x="143" y="717"/>
                  </a:cubicBezTo>
                  <a:cubicBezTo>
                    <a:pt x="151" y="717"/>
                    <a:pt x="135" y="729"/>
                    <a:pt x="153" y="731"/>
                  </a:cubicBezTo>
                  <a:cubicBezTo>
                    <a:pt x="171" y="733"/>
                    <a:pt x="174" y="735"/>
                    <a:pt x="172" y="740"/>
                  </a:cubicBezTo>
                  <a:cubicBezTo>
                    <a:pt x="170" y="745"/>
                    <a:pt x="154" y="743"/>
                    <a:pt x="154" y="748"/>
                  </a:cubicBezTo>
                  <a:cubicBezTo>
                    <a:pt x="154" y="753"/>
                    <a:pt x="145" y="750"/>
                    <a:pt x="145" y="760"/>
                  </a:cubicBezTo>
                  <a:cubicBezTo>
                    <a:pt x="145" y="770"/>
                    <a:pt x="134" y="768"/>
                    <a:pt x="122" y="769"/>
                  </a:cubicBezTo>
                  <a:cubicBezTo>
                    <a:pt x="110" y="770"/>
                    <a:pt x="107" y="780"/>
                    <a:pt x="126" y="779"/>
                  </a:cubicBezTo>
                  <a:cubicBezTo>
                    <a:pt x="145" y="778"/>
                    <a:pt x="155" y="777"/>
                    <a:pt x="158" y="780"/>
                  </a:cubicBezTo>
                  <a:cubicBezTo>
                    <a:pt x="161" y="783"/>
                    <a:pt x="171" y="784"/>
                    <a:pt x="181" y="784"/>
                  </a:cubicBezTo>
                  <a:cubicBezTo>
                    <a:pt x="191" y="784"/>
                    <a:pt x="217" y="790"/>
                    <a:pt x="221" y="797"/>
                  </a:cubicBezTo>
                  <a:cubicBezTo>
                    <a:pt x="225" y="804"/>
                    <a:pt x="248" y="808"/>
                    <a:pt x="250" y="801"/>
                  </a:cubicBezTo>
                  <a:cubicBezTo>
                    <a:pt x="252" y="794"/>
                    <a:pt x="254" y="791"/>
                    <a:pt x="258" y="791"/>
                  </a:cubicBezTo>
                  <a:cubicBezTo>
                    <a:pt x="262" y="791"/>
                    <a:pt x="267" y="785"/>
                    <a:pt x="269" y="793"/>
                  </a:cubicBezTo>
                  <a:cubicBezTo>
                    <a:pt x="271" y="801"/>
                    <a:pt x="273" y="799"/>
                    <a:pt x="288" y="799"/>
                  </a:cubicBezTo>
                  <a:cubicBezTo>
                    <a:pt x="303" y="799"/>
                    <a:pt x="312" y="804"/>
                    <a:pt x="312" y="797"/>
                  </a:cubicBezTo>
                  <a:cubicBezTo>
                    <a:pt x="312" y="790"/>
                    <a:pt x="317" y="786"/>
                    <a:pt x="322" y="789"/>
                  </a:cubicBezTo>
                  <a:cubicBezTo>
                    <a:pt x="327" y="792"/>
                    <a:pt x="328" y="800"/>
                    <a:pt x="339" y="800"/>
                  </a:cubicBezTo>
                  <a:cubicBezTo>
                    <a:pt x="350" y="800"/>
                    <a:pt x="387" y="797"/>
                    <a:pt x="391" y="796"/>
                  </a:cubicBezTo>
                  <a:cubicBezTo>
                    <a:pt x="395" y="795"/>
                    <a:pt x="411" y="786"/>
                    <a:pt x="381" y="777"/>
                  </a:cubicBezTo>
                  <a:cubicBezTo>
                    <a:pt x="351" y="768"/>
                    <a:pt x="317" y="741"/>
                    <a:pt x="307" y="726"/>
                  </a:cubicBezTo>
                  <a:cubicBezTo>
                    <a:pt x="297" y="711"/>
                    <a:pt x="265" y="672"/>
                    <a:pt x="265" y="659"/>
                  </a:cubicBezTo>
                  <a:cubicBezTo>
                    <a:pt x="265" y="646"/>
                    <a:pt x="256" y="627"/>
                    <a:pt x="261" y="624"/>
                  </a:cubicBezTo>
                  <a:cubicBezTo>
                    <a:pt x="266" y="621"/>
                    <a:pt x="274" y="610"/>
                    <a:pt x="270" y="605"/>
                  </a:cubicBezTo>
                  <a:cubicBezTo>
                    <a:pt x="266" y="600"/>
                    <a:pt x="261" y="587"/>
                    <a:pt x="248" y="587"/>
                  </a:cubicBezTo>
                  <a:cubicBezTo>
                    <a:pt x="235" y="587"/>
                    <a:pt x="244" y="579"/>
                    <a:pt x="254" y="578"/>
                  </a:cubicBezTo>
                  <a:cubicBezTo>
                    <a:pt x="264" y="577"/>
                    <a:pt x="268" y="576"/>
                    <a:pt x="266" y="567"/>
                  </a:cubicBezTo>
                  <a:cubicBezTo>
                    <a:pt x="264" y="558"/>
                    <a:pt x="284" y="564"/>
                    <a:pt x="278" y="553"/>
                  </a:cubicBezTo>
                  <a:cubicBezTo>
                    <a:pt x="272" y="542"/>
                    <a:pt x="246" y="551"/>
                    <a:pt x="249" y="540"/>
                  </a:cubicBezTo>
                  <a:cubicBezTo>
                    <a:pt x="252" y="529"/>
                    <a:pt x="269" y="538"/>
                    <a:pt x="281" y="538"/>
                  </a:cubicBezTo>
                  <a:cubicBezTo>
                    <a:pt x="293" y="538"/>
                    <a:pt x="307" y="540"/>
                    <a:pt x="307" y="532"/>
                  </a:cubicBezTo>
                  <a:cubicBezTo>
                    <a:pt x="307" y="524"/>
                    <a:pt x="284" y="517"/>
                    <a:pt x="292" y="511"/>
                  </a:cubicBezTo>
                  <a:cubicBezTo>
                    <a:pt x="300" y="505"/>
                    <a:pt x="325" y="516"/>
                    <a:pt x="326" y="504"/>
                  </a:cubicBezTo>
                  <a:cubicBezTo>
                    <a:pt x="327" y="492"/>
                    <a:pt x="341" y="475"/>
                    <a:pt x="354" y="475"/>
                  </a:cubicBezTo>
                  <a:cubicBezTo>
                    <a:pt x="367" y="475"/>
                    <a:pt x="375" y="470"/>
                    <a:pt x="375" y="464"/>
                  </a:cubicBezTo>
                  <a:cubicBezTo>
                    <a:pt x="375" y="458"/>
                    <a:pt x="355" y="447"/>
                    <a:pt x="372" y="445"/>
                  </a:cubicBezTo>
                  <a:cubicBezTo>
                    <a:pt x="389" y="443"/>
                    <a:pt x="403" y="445"/>
                    <a:pt x="400" y="432"/>
                  </a:cubicBezTo>
                  <a:cubicBezTo>
                    <a:pt x="397" y="419"/>
                    <a:pt x="416" y="428"/>
                    <a:pt x="416" y="416"/>
                  </a:cubicBezTo>
                  <a:cubicBezTo>
                    <a:pt x="416" y="404"/>
                    <a:pt x="406" y="391"/>
                    <a:pt x="419" y="389"/>
                  </a:cubicBezTo>
                  <a:cubicBezTo>
                    <a:pt x="432" y="387"/>
                    <a:pt x="455" y="385"/>
                    <a:pt x="458" y="372"/>
                  </a:cubicBezTo>
                  <a:cubicBezTo>
                    <a:pt x="461" y="359"/>
                    <a:pt x="474" y="357"/>
                    <a:pt x="465" y="347"/>
                  </a:cubicBezTo>
                  <a:cubicBezTo>
                    <a:pt x="456" y="337"/>
                    <a:pt x="468" y="328"/>
                    <a:pt x="488" y="333"/>
                  </a:cubicBezTo>
                  <a:cubicBezTo>
                    <a:pt x="508" y="338"/>
                    <a:pt x="498" y="318"/>
                    <a:pt x="499" y="309"/>
                  </a:cubicBezTo>
                  <a:cubicBezTo>
                    <a:pt x="500" y="300"/>
                    <a:pt x="514" y="306"/>
                    <a:pt x="520" y="313"/>
                  </a:cubicBezTo>
                  <a:cubicBezTo>
                    <a:pt x="526" y="320"/>
                    <a:pt x="534" y="328"/>
                    <a:pt x="540" y="316"/>
                  </a:cubicBezTo>
                  <a:cubicBezTo>
                    <a:pt x="546" y="304"/>
                    <a:pt x="552" y="307"/>
                    <a:pt x="566" y="302"/>
                  </a:cubicBezTo>
                  <a:cubicBezTo>
                    <a:pt x="580" y="297"/>
                    <a:pt x="574" y="292"/>
                    <a:pt x="581" y="278"/>
                  </a:cubicBezTo>
                  <a:cubicBezTo>
                    <a:pt x="588" y="264"/>
                    <a:pt x="586" y="266"/>
                    <a:pt x="607" y="251"/>
                  </a:cubicBezTo>
                  <a:cubicBezTo>
                    <a:pt x="628" y="236"/>
                    <a:pt x="632" y="229"/>
                    <a:pt x="644" y="233"/>
                  </a:cubicBezTo>
                  <a:cubicBezTo>
                    <a:pt x="656" y="237"/>
                    <a:pt x="659" y="234"/>
                    <a:pt x="663" y="224"/>
                  </a:cubicBezTo>
                  <a:cubicBezTo>
                    <a:pt x="667" y="214"/>
                    <a:pt x="671" y="212"/>
                    <a:pt x="686" y="211"/>
                  </a:cubicBezTo>
                  <a:cubicBezTo>
                    <a:pt x="701" y="210"/>
                    <a:pt x="713" y="201"/>
                    <a:pt x="729" y="198"/>
                  </a:cubicBezTo>
                  <a:cubicBezTo>
                    <a:pt x="745" y="195"/>
                    <a:pt x="758" y="201"/>
                    <a:pt x="763" y="189"/>
                  </a:cubicBezTo>
                  <a:cubicBezTo>
                    <a:pt x="768" y="177"/>
                    <a:pt x="777" y="170"/>
                    <a:pt x="783" y="178"/>
                  </a:cubicBezTo>
                  <a:cubicBezTo>
                    <a:pt x="789" y="186"/>
                    <a:pt x="795" y="192"/>
                    <a:pt x="800" y="184"/>
                  </a:cubicBezTo>
                  <a:cubicBezTo>
                    <a:pt x="805" y="176"/>
                    <a:pt x="804" y="181"/>
                    <a:pt x="821" y="176"/>
                  </a:cubicBezTo>
                  <a:cubicBezTo>
                    <a:pt x="838" y="171"/>
                    <a:pt x="838" y="161"/>
                    <a:pt x="872" y="159"/>
                  </a:cubicBezTo>
                  <a:cubicBezTo>
                    <a:pt x="906" y="157"/>
                    <a:pt x="915" y="147"/>
                    <a:pt x="936" y="143"/>
                  </a:cubicBezTo>
                  <a:cubicBezTo>
                    <a:pt x="957" y="139"/>
                    <a:pt x="973" y="132"/>
                    <a:pt x="991" y="128"/>
                  </a:cubicBezTo>
                  <a:cubicBezTo>
                    <a:pt x="1009" y="124"/>
                    <a:pt x="1015" y="111"/>
                    <a:pt x="1034" y="110"/>
                  </a:cubicBezTo>
                  <a:cubicBezTo>
                    <a:pt x="1053" y="109"/>
                    <a:pt x="1081" y="98"/>
                    <a:pt x="1091" y="86"/>
                  </a:cubicBezTo>
                  <a:cubicBezTo>
                    <a:pt x="1101" y="74"/>
                    <a:pt x="1113" y="56"/>
                    <a:pt x="1113" y="46"/>
                  </a:cubicBezTo>
                  <a:cubicBezTo>
                    <a:pt x="1113" y="36"/>
                    <a:pt x="1109" y="23"/>
                    <a:pt x="1098" y="18"/>
                  </a:cubicBezTo>
                  <a:cubicBezTo>
                    <a:pt x="1087" y="13"/>
                    <a:pt x="1068" y="14"/>
                    <a:pt x="1061" y="7"/>
                  </a:cubicBezTo>
                  <a:cubicBezTo>
                    <a:pt x="1054" y="0"/>
                    <a:pt x="1033" y="2"/>
                    <a:pt x="1020" y="2"/>
                  </a:cubicBezTo>
                  <a:cubicBezTo>
                    <a:pt x="1007" y="2"/>
                    <a:pt x="1009" y="10"/>
                    <a:pt x="990" y="12"/>
                  </a:cubicBezTo>
                  <a:cubicBezTo>
                    <a:pt x="971" y="14"/>
                    <a:pt x="974" y="28"/>
                    <a:pt x="954" y="29"/>
                  </a:cubicBezTo>
                  <a:cubicBezTo>
                    <a:pt x="934" y="30"/>
                    <a:pt x="924" y="34"/>
                    <a:pt x="922" y="44"/>
                  </a:cubicBezTo>
                  <a:cubicBezTo>
                    <a:pt x="920" y="54"/>
                    <a:pt x="930" y="65"/>
                    <a:pt x="915" y="65"/>
                  </a:cubicBezTo>
                  <a:cubicBezTo>
                    <a:pt x="900" y="65"/>
                    <a:pt x="895" y="60"/>
                    <a:pt x="891" y="67"/>
                  </a:cubicBezTo>
                  <a:cubicBezTo>
                    <a:pt x="887" y="74"/>
                    <a:pt x="880" y="75"/>
                    <a:pt x="869" y="75"/>
                  </a:cubicBezTo>
                  <a:cubicBezTo>
                    <a:pt x="858" y="75"/>
                    <a:pt x="837" y="81"/>
                    <a:pt x="828" y="87"/>
                  </a:cubicBezTo>
                  <a:cubicBezTo>
                    <a:pt x="819" y="93"/>
                    <a:pt x="801" y="98"/>
                    <a:pt x="787" y="98"/>
                  </a:cubicBezTo>
                  <a:cubicBezTo>
                    <a:pt x="773" y="98"/>
                    <a:pt x="768" y="95"/>
                    <a:pt x="757" y="105"/>
                  </a:cubicBezTo>
                  <a:cubicBezTo>
                    <a:pt x="746" y="115"/>
                    <a:pt x="736" y="112"/>
                    <a:pt x="720" y="112"/>
                  </a:cubicBezTo>
                  <a:cubicBezTo>
                    <a:pt x="704" y="112"/>
                    <a:pt x="700" y="112"/>
                    <a:pt x="688" y="106"/>
                  </a:cubicBezTo>
                  <a:cubicBezTo>
                    <a:pt x="676" y="100"/>
                    <a:pt x="654" y="97"/>
                    <a:pt x="646" y="97"/>
                  </a:cubicBezTo>
                  <a:cubicBezTo>
                    <a:pt x="638" y="97"/>
                    <a:pt x="611" y="102"/>
                    <a:pt x="610" y="112"/>
                  </a:cubicBezTo>
                  <a:cubicBezTo>
                    <a:pt x="609" y="122"/>
                    <a:pt x="598" y="136"/>
                    <a:pt x="589" y="127"/>
                  </a:cubicBezTo>
                  <a:cubicBezTo>
                    <a:pt x="580" y="118"/>
                    <a:pt x="564" y="116"/>
                    <a:pt x="561" y="131"/>
                  </a:cubicBezTo>
                  <a:cubicBezTo>
                    <a:pt x="558" y="146"/>
                    <a:pt x="555" y="141"/>
                    <a:pt x="540" y="143"/>
                  </a:cubicBezTo>
                  <a:cubicBezTo>
                    <a:pt x="525" y="145"/>
                    <a:pt x="525" y="151"/>
                    <a:pt x="520" y="154"/>
                  </a:cubicBezTo>
                  <a:cubicBezTo>
                    <a:pt x="515" y="157"/>
                    <a:pt x="509" y="159"/>
                    <a:pt x="502" y="149"/>
                  </a:cubicBezTo>
                  <a:cubicBezTo>
                    <a:pt x="495" y="139"/>
                    <a:pt x="483" y="143"/>
                    <a:pt x="481" y="151"/>
                  </a:cubicBezTo>
                  <a:cubicBezTo>
                    <a:pt x="479" y="159"/>
                    <a:pt x="469" y="153"/>
                    <a:pt x="466" y="163"/>
                  </a:cubicBezTo>
                  <a:cubicBezTo>
                    <a:pt x="463" y="173"/>
                    <a:pt x="462" y="177"/>
                    <a:pt x="450" y="177"/>
                  </a:cubicBezTo>
                  <a:cubicBezTo>
                    <a:pt x="438" y="177"/>
                    <a:pt x="426" y="179"/>
                    <a:pt x="424" y="186"/>
                  </a:cubicBezTo>
                  <a:cubicBezTo>
                    <a:pt x="422" y="193"/>
                    <a:pt x="402" y="193"/>
                    <a:pt x="402" y="207"/>
                  </a:cubicBezTo>
                  <a:cubicBezTo>
                    <a:pt x="402" y="221"/>
                    <a:pt x="399" y="216"/>
                    <a:pt x="382" y="217"/>
                  </a:cubicBezTo>
                  <a:cubicBezTo>
                    <a:pt x="365" y="218"/>
                    <a:pt x="351" y="220"/>
                    <a:pt x="349" y="229"/>
                  </a:cubicBezTo>
                  <a:cubicBezTo>
                    <a:pt x="347" y="238"/>
                    <a:pt x="351" y="249"/>
                    <a:pt x="337" y="249"/>
                  </a:cubicBezTo>
                  <a:cubicBezTo>
                    <a:pt x="323" y="249"/>
                    <a:pt x="314" y="233"/>
                    <a:pt x="301" y="239"/>
                  </a:cubicBezTo>
                  <a:cubicBezTo>
                    <a:pt x="288" y="245"/>
                    <a:pt x="282" y="264"/>
                    <a:pt x="299" y="265"/>
                  </a:cubicBezTo>
                  <a:cubicBezTo>
                    <a:pt x="316" y="266"/>
                    <a:pt x="323" y="272"/>
                    <a:pt x="318" y="280"/>
                  </a:cubicBezTo>
                  <a:cubicBezTo>
                    <a:pt x="313" y="288"/>
                    <a:pt x="294" y="281"/>
                    <a:pt x="293" y="289"/>
                  </a:cubicBezTo>
                  <a:cubicBezTo>
                    <a:pt x="292" y="297"/>
                    <a:pt x="295" y="305"/>
                    <a:pt x="283" y="307"/>
                  </a:cubicBezTo>
                  <a:cubicBezTo>
                    <a:pt x="271" y="309"/>
                    <a:pt x="262" y="315"/>
                    <a:pt x="266" y="322"/>
                  </a:cubicBezTo>
                  <a:cubicBezTo>
                    <a:pt x="270" y="329"/>
                    <a:pt x="266" y="338"/>
                    <a:pt x="258" y="341"/>
                  </a:cubicBezTo>
                  <a:cubicBezTo>
                    <a:pt x="250" y="344"/>
                    <a:pt x="275" y="355"/>
                    <a:pt x="263" y="359"/>
                  </a:cubicBezTo>
                  <a:cubicBezTo>
                    <a:pt x="251" y="363"/>
                    <a:pt x="268" y="371"/>
                    <a:pt x="247" y="373"/>
                  </a:cubicBezTo>
                  <a:cubicBezTo>
                    <a:pt x="226" y="375"/>
                    <a:pt x="228" y="369"/>
                    <a:pt x="223" y="377"/>
                  </a:cubicBezTo>
                  <a:cubicBezTo>
                    <a:pt x="218" y="385"/>
                    <a:pt x="220" y="396"/>
                    <a:pt x="204" y="399"/>
                  </a:cubicBezTo>
                  <a:cubicBezTo>
                    <a:pt x="188" y="402"/>
                    <a:pt x="179" y="405"/>
                    <a:pt x="177" y="412"/>
                  </a:cubicBezTo>
                  <a:cubicBezTo>
                    <a:pt x="175" y="419"/>
                    <a:pt x="154" y="411"/>
                    <a:pt x="153" y="420"/>
                  </a:cubicBezTo>
                  <a:cubicBezTo>
                    <a:pt x="152" y="429"/>
                    <a:pt x="142" y="427"/>
                    <a:pt x="164" y="436"/>
                  </a:cubicBezTo>
                  <a:cubicBezTo>
                    <a:pt x="186" y="445"/>
                    <a:pt x="189" y="450"/>
                    <a:pt x="196" y="442"/>
                  </a:cubicBezTo>
                  <a:cubicBezTo>
                    <a:pt x="203" y="434"/>
                    <a:pt x="205" y="430"/>
                    <a:pt x="220" y="430"/>
                  </a:cubicBezTo>
                  <a:cubicBezTo>
                    <a:pt x="235" y="430"/>
                    <a:pt x="238" y="429"/>
                    <a:pt x="235" y="437"/>
                  </a:cubicBezTo>
                  <a:cubicBezTo>
                    <a:pt x="232" y="445"/>
                    <a:pt x="212" y="442"/>
                    <a:pt x="206" y="446"/>
                  </a:cubicBezTo>
                  <a:cubicBezTo>
                    <a:pt x="200" y="450"/>
                    <a:pt x="194" y="452"/>
                    <a:pt x="194" y="458"/>
                  </a:cubicBezTo>
                  <a:cubicBezTo>
                    <a:pt x="194" y="464"/>
                    <a:pt x="207" y="471"/>
                    <a:pt x="194" y="476"/>
                  </a:cubicBezTo>
                  <a:cubicBezTo>
                    <a:pt x="181" y="481"/>
                    <a:pt x="169" y="482"/>
                    <a:pt x="155" y="483"/>
                  </a:cubicBezTo>
                  <a:cubicBezTo>
                    <a:pt x="141" y="484"/>
                    <a:pt x="145" y="490"/>
                    <a:pt x="133" y="490"/>
                  </a:cubicBezTo>
                  <a:cubicBezTo>
                    <a:pt x="121" y="490"/>
                    <a:pt x="116" y="494"/>
                    <a:pt x="116" y="500"/>
                  </a:cubicBezTo>
                  <a:cubicBezTo>
                    <a:pt x="116" y="506"/>
                    <a:pt x="125" y="509"/>
                    <a:pt x="126" y="516"/>
                  </a:cubicBezTo>
                  <a:cubicBezTo>
                    <a:pt x="127" y="523"/>
                    <a:pt x="124" y="524"/>
                    <a:pt x="112" y="524"/>
                  </a:cubicBezTo>
                  <a:cubicBezTo>
                    <a:pt x="100" y="524"/>
                    <a:pt x="91" y="523"/>
                    <a:pt x="83" y="531"/>
                  </a:cubicBezTo>
                  <a:cubicBezTo>
                    <a:pt x="75" y="539"/>
                    <a:pt x="64" y="556"/>
                    <a:pt x="81" y="558"/>
                  </a:cubicBezTo>
                  <a:cubicBezTo>
                    <a:pt x="98" y="560"/>
                    <a:pt x="109" y="557"/>
                    <a:pt x="108" y="563"/>
                  </a:cubicBezTo>
                  <a:cubicBezTo>
                    <a:pt x="107" y="569"/>
                    <a:pt x="91" y="570"/>
                    <a:pt x="90" y="583"/>
                  </a:cubicBezTo>
                  <a:cubicBezTo>
                    <a:pt x="90" y="583"/>
                    <a:pt x="88" y="598"/>
                    <a:pt x="80" y="598"/>
                  </a:cubicBezTo>
                  <a:cubicBezTo>
                    <a:pt x="72" y="598"/>
                    <a:pt x="69" y="603"/>
                    <a:pt x="70" y="610"/>
                  </a:cubicBezTo>
                  <a:cubicBezTo>
                    <a:pt x="71" y="617"/>
                    <a:pt x="65" y="623"/>
                    <a:pt x="50" y="622"/>
                  </a:cubicBezTo>
                  <a:cubicBezTo>
                    <a:pt x="35" y="621"/>
                    <a:pt x="21" y="624"/>
                    <a:pt x="17" y="63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5" name="Freeform 545"/>
            <p:cNvSpPr>
              <a:spLocks/>
            </p:cNvSpPr>
            <p:nvPr/>
          </p:nvSpPr>
          <p:spPr bwMode="auto">
            <a:xfrm>
              <a:off x="3824" y="1104"/>
              <a:ext cx="30" cy="15"/>
            </a:xfrm>
            <a:custGeom>
              <a:avLst/>
              <a:gdLst>
                <a:gd name="T0" fmla="*/ 14 w 117"/>
                <a:gd name="T1" fmla="*/ 59 h 62"/>
                <a:gd name="T2" fmla="*/ 60 w 117"/>
                <a:gd name="T3" fmla="*/ 54 h 62"/>
                <a:gd name="T4" fmla="*/ 92 w 117"/>
                <a:gd name="T5" fmla="*/ 51 h 62"/>
                <a:gd name="T6" fmla="*/ 111 w 117"/>
                <a:gd name="T7" fmla="*/ 35 h 62"/>
                <a:gd name="T8" fmla="*/ 91 w 117"/>
                <a:gd name="T9" fmla="*/ 16 h 62"/>
                <a:gd name="T10" fmla="*/ 50 w 117"/>
                <a:gd name="T11" fmla="*/ 6 h 62"/>
                <a:gd name="T12" fmla="*/ 25 w 117"/>
                <a:gd name="T13" fmla="*/ 8 h 62"/>
                <a:gd name="T14" fmla="*/ 10 w 117"/>
                <a:gd name="T15" fmla="*/ 21 h 62"/>
                <a:gd name="T16" fmla="*/ 14 w 117"/>
                <a:gd name="T17" fmla="*/ 5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62">
                  <a:moveTo>
                    <a:pt x="14" y="59"/>
                  </a:moveTo>
                  <a:cubicBezTo>
                    <a:pt x="28" y="61"/>
                    <a:pt x="56" y="62"/>
                    <a:pt x="60" y="54"/>
                  </a:cubicBezTo>
                  <a:cubicBezTo>
                    <a:pt x="64" y="46"/>
                    <a:pt x="79" y="51"/>
                    <a:pt x="92" y="51"/>
                  </a:cubicBezTo>
                  <a:cubicBezTo>
                    <a:pt x="105" y="51"/>
                    <a:pt x="117" y="41"/>
                    <a:pt x="111" y="35"/>
                  </a:cubicBezTo>
                  <a:cubicBezTo>
                    <a:pt x="105" y="29"/>
                    <a:pt x="99" y="22"/>
                    <a:pt x="91" y="16"/>
                  </a:cubicBezTo>
                  <a:cubicBezTo>
                    <a:pt x="83" y="10"/>
                    <a:pt x="73" y="0"/>
                    <a:pt x="50" y="6"/>
                  </a:cubicBezTo>
                  <a:cubicBezTo>
                    <a:pt x="50" y="6"/>
                    <a:pt x="31" y="2"/>
                    <a:pt x="25" y="8"/>
                  </a:cubicBezTo>
                  <a:cubicBezTo>
                    <a:pt x="19" y="14"/>
                    <a:pt x="8" y="13"/>
                    <a:pt x="10" y="21"/>
                  </a:cubicBezTo>
                  <a:cubicBezTo>
                    <a:pt x="12" y="29"/>
                    <a:pt x="0" y="57"/>
                    <a:pt x="14" y="5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6" name="Freeform 546"/>
            <p:cNvSpPr>
              <a:spLocks/>
            </p:cNvSpPr>
            <p:nvPr/>
          </p:nvSpPr>
          <p:spPr bwMode="auto">
            <a:xfrm>
              <a:off x="3892" y="1113"/>
              <a:ext cx="12" cy="13"/>
            </a:xfrm>
            <a:custGeom>
              <a:avLst/>
              <a:gdLst>
                <a:gd name="T0" fmla="*/ 9 w 49"/>
                <a:gd name="T1" fmla="*/ 30 h 50"/>
                <a:gd name="T2" fmla="*/ 44 w 49"/>
                <a:gd name="T3" fmla="*/ 38 h 50"/>
                <a:gd name="T4" fmla="*/ 37 w 49"/>
                <a:gd name="T5" fmla="*/ 13 h 50"/>
                <a:gd name="T6" fmla="*/ 12 w 49"/>
                <a:gd name="T7" fmla="*/ 8 h 50"/>
                <a:gd name="T8" fmla="*/ 9 w 49"/>
                <a:gd name="T9" fmla="*/ 30 h 50"/>
              </a:gdLst>
              <a:ahLst/>
              <a:cxnLst>
                <a:cxn ang="0">
                  <a:pos x="T0" y="T1"/>
                </a:cxn>
                <a:cxn ang="0">
                  <a:pos x="T2" y="T3"/>
                </a:cxn>
                <a:cxn ang="0">
                  <a:pos x="T4" y="T5"/>
                </a:cxn>
                <a:cxn ang="0">
                  <a:pos x="T6" y="T7"/>
                </a:cxn>
                <a:cxn ang="0">
                  <a:pos x="T8" y="T9"/>
                </a:cxn>
              </a:cxnLst>
              <a:rect l="0" t="0" r="r" b="b"/>
              <a:pathLst>
                <a:path w="49" h="50">
                  <a:moveTo>
                    <a:pt x="9" y="30"/>
                  </a:moveTo>
                  <a:cubicBezTo>
                    <a:pt x="18" y="36"/>
                    <a:pt x="44" y="50"/>
                    <a:pt x="44" y="38"/>
                  </a:cubicBezTo>
                  <a:cubicBezTo>
                    <a:pt x="44" y="26"/>
                    <a:pt x="49" y="18"/>
                    <a:pt x="37" y="13"/>
                  </a:cubicBezTo>
                  <a:cubicBezTo>
                    <a:pt x="25" y="8"/>
                    <a:pt x="14" y="0"/>
                    <a:pt x="12" y="8"/>
                  </a:cubicBezTo>
                  <a:cubicBezTo>
                    <a:pt x="12" y="8"/>
                    <a:pt x="0" y="24"/>
                    <a:pt x="9" y="3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7" name="Freeform 547"/>
            <p:cNvSpPr>
              <a:spLocks/>
            </p:cNvSpPr>
            <p:nvPr/>
          </p:nvSpPr>
          <p:spPr bwMode="auto">
            <a:xfrm>
              <a:off x="3911" y="1102"/>
              <a:ext cx="24" cy="8"/>
            </a:xfrm>
            <a:custGeom>
              <a:avLst/>
              <a:gdLst>
                <a:gd name="T0" fmla="*/ 18 w 93"/>
                <a:gd name="T1" fmla="*/ 27 h 31"/>
                <a:gd name="T2" fmla="*/ 54 w 93"/>
                <a:gd name="T3" fmla="*/ 15 h 31"/>
                <a:gd name="T4" fmla="*/ 89 w 93"/>
                <a:gd name="T5" fmla="*/ 14 h 31"/>
                <a:gd name="T6" fmla="*/ 34 w 93"/>
                <a:gd name="T7" fmla="*/ 3 h 31"/>
                <a:gd name="T8" fmla="*/ 6 w 93"/>
                <a:gd name="T9" fmla="*/ 12 h 31"/>
                <a:gd name="T10" fmla="*/ 18 w 93"/>
                <a:gd name="T11" fmla="*/ 27 h 31"/>
              </a:gdLst>
              <a:ahLst/>
              <a:cxnLst>
                <a:cxn ang="0">
                  <a:pos x="T0" y="T1"/>
                </a:cxn>
                <a:cxn ang="0">
                  <a:pos x="T2" y="T3"/>
                </a:cxn>
                <a:cxn ang="0">
                  <a:pos x="T4" y="T5"/>
                </a:cxn>
                <a:cxn ang="0">
                  <a:pos x="T6" y="T7"/>
                </a:cxn>
                <a:cxn ang="0">
                  <a:pos x="T8" y="T9"/>
                </a:cxn>
                <a:cxn ang="0">
                  <a:pos x="T10" y="T11"/>
                </a:cxn>
              </a:cxnLst>
              <a:rect l="0" t="0" r="r" b="b"/>
              <a:pathLst>
                <a:path w="93" h="31">
                  <a:moveTo>
                    <a:pt x="18" y="27"/>
                  </a:moveTo>
                  <a:cubicBezTo>
                    <a:pt x="34" y="23"/>
                    <a:pt x="38" y="15"/>
                    <a:pt x="54" y="15"/>
                  </a:cubicBezTo>
                  <a:cubicBezTo>
                    <a:pt x="70" y="15"/>
                    <a:pt x="93" y="20"/>
                    <a:pt x="89" y="14"/>
                  </a:cubicBezTo>
                  <a:cubicBezTo>
                    <a:pt x="85" y="8"/>
                    <a:pt x="61" y="0"/>
                    <a:pt x="34" y="3"/>
                  </a:cubicBezTo>
                  <a:cubicBezTo>
                    <a:pt x="34" y="3"/>
                    <a:pt x="12" y="3"/>
                    <a:pt x="6" y="12"/>
                  </a:cubicBezTo>
                  <a:cubicBezTo>
                    <a:pt x="0" y="21"/>
                    <a:pt x="2" y="31"/>
                    <a:pt x="18" y="2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8" name="Freeform 548"/>
            <p:cNvSpPr>
              <a:spLocks/>
            </p:cNvSpPr>
            <p:nvPr/>
          </p:nvSpPr>
          <p:spPr bwMode="auto">
            <a:xfrm>
              <a:off x="3966" y="1114"/>
              <a:ext cx="15" cy="17"/>
            </a:xfrm>
            <a:custGeom>
              <a:avLst/>
              <a:gdLst>
                <a:gd name="T0" fmla="*/ 20 w 60"/>
                <a:gd name="T1" fmla="*/ 57 h 65"/>
                <a:gd name="T2" fmla="*/ 56 w 60"/>
                <a:gd name="T3" fmla="*/ 57 h 65"/>
                <a:gd name="T4" fmla="*/ 51 w 60"/>
                <a:gd name="T5" fmla="*/ 32 h 65"/>
                <a:gd name="T6" fmla="*/ 25 w 60"/>
                <a:gd name="T7" fmla="*/ 14 h 65"/>
                <a:gd name="T8" fmla="*/ 12 w 60"/>
                <a:gd name="T9" fmla="*/ 30 h 65"/>
                <a:gd name="T10" fmla="*/ 4 w 60"/>
                <a:gd name="T11" fmla="*/ 44 h 65"/>
                <a:gd name="T12" fmla="*/ 20 w 60"/>
                <a:gd name="T13" fmla="*/ 57 h 65"/>
              </a:gdLst>
              <a:ahLst/>
              <a:cxnLst>
                <a:cxn ang="0">
                  <a:pos x="T0" y="T1"/>
                </a:cxn>
                <a:cxn ang="0">
                  <a:pos x="T2" y="T3"/>
                </a:cxn>
                <a:cxn ang="0">
                  <a:pos x="T4" y="T5"/>
                </a:cxn>
                <a:cxn ang="0">
                  <a:pos x="T6" y="T7"/>
                </a:cxn>
                <a:cxn ang="0">
                  <a:pos x="T8" y="T9"/>
                </a:cxn>
                <a:cxn ang="0">
                  <a:pos x="T10" y="T11"/>
                </a:cxn>
                <a:cxn ang="0">
                  <a:pos x="T12" y="T13"/>
                </a:cxn>
              </a:cxnLst>
              <a:rect l="0" t="0" r="r" b="b"/>
              <a:pathLst>
                <a:path w="60" h="65">
                  <a:moveTo>
                    <a:pt x="20" y="57"/>
                  </a:moveTo>
                  <a:cubicBezTo>
                    <a:pt x="33" y="57"/>
                    <a:pt x="56" y="65"/>
                    <a:pt x="56" y="57"/>
                  </a:cubicBezTo>
                  <a:cubicBezTo>
                    <a:pt x="56" y="49"/>
                    <a:pt x="60" y="35"/>
                    <a:pt x="51" y="32"/>
                  </a:cubicBezTo>
                  <a:cubicBezTo>
                    <a:pt x="42" y="29"/>
                    <a:pt x="33" y="0"/>
                    <a:pt x="25" y="14"/>
                  </a:cubicBezTo>
                  <a:cubicBezTo>
                    <a:pt x="25" y="14"/>
                    <a:pt x="17" y="27"/>
                    <a:pt x="12" y="30"/>
                  </a:cubicBezTo>
                  <a:cubicBezTo>
                    <a:pt x="7" y="33"/>
                    <a:pt x="0" y="39"/>
                    <a:pt x="4" y="44"/>
                  </a:cubicBezTo>
                  <a:cubicBezTo>
                    <a:pt x="8" y="49"/>
                    <a:pt x="7" y="57"/>
                    <a:pt x="20" y="5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49" name="Freeform 549"/>
            <p:cNvSpPr>
              <a:spLocks/>
            </p:cNvSpPr>
            <p:nvPr/>
          </p:nvSpPr>
          <p:spPr bwMode="auto">
            <a:xfrm>
              <a:off x="3971" y="1068"/>
              <a:ext cx="9" cy="5"/>
            </a:xfrm>
            <a:custGeom>
              <a:avLst/>
              <a:gdLst>
                <a:gd name="T0" fmla="*/ 14 w 36"/>
                <a:gd name="T1" fmla="*/ 15 h 18"/>
                <a:gd name="T2" fmla="*/ 36 w 36"/>
                <a:gd name="T3" fmla="*/ 13 h 18"/>
                <a:gd name="T4" fmla="*/ 15 w 36"/>
                <a:gd name="T5" fmla="*/ 4 h 18"/>
                <a:gd name="T6" fmla="*/ 14 w 36"/>
                <a:gd name="T7" fmla="*/ 15 h 18"/>
              </a:gdLst>
              <a:ahLst/>
              <a:cxnLst>
                <a:cxn ang="0">
                  <a:pos x="T0" y="T1"/>
                </a:cxn>
                <a:cxn ang="0">
                  <a:pos x="T2" y="T3"/>
                </a:cxn>
                <a:cxn ang="0">
                  <a:pos x="T4" y="T5"/>
                </a:cxn>
                <a:cxn ang="0">
                  <a:pos x="T6" y="T7"/>
                </a:cxn>
              </a:cxnLst>
              <a:rect l="0" t="0" r="r" b="b"/>
              <a:pathLst>
                <a:path w="36" h="18">
                  <a:moveTo>
                    <a:pt x="14" y="15"/>
                  </a:moveTo>
                  <a:cubicBezTo>
                    <a:pt x="28" y="18"/>
                    <a:pt x="36" y="13"/>
                    <a:pt x="36" y="13"/>
                  </a:cubicBezTo>
                  <a:cubicBezTo>
                    <a:pt x="36" y="13"/>
                    <a:pt x="36" y="0"/>
                    <a:pt x="15" y="4"/>
                  </a:cubicBezTo>
                  <a:cubicBezTo>
                    <a:pt x="15" y="4"/>
                    <a:pt x="0" y="12"/>
                    <a:pt x="14" y="1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0" name="Freeform 550"/>
            <p:cNvSpPr>
              <a:spLocks/>
            </p:cNvSpPr>
            <p:nvPr/>
          </p:nvSpPr>
          <p:spPr bwMode="auto">
            <a:xfrm>
              <a:off x="4012" y="1023"/>
              <a:ext cx="33" cy="7"/>
            </a:xfrm>
            <a:custGeom>
              <a:avLst/>
              <a:gdLst>
                <a:gd name="T0" fmla="*/ 13 w 130"/>
                <a:gd name="T1" fmla="*/ 28 h 28"/>
                <a:gd name="T2" fmla="*/ 51 w 130"/>
                <a:gd name="T3" fmla="*/ 16 h 28"/>
                <a:gd name="T4" fmla="*/ 67 w 130"/>
                <a:gd name="T5" fmla="*/ 17 h 28"/>
                <a:gd name="T6" fmla="*/ 86 w 130"/>
                <a:gd name="T7" fmla="*/ 19 h 28"/>
                <a:gd name="T8" fmla="*/ 104 w 130"/>
                <a:gd name="T9" fmla="*/ 24 h 28"/>
                <a:gd name="T10" fmla="*/ 114 w 130"/>
                <a:gd name="T11" fmla="*/ 16 h 28"/>
                <a:gd name="T12" fmla="*/ 117 w 130"/>
                <a:gd name="T13" fmla="*/ 8 h 28"/>
                <a:gd name="T14" fmla="*/ 93 w 130"/>
                <a:gd name="T15" fmla="*/ 5 h 28"/>
                <a:gd name="T16" fmla="*/ 65 w 130"/>
                <a:gd name="T17" fmla="*/ 0 h 28"/>
                <a:gd name="T18" fmla="*/ 46 w 130"/>
                <a:gd name="T19" fmla="*/ 8 h 28"/>
                <a:gd name="T20" fmla="*/ 31 w 130"/>
                <a:gd name="T21" fmla="*/ 14 h 28"/>
                <a:gd name="T22" fmla="*/ 13 w 130"/>
                <a:gd name="T23" fmla="*/ 7 h 28"/>
                <a:gd name="T24" fmla="*/ 3 w 130"/>
                <a:gd name="T25" fmla="*/ 11 h 28"/>
                <a:gd name="T26" fmla="*/ 13 w 130"/>
                <a:gd name="T2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0" h="28">
                  <a:moveTo>
                    <a:pt x="13" y="28"/>
                  </a:moveTo>
                  <a:cubicBezTo>
                    <a:pt x="26" y="28"/>
                    <a:pt x="51" y="23"/>
                    <a:pt x="51" y="16"/>
                  </a:cubicBezTo>
                  <a:cubicBezTo>
                    <a:pt x="51" y="9"/>
                    <a:pt x="58" y="17"/>
                    <a:pt x="67" y="17"/>
                  </a:cubicBezTo>
                  <a:cubicBezTo>
                    <a:pt x="76" y="17"/>
                    <a:pt x="85" y="13"/>
                    <a:pt x="86" y="19"/>
                  </a:cubicBezTo>
                  <a:cubicBezTo>
                    <a:pt x="87" y="25"/>
                    <a:pt x="102" y="27"/>
                    <a:pt x="104" y="24"/>
                  </a:cubicBezTo>
                  <a:cubicBezTo>
                    <a:pt x="106" y="21"/>
                    <a:pt x="106" y="15"/>
                    <a:pt x="114" y="16"/>
                  </a:cubicBezTo>
                  <a:cubicBezTo>
                    <a:pt x="122" y="17"/>
                    <a:pt x="130" y="8"/>
                    <a:pt x="117" y="8"/>
                  </a:cubicBezTo>
                  <a:cubicBezTo>
                    <a:pt x="104" y="8"/>
                    <a:pt x="97" y="8"/>
                    <a:pt x="93" y="5"/>
                  </a:cubicBezTo>
                  <a:cubicBezTo>
                    <a:pt x="89" y="2"/>
                    <a:pt x="70" y="0"/>
                    <a:pt x="65" y="0"/>
                  </a:cubicBezTo>
                  <a:cubicBezTo>
                    <a:pt x="60" y="0"/>
                    <a:pt x="46" y="3"/>
                    <a:pt x="46" y="8"/>
                  </a:cubicBezTo>
                  <a:cubicBezTo>
                    <a:pt x="46" y="13"/>
                    <a:pt x="40" y="14"/>
                    <a:pt x="31" y="14"/>
                  </a:cubicBezTo>
                  <a:cubicBezTo>
                    <a:pt x="22" y="14"/>
                    <a:pt x="19" y="6"/>
                    <a:pt x="13" y="7"/>
                  </a:cubicBezTo>
                  <a:cubicBezTo>
                    <a:pt x="7" y="8"/>
                    <a:pt x="4" y="6"/>
                    <a:pt x="3" y="11"/>
                  </a:cubicBezTo>
                  <a:cubicBezTo>
                    <a:pt x="3" y="11"/>
                    <a:pt x="0" y="28"/>
                    <a:pt x="13" y="2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1" name="Freeform 551"/>
            <p:cNvSpPr>
              <a:spLocks/>
            </p:cNvSpPr>
            <p:nvPr/>
          </p:nvSpPr>
          <p:spPr bwMode="auto">
            <a:xfrm>
              <a:off x="4011" y="1039"/>
              <a:ext cx="15" cy="14"/>
            </a:xfrm>
            <a:custGeom>
              <a:avLst/>
              <a:gdLst>
                <a:gd name="T0" fmla="*/ 17 w 57"/>
                <a:gd name="T1" fmla="*/ 40 h 56"/>
                <a:gd name="T2" fmla="*/ 32 w 57"/>
                <a:gd name="T3" fmla="*/ 48 h 56"/>
                <a:gd name="T4" fmla="*/ 47 w 57"/>
                <a:gd name="T5" fmla="*/ 38 h 56"/>
                <a:gd name="T6" fmla="*/ 48 w 57"/>
                <a:gd name="T7" fmla="*/ 29 h 56"/>
                <a:gd name="T8" fmla="*/ 38 w 57"/>
                <a:gd name="T9" fmla="*/ 3 h 56"/>
                <a:gd name="T10" fmla="*/ 28 w 57"/>
                <a:gd name="T11" fmla="*/ 5 h 56"/>
                <a:gd name="T12" fmla="*/ 20 w 57"/>
                <a:gd name="T13" fmla="*/ 22 h 56"/>
                <a:gd name="T14" fmla="*/ 1 w 57"/>
                <a:gd name="T15" fmla="*/ 28 h 56"/>
                <a:gd name="T16" fmla="*/ 17 w 57"/>
                <a:gd name="T17" fmla="*/ 4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6">
                  <a:moveTo>
                    <a:pt x="17" y="40"/>
                  </a:moveTo>
                  <a:cubicBezTo>
                    <a:pt x="18" y="50"/>
                    <a:pt x="31" y="56"/>
                    <a:pt x="32" y="48"/>
                  </a:cubicBezTo>
                  <a:cubicBezTo>
                    <a:pt x="33" y="40"/>
                    <a:pt x="37" y="37"/>
                    <a:pt x="47" y="38"/>
                  </a:cubicBezTo>
                  <a:cubicBezTo>
                    <a:pt x="57" y="39"/>
                    <a:pt x="53" y="31"/>
                    <a:pt x="48" y="29"/>
                  </a:cubicBezTo>
                  <a:cubicBezTo>
                    <a:pt x="43" y="27"/>
                    <a:pt x="48" y="1"/>
                    <a:pt x="38" y="3"/>
                  </a:cubicBezTo>
                  <a:cubicBezTo>
                    <a:pt x="28" y="5"/>
                    <a:pt x="27" y="0"/>
                    <a:pt x="28" y="5"/>
                  </a:cubicBezTo>
                  <a:cubicBezTo>
                    <a:pt x="28" y="5"/>
                    <a:pt x="35" y="23"/>
                    <a:pt x="20" y="22"/>
                  </a:cubicBezTo>
                  <a:cubicBezTo>
                    <a:pt x="5" y="21"/>
                    <a:pt x="0" y="23"/>
                    <a:pt x="1" y="28"/>
                  </a:cubicBezTo>
                  <a:cubicBezTo>
                    <a:pt x="2" y="33"/>
                    <a:pt x="16" y="30"/>
                    <a:pt x="17" y="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2" name="Freeform 552"/>
            <p:cNvSpPr>
              <a:spLocks/>
            </p:cNvSpPr>
            <p:nvPr/>
          </p:nvSpPr>
          <p:spPr bwMode="auto">
            <a:xfrm>
              <a:off x="4023" y="1083"/>
              <a:ext cx="6" cy="5"/>
            </a:xfrm>
            <a:custGeom>
              <a:avLst/>
              <a:gdLst>
                <a:gd name="T0" fmla="*/ 14 w 25"/>
                <a:gd name="T1" fmla="*/ 1 h 19"/>
                <a:gd name="T2" fmla="*/ 4 w 25"/>
                <a:gd name="T3" fmla="*/ 8 h 19"/>
                <a:gd name="T4" fmla="*/ 24 w 25"/>
                <a:gd name="T5" fmla="*/ 11 h 19"/>
                <a:gd name="T6" fmla="*/ 14 w 25"/>
                <a:gd name="T7" fmla="*/ 1 h 19"/>
              </a:gdLst>
              <a:ahLst/>
              <a:cxnLst>
                <a:cxn ang="0">
                  <a:pos x="T0" y="T1"/>
                </a:cxn>
                <a:cxn ang="0">
                  <a:pos x="T2" y="T3"/>
                </a:cxn>
                <a:cxn ang="0">
                  <a:pos x="T4" y="T5"/>
                </a:cxn>
                <a:cxn ang="0">
                  <a:pos x="T6" y="T7"/>
                </a:cxn>
              </a:cxnLst>
              <a:rect l="0" t="0" r="r" b="b"/>
              <a:pathLst>
                <a:path w="25" h="19">
                  <a:moveTo>
                    <a:pt x="14" y="1"/>
                  </a:moveTo>
                  <a:cubicBezTo>
                    <a:pt x="14" y="1"/>
                    <a:pt x="0" y="5"/>
                    <a:pt x="4" y="8"/>
                  </a:cubicBezTo>
                  <a:cubicBezTo>
                    <a:pt x="8" y="11"/>
                    <a:pt x="25" y="19"/>
                    <a:pt x="24" y="11"/>
                  </a:cubicBezTo>
                  <a:cubicBezTo>
                    <a:pt x="23" y="3"/>
                    <a:pt x="23" y="0"/>
                    <a:pt x="14"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3" name="Freeform 553"/>
            <p:cNvSpPr>
              <a:spLocks/>
            </p:cNvSpPr>
            <p:nvPr/>
          </p:nvSpPr>
          <p:spPr bwMode="auto">
            <a:xfrm>
              <a:off x="4032" y="1083"/>
              <a:ext cx="11" cy="7"/>
            </a:xfrm>
            <a:custGeom>
              <a:avLst/>
              <a:gdLst>
                <a:gd name="T0" fmla="*/ 28 w 42"/>
                <a:gd name="T1" fmla="*/ 5 h 28"/>
                <a:gd name="T2" fmla="*/ 7 w 42"/>
                <a:gd name="T3" fmla="*/ 5 h 28"/>
                <a:gd name="T4" fmla="*/ 7 w 42"/>
                <a:gd name="T5" fmla="*/ 20 h 28"/>
                <a:gd name="T6" fmla="*/ 33 w 42"/>
                <a:gd name="T7" fmla="*/ 25 h 28"/>
                <a:gd name="T8" fmla="*/ 42 w 42"/>
                <a:gd name="T9" fmla="*/ 20 h 28"/>
                <a:gd name="T10" fmla="*/ 28 w 42"/>
                <a:gd name="T11" fmla="*/ 5 h 28"/>
              </a:gdLst>
              <a:ahLst/>
              <a:cxnLst>
                <a:cxn ang="0">
                  <a:pos x="T0" y="T1"/>
                </a:cxn>
                <a:cxn ang="0">
                  <a:pos x="T2" y="T3"/>
                </a:cxn>
                <a:cxn ang="0">
                  <a:pos x="T4" y="T5"/>
                </a:cxn>
                <a:cxn ang="0">
                  <a:pos x="T6" y="T7"/>
                </a:cxn>
                <a:cxn ang="0">
                  <a:pos x="T8" y="T9"/>
                </a:cxn>
                <a:cxn ang="0">
                  <a:pos x="T10" y="T11"/>
                </a:cxn>
              </a:cxnLst>
              <a:rect l="0" t="0" r="r" b="b"/>
              <a:pathLst>
                <a:path w="42" h="28">
                  <a:moveTo>
                    <a:pt x="28" y="5"/>
                  </a:moveTo>
                  <a:cubicBezTo>
                    <a:pt x="18" y="7"/>
                    <a:pt x="13" y="0"/>
                    <a:pt x="7" y="5"/>
                  </a:cubicBezTo>
                  <a:cubicBezTo>
                    <a:pt x="7" y="5"/>
                    <a:pt x="0" y="20"/>
                    <a:pt x="7" y="20"/>
                  </a:cubicBezTo>
                  <a:cubicBezTo>
                    <a:pt x="14" y="20"/>
                    <a:pt x="29" y="22"/>
                    <a:pt x="33" y="25"/>
                  </a:cubicBezTo>
                  <a:cubicBezTo>
                    <a:pt x="37" y="28"/>
                    <a:pt x="42" y="27"/>
                    <a:pt x="42" y="20"/>
                  </a:cubicBezTo>
                  <a:cubicBezTo>
                    <a:pt x="42" y="13"/>
                    <a:pt x="38" y="3"/>
                    <a:pt x="28" y="5"/>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4" name="Freeform 554"/>
            <p:cNvSpPr>
              <a:spLocks/>
            </p:cNvSpPr>
            <p:nvPr/>
          </p:nvSpPr>
          <p:spPr bwMode="auto">
            <a:xfrm>
              <a:off x="4049" y="1087"/>
              <a:ext cx="12" cy="5"/>
            </a:xfrm>
            <a:custGeom>
              <a:avLst/>
              <a:gdLst>
                <a:gd name="T0" fmla="*/ 13 w 46"/>
                <a:gd name="T1" fmla="*/ 13 h 21"/>
                <a:gd name="T2" fmla="*/ 44 w 46"/>
                <a:gd name="T3" fmla="*/ 18 h 21"/>
                <a:gd name="T4" fmla="*/ 31 w 46"/>
                <a:gd name="T5" fmla="*/ 8 h 21"/>
                <a:gd name="T6" fmla="*/ 15 w 46"/>
                <a:gd name="T7" fmla="*/ 1 h 21"/>
                <a:gd name="T8" fmla="*/ 13 w 46"/>
                <a:gd name="T9" fmla="*/ 13 h 21"/>
              </a:gdLst>
              <a:ahLst/>
              <a:cxnLst>
                <a:cxn ang="0">
                  <a:pos x="T0" y="T1"/>
                </a:cxn>
                <a:cxn ang="0">
                  <a:pos x="T2" y="T3"/>
                </a:cxn>
                <a:cxn ang="0">
                  <a:pos x="T4" y="T5"/>
                </a:cxn>
                <a:cxn ang="0">
                  <a:pos x="T6" y="T7"/>
                </a:cxn>
                <a:cxn ang="0">
                  <a:pos x="T8" y="T9"/>
                </a:cxn>
              </a:cxnLst>
              <a:rect l="0" t="0" r="r" b="b"/>
              <a:pathLst>
                <a:path w="46" h="21">
                  <a:moveTo>
                    <a:pt x="13" y="13"/>
                  </a:moveTo>
                  <a:cubicBezTo>
                    <a:pt x="26" y="13"/>
                    <a:pt x="42" y="21"/>
                    <a:pt x="44" y="18"/>
                  </a:cubicBezTo>
                  <a:cubicBezTo>
                    <a:pt x="46" y="15"/>
                    <a:pt x="40" y="11"/>
                    <a:pt x="31" y="8"/>
                  </a:cubicBezTo>
                  <a:cubicBezTo>
                    <a:pt x="22" y="5"/>
                    <a:pt x="22" y="0"/>
                    <a:pt x="15" y="1"/>
                  </a:cubicBezTo>
                  <a:cubicBezTo>
                    <a:pt x="15" y="1"/>
                    <a:pt x="0" y="13"/>
                    <a:pt x="13"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5" name="Freeform 555"/>
            <p:cNvSpPr>
              <a:spLocks/>
            </p:cNvSpPr>
            <p:nvPr/>
          </p:nvSpPr>
          <p:spPr bwMode="auto">
            <a:xfrm>
              <a:off x="4058" y="1073"/>
              <a:ext cx="10" cy="6"/>
            </a:xfrm>
            <a:custGeom>
              <a:avLst/>
              <a:gdLst>
                <a:gd name="T0" fmla="*/ 12 w 43"/>
                <a:gd name="T1" fmla="*/ 13 h 24"/>
                <a:gd name="T2" fmla="*/ 27 w 43"/>
                <a:gd name="T3" fmla="*/ 15 h 24"/>
                <a:gd name="T4" fmla="*/ 32 w 43"/>
                <a:gd name="T5" fmla="*/ 3 h 24"/>
                <a:gd name="T6" fmla="*/ 13 w 43"/>
                <a:gd name="T7" fmla="*/ 0 h 24"/>
                <a:gd name="T8" fmla="*/ 12 w 43"/>
                <a:gd name="T9" fmla="*/ 13 h 24"/>
              </a:gdLst>
              <a:ahLst/>
              <a:cxnLst>
                <a:cxn ang="0">
                  <a:pos x="T0" y="T1"/>
                </a:cxn>
                <a:cxn ang="0">
                  <a:pos x="T2" y="T3"/>
                </a:cxn>
                <a:cxn ang="0">
                  <a:pos x="T4" y="T5"/>
                </a:cxn>
                <a:cxn ang="0">
                  <a:pos x="T6" y="T7"/>
                </a:cxn>
                <a:cxn ang="0">
                  <a:pos x="T8" y="T9"/>
                </a:cxn>
              </a:cxnLst>
              <a:rect l="0" t="0" r="r" b="b"/>
              <a:pathLst>
                <a:path w="43" h="24">
                  <a:moveTo>
                    <a:pt x="12" y="13"/>
                  </a:moveTo>
                  <a:cubicBezTo>
                    <a:pt x="24" y="24"/>
                    <a:pt x="25" y="23"/>
                    <a:pt x="27" y="15"/>
                  </a:cubicBezTo>
                  <a:cubicBezTo>
                    <a:pt x="29" y="7"/>
                    <a:pt x="43" y="5"/>
                    <a:pt x="32" y="3"/>
                  </a:cubicBezTo>
                  <a:cubicBezTo>
                    <a:pt x="21" y="1"/>
                    <a:pt x="19" y="0"/>
                    <a:pt x="13" y="0"/>
                  </a:cubicBezTo>
                  <a:cubicBezTo>
                    <a:pt x="13" y="0"/>
                    <a:pt x="0" y="2"/>
                    <a:pt x="12" y="1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6" name="Freeform 556"/>
            <p:cNvSpPr>
              <a:spLocks/>
            </p:cNvSpPr>
            <p:nvPr/>
          </p:nvSpPr>
          <p:spPr bwMode="auto">
            <a:xfrm>
              <a:off x="4069" y="1063"/>
              <a:ext cx="10" cy="5"/>
            </a:xfrm>
            <a:custGeom>
              <a:avLst/>
              <a:gdLst>
                <a:gd name="T0" fmla="*/ 13 w 38"/>
                <a:gd name="T1" fmla="*/ 14 h 21"/>
                <a:gd name="T2" fmla="*/ 37 w 38"/>
                <a:gd name="T3" fmla="*/ 13 h 21"/>
                <a:gd name="T4" fmla="*/ 14 w 38"/>
                <a:gd name="T5" fmla="*/ 0 h 21"/>
                <a:gd name="T6" fmla="*/ 13 w 38"/>
                <a:gd name="T7" fmla="*/ 14 h 21"/>
              </a:gdLst>
              <a:ahLst/>
              <a:cxnLst>
                <a:cxn ang="0">
                  <a:pos x="T0" y="T1"/>
                </a:cxn>
                <a:cxn ang="0">
                  <a:pos x="T2" y="T3"/>
                </a:cxn>
                <a:cxn ang="0">
                  <a:pos x="T4" y="T5"/>
                </a:cxn>
                <a:cxn ang="0">
                  <a:pos x="T6" y="T7"/>
                </a:cxn>
              </a:cxnLst>
              <a:rect l="0" t="0" r="r" b="b"/>
              <a:pathLst>
                <a:path w="38" h="21">
                  <a:moveTo>
                    <a:pt x="13" y="14"/>
                  </a:moveTo>
                  <a:cubicBezTo>
                    <a:pt x="26" y="18"/>
                    <a:pt x="36" y="21"/>
                    <a:pt x="37" y="13"/>
                  </a:cubicBezTo>
                  <a:cubicBezTo>
                    <a:pt x="38" y="5"/>
                    <a:pt x="32" y="0"/>
                    <a:pt x="14" y="0"/>
                  </a:cubicBezTo>
                  <a:cubicBezTo>
                    <a:pt x="14" y="0"/>
                    <a:pt x="0" y="10"/>
                    <a:pt x="13" y="1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7" name="Freeform 557"/>
            <p:cNvSpPr>
              <a:spLocks/>
            </p:cNvSpPr>
            <p:nvPr/>
          </p:nvSpPr>
          <p:spPr bwMode="auto">
            <a:xfrm>
              <a:off x="4069" y="1069"/>
              <a:ext cx="14" cy="7"/>
            </a:xfrm>
            <a:custGeom>
              <a:avLst/>
              <a:gdLst>
                <a:gd name="T0" fmla="*/ 11 w 52"/>
                <a:gd name="T1" fmla="*/ 20 h 26"/>
                <a:gd name="T2" fmla="*/ 50 w 52"/>
                <a:gd name="T3" fmla="*/ 20 h 26"/>
                <a:gd name="T4" fmla="*/ 38 w 52"/>
                <a:gd name="T5" fmla="*/ 6 h 26"/>
                <a:gd name="T6" fmla="*/ 20 w 52"/>
                <a:gd name="T7" fmla="*/ 2 h 26"/>
                <a:gd name="T8" fmla="*/ 2 w 52"/>
                <a:gd name="T9" fmla="*/ 8 h 26"/>
                <a:gd name="T10" fmla="*/ 11 w 52"/>
                <a:gd name="T11" fmla="*/ 20 h 26"/>
              </a:gdLst>
              <a:ahLst/>
              <a:cxnLst>
                <a:cxn ang="0">
                  <a:pos x="T0" y="T1"/>
                </a:cxn>
                <a:cxn ang="0">
                  <a:pos x="T2" y="T3"/>
                </a:cxn>
                <a:cxn ang="0">
                  <a:pos x="T4" y="T5"/>
                </a:cxn>
                <a:cxn ang="0">
                  <a:pos x="T6" y="T7"/>
                </a:cxn>
                <a:cxn ang="0">
                  <a:pos x="T8" y="T9"/>
                </a:cxn>
                <a:cxn ang="0">
                  <a:pos x="T10" y="T11"/>
                </a:cxn>
              </a:cxnLst>
              <a:rect l="0" t="0" r="r" b="b"/>
              <a:pathLst>
                <a:path w="52" h="26">
                  <a:moveTo>
                    <a:pt x="11" y="20"/>
                  </a:moveTo>
                  <a:cubicBezTo>
                    <a:pt x="22" y="20"/>
                    <a:pt x="48" y="26"/>
                    <a:pt x="50" y="20"/>
                  </a:cubicBezTo>
                  <a:cubicBezTo>
                    <a:pt x="52" y="14"/>
                    <a:pt x="49" y="7"/>
                    <a:pt x="38" y="6"/>
                  </a:cubicBezTo>
                  <a:cubicBezTo>
                    <a:pt x="27" y="5"/>
                    <a:pt x="32" y="1"/>
                    <a:pt x="20" y="2"/>
                  </a:cubicBezTo>
                  <a:cubicBezTo>
                    <a:pt x="20" y="2"/>
                    <a:pt x="2" y="0"/>
                    <a:pt x="2" y="8"/>
                  </a:cubicBezTo>
                  <a:cubicBezTo>
                    <a:pt x="2" y="16"/>
                    <a:pt x="0" y="20"/>
                    <a:pt x="11" y="2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8" name="Freeform 558"/>
            <p:cNvSpPr>
              <a:spLocks/>
            </p:cNvSpPr>
            <p:nvPr/>
          </p:nvSpPr>
          <p:spPr bwMode="auto">
            <a:xfrm>
              <a:off x="4134" y="980"/>
              <a:ext cx="7" cy="5"/>
            </a:xfrm>
            <a:custGeom>
              <a:avLst/>
              <a:gdLst>
                <a:gd name="T0" fmla="*/ 10 w 29"/>
                <a:gd name="T1" fmla="*/ 21 h 22"/>
                <a:gd name="T2" fmla="*/ 26 w 29"/>
                <a:gd name="T3" fmla="*/ 14 h 22"/>
                <a:gd name="T4" fmla="*/ 10 w 29"/>
                <a:gd name="T5" fmla="*/ 2 h 22"/>
                <a:gd name="T6" fmla="*/ 2 w 29"/>
                <a:gd name="T7" fmla="*/ 13 h 22"/>
                <a:gd name="T8" fmla="*/ 10 w 29"/>
                <a:gd name="T9" fmla="*/ 21 h 22"/>
              </a:gdLst>
              <a:ahLst/>
              <a:cxnLst>
                <a:cxn ang="0">
                  <a:pos x="T0" y="T1"/>
                </a:cxn>
                <a:cxn ang="0">
                  <a:pos x="T2" y="T3"/>
                </a:cxn>
                <a:cxn ang="0">
                  <a:pos x="T4" y="T5"/>
                </a:cxn>
                <a:cxn ang="0">
                  <a:pos x="T6" y="T7"/>
                </a:cxn>
                <a:cxn ang="0">
                  <a:pos x="T8" y="T9"/>
                </a:cxn>
              </a:cxnLst>
              <a:rect l="0" t="0" r="r" b="b"/>
              <a:pathLst>
                <a:path w="29" h="22">
                  <a:moveTo>
                    <a:pt x="10" y="21"/>
                  </a:moveTo>
                  <a:cubicBezTo>
                    <a:pt x="17" y="20"/>
                    <a:pt x="26" y="20"/>
                    <a:pt x="26" y="14"/>
                  </a:cubicBezTo>
                  <a:cubicBezTo>
                    <a:pt x="26" y="8"/>
                    <a:pt x="29" y="0"/>
                    <a:pt x="10" y="2"/>
                  </a:cubicBezTo>
                  <a:cubicBezTo>
                    <a:pt x="10" y="2"/>
                    <a:pt x="4" y="8"/>
                    <a:pt x="2" y="13"/>
                  </a:cubicBezTo>
                  <a:cubicBezTo>
                    <a:pt x="0" y="18"/>
                    <a:pt x="3" y="22"/>
                    <a:pt x="10"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59" name="Freeform 559"/>
            <p:cNvSpPr>
              <a:spLocks/>
            </p:cNvSpPr>
            <p:nvPr/>
          </p:nvSpPr>
          <p:spPr bwMode="auto">
            <a:xfrm>
              <a:off x="4125" y="985"/>
              <a:ext cx="4" cy="6"/>
            </a:xfrm>
            <a:custGeom>
              <a:avLst/>
              <a:gdLst>
                <a:gd name="T0" fmla="*/ 15 w 18"/>
                <a:gd name="T1" fmla="*/ 1 h 22"/>
                <a:gd name="T2" fmla="*/ 2 w 18"/>
                <a:gd name="T3" fmla="*/ 4 h 22"/>
                <a:gd name="T4" fmla="*/ 15 w 18"/>
                <a:gd name="T5" fmla="*/ 1 h 22"/>
              </a:gdLst>
              <a:ahLst/>
              <a:cxnLst>
                <a:cxn ang="0">
                  <a:pos x="T0" y="T1"/>
                </a:cxn>
                <a:cxn ang="0">
                  <a:pos x="T2" y="T3"/>
                </a:cxn>
                <a:cxn ang="0">
                  <a:pos x="T4" y="T5"/>
                </a:cxn>
              </a:cxnLst>
              <a:rect l="0" t="0" r="r" b="b"/>
              <a:pathLst>
                <a:path w="18" h="22">
                  <a:moveTo>
                    <a:pt x="15" y="1"/>
                  </a:moveTo>
                  <a:cubicBezTo>
                    <a:pt x="15" y="1"/>
                    <a:pt x="4" y="0"/>
                    <a:pt x="2" y="4"/>
                  </a:cubicBezTo>
                  <a:cubicBezTo>
                    <a:pt x="0" y="8"/>
                    <a:pt x="18" y="22"/>
                    <a:pt x="15" y="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0" name="Freeform 560"/>
            <p:cNvSpPr>
              <a:spLocks/>
            </p:cNvSpPr>
            <p:nvPr/>
          </p:nvSpPr>
          <p:spPr bwMode="auto">
            <a:xfrm>
              <a:off x="4233" y="984"/>
              <a:ext cx="20" cy="9"/>
            </a:xfrm>
            <a:custGeom>
              <a:avLst/>
              <a:gdLst>
                <a:gd name="T0" fmla="*/ 59 w 80"/>
                <a:gd name="T1" fmla="*/ 31 h 37"/>
                <a:gd name="T2" fmla="*/ 78 w 80"/>
                <a:gd name="T3" fmla="*/ 22 h 37"/>
                <a:gd name="T4" fmla="*/ 71 w 80"/>
                <a:gd name="T5" fmla="*/ 0 h 37"/>
                <a:gd name="T6" fmla="*/ 55 w 80"/>
                <a:gd name="T7" fmla="*/ 7 h 37"/>
                <a:gd name="T8" fmla="*/ 27 w 80"/>
                <a:gd name="T9" fmla="*/ 14 h 37"/>
                <a:gd name="T10" fmla="*/ 0 w 80"/>
                <a:gd name="T11" fmla="*/ 19 h 37"/>
                <a:gd name="T12" fmla="*/ 9 w 80"/>
                <a:gd name="T13" fmla="*/ 30 h 37"/>
                <a:gd name="T14" fmla="*/ 59 w 80"/>
                <a:gd name="T15" fmla="*/ 31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37">
                  <a:moveTo>
                    <a:pt x="59" y="31"/>
                  </a:moveTo>
                  <a:cubicBezTo>
                    <a:pt x="59" y="25"/>
                    <a:pt x="78" y="32"/>
                    <a:pt x="78" y="22"/>
                  </a:cubicBezTo>
                  <a:cubicBezTo>
                    <a:pt x="78" y="12"/>
                    <a:pt x="80" y="0"/>
                    <a:pt x="71" y="0"/>
                  </a:cubicBezTo>
                  <a:cubicBezTo>
                    <a:pt x="62" y="0"/>
                    <a:pt x="72" y="5"/>
                    <a:pt x="55" y="7"/>
                  </a:cubicBezTo>
                  <a:cubicBezTo>
                    <a:pt x="38" y="9"/>
                    <a:pt x="26" y="6"/>
                    <a:pt x="27" y="14"/>
                  </a:cubicBezTo>
                  <a:cubicBezTo>
                    <a:pt x="27" y="14"/>
                    <a:pt x="0" y="12"/>
                    <a:pt x="0" y="19"/>
                  </a:cubicBezTo>
                  <a:cubicBezTo>
                    <a:pt x="0" y="26"/>
                    <a:pt x="1" y="28"/>
                    <a:pt x="9" y="30"/>
                  </a:cubicBezTo>
                  <a:cubicBezTo>
                    <a:pt x="17" y="32"/>
                    <a:pt x="59" y="37"/>
                    <a:pt x="59" y="3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1" name="Freeform 561"/>
            <p:cNvSpPr>
              <a:spLocks/>
            </p:cNvSpPr>
            <p:nvPr/>
          </p:nvSpPr>
          <p:spPr bwMode="auto">
            <a:xfrm>
              <a:off x="4242" y="1000"/>
              <a:ext cx="11" cy="6"/>
            </a:xfrm>
            <a:custGeom>
              <a:avLst/>
              <a:gdLst>
                <a:gd name="T0" fmla="*/ 23 w 42"/>
                <a:gd name="T1" fmla="*/ 18 h 26"/>
                <a:gd name="T2" fmla="*/ 36 w 42"/>
                <a:gd name="T3" fmla="*/ 6 h 26"/>
                <a:gd name="T4" fmla="*/ 30 w 42"/>
                <a:gd name="T5" fmla="*/ 2 h 26"/>
                <a:gd name="T6" fmla="*/ 19 w 42"/>
                <a:gd name="T7" fmla="*/ 0 h 26"/>
                <a:gd name="T8" fmla="*/ 3 w 42"/>
                <a:gd name="T9" fmla="*/ 7 h 26"/>
                <a:gd name="T10" fmla="*/ 23 w 42"/>
                <a:gd name="T11" fmla="*/ 18 h 26"/>
              </a:gdLst>
              <a:ahLst/>
              <a:cxnLst>
                <a:cxn ang="0">
                  <a:pos x="T0" y="T1"/>
                </a:cxn>
                <a:cxn ang="0">
                  <a:pos x="T2" y="T3"/>
                </a:cxn>
                <a:cxn ang="0">
                  <a:pos x="T4" y="T5"/>
                </a:cxn>
                <a:cxn ang="0">
                  <a:pos x="T6" y="T7"/>
                </a:cxn>
                <a:cxn ang="0">
                  <a:pos x="T8" y="T9"/>
                </a:cxn>
                <a:cxn ang="0">
                  <a:pos x="T10" y="T11"/>
                </a:cxn>
              </a:cxnLst>
              <a:rect l="0" t="0" r="r" b="b"/>
              <a:pathLst>
                <a:path w="42" h="26">
                  <a:moveTo>
                    <a:pt x="23" y="18"/>
                  </a:moveTo>
                  <a:cubicBezTo>
                    <a:pt x="26" y="10"/>
                    <a:pt x="30" y="6"/>
                    <a:pt x="36" y="6"/>
                  </a:cubicBezTo>
                  <a:cubicBezTo>
                    <a:pt x="42" y="6"/>
                    <a:pt x="41" y="4"/>
                    <a:pt x="30" y="2"/>
                  </a:cubicBezTo>
                  <a:cubicBezTo>
                    <a:pt x="19" y="0"/>
                    <a:pt x="27" y="0"/>
                    <a:pt x="19" y="0"/>
                  </a:cubicBezTo>
                  <a:cubicBezTo>
                    <a:pt x="19" y="0"/>
                    <a:pt x="0" y="1"/>
                    <a:pt x="3" y="7"/>
                  </a:cubicBezTo>
                  <a:cubicBezTo>
                    <a:pt x="6" y="13"/>
                    <a:pt x="20" y="26"/>
                    <a:pt x="23"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2" name="Freeform 562"/>
            <p:cNvSpPr>
              <a:spLocks/>
            </p:cNvSpPr>
            <p:nvPr/>
          </p:nvSpPr>
          <p:spPr bwMode="auto">
            <a:xfrm>
              <a:off x="4222" y="996"/>
              <a:ext cx="16" cy="9"/>
            </a:xfrm>
            <a:custGeom>
              <a:avLst/>
              <a:gdLst>
                <a:gd name="T0" fmla="*/ 20 w 62"/>
                <a:gd name="T1" fmla="*/ 16 h 37"/>
                <a:gd name="T2" fmla="*/ 15 w 62"/>
                <a:gd name="T3" fmla="*/ 28 h 37"/>
                <a:gd name="T4" fmla="*/ 62 w 62"/>
                <a:gd name="T5" fmla="*/ 29 h 37"/>
                <a:gd name="T6" fmla="*/ 51 w 62"/>
                <a:gd name="T7" fmla="*/ 16 h 37"/>
                <a:gd name="T8" fmla="*/ 33 w 62"/>
                <a:gd name="T9" fmla="*/ 10 h 37"/>
                <a:gd name="T10" fmla="*/ 20 w 62"/>
                <a:gd name="T11" fmla="*/ 16 h 37"/>
              </a:gdLst>
              <a:ahLst/>
              <a:cxnLst>
                <a:cxn ang="0">
                  <a:pos x="T0" y="T1"/>
                </a:cxn>
                <a:cxn ang="0">
                  <a:pos x="T2" y="T3"/>
                </a:cxn>
                <a:cxn ang="0">
                  <a:pos x="T4" y="T5"/>
                </a:cxn>
                <a:cxn ang="0">
                  <a:pos x="T6" y="T7"/>
                </a:cxn>
                <a:cxn ang="0">
                  <a:pos x="T8" y="T9"/>
                </a:cxn>
                <a:cxn ang="0">
                  <a:pos x="T10" y="T11"/>
                </a:cxn>
              </a:cxnLst>
              <a:rect l="0" t="0" r="r" b="b"/>
              <a:pathLst>
                <a:path w="62" h="37">
                  <a:moveTo>
                    <a:pt x="20" y="16"/>
                  </a:moveTo>
                  <a:cubicBezTo>
                    <a:pt x="2" y="16"/>
                    <a:pt x="0" y="26"/>
                    <a:pt x="15" y="28"/>
                  </a:cubicBezTo>
                  <a:cubicBezTo>
                    <a:pt x="30" y="30"/>
                    <a:pt x="62" y="37"/>
                    <a:pt x="62" y="29"/>
                  </a:cubicBezTo>
                  <a:cubicBezTo>
                    <a:pt x="62" y="21"/>
                    <a:pt x="57" y="16"/>
                    <a:pt x="51" y="16"/>
                  </a:cubicBezTo>
                  <a:cubicBezTo>
                    <a:pt x="45" y="16"/>
                    <a:pt x="40" y="0"/>
                    <a:pt x="33" y="10"/>
                  </a:cubicBezTo>
                  <a:cubicBezTo>
                    <a:pt x="33" y="10"/>
                    <a:pt x="38" y="16"/>
                    <a:pt x="20" y="1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3" name="Freeform 563"/>
            <p:cNvSpPr>
              <a:spLocks/>
            </p:cNvSpPr>
            <p:nvPr/>
          </p:nvSpPr>
          <p:spPr bwMode="auto">
            <a:xfrm>
              <a:off x="4209" y="1001"/>
              <a:ext cx="7" cy="5"/>
            </a:xfrm>
            <a:custGeom>
              <a:avLst/>
              <a:gdLst>
                <a:gd name="T0" fmla="*/ 8 w 28"/>
                <a:gd name="T1" fmla="*/ 6 h 20"/>
                <a:gd name="T2" fmla="*/ 14 w 28"/>
                <a:gd name="T3" fmla="*/ 20 h 20"/>
                <a:gd name="T4" fmla="*/ 8 w 28"/>
                <a:gd name="T5" fmla="*/ 6 h 20"/>
              </a:gdLst>
              <a:ahLst/>
              <a:cxnLst>
                <a:cxn ang="0">
                  <a:pos x="T0" y="T1"/>
                </a:cxn>
                <a:cxn ang="0">
                  <a:pos x="T2" y="T3"/>
                </a:cxn>
                <a:cxn ang="0">
                  <a:pos x="T4" y="T5"/>
                </a:cxn>
              </a:cxnLst>
              <a:rect l="0" t="0" r="r" b="b"/>
              <a:pathLst>
                <a:path w="28" h="20">
                  <a:moveTo>
                    <a:pt x="8" y="6"/>
                  </a:moveTo>
                  <a:cubicBezTo>
                    <a:pt x="8" y="6"/>
                    <a:pt x="0" y="20"/>
                    <a:pt x="14" y="20"/>
                  </a:cubicBezTo>
                  <a:cubicBezTo>
                    <a:pt x="28" y="20"/>
                    <a:pt x="17" y="0"/>
                    <a:pt x="8" y="6"/>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4" name="Freeform 564"/>
            <p:cNvSpPr>
              <a:spLocks/>
            </p:cNvSpPr>
            <p:nvPr/>
          </p:nvSpPr>
          <p:spPr bwMode="auto">
            <a:xfrm>
              <a:off x="4265" y="998"/>
              <a:ext cx="4" cy="8"/>
            </a:xfrm>
            <a:custGeom>
              <a:avLst/>
              <a:gdLst>
                <a:gd name="T0" fmla="*/ 6 w 15"/>
                <a:gd name="T1" fmla="*/ 10 h 32"/>
                <a:gd name="T2" fmla="*/ 7 w 15"/>
                <a:gd name="T3" fmla="*/ 31 h 32"/>
                <a:gd name="T4" fmla="*/ 15 w 15"/>
                <a:gd name="T5" fmla="*/ 23 h 32"/>
                <a:gd name="T6" fmla="*/ 6 w 15"/>
                <a:gd name="T7" fmla="*/ 10 h 32"/>
              </a:gdLst>
              <a:ahLst/>
              <a:cxnLst>
                <a:cxn ang="0">
                  <a:pos x="T0" y="T1"/>
                </a:cxn>
                <a:cxn ang="0">
                  <a:pos x="T2" y="T3"/>
                </a:cxn>
                <a:cxn ang="0">
                  <a:pos x="T4" y="T5"/>
                </a:cxn>
                <a:cxn ang="0">
                  <a:pos x="T6" y="T7"/>
                </a:cxn>
              </a:cxnLst>
              <a:rect l="0" t="0" r="r" b="b"/>
              <a:pathLst>
                <a:path w="15" h="32">
                  <a:moveTo>
                    <a:pt x="6" y="10"/>
                  </a:moveTo>
                  <a:cubicBezTo>
                    <a:pt x="6" y="10"/>
                    <a:pt x="0" y="30"/>
                    <a:pt x="7" y="31"/>
                  </a:cubicBezTo>
                  <a:cubicBezTo>
                    <a:pt x="14" y="32"/>
                    <a:pt x="15" y="29"/>
                    <a:pt x="15" y="23"/>
                  </a:cubicBezTo>
                  <a:cubicBezTo>
                    <a:pt x="15" y="17"/>
                    <a:pt x="10" y="0"/>
                    <a:pt x="6" y="1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5" name="Freeform 565"/>
            <p:cNvSpPr>
              <a:spLocks/>
            </p:cNvSpPr>
            <p:nvPr/>
          </p:nvSpPr>
          <p:spPr bwMode="auto">
            <a:xfrm>
              <a:off x="4410" y="973"/>
              <a:ext cx="9" cy="6"/>
            </a:xfrm>
            <a:custGeom>
              <a:avLst/>
              <a:gdLst>
                <a:gd name="T0" fmla="*/ 15 w 34"/>
                <a:gd name="T1" fmla="*/ 3 h 23"/>
                <a:gd name="T2" fmla="*/ 6 w 34"/>
                <a:gd name="T3" fmla="*/ 15 h 23"/>
                <a:gd name="T4" fmla="*/ 28 w 34"/>
                <a:gd name="T5" fmla="*/ 16 h 23"/>
                <a:gd name="T6" fmla="*/ 15 w 34"/>
                <a:gd name="T7" fmla="*/ 3 h 23"/>
              </a:gdLst>
              <a:ahLst/>
              <a:cxnLst>
                <a:cxn ang="0">
                  <a:pos x="T0" y="T1"/>
                </a:cxn>
                <a:cxn ang="0">
                  <a:pos x="T2" y="T3"/>
                </a:cxn>
                <a:cxn ang="0">
                  <a:pos x="T4" y="T5"/>
                </a:cxn>
                <a:cxn ang="0">
                  <a:pos x="T6" y="T7"/>
                </a:cxn>
              </a:cxnLst>
              <a:rect l="0" t="0" r="r" b="b"/>
              <a:pathLst>
                <a:path w="34" h="23">
                  <a:moveTo>
                    <a:pt x="15" y="3"/>
                  </a:moveTo>
                  <a:cubicBezTo>
                    <a:pt x="15" y="3"/>
                    <a:pt x="0" y="11"/>
                    <a:pt x="6" y="15"/>
                  </a:cubicBezTo>
                  <a:cubicBezTo>
                    <a:pt x="12" y="19"/>
                    <a:pt x="22" y="23"/>
                    <a:pt x="28" y="16"/>
                  </a:cubicBezTo>
                  <a:cubicBezTo>
                    <a:pt x="34" y="9"/>
                    <a:pt x="27" y="0"/>
                    <a:pt x="15" y="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6" name="Freeform 566"/>
            <p:cNvSpPr>
              <a:spLocks/>
            </p:cNvSpPr>
            <p:nvPr/>
          </p:nvSpPr>
          <p:spPr bwMode="auto">
            <a:xfrm>
              <a:off x="4424" y="976"/>
              <a:ext cx="4" cy="9"/>
            </a:xfrm>
            <a:custGeom>
              <a:avLst/>
              <a:gdLst>
                <a:gd name="T0" fmla="*/ 8 w 19"/>
                <a:gd name="T1" fmla="*/ 7 h 36"/>
                <a:gd name="T2" fmla="*/ 0 w 19"/>
                <a:gd name="T3" fmla="*/ 20 h 36"/>
                <a:gd name="T4" fmla="*/ 18 w 19"/>
                <a:gd name="T5" fmla="*/ 26 h 36"/>
                <a:gd name="T6" fmla="*/ 8 w 19"/>
                <a:gd name="T7" fmla="*/ 7 h 36"/>
              </a:gdLst>
              <a:ahLst/>
              <a:cxnLst>
                <a:cxn ang="0">
                  <a:pos x="T0" y="T1"/>
                </a:cxn>
                <a:cxn ang="0">
                  <a:pos x="T2" y="T3"/>
                </a:cxn>
                <a:cxn ang="0">
                  <a:pos x="T4" y="T5"/>
                </a:cxn>
                <a:cxn ang="0">
                  <a:pos x="T6" y="T7"/>
                </a:cxn>
              </a:cxnLst>
              <a:rect l="0" t="0" r="r" b="b"/>
              <a:pathLst>
                <a:path w="19" h="36">
                  <a:moveTo>
                    <a:pt x="8" y="7"/>
                  </a:moveTo>
                  <a:cubicBezTo>
                    <a:pt x="8" y="7"/>
                    <a:pt x="0" y="12"/>
                    <a:pt x="0" y="20"/>
                  </a:cubicBezTo>
                  <a:cubicBezTo>
                    <a:pt x="0" y="28"/>
                    <a:pt x="17" y="36"/>
                    <a:pt x="18" y="26"/>
                  </a:cubicBezTo>
                  <a:cubicBezTo>
                    <a:pt x="19" y="16"/>
                    <a:pt x="17" y="0"/>
                    <a:pt x="8"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7" name="Freeform 567"/>
            <p:cNvSpPr>
              <a:spLocks/>
            </p:cNvSpPr>
            <p:nvPr/>
          </p:nvSpPr>
          <p:spPr bwMode="auto">
            <a:xfrm>
              <a:off x="4491" y="1071"/>
              <a:ext cx="33" cy="14"/>
            </a:xfrm>
            <a:custGeom>
              <a:avLst/>
              <a:gdLst>
                <a:gd name="T0" fmla="*/ 119 w 133"/>
                <a:gd name="T1" fmla="*/ 8 h 56"/>
                <a:gd name="T2" fmla="*/ 100 w 133"/>
                <a:gd name="T3" fmla="*/ 10 h 56"/>
                <a:gd name="T4" fmla="*/ 83 w 133"/>
                <a:gd name="T5" fmla="*/ 8 h 56"/>
                <a:gd name="T6" fmla="*/ 63 w 133"/>
                <a:gd name="T7" fmla="*/ 1 h 56"/>
                <a:gd name="T8" fmla="*/ 46 w 133"/>
                <a:gd name="T9" fmla="*/ 9 h 56"/>
                <a:gd name="T10" fmla="*/ 26 w 133"/>
                <a:gd name="T11" fmla="*/ 22 h 56"/>
                <a:gd name="T12" fmla="*/ 5 w 133"/>
                <a:gd name="T13" fmla="*/ 29 h 56"/>
                <a:gd name="T14" fmla="*/ 27 w 133"/>
                <a:gd name="T15" fmla="*/ 39 h 56"/>
                <a:gd name="T16" fmla="*/ 47 w 133"/>
                <a:gd name="T17" fmla="*/ 47 h 56"/>
                <a:gd name="T18" fmla="*/ 66 w 133"/>
                <a:gd name="T19" fmla="*/ 56 h 56"/>
                <a:gd name="T20" fmla="*/ 96 w 133"/>
                <a:gd name="T21" fmla="*/ 49 h 56"/>
                <a:gd name="T22" fmla="*/ 119 w 133"/>
                <a:gd name="T23" fmla="*/ 40 h 56"/>
                <a:gd name="T24" fmla="*/ 128 w 133"/>
                <a:gd name="T25" fmla="*/ 29 h 56"/>
                <a:gd name="T26" fmla="*/ 132 w 133"/>
                <a:gd name="T27" fmla="*/ 17 h 56"/>
                <a:gd name="T28" fmla="*/ 119 w 133"/>
                <a:gd name="T29" fmla="*/ 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56">
                  <a:moveTo>
                    <a:pt x="119" y="8"/>
                  </a:moveTo>
                  <a:cubicBezTo>
                    <a:pt x="111" y="8"/>
                    <a:pt x="109" y="7"/>
                    <a:pt x="100" y="10"/>
                  </a:cubicBezTo>
                  <a:cubicBezTo>
                    <a:pt x="100" y="10"/>
                    <a:pt x="87" y="13"/>
                    <a:pt x="83" y="8"/>
                  </a:cubicBezTo>
                  <a:cubicBezTo>
                    <a:pt x="79" y="3"/>
                    <a:pt x="73" y="1"/>
                    <a:pt x="63" y="1"/>
                  </a:cubicBezTo>
                  <a:cubicBezTo>
                    <a:pt x="53" y="0"/>
                    <a:pt x="49" y="5"/>
                    <a:pt x="46" y="9"/>
                  </a:cubicBezTo>
                  <a:cubicBezTo>
                    <a:pt x="43" y="13"/>
                    <a:pt x="39" y="22"/>
                    <a:pt x="26" y="22"/>
                  </a:cubicBezTo>
                  <a:cubicBezTo>
                    <a:pt x="13" y="22"/>
                    <a:pt x="0" y="26"/>
                    <a:pt x="5" y="29"/>
                  </a:cubicBezTo>
                  <a:cubicBezTo>
                    <a:pt x="11" y="33"/>
                    <a:pt x="17" y="39"/>
                    <a:pt x="27" y="39"/>
                  </a:cubicBezTo>
                  <a:cubicBezTo>
                    <a:pt x="37" y="39"/>
                    <a:pt x="41" y="43"/>
                    <a:pt x="47" y="47"/>
                  </a:cubicBezTo>
                  <a:cubicBezTo>
                    <a:pt x="52" y="51"/>
                    <a:pt x="57" y="56"/>
                    <a:pt x="66" y="56"/>
                  </a:cubicBezTo>
                  <a:cubicBezTo>
                    <a:pt x="75" y="56"/>
                    <a:pt x="93" y="55"/>
                    <a:pt x="96" y="49"/>
                  </a:cubicBezTo>
                  <a:cubicBezTo>
                    <a:pt x="99" y="44"/>
                    <a:pt x="119" y="45"/>
                    <a:pt x="119" y="40"/>
                  </a:cubicBezTo>
                  <a:cubicBezTo>
                    <a:pt x="120" y="35"/>
                    <a:pt x="123" y="30"/>
                    <a:pt x="128" y="29"/>
                  </a:cubicBezTo>
                  <a:cubicBezTo>
                    <a:pt x="133" y="27"/>
                    <a:pt x="133" y="23"/>
                    <a:pt x="132" y="17"/>
                  </a:cubicBezTo>
                  <a:cubicBezTo>
                    <a:pt x="131" y="11"/>
                    <a:pt x="127" y="8"/>
                    <a:pt x="119" y="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8" name="Freeform 568"/>
            <p:cNvSpPr>
              <a:spLocks/>
            </p:cNvSpPr>
            <p:nvPr/>
          </p:nvSpPr>
          <p:spPr bwMode="auto">
            <a:xfrm>
              <a:off x="4562" y="1075"/>
              <a:ext cx="6" cy="5"/>
            </a:xfrm>
            <a:custGeom>
              <a:avLst/>
              <a:gdLst>
                <a:gd name="T0" fmla="*/ 6 w 27"/>
                <a:gd name="T1" fmla="*/ 18 h 20"/>
                <a:gd name="T2" fmla="*/ 18 w 27"/>
                <a:gd name="T3" fmla="*/ 17 h 20"/>
                <a:gd name="T4" fmla="*/ 24 w 27"/>
                <a:gd name="T5" fmla="*/ 10 h 20"/>
                <a:gd name="T6" fmla="*/ 10 w 27"/>
                <a:gd name="T7" fmla="*/ 4 h 20"/>
                <a:gd name="T8" fmla="*/ 6 w 27"/>
                <a:gd name="T9" fmla="*/ 18 h 20"/>
              </a:gdLst>
              <a:ahLst/>
              <a:cxnLst>
                <a:cxn ang="0">
                  <a:pos x="T0" y="T1"/>
                </a:cxn>
                <a:cxn ang="0">
                  <a:pos x="T2" y="T3"/>
                </a:cxn>
                <a:cxn ang="0">
                  <a:pos x="T4" y="T5"/>
                </a:cxn>
                <a:cxn ang="0">
                  <a:pos x="T6" y="T7"/>
                </a:cxn>
                <a:cxn ang="0">
                  <a:pos x="T8" y="T9"/>
                </a:cxn>
              </a:cxnLst>
              <a:rect l="0" t="0" r="r" b="b"/>
              <a:pathLst>
                <a:path w="27" h="20">
                  <a:moveTo>
                    <a:pt x="6" y="18"/>
                  </a:moveTo>
                  <a:cubicBezTo>
                    <a:pt x="11" y="20"/>
                    <a:pt x="12" y="20"/>
                    <a:pt x="18" y="17"/>
                  </a:cubicBezTo>
                  <a:cubicBezTo>
                    <a:pt x="25" y="14"/>
                    <a:pt x="27" y="12"/>
                    <a:pt x="24" y="10"/>
                  </a:cubicBezTo>
                  <a:cubicBezTo>
                    <a:pt x="20" y="8"/>
                    <a:pt x="14" y="0"/>
                    <a:pt x="10" y="4"/>
                  </a:cubicBezTo>
                  <a:cubicBezTo>
                    <a:pt x="10" y="4"/>
                    <a:pt x="0" y="15"/>
                    <a:pt x="6"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69" name="Freeform 569"/>
            <p:cNvSpPr>
              <a:spLocks/>
            </p:cNvSpPr>
            <p:nvPr/>
          </p:nvSpPr>
          <p:spPr bwMode="auto">
            <a:xfrm>
              <a:off x="4877" y="1029"/>
              <a:ext cx="14" cy="17"/>
            </a:xfrm>
            <a:custGeom>
              <a:avLst/>
              <a:gdLst>
                <a:gd name="T0" fmla="*/ 36 w 54"/>
                <a:gd name="T1" fmla="*/ 54 h 66"/>
                <a:gd name="T2" fmla="*/ 46 w 54"/>
                <a:gd name="T3" fmla="*/ 30 h 66"/>
                <a:gd name="T4" fmla="*/ 29 w 54"/>
                <a:gd name="T5" fmla="*/ 6 h 66"/>
                <a:gd name="T6" fmla="*/ 15 w 54"/>
                <a:gd name="T7" fmla="*/ 10 h 66"/>
                <a:gd name="T8" fmla="*/ 11 w 54"/>
                <a:gd name="T9" fmla="*/ 40 h 66"/>
                <a:gd name="T10" fmla="*/ 7 w 54"/>
                <a:gd name="T11" fmla="*/ 56 h 66"/>
                <a:gd name="T12" fmla="*/ 36 w 54"/>
                <a:gd name="T13" fmla="*/ 54 h 66"/>
              </a:gdLst>
              <a:ahLst/>
              <a:cxnLst>
                <a:cxn ang="0">
                  <a:pos x="T0" y="T1"/>
                </a:cxn>
                <a:cxn ang="0">
                  <a:pos x="T2" y="T3"/>
                </a:cxn>
                <a:cxn ang="0">
                  <a:pos x="T4" y="T5"/>
                </a:cxn>
                <a:cxn ang="0">
                  <a:pos x="T6" y="T7"/>
                </a:cxn>
                <a:cxn ang="0">
                  <a:pos x="T8" y="T9"/>
                </a:cxn>
                <a:cxn ang="0">
                  <a:pos x="T10" y="T11"/>
                </a:cxn>
                <a:cxn ang="0">
                  <a:pos x="T12" y="T13"/>
                </a:cxn>
              </a:cxnLst>
              <a:rect l="0" t="0" r="r" b="b"/>
              <a:pathLst>
                <a:path w="54" h="66">
                  <a:moveTo>
                    <a:pt x="36" y="54"/>
                  </a:moveTo>
                  <a:cubicBezTo>
                    <a:pt x="37" y="42"/>
                    <a:pt x="54" y="40"/>
                    <a:pt x="46" y="30"/>
                  </a:cubicBezTo>
                  <a:cubicBezTo>
                    <a:pt x="38" y="20"/>
                    <a:pt x="36" y="12"/>
                    <a:pt x="29" y="6"/>
                  </a:cubicBezTo>
                  <a:cubicBezTo>
                    <a:pt x="22" y="0"/>
                    <a:pt x="13" y="0"/>
                    <a:pt x="15" y="10"/>
                  </a:cubicBezTo>
                  <a:cubicBezTo>
                    <a:pt x="15" y="10"/>
                    <a:pt x="22" y="39"/>
                    <a:pt x="11" y="40"/>
                  </a:cubicBezTo>
                  <a:cubicBezTo>
                    <a:pt x="0" y="41"/>
                    <a:pt x="3" y="51"/>
                    <a:pt x="7" y="56"/>
                  </a:cubicBezTo>
                  <a:cubicBezTo>
                    <a:pt x="11" y="61"/>
                    <a:pt x="35" y="66"/>
                    <a:pt x="36" y="54"/>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0" name="Freeform 570"/>
            <p:cNvSpPr>
              <a:spLocks/>
            </p:cNvSpPr>
            <p:nvPr/>
          </p:nvSpPr>
          <p:spPr bwMode="auto">
            <a:xfrm>
              <a:off x="4875" y="1077"/>
              <a:ext cx="17" cy="16"/>
            </a:xfrm>
            <a:custGeom>
              <a:avLst/>
              <a:gdLst>
                <a:gd name="T0" fmla="*/ 14 w 64"/>
                <a:gd name="T1" fmla="*/ 27 h 63"/>
                <a:gd name="T2" fmla="*/ 38 w 64"/>
                <a:gd name="T3" fmla="*/ 51 h 63"/>
                <a:gd name="T4" fmla="*/ 64 w 64"/>
                <a:gd name="T5" fmla="*/ 54 h 63"/>
                <a:gd name="T6" fmla="*/ 49 w 64"/>
                <a:gd name="T7" fmla="*/ 35 h 63"/>
                <a:gd name="T8" fmla="*/ 10 w 64"/>
                <a:gd name="T9" fmla="*/ 6 h 63"/>
                <a:gd name="T10" fmla="*/ 14 w 64"/>
                <a:gd name="T11" fmla="*/ 27 h 63"/>
              </a:gdLst>
              <a:ahLst/>
              <a:cxnLst>
                <a:cxn ang="0">
                  <a:pos x="T0" y="T1"/>
                </a:cxn>
                <a:cxn ang="0">
                  <a:pos x="T2" y="T3"/>
                </a:cxn>
                <a:cxn ang="0">
                  <a:pos x="T4" y="T5"/>
                </a:cxn>
                <a:cxn ang="0">
                  <a:pos x="T6" y="T7"/>
                </a:cxn>
                <a:cxn ang="0">
                  <a:pos x="T8" y="T9"/>
                </a:cxn>
                <a:cxn ang="0">
                  <a:pos x="T10" y="T11"/>
                </a:cxn>
              </a:cxnLst>
              <a:rect l="0" t="0" r="r" b="b"/>
              <a:pathLst>
                <a:path w="64" h="63">
                  <a:moveTo>
                    <a:pt x="14" y="27"/>
                  </a:moveTo>
                  <a:cubicBezTo>
                    <a:pt x="28" y="36"/>
                    <a:pt x="31" y="39"/>
                    <a:pt x="38" y="51"/>
                  </a:cubicBezTo>
                  <a:cubicBezTo>
                    <a:pt x="45" y="63"/>
                    <a:pt x="64" y="61"/>
                    <a:pt x="64" y="54"/>
                  </a:cubicBezTo>
                  <a:cubicBezTo>
                    <a:pt x="64" y="47"/>
                    <a:pt x="59" y="44"/>
                    <a:pt x="49" y="35"/>
                  </a:cubicBezTo>
                  <a:cubicBezTo>
                    <a:pt x="39" y="26"/>
                    <a:pt x="17" y="0"/>
                    <a:pt x="10" y="6"/>
                  </a:cubicBezTo>
                  <a:cubicBezTo>
                    <a:pt x="10" y="6"/>
                    <a:pt x="0" y="18"/>
                    <a:pt x="14" y="2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1" name="Freeform 571"/>
            <p:cNvSpPr>
              <a:spLocks/>
            </p:cNvSpPr>
            <p:nvPr/>
          </p:nvSpPr>
          <p:spPr bwMode="auto">
            <a:xfrm>
              <a:off x="4953" y="1078"/>
              <a:ext cx="18" cy="14"/>
            </a:xfrm>
            <a:custGeom>
              <a:avLst/>
              <a:gdLst>
                <a:gd name="T0" fmla="*/ 40 w 72"/>
                <a:gd name="T1" fmla="*/ 51 h 57"/>
                <a:gd name="T2" fmla="*/ 61 w 72"/>
                <a:gd name="T3" fmla="*/ 38 h 57"/>
                <a:gd name="T4" fmla="*/ 71 w 72"/>
                <a:gd name="T5" fmla="*/ 22 h 57"/>
                <a:gd name="T6" fmla="*/ 56 w 72"/>
                <a:gd name="T7" fmla="*/ 7 h 57"/>
                <a:gd name="T8" fmla="*/ 25 w 72"/>
                <a:gd name="T9" fmla="*/ 7 h 57"/>
                <a:gd name="T10" fmla="*/ 10 w 72"/>
                <a:gd name="T11" fmla="*/ 17 h 57"/>
                <a:gd name="T12" fmla="*/ 2 w 72"/>
                <a:gd name="T13" fmla="*/ 28 h 57"/>
                <a:gd name="T14" fmla="*/ 11 w 72"/>
                <a:gd name="T15" fmla="*/ 44 h 57"/>
                <a:gd name="T16" fmla="*/ 40 w 72"/>
                <a:gd name="T17" fmla="*/ 5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57">
                  <a:moveTo>
                    <a:pt x="40" y="51"/>
                  </a:moveTo>
                  <a:cubicBezTo>
                    <a:pt x="45" y="45"/>
                    <a:pt x="61" y="45"/>
                    <a:pt x="61" y="38"/>
                  </a:cubicBezTo>
                  <a:cubicBezTo>
                    <a:pt x="61" y="31"/>
                    <a:pt x="72" y="33"/>
                    <a:pt x="71" y="22"/>
                  </a:cubicBezTo>
                  <a:cubicBezTo>
                    <a:pt x="70" y="11"/>
                    <a:pt x="66" y="13"/>
                    <a:pt x="56" y="7"/>
                  </a:cubicBezTo>
                  <a:cubicBezTo>
                    <a:pt x="46" y="1"/>
                    <a:pt x="32" y="0"/>
                    <a:pt x="25" y="7"/>
                  </a:cubicBezTo>
                  <a:cubicBezTo>
                    <a:pt x="25" y="7"/>
                    <a:pt x="17" y="17"/>
                    <a:pt x="10" y="17"/>
                  </a:cubicBezTo>
                  <a:cubicBezTo>
                    <a:pt x="3" y="17"/>
                    <a:pt x="2" y="23"/>
                    <a:pt x="2" y="28"/>
                  </a:cubicBezTo>
                  <a:cubicBezTo>
                    <a:pt x="2" y="33"/>
                    <a:pt x="0" y="39"/>
                    <a:pt x="11" y="44"/>
                  </a:cubicBezTo>
                  <a:cubicBezTo>
                    <a:pt x="22" y="49"/>
                    <a:pt x="35" y="57"/>
                    <a:pt x="40" y="5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2" name="Freeform 572"/>
            <p:cNvSpPr>
              <a:spLocks/>
            </p:cNvSpPr>
            <p:nvPr/>
          </p:nvSpPr>
          <p:spPr bwMode="auto">
            <a:xfrm>
              <a:off x="4947" y="1089"/>
              <a:ext cx="62" cy="23"/>
            </a:xfrm>
            <a:custGeom>
              <a:avLst/>
              <a:gdLst>
                <a:gd name="T0" fmla="*/ 6 w 245"/>
                <a:gd name="T1" fmla="*/ 69 h 93"/>
                <a:gd name="T2" fmla="*/ 28 w 245"/>
                <a:gd name="T3" fmla="*/ 82 h 93"/>
                <a:gd name="T4" fmla="*/ 53 w 245"/>
                <a:gd name="T5" fmla="*/ 70 h 93"/>
                <a:gd name="T6" fmla="*/ 89 w 245"/>
                <a:gd name="T7" fmla="*/ 72 h 93"/>
                <a:gd name="T8" fmla="*/ 113 w 245"/>
                <a:gd name="T9" fmla="*/ 80 h 93"/>
                <a:gd name="T10" fmla="*/ 156 w 245"/>
                <a:gd name="T11" fmla="*/ 91 h 93"/>
                <a:gd name="T12" fmla="*/ 229 w 245"/>
                <a:gd name="T13" fmla="*/ 93 h 93"/>
                <a:gd name="T14" fmla="*/ 245 w 245"/>
                <a:gd name="T15" fmla="*/ 76 h 93"/>
                <a:gd name="T16" fmla="*/ 235 w 245"/>
                <a:gd name="T17" fmla="*/ 55 h 93"/>
                <a:gd name="T18" fmla="*/ 211 w 245"/>
                <a:gd name="T19" fmla="*/ 36 h 93"/>
                <a:gd name="T20" fmla="*/ 173 w 245"/>
                <a:gd name="T21" fmla="*/ 16 h 93"/>
                <a:gd name="T22" fmla="*/ 152 w 245"/>
                <a:gd name="T23" fmla="*/ 3 h 93"/>
                <a:gd name="T24" fmla="*/ 126 w 245"/>
                <a:gd name="T25" fmla="*/ 6 h 93"/>
                <a:gd name="T26" fmla="*/ 109 w 245"/>
                <a:gd name="T27" fmla="*/ 14 h 93"/>
                <a:gd name="T28" fmla="*/ 82 w 245"/>
                <a:gd name="T29" fmla="*/ 22 h 93"/>
                <a:gd name="T30" fmla="*/ 57 w 245"/>
                <a:gd name="T31" fmla="*/ 53 h 93"/>
                <a:gd name="T32" fmla="*/ 35 w 245"/>
                <a:gd name="T33" fmla="*/ 61 h 93"/>
                <a:gd name="T34" fmla="*/ 6 w 245"/>
                <a:gd name="T35" fmla="*/ 6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5" h="93">
                  <a:moveTo>
                    <a:pt x="6" y="69"/>
                  </a:moveTo>
                  <a:cubicBezTo>
                    <a:pt x="12" y="79"/>
                    <a:pt x="22" y="88"/>
                    <a:pt x="28" y="82"/>
                  </a:cubicBezTo>
                  <a:cubicBezTo>
                    <a:pt x="34" y="76"/>
                    <a:pt x="35" y="70"/>
                    <a:pt x="53" y="70"/>
                  </a:cubicBezTo>
                  <a:cubicBezTo>
                    <a:pt x="71" y="70"/>
                    <a:pt x="83" y="65"/>
                    <a:pt x="89" y="72"/>
                  </a:cubicBezTo>
                  <a:cubicBezTo>
                    <a:pt x="95" y="79"/>
                    <a:pt x="111" y="75"/>
                    <a:pt x="113" y="80"/>
                  </a:cubicBezTo>
                  <a:cubicBezTo>
                    <a:pt x="115" y="85"/>
                    <a:pt x="139" y="89"/>
                    <a:pt x="156" y="91"/>
                  </a:cubicBezTo>
                  <a:cubicBezTo>
                    <a:pt x="173" y="93"/>
                    <a:pt x="222" y="93"/>
                    <a:pt x="229" y="93"/>
                  </a:cubicBezTo>
                  <a:cubicBezTo>
                    <a:pt x="236" y="93"/>
                    <a:pt x="245" y="88"/>
                    <a:pt x="245" y="76"/>
                  </a:cubicBezTo>
                  <a:cubicBezTo>
                    <a:pt x="245" y="64"/>
                    <a:pt x="245" y="56"/>
                    <a:pt x="235" y="55"/>
                  </a:cubicBezTo>
                  <a:cubicBezTo>
                    <a:pt x="225" y="54"/>
                    <a:pt x="234" y="43"/>
                    <a:pt x="211" y="36"/>
                  </a:cubicBezTo>
                  <a:cubicBezTo>
                    <a:pt x="188" y="29"/>
                    <a:pt x="183" y="19"/>
                    <a:pt x="173" y="16"/>
                  </a:cubicBezTo>
                  <a:cubicBezTo>
                    <a:pt x="163" y="13"/>
                    <a:pt x="164" y="3"/>
                    <a:pt x="152" y="3"/>
                  </a:cubicBezTo>
                  <a:cubicBezTo>
                    <a:pt x="140" y="3"/>
                    <a:pt x="126" y="0"/>
                    <a:pt x="126" y="6"/>
                  </a:cubicBezTo>
                  <a:cubicBezTo>
                    <a:pt x="126" y="12"/>
                    <a:pt x="119" y="15"/>
                    <a:pt x="109" y="14"/>
                  </a:cubicBezTo>
                  <a:cubicBezTo>
                    <a:pt x="109" y="14"/>
                    <a:pt x="88" y="11"/>
                    <a:pt x="82" y="22"/>
                  </a:cubicBezTo>
                  <a:cubicBezTo>
                    <a:pt x="76" y="33"/>
                    <a:pt x="63" y="47"/>
                    <a:pt x="57" y="53"/>
                  </a:cubicBezTo>
                  <a:cubicBezTo>
                    <a:pt x="51" y="59"/>
                    <a:pt x="51" y="61"/>
                    <a:pt x="35" y="61"/>
                  </a:cubicBezTo>
                  <a:cubicBezTo>
                    <a:pt x="19" y="61"/>
                    <a:pt x="0" y="59"/>
                    <a:pt x="6" y="69"/>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3" name="Freeform 573"/>
            <p:cNvSpPr>
              <a:spLocks/>
            </p:cNvSpPr>
            <p:nvPr/>
          </p:nvSpPr>
          <p:spPr bwMode="auto">
            <a:xfrm>
              <a:off x="4900" y="1015"/>
              <a:ext cx="139" cy="55"/>
            </a:xfrm>
            <a:custGeom>
              <a:avLst/>
              <a:gdLst>
                <a:gd name="T0" fmla="*/ 39 w 547"/>
                <a:gd name="T1" fmla="*/ 158 h 218"/>
                <a:gd name="T2" fmla="*/ 70 w 547"/>
                <a:gd name="T3" fmla="*/ 180 h 218"/>
                <a:gd name="T4" fmla="*/ 125 w 547"/>
                <a:gd name="T5" fmla="*/ 201 h 218"/>
                <a:gd name="T6" fmla="*/ 171 w 547"/>
                <a:gd name="T7" fmla="*/ 200 h 218"/>
                <a:gd name="T8" fmla="*/ 184 w 547"/>
                <a:gd name="T9" fmla="*/ 167 h 218"/>
                <a:gd name="T10" fmla="*/ 217 w 547"/>
                <a:gd name="T11" fmla="*/ 188 h 218"/>
                <a:gd name="T12" fmla="*/ 259 w 547"/>
                <a:gd name="T13" fmla="*/ 178 h 218"/>
                <a:gd name="T14" fmla="*/ 330 w 547"/>
                <a:gd name="T15" fmla="*/ 170 h 218"/>
                <a:gd name="T16" fmla="*/ 370 w 547"/>
                <a:gd name="T17" fmla="*/ 185 h 218"/>
                <a:gd name="T18" fmla="*/ 432 w 547"/>
                <a:gd name="T19" fmla="*/ 176 h 218"/>
                <a:gd name="T20" fmla="*/ 497 w 547"/>
                <a:gd name="T21" fmla="*/ 155 h 218"/>
                <a:gd name="T22" fmla="*/ 515 w 547"/>
                <a:gd name="T23" fmla="*/ 123 h 218"/>
                <a:gd name="T24" fmla="*/ 517 w 547"/>
                <a:gd name="T25" fmla="*/ 107 h 218"/>
                <a:gd name="T26" fmla="*/ 534 w 547"/>
                <a:gd name="T27" fmla="*/ 85 h 218"/>
                <a:gd name="T28" fmla="*/ 460 w 547"/>
                <a:gd name="T29" fmla="*/ 61 h 218"/>
                <a:gd name="T30" fmla="*/ 425 w 547"/>
                <a:gd name="T31" fmla="*/ 50 h 218"/>
                <a:gd name="T32" fmla="*/ 394 w 547"/>
                <a:gd name="T33" fmla="*/ 67 h 218"/>
                <a:gd name="T34" fmla="*/ 367 w 547"/>
                <a:gd name="T35" fmla="*/ 110 h 218"/>
                <a:gd name="T36" fmla="*/ 396 w 547"/>
                <a:gd name="T37" fmla="*/ 149 h 218"/>
                <a:gd name="T38" fmla="*/ 358 w 547"/>
                <a:gd name="T39" fmla="*/ 135 h 218"/>
                <a:gd name="T40" fmla="*/ 341 w 547"/>
                <a:gd name="T41" fmla="*/ 85 h 218"/>
                <a:gd name="T42" fmla="*/ 385 w 547"/>
                <a:gd name="T43" fmla="*/ 67 h 218"/>
                <a:gd name="T44" fmla="*/ 328 w 547"/>
                <a:gd name="T45" fmla="*/ 30 h 218"/>
                <a:gd name="T46" fmla="*/ 283 w 547"/>
                <a:gd name="T47" fmla="*/ 26 h 218"/>
                <a:gd name="T48" fmla="*/ 263 w 547"/>
                <a:gd name="T49" fmla="*/ 71 h 218"/>
                <a:gd name="T50" fmla="*/ 244 w 547"/>
                <a:gd name="T51" fmla="*/ 83 h 218"/>
                <a:gd name="T52" fmla="*/ 224 w 547"/>
                <a:gd name="T53" fmla="*/ 60 h 218"/>
                <a:gd name="T54" fmla="*/ 181 w 547"/>
                <a:gd name="T55" fmla="*/ 33 h 218"/>
                <a:gd name="T56" fmla="*/ 131 w 547"/>
                <a:gd name="T57" fmla="*/ 2 h 218"/>
                <a:gd name="T58" fmla="*/ 101 w 547"/>
                <a:gd name="T59" fmla="*/ 18 h 218"/>
                <a:gd name="T60" fmla="*/ 60 w 547"/>
                <a:gd name="T61" fmla="*/ 35 h 218"/>
                <a:gd name="T62" fmla="*/ 30 w 547"/>
                <a:gd name="T63" fmla="*/ 59 h 218"/>
                <a:gd name="T64" fmla="*/ 20 w 547"/>
                <a:gd name="T65" fmla="*/ 91 h 218"/>
                <a:gd name="T66" fmla="*/ 13 w 547"/>
                <a:gd name="T67" fmla="*/ 115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47" h="218">
                  <a:moveTo>
                    <a:pt x="14" y="140"/>
                  </a:moveTo>
                  <a:cubicBezTo>
                    <a:pt x="24" y="145"/>
                    <a:pt x="39" y="152"/>
                    <a:pt x="39" y="158"/>
                  </a:cubicBezTo>
                  <a:cubicBezTo>
                    <a:pt x="39" y="164"/>
                    <a:pt x="40" y="167"/>
                    <a:pt x="52" y="167"/>
                  </a:cubicBezTo>
                  <a:cubicBezTo>
                    <a:pt x="64" y="167"/>
                    <a:pt x="64" y="172"/>
                    <a:pt x="70" y="180"/>
                  </a:cubicBezTo>
                  <a:cubicBezTo>
                    <a:pt x="76" y="188"/>
                    <a:pt x="74" y="196"/>
                    <a:pt x="91" y="196"/>
                  </a:cubicBezTo>
                  <a:cubicBezTo>
                    <a:pt x="108" y="196"/>
                    <a:pt x="116" y="190"/>
                    <a:pt x="125" y="201"/>
                  </a:cubicBezTo>
                  <a:cubicBezTo>
                    <a:pt x="134" y="212"/>
                    <a:pt x="147" y="218"/>
                    <a:pt x="155" y="213"/>
                  </a:cubicBezTo>
                  <a:cubicBezTo>
                    <a:pt x="163" y="208"/>
                    <a:pt x="169" y="207"/>
                    <a:pt x="171" y="200"/>
                  </a:cubicBezTo>
                  <a:cubicBezTo>
                    <a:pt x="173" y="193"/>
                    <a:pt x="170" y="186"/>
                    <a:pt x="175" y="181"/>
                  </a:cubicBezTo>
                  <a:cubicBezTo>
                    <a:pt x="180" y="176"/>
                    <a:pt x="172" y="166"/>
                    <a:pt x="184" y="167"/>
                  </a:cubicBezTo>
                  <a:cubicBezTo>
                    <a:pt x="196" y="168"/>
                    <a:pt x="203" y="175"/>
                    <a:pt x="203" y="181"/>
                  </a:cubicBezTo>
                  <a:cubicBezTo>
                    <a:pt x="203" y="187"/>
                    <a:pt x="209" y="187"/>
                    <a:pt x="217" y="188"/>
                  </a:cubicBezTo>
                  <a:cubicBezTo>
                    <a:pt x="225" y="189"/>
                    <a:pt x="233" y="195"/>
                    <a:pt x="238" y="187"/>
                  </a:cubicBezTo>
                  <a:cubicBezTo>
                    <a:pt x="243" y="179"/>
                    <a:pt x="242" y="177"/>
                    <a:pt x="259" y="178"/>
                  </a:cubicBezTo>
                  <a:cubicBezTo>
                    <a:pt x="276" y="179"/>
                    <a:pt x="282" y="172"/>
                    <a:pt x="295" y="171"/>
                  </a:cubicBezTo>
                  <a:cubicBezTo>
                    <a:pt x="308" y="170"/>
                    <a:pt x="321" y="163"/>
                    <a:pt x="330" y="170"/>
                  </a:cubicBezTo>
                  <a:cubicBezTo>
                    <a:pt x="339" y="177"/>
                    <a:pt x="341" y="189"/>
                    <a:pt x="353" y="190"/>
                  </a:cubicBezTo>
                  <a:cubicBezTo>
                    <a:pt x="365" y="191"/>
                    <a:pt x="370" y="193"/>
                    <a:pt x="370" y="185"/>
                  </a:cubicBezTo>
                  <a:cubicBezTo>
                    <a:pt x="370" y="177"/>
                    <a:pt x="389" y="178"/>
                    <a:pt x="399" y="179"/>
                  </a:cubicBezTo>
                  <a:cubicBezTo>
                    <a:pt x="409" y="180"/>
                    <a:pt x="430" y="187"/>
                    <a:pt x="432" y="176"/>
                  </a:cubicBezTo>
                  <a:cubicBezTo>
                    <a:pt x="434" y="165"/>
                    <a:pt x="445" y="164"/>
                    <a:pt x="456" y="164"/>
                  </a:cubicBezTo>
                  <a:cubicBezTo>
                    <a:pt x="467" y="164"/>
                    <a:pt x="485" y="165"/>
                    <a:pt x="497" y="155"/>
                  </a:cubicBezTo>
                  <a:cubicBezTo>
                    <a:pt x="509" y="145"/>
                    <a:pt x="497" y="133"/>
                    <a:pt x="509" y="133"/>
                  </a:cubicBezTo>
                  <a:cubicBezTo>
                    <a:pt x="521" y="133"/>
                    <a:pt x="523" y="122"/>
                    <a:pt x="515" y="123"/>
                  </a:cubicBezTo>
                  <a:cubicBezTo>
                    <a:pt x="507" y="124"/>
                    <a:pt x="507" y="119"/>
                    <a:pt x="507" y="112"/>
                  </a:cubicBezTo>
                  <a:cubicBezTo>
                    <a:pt x="507" y="105"/>
                    <a:pt x="506" y="107"/>
                    <a:pt x="517" y="107"/>
                  </a:cubicBezTo>
                  <a:cubicBezTo>
                    <a:pt x="528" y="107"/>
                    <a:pt x="521" y="99"/>
                    <a:pt x="530" y="98"/>
                  </a:cubicBezTo>
                  <a:cubicBezTo>
                    <a:pt x="539" y="97"/>
                    <a:pt x="547" y="86"/>
                    <a:pt x="534" y="85"/>
                  </a:cubicBezTo>
                  <a:cubicBezTo>
                    <a:pt x="521" y="84"/>
                    <a:pt x="510" y="81"/>
                    <a:pt x="493" y="74"/>
                  </a:cubicBezTo>
                  <a:cubicBezTo>
                    <a:pt x="476" y="67"/>
                    <a:pt x="469" y="60"/>
                    <a:pt x="460" y="61"/>
                  </a:cubicBezTo>
                  <a:cubicBezTo>
                    <a:pt x="451" y="62"/>
                    <a:pt x="449" y="62"/>
                    <a:pt x="443" y="51"/>
                  </a:cubicBezTo>
                  <a:cubicBezTo>
                    <a:pt x="437" y="40"/>
                    <a:pt x="433" y="49"/>
                    <a:pt x="425" y="50"/>
                  </a:cubicBezTo>
                  <a:cubicBezTo>
                    <a:pt x="417" y="51"/>
                    <a:pt x="423" y="62"/>
                    <a:pt x="408" y="60"/>
                  </a:cubicBezTo>
                  <a:cubicBezTo>
                    <a:pt x="393" y="58"/>
                    <a:pt x="390" y="62"/>
                    <a:pt x="394" y="67"/>
                  </a:cubicBezTo>
                  <a:cubicBezTo>
                    <a:pt x="398" y="72"/>
                    <a:pt x="405" y="91"/>
                    <a:pt x="385" y="92"/>
                  </a:cubicBezTo>
                  <a:cubicBezTo>
                    <a:pt x="365" y="93"/>
                    <a:pt x="367" y="106"/>
                    <a:pt x="367" y="110"/>
                  </a:cubicBezTo>
                  <a:cubicBezTo>
                    <a:pt x="367" y="114"/>
                    <a:pt x="367" y="122"/>
                    <a:pt x="376" y="126"/>
                  </a:cubicBezTo>
                  <a:cubicBezTo>
                    <a:pt x="385" y="130"/>
                    <a:pt x="398" y="140"/>
                    <a:pt x="396" y="149"/>
                  </a:cubicBezTo>
                  <a:cubicBezTo>
                    <a:pt x="394" y="158"/>
                    <a:pt x="388" y="160"/>
                    <a:pt x="376" y="159"/>
                  </a:cubicBezTo>
                  <a:cubicBezTo>
                    <a:pt x="364" y="158"/>
                    <a:pt x="372" y="144"/>
                    <a:pt x="358" y="135"/>
                  </a:cubicBezTo>
                  <a:cubicBezTo>
                    <a:pt x="344" y="126"/>
                    <a:pt x="340" y="103"/>
                    <a:pt x="335" y="100"/>
                  </a:cubicBezTo>
                  <a:cubicBezTo>
                    <a:pt x="330" y="97"/>
                    <a:pt x="327" y="88"/>
                    <a:pt x="341" y="85"/>
                  </a:cubicBezTo>
                  <a:cubicBezTo>
                    <a:pt x="355" y="82"/>
                    <a:pt x="350" y="72"/>
                    <a:pt x="363" y="72"/>
                  </a:cubicBezTo>
                  <a:cubicBezTo>
                    <a:pt x="376" y="72"/>
                    <a:pt x="383" y="78"/>
                    <a:pt x="385" y="67"/>
                  </a:cubicBezTo>
                  <a:cubicBezTo>
                    <a:pt x="387" y="56"/>
                    <a:pt x="371" y="54"/>
                    <a:pt x="361" y="49"/>
                  </a:cubicBezTo>
                  <a:cubicBezTo>
                    <a:pt x="351" y="44"/>
                    <a:pt x="333" y="38"/>
                    <a:pt x="328" y="30"/>
                  </a:cubicBezTo>
                  <a:cubicBezTo>
                    <a:pt x="323" y="22"/>
                    <a:pt x="313" y="19"/>
                    <a:pt x="302" y="19"/>
                  </a:cubicBezTo>
                  <a:cubicBezTo>
                    <a:pt x="291" y="19"/>
                    <a:pt x="293" y="25"/>
                    <a:pt x="283" y="26"/>
                  </a:cubicBezTo>
                  <a:cubicBezTo>
                    <a:pt x="273" y="27"/>
                    <a:pt x="263" y="32"/>
                    <a:pt x="263" y="44"/>
                  </a:cubicBezTo>
                  <a:cubicBezTo>
                    <a:pt x="263" y="56"/>
                    <a:pt x="259" y="67"/>
                    <a:pt x="263" y="71"/>
                  </a:cubicBezTo>
                  <a:cubicBezTo>
                    <a:pt x="267" y="75"/>
                    <a:pt x="274" y="79"/>
                    <a:pt x="263" y="85"/>
                  </a:cubicBezTo>
                  <a:cubicBezTo>
                    <a:pt x="252" y="91"/>
                    <a:pt x="247" y="89"/>
                    <a:pt x="244" y="83"/>
                  </a:cubicBezTo>
                  <a:cubicBezTo>
                    <a:pt x="241" y="77"/>
                    <a:pt x="237" y="80"/>
                    <a:pt x="235" y="70"/>
                  </a:cubicBezTo>
                  <a:cubicBezTo>
                    <a:pt x="233" y="60"/>
                    <a:pt x="235" y="60"/>
                    <a:pt x="224" y="60"/>
                  </a:cubicBezTo>
                  <a:cubicBezTo>
                    <a:pt x="213" y="60"/>
                    <a:pt x="199" y="62"/>
                    <a:pt x="199" y="51"/>
                  </a:cubicBezTo>
                  <a:cubicBezTo>
                    <a:pt x="199" y="40"/>
                    <a:pt x="200" y="36"/>
                    <a:pt x="181" y="33"/>
                  </a:cubicBezTo>
                  <a:cubicBezTo>
                    <a:pt x="162" y="30"/>
                    <a:pt x="146" y="32"/>
                    <a:pt x="144" y="21"/>
                  </a:cubicBezTo>
                  <a:cubicBezTo>
                    <a:pt x="142" y="10"/>
                    <a:pt x="142" y="4"/>
                    <a:pt x="131" y="2"/>
                  </a:cubicBezTo>
                  <a:cubicBezTo>
                    <a:pt x="120" y="0"/>
                    <a:pt x="115" y="4"/>
                    <a:pt x="111" y="7"/>
                  </a:cubicBezTo>
                  <a:cubicBezTo>
                    <a:pt x="107" y="10"/>
                    <a:pt x="110" y="19"/>
                    <a:pt x="101" y="18"/>
                  </a:cubicBezTo>
                  <a:cubicBezTo>
                    <a:pt x="92" y="17"/>
                    <a:pt x="87" y="13"/>
                    <a:pt x="84" y="19"/>
                  </a:cubicBezTo>
                  <a:cubicBezTo>
                    <a:pt x="81" y="25"/>
                    <a:pt x="75" y="36"/>
                    <a:pt x="60" y="35"/>
                  </a:cubicBezTo>
                  <a:cubicBezTo>
                    <a:pt x="60" y="35"/>
                    <a:pt x="42" y="30"/>
                    <a:pt x="42" y="42"/>
                  </a:cubicBezTo>
                  <a:cubicBezTo>
                    <a:pt x="42" y="54"/>
                    <a:pt x="40" y="58"/>
                    <a:pt x="30" y="59"/>
                  </a:cubicBezTo>
                  <a:cubicBezTo>
                    <a:pt x="20" y="60"/>
                    <a:pt x="13" y="64"/>
                    <a:pt x="13" y="74"/>
                  </a:cubicBezTo>
                  <a:cubicBezTo>
                    <a:pt x="13" y="84"/>
                    <a:pt x="14" y="88"/>
                    <a:pt x="20" y="91"/>
                  </a:cubicBezTo>
                  <a:cubicBezTo>
                    <a:pt x="26" y="94"/>
                    <a:pt x="27" y="100"/>
                    <a:pt x="25" y="106"/>
                  </a:cubicBezTo>
                  <a:cubicBezTo>
                    <a:pt x="23" y="112"/>
                    <a:pt x="26" y="111"/>
                    <a:pt x="13" y="115"/>
                  </a:cubicBezTo>
                  <a:cubicBezTo>
                    <a:pt x="0" y="119"/>
                    <a:pt x="4" y="135"/>
                    <a:pt x="14" y="140"/>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4" name="Freeform 574"/>
            <p:cNvSpPr>
              <a:spLocks/>
            </p:cNvSpPr>
            <p:nvPr/>
          </p:nvSpPr>
          <p:spPr bwMode="auto">
            <a:xfrm>
              <a:off x="5048" y="1037"/>
              <a:ext cx="80" cy="29"/>
            </a:xfrm>
            <a:custGeom>
              <a:avLst/>
              <a:gdLst>
                <a:gd name="T0" fmla="*/ 8 w 317"/>
                <a:gd name="T1" fmla="*/ 53 h 114"/>
                <a:gd name="T2" fmla="*/ 28 w 317"/>
                <a:gd name="T3" fmla="*/ 61 h 114"/>
                <a:gd name="T4" fmla="*/ 51 w 317"/>
                <a:gd name="T5" fmla="*/ 69 h 114"/>
                <a:gd name="T6" fmla="*/ 70 w 317"/>
                <a:gd name="T7" fmla="*/ 79 h 114"/>
                <a:gd name="T8" fmla="*/ 93 w 317"/>
                <a:gd name="T9" fmla="*/ 83 h 114"/>
                <a:gd name="T10" fmla="*/ 127 w 317"/>
                <a:gd name="T11" fmla="*/ 95 h 114"/>
                <a:gd name="T12" fmla="*/ 164 w 317"/>
                <a:gd name="T13" fmla="*/ 110 h 114"/>
                <a:gd name="T14" fmla="*/ 236 w 317"/>
                <a:gd name="T15" fmla="*/ 108 h 114"/>
                <a:gd name="T16" fmla="*/ 263 w 317"/>
                <a:gd name="T17" fmla="*/ 100 h 114"/>
                <a:gd name="T18" fmla="*/ 285 w 317"/>
                <a:gd name="T19" fmla="*/ 92 h 114"/>
                <a:gd name="T20" fmla="*/ 301 w 317"/>
                <a:gd name="T21" fmla="*/ 83 h 114"/>
                <a:gd name="T22" fmla="*/ 316 w 317"/>
                <a:gd name="T23" fmla="*/ 68 h 114"/>
                <a:gd name="T24" fmla="*/ 308 w 317"/>
                <a:gd name="T25" fmla="*/ 54 h 114"/>
                <a:gd name="T26" fmla="*/ 286 w 317"/>
                <a:gd name="T27" fmla="*/ 58 h 114"/>
                <a:gd name="T28" fmla="*/ 257 w 317"/>
                <a:gd name="T29" fmla="*/ 46 h 114"/>
                <a:gd name="T30" fmla="*/ 227 w 317"/>
                <a:gd name="T31" fmla="*/ 43 h 114"/>
                <a:gd name="T32" fmla="*/ 208 w 317"/>
                <a:gd name="T33" fmla="*/ 36 h 114"/>
                <a:gd name="T34" fmla="*/ 189 w 317"/>
                <a:gd name="T35" fmla="*/ 39 h 114"/>
                <a:gd name="T36" fmla="*/ 173 w 317"/>
                <a:gd name="T37" fmla="*/ 44 h 114"/>
                <a:gd name="T38" fmla="*/ 158 w 317"/>
                <a:gd name="T39" fmla="*/ 31 h 114"/>
                <a:gd name="T40" fmla="*/ 131 w 317"/>
                <a:gd name="T41" fmla="*/ 17 h 114"/>
                <a:gd name="T42" fmla="*/ 86 w 317"/>
                <a:gd name="T43" fmla="*/ 24 h 114"/>
                <a:gd name="T44" fmla="*/ 56 w 317"/>
                <a:gd name="T45" fmla="*/ 30 h 114"/>
                <a:gd name="T46" fmla="*/ 43 w 317"/>
                <a:gd name="T47" fmla="*/ 6 h 114"/>
                <a:gd name="T48" fmla="*/ 24 w 317"/>
                <a:gd name="T49" fmla="*/ 6 h 114"/>
                <a:gd name="T50" fmla="*/ 19 w 317"/>
                <a:gd name="T51" fmla="*/ 19 h 114"/>
                <a:gd name="T52" fmla="*/ 10 w 317"/>
                <a:gd name="T53" fmla="*/ 37 h 114"/>
                <a:gd name="T54" fmla="*/ 8 w 317"/>
                <a:gd name="T55" fmla="*/ 5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7" h="114">
                  <a:moveTo>
                    <a:pt x="8" y="53"/>
                  </a:moveTo>
                  <a:cubicBezTo>
                    <a:pt x="16" y="53"/>
                    <a:pt x="18" y="61"/>
                    <a:pt x="28" y="61"/>
                  </a:cubicBezTo>
                  <a:cubicBezTo>
                    <a:pt x="38" y="61"/>
                    <a:pt x="50" y="60"/>
                    <a:pt x="51" y="69"/>
                  </a:cubicBezTo>
                  <a:cubicBezTo>
                    <a:pt x="52" y="78"/>
                    <a:pt x="56" y="79"/>
                    <a:pt x="70" y="79"/>
                  </a:cubicBezTo>
                  <a:cubicBezTo>
                    <a:pt x="84" y="79"/>
                    <a:pt x="81" y="80"/>
                    <a:pt x="93" y="83"/>
                  </a:cubicBezTo>
                  <a:cubicBezTo>
                    <a:pt x="105" y="86"/>
                    <a:pt x="119" y="90"/>
                    <a:pt x="127" y="95"/>
                  </a:cubicBezTo>
                  <a:cubicBezTo>
                    <a:pt x="135" y="100"/>
                    <a:pt x="146" y="107"/>
                    <a:pt x="164" y="110"/>
                  </a:cubicBezTo>
                  <a:cubicBezTo>
                    <a:pt x="182" y="113"/>
                    <a:pt x="227" y="114"/>
                    <a:pt x="236" y="108"/>
                  </a:cubicBezTo>
                  <a:cubicBezTo>
                    <a:pt x="245" y="102"/>
                    <a:pt x="253" y="100"/>
                    <a:pt x="263" y="100"/>
                  </a:cubicBezTo>
                  <a:cubicBezTo>
                    <a:pt x="273" y="100"/>
                    <a:pt x="276" y="92"/>
                    <a:pt x="285" y="92"/>
                  </a:cubicBezTo>
                  <a:cubicBezTo>
                    <a:pt x="294" y="92"/>
                    <a:pt x="299" y="89"/>
                    <a:pt x="301" y="83"/>
                  </a:cubicBezTo>
                  <a:cubicBezTo>
                    <a:pt x="303" y="77"/>
                    <a:pt x="315" y="78"/>
                    <a:pt x="316" y="68"/>
                  </a:cubicBezTo>
                  <a:cubicBezTo>
                    <a:pt x="317" y="58"/>
                    <a:pt x="313" y="54"/>
                    <a:pt x="308" y="54"/>
                  </a:cubicBezTo>
                  <a:cubicBezTo>
                    <a:pt x="303" y="54"/>
                    <a:pt x="293" y="63"/>
                    <a:pt x="286" y="58"/>
                  </a:cubicBezTo>
                  <a:cubicBezTo>
                    <a:pt x="279" y="53"/>
                    <a:pt x="269" y="47"/>
                    <a:pt x="257" y="46"/>
                  </a:cubicBezTo>
                  <a:cubicBezTo>
                    <a:pt x="245" y="45"/>
                    <a:pt x="234" y="48"/>
                    <a:pt x="227" y="43"/>
                  </a:cubicBezTo>
                  <a:cubicBezTo>
                    <a:pt x="220" y="38"/>
                    <a:pt x="218" y="36"/>
                    <a:pt x="208" y="36"/>
                  </a:cubicBezTo>
                  <a:cubicBezTo>
                    <a:pt x="198" y="36"/>
                    <a:pt x="193" y="35"/>
                    <a:pt x="189" y="39"/>
                  </a:cubicBezTo>
                  <a:cubicBezTo>
                    <a:pt x="185" y="43"/>
                    <a:pt x="187" y="46"/>
                    <a:pt x="173" y="44"/>
                  </a:cubicBezTo>
                  <a:cubicBezTo>
                    <a:pt x="159" y="42"/>
                    <a:pt x="159" y="41"/>
                    <a:pt x="158" y="31"/>
                  </a:cubicBezTo>
                  <a:cubicBezTo>
                    <a:pt x="157" y="21"/>
                    <a:pt x="146" y="17"/>
                    <a:pt x="131" y="17"/>
                  </a:cubicBezTo>
                  <a:cubicBezTo>
                    <a:pt x="116" y="17"/>
                    <a:pt x="90" y="18"/>
                    <a:pt x="86" y="24"/>
                  </a:cubicBezTo>
                  <a:cubicBezTo>
                    <a:pt x="82" y="30"/>
                    <a:pt x="65" y="33"/>
                    <a:pt x="56" y="30"/>
                  </a:cubicBezTo>
                  <a:cubicBezTo>
                    <a:pt x="47" y="27"/>
                    <a:pt x="47" y="12"/>
                    <a:pt x="43" y="6"/>
                  </a:cubicBezTo>
                  <a:cubicBezTo>
                    <a:pt x="39" y="0"/>
                    <a:pt x="24" y="1"/>
                    <a:pt x="24" y="6"/>
                  </a:cubicBezTo>
                  <a:cubicBezTo>
                    <a:pt x="24" y="11"/>
                    <a:pt x="16" y="13"/>
                    <a:pt x="19" y="19"/>
                  </a:cubicBezTo>
                  <a:cubicBezTo>
                    <a:pt x="19" y="19"/>
                    <a:pt x="18" y="37"/>
                    <a:pt x="10" y="37"/>
                  </a:cubicBezTo>
                  <a:cubicBezTo>
                    <a:pt x="2" y="37"/>
                    <a:pt x="0" y="53"/>
                    <a:pt x="8" y="5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5" name="Freeform 575"/>
            <p:cNvSpPr>
              <a:spLocks/>
            </p:cNvSpPr>
            <p:nvPr/>
          </p:nvSpPr>
          <p:spPr bwMode="auto">
            <a:xfrm>
              <a:off x="5087" y="997"/>
              <a:ext cx="16" cy="6"/>
            </a:xfrm>
            <a:custGeom>
              <a:avLst/>
              <a:gdLst>
                <a:gd name="T0" fmla="*/ 15 w 61"/>
                <a:gd name="T1" fmla="*/ 21 h 25"/>
                <a:gd name="T2" fmla="*/ 51 w 61"/>
                <a:gd name="T3" fmla="*/ 19 h 25"/>
                <a:gd name="T4" fmla="*/ 51 w 61"/>
                <a:gd name="T5" fmla="*/ 4 h 25"/>
                <a:gd name="T6" fmla="*/ 31 w 61"/>
                <a:gd name="T7" fmla="*/ 3 h 25"/>
                <a:gd name="T8" fmla="*/ 11 w 61"/>
                <a:gd name="T9" fmla="*/ 7 h 25"/>
                <a:gd name="T10" fmla="*/ 0 w 61"/>
                <a:gd name="T11" fmla="*/ 16 h 25"/>
                <a:gd name="T12" fmla="*/ 15 w 61"/>
                <a:gd name="T13" fmla="*/ 21 h 25"/>
              </a:gdLst>
              <a:ahLst/>
              <a:cxnLst>
                <a:cxn ang="0">
                  <a:pos x="T0" y="T1"/>
                </a:cxn>
                <a:cxn ang="0">
                  <a:pos x="T2" y="T3"/>
                </a:cxn>
                <a:cxn ang="0">
                  <a:pos x="T4" y="T5"/>
                </a:cxn>
                <a:cxn ang="0">
                  <a:pos x="T6" y="T7"/>
                </a:cxn>
                <a:cxn ang="0">
                  <a:pos x="T8" y="T9"/>
                </a:cxn>
                <a:cxn ang="0">
                  <a:pos x="T10" y="T11"/>
                </a:cxn>
                <a:cxn ang="0">
                  <a:pos x="T12" y="T13"/>
                </a:cxn>
              </a:cxnLst>
              <a:rect l="0" t="0" r="r" b="b"/>
              <a:pathLst>
                <a:path w="61" h="25">
                  <a:moveTo>
                    <a:pt x="15" y="21"/>
                  </a:moveTo>
                  <a:cubicBezTo>
                    <a:pt x="23" y="21"/>
                    <a:pt x="46" y="25"/>
                    <a:pt x="51" y="19"/>
                  </a:cubicBezTo>
                  <a:cubicBezTo>
                    <a:pt x="56" y="13"/>
                    <a:pt x="61" y="6"/>
                    <a:pt x="51" y="4"/>
                  </a:cubicBezTo>
                  <a:cubicBezTo>
                    <a:pt x="41" y="2"/>
                    <a:pt x="48" y="2"/>
                    <a:pt x="31" y="3"/>
                  </a:cubicBezTo>
                  <a:cubicBezTo>
                    <a:pt x="31" y="3"/>
                    <a:pt x="19" y="0"/>
                    <a:pt x="11" y="7"/>
                  </a:cubicBezTo>
                  <a:cubicBezTo>
                    <a:pt x="3" y="14"/>
                    <a:pt x="0" y="7"/>
                    <a:pt x="0" y="16"/>
                  </a:cubicBezTo>
                  <a:cubicBezTo>
                    <a:pt x="0" y="25"/>
                    <a:pt x="7" y="21"/>
                    <a:pt x="15"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6" name="Freeform 576"/>
            <p:cNvSpPr>
              <a:spLocks/>
            </p:cNvSpPr>
            <p:nvPr/>
          </p:nvSpPr>
          <p:spPr bwMode="auto">
            <a:xfrm>
              <a:off x="3019" y="1581"/>
              <a:ext cx="49" cy="24"/>
            </a:xfrm>
            <a:custGeom>
              <a:avLst/>
              <a:gdLst>
                <a:gd name="T0" fmla="*/ 152 w 191"/>
                <a:gd name="T1" fmla="*/ 23 h 93"/>
                <a:gd name="T2" fmla="*/ 129 w 191"/>
                <a:gd name="T3" fmla="*/ 22 h 93"/>
                <a:gd name="T4" fmla="*/ 108 w 191"/>
                <a:gd name="T5" fmla="*/ 9 h 93"/>
                <a:gd name="T6" fmla="*/ 93 w 191"/>
                <a:gd name="T7" fmla="*/ 7 h 93"/>
                <a:gd name="T8" fmla="*/ 80 w 191"/>
                <a:gd name="T9" fmla="*/ 2 h 93"/>
                <a:gd name="T10" fmla="*/ 66 w 191"/>
                <a:gd name="T11" fmla="*/ 1 h 93"/>
                <a:gd name="T12" fmla="*/ 86 w 191"/>
                <a:gd name="T13" fmla="*/ 27 h 93"/>
                <a:gd name="T14" fmla="*/ 27 w 191"/>
                <a:gd name="T15" fmla="*/ 24 h 93"/>
                <a:gd name="T16" fmla="*/ 0 w 191"/>
                <a:gd name="T17" fmla="*/ 58 h 93"/>
                <a:gd name="T18" fmla="*/ 14 w 191"/>
                <a:gd name="T19" fmla="*/ 71 h 93"/>
                <a:gd name="T20" fmla="*/ 37 w 191"/>
                <a:gd name="T21" fmla="*/ 87 h 93"/>
                <a:gd name="T22" fmla="*/ 72 w 191"/>
                <a:gd name="T23" fmla="*/ 86 h 93"/>
                <a:gd name="T24" fmla="*/ 100 w 191"/>
                <a:gd name="T25" fmla="*/ 91 h 93"/>
                <a:gd name="T26" fmla="*/ 138 w 191"/>
                <a:gd name="T27" fmla="*/ 85 h 93"/>
                <a:gd name="T28" fmla="*/ 185 w 191"/>
                <a:gd name="T29" fmla="*/ 81 h 93"/>
                <a:gd name="T30" fmla="*/ 184 w 191"/>
                <a:gd name="T31" fmla="*/ 81 h 93"/>
                <a:gd name="T32" fmla="*/ 187 w 191"/>
                <a:gd name="T33" fmla="*/ 53 h 93"/>
                <a:gd name="T34" fmla="*/ 180 w 191"/>
                <a:gd name="T35" fmla="*/ 31 h 93"/>
                <a:gd name="T36" fmla="*/ 152 w 191"/>
                <a:gd name="T37" fmla="*/ 23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1" h="93">
                  <a:moveTo>
                    <a:pt x="152" y="23"/>
                  </a:moveTo>
                  <a:cubicBezTo>
                    <a:pt x="145" y="23"/>
                    <a:pt x="138" y="21"/>
                    <a:pt x="129" y="22"/>
                  </a:cubicBezTo>
                  <a:cubicBezTo>
                    <a:pt x="121" y="24"/>
                    <a:pt x="111" y="15"/>
                    <a:pt x="108" y="9"/>
                  </a:cubicBezTo>
                  <a:cubicBezTo>
                    <a:pt x="105" y="4"/>
                    <a:pt x="96" y="4"/>
                    <a:pt x="93" y="7"/>
                  </a:cubicBezTo>
                  <a:cubicBezTo>
                    <a:pt x="90" y="10"/>
                    <a:pt x="85" y="6"/>
                    <a:pt x="80" y="2"/>
                  </a:cubicBezTo>
                  <a:cubicBezTo>
                    <a:pt x="77" y="0"/>
                    <a:pt x="71" y="0"/>
                    <a:pt x="66" y="1"/>
                  </a:cubicBezTo>
                  <a:cubicBezTo>
                    <a:pt x="62" y="18"/>
                    <a:pt x="99" y="4"/>
                    <a:pt x="86" y="27"/>
                  </a:cubicBezTo>
                  <a:cubicBezTo>
                    <a:pt x="78" y="42"/>
                    <a:pt x="56" y="27"/>
                    <a:pt x="27" y="24"/>
                  </a:cubicBezTo>
                  <a:cubicBezTo>
                    <a:pt x="3" y="22"/>
                    <a:pt x="5" y="43"/>
                    <a:pt x="0" y="58"/>
                  </a:cubicBezTo>
                  <a:cubicBezTo>
                    <a:pt x="5" y="60"/>
                    <a:pt x="11" y="64"/>
                    <a:pt x="14" y="71"/>
                  </a:cubicBezTo>
                  <a:cubicBezTo>
                    <a:pt x="19" y="85"/>
                    <a:pt x="27" y="86"/>
                    <a:pt x="37" y="87"/>
                  </a:cubicBezTo>
                  <a:cubicBezTo>
                    <a:pt x="48" y="88"/>
                    <a:pt x="60" y="79"/>
                    <a:pt x="72" y="86"/>
                  </a:cubicBezTo>
                  <a:cubicBezTo>
                    <a:pt x="85" y="93"/>
                    <a:pt x="92" y="93"/>
                    <a:pt x="100" y="91"/>
                  </a:cubicBezTo>
                  <a:cubicBezTo>
                    <a:pt x="107" y="89"/>
                    <a:pt x="123" y="85"/>
                    <a:pt x="138" y="85"/>
                  </a:cubicBezTo>
                  <a:cubicBezTo>
                    <a:pt x="150" y="84"/>
                    <a:pt x="171" y="86"/>
                    <a:pt x="185" y="81"/>
                  </a:cubicBezTo>
                  <a:cubicBezTo>
                    <a:pt x="185" y="81"/>
                    <a:pt x="185" y="81"/>
                    <a:pt x="184" y="81"/>
                  </a:cubicBezTo>
                  <a:cubicBezTo>
                    <a:pt x="176" y="77"/>
                    <a:pt x="183" y="64"/>
                    <a:pt x="187" y="53"/>
                  </a:cubicBezTo>
                  <a:cubicBezTo>
                    <a:pt x="191" y="42"/>
                    <a:pt x="186" y="38"/>
                    <a:pt x="180" y="31"/>
                  </a:cubicBezTo>
                  <a:cubicBezTo>
                    <a:pt x="175" y="24"/>
                    <a:pt x="159" y="23"/>
                    <a:pt x="152" y="23"/>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7" name="Freeform 577"/>
            <p:cNvSpPr>
              <a:spLocks/>
            </p:cNvSpPr>
            <p:nvPr/>
          </p:nvSpPr>
          <p:spPr bwMode="auto">
            <a:xfrm>
              <a:off x="4253" y="1011"/>
              <a:ext cx="8" cy="8"/>
            </a:xfrm>
            <a:custGeom>
              <a:avLst/>
              <a:gdLst>
                <a:gd name="T0" fmla="*/ 22 w 34"/>
                <a:gd name="T1" fmla="*/ 2 h 30"/>
                <a:gd name="T2" fmla="*/ 10 w 34"/>
                <a:gd name="T3" fmla="*/ 9 h 30"/>
                <a:gd name="T4" fmla="*/ 14 w 34"/>
                <a:gd name="T5" fmla="*/ 27 h 30"/>
                <a:gd name="T6" fmla="*/ 29 w 34"/>
                <a:gd name="T7" fmla="*/ 18 h 30"/>
                <a:gd name="T8" fmla="*/ 22 w 34"/>
                <a:gd name="T9" fmla="*/ 2 h 30"/>
              </a:gdLst>
              <a:ahLst/>
              <a:cxnLst>
                <a:cxn ang="0">
                  <a:pos x="T0" y="T1"/>
                </a:cxn>
                <a:cxn ang="0">
                  <a:pos x="T2" y="T3"/>
                </a:cxn>
                <a:cxn ang="0">
                  <a:pos x="T4" y="T5"/>
                </a:cxn>
                <a:cxn ang="0">
                  <a:pos x="T6" y="T7"/>
                </a:cxn>
                <a:cxn ang="0">
                  <a:pos x="T8" y="T9"/>
                </a:cxn>
              </a:cxnLst>
              <a:rect l="0" t="0" r="r" b="b"/>
              <a:pathLst>
                <a:path w="34" h="30">
                  <a:moveTo>
                    <a:pt x="22" y="2"/>
                  </a:moveTo>
                  <a:cubicBezTo>
                    <a:pt x="22" y="2"/>
                    <a:pt x="14" y="0"/>
                    <a:pt x="10" y="9"/>
                  </a:cubicBezTo>
                  <a:cubicBezTo>
                    <a:pt x="6" y="18"/>
                    <a:pt x="0" y="24"/>
                    <a:pt x="14" y="27"/>
                  </a:cubicBezTo>
                  <a:cubicBezTo>
                    <a:pt x="28" y="30"/>
                    <a:pt x="29" y="26"/>
                    <a:pt x="29" y="18"/>
                  </a:cubicBezTo>
                  <a:cubicBezTo>
                    <a:pt x="29" y="10"/>
                    <a:pt x="34" y="1"/>
                    <a:pt x="22" y="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8" name="Freeform 578"/>
            <p:cNvSpPr>
              <a:spLocks/>
            </p:cNvSpPr>
            <p:nvPr/>
          </p:nvSpPr>
          <p:spPr bwMode="auto">
            <a:xfrm>
              <a:off x="3927" y="1112"/>
              <a:ext cx="8" cy="6"/>
            </a:xfrm>
            <a:custGeom>
              <a:avLst/>
              <a:gdLst>
                <a:gd name="T0" fmla="*/ 1 w 30"/>
                <a:gd name="T1" fmla="*/ 7 h 22"/>
                <a:gd name="T2" fmla="*/ 20 w 30"/>
                <a:gd name="T3" fmla="*/ 15 h 22"/>
                <a:gd name="T4" fmla="*/ 20 w 30"/>
                <a:gd name="T5" fmla="*/ 4 h 22"/>
                <a:gd name="T6" fmla="*/ 1 w 30"/>
                <a:gd name="T7" fmla="*/ 7 h 22"/>
              </a:gdLst>
              <a:ahLst/>
              <a:cxnLst>
                <a:cxn ang="0">
                  <a:pos x="T0" y="T1"/>
                </a:cxn>
                <a:cxn ang="0">
                  <a:pos x="T2" y="T3"/>
                </a:cxn>
                <a:cxn ang="0">
                  <a:pos x="T4" y="T5"/>
                </a:cxn>
                <a:cxn ang="0">
                  <a:pos x="T6" y="T7"/>
                </a:cxn>
              </a:cxnLst>
              <a:rect l="0" t="0" r="r" b="b"/>
              <a:pathLst>
                <a:path w="30" h="22">
                  <a:moveTo>
                    <a:pt x="1" y="7"/>
                  </a:moveTo>
                  <a:cubicBezTo>
                    <a:pt x="2" y="14"/>
                    <a:pt x="20" y="22"/>
                    <a:pt x="20" y="15"/>
                  </a:cubicBezTo>
                  <a:cubicBezTo>
                    <a:pt x="20" y="8"/>
                    <a:pt x="30" y="4"/>
                    <a:pt x="20" y="4"/>
                  </a:cubicBezTo>
                  <a:cubicBezTo>
                    <a:pt x="20" y="4"/>
                    <a:pt x="0" y="0"/>
                    <a:pt x="1" y="7"/>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79" name="Freeform 579"/>
            <p:cNvSpPr>
              <a:spLocks/>
            </p:cNvSpPr>
            <p:nvPr/>
          </p:nvSpPr>
          <p:spPr bwMode="auto">
            <a:xfrm>
              <a:off x="3544" y="1170"/>
              <a:ext cx="15" cy="11"/>
            </a:xfrm>
            <a:custGeom>
              <a:avLst/>
              <a:gdLst>
                <a:gd name="T0" fmla="*/ 57 w 61"/>
                <a:gd name="T1" fmla="*/ 18 h 44"/>
                <a:gd name="T2" fmla="*/ 39 w 61"/>
                <a:gd name="T3" fmla="*/ 13 h 44"/>
                <a:gd name="T4" fmla="*/ 11 w 61"/>
                <a:gd name="T5" fmla="*/ 1 h 44"/>
                <a:gd name="T6" fmla="*/ 10 w 61"/>
                <a:gd name="T7" fmla="*/ 20 h 44"/>
                <a:gd name="T8" fmla="*/ 50 w 61"/>
                <a:gd name="T9" fmla="*/ 37 h 44"/>
                <a:gd name="T10" fmla="*/ 57 w 61"/>
                <a:gd name="T11" fmla="*/ 18 h 44"/>
              </a:gdLst>
              <a:ahLst/>
              <a:cxnLst>
                <a:cxn ang="0">
                  <a:pos x="T0" y="T1"/>
                </a:cxn>
                <a:cxn ang="0">
                  <a:pos x="T2" y="T3"/>
                </a:cxn>
                <a:cxn ang="0">
                  <a:pos x="T4" y="T5"/>
                </a:cxn>
                <a:cxn ang="0">
                  <a:pos x="T6" y="T7"/>
                </a:cxn>
                <a:cxn ang="0">
                  <a:pos x="T8" y="T9"/>
                </a:cxn>
                <a:cxn ang="0">
                  <a:pos x="T10" y="T11"/>
                </a:cxn>
              </a:cxnLst>
              <a:rect l="0" t="0" r="r" b="b"/>
              <a:pathLst>
                <a:path w="61" h="44">
                  <a:moveTo>
                    <a:pt x="57" y="18"/>
                  </a:moveTo>
                  <a:cubicBezTo>
                    <a:pt x="52" y="13"/>
                    <a:pt x="48" y="18"/>
                    <a:pt x="39" y="13"/>
                  </a:cubicBezTo>
                  <a:cubicBezTo>
                    <a:pt x="39" y="13"/>
                    <a:pt x="22" y="0"/>
                    <a:pt x="11" y="1"/>
                  </a:cubicBezTo>
                  <a:cubicBezTo>
                    <a:pt x="1" y="1"/>
                    <a:pt x="0" y="12"/>
                    <a:pt x="10" y="20"/>
                  </a:cubicBezTo>
                  <a:cubicBezTo>
                    <a:pt x="21" y="28"/>
                    <a:pt x="47" y="44"/>
                    <a:pt x="50" y="37"/>
                  </a:cubicBezTo>
                  <a:cubicBezTo>
                    <a:pt x="52" y="31"/>
                    <a:pt x="61" y="23"/>
                    <a:pt x="57" y="18"/>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0" name="Freeform 580"/>
            <p:cNvSpPr>
              <a:spLocks/>
            </p:cNvSpPr>
            <p:nvPr/>
          </p:nvSpPr>
          <p:spPr bwMode="auto">
            <a:xfrm>
              <a:off x="5368" y="1580"/>
              <a:ext cx="16" cy="17"/>
            </a:xfrm>
            <a:custGeom>
              <a:avLst/>
              <a:gdLst>
                <a:gd name="T0" fmla="*/ 37 w 64"/>
                <a:gd name="T1" fmla="*/ 21 h 65"/>
                <a:gd name="T2" fmla="*/ 24 w 64"/>
                <a:gd name="T3" fmla="*/ 0 h 65"/>
                <a:gd name="T4" fmla="*/ 8 w 64"/>
                <a:gd name="T5" fmla="*/ 11 h 65"/>
                <a:gd name="T6" fmla="*/ 29 w 64"/>
                <a:gd name="T7" fmla="*/ 38 h 65"/>
                <a:gd name="T8" fmla="*/ 52 w 64"/>
                <a:gd name="T9" fmla="*/ 56 h 65"/>
                <a:gd name="T10" fmla="*/ 59 w 64"/>
                <a:gd name="T11" fmla="*/ 46 h 65"/>
                <a:gd name="T12" fmla="*/ 37 w 64"/>
                <a:gd name="T13" fmla="*/ 21 h 65"/>
              </a:gdLst>
              <a:ahLst/>
              <a:cxnLst>
                <a:cxn ang="0">
                  <a:pos x="T0" y="T1"/>
                </a:cxn>
                <a:cxn ang="0">
                  <a:pos x="T2" y="T3"/>
                </a:cxn>
                <a:cxn ang="0">
                  <a:pos x="T4" y="T5"/>
                </a:cxn>
                <a:cxn ang="0">
                  <a:pos x="T6" y="T7"/>
                </a:cxn>
                <a:cxn ang="0">
                  <a:pos x="T8" y="T9"/>
                </a:cxn>
                <a:cxn ang="0">
                  <a:pos x="T10" y="T11"/>
                </a:cxn>
                <a:cxn ang="0">
                  <a:pos x="T12" y="T13"/>
                </a:cxn>
              </a:cxnLst>
              <a:rect l="0" t="0" r="r" b="b"/>
              <a:pathLst>
                <a:path w="64" h="65">
                  <a:moveTo>
                    <a:pt x="37" y="21"/>
                  </a:moveTo>
                  <a:cubicBezTo>
                    <a:pt x="37" y="21"/>
                    <a:pt x="39" y="0"/>
                    <a:pt x="24" y="0"/>
                  </a:cubicBezTo>
                  <a:cubicBezTo>
                    <a:pt x="9" y="0"/>
                    <a:pt x="0" y="5"/>
                    <a:pt x="8" y="11"/>
                  </a:cubicBezTo>
                  <a:cubicBezTo>
                    <a:pt x="17" y="17"/>
                    <a:pt x="17" y="36"/>
                    <a:pt x="29" y="38"/>
                  </a:cubicBezTo>
                  <a:cubicBezTo>
                    <a:pt x="40" y="40"/>
                    <a:pt x="46" y="47"/>
                    <a:pt x="52" y="56"/>
                  </a:cubicBezTo>
                  <a:cubicBezTo>
                    <a:pt x="59" y="65"/>
                    <a:pt x="64" y="54"/>
                    <a:pt x="59" y="46"/>
                  </a:cubicBezTo>
                  <a:cubicBezTo>
                    <a:pt x="53" y="39"/>
                    <a:pt x="38" y="27"/>
                    <a:pt x="37" y="21"/>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381" name="Freeform 581"/>
            <p:cNvSpPr>
              <a:spLocks/>
            </p:cNvSpPr>
            <p:nvPr/>
          </p:nvSpPr>
          <p:spPr bwMode="auto">
            <a:xfrm>
              <a:off x="5395" y="1590"/>
              <a:ext cx="13" cy="11"/>
            </a:xfrm>
            <a:custGeom>
              <a:avLst/>
              <a:gdLst>
                <a:gd name="T0" fmla="*/ 22 w 52"/>
                <a:gd name="T1" fmla="*/ 12 h 42"/>
                <a:gd name="T2" fmla="*/ 2 w 52"/>
                <a:gd name="T3" fmla="*/ 4 h 42"/>
                <a:gd name="T4" fmla="*/ 14 w 52"/>
                <a:gd name="T5" fmla="*/ 20 h 42"/>
                <a:gd name="T6" fmla="*/ 35 w 52"/>
                <a:gd name="T7" fmla="*/ 34 h 42"/>
                <a:gd name="T8" fmla="*/ 42 w 52"/>
                <a:gd name="T9" fmla="*/ 29 h 42"/>
                <a:gd name="T10" fmla="*/ 22 w 52"/>
                <a:gd name="T11" fmla="*/ 12 h 42"/>
              </a:gdLst>
              <a:ahLst/>
              <a:cxnLst>
                <a:cxn ang="0">
                  <a:pos x="T0" y="T1"/>
                </a:cxn>
                <a:cxn ang="0">
                  <a:pos x="T2" y="T3"/>
                </a:cxn>
                <a:cxn ang="0">
                  <a:pos x="T4" y="T5"/>
                </a:cxn>
                <a:cxn ang="0">
                  <a:pos x="T6" y="T7"/>
                </a:cxn>
                <a:cxn ang="0">
                  <a:pos x="T8" y="T9"/>
                </a:cxn>
                <a:cxn ang="0">
                  <a:pos x="T10" y="T11"/>
                </a:cxn>
              </a:cxnLst>
              <a:rect l="0" t="0" r="r" b="b"/>
              <a:pathLst>
                <a:path w="52" h="42">
                  <a:moveTo>
                    <a:pt x="22" y="12"/>
                  </a:moveTo>
                  <a:cubicBezTo>
                    <a:pt x="22" y="12"/>
                    <a:pt x="4" y="0"/>
                    <a:pt x="2" y="4"/>
                  </a:cubicBezTo>
                  <a:cubicBezTo>
                    <a:pt x="0" y="8"/>
                    <a:pt x="4" y="14"/>
                    <a:pt x="14" y="20"/>
                  </a:cubicBezTo>
                  <a:cubicBezTo>
                    <a:pt x="23" y="27"/>
                    <a:pt x="30" y="27"/>
                    <a:pt x="35" y="34"/>
                  </a:cubicBezTo>
                  <a:cubicBezTo>
                    <a:pt x="40" y="42"/>
                    <a:pt x="52" y="38"/>
                    <a:pt x="42" y="29"/>
                  </a:cubicBezTo>
                  <a:cubicBezTo>
                    <a:pt x="33" y="19"/>
                    <a:pt x="34" y="23"/>
                    <a:pt x="22" y="12"/>
                  </a:cubicBezTo>
                  <a:close/>
                </a:path>
              </a:pathLst>
            </a:custGeom>
            <a:grpFill/>
            <a:ln w="3175" cap="rnd" cmpd="sng">
              <a:solidFill>
                <a:schemeClr val="accent1">
                  <a:lumMod val="75000"/>
                </a:schemeClr>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cxnSp>
        <p:nvCxnSpPr>
          <p:cNvPr id="5782" name="Straight Connector 5781"/>
          <p:cNvCxnSpPr>
            <a:endCxn id="5783" idx="4"/>
          </p:cNvCxnSpPr>
          <p:nvPr/>
        </p:nvCxnSpPr>
        <p:spPr>
          <a:xfrm>
            <a:off x="3608419" y="3929749"/>
            <a:ext cx="136459" cy="890931"/>
          </a:xfrm>
          <a:prstGeom prst="line">
            <a:avLst/>
          </a:prstGeom>
          <a:ln w="3175" cmpd="sng">
            <a:solidFill>
              <a:srgbClr val="FE9915"/>
            </a:solidFill>
          </a:ln>
          <a:effectLst/>
        </p:spPr>
        <p:style>
          <a:lnRef idx="2">
            <a:schemeClr val="accent1"/>
          </a:lnRef>
          <a:fillRef idx="0">
            <a:schemeClr val="accent1"/>
          </a:fillRef>
          <a:effectRef idx="1">
            <a:schemeClr val="accent1"/>
          </a:effectRef>
          <a:fontRef idx="minor">
            <a:schemeClr val="tx1"/>
          </a:fontRef>
        </p:style>
      </p:cxnSp>
      <p:sp>
        <p:nvSpPr>
          <p:cNvPr id="5783" name="Oval 5782"/>
          <p:cNvSpPr/>
          <p:nvPr/>
        </p:nvSpPr>
        <p:spPr>
          <a:xfrm>
            <a:off x="3689440" y="4699860"/>
            <a:ext cx="110875" cy="120820"/>
          </a:xfrm>
          <a:prstGeom prst="ellipse">
            <a:avLst/>
          </a:prstGeom>
          <a:solidFill>
            <a:srgbClr val="FE9915"/>
          </a:solidFill>
          <a:ln w="28575" cmpd="sng">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Lato Light" panose="020F0302020204030203" pitchFamily="34" charset="0"/>
              <a:cs typeface="Gotham Light"/>
            </a:endParaRPr>
          </a:p>
        </p:txBody>
      </p:sp>
      <p:sp>
        <p:nvSpPr>
          <p:cNvPr id="5787" name="Oval 5786"/>
          <p:cNvSpPr/>
          <p:nvPr/>
        </p:nvSpPr>
        <p:spPr>
          <a:xfrm>
            <a:off x="3174041" y="3335867"/>
            <a:ext cx="696208" cy="673764"/>
          </a:xfrm>
          <a:prstGeom prst="ellipse">
            <a:avLst/>
          </a:prstGeom>
          <a:solidFill>
            <a:srgbClr val="019272"/>
          </a:solidFill>
          <a:ln>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lang="en-GB" b="1" dirty="0" smtClean="0">
                <a:latin typeface="Arial"/>
                <a:cs typeface="Arial"/>
              </a:rPr>
              <a:t>UK</a:t>
            </a:r>
            <a:endParaRPr lang="en-US" b="1" dirty="0">
              <a:solidFill>
                <a:srgbClr val="FFFFFF"/>
              </a:solidFill>
              <a:latin typeface="Arial"/>
              <a:cs typeface="Arial"/>
            </a:endParaRPr>
          </a:p>
        </p:txBody>
      </p:sp>
      <p:cxnSp>
        <p:nvCxnSpPr>
          <p:cNvPr id="5791" name="Straight Connector 5790"/>
          <p:cNvCxnSpPr/>
          <p:nvPr/>
        </p:nvCxnSpPr>
        <p:spPr>
          <a:xfrm>
            <a:off x="4893847" y="4444025"/>
            <a:ext cx="23920" cy="782740"/>
          </a:xfrm>
          <a:prstGeom prst="line">
            <a:avLst/>
          </a:prstGeom>
          <a:ln w="3175" cmpd="sng">
            <a:solidFill>
              <a:srgbClr val="FE9915"/>
            </a:solidFill>
          </a:ln>
          <a:effectLst/>
        </p:spPr>
        <p:style>
          <a:lnRef idx="2">
            <a:schemeClr val="accent1"/>
          </a:lnRef>
          <a:fillRef idx="0">
            <a:schemeClr val="accent1"/>
          </a:fillRef>
          <a:effectRef idx="1">
            <a:schemeClr val="accent1"/>
          </a:effectRef>
          <a:fontRef idx="minor">
            <a:schemeClr val="tx1"/>
          </a:fontRef>
        </p:style>
      </p:cxnSp>
      <p:sp>
        <p:nvSpPr>
          <p:cNvPr id="5792" name="Oval 5791"/>
          <p:cNvSpPr/>
          <p:nvPr/>
        </p:nvSpPr>
        <p:spPr>
          <a:xfrm>
            <a:off x="4878933" y="5250700"/>
            <a:ext cx="96520" cy="117025"/>
          </a:xfrm>
          <a:prstGeom prst="ellipse">
            <a:avLst/>
          </a:prstGeom>
          <a:solidFill>
            <a:srgbClr val="FE9915"/>
          </a:solidFill>
          <a:ln w="28575" cmpd="sng">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endParaRPr lang="en-US" sz="1200" dirty="0">
              <a:solidFill>
                <a:schemeClr val="tx2"/>
              </a:solidFill>
              <a:latin typeface="Lato Light" panose="020F0302020204030203" pitchFamily="34" charset="0"/>
              <a:cs typeface="Gotham Light"/>
            </a:endParaRPr>
          </a:p>
        </p:txBody>
      </p:sp>
      <p:sp>
        <p:nvSpPr>
          <p:cNvPr id="5793" name="Oval 5792"/>
          <p:cNvSpPr/>
          <p:nvPr/>
        </p:nvSpPr>
        <p:spPr>
          <a:xfrm>
            <a:off x="4487934" y="3582102"/>
            <a:ext cx="750577" cy="788350"/>
          </a:xfrm>
          <a:prstGeom prst="ellipse">
            <a:avLst/>
          </a:prstGeom>
          <a:solidFill>
            <a:srgbClr val="019272"/>
          </a:solidFill>
          <a:ln>
            <a:noFill/>
          </a:ln>
          <a:effectLst/>
        </p:spPr>
        <p:style>
          <a:lnRef idx="1">
            <a:schemeClr val="accent1"/>
          </a:lnRef>
          <a:fillRef idx="3">
            <a:schemeClr val="accent1"/>
          </a:fillRef>
          <a:effectRef idx="2">
            <a:schemeClr val="accent1"/>
          </a:effectRef>
          <a:fontRef idx="minor">
            <a:schemeClr val="lt1"/>
          </a:fontRef>
        </p:style>
        <p:txBody>
          <a:bodyPr wrap="none" lIns="0" rIns="0" rtlCol="0" anchor="ctr"/>
          <a:lstStyle/>
          <a:p>
            <a:pPr algn="ctr">
              <a:lnSpc>
                <a:spcPts val="1320"/>
              </a:lnSpc>
            </a:pPr>
            <a:r>
              <a:rPr lang="en-GB" b="1" dirty="0" smtClean="0">
                <a:latin typeface="Arial"/>
                <a:cs typeface="Arial"/>
              </a:rPr>
              <a:t>Nepal </a:t>
            </a:r>
            <a:endParaRPr lang="en-US" b="1" dirty="0">
              <a:solidFill>
                <a:srgbClr val="FFFFFF"/>
              </a:solidFill>
              <a:latin typeface="Arial"/>
              <a:cs typeface="Arial"/>
            </a:endParaRPr>
          </a:p>
        </p:txBody>
      </p:sp>
    </p:spTree>
    <p:extLst>
      <p:ext uri="{BB962C8B-B14F-4D97-AF65-F5344CB8AC3E}">
        <p14:creationId xmlns:p14="http://schemas.microsoft.com/office/powerpoint/2010/main" val="161227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783"/>
                                        </p:tgtEl>
                                        <p:attrNameLst>
                                          <p:attrName>style.visibility</p:attrName>
                                        </p:attrNameLst>
                                      </p:cBhvr>
                                      <p:to>
                                        <p:strVal val="visible"/>
                                      </p:to>
                                    </p:set>
                                    <p:animEffect transition="in" filter="fade">
                                      <p:cBhvr>
                                        <p:cTn id="7" dur="200"/>
                                        <p:tgtEl>
                                          <p:spTgt spid="5783"/>
                                        </p:tgtEl>
                                      </p:cBhvr>
                                    </p:animEffect>
                                  </p:childTnLst>
                                </p:cTn>
                              </p:par>
                            </p:childTnLst>
                          </p:cTn>
                        </p:par>
                        <p:par>
                          <p:cTn id="8" fill="hold">
                            <p:stCondLst>
                              <p:cond delay="200"/>
                            </p:stCondLst>
                            <p:childTnLst>
                              <p:par>
                                <p:cTn id="9" presetID="22" presetClass="entr" presetSubtype="4" fill="hold" nodeType="afterEffect">
                                  <p:stCondLst>
                                    <p:cond delay="100"/>
                                  </p:stCondLst>
                                  <p:childTnLst>
                                    <p:set>
                                      <p:cBhvr>
                                        <p:cTn id="10" dur="1" fill="hold">
                                          <p:stCondLst>
                                            <p:cond delay="0"/>
                                          </p:stCondLst>
                                        </p:cTn>
                                        <p:tgtEl>
                                          <p:spTgt spid="5782"/>
                                        </p:tgtEl>
                                        <p:attrNameLst>
                                          <p:attrName>style.visibility</p:attrName>
                                        </p:attrNameLst>
                                      </p:cBhvr>
                                      <p:to>
                                        <p:strVal val="visible"/>
                                      </p:to>
                                    </p:set>
                                    <p:animEffect transition="in" filter="wipe(down)">
                                      <p:cBhvr>
                                        <p:cTn id="11" dur="500"/>
                                        <p:tgtEl>
                                          <p:spTgt spid="5782"/>
                                        </p:tgtEl>
                                      </p:cBhvr>
                                    </p:animEffect>
                                  </p:childTnLst>
                                </p:cTn>
                              </p:par>
                            </p:childTnLst>
                          </p:cTn>
                        </p:par>
                        <p:par>
                          <p:cTn id="12" fill="hold">
                            <p:stCondLst>
                              <p:cond delay="800"/>
                            </p:stCondLst>
                            <p:childTnLst>
                              <p:par>
                                <p:cTn id="13" presetID="22" presetClass="entr" presetSubtype="4" fill="hold" grpId="1" nodeType="afterEffect">
                                  <p:stCondLst>
                                    <p:cond delay="0"/>
                                  </p:stCondLst>
                                  <p:childTnLst>
                                    <p:set>
                                      <p:cBhvr>
                                        <p:cTn id="14" dur="1" fill="hold">
                                          <p:stCondLst>
                                            <p:cond delay="0"/>
                                          </p:stCondLst>
                                        </p:cTn>
                                        <p:tgtEl>
                                          <p:spTgt spid="5787"/>
                                        </p:tgtEl>
                                        <p:attrNameLst>
                                          <p:attrName>style.visibility</p:attrName>
                                        </p:attrNameLst>
                                      </p:cBhvr>
                                      <p:to>
                                        <p:strVal val="visible"/>
                                      </p:to>
                                    </p:set>
                                    <p:animEffect transition="in" filter="wipe(down)">
                                      <p:cBhvr>
                                        <p:cTn id="15" dur="500"/>
                                        <p:tgtEl>
                                          <p:spTgt spid="5787"/>
                                        </p:tgtEl>
                                      </p:cBhvr>
                                    </p:animEffect>
                                  </p:childTnLst>
                                </p:cTn>
                              </p:par>
                            </p:childTnLst>
                          </p:cTn>
                        </p:par>
                        <p:par>
                          <p:cTn id="16" fill="hold">
                            <p:stCondLst>
                              <p:cond delay="1300"/>
                            </p:stCondLst>
                            <p:childTnLst>
                              <p:par>
                                <p:cTn id="17" presetID="10" presetClass="entr" presetSubtype="0" fill="hold" grpId="0" nodeType="afterEffect">
                                  <p:stCondLst>
                                    <p:cond delay="0"/>
                                  </p:stCondLst>
                                  <p:childTnLst>
                                    <p:set>
                                      <p:cBhvr>
                                        <p:cTn id="18" dur="1" fill="hold">
                                          <p:stCondLst>
                                            <p:cond delay="0"/>
                                          </p:stCondLst>
                                        </p:cTn>
                                        <p:tgtEl>
                                          <p:spTgt spid="5792"/>
                                        </p:tgtEl>
                                        <p:attrNameLst>
                                          <p:attrName>style.visibility</p:attrName>
                                        </p:attrNameLst>
                                      </p:cBhvr>
                                      <p:to>
                                        <p:strVal val="visible"/>
                                      </p:to>
                                    </p:set>
                                    <p:animEffect transition="in" filter="fade">
                                      <p:cBhvr>
                                        <p:cTn id="19" dur="200"/>
                                        <p:tgtEl>
                                          <p:spTgt spid="5792"/>
                                        </p:tgtEl>
                                      </p:cBhvr>
                                    </p:animEffect>
                                  </p:childTnLst>
                                </p:cTn>
                              </p:par>
                            </p:childTnLst>
                          </p:cTn>
                        </p:par>
                        <p:par>
                          <p:cTn id="20" fill="hold">
                            <p:stCondLst>
                              <p:cond delay="1500"/>
                            </p:stCondLst>
                            <p:childTnLst>
                              <p:par>
                                <p:cTn id="21" presetID="22" presetClass="entr" presetSubtype="4" fill="hold" nodeType="afterEffect">
                                  <p:stCondLst>
                                    <p:cond delay="100"/>
                                  </p:stCondLst>
                                  <p:childTnLst>
                                    <p:set>
                                      <p:cBhvr>
                                        <p:cTn id="22" dur="1" fill="hold">
                                          <p:stCondLst>
                                            <p:cond delay="0"/>
                                          </p:stCondLst>
                                        </p:cTn>
                                        <p:tgtEl>
                                          <p:spTgt spid="5791"/>
                                        </p:tgtEl>
                                        <p:attrNameLst>
                                          <p:attrName>style.visibility</p:attrName>
                                        </p:attrNameLst>
                                      </p:cBhvr>
                                      <p:to>
                                        <p:strVal val="visible"/>
                                      </p:to>
                                    </p:set>
                                    <p:animEffect transition="in" filter="wipe(down)">
                                      <p:cBhvr>
                                        <p:cTn id="23" dur="500"/>
                                        <p:tgtEl>
                                          <p:spTgt spid="5791"/>
                                        </p:tgtEl>
                                      </p:cBhvr>
                                    </p:animEffect>
                                  </p:childTnLst>
                                </p:cTn>
                              </p:par>
                            </p:childTnLst>
                          </p:cTn>
                        </p:par>
                        <p:par>
                          <p:cTn id="24" fill="hold">
                            <p:stCondLst>
                              <p:cond delay="2100"/>
                            </p:stCondLst>
                            <p:childTnLst>
                              <p:par>
                                <p:cTn id="25" presetID="22" presetClass="entr" presetSubtype="4" fill="hold" grpId="1" nodeType="afterEffect">
                                  <p:stCondLst>
                                    <p:cond delay="0"/>
                                  </p:stCondLst>
                                  <p:childTnLst>
                                    <p:set>
                                      <p:cBhvr>
                                        <p:cTn id="26" dur="1" fill="hold">
                                          <p:stCondLst>
                                            <p:cond delay="0"/>
                                          </p:stCondLst>
                                        </p:cTn>
                                        <p:tgtEl>
                                          <p:spTgt spid="5793"/>
                                        </p:tgtEl>
                                        <p:attrNameLst>
                                          <p:attrName>style.visibility</p:attrName>
                                        </p:attrNameLst>
                                      </p:cBhvr>
                                      <p:to>
                                        <p:strVal val="visible"/>
                                      </p:to>
                                    </p:set>
                                    <p:animEffect transition="in" filter="wipe(down)">
                                      <p:cBhvr>
                                        <p:cTn id="27" dur="500"/>
                                        <p:tgtEl>
                                          <p:spTgt spid="57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3" grpId="0" animBg="1"/>
      <p:bldP spid="5787" grpId="1" animBg="1"/>
      <p:bldP spid="5792" grpId="0" animBg="1"/>
      <p:bldP spid="579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99391"/>
            <a:ext cx="6781800" cy="1517030"/>
          </a:xfrm>
        </p:spPr>
        <p:txBody>
          <a:bodyPr/>
          <a:lstStyle/>
          <a:p>
            <a:r>
              <a:rPr lang="en-GB" dirty="0" smtClean="0"/>
              <a:t>Plastics into </a:t>
            </a:r>
            <a:r>
              <a:rPr lang="en-GB" dirty="0" smtClean="0">
                <a:solidFill>
                  <a:srgbClr val="FE9915"/>
                </a:solidFill>
              </a:rPr>
              <a:t>profit Nepal</a:t>
            </a:r>
            <a:endParaRPr lang="en-GB" dirty="0">
              <a:solidFill>
                <a:srgbClr val="FE9915"/>
              </a:solidFill>
            </a:endParaRPr>
          </a:p>
        </p:txBody>
      </p:sp>
      <p:sp>
        <p:nvSpPr>
          <p:cNvPr id="3" name="Text Placeholder 2"/>
          <p:cNvSpPr>
            <a:spLocks noGrp="1"/>
          </p:cNvSpPr>
          <p:nvPr>
            <p:ph type="body" sz="half" idx="1"/>
          </p:nvPr>
        </p:nvSpPr>
        <p:spPr>
          <a:xfrm>
            <a:off x="827584" y="1340768"/>
            <a:ext cx="7848872" cy="5184576"/>
          </a:xfrm>
        </p:spPr>
        <p:txBody>
          <a:bodyPr/>
          <a:lstStyle/>
          <a:p>
            <a:pPr marL="0" indent="0">
              <a:lnSpc>
                <a:spcPct val="115000"/>
              </a:lnSpc>
              <a:spcAft>
                <a:spcPts val="0"/>
              </a:spcAft>
              <a:buNone/>
            </a:pPr>
            <a:r>
              <a:rPr lang="en-US" sz="1800" kern="1200" dirty="0">
                <a:solidFill>
                  <a:schemeClr val="bg1">
                    <a:lumMod val="50000"/>
                  </a:schemeClr>
                </a:solidFill>
                <a:latin typeface="Arial" pitchFamily="34" charset="0"/>
                <a:ea typeface="Times New Roman"/>
                <a:cs typeface="Arial" pitchFamily="34" charset="0"/>
              </a:rPr>
              <a:t>The </a:t>
            </a:r>
            <a:r>
              <a:rPr lang="en-GB" sz="1800" kern="1200" dirty="0">
                <a:solidFill>
                  <a:schemeClr val="bg1">
                    <a:lumMod val="50000"/>
                  </a:schemeClr>
                </a:solidFill>
                <a:latin typeface="Arial" pitchFamily="34" charset="0"/>
                <a:ea typeface="Times New Roman"/>
                <a:cs typeface="Arial" pitchFamily="34" charset="0"/>
              </a:rPr>
              <a:t>Hamro Mahila Women’s Group in Nepal was set up after a group of  </a:t>
            </a:r>
            <a:r>
              <a:rPr lang="en-GB" sz="1800" kern="1200" dirty="0" smtClean="0">
                <a:solidFill>
                  <a:schemeClr val="bg1">
                    <a:lumMod val="50000"/>
                  </a:schemeClr>
                </a:solidFill>
                <a:latin typeface="Arial" pitchFamily="34" charset="0"/>
                <a:ea typeface="Times New Roman"/>
                <a:cs typeface="Arial" pitchFamily="34" charset="0"/>
              </a:rPr>
              <a:t>women were </a:t>
            </a:r>
            <a:r>
              <a:rPr lang="en-GB" sz="1800" kern="1200" dirty="0">
                <a:solidFill>
                  <a:schemeClr val="bg1">
                    <a:lumMod val="50000"/>
                  </a:schemeClr>
                </a:solidFill>
                <a:latin typeface="Arial" pitchFamily="34" charset="0"/>
                <a:ea typeface="Times New Roman"/>
                <a:cs typeface="Arial" pitchFamily="34" charset="0"/>
              </a:rPr>
              <a:t>trained </a:t>
            </a:r>
            <a:r>
              <a:rPr lang="en-GB" sz="1800" kern="1200" dirty="0" smtClean="0">
                <a:solidFill>
                  <a:schemeClr val="bg1">
                    <a:lumMod val="50000"/>
                  </a:schemeClr>
                </a:solidFill>
                <a:latin typeface="Arial" pitchFamily="34" charset="0"/>
                <a:ea typeface="Times New Roman"/>
                <a:cs typeface="Arial" pitchFamily="34" charset="0"/>
              </a:rPr>
              <a:t>and </a:t>
            </a:r>
            <a:r>
              <a:rPr lang="en-GB" sz="1800" kern="1200" dirty="0">
                <a:solidFill>
                  <a:schemeClr val="bg1">
                    <a:lumMod val="50000"/>
                  </a:schemeClr>
                </a:solidFill>
                <a:latin typeface="Arial" pitchFamily="34" charset="0"/>
                <a:ea typeface="Times New Roman"/>
                <a:cs typeface="Arial" pitchFamily="34" charset="0"/>
              </a:rPr>
              <a:t>supported by Practical Action in making crafts </a:t>
            </a:r>
            <a:r>
              <a:rPr lang="en-GB" sz="1800" kern="1200" dirty="0" smtClean="0">
                <a:solidFill>
                  <a:schemeClr val="bg1">
                    <a:lumMod val="50000"/>
                  </a:schemeClr>
                </a:solidFill>
                <a:latin typeface="Arial" pitchFamily="34" charset="0"/>
                <a:ea typeface="Times New Roman"/>
                <a:cs typeface="Arial" pitchFamily="34" charset="0"/>
              </a:rPr>
              <a:t>from </a:t>
            </a:r>
            <a:r>
              <a:rPr lang="en-GB" sz="1800" kern="1200" dirty="0">
                <a:solidFill>
                  <a:schemeClr val="bg1">
                    <a:lumMod val="50000"/>
                  </a:schemeClr>
                </a:solidFill>
                <a:latin typeface="Arial" pitchFamily="34" charset="0"/>
                <a:ea typeface="Times New Roman"/>
                <a:cs typeface="Arial" pitchFamily="34" charset="0"/>
              </a:rPr>
              <a:t>‘waste’ plastic. Their enterprise allows them to work in a safer environment whilst earning money.</a:t>
            </a:r>
            <a:endParaRPr lang="en-GB" sz="2800" dirty="0">
              <a:solidFill>
                <a:schemeClr val="bg1">
                  <a:lumMod val="50000"/>
                </a:schemeClr>
              </a:solidFill>
              <a:latin typeface="Arial" pitchFamily="34" charset="0"/>
              <a:ea typeface="Calibri"/>
              <a:cs typeface="Arial" pitchFamily="34" charset="0"/>
            </a:endParaRPr>
          </a:p>
          <a:p>
            <a:pPr>
              <a:lnSpc>
                <a:spcPct val="115000"/>
              </a:lnSpc>
              <a:spcAft>
                <a:spcPts val="0"/>
              </a:spcAft>
            </a:pPr>
            <a:r>
              <a:rPr lang="en-GB" sz="1800" kern="1200" dirty="0" smtClean="0">
                <a:solidFill>
                  <a:schemeClr val="bg1">
                    <a:lumMod val="50000"/>
                  </a:schemeClr>
                </a:solidFill>
                <a:latin typeface="Arial" pitchFamily="34" charset="0"/>
                <a:ea typeface="Times New Roman"/>
                <a:cs typeface="Arial" pitchFamily="34" charset="0"/>
              </a:rPr>
              <a:t>Your </a:t>
            </a:r>
            <a:r>
              <a:rPr lang="en-GB" sz="1800" kern="1200" dirty="0">
                <a:solidFill>
                  <a:schemeClr val="bg1">
                    <a:lumMod val="50000"/>
                  </a:schemeClr>
                </a:solidFill>
                <a:latin typeface="Arial" pitchFamily="34" charset="0"/>
                <a:ea typeface="Times New Roman"/>
                <a:cs typeface="Arial" pitchFamily="34" charset="0"/>
              </a:rPr>
              <a:t>challenge is to design a product that could be made by the women’s group from locally found waste plastic. The women have the use of a sewing machine, iron and basic craft </a:t>
            </a:r>
            <a:r>
              <a:rPr lang="en-GB" sz="1800" kern="1200" dirty="0" smtClean="0">
                <a:solidFill>
                  <a:schemeClr val="bg1">
                    <a:lumMod val="50000"/>
                  </a:schemeClr>
                </a:solidFill>
                <a:latin typeface="Arial" pitchFamily="34" charset="0"/>
                <a:ea typeface="Times New Roman"/>
                <a:cs typeface="Arial" pitchFamily="34" charset="0"/>
              </a:rPr>
              <a:t>tools. The </a:t>
            </a:r>
            <a:r>
              <a:rPr lang="en-GB" sz="1800" kern="1200" dirty="0">
                <a:solidFill>
                  <a:schemeClr val="bg1">
                    <a:lumMod val="50000"/>
                  </a:schemeClr>
                </a:solidFill>
                <a:latin typeface="Arial" pitchFamily="34" charset="0"/>
                <a:ea typeface="Times New Roman"/>
                <a:cs typeface="Arial" pitchFamily="34" charset="0"/>
              </a:rPr>
              <a:t>products need to be made cheaply </a:t>
            </a:r>
            <a:r>
              <a:rPr lang="en-GB" sz="1800" kern="1200" dirty="0" smtClean="0">
                <a:solidFill>
                  <a:schemeClr val="bg1">
                    <a:lumMod val="50000"/>
                  </a:schemeClr>
                </a:solidFill>
                <a:latin typeface="Arial" pitchFamily="34" charset="0"/>
                <a:ea typeface="Times New Roman"/>
                <a:cs typeface="Arial" pitchFamily="34" charset="0"/>
              </a:rPr>
              <a:t>and safe </a:t>
            </a:r>
            <a:r>
              <a:rPr lang="en-GB" sz="1800" kern="1200" dirty="0">
                <a:solidFill>
                  <a:schemeClr val="bg1">
                    <a:lumMod val="50000"/>
                  </a:schemeClr>
                </a:solidFill>
                <a:latin typeface="Arial" pitchFamily="34" charset="0"/>
                <a:ea typeface="Times New Roman"/>
                <a:cs typeface="Arial" pitchFamily="34" charset="0"/>
              </a:rPr>
              <a:t>to use</a:t>
            </a:r>
            <a:r>
              <a:rPr lang="en-GB" sz="1800" kern="1200" dirty="0" smtClean="0">
                <a:solidFill>
                  <a:schemeClr val="bg1">
                    <a:lumMod val="50000"/>
                  </a:schemeClr>
                </a:solidFill>
                <a:latin typeface="Arial" pitchFamily="34" charset="0"/>
                <a:ea typeface="Times New Roman"/>
                <a:cs typeface="Arial" pitchFamily="34" charset="0"/>
              </a:rPr>
              <a:t>. </a:t>
            </a:r>
          </a:p>
          <a:p>
            <a:pPr>
              <a:lnSpc>
                <a:spcPct val="115000"/>
              </a:lnSpc>
              <a:spcAft>
                <a:spcPts val="0"/>
              </a:spcAft>
            </a:pPr>
            <a:r>
              <a:rPr lang="en-GB" sz="1800" kern="1200" dirty="0" smtClean="0">
                <a:solidFill>
                  <a:schemeClr val="bg1">
                    <a:lumMod val="50000"/>
                  </a:schemeClr>
                </a:solidFill>
                <a:latin typeface="Arial" pitchFamily="34" charset="0"/>
                <a:ea typeface="Times New Roman"/>
                <a:cs typeface="Arial" pitchFamily="34" charset="0"/>
              </a:rPr>
              <a:t>At the moment they make pencil cases, coasters and baskets, but are looking to expand their range of products.</a:t>
            </a:r>
          </a:p>
          <a:p>
            <a:pPr>
              <a:lnSpc>
                <a:spcPct val="115000"/>
              </a:lnSpc>
              <a:spcAft>
                <a:spcPts val="0"/>
              </a:spcAft>
            </a:pPr>
            <a:endParaRPr lang="en-GB" sz="1800" kern="1200" dirty="0">
              <a:solidFill>
                <a:srgbClr val="000000"/>
              </a:solidFill>
              <a:latin typeface="Calibri"/>
              <a:ea typeface="Times New Roman"/>
              <a:cs typeface="Times New Roman"/>
            </a:endParaRPr>
          </a:p>
          <a:p>
            <a:pPr>
              <a:lnSpc>
                <a:spcPct val="115000"/>
              </a:lnSpc>
              <a:spcAft>
                <a:spcPts val="0"/>
              </a:spcAft>
            </a:pPr>
            <a:endParaRPr lang="en-GB" sz="1800" kern="1200" dirty="0" smtClean="0">
              <a:solidFill>
                <a:srgbClr val="000000"/>
              </a:solidFill>
              <a:latin typeface="Calibri"/>
              <a:ea typeface="Times New Roman"/>
              <a:cs typeface="Times New Roman"/>
            </a:endParaRPr>
          </a:p>
          <a:p>
            <a:pPr>
              <a:lnSpc>
                <a:spcPct val="115000"/>
              </a:lnSpc>
              <a:spcAft>
                <a:spcPts val="0"/>
              </a:spcAft>
            </a:pPr>
            <a:endParaRPr lang="en-GB" sz="1800" kern="1200" dirty="0">
              <a:solidFill>
                <a:srgbClr val="000000"/>
              </a:solidFill>
              <a:latin typeface="Calibri"/>
              <a:ea typeface="Times New Roman"/>
              <a:cs typeface="Times New Roman"/>
            </a:endParaRPr>
          </a:p>
          <a:p>
            <a:pPr>
              <a:lnSpc>
                <a:spcPct val="115000"/>
              </a:lnSpc>
              <a:spcAft>
                <a:spcPts val="0"/>
              </a:spcAft>
            </a:pPr>
            <a:endParaRPr lang="en-GB" sz="1800" kern="1200" dirty="0" smtClean="0">
              <a:solidFill>
                <a:srgbClr val="000000"/>
              </a:solidFill>
              <a:latin typeface="Calibri"/>
              <a:ea typeface="Times New Roman"/>
              <a:cs typeface="Times New Roman"/>
            </a:endParaRPr>
          </a:p>
          <a:p>
            <a:pPr>
              <a:lnSpc>
                <a:spcPct val="115000"/>
              </a:lnSpc>
              <a:spcAft>
                <a:spcPts val="0"/>
              </a:spcAft>
            </a:pPr>
            <a:endParaRPr lang="en-GB" sz="1800" kern="1200" dirty="0">
              <a:solidFill>
                <a:srgbClr val="000000"/>
              </a:solidFill>
              <a:latin typeface="Calibri"/>
              <a:ea typeface="Times New Roman"/>
              <a:cs typeface="Times New Roman"/>
            </a:endParaRPr>
          </a:p>
          <a:p>
            <a:pPr>
              <a:lnSpc>
                <a:spcPct val="115000"/>
              </a:lnSpc>
              <a:spcAft>
                <a:spcPts val="0"/>
              </a:spcAft>
            </a:pPr>
            <a:endParaRPr lang="en-GB" sz="1800" kern="1200" dirty="0" smtClean="0">
              <a:solidFill>
                <a:srgbClr val="000000"/>
              </a:solidFill>
              <a:latin typeface="Calibri"/>
              <a:ea typeface="Times New Roman"/>
              <a:cs typeface="Times New Roman"/>
            </a:endParaRPr>
          </a:p>
          <a:p>
            <a:pPr marL="0" indent="0">
              <a:lnSpc>
                <a:spcPct val="115000"/>
              </a:lnSpc>
              <a:spcAft>
                <a:spcPts val="0"/>
              </a:spcAft>
              <a:buNone/>
            </a:pPr>
            <a:endParaRPr lang="en-GB" sz="2800" dirty="0">
              <a:latin typeface="Calibri"/>
              <a:ea typeface="Calibri"/>
              <a:cs typeface="Times New Roman"/>
            </a:endParaRPr>
          </a:p>
          <a:p>
            <a:pPr marL="0" indent="0">
              <a:buNone/>
            </a:pPr>
            <a:endParaRPr lang="en-GB" sz="1800"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941168"/>
            <a:ext cx="2520280" cy="1683823"/>
          </a:xfrm>
          <a:prstGeom prst="round2DiagRect">
            <a:avLst>
              <a:gd name="adj1" fmla="val 16667"/>
              <a:gd name="adj2" fmla="val 6349"/>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9211"/>
          <a:stretch/>
        </p:blipFill>
        <p:spPr bwMode="auto">
          <a:xfrm>
            <a:off x="3491880" y="4941168"/>
            <a:ext cx="3066993" cy="1636044"/>
          </a:xfrm>
          <a:prstGeom prst="round2DiagRect">
            <a:avLst>
              <a:gd name="adj1" fmla="val 16667"/>
              <a:gd name="adj2" fmla="val 8021"/>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descr="\\itdg-uk-data-01\user_mydocuments\brenhel\My Pictures\Wastepickers STEM challenge\basket cro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56724" y="4941168"/>
            <a:ext cx="2181972" cy="1645899"/>
          </a:xfrm>
          <a:prstGeom prst="rect">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2395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3768" y="333375"/>
            <a:ext cx="6840760" cy="1084263"/>
          </a:xfrm>
        </p:spPr>
        <p:txBody>
          <a:bodyPr/>
          <a:lstStyle/>
          <a:p>
            <a:r>
              <a:rPr lang="en-GB" dirty="0" smtClean="0"/>
              <a:t>PLASTICS INTO PROFIT </a:t>
            </a:r>
            <a:br>
              <a:rPr lang="en-GB" dirty="0" smtClean="0"/>
            </a:br>
            <a:r>
              <a:rPr lang="en-GB" dirty="0" smtClean="0">
                <a:solidFill>
                  <a:srgbClr val="FE9915"/>
                </a:solidFill>
              </a:rPr>
              <a:t>UK</a:t>
            </a:r>
            <a:r>
              <a:rPr lang="en-GB" dirty="0" smtClean="0"/>
              <a:t> </a:t>
            </a:r>
            <a:r>
              <a:rPr lang="en-GB" dirty="0" smtClean="0">
                <a:solidFill>
                  <a:srgbClr val="FE9915"/>
                </a:solidFill>
              </a:rPr>
              <a:t>YOUNG ENTERPRISE</a:t>
            </a:r>
            <a:endParaRPr lang="en-GB" dirty="0">
              <a:solidFill>
                <a:srgbClr val="FE9915"/>
              </a:solidFill>
            </a:endParaRPr>
          </a:p>
        </p:txBody>
      </p:sp>
      <p:sp>
        <p:nvSpPr>
          <p:cNvPr id="3" name="Text Placeholder 2"/>
          <p:cNvSpPr>
            <a:spLocks noGrp="1"/>
          </p:cNvSpPr>
          <p:nvPr>
            <p:ph type="body" sz="half" idx="1"/>
          </p:nvPr>
        </p:nvSpPr>
        <p:spPr>
          <a:xfrm>
            <a:off x="1115616" y="1484784"/>
            <a:ext cx="7632848" cy="4752504"/>
          </a:xfrm>
        </p:spPr>
        <p:txBody>
          <a:bodyPr/>
          <a:lstStyle/>
          <a:p>
            <a:pPr marL="0" indent="0">
              <a:buNone/>
            </a:pPr>
            <a:endParaRPr lang="en-GB" sz="1800" dirty="0"/>
          </a:p>
          <a:p>
            <a:pPr marL="0" indent="0">
              <a:buNone/>
            </a:pPr>
            <a:endParaRPr lang="en-GB" sz="1800" dirty="0" smtClean="0"/>
          </a:p>
          <a:p>
            <a:pPr marL="0" indent="0">
              <a:buNone/>
            </a:pPr>
            <a:endParaRPr lang="en-GB" sz="1800" dirty="0" smtClean="0"/>
          </a:p>
          <a:p>
            <a:pPr marL="0" indent="0">
              <a:buNone/>
            </a:pPr>
            <a:endParaRPr lang="en-GB" sz="1800" dirty="0" smtClean="0"/>
          </a:p>
          <a:p>
            <a:pPr marL="0" indent="0">
              <a:buNone/>
            </a:pPr>
            <a:endParaRPr lang="en-GB" sz="1800" dirty="0" smtClean="0"/>
          </a:p>
          <a:p>
            <a:pPr marL="0" indent="0">
              <a:buNone/>
            </a:pPr>
            <a:endParaRPr lang="en-GB" sz="1800" dirty="0" smtClean="0"/>
          </a:p>
          <a:p>
            <a:pPr marL="0" indent="0">
              <a:buNone/>
            </a:pPr>
            <a:endParaRPr lang="en-GB" sz="1800" dirty="0"/>
          </a:p>
          <a:p>
            <a:pPr marL="0" indent="0">
              <a:buNone/>
            </a:pPr>
            <a:endParaRPr lang="en-GB" sz="1800" dirty="0" smtClean="0"/>
          </a:p>
          <a:p>
            <a:pPr marL="0" indent="0">
              <a:buNone/>
            </a:pPr>
            <a:endParaRPr lang="en-GB" sz="1800" dirty="0" smtClean="0"/>
          </a:p>
          <a:p>
            <a:pPr marL="0" indent="0">
              <a:buNone/>
            </a:pPr>
            <a:endParaRPr lang="en-GB" sz="1800" dirty="0" smtClean="0"/>
          </a:p>
          <a:p>
            <a:pPr marL="0" indent="0">
              <a:buNone/>
            </a:pPr>
            <a:endParaRPr lang="en-GB" sz="1800" dirty="0" smtClean="0"/>
          </a:p>
          <a:p>
            <a:pPr marL="0" indent="0">
              <a:buNone/>
            </a:pPr>
            <a:endParaRPr lang="en-GB" sz="1800" dirty="0"/>
          </a:p>
          <a:p>
            <a:pPr marL="0" indent="0">
              <a:buNone/>
            </a:pPr>
            <a:r>
              <a:rPr lang="en-GB" sz="1800" dirty="0" smtClean="0"/>
              <a:t>  </a:t>
            </a:r>
            <a:endParaRPr lang="en-GB" sz="1800" dirty="0"/>
          </a:p>
        </p:txBody>
      </p:sp>
      <p:sp>
        <p:nvSpPr>
          <p:cNvPr id="4" name="Rectangle 3"/>
          <p:cNvSpPr/>
          <p:nvPr/>
        </p:nvSpPr>
        <p:spPr>
          <a:xfrm>
            <a:off x="1043608" y="1321500"/>
            <a:ext cx="7488832" cy="3540969"/>
          </a:xfrm>
          <a:prstGeom prst="rect">
            <a:avLst/>
          </a:prstGeom>
        </p:spPr>
        <p:txBody>
          <a:bodyPr wrap="square">
            <a:spAutoFit/>
          </a:bodyPr>
          <a:lstStyle/>
          <a:p>
            <a:pPr>
              <a:spcAft>
                <a:spcPts val="0"/>
              </a:spcAft>
            </a:pPr>
            <a:endParaRPr lang="en-US" dirty="0" smtClean="0">
              <a:solidFill>
                <a:srgbClr val="000000"/>
              </a:solidFill>
              <a:latin typeface="Calibri"/>
            </a:endParaRPr>
          </a:p>
          <a:p>
            <a:pPr>
              <a:spcAft>
                <a:spcPts val="0"/>
              </a:spcAft>
            </a:pPr>
            <a:r>
              <a:rPr lang="en-US" dirty="0" smtClean="0">
                <a:solidFill>
                  <a:schemeClr val="bg1">
                    <a:lumMod val="50000"/>
                  </a:schemeClr>
                </a:solidFill>
                <a:latin typeface="Arial" pitchFamily="34" charset="0"/>
                <a:cs typeface="Arial" pitchFamily="34" charset="0"/>
              </a:rPr>
              <a:t>Your </a:t>
            </a:r>
            <a:r>
              <a:rPr lang="en-US" dirty="0">
                <a:solidFill>
                  <a:schemeClr val="bg1">
                    <a:lumMod val="50000"/>
                  </a:schemeClr>
                </a:solidFill>
                <a:latin typeface="Arial" pitchFamily="34" charset="0"/>
                <a:cs typeface="Arial" pitchFamily="34" charset="0"/>
              </a:rPr>
              <a:t>newly set-up young enterprise company have decided to take on ‘The Fiver Challenge’ which aims to create a mini business idea with a start-up fund of £5.</a:t>
            </a:r>
            <a:endParaRPr lang="en-GB" dirty="0">
              <a:solidFill>
                <a:schemeClr val="bg1">
                  <a:lumMod val="50000"/>
                </a:schemeClr>
              </a:solidFill>
              <a:latin typeface="Arial" pitchFamily="34" charset="0"/>
              <a:ea typeface="Times New Roman"/>
              <a:cs typeface="Arial" pitchFamily="34" charset="0"/>
            </a:endParaRPr>
          </a:p>
          <a:p>
            <a:pPr>
              <a:spcAft>
                <a:spcPts val="0"/>
              </a:spcAft>
            </a:pPr>
            <a:endParaRPr lang="en-US" dirty="0" smtClean="0">
              <a:solidFill>
                <a:schemeClr val="bg1">
                  <a:lumMod val="50000"/>
                </a:schemeClr>
              </a:solidFill>
              <a:latin typeface="Arial" pitchFamily="34" charset="0"/>
              <a:cs typeface="Arial" pitchFamily="34" charset="0"/>
            </a:endParaRPr>
          </a:p>
          <a:p>
            <a:pPr>
              <a:spcAft>
                <a:spcPts val="0"/>
              </a:spcAft>
            </a:pPr>
            <a:r>
              <a:rPr lang="en-US" dirty="0" smtClean="0">
                <a:solidFill>
                  <a:schemeClr val="bg1">
                    <a:lumMod val="50000"/>
                  </a:schemeClr>
                </a:solidFill>
                <a:latin typeface="Arial" pitchFamily="34" charset="0"/>
                <a:cs typeface="Arial" pitchFamily="34" charset="0"/>
              </a:rPr>
              <a:t>It </a:t>
            </a:r>
            <a:r>
              <a:rPr lang="en-US" dirty="0">
                <a:solidFill>
                  <a:schemeClr val="bg1">
                    <a:lumMod val="50000"/>
                  </a:schemeClr>
                </a:solidFill>
                <a:latin typeface="Arial" pitchFamily="34" charset="0"/>
                <a:cs typeface="Arial" pitchFamily="34" charset="0"/>
              </a:rPr>
              <a:t>is up to you what you use the £5 for but your product must</a:t>
            </a:r>
            <a:r>
              <a:rPr lang="en-US" dirty="0" smtClean="0">
                <a:solidFill>
                  <a:schemeClr val="bg1">
                    <a:lumMod val="50000"/>
                  </a:schemeClr>
                </a:solidFill>
                <a:latin typeface="Arial" pitchFamily="34" charset="0"/>
                <a:cs typeface="Arial" pitchFamily="34" charset="0"/>
              </a:rPr>
              <a:t>:</a:t>
            </a:r>
          </a:p>
          <a:p>
            <a:pPr marL="342900" lvl="0" indent="-342900">
              <a:lnSpc>
                <a:spcPct val="115000"/>
              </a:lnSpc>
              <a:spcAft>
                <a:spcPts val="0"/>
              </a:spcAft>
              <a:buFont typeface="Wingdings" panose="05000000000000000000" pitchFamily="2" charset="2"/>
              <a:buChar char="§"/>
              <a:tabLst>
                <a:tab pos="457200" algn="l"/>
              </a:tabLst>
            </a:pPr>
            <a:r>
              <a:rPr lang="en-US" dirty="0" smtClean="0">
                <a:solidFill>
                  <a:schemeClr val="bg1">
                    <a:lumMod val="50000"/>
                  </a:schemeClr>
                </a:solidFill>
                <a:latin typeface="Arial" pitchFamily="34" charset="0"/>
                <a:cs typeface="Arial" pitchFamily="34" charset="0"/>
              </a:rPr>
              <a:t>reuse </a:t>
            </a:r>
            <a:r>
              <a:rPr lang="en-US" dirty="0">
                <a:solidFill>
                  <a:schemeClr val="bg1">
                    <a:lumMod val="50000"/>
                  </a:schemeClr>
                </a:solidFill>
                <a:latin typeface="Arial" pitchFamily="34" charset="0"/>
                <a:cs typeface="Arial" pitchFamily="34" charset="0"/>
              </a:rPr>
              <a:t>locally sourced plastic</a:t>
            </a:r>
            <a:endParaRPr lang="en-GB" dirty="0">
              <a:solidFill>
                <a:schemeClr val="bg1">
                  <a:lumMod val="50000"/>
                </a:schemeClr>
              </a:solidFill>
              <a:latin typeface="Arial" pitchFamily="34" charset="0"/>
              <a:ea typeface="Calibri"/>
              <a:cs typeface="Arial" pitchFamily="34" charset="0"/>
            </a:endParaRPr>
          </a:p>
          <a:p>
            <a:pPr marL="342900" lvl="0" indent="-342900">
              <a:lnSpc>
                <a:spcPct val="115000"/>
              </a:lnSpc>
              <a:spcAft>
                <a:spcPts val="0"/>
              </a:spcAft>
              <a:buFont typeface="Wingdings" panose="05000000000000000000" pitchFamily="2" charset="2"/>
              <a:buChar char="§"/>
              <a:tabLst>
                <a:tab pos="457200" algn="l"/>
              </a:tabLst>
            </a:pPr>
            <a:r>
              <a:rPr lang="en-US" dirty="0">
                <a:solidFill>
                  <a:schemeClr val="bg1">
                    <a:lumMod val="50000"/>
                  </a:schemeClr>
                </a:solidFill>
                <a:latin typeface="Arial" pitchFamily="34" charset="0"/>
                <a:cs typeface="Arial" pitchFamily="34" charset="0"/>
              </a:rPr>
              <a:t>e</a:t>
            </a:r>
            <a:r>
              <a:rPr lang="en-US" dirty="0" smtClean="0">
                <a:solidFill>
                  <a:schemeClr val="bg1">
                    <a:lumMod val="50000"/>
                  </a:schemeClr>
                </a:solidFill>
                <a:latin typeface="Arial" pitchFamily="34" charset="0"/>
                <a:cs typeface="Arial" pitchFamily="34" charset="0"/>
              </a:rPr>
              <a:t>ngage </a:t>
            </a:r>
            <a:r>
              <a:rPr lang="en-US" dirty="0">
                <a:solidFill>
                  <a:schemeClr val="bg1">
                    <a:lumMod val="50000"/>
                  </a:schemeClr>
                </a:solidFill>
                <a:latin typeface="Arial" pitchFamily="34" charset="0"/>
                <a:cs typeface="Arial" pitchFamily="34" charset="0"/>
              </a:rPr>
              <a:t>with the community either in the creation of the product or its final use</a:t>
            </a:r>
            <a:endParaRPr lang="en-GB" dirty="0">
              <a:solidFill>
                <a:schemeClr val="bg1">
                  <a:lumMod val="50000"/>
                </a:schemeClr>
              </a:solidFill>
              <a:latin typeface="Arial" pitchFamily="34" charset="0"/>
              <a:ea typeface="Calibri"/>
              <a:cs typeface="Arial" pitchFamily="34" charset="0"/>
            </a:endParaRPr>
          </a:p>
          <a:p>
            <a:pPr>
              <a:spcAft>
                <a:spcPts val="0"/>
              </a:spcAft>
            </a:pPr>
            <a:endParaRPr lang="en-US" dirty="0" smtClean="0">
              <a:solidFill>
                <a:schemeClr val="bg1">
                  <a:lumMod val="50000"/>
                </a:schemeClr>
              </a:solidFill>
              <a:latin typeface="Arial" pitchFamily="34" charset="0"/>
              <a:cs typeface="Arial" pitchFamily="34" charset="0"/>
            </a:endParaRPr>
          </a:p>
          <a:p>
            <a:pPr>
              <a:spcAft>
                <a:spcPts val="0"/>
              </a:spcAft>
            </a:pPr>
            <a:r>
              <a:rPr lang="en-US" dirty="0" smtClean="0">
                <a:solidFill>
                  <a:schemeClr val="bg1">
                    <a:lumMod val="50000"/>
                  </a:schemeClr>
                </a:solidFill>
                <a:latin typeface="Arial" pitchFamily="34" charset="0"/>
                <a:cs typeface="Arial" pitchFamily="34" charset="0"/>
              </a:rPr>
              <a:t>You </a:t>
            </a:r>
            <a:r>
              <a:rPr lang="en-US" dirty="0">
                <a:solidFill>
                  <a:schemeClr val="bg1">
                    <a:lumMod val="50000"/>
                  </a:schemeClr>
                </a:solidFill>
                <a:latin typeface="Arial" pitchFamily="34" charset="0"/>
                <a:cs typeface="Arial" pitchFamily="34" charset="0"/>
              </a:rPr>
              <a:t>will need to consider your target market and your product </a:t>
            </a:r>
            <a:r>
              <a:rPr lang="en-US" dirty="0" smtClean="0">
                <a:solidFill>
                  <a:schemeClr val="bg1">
                    <a:lumMod val="50000"/>
                  </a:schemeClr>
                </a:solidFill>
                <a:latin typeface="Arial" pitchFamily="34" charset="0"/>
                <a:cs typeface="Arial" pitchFamily="34" charset="0"/>
              </a:rPr>
              <a:t>branding. </a:t>
            </a:r>
          </a:p>
          <a:p>
            <a:pPr>
              <a:spcAft>
                <a:spcPts val="0"/>
              </a:spcAft>
            </a:pPr>
            <a:endParaRPr lang="en-GB" dirty="0">
              <a:solidFill>
                <a:schemeClr val="bg1">
                  <a:lumMod val="50000"/>
                </a:schemeClr>
              </a:solidFill>
              <a:effectLst/>
              <a:latin typeface="Arial" pitchFamily="34" charset="0"/>
              <a:ea typeface="Times New Roman"/>
              <a:cs typeface="Arial" pitchFamily="34" charset="0"/>
            </a:endParaRP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1107853" y="5373216"/>
            <a:ext cx="1979086" cy="790456"/>
          </a:xfrm>
          <a:prstGeom prst="rect">
            <a:avLst/>
          </a:prstGeom>
        </p:spPr>
      </p:pic>
    </p:spTree>
    <p:extLst>
      <p:ext uri="{BB962C8B-B14F-4D97-AF65-F5344CB8AC3E}">
        <p14:creationId xmlns:p14="http://schemas.microsoft.com/office/powerpoint/2010/main" val="8229836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333375"/>
            <a:ext cx="5081736" cy="1084263"/>
          </a:xfrm>
        </p:spPr>
        <p:txBody>
          <a:bodyPr/>
          <a:lstStyle/>
          <a:p>
            <a:r>
              <a:rPr lang="en-GB" dirty="0"/>
              <a:t>PLASTICS INTO PROFIT </a:t>
            </a:r>
            <a:r>
              <a:rPr lang="en-GB" dirty="0" smtClean="0"/>
              <a:t/>
            </a:r>
            <a:br>
              <a:rPr lang="en-GB" dirty="0" smtClean="0"/>
            </a:br>
            <a:r>
              <a:rPr lang="en-GB" dirty="0" smtClean="0">
                <a:solidFill>
                  <a:srgbClr val="FE9915"/>
                </a:solidFill>
              </a:rPr>
              <a:t>UK</a:t>
            </a:r>
            <a:r>
              <a:rPr lang="en-GB" dirty="0" smtClean="0"/>
              <a:t> </a:t>
            </a:r>
            <a:r>
              <a:rPr lang="en-GB" dirty="0" smtClean="0">
                <a:solidFill>
                  <a:srgbClr val="FE9915"/>
                </a:solidFill>
              </a:rPr>
              <a:t>CHARITY</a:t>
            </a:r>
            <a:endParaRPr lang="en-GB" dirty="0">
              <a:solidFill>
                <a:srgbClr val="FE9915"/>
              </a:solidFill>
            </a:endParaRPr>
          </a:p>
        </p:txBody>
      </p:sp>
      <p:sp>
        <p:nvSpPr>
          <p:cNvPr id="3" name="Text Placeholder 2"/>
          <p:cNvSpPr>
            <a:spLocks noGrp="1"/>
          </p:cNvSpPr>
          <p:nvPr>
            <p:ph type="body" sz="half" idx="1"/>
          </p:nvPr>
        </p:nvSpPr>
        <p:spPr>
          <a:xfrm>
            <a:off x="971600" y="1484784"/>
            <a:ext cx="7416824" cy="4752504"/>
          </a:xfrm>
        </p:spPr>
        <p:txBody>
          <a:bodyPr/>
          <a:lstStyle/>
          <a:p>
            <a:pPr marL="0" indent="0">
              <a:lnSpc>
                <a:spcPct val="115000"/>
              </a:lnSpc>
              <a:spcAft>
                <a:spcPts val="0"/>
              </a:spcAft>
              <a:buNone/>
            </a:pPr>
            <a:r>
              <a:rPr lang="en-US" sz="1800" kern="1200" dirty="0">
                <a:solidFill>
                  <a:schemeClr val="bg1">
                    <a:lumMod val="50000"/>
                  </a:schemeClr>
                </a:solidFill>
                <a:latin typeface="Arial" pitchFamily="34" charset="0"/>
                <a:cs typeface="Arial" pitchFamily="34" charset="0"/>
              </a:rPr>
              <a:t>The charity Practical Action are looking to broaden awareness of the work they </a:t>
            </a:r>
            <a:r>
              <a:rPr lang="en-US" sz="1800" kern="1200" dirty="0" smtClean="0">
                <a:solidFill>
                  <a:schemeClr val="bg1">
                    <a:lumMod val="50000"/>
                  </a:schemeClr>
                </a:solidFill>
                <a:latin typeface="Arial" pitchFamily="34" charset="0"/>
                <a:cs typeface="Arial" pitchFamily="34" charset="0"/>
              </a:rPr>
              <a:t>do, </a:t>
            </a:r>
            <a:r>
              <a:rPr lang="en-US" sz="1800" kern="1200" dirty="0">
                <a:solidFill>
                  <a:schemeClr val="bg1">
                    <a:lumMod val="50000"/>
                  </a:schemeClr>
                </a:solidFill>
                <a:latin typeface="Arial" pitchFamily="34" charset="0"/>
                <a:cs typeface="Arial" pitchFamily="34" charset="0"/>
              </a:rPr>
              <a:t>so want you to design a product </a:t>
            </a:r>
            <a:r>
              <a:rPr lang="en-US" sz="1800" kern="1200" dirty="0" smtClean="0">
                <a:solidFill>
                  <a:schemeClr val="bg1">
                    <a:lumMod val="50000"/>
                  </a:schemeClr>
                </a:solidFill>
                <a:latin typeface="Arial" pitchFamily="34" charset="0"/>
                <a:cs typeface="Arial" pitchFamily="34" charset="0"/>
              </a:rPr>
              <a:t>that could </a:t>
            </a:r>
            <a:r>
              <a:rPr lang="en-US" sz="1800" kern="1200" dirty="0">
                <a:solidFill>
                  <a:schemeClr val="bg1">
                    <a:lumMod val="50000"/>
                  </a:schemeClr>
                </a:solidFill>
                <a:latin typeface="Arial" pitchFamily="34" charset="0"/>
                <a:cs typeface="Arial" pitchFamily="34" charset="0"/>
              </a:rPr>
              <a:t>be sold online at Practical Presents </a:t>
            </a:r>
            <a:r>
              <a:rPr lang="en-US" sz="1800" kern="1200" dirty="0" smtClean="0">
                <a:solidFill>
                  <a:schemeClr val="bg1">
                    <a:lumMod val="50000"/>
                  </a:schemeClr>
                </a:solidFill>
                <a:latin typeface="Arial" pitchFamily="34" charset="0"/>
                <a:cs typeface="Arial" pitchFamily="34" charset="0"/>
                <a:hlinkClick r:id="rId3"/>
              </a:rPr>
              <a:t>practicalpresents.org </a:t>
            </a:r>
            <a:endParaRPr lang="en-US" sz="1800" kern="1200" dirty="0">
              <a:solidFill>
                <a:schemeClr val="bg1">
                  <a:lumMod val="50000"/>
                </a:schemeClr>
              </a:solidFill>
              <a:latin typeface="Arial" pitchFamily="34" charset="0"/>
              <a:cs typeface="Arial" pitchFamily="34" charset="0"/>
            </a:endParaRPr>
          </a:p>
          <a:p>
            <a:pPr marL="0" indent="0">
              <a:lnSpc>
                <a:spcPct val="115000"/>
              </a:lnSpc>
              <a:spcAft>
                <a:spcPts val="0"/>
              </a:spcAft>
              <a:buNone/>
            </a:pPr>
            <a:endParaRPr lang="en-US" sz="1800" kern="1200" dirty="0" smtClean="0">
              <a:solidFill>
                <a:schemeClr val="bg1">
                  <a:lumMod val="50000"/>
                </a:schemeClr>
              </a:solidFill>
              <a:latin typeface="Arial" pitchFamily="34" charset="0"/>
              <a:cs typeface="Arial" pitchFamily="34" charset="0"/>
            </a:endParaRPr>
          </a:p>
          <a:p>
            <a:pPr marL="0" indent="0">
              <a:lnSpc>
                <a:spcPct val="115000"/>
              </a:lnSpc>
              <a:spcAft>
                <a:spcPts val="0"/>
              </a:spcAft>
              <a:buNone/>
            </a:pPr>
            <a:r>
              <a:rPr lang="en-US" sz="1800" kern="1200" dirty="0" smtClean="0">
                <a:solidFill>
                  <a:schemeClr val="bg1">
                    <a:lumMod val="50000"/>
                  </a:schemeClr>
                </a:solidFill>
                <a:latin typeface="Arial" pitchFamily="34" charset="0"/>
                <a:ea typeface="Calibri"/>
                <a:cs typeface="Arial" pitchFamily="34" charset="0"/>
              </a:rPr>
              <a:t>They would like the product:</a:t>
            </a:r>
          </a:p>
          <a:p>
            <a:pPr>
              <a:lnSpc>
                <a:spcPct val="115000"/>
              </a:lnSpc>
              <a:spcAft>
                <a:spcPts val="0"/>
              </a:spcAft>
            </a:pPr>
            <a:r>
              <a:rPr lang="en-US" sz="1800" kern="1200" dirty="0" smtClean="0">
                <a:solidFill>
                  <a:schemeClr val="bg1">
                    <a:lumMod val="50000"/>
                  </a:schemeClr>
                </a:solidFill>
                <a:latin typeface="Arial" pitchFamily="34" charset="0"/>
                <a:cs typeface="Arial" pitchFamily="34" charset="0"/>
              </a:rPr>
              <a:t>to </a:t>
            </a:r>
            <a:r>
              <a:rPr lang="en-US" sz="1800" kern="1200" dirty="0">
                <a:solidFill>
                  <a:schemeClr val="bg1">
                    <a:lumMod val="50000"/>
                  </a:schemeClr>
                </a:solidFill>
                <a:latin typeface="Arial" pitchFamily="34" charset="0"/>
                <a:cs typeface="Arial" pitchFamily="34" charset="0"/>
              </a:rPr>
              <a:t>have a strong </a:t>
            </a:r>
            <a:r>
              <a:rPr lang="en-US" sz="1800" kern="1200" dirty="0" smtClean="0">
                <a:solidFill>
                  <a:schemeClr val="bg1">
                    <a:lumMod val="50000"/>
                  </a:schemeClr>
                </a:solidFill>
                <a:latin typeface="Arial" pitchFamily="34" charset="0"/>
                <a:cs typeface="Arial" pitchFamily="34" charset="0"/>
              </a:rPr>
              <a:t>sustainability </a:t>
            </a:r>
            <a:r>
              <a:rPr lang="en-US" sz="1800" kern="1200" dirty="0">
                <a:solidFill>
                  <a:schemeClr val="bg1">
                    <a:lumMod val="50000"/>
                  </a:schemeClr>
                </a:solidFill>
                <a:latin typeface="Arial" pitchFamily="34" charset="0"/>
                <a:cs typeface="Arial" pitchFamily="34" charset="0"/>
              </a:rPr>
              <a:t>message so would like you to use plastic ‘waste’ that is easily </a:t>
            </a:r>
            <a:r>
              <a:rPr lang="en-US" sz="1800" kern="1200" dirty="0" smtClean="0">
                <a:solidFill>
                  <a:schemeClr val="bg1">
                    <a:lumMod val="50000"/>
                  </a:schemeClr>
                </a:solidFill>
                <a:latin typeface="Arial" pitchFamily="34" charset="0"/>
                <a:cs typeface="Arial" pitchFamily="34" charset="0"/>
              </a:rPr>
              <a:t>available</a:t>
            </a:r>
          </a:p>
          <a:p>
            <a:pPr>
              <a:lnSpc>
                <a:spcPct val="115000"/>
              </a:lnSpc>
              <a:spcAft>
                <a:spcPts val="0"/>
              </a:spcAft>
            </a:pPr>
            <a:r>
              <a:rPr lang="en-US" sz="1800" kern="1200" dirty="0" smtClean="0">
                <a:solidFill>
                  <a:schemeClr val="bg1">
                    <a:lumMod val="50000"/>
                  </a:schemeClr>
                </a:solidFill>
                <a:latin typeface="Arial" pitchFamily="34" charset="0"/>
                <a:cs typeface="Arial" pitchFamily="34" charset="0"/>
              </a:rPr>
              <a:t>should </a:t>
            </a:r>
            <a:r>
              <a:rPr lang="en-US" sz="1800" kern="1200" dirty="0">
                <a:solidFill>
                  <a:schemeClr val="bg1">
                    <a:lumMod val="50000"/>
                  </a:schemeClr>
                </a:solidFill>
                <a:latin typeface="Arial" pitchFamily="34" charset="0"/>
                <a:cs typeface="Arial" pitchFamily="34" charset="0"/>
              </a:rPr>
              <a:t>be cheap to make but safe to use and have a high quality finish. </a:t>
            </a:r>
            <a:endParaRPr lang="en-US" sz="1800" kern="1200" dirty="0" smtClean="0">
              <a:solidFill>
                <a:schemeClr val="bg1">
                  <a:lumMod val="50000"/>
                </a:schemeClr>
              </a:solidFill>
              <a:latin typeface="Arial" pitchFamily="34" charset="0"/>
              <a:cs typeface="Arial" pitchFamily="34" charset="0"/>
            </a:endParaRPr>
          </a:p>
          <a:p>
            <a:pPr marL="0" indent="0">
              <a:lnSpc>
                <a:spcPct val="115000"/>
              </a:lnSpc>
              <a:spcAft>
                <a:spcPts val="0"/>
              </a:spcAft>
              <a:buNone/>
            </a:pPr>
            <a:endParaRPr lang="en-US" sz="1800" kern="1200" dirty="0">
              <a:solidFill>
                <a:schemeClr val="bg1">
                  <a:lumMod val="50000"/>
                </a:schemeClr>
              </a:solidFill>
              <a:latin typeface="Arial" pitchFamily="34" charset="0"/>
              <a:cs typeface="Arial" pitchFamily="34" charset="0"/>
            </a:endParaRPr>
          </a:p>
          <a:p>
            <a:pPr marL="0" indent="0">
              <a:lnSpc>
                <a:spcPct val="115000"/>
              </a:lnSpc>
              <a:spcAft>
                <a:spcPts val="0"/>
              </a:spcAft>
              <a:buNone/>
            </a:pPr>
            <a:r>
              <a:rPr lang="en-US" sz="1800" kern="1200" dirty="0" smtClean="0">
                <a:solidFill>
                  <a:schemeClr val="bg1">
                    <a:lumMod val="50000"/>
                  </a:schemeClr>
                </a:solidFill>
                <a:latin typeface="Arial" pitchFamily="34" charset="0"/>
                <a:cs typeface="Arial" pitchFamily="34" charset="0"/>
              </a:rPr>
              <a:t> </a:t>
            </a:r>
          </a:p>
          <a:p>
            <a:pPr>
              <a:lnSpc>
                <a:spcPct val="115000"/>
              </a:lnSpc>
              <a:spcAft>
                <a:spcPts val="0"/>
              </a:spcAft>
            </a:pPr>
            <a:endParaRPr lang="en-GB" sz="2000" dirty="0">
              <a:solidFill>
                <a:schemeClr val="bg1">
                  <a:lumMod val="50000"/>
                </a:schemeClr>
              </a:solidFill>
              <a:latin typeface="Arial" pitchFamily="34" charset="0"/>
              <a:ea typeface="Calibri"/>
              <a:cs typeface="Arial" pitchFamily="34" charset="0"/>
            </a:endParaRPr>
          </a:p>
          <a:p>
            <a:pPr marL="0" indent="0">
              <a:buNone/>
            </a:pPr>
            <a:endParaRPr lang="en-GB" sz="2000" dirty="0">
              <a:solidFill>
                <a:schemeClr val="bg1">
                  <a:lumMod val="50000"/>
                </a:schemeClr>
              </a:solidFill>
              <a:latin typeface="Arial" pitchFamily="34" charset="0"/>
              <a:cs typeface="Arial" pitchFamily="34" charset="0"/>
            </a:endParaRPr>
          </a:p>
          <a:p>
            <a:pPr marL="0" indent="0">
              <a:buNone/>
            </a:pPr>
            <a:endParaRPr lang="en-GB" sz="1800" dirty="0" smtClean="0"/>
          </a:p>
          <a:p>
            <a:pPr marL="0" indent="0">
              <a:buNone/>
            </a:pPr>
            <a:endParaRPr lang="en-GB" sz="1800" dirty="0"/>
          </a:p>
          <a:p>
            <a:pPr marL="0" indent="0">
              <a:buNone/>
            </a:pPr>
            <a:endParaRPr lang="en-GB" sz="1800" dirty="0" smtClean="0"/>
          </a:p>
          <a:p>
            <a:pPr marL="0" indent="0">
              <a:buNone/>
            </a:pPr>
            <a:endParaRPr lang="en-GB" sz="1800" dirty="0"/>
          </a:p>
          <a:p>
            <a:pPr marL="0" indent="0">
              <a:buNone/>
            </a:pPr>
            <a:endParaRPr lang="en-GB" sz="1800" dirty="0"/>
          </a:p>
        </p:txBody>
      </p:sp>
      <p:pic>
        <p:nvPicPr>
          <p:cNvPr id="5" name="Picture 4" descr="\\itdg-uk-data-01\user_mydocuments\brenhel\My Pictures\logos\PA%20logo%20colour%20on%20white.bmp"/>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5157192"/>
            <a:ext cx="2736304" cy="1307465"/>
          </a:xfrm>
          <a:prstGeom prst="rect">
            <a:avLst/>
          </a:prstGeom>
          <a:noFill/>
          <a:ln>
            <a:noFill/>
          </a:ln>
        </p:spPr>
      </p:pic>
    </p:spTree>
    <p:extLst>
      <p:ext uri="{BB962C8B-B14F-4D97-AF65-F5344CB8AC3E}">
        <p14:creationId xmlns:p14="http://schemas.microsoft.com/office/powerpoint/2010/main" val="26363144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What</a:t>
            </a:r>
            <a:r>
              <a:rPr lang="en-GB" dirty="0" smtClean="0">
                <a:solidFill>
                  <a:srgbClr val="FE9915"/>
                </a:solidFill>
              </a:rPr>
              <a:t> next?</a:t>
            </a:r>
            <a:endParaRPr lang="en-GB" dirty="0">
              <a:solidFill>
                <a:srgbClr val="FE9915"/>
              </a:solidFill>
            </a:endParaRPr>
          </a:p>
        </p:txBody>
      </p:sp>
      <p:sp>
        <p:nvSpPr>
          <p:cNvPr id="6" name="TextBox 5"/>
          <p:cNvSpPr txBox="1"/>
          <p:nvPr/>
        </p:nvSpPr>
        <p:spPr>
          <a:xfrm>
            <a:off x="755576" y="1484784"/>
            <a:ext cx="7776864" cy="5324535"/>
          </a:xfrm>
          <a:prstGeom prst="rect">
            <a:avLst/>
          </a:prstGeom>
          <a:noFill/>
        </p:spPr>
        <p:txBody>
          <a:bodyPr wrap="square" rtlCol="0">
            <a:spAutoFit/>
          </a:bodyPr>
          <a:lstStyle/>
          <a:p>
            <a:r>
              <a:rPr lang="en-GB" sz="2000" dirty="0" smtClean="0">
                <a:solidFill>
                  <a:schemeClr val="bg1">
                    <a:lumMod val="50000"/>
                  </a:schemeClr>
                </a:solidFill>
              </a:rPr>
              <a:t>If you have taken part in the plastics challenge you could enter your project to gain a </a:t>
            </a:r>
            <a:r>
              <a:rPr lang="en-GB" sz="2800" cap="all" dirty="0">
                <a:solidFill>
                  <a:srgbClr val="FE9915"/>
                </a:solidFill>
                <a:latin typeface="Arial"/>
                <a:ea typeface="+mj-ea"/>
                <a:cs typeface="Arial"/>
              </a:rPr>
              <a:t>CREST award</a:t>
            </a:r>
          </a:p>
          <a:p>
            <a:endParaRPr lang="en-GB" sz="2000" dirty="0">
              <a:solidFill>
                <a:schemeClr val="bg1">
                  <a:lumMod val="50000"/>
                </a:schemeClr>
              </a:solidFill>
            </a:endParaRPr>
          </a:p>
          <a:p>
            <a:r>
              <a:rPr lang="en-GB" sz="2000" dirty="0" smtClean="0">
                <a:solidFill>
                  <a:srgbClr val="FE9915"/>
                </a:solidFill>
              </a:rPr>
              <a:t>Discovery Award </a:t>
            </a:r>
            <a:r>
              <a:rPr lang="en-GB" sz="2000" dirty="0" smtClean="0">
                <a:solidFill>
                  <a:schemeClr val="bg1">
                    <a:lumMod val="50000"/>
                  </a:schemeClr>
                </a:solidFill>
              </a:rPr>
              <a:t>– for a Discovery award you would need to record what you have on a CREST passport. </a:t>
            </a:r>
            <a:endParaRPr lang="en-GB" sz="2000" dirty="0">
              <a:solidFill>
                <a:schemeClr val="bg1">
                  <a:lumMod val="50000"/>
                </a:schemeClr>
              </a:solidFill>
            </a:endParaRPr>
          </a:p>
          <a:p>
            <a:endParaRPr lang="en-GB" sz="2000" dirty="0" smtClean="0">
              <a:solidFill>
                <a:schemeClr val="bg1">
                  <a:lumMod val="50000"/>
                </a:schemeClr>
              </a:solidFill>
            </a:endParaRPr>
          </a:p>
          <a:p>
            <a:r>
              <a:rPr lang="en-GB" sz="2000" dirty="0" smtClean="0">
                <a:solidFill>
                  <a:srgbClr val="FE9915"/>
                </a:solidFill>
              </a:rPr>
              <a:t>Bronze – Gold Awards </a:t>
            </a:r>
            <a:r>
              <a:rPr lang="en-GB" sz="2000" dirty="0" smtClean="0">
                <a:solidFill>
                  <a:schemeClr val="bg1">
                    <a:lumMod val="50000"/>
                  </a:schemeClr>
                </a:solidFill>
              </a:rPr>
              <a:t>– you can use the challenge </a:t>
            </a:r>
            <a:r>
              <a:rPr lang="en-GB" sz="2000" dirty="0" smtClean="0">
                <a:solidFill>
                  <a:schemeClr val="bg1">
                    <a:lumMod val="50000"/>
                  </a:schemeClr>
                </a:solidFill>
              </a:rPr>
              <a:t>as </a:t>
            </a:r>
            <a:r>
              <a:rPr lang="en-GB" sz="2000" dirty="0" smtClean="0">
                <a:solidFill>
                  <a:schemeClr val="bg1">
                    <a:lumMod val="50000"/>
                  </a:schemeClr>
                </a:solidFill>
              </a:rPr>
              <a:t>a starting point for a project of your own. </a:t>
            </a:r>
          </a:p>
          <a:p>
            <a:endParaRPr lang="en-GB" sz="2000" dirty="0" smtClean="0">
              <a:solidFill>
                <a:schemeClr val="bg1">
                  <a:lumMod val="50000"/>
                </a:schemeClr>
              </a:solidFill>
            </a:endParaRPr>
          </a:p>
          <a:p>
            <a:r>
              <a:rPr lang="en-GB" sz="2000" dirty="0">
                <a:solidFill>
                  <a:schemeClr val="bg1">
                    <a:lumMod val="50000"/>
                  </a:schemeClr>
                </a:solidFill>
              </a:rPr>
              <a:t>More details can be found </a:t>
            </a:r>
            <a:r>
              <a:rPr lang="en-GB" sz="2000" dirty="0" smtClean="0">
                <a:solidFill>
                  <a:schemeClr val="bg1">
                    <a:lumMod val="50000"/>
                  </a:schemeClr>
                </a:solidFill>
              </a:rPr>
              <a:t>at: </a:t>
            </a:r>
            <a:endParaRPr lang="en-GB" sz="2000" dirty="0">
              <a:solidFill>
                <a:schemeClr val="bg1">
                  <a:lumMod val="50000"/>
                </a:schemeClr>
              </a:solidFill>
            </a:endParaRPr>
          </a:p>
          <a:p>
            <a:r>
              <a:rPr lang="en-GB" sz="2000" dirty="0" smtClean="0">
                <a:solidFill>
                  <a:schemeClr val="bg1">
                    <a:lumMod val="50000"/>
                  </a:schemeClr>
                </a:solidFill>
                <a:hlinkClick r:id="rId3"/>
              </a:rPr>
              <a:t>www.practicalaction.org/CREST</a:t>
            </a:r>
            <a:endParaRPr lang="en-GB" sz="2000" dirty="0">
              <a:solidFill>
                <a:schemeClr val="bg1">
                  <a:lumMod val="50000"/>
                </a:schemeClr>
              </a:solidFill>
            </a:endParaRPr>
          </a:p>
          <a:p>
            <a:endParaRPr lang="en-GB" sz="2000" dirty="0" smtClean="0">
              <a:solidFill>
                <a:schemeClr val="bg1">
                  <a:lumMod val="50000"/>
                </a:schemeClr>
              </a:solidFill>
            </a:endParaRPr>
          </a:p>
          <a:p>
            <a:endParaRPr lang="en-GB" sz="2000" dirty="0">
              <a:solidFill>
                <a:schemeClr val="bg1">
                  <a:lumMod val="50000"/>
                </a:schemeClr>
              </a:solidFill>
            </a:endParaRPr>
          </a:p>
          <a:p>
            <a:pPr algn="ctr"/>
            <a:r>
              <a:rPr lang="en-GB" sz="3200" b="1" dirty="0" smtClean="0">
                <a:solidFill>
                  <a:srgbClr val="FE9915"/>
                </a:solidFill>
              </a:rPr>
              <a:t>GOOD LUCK!</a:t>
            </a:r>
            <a:endParaRPr lang="en-GB" sz="3200" b="1" dirty="0">
              <a:solidFill>
                <a:srgbClr val="FE9915"/>
              </a:solidFill>
            </a:endParaRPr>
          </a:p>
          <a:p>
            <a:endParaRPr lang="en-GB" sz="2000" dirty="0">
              <a:solidFill>
                <a:schemeClr val="bg1">
                  <a:lumMod val="50000"/>
                </a:schemeClr>
              </a:solidFill>
            </a:endParaRPr>
          </a:p>
          <a:p>
            <a:endParaRPr lang="en-GB" sz="2000" dirty="0">
              <a:solidFill>
                <a:schemeClr val="bg1">
                  <a:lumMod val="50000"/>
                </a:schemeClr>
              </a:solidFill>
            </a:endParaRPr>
          </a:p>
        </p:txBody>
      </p:sp>
    </p:spTree>
    <p:extLst>
      <p:ext uri="{BB962C8B-B14F-4D97-AF65-F5344CB8AC3E}">
        <p14:creationId xmlns:p14="http://schemas.microsoft.com/office/powerpoint/2010/main" val="35649521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Placeholder 1"/>
          <p:cNvSpPr txBox="1">
            <a:spLocks/>
          </p:cNvSpPr>
          <p:nvPr/>
        </p:nvSpPr>
        <p:spPr>
          <a:xfrm>
            <a:off x="457200" y="274638"/>
            <a:ext cx="8229600" cy="1143000"/>
          </a:xfrm>
          <a:prstGeom prst="rect">
            <a:avLst/>
          </a:prstGeom>
        </p:spPr>
        <p:txBody>
          <a:bodyPr vert="horz" lIns="91440" tIns="45720" rIns="91440" bIns="45720" rtlCol="0" anchor="ctr">
            <a:normAutofit/>
          </a:bodyPr>
          <a:lstStyle/>
          <a:p>
            <a:pPr algn="ctr" defTabSz="457200" fontAlgn="auto">
              <a:spcAft>
                <a:spcPts val="0"/>
              </a:spcAft>
              <a:defRPr/>
            </a:pPr>
            <a:r>
              <a:rPr lang="en-US" sz="4400" smtClean="0">
                <a:solidFill>
                  <a:srgbClr val="000000"/>
                </a:solidFill>
                <a:latin typeface="Trebuchet MS"/>
              </a:rPr>
              <a:t>Click to edit Master title style</a:t>
            </a:r>
            <a:endParaRPr lang="en-GB" sz="4400">
              <a:solidFill>
                <a:srgbClr val="000000"/>
              </a:solidFill>
              <a:latin typeface="Trebuchet MS"/>
            </a:endParaRPr>
          </a:p>
        </p:txBody>
      </p:sp>
      <p:sp>
        <p:nvSpPr>
          <p:cNvPr id="9" name="Slide Number Placeholder 5"/>
          <p:cNvSpPr txBox="1">
            <a:spLocks/>
          </p:cNvSpPr>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fontAlgn="auto">
              <a:spcBef>
                <a:spcPts val="0"/>
              </a:spcBef>
              <a:spcAft>
                <a:spcPts val="0"/>
              </a:spcAft>
              <a:defRPr/>
            </a:pPr>
            <a:fld id="{99078D73-E1D8-46D4-92A1-E9D370E2F33A}" type="slidenum">
              <a:rPr lang="en-GB" smtClean="0">
                <a:solidFill>
                  <a:srgbClr val="000000">
                    <a:tint val="75000"/>
                  </a:srgbClr>
                </a:solidFill>
                <a:latin typeface="Trebuchet MS"/>
              </a:rPr>
              <a:pPr defTabSz="457200" fontAlgn="auto">
                <a:spcBef>
                  <a:spcPts val="0"/>
                </a:spcBef>
                <a:spcAft>
                  <a:spcPts val="0"/>
                </a:spcAft>
                <a:defRPr/>
              </a:pPr>
              <a:t>17</a:t>
            </a:fld>
            <a:endParaRPr lang="en-GB">
              <a:solidFill>
                <a:srgbClr val="000000">
                  <a:tint val="75000"/>
                </a:srgbClr>
              </a:solidFill>
              <a:latin typeface="Trebuchet MS"/>
            </a:endParaRPr>
          </a:p>
        </p:txBody>
      </p:sp>
      <p:sp>
        <p:nvSpPr>
          <p:cNvPr id="10" name="Rectangle 9"/>
          <p:cNvSpPr>
            <a:spLocks noChangeArrowheads="1"/>
          </p:cNvSpPr>
          <p:nvPr/>
        </p:nvSpPr>
        <p:spPr bwMode="auto">
          <a:xfrm>
            <a:off x="0" y="-1"/>
            <a:ext cx="9144000" cy="5503333"/>
          </a:xfrm>
          <a:prstGeom prst="rect">
            <a:avLst/>
          </a:prstGeom>
          <a:solidFill>
            <a:srgbClr val="01927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0000"/>
              </a:solidFill>
            </a:endParaRPr>
          </a:p>
        </p:txBody>
      </p:sp>
      <p:sp>
        <p:nvSpPr>
          <p:cNvPr id="15" name="Rectangle 14"/>
          <p:cNvSpPr/>
          <p:nvPr/>
        </p:nvSpPr>
        <p:spPr>
          <a:xfrm>
            <a:off x="0" y="5657632"/>
            <a:ext cx="9144000" cy="1182687"/>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FFFF"/>
              </a:solidFill>
            </a:endParaRPr>
          </a:p>
        </p:txBody>
      </p:sp>
      <p:pic>
        <p:nvPicPr>
          <p:cNvPr id="14" name="Picture 13" descr="\\itdg-uk-data-01\user_mydocuments\brenhel\My Pictures\logos\PA%20logo%20colour%20on%20white.bm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78800" y="5622504"/>
            <a:ext cx="2556792" cy="1182687"/>
          </a:xfrm>
          <a:prstGeom prst="rect">
            <a:avLst/>
          </a:prstGeom>
          <a:noFill/>
          <a:ln>
            <a:noFill/>
          </a:ln>
        </p:spPr>
      </p:pic>
      <p:sp>
        <p:nvSpPr>
          <p:cNvPr id="2" name="TextBox 1"/>
          <p:cNvSpPr txBox="1"/>
          <p:nvPr/>
        </p:nvSpPr>
        <p:spPr>
          <a:xfrm>
            <a:off x="594048" y="1887779"/>
            <a:ext cx="7992887" cy="2062103"/>
          </a:xfrm>
          <a:prstGeom prst="rect">
            <a:avLst/>
          </a:prstGeom>
          <a:noFill/>
        </p:spPr>
        <p:txBody>
          <a:bodyPr wrap="square" rtlCol="0">
            <a:spAutoFit/>
          </a:bodyPr>
          <a:lstStyle/>
          <a:p>
            <a:r>
              <a:rPr lang="en-GB" sz="2800" dirty="0" smtClean="0">
                <a:solidFill>
                  <a:srgbClr val="FE9915"/>
                </a:solidFill>
              </a:rPr>
              <a:t>WE HOPE YOU HAVE ENJOYED THE </a:t>
            </a:r>
            <a:br>
              <a:rPr lang="en-GB" sz="2800" dirty="0" smtClean="0">
                <a:solidFill>
                  <a:srgbClr val="FE9915"/>
                </a:solidFill>
              </a:rPr>
            </a:br>
            <a:r>
              <a:rPr lang="en-GB" sz="2800" dirty="0" smtClean="0">
                <a:solidFill>
                  <a:schemeClr val="bg1"/>
                </a:solidFill>
              </a:rPr>
              <a:t>PLASTICS CHALLENGE…</a:t>
            </a:r>
            <a:br>
              <a:rPr lang="en-GB" sz="2800" dirty="0" smtClean="0">
                <a:solidFill>
                  <a:schemeClr val="bg1"/>
                </a:solidFill>
              </a:rPr>
            </a:br>
            <a:endParaRPr lang="en-GB" sz="2400" dirty="0">
              <a:solidFill>
                <a:schemeClr val="bg1"/>
              </a:solidFill>
            </a:endParaRPr>
          </a:p>
          <a:p>
            <a:r>
              <a:rPr lang="en-GB" sz="2400" dirty="0" smtClean="0">
                <a:solidFill>
                  <a:schemeClr val="bg1"/>
                </a:solidFill>
              </a:rPr>
              <a:t>To find out more about Practical Action’s other </a:t>
            </a:r>
            <a:br>
              <a:rPr lang="en-GB" sz="2400" dirty="0" smtClean="0">
                <a:solidFill>
                  <a:schemeClr val="bg1"/>
                </a:solidFill>
              </a:rPr>
            </a:br>
            <a:r>
              <a:rPr lang="en-GB" sz="2400" dirty="0" smtClean="0">
                <a:solidFill>
                  <a:schemeClr val="bg1"/>
                </a:solidFill>
              </a:rPr>
              <a:t>STEM challenges go to </a:t>
            </a:r>
            <a:r>
              <a:rPr lang="en-GB" sz="2400" dirty="0" smtClean="0">
                <a:solidFill>
                  <a:srgbClr val="FE9915"/>
                </a:solidFill>
              </a:rPr>
              <a:t>practicalaction.org/stem</a:t>
            </a:r>
            <a:r>
              <a:rPr lang="en-GB" sz="2400" dirty="0" smtClean="0">
                <a:solidFill>
                  <a:schemeClr val="bg1"/>
                </a:solidFill>
              </a:rPr>
              <a:t> </a:t>
            </a:r>
            <a:endParaRPr lang="en-GB" sz="2400" dirty="0">
              <a:solidFill>
                <a:schemeClr val="bg1"/>
              </a:solidFill>
            </a:endParaRPr>
          </a:p>
        </p:txBody>
      </p:sp>
      <p:pic>
        <p:nvPicPr>
          <p:cNvPr id="1026" name="Picture 2" descr="\\itdg-uk-data-01\user_mydocuments\brenhel\My Pictures\logos\EC%20fla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183" y="5876365"/>
            <a:ext cx="994442" cy="6625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627784" y="5876366"/>
            <a:ext cx="3925416" cy="369332"/>
          </a:xfrm>
          <a:prstGeom prst="rect">
            <a:avLst/>
          </a:prstGeom>
          <a:noFill/>
        </p:spPr>
        <p:txBody>
          <a:bodyPr wrap="square" rtlCol="0">
            <a:spAutoFit/>
          </a:bodyPr>
          <a:lstStyle/>
          <a:p>
            <a:r>
              <a:rPr lang="en-GB" dirty="0" smtClean="0">
                <a:solidFill>
                  <a:srgbClr val="019272"/>
                </a:solidFill>
              </a:rPr>
              <a:t>practicalaction.org/plastics-challenge</a:t>
            </a:r>
            <a:endParaRPr lang="en-GB" dirty="0">
              <a:solidFill>
                <a:srgbClr val="019272"/>
              </a:solidFill>
            </a:endParaRPr>
          </a:p>
        </p:txBody>
      </p:sp>
      <p:pic>
        <p:nvPicPr>
          <p:cNvPr id="12" name="Picture 11"/>
          <p:cNvPicPr>
            <a:picLocks noChangeAspect="1"/>
          </p:cNvPicPr>
          <p:nvPr/>
        </p:nvPicPr>
        <p:blipFill rotWithShape="1">
          <a:blip r:embed="rId5"/>
          <a:srcRect t="48982" b="48703"/>
          <a:stretch/>
        </p:blipFill>
        <p:spPr>
          <a:xfrm rot="21052331">
            <a:off x="-1141091" y="548295"/>
            <a:ext cx="4885564" cy="1165040"/>
          </a:xfrm>
          <a:prstGeom prst="rect">
            <a:avLst/>
          </a:prstGeom>
          <a:effectLst>
            <a:outerShdw blurRad="50800" dist="38100" dir="2700000" algn="tl" rotWithShape="0">
              <a:prstClr val="black">
                <a:alpha val="40000"/>
              </a:prstClr>
            </a:outerShdw>
          </a:effectLst>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50617" y="5818912"/>
            <a:ext cx="914175" cy="720000"/>
          </a:xfrm>
          <a:prstGeom prst="rect">
            <a:avLst/>
          </a:prstGeom>
        </p:spPr>
      </p:pic>
    </p:spTree>
    <p:extLst>
      <p:ext uri="{BB962C8B-B14F-4D97-AF65-F5344CB8AC3E}">
        <p14:creationId xmlns:p14="http://schemas.microsoft.com/office/powerpoint/2010/main" val="2785221889"/>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 STEM challenge">
  <a:themeElements>
    <a:clrScheme name="title slide -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slide - blu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tle slide -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le slide - blu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le slide - blu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le slide - blu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le slide - blu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le slide - blu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le slide - blu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le slide - blu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le slide - blu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le slide - blu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le slide - blu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le slide - blu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slide - magenta">
  <a:themeElements>
    <a:clrScheme name="title slide - magen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slide - magenta">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tle slide - magen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le slide - magen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le slide - magen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le slide - magen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le slide - magen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le slide - magen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le slide - magen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le slide - magen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le slide - magen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le slide - magen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le slide - magen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le slide - magen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slide - cyan">
  <a:themeElements>
    <a:clrScheme name="title slide - cya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slide - cya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itle slide - cya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le slide - cya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le slide - cya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le slide - cya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le slide - cya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le slide - cya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le slide - cya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le slide - cya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le slide - cya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le slide - cya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le slide - cya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le slide - cya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lilac">
  <a:themeElements>
    <a:clrScheme name="lila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ilac">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ilac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ilac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ilac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ilac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ilac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ilac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ilac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ilac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ilac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ilac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ilac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ilac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agenta">
  <a:themeElements>
    <a:clrScheme name="magen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agenta">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agen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agen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agen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agen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agen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agen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agen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agen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agen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agen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agen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agen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blue">
  <a:themeElements>
    <a:clrScheme name="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u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light blue">
  <a:themeElements>
    <a:clrScheme name="light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ight blu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ight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ight blu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ight blu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ight blu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ight blu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ight blu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ight blu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ight blu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ight blu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ight blu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ight blu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ight blu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cyan">
  <a:themeElements>
    <a:clrScheme name="cya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ya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ya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ya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ya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ya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ya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ya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ya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ya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ya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ya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ya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ya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green">
  <a:themeElements>
    <a:clrScheme name="gre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ree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re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re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re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re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re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re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re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re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re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re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re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re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yellow">
  <a:themeElements>
    <a:clrScheme name="yellow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yellow">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yellow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yellow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yellow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yellow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yellow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yellow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yellow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yellow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yellow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yellow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yellow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yellow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red">
  <a:themeElements>
    <a:clrScheme name="re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ed">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e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e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e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e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e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e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e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e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e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e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e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e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final slide - thank you (blue)">
  <a:themeElements>
    <a:clrScheme name="final slide - thank you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nal slide - thank you (blu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nal slide - thank you (blu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nal slide - thank you (blu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nal slide - thank you (blu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nal slide - thank you (blu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nal slide - thank you (blu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nal slide - thank you (blu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nal slide - thank you (blu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nal slide - thank you (blu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nal slide - thank you (blu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nal slide - thank you (blu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nal slide - thank you (blu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nal slide - thank you (blu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final slide - thank you (magenta)">
  <a:themeElements>
    <a:clrScheme name="final slide - thank you (magen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nal slide - thank you (magenta)">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nal slide - thank you (magen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nal slide - thank you (magen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nal slide - thank you (magen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nal slide - thank you (magen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nal slide - thank you (magen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nal slide - thank you (magen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nal slide - thank you (magen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nal slide - thank you (magen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nal slide - thank you (magen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nal slide - thank you (magen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nal slide - thank you (magen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nal slide - thank you (magen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final slide - thank you (cyan)">
  <a:themeElements>
    <a:clrScheme name="final slide - thank you (cya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nal slide - thank you (cyan)">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nal slide - thank you (cya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nal slide - thank you (cya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nal slide - thank you (cya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nal slide - thank you (cya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nal slide - thank you (cya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nal slide - thank you (cya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nal slide - thank you (cya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nal slide - thank you (cya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nal slide - thank you (cya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nal slide - thank you (cya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nal slide - thank you (cya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nal slide - thank you (cya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owInCatalog xmlns="cba0c0fb-f439-457f-be36-bd3a8d47f8c9">true</ShowInCatalog>
    <FormCategory xmlns="cba0c0fb-f439-457f-be36-bd3a8d47f8c9" xsi:nil="true"/>
    <CustomContentTypeId xmlns="cba0c0fb-f439-457f-be36-bd3a8d47f8c9" xsi:nil="true"/>
    <FormId xmlns="cba0c0fb-f439-457f-be36-bd3a8d47f8c9" xsi:nil="true"/>
    <FormDescription xmlns="cba0c0fb-f439-457f-be36-bd3a8d47f8c9" xsi:nil="true"/>
    <FormName xmlns="cba0c0fb-f439-457f-be36-bd3a8d47f8c9" xsi:nil="true"/>
    <FormVersion xmlns="cba0c0fb-f439-457f-be36-bd3a8d47f8c9" xsi:nil="true"/>
    <FormLocale xmlns="cba0c0fb-f439-457f-be36-bd3a8d47f8c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InfoPath Form Template" ma:contentTypeID="0x010100F8EF98760CBA4A94994F13BA881038FA004814C00893F61349AACB8B9936CFAFD1" ma:contentTypeVersion="0" ma:contentTypeDescription="A Microsoft InfoPath Form Template." ma:contentTypeScope="" ma:versionID="26eacaec75451f95355f499bc6f1abf1">
  <xsd:schema xmlns:xsd="http://www.w3.org/2001/XMLSchema" xmlns:xs="http://www.w3.org/2001/XMLSchema" xmlns:p="http://schemas.microsoft.com/office/2006/metadata/properties" xmlns:ns2="cba0c0fb-f439-457f-be36-bd3a8d47f8c9" targetNamespace="http://schemas.microsoft.com/office/2006/metadata/properties" ma:root="true" ma:fieldsID="e9a03415df83e9defddba45c2640499b" ns2:_="">
    <xsd:import namespace="cba0c0fb-f439-457f-be36-bd3a8d47f8c9"/>
    <xsd:element name="properties">
      <xsd:complexType>
        <xsd:sequence>
          <xsd:element name="documentManagement">
            <xsd:complexType>
              <xsd:all>
                <xsd:element ref="ns2:FormName" minOccurs="0"/>
                <xsd:element ref="ns2:FormCategory" minOccurs="0"/>
                <xsd:element ref="ns2:FormVersion" minOccurs="0"/>
                <xsd:element ref="ns2:FormId" minOccurs="0"/>
                <xsd:element ref="ns2:FormLocale" minOccurs="0"/>
                <xsd:element ref="ns2:FormDescription" minOccurs="0"/>
                <xsd:element ref="ns2:CustomContentTypeId" minOccurs="0"/>
                <xsd:element ref="ns2:ShowInCatalog"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a0c0fb-f439-457f-be36-bd3a8d47f8c9" elementFormDefault="qualified">
    <xsd:import namespace="http://schemas.microsoft.com/office/2006/documentManagement/types"/>
    <xsd:import namespace="http://schemas.microsoft.com/office/infopath/2007/PartnerControls"/>
    <xsd:element name="FormName" ma:index="8" nillable="true" ma:displayName="Form Name" ma:internalName="FormName">
      <xsd:simpleType>
        <xsd:restriction base="dms:Text"/>
      </xsd:simpleType>
    </xsd:element>
    <xsd:element name="FormCategory" ma:index="9" nillable="true" ma:displayName="Form Category" ma:internalName="FormCategory">
      <xsd:simpleType>
        <xsd:restriction base="dms:Text"/>
      </xsd:simpleType>
    </xsd:element>
    <xsd:element name="FormVersion" ma:index="10" nillable="true" ma:displayName="Form Version" ma:internalName="FormVersion">
      <xsd:simpleType>
        <xsd:restriction base="dms:Text"/>
      </xsd:simpleType>
    </xsd:element>
    <xsd:element name="FormId" ma:index="11" nillable="true" ma:displayName="Form ID" ma:internalName="FormId">
      <xsd:simpleType>
        <xsd:restriction base="dms:Text"/>
      </xsd:simpleType>
    </xsd:element>
    <xsd:element name="FormLocale" ma:index="12" nillable="true" ma:displayName="Form Locale" ma:internalName="FormLocale">
      <xsd:simpleType>
        <xsd:restriction base="dms:Text"/>
      </xsd:simpleType>
    </xsd:element>
    <xsd:element name="FormDescription" ma:index="13" nillable="true" ma:displayName="Form Description" ma:internalName="FormDescription">
      <xsd:simpleType>
        <xsd:restriction base="dms:Text"/>
      </xsd:simpleType>
    </xsd:element>
    <xsd:element name="CustomContentTypeId" ma:index="14" nillable="true" ma:displayName="Content Type ID" ma:hidden="true" ma:internalName="CustomContentTypeId">
      <xsd:simpleType>
        <xsd:restriction base="dms:Text"/>
      </xsd:simpleType>
    </xsd:element>
    <xsd:element name="ShowInCatalog" ma:index="15" nillable="true" ma:displayName="Show in Catalog" ma:default="TRUE" ma:internalName="ShowInCatalog">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2DAFC8-A020-46C7-BBC8-2865EDE66473}">
  <ds:schemaRefs>
    <ds:schemaRef ds:uri="http://schemas.microsoft.com/office/2006/documentManagement/types"/>
    <ds:schemaRef ds:uri="http://schemas.microsoft.com/office/infopath/2007/PartnerControls"/>
    <ds:schemaRef ds:uri="http://purl.org/dc/terms/"/>
    <ds:schemaRef ds:uri="cba0c0fb-f439-457f-be36-bd3a8d47f8c9"/>
    <ds:schemaRef ds:uri="http://schemas.openxmlformats.org/package/2006/metadata/core-properties"/>
    <ds:schemaRef ds:uri="http://schemas.microsoft.com/office/2006/metadata/properties"/>
    <ds:schemaRef ds:uri="http://www.w3.org/XML/1998/namespace"/>
    <ds:schemaRef ds:uri="http://purl.org/dc/dcmitype/"/>
    <ds:schemaRef ds:uri="http://purl.org/dc/elements/1.1/"/>
  </ds:schemaRefs>
</ds:datastoreItem>
</file>

<file path=customXml/itemProps2.xml><?xml version="1.0" encoding="utf-8"?>
<ds:datastoreItem xmlns:ds="http://schemas.openxmlformats.org/officeDocument/2006/customXml" ds:itemID="{BC1DF7EE-BE5D-4EB0-9386-3C0189C44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ba0c0fb-f439-457f-be36-bd3a8d47f8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3AC990-E852-4418-8FD6-1B124650AAB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STEM challenge</Template>
  <TotalTime>29402</TotalTime>
  <Words>1346</Words>
  <Application>Microsoft Office PowerPoint</Application>
  <PresentationFormat>On-screen Show (4:3)</PresentationFormat>
  <Paragraphs>250</Paragraphs>
  <Slides>17</Slides>
  <Notes>15</Notes>
  <HiddenSlides>0</HiddenSlides>
  <MMClips>0</MMClips>
  <ScaleCrop>false</ScaleCrop>
  <HeadingPairs>
    <vt:vector size="6" baseType="variant">
      <vt:variant>
        <vt:lpstr>Fonts Used</vt:lpstr>
      </vt:variant>
      <vt:variant>
        <vt:i4>9</vt:i4>
      </vt:variant>
      <vt:variant>
        <vt:lpstr>Theme</vt:lpstr>
      </vt:variant>
      <vt:variant>
        <vt:i4>14</vt:i4>
      </vt:variant>
      <vt:variant>
        <vt:lpstr>Slide Titles</vt:lpstr>
      </vt:variant>
      <vt:variant>
        <vt:i4>17</vt:i4>
      </vt:variant>
    </vt:vector>
  </HeadingPairs>
  <TitlesOfParts>
    <vt:vector size="40" baseType="lpstr">
      <vt:lpstr>Arial</vt:lpstr>
      <vt:lpstr>Arial Black</vt:lpstr>
      <vt:lpstr>Calibri</vt:lpstr>
      <vt:lpstr>Gotham Light</vt:lpstr>
      <vt:lpstr>Lato Light</vt:lpstr>
      <vt:lpstr>Times New Roman</vt:lpstr>
      <vt:lpstr>Trade Gothic</vt:lpstr>
      <vt:lpstr>Trebuchet MS</vt:lpstr>
      <vt:lpstr>Wingdings</vt:lpstr>
      <vt:lpstr>Powerpoint STEM challenge</vt:lpstr>
      <vt:lpstr>title slide - magenta</vt:lpstr>
      <vt:lpstr>title slide - cyan</vt:lpstr>
      <vt:lpstr>lilac</vt:lpstr>
      <vt:lpstr>magenta</vt:lpstr>
      <vt:lpstr>blue</vt:lpstr>
      <vt:lpstr>light blue</vt:lpstr>
      <vt:lpstr>cyan</vt:lpstr>
      <vt:lpstr>green</vt:lpstr>
      <vt:lpstr>yellow</vt:lpstr>
      <vt:lpstr>red</vt:lpstr>
      <vt:lpstr>final slide - thank you (blue)</vt:lpstr>
      <vt:lpstr>final slide - thank you (magenta)</vt:lpstr>
      <vt:lpstr>final slide - thank you (cyan)</vt:lpstr>
      <vt:lpstr>PowerPoint Presentation</vt:lpstr>
      <vt:lpstr>What Do you SEE?</vt:lpstr>
      <vt:lpstr>PowerPoint Presentation</vt:lpstr>
      <vt:lpstr>Kathmandu - Nepal</vt:lpstr>
      <vt:lpstr>Sayeed and Sunil</vt:lpstr>
      <vt:lpstr>IDENTIFYING plastics</vt:lpstr>
      <vt:lpstr>waste TIMELINE</vt:lpstr>
      <vt:lpstr>Check your timeline</vt:lpstr>
      <vt:lpstr>Time to Decompose</vt:lpstr>
      <vt:lpstr>Life story of a plastic bottle</vt:lpstr>
      <vt:lpstr>4Rs</vt:lpstr>
      <vt:lpstr>Your PLASTICs challenge</vt:lpstr>
      <vt:lpstr>Plastics into profit Nepal</vt:lpstr>
      <vt:lpstr>PLASTICS INTO PROFIT  UK YOUNG ENTERPRISE</vt:lpstr>
      <vt:lpstr>PLASTICS INTO PROFIT  UK CHARITY</vt:lpstr>
      <vt:lpstr>What next?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Plastic waste challemge</dc:title>
  <dc:creator>Bren Hellier</dc:creator>
  <cp:lastModifiedBy>Julie Brown</cp:lastModifiedBy>
  <cp:revision>129</cp:revision>
  <dcterms:created xsi:type="dcterms:W3CDTF">2014-11-12T14:29:50Z</dcterms:created>
  <dcterms:modified xsi:type="dcterms:W3CDTF">2018-03-21T17:14:57Z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mment">
    <vt:lpwstr/>
  </property>
  <property fmtid="{D5CDD505-2E9C-101B-9397-08002B2CF9AE}" pid="3" name="doctype">
    <vt:lpwstr>Powerpoint</vt:lpwstr>
  </property>
  <property fmtid="{D5CDD505-2E9C-101B-9397-08002B2CF9AE}" pid="4" name="Description0">
    <vt:lpwstr>Powerpoint template</vt:lpwstr>
  </property>
  <property fmtid="{D5CDD505-2E9C-101B-9397-08002B2CF9AE}" pid="5" name="Display Name">
    <vt:lpwstr>New Powerpoint</vt:lpwstr>
  </property>
  <property fmtid="{D5CDD505-2E9C-101B-9397-08002B2CF9AE}" pid="6" name="ContentTypeId">
    <vt:lpwstr>0x010100F8EF98760CBA4A94994F13BA881038FA004814C00893F61349AACB8B9936CFAFD1</vt:lpwstr>
  </property>
  <property fmtid="{D5CDD505-2E9C-101B-9397-08002B2CF9AE}" pid="7" name="Unit">
    <vt:lpwstr>111;#K＆C|f5954d97-fe10-418c-ad84-bda6eb9ab95f</vt:lpwstr>
  </property>
  <property fmtid="{D5CDD505-2E9C-101B-9397-08002B2CF9AE}" pid="8" name="Org">
    <vt:lpwstr>24;#Practa|fb2cde24-ea12-499f-ae1d-548cfe8a1dc6</vt:lpwstr>
  </property>
  <property fmtid="{D5CDD505-2E9C-101B-9397-08002B2CF9AE}" pid="9" name="Cal_Year">
    <vt:lpwstr>69;#2011|4af324be-df59-48e5-9fd4-c7d3283f7e36</vt:lpwstr>
  </property>
  <property fmtid="{D5CDD505-2E9C-101B-9397-08002B2CF9AE}" pid="10" name="C/R Office">
    <vt:lpwstr>1;#UK|5ed35a90-2c37-47ee-b575-c9f90b896db7</vt:lpwstr>
  </property>
</Properties>
</file>